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3.xml" ContentType="application/vnd.openxmlformats-officedocument.presentationml.notesSlide+xml"/>
  <Override PartName="/ppt/ink/ink12.xml" ContentType="application/inkml+xml"/>
  <Override PartName="/ppt/notesSlides/notesSlide4.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39.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0.xml" ContentType="application/inkml+xml"/>
  <Override PartName="/ppt/notesSlides/notesSlide9.xml" ContentType="application/vnd.openxmlformats-officedocument.presentationml.notesSlide+xml"/>
  <Override PartName="/ppt/ink/ink41.xml" ContentType="application/inkml+xml"/>
  <Override PartName="/ppt/notesSlides/notesSlide10.xml" ContentType="application/vnd.openxmlformats-officedocument.presentationml.notesSlide+xml"/>
  <Override PartName="/ppt/ink/ink42.xml" ContentType="application/inkml+xml"/>
  <Override PartName="/ppt/notesSlides/notesSlide11.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12.xml" ContentType="application/vnd.openxmlformats-officedocument.presentationml.notesSlide+xml"/>
  <Override PartName="/ppt/ink/ink47.xml" ContentType="application/inkml+xml"/>
  <Override PartName="/ppt/ink/ink48.xml" ContentType="application/inkml+xml"/>
  <Override PartName="/ppt/notesSlides/notesSlide13.xml" ContentType="application/vnd.openxmlformats-officedocument.presentationml.notesSlide+xml"/>
  <Override PartName="/ppt/ink/ink49.xml" ContentType="application/inkml+xml"/>
  <Override PartName="/ppt/ink/ink5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51.xml" ContentType="application/inkml+xml"/>
  <Override PartName="/ppt/notesSlides/notesSlide17.xml" ContentType="application/vnd.openxmlformats-officedocument.presentationml.notesSlide+xml"/>
  <Override PartName="/ppt/ink/ink52.xml" ContentType="application/inkml+xml"/>
  <Override PartName="/ppt/ink/ink53.xml" ContentType="application/inkml+xml"/>
  <Override PartName="/ppt/notesSlides/notesSlide18.xml" ContentType="application/vnd.openxmlformats-officedocument.presentationml.notesSlide+xml"/>
  <Override PartName="/ppt/ink/ink54.xml" ContentType="application/inkml+xml"/>
  <Override PartName="/ppt/notesSlides/notesSlide19.xml" ContentType="application/vnd.openxmlformats-officedocument.presentationml.notesSlide+xml"/>
  <Override PartName="/ppt/ink/ink55.xml" ContentType="application/inkml+xml"/>
  <Override PartName="/ppt/ink/ink56.xml" ContentType="application/inkml+xml"/>
  <Override PartName="/ppt/notesSlides/notesSlide20.xml" ContentType="application/vnd.openxmlformats-officedocument.presentationml.notesSlide+xml"/>
  <Override PartName="/ppt/ink/ink57.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58.xml" ContentType="application/inkml+xml"/>
  <Override PartName="/ppt/notesSlides/notesSlide23.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notesSlides/notesSlide24.xml" ContentType="application/vnd.openxmlformats-officedocument.presentationml.notesSlide+xml"/>
  <Override PartName="/ppt/ink/ink62.xml" ContentType="application/inkml+xml"/>
  <Override PartName="/ppt/notesSlides/notesSlide25.xml" ContentType="application/vnd.openxmlformats-officedocument.presentationml.notesSlide+xml"/>
  <Override PartName="/ppt/ink/ink63.xml" ContentType="application/inkml+xml"/>
  <Override PartName="/ppt/ink/ink64.xml" ContentType="application/inkml+xml"/>
  <Override PartName="/ppt/notesSlides/notesSlide26.xml" ContentType="application/vnd.openxmlformats-officedocument.presentationml.notesSlide+xml"/>
  <Override PartName="/ppt/ink/ink65.xml" ContentType="application/inkml+xml"/>
  <Override PartName="/ppt/notesSlides/notesSlide27.xml" ContentType="application/vnd.openxmlformats-officedocument.presentationml.notesSlide+xml"/>
  <Override PartName="/ppt/ink/ink66.xml" ContentType="application/inkml+xml"/>
  <Override PartName="/ppt/notesSlides/notesSlide28.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notesSlides/notesSlide29.xml" ContentType="application/vnd.openxmlformats-officedocument.presentationml.notesSlide+xml"/>
  <Override PartName="/ppt/ink/ink76.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77.xml" ContentType="application/inkml+xml"/>
  <Override PartName="/ppt/notesSlides/notesSlide33.xml" ContentType="application/vnd.openxmlformats-officedocument.presentationml.notesSlide+xml"/>
  <Override PartName="/ppt/ink/ink78.xml" ContentType="application/inkml+xml"/>
  <Override PartName="/ppt/ink/ink79.xml" ContentType="application/inkml+xml"/>
  <Override PartName="/ppt/ink/ink80.xml" ContentType="application/inkml+xml"/>
  <Override PartName="/ppt/ink/ink81.xml" ContentType="application/inkml+xml"/>
  <Override PartName="/ppt/notesSlides/notesSlide34.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notesSlides/notesSlide35.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notesSlides/notesSlide36.xml" ContentType="application/vnd.openxmlformats-officedocument.presentationml.notesSlide+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97.xml" ContentType="application/inkml+xml"/>
  <Override PartName="/ppt/ink/ink98.xml" ContentType="application/inkml+xml"/>
  <Override PartName="/ppt/ink/ink99.xml" ContentType="application/inkml+xml"/>
  <Override PartName="/ppt/notesSlides/notesSlide41.xml" ContentType="application/vnd.openxmlformats-officedocument.presentationml.notesSlide+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notesSlides/notesSlide42.xml" ContentType="application/vnd.openxmlformats-officedocument.presentationml.notesSlide+xml"/>
  <Override PartName="/ppt/ink/ink119.xml" ContentType="application/inkml+xml"/>
  <Override PartName="/ppt/ink/ink120.xml" ContentType="application/inkml+xml"/>
  <Override PartName="/ppt/notesSlides/notesSlide43.xml" ContentType="application/vnd.openxmlformats-officedocument.presentationml.notesSlide+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Lst>
  <p:notesMasterIdLst>
    <p:notesMasterId r:id="rId260"/>
  </p:notesMasterIdLst>
  <p:handoutMasterIdLst>
    <p:handoutMasterId r:id="rId261"/>
  </p:handoutMasterIdLst>
  <p:sldIdLst>
    <p:sldId id="514" r:id="rId5"/>
    <p:sldId id="517" r:id="rId6"/>
    <p:sldId id="518" r:id="rId7"/>
    <p:sldId id="519" r:id="rId8"/>
    <p:sldId id="520" r:id="rId9"/>
    <p:sldId id="521" r:id="rId10"/>
    <p:sldId id="534" r:id="rId11"/>
    <p:sldId id="522" r:id="rId12"/>
    <p:sldId id="523" r:id="rId13"/>
    <p:sldId id="535" r:id="rId14"/>
    <p:sldId id="524" r:id="rId15"/>
    <p:sldId id="516" r:id="rId16"/>
    <p:sldId id="263" r:id="rId17"/>
    <p:sldId id="536" r:id="rId18"/>
    <p:sldId id="264" r:id="rId19"/>
    <p:sldId id="265" r:id="rId20"/>
    <p:sldId id="266" r:id="rId21"/>
    <p:sldId id="267" r:id="rId22"/>
    <p:sldId id="503" r:id="rId23"/>
    <p:sldId id="504" r:id="rId24"/>
    <p:sldId id="505" r:id="rId25"/>
    <p:sldId id="306" r:id="rId26"/>
    <p:sldId id="506" r:id="rId27"/>
    <p:sldId id="507" r:id="rId28"/>
    <p:sldId id="508" r:id="rId29"/>
    <p:sldId id="509" r:id="rId30"/>
    <p:sldId id="510" r:id="rId31"/>
    <p:sldId id="511" r:id="rId32"/>
    <p:sldId id="512" r:id="rId33"/>
    <p:sldId id="538" r:id="rId34"/>
    <p:sldId id="539" r:id="rId35"/>
    <p:sldId id="541" r:id="rId36"/>
    <p:sldId id="540" r:id="rId37"/>
    <p:sldId id="537" r:id="rId38"/>
    <p:sldId id="513" r:id="rId39"/>
    <p:sldId id="525" r:id="rId40"/>
    <p:sldId id="526" r:id="rId41"/>
    <p:sldId id="527" r:id="rId42"/>
    <p:sldId id="528" r:id="rId43"/>
    <p:sldId id="531" r:id="rId44"/>
    <p:sldId id="529" r:id="rId45"/>
    <p:sldId id="542" r:id="rId46"/>
    <p:sldId id="543" r:id="rId47"/>
    <p:sldId id="530" r:id="rId48"/>
    <p:sldId id="256" r:id="rId49"/>
    <p:sldId id="257" r:id="rId50"/>
    <p:sldId id="259" r:id="rId51"/>
    <p:sldId id="260" r:id="rId52"/>
    <p:sldId id="261" r:id="rId53"/>
    <p:sldId id="262" r:id="rId54"/>
    <p:sldId id="544" r:id="rId55"/>
    <p:sldId id="545" r:id="rId56"/>
    <p:sldId id="333" r:id="rId57"/>
    <p:sldId id="546" r:id="rId58"/>
    <p:sldId id="547" r:id="rId59"/>
    <p:sldId id="298" r:id="rId60"/>
    <p:sldId id="299" r:id="rId61"/>
    <p:sldId id="332" r:id="rId62"/>
    <p:sldId id="269" r:id="rId63"/>
    <p:sldId id="270" r:id="rId64"/>
    <p:sldId id="312" r:id="rId65"/>
    <p:sldId id="271" r:id="rId66"/>
    <p:sldId id="272" r:id="rId67"/>
    <p:sldId id="273" r:id="rId68"/>
    <p:sldId id="313" r:id="rId69"/>
    <p:sldId id="314" r:id="rId70"/>
    <p:sldId id="315" r:id="rId71"/>
    <p:sldId id="316" r:id="rId72"/>
    <p:sldId id="278" r:id="rId73"/>
    <p:sldId id="279" r:id="rId74"/>
    <p:sldId id="300" r:id="rId75"/>
    <p:sldId id="301" r:id="rId76"/>
    <p:sldId id="282" r:id="rId77"/>
    <p:sldId id="286" r:id="rId78"/>
    <p:sldId id="287" r:id="rId79"/>
    <p:sldId id="288" r:id="rId80"/>
    <p:sldId id="318" r:id="rId81"/>
    <p:sldId id="309" r:id="rId82"/>
    <p:sldId id="311" r:id="rId83"/>
    <p:sldId id="334" r:id="rId84"/>
    <p:sldId id="322" r:id="rId85"/>
    <p:sldId id="323" r:id="rId86"/>
    <p:sldId id="324" r:id="rId87"/>
    <p:sldId id="317" r:id="rId88"/>
    <p:sldId id="321" r:id="rId89"/>
    <p:sldId id="335" r:id="rId90"/>
    <p:sldId id="320" r:id="rId91"/>
    <p:sldId id="319" r:id="rId92"/>
    <p:sldId id="336" r:id="rId93"/>
    <p:sldId id="548" r:id="rId94"/>
    <p:sldId id="549" r:id="rId95"/>
    <p:sldId id="550" r:id="rId96"/>
    <p:sldId id="551" r:id="rId97"/>
    <p:sldId id="302" r:id="rId98"/>
    <p:sldId id="303" r:id="rId99"/>
    <p:sldId id="304" r:id="rId100"/>
    <p:sldId id="305" r:id="rId101"/>
    <p:sldId id="308" r:id="rId102"/>
    <p:sldId id="345" r:id="rId103"/>
    <p:sldId id="552" r:id="rId104"/>
    <p:sldId id="553" r:id="rId105"/>
    <p:sldId id="310" r:id="rId106"/>
    <p:sldId id="554" r:id="rId107"/>
    <p:sldId id="555" r:id="rId108"/>
    <p:sldId id="556" r:id="rId109"/>
    <p:sldId id="557" r:id="rId110"/>
    <p:sldId id="346" r:id="rId111"/>
    <p:sldId id="354" r:id="rId112"/>
    <p:sldId id="355" r:id="rId113"/>
    <p:sldId id="558" r:id="rId114"/>
    <p:sldId id="353" r:id="rId115"/>
    <p:sldId id="559" r:id="rId116"/>
    <p:sldId id="560" r:id="rId117"/>
    <p:sldId id="351" r:id="rId118"/>
    <p:sldId id="348" r:id="rId119"/>
    <p:sldId id="352" r:id="rId120"/>
    <p:sldId id="396" r:id="rId121"/>
    <p:sldId id="397" r:id="rId122"/>
    <p:sldId id="398" r:id="rId123"/>
    <p:sldId id="406" r:id="rId124"/>
    <p:sldId id="399" r:id="rId125"/>
    <p:sldId id="400" r:id="rId126"/>
    <p:sldId id="401" r:id="rId127"/>
    <p:sldId id="402" r:id="rId128"/>
    <p:sldId id="403" r:id="rId129"/>
    <p:sldId id="407" r:id="rId130"/>
    <p:sldId id="561" r:id="rId131"/>
    <p:sldId id="378" r:id="rId132"/>
    <p:sldId id="379" r:id="rId133"/>
    <p:sldId id="380" r:id="rId134"/>
    <p:sldId id="381" r:id="rId135"/>
    <p:sldId id="372" r:id="rId136"/>
    <p:sldId id="373" r:id="rId137"/>
    <p:sldId id="374" r:id="rId138"/>
    <p:sldId id="327" r:id="rId139"/>
    <p:sldId id="328" r:id="rId140"/>
    <p:sldId id="329" r:id="rId141"/>
    <p:sldId id="340" r:id="rId142"/>
    <p:sldId id="341" r:id="rId143"/>
    <p:sldId id="342" r:id="rId144"/>
    <p:sldId id="343" r:id="rId145"/>
    <p:sldId id="344" r:id="rId146"/>
    <p:sldId id="393" r:id="rId147"/>
    <p:sldId id="394" r:id="rId148"/>
    <p:sldId id="562" r:id="rId149"/>
    <p:sldId id="390" r:id="rId150"/>
    <p:sldId id="563" r:id="rId151"/>
    <p:sldId id="347" r:id="rId152"/>
    <p:sldId id="564" r:id="rId153"/>
    <p:sldId id="565" r:id="rId154"/>
    <p:sldId id="349" r:id="rId155"/>
    <p:sldId id="566" r:id="rId156"/>
    <p:sldId id="350" r:id="rId157"/>
    <p:sldId id="567" r:id="rId158"/>
    <p:sldId id="425" r:id="rId159"/>
    <p:sldId id="568" r:id="rId160"/>
    <p:sldId id="395" r:id="rId161"/>
    <p:sldId id="569" r:id="rId162"/>
    <p:sldId id="424" r:id="rId163"/>
    <p:sldId id="570" r:id="rId164"/>
    <p:sldId id="571" r:id="rId165"/>
    <p:sldId id="572" r:id="rId166"/>
    <p:sldId id="573" r:id="rId167"/>
    <p:sldId id="574" r:id="rId168"/>
    <p:sldId id="404" r:id="rId169"/>
    <p:sldId id="405" r:id="rId170"/>
    <p:sldId id="575" r:id="rId171"/>
    <p:sldId id="576" r:id="rId172"/>
    <p:sldId id="408" r:id="rId173"/>
    <p:sldId id="409" r:id="rId174"/>
    <p:sldId id="410" r:id="rId175"/>
    <p:sldId id="411" r:id="rId176"/>
    <p:sldId id="412" r:id="rId177"/>
    <p:sldId id="413" r:id="rId178"/>
    <p:sldId id="414" r:id="rId179"/>
    <p:sldId id="415" r:id="rId180"/>
    <p:sldId id="416" r:id="rId181"/>
    <p:sldId id="423" r:id="rId182"/>
    <p:sldId id="447" r:id="rId183"/>
    <p:sldId id="448" r:id="rId184"/>
    <p:sldId id="449" r:id="rId185"/>
    <p:sldId id="475" r:id="rId186"/>
    <p:sldId id="465" r:id="rId187"/>
    <p:sldId id="478" r:id="rId188"/>
    <p:sldId id="466" r:id="rId189"/>
    <p:sldId id="467" r:id="rId190"/>
    <p:sldId id="479" r:id="rId191"/>
    <p:sldId id="468" r:id="rId192"/>
    <p:sldId id="480" r:id="rId193"/>
    <p:sldId id="469" r:id="rId194"/>
    <p:sldId id="470" r:id="rId195"/>
    <p:sldId id="577" r:id="rId196"/>
    <p:sldId id="578" r:id="rId197"/>
    <p:sldId id="579" r:id="rId198"/>
    <p:sldId id="580" r:id="rId199"/>
    <p:sldId id="581" r:id="rId200"/>
    <p:sldId id="582" r:id="rId201"/>
    <p:sldId id="583" r:id="rId202"/>
    <p:sldId id="584" r:id="rId203"/>
    <p:sldId id="585" r:id="rId204"/>
    <p:sldId id="586" r:id="rId205"/>
    <p:sldId id="587" r:id="rId206"/>
    <p:sldId id="330" r:id="rId207"/>
    <p:sldId id="331" r:id="rId208"/>
    <p:sldId id="588" r:id="rId209"/>
    <p:sldId id="589" r:id="rId210"/>
    <p:sldId id="590" r:id="rId211"/>
    <p:sldId id="591" r:id="rId212"/>
    <p:sldId id="592" r:id="rId213"/>
    <p:sldId id="337" r:id="rId214"/>
    <p:sldId id="338" r:id="rId215"/>
    <p:sldId id="339" r:id="rId216"/>
    <p:sldId id="593" r:id="rId217"/>
    <p:sldId id="594" r:id="rId218"/>
    <p:sldId id="595" r:id="rId219"/>
    <p:sldId id="596" r:id="rId220"/>
    <p:sldId id="597" r:id="rId221"/>
    <p:sldId id="598" r:id="rId222"/>
    <p:sldId id="599" r:id="rId223"/>
    <p:sldId id="600" r:id="rId224"/>
    <p:sldId id="601" r:id="rId225"/>
    <p:sldId id="602" r:id="rId226"/>
    <p:sldId id="603" r:id="rId227"/>
    <p:sldId id="604" r:id="rId228"/>
    <p:sldId id="605" r:id="rId229"/>
    <p:sldId id="606" r:id="rId230"/>
    <p:sldId id="607" r:id="rId231"/>
    <p:sldId id="307" r:id="rId232"/>
    <p:sldId id="608" r:id="rId233"/>
    <p:sldId id="609" r:id="rId234"/>
    <p:sldId id="610" r:id="rId235"/>
    <p:sldId id="611" r:id="rId236"/>
    <p:sldId id="612" r:id="rId237"/>
    <p:sldId id="613" r:id="rId238"/>
    <p:sldId id="614" r:id="rId239"/>
    <p:sldId id="615" r:id="rId240"/>
    <p:sldId id="616" r:id="rId241"/>
    <p:sldId id="617" r:id="rId242"/>
    <p:sldId id="618" r:id="rId243"/>
    <p:sldId id="619" r:id="rId244"/>
    <p:sldId id="620" r:id="rId245"/>
    <p:sldId id="621" r:id="rId246"/>
    <p:sldId id="622" r:id="rId247"/>
    <p:sldId id="325" r:id="rId248"/>
    <p:sldId id="326" r:id="rId249"/>
    <p:sldId id="623" r:id="rId250"/>
    <p:sldId id="624" r:id="rId251"/>
    <p:sldId id="625" r:id="rId252"/>
    <p:sldId id="626" r:id="rId253"/>
    <p:sldId id="627" r:id="rId254"/>
    <p:sldId id="628" r:id="rId255"/>
    <p:sldId id="629" r:id="rId256"/>
    <p:sldId id="630" r:id="rId257"/>
    <p:sldId id="631" r:id="rId258"/>
    <p:sldId id="496" r:id="rId259"/>
  </p:sldIdLst>
  <p:sldSz cx="9144000" cy="6858000" type="screen4x3"/>
  <p:notesSz cx="99472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05" autoAdjust="0"/>
  </p:normalViewPr>
  <p:slideViewPr>
    <p:cSldViewPr>
      <p:cViewPr varScale="1">
        <p:scale>
          <a:sx n="111" d="100"/>
          <a:sy n="111" d="100"/>
        </p:scale>
        <p:origin x="1614"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notesMaster" Target="notesMasters/notesMaster1.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handoutMaster" Target="handoutMasters/handoutMaster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presProps" Target="presProp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viewProps" Target="view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tableStyles" Target="tableStyles.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10486" cy="344091"/>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5634487" y="1"/>
            <a:ext cx="4310486" cy="344091"/>
          </a:xfrm>
          <a:prstGeom prst="rect">
            <a:avLst/>
          </a:prstGeom>
        </p:spPr>
        <p:txBody>
          <a:bodyPr vert="horz" lIns="91440" tIns="45720" rIns="91440" bIns="45720" rtlCol="0"/>
          <a:lstStyle>
            <a:lvl1pPr algn="r">
              <a:defRPr sz="1200"/>
            </a:lvl1pPr>
          </a:lstStyle>
          <a:p>
            <a:fld id="{CFB75CA1-7142-4C6F-9418-4EA9BBAB1762}" type="datetimeFigureOut">
              <a:rPr lang="el-GR" smtClean="0"/>
              <a:t>22/12/2024</a:t>
            </a:fld>
            <a:endParaRPr lang="el-GR"/>
          </a:p>
        </p:txBody>
      </p:sp>
      <p:sp>
        <p:nvSpPr>
          <p:cNvPr id="4" name="Footer Placeholder 3"/>
          <p:cNvSpPr>
            <a:spLocks noGrp="1"/>
          </p:cNvSpPr>
          <p:nvPr>
            <p:ph type="ftr" sz="quarter" idx="2"/>
          </p:nvPr>
        </p:nvSpPr>
        <p:spPr>
          <a:xfrm>
            <a:off x="0" y="6513910"/>
            <a:ext cx="4310486" cy="34409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5634487" y="6513910"/>
            <a:ext cx="4310486" cy="344090"/>
          </a:xfrm>
          <a:prstGeom prst="rect">
            <a:avLst/>
          </a:prstGeom>
        </p:spPr>
        <p:txBody>
          <a:bodyPr vert="horz" lIns="91440" tIns="45720" rIns="91440" bIns="45720" rtlCol="0" anchor="b"/>
          <a:lstStyle>
            <a:lvl1pPr algn="r">
              <a:defRPr sz="1200"/>
            </a:lvl1pPr>
          </a:lstStyle>
          <a:p>
            <a:fld id="{0E12BC09-EE5B-4242-BC67-43FFE30DC5CB}" type="slidenum">
              <a:rPr lang="el-GR" smtClean="0"/>
              <a:t>‹#›</a:t>
            </a:fld>
            <a:endParaRPr lang="el-GR"/>
          </a:p>
        </p:txBody>
      </p:sp>
    </p:spTree>
    <p:extLst>
      <p:ext uri="{BB962C8B-B14F-4D97-AF65-F5344CB8AC3E}">
        <p14:creationId xmlns:p14="http://schemas.microsoft.com/office/powerpoint/2010/main" val="24393395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7:35:19.732"/>
    </inkml:context>
    <inkml:brush xml:id="br0">
      <inkml:brushProperty name="width" value="0.05292" units="cm"/>
      <inkml:brushProperty name="height" value="0.05292" units="cm"/>
      <inkml:brushProperty name="color" value="#FF0000"/>
    </inkml:brush>
  </inkml:definitions>
  <inkml:trace contextRef="#ctx0" brushRef="#br0">1897 9132 343 0,'-12'2'218'0,"-4"4"-15"0,-3 0-77 0,1-4-20 16,2-2-21-16,0-2-9 16,4-10-19-16,0 1-12 15,7-8-24-15,5-2-8 16,11 2 12-16,2-5 17 15,-1 3 29 1,9 4 15-16,1 11 1 0,-1 8-9 16,9 12-10-16,-11 3-7 15,-12 9-9 1,-7-2-2-16,-16 5-12 16,-4-1-6-16,-5-6-10 15,3-2-2-15,6-14-14 16,3-9-10-16,5-12-18 15,1-5-14-15,5-10 0 16,3 0 5-16,6 1 12 0,3 5 12 16,5 9 22-16,0 6 12 15,7 9 10 1,1 3 2-16,-2 9-6 0,-3 2-6 16,-6 3-3-16,-4-2-4 15,-12 1-4-15,-3-1-1 16,-10-4-2-16,-2 1 1 15,-7-9 0-15,-1-4-1 16,9-7-7-16,2-5-3 16,8-4-7-16,6-1-7 15,2 1 0-15,2 5-2 0,7 6 3 16,5 1 5-16,5 8 4 16,1 0 2-16,4 6 7 15,-4 2 2-15,-4 3 6 16,-4-2 2-16,-11 1 2 15,-1 1 0-15,-10-5-1 16,-3 1-1-16,-2-5-1 16,0-4-2-16,6-3-3 15,1-2-2-15,8-1-3 16,1-2-1-16,6 1 5 16,0-1 2-16,2 2 3 0,0 3-1 15,-2 2-6-15,-4 0-69 16</inkml:trace>
  <inkml:trace contextRef="#ctx0" brushRef="#br0" timeOffset="1022.82">1868 9026 575 0,'-8'-5'285'0,"-8"-1"-96"16,2 4-42-16,4 2-60 15,3 6-22-15,1 3-29 0,0 4-12 16,5 3-16-16,1 0-5 16,6 4-6-16,2-1-1 15,6-1 1-15,2-3 3 16,8-6 12-16,0-1 11 15,0-8 39-15,2-4 23 16,-7-6 46-16,-4-4 15 16,-9-2 4-16,-8 0-6 15,-9 1-23-15,-4 2-15 0,-9 5-26 16,-1 4-16 0,-6 1-28-16,4 1-9 15,10 7-17-15,5 0-6 0,9-1-12 16,6 4-17-16,9-8-141 15,3 0-129-15</inkml:trace>
  <inkml:trace contextRef="#ctx0" brushRef="#br0" timeOffset="1885.87">2618 8771 817 0,'-10'13'398'0,"-3"6"-159"0,-11 27-86 15,3 9-25-15,-6 6-55 16,-4 1-21-1,6-8-29-15,0-5-10 16,12-9-5-16,5-9-2 0,7-16-4 16,4-6-1-1,5-10 3-15,4-5 2 0,3-12 4 16,0-4 3-16,6-13 1 16,-5-6 1-16,5-5-6 15,-2-10-1-15,-1-6 2 16,-2-2-1-16,-7 4 13 15,0 7 6-15,-9 19 15 16,0 13 5-16,-2 12-3 16,-4 9-8-16,3 8-19 0,-3 6-7 15,10 13-10 1,5 5-1-16,13 11-3 0,9 3 0 16,10 6-3-16,1-5 1 15,4-4 0-15,0-5-4 16,-7-10-4-16,3 4-2 15,-20-9 2-15,-5 0 3 0,-16 1 8 16,-9-3 0 0,-17-1 4-16,-12-2 4 0,-15-6 10 15,-10-2 5-15,3-7 0 16,5-3-2-16,11-7-18 16,8-2-13-16,15-3-31 15,8 3-25 1,12 1-81-16,4 2-45 0,17 6-177 15</inkml:trace>
  <inkml:trace contextRef="#ctx0" brushRef="#br0" timeOffset="2313.08">3130 8991 825 0,'-1'-1'405'0,"2"-1"-148"0,5 3-62 15,-6-1-75-15,2 1-29 16,28 15-23-16,30 38-8 15,-19-22-19-15,-3 1-9 16,-6-2-17-16,5 0-12 16,-11-7-66-16,-2-5-79 15,-5-8-281-15</inkml:trace>
  <inkml:trace contextRef="#ctx0" brushRef="#br0" timeOffset="2536.99">3503 8936 958 0,'-13'0'455'0,"-9"9"-171"15,-9 1-68-15,-6 12-80 16,-2 5-29-16,-5 5-49 16,1 6-15-16,2 3-25 15,5 0-8-15,3-6-20 16,7-7-26-16,13-10-62 15,0-9-34-15,12-9-157 0,5-6-193 16</inkml:trace>
  <inkml:trace contextRef="#ctx0" brushRef="#br0" timeOffset="3013.43">3031 8705 739 0,'3'0'374'0,"-5"0"-111"0,10 1-99 15,10 2-24-15,8 3-31 16,12-1-18-16,13 1-41 16,3 1-13-16,7-1-20 15,0 0-6-15,-8-2-10 16,-6 0-7-16,-20-3-33 0,-6-1-26 16,-15-7-18-1,-2-2 6-15,-8-9 32 16,-4-2 28-16,-7-7 25 15,-4-1 4-15,9 6 8 16,3 5 8-16,7 10 13 16,7 5 7-16,2 7 4 15,3 4-5-15,1 8 1 16,-1 2 1-16,-2 2 11 16,-5 4 4-16,-5 2 6 15,-2 1-4-15,-6 0-17 16,-6-2-10-16,6-7-35 15,1-4-82-15</inkml:trace>
  <inkml:trace contextRef="#ctx0" brushRef="#br0" timeOffset="3702.15">3602 9398 398 0,'-6'6'276'15,"-5"9"29"-15,-6 3-83 16,4 11-76-16,-2 3-26 0,-1 4-35 16,1-1-19-16,0-4-24 15,3-7-9-15,0-10-18 16,11-2-1-16,4-14 6 15,-1-3 5-15,11-13 8 16,-6-4 2-16,3-5-1 16,-1-9-1-16,0-2-2 15,3 1-1-15,-4 1 8 16,2 9 5-16,-3 9 11 16,-3 5 0-16,-1 10-19 15,1 6-8-15,4 10-20 16,1 3-2-16,4 9 0 15,0 1-2-15,0 1-1 0,3 5 0 16,0 0-2-16,-2-1-1 16,-1-3-23-16,-3-4-32 15,-2-6-107 1,0-5-64-16</inkml:trace>
  <inkml:trace contextRef="#ctx0" brushRef="#br0" timeOffset="3846.62">3537 9584 403 0,'0'-1'324'16,"-3"-1"67"-16,3 0-69 0,0 1-102 15,0 0-50-15,17-3-77 16,42-2-31-16,-23 3-43 16,-2 6-30-16,-3 0-299 15</inkml:trace>
  <inkml:trace contextRef="#ctx0" brushRef="#br0" timeOffset="4261.15">3826 9525 594 0,'-4'0'347'16,"-1"-3"-61"-16,10 4-117 16,-5-1-26-16,6 0-40 15,23 3-12-15,38 4-21 16,-32-6-16-16,-4 4-26 16,-1-5-8-16,-9-1-9 15,-1 1-4-15,-11-5-7 16,-1 3-5-16,-7-3-6 15,-2-3 0-15,1 0 0 16,-1-1-1-16,1 1-2 16,-1-2 0-16,4 7 3 15,1 3 8 1,-3 9 16-16,2 6 10 0,-6 9 19 16,-4 0 3-16,-2-1-5 15,1-3-8-15,5-4-32 16,3-5-48-16,12-11-389 15</inkml:trace>
  <inkml:trace contextRef="#ctx0" brushRef="#br0" timeOffset="4512.72">4237 9430 708 0,'0'-5'426'16,"2"-3"-63"-16,4 6-137 0,1 6-40 16,-11 13-56-1,5 6-18-15,1 7-26 0,-1 0-14 16,14 3-31-16,-13-4-13 16,2-2-24-16,2-4-13 15,2-8-83-15,1-6-66 16,0-9-213-16,-2-4-209 15</inkml:trace>
  <inkml:trace contextRef="#ctx0" brushRef="#br0" timeOffset="4825.54">4219 9489 534 0,'-6'-10'307'0,"-3"-10"-36"16,5 4-52-16,9-2-45 16,5 3-14-16,9 0-23 15,4 3-18-15,7 8-42 16,3 4-15-16,1 4-25 15,-6 5-7-15,-3 10-11 16,-13-1-4-16,-12 7-8 16,-2 1-2-16,-10-4-3 15,2-4-1-15,8-6-3 16,2-4-2-16,7-8-3 16,4 0 0-16,7 0 5 15,1-1 2-15,0 5-1 0,2 5 1 16,-11 3 1-16,-6 3 3 15,-5 5 5 1,-7-1 6-16,-8 2 14 16,-9-2 2-16,-8-8 0 15,0-4-7-15,2-7-36 0,8 0-45 16</inkml:trace>
  <inkml:trace contextRef="#ctx0" brushRef="#br0" timeOffset="14962.25">4848 9048 691 0,'5'0'314'0,"13"-1"-120"0,12 1-37 0,19-5-43 16,7 1-13-16,12-1-42 16,-1 1-24-16,-7 5-33 15,-6 1-23-15,-20 0-122 16,-7-1-132-16</inkml:trace>
  <inkml:trace contextRef="#ctx0" brushRef="#br0" timeOffset="15151.73">4997 9135 484 0,'-5'-1'302'0,"5"1"31"0,9 1-134 16,10 2-22-16,22-2 0 15,1-1-18-15,11 0-69 16,1 0-19-16,-2 0-39 15,-1-1-56-15</inkml:trace>
  <inkml:trace contextRef="#ctx0" brushRef="#br0" timeOffset="15810.56">5855 8943 698 0,'-3'-6'380'0,"6"0"-88"15,9 6-75 1,12 11-96-16,13 7-30 0,13 13-34 15,6 3-11 1,-1 3-19-16,-15 4-6 0,1-2-24 0,-7 2-44 16,-8-7-301-16</inkml:trace>
  <inkml:trace contextRef="#ctx0" brushRef="#br0" timeOffset="16026.16">6287 8988 898 0,'-8'0'423'15,"-9"0"-177"-15,0 0-62 16,-7 12-89 0,3 1-27-16,-9 7-36 0,-4 11-10 0,-8 3-8 15,-4 6-6 1,0 0-6-16,9 0-8 0,8-11-54 15,4-5-59-15,12-13-235 16</inkml:trace>
  <inkml:trace contextRef="#ctx0" brushRef="#br0" timeOffset="16507.32">5822 8738 597 0,'15'-3'294'16,"13"0"-86"-16,13 2-74 0,9 2-4 15,12 3-23-15,2 3-18 16,-2-1-38-16,-2-4-12 16,-14-2-19-16,-6-1-6 15,-11-4-15-15,-8-6-20 16,-12-5-27-16,-9-4-2 15,-11-3 9-15,-1 4 17 16,-2 1 21-16,6 3-3 16,8 6 0-16,3 3 0 15,8 9 7-15,-1 0 9 0,8 6 18 16,-3 3 11 0,-4 3 22-16,0 5 20 15,-10 5 20-15,-7 1-4 0,-2-1-23 16,-2-1-27-16,-7-7-164 15</inkml:trace>
  <inkml:trace contextRef="#ctx0" brushRef="#br0" timeOffset="17368.62">6332 9275 569 0,'0'0'319'0,"3"-1"-57"16,2 5-93-16,-5-4-80 15,3 26-14-15,10 49-16 16,-13-24-12-16,0-6-23 16,-1-3-9-16,4-11-31 15,-3-8-46-15,5-9-237 0</inkml:trace>
  <inkml:trace contextRef="#ctx0" brushRef="#br0" timeOffset="17650.78">6311 9345 472 0,'9'-13'319'16,"5"-10"-14"-16,9 6-90 0,3 2-30 16,4 9-69-16,3 3-32 0,0 8-36 15,-1 6-13-15,-12 5-13 16,-9 7-5-1,-12 5-9-15,-6 0-2 16,-8-3-4-16,2-4-1 16,1-11-9-16,10-2-7 15,8-6-4-15,9 2-1 0,4-4 10 16,3 2 6-16,1 5 5 16,-3 2 4-16,-11 10 6 15,-9-2 1-15,-15 7-1 16,-11-3 1-16,-7-4-5 15,0-2-32-15,9-12-173 16</inkml:trace>
  <inkml:trace contextRef="#ctx0" brushRef="#br0" timeOffset="18007.16">6740 9151 818 0,'7'2'383'0,"19"-2"-134"16,16 0-42-16,14-4-22 16,10-2-31-16,1 1-59 15,-6-1-27-15,-10 2-47 16,-7 4-29-16</inkml:trace>
  <inkml:trace contextRef="#ctx0" brushRef="#br0" timeOffset="18446">7511 9070 906 0,'0'-4'392'0,"8"1"-187"15,11 3-40-15,12 7-45 16,15 5-9-16,7 13-32 15,5 1-9-15,-6 13-23 16,-11-1-13-16,-13 3-42 16,-5-2-44-16,-6-10-201 0,-1-5-206 15</inkml:trace>
  <inkml:trace contextRef="#ctx0" brushRef="#br0" timeOffset="18646.3">7968 9017 885 0,'-8'-3'477'16,"-6"3"-142"-1,-5 3-118-15,-2 4-53 16,-9 9-65-16,-6 2-19 16,-17 13-29-16,-7 7-13 15,-6 10-20-15,3-1-8 0,15-3-29 16,15-8-37-16,22-12-138 15,11-13-151-15</inkml:trace>
  <inkml:trace contextRef="#ctx0" brushRef="#br0" timeOffset="19084.59">8055 9403 856 0,'-1'-3'414'0,"-6"2"-163"15,2 7-58-15,-9 11-90 16,-1 9-31-16,0 3-33 15,-3-2-15 1,8 0-13-16,3-10-5 0,6-8-4 16,7-5 2-16,2-13 0 15,2-4 1-15,4-14 3 16,-1-5 0-16,3-4-2 16,-1-3 1-16,-1 7 0 15,1 5 2-15,-3 12 10 16,0 10 1-1,-1 9 5-15,1 10-4 0,-2 11-7 16,4 6-3-16,3 6-4 16,0 0-1-16,0-2-8 0,-3-6-18 15,-6-6-141-15,1-4-147 16</inkml:trace>
  <inkml:trace contextRef="#ctx0" brushRef="#br0" timeOffset="19225.16">8030 9498 907 0,'6'-3'434'0,"10"2"-170"15,5 1-76-15,9-2-95 16,4 3-38-16,-1-6-122 16</inkml:trace>
  <inkml:trace contextRef="#ctx0" brushRef="#br0" timeOffset="19831.29">7564 8804 564 0,'-1'2'291'0,"1"-2"-87"0,8 4-42 16,15 0-52-16,13 0-16 15,23 1-19-15,7-3-17 16,5 3-26-16,-5-1-11 15,-14 0-17-15,-11-2-13 16,-12-3-54-16,-11-6-29 0,-14-8-7 16,-4-1 9-1,-9-6 52-15,-4-4 29 0,3 1 19 16,-1 0 12 0,7 8 33-16,4 6 18 15,5 7 20-15,6 6-3 0,5 12-20 16,2 4-9-16,-4 11-1 15,-4 2 9-15,-7 3 19 16,-3-1 10-16,-4-3 2 16,-3-3-14-16,-5-9-30 15,-4 1-19-15,3-3-87 16,4 2-285-16</inkml:trace>
  <inkml:trace contextRef="#ctx0" brushRef="#br0" timeOffset="22908.12">8702 9142 785 0,'5'-1'350'0,"13"1"-143"0,12 0-55 15,15 0-37-15,5 2-15 16,7 2-43-16,1 0-17 15,-12 2-65-15,-3-2-72 16,-13-1-250-16</inkml:trace>
  <inkml:trace contextRef="#ctx0" brushRef="#br0" timeOffset="23141.32">8762 9281 779 0,'6'0'390'16,"5"1"-126"-16,15 1-91 16,4 2-14-16,12 2-40 15,1 2-26-15,0-3-41 16,-2 2-18-16,-11-5-133 15,-1-2-177-15</inkml:trace>
  <inkml:trace contextRef="#ctx0" brushRef="#br0" timeOffset="30620.68">9593 9045 692 0,'6'0'368'0,"4"-1"-87"0,16 7-108 16,7 1-26-16,17 10-36 15,1 7-20 1,-1 6-36-16,2 4-16 0,-11 2-22 16,-2-4-7-16,-10 0-120 15,-6-5-142-15</inkml:trace>
  <inkml:trace contextRef="#ctx0" brushRef="#br0" timeOffset="30888.78">10048 9045 402 0,'0'-3'300'0,"-2"-3"22"16,-1 4-115-16,2 2-35 0,0 0-43 16,-14 3-16-1,-49 26-32-15,27-10-14 16,-6 8-23-16,-1 4-12 16,-1 2-16-16,3 1-7 15,4-4-23-15,1-1-30 16,13-9-106-16,6-5-91 15</inkml:trace>
  <inkml:trace contextRef="#ctx0" brushRef="#br0" timeOffset="31192.08">10098 9262 388 0,'1'-4'300'16,"3"-3"52"-16,-2 3-111 15,2 10-96 1,-1 5-33-16,2 16-37 15,-3 6-6-15,-2 9-24 16,0 2-10-16,-5-3-17 16,2-7-5-16,1-11-27 0,-2-8-83 15</inkml:trace>
  <inkml:trace contextRef="#ctx0" brushRef="#br0" timeOffset="31475.39">10069 9244 803 0,'14'-6'365'0,"23"-4"-160"16,2 1-49-16,8 9-57 15,-4 3-25-15,-12 7-35 16,-9 3-11-16,-17 2-8 16,-6 6-5-16,-13 3-4 15,-3-1-2-15,-3-1-6 16,2-3-15-16,8-11-57 15,6-1-13-15,13-2-7 16,3-4 12-16,7 6 51 16,8 0 12-16,-5 7 7 15,-3 5 5-15,-12 4 18 16,-10-1 9-16,-13 0 13 0,-11-7 1 16,-2-3-12-16,-3-6-37 15</inkml:trace>
  <inkml:trace contextRef="#ctx0" brushRef="#br0" timeOffset="31754.58">10592 9186 916 0,'-1'-1'491'16,"-2"-3"-129"-16,4 4-149 16,-1-1-48-16,0 0-76 15,0 0-24-15,5 1-43 16,7 0-51-16</inkml:trace>
  <inkml:trace contextRef="#ctx0" brushRef="#br0" timeOffset="32131.01">10916 9018 981 0,'2'2'402'0,"-1"5"-245"15,-1 3-49-15,0 13-49 16,-4 5-8-16,-1 8-15 16,-2 3-7-16,2-1-12 15,1-5-4-15,8-1-5 0,9-6-1 16,11-11 4-16,6-3-1 16,6-16-1-16,-3-3-4 15,-6-7-116-15,-4-3-122 16</inkml:trace>
  <inkml:trace contextRef="#ctx0" brushRef="#br0" timeOffset="32398.97">10912 8851 623 0,'0'-2'381'16,"-2"-2"-51"-16,2 3-142 0,0 0-49 15,0-1-77-15,0 1-25 16,0 1-29-16,0 0-8 15,0 0-279-15</inkml:trace>
  <inkml:trace contextRef="#ctx0" brushRef="#br0" timeOffset="32857.1">10721 8673 428 0,'7'-3'303'0,"10"-1"44"0,6 1-99 15,7 0-89-15,9 2-27 16,14 0-52-16,7 0-24 16,5 3-30-16,-9 2-9 15,-10 0-17-15,-8 4-10 16,-17-2-17-16,-6-1-20 16,-10-5-38-16,-4-1-9 15,-6-6 9-15,-2-1 20 16,-3 0 45-16,1-4 18 0,2 3 6 15,7 1 3-15,5 4 8 16,1 4 8-16,7 4 22 16,-1 1 12-16,-2 4 21 15,3 4 9-15,-12 0 8 16,-3 1-2-16,-6 3-20 16,-3-4-14-16,0-3-28 15,1-1-38-15</inkml:trace>
  <inkml:trace contextRef="#ctx0" brushRef="#br0" timeOffset="33486.82">11426 9206 513 0,'-2'0'261'0,"2"0"-58"16,8 0-23-16,19-3-15 15,13 0 7-15,28-1-9 16,7 2-29-16,-7 1-54 16,-7 0-22-16,-21 2-34 15,-10 0-13-15,-8 5-253 16</inkml:trace>
  <inkml:trace contextRef="#ctx0" brushRef="#br0" timeOffset="33890.08">12218 9075 943 0,'0'-4'424'0,"10"0"-196"16,12 10-59-16,17 13-75 16,15 6-15-16,7 7-26 15,-1 2-10-15,-13-2-20 0,-9 0-16 16,-13-1-221-1</inkml:trace>
  <inkml:trace contextRef="#ctx0" brushRef="#br0" timeOffset="34076.97">12697 9082 741 0,'-12'-2'432'0,"-12"1"-38"0,-4 4-150 15,-7 8-115-15,-6 6-34 0,-13 11-51 32,-1 2-16-32,2 8-19 0,3 2-12 15,18 3-95-15,7-3-92 16</inkml:trace>
  <inkml:trace contextRef="#ctx0" brushRef="#br0" timeOffset="34449.35">12725 9442 739 0,'-6'10'362'15,"-1"7"-136"-15,-1 2-91 16,-1 2-30-16,0-4-51 15,0-3-21-15,4-6-15 16,-1-4 1-16,5-8 0 16,1-4 0-16,4-6-4 15,1-9-4-15,4-5-7 16,4-3-1-16,1-6-1 16,4 4-1-16,3 4 5 15,-4 4 6-15,-3 9 15 16,0 4 6-16,-4 14 1 0,3 10-1 15,-3 16-8-15,1 6-4 16,0 9-5-16,2 2-4 16,1-6-7-16,-1 0-22 15,-1-11-123-15,-2-9-127 16</inkml:trace>
  <inkml:trace contextRef="#ctx0" brushRef="#br0" timeOffset="34602.83">12726 9469 861 0,'10'-3'415'16,"7"1"-156"-16,13-2-153 16,6 1-38-16,4 2-108 15</inkml:trace>
  <inkml:trace contextRef="#ctx0" brushRef="#br0" timeOffset="34913.21">13159 9158 1009 0,'1'-1'460'15,"0"0"-225"-15,-1-1-97 0,0 2-108 16,0 0-233-16</inkml:trace>
  <inkml:trace contextRef="#ctx0" brushRef="#br0" timeOffset="35706">13521 9041 670 0,'1'-5'374'0,"3"-2"-56"16,0 2-50-16,1-2-74 16,0 3-23-16,-1-4-40 15,2 1-18-15,-3 5-37 16,1 2-18-16,-3 14-33 15,-1 4-11-15,2 18-10 16,3 5-2-16,7 9-1 16,3 2 1-16,5-12-2 15,8-3-2-15,0-15-67 16,-2-13-48-16,-5-16-114 16,-7-7-79-16</inkml:trace>
  <inkml:trace contextRef="#ctx0" brushRef="#br0" timeOffset="36026.33">13492 8761 808 0,'7'-3'405'0,"5"0"-144"16,2 3-82-16,-4 1-105 15,-2 1-33-15,-2 6-165 0</inkml:trace>
  <inkml:trace contextRef="#ctx0" brushRef="#br0" timeOffset="36652.14">13398 8593 267 0,'6'-2'211'16,"3"-1"1"-16,9 0-17 15,6 1-20-15,13 2-36 16,9 2-15-16,8 5-32 16,0-1-16-16,-1-1-35 15,-4-2-13-15,-7-5-14 16,-6-4-4-16,-15-3-2 16,-4-3-2-16,-15 1-6 15,-3 3-1-15,-11 0-7 16,-4 5-2-16,-4 1 2 15,3 0 0-15,1 1 1 16,7 1-1-16,7 0-3 0,4 4 1 16,12 5-1-16,-1-2 2 15,11 8 3-15,-4-2-1 16,2-3 7-16,0 2 6 16,-8-3 16-16,-4-1 11 15,-9 0 37-15,-5 0 24 16,-15-1 29-16,-4 3-2 0,-3-2-38 15,6-2-23-15</inkml:trace>
  <inkml:trace contextRef="#ctx0" brushRef="#br0" timeOffset="38384.67">4825 10386 494 0,'-1'1'289'0,"1"0"-29"15,9 2-87-15,19 0-72 16,9 0-17-16,15-1-24 16,8 4-17-16,5-1-25 0,-1 0-6 15,-11 1-40-15,-9-3-71 16</inkml:trace>
  <inkml:trace contextRef="#ctx0" brushRef="#br0" timeOffset="38597.54">4885 10560 553 0,'2'0'339'0,"5"1"6"31,7-1-90-31,21 4-67 0,4-2-9 16,21-1-33-16,6-1-28 0,-3-2-51 31,-4 0-20-31,-19-1-98 16,-6 3-139-16</inkml:trace>
  <inkml:trace contextRef="#ctx0" brushRef="#br0" timeOffset="39255.19">6105 10089 440 0,'-5'-7'310'0,"-12"-7"13"16,-7 11-71-16,-14 12-93 0,-3 14-30 15,-6 28-33-15,1 11-22 16,8 32-35-16,8 9-10 16,25-2-14-16,14-4-4 15,26-23-3 1,9-9-4-16,23-16-13 0,7-8-57 0</inkml:trace>
  <inkml:trace contextRef="#ctx0" brushRef="#br0" timeOffset="39498.65">6240 10413 895 0,'9'3'403'0,"8"4"-163"0,18 16-135 0,5 9-11 16,9 6-24-16,-3-3-13 16,-5 1-29-1,0-7-11-15,-6-2-79 16,1 1-129-16</inkml:trace>
  <inkml:trace contextRef="#ctx0" brushRef="#br0" timeOffset="39707.42">6679 10477 738 0,'-12'-3'378'15,"-10"-3"-113"-15,-2 5-49 16,-7 7-80-16,-1 7-29 15,-10 11-43 1,10 0-19-16,16-12-23 16,1 1-6-16,-51 40-7 15,6 0-4-15,14-6-32 0,29-28-61 16,23-13-217-16</inkml:trace>
  <inkml:trace contextRef="#ctx0" brushRef="#br0" timeOffset="39930.85">6688 10680 630 0,'0'-1'316'0,"0"7"-64"16,1 6-67-16,4 12-55 15,-2 4-9-15,2 8-48 16,-2 0-22-16,2-4-32 16,-2-4-16-16,-3-11-195 15</inkml:trace>
  <inkml:trace contextRef="#ctx0" brushRef="#br0" timeOffset="40199.42">6695 10688 633 0,'15'-8'318'15,"18"-3"-100"-15,4 3-42 16,-4 10-66-16,-5 6-16 16,-8 7-24-16,-14 3-8 15,-8 7-18-15,-11 1-8 16,-14 1-15-16,3-2-10 16,1-11-23-16,8-4-21 15,20-10-17-15,9 0-1 0,18 0 13 16,-2 1 17-1,0 4 19-15,-3 4 4 0,-15 5 21 16,-3 2 18-16,-12 4 15 16,-9-4-1-16,-12-3-12 15,-5-4-26-15,-5-13-127 16</inkml:trace>
  <inkml:trace contextRef="#ctx0" brushRef="#br0" timeOffset="40425.75">7037 10568 802 0,'20'0'413'16,"9"-1"-134"-16,20 3-72 0,10 2-14 0,0-3-52 15,-2 1-24 1,-13 0-55-16,-9-4-18 16,-14-1-115-16</inkml:trace>
  <inkml:trace contextRef="#ctx0" brushRef="#br0" timeOffset="40899.42">7667 10468 928 0,'11'0'455'0,"11"-1"-168"0,16 19-137 16,6 8-44-16,7 12-44 15,-4 2-12-15,-8 0-17 16,-2 1-8-16,-9-3-86 15,0-5-109-15</inkml:trace>
  <inkml:trace contextRef="#ctx0" brushRef="#br0" timeOffset="41081.14">8077 10417 1088 0,'-14'1'492'0,"-15"8"-233"0,-8 7-68 15,-4 16-98-15,4 5-23 16,-3 7-34-16,2-1-13 16,-1 1-15-16,-2-3-22 15,15-10-201-15,7-4-186 16</inkml:trace>
  <inkml:trace contextRef="#ctx0" brushRef="#br0" timeOffset="41421.28">8250 10726 653 0,'-10'10'385'16,"-7"4"-30"-16,-8 10-201 15,3 3-37-15,5-3-51 16,5-3-18-16,9-10-26 15,3-8-5-15,5-10-3 0,3-7-2 16,6-8-2-16,2-3-6 16,3-4-3-16,-2 3-1 15,-1 3-1-15,-4 4-1 16,-1 11 0-16,0 6 2 16,0 10 8-16,-7 3 3 15,7 11 3-15,4 4-1 16,-1 1-5-16,7 2-2 15,-2-3-2-15,-9-7-4 16,1-7-79-16,-1-5-104 0</inkml:trace>
  <inkml:trace contextRef="#ctx0" brushRef="#br0" timeOffset="41557.04">8148 10763 803 0,'9'-1'433'15,"8"0"-122"-15,20 1-137 0,6 0-40 16,4 0-81-16,1 1-27 16</inkml:trace>
  <inkml:trace contextRef="#ctx0" brushRef="#br0" timeOffset="41989.14">8529 10160 627 0,'24'6'363'0,"21"7"2"0,22 22-234 16,12 17-7-16,-15 19-3 16,-11 9 0-1,-34 0-9-15,-23-6-5 16,-15-7-33-16,-14-8-17 0,-4-10-31 16,6-9-15-16,8-19-150 15,14-12-159-15</inkml:trace>
  <inkml:trace contextRef="#ctx0" brushRef="#br0" timeOffset="42291.18">9262 10431 924 0,'3'-1'416'15,"-2"1"-199"-15,-1 8-52 16,0 14-73-16,-6 7-15 16,3 11-22-16,-3 2-11 15,5-1-18-15,3-3-7 16,8-9-8-16,10-5 0 15,-4-13-3-15,3-8-4 16,-4-9-94-16,-5-5-93 16</inkml:trace>
  <inkml:trace contextRef="#ctx0" brushRef="#br0" timeOffset="42461.95">9188 10315 1255 0,'2'-3'517'15,"2"-1"-329"-15,3 3-68 16,3-1-91-16,1 2-18 16</inkml:trace>
  <inkml:trace contextRef="#ctx0" brushRef="#br0" timeOffset="42904.21">8989 10120 547 0,'5'-2'290'0,"12"-4"-55"15,2 4-64-15,34 0-39 16,10 0-14-16,12 4-30 16,10 1-21-16,-20 1-34 15,-6 1-12-15,-14-5-13 16,-12 0-7-16,-16 0-14 15,-10-4-29-15,-11-4-32 16,-8 1-3-16,-10-10 11 16,0 0 26-16,-2 0 36 15,2-2 7-15,11 6 8 16,4 3 2-16,10 10 21 16,6 4 16-16,10 9 27 15,-1 10 17-15,-2 3 30 16,-4 4 10-16,-18-4 14 15,-8 0-3-15,-9-6-37 0,-2-3-22 16,2-9-41-16,8-6-81 16</inkml:trace>
  <inkml:trace contextRef="#ctx0" brushRef="#br0" timeOffset="73591.92">4720 11667 934 0,'-1'0'427'0,"-1"2"-226"0,10 2-50 16,24 3-71-16,16 1-30 15,21-4-8-15,-3 0-12 16,-1-2-25-16,-7-2-58 16,-13 1-185-16</inkml:trace>
  <inkml:trace contextRef="#ctx0" brushRef="#br0" timeOffset="73764.28">4719 11825 764 0,'5'5'352'0,"18"4"-118"15,14 0-60-15,26-3-31 16,2-3-15-16,1-2-48 15,-2 2-27-15</inkml:trace>
  <inkml:trace contextRef="#ctx0" brushRef="#br0" timeOffset="74280.75">5953 11285 830 0,'-17'6'399'0,"-32"16"-148"16,-11 16-37-16,-2 26-74 0,-2 14-40 15,23 15-55-15,15 5-17 16,28 6-12-16,13-8-3 15,19-16-2-15,13-10-6 16,18-28-68-16,9-6-85 16</inkml:trace>
  <inkml:trace contextRef="#ctx0" brushRef="#br0" timeOffset="74641.95">6134 11592 887 0,'5'4'373'15,"10"7"-187"-15,10 8-73 16,21 13-25-16,4 5-3 16,8 9-23-16,-8 1-10 15,-16 0-27-15,-3-2-18 16,-4-11-121-16,1-8-166 15</inkml:trace>
  <inkml:trace contextRef="#ctx0" brushRef="#br0" timeOffset="74830.58">6543 11626 684 0,'-9'-4'392'0,"-14"3"-67"15,-2 7-82-15,-9 13-109 16,-7 8-39-16,-12 9-45 16,-7 3-17-16,7 3-19 15,6-2-14-15,23-13-85 16,10-6-41-16,15-20-370 16</inkml:trace>
  <inkml:trace contextRef="#ctx0" brushRef="#br0" timeOffset="75284.28">6901 11462 799 0,'-8'0'393'0,"-23"4"-129"0,-9 11-37 16,-9 20-76-16,-4 10-38 15,13 20-56-15,10 7-22 16,24 10-16-16,13 0-3 15,26-11-3-15,14-8-4 16,12-22-24-16,3-11-45 16</inkml:trace>
  <inkml:trace contextRef="#ctx0" brushRef="#br0" timeOffset="75737.61">7073 11574 718 0,'1'-3'348'15,"-1"2"-128"-15,-1 3-44 16,0-2-44-16,-1 6-18 16,-6 24-19-16,-14 46-14 15,17-18-35-15,5 4-13 0,15-1-22 16,7-6-6-16,7-14-5 16,7-11-6-16,4-13-35 15,-2-5-76-15</inkml:trace>
  <inkml:trace contextRef="#ctx0" brushRef="#br0" timeOffset="75911.89">6959 11745 1094 0,'0'0'445'0,"2"4"-255"16,9 3-57-16,12 2-64 15,7 1-10-15,12-3-40 16,9 0-18-16,6 0-187 0</inkml:trace>
  <inkml:trace contextRef="#ctx0" brushRef="#br0" timeOffset="76129.65">7358 11727 1104 0,'3'-1'418'0,"12"-1"-306"15,2-1-51-15,19 3-41 16,2 3-2-16,4 0-18 16</inkml:trace>
  <inkml:trace contextRef="#ctx0" brushRef="#br0" timeOffset="76270.37">7397 11861 664 0,'0'-3'375'16,"2"-1"-20"-16,13-1-233 15,6 1-39-15,13-1-39 16,3 2-17-16,4 1-73 15,-5 2-142-15</inkml:trace>
  <inkml:trace contextRef="#ctx0" brushRef="#br0" timeOffset="76474.34">7759 11774 864 0,'1'-12'376'15,"4"-11"-197"-15,1-2-33 0,2 6-39 16,1 5-13-16,-4 6-16 15,1 7-7-15,-3 8-9 16,-3 8-7-16,1 12-11 16,-1 2-9-16,1 7-17 15,1 3-7-15,5-2-59 16,0 0-70-16,0-8-226 16</inkml:trace>
  <inkml:trace contextRef="#ctx0" brushRef="#br0" timeOffset="76693.63">7862 11492 893 0,'8'-1'414'0,"10"3"-152"15,10 9-78-15,9 16-41 0,4 6-1 16,3 14-16-16,-4 7-14 15,-13 9-37-15,-14 4-27 16,-25 6-32-16,-11-5-7 16,-13-18-10-16,-1-10-67 15,11-20-131-15</inkml:trace>
  <inkml:trace contextRef="#ctx0" brushRef="#br0" timeOffset="78369.42">8353 11777 400 0,'-9'0'293'16,"-7"0"34"-16,10 0-119 16,3 2-31-16,17-1-18 15,14 0-23 1,24 0-19-16,15 3-3 16,9 0-44-16,-2 0-15 15,-17 2-10-15,-10-2-55 0</inkml:trace>
  <inkml:trace contextRef="#ctx0" brushRef="#br0" timeOffset="78845.8">8977 11639 448 0,'-2'-7'346'0,"1"-6"66"15,5 3-97-15,18 12-118 16,10 7-49-16,31 21-67 16,13 10-12-16,-2 15-16 15,-3 4-10-15,-25 1-27 16,-12-4-20-16,-5-12-153 16,-4-10-107-16</inkml:trace>
  <inkml:trace contextRef="#ctx0" brushRef="#br0" timeOffset="79026.28">9433 11619 860 0,'-11'-5'426'16,"-11"5"-148"-16,-3 7-71 16,-11 10-99-16,-8 11-27 15,-17 6-31-15,-2 8-14 16,5 6-16-16,9 2-15 15,19-3-149-15,11-4-240 16</inkml:trace>
  <inkml:trace contextRef="#ctx0" brushRef="#br0" timeOffset="79299.65">9811 11494 631 0,'-21'-1'412'16,"-14"-3"18"-16,-11 15-243 0,-5 6-43 16,4 12-61-16,6 9-22 15,14 10-34-15,9 7-10 16,22 9-8-1,10 3-2-15,23-5-2 0,9-5-2 16,9-16-12-16,1-11-51 16,-5-16-178-1</inkml:trace>
  <inkml:trace contextRef="#ctx0" brushRef="#br0" timeOffset="79528.38">9940 11491 1000 0,'4'-8'451'16,"2"-2"-217"-16,-1 10-68 0,1 16-68 15,0 13-22-15,-3 17-21 16,2 4-8-16,-4 4-18 16,-2 0-8-16,2 2-9 15,4 0-4-15,9-9-8 16,2-4-11-16,10-15-42 0,1-13-48 15,6-15-313-15</inkml:trace>
  <inkml:trace contextRef="#ctx0" brushRef="#br0" timeOffset="79698.23">9812 11741 900 0,'5'0'395'0,"8"0"-167"0,5 2-79 16,20 0-55-16,7 1-20 0,15-2-47 0,2 0 4 15</inkml:trace>
  <inkml:trace contextRef="#ctx0" brushRef="#br0" timeOffset="79902.23">10252 11688 479 0,'1'-4'321'0,"11"0"20"16,6 0-158-1,16 4-104-15,6 0-21 0,5 3-22 16,-2-1-9-16,-1 1-31 15,-6 3-128-15</inkml:trace>
  <inkml:trace contextRef="#ctx0" brushRef="#br0" timeOffset="80058.45">10287 11793 653 0,'0'2'350'16,"5"5"-96"-16,10-2-95 15,2-2-30-15,19-2-60 16,3-1-22-16,11-3-32 0,3-1-36 16</inkml:trace>
  <inkml:trace contextRef="#ctx0" brushRef="#br0" timeOffset="80318.23">10823 11622 696 0,'-11'-8'386'0,"-17"-7"-68"16,1 5-125-16,0 4-104 15,1 7-27-15,0 12-34 16,3 6-11-16,8 14-10 16,6 2-3-16,15 7 3 15,10-3 4-15,13-7 10 16,-1-5 9-16,9-16 17 15,-4-8 11-15,-7-17 17 16,6-5-1-16,-10-9-12 16,-2-1-12-16,-9 3-43 15,-13 2-59-15,-15 9-157 16</inkml:trace>
  <inkml:trace contextRef="#ctx0" brushRef="#br0" timeOffset="80524.73">10830 11485 1002 0,'22'3'496'0,"12"3"-169"16,8 18-147-16,9 6-26 16,0 16-46-16,-9 4-11 0,-14 2-36 15,-15 2-18-15,-28-1-16 16,-9-2-10-16,-13-6-6 15,0-7-62-15</inkml:trace>
  <inkml:trace contextRef="#ctx0" brushRef="#br0" timeOffset="81006.45">11142 11277 980 0,'20'18'469'16,"15"10"-173"-16,21 31-126 0,6 10-17 15,0 12-43-15,-5 0-22 16,-35 4-44 0,-17 4-20-16,-32-1-12 15,-11-7-5-15,-3-24-12 0,4-17-81 16,12-18-92-1</inkml:trace>
  <inkml:trace contextRef="#ctx0" brushRef="#br0" timeOffset="81353.1">11693 11689 1144 0,'2'-5'550'0,"-3"0"-221"16,8 1-151-16,-3 4-132 16,0 1-94-16</inkml:trace>
  <inkml:trace contextRef="#ctx0" brushRef="#br0" timeOffset="81694.63">12088 11479 679 0,'6'0'396'0,"0"1"-57"0,1 10-140 16,-3 2-40-16,0 13-48 15,-1 4-16-15,-3 7-49 16,-1 4-16-16,2 2-17 15,6-2-4-15,8-7-3 16,6-9 0-16,5-11 0 0,-1-7-4 16,-5-7-109-16,-1-6-140 15</inkml:trace>
  <inkml:trace contextRef="#ctx0" brushRef="#br0" timeOffset="81864.03">12078 11295 1278 0,'4'-4'503'0,"6"1"-358"16,-3-1-47-16,-3 2-72 15,1 2-57-15</inkml:trace>
  <inkml:trace contextRef="#ctx0" brushRef="#br0" timeOffset="82270.77">11843 11134 776 0,'9'-4'361'15,"16"-2"-136"1,10-1-83-16,20 6-46 0,10 2-13 16,6 4-24-16,-1 2-14 0,-8-2-24 15,-11-1-5-15,-17-4-8 16,-10 1-6-16,-17-1-50 15,-7-3-31-15,-8-3-29 16,-5-5 0-16,-1-1 48 16,4 0 29-16,2 1 31 15,5 0 7-15,8 7 18 16,5 4 10-16,6 14 38 16,2 7 27-16,-12 8 45 15,-6 4 15-15,-19 0-11 16,-5-4-25-1,-1-7-42-15,1-4-53 0</inkml:trace>
  <inkml:trace contextRef="#ctx0" brushRef="#br0" timeOffset="87104.26">4638 12912 622 0,'11'0'354'0,"6"4"-74"16,13-2-86-16,10 1-28 0,17 3-65 15,4-1-29 1,-3 0-47-16,-9 1-41 0,-14-3-193 31</inkml:trace>
  <inkml:trace contextRef="#ctx0" brushRef="#br0" timeOffset="87280.52">4641 13107 676 0,'7'0'372'15,"4"3"-67"1,20 2-95-16,12 2-10 15,18 0-47-15,4-3-32 16,-2-2-70-16,-4 1-67 16</inkml:trace>
  <inkml:trace contextRef="#ctx0" brushRef="#br0" timeOffset="87919.9">5880 12575 533 0,'-22'9'335'16,"-37"10"6"-16,4 12-117 16,1 17-90-16,6 14-25 15,25 25-39-15,15 9-11 0,28 4-22 16,18-10-8-1,37-18-14-15,11-13-7 0,24-24-102 16,3-8-38 0</inkml:trace>
  <inkml:trace contextRef="#ctx0" brushRef="#br0" timeOffset="93650.05">6071 12940 895 0,'-2'0'432'16,"2"0"-161"0,9 0-61-16,19 4-81 0,10-1-30 15,21 1-39 1,6 1-23-16,3-5-18 15,2 3-103-15</inkml:trace>
  <inkml:trace contextRef="#ctx0" brushRef="#br0" timeOffset="94143.43">6799 12942 766 0,'-20'-6'410'16,"-17"-9"-88"-16,2-4-50 0,16-9-105 16,10-8-53-16,14-2-86 15,9 0-25-15,14 7-12 16,4 7-4 0,9 14 9-16,-1 10 8 15,-5 12 9-15,-6 9 9 0,-16 10 11 16,-11 5 8-16,-21 9 2 15,-7 3-2-15,-16 2-16 16,2-1-11-16,5-11-26 16,4-10-30-16,19-12-30 15,10-5 0-15,19-7 17 16,11 2 28-16,16-6 27 16,3 0 3-16,6 1 10 15,5 6 0-15,-10 7 5 0,-5 1 0 16,-12-6 0-1,-14-3-56-15</inkml:trace>
  <inkml:trace contextRef="#ctx0" brushRef="#br0" timeOffset="97944.1">7280 12896 747 0,'-3'1'420'0,"1"0"-83"0,15-2-151 15,11-1-34-15,20 0-61 16,12-2-21-16,14 4-30 16,10 2-12-16,-2 8-83 15,-7 3-189-15</inkml:trace>
  <inkml:trace contextRef="#ctx0" brushRef="#br0" timeOffset="98341.02">8099 12828 245 0,'4'-8'232'15,"-1"-9"98"-15,-3 2-13 16,-9-2-49-16,-11 4-29 16,-11 5-70-16,4 14-31 31,13-2-54-31,1-1-23 0,-33 39-35 0,6 13-15 16,21 20-12-16,25-15-3 0,22-15 3 0,12-6 1 15,15-21 6-15,9-9 1 31,0-11 2-31,-3-10 2 0,-17-11 6 16,-12-11 3-16,-21-13 8 0,-11-7 0 16,-16-4-4-1,-9 8-6-15,-9 16-15 16,-5 11-8-16,5 16-71 16,5 6-86-16</inkml:trace>
  <inkml:trace contextRef="#ctx0" brushRef="#br0" timeOffset="98484.84">8171 12815 983 0,'-7'7'454'0,"-19"10"-190"16,-7 10-61-16,-5 12-81 16,-1 0-41-16,15-2-82 0,11-6-122 15</inkml:trace>
  <inkml:trace contextRef="#ctx0" brushRef="#br0" timeOffset="98752.3">8552 12394 943 0,'16'21'413'0,"26"28"-177"15,9 13-52-15,4 19-46 16,-8 4-21-16,-20 12-48 16,-18 2-23-16,-32-10-9 15,-7-7-3-15,-14-27-5 16,-1-14-81-16</inkml:trace>
  <inkml:trace contextRef="#ctx0" brushRef="#br0" timeOffset="99192.4">9032 12964 1043 0,'0'-1'490'0,"0"-1"-217"16,6-5-147-16,3 1-48 15,0-1-206-15</inkml:trace>
  <inkml:trace contextRef="#ctx0" brushRef="#br0" timeOffset="99446.4">9425 12776 680 0,'3'-2'444'0,"2"2"25"16,-1 8-223-16,-4 16-101 15,-3 9-34-15,-4 11-30 16,-1 5-17-16,-4-4-31 15,4-4-9-15,9-12-15 16,7-6-4-16,16-7-5 16,0-5-3-16,2-7-54 15,-2-3-61-15</inkml:trace>
  <inkml:trace contextRef="#ctx0" brushRef="#br0" timeOffset="99651.69">9377 12698 1074 0,'0'-3'502'0,"2"0"-207"16,8 1-180-16,4-1-45 15,8 2-73-15,1 0-154 16</inkml:trace>
  <inkml:trace contextRef="#ctx0" brushRef="#br0" timeOffset="99994.56">9271 12531 543 0,'10'3'299'0,"10"-2"-40"15,6 0-61-15,19 4-43 0,2-5-22 16,17 1-47-16,1-1-21 16,-5 0-34-16,-8 0-11 15,-21-3-2 1,-6-4 3-16,-20-9-1 15,-5-3 0-15,-1-2-9 16,-5 4-8-16,8 7-4 16,3 3-1-16,8 13 8 0,2 5 6 15,0 11 18 1,-2 4 16-16,-12 1 29 0,1 1 7 16,-5-9-10-16,-1-3-19 15,3-5-101-15,1-5 80 0</inkml:trace>
  <inkml:trace contextRef="#ctx0" brushRef="#br0" timeOffset="100449.56">10214 12849 796 0,'15'1'415'0,"9"-1"-116"0,15 0-131 16,7 0-31-16,7-4-63 16,6 0-25-16,-6-2-32 15,-5 1-15-15,-12 2-225 16</inkml:trace>
  <inkml:trace contextRef="#ctx0" brushRef="#br0" timeOffset="100644.2">10270 13017 878 0,'10'3'437'0,"23"3"-138"0,1-1-40 15,11-1-85-15,1-1-40 16,-3-1-65-16,-1-2-24 15,-9-1-71-15</inkml:trace>
  <inkml:trace contextRef="#ctx0" brushRef="#br0" timeOffset="101468.45">11233 12882 750 0,'-12'1'410'0,"-5"5"-109"16,15 0-104-16,11 3-26 16,23-3-42-16,14-4-26 15,30-2-26-15,11-3-22 16,12-2-36-16,-6 0-8 0,-10-4-205 16</inkml:trace>
  <inkml:trace contextRef="#ctx0" brushRef="#br0" timeOffset="101986.72">12172 12800 590 0,'-20'-5'359'0,"-16"-5"-58"15,4-9-51-15,3-5-30 16,14-8-83-16,9 1-43 16,23 7-69-16,14-1-18 15,12 15-5-15,3 6 3 0,0 13 3 16,-3 10 1 0,-8 8 0-16,-4 5 5 0,-23 8 24 15,-13 2 12-15,-24 10 11 16,-9-5-2-16,-7-2-22 15,1-3-12-15,5-19-11 16,5-6-2-16,13-16-7 0,12-5-5 16,26-7-6-16,10-1-2 15,16 3-1-15,-1 0 4 16,-1 5-1 0,2 6-7-16,-8 7-110 15,-3 2-99-15</inkml:trace>
  <inkml:trace contextRef="#ctx0" brushRef="#br0" timeOffset="102366.73">11172 12471 840 0,'-22'20'373'0,"-27"30"-174"16,2 10-29-16,11 24-25 15,7 9-22-15,25 10-38 16,10 2-16-16,26-17-28 16,16-12-11-16,33-22-11 15,19-10 0-15,46-20-2 16</inkml:trace>
  <inkml:trace contextRef="#ctx0" brushRef="#br0" timeOffset="103016.73">12615 12869 551 0,'7'0'282'0,"8"-2"-72"16,7 4 2-16,-6 11-23 0,1 2-26 15,-4 9-30-15,-13 1-16 16,-1 2-31-16,-5-1-13 15,-1-10-32-15,-2-4-13 16,4-12-11-16,2-5-3 16,3-16-7-16,9-3-5 15,4-6-9-15,5 3-2 16,5 11 0-16,1 8 1 0,1 9 5 16,-3 7 1-16,-6 13 3 15,-7 0 2-15,-8 2 2 16,-3 1 1-16,-7-10 0 15,2-3-1-15,3-5-1 16,2-7-4-16,4-11-6 16,6-4-5-16,8-7-8 15,6 0 2-15,4 1 4 16,0 2 3-16,4 9 9 16,-3 7 1-16,-5 10 3 15,-7 6 2-15,-12 5 2 16,-3 5-1-16,-6-5 15 15,-1 3-122-15</inkml:trace>
  <inkml:trace contextRef="#ctx0" brushRef="#br0" timeOffset="103283.37">13080 12407 948 0,'20'1'471'0,"23"15"-125"16,7 12-112-16,4 23-65 16,0 10-15-16,-4 13-46 15,-10 4-13-15,-23 9-38 16,-17 1-20-16,-27-9-17 15,-7-7-7-15,0-19-28 16,2-12-114-16</inkml:trace>
  <inkml:trace contextRef="#ctx0" brushRef="#br0" timeOffset="103753.89">13806 12743 980 0,'0'7'409'0,"-2"11"-224"16,-1 10-40-16,1 10-34 15,2 4-21-15,7 3-39 16,1-3-14-16,2-11-20 16,2-8-3-16,3-13-4 0,1-8-4 15,1-9-144-15,-4-7-294 16</inkml:trace>
  <inkml:trace contextRef="#ctx0" brushRef="#br0" timeOffset="103942.34">13756 12653 867 0,'-1'-3'470'0,"-1"0"-112"16,2 2-129-16,0 1-132 15,0 0-43-15,3 0-177 16</inkml:trace>
  <inkml:trace contextRef="#ctx0" brushRef="#br0" timeOffset="104397.03">13578 12427 778 0,'9'-4'369'0,"7"-1"-123"0,16 2-129 16,10 3-20-16,21 1-24 15,8 4-18-15,6-3-25 16,2 5-10-16,-18-4-40 16,-9-3-24-16,-18 0-44 15,-15-6-20-15,-13-1-21 16,-7-2 13-16,-15-8 40 15,-5-2 24-15,-2-1 73 16,0-2 22-16,14 10 17 16,10 4 5-16,9 5 6 15,11 6 2-15,-4 6 15 16,1 6 6-16,-1 9 9 16,-6 4 10-16,-11 5 29 15,-6 1 8-15,-13-4-20 16,-2-4-23-16,3-9-27 15,-1-2-74-15</inkml:trace>
  <inkml:trace contextRef="#ctx0" brushRef="#br0" timeOffset="154350.75">1735 14179 421 0,'-5'-7'270'0,"-8"-5"18"16,-3 1-61-16,-1 8-62 15,-4 3-23-15,5 8-54 16,2 4-28-16,5 6-38 16,5 2-13-16,4 1-11 15,8 2-1-15,9-2 0 16,4-5 3-16,10-3 5 16,-1-7 1-16,-2-6 6 15,-1-6 3-15,-11-9 21 16,-5 0 19-16,-11-7 45 15,-6 2 19-15,-12 2 18 16,-6 0-11-16,-7 5-37 16,0 2-23-16,1 10-40 15,4 2-13-15,11 12-16 16,5 1-5-16,8 4-5 16,2 0 1-16,8 1 3 15,7-1 2-15,11-6 5 0,4 0 2 16,2-9 1-1,-2-4 3-15,-2-8 3 0,-6-3 2 16,-9-3 4-16,-10 3 3 16,-9-4 1-16,-5 2 0 0,-10 1 3 15,-2 0-2 1,-7 10-2-16,-1-1-3 16,9 8-7-16,3 4-6 0,11 7-6 31,8 3-6-31,7 3-3 0,6-2 2 15,11-2 5-15,0-2 5 0,-1-12 9 16,-1-2 3 0,-10-9 8-16,-9-4 6 15,-10-3 9-15,-6 0 4 16,-9 0-5-16,2 2-5 0,9 6-45 16,6 3-141-16</inkml:trace>
  <inkml:trace contextRef="#ctx0" brushRef="#br0" timeOffset="155131.31">2482 13958 971 0,'-6'11'408'0,"-14"19"-207"16,-2 14-38-16,-10 23-36 15,-3 4-22-15,1 12-55 0,4 0-16 16,15-16-19-16,5-14-5 16,14-28-4-1,4-16 2-15,5-24 4 16,2-11 2-16,0-20 5 15,0-9-2-15,-5-12-3 16,0-1-1-16,1 0-6 16,3 4-2-16,1 12-5 0,-4 7-1 15,-1 24-4-15,-2 11-1 16,-2 20 5-16,-1 11 2 16,2 14 6-16,2 9 1 15,11 10-2-15,5 5-1 16,11 3-2-16,8 3 0 15,7-5-2-15,4-6-1 16,-7-12-3-16,-9-8 0 0,-16-15 3 16,-10-3 0-16,-22-9 8 15,-17-3 2-15,-26-4 2 16,-12 0 1-16,-10 0 0 0,4 2 1 16,10 2-2-1,9-2-3-15,18 0-22 0,11 1-34 16,22-2-114-16,11 1-105 15</inkml:trace>
  <inkml:trace contextRef="#ctx0" brushRef="#br0" timeOffset="155491.64">2932 14261 571 0,'2'-3'387'0,"5"3"33"16,7 3-134-16,10 14-122 16,10 10-29-16,13 12-38 15,4 4-26-15,3 0-29 16,-7 1-7-16,-8-15-21 16,-4-4-21-16,-8-12-148 15,-7-7-104-15</inkml:trace>
  <inkml:trace contextRef="#ctx0" brushRef="#br0" timeOffset="155640.44">3323 14237 774 0,'-13'4'477'16,"-16"0"-45"-16,-7 18-165 16,-6 8-49-16,-8 10-77 0,4 7-36 15,6 3-55-15,4-1-19 16,11-6-91-16,2-12-103 15</inkml:trace>
  <inkml:trace contextRef="#ctx0" brushRef="#br0" timeOffset="156078.19">2850 13982 775 0,'7'1'362'16,"5"0"-107"-16,19 4-145 0,8-4-3 15,8 3-9-15,7 4-15 16,2-1-35-16,-3-1-15 16,-6-2-14-16,-8-9-2 15,-12 1-8 1,-5-4-5-16,-14-7-6 16,-5 1-1-16,-9-5 1 15,-2 2 2-15,3 8 6 0,-1 2 0 16,8 7 1-16,5 3 4 15,5 9 18-15,4 3 14 16,2 8 17-16,-3 1 12 16,-7 0 9-16,-4-1-4 15,-11-6-11-15,-1-6-14 16,-1-2-179-16</inkml:trace>
  <inkml:trace contextRef="#ctx0" brushRef="#br0" timeOffset="157004.01">3491 14654 848 0,'-2'-2'413'0,"-3"1"-148"0,5 0-47 16,0 1-84-16,0 0-34 15,1 19-45-15,1 41-14 16,-4-18-10-16,2 1-7 16,0 1-12-16,3-5-22 15,-1-14-168-15,2-10-175 16</inkml:trace>
  <inkml:trace contextRef="#ctx0" brushRef="#br0" timeOffset="157285.44">3426 14630 557 0,'8'-14'336'16,"10"-14"-17"-16,-1 3-64 16,8 15-91-16,3 7-35 15,-1 9-56-15,2 13-15 16,-18-6-11-16,-10 4-8 15,-10 4-13-15,-4 3-5 16,-3 2-14-16,1-3-11 0,8-11-31 16,5-4-24-16,17-7-9 0,7-2 7 31,13 2 22-31,3 1 22 16,-4 9 12-16,-3 5 4 0,-23 4 28 15,-12 7 15-15,-28 3 12 16,-7-2-1-16,0 0-21 15,4-9-18-15,15-15-90 16,6-4-176-16</inkml:trace>
  <inkml:trace contextRef="#ctx0" brushRef="#br0" timeOffset="157685.44">3774 14719 844 0,'-5'-4'423'0,"3"2"-128"15,17 1-137-15,11-2-33 16,19 1-32-16,-1 1-14 15,2-1-33-15,-6 2-14 16,-6-1-16-16,-6-3-5 16,-12 2-2-16,-4-2-3 0,-14 0-8 15,1 1-4-15,-8-4-2 16,-4-5 1-16,10 5 3 16,-5-2 0-16,3 3-4 15,12 6-2-15,-3 2 3 16,10 7 4-16,-6 3 15 15,-5 5 23-15,-7 3 29 16,-5-3 2-16,-3 0-8 16,2-3-19-16,12-5-125 15,9-3-80-15</inkml:trace>
  <inkml:trace contextRef="#ctx0" brushRef="#br0" timeOffset="173887.59">4252 14662 628 0,'0'-6'397'16,"-1"-5"-35"-16,1 7-118 15,-1 1-42-15,0 8-65 16,1-5-32-16,0 8-39 16,0 22-7-16,7 39-27 15,-3-28-8-15,0 3-12 16,1-4-5-16,0-8-31 15,2-8-90-15,2-14-219 16</inkml:trace>
  <inkml:trace contextRef="#ctx0" brushRef="#br0" timeOffset="174156.4">4205 14739 563 0,'1'-6'328'0,"5"-12"-25"15,5-3-43-15,14 2-48 16,8 0-32-16,14 7-52 16,5 6-23-16,-1 14-40 15,-6 9-11-15,-18 13-15 16,-8 7-3-16,-20 9 1 16,-7 4-2-16,-12-3-7 15,-3-2-1-15,-7-16-6 16,-5-12-3-16,1-9-7 15,0-5-7-15,8-7-58 16,4 2-63-16</inkml:trace>
  <inkml:trace contextRef="#ctx0" brushRef="#br0" timeOffset="176991.4">21708 10320 189 0</inkml:trace>
  <inkml:trace contextRef="#ctx0" brushRef="#br0" timeOffset="181999.54">4925 14433 718 0,'12'0'327'0,"18"-1"-125"15,2-3-41-15,19 0-37 16,2-2-30-16,1 1-55 16,5 5-14-16,-14 2-35 15,-9 1-50-15,-12 4-166 16</inkml:trace>
  <inkml:trace contextRef="#ctx0" brushRef="#br0" timeOffset="182188.55">4935 14586 594 0,'10'1'333'0,"17"4"-60"0,12-4-21 15,15-3-40-15,4 1-46 16,5 1-69-16,-5 2-25 16,-16 2-38-16,-4 1-76 15</inkml:trace>
  <inkml:trace contextRef="#ctx0" brushRef="#br0" timeOffset="184608.84">6115 14043 273 0,'1'-10'225'16,"-2"-5"95"-16,-10 0-21 15,-19 12-34-15,-7 14-33 16,-15 19-80-16,-1 19-42 16,3 33-39-16,6 17-15 15,33 22-17-15,16-2-7 16,30-10-9-16,13-21-3 16,13-21-2-16,8-10-8 0,12-30-112 15</inkml:trace>
  <inkml:trace contextRef="#ctx0" brushRef="#br0" timeOffset="185045.24">6385 14335 661 0,'8'-1'372'0,"6"-1"-93"0,11 19-86 15,9 9-33-15,15 24-46 16,4 5-17-16,3 4-31 15,-7-3-16-15,-12-7-30 0,-5-8-111 16,-4-12-414 0</inkml:trace>
  <inkml:trace contextRef="#ctx0" brushRef="#br0" timeOffset="185216.8">6809 14351 793 0,'-10'-2'437'16,"-9"-1"-108"-16,-12 19-130 16,-7 11-57-16,-14 18-55 15,-4 7-21-15,0 1-31 16,5-2-11-16,17-9-14 0,9-10-47 16,13-12-277-16</inkml:trace>
  <inkml:trace contextRef="#ctx0" brushRef="#br0" timeOffset="188108.63">6971 14635 304 0,'-3'-6'236'0,"-2"-5"68"15,-1 2-55-15,0 7-65 0,5 4-26 16,1 14-49 0,-1 7-25-16,1 17-24 0,-3 6-12 15,2 4-25-15,1 2-6 16,1-7-12-16,-1-10-7 16,3-18-201-16,1-9-243 15</inkml:trace>
  <inkml:trace contextRef="#ctx0" brushRef="#br0" timeOffset="188312.53">6915 14690 657 0,'8'-8'317'0,"20"-8"-114"16,7 3-32-16,12 8-50 15,4 5-25-15,-3 15-34 16,-7 6-9-16,-21 14-3 15,-10 7 6-15,-21 8 5 16,-11 3-5-16,-7-5-15 16,-2-8-13-16,0-17-29 15,-1-12-48-15,6-13-155 16</inkml:trace>
  <inkml:trace contextRef="#ctx0" brushRef="#br0" timeOffset="188962.97">7380 14577 579 0,'1'0'363'0,"1"1"12"0,17-1-153 16,15 5-30-16,24-5-41 16,12 0-37-16,13 0-55 15,-4-5-22-15,-24 2-88 16,-3 0-87-16</inkml:trace>
  <inkml:trace contextRef="#ctx0" brushRef="#br0" timeOffset="189357.38">8125 14350 629 0,'8'-6'365'0,"6"-2"-73"16,10 8-104-16,9 8-27 16,11 20-54-16,1 5-17 15,-4 14-23 1,-5 5-11-16,-9-6-26 16,-5-2-23-16,-2-9-192 15</inkml:trace>
  <inkml:trace contextRef="#ctx0" brushRef="#br0" timeOffset="189546.62">8558 14327 962 0,'-13'0'495'0,"-15"3"-144"15,-4 12-95-15,-3 15-110 0,-6 7-41 16,-6 13-47-16,-5 0-21 15,-3-4-22 1,5 1-15-16,19-16-126 0,13-8-88 16</inkml:trace>
  <inkml:trace contextRef="#ctx0" brushRef="#br0" timeOffset="190037.7">8587 14593 487 0,'1'-3'352'16,"-1"-2"-10"-16,5 8-115 16,-5-3-37-16,0 0-73 15,11 26-18-15,11 41-34 16,-16-26-13-16,-6-1-21 15,-2 1-8-15,-1-9-16 16,2-7-9-16,3-12-277 16</inkml:trace>
  <inkml:trace contextRef="#ctx0" brushRef="#br0" timeOffset="190397.82">8534 14626 631 0,'1'-9'320'16,"5"-7"-79"-16,6 0-45 15,15-4-48-15,10 5-19 16,12 5-39-16,1 1-17 16,-4 11-26-16,-9 4-8 15,-21 1-12-15,-1 9-2 16,-21 0-4-16,-4 6-3 15,-6 1-4-15,-4-3-4 16,6-4-5-16,5-6-5 0,10-4-6 16,7-6 0-16,14 2-2 15,0-1 4-15,7 3 4 16,-1 5 0-16,-5 4 1 16,-4 4 2-16,-14 7 5 15,-8 2 2-15,-16 4 5 16,-11-2 1-16,-9-6-5 0,-4-8-10 15,2-15-104-15,11-5-125 16</inkml:trace>
  <inkml:trace contextRef="#ctx0" brushRef="#br0" timeOffset="190850.72">9064 14125 618 0,'22'5'404'15,"16"-2"24"-15,16 25-223 0,5 14-12 16,-10 22-33 0,-11 18-18-16,-25 9-31 0,-13-1-19 15,-16-3-40 1,-6-11-11-16,-9-15-20 16,2-10-2-16,10-28-442 15</inkml:trace>
  <inkml:trace contextRef="#ctx0" brushRef="#br0" timeOffset="191205.99">9654 14523 1082 0,'-4'1'507'0,"-4"-1"-226"0,4 1-126 15,8 0-117-15,5-1-83 16</inkml:trace>
  <inkml:trace contextRef="#ctx0" brushRef="#br0" timeOffset="191493.07">9988 14284 786 0,'-3'6'425'16,"0"1"-80"-16,-1 19-164 15,2 8-32-15,2 9-52 16,2 6-27-16,6-6-40 16,3-4-12-16,3-10-10 15,3-9-1-15,1-7-1 16,1-4 1-16,-3-6-2 16,-1-2-2-16,-3-2-92 15,-1-5-134-15</inkml:trace>
  <inkml:trace contextRef="#ctx0" brushRef="#br0" timeOffset="191698.47">9876 14194 867 0,'3'-2'451'0,"2"-3"-126"16,5 3-186-16,3 2-48 15,5 0-53-15,4-1-132 0</inkml:trace>
  <inkml:trace contextRef="#ctx0" brushRef="#br0" timeOffset="192103.46">9697 13977 741 0,'8'-2'323'0,"8"-4"-151"15,10 7-59-15,14 3-25 0,7 2-5 16,18 2-17 0,3-7-12-16,1 5-25 0,-3-1-9 15,-17-5-7 1,-6-2-5-16,-18-8-24 16,-5-6-31-16,-12-5-30 0,0-1-1 15,-6-8 24 1,-4 2 29-16,-1 8 38 15,-2 5 14-15,4 11 8 0,4 5 13 16,5 12 6-16,4 4-6 16,2 14 6-16,-3 4 9 15,-7 1 35-15,-9-3 15 16,-2-9 15-16,-5-3-17 16,0-6-45-16,3-5 1 15</inkml:trace>
  <inkml:trace contextRef="#ctx0" brushRef="#br0" timeOffset="195221.01">4912 15873 831 0,'0'2'371'16,"5"4"-153"-16,9 0-57 16,21-1-52-16,10-2-22 15,19-1-45-15,10-2-19 16,-1 1-56-16,-9 5-75 16</inkml:trace>
  <inkml:trace contextRef="#ctx0" brushRef="#br0" timeOffset="195383.24">4909 16038 821 0,'11'2'372'0,"14"2"-144"16,11-4-31-16,27 0-25 15,9 2-29-15,6 1-66 16,3 5-26-16</inkml:trace>
  <inkml:trace contextRef="#ctx0" brushRef="#br0" timeOffset="195910.75">6091 15485 751 0,'-21'6'348'0,"-21"19"-128"16,-1 11-37-16,0 30-54 15,5 18-30-15,15 29-53 16,9 6-19-16,22-3-11 15,17-10-3-15,18-30-3 16,15-10-3-16,22-28-102 16</inkml:trace>
  <inkml:trace contextRef="#ctx0" brushRef="#br0" timeOffset="196385.15">6351 15799 794 0,'5'-1'444'0,"5"1"-55"0,7 15-196 16,11 12-41-16,14 13-40 16,6 2-25-16,9 4-39 15,-9-5-12-15,-5-3-55 16,-12-12-101-16</inkml:trace>
  <inkml:trace contextRef="#ctx0" brushRef="#br0" timeOffset="196551.1">6728 15769 817 0,'-17'5'429'0,"-24"13"-79"16,-8 10-110-16,-13 21-80 15,2 7-39-15,8 2-69 0,7 0-18 16,19-18-35 0,4-7-128-16</inkml:trace>
  <inkml:trace contextRef="#ctx0" brushRef="#br0" timeOffset="196958.87">7031 15624 574 0,'-14'0'374'15,"-20"7"40"1,0 10-197-16,-6 28-91 0,4 9-23 0,4 23-39 31,9 9-24-31,23-6-31 0,10-4-5 16,24-21-1-16,7-9-2 15,8-16-20 1,2-11-44-16,-4-11-236 16</inkml:trace>
  <inkml:trace contextRef="#ctx0" brushRef="#br0" timeOffset="197170.43">7217 15721 774 0,'4'-3'385'16,"7"4"-89"-16,3 9-92 0,-1 14-45 16,1 9-19-16,-6 18-44 15,-5 3-19-15,4 6-37 16,0-3-12-16,5-10-14 15,4-6-10-15,2-14-27 16,-1-8-55-16,3-12-214 16</inkml:trace>
  <inkml:trace contextRef="#ctx0" brushRef="#br0" timeOffset="197326.65">7095 15966 609 0,'-5'1'376'0,"-4"0"-6"16,9 2-102-16,15 1-75 16,12 1-38-16,22-2-63 15,10-1-28-15,10-1-61 16,-1-6-155-16</inkml:trace>
  <inkml:trace contextRef="#ctx0" brushRef="#br0" timeOffset="197655.96">7567 15904 1005 0,'-2'0'474'15,"1"0"-204"-15,15 6-133 16,10 1-43-16,21-1-47 15,7 2-11-15,-1-4-49 16,-4-3-109-16</inkml:trace>
  <inkml:trace contextRef="#ctx0" brushRef="#br0" timeOffset="197797.46">7595 16038 1004 0,'7'3'424'0,"7"2"-222"0,18-3-138 16,7-2-22-16,14 2-42 16,3-1-56-16</inkml:trace>
  <inkml:trace contextRef="#ctx0" brushRef="#br0" timeOffset="198126.2">7880 15898 696 0,'-1'-10'396'16,"-10"-11"-26"-16,17 6-240 16,6 3-28-16,12 8-41 0,12 4-15 15,-5 6-19-15,5 3-5 16,-18 3-9-16,-9 2-3 15,-9 2-3-15,-2 2-1 16,6-7-5-16,4-5-2 16,17-3-6-16,6-3-2 15,10 4 2-15,2 5 1 16,-13 5 4-16,-9 4 2 16,-30 6 17-16,-15-1 10 0,-23 4 10 15,-4-1 0-15,3-10-6 16,9-2-93-16</inkml:trace>
  <inkml:trace contextRef="#ctx0" brushRef="#br0" timeOffset="198347.73">8189 15655 1183 0,'19'-3'552'15,"13"-5"-229"-15,7 22-153 16,1 15-30-16,1 20-62 16,-5 14-22-16,-15 15-26 15,-10 1-6-15,-24-6-6 0,-5-6 7 16,-2-14-195-16,-2-5-25 16</inkml:trace>
  <inkml:trace contextRef="#ctx0" brushRef="#br0" timeOffset="198755.56">8671 15983 777 0,'0'-2'413'0,"7"1"-81"16,9 1-69-16,20 0-82 0,10 3-28 16,15 0-54-16,4 0-29 15,-2 3-30-15,-2-1-77 16</inkml:trace>
  <inkml:trace contextRef="#ctx0" brushRef="#br0" timeOffset="199098.2">9242 15813 802 0,'1'-6'442'0,"1"-1"-109"16,4 6-103-16,10 14-105 16,3 10-38-16,12 11-17 0,11 8-8 15,4 2-17-15,-1 1-9 16,-7-11-124-16,-8-7-90 16</inkml:trace>
  <inkml:trace contextRef="#ctx0" brushRef="#br0" timeOffset="199237.99">9569 15794 790 0,'-18'-1'468'15,"-31"6"-20"-15,-4 10-156 16,-1 12-124-16,-4 13-40 16,9 3-72-16,3 4-22 15,9-9-92-15,9-10-110 0</inkml:trace>
  <inkml:trace contextRef="#ctx0" brushRef="#br0" timeOffset="199503.75">9978 15548 954 0,'-20'-3'449'16,"-23"4"-174"-16,3 5-81 16,2 14-87-16,8 11-27 15,10 16-36-15,3 7-12 0,13 17-10 32,11 2-3-32,15 1-8 15,2-9-2-15,16-16-95 0,-1-11-18 16</inkml:trace>
  <inkml:trace contextRef="#ctx0" brushRef="#br0" timeOffset="199869.53">10124 15527 1059 0,'-3'-1'482'0,"-2"2"-240"16,-3 9-56-16,-2 19-86 0,2 13-37 16,8 19-28-16,4 7-5 15,13 2-12 1,7-3-4-16,11-16-3 16,1-11-3-16,-4-22-33 15,-7-11-46-15,-5-10-176 16</inkml:trace>
  <inkml:trace contextRef="#ctx0" brushRef="#br0" timeOffset="200040.22">10053 15747 882 0,'-3'-3'437'0,"1"-3"-148"15,4 2-53-15,-2 4-88 16,21 0-46-16,54 4-59 15,-27 0-18-15,6 3-108 16,-2 1-113-16</inkml:trace>
  <inkml:trace contextRef="#ctx0" brushRef="#br0" timeOffset="200225.03">10438 15750 1090 0,'0'-1'439'16,"3"-2"-296"0,8-1-42-16,22 0-61 0,8 3-17 15,12 0-14-15,2 1-4 16,-5 0-46-16,-7 0-97 16</inkml:trace>
  <inkml:trace contextRef="#ctx0" brushRef="#br0" timeOffset="200507.46">10548 15867 526 0,'0'1'317'0,"1"4"20"15,9-3-115 1,12-1-67-16,5-1-15 16,7-1-51-16,3 1-34 15,-4-2-31-15,-3-3-17 16,-7-4-59-16,0-2-84 0,1-7-93 15,-1-2 7-15,1-4 59 16,-4-6 97-16,-2 5 152 16,-3 2 45-16,-8 8 119 15,-2 8 22-15,-8 8-28 16,-1 6-25-16,-2 15-100 0,1 3-28 0,5 20-25 16,4 5-16-16,7 9-24 15,1-2-28 1,1-9-106-16</inkml:trace>
  <inkml:trace contextRef="#ctx0" brushRef="#br0" timeOffset="200882.23">11030 15469 1165 0,'7'-1'485'0,"15"13"-270"15,9 19-53-15,16 30-60 16,4 16-7-16,-11 16-29 16,-3 3-14-16,-29-7-27 15,-13-8-3-15,-21-25-5 16,-10-10-83-16,-6-27-390 15</inkml:trace>
  <inkml:trace contextRef="#ctx0" brushRef="#br0" timeOffset="201583.91">11334 15292 686 0,'14'-2'359'0,"10"4"-100"0,13 21-74 16,5 9-21-16,21 41-12 15,6 11-13-15,-9 16-34 16,-9 17-21-16,-38-6-35 16,-17-1-10-16,-26-18-10 15,-2-12 0-15,-7-31-3 16,4-11-35-16,7-17-485 16</inkml:trace>
  <inkml:trace contextRef="#ctx0" brushRef="#br0" timeOffset="201943.81">12093 15778 1199 0,'-4'0'547'16,"-1"0"-252"-16,3 1-193 15,2-1-53-15,0 0-196 16</inkml:trace>
  <inkml:trace contextRef="#ctx0" brushRef="#br0" timeOffset="202204.66">12441 15605 712 0,'5'0'380'0,"6"3"-70"15,1 8-109-15,-1 9-70 16,-4 4-15-16,-7 12-22 15,-8-1-20-15,-4 11-29 16,3 3-11-16,6-3-18 16,9-2-6-16,12-17-5 15,6-8-2-15,10-8-22 16,-2-5-82-16</inkml:trace>
  <inkml:trace contextRef="#ctx0" brushRef="#br0" timeOffset="202392.59">12338 15428 1182 0,'5'0'515'0,"3"0"-252"16,7 0-176-16,2 3-46 0,5-3-167 15,-1-1-391-15</inkml:trace>
  <inkml:trace contextRef="#ctx0" brushRef="#br0" timeOffset="202768.4">12292 15178 964 0,'6'-3'405'0,"12"-4"-231"16,10 4-43-16,19 3-62 0,10-1-19 15,9 4-30-15,-2-2-5 16,-11-1-7-16,-11 3-2 15,-18-5-7-15,-9-1-8 16,-9-3-8-16,-8-4-1 16,-3 1 4-16,0-1 5 15,-5-2 9-15,6 4 12 16,2 5 23-16,-2 1 2 16,6 10 18-16,3 5 1 15,3 8-2-15,-1 4 6 0,3 8-8 16,-8-3-6-16,-2 0-11 15,-4 0-31-15</inkml:trace>
  <inkml:trace contextRef="#ctx0" brushRef="#br0" timeOffset="204201.79">4823 17234 802 0,'19'-1'365'16,"13"1"-156"-16,12 0-119 15,10 0-14-15,0 4-39 16,3-1-15-16,-2 5-173 16</inkml:trace>
  <inkml:trace contextRef="#ctx0" brushRef="#br0" timeOffset="204390.49">4829 17315 973 0,'5'2'427'16,"18"2"-173"-16,14 1-61 0,12 0-41 15,11 0-12-15,4 0-64 16,-3 1-16-16,-4-2-87 15,-15 0-61-15</inkml:trace>
  <inkml:trace contextRef="#ctx0" brushRef="#br0" timeOffset="205282.9">6044 16732 603 0,'-15'3'352'0,"-19"13"-39"16,-14 16-66-16,-12 40-85 16,0 17-36-16,3 31-46 0,16 13-21 15,36-2-19 1,21-7-11-16,44-28-15 15,14-24-3-15,29-32 0 0,3-15-64 16</inkml:trace>
  <inkml:trace contextRef="#ctx0" brushRef="#br0" timeOffset="214595.72">6550 17058 655 0,'-16'0'354'0,"-21"4"-50"0,2 8-146 15,-2 12-82-15,2 8-26 16,9 17-30-16,5 9-7 16,23 11-4-16,8 1 2 15,15-15-6-15,11-10 0 16,15-22 0-16,4-15 6 15,-3-13 24-15,-9-11 48 16,-27-13 97-16,-16-5 42 16,-31-1 26-16,-12 3-28 15,-12 17-77-15,-3 9-37 0,18 14-51 16,12 7-22-16,23 2-43 16,12 2-154-16</inkml:trace>
  <inkml:trace contextRef="#ctx0" brushRef="#br0" timeOffset="-209375">6889 17323 645 0,'0'0'391'0,"1"0"-24"0,15-1-70 15,17 1-61-15,15-2-29 16,32 5-57 0,6 3-29-16,5 1-52 0,-9 1-28 15,-22-11-14 1</inkml:trace>
  <inkml:trace contextRef="#ctx0" brushRef="#br0" timeOffset="-208808.65">7979 16851 829 0,'-11'0'421'0,"-20"9"-120"0,-3 14-75 15,-5 28-86 1,-4 15-29-16,12 23-45 0,7 3-15 15,28 10-24-15,16-11-6 16,21-15-8 0,10-13-2-16,14-27-44 0,-2-12-59 15,2-17-394-15</inkml:trace>
  <inkml:trace contextRef="#ctx0" brushRef="#br0" timeOffset="-208605.64">7989 17232 1209 0,'5'3'485'0,"15"4"-270"15,9 5-91-15,25 1-29 16,8-3-20-16,6-1-49 15,-2-4-10-15,-12-6-189 16</inkml:trace>
  <inkml:trace contextRef="#ctx0" brushRef="#br0" timeOffset="-208240.98">8452 17208 1058 0,'6'-10'414'16,"9"-10"-269"-16,9 0-39 0,16 10-21 16,5 2-11-1,5 8-26-15,-1 5-8 0,-8 8-18 16,-15 4 5-16,-26 11 16 15,-14 2 4-15,-28 6 2 16,-4 0-8-16,-2-1-21 16,9-1-8-16,17-8-19 15,8-2-11-15,14-4-19 16,10-5-3-16,10-3 7 16,8-6 9-16,15-3 14 15,1-6 6-15,4-1-3 16,-3-3-45-16,-14-8-322 15</inkml:trace>
  <inkml:trace contextRef="#ctx0" brushRef="#br0" timeOffset="-207886.92">8832 16951 1075 0,'7'0'513'16,"22"12"-205"-16,12 21-147 0,5 10-13 16,0 27-44-1,-20 2-11-15,-18 11-21 16,-12 3-11-16,-10-8-29 0,-6-14-12 16,5-20-20-1,7-8-138-15</inkml:trace>
  <inkml:trace contextRef="#ctx0" brushRef="#br0" timeOffset="-207369.52">9105 16768 817 0,'17'9'420'0,"9"2"-99"16,27 33-173-16,4 14-19 15,9 18-33-15,-2 7-10 16,-27 4 0-16,-12 1 5 0,-30 1 7 16,-15-2-4-1,-13-12-22-15,0-9-11 0,2-26-30 16,2-9-38-16</inkml:trace>
  <inkml:trace contextRef="#ctx0" brushRef="#br0" timeOffset="-207026.67">9727 17388 1229 0,'0'-2'638'15,"-3"-1"-122"1,3 3-388-16,0 0-60 16,0 0-135-16</inkml:trace>
  <inkml:trace contextRef="#ctx0" brushRef="#br0" timeOffset="-206606.94">10141 17237 1091 0,'-2'5'528'0,"-5"5"-197"16,3 16-160-16,-1 6-43 0,5 12-60 15,2 3-22-15,6-4-23 16,1 0-6-16,4-12-5 16,-2-8-1-16,5-9-2 15,-2-9 0-15,4-7 0 16,-2 1-97-16,0-5-271 15</inkml:trace>
  <inkml:trace contextRef="#ctx0" brushRef="#br0" timeOffset="-206418.55">10079 17105 1378 0,'3'-2'536'0,"9"2"-391"0,2 2-46 15,5 2-52-15,4 4-62 16</inkml:trace>
  <inkml:trace contextRef="#ctx0" brushRef="#br0" timeOffset="-206035.4">9876 16834 805 0,'6'-1'392'15,"7"-2"-83"-15,20 5-190 16,10 2-15-16,26 5-21 16,3 0-20-16,-2 1-38 15,-10-2-9-15,-22-4-20 0,-4-4-13 16,-18-4-90 0,-1-4-27-16,-9-5-30 0,-7 1 12 15,-10-5 94 1,2 2 43-16,0 5 80 0,2 1 19 15,6 10 36 1,1 5 14-16,2 10 3 0,-1 9 6 16,-2 10 8-16,-6 4-12 15,-4-1-34-15,-4-5-23 16,8-7-41 0,0-9-114-16</inkml:trace>
  <inkml:trace contextRef="#ctx0" brushRef="#br0" timeOffset="-205523.66">10972 17249 926 0,'11'-3'397'0,"5"-3"-193"16,26 0-109-16,13 0-10 0,8 1-18 15,3 2-15-15,-17 5-25 16,-11 1 1-16,-11 7-269 16</inkml:trace>
  <inkml:trace contextRef="#ctx0" brushRef="#br0" timeOffset="-205338.81">10994 17335 861 0,'-9'1'452'0,"-8"3"-122"16,9 2-72-16,20 4-85 0,12 1-38 15,28-1-43 1,13-4-15-16,7-5-32 0,-1-1-12 15,-11-5-63-15,-8-3-74 16</inkml:trace>
  <inkml:trace contextRef="#ctx0" brushRef="#br0" timeOffset="-204069.37">12171 16598 805 0,'-19'7'380'16,"-33"22"-128"-16,-7 14-65 0,0 48-55 15,3 17-9-15,26 19-30 16,16 6-29-16,30-6-29 15,16-9-12 1,32-26-12-16,13-16-4 0,8-39-46 16,10-8-110-16</inkml:trace>
  <inkml:trace contextRef="#ctx0" brushRef="#br0" timeOffset="-203663.15">12384 16983 1164 0,'0'3'453'0,"11"15"-290"16,8 0-65-16,26 13-22 15,14 10 3-15,10 7-16 0,-4 2-12 16,-26 3-21-16,-18-3-8 16,-32-5-10-16,-12-1-1 15,-17-15 1-15,-4-14-2 16,3-23-27-16,8-13-23 16,29-20-27-16,8-6-3 15,23-8 22-15,12 0 22 16,8 3 30-16,1 0 12 0,-13 9 46 15,-16 1 23 1,-32 0 16-16,-11 5 7 0,-29 5-38 16,-5 6-23-16,4 20-29 15,3 9-21-15,27 16-84 16,13 5-69-16</inkml:trace>
  <inkml:trace contextRef="#ctx0" brushRef="#br0" timeOffset="-203046.03">13014 17195 862 0,'9'3'406'0,"15"7"-144"15,4 7-83-15,1 10-62 16,0 5-15-16,-20 5-22 16,-5-2-1-16,-14-3 0 15,-8-7-2-15,3-14-8 16,1-7-9-16,13-12-20 16,4-14-10-16,11-10-22 0,9-6-7 15,4 0-4 1,-2 3 0-16,5 14 3 0,-6 9 0 15,-3 12 2 1,-2 6 1-16,-10 15 4 0,-5 0 3 16,-6 7 0-1,-4 2 0-15,0-5-4 0,-1-1-1 16,9-10-2 0,1-8 0-16,9-13-3 0,5-8-2 15,6-12-1-15,3-3 1 16,3 0 2-16,-2 4 0 15,0 10 3-15,-2 5 1 16,-6 13 6-16,-4 6 6 0,-7 9 9 16,-3 7 0-1,-5 8-4-15,-2-3 0 16,0-2-134-16</inkml:trace>
  <inkml:trace contextRef="#ctx0" brushRef="#br0" timeOffset="-202688.97">13620 16577 873 0,'14'-2'449'16,"8"-2"-150"0,17 23-107-16,12 20-25 0,17 35-55 15,7 20-10-15,-8 17-28 16,-15 4-10-16,-38-6-19 15,-19-3-12 1,-26-13-14-16,-7-8-5 0,-3-24 8 0,6-19-103 16,7-22-134-1</inkml:trace>
  <inkml:trace contextRef="#ctx0" brushRef="#br0" timeOffset="-202294.44">14317 17219 1170 0,'3'0'623'16,"4"0"-145"-16,6 4-276 16,1-2-63-16,1 1-88 15,-3-1 18-15,-4-2-600 16</inkml:trace>
  <inkml:trace contextRef="#ctx0" brushRef="#br0" timeOffset="-201877.3">14698 17065 749 0,'0'0'457'0,"7"3"13"0,-2 16-293 16,-4 6-45-16,0 21-44 16,-3 4-19-16,2 4-29 15,1-2-9-15,14-14-13 16,3-8-3-16,11-16-4 0,1-10 0 16,-2-6-5-1,-3-4-71-15</inkml:trace>
  <inkml:trace contextRef="#ctx0" brushRef="#br0" timeOffset="-201695.73">14661 16954 1268 0,'3'-1'522'15,"1"1"-300"1,10 5-156-16,-5-4-24 16,11 2-388-16</inkml:trace>
  <inkml:trace contextRef="#ctx0" brushRef="#br0" timeOffset="-201279.91">14371 16669 849 0,'9'-1'392'16,"6"-1"-139"-16,24 3-99 15,14 6-9-15,16 2-21 16,9-2-30-16,6 0-50 15,-8-6-18-15,-7-5-23 16,-8-6-8-16,-22-5-25 16,-7 4-18-16,-22-1-30 15,-10 2 4-15,-12 5 18 16,-3 2 18-16,-2 4 33 16,2 0 13-16,5 3 23 15,3-4 5-15,10 4 18 0,8 5-1 16,8 2-9-1,4 4-3-15,0-1-1 16,-3-2 4-16,-10-2 43 0,-6-4 30 16,-16-3 27-16,-6-3-2 15,-8-3-38-15,-1 1-32 16,5 0-43-16,0 2-17 16,8 4-124-16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54:40.191"/>
    </inkml:context>
    <inkml:brush xml:id="br0">
      <inkml:brushProperty name="width" value="0.05292" units="cm"/>
      <inkml:brushProperty name="height" value="0.05292" units="cm"/>
      <inkml:brushProperty name="color" value="#FF0000"/>
    </inkml:brush>
  </inkml:definitions>
  <inkml:trace contextRef="#ctx0" brushRef="#br0">1702 11501 499 0,'5'-3'292'0,"-2"-8"-49"15,2 12-41-15,-2 25-52 16,-3 7-23-16,-1 29-21 16,-1 8-23-16,0 21-37 15,-2 2-12-15,4-5-13 16,-1-9 0-16,1-29-4 15,0-13-1-15,1-22 5 16,-1-10 2-16,0-13 2 16,-2-10-2-16,-5-14-7 15,3-13 1-15,-10-25-4 16,7-9 2-16,-2-16-6 16,-2 0-4-16,11 11-5 15,-3 5-4-15,9 12 1 16,2 7-1-16,5 12 4 15,1 9 1-15,6 17-3 16,8 9-3-16,11 17-3 16,11 3-2-16,19 10 5 0,3-1 1 15,8-5 53-15,3 2-128 16,-5-8-226-16</inkml:trace>
  <inkml:trace contextRef="#ctx0" brushRef="#br0" timeOffset="270.12">2028 11841 824 0,'0'-4'382'0,"-2"0"-180"0,5 10-57 16,3 20-70-16,-1 10-30 16,6 10-19-1,-11-1-6-15,4-5-8 0,0-7-2 16,2-8-29-16,10-5-109 31</inkml:trace>
  <inkml:trace contextRef="#ctx0" brushRef="#br0" timeOffset="566.79">2535 11855 772 0,'0'5'382'0,"-8"11"-124"16,-3 10-77-16,-21 9-47 15,-5 4-48-15,-11-3-48 31,-3-3-11-31,8-12-13 0,5-6-3 16,10-10-43 0,6-9-15-16,5-13-16 15,2-6-6-15,9-7 30 16,5-1 10-16,11 12 19 16,10 5 18-16,7 18 34 15,1 10 16-15,8 10 19 16,1 6-2-16,0 2-19 0,2-2-9 15,-4-3-45-15,-2-4-98 16</inkml:trace>
  <inkml:trace contextRef="#ctx0" brushRef="#br0" timeOffset="1391.46">3092 11908 871 0,'5'-1'331'0,"11"1"-208"16,7 0-46-16,11-1-8 0,6 0-3 15,6-5-30-15,2 2-14 16,-7 0-6 0,-8-2 0-16,-21 1 1 0,-12 3-5 15,-20 7-8 1,-9 3-4-16,-6 12-9 0,-2 7 2 0,10 1-5 16,8 4 0-16,12-2-1 31,7-4 1-31,14-4 8 0,4-6 4 0,13-11 8 15,4-3 4-15,2-9 5 16,1-4 2 0,-7-9 0-16,-5-4-2 0,-10 0-6 15,-3 0-1-15,0 18 16 16,-9 2 2-16,3 17 8 16,-2 8 2-16,-3 2-18 15,2 5-1-15,1-6-5 16,2-2-2-16,-5-12-1 0,6 2 3 15,-5-13 2-15,-3-7 1 16,8-6-5-16,-4-10-4 16,8 1-8-16,8 3-3 15,-2 3-3-15,5 10 0 16,-7 11 6 0,-3 6 5-16,-5 14 9 0,-2-3 3 15,-1 9-2-15,-3 0-3 16,0-3-9-1,3-1-31-15,3-11-107 0,1-5-61 0,4-13-118 16,2-5 22-16,-6-11 115 16,5-4 99-1,-1-9 209-15,0 2 47 0,5 1 55 16,-3 6-3-16,0 13-56 16,0 10-27-16,-2 11-56 15,1 5-28-15,-1 7-21 16,2 3-1-16,-1-2-5 15,0-2-4-15,-4-8-7 16,2-9-3-16,0-5 38 16,1-9 15-16,3-8 14 15,-4 1 3-15,-2-8-45 16,-1 9-17-16,-2 5-75 16,-7 3 406-16</inkml:trace>
  <inkml:trace contextRef="#ctx0" brushRef="#br0" timeOffset="1817.24">5030 11472 650 0,'0'-9'367'15,"-1"-16"-120"-15,-2 37-75 16,-4 16-46-16,2 34-70 16,3 21-5-16,3 21-20 15,6 10-5-15,-1-14-5 16,-1-9-4-16,-1-35-55 15,5-16-80-15,3-23-227 16</inkml:trace>
  <inkml:trace contextRef="#ctx0" brushRef="#br0" timeOffset="1995.42">5129 11561 731 0,'10'-14'356'0,"9"-3"-143"16,0 13-53-16,-3 29-65 15,-2 16-18-15,0 25-6 0,1 10 4 16,-1 18-3-16,3-1-7 16,-6-16-12-16,1-10-14 15,-5-27-20-15,-3-8-39 16,-3-15-196-16</inkml:trace>
  <inkml:trace contextRef="#ctx0" brushRef="#br0" timeOffset="2342.9">4995 11888 699 0,'10'5'271'0,"21"4"-192"15,12 0-36-15,18 2-22 16,8-1-5-16,4 2-7 16,-3 0-5-16,-4-4-17 0,-8-1-7 15,-6-7 0 1,-4-4 5-16,-9-3 30 15,-5-5 28-15,-16-4 52 16,-4 2 17-16,-17-2 23 16,-7 0-4-16,-16 1-28 15,-2 5-11-15,-13 5-33 16,0 9-23-16,9 17-29 16,4 1-9-16,13 12-8 15,13 0-1-15,15-2 5 0,2-6 4 16,18-11 6-16,0-6 6 15,-3-9 8-15,1-6 5 16,-12-6 6-16,-7-1-1 16,-11-4-47-16,-1 1-82 15</inkml:trace>
  <inkml:trace contextRef="#ctx0" brushRef="#br0" timeOffset="2632.89">5767 11877 865 0,'3'-1'420'0,"10"1"-133"16,1 8-108-16,6 9-80 0,3 10-22 16,-4 1-29-1,0 8-9-15,-14-7-9 0,-2-5-6 16,-1-5-9 0,-7-14-3-16,12 1 4 15,-1-7 0-15,4-16-2 16,8-2-2-16,-2-11-7 15,4-1-4-15,0 6-1 16,4 3 0-16,-2 15-2 0,-3 7-2 0,-9 14 1 31,-3 10 0-31,-8 6 2 0,0 3 2 16,1-3-106-16,4-4-112 16</inkml:trace>
  <inkml:trace contextRef="#ctx0" brushRef="#br0" timeOffset="3088.06">6562 12053 397 0,'-19'-25'268'0,"-9"-19"10"0,-6-1-90 16,-4-1-26-16,4 18-35 15,0 12-19-15,-1 18-51 16,3 13-20-16,10 14-14 16,7 5-5-16,18 3 6 0,8-2 6 15,13-9 9 1,3-3 5-16,5-13 4 16,0-4-1-16,-7-11-3 15,4-7-6-15,-2-11-6 16,-4-12-2-16,-7-13-4 15,-8-10-5-15,-12-12-5 16,-6-4-7-16,1 0-10 16,-3 4-3-16,5 12-6 15,6 8-1-15,1 19 2 16,1 8-2-16,-1 19-13 0,-3 6 1 16,-2 25 6-16,0 12 6 15,1 20 20-15,2 9 10 16,-2 11 16-16,4 3 3 15,7 2-2-15,8-7-6 16,8-22-20-16,5-12 0 16,2-22-120-16,1-7-109 15</inkml:trace>
  <inkml:trace contextRef="#ctx0" brushRef="#br0" timeOffset="3411.38">6903 11881 588 0,'-2'12'332'0,"0"15"-51"15,-7-1-32-15,-7 1-65 0,-6-4-24 16,-9-8-48-16,-5-5-26 16,0-10-41-1,-3-5-13-15,4-7-11 16,7-4-5-16,5-8-12 15,9 1-7-15,11 0-21 16,6 5-9-16,19 10-4 16,8 6 5-16,11 15 19 15,-1 8 15-15,0 9 35 16,-8 4 18-16,-6-6 29 16,-4 0 0-16,-5-5-21 0,1-4-14 15,-5-6-136-15,3 1 204 16</inkml:trace>
  <inkml:trace contextRef="#ctx0" brushRef="#br0" timeOffset="4256.15">7514 11747 790 0,'2'-4'457'16,"0"-2"-58"-16,-1 6-215 16,-2 0-48-16,0 0-69 15,0 0-21-15,1 0-29 16,0 0-52-16,0 0-488 16</inkml:trace>
  <inkml:trace contextRef="#ctx0" brushRef="#br0" timeOffset="4446.13">7561 12011 742 0,'0'1'407'16,"-1"1"-60"-16,1 0-73 15,-1-2-46-15,-1 0-47 0,1 0-71 16,0 0-37-16,0 0-45 15,0 0-62-15</inkml:trace>
  <inkml:trace contextRef="#ctx0" brushRef="#br0" timeOffset="4944.56">8839 11100 676 0,'-16'0'329'16,"-24"15"-83"-16,-17 15-101 15,-13 40-57-15,-1 23 0 16,11 26-17-16,14 8-9 16,29 1-10-16,16-10-2 15,27-15-7-15,14-13-3 0,33-23-9 16,11-12-4-16,7-16-10 15,6-6 20-15,-13-13-205 16,-5-8-149-16</inkml:trace>
  <inkml:trace contextRef="#ctx0" brushRef="#br0" timeOffset="5342.72">9251 11709 729 0,'-10'-2'357'16,"-13"-2"-114"-16,-13 6-125 0,-13 4-17 16,1 3-52-16,8 1-24 15,15 1-31-15,13-1-10 16,15-2-4-16,9 3 1 15,12-1 11-15,5-1 6 16,2 2 7-16,0-3 1 16,-8-1 3-16,-7-2 0 0,-14-1-2 15,-7-1 0-15,-18 2-3 16,-8 3 1-16,-8 3 1 16,4 2 7-16,4 6 8 15,8 1-1-15,12 5 2 16,8-1-3-16,17 0 3 15,9-2 3-15,11-6-1 16,9-3-4-16,-2-5-7 16,0-2 4-16,-3-6-130 15</inkml:trace>
  <inkml:trace contextRef="#ctx0" brushRef="#br0" timeOffset="6048.04">9207 11439 373 0,'-2'0'209'0,"5"3"0"16,7 1-47-16,14 1-24 0,11 4-10 15,18-4-42-15,12 0-18 16,15-2-30-16,0-2-12 16,-6-1-9-16,-13 0 0 15,-23 0 1-15,-12-5 3 16,-18 1 1-16,-9-1-5 16,-14-5-9-16,2 6-6 15,-14-2-7-15,3 4-1 16,1 6 0-16,-1 0 0 15,10 6-4 1,4 2-1-16,12 1 1 0,5 0 1 0,10 1 6 16,3-4 2-16,4 1 1 15,-3 0 2-15,-9-5 0 16,-4 3 3-16,-13-4 4 16,-6-1 3-16,-6 9 3 15,0-3-1 1,3 9-8-16,8 5-5 15,8 3-5-15,5 6-1 0,4 12 4 16,0 8 1-16,-4 8 5 16,-3 0 5-16,-10-9 26 15,-10-10 16-15,-11-16 10 16,-4-7 1-16,-2-10-16 0,2-2-12 16,5-7-16-1,4-4-4-15,13-1-55 0,4-6-74 16,10-2-264-16</inkml:trace>
  <inkml:trace contextRef="#ctx0" brushRef="#br0" timeOffset="6218.74">9535 11790 698 0,'20'0'342'16,"14"0"-131"-16,13 2-83 15,1-1-28-15,2 2-48 16,-6 4 31-16</inkml:trace>
  <inkml:trace contextRef="#ctx0" brushRef="#br0" timeOffset="6382.05">9893 12016 947 0,'2'4'376'0,"2"0"-256"0,2 0-46 16,6-3-107-16</inkml:trace>
  <inkml:trace contextRef="#ctx0" brushRef="#br0" timeOffset="6696.83">10300 11614 795 0,'0'-2'336'0,"-5"2"-191"0,0 7-63 15,-7 6-30-15,-1 9 6 16,4 6 12-16,0 1 0 16,8 3-15-16,4 2-4 0,15 1-8 15,14 0-4-15,13-5-10 16,6-5-5-16,2-10-11 15,-5-7-3-15,-10-8-83 16,-4-8-98-16</inkml:trace>
  <inkml:trace contextRef="#ctx0" brushRef="#br0" timeOffset="6847.18">10550 11729 344 0,'0'5'210'0,"0"9"17"16,0 4-57-16,1 14-36 15,1 9-9-15,-1 7-40 0,-1 3-18 16,1-4-25-16,0-2-2 16,0-11-250-16</inkml:trace>
  <inkml:trace contextRef="#ctx0" brushRef="#br0" timeOffset="7109.69">10713 11335 878 0,'17'0'371'16,"28"15"-184"-16,12 18-84 16,13 34-2-16,-2 8 7 15,-7 15 10-15,-14 9-7 16,-34 10-31-16,-15 1-16 15,-38-8-28-15,-8-12-8 16,-8-22-10-16,-1-8-3 0,17-15-6 16,4-10-6-16,14-21-96 15,-1-8-82-15</inkml:trace>
  <inkml:trace contextRef="#ctx0" brushRef="#br0" timeOffset="17217.29">17533 2714 590 0,'-16'-26'257'0,"-8"-22"-117"15,-37-3-69-15,-11-2-6 16,-25 12-8-16,-10 13-6 15,-16 29-9-15,-4 26-9 16,7 44-6-16,11 23 0 16,35 43-15-16,58-35 1 31,8-50-6-31,1 0-5 0,47 140 18 0,44-16 12 0,86-63 54 16,16-91 31-16,16-54 75 15,-6-35 34-15,-45-43 11 16,-32-17-12-16,-79-40-72 15,-49-11-44-15,-72-7-76 16,-32 16-34-16,-37 59 1 16,-1 36-117-16</inkml:trace>
  <inkml:trace contextRef="#ctx0" brushRef="#br0" timeOffset="121466.6">1743 13124 792 0,'0'-1'397'16,"4"-4"-122"-16,4 8-55 16,16 6-85-16,12 8-33 15,26 19-43-15,9 7-17 0,3 17-10 16,-2 0-4-1,-13 1-7-15,-7-5-2 16,-11-14-91-16,-6-9-101 16</inkml:trace>
  <inkml:trace contextRef="#ctx0" brushRef="#br0" timeOffset="121720.9">2304 13122 706 0,'0'0'390'16,"-3"-6"-101"-16,-15 15-88 0,-11 6-18 16,-23 17-39-16,-10 9-18 15,-7 17-30-15,-4 4-25 16,5-2-38-1,13-6-12-15,16-18-15 0,12-11-19 16,24-20-93-16,3-9-54 0,11-5-190 16</inkml:trace>
  <inkml:trace contextRef="#ctx0" brushRef="#br0" timeOffset="121989.2">2395 13415 810 0,'7'-5'421'16,"3"-4"-146"-16,-1 12-120 15,2 11-34-15,-3 17-56 0,-2 5-3 16,-6 7-11-16,0-1-5 16,-3-5-16-1,1-2-10-15,2-10-40 16,1-4-75-16,1-7-271 0</inkml:trace>
  <inkml:trace contextRef="#ctx0" brushRef="#br0" timeOffset="122325.32">2404 13525 570 0,'-3'-15'355'0,"0"-12"-3"0,4-3-91 16,10 2-95-16,4 4-26 16,11 3-50-16,-1 7-16 15,6 10-30-15,2 6-12 16,2 12-18-16,-2 5-9 15,-10 7 2-15,-9 2-4 16,-19 0-2-16,-6 2 2 0,-8-7-1 16,-1-4 1-16,7-8 2 15,6-7-2-15,14-3-9 16,9-2-3-16,9-4-4 16,5 4 1-16,-1 6 6 15,-6 4 1-15,-13 9 5 16,-13 3 3-16,-19 0 6 15,-6 0 1-15,-7-4 7 16,0-4-46-16</inkml:trace>
  <inkml:trace contextRef="#ctx0" brushRef="#br0" timeOffset="122608.9">3072 13341 1266 0,'-3'-2'530'0,"14"-3"-302"16,12 3-70-16,18-1-67 15,15 1-24-15,5 0-33 16,-3 0-16-16,-3-1-11 16,-8 1-76-16,-13 2-210 15,-6 0-296-15</inkml:trace>
  <inkml:trace contextRef="#ctx0" brushRef="#br0" timeOffset="122807.9">3133 13549 906 0,'19'3'436'16,"19"0"-149"-16,8-3-26 16,10-1-61-16,-2-2-32 15,-2 3-71-15,-7 2-27 16,-13-1-11-16,-8 0-112 15</inkml:trace>
  <inkml:trace contextRef="#ctx0" brushRef="#br0" timeOffset="123253.76">3988 13218 1050 0,'6'0'442'15,"20"5"-241"-15,8 10-56 16,21 19-43-16,15 7-15 16,1 11-30-16,-2 4-10 15,-18-6-17-15,-14-5-9 16,-11-14-100-16,-4-6-117 16</inkml:trace>
  <inkml:trace contextRef="#ctx0" brushRef="#br0" timeOffset="123437.46">4472 13228 1190 0,'-12'7'493'0,"-21"15"-276"16,-7 7-60-16,-15 21-51 16,-2 5-32-16,-3 5-48 15,5-3-10-15,16-11-15 0,5-7-55 16,15-22-145-16,9-1-133 15</inkml:trace>
  <inkml:trace contextRef="#ctx0" brushRef="#br0" timeOffset="123802.98">4665 13614 1002 0,'-20'15'461'0,"-12"9"-217"15,0 5-107-15,5 1-27 16,10-4-62-16,12-5-22 0,8-8-14 16,6-4 3-1,8-13 8-15,-1-9 4 0,10-12-1 16,-3-6-2-16,0-5-4 15,-1-1-4-15,-6 4-4 0,-1 3-3 16,-1 10-3 0,1 8 2-16,-2 12 2 15,1 2 0-15,0 11-2 16,2 2-3-16,4 11-1 16,2 3-1-16,2-1-1 15,-3 1 2-15,-4-5 2 0,-6-3-39 0,-6-5-129 16,-1-4-92-16</inkml:trace>
  <inkml:trace contextRef="#ctx0" brushRef="#br0" timeOffset="123942.77">4604 13641 991 0,'4'-1'468'0,"15"-5"-183"0,6 4-67 15,30-2-100-15,9 2-29 16,3 3-53-16,0 0 30 15,-20 5-227-15</inkml:trace>
  <inkml:trace contextRef="#ctx0" brushRef="#br0" timeOffset="124212.58">5418 13190 1178 0,'1'3'477'0,"10"15"-290"15,-4 7-31-15,-9 21-25 0,5 12-15 16,-1 11-40-16,0-3-19 15,1-10-29-15,1-11-10 16,-2-17-51-16,0-7-73 16,2-14-235-16</inkml:trace>
  <inkml:trace contextRef="#ctx0" brushRef="#br0" timeOffset="124383.51">5163 13456 1087 0,'9'0'476'0,"21"1"-225"16,20 4-56-16,21-4-49 16,9 2-20-16,3-6-45 15,-4 2-15-15,-10 2 5 16,-5-3-113-16</inkml:trace>
  <inkml:trace contextRef="#ctx0" brushRef="#br0" timeOffset="124959.08">5964 13283 792 0,'10'-9'396'0,"10"-8"-121"0,1 6-83 16,1 14-94-16,-1 8-34 15,-2 18-46-15,-2 10-10 16,-10 14-2-16,-4 2-1 16,-3 0-1-16,3-7 1 15,11-13 2-15,8-9-1 16,12-16 7-16,4-7 3 15,5-20 4-15,-1-5 5 16,-10-15 1-16,-2-10-1 16,-16-5-3-1,0-1-2-15,-10 10-8 16,-4 9 5-16,-3 19 4 16,-10 11 4-16,1 18 3 15,-1 7-4-15,2 16-1 0,5 4-4 16,6 4-3-1,7 5-3-15,7-7-3 16,2-9 0-16,4-6-122 16,-2-7-124-16</inkml:trace>
  <inkml:trace contextRef="#ctx0" brushRef="#br0" timeOffset="125291.73">6636 13645 1057 0,'-2'5'449'0,"-12"9"-227"16,-2 5-78-16,1 18-52 15,-8-2-17-15,0-2-32 16,6 1-14-16,6-15-11 16,3-4-2-16,15-15 5 15,7-8-1-15,11-12-1 16,3-9-1-16,-3-8-7 15,-4-2 0-15,-4 2-3 16,-2 3-2-16,-3 17-6 16,-1 5-4-16,-4 16-4 15,0 7 2-15,2 9 1 16,-1 4 5-16,5 7 1 16,2 3 2-16,-1 2-1 15,-1-2 2-15,-5-6-72 16,-1-6-67-16,-6-11-212 15</inkml:trace>
  <inkml:trace contextRef="#ctx0" brushRef="#br0" timeOffset="125432.06">6597 13751 655 0,'-2'0'449'16,"2"-1"23"-16,6 1-189 0,-6 0-133 15,27 1-49-15,47 4-43 16,-24-3-21-16,3-1-128 15,-7 1-245-15</inkml:trace>
  <inkml:trace contextRef="#ctx0" brushRef="#br0" timeOffset="129401.88">7321 13032 772 0,'-30'8'397'16,"-19"2"-124"-16,-23 24-127 16,2 14-34-16,12 33-63 15,14 16-22-15,43 8-16 0,20-7-5 16,37-27 0-16,20-14 3 16,11-26-50-1,-2-15-93-15</inkml:trace>
  <inkml:trace contextRef="#ctx0" brushRef="#br0" timeOffset="129642.01">7481 13161 723 0,'10'-2'399'16,"10"1"-97"-16,-1 5-90 0,-7 21-91 15,-5 3-28-15,-7 17-4 16,-4 11-9-16,-4 7-18 16,2 4-12-1,10-8-26-15,11-9-7 16,10-18-8-16,4-11-1 0,-3-10-57 16,-1-9-52-16,-7-4-157 15</inkml:trace>
  <inkml:trace contextRef="#ctx0" brushRef="#br0" timeOffset="129807.09">7428 13419 1044 0,'12'-1'436'0,"26"1"-245"16,9-1-63-16,11-1-57 15,1 2-20-15,-6 4-114 31,-7 0-215-31</inkml:trace>
  <inkml:trace contextRef="#ctx0" brushRef="#br0" timeOffset="130008.01">7918 13261 1033 0,'4'3'449'0,"4"3"-219"15,2 13-120-15,-2 9-24 16,4 14-11-16,-3 7-8 0,0 3-23 16,2-6-8-16,-6-9-16 15,2-3-38-15,-2-14-135 16,1-4-188-16</inkml:trace>
  <inkml:trace contextRef="#ctx0" brushRef="#br0" timeOffset="130135.67">7885 13476 1036 0,'15'-5'405'0,"27"0"-293"16,8-4-34-16,5 4-45 0,4 1-40 16</inkml:trace>
  <inkml:trace contextRef="#ctx0" brushRef="#br0" timeOffset="130403.79">8284 13489 894 0,'8'-6'417'0,"3"-2"-163"0,0-10-113 15,9 2-22-15,-6-8-26 16,1-7-10-16,0-2-17 15,-1-2-2-15,-1 6-5 16,-4 4-6-16,-1 13-17 16,-6 9-15-16,-5 13-15 15,-1 14-5-15,7 21 1 16,-3 7 3-16,4 7 1 16,4 0-2-16,-6-13-67 15,4-5-71-15</inkml:trace>
  <inkml:trace contextRef="#ctx0" brushRef="#br0" timeOffset="130642.47">8506 13042 1341 0,'22'10'486'15,"35"17"-395"-15,6 14-14 0,5 21 10 16,-3 12-2 0,-27 12-14-16,-16-1-10 0,-31-4-31 15,-15-7-3 1,-7-16 0-16,-9-9-5 16,1-14-7-16,4-11-51 0,5-16-153 0</inkml:trace>
  <inkml:trace contextRef="#ctx0" brushRef="#br0" timeOffset="-207504.06">9379 13285 948 0,'0'-5'447'16,"-1"-2"-200"-16,1 7-70 15,0 21-98-15,1 12-35 16,8 27-29-16,0 9-2 16,3 2-6-16,-4-5 0 15,0-16-27-15,-3-8-66 16,-2-16-300-16</inkml:trace>
  <inkml:trace contextRef="#ctx0" brushRef="#br0" timeOffset="-207362.97">9257 13513 760 0,'-5'-4'408'0,"3"-4"-124"16,6 7-66-16,22 9-94 15,10 1-38-15,26 2-24 16,10-1-20-16,15-2 6 16,4-1-130-16</inkml:trace>
  <inkml:trace contextRef="#ctx0" brushRef="#br0" timeOffset="-207045.63">10178 13540 752 0,'7'-15'350'15,"9"-25"-104"-15,1-7-54 16,2-13-22-16,-8-5-3 0,-5 1-36 16,0 5-20-1,-2 15-29-15,-3 4-14 16,-2 17-16-16,-6 5-8 16,-2 12-24-16,2 6-8 0,5 12-14 15,4 9-4-15,2 15 0 16,8 12 2-16,2 20 2 15,-1 8 2-15,8 7-51 16,-9-4-89-16</inkml:trace>
  <inkml:trace contextRef="#ctx0" brushRef="#br0" timeOffset="-206858.89">9995 13675 1094 0,'26'0'413'16,"39"0"-315"-16,10 1-22 15,1 2-35-15,2-1-13 16,-6 6-71-16,-3 0-138 16</inkml:trace>
  <inkml:trace contextRef="#ctx0" brushRef="#br0" timeOffset="-206478.33">10147 14023 952 0,'-16'-13'389'0,"-14"-15"-204"0,13 0-59 16,29-4-43-16,15 3-18 15,21 6-43-15,8 5-6 16,10 14 5-16,0 8 2 16,-11 13 0-16,-8 7-3 15,-33 6 5-15,-16 7 3 16,-35 3 0-16,-11 2 1 0,-11-6-5 16,5-4-4-1,3-9-2-15,4-7 2 0,16-10 3 16,3-6-2-16,24-7-10 15,13-6-6-15,25 6 1 16,10 3 10-16,9 4 29 16,-2 6 9-16,-3 4 0 15,-6 4-9-15,-11 3-21 16,-1 0-7-16,-15-3-107 16,0-5-6-16</inkml:trace>
  <inkml:trace contextRef="#ctx0" brushRef="#br0" timeOffset="-201262.31">11168 13641 321 0,'9'-11'242'16,"8"-7"0"0,-9-5-18-16,-5 0-11 15,-8-7-28-15,-8 0-15 16,-17 0-38-16,-6 3-18 0,-14 12-33 16,-2 11-17-16,3 15-34 15,0 15-16-15,16 14-27 16,9 5-5-16,20 7 0 15,12-3 4 1,24-5 13-16,8-7 2 16,18-18 4-16,3-10 0 15,0-21 5-15,-4-6 1 0,-16-14 3 16,-10-4 1 0,-18-5 1-16,-5 2-2 0,-12 4 1 15,-6 6-2-15,-5 15 2 16,-5 6 1-16,-1 16 1 15,4 10-1-15,9 9-4 0,7 4-3 16,14-2-2-16,9-2 0 16,7-2-1-16,4-5 2 15,3-2-135-15,-4-6-170 16</inkml:trace>
  <inkml:trace contextRef="#ctx0" brushRef="#br0" timeOffset="-200915.57">11470 13676 859 0,'0'-1'405'16,"0"4"-172"-16,0 10-80 15,4 22-95-15,-1 9-12 0,3 11-12 16,-1 2-10-16,0-5-43 15,1-10-100-15</inkml:trace>
  <inkml:trace contextRef="#ctx0" brushRef="#br0" timeOffset="-200747.34">11673 13709 947 0,'6'-4'441'0,"2"3"-179"16,0 8-74-16,-5 15-78 15,-3 9-19-15,3 12-29 16,-4 2-20-16,3 4-23 16,5-1-4-16,-3-14-69 15,7-7-77-15,-5-22-302 16</inkml:trace>
  <inkml:trace contextRef="#ctx0" brushRef="#br0" timeOffset="-200630.4">11483 13867 997 0,'5'1'436'0,"12"-1"-219"16,13-1-51-16,22 0-79 15,4-3-15-15,4 2-202 16</inkml:trace>
  <inkml:trace contextRef="#ctx0" brushRef="#br0" timeOffset="-200200.77">12123 13185 861 0,'2'-9'442'0,"4"-8"-132"15,-3 10-115-15,3 14-119 16,-1 10-22-16,-9 21-19 16,-3 15 3-16,-10 24-2 15,1 8-5-15,17 2-12 16,13-11-3-16,18-19-4 16,4-13 0-16,3-19 1 15,-4-8 0-15,-5-17-78 16,-3-4-77-16</inkml:trace>
  <inkml:trace contextRef="#ctx0" brushRef="#br0" timeOffset="-200053.06">11981 13490 923 0,'15'0'449'15,"32"0"-138"-15,13 2-104 16,14-2-74-16,5 0-38 0,-8 0-45 15,-10 1-101-15</inkml:trace>
  <inkml:trace contextRef="#ctx0" brushRef="#br0" timeOffset="-199767.68">12424 13071 982 0,'1'-12'421'0,"11"-15"-213"0,15 9-62 16,25 6-47-16,4 5-20 15,2 11-29-15,-6 3-13 16,-29 6-6-16,-10 10 6 16,-31 7 10-16,-16 5 2 15,-17 11-5-15,-3-2-7 16,18-3-17-16,18-3-1 15,40-11 6-15,20-6 0 0,17-10 0 16,11-4-3 0,-2-8 4-16,-7-1-43 0</inkml:trace>
  <inkml:trace contextRef="#ctx0" brushRef="#br0" timeOffset="-198746.17">1867 14547 813 0,'-12'0'373'0,"-15"7"-159"15,-7 8-78-15,-6 17-71 16,1 8-8-16,17 9-9 15,11 3-6-15,22-5-5 16,14-7-4-16,18-15-8 16,7-10-3-16,5-15 1 15,-3-7-35-15,-14-8-111 16,-12-1-97-16</inkml:trace>
  <inkml:trace contextRef="#ctx0" brushRef="#br0" timeOffset="-198609.78">1999 14671 360 0,'-1'-4'315'15,"-2"-7"27"-15,3 14-73 0,3 7-37 16,4 14-73-16,5 9-22 16,2 16-43-16,1 9-15 15,-4 6-26-15,-4 0-11 16,4-12-66-16,2-10-104 0</inkml:trace>
  <inkml:trace contextRef="#ctx0" brushRef="#br0" timeOffset="-198291.54">2473 14664 872 0,'-17'-14'462'15,"-15"-11"-127"-15,-9 15-157 0,1 10-38 16,-3 10-67-16,6 11-20 15,14 17-30-15,6 8-9 16,22 21-6-16,10 2 0 16,15-5 2-16,11-7 2 0,14-23 3 15,7-11 1-15,0-23 5 16,-1-7 2 0,-15-21 6-16,-13-10 5 0,-18-13 9 15,-16-3 2-15,-24-2-4 16,-11 4-8-16,-18 10-24 15,1 11-17-15,7 20-138 16,9 7-169-16</inkml:trace>
  <inkml:trace contextRef="#ctx0" brushRef="#br0" timeOffset="-197943.5">2949 14741 871 0,'-8'-7'411'0,"-14"-8"-148"0,-5 1-44 0,-15 7-63 16,-2 3-25 0,-1 14-57-16,5 9-26 0,11 16-35 15,7 10-9-15,20 11-6 16,9 3-2-16,25-6 5 15,9-8 5-15,14-21 10 16,3-9 5-16,-3-15 6 31,-2-9 3-31,-12-13 5 0,-12-10 2 16,-13-14 1-16,-7-6-4 0,-15 1-12 16,-7 2-9-16,-13 11-27 31,-1 8-37-31,-8 10-158 15,1 6-261-15</inkml:trace>
  <inkml:trace contextRef="#ctx0" brushRef="#br0" timeOffset="-197721.89">2587 14722 874 0,'-7'6'408'0,"-12"12"-154"15,-1 9-56-15,-3 21-64 16,-6 6-30-16,6 4-53 16,4-3-17-16,9-17-155 15,14-8-113-15</inkml:trace>
  <inkml:trace contextRef="#ctx0" brushRef="#br0" timeOffset="-197552.22">3014 14758 1016 0,'2'-5'522'16,"-2"-1"-177"-16,-6 6-70 15,-10 13-113-15,-7 10-44 16,-11 18-38-16,-4 8-20 15,0 8-23-15,5-8-27 16</inkml:trace>
  <inkml:trace contextRef="#ctx0" brushRef="#br0" timeOffset="-197218.01">3613 14726 1027 0,'12'0'431'15,"20"-2"-235"-15,14 1-49 16,20 0-50-16,3 1-27 0,-4 4-36 16,-10-2-27-16,-16 0-299 15</inkml:trace>
  <inkml:trace contextRef="#ctx0" brushRef="#br0" timeOffset="-197060.98">3653 14902 1027 0,'13'-1'457'0,"27"1"-167"15,14 0-103-15,16 0-34 16,2 1-16-16,-10 1-61 15,-3-1-18-15,-7-1-143 16</inkml:trace>
  <inkml:trace contextRef="#ctx0" brushRef="#br0" timeOffset="-196609.67">4781 14625 869 0,'-26'-12'446'0,"-22"-9"-154"15,-7 10-111-15,-1 9-47 0,6 14-67 16,10 8-27-16,21 20-29 16,12 3-6-16,24 19-3 0,12 3 4 15,25-2 9 1,9-5 3-16,18-21 2 0,-2-11 1 15,-7-24 6 1,-12-11 3-16,-23-14 3 16,-17-12-3-16,-20-13-23 0,-9-4-10 15,-26-5-24 1,-10 7-9-16,-13 11-75 16,-3 8-67-16</inkml:trace>
  <inkml:trace contextRef="#ctx0" brushRef="#br0" timeOffset="-196452.08">4832 14663 984 0,'6'1'484'0,"2"9"-183"0,-8 4-45 16,-20 16-82-16,-13 9-46 16,-13 16-52-16,-2 7-22 15,8 1-40-15,16-6-107 16</inkml:trace>
  <inkml:trace contextRef="#ctx0" brushRef="#br0" timeOffset="-196106.76">5556 14681 709 0,'3'-10'448'15,"4"-3"13"-15,-3 8-210 16,-4 18-126-16,0 12-39 16,2 20-42-16,6 11-5 15,4 11 0-15,-2-8-4 16,3-2 0-16,-2-12-82 0,-1-22-336 16</inkml:trace>
  <inkml:trace contextRef="#ctx0" brushRef="#br0" timeOffset="-195949.06">5367 14852 872 0,'14'0'484'0,"28"-2"-26"16,11-3-199-16,29 5-83 16,9 0-15-16,-2 0-61 15,-9 7-26-15,-25-7-88 0,-13 3 393 16</inkml:trace>
  <inkml:trace contextRef="#ctx0" brushRef="#br0" timeOffset="-195466.25">6506 14639 1085 0,'-20'-2'459'0,"-30"3"-270"16,0 11-52-16,11 21-81 15,3 6-22-15,20 25-25 16,18 7-1-16,26 3 16 15,12-4 7-15,29-27 11 16,12-14 1-16,11-27-7 16,2-9-3-16,-20-18 4 15,-24-13 5-15,-34-15 3 16,-16-10 0-16,-38-5-12 16,-12 3-11-16,-24 15-15 15,-6 5-10-15,18 24-101 16,13 10-93-16</inkml:trace>
  <inkml:trace contextRef="#ctx0" brushRef="#br0" timeOffset="-195288.41">6743 14727 977 0,'-2'3'433'15,"-9"9"-209"-15,-12 4-54 0,-21 15-82 16,-10 12-23-16,-8 15-33 15,4 8-13-15,17 0-57 16,9-11-100-16</inkml:trace>
  <inkml:trace contextRef="#ctx0" brushRef="#br0" timeOffset="-194642.78">7465 14412 735 0,'-22'5'377'15,"-17"5"-104"-15,-13 27-101 0,1 16-14 16,-3 22-25-16,6 12-9 15,25 21-18-15,14-7-3 0,40-4-26 16,16-12-19 0,18-29-14-16,13-6-86 15,3-19-19-15</inkml:trace>
  <inkml:trace contextRef="#ctx0" brushRef="#br0" timeOffset="-194311.47">7644 14659 859 0,'8'-5'392'0,"10"-2"-176"0,-3 6-47 16,-8 14-31-16,-6 9-19 15,-12 16-4-15,-8 9-2 16,0 19-27-16,4 3-11 16,16-6-32-1,13-4-13-15,17-22-13 0,9-7-3 16,3-12-22-16,2-7-60 15,-8-11-251-15</inkml:trace>
  <inkml:trace contextRef="#ctx0" brushRef="#br0" timeOffset="-194147.48">7520 14796 1069 0,'14'-1'444'0,"21"-4"-249"15,11 1-57-15,19 10-60 16,-1 4-22-16,-6 4-33 0,-4 4-31 16,-9-11-206-16</inkml:trace>
  <inkml:trace contextRef="#ctx0" brushRef="#br0" timeOffset="-193985.01">8143 14686 1033 0,'0'-5'518'0,"0"-2"-183"15,0 7-89-15,2 16-114 16,0 10-43-16,2 16-43 16,2 9-7-16,-2 7-21 15,0-1-6-15,-3-8-73 16,3-8-78-16,-1-20-476 16</inkml:trace>
  <inkml:trace contextRef="#ctx0" brushRef="#br0" timeOffset="-193837.69">8001 14997 973 0,'14'-3'391'0,"9"0"-223"0,20 0-140 16,8 3-13-16,8 3-25 15,-4-1-76-15</inkml:trace>
  <inkml:trace contextRef="#ctx0" brushRef="#br0" timeOffset="-193695.73">8534 14836 1163 0,'0'-12'510'0,"0"-11"-258"31,0 3-49-31,3 12-88 0,2 6-34 16,3 10-42-16,4 7-13 0,0 9-9 15,1 3-1-15,-4 1-112 16,-2-5-97-1</inkml:trace>
  <inkml:trace contextRef="#ctx0" brushRef="#br0" timeOffset="-192972.25">8495 14920 587 0,'4'-2'315'0,"8"-7"-52"0,2-4-59 16,2-4-39-16,-1-7-10 15,-1-4-26-15,-2 2-14 16,-4-1-31-16,-1 2-14 15,-7 4-23-15,0 4-10 0,-2 9-22 16,-3 4-10-16,3 11-8 16,-4 2-6-16,2 13 5 15,-1 6 4-15,4 13 5 16,1 9 1-16,3 4 7 16,3 0 0-16,-2-10 2 15,-2-8 3-15,-4-11-8 16,-5-4 1-16,-12-11 3 15,-5-2 0-15,-8-8 6 16,-1-4-2-16,8-5-3 16,9-1-4-16,21-1-10 15,12-2-3-15,21 5-3 16,9 2 2-16,10 7 3 0,-1 3 0 16,-4 3-13-16,-6-3-65 15</inkml:trace>
  <inkml:trace contextRef="#ctx0" brushRef="#br0" timeOffset="-192553.98">8724 14440 738 0,'23'3'378'0,"15"8"-119"15,23 22-85-15,12 20-23 16,10 23-2-16,1 7 1 16,-35 23-27-16,-31 0-5 15,-51-8-39 1,-23-10-17-16,-10-31-12 15,7-13-14-15,20-20-58 16,13-7-110-16</inkml:trace>
  <inkml:trace contextRef="#ctx0" brushRef="#br0" timeOffset="-192013.84">9627 14690 864 0,'1'-6'462'0,"4"4"-137"16,-2 5-81-16,2 20-108 15,0 13-48-15,2 19-33 16,1 8-17-16,-1 2-18 16,-1-5-5-16,-5-18-56 15,-1-8-69-15,-8-19-308 16</inkml:trace>
  <inkml:trace contextRef="#ctx0" brushRef="#br0" timeOffset="-191872.72">9507 14924 894 0,'28'-2'485'16,"19"-4"-87"0,24 6-230-16,4 1-52 15,6 4-58-15,-4-2-6 0,-13-3-186 16</inkml:trace>
  <inkml:trace contextRef="#ctx0" brushRef="#br0" timeOffset="-191489.53">10467 14637 744 0,'5'-15'378'15,"6"-17"-88"-15,1 5-38 16,-2 7-53-16,-3 7-20 15,-6 13-75-15,-1 3-31 16,-1 22-42 0,1 9-20-16,5 20-2 0,3 8 2 15,7 12 0-15,4 0 0 0,3-13-92 16,7-5-105 0</inkml:trace>
  <inkml:trace contextRef="#ctx0" brushRef="#br0" timeOffset="-191310.72">10284 14983 1077 0,'14'-5'475'16,"18"-2"-227"-16,33 0-144 15,15 4-29-15,24 3-37 16,-5 2-11-16,-2 6-26 15,-12 1-75-15,-15 1-373 16</inkml:trace>
  <inkml:trace contextRef="#ctx0" brushRef="#br0" timeOffset="-190979.9">10366 15265 1060 0,'-8'-6'439'0,"-7"-5"-245"16,30-1-91-16,16-2-7 15,26 3-28-15,14 5-25 16,5 7 1-16,-8 9 1 0,-16 10 1 16,-14 3-2-16,-31 7-13 15,-10 3-4 1,-23 6-10-16,-16 3 0 15,-15 2-4-15,-9-1-2 0,5-13-1 16,11-8 1-16,32-9-5 16,19-11-1-1,30-7-3-15,15 1-1 0,20-4 3 16,2 2 0-16,-2 3-3 16,3 5 21-16,-3-2-137 15</inkml:trace>
  <inkml:trace contextRef="#ctx0" brushRef="#br0" timeOffset="-190606.39">11236 14962 779 0,'-4'-8'491'16,"-6"-5"19"-1,2 6-224-15,4 5-151 0,1 7-50 16,7 7-104-16,3 0 468 16</inkml:trace>
  <inkml:trace contextRef="#ctx0" brushRef="#br0" timeOffset="-190156.97">11587 14697 603 0,'10'-6'334'0,"8"-3"-62"16,10 1-74-16,3 2-22 16,8 6-43-16,-3 7-29 15,-4 7-54-15,-5 2-10 0,-24 3-15 16,-7 2-4-1,-25 1-4-15,-7 2-3 16,2-4-2-16,0-5-1 0,18-8-8 16,14-4 0-16,12-3-2 15,10 0-1-15,18 7 2 16,5 6 2-16,10 12 10 16,2 6 4-16,-15 7 32 15,-17-1 7-15,-35-6 3 16,-23-3 2-16,-17-6-23 15,-3-6-4-15,6-10-6 16,10-6-3-16,15-13-95 16,12-4-64-16</inkml:trace>
  <inkml:trace contextRef="#ctx0" brushRef="#br0" timeOffset="-189707.5">12217 14919 1089 0,'-1'-3'563'0,"-5"-5"-150"0,2 5-252 16,-3 1-64-1,2 2-79-15,-3-2-125 16</inkml:trace>
  <inkml:trace contextRef="#ctx0" brushRef="#br0" timeOffset="-189403.07">12601 14607 1106 0,'0'4'466'0,"-2"16"-250"16,-2 10-48-16,-1 20-51 0,-3 10-16 16,-4 11-36-16,1 3-13 15,7-8-19-15,8-8-8 16,20-16-7-1,9-8 1-15,17-13-2 16,4-7 2-16,-3-13-74 16,-6-5-68-16,-21-13-197 15</inkml:trace>
  <inkml:trace contextRef="#ctx0" brushRef="#br0" timeOffset="-183824.48">12653 14465 328 0,'6'-8'228'0,"-4"-14"41"16,-9 7 9-16,-25 8-17 16,-18 9-22-16,-20 28-59 15,-6 12-33-15,13 28-52 16,7 10-21-16,37 22-37 16,11 4-8-16,25-5-13 15,15-8-3-15,10-28-2 16,7-8-14-16,-4-16-189 0</inkml:trace>
  <inkml:trace contextRef="#ctx0" brushRef="#br0" timeOffset="-183417.82">12569 14842 610 0,'-10'-1'331'16,"-10"1"-76"-16,13 0-78 15,9 1-17-15,23 0-38 0,13-1-23 16,17-1-34-1,7-1-13-15,3 2-24 16,-4 0-9-16,-2 0-227 16</inkml:trace>
  <inkml:trace contextRef="#ctx0" brushRef="#br0" timeOffset="-183193.84">13159 14747 994 0,'-2'-1'488'16,"0"0"-173"-16,-2 10-171 15,4 12-47-15,6 15-44 0,-4 8-5 16,3 8-25 0,-1-5-5-16,-1-10 10 0,-1-7-74 15,0-14-148 1,-3-8-107-16</inkml:trace>
  <inkml:trace contextRef="#ctx0" brushRef="#br0" timeOffset="-183064.54">13010 14923 675 0,'5'0'374'0,"14"0"-43"0,9-3-122 16,21 0-108-1,3-3-21-15,11 0-50 16,3 2-13-16,-4 4-58 15,4 2-110-15</inkml:trace>
  <inkml:trace contextRef="#ctx0" brushRef="#br0" timeOffset="-182821.81">13534 14971 912 0,'-2'-7'434'16,"-3"-2"-156"-16,5-4-45 15,7-4-77-15,4 0-30 0,8-10-50 16,0-4-14-16,2-2-16 15,-5-2-6-15,-2 0-10 16,-5 3-4 0,-9 3-2-16,4 6-3 15,-6 8-8-15,-2 10-4 0,-1 13-6 16,-1 8-1-16,8 22 2 16,-2 9-2-16,7 17-1 15,1 1 0-15,-1-6-36 16,7-1-72-16,2-23-206 15</inkml:trace>
  <inkml:trace contextRef="#ctx0" brushRef="#br0" timeOffset="-182587.14">13716 14350 1057 0,'14'-5'467'16,"23"6"-212"-16,8 19-77 16,17 31-55-16,5 12-25 15,-5 17-33-15,-8 4-3 0,-28 10-20 16,-25 10-2 0,-39 0-15-16,-14 2-9 15,-14-20-60-15,6-18-77 16</inkml:trace>
  <inkml:trace contextRef="#ctx0" brushRef="#br0" timeOffset="-182244.16">14061 14254 650 0,'5'-9'389'0,"9"-10"5"15,8 4-143 1,8 14-99-16,1 5-26 0,2 13-57 16,-6 5-24-16,-19 8-25 15,-11 4 0 1,-21 7-3-16,-10 3-1 0,11-2-2 15,7-8-3-15,22-12 2 16,21-7 6 0,22-19 6-16,15 2 0 0,11-7-4 15,-7 2-5-15,-23 2 1 16,-17 2-6-16</inkml:trace>
  <inkml:trace contextRef="#ctx0" brushRef="#br0" timeOffset="-178604.93">1865 15820 743 0,'-7'11'329'15,"-4"10"-159"-15,22 15-92 0,20 9-16 16,24 7-7-16,7 1-2 16,3 0-11-16,-12-8-7 15,-25-7-15-15,-17-6-4 16,-27-7-7-16,-13-3-11 16,-18-13-34-16,-2-9-11 15,5-18-15-15,3-14 6 16,26-14 28-16,12-5 18 0,22-9 50 15,10-1 27 1,7-5 51-16,4 4 11 0,-6 13-18 16,-11 8-7-16,-20 19-29 31,-16 8-20-31,-30 18-20 16,-12 8-18-16,-6 14-43 0,6 6-95 0</inkml:trace>
  <inkml:trace contextRef="#ctx0" brushRef="#br0" timeOffset="-178275.43">2526 15995 587 0,'-4'-14'346'15,"-12"-14"-29"1,-5 3-75-16,-12 10-94 0,-6 6-43 0,-6 17-66 15,4 6-20-15,11 21-21 16,9 7-3-16,20 6-4 16,9 3 1-16,28-11 7 15,9-3 1-15,15-18 6 16,-2-11 3-16,-3-16 8 16,-9-12 2-16,-17-12 33 15,-5 0 16-15,-24-9 22 16,-13-4 3-16,-21 2-37 15,-9 0-19-15,-12 13-35 16,5 13-7-16,13 17-167 16,8 10-154-16</inkml:trace>
  <inkml:trace contextRef="#ctx0" brushRef="#br0" timeOffset="-177946.75">2972 15973 669 0,'-3'-13'409'0,"-11"-11"-37"0,-7 5-185 0,-3 5-50 16,-12 13-74-16,4 5-25 15,4 20-28-15,3 10-8 0,15 10-7 16,6 9-3-16,22-3 1 15,10-1 3-15,17-10 4 16,6-15 3-16,6-12 9 16,-2-12 11-16,-1-14 53 15,-7-6 32-15,-22-10 46 16,-14-4 8-16,-28-7-46 16,-12 1-33-16,-13-3-55 15,-7 0-24-15,7 11-100 16,2 8-62-16</inkml:trace>
  <inkml:trace contextRef="#ctx0" brushRef="#br0" timeOffset="-177680.29">3716 15964 932 0,'14'-6'462'16,"11"0"-138"-16,18 5-183 0,4 1-38 0,4 10-50 15,-4 0-22-15,-7 0-21 16,-3-2-44-16,-3-8-116 15,-3 0-106-15</inkml:trace>
  <inkml:trace contextRef="#ctx0" brushRef="#br0" timeOffset="-177508.52">3730 16129 913 0,'10'2'432'0,"20"3"-164"16,12-1-46-16,13 0-60 16,2-2-29-16,-10 1-56 0,-3 0-17 15,-9 2-141-15</inkml:trace>
  <inkml:trace contextRef="#ctx0" brushRef="#br0" timeOffset="-176290.23">4681 15891 534 0,'7'-13'306'16,"8"-11"-30"-16,22 3-133 16,10 1-30-16,16 8-33 15,2 3-17-15,-10 11-30 16,-7 10-8-16,-23 5-13 15,-15 7-1-15,-20 9 2 16,-12-1 1-16,-11-2 4 16,2 0 1-16,10-13-4 0,9 2-4 15,24-3-3-15,5-4-4 16,15 3-3 0,5-1 2-16,-2 9 11 15,-5 4 9-15,-24 9 32 0,-23 0 9 16,-22-4-2-16,-12-6-6 15,-12-16-24-15,4-8-28 0,11-19-114 16,13-7-138 0</inkml:trace>
  <inkml:trace contextRef="#ctx0" brushRef="#br0" timeOffset="-176023.27">5657 15710 1109 0,'-20'-4'455'16,"-26"1"-284"-16,-3 10-47 16,1 19-44-16,6 15-8 15,8 24-2-15,5 6-5 16,16 12-17-16,11-7-12 0,23-14-15 31,9-4-5-31,16-19-3 0,4-5-5 16,3-18-114-1,0-7-74-15</inkml:trace>
  <inkml:trace contextRef="#ctx0" brushRef="#br0" timeOffset="-175807.39">5918 15769 1004 0,'0'0'434'0,"3"2"-197"0,-5 13-95 15,9 24-54-15,-7 9 0 16,1 14-24 0,0-1-11-16,-1-3-24 0,7-3-7 15,-4-10-8-15,-3-4-4 16,4-13-7-16,3-9-20 15,13-12-86-15,6-6-74 16</inkml:trace>
  <inkml:trace contextRef="#ctx0" brushRef="#br0" timeOffset="-175633.77">5795 16083 1066 0,'9'-2'434'0,"15"0"-250"15,8 2-71 1,14 1-45-16,3 0-19 0,3 7-32 16,0 1 10-1,-9 1-144-15,-4-2-111 0</inkml:trace>
  <inkml:trace contextRef="#ctx0" brushRef="#br0" timeOffset="-175478.83">6304 15991 516 0,'1'-11'377'0,"6"-4"68"15,-3 3-88-15,0 12-109 16,4 10-44-16,2 13-91 16,1 2-26-16,1 11-36 0,-5-2-19 15,-2 2-22 1,-1 3-2-16,2-5-133 16,-5-4-78-16</inkml:trace>
  <inkml:trace contextRef="#ctx0" brushRef="#br0" timeOffset="-175315.73">6182 16133 936 0,'9'-1'540'16,"5"-5"25"-16,18 3-405 15,9 1-42-15,5 2-49 16,3 3-30-16,-1-1-41 0,2 2-78 15</inkml:trace>
  <inkml:trace contextRef="#ctx0" brushRef="#br0" timeOffset="-174903.6">6839 16066 788 0,'7'-10'362'15,"-1"-18"-153"-15,-2 1-85 0,1-7-9 16,-5-4-10-16,5 7-7 16,-5 7-20-16,0 10-21 15,-1 14-30-15,-4 9-10 16,-1 18-7-1,6 11 5-15,6 18 12 16,2 3 2-16,4 2-4 0,-2-3 5 0,-2-14-100 16,1-7-69-1</inkml:trace>
  <inkml:trace contextRef="#ctx0" brushRef="#br0" timeOffset="-174696.17">7074 15671 1176 0,'23'2'471'16,"32"16"-297"-1,8 14-53-15,2 31-30 16,-8 13-5-16,-20 12 1 0,-12 2-3 16,-23-8-17-1,-16-5-16-15,-12-8-28 16,-10-7-6-16,1-19-78 0,10-12-88 15</inkml:trace>
  <inkml:trace contextRef="#ctx0" brushRef="#br0" timeOffset="-174328.75">7502 15635 1085 0,'6'-3'462'16,"12"-11"-241"-16,10 1-63 0,20 12-59 15,7 0-10-15,-1 9-28 16,-6 7-12-16,-24 2-9 15,-16 3 1-15,-19 1 0 16,-11 3-1-16,-14 1-7 16,-1-1-8-16,9-5-13 15,9-4-1-15,23-7-2 16,14-1-1-16,19 1 0 16,4-1-1-16,12-1-3 15,0-2 0-15,7 1-8 16,0 2-63-16</inkml:trace>
  <inkml:trace contextRef="#ctx0" brushRef="#br0" timeOffset="-167891.72">1859 17054 681 0,'0'-4'304'0,"2"-5"-134"16,22 3-64-16,10-1-20 15,22 8-15-15,9 1-14 16,5 6-31-16,0 9-6 0,-18 1-6 15,-11 7-1-15,-34 3 10 16,-19 0 0-16,-29 4 7 16,-8-6 1-16,-5-2-7 15,4-8-1 1,22-11-8-16,2-3-9 0,27-6-13 16,12 1-9-16,19 4-7 15,20 6 6-15,10 13 13 16,0 5 7-16,-18 9 17 15,-18 4 14-15,-39 2 14 16,-15-2 3-16,-19-8 0 16,-9-11-10-16,-1-15-75 15,7-9-60-15,5-17-314 16</inkml:trace>
  <inkml:trace contextRef="#ctx0" brushRef="#br0" timeOffset="-167576.48">2577 16988 1010 0,'5'1'442'0,"0"0"-216"15,-6 13-80-15,1 12-17 0,-1 13-28 16,-5 7-19-16,1 17-34 16,-5 2-10-1,3 6-17-15,6-1-11 0,10-9-5 16,6-12-3-16,14-15 1 16,2-6 0-16,4-15 1 15,0-7-30-15,-9-6-147 16,-4-5-162-16</inkml:trace>
  <inkml:trace contextRef="#ctx0" brushRef="#br0" timeOffset="-167425.3">2384 17315 851 0,'11'-2'413'15,"19"-6"-117"1,12 3-127-16,23 7-87 0,5 3-17 15,4 4-31-15,-2-1-64 16</inkml:trace>
  <inkml:trace contextRef="#ctx0" brushRef="#br0" timeOffset="-167137.78">2865 16811 988 0,'16'-11'406'0,"20"-14"-242"0,9 8-28 0,9 14-36 31,-9 5-21-31,-4 14-30 0,-13 6-7 16,-26 10 4-1,-11 9 3-15,-19 9-5 16,-5 1-6-16,5-6-17 15,8-6-6-15,18-15-6 0,3-2-2 16,20-8-1 0,7-6-1-16,22-2 0 15,10-3 1-15,6-1-98 16</inkml:trace>
  <inkml:trace contextRef="#ctx0" brushRef="#br0" timeOffset="-166828.97">3763 17069 801 0,'1'2'400'0,"2"13"-67"15,1 11-167-15,-1 19-64 16,0 15 12-16,-4 10-13 16,-4 6-10-16,0-2-24 15,-2-7-26-15,3-21-99 0,2-11-81 16</inkml:trace>
  <inkml:trace contextRef="#ctx0" brushRef="#br0" timeOffset="-166686.57">3527 17392 977 0,'6'0'444'16,"18"0"-174"-16,14 0-111 0,29 1-79 15,16-1-14-15,10-5-35 16,2 3-11-16,-18 0-56 15</inkml:trace>
  <inkml:trace contextRef="#ctx0" brushRef="#br0" timeOffset="-166253.65">4689 17086 784 0,'-23'-13'470'0,"-13"-9"2"0,-12 10-309 15,-1 11-50 1,3 15-54-16,-2 7-19 16,8 19-27-16,3 9-3 15,14 17-10 1,12 9 1-16,26 6 1 16,14-1 1-16,16-20 7 0,3-13-2 15,11-22 2 1,1-12 1-16,-7-15 6 0,-2-8 5 15,-28-9 11-15,-17-7 10 16,-32-9 2-16,-19-6-5 16,-15 0-18-16,-1 5-13 15,6 12-24-15,11 10-79 16,11 9-317-16</inkml:trace>
  <inkml:trace contextRef="#ctx0" brushRef="#br0" timeOffset="-165955.63">4993 17072 964 0,'4'-8'476'0,"4"-4"-155"16,-3 6-123-16,-4 13-82 15,-4 11-18-15,-4 10-10 16,1 8-6-16,-1 19-24 16,4 9-13-16,3 13-26 15,7 0-8-15,8-12-5 16,4-10-2-16,5-20-2 16,0-10-2-16,4-12-50 15,-2-9-73 1,-5-8-353-16</inkml:trace>
  <inkml:trace contextRef="#ctx0" brushRef="#br0" timeOffset="-165794.21">4791 17355 1113 0,'23'4'461'0,"30"-1"-280"16,9 4-45-16,16-2-47 15,1-2-34-15,-6-1-77 16,-1 1-103-16</inkml:trace>
  <inkml:trace contextRef="#ctx0" brushRef="#br0" timeOffset="-165306.96">5497 17386 1182 0,'8'0'470'16,"21"3"-309"-16,13 2-43 15,31 0-30-15,15 1-34 16,10-4 29-16,-2-4-140 15</inkml:trace>
  <inkml:trace contextRef="#ctx0" brushRef="#br0" timeOffset="-164933.86">6330 17177 817 0,'9'-2'363'0,"21"-1"-152"15,4 0-54-15,16-3-35 16,4-1-20-16,3-6-44 0,0-2-13 15,-11-2-18-15,-9 1-4 16,-18 5-5-16,-9 1-2 16,-16 9-2-16,-6 8 7 0,-14 17 9 15,0 9 3-15,3 20 1 16,2 11-3-16,14 18-6 16,2 3-2-1,4-10-4 1,4-6-6-16,0-30-7 0,0-10-7 0,1-18-79 15,-5-10-76-15</inkml:trace>
  <inkml:trace contextRef="#ctx0" brushRef="#br0" timeOffset="-164790.34">6343 17374 949 0,'14'2'413'0,"19"4"-185"16,8 1-72-16,34 0-45 15,8-2-28-15,21 0-46 0,-3-3-69 16</inkml:trace>
  <inkml:trace contextRef="#ctx0" brushRef="#br0" timeOffset="-164268.39">7251 17299 662 0,'12'-5'323'16,"16"-4"-103"-16,-4-1-19 15,-17-8-40-15,-1 1-20 16,-16-5-39-16,-10-1-19 16,-16 1-37-16,-9 0-12 0,-4 10-23 15,-2 7-9 1,13 10-10-16,5 6-5 0,15 8-2 15,7-1 0-15,11 6 2 16,9-3-1-16,12-5 7 16,11-3 1-16,5-9 6 15,4-2 0-15,3 4-1 16,0 4-3-16,-3 15 4 16,-4 8 10-16,-9 12 24 15,-12 6 8-15,-17-1 7 16,-9-3-5-16,-32-12-11 15,-7-5-5-15,-10-17-5 16,-1-6 1-16,21-14-13 16,12-12-39-16,25-8-115 0,11-8-143 15</inkml:trace>
  <inkml:trace contextRef="#ctx0" brushRef="#br0" timeOffset="-163925.12">7492 17193 761 0,'9'-4'368'16,"21"2"-113"-16,9 1-87 0,23 7-70 16,10 3-15-16,-3 0-33 15,-10 1-9-15,-21-10-8 16,-14-1 0-16,-12-5 1 15,-4-5 1-15,-11 2-1 16,0 1-3-16,-8 3-6 16,-1 3-6-16,1 6-3 0,5 7-1 15,-6 7 3-15,6 12 2 16,-3 15 0 0,-1 7 0-16,6 13-6 15,-2 0-3-15,11-8-7 16,-2-5-3-16,8-17-8 15,-1-10-44-15,-2-12-71 16,-2-6-119-16</inkml:trace>
  <inkml:trace contextRef="#ctx0" brushRef="#br0" timeOffset="-163768.82">7507 17424 910 0,'9'3'397'16,"19"3"-175"-16,22 0-67 15,33 0-56-15,5-2-22 0,3-3-52 16,-9-1-8 0,-16 0-54-16,-3-5-400 15</inkml:trace>
  <inkml:trace contextRef="#ctx0" brushRef="#br0" timeOffset="-163444.91">8438 17256 585 0,'16'0'342'0,"10"0"-25"16,26 5-167-16,14 1-26 16,19 2-56-16,-1 0-28 15,-8-1-25-15,-10-2-2 16,-25-4-58-16,-6 1-59 0</inkml:trace>
  <inkml:trace contextRef="#ctx0" brushRef="#br0" timeOffset="-163258.04">8506 17424 1029 0,'17'5'420'0,"33"3"-258"15,13-1-16-15,15 0-19 16,0-1-17-16,-8-2-31 0,-10 1-15 16,-14-6-28-16,-5 0-64 15,-19-5-180 1</inkml:trace>
  <inkml:trace contextRef="#ctx0" brushRef="#br0" timeOffset="-162741.12">9668 17125 675 0,'-12'-13'366'0,"-23"-8"-89"31,-8 10-38-31,-14 7-81 16,4 12-48-16,8 18-59 16,10 9-18-16,20 24-24 0,12 12-3 15,21 16-2 1,11-3-1-16,27-10 7 0,10-9 4 16,17-30 5-16,2-9 2 15,-8-22 3 1,-6-13 2-16,-18-18 9 15,-8-12 5-15,-22-19 25 16,-15-8 7-16,-24-10-6 0,-13 4-8 16,-13 15-37-1,-3 13-15-15,-2 20-16 0,0 9-37 16,5 11-123-16,0 4-95 16</inkml:trace>
  <inkml:trace contextRef="#ctx0" brushRef="#br0" timeOffset="-162532.85">9804 17239 607 0,'3'-8'402'0,"0"-7"-2"0,-8 6-156 16,-1 0-43-16,-12 9-66 15,-6 11-30-15,-16 14-35 16,-9 14-2-16,-6 24-9 15,0 4-4-15,15 2-21 16,7-7-13-16,19-18-85 16,11-6 284-16</inkml:trace>
  <inkml:trace contextRef="#ctx0" brushRef="#br0" timeOffset="-159307.69">10654 17278 508 0,'7'-2'322'0,"21"1"36"0,14 3-182 16,34 5-60-16,20 0-10 16,26 4-29-16,-1 1-19 15,-7 2-27-15,-13 1-11 16,-28-3-74-1,-7 0-45-15,-24-4-179 0</inkml:trace>
  <inkml:trace contextRef="#ctx0" brushRef="#br0" timeOffset="-158894.52">10833 17452 639 0,'0'-2'359'0,"0"-4"-62"0,32 4-110 16,16-1-31-16,40 3-21 15,10 0-6-15,8 5-46 16,2 3-17-16,-21 2-30 16,-9-1-14-16,-19-6-40 15,-13-5-40-15,-20-12-112 16,-9 0-68-16,-21-8-134 0,-12-2-1 15,-15-6 110-15,-9-1 87 16,-4-8 209 0,1-1 79-16,13 7 83 15,11 4 18-15,16 13-12 16,12 9-26-16,12 11-58 16,9 7-23-16,13 13-25 15,3 6-2-15,0 8 15 16,-10 2 0-16,-20 5-1 15,-16-1-6-15,-24-4-36 16,-7-5-9-16,-8-12-12 16,2-3-2-16,11-8-120 15,10-3-31-15</inkml:trace>
  <inkml:trace contextRef="#ctx0" brushRef="#br0" timeOffset="-158458.82">12519 16873 1013 0,'-1'12'381'0,"-5"24"-266"16,0 16-36-16,-3 20-14 0,0 9-2 16,3 8-23-16,6 2-11 15,9-5-11-15,10-5-3 16,16-25 0-16,2-13-1 16,11-21-3-16,-6-11 9 15,-2-8-146-15,-7-8-188 16</inkml:trace>
  <inkml:trace contextRef="#ctx0" brushRef="#br0" timeOffset="-158293.52">12333 17243 1060 0,'16'2'449'0,"28"2"-227"16,9 2-45-16,23 2-40 15,-1 5-32-15,-5-1-58 16,-4 1-38-16</inkml:trace>
  <inkml:trace contextRef="#ctx0" brushRef="#br0" timeOffset="-157736.18">13197 17179 759 0,'7'-10'365'0,"5"-9"-131"16,8 3-104-16,9 2-16 16,8 7-34-16,1 6-13 0,-3 11-23 15,-6 10-6-15,-18 5-8 16,-5 6-3-16,-4 2-4 15,2-3 0-15,19-8 2 16,8-12 0-16,13-13 0 16,-1-11-3-1,-8-9-6-15,-10 0-17 0,-15 1-90 16,-7 4-47-16,-9 8-188 16</inkml:trace>
  <inkml:trace contextRef="#ctx0" brushRef="#br0" timeOffset="-157493.15">13208 17489 1109 0,'10'2'467'15,"25"2"-249"-15,18-3-63 0,23-3-17 16,12-1-21-16,-2-1-34 15,-14 0-16-15,-24 3-34 16,-16-2-13 0,-17-3-36-16,-6 4-42 0,-7 0-159 15,-4 4-387-15</inkml:trace>
  <inkml:trace contextRef="#ctx0" brushRef="#br0" timeOffset="-155867.25">14103 17358 573 0,'7'-6'290'0,"0"-7"-66"15,7-4-26-15,1-6-29 16,-2-5-14-16,11-4-38 16,-4-4-15-16,0 0-23 15,3 4-9-15,-5 7-8 16,-3 6-3-16,-7 18-21 15,-5 9-10-15,-4 22-19 16,-1 14-7-16,2 22 4 16,-3 5 1-16,6 10 1 15,0-6 0-15,3-20-2 16,2-11-17-16,4-26-159 16</inkml:trace>
  <inkml:trace contextRef="#ctx0" brushRef="#br0" timeOffset="-155334.82">14930 17141 556 0,'5'-8'330'16,"5"-4"-66"-16,-16 3-106 15,-10 2-40-15,-17 1-75 16,-8 1-24-16,-8 3-15 16,1 4 0-16,9 3-4 15,6 1-2-15,12 8-4 16,4 0-1-16,5 5 1 15,1-1 2-15,3-8 4 16,2 0 1-16,1-4 15 16,3 0 14-16,2-5 29 0,-2-1 7 31,2-1-3-31,0 0-12 0,1 0-23 0,22-5-3 16,37 0 4-16,-28 15 2 15,2 5 1-15,2 6-2 16,-4 9-10-16,-6 1-2 15,-7 5-4-15,-5 0-2 16,-10-3-4-16,-5-1 0 16,-20-11 1-16,-10 2 1 0,-14-10 4 15,-2-6 1-15,5-6-1 16,9-7-1-16,17-1-8 16,1 4-10-16,16 2-80 15,-1-2-47-15,12 4-237 16</inkml:trace>
  <inkml:trace contextRef="#ctx0" brushRef="#br0" timeOffset="-155147.1">15066 17556 851 0,'6'1'510'16,"10"1"-57"-16,-6 4-211 15,0 0-55 1,-6-4-95-16,-5-2-32 16,0-4-83-16,0 2 450 15</inkml:trace>
  <inkml:trace contextRef="#ctx0" brushRef="#br0" timeOffset="-154613.22">15368 17164 938 0,'2'-6'434'0,"5"-3"-184"16,20 1-138-16,9-1-34 15,19 6-28-15,4 3-6 16,3 6-13-16,-3 7-7 16,-18-4-9-16,-7 3-4 15,-27 0-4-15,-9 2-2 16,-24 3-3-16,-4 1 1 16,-8-6 1-16,4 0 1 15,17-5 1-15,8 1 0 16,20 2 1-16,6 1 0 0,21 10 1 15,5 7 1-15,5 8-1 16,-4 9 1-16,-31-3 7 16,-17 0 4-16,-40-6 8 15,-7-11 1-15,-16-11-3 16,1-12-3-16,8-12-6 16,5-5-65-16,27-12-100 15</inkml:trace>
  <inkml:trace contextRef="#ctx0" brushRef="#br0" timeOffset="-154077.36">16703 17284 567 0,'-2'-9'329'15,"-5"-8"-49"-15,-12 5-111 0,-4 0-23 16,-8 5-41-16,-1 3-18 16,-1 5-25-1,-2 2-14-15,10 8-31 0,6 1-12 16,23 7-6-16,13 4 1 15,15 8 7 1,6 5 7-16,7 4 5 16,2 3 3-16,-5-4-1 15,-9-4 1-15,-28-8 16 16,-12-8 14-16,-22-11 30 0,-8-6 15 0,-1-14 4 31,-3-5-17-31,9-7-35 0,8-4-9 16,8 4-130-16</inkml:trace>
</inkml:ink>
</file>

<file path=ppt/ink/ink10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08:38:12.068"/>
    </inkml:context>
    <inkml:brush xml:id="br0">
      <inkml:brushProperty name="width" value="0.05292" units="cm"/>
      <inkml:brushProperty name="height" value="0.05292" units="cm"/>
      <inkml:brushProperty name="color" value="#FF0000"/>
    </inkml:brush>
  </inkml:definitions>
  <inkml:trace contextRef="#ctx0" brushRef="#br0">2037 14417 720 0,'0'-2'351'15,"-1"4"-109"-15,-3 13-55 0,-7 17-58 16,-4 5-25-16,-5 17-46 15,-3 1-19-15,3 2-24 16,4-4-3-16,4-16-1 16,5-10-1-16,7-20 6 15,6-7 3-15,10-20 0 16,5-10 2-16,1-15-7 16,-1-5-1-16,-5 0-4 15,-4 0 0 1,-1 5 3-16,-4 4 3 0,0 17-2 15,-4 12-2-15,2 22-1 16,4 14-4-16,0 18 4 16,4 4 2-16,4 8-6 15,0 1-4-15,4-7 1 16,2-1 19-16,-1-14-119 16,1-12-69-1</inkml:trace>
  <inkml:trace contextRef="#ctx0" brushRef="#br0" timeOffset="126.44">1935 14631 824 0,'8'-1'348'0,"13"0"-183"16,10-3-53-16,20 4-48 15,4 1-20-15,-2 5-140 16</inkml:trace>
  <inkml:trace contextRef="#ctx0" brushRef="#br0" timeOffset="449.39">2050 14298 810 0,'-24'-11'438'0,"-31"-3"-42"0,-9 8-203 16,-5 24-97-16,1 18-33 15,8 24-62-15,9 16-20 16,20 14-13-16,15 6 2 16,31 8 7-16,9-6 6 0,29-12 0 15,22-15 7 1,27-44 10-16,14-17 3 16,5-36 46-16,-17-19 27 0,-25-28 38 15,-24-17 22 1,-42-10-2-16,-18-4-18 0,-43-5-42 15,-3 9-27 1,-7 22-42-16,5 12-13 16,23 37-52-16,6 12-75 0</inkml:trace>
  <inkml:trace contextRef="#ctx0" brushRef="#br0" timeOffset="1421.35">4654 14126 525 0,'2'-3'300'0,"-2"-3"-37"16,-4 4-78-16,3 2-81 15,0 0-41-15,-11 5-49 16,-36 53-6-16,25-22 8 16,1 3 3-16,5 0 1 15,4-5 0-15,10-10-4 16,-1-8 14-16,2-13 56 16,3-4 10-16,2-16 14 15,4-3-11-15,8-14-51 16,-6-8-8-16,4 3-15 15,0-2-7-15,1 11-8 16,2 4-4-16,1 7-3 0,-1 4-3 16,-3 5-9-1,-2 6-7-15,0 8-5 16,-3 9 2-16,1 9 7 16,2 3 8-16,2 12 4 0,3 0 2 15,1 7-1 1,-2-1 1-16,-5-9-6 0,-1-4-42 15,-1-10-148-15,-1-9-188 16</inkml:trace>
  <inkml:trace contextRef="#ctx0" brushRef="#br0" timeOffset="1592.87">4537 14240 827 0,'4'-2'427'0,"5"-2"-135"0,18 4-81 16,8 0-19-16,12 5-54 16,4 0-37-16,-9 0-42 15,-5 2-68-15</inkml:trace>
  <inkml:trace contextRef="#ctx0" brushRef="#br0" timeOffset="2967.15">11312 17231 680 0,'3'-4'305'0,"1"0"-142"15,-3 4-19-15,-1 0-26 16,0 1-13-16,4 29-32 15,11 55-1-15,-6-26-23 16,-2 5-10-16,-5-12 0 0,-2-10-33 16,-6-16-154-16,-5-13-184 15</inkml:trace>
  <inkml:trace contextRef="#ctx0" brushRef="#br0" timeOffset="3238.73">11253 17148 763 0,'17'-8'387'0,"9"-5"-118"16,11 8-113 0,3 4-27-16,2 5-55 0,1 3-23 15,-18 4-29-15,-8 5-2 16,-23 4-1-16,-7 1 0 16,-8-4-1-1,1-6-2-15,16-5-13 16,8-5-3-16,22-3-7 0,7 0-3 15,11 2 6 1,3 7 0-16,-12 9 3 0,-12 6 15 16,-32 11 21-16,-20 5 6 15,-27 8 3-15,-7-5-12 0,-2-13-23 16,10-7-51 0,22-20-223-16</inkml:trace>
  <inkml:trace contextRef="#ctx0" brushRef="#br0" timeOffset="3641.79">11477 16963 886 0,'-34'-1'394'15,"-24"-2"-192"-15,-12 14-102 16,-3 12-26-16,-3 15-44 0,1 13-21 16,14 19-11-16,14 12-2 15,24 22 16 1,11 2 4-16,27 1 2 16,18-4 2-16,37-16-15 15,14-7 1-15,22-29 4 0,4-19 2 16,13-55 5-16,-2-24 1 15,-14-35 58 1,-13-17 34-16,-51-22 52 0,-16-7 22 16,-42-3-44-16,-21 12-25 15,-23 30-50-15,-15 15-22 16,-13 29-24-16,-1 13-17 16,9 19-168-16,11 13-498 0</inkml:trace>
  <inkml:trace contextRef="#ctx0" brushRef="#br0" timeOffset="4689.07">14897 13166 423 0,'6'-6'268'16,"7"-3"0"-16,-5 3-23 0,-10 12-33 15,-5 8-19-15,-16 16-46 16,-4 5-26-16,1 11-58 0,-3-1-23 16,12-7-25-16,4-5-5 15,7-17-4-15,5-6 1 16,7-12 4-1,3-10 0-15,8-15 2 16,7-11-2-16,3-10-8 16,5-3 0-16,1-2 0 15,0 2 0-15,-6 7 1 16,-7 7-2-16,-7 20-2 16,-6 10 2-16,-5 20 2 15,1 11 2-15,4 21 2 16,3 9-2-16,8 16-3 15,1 3-1-15,10-10 1 16,-1-6-25-16,1-26-133 16,-1-10-95-16</inkml:trace>
  <inkml:trace contextRef="#ctx0" brushRef="#br0" timeOffset="4847.68">14859 13193 906 0,'12'2'437'0,"10"0"-199"0,22 8-91 16,9 1-28-16,6 1-74 16,-5 0-15-16,-7-8-114 15,-9-2-123-15</inkml:trace>
  <inkml:trace contextRef="#ctx0" brushRef="#br0" timeOffset="5113.68">15031 12796 1154 0,'-31'-5'469'16,"-41"0"-293"-16,-7 14-42 16,4 26-67-16,5 17-24 15,20 24-39-15,8 11-4 16,22 18-6-16,11 8 0 0,22 5 1 16,15-6 2-1,36-27 3-15,23-23 1 16,36-36 9-16,7-18 1 15,-8-34 43 1,-11-22 15-16,-35-39 42 16,-21-18 22-16,-49-18-23 0,-29-2-10 15,-43 18-47-15,-11 17-24 0,-8 32-30 16,3 19-36 0,13 33-474-16</inkml:trace>
  <inkml:trace contextRef="#ctx0" brushRef="#br0" timeOffset="6801.32">23112 15104 778 0,'0'-1'370'15,"0"1"-122"-15,-4 20-113 16,-1 17-32-16,-5 24-30 16,1 8-22-16,0 8-33 0,2-7-4 15,6-18-2-15,1-15 4 16,0-28-45-16,-2-14-44 15,-2-28-54-15,-3-13-13 16,0-19 41-16,3-4 42 16,3 1 48-16,2 7 7 0,8 19 2 15,6 11 10-15,5 17 34 16,6 11 17-16,6 3 34 16,3 6-2-16,2 10-20 15,-7-3-12-15,-14 2-29 16,-8 1-6-16,-20-4-6 15,-6 5-1-15,-3-6-7 16,4 1-7-16,20-4-6 16,14-1-3-16,19 4 1 15,8 2 3-15,-5 6 0 16,-4 4 1-16,-14 3 2 16,-13-1 8-16,-17-1 14 15,-16-4 3-15,-20-6 4 16,-10-5-4-16,2-10-34 15,7-6-56-15,22-7-191 0,15 1-241 16</inkml:trace>
  <inkml:trace contextRef="#ctx0" brushRef="#br0" timeOffset="7115.11">23337 14925 1038 0,'-31'-6'405'0,"-42"2"-272"16,-7 11-49-16,-8 29-39 16,6 13-18-16,9 17-30 15,3 9-5-15,13 11-4 16,11 9 1-16,39 5 12 16,30-4 10-16,40-9 16 15,24-8 5-15,34-20-4 16,7-10-3-16,15-32 39 15,-7-20 34-15,-24-39 57 16,-13-17 28-16,-39-30 8 16,-21-24-22-16,-54-17-36 15,-20 1-21-15,-41 20-62 16,-10 22-17-16,6 32-62 0,-5 9-88 16</inkml:trace>
  <inkml:trace contextRef="#ctx0" brushRef="#br0" timeOffset="10014.34">20446 15896 226 0,'2'-3'181'0,"-2"1"8"15,-2 0-71-15,2 1-31 0,0 0-51 16,0 1-9 0,0 0 14-16,0 0 16 15,0-2 40-15,0 1 15 16,0 1 5-16,0 0-6 15,0 0-16-15,0 0-9 16,-1 8-17-16,-3 17-8 16,-15 37-27-16,10-27-8 15,0 2-14-15,3-2 2 16,3-10-3-16,-1-3-5 16,3-10 0-16,1-4-2 15,6-10-74-15,-1-7-94 0</inkml:trace>
  <inkml:trace contextRef="#ctx0" brushRef="#br0" timeOffset="10583.23">20420 15903 727 0,'0'-3'348'15,"2"-2"-144"-15,-1-1-57 16,-1 5-74-1,0 0-24-15,4-2-9 0,12-3 0 16,34-3 5 0,-27 13-2-16,3 5-11 0,0 4-1 15,-12-2 3-15,-4 3 3 16,-14-1 5-16,-8 3-3 16,-13-2-8-16,0 1-7 15,-4-6-11-15,5-2-2 16,6-4-3-16,4-3-4 0,10-2-7 15,5-3-3-15,7 1-1 16,3 3 0-16,4 5 5 16,2 1 1-16,0 5 1 15,5 2 0-15,-7 0 3 16,-2 3 1-16,-8 4 3 16,-7-1 2-16,-3 4 0 15,-9-5 0-15,-2-2-1 16,-5-4 1-16,-4-9 4 15,0-2 0-15,0-11 2 16,2-1-3-16,5-1-7 16,5 4-2-16,7 6-13 0,5 4-23 15</inkml:trace>
</inkml:ink>
</file>

<file path=ppt/ink/ink10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08:20:02.020"/>
    </inkml:context>
    <inkml:brush xml:id="br0">
      <inkml:brushProperty name="width" value="0.05292" units="cm"/>
      <inkml:brushProperty name="height" value="0.05292" units="cm"/>
      <inkml:brushProperty name="color" value="#FF0000"/>
    </inkml:brush>
  </inkml:definitions>
  <inkml:trace contextRef="#ctx0" brushRef="#br0">13843 15210 788 0,'6'-3'446'0,"-1"1"-221"0,3 4-138 16,5-2 69-16,7 11-63 16,0 3-17-16,6 9-22 15,-1 3-9-15,2 7-11 16,-1-2-6-16,-2-2-6 16,1-2-35-16,-6-5-142 15</inkml:trace>
  <inkml:trace contextRef="#ctx0" brushRef="#br0" timeOffset="271.36">14148 15207 908 0,'-12'9'502'0,"-7"2"-252"0,1 1-151 16,-16 12 60-16,0 2-35 0,-4 5-49 15,0 2-20-15,3-2-60 16,5 0-70-1</inkml:trace>
  <inkml:trace contextRef="#ctx0" brushRef="#br0" timeOffset="1147.42">11791 16100 748 0,'-5'7'362'0,"2"2"-222"15,0 0-101-15,-1 7 36 16,1 4-33-16,6 0-34 16,2 0-7-16,9-5-1 15,4-3 0-15,1-10 9 0,3-2 15 16,-2-9 24-16,-2-5 12 16,-4-3 21-16,-2-2 6 15,-8 2 3-15,-2 2-5 16,-3 8-11-16,-2 6-12 15,2 11-23-15,1 9-12 16,0 11-21-16,2 4-5 16,0 10-4-16,-1 2 3 15,-1 2 10-15,-3-2 5 0,-7-8 29 16,-5-4 14-16,-8-12 11 16,-2-8 2-16,1-11 0 15,-1-1-4-15,1-10-73 16,2-4-272-16</inkml:trace>
  <inkml:trace contextRef="#ctx0" brushRef="#br0" timeOffset="62213.85">12058 14252 232 0,'-8'-6'147'0,"-9"-4"23"16,1-1 3-16,2 3 10 15,-1 1 4-15,2 4 2 16,2 2-3-16,1-2-10 16,4 3-15-16,2 0-39 15,3 1-26-15,1-1-45 16,0 0-13-16,9 4-22 16,21 3-6-16,81 49 0 15,-35-23-1-15,8 5 0 16,2 0-1-16,0 0 0 0,-1-1-1 15,-10-9 0-15,-10-3 1 16,-20-7 0-16,-10-4 0 16,-14-5 1-16,-7-1-1 15,-12-3-30-15,-2-5-56 0,-14-10-228 16</inkml:trace>
  <inkml:trace contextRef="#ctx0" brushRef="#br0" timeOffset="62724.96">11927 14207 630 0,'-1'0'346'15,"1"3"-85"-15,3 8-111 16,4 5-36-16,2 7-35 0,-2 1-9 16,-1 3-10-16,-2-3-5 15,-4-8 1-15,-1-5-2 16,-3-8-7-16,-4-7-5 16,-2-7-16-16,-2-3-3 0,-1-9-3 15,3-3 0 1,-2-7-3-16,3 2-3 0,2 1-4 15,-1 3 1-15,6 12 4 16,-1 4 2-16,7 11 10 0,4 3 4 16,15 10-2-16,8 1-1 15,17-7-11-15,9-4-5 16,-2-19-7-16,1-8 9 16</inkml:trace>
  <inkml:trace contextRef="#ctx0" brushRef="#br0" timeOffset="64568.43">11485 13333 656 0,'-7'0'410'0,"-2"0"4"16,-8 16-281-16,-1 12-47 0,0 19-52 15,-2 7-11-15,3 8-9 16,1-2-4-16,6-8-4 15,3-4 0-15,6-18-1 16,2-9-5 0,4-15-107-16,4-9-102 15</inkml:trace>
  <inkml:trace contextRef="#ctx0" brushRef="#br0" timeOffset="64708.21">11394 13349 587 0,'4'-3'315'0,"13"-4"-46"16,7 3-124-16,28 2-70 16,14 1-18-16,3 2-28 0,0 4-8 15,-15 7-386 1</inkml:trace>
  <inkml:trace contextRef="#ctx0" brushRef="#br0" timeOffset="64908.26">11388 13557 903 0,'19'-5'400'0,"8"-2"-217"16,28 4-100-16,8 3-20 0,2 5-50 0,-5 6-101 31</inkml:trace>
  <inkml:trace contextRef="#ctx0" brushRef="#br0" timeOffset="65364.1">11792 13744 431 0,'-8'-2'256'15,"-6"-2"-12"-15,-4 0-42 0,-3-4-47 16,2 2-17-16,-4-1-38 16,5 4-23-16,4 3-43 15,0 2-20-15,11 10-27 16,3 0-5-16,9 8 5 15,8 5 4-15,5 2 10 16,3 2 5-16,-5-3 11 16,-10-3 14-16,-10-5 52 15,-4-3 26-15,-11-6 22 16,-5-3-8-16,-9-11-45 16,-1-5-30-16,7-10-70 0,7-4-94 15</inkml:trace>
  <inkml:trace contextRef="#ctx0" brushRef="#br0" timeOffset="65985.29">11417 13122 788 0,'-3'-2'402'16,"-4"-3"-163"-16,11 3-112 15,9 2-42-15,18 0-64 16,14 4-3-16,21 2 4 16,3 3-1-16,-9 2-4 0,-9-4-1 15,-19-3-6-15,-8 0-2 16,-5-5-63-16,-7-6-31 16,-7-7-12-16,-5-7 1 0,-8-1 70 15,4 5 31 1,1 4 17-16,4 7 0 15,11 6 13-15,3 2 7 16,5 8 13-16,2 3 7 0,-9 5 0 0,-7 7 9 16,-17 2 34-1,-13-3 4-15,-6 1-14 16,-2-3-21-16,4-5-57 16,11 1-116-16</inkml:trace>
</inkml:ink>
</file>

<file path=ppt/ink/ink10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11:04:51.818"/>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FF0000"/>
    </inkml:brush>
  </inkml:definitions>
  <inkml:trace contextRef="#ctx0" brushRef="#br0">16164 6013 478 0,'12'-24'239'15,"15"-27"-57"-15,-1 8-42 16,-5 14-19-16,-5 5 1 0,-10 17-1 16,-8 7-10-1,-12 19-24-15,-10 8-11 0,-11 18-26 16,-3 8-5-16,-8 19-8 0,-3 6-8 16,-5-6-11-1,3-6-4-15,15-27-2 16,11-11-3-16,23-24 0 15,9-10 0-15,21-30-2 0,7-22 2 16,17-32-1 0,2-7 0-16,5-1 10 0,2 10 5 0,-4 24 9 31,-6 10 4-31,-19 30 0 16,-15 17-2-16,-25 31 1 15,-9 16-3-15,-17 14-8 16,-4 5-3-16,-4 9-11 15,5 7-2-15,1 6-3 16,7-5-1-16,8-19 1 0,5-17 1 16,14-33-4-16,7-16 0 15,11-40-2-15,6-18-1 16,16-19 1-16,1-3 0 16,16 3 0-16,6 4 1 15,5 1 2-15,-4 6 0 16,-18 25 3-16,-14 16 5 0,-33 46 7 15,-17 22 0-15,-30 30 1 16,-8 9-6-16,-10 5-5 16,0-1-2-16,8 12-2 15,0-2 1-15,8-5 0 16,5-15 1-16,14-38 3 16,11-21 0-16,27-36-3 15,13-26-3-15,23-29-3 16,11-7-2-16,8-9 1 15,11 2 0-15,17-12 0 16,10 1 2-16,-7 20 1 0,-14 18 1 16,-39 52 1-1,-28 20 0-15,-33 49-1 16,-17 24 0-16,-33 26 0 16,-1 4 0-16,-8 1-1 0,3 0 0 15,18-1 2-15,1-5-1 16,24-30 1-16,13-24 0 15,23-56-3-15,17-32-1 0,21-54-2 16,12-14-2-16,30-18 2 16,16-13-1-16,18 9 3 15,0 0 0-15,-17 24 2 16,-20 27 3 0,-39 43-1-16,-21 26-1 0,-43 45-1 15,-17 21-1-15,-27 54 1 16,-13 17 0-16,-14 13 2 15,-3 6-1-15,3-11-1 16,16-10 1-16,27-27 1 16,10-18 2-16,28-54 0 15,4-26-1-15,18-52-4 16,14-24-1-16,15-30-3 0,12-1 1 16,24-6 2-1,10-4 0-15,9 5 0 16,-4 1 2-16,-27 30 2 15,-18 26 0-15,-28 39 0 0,-13 22-1 16,-30 45-2-16,-15 28 0 16,-32 42 0-16,-8 4 1 0,-2 10 0 15,4-3 1-15,17-14 0 16,5-8 0-16,19-38 2 16,11-25 0-16,23-49-4 15,13-23-1-15,23-49-4 16,8-21-1-16,13-15 3 15,14-4 0-15,23-16 0 16,17-3 1 0,10-9 1-16,-2 0 0 0,-20 29 2 15,-17 14 2-15,-25 35 1 16,-15 17-1-16,-22 35-1 16,-10 19 0-16,-21 30-2 15,-13 20 1-15,-14 29 0 16,-6 6 0-16,1 11 0 15,3 2 1-15,6-8 1 16,1-14 0-16,17-32-2 16,9-26-2-16,22-47-2 0,10-27-3 15,18-29-1-15,3-13 2 16,8-7 2-16,9-3 2 16,3-4 0-16,4 2 2 15,-3 20 1-15,-9 17 0 16,-27 34 5-16,-15 19-3 15,-31 34-1-15,-13 19-1 16,-22 40-3-16,-7 16 1 16,-1 14 1-16,-1-1 0 0,7-9 1 15,5-8 0 1,11-23 1 0,12-13-1-16,22-50-1 0,14-24-2 0,22-41-2 15,12-15 0-15,12-16-1 16,3-12 0-16,8-7 2 15,-1-1 0-15,8 12 2 16,-3 16 2 0,-25 28 2-16,-9 18 2 15,-33 41-1-15,-17 21 0 0,-18 28-1 16,-11 16 0 0,-10 21-3-16,0-1 1 15,12 10-1-15,3-11 1 0,15-26 0 0,10-14-1 16,12-36-2-16,12-15-1 15,13-34-3 1,9-20 1-16,16-36 1 16,8-8-1-16,17-2 3 15,7-3-1-15,1 11 1 16,-4 1 0-16,-22 17 4 16,-13 19 1-16,-25 34-1 15,-9 21-1-15,-18 38-3 16,-16 19-1-16,-32 36-1 15,-11 14 2-15,-14 17 2 16,2 4 1-16,24-14 0 16,9-18-1-16,32-42-2 15,12-25 0-15,15-42-2 0,11-17-2 16,14-37 2-16,7-11 0 16,11-8 2-16,7 1 0 15,6 8 0-15,1-1 1 16,-6 1 0-16,-7 7 0 15,-22 28 3-15,-14 14-1 16,-13 32 0-16,-8 17-1 16,-11 23 0-16,-5 7-1 0,-11 21 1 15,-9-3-1-15,-5-1 2 16,2-4-1-16,8-23 1 16,14-9 0-16,15-21-2 15,8-8-1-15,15-24-4 16,4-10 0-16,17-18 0 15,3-6 1-15,10-7 2 16,-2-5 1-16,-2 2 0 16,1 6 0-16,-3 10 1 15,-3 4 0-15,-9 19 1 16,-8 9 0-16,-20 20 1 16,-9 15-1-16,-21 26 0 0,-8 10 1 15,-10 26-2-15,-3 5 1 16,6-2 0-16,-1-1 0 15,10-27 1-15,5-15 0 16,11-18-1-16,9-9 0 16,8-20-2-16,5-4 0 15,15-20-3-15,3-9 0 16,14-18 0-16,2-10 1 0,3-4 0 16,5-1 1-1,-2 9 1-15,-3 11 1 16,-10 18 2-16,-13 11 0 0,-18 28-1 15,-9 13-2-15,-16 26 0 16,-7 11 0-16,-8 7 0 16,-2 7 2-16,8 2-1 15,0-6 1-15,7-9 0 16,3-11-1-16,9-24 0 16,11-12-1-16,7-24-1 15,14-16-2-15,7-25-1 16,6-8 1-16,11-5 1 0,4 0-1 15,7 6 2-15,2 5 1 16,-8 12 1-16,-7 9 3 16,-25 25 0-16,-8 15-1 15,-20 19-3-15,-9 13 0 16,-10 16 0-16,-4 8-1 16,-3 2 1-16,5 3 1 15,3-9-1-15,4-5 2 16,12-7-1-16,1-12 1 15,14-16-1-15,1-12-1 0,5-26-1 16,7-8 0 0,5-10-1-16,5 1 2 15,1 3 0-15,0-1 0 0,-2 8 1 16,-5 0 1-16,-3 10 1 16,-7 7 1-16,-6 11 0 15,-1 7-4 1,-5 15-2-16,-7 6-3 0,-8 11 0 15,-4 7 4-15,-3 0 1 0,0-2 1 16,6-8 0-16,5-9-1 16,12-11 2-16,2-2-1 15,7-15 1-15,1-10 0 16,6-10-2 0,2-9 0-16,5-1 0 0,4-1 1 15,0-1 0-15,1 2 0 16,-1 6 2-1,-4 5 0-15,-8 14 2 0,-4 5 1 16,-6 8-1-16,-1 3-1 16,0 0-1-16,0-3-2 0,0 0 17 31,0 0-80-31</inkml:trace>
  <inkml:trace contextRef="#ctx0" brushRef="#br0" timeOffset="2020.64">17684 3721 995 0,'-2'3'367'0,"-5"-1"-273"15,6-2-2-15,1-1 11 16,0 0 12-16,3-5-5 16,21-25-10-16,51-67-23 15,-20 31-17-15,7-1-22 16,1 5-4-16,-13 8-8 16,-14 6-2-16,-19 20 2 15,-10 11 5-15,-11 28 1 16,-4 16-3-16,-23 22-6 0,-12 9-9 15,-16 10-5-15,-7 2 0 16,4 4-2-16,9-6 0 16,18-16 1-16,10-11 1 15,17-31 4-15,6-9-1 16,13-27-4-16,7-17-2 16,18-17-5-16,7-4 0 15,8 2 0-15,8 2 2 16,-3 8-2-16,-3 2 1 0,-18 10 2 15,-9 10 1-15,-21 22 4 16,-6 16 0-16,-9 25 1 16,-7 14 0-16,-18 7-3 15,-5 5-2-15,-10 2-1 16,-4 1 0-16,10 3 0 16,5-14 1-16,15-17-2 15,8-16 1-15,20-24-1 16,10-13-2-16,14-23-1 15,9-12 0-15,14-8 0 16,5-3 0-16,1 2-1 16,1-3 1-16,-13 9 0 15,-6 10 2-15,-18 25 0 16,-11 19 1-16,-21 26-1 16,-6 18 0-16,-12 23 0 15,-8 4-1-15,-10 5 1 0,-9 3-1 16,-3 1 2-1,5-2 1-15,14-17 0 16,9-18 2-16,20-31-1 16,11-13 0-16,14-32-3 0,9-15-2 0,13-18 0 15,3-5 0-15,11 6 1 16,-5 1 0-16,-5 1 0 16,3 5 0-16,-14 9 1 15,-3 11 1-15,-10 27 0 16,-11 10 2-16,-10 18-2 15,-6 16 0-15,-7 16-1 16,-2 9-1-16,-5 5 1 16,2-2 0-16,-10-7 1 15,-2 1 0-15,1-5 0 16,-2-7 1-16,13-14 2 16,5-14-1-16,11-28-5 15,7-13-3-15,14-20-4 16,11-5 0-16,14-8 3 15,1-3 2-15,3-10 0 16,1 0 1-16,-3 4 0 0,1 8 1 16,-4 23 0-16,-12 10 2 15,-15 24-1-15,-8 12 1 16,-14 21 0-16,-9 11 0 16,-6 15 0-16,-5 6 0 15,3-3 0-15,6-6 1 16,9-17-1-16,9-14-1 0,5-18 0 15,5-7 0-15,3-20 0 16,3-7 0-16,0-8 1 16,-3-3-1-16,0 5 2 15,-5 6 1-15,-3 6 0 16,1 7 0-16,-4 6-2 16,2 4-1-1,2-1-2-15,0 3-3 0,6 8-3 16,0 1-1-16,8 8 0 15,2 2 2-15,4 3 3 16,1 2 2-16,-1 0 1 16,-2-1 1-16,-6-5 2 15,-3-1 0-15,-7-5 1 16,-3-1 4-16,-5-3 4 0,3 0 0 16,0-1-1-1,-5-1-3-15,-10-11-4 16,-30-38-1-16,33 29-2 15,3 1-1-15,4 6-1 16,4 3-2-16,2 9-5 16,1 4-4-16,7 6 0 15,5 5 0-15,7 2 5 0,5 1 3 16,2-3 3 0,1-4 1-16,-2 0 2 0,-5-7 0 15,-7 1 3 1,-6-2 1-16,-8-2 6 0,-4 0 0 15,-14-4 0-15,-5 0-2 16,-6-1-5-16,-2-1-2 16,2-2-1-16,2 0-2 15,9 3-1-15,7 3-2 16,7 5-4 0,4 0-2-16,7 5-2 0,3-3-1 15,7 4 4-15,4 6 3 0,2-2 3 16,0 0 2-1,-4-3 0-15,-3-2 1 16,-5-4 2-16,-4 4 2 16,-11-3 5-16,-1-2 1 15,-9-5 0-15,-5 0-1 16,-5-9-5-16,-1-1-1 0,4 0-2 16,1-5-2-16,11 8-2 15,3 2-2-15,5 6-5 16,2 6-2-16,6 3 1 15,4 0 0-15,5 6 4 16,0-2 4-16,1 3 1 16,2 0 1-16,-4-3 1 15,-1-5 1-15,-4-2 1 16,-1-4 2-16,-4-6 0 16,3 0 0-16,-4-5-1 15,1 0-1-15,-4 6-1 16,-2 1 8-16,-9 9-212 0</inkml:trace>
  <inkml:trace contextRef="#ctx0" brushRef="#br0" timeOffset="3113.23">18366 2750 514 0,'-7'0'291'0,"-7"0"-25"0,1-2-51 16,8 0-54-16,2 1-20 16,4-2-50-1,-1 3-23-15,0 0-27 0,0 0-12 16,6 1-7-16,10 4 1 15,33 22 4 1,-30-11 5-16,2-2 3 16,-5-3 1-16,-2-4-1 0,-3-4 3 15,-7-6 8-15,-2-1 3 16,-4-5 0-16,-10-1-6 16,-6-2-15-16,-6 0-4 0,-11-1-9 15,-2 0-5-15,5 9-6 16,4 2-3-1,14 2-5-15,6 4-4 0,8 1-5 16,7 3 0-16,9 4 1 16,4 1 4-16,10 0 5 15,-1-1 2-15,1-4 2 16,2 1 1-16,-11-2 2 16,-5 0 1-16,-11-5 5 0,-5 0 2 15,-5-3 6 1,4 0 1-16,0 0-2 15,-28-7-2-15,-35-12-6 16,26 8-3-16,11 1-6 0,6 3-1 0,13 4-8 16,3 4-3-16,12 4-3 31,6 4 0-31,6 6 5 0,7-1 4 16,0-1 5-16,1 0 1 15,-1-4 2 1,-3-1 0-16,-3-2 4 0,-8-5 2 15,-7 0 6-15,-5-2 3 16,-9-2 4-16,-1 0-1 16,-18-4-4-16,0-1-2 15,-4 0-7-15,3-2-1 16,10 2-5-16,7 3-2 16,7 3-6-16,5 1-3 15,6 5-2-15,3 2 1 16,9 2 5-16,-1 0 2 15,0 0 4-15,1 1 0 16,-1 1 1-16,0-2 1 16,-8-3 2-16,1 0 1 0,-9-3 4 15,-1-1 2-15,-2-5 1 16,0 4 0-16,1 0-3 16,-14-5-2-16,-33-14-2 15,28 10-1-15,6 5-3 16,2 0-1-16,5 5-5 15,3-2-3-15,7 0-109 16,-3 1-117-16</inkml:trace>
  <inkml:trace contextRef="#ctx0" brushRef="#br0" timeOffset="4506.83">18819 2352 247 0,'-14'9'231'0,"-8"10"31"15,0-2-20-15,2-2-20 0,11 1-55 16,1-6-28-16,6-7-43 16,4-3-17-16,6-19-24 15,7-4-11-15,12-15-18 16,7-8-5-16,12-7-11 16,5-2-3-16,-4-1 1 15,-2 6 1-15,-11 8 9 16,-9 6 5-16,-11 20 26 15,-7 9 2-15,-16 16-7 16,-10 9-6-16,-13 13-27 0,-15 8-4 16,-8 9-2-16,-1 2 1 15,8-5 3-15,8-8 0 16,21-19 1-16,7-7-1 16,13-20-1-16,10-9-2 15,8-14 0-15,8-5-2 16,12-6-1-16,-1-3 1 15,4 6 0-15,-8 6 2 16,-10 14 1-16,-3 9 2 0,-19 11 8 16,0 11 2-16,-16 12-1 15,-12 7 0-15,-6 10-9 16,-8 0-3-16,1-4 0 16,5-2 2-16,9-17 1 15,6-3 2-15,14-14-2 16,7-5-1-16,11-11-5 15,5-12-1-15,11-6-1 16,1-2 1-16,3-2 0 16,0 9 0-16,-8 11 1 15,-4 2 2-15,-17 16 10 16,-4 2 3-16,-18 15 4 16,-10 11 0-16,-8 9-9 15,-3 3-3-15,2-1-4 0,4-2 0 16,6-7-1-16,8-3 0 15,10-9 1-15,0-6 2 16,9-12 5-16,0-6 1 16,5-11 1-16,5-5-3 15,5-7-6-15,4-5-1 16,6 1-3-16,1 1 1 16,0 6 0-16,-3 6 0 15,-7 7 1-15,-2 6-1 0,-6 2-1 16,-3 5-1-16,-5 11 3 15,-5-1 1 1,-9 12 0-16,-4 1 1 0,-9 1-1 16,0 4-1-16,1-7 1 15,4-5-1-15,10-8-1 16,6-7 0-16,12-10-3 16,10-11 0-16,12-11 0 15,6-7-1-15,8-1 1 16,0 2 0-16,-1 5 1 15,-9 3 0-15,-9 7 0 16,-7 7 0-16,-14 15 0 16,-3 8 0-16,-12 16 1 0,-8 9 1 15,-14 3-1-15,-2 6 1 16,-7 2-1-16,0-2 1 16,7-2 0-16,4-8 0 15,13-15 0-15,6-4 1 16,13-19-1-16,2-8-1 15,10-11-2-15,5-9 0 16,11-7-2-16,2-1 2 16,5 0 0-16,0 4 0 0,-4 9 3 15,-8 9-1 1,-15 11 0-16,-3 8 0 0,-18 10-1 16,-5 7 0-16,-7 14 0 15,-8 0 0-15,3 4 0 16,2-4 1-16,7-7 0 15,6-5 1-15,9-7 0 16,3-10 0-16,8-14-1 16,6-8-2-16,11-13 0 15,7-3-1-15,5 5 0 16,-2 2 1-16,-3 11 0 16,-4 8 0-16,-7 6 0 15,-6 5 1-15,-7 13 2 16,-7-2 0-16,-6 6 2 0,0 3-2 15,0-3-1-15,7 1-1 16,8-9-1 0,3-7-1-16,7-10-11 0,-3-8-57 15,1-1-165-15,-2-1-149 16</inkml:trace>
  <inkml:trace contextRef="#ctx0" brushRef="#br0" timeOffset="6503.92">18422 2652 555 0,'-9'-3'369'0,"-5"-2"4"16,4-2-155-1,2 2-27-15,5 3-64 0,0 2-32 0,6 12-51 16,5 3-19-16,8 4-15 15,5 6-3-15,2-4 0 16,0-1-1-16,-5 0-1 16,0-5 1-16,-5-4 0 15,-5-4 0-15,-1-5 18 16,-7-1 23-16,-12-4 7 16,-4-2 2-16,-12-5-16 15,-2-1-22-15,-2-1-4 16,7 1 0-16,6-2-1 15,9 3-3-15,11 5-8 16,3 1-1-16,11 4-3 16,4 0 0-16,4 0 2 15,4 4 0-15,-5 1 2 16,-6 2 3-16,-2 0 2 0,-5-4 2 16,0 2 5-16,-6-3-5 15,0-2 48-15,-4 0 4 16,-1-1-1-16,1 0 6 15,-18-2-50-15,-34-44-5 16,27 32-5-16,3 3-2 16,12 3-4-16,3 4-5 15,8 8-4-15,3 5-11 0,8 3-137 16,0 0-129 0</inkml:trace>
  <inkml:trace contextRef="#ctx0" brushRef="#br1" timeOffset="33305.1">19339 1442 137 0,'0'3'86'16,"0"1"-10"-16,0-2-30 15,-2-2 5-15,1 0 27 0,1 0 12 16,0 0 33-16,-1 0 1 16,0 0-28-16,0 0-9 15,0 0-41 1,-1 0-19-16,1 2-18 16,-2 8-5-16,-9 25-1 0,12-33 6 15,0-2 14-15,4-4 6 16,-4 3 23-16,0 0 8 15,0 0 7-15,0 0 4 16,0 0-10-16,0 0-7 16,0-1-15-16,3-7-7 15,10-6-13 1,30-33-4-16,-24 32-4 0,1-7-2 0,-1-3-3 31,3 2-2-31,-2-4-1 0,-3 2-1 0,0 0 1 16,-3 4 0-16,-6 3 1 15,2 3 0-15,-2 1-1 16,0 0 0-16,3 3-1 16,-3 0-1-1,-1 2 1-15,-3 3-1 16,-3 4 2-16,1 2 3 0,-4 3 10 0,1-2 2 16,0 0 3-1,-1 2-2-15,-7 18-8 16,-15 27-2-16,11-28-1 0,-1 1-1 15,-1 1 0 1,-8 2 0-16,5 2-2 16,-6-1-1-16,5-1-2 15,2-1-2-15,0-4 0 16,2 1 0-16,-1-6 0 0,6 2 0 16,2-5 14-16,1-5 10 15,6-3 8 1,0-5 1-16,5-5-10 15,2-1-5-15,-1-4 0 16,3-2 3-16,4-2-2 16,-1-3-3-16,9-4-10 0,-1-2-2 15,2-1-3 1,-4 1 0-16,-2 6 2 16,-3 4 0-16,-4 7 1 0,2 2 0 15,-5 2-1-15,-5-2 1 16,-1 4 1-16,0 3 1 0,0 0-1 15,-1 0 1-15,1 0-2 16,-3 11 0-16,-21 40 0 16,7-27 1-16,-3 4-1 15,-6 1-1-15,-2-2 1 16,2 0-2-16,3-9 0 16,7-2 0-16,5-5-2 15,3-4 0-15,4 0 0 16,2-6-1-16,4-1 0 15,0-1 1-15,-1 0 0 16,0-1 1-16,5-7 0 16,4-14-1-16,45-36 0 15,-25 24 1-15,4-7 1 16,-3-1 0-16,-3 7 2 16,-6 1-1-16,-9 12 1 15,1 3-1-15,-12 10 1 0,3 3 0 16,-5 2 3-16,1 4 2 15,1 4 0-15,-2-3 1 16,-1 0-3-16,1 3-1 16,-5 19-3-16,-14 33 0 15,-1-21-1-15,-6-1 1 16,-5 3-2-16,0 1 1 16,3-6-1-16,6-6 0 15,9-6-1-15,5-4 0 16,4-8 0-16,1-3 0 15,4-2 0-15,1-4 0 16,-1 1 2-16,0 0 2 0,0 0 1 16,1-5 0-16,19-17-2 15,35-35-1-15,-28 21-1 16,1-4 0-16,-1-2 0 16,-8 4 2-16,-1 10 1 15,-8 8 1-15,-5 17 7 16,-1 3 0-16,-7 8-1 0,-1 5 0 15,-5 7-6-15,-1 4-2 16,-2 8 1 0,-8 3-1-16,-8 3 0 15,-7 4 0-15,-2-8 0 0,5-4 0 16,7-7-1 0,7-4-1-16,6-7 1 15,3-4 0-15,4-4 3 16,1-6 2-16,6-4 2 0,0 0 2 15,5-5 0 1,2 3-2-16,5-4-2 0,0-2-3 16,8-5-2-16,1-6-2 0,7-5 1 15,-1-2-1 1,-3 0 2-16,-5 1 0 0,-10 7 2 16,1 6-1-16,-6 10 6 15,-3 8 0-15,-6 14 3 16,-10 6 1-16,-7 15-4 15,-4 6-1-15,-8 4-2 16,1 2-1-16,-2-8-2 16,3-6-1-16,9-3 0 15,0 0-1-15,7-6 1 16,2-3-1-16,7-14 2 16,2-6 1-16,7-12 2 0,5-7-1 15,3-4 0 1,4-3-2-16,2-1 1 15,2 2 1-15,3-2 1 16,-1 3 0-16,1 1-1 16,-1-2-1-16,1 1-3 15,0 0 1-15,-11 6 0 16,2 5 0-16,-6 10 1 16,-2 1-1-16,-8 3 1 15,0 3 2-15,0-4 0 0,-5 11-1 16,-29 44-1-16,15-25-2 15,5-12-13-15,1-4-29 16,8-9-63-16,4-5-35 16,3-9-28-16,5-4 23 15,1-5 59-15,3-1 34 0,3-2 40 16,1 1 5-16,6 2 3 16,-3 1 1-16,2 0 2 15,0 1 5-15,-7-4 21 16,0-1 11-16,-3 5 23 15,-7 1 10-15,0 5 6 16,-1 1 0-16,-3 5-10 16,-3 5-10-16,-3 6-20 15,-4 4-11-15,-7 4-12 16,1 0-4-16,-6-2-2 16,-1 1-1-16,3-3-3 15,4-3-1-15,11-5-2 16,5-1-3-16,4-4-2 0,4-1 1 15,-5 1 1 1,4 0 1-16,24-9 3 0,31-11-1 16,-33 11 2-16,0 2 0 15,-8 2-1-15,-1 1 1 16,-4 3 2-16,-5 2 3 16,-9 2 5-16,-9 5 2 15,-9 4 3 1,-5 5-2-16,-12 0 1 0,-4-1-1 15,-4-3-4-15,3-2-4 0,15-4-6 16,7 0-1-16,11-2-3 16,4-1-2-1,4-1-1-15,5-1 2 16,-5-1 4-16,0-1 2 0,14 0 4 16,34-8 1-16,-23-2-2 15,3-1 1-15,0 3-2 16,-1-1 0-16,-12 4 2 15,-4 3 4-15,-11 4 4 16,-7 3 2-16,-11 7 1 16,-7 6-4-16,-12 5-5 0,-2-2-1 15,2 1-3-15,5-2-2 16,9-1-1-16,4 0 0 16,11-8-1-1,5-2-2-15,3-5-2 0,4-3 0 16,9-3 2-16,4-6 0 15,11-5 3-15,5-2 0 16,6 1 1-16,2 0 0 16,-4 2 1-16,0 2 0 15,-13 2 2 1,-11 2 0-16,-10 4 6 0,-4 2 1 16,-9 4 1-1,-4 7 1-15,-17 4-5 0,-10 4-1 16,-12-4-2-16,4-5-1 0,3 3-2 15,8-1-1-15,18-1-2 16,2 5-2-16,13-8-4 0,5-4-1 16,5-3 2-1,5-5-1 1,8-7 6-16,5 2 1 0,10 0 1 16,2-1 2-16,8 5-1 15,1-3 0-15,-7-1 0 16,0 1 0-16,-10 1 0 15,-5-2-1-15,-4 1 2 16,-2 1 1-16,-14 2 5 16,-5 1 2-16,-11 6-1 15,-13 5 0-15,-7 6-4 16,-4 3-2-16,-9 1-2 16,7-3-1-16,3-2-2 15,8 0 0-15,12-3-2 16,6-2 0-16,5-3 1 15,1 3-2-15,5-4-1 0,0 1-1 16,0-3-1-16,0 0 1 16,19-1 1-16,44-10 2 15,-18 4 0-15,6-2 0 16,-7-1 2-16,-1 6 0 16,-8 1 0-16,-10 4 2 0,-3 0 0 15,-10 1 0 1,-10 3 4-16,-3-3 0 0,-7 4 1 15,-3-1-1-15,-2 0-2 16,2 0-3-16,3 2-1 16,-1 1-1-16,4 4-2 15,2 3 1-15,1 6 0 16,4-1 1-16,0-1 1 16,-1-4 0-16,0-6 0 15,1-1-1-15,-1-7 2 16,2-4 1-16,-2-6 1 15,1-5 1-15,-2-7-3 16,0 1 1-16,1-3-1 16,0 2-1-16,2 1 1 15,-2-1-1-15,1 8 0 16,-2 6 0-16,1 8 0 0,-5 7-1 16,4 11-1-16,0 0 0 15,0 13 2-15,8 3 0 16,-2 1 0-16,3 1 0 15,-2-8 1-15,1-4 0 16,-1-10 1-16,-1-6 0 16,1-7 11-16,-2-4 5 15,-4-10 2-15,3-6 1 0,-3-8-9 16,1-5-5-16,-2-5-1 16,-4 1 0-1,-4 1-1-15,-2 5-1 0,3 12-2 16,-1 6-2-16,4 14-1 15,1 7-1-15,-1 9-1 16,6 3 0-16,3 3 2 16,2 3 0-16,6-1 1 15,-5 0 0-15,0-3 1 16,-1-5 1-16,-5-8 0 16,1 0 0-16,-5-8 2 15,2 0-1-15,-2-4 1 16,1 1 0-16,0 0-1 15,0-1-3-15,-3-10 0 16,-5-30 0-16,9 34 0 0,1 1 1 16,-3 7 0-16,-3 0 0 15,-5 5 0-15,-2 2 0 16,-5 1 0-16,1 2 1 16,-6 2-1-16,1 0 0 15,-1 1-1-15,-4-1 1 16,-3 0-1-16,-1 1 0 15,-1 1 0-15,3 0 0 16,5 4 0-16,2-5 0 0,6-3-2 16,6-2 1-16,3-9-1 15,3 1-2-15,3-1 1 16,0 1-1-16,0-1 0 16,0 0 2-16,8 0 1 15,7-4 0-15,28-15 1 16,-30 13 1-16,-2 2 0 15,-3 1 1-15,-5 4 0 16,-3 0 1-16,-8 8-1 16,-1 7 0-16,-5-1-1 15,2 6 0-15,3-5 0 16,-2-3 0-16,6-2-1 16,1-4 0-16,3-2 0 15,3-4-1-15,3-9 0 16,-1-4 0-16,2-2 1 0,0 0 0 15,-1 4 0-15,1-2 1 16,0 4 0-16,-4 2 2 16,-4 7-1-16,-4 4 0 15,-7 10-1-15,0 3 0 16,-2 3 0-16,2 1-1 16,5-4 0-16,3-8 0 15,6-4-3-15,3-9 0 0,2-4-33 16,3 1-133-16</inkml:trace>
  <inkml:trace contextRef="#ctx0" brushRef="#br1" timeOffset="37310.81">20059 1196 581 0,'-5'-3'350'16,"1"1"-50"-16,-1 0-91 15,2 2-35-15,2 0-62 16,-1 0-29-16,1 0-37 15,-7 13-7-15,-14 35 8 16,13-30-1-16,7-4-6 16,-4-4-4-16,6-6-19 15,4-2 6-15,-1-5 11 0,-3 2 5 16,1-3-1-16,10-22-7 16,7-31-5-16,-10 34 8 15,-6 9 22-15,-2 5 6 16,-3 9-3-16,-7 1-11 15,-3 8-27-15,-1 4-8 16,1 2-8-16,5 3-1 16,1 4-3-16,3 1 0 0,3-1-1 15,-4-2 0-15,7-5-2 16,4-6 0 0,2-8 0-16,6-3 1 15,0-10 2-15,-2-3 3 0,1-15 2 16,-3 4 1-16,-4 2 4 15,1 0 2-15,-7 12 11 16,0 0 7-16,-2 7 2 16,-4 0-3-16,-5 7-10 15,0 5-9-15,-1 4-6 16,0 0-2-16,4 9-3 16,0 1 0-16,3 4 0 15,1 5 0-15,-1-9-1 16,6-4-2-16,5-8 1 15,1-4 0-15,6-5 2 16,-2-3 1-16,1-5 2 16,-1-3 1-16,-1-5 5 0,1-3 2 15,-3-5-1-15,-2-2 1 16,-3 4-1-16,-3 0 0 16,-7 4 4-16,-5 6 0 15,-7 5-1-15,2 6-2 16,-3 9-6-16,5 6-2 15,1 6-3-15,2 3-1 16,1 3-1-16,6-2 0 16,6-3-1-1,2-5-1-15,13-7 2 0,-1-4 1 16,5-9 1-16,3-3 1 16,0-11 3-16,-1-5 0 0,-4-1 1 15,-1-2 1-15,-7 7 1 16,-3-1 1-16,-7 2 3 15,-1 0 1-15,-12 6 1 16,-1 5-1-16,-4 4-2 16,-3 3-4-16,4 7-3 15,2 4-3-15,-1 8 0 16,9 2-2-16,-4 6 0 0,2-4 1 16,9-1-2-16,0-2 0 15,6-5-1-15,4-3 0 16,4-5 2-16,2-3 1 15,4-5 1-15,0-1 0 16,0-7 2-16,-1-1 0 16,-4-3 3-16,-4-4 1 15,-5 5 1-15,-4-1 1 16,-5 3-1-16,-5-2 1 0,-7-2-3 16,-5-1 0-16,-4 4-2 15,1 4-1 1,-1 10-2-16,-1 5-2 0,7 9-1 15,3 1 1-15,10 2-2 16,1-2 1-16,6-1 2 16,0-3-2-16,7-3 3 15,8-3-1-15,0-4-1 16,5-4 1-16,2-1 1 16,3-5 1-16,0-6-1 15,-5-2 2-15,-2-5 0 16,-6 1 3-16,-11 1 2 15,-3 2 1-15,-10-1 0 16,-5-1-2-16,-7 5-3 16,-2-2-1-16,3 12-2 15,0 4-1-15,1 11-3 0,2 5 1 16,4-1 0-16,0 5 0 16,10 1 0-16,-2-1-2 15,7 1 0-15,8-4 0 16,7-4 1-16,6-3 2 15,0-6 0-15,1-4 2 16,-2-6 0-16,2-5 2 16,-1-5 1-16,-5-2 0 15,-2-10 1-15,-7 2-3 0,-8-4 1 16,-2 2 1-16,-13 6-1 16,-4 3 4-16,-9 7-2 15,0 0-2-15,4 10-2 16,2 7-3-16,8 9-1 15,-1 5-1-15,8 6 1 16,-3-1 0-16,6 1 0 16,4 0 0-16,4-8 0 15,9-5 0-15,-1-9 1 16,4-3 1-16,2-6 2 16,-4-2 0-16,-1-2 1 15,-3-3 2-15,-6-2 1 16,0 2 2-16,-5 5-1 15,-4 5 0-15,0 4-4 16,-2 3-1-16,4 4 0 16,-2-1 0-16,3 2 0 0,-1 0 0 15,0-1-1-15,0-4 1 16,3 3 0-16,0-1 0 16,-3-3 1-16,2 5 0 15,-2-2-1-15,3 2 1 16,-4-1 0-16,2 3-1 15,-2-3 1-15,-1-1 0 0,6 0 6 16,-1-1 1-16,2-3 3 16,1 1-1-16,-4 0-3 15,1-5-2-15,0 0-1 16,0 0 0-16,0 0-1 16,-2 0 0-16,1 1-1 15,0 5-1-15,0 3 1 16,1 0-1-16,2 25 0 15,-4-31 1-15,0-1 1 16,-3 2-1-16,4-4 0 16,0 0 0-16,0 0-1 15,-1 0 1-15,1 2-1 16,-1 6 1-16,0-3 1 16,-1 1 0-16,1-1 0 15,0-1 1-15,-1-2 0 16,-1 4 1-16,0-5 1 15,-5 0-1-15,-31 28 2 0,26-31-1 16,2-3-1-16,7 5-1 16,-2-1-1-16,1 1-1 15,0 0 0-15,0 0 0 16,-3-1-1-16,1 0 1 16,-1 2-1-16,0-1 0 15,2 3 0-15,0-1 0 16,0-1 0-16,0 0 0 15,-2-2 0 1,1-3 1-16,-2-2-1 0,0 0 0 16,0 2 0-16,1 3 0 0,-1-1 1 15,2 0-1 1,2 0-1 0,0 2 0-16,-1-2 0 0,3 2 0 15,-2-6 1 1,3 1-1-16,-2 1 0 0,1 3 0 0,1 1 0 15,2 0 0-15,0 0-3 16,1 0 1 0,0 0-1-16,0 0 1 15,0 4 1-15,2 8 0 0,12 32 1 16,-10-31 0 0,1-3-1-16,4-1-1 15,1-3 0-15,5-4 0 0,4 1 0 16,5-3 1-1,3-1 1-15,3 1 0 0,-3-4 0 16,-2 3 0-16,-6-1 0 16,-3 2 0-16,0-1 0 15,-1-3 0-15,-1-8 0 0,-5-2 0 16,1-4 1 0,-1 1-1-16,1 0 1 0,2 2-1 15,-2 5 0 1,-2 1 0-16,5 1 0 15,-2-1 0-15,0-2 2 16,0-3-1-16,-5 4 1 16,0-2-1-16,0 1-1 15,-2-2 1-15,-1-5 0 16,1 4-1-16,-3 1 1 16,0 4-1-16,0 4 1 15,-2 1 1-15,0-2 0 0,-2 0-1 16,-1 0 0-16,2 3-1 15,-1 1 0-15,2 2-1 16,0 0-1-16,0 0 0 16,0 0 1-16,-1 0 1 15,1 0 1-15,0 0 0 0,0 0 0 16,0 3-1-16,-1 4 0 16,-1 2 0-1,-8 33-1-15,5-26 1 0,-2 4 0 16,-1 0 0-16,1 2 0 15,-1-1 1-15,4-3-1 16,1 0 1-16,-4-8 0 16,6-2 0-16,-4 0 1 15,-2-3-1-15,2-1 1 16,-3 1-1-16,-1 1 1 16,0-2 0-16,1 2-1 15,-2 1 0-15,0-1 0 16,0 1-1-16,0-3 0 0,2-2 0 15,1-5 0-15,2 0 1 16,1-2 0-16,-3 1 0 16,-1 1 0-16,-2 0 0 15,-2 3 0-15,2 2 0 16,-4 0-1-16,3 2 1 16,2-3-1-16,1-4 0 15,3-1 0-15,-1-2 0 16,2 1 0-16,1 0 0 0,-2 2 1 15,0-1-1-15,2 1 1 16,-3 1-1-16,-1 1 1 16,0 1-1-16,1 0 0 15,0 0 0-15,2 3 0 16,-2-2 0-16,1 2 1 16,-2-3-1-16,1-1 0 15,3 0 0-15,-1-6 0 16,4 5 0-16,-2-1 0 15,1 1 0-15,1 2 0 16,0 0 1-16,0 0-1 16,0 0 0-16,0 0 0 15,-1 0 1-15,1 0-1 16,0 0 0-16,0 0 0 0,0 0 0 16,0 0 1-16,0 0 0 15,-1 0-2-15,1 0 0 16,0 0-2-16,0 0 0 15,0 4 3-15,2 6-1 16,1 3-1-16,12 26 2 0,-7-29-1 16,-1-2 1-1,3 1 0-15,-1-2-1 16,0-2 0-16,3 0 0 16,-1-2 1-16,3-2 0 15,-1 3 0-15,1-3 0 16,2 0 0-16,0-1-1 15,1-2 1-15,1 2 0 0,-3-1 0 16,2-1 2-16,-2 2-2 16,-2-1 0-16,2 1 0 15,-4 1 1-15,-1 2-1 16,-1-1 0-16,3 0 0 16,-6 1 0-16,1-5 0 15,2 0 0-15,0-5 0 16,-1 1 0-16,1-2 0 15,3 0 0-15,-1 0-1 16,2-4 1-16,-2-1 0 0,-1 1 1 16,-1 0 0-16,0 6-1 15,3-3 0-15,-3-2 0 16,0 2 0-16,-4-4 0 0,1 4 0 16,2-2 0-1,0-1 0 1,3-1 0-16,2 0 0 0,-1-1 0 0,3-1 0 15,-1 0 0-15,-2 1 0 16,-3 1 1-16,-3 1 0 16,1-1 0-1,-3 0 0-15,1-3-1 16,-2 3-8-16,-2 3-31 16,-3 3-157-16,-1 4-96 0</inkml:trace>
  <inkml:trace contextRef="#ctx0" brushRef="#br2" timeOffset="47541.11">14561 5712 268 0,'7'-9'141'0,"10"-8"-26"16,2-5-7-16,5-11 4 15,4-7 6-15,2-18 13 16,3-7 2-16,0-9-28 16,-1 3-23-16,-1 10-43 15,-2 5-12-15,-9 14-3 16,1 5 0-16,-4 10-3 15,-2 8-2-15,-3 7-8 0,-3 2-14 16,-3 4-173-16</inkml:trace>
  <inkml:trace contextRef="#ctx0" brushRef="#br2" timeOffset="48379.75">15121 4866 173 0,'0'1'154'0,"-3"2"37"16,1-1-39-16,2-2-58 16,0 0-12-16,0-1-5 15,0 0 2-15,8-27 3 16,40-38-6-16,-21 8-4 15,1-7 5-15,13-7 13 16,-2-4-5-16,2 7-24 16,1 8-14-16,-10 8-26 15,-5 9-6-15,-10 14 1 16,-3 6 0-16,-9 10-22 0,-2 3-60 16,-2 6-299-16</inkml:trace>
  <inkml:trace contextRef="#ctx0" brushRef="#br2" timeOffset="48833.75">15600 3935 225 0,'0'1'185'0,"0"0"11"16,2 0-36-16,-2-1-15 15,0 0-54-15,0-1-21 16,0 0-24-16,0 0 3 0,0 0 16 16,8-21 11-16,41-42 7 15,-25 22-5-15,9-19-9 16,4-5-9-16,1 2-17 16,-1 4-7-16,-13 21-13 15,-4 8-3-15,-9 9-4 16,0 6-3-16,-2 1-5 15,3 2-3-15,-2 4-3 16,-2 1-19-16</inkml:trace>
  <inkml:trace contextRef="#ctx0" brushRef="#br2" timeOffset="49498.21">16451 2472 262 0,'-3'2'179'16,"-1"3"25"-16,0-2-61 15,5-4-51-15,3-2 7 16,-4 1-2-16,0 1 7 16,15-13 8-16,38-41-11 0,-22 17-18 15,1-13-11-15,9-11-22 0,-6-4-12 16,-1 2-16-16,-4 12-4 16,-12 17-40-16,0 10-93 15</inkml:trace>
  <inkml:trace contextRef="#ctx0" brushRef="#br2" timeOffset="50191.18">16844 1816 341 0,'-3'4'188'0,"-1"3"-49"15,5-7-41-15,2-1-1 16,4-8-2-16,3-5-3 16,6-10-3-16,7-4-8 15,7-17-13-15,4-4-1 16,8-11-7-16,0 0-10 15,-5 7-16-15,0 8-6 16,-15 15-11-16,-6 7 5 16,-5 12-142-16,-7 3-233 0</inkml:trace>
  <inkml:trace contextRef="#ctx0" brushRef="#br2" timeOffset="51039.46">17273 1178 385 0,'0'4'230'0,"-2"-1"-44"15,2-1-34-15,0-2-14 16,0 0-20-16,0 0-8 0,0-1-3 16,0 0-8-1,17-6-19-15,33-50-13 0,-19 16-17 16,6-3-8-1,5 1-13-15,1 0-6 0,-5 1-10 16,-7 4-2-16,-14 5 1 16,-2 5 0-16,-9 18-57 15,-3 5-85-15</inkml:trace>
  <inkml:trace contextRef="#ctx0" brushRef="#br2" timeOffset="52182.88">17277 853 434 0,'-8'6'283'16,"-3"1"-5"-16,3-1-91 15,3-2-30-15,6-5-59 0,5-1-18 16,10-6-25-16,9-3-3 16,18-6-1-16,4-3-9 15,10 2-23-15,-3 1-6 16,-11 5-4-16,-6 3 0 15,-13 2 0-15,-4 5 1 16,-8 3 4-16,-6 0 0 0,0-1 10 16,-5 0 1-16,-2 0-3 15,-1 0-4-15,1 0-10 16,0 0-1 0,-8 14 8-16,-15 43 2 0,20-19-1 15,0 3-3-15,-2-2-7 16,3-4-1-16,0-5 0 15,1-3-2-15,3-7-23 16,1-7-95-16</inkml:trace>
  <inkml:trace contextRef="#ctx0" brushRef="#br2" timeOffset="53290.11">18034 794 415 0,'0'0'247'0,"-3"0"-34"0,-5 4-28 15,2 5-49-15,-5 3-27 16,-2 6-30-16,6 4-11 15,3 3-24 1,4 1-10-16,4-2-16 0,10-3-5 16,1-8-3-16,1 0 3 15,11-12 7-15,-2-3 2 16,7-13 2-16,1 0-1 0,-6-9-1 16,-4-3-2-1,-6-2 0-15,-6-2-1 0,-8 9 0 16,-3 6 18-16,-4 9 10 15,-4 7 0-15,-3 11-2 16,1 4-21-16,3 12-13 16,3 4-4-16,5 6-3 15,2 6-2-15,2 8 3 16,-1 3 13-16,-7 7 26 16,-4 1 16-16,-13-2 26 15,-8-6-3-15,-12-16-11 16,-5-10-10-16,-6-24-23 0,1-12-8 15,5-18-18-15,7-4-6 16,14-2-27-16,5 9-47 16,10 12-153-1,4 3-130-15</inkml:trace>
  <inkml:trace contextRef="#ctx0" brushRef="#br2" timeOffset="110553.89">15448 3249 323 0,'-2'-6'236'16,"-1"-4"-2"-16,-7-2-29 0,-7 3-11 16,-7 4-37-16,-3 4-18 15,-3 10-59-15,0 9-28 16,7 10-32-16,0 5-14 16,11 6-5-16,9 5 0 15,7-2-1-15,13 0 2 16,10-11 2-16,4-6 1 0,9-15 5 15,3-8 2-15,6-14 13 16,-4-13 11-16,-4-11 32 16,-8-9 12-1,-14-9 18-15,-9 5 8 0,-16 1-10 16,-8 11-7-16,-22 19-29 16,-8 8-20-16,-9 12-28 15,2 6-8-15,14 1-60 16,11-1-63-16,18 1-175 15,5 1-203-15</inkml:trace>
  <inkml:trace contextRef="#ctx0" brushRef="#br2" timeOffset="110904.3">15299 3425 447 0,'-2'-1'256'0,"2"-2"-21"16,3-3-26-16,-3 5-28 15,4-2-6-15,25-5-19 16,46-37-21-16,-25 26-48 16,-3-1-22-16,-4 5-38 0,-8-1-9 15,-15 6-104-15,0 0-266 16</inkml:trace>
</inkml:ink>
</file>

<file path=ppt/ink/ink10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2:47:26.06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16294 2512 282 0,'0'-1'164'0,"-2"-1"-13"15,0 4-32-15,2-2-30 16,-1 0-11-16,1 0-8 0,0 0-1 15,0 0 1-15,0 0 1 16,-1 0-5-16,0 0-3 16,0 0-6-1,0 0 2-15,-5 15-6 16,-20 37-7-16,2-29-13 0,2 2-9 0,4 2-13 31,1-3-3-31,11-3-95 0,1-5-158 0</inkml:trace>
  <inkml:trace contextRef="#ctx0" brushRef="#br0" timeOffset="339.82">16147 2803 374 0,'-2'0'209'0,"-4"4"-30"16,2 3-51-16,-3 5-31 16,2 3 1-16,-2 8 0 15,-3 2-1-15,0 6-2 16,-1 3-11-16,-4-8-22 16,4 1-11-16,-2-9-29 15,0-5-9-15,5-9-105 16,5-1-152-16</inkml:trace>
  <inkml:trace contextRef="#ctx0" brushRef="#br0" timeOffset="886.59">15879 3256 599 0,'0'0'361'0,"0"-1"-40"15,2 3-190-15,-2-2-35 16,0 0-52-16,13 7-4 15,46 31-8-15,-26-20-9 16,4 2-10-16,1-1-2 16,-6-5-139-16</inkml:trace>
  <inkml:trace contextRef="#ctx0" brushRef="#br0" timeOffset="1479.36">16460 2563 602 0,'0'0'279'0,"4"2"-110"16,6 3-68-16,7 11-51 15,4-2-3-15,9 8-12 16,4 2-8-16,2-5-6 15,6 6-4-15</inkml:trace>
  <inkml:trace contextRef="#ctx0" brushRef="#br0" timeOffset="1816.47">16871 2778 715 0,'0'0'353'0,"2"0"-130"16,2 2-69-16,-4-2-73 16,2 1-19-16,25 2-19 15,33 47-9-15,-28-29-18 16,1 0-5-16,-4-3 3 16,-1-3-116-16</inkml:trace>
  <inkml:trace contextRef="#ctx0" brushRef="#br0" timeOffset="2220.25">17199 3030 486 0,'0'1'327'0,"-2"0"12"16,-5 3-161-16,2 4-34 15,-4 3-39-15,0 5-13 16,-2 6-40-16,0 5-14 16,-2 0-22-16,-1-1-3 15,5 1-15-15,-3-2-46 0,2-6-296 16</inkml:trace>
  <inkml:trace contextRef="#ctx0" brushRef="#br0" timeOffset="2488.47">17010 3455 611 0,'-4'6'309'0,"-5"3"-99"16,-6 4-58-16,-2 4-14 15,-5 6-46-15,1 1-26 16,3 3-38-1,0-3-9-15,3-4-17 0,6-3-47 16</inkml:trace>
  <inkml:trace contextRef="#ctx0" brushRef="#br0" timeOffset="2977.94">16287 3492 656 0,'-1'0'292'0,"1"1"-134"16,4 1-27-16,-4-2-36 16,2 0-8-16,27 10-29 0,41 9-11 15,-27-9-25-15,4-4-5 0,-9 1 40 16,-6 3-198-16</inkml:trace>
  <inkml:trace contextRef="#ctx0" brushRef="#br0" timeOffset="3169.14">16651 3626 466 0,'8'4'268'16,"7"3"-50"-16,6 4-98 15,6-2-29-15,-6-3-40 16,3-1-8-16,-6-1-43 16</inkml:trace>
  <inkml:trace contextRef="#ctx0" brushRef="#br0" timeOffset="3833.52">16202 2785 396 0,'10'0'154'0,"23"-1"-97"15,12-3-40-15,28-9-10 16,11 3 0-16,1-5-2 16,2 1 0-16,-14 3 1 0,-12 4-144 15</inkml:trace>
  <inkml:trace contextRef="#ctx0" brushRef="#br0" timeOffset="4063.16">16158 2996 467 0,'3'0'175'0,"10"-2"-114"15,11-3-18-15,28 1 13 0,10-9 8 16,28-1 1-16,5-1-4 16,-2-4-11-16,-1 0-9 15,-20 1-22 1,-8 4-21-16,-20 10-146 0,-15 4-131 16</inkml:trace>
  <inkml:trace contextRef="#ctx0" brushRef="#br0" timeOffset="4274.37">16123 3128 308 0,'-3'3'166'0,"-5"2"-22"0,18-2-82 16,10-4-12-16,23-6-15 0,15-4-9 15,37-4-13 1,14-1-2-16,10 1 2 15,1 1 2-15,-12 6 5 16,-6 0-2-16,-16 0-41 16,-6 1-55-16,-24-4-146 15</inkml:trace>
  <inkml:trace contextRef="#ctx0" brushRef="#br0" timeOffset="4533.58">16120 3332 263 0,'15'-4'138'16,"24"-4"-44"-16,16-6-29 15,33-4-36-15,14 0-12 16,16-1-1-16,2 6 2 15,-7 4 4-15,-8 3 0 0,-18 5-4 16,-15-1-2-16,-34 2-8 16,-11 2-10-16,-22 2-124 15</inkml:trace>
  <inkml:trace contextRef="#ctx0" brushRef="#br0" timeOffset="4716.75">16300 3440 99 0,'-4'4'72'16,"-2"3"11"-16,21-6 1 15,16-2 2-15,32-4-22 16,11-3-25-16,17-3-16 16,4-1-2-16,-4-2-2 15,-1 1 0-15,-9 8-7 0,-15 0-20 16,-22 6-120-16</inkml:trace>
  <inkml:trace contextRef="#ctx0" brushRef="#br0" timeOffset="4886.55">16705 3588 191 0,'28'-3'93'0,"33"-5"-30"16,7 3-18-16,1-5-128 16</inkml:trace>
  <inkml:trace contextRef="#ctx0" brushRef="#br0" timeOffset="9027.7">16790 3189 593 0,'-11'-2'307'15,"-5"-3"-106"-15,10 6-83 0,9 6-13 16,21 8-29-16,12 3-8 15,19 14-3-15,6 4-9 16,8 11-18-16,10 3 0 0,0-2-3 16,2-8-1-16,-12-11-5 15,-16-6-4 1,-16-9-1-16,-12-5 0 16,-11-2 2-16,-6-5 1 0,-6-4-1 15,-3-4-4-15,-3-9-10 16,-4 1-7-16,-5-3-5 15,1-3 1-15,-1 5-1 16,1 1 0-16,3 8-7 16,1 2-6-16,7 6-3 0,1 5-3 15,5 5 3 1,8 3 3-16,5 6 4 0,1-3 5 16,-3-1 7-16,-3-1 9 0,-11-5 23 15,-2 0 13 1,-10-1 28-16,-3-2 0 15,-10 0-6-15,0 0-11 16,2-6-30-16,4-1-6 16,16-1-151-16,3-4-300 15</inkml:trace>
  <inkml:trace contextRef="#ctx0" brushRef="#br0" timeOffset="9662.15">17788 3325 547 0,'7'-4'329'16,"8"0"-23"-1,2 5-105-15,-6 4-91 16,-5 3-26-16,-7 7-29 0,-7 4-10 16,-10 8-11-16,-1 5-4 15,4 0-8-15,5-1-5 0,10-2-5 16,-1-2 1-16,5-8 7 15,8 0 4-15,11-11 8 16,7-2 3 0,3-9 0-16,-3-6 0 0,-5-4-6 15,-4-6 0-15,-8-4-8 16,-1-1-4-16,-7 2-7 16,-2 3-6-1,-4 10-8-15,-4 3-4 0,-1 11-1 16,2 3 3-16,0 8 6 15,2 4 3-15,2 4 3 16,-1 1 1-16,-2-2 0 16,-2-1-2-16,-1-2-3 15,-3-3-21-15,8 2-215 16</inkml:trace>
  <inkml:trace contextRef="#ctx0" brushRef="#br0" timeOffset="10073.92">18048 3675 913 0,'-4'0'381'16,"-1"3"-221"-16,-4 1-44 16,-7 9-53-16,7 3-12 0,-9 1-17 15,6 3-8-15,4-3-8 16,-7-4-2-16,11-3 0 15,-2-5 0 1,6-4 8-16,4-2 2 0,-4 0-1 16,0 0 0-16,0-1-8 15,7-11-3-15,24-37 1 16,-20 25-1-16,9 4-3 16,-6 0-2-1,5 9-3-15,-2 5 1 0,-6 5 0 16,0 4-2-16,-7 7-5 0,4 7-2 15,-7 7-1 1,1 6 3-16,-4 3 1 16,1 4 1-16,1 1 1 15,-1-4-1-15,1-6-2 0,0-4-15 16,1-12-120-16,2-1-123 16</inkml:trace>
  <inkml:trace contextRef="#ctx0" brushRef="#br0" timeOffset="10205.73">17963 3746 646 0,'1'0'316'16,"12"2"-112"-16,8 5-79 16,10 0-80-16,10 2-22 15</inkml:trace>
  <inkml:trace contextRef="#ctx0" brushRef="#br0" timeOffset="10818.79">17873 3160 684 0,'-4'-3'324'16,"-3"-1"-133"-16,6 4-60 15,10 7-67-15,7 7-20 0,5 5-13 16,8 3-4 0,2 4-6-16,6 1-2 0,9 2-7 15,1-1-1-15,-2-7 6 16,-8-8 4-16,-15-10 5 0,-8-6 3 16,-11-10-11-16,-1-4-7 15,-3-3-11 1,-3-4-5-16,1 6 0 15,-1 4 1-15,2 9-7 0,2 3-4 16,4 7-6-16,-4-5 3 16,1 5 11-16,5 24 13 15,1 36 28-15,-12-27 13 0,-10-4 19 16,-13-10-1-16,-6-9-14 31,-2-7-4-31,0-9-283 0</inkml:trace>
  <inkml:trace contextRef="#ctx0" brushRef="#br0" timeOffset="14912.14">20858 5261 74 0,'3'1'26'0,"6"0"-23"16,-6 1-3-16,3-2-3 16,-3 2 0-16,-4-2 0 15,0 0 1-15,0 0 2 16,0 0 2-16,-1 0 2 15,1-1 3-15,0 0 8 16,0 0 2-16,0 0 1 16,1 0 1-16,0 0 21 15,0-1 23-15,0 1 51 16,0 0 20-16,0 0 18 16,0 0-1-16,0 0-14 15,0-1-10-15,0 1-17 0,0 0-5 16,0 0-14-16,0 0-3 15,0 0-11-15,0 0-10 16,0-1-22-16,0 1-10 16,0 0-13-16,0 0-3 15,0 1-1-15,0 0 0 16,0 0-1-16,1 14-1 0,1 35 1 16,5-21-1-16,-17-5-2 15,4 6 0-15,0 1-3 16,-11-9 1-16,17 3 1 15,0-1 0-15,0-13 1 16,6-1-2-16,-2-9-33 16,0-8-57-16,-3-8-128 15,-2-3-118-15</inkml:trace>
  <inkml:trace contextRef="#ctx0" brushRef="#br0" timeOffset="15551.77">20844 5214 199 0,'-1'0'173'15,"-1"-1"15"-15,2 1-28 16,0 0-14-16,0 0-22 16,0 0-2-16,0 0-8 15,0 0-1-15,0 0-16 16,0-1-12-16,0 0-26 15,0 0-13-15,0 0-20 16,17 1-7-16,33 5-8 16,-27 3-4-16,5 4-4 0,-8 3 0 15,-7 0-1-15,-5 1 2 16,-16 1 2-16,-4 0 4 16,-9-5 4-16,-4 0 2 15,-1-6 0-15,1-5 0 0,7-4-2 16,3-4-1-16,12 1-7 15,-1-1-4-15,6 2-4 32,6 3-4-32,0 2 0 0,6 1 0 15,2 7-2 1,3 5 0-16,1 6 2 0,-2 2 1 0,-4 2 5 16,-3 4 2-16,-10-7 5 15,-3 0 1-15,-6 0 1 16,-8-8 0-16,0-1 1 15,2-3 1-15,-8-11 0 16,1 1-1-16,3-6-1 16,-1-1-2-16,9 2-5 15,1-4-5-15,4 8-34 16,2-3-48-16,0-1-178 16</inkml:trace>
  <inkml:trace contextRef="#ctx0" brushRef="#br0" timeOffset="21275.64">23932 5521 571 0,'2'0'291'16,"2"2"-69"-16,0 1-36 15,-4-3-45-15,0 0-12 0,0 0-31 16,-1 14-10-16,-4 42-13 0,-4-23-7 16,6 12-10-1,-2-1-11 1,5 3-15-16,1 2-6 15,0-9-10-15,3-1-2 16,-2-12-9-16,3-10-36 0,-4-11-162 16,-5-8-150-16</inkml:trace>
  <inkml:trace contextRef="#ctx0" brushRef="#br0" timeOffset="21631.06">23828 5591 602 0,'15'-7'377'31,"15"-9"-12"-31,12 8-174 16,3 4-36-16,11 4-62 16,-2 5-25-16,-13 9-35 15,-6-2-10-15,-21 3-6 0,-13-1 1 16,-22-3 3-16,-6 1 0 15,-11-7-2-15,2 4-3 16,9-4-9-16,9 0-6 16,18 2-3-16,7 2-2 15,22 4 2-15,10 5 2 16,7 8 2-16,-3 0-1 16,-15 7 3-16,-10 1 4 15,-21-4 13-15,-6-1 8 0,-30-14 5 16,-14-4-2-16,-22-13-9 15,-3-8-19-15,18-8-133 16,15 1-90-16</inkml:trace>
  <inkml:trace contextRef="#ctx0" brushRef="#br0" timeOffset="22037.99">24219 5417 950 0,'-16'-24'445'15,"-17"-20"-184"-15,-20 17-139 0,-17 7-40 16,-18 24-50-16,3 12-17 15,8 26-15-15,10 10-1 16,15 14-4-16,9 5 0 16,13 7 3-16,15 5-1 15,27 5 3-15,20 3 1 16,30-13 2-16,14-11 3 0,26-26 3 16,6-17 5-16,6-23 15 15,-4-13 24-15,-16-30 67 16,-12-18 28-16,-32-34 31 15,-19-12-10-15,-48 1-57 16,-25 8-31-16,-20 23-56 16,-1 11-15-16,10 12-36 15,9 10-78-15,13 16-187 0</inkml:trace>
  <inkml:trace contextRef="#ctx0" brushRef="#br0" timeOffset="25536.96">15629 2167 276 0,'7'-8'226'0,"1"-8"3"16,3 8 3-16,0 5-23 16,-10 7-47-16,-2 11-21 15,-10 15-39-15,-3 11-8 16,-3 19-30-16,5 5-15 16,0 0-18-16,-4-12-7 15,5-19-6-15,1-8-3 16,4-16 7-16,5-4 10 0,0-12 3 15,1-5 0 1,1-14-10-16,2-6-9 0,3-14-8 16,0-8-2-16,4-7-1 15,1-1-2 1,3 13-2-16,-2 5 0 0,-5 17-1 16,1 7-2-16,-8 16-8 15,5 5 1-15,-1 19 0 16,3 6 2-16,8 17 7 15,1 7 0-15,8 6 0 16,0-1 1-16,1-4 0 16,-1-8 2-16,-6-17-2 15,-5 1 0-15,-6-18-56 16,-3 0-59-16</inkml:trace>
  <inkml:trace contextRef="#ctx0" brushRef="#br0" timeOffset="25716.21">15519 2381 765 0,'5'0'321'0,"7"0"-170"0,8 4-55 0,12 8-47 16,6 0-6-16,12 0-19 15,-1-3-6-15,2-9-264 16</inkml:trace>
  <inkml:trace contextRef="#ctx0" brushRef="#br0" timeOffset="26129.65">15785 1986 740 0,'-13'-4'308'15,"-22"-7"-168"-15,-8 1-38 16,-5 11-37-16,-10-1-8 16,-5 16-27-1,-1 7-12-15,-4 13-15 16,11 14-4-16,14 19 1 0,15 16 5 0,27 13 11 31,13 1 0-31,36-10 1 0,21-13-1 0,32-24-4 16,19-13 1-16,19-27 1 0,-4-15 3 31,-13-29 45-31,-17-15 45 16,-40-20 84-16,-26-14 21 15,-45-17-29-15,-20 2-40 16,-31 0-81-16,-7 9-30 15,-8 25-27-15,3 13-17 0,7 17-203 16</inkml:trace>
  <inkml:trace contextRef="#ctx0" brushRef="#br0" timeOffset="29726.88">13799 4656 696 0,'0'3'289'16,"2"5"-156"-16,2 1-37 15,10 8-23 1,4 4-2-16,14 0-17 0,9 0-8 0,9-4-11 16,3-3-6-16,-1-5-5 15,-6-4 1-15,-16-10-34 16,-9-4-124-16</inkml:trace>
  <inkml:trace contextRef="#ctx0" brushRef="#br0" timeOffset="30335.3">13903 5002 420 0,'-7'6'263'15,"-5"7"-4"-15,3-1-116 16,4 6-81-16,4-2-21 16,7 3-22-16,4 2-6 15,10-3-2 1,4-4 5-16,6-8 13 0,3-7 6 16,-6-10 21-16,-1-4 10 15,-7-12 27-15,-6 1 17 0,-13-7 24 16,-9-4 1-16,-19 0-21 15,-7 1-19 1,-6 9-46-16,4 7-17 0,10 16-28 16,6 4-14-16,15 11-25 15,6 4-5-15,10 5-1 16,9 0 7 0,14-3 14-16,10-2-2 0,14-4-474 15</inkml:trace>
  <inkml:trace contextRef="#ctx0" brushRef="#br0" timeOffset="32392.06">1946 5452 272 0,'0'-1'159'0,"0"1"-39"15,0 2-10-15,-1-2-14 16,0 4-15-16,-4 26 8 16,-12 40 6-16,-2-18-15 15,-6 3-8-15,-1 5-27 16,6 3-12-16,8-6-13 0,6-10-2 16,3-17 1-16,2-8 1 15,1-22 19-15,0-2 1 16,11-21-1-16,0-11-2 15,7-11-17-15,1-9-3 16,-5-4-4-16,-5 2-1 16,-3 2-2-16,-3 3-3 15,2 8-3-15,-2 7-3 16,1 14-1-16,-2 7-4 0,1 19-14 16,1 4-4-16,5 18-2 15,5 5-1-15,12 10 10 16,4 9 1-16,5 5 4 15,9 3 4-15,-2 3 8 16,-2 0 3-16,-4-11 2 16,-10-4-1-16,-7-17 0 15,-8-8 1-15,-6-9 9 16,-9-4 6-16,-15-3 7 16,-11-2 2-16,-16-1-3 0,-11-3-5 15,-6-8-7-15,3-2-4 16,6-3-10-16,12 4-5 15,17 9-15-15,9-1-33 16,16 4-133-16,8-1-151 16</inkml:trace>
  <inkml:trace contextRef="#ctx0" brushRef="#br0" timeOffset="32912.17">2674 5851 434 0,'-2'-8'276'16,"-8"-12"-10"-16,-2 2-49 0,-3 2-61 15,-7 1-25-15,0 2-38 16,-1 0-14-16,-10 6-37 15,5 3-18-15,-1 7-24 16,1 5-10-16,10 12-12 16,2 2-3-16,6 8-2 15,8 5 3-15,11-1 7 0,7-3 4 16,12-7 8 0,0-9 2-16,3-14 6 15,-5-3 4-15,-1-12 3 0,-2-5 1 16,-5-7-1-1,1-3 0-15,-4-1-2 16,-9 2 1-16,-6 6-3 0,0 7-2 16,-6 9-8-16,0 9-6 15,-3 15-8-15,4 6-2 16,4 12 5 0,5-2 2-16,15 0 6 0,-2-9 4 15,11-10 8-15,3-6 7 16,-6-16 32-16,-10-5 19 15,8-13 27-15,-2-2 13 0,-2-4-17 16,5-3-15 0,-24 5-32-16,-7 3-26 15,-7 6-118-15,-7 5-127 0</inkml:trace>
  <inkml:trace contextRef="#ctx0" brushRef="#br0" timeOffset="33294.45">2862 5617 540 0,'7'-18'320'31,"2"-16"0"-31,19 0-172 0,7 7-21 0,3 4-28 16,3 5-14-16,0 17-38 31,-2 8-3-31,1 19-3 0,-2 9 0 0,-14 22 3 31,-6 9-3-31,-10 5-9 16,-4 4-4-16,-1-8-11 16,3-8-2-16,4-14-1 0,-4-9 0 15,6-21 0 1,-2-6 0-16,0-9 3 0,1-6 1 16,-11-6-15-1,-6-5-11-15,-5-5-17 0,-2 0-4 16,-8 5 3-16,-1 2 5 15,-12 11-2-15,-3 8 0 16,-6 10 2-16,0 4 4 0,12 6 10 16,2-3 0-16,18-6-58 15,7-3-98-15</inkml:trace>
  <inkml:trace contextRef="#ctx0" brushRef="#br0" timeOffset="33917.38">3671 5770 646 0,'-11'-8'358'16,"-15"-5"-64"-16,2 2-80 15,-3 5-106-15,2 3-34 16,5 6-53-16,6 4-18 15,1 1-21-15,11 4-5 16,8 5 0-16,1 1 5 16,19 3 13-16,-4 0 5 0,3-6 4 15,0-3 3 1,-7-2-2-16,-6-5 1 0,-12-1-1 16,-5-3 0-16,-17 1 3 15,0 3-1-15,-7 3-3 16,0 1-2-16,16 6-9 15,-3-1-5-15,11 5-5 16,3 1 0 0,5 0 6-16,7-2 3 0,10-5 12 15,2-3 4-15,6-8 10 16,6-2 2-16,2-13 0 16,-1-6-2-16,0-7-6 15,-5-6-1-15,-7-3 1 0,-1 0 0 16,-11 4 1-16,-4 5 2 15,-4 10 10 1,-3 6 2-16,-6 12-3 16,0 5-2-16,-1 12-15 0,1 5-4 15,6 7 0-15,5 4-1 16,8-4 0-16,4 1 0 16,8-8 4-16,4-5 2 15,0-8 14-15,-1-10 6 16,-4-6 22-16,-6-9 9 15,0-5 0-15,-5-2-6 0,0-6-21 16,-1 1-13 0,-5-3-24-16,-1 1-38 15,-10 4-130-15,-3 0-97 16</inkml:trace>
  <inkml:trace contextRef="#ctx0" brushRef="#br0" timeOffset="34063.31">3957 5546 674 0,'-5'-6'415'0,"0"-6"-19"16,-1 3-81-16,2 9-138 16,3 6-59-16,1 7-86 15,4 7-23-15,4 6-32 16,-4 4-104-16</inkml:trace>
  <inkml:trace contextRef="#ctx0" brushRef="#br0" timeOffset="34910.65">4482 5926 628 0,'0'-9'309'0,"-2"-12"-104"16,0 2-21-16,-8-5-38 16,-4 1-21-16,-8 3-32 15,-8 1-23-15,-5 13-42 16,1 6-16-16,-2 16-23 0,5 8-7 15,13 9-7 1,7 2-1-16,8 5 2 16,7-7 6-16,11-4 12 0,5-5 7 15,16-10 11-15,-1-7 0 16,6-7 4 0,-3-10 0-16,-9-12 0 0,-5 0 2 0,-10-11 0 31,-5 2-1-31,-5 1 1 15,2 1-2-15,-8 8-1 0,0 3-3 16,-3 11-8-16,-3 6-5 16,6 12-9-16,-2 2-4 15,8 12 2-15,-2 1 1 16,6 2 5-16,1 1 3 16,8-6 3-16,4-3 2 15,3-9 5-15,6-5 4 0,-3-11 3 16,1-8 2-16,-5-7 1 15,-3-7-2-15,-1-5 1 16,-2-2 2-16,-3 0 8 16,-6 0 6-16,-4 12 17 0,-3 6 4 15,-1 10-13 1,0 8-6-16,-1 14-22 0,1 6-7 16,4 18-2-16,3 5-2 15,5 7-1-15,0-1 3 16,1-3-3-16,-2-2 1 15,-6-10 1 1,-4-4-1-16,-3-10 5 16,-5-7-68-16,0-8-157 15,4-6-294-15</inkml:trace>
  <inkml:trace contextRef="#ctx0" brushRef="#br0" timeOffset="35052.94">4759 5981 924 0,'7'4'386'0,"8"-2"-186"16,19-1-137-16,6 0-16 0,10 0-14 15,5 4-12-15,-7-4-8 16,4 1-61-16</inkml:trace>
  <inkml:trace contextRef="#ctx0" brushRef="#br0" timeOffset="35420.43">5200 5733 807 0,'-15'-3'358'0,"-20"-5"-179"0,6 4-50 15,5 8-70-15,3 3-26 16,11 5-34-16,7 1-11 15,11 3-6 1,5-1 4-16,14 1 9 0,2-1 5 16,-10-7 6-16,15-1 1 15,-5-4-2-15,-7-3-6 16,1-3-18-16,-22-1-6 16,-19-1-3-16,-7 5 6 0,-9 3 21 15,-2 7 9-15,5 4 16 16,3 0 4-16,13 7 11 15,7-2 10 1,14-1 14-16,8 1 6 16,13-7-7-16,3-4-13 0,11-2-26 15,2-5 2-15,1-7-488 16</inkml:trace>
  <inkml:trace contextRef="#ctx0" brushRef="#br0" timeOffset="35912.44">6162 5711 748 0,'-15'0'349'0,"-9"3"-142"0,-14 9-111 0,0 3-33 16,6 9-39 0,9 3-11-16,14 10-5 15,7 1 2-15,13 1 11 16,6-2 1-16,10-13 1 16,5-5-2-16,5-14 4 15,-8-6 4-15,1-11 7 16,-7-8 6-16,-16-6 4 15,-2-2-1-15,-24-3-13 16,-9 3-6-16,-8 4-16 16,-1 5-10-16,6 9-28 15,9 5-79-15,12 7-268 16</inkml:trace>
  <inkml:trace contextRef="#ctx0" brushRef="#br0" timeOffset="36062.55">6319 5806 556 0,'22'-7'312'0,"21"-2"-72"16,-3-2-105-16,4 2-39 15,-4 1-53-15,-4 0-14 16,-11 2-15-16,-8 0-5 16,-8 4-140-16,-5 2-157 0</inkml:trace>
  <inkml:trace contextRef="#ctx0" brushRef="#br0" timeOffset="36237.98">6452 5763 835 0,'0'6'364'0,"2"9"-170"16,-2 7-45-16,6 10-31 16,-6 2-16-16,0-2-38 15,1-1-13-15,-1-7-25 16,1-2-12-16,3-10-56 15,0-3-107-15</inkml:trace>
  <inkml:trace contextRef="#ctx0" brushRef="#br0" timeOffset="36527.16">6669 5837 709 0,'8'7'373'15,"8"3"-94"1,-9 10-119-16,-3 5-26 0,-5-2-39 15,-22 1-14-15,18-6-37 16,1-9-13 0,0-3-8-16,23-7-3 0,-18-7-15 15,4-5-11 1,4-7-24-16,5 1-6 16,6-1 5-16,2 0 6 15,4 9 14-15,-3 3 6 16,-11 9 15-16,5 8 9 15,-9 11 21-15,-5 1 7 16,5 7-9-16,-9 0-7 0,-1-6-21 16,2-2-53-16</inkml:trace>
  <inkml:trace contextRef="#ctx0" brushRef="#br0" timeOffset="37112.35">7730 5809 568 0,'-17'-3'304'0,"-22"2"-72"16,-2 2-102-16,1 15-79 15,6 6-27-15,12 9-20 16,9 4-1-16,18 1 7 16,13 1 16-16,0-5 20 15,26-9 2-15,6-8-2 0,-4-12-9 16,5-9-2-16,-26-3 6 15,-18-14 7-15,-7-5 0 16,-10-13-12-16,-11-11-8 16,-10-7-12-16,-12-2-4 15,12-7-8-15,3 6-4 16,17-3-8-16,19 2-8 16,8 16-13-16,13 2-3 0,12 20-6 15,1 13 1 1,-4 15 13-16,2 13-71 15,-8 14-188-15</inkml:trace>
  <inkml:trace contextRef="#ctx0" brushRef="#br0" timeOffset="37277.74">7891 5784 654 0,'6'10'335'0,"4"18"-79"16,1 5-34-16,-6 2-74 15,-1 2-28-15,3-1-63 16,-2-6-20-16,0-7-23 0,-3-7-32 16,3-10-261-16</inkml:trace>
  <inkml:trace contextRef="#ctx0" brushRef="#br0" timeOffset="37574.17">8284 5905 670 0,'2'7'316'16,"4"8"-109"-16,-10 4-54 15,-5-1-12-15,-8 1-21 16,-6-4-27-16,-7-8-47 16,-3 0-9-16,-2-8-16 15,1-4-8-15,8-6-42 0,4-8-21 16,12-4-37-16,6-1-9 0,10-2 26 15,8 4 13 1,11 2 38-16,3 8 19 16,3 12 37-16,1 6 19 15,-2 17 14-15,1 6-3 16,-7 6-20-16,-2 1-13 0,-6-4-16 16,-3-6-17-16</inkml:trace>
  <inkml:trace contextRef="#ctx0" brushRef="#br0" timeOffset="37917.73">8696 5885 770 0,'-26'-13'385'0,"-17"-9"-139"15,-2 7-123 1,5 5-47-16,13 16-59 15,7 9-17-15,13 11-8 16,6 4 1-16,12 4 13 16,10-4 6-16,-2-6 6 15,17-4 0-15,1-17-1 0,-2 3 2 16,3-10 10-16,-14-7 4 16,-15-7 6-1,-5-10 1-15,-11-11-5 0,-9-7-2 16,-6-8-5-16,-6-9-4 15,3-2-9-15,2 0-6 16,15 4-12-16,10 12-11 16,20 18-15-16,10 7-7 15,5 20-91-15,6 4-83 16</inkml:trace>
  <inkml:trace contextRef="#ctx0" brushRef="#br0" timeOffset="38380.61">8822 5953 665 0,'5'3'300'0,"5"5"-117"16,10 0-28-16,5 0-20 16,3-2-16-1,-1-6-38-15,0-5-12 0,-3-3-19 16,-3-4-10-1,-8-4-8-15,-5-1-6 0,-11-7-18 16,-5-2-15 0,-11-1-28-16,-6 1-8 0,0 7-3 15,-1 7 6-15,2 15 8 16,4 9 2-16,6 18 1 16,4 8 5-16,8 13 4 15,2 2 4-15,6 4 7 16,5-1 4-16,3-4 6 0,1-4 5 15,4-12 2-15,-1-6-10 16,2-13-272 0</inkml:trace>
  <inkml:trace contextRef="#ctx0" brushRef="#br0" timeOffset="38652.18">9418 5956 607 0,'-11'-22'362'0,"-6"-19"-63"15,-9-1-81-15,3 3-36 16,-4 14-62-16,1 8-33 0,3 14-61 0,-4 4-20 16,9 11-26-16,2 6-2 31,9 13 9-31,7 6 3 0,11-4 10 0,5 2 1 15,5-13-1-15,0-4 1 16,7-9 6 0,-3-10-55-1,10-7-261-15</inkml:trace>
  <inkml:trace contextRef="#ctx0" brushRef="#br0" timeOffset="38844.98">9487 5692 1095 0,'-3'0'470'0,"-4"3"-267"16,1 10-67-16,4 12-85 16,2 11-8-16,11 22-8 15,4 5 1-15,5 10-4 16,-2 0-3-16,-4-5-1 16,-10-1-10-16,0-6-8 15,-3-3-2-15,-1-15-76 16,3-12-53-16</inkml:trace>
  <inkml:trace contextRef="#ctx0" brushRef="#br0" timeOffset="39237.58">9507 5925 1022 0,'8'0'355'0,"17"2"-310"16,8-2-30-16,6 3 6 15,0-1 5-15,-3-1 5 16,-6-1 1-16,-12-7-3 16,-2 0-3-16,-9-9-3 15,-1 2-2-15,-3 1 7 16,1 3 6-16,-2 10 3 16,2 1 2-16,-2 9-3 15,-2 5-1-15,-2 1-3 16,3 3-2-16,2-3-12 15,0-7-5-15,5-4 1 0,-4-6-1 16,7-9 0-16,8-3-1 16,1-9-7-16,-1-1-1 15,3 0-4-15,-3 1 0 16,0 11-7 0,1 8-3-16,-6 9 0 0,-2 8 1 15,-3 9 4 1,-1 7 3-16,-4-2 4 0,-1-2-69 15,-1-8-414-15</inkml:trace>
  <inkml:trace contextRef="#ctx0" brushRef="#br0" timeOffset="39401.76">9903 5580 1132 0,'-1'-7'489'0,"-3"-6"-282"15,-2 4-52-15,6 14-99 0,-2 4-30 16,3 8-28-16,5 6-76 16</inkml:trace>
  <inkml:trace contextRef="#ctx0" brushRef="#br0" timeOffset="40025.44">10699 5623 801 0,'-1'-2'375'15,"1"4"-175"1,-3 6-85-16,-6 25-86 0,0 6-10 0,-14 22 10 16,-4 5 1-16,0 4-4 15,-3-4-2-15,7-16-8 16,7-9-1-16,10-22 2 16,-2-8 4-16,15-12 16 15,0-11 4-15,6-8-3 16,13-10-5-16,-5-13-15 15,0-9-4 1,-2-11-1-16,-5-4 1 0,-3-1-5 16,4 7-5-16,0 18-4 15,-1 12 0-15,1 18 11 32,-9 5 1-32,-2 14 0 15,7 11-4-15,0 18-9 16,7 14 1-16,0 7 3 0,2 1-1 15,5 5 1-15,2-6-2 16,-3-5-1-16,-5-10-66 16,-7-11-146-16,-3-4-178 15</inkml:trace>
  <inkml:trace contextRef="#ctx0" brushRef="#br0" timeOffset="40191.33">10647 5912 699 0,'-2'-2'367'0,"-3"-3"-97"16,4 4-101-16,1 1-82 15,0 0-34-15,29 1-31 16,33 4-5-16,-24-4-10 16,7 0 19-16</inkml:trace>
  <inkml:trace contextRef="#ctx0" brushRef="#br0" timeOffset="40459.64">10996 5564 926 0,'-1'1'367'16,"1"8"-213"-16,1 16-109 16,9 10-30-16,6 13 21 15,1 6 10-15,5 5 2 16,-6 1-1-16,-4-7-13 16,-7-4-12-1,-3-18-85-15,-6-8-73 0</inkml:trace>
  <inkml:trace contextRef="#ctx0" brushRef="#br0" timeOffset="40837.43">10966 5526 852 0,'10'-13'367'0,"18"-7"-179"0,7 1-47 0,12 11-49 16,3 8-16-16,-1 15-38 16,-6 4-7-16,-13 6-11 15,-7 0-8 1,-17-2-6 0,-4 0-1-16,-10 0 2 0,-1-1 2 15,2-7 0-15,2-1-3 16,9-6-10-16,4-2-4 15,14-2 0-15,7 1 3 0,12 5 3 16,2 9 2 0,-6 3 3-16,-6 6 4 15,-20 5 14-15,-9 0 5 0,-26 9 7 16,-11-1 0-16,-19-9-6 16,-4-4-4-16,3-11-7 15,3-7-8-15,16-5-122 16,7-2-85-16</inkml:trace>
  <inkml:trace contextRef="#ctx0" brushRef="#br0" timeOffset="41075.28">11731 6042 1061 0,'0'0'513'15,"-4"0"-199"-15,2 0-87 16,2 0-114-16,-1 0-38 16,1 0-42-16,0 0-13 15,0 0-69-15</inkml:trace>
  <inkml:trace contextRef="#ctx0" brushRef="#br0" timeOffset="48286.16">19232 4309 338 0,'0'-2'219'0,"-2"-2"-21"16,1 0-39-16,0 3-16 16,0 0-27-16,0 0-11 0,-1-1-25 15,1 1-7-15,0 0-19 16,-5-2-15 0,-2 0-18-16,1 2-8 15,-28 1-9-15,28 6 1 0,1 1-4 16,0 3-1-16,5 3-1 15,2 3 0-15,4-2 1 16,3 1 2-16,3-4 3 16,3-4 1-16,5 0 4 15,-2-4 1-15,0-6 7 16,-3 0 5-16,-4-8 18 16,-1 2 8-16,-6-2 17 15,-1-2 5-15,-4-1-1 16,-4 6-5-1,4 3-17-15,0 2-10 0,-12-12-15 16,-1 1-7-16,-1 4-8 16,5 8-6-16,2 2-5 15,0 3-4-15,-2 4-1 16,2-1 0-16,-2 1 2 16,1 2 0-16,7 2 0 0,2 1 1 15,3 3 2-15,4 0 2 16,2-2 3-16,1-2 1 15,5-2 0-15,1-2-1 16,0-7 2-16,2 0 1 16,-1-6 2-16,-1-2 1 15,-3-3 2-15,-5-4 1 0,-7 0 0 16,-2 1-1-16,-6-1-3 16,-2 4-1-16,-5-1-2 15,0 0 0-15,-2 7-4 16,-1-1-1-16,3 6-4 15,-2 5-2-15,5 1 0 16,-1 4 1-16,3 0 0 16,6 0 0-16,4 3 1 15,3 1 0-15,9 1 2 16,-1 1 2-16,1-3 1 16,3-4 0-16,4-1 2 0,-2-7 0 15,3-7 1-15,-1 0 1 16,-5-9 3-16,-2 1 3 15,-9-1 2-15,-5-3-1 16,-7 6 6 0,-4-2 1-16,-4 6 3 0,-2 6 1 15,1 2-8-15,0 4-4 0,7 4-7 16,3-1-4-16,5-1-1 16,3 1-1-1,4-4 3-15,2 1-1 16,1-3 1-16,-2-1 2 0,3-4 2 15,-1 0 3-15,0-3-7 16,1 1 0-16,2 0-116 16,-2 3-167-1</inkml:trace>
  <inkml:trace contextRef="#ctx0" brushRef="#br0" timeOffset="50128.06">19205 4374 326 0,'-2'-2'213'16,"-1"1"-21"-16,2-1-37 15,0 1-11-15,0 0-27 16,0 0-13-16,-1 0-25 16,1 1-13-16,1 0-20 15,0 0-9-15,0 0-7 16,0 0-1-16,0 0-4 0,0 0 0 15,0 0-1-15,0 0 4 16,-1 0 10-16,0 0 6 16,0 0 2-16,0 0-4 15,0 4-10-15,-2 2-5 16,1 0-9-16,1-3-3 16,0 1-6-16,-1 4-1 15,2 0-2-15,4 28 1 16,-3-25 1-16,-1 1 3 15,0 2 6 1,-2 1 1-16,-1 1 2 0,1-1-2 16,1-1-5-16,-1-4-3 15,1 3-3-15,1-1-1 0,2 4-1 16,1 2-1-16,0-3-1 16,-3 0 1-16,0 1-1 15,0-1 1 1,0 1-1-16,0 4 1 0,0-1 0 15,0 0-1 1,0 0 0-16,0 2 0 0,-2-1 0 16,1 4-1-16,0-2 0 15,0 0 1-15,0-1-1 16,0-1 1-16,1-1-2 16,0-1 1-16,0-1-1 15,0 2 0-15,1-3 1 16,-1 0 0-16,0 0 0 15,0-4 0-15,-2 4-1 16,-1-2 1-16,2-1-1 16,0 4 1-16,0-4-1 0,1 4 0 15,0-1-1 1,1-1 0-16,-1 0 1 16,0 0 1-16,0 0-1 15,-1-3 0-15,1 1 0 16,-1 0-1-16,1 3 1 0,0 1 0 15,0 5 0-15,0-1-1 0,0-3 2 16,-2 2-2 0,1-6 1-16,1 1 0 0,-2 0 0 0,1 2 0 31,1-2 0-31,0 1 0 0,0-4 0 0,-1-4 0 16,1 1 1-16,-1-3-1 15,1 1-1-15,-2 1 1 0,2-1 0 16,-1 2-1-16,1 1 1 15,0-2 0-15,-1-2 1 32,1-1-1-32,-1-3 1 0,1-2-1 0,0 0 1 31,0 0-1-31,-1 0 0 16,0 0-1-16,-1 0 2 15,1 0 0-15,0 0 6 16,0 0 2-16,0 0 3 15,0 0 0-15,-9 0-3 16,-2-2-1-16,-27-13-7 16,27 1-1-16,2 3-3 15,2 0-1-15,2 5 3 16,1-2-1-16,5 5 1 0,-4-3 0 16,0-2-2-1,8 5 1-15,-4-1-2 0,7 4 0 16,-3 0-2-16,3 4-1 15,5 8 1-15,-2 1 1 16,6 6 2-16,1 4 1 16,1-4 1-16,2 0 0 15,-3-4 1-15,-4-8 1 0,-1-4 2 16,1-1 2-16,2-13 3 16,3-2 4-16,-1-9 1 15,2-5 1-15,-4 3 2 16,-5 0-3-16,-2 10-3 15,-4-1-3-15,-2 14 1 16,0 1-142-16</inkml:trace>
  <inkml:trace contextRef="#ctx0" brushRef="#br0" timeOffset="50816.74">18943 5912 805 0,'-6'7'322'0,"-3"15"-192"16,-1 8-39-16,1 12-24 0,3 4-12 15,5 4-27-15,1-2-6 16,3-6-5-16,-2-5-3 15,2-13 0-15,-1-8 0 0,2-11 17 32,3-7 4-32,3-13 6 15,-5-5 2-15,-2-10-6 16,-2-2-1-16,-3-11 8 0,-2 0 3 0,-4-7-5 16,0 1-4-1,1 3-14-15,-1 2-8 0,8 17-7 16,0 7-4-16,1 11-8 15,9 7-4 1,4 4 0-16,9 4-1 16,7 2 6-16,0-1 1 0,11-4-1 0,1 0 0 31,8-3-2-31,-4 0-85 16,-6-3-196-16,-6 0-207 0</inkml:trace>
  <inkml:trace contextRef="#ctx0" brushRef="#br0" timeOffset="51026.25">18877 6050 693 0,'2'1'325'0,"3"-1"-130"16,13 0-75-16,13 2-63 15,6-2-10-15,10 2-13 16,0 2-8 0,0 0-9-1,-4 4 39-15</inkml:trace>
  <inkml:trace contextRef="#ctx0" brushRef="#br0" timeOffset="51627.51">19268 6332 286 0,'4'0'224'16,"3"0"26"-16,0-6-51 16,-1 0-16-16,0-6-22 15,-1 0-14-15,-3-2-26 16,-2 0-14-16,-7 0-33 15,-7 2-16-15,-8 4-24 0,-5 3-8 16,-3 5-9-16,4 6-7 16,5 3-9-16,4 1-3 15,10 6-7-15,4-2 1 16,6 0 2-16,7 0 3 16,4-7 4-16,3-1 2 0,7-6 1 15,-1-6 0 1,2 0-2-16,-1 0 0 15,-5 4-4-15,0 3-3 16,-1 12-3-16,-4 5 0 0,-4 11 2 16,-2 5 3-16,-8 1 2 15,-1 0 2-15,-7-6 3 16,-8-7 3-16,-6-7 8 16,-7-6 2-16,-8-7 4 15,3-3-1-15,-2-8-7 16,4-4-3-16,12-1-6 0,6-1-4 15,11-1-31-15,3-1-60 16</inkml:trace>
  <inkml:trace contextRef="#ctx0" brushRef="#br0" timeOffset="52261.64">18844 5730 541 0,'0'0'268'0,"5"0"-114"15,6 1-57-15,19 1-74 0,8 2-16 16,8-3 0-16,7 1-1 16,-2 3 0-16,-4-1 1 0,-4 3 3 15,-8-2 2 1,-15-3 1-16,-4 0 2 15,-9 0 5-15,-4-4 5 16,-3-3 1-16,-3-4-1 16,0-4-10-16,-2 0-5 0,4 5-10 0,1 1-2 15,2 6-6 1,4 1 1 0,2 5 11-16,1 6 14 15,1 3 52-15,-6 4 23 16,-6-1 24-16,-3-1-2 15,-2-2-39-15,-1-5-20 0,4-6-48 16,-1-3-99-16</inkml:trace>
  <inkml:trace contextRef="#ctx0" brushRef="#br0" timeOffset="58536.1">19184 4306 379 0,'0'0'186'15,"-2"0"-61"-15,1 0-18 16,1 0-18-16,0 0-5 16,0 0-7-16,-2 0-2 15,1 0-10-15,0 0-10 16,0 0-20-16,0 0-8 16,0 0-16-16,0 0-2 0,-2 3 0 15,1 2 0-15,1-2 2 16,0 1 2-16,-1-3 3 15,1 1 4-15,0 0 7 16,0-1 1-16,0 0 0 16,0-1-4-16,0 0-7 0,-1 0-4 15,2 0-7-15,0-1-1 0,8-13-3 16,35-54 0-16,-12 16 2 16,12-9 2-1,15-16 17 1,8-8 6-16,14-16 10 0,3-6-2 0,-3 0-11 15,-1 7-4-15,-13 19-5 32,-13 7 4-32,-14 14 3 15,-9 6-1-15,-14 16 1 0,-1 8-2 16,-9 15-2 0,-6 2 0-16,0 10-6 0,0 1-4 15,1 0-9 1,-1 2-1-16,0 0 1 0,0 0-1 15,0 0 1-15,0 0 1 16,0 0-2-16,0 0 2 16,0 0-1-16,0 0 1 15,0 0-1-15,0 0-1 16,0 0 1-16,0 0-1 0,0 0 2 16,0 2 0-16,0-2 2 15,0 2 0-15,0-2 3 16,0 0 0-16,0 0 0 15,0 0-3-15,0 0-2 16,0 0 0-16,0 0 0 16,0 0 1-16,0 0 3 15,0 0 1-15,-1 0 2 16,0 0 1-16,-15 0-1 16,-36-2-1-16,29 2-5 15,0 2-3-15,6 3-9 16,5 2-4-16,6 2-4 0,1 1 1 15,8-2 3 1,4-3 4-16,6-6 5 0,7-4 3 16,9-9 2-16,-1 0 1 15,2-2-1-15,-5 0 1 16,-11 4 0-16,2 3 0 16,-13 8 1-16,3 1 1 15,-6 5 3-15,-1-5 4 0,0 0 5 16,0 14 5-1,-1 36 5-15,1-31-1 0,-1-4-6 16,3-3-4-16,-3-10-10 16,3 2-3-16,1-5-105 15,-2-1-163-15</inkml:trace>
  <inkml:trace contextRef="#ctx0" brushRef="#br0" timeOffset="59230">20278 3003 650 0,'7'-6'308'15,"8"-6"-116"-15,5 3-30 16,3 9-50-16,-3 0-18 15,2 13-11-15,-6 4-2 16,-5 2-3 0,-2 3-7-16,-10 1-30 0,1-1-11 0,-5-2-11 31,-2-1-4-31,0-7 0 16,2-4 1-16,1-6 1 15,2-5-3-15,4-10-9 0,12-1-5 0,3-9-4 16,3 0-1-1,4 1 5 1,-6 3 0-16,-1 4 2 16,1 8-1-16,-9 4 3 0,1 3 2 0,-6 11 7 15,2 1 2 1,-4 10 6-16,-2 5-1 16,5 2-5-16,-7-3-3 15,4-2-4-15,6-4-3 0,-1-9-3 16,2-4-46-1,-2-7-252-15</inkml:trace>
  <inkml:trace contextRef="#ctx0" brushRef="#br0" timeOffset="59888.65">20351 2770 515 0,'-11'-3'329'0,"-8"-3"13"16,10 6-154-16,5-1-35 0,5 1-64 16,8 0-30-16,15-1-51 15,3-3-5-15,12 1 7 16,10-2 1-16,-2 3-1 15,2 2-1-15,-2 0 0 16,-13 3-1-16,-6 0 1 16,-6-2 1-16,-9 0 5 15,-5-3 6-15,-7-4 10 16,-2-2 2-16,-7-7-3 0,-2 1-6 16,-2 0-11-16,0 0-5 15,4 5-7-15,1 0-4 16,6 2-14-16,1 7-6 0,6 2 2 15,3 6 2-15,3 7 16 16,0 0 5-16,1 3 9 16,-5 1 7-16,-7-3 41 31,-4 3 22-31,-13-2 21 0,-1-2 0 0,-3-1-36 16,0-5-20-16,6-4-29 15,4 1-10-15,8-4-65 16,2 1-74-16</inkml:trace>
  <inkml:trace contextRef="#ctx0" brushRef="#br0" timeOffset="63405.84">19162 4345 172 0,'-1'0'119'0,"0"0"14"0,0 2-14 15,0-2-21-15,-1 0-10 16,1 0-18-1,0 0-7-15,0 0-7 0,0 0-1 16,0 0 2-16,-1 0 0 16,0 5-5-1,-1 1-4-15,-2 2-5 0,-16 29-5 16,14-26-7-16,2 0-4 0,-3-2-4 16,1 1-3-1,-3 0-2-15,1-1-2 0,6 1-4 16,-5 1-1-16,4 1-4 15,-3 0-2 1,-2 0-1-16,-2 0 1 0,1-1 5 16,6 3 1-16,-4-2 1 15,2-1-1-15,0-3-3 16,-3-1-2-16,2 3-1 16,-1-1-1-16,-2 1 1 0,0 1 3 15,-1-1 8 1,3 3 3-16,-1 0 3 15,-1 1-3-15,5-5-6 32,1-4-2-32,2 0-4 0,-13 11-1 0,0 2 0 15,-1-2 0-15,4-4 4 16,2-1 1-16,-2 1 3 0,1 2-1 16,-3 0-3-1,0 0 0-15,-1-1-1 0,1 0-1 16,3-1 1-1,-1 1-1-15,-1 0-3 16,1 0-1-16,-1 3 2 16,0-2 3-16,1 3 8 15,-1-1 4-15,-1-2-1 16,2 3-1-16,-2-4-6 0,3 1-3 16,-1 0-3-16,-3-4 0 15,3 2-3-15,-3-1 1 16,1-2-2-16,9 4 0 15,0-1 1-15,-2-4 0 16,1 3 1-16,-3-4 0 16,-2 1 0-16,2 1-1 0,-1-1-2 15,1 2-2-15,-4-1 0 16,4 2 0-16,3 0 1 16,-4-2 1-16,7-4 2 15,0-1 2-15,-2-4 8 16,5 0 5-16,-1-1 6 15,0 0 2-15,1 0-5 16,0 0-4-16,0-1-4 16,0 1-3-16,0 0-2 15,0 0-1-15,0-1-2 16,0-3 0-16,1-3 0 16,2-5 1-16,5-32 1 15,-8 27 0-15,-3-5 0 0,-1 2-1 16,3 4-4-1,-2 1 0-15,1 12 1 16,0 3 1-16,-3 1-3 0,4 0-1 16,0 0-3-1,-3 14-1-15,-6 46 3 0,5-31 0 16,2 2 2-16,2 0 3 16,0-8-3-16,1-6-1 0,5-6 3 15,2-6-1 1,9-5 10-16,5 0 4 15,9-2 0-15,1-4 0 16,3 4-6-16,-3-3-3 0,-2-3-2 16,-1-1-12-16,5-6-542 15</inkml:trace>
  <inkml:trace contextRef="#ctx0" brushRef="#br0" timeOffset="64147.07">17443 5344 583 0,'-2'0'285'16,"0"6"-110"-1,-2 12-46-15,2 21-61 0,2 9-12 0,2 11-6 16,2 2-10-16,0-7-11 31,0-5-1-31,-2-15-2 16,1-6 0-16,0-14 12 15,1-11 15-15,0-12 10 0,0-9 2 16,-2-16-12 0,-5-4-13-16,-2-9-13 15,-6-5-3-15,-2-7-5 0,4-3-5 0,6 6-7 16,3 7-6 0,9 13-6-16,5 16-6 15,4 9-5-15,5 7 0 0,11 11 1 16,0 1 7-1,12 2 3-15,5-1 0 16,7-9-72-16,1 0-64 16,-11-4-174-16</inkml:trace>
  <inkml:trace contextRef="#ctx0" brushRef="#br0" timeOffset="64340.86">17481 5548 736 0,'6'0'319'0,"14"4"-162"0,0-4-49 16,12 4-37-16,2 1-25 15,6 0-25-15,1 2-33 16</inkml:trace>
  <inkml:trace contextRef="#ctx0" brushRef="#br0" timeOffset="64879.32">17806 5762 319 0,'5'-1'200'0,"2"-4"7"16,4 0-70-16,2-5-40 15,-2 1-7-15,-1-2-6 16,-1-1-4-16,-2-2 2 16,-4-1-2-16,-4 1-13 15,-8-1-7-15,-12 4-22 16,-4 2-11-16,-10 4-12 15,0 5-6-15,5 7-8 16,2 3-4-16,11 3-10 0,4 3-3 16,13 0-3-16,2 0 2 15,11-2 8-15,7-3 5 16,4-9 5-16,2-1 3 16,1-7 3-16,-2-1 0 15,-7 0 0-15,-3-1-1 16,-5 7-2-1,-3 0 1-15,1 2 3 0,0 8 4 16,6 5 15-16,-2 4 5 16,2 7 3-16,-3 3-1 15,-11 3-10-15,-1 4-2 0,-16-3 1 16,-5-2 2-16,-11-9 4 16,-7-6 0-16,-1-11-4 15,2-4-8-15,10-12-12 16,4 1-9-16,13-3-35 15,8-1-22-15,7 6-98 16,8-3-72-16</inkml:trace>
  <inkml:trace contextRef="#ctx0" brushRef="#br0" timeOffset="65268.95">17978 5778 575 0,'0'0'328'16,"0"0"-39"-16,1 5-121 16,-1-5-79-1,0 0-16-15,7 21-19 0,12 27-17 16,-8-28-19-16,2-2-4 16,-5-12-3-16,3-4 2 15,-4-8 6-15,5-6 1 0,-3-7 0 16,2-2-1-16,-1-2-3 15,-4-1 2-15,-2 5-3 16,0 4-3 0,-4 7-2-1,0 6 1-15,0 10 6 0,1 7 3 16,0 13 4-16,4 8-6 16,3 10-3-16,0 2-1 15,1 4 1-15,-7-4 1 0,-4-12 8 16,-6-2 4-16,-13-8 8 0,3-1 0 15,-12-15-2 1,-1-4-7-16,-2-16-55 16,-2-10-63-16,-1-8-194 15</inkml:trace>
  <inkml:trace contextRef="#ctx0" brushRef="#br0" timeOffset="65888.34">17462 5108 689 0,'-4'0'321'0,"-2"2"-129"16,6 0-55-16,0-2-40 0,9 1-25 16,21 1-28-16,50 5-5 15,-18-7-15 1,1-7-5-16,5 6-8 15,-1-1-4-15,-18-4 2 16,-4 7 1-16,-23-3 4 16,-7-4-2-16,-17-4-12 0,-5-1-6 15,-9-2-6-15,-2-4-2 16,5 7 4-16,2 2 3 16,8 6-1-16,2 3-2 15,4 3 9-15,-3-4 5 16,1 4 27-16,10 20 17 15,6 37 14-15,-22-33-2 16,-3-2-18-16,-3-3-16 16,3-5-121-16</inkml:trace>
  <inkml:trace contextRef="#ctx0" brushRef="#br0" timeOffset="66900.97">18924 4737 355 0,'-5'-1'226'15,"0"0"-11"-15,-5 1-60 16,3 1-14-16,4 0-21 15,0 1-16-15,2-2-24 32,1 0-12-32,0 0-18 0,0 0-1 0,0 0 5 15,0 0 4-15,4 5-5 16,9 13-8-16,37 32-13 31,-30-29-3-31,8 1 0 16,2-7 3-16,8-10 0 15,4-2-4-15,-3-12-8 0,-3-1-3 16,-15-1-3-16,-5 0 0 16,-13 6-58-16,-4 0-112 15</inkml:trace>
  <inkml:trace contextRef="#ctx0" brushRef="#br0" timeOffset="67566.85">18917 5059 572 0,'-11'2'331'0,"-6"-1"-61"0,-2 7-123 15,3 0-41-15,5 4-59 16,3 3-18-16,3-1-23 15,5 4-5-15,4-2-3 16,3 0 0-16,9 2 3 16,1-7 3-16,8-5 13 15,2-6 6-15,-4-7 11 16,-2-8 3-16,-6-9 0 0,-2 1 5 31,-7-2 15-31,-2-2 4 0,-8 5 2 16,-11-2-2-16,-14 0-21 0,-4 2-9 15,-10 3-19 1,8 9-10-16,8 12-17 16,7 6-7-16,15 12 0 0,8-3 2 15,18 2 10 1,11 0 5-16,15-8 6 0,4-6 0 16,-1-6-82-16,-6-3-172 15</inkml:trace>
  <inkml:trace contextRef="#ctx0" brushRef="#br0" timeOffset="69569.12">19185 4339 281 0,'1'0'196'0,"2"-1"20"15,-2 0-16-15,-1 0-35 0,0 0-20 16,0 0-36 0,0-1-15-16,0 2-28 0,0 0-11 15,0 0-9 1,0 0 0-16,2 0 5 15,4 2 0-15,3-1-4 0,-1 0-6 16,28 6-12-16,-27-6-6 0,-2-1-6 16,0 5-4-1,0 0-4-15,-1 3-1 16,2 1-2-16,1-1 0 16,4 0 1-16,0 0 0 15,6 1 0-15,-2 1-1 16,3-2 2-16,-2 0-1 0,-2 3 1 15,2-3-1-15,-8 1 1 16,5 0 0-16,0 1-1 0,-5 0 1 16,2 0-2-1,-4 2 1-15,-2-5-4 16,2 0 0-16,7-3-1 16,-2 2 0-16,3 0 1 15,2 2 0-15,-3-2 1 16,1 1-1-16,0 1 1 15,-4-4 0-15,3 5 1 0,-5-5-1 16,3 6 0-16,0-3 1 16,-3-3-2-16,0 4 0 15,1-9 0 1,0 3-1-16,3 3-1 0,2-3 1 16,-1 4-1-16,3-4 0 15,-3 1 0-15,0 2 0 16,-2 1 0-16,-3 0 1 15,-5 0-1-15,2-1 0 16,-1 1 0 0,-1-3 0-16,3 3 0 0,-1-1 0 0,-2-2 1 15,2 2-1 1,-3-4 1-16,-1 1-1 0,3 2 0 16,-6-4 0-1,0 0 0-15,0 0 1 16,0 0-1-16,0 0 2 15,0 0 0-15,0 0 0 16,0 0 0-16,0 0-1 16,0 0-1-16,0 0 0 0,0 0 0 15,0 0 0-15,0-2 2 16,0 1 1-16,0 0 1 16,0 0 0-16,1-4 1 15,4-8-1-15,-1-29 0 16,-9 27 0-16,-2 5-2 15,-8-4 0-15,2 2 0 16,3 8-1-16,-3-5 0 16,8 7 0-16,3 0-1 15,-1 4 0-15,3-2 1 16,0 0 0-16,0 0-1 0,0 0 0 16,0 0-1-1,0-1-1-15,0 1-1 0,0 0 1 16,0 0 1-16,2 6 2 15,12 9 2-15,30 31-1 16,-34-34-3-16,0 3-2 0,2 0-1 16,0-2 1-1,-5-3 2-15,-1-1 1 0,-1-5 1 16,-3 1-1-16,-1-1 2 16,-1-2 0-1,-1-2 1-15,0 0 0 16,0 0 1-16,-6 1 1 15,-16 5 1-15,-36 9 1 16,29-8-1-16,0 0 1 0,4 2-1 16,6 0-2-16,7-2-1 15,4 0-3-15,7-5-7 16,4-2-4-16,12-8-100 16,4 2-111-16</inkml:trace>
  <inkml:trace contextRef="#ctx0" brushRef="#br0" timeOffset="70309.84">19991 3941 712 0,'0'4'306'0,"-2"6"-131"16,-9 7-30-16,3 9-16 16,-11 4-12-16,3 4-42 15,-1 0-17-15,0 1-23 16,3-5-9-16,-2-7-12 16,5-4-2-16,0-7 1 15,3-6 1-15,7-5 2 16,-2-2-1-16,5-9-10 0,3-1-2 15,5-6-4-15,12-3-2 16,-3-5 5-16,6-4 0 16,-2-2 3-16,-7-2 1 15,3 1-3-15,-2 1 4 16,-1 6-6-16,-7 4 1 16,-3 8 0-16,-1 5-2 15,-1 8 0-15,3 1-1 0,3 6-7 16,5 7 2-16,6 1 1 15,4 6 0-15,10 1 3 16,-1-2 1-16,3 1-8 16,-4-5-48-16,-9-2-76 15,-6-2-46-15,-10-2-160 16</inkml:trace>
  <inkml:trace contextRef="#ctx0" brushRef="#br0" timeOffset="70498.24">19963 4120 819 0,'0'0'394'16,"-1"0"-175"-16,-2 2-62 15,3-2-88-15,0 0-29 16,23 4-16-16,39 42-8 0,-27-27-9 15,-1-3-39-15</inkml:trace>
  <inkml:trace contextRef="#ctx0" brushRef="#br0" timeOffset="71160.22">20245 4338 183 0,'2'-2'150'0,"0"-5"52"0,1 0-15 16,-5-1-25-16,-4 1-14 16,-4 1-23-16,-4 2-6 15,-5 4-14-15,-1 2-8 0,-2 8-32 16,5 3-18-1,6 4-21-15,1 3-9 16,9 0-8-16,4-2-2 0,6-2-1 16,6-5 1-1,5-5 3-15,4-2 2 0,-1-10 2 16,-2-2 2 0,-6-7-1-16,2 0-1 0,-8-2 1 15,-5 2 0-15,0 6-2 16,-4 1-2-16,0 6-10 15,0 1-3-15,-1 2-5 16,1-1-2-16,0 0 1 16,0 8 2-16,0 13 3 15,3 31 2-15,-7-29 11 16,-6 5 7-16,-8-2 13 0,-5 0 6 16,-6-2 6-1,-3-9 0-15,-1-4-6 0,-2-5-2 0,5-9-9 16,3-1-5-1,8-8-11-15,8 0-9 16,8-2-27-16,3-2-44 0,10 2-133 16,3 0-113-1</inkml:trace>
  <inkml:trace contextRef="#ctx0" brushRef="#br0" timeOffset="71461.41">20353 4545 779 0,'0'0'399'0,"0"0"-118"32,1 1-51-32,-1-1-91 0,0 0-32 15,4 4-43-15,5 15-17 0,28 25-22 16,-28-24-7-16,-7-6-11 16,5 0-8-1,-4-5-84-15,-3-1-62 0,2-1-201 16</inkml:trace>
  <inkml:trace contextRef="#ctx0" brushRef="#br0" timeOffset="71667.35">20481 4591 922 0,'-7'1'414'16,"-11"3"-195"-16,-3 1-47 15,-8 8-74-15,-4-4-27 16,-2 5-42-16,3 1-11 16,5-4-13-16,7 1-5 0,10-1-108 15,2-11-114-15</inkml:trace>
  <inkml:trace contextRef="#ctx0" brushRef="#br0" timeOffset="72143.98">20075 3793 767 0,'0'-2'358'0,"6"2"-155"15,3 1-45-15,15 9-67 16,10 9-14-16,14 9-17 0,10 7-9 15,1 0-12-15,-4-2-8 16,-7-2-13-16,-11-7-4 16,-10-4-161-16</inkml:trace>
  <inkml:trace contextRef="#ctx0" brushRef="#br0" timeOffset="72625.42">20453 3924 544 0,'0'-5'337'15,"4"-1"-40"-15,-2-2-112 16,0 5-41-16,9 13-65 0,-1 2-22 15,6 14-27 1,5 1-4-16,-2 2-6 0,-2-2-4 16,0-3-3-1,-5-2-2-15,-3-7 1 16,-5-4-1-16,2-1 4 16,-6-2 6-16,-2-3 20 0,-5 3 9 15,-14-2 9 1,3 1-1-16,-9-1-14 15,2-4-10-15,2-2-14 16,-1-1-1-16,8-5-157 0</inkml:trace>
  <inkml:trace contextRef="#ctx0" brushRef="#br0" timeOffset="84002.13">2020 6632 542 0,'-19'0'306'0,"-28"5"-63"16,0 11-53-16,-6 25-98 15,9 16-39-15,20 23-40 16,16 7-14-16,23 2-12 15,16-6 2-15,25-17-3 16,3-11 0-16,12-27 14 16,4-15 9-16,-8-28 44 15,-1-12 29-15,-17-20 57 16,-12-4 13-16,-27-7-10 16,-11-5-20-16,-23-5-49 15,-13-5-18-15,-16 6-29 16,-7 9-12-16,5 20-28 15,3 11-18-15,10 20-89 16,3 7-64-16</inkml:trace>
  <inkml:trace contextRef="#ctx0" brushRef="#br0" timeOffset="84108.71">1828 6866 622 0,'11'9'311'0,"24"2"-108"16,14-3-47-16,22-6-79 15,8-4-29-15,8 2-108 0</inkml:trace>
  <inkml:trace contextRef="#ctx0" brushRef="#br0" timeOffset="84739.28">2577 6902 713 0,'-13'-1'313'16,"-16"0"-154"-16,4 10-108 16,3 6-27-16,4 9-33 15,11-2-11-15,10 1-5 16,7 0 4-16,11-8 8 15,3-2 5-15,-1-7 8 16,5-5 2-16,-7-6 11 16,-2-3 3-16,-7-2 9 15,-9 0 3-15,-7 0 1 16,-2 5-3-16,-9 5-8 16,-2 0-2-16,-4 10 0 0,-1 4 0 15,6 2-4-15,1 3-3 0,10 1-9 16,0 0-6-1,13-3-1 1,7 0 1-16,7-5 6 16,2-8 3-16,-3-4 7 0,5-5 2 15,-3-7 3-15,2 1 1 0,-7-7 2 16,-3 1 1-16,-7-1-2 16,-4 1 1-1,-2 7-5-15,-2 1-1 16,-4 9-6-16,1 2-4 15,-2 7-7-15,3 6-3 0,4 5-3 0,4 1 2 16,10-3 4 0,4-1 1-16,1-7 7 15,3-6 4-15,0-5 17 16,-1-9 17-16,0-5 27 16,-3 0 13-16,-11-5 11 15,-4 2-10-15,-7-4-25 16,-3-1-15-16,-7 7-59 15,1-1-66-15,1 9-408 16</inkml:trace>
  <inkml:trace contextRef="#ctx0" brushRef="#br0" timeOffset="87273.86">2896 7036 310 0,'-1'-2'208'16,"-5"-5"16"-16,2 2-17 16,-1 5-57-16,-1 1-37 0,6 11-64 15,0 2-28 1,10 6-18-16,2 3 0 0,8-3 10 16,3-4 8-1,7-11 24-15,-1-5 12 0,-5-13 19 31,-3-3 4-31,-10-2 7 16,-3 0-1-16,-5 4-19 0,-3 6-12 16,-4 4-36-16,1 3-55 0,0 2-256 15</inkml:trace>
  <inkml:trace contextRef="#ctx0" brushRef="#br0" timeOffset="87668.29">3208 7173 329 0,'9'6'223'0,"9"1"13"0,3-3-55 16,6-4-49-16,-2-4-10 15,0-8 1-15,-1 0-8 16,-5-8-19-16,1 0-14 15,-3 1-33-15,-8-4-7 16,-10 1 5 0,-11 1 0-16,-15 3-3 15,-16 2-5-15,11 7-24 16,-3 3-9-16,5 12-18 16,16 8-10-16,-5 13-6 15,6 4-2-15,13 8 5 0,5 6 7 16,12 5 12-16,3 3 3 15,-5-4 7-15,-3 0 0 16,-5-15 2-16</inkml:trace>
  <inkml:trace contextRef="#ctx0" brushRef="#br0" timeOffset="88188.68">3725 7109 481 0,'0'-6'309'16,"0"-5"-17"-16,-2 3-91 15,-2-1-22-15,-7-2-35 16,-4-1-19-16,-9-1-37 16,-2 1-22-16,-1 6-37 15,-2 0-15-15,-2 10-17 16,4 5-7-16,2 6-7 16,5 1-3-16,15 5-8 15,2-3-1-15,14 1 10 0,6 1 7 16,8-8 11-1,3-1 3-15,4-8 1 0,2-3 1 16,1-11 2-16,-2 0 2 16,-7-8-1-16,-9 0 0 15,-7-3 1 1,-6 2-1-16,-4 10 1 0,1 1-1 0,-1 11-7 16,-2 0-2-1,2 6-8-15,0 9-1 0,0-4-1 16,4 6 1-16,7-5 6 15,4-3 3-15,13-4 10 16,1 0 11-16,-4-7 12 16,0 0 3-16,-7 0 6 15,-5-6-5-15,-1 0-7 16,-10-5-4-16,-3-5-139 16,-5-3-183-16</inkml:trace>
  <inkml:trace contextRef="#ctx0" brushRef="#br0" timeOffset="88313.8">3814 6735 721 0,'-2'-5'453'0,"-4"-5"-82"16,2 9-155-16,3 3-64 15,2 10-114-15,2 3-25 16,6 10-40-16,4 6-116 16</inkml:trace>
  <inkml:trace contextRef="#ctx0" brushRef="#br0" timeOffset="88595.74">4062 6906 817 0,'0'7'327'0,"2"15"-201"16,4 10-55-16,4 17-25 15,1 10 6-15,-3 11 13 16,0 9-4-16,-7 5-11 16,-1-6-9-16,-2-12-24 15,-4-8-5-15,2-24-63 16,4-6-61-16</inkml:trace>
  <inkml:trace contextRef="#ctx0" brushRef="#br0" timeOffset="88740.38">4121 7218 964 0,'9'-3'400'0,"7"-5"-213"0,12 0-146 16,-5 2-19-16,16-1-15 15,1 5-85-15</inkml:trace>
  <inkml:trace contextRef="#ctx0" brushRef="#br0" timeOffset="89101.43">4642 6984 853 0,'-22'-5'400'0,"-22"-4"-174"16,4 3-72-16,7 2-96 16,7 4-31-16,13 7-40 15,6 2-16-15,8 4-12 16,10 3-1-16,6 1 11 16,4 0 7-16,3-3 12 0,3-3 1 15,-3-3-33 1,-2-3-32-16,-7-2-38 0,-8-2-24 15,-14-1 23-15,-7-1 32 0,-8 1 49 16,-2 0 51-16,-3 1 50 16,3 2 18-16,4 8 22 15,4 0-17-15,16 8 6 16,0-1 1-16,13 1-10 16,9 1-3-16,7-3-33 31,8-6-16-31,17-6-11 0,-9-5-53 0</inkml:trace>
  <inkml:trace contextRef="#ctx0" brushRef="#br0" timeOffset="89482.84">5215 6898 697 0,'12'2'325'16,"6"5"-126"-16,24 4-85 16,26-5 0-16,-4 3-33 15,2-2-21-15,-9-7-29 0,0 0-9 16,-14-4-61-16,-7-3-80 15</inkml:trace>
  <inkml:trace contextRef="#ctx0" brushRef="#br0" timeOffset="89633.42">5511 6973 439 0,'1'18'285'0,"-2"11"-5"0,1 3-127 16,7-2-42-16,2-2-50 15,6-2-21-15,1-6-7 16,-1-4-112-16</inkml:trace>
  <inkml:trace contextRef="#ctx0" brushRef="#br0" timeOffset="89940.03">5984 6982 882 0,'-8'-3'414'16,"-20"-8"-165"-1,0 5-74-15,-4 3-80 0,-7 0-34 16,7 10-55 0,4 6-14-16,9 9-21 15,11 4-5-15,10 4 0 0,6-1 3 16,16-1 9-16,2-6 5 15,8-6 13-15,-4-7 4 16,-3-12 15-16,1-5 12 16,-9-11 20-16,-2-6 8 15,-10-3 4-15,-7-1-5 0,-12-2-23 16,-3 6-38-16,-3-3-171 16</inkml:trace>
  <inkml:trace contextRef="#ctx0" brushRef="#br0" timeOffset="90438.93">6886 6931 900 0,'-8'-1'373'16,"-8"1"-228"-16,-9 7-53 16,-9 8-57-16,3 8-19 15,2 13-20-15,10 0-6 0,19 4-4 16,6 0 0-16,16-9 8 15,6-4 5-15,7-13 17 16,1-10 8-16,-4-11 24 16,-7-5 11-16,-14-9 8 15,-10-1-2-15,-16 0-20 0,-6 2-18 0,-12 5-64 16,-7 3-49 0</inkml:trace>
  <inkml:trace contextRef="#ctx0" brushRef="#br0" timeOffset="90726.64">7020 7009 703 0,'-1'-1'380'0,"1"-1"-93"0,0 2-80 15,-1 0-112-15,0 0-34 16,0 5-35-16,-2 14-8 15,1 34-5-15,7-27-3 16,3-3-5-16,5-1 1 0,12-11 13 16,2-3 12-16,7-8 21 15,-3-3 8-15,-3-5 1 16,-5-3-7-16,-8-3-15 16,-5-2-8-1,-9-2-39-15,-1-1-66 0,-10-4-177 16,-3-1-177-16</inkml:trace>
  <inkml:trace contextRef="#ctx0" brushRef="#br0" timeOffset="90833.81">7141 6815 380 0,'-1'-12'313'0,"2"-11"97"15,-1 9-75-15,-1 11-85 0,2 0-52 16,-1 5-99-16,0-2-44 16,0 0-55-16,0 0 20 15,4 18-213-15</inkml:trace>
  <inkml:trace contextRef="#ctx0" brushRef="#br0" timeOffset="91157.77">7533 6975 822 0,'-10'0'396'0,"-11"-5"-148"16,0 12-156-16,1 2-41 0,-4 6-47 16,6 5-9-1,8 6-9-15,2 4-5 16,11 3 1-16,2-2 3 0,9-5 9 16,5-3 6-16,1-8 15 15,3-2 11-15,-6-12 27 16,-4-1 33-16,-13-9 28 15,-4-4-4-15,-12-2-20 16,-5-2-34-16,-3 1-39 0,1 2-80 0,10 1-461 31</inkml:trace>
  <inkml:trace contextRef="#ctx0" brushRef="#br0" timeOffset="91333.18">7644 6985 1073 0,'22'-2'495'16,"13"1"-225"-16,6 2-120 0,-2 0-36 0,-4 5-57 31,-5-2-21-31,-7 0-21 16,-5-4-4-16,-8-2-57 0,-1-3-71 15,-6-4-186-15</inkml:trace>
  <inkml:trace contextRef="#ctx0" brushRef="#br0" timeOffset="91478.56">7821 7012 587 0,'2'11'300'0,"2"15"-67"16,-2 4-9-16,7 1-23 16,-8 0-21-16,-1 3-56 15,-1-4-31-15,-2-4-52 16,-1-7-47-16</inkml:trace>
  <inkml:trace contextRef="#ctx0" brushRef="#br0" timeOffset="92002.6">7959 7034 869 0,'12'4'367'0,"15"9"-216"16,2 1-21-16,1 10-43 16,-7-1-20-16,-10 1-22 15,-1-1-6-15,-9-8-13 16,-3 0-6-16,0-10-8 0,2-4-6 15,-7-7-20-15,15-6-9 16,8-6-13-16,1-1-2 16,20-4 11-16,-9 2 6 15,0 6 10-15,-2 2 5 16,-8 13 7 0,-11 6 8-16,-9 10 16 0,-1 5 5 15,-10 5 1 1,2 4-5-16,2 0-15 15,1-1-6-15,6-6-69 16,4-5-154-16</inkml:trace>
  <inkml:trace contextRef="#ctx0" brushRef="#br0" timeOffset="92214.15">8507 6973 893 0,'-2'8'417'0,"-4"5"-120"0,7 19-226 16,4 3-11-16,4 14 9 16,5 4-5-16,-1 7-2 0,-2 2-8 15,-1 0-30 1,0-8-2-16,-7-10-9 16,-1-14-65-16,3-19-133 15,-9-6-327-15</inkml:trace>
  <inkml:trace contextRef="#ctx0" brushRef="#br0" timeOffset="92364.63">8488 7297 876 0,'4'-4'362'0,"11"-5"-208"0,8 2-100 0,17-3-56 31,5-2-1-31,4 3-1 0,2-2-45 0</inkml:trace>
  <inkml:trace contextRef="#ctx0" brushRef="#br0" timeOffset="92637.87">9076 7155 409 0,'-1'4'301'16,"3"4"34"-16,-10 2-78 0,-9 2-81 15,-4 0-36-15,-14-5-46 16,5 0-28-1,1-10-34-15,1-1-9 0,3-9-12 16,7 0-11-16,1-5-41 16,4-3-16-16,4-1-14 15,3-2-16-15,6 2 19 16,6 3 10-16,6 10 24 16,1 6 34-16,11 12 50 15,-1 5 21-15,6 6 21 16,0 4 2-16,-6 5 3 15,-1 1-4-15,-6 2-12 16,-4-4-14-16,-5-10-30 0,-3-4-33 16</inkml:trace>
  <inkml:trace contextRef="#ctx0" brushRef="#br0" timeOffset="93451.88">10209 6643 550 0,'-12'-2'269'0,"-18"-3"-94"16,-10 3-46-1,-18 3-54-15,4 2-19 0,5 3-27 16,12 1-9-16,15 3-21 16,9-2-12-16,19 5-8 15,7-3-2-15,20 5 6 16,5 2 7-16,9 0 4 16,4 1 4-16,-10 2 7 15,-7 1 8-15,-20 2 18 0,-12 2 9 16,-21 3 7-16,-8 1-3 15,-12-6-13-15,1-2-10 16,8-3-12-16,3-8-4 16,16-1-5-16,5-4-7 15,8-5-13 1,6 5-2-16,12-2 1 16,0 5 4-16,-10 5 13 15,3 1 2-15,-13 6 9 0,-7 7 3 0,-13 4 4 31,-10 2-2-31,-9 7-6 16,7-5-2-16,13-5 14 0,10-1 10 16,17-9 24-16,7-2 14 0,15 1-7 15,4-5-7 1,5-3-21-16,2-3-14 16,3-8-44-16,-4-6-315 0</inkml:trace>
  <inkml:trace contextRef="#ctx0" brushRef="#br0" timeOffset="94301.83">10664 7008 606 0,'2'-7'346'16,"-2"-8"-35"-16,-9-1-79 16,-12 12-91-16,-11 0-34 15,-8 11-64-15,-4 10-18 0,9 6-24 16,7 7-10-16,15 6-8 16,11 1-1-16,12 3 4 15,13-4 5-15,11-6 2 16,1-7 2-1,4-14 7-15,-10-6 9 16,-7-10 19-16,-9-6 7 16,-18-3 3-16,-12-4-3 0,-16 4-15 15,-9 1-9-15,3 6-9 16,4 3-37-16,16 5-164 16</inkml:trace>
  <inkml:trace contextRef="#ctx0" brushRef="#br0" timeOffset="94854.31">10791 7052 921 0,'0'-1'419'16,"-2"1"-205"-16,0 0-59 0,0 0-88 15,1 0-30-15,-2 5-27 16,-4 16-4-1,1 34-2-15,10-29-1 16,5-2-2-16,2-4 0 16,3-5 3-16,3-8 3 15,7-7 7-15,-5-7 2 16,2-9 5-16,-2-1 0 16,-6-3 1-16,-2 0-1 15,-8 3-4-15,-3 0-3 16,-8 5-6-16,0 6-5 0,0 9-8 15,1 3-4-15,7 6-4 16,2 1 1-16,7 2 4 16,8 3 2-16,2-2 5 15,4 1 1-15,6-2 5 16,1-6 2-16,-1-5 12 16,0-4 6-16,-9-7 5 15,-3-4 1-15,-9-7-2 16,-4-3-6-16,-6-2-32 15,-6-1-42-15,-4-3-126 16,0-4-83-16,-5-3-127 16,5-2 28-16,3 0 159 15,0 5 135-15,7 4 252 16,0 6 56-16,-14 8 52 16,10 0-19-16,0 8-79 15,-5 5-48-15,14 4-94 16,-6 8-37-16,-2 6-55 0,9-2-80 15</inkml:trace>
  <inkml:trace contextRef="#ctx0" brushRef="#br0" timeOffset="95089.2">11257 6943 866 0,'-1'-3'420'0,"-3"3"-136"0,5 8-162 15,1 8-44-15,6 17-17 16,8 6 2-16,-7 16-22 0,-2 4-7 16,-6 10-13-1,-10 3-6-15,1 0-6 16,8 3-2-16,-6-15-2 16,10-8-1-16,-4-16-60 15,-5-13-48-15</inkml:trace>
  <inkml:trace contextRef="#ctx0" brushRef="#br0" timeOffset="95245.21">11280 7253 1096 0,'7'0'392'15,"9"-1"-327"-15,6 1-41 16,9 1-16-16,-1-1-1 15,3-1-38-15,-4-2-88 0</inkml:trace>
  <inkml:trace contextRef="#ctx0" brushRef="#br0" timeOffset="95532.71">11737 7119 780 0,'0'1'362'0,"-2"-1"-131"0,2 8-116 16,-3 3-19-16,-5-1-13 15,-9 1-14-15,-9 0-19 16,1 2-6-16,-9-8-15 16,4-2-6-16,3-7-8 15,0-6-7-15,10-3-21 16,-1 0-9-16,11-2-17 16,4 3-7-16,11-1 1 0,11 2 5 15,3 5 12 1,3 0 10-16,2 8 28 15,0 6 18-15,-1 5 33 16,-1 8 11-16,-4 2 5 0,-9 0-11 0,2 1-24 16,-3-1-10-16,-6-8-88 15</inkml:trace>
  <inkml:trace contextRef="#ctx0" brushRef="#br0" timeOffset="97164.56">11840 6669 295 0,'-3'0'147'0,"-5"0"-49"15,3 4-10-15,5 2-16 16,0-4-3-16,0-2-2 16,0 0-3-16,5 0-6 15,19 3-13-15,36 3-14 16,-24-4-4-16,3 8-6 16,-2 1-2-16,-8 5-2 0,-10 2 1 15,-14 1 6-15,-5 2 3 16,-12 1 8-16,-3-1-1 15,-4-2-5 1,-7 0-3-16,12-11-8 0,4 0 1 16,4-6-5-16,10-3-6 15,-3 2-8-15,-2-1-6 16,1 0-7-16,0 0 3 16,8 21 2-16,47 35 2 15,-35-25 6-15,-2-4 1 16,-9-4 4-1,1-3 2-15,-11-10 6 0,-4 2 4 0,-3-7 5 16,-7-5 1 0,1 0-3-16,0-1-1 0,6-1-12 15,4 2-7 1,6 9-10-16,7 7-4 0,8 21 4 16,1 7 3-1,-8 5 11-15,-5 3 6 0,-13-1 11 16,-11-7 7-16,-6-10 7 0,-13-6 3 15,-11-20 2 1,5-7-4-16,1-8-13 0,15-6-9 16,16-4-45-16,6-1-44 15,16 2-212 1</inkml:trace>
  <inkml:trace contextRef="#ctx0" brushRef="#br0" timeOffset="97466.25">12541 7250 1235 0,'-2'-1'567'16,"1"4"-247"-16,0 1-102 0,-1-4-95 15,1 0-23 1,0 0-30-16,0 0-11 0,0 6-28 16,0-4-9-16,0-2-108 15,-1 0 382-15</inkml:trace>
  <inkml:trace contextRef="#ctx0" brushRef="#br0" timeOffset="101958.45">12896 6828 662 0,'-8'0'308'0,"-4"2"-129"16,7-1-53-16,22 1-51 0,12 2-22 16,30-2-31-16,15 1 4 15,12 2-13-15,4-4-4 16,-9 5-1-16,-13 2-2 16,-18 3-2-16,-10 6-26 15,-28-4-89 1,-6-2-82-16</inkml:trace>
  <inkml:trace contextRef="#ctx0" brushRef="#br0" timeOffset="102122.6">13258 6892 403 0,'-3'3'243'0,"-2"10"-33"16,-2 8-59-16,3 13-67 16,0 10-5-16,1 8 1 15,2 1-5-15,1-1-22 0,2-5-14 16,1-5-19-1,5-4-7-15,-2-15-150 16</inkml:trace>
  <inkml:trace contextRef="#ctx0" brushRef="#br0" timeOffset="102433.01">13663 7213 530 0,'-12'-8'340'15,"-6"-7"1"-15,-6 5-164 16,-4 2-39-16,-2 6-55 16,0 4-28-16,4 10-47 15,3 4-17-15,11 8-21 16,7-1-1-16,17 5 8 15,6-3 8-15,15-5 15 0,1-7 8 16,-3-10 12-16,-1-4 10 16,-12-10 17-16,-4-5 4 15,-10-2-2-15,-4-3-9 16,-9-1-52-16,1 5-79 0</inkml:trace>
  <inkml:trace contextRef="#ctx0" brushRef="#br0" timeOffset="102734.8">13847 7261 408 0,'-2'4'293'0,"-1"11"42"16,-2-2-132-16,0 3-97 15,3-2-31-15,-1-6-36 16,-2-4-12-16,3-8-27 15,-2-5-18-15,4-7-27 16,3-4-5-16,1-2 13 0,5 1 16 16,3 1 21-1,4-1 15-15,4 7 41 0,0 1 18 16,1 10 29-16,-2 5-1 16,-4 11-18-1,-5 8-12-15,-7 6-27 0,-3 2-13 16,-2 4-19-16,0-2-4 0,8-5-231 15</inkml:trace>
  <inkml:trace contextRef="#ctx0" brushRef="#br0" timeOffset="103000.72">14267 7239 768 0,'-13'-11'405'16,"-10"-5"-117"-16,-5 8-129 16,3 4-47-16,0 8-66 0,2 7-25 15,9 5-22 1,1 1-1-16,9 5 2 16,1-1 5-16,12-4 8 0,4-1 1 15,5-8 3-15,8-2 0 16,-6-6-7-16,-2-5-2 15,2-2-125-15,-2 1-323 16</inkml:trace>
  <inkml:trace contextRef="#ctx0" brushRef="#br0" timeOffset="103363.35">14378 7268 1136 0,'2'1'455'0,"3"3"-292"0,3 6-54 16,6 4-40-16,2 4-16 0,-1 0-23 16,0-1-6-16,-5-4-10 15,-3-6-2 1,-5-6 3-16,-1-2 1 0,-1-14-4 16,2-1-3-1,1-9-23-15,1-5-16 0,-1-5-20 16,-2-7 1-16,-5-9 17 15,-2-9 17-15,-10-13 27 16,-3 2 7-16,-6 13 7 16,-9 15 7-16,-7 35 7 15,-1 14 0-15,10 23-8 16,6 9-8-16,24 4-15 16,13-1-2-16,26-4-3 0,12-8-3 15,18-2-67-15,3 0-477 0</inkml:trace>
  <inkml:trace contextRef="#ctx0" brushRef="#br0" timeOffset="104051.64">14943 7162 688 0,'-8'-5'316'0,"-12"-3"-131"0,-5 3-35 16,-8 1-32-16,1 3-24 16,9 4-44-16,6 0-22 15,13 9-36-15,7-3-10 16,12 5-3-16,6 2 9 15,7 0 12-15,3 3 1 16,-4-5 6-16,-6-3 1 16,-12-4 5-16,-8-3 1 15,-16-2 1-15,-8-2 0 16,-12 0-3-16,0 0-2 0,1-1-4 16,5 1-2-16,15 4-4 15,5 6-4-15,10 5 1 16,9 2 2-16,8 5 3 0,5-2 3 15,11-1 1-15,6-4-2 16,11-12-2-16,5-3 0 16,1-11-49-1,-8-8-63-15,-7-1-180 0,-12-7-120 0</inkml:trace>
  <inkml:trace contextRef="#ctx0" brushRef="#br0" timeOffset="104190.73">15186 7239 205 0,'-10'-7'208'0,"1"1"29"16,0-2 65-16,6 6-132 0,5 2-61 15,13 6-72-15,1-3-17 16,10 2-3-16,5-2-1 16,-1-2-5-1,-4 3-3-15,-4-5 2 0,-7 1-3 16,-6-6-73-16,-2 0-56 16,-7-1-160-16</inkml:trace>
  <inkml:trace contextRef="#ctx0" brushRef="#br0" timeOffset="104325">15279 7211 363 0,'-4'8'250'0,"-2"5"3"16,2-2-76 0,4 6-16-16,3 3-25 15,-1 3-18-15,4 7-41 16,-4-1-18-16,4-2-35 16,-1-2-6-16,-1-9-35 15,3-5-102-15</inkml:trace>
  <inkml:trace contextRef="#ctx0" brushRef="#br0" timeOffset="104801.32">15677 7306 443 0,'-3'-9'299'15,"-7"-15"26"-15,-5 4-110 16,-3 2-88-16,-1 3-27 16,-6 8-44-16,0 4-18 0,1 9-26 15,-2 5-11 1,9 7-10-16,5 4-1 16,10 5 4-16,3 2 6 0,11 1 4 15,5 0 1 1,5-10 0-16,0-7 2 15,4-9 4-15,-1-9 1 16,-6-9 1-16,3-1-2 0,-9-4-2 16,-2 0-1-16,-5 1 1 15,-4 2 0-15,-2 7-2 16,-2 3-1-16,-3 6-6 16,1 1-2-16,5 7-1 15,0 2 3-15,11 3 9 0,1 4 4 16,6 2 4-16,4-1 1 15,1 1 0 1,-2-7 0-16,-3-5 2 0,-2-3 1 16,-4-9-2-1,-3-4-1-15,-4-8-40 16,-2-6-42-16,-4-6-135 0,0 0-160 0</inkml:trace>
  <inkml:trace contextRef="#ctx0" brushRef="#br0" timeOffset="104922.47">15770 7133 639 0,'-3'-5'378'16,"-3"-5"-70"0,0 3-109-16,3 3-46 0,1 4-91 15,-1 2-38-15,3-2-133 16,0 0-177 0</inkml:trace>
  <inkml:trace contextRef="#ctx0" brushRef="#br0" timeOffset="105136.6">15971 7159 1043 0,'-2'5'469'0,"-3"5"-215"16,6 13-134 0,3 6-30-16,5 17-39 15,5 6-13-15,-4 9-19 16,1 5-5-16,-6-3-7 15,-2-5-4-15,-3-13-14 16,-2-5-25-16,2-11-117 16,2-5-44-16</inkml:trace>
  <inkml:trace contextRef="#ctx0" brushRef="#br0" timeOffset="105317.94">16025 7420 820 0,'4'-4'323'16,"9"-3"-212"-16,6 5-66 0,3-1-36 0,4-1-3 31,10 4-4-31,0-2-5 16,8-2-126-16,-1 2-145 0</inkml:trace>
  <inkml:trace contextRef="#ctx0" brushRef="#br0" timeOffset="105641.41">16468 7282 273 0,'0'-6'201'0,"2"-9"57"16,-4 1-49-16,-7-2-32 15,-2 0-14-15,-8 4-50 16,-3 3-28-16,-5 8-46 16,1 1-17-16,7 6-20 15,3 3-5-15,13 2-13 16,-1 2-1-16,10-2 2 0,6 2 3 15,7-5 7-15,2-2 1 16,-1 0-10-16,-7-3-4 16,-9 1-21-16,-5-1-8 15,-11 2 7 1,-6-2 6-16,-7 1 32 0,2-1 17 16,5-1 19-1,4 3 8-15,8 3 21 0,4 1 15 16,4 6 25-16,5 4 0 15,5 4-19-15,0 1-17 0,3-6-32 16,2 0-9-16,6-12-13 16,4-6-73-16</inkml:trace>
  <inkml:trace contextRef="#ctx0" brushRef="#br0" timeOffset="106254.83">17013 7235 469 0,'1'-1'306'0,"2"-1"-8"16,2 0-116-16,-5 0-68 16,13 1-20-16,61-3-12 0,-20 1-14 15,5 2-34 1,1 0-13-16,-14 1-4 15,-11 0-5-15,-19-2-70 16,-9 1-49-16,-14 2-86 0,-7 0-26 0,-9 1 48 16,-5-1 46-16,5 3 83 15,1-1 42-15,9 9 69 16,3-1 34 0,4 7 46-16,3 2-4 0,3 7-39 15,3 4-30 1,8-1-45-16,0-2-8 15,4-6-51 1,-2-7-79-16</inkml:trace>
  <inkml:trace contextRef="#ctx0" brushRef="#br0" timeOffset="106504.46">17554 7278 418 0,'-7'-6'312'15,"-3"-3"33"-15,-2 2-102 16,-8 3-111-16,3 6-53 0,-4 2-57 16,2 8-20-16,11 6-14 15,1 3-3-15,8 6-1 16,11 2 6-16,6-4 10 16,3-7 3-16,5-8 18 15,-4-8 16-15,-6-11 51 16,3-4 16-16,-16-10 10 15,-3-4-12-15,-7-1-51 16,-4 1-37-16,3 7-243 16</inkml:trace>
  <inkml:trace contextRef="#ctx0" brushRef="#br0" timeOffset="107250.23">18239 7241 620 0,'-6'-3'334'15,"-7"-1"-88"1,-2 4-66-16,-1 8-104 15,-2 2-32-15,0 7-39 16,6 7-11-16,9 7-10 16,6 8 2-16,15-1 7 15,4-5 5-15,6-13 6 16,1-7 6-16,-3-12 25 16,-4-5 37-16,-13-11 45 15,-6-5 12-15,-15-3-12 16,-9 1-36-16,-10 3-48 0,-2 4-18 15,4 8-17-15,9 2-59 16,20 10-252-16</inkml:trace>
  <inkml:trace contextRef="#ctx0" brushRef="#br0" timeOffset="107531.89">18504 7265 661 0,'-1'-1'326'0,"0"1"-114"16,-3 0-57-16,3 0-83 15,0 0-25-15,0 0-30 16,-5 16-5-16,-4 47-4 16,19-26 2-16,5-4 2 15,2-3 3-15,11-10 15 16,-1-7 10-16,1-13 28 0,1-4 19 15,-5-10 8-15,-3-9-4 16,-8-4-26-16,-6 0-25 16,-9-4-69-16,-4 5-59 15,-7 3-212-15</inkml:trace>
  <inkml:trace contextRef="#ctx0" brushRef="#br0" timeOffset="107658.17">18601 7111 980 0,'-3'-4'473'0,"-5"-5"-186"16,1 7-86-16,5 2-130 16,1 2-40-1,1-2-38-15,0 0-83 0</inkml:trace>
  <inkml:trace contextRef="#ctx0" brushRef="#br0" timeOffset="107983.19">18971 7257 962 0,'-11'-5'415'0,"-1"-2"-235"15,-7 0-65-15,7 9-85 0,4 4-26 16,-4 6-27-1,5 8-4-15,1 8 2 0,6 6 5 16,3 7 12 0,5-3 4-16,10-7 9 0,-1-8 7 15,1-15 23-15,-3-5 18 16,-14-5 28-16,1-5 3 16,-9-5-13-16,0-3-16 15,-4-9-30-15,-6-2-9 16,3 1-113-1,0-1-171-15</inkml:trace>
  <inkml:trace contextRef="#ctx0" brushRef="#br0" timeOffset="108300.1">19042 7257 1076 0,'13'-2'421'0,"22"0"-289"16,7 1-41-16,2-1-43 15,2 1-14-15,-9 0-18 16,-5-1-4-16,-6-2-12 16,-7 3-53-16,-11 0-86 15,-4 1-42-15,-10 0-42 16,-7 1 41-16,-6 1 78 16,-4 1 40-16,0 3 53 15,1 0 18-15,4 0 60 16,6 3 22-16,3 6 41 15,3 0 14-15,3 7-31 0,1 3-16 16,3-1-39 0,2 1-21-16,2 0-22 0,1-5-3 15,2-8-85-15,3-5-126 16</inkml:trace>
  <inkml:trace contextRef="#ctx0" brushRef="#br0" timeOffset="108599.6">19415 7294 811 0,'3'5'384'15,"4"9"-144"-15,-1 3-38 0,-4 4-46 16,0 2-21-16,-4-6-40 16,1 1-18-16,-4-6-35 15,2-2-14-15,2-6-13 16,0-4-4-16,4-9-16 15,0-5-8-15,8-6-8 16,-3-2-1-16,7 2 8 0,-2 2 4 16,2 7 4-1,0 6 3-15,-6 6 9 16,1 6 7-16,-5 8 6 16,-1 5 0-16,6 7-7 15,-2 0-4-15,-5-3-31 16,2-1-75-16</inkml:trace>
  <inkml:trace contextRef="#ctx0" brushRef="#br0" timeOffset="108836.45">19735 7257 1040 0,'5'-2'480'0,"5"2"-210"0,1 7-79 0,-2 15-96 16,-1 9-23 0,-2 17-13-16,-2 8-1 0,0 1-6 15,-2-4-5-15,-2-5-21 16,-4-7-9-16,1-7-31 16,1-4-60-1,2-12-142-15,1-5-167 0</inkml:trace>
  <inkml:trace contextRef="#ctx0" brushRef="#br0" timeOffset="109270.73">19825 7489 730 0,'12'-1'300'15,"4"1"-158"-15,6-4-110 16,1 2-11-16,2-4-5 15,3 3-3-15,-2-5-63 0,10-4-80 16,0-5-179-16,4-3-3 16,6 0 85-16,-3-1 128 15,-1 5 292-15,-3 2 55 16,-12 6 55 0,-8 4-24-16,-11 8-78 0,-8 4-26 15,-11 7-45-15,-5 2-17 16,-13 0-28-16,-5-2-22 15,-4-3-34-15,2-4-6 16,8-9-7-16,5-4-4 16,8-10-10-16,5-1-7 0,1-1-9 15,6-2-1-15,3 4-1 16,5 3 3-16,10 6 9 16,0 4 10-16,8 9 19 15,0 4 10-15,1 9 10 16,-1 4-1-16,-1 5-2 15,0-2-7-15,-5-1-13 16,0-4-7-16,-12-11-113 0,-3-5-150 16</inkml:trace>
  <inkml:trace contextRef="#ctx0" brushRef="#br0" timeOffset="109811.34">21326 7271 712 0,'5'0'322'16,"-2"7"-151"0,-9 2-30-16,-16 10-32 0,-10 3-16 15,-12-2-26-15,-1 5-8 16,4-8-23 0,2-6-6-16,5-11-2 0,8-7-3 15,5-12-5-15,6-2-7 16,12-4-16-16,3-1-7 15,9 8-7-15,7 2-1 0,2 8 7 16,3 4 4 0,-1 5 11-16,-2 6 5 15,1 16 9-15,-2 5 2 16,1 10-4-16,3 2-3 16,1-7-42-16,0-6-92 15</inkml:trace>
  <inkml:trace contextRef="#ctx0" brushRef="#br0" timeOffset="110399.53">21347 7058 474 0,'4'-4'260'15,"7"2"-29"-15,5 0-91 16,13 3-56-16,3 1-12 16,15-1-28-16,3-1-15 15,-5-1-18 1,-2 0-1-16,-17 1-4 15,-5 0 2-15,-18-1-28 0,-6 0-8 16,-11 0-2-16,-6 1-1 0,1 0 28 16,1 5 7-16,5 0 4 15,2 3 0-15,11 0-2 16,5-1-2-16,6 2 1 16,6 3 1-16,-4-3 1 15,1-1 1-15,-7-6 0 16,-5-3 1-16,-3 4-1 15,0-3 0 1,0 0 4-16,0 0-1 0,0 0-4 16,-7 16-2-16,-3 43-7 15,18-30-1-15,4 12 5 16,-2 0 15-16,-6 3 24 16,-3 0 14-16,-10-11 42 0,-7-3-5 15,-11-11-11 1,-7-9-11-16,-2-10-37 15,-1-6-6-15,12-7-14 16,11-1-23-16,8-6-79 16,10 3-38-16,16-4-118 15,5 4-83-15</inkml:trace>
  <inkml:trace contextRef="#ctx0" brushRef="#br0" timeOffset="110706.27">21981 7306 568 0,'-2'-11'338'0,"-6"-11"-65"16,-5 3-63-16,-6-2-24 0,-2 5-63 0,-4 6-33 0,3 8-55 31,5 6-25-31,1 11-21 15,6 2 1-15,0 11 4 16,3 2 5-16,10 2 4 16,4 2 1-16,11-8 6 15,3-3 0-15,3-13 5 16,3-4 0-16,-3-12 1 16,-1-6-1-16,-9-8-15 15,-5-3-40-15,-9-1-212 16</inkml:trace>
  <inkml:trace contextRef="#ctx0" brushRef="#br0" timeOffset="110848.08">21933 7137 974 0,'0'-3'447'0,"0"-2"-213"0,0 1-97 15,0 3-114-15,0 1-30 16,0 0-261-16</inkml:trace>
  <inkml:trace contextRef="#ctx0" brushRef="#br0" timeOffset="111066.55">22080 7190 1199 0,'5'4'478'0,"7"11"-307"15,2 2-57-15,3 6-43 16,2 4-10-16,-2 0-19 15,-1-1-8-15,-3-2-12 16,-3-6-3-16,3-13 1 16,0-5-1-16,3-11 0 0,-1-7-2 15,-2-4-6-15,-3-1-1 16,-8-1-27 0,1 2-48-16,-3 3-172 15</inkml:trace>
  <inkml:trace contextRef="#ctx0" brushRef="#br0" timeOffset="111585.99">22410 7199 503 0,'0'-2'299'0,"0"1"-61"0,-3 6-77 15,2-5-34-15,0 0-37 0,-9 24-15 16,1 34-17-16,14-30-7 31,13 0-20-31,-3-4-4 16,4-7-3-16,3-11-1 0,-1-7 2 0,2-8-1 15,-3-8-1-15,-2-2-2 16,-6-6-3 0,-3 3 0-16,-7-1-4 15,-2 0-2-15,-3 9-3 16,-1 1-4-16,0 11-9 16,-1 7-2-16,4 7-2 15,0 3 3-15,5 7 7 16,5 0 1-16,6-2 4 15,0-1 5-15,7-6 31 16,0-5 20-16,0-8 37 16,2-3 8-16,-8-11-12 0,-3-2-16 15,-7-3-36-15,-5-1-13 16,-4-1-20-16,-5 1-15 16,-1 6-100-16,4 6-77 15</inkml:trace>
  <inkml:trace contextRef="#ctx0" brushRef="#br0" timeOffset="111858.6">22765 7213 792 0,'3'-4'425'0,"5"-2"-104"16,2 5-74-16,-2 6-104 15,1 6-44-15,1 9-51 16,-2 2-13-16,4 5-17 15,-4 1-3-15,-3-4-3 16,0-4 0-16,2-9 6 16,0-5 7-16,2-7 19 15,4-6 9-15,4-7 0 16,0-3-1-16,0-4-5 16,-2 0-1-16,-6 3-12 0,3 4-6 15,-6 1-17 1,-2 1-11-16,-3-1-28 0,-1-1-52 15,-2 5 129-15</inkml:trace>
  <inkml:trace contextRef="#ctx0" brushRef="#br0" timeOffset="113494.66">2042 8067 343 0,'-1'-3'173'0,"4"-1"-29"16,-3-4 6-16,0 1 27 15,-2-1 5-15,-14-5 12 16,-7 4-5-16,-14-4-31 15,-5 4-17-15,-1 9-51 16,2 2-27-16,8 13-35 16,6 6-10-16,12 5-11 15,6 3-3-15,16 5-3 16,8-6 1-16,10-2 2 16,4-3 1-16,10-12 0 15,4-4 0-15,4-11-2 16,-7-9 6-16,-15-8-79 15,-5-3-70-15,-22-6-222 0</inkml:trace>
  <inkml:trace contextRef="#ctx0" brushRef="#br0" timeOffset="113612.69">1873 7820 410 0,'-2'-9'292'0,"0"-9"-13"16,2 10-77-16,0 5-49 0,6 7-103 15,3 8-36-15,7 9-27 16,5 4-152-16</inkml:trace>
  <inkml:trace contextRef="#ctx0" brushRef="#br0" timeOffset="113921.01">2150 8172 563 0,'4'11'254'16,"-1"11"-109"-16,2-5-19 0,1-4-30 15,-5-6-20-15,1-6-22 16,-3-3-6-16,0 1-7 16,0-1-5-16,-4-14-18 15,-10-36-6 1,14 26-6-16,1-1-3 0,9 1-8 16,3-1-1-16,5 9 12 15,1 1 14-15,6 9 40 0,1 8 11 16,-7 5-3-1,-4 6-9-15,2 6-27 16,-3-2-11-16,1 6-10 16,1 2-3-16,-14 2-10 15,0 4-5-15,-1 0-312 16</inkml:trace>
  <inkml:trace contextRef="#ctx0" brushRef="#br0" timeOffset="114486.09">2521 7987 699 0,'-5'-2'348'0,"-4"-1"-109"16,1 14-170-16,4 7-34 15,2 10-33-15,3 3 2 16,6 0 5-16,0 0 1 15,3-6 2-15,5-4 1 16,1-9 5-16,0-5 5 16,1-11 9-16,0-5 2 0,-3-6 0 15,0-1-3-15,-1-1-8 16,-6-2-5-16,-2 0-6 16,-2 3-3-16,-4 4-7 15,-2 5-5-15,-3 7-12 16,-2 4-6-16,2 6-4 15,2 3 2-15,4 6 10 16,8 5 3-16,3-2 9 16,6 0 2-16,8-6 7 15,-5-5 7-15,8-7 12 16,-7-2 3-16,-12-8 3 16,7-2-3-16,-7-4-13 15,3-4-14-15,5 0-34 0,-9-3-11 16,-1-1-8-16,4 1 6 15,-1 1 25-15,5 6 9 16,3 5 16-16,-1 3 15 16,4 12 25-16,0 1 7 15,-3 8 19-15,0 4 9 16,-5 0 5-16,-1 2 0 0,-5-1-10 16,-7 0-8-16,-10-5-13 15,-10-3-3-15,-6-7-2 16,-2-4-110-16</inkml:trace>
  <inkml:trace contextRef="#ctx0" brushRef="#br0" timeOffset="115029.2">3904 7977 734 0,'-16'1'333'0,"-18"5"-160"16,3 4-55-16,7 7-76 16,2 7-29-16,9 4-25 15,9 3-8-15,15 3 5 16,10-5 4-16,16-5 11 16,1-6 6-16,0-11 16 15,1-6 19-15,-11-9 55 16,-7-6 17-16,-16-4 17 15,-6-2-10-15,-15-3-49 16,-7 6-19-16,-13 1-31 16,-3 4-11-16,5 9-18 15,7-3-94-15</inkml:trace>
  <inkml:trace contextRef="#ctx0" brushRef="#br0" timeOffset="115246.89">4019 8022 923 0,'6'-7'457'0,"7"-1"-161"15,18-2-145-15,9 5-42 0,10 4-52 16,-19 1-15-16,14 0-21 16,-4 0-5-16,-8 0-9 15,14-3-4-15,-30 0-84 16,-3-3-65-16,-11-2-166 15,-3-1-137-15</inkml:trace>
  <inkml:trace contextRef="#ctx0" brushRef="#br0" timeOffset="115384.52">4243 7988 509 0,'-4'13'315'16,"-1"8"-40"-16,1 2-85 15,4 2-32-15,-1-1-50 16,3 2-23-16,4-1-40 15,-10-2-17-15,14-3-17 16,-4-4-72-16</inkml:trace>
  <inkml:trace contextRef="#ctx0" brushRef="#br0" timeOffset="115675.47">4573 8110 698 0,'-8'-8'360'16,"-10"-5"-94"-16,-4-6-26 0,-2 2-62 16,1 4-41-16,-1 3-71 15,5 9-33 1,2 4-43-16,1 6-11 16,6 10-5-16,3 1 4 0,8 8 8 15,6-1 5 1,11-2 9-16,4-3 3 15,7-9 4-15,0-5 3 0,0-13 6 16,1-4 6-16,-12-8 16 16,-2-2 7-16,-10-2 2 15,-13 1-6-15,-11-5-23 0,-6 5-12 16,-2-2-149 0</inkml:trace>
  <inkml:trace contextRef="#ctx0" brushRef="#br0" timeOffset="116194.23">5324 8001 705 0,'-9'-5'352'0,"-12"-4"-110"0,-4 4-60 16,-4 11-84-16,1 6-32 0,5 12-53 31,6 6-6-31,11 5-4 16,6 3-1-16,11-2 5 0,8-4 1 15,12-8 2 1,4-6 0-16,7-12 5 16,-9-6 4-16,-11-7 9 15,-12-4 5-15,-16-4-3 0,-6-2-7 0,-18 4-27 32,0-1-27-32,-1 2-153 0</inkml:trace>
  <inkml:trace contextRef="#ctx0" brushRef="#br0" timeOffset="116366.85">5399 8041 918 0,'14'12'390'0,"14"17"-196"16,4 4-22-16,13 9-47 16,1 3-17-16,4 3-49 15,-3 7-23-15,-10 1-22 16,-3-3-5-16,-6-8-72 15,-7-13-83-15</inkml:trace>
  <inkml:trace contextRef="#ctx0" brushRef="#br0" timeOffset="116549.53">5759 8042 837 0,'-14'6'400'0,"-19"10"-153"0,-4 7-63 15,-7 13-86-15,-3 7-20 16,-2 10-23-16,3 8-11 16,1 2-14-16,4 0-8 15,7-9-80-15,3-7-78 16</inkml:trace>
  <inkml:trace contextRef="#ctx0" brushRef="#br0" timeOffset="116871.27">5784 8024 946 0,'8'0'425'16,"7"5"-172"-16,0 6-174 16,-1 4-21-16,-6 5-6 15,0-2 0-15,-4 2-4 16,-3-4-5-16,2-7-18 15,1-5-8-15,3-8-9 0,4-3-3 16,3-8-5-16,1-2-3 16,4-4-2-16,-2 4 0 15,1 4 2-15,0 6 2 16,-3 11 4-16,-4 3 3 16,-6 11 1-1,-2 5 2-15,-2 5-2 16,2 1 0-16,-2-5-3 15,-1-3-4-15,-1-8-114 16,1-2-137-16</inkml:trace>
  <inkml:trace contextRef="#ctx0" brushRef="#br0" timeOffset="117023.37">5958 7747 1126 0,'-1'-1'439'0,"-7"3"-311"16,6 8-76-16,1 6-59 0,1 6-1 16,7 5-172-1</inkml:trace>
  <inkml:trace contextRef="#ctx0" brushRef="#br0" timeOffset="117234.82">6244 7969 1142 0,'1'9'479'32,"3"9"-255"-32,3 9-101 15,4 7-20-15,4 9-18 16,-2 4-20-16,-1 6-34 0,-3 5-7 0,-3 10-15 31,-3-2-2-31,-2-9-9 16,3-6-32-16,-6-24-138 15,4-10-112-15</inkml:trace>
  <inkml:trace contextRef="#ctx0" brushRef="#br0" timeOffset="117670.38">6307 8203 765 0,'9'-3'322'15,"13"-2"-183"-15,3 1-63 0,6 1-53 16,5 0-10-16,3 0-97 16,4-1-68-16,5 3-83 15,2-4-12-15,-1-1 96 16,-5-2 108-16,-9-4 205 16,-5 2 59-16,-7 2 46 15,-4 3-23-15,-8 4-101 16,-4 4-34-16,-10 3-15 15,-5 3-7-15,-9 6-10 0,-10-3-8 16,-9 1-30-16,-5-6-7 16,1-7-10-1,4-4-4-15,5-6-17 16,6-3-7-16,5-4-11 0,7 2-2 16,12 2 0-1,3 0-1-15,15 5 7 0,0 1 9 0,7 7 22 31,4 4 20-31,1 9 38 0,4 4 6 16,-2 2 9-16,0 6-7 16,-5-2-32-16,-4-1-12 15,-7-2-19-15,-5-4-68 16</inkml:trace>
  <inkml:trace contextRef="#ctx0" brushRef="#br0" timeOffset="118183.34">7785 7654 738 0,'-12'0'345'0,"-21"3"-123"15,-8 15-53-15,-13 24-54 16,1 18-22-16,7 31-38 15,10 10-15-15,21 9-10 16,13-4-4-16,23-8-9 16,6-8-3-16,0-18-4 15,17-11-1-15,3-24-40 16,0-10-57-16,17-13-302 16</inkml:trace>
  <inkml:trace contextRef="#ctx0" brushRef="#br0" timeOffset="118376.24">7918 8172 1076 0,'-3'-4'475'16,"6"2"-251"0,5 3-71-16,13 13-100 0,10 8-18 15,4 4-17 1,3 6-3-16,0 4-5 0,-6-2-4 15,-3-3-133-15,-4-9-135 16</inkml:trace>
  <inkml:trace contextRef="#ctx0" brushRef="#br0" timeOffset="118531.32">8272 8150 1019 0,'-14'1'466'0,"-19"8"-212"16,-11 6-69-16,-7 10-105 15,-1 1-22-15,3 4-36 16,5 0-8-16,12 0-9 16,6-2-41-16,14-6-223 0</inkml:trace>
  <inkml:trace contextRef="#ctx0" brushRef="#br0" timeOffset="118700.28">8361 7895 929 0,'-5'-4'453'15,"-6"1"-186"-15,-2 5-86 16,-4 10-121-16,2 6-36 16,1 5-14-16,5 4-86 0</inkml:trace>
  <inkml:trace contextRef="#ctx0" brushRef="#br0" timeOffset="118914.76">8374 8129 1104 0,'7'0'465'0,"10"6"-260"16,7 5-66-16,6 11-65 0,3 2-15 15,3 5-23 1,-5-1-12-16,-4-6-16 0,-5-2-6 16,-7-8-187-1,2-2-238-15</inkml:trace>
  <inkml:trace contextRef="#ctx0" brushRef="#br0" timeOffset="119048.19">8658 8155 896 0,'-18'4'483'16,"-13"0"-111"-16,-7 11-201 0,-3 4-63 0,-4 5-59 16,-1 0-16-1,5 3-22-15,6 1-1 16,10-2-175-16</inkml:trace>
  <inkml:trace contextRef="#ctx0" brushRef="#br0" timeOffset="119620.49">9076 7746 872 0,'2'-1'402'16,"-8"4"-187"-16,6 12-53 0,-8 33-85 15,0 15-15-15,8 22-12 16,0 3-6-16,4-3-10 16,0-10-3-1,-3-10-9-15,5-6-4 16,-6-17-6-16,0-6-4 15,5-20-128-15,-10-5-107 16</inkml:trace>
  <inkml:trace contextRef="#ctx0" brushRef="#br0" timeOffset="119863.23">9307 7835 649 0,'0'-5'354'0,"2"-4"-68"0,-4 6-72 16,0 11-89-16,0 9-29 16,-4 22-44-16,1 11-4 15,1 12-7-15,-2 5-4 16,6 5-7-16,0-7-7 16,2 4-7-16,4-5-2 15,0-22-3-15,0 0 0 16,-4-25-63-16,1-10-50 15</inkml:trace>
  <inkml:trace contextRef="#ctx0" brushRef="#br0" timeOffset="120538.18">9802 8130 1013 0,'5'1'400'16,"4"7"-267"-16,0 11-56 16,-3 8-36-16,-5 6-12 0,-2 1-11 31,-5 0-2-31,1-7-4 15,-1 1-1-15,3-10-8 16,2-6-22-16,1-14-47 0,5-11-7 16,-2-15-2-16,6 3 23 15,-2-6 45-15,0-1 8 16,-1 3 5-16,0-4-2 16,0 9 0-16,-3 7 1 15,0 10 2-15,-5 6-6 0,1 10-2 16,-1 4-2-16,2 9 3 15,8 4 8-15,8 0 4 16,5 1 1-16,11-3-3 16,-1-3 0-16,7-5 1 15,-1-3-9-15,-6-10-222 16</inkml:trace>
  <inkml:trace contextRef="#ctx0" brushRef="#br0" timeOffset="120924.62">10342 8129 861 0,'-19'-4'397'16,"-18"-1"-180"-16,6 2-63 16,5 4-92-16,6 6-28 15,8 5-37-15,2-2-11 16,10 4-7-16,4-2 3 15,8 2 7-15,3 2 7 0,1-6 7 16,5 0 3-16,-2-5 3 16,-4-3 4-1,-5-2 2-15,-3-2 0 16,-7-1-12-16,-4-1-3 16,-8 3-8-16,-10 1 0 15,-4 2 8-15,3 5 4 0,6 5 3 16,7-2-1-1,7 6 5-15,6 2 1 0,6 2 10 16,5 2 2-16,2 0-1 16,6 1-3-16,1-8-8 0,0-5-4 15,3-7-27-15,-1-6-73 16</inkml:trace>
  <inkml:trace contextRef="#ctx0" brushRef="#br0" timeOffset="121289.78">10500 8150 733 0,'2'0'357'0,"5"-2"-135"0,-4 6-45 15,10 11-81-15,1 2-10 0,-3 10-4 16,5 0-8 0,-13 3-13-16,-19 3-11 15,4-3-29-15,-2 0-7 16,1-6-10-16,18-7-8 15,-7-15-56-15,6-6-23 16,9-17-32-16,2-3-5 16,7-7 46-16,-1 2 22 0,-1 2 34 15,-1 3 12 1,-4 5 19-16,-2 2 18 16,-10 8 25-16,-3 5 16 0,-6 4 6 15,-4 1-9-15,-2 8-10 16,2 1-13-16,3 8-11 15,5 1-3-15,4 4-7 0,4 2-1 16,8 0-3-16,3-1-5 16,5-3-8-16,2-4 0 15,5-7-142 1</inkml:trace>
  <inkml:trace contextRef="#ctx0" brushRef="#br0" timeOffset="121670.9">10798 8127 988 0,'1'-12'373'16,"0"-13"-270"-16,10 3-32 15,12 3-14-15,6 0 5 0,12 8-3 16,1 6-4-16,1 13-13 15,0 10-10-15,-4 12-16 16,-3 9-2 0,-7 7 3-16,-10 4 2 0,-10 4 2 15,-4-3 0-15,-6-6-3 16,1-5-2 0,2-13-3-16,0-9 1 0,0-13-1 15,-2-9-6-15,-4-12-37 16,-7-7-14-16,-12-6-11 15,-8 4 3-15,-12 4 29 16,-2 6 11-16,0 14 10 16,5 7 6-16,6 9 5 0,7 3 0 15,15 3-26 1,5-4-69-16</inkml:trace>
  <inkml:trace contextRef="#ctx0" brushRef="#br0" timeOffset="121874.68">11260 8218 885 0,'3'-10'494'16,"-2"-6"-93"0,-2 8-184-16,1 6-60 0,-3 8-75 15,3 6-29 1,0 9-40-16,0 0-4 15,2 3 18-15,-1-1-125 0</inkml:trace>
  <inkml:trace contextRef="#ctx0" brushRef="#br0" timeOffset="122093.43">11455 8147 942 0,'0'-5'465'0,"-1"-5"-173"0,1 7-89 16,0 13-108-16,2 10-35 0,5 14-22 16,3 10 0-16,1 14 1 15,-1 3-6-15,-12-2-12 32,7-4-5-32,-4-10-10 0,-6-7-3 0,12-11-107 31,-13-5-93-31</inkml:trace>
  <inkml:trace contextRef="#ctx0" brushRef="#br0" timeOffset="122243.62">11515 8355 992 0,'9'-4'409'15,"8"-4"-224"-15,11 4-133 0,8 4-24 16,2 0-39-16,1 4-112 15</inkml:trace>
  <inkml:trace contextRef="#ctx0" brushRef="#br0" timeOffset="122665.72">12041 8075 775 0,'-19'-1'356'15,"-16"-4"-161"-15,4 6-79 16,-1 3-28-16,7 1-34 16,5 6-15-16,7 0-20 15,8 6-3-15,9 3-4 0,7-1 0 16,11-1-1-16,1-2-1 15,7-4 0-15,-4-4 0 16,-4-4-1-16,-4-4-11 16,-15-3-47-16,-4-2-13 15,-17-3-6-15,-9 0 11 16,-9 2 53-16,-2 1 19 0,3 5 26 16,7 4 5-1,11 9-5-15,4 1-6 0,7 4-10 16,4-1-2-1,5 2 0-15,9 1-3 16,10-3-6-16,4 2-2 0,2-7-3 16,0-4 1-16,-8-9-58 15,6-8-76-15</inkml:trace>
  <inkml:trace contextRef="#ctx0" brushRef="#br0" timeOffset="122811.72">12006 7982 761 0,'-2'-5'425'16,"-5"-9"-80"-16,2 2-122 16,-5 8-131-16,8-1-41 15,2 5-49-15,-8 2-21 16,20 3-190-16,-6 4-262 16</inkml:trace>
  <inkml:trace contextRef="#ctx0" brushRef="#br0" timeOffset="122986.53">12114 8128 564 0,'9'14'372'0,"7"9"-30"16,-1 2-114-16,0-2-46 0,1-2-69 15,0-3-21-15,-5-6-28 16,-1-4-6-16,-4-7-8 16,-2-1-4-16,7-8-10 15,-1-2-7-15,0-5-15 16,1-6-6-16,-2 4-88 15,-2 0-100-15</inkml:trace>
  <inkml:trace contextRef="#ctx0" brushRef="#br0" timeOffset="123334.48">12547 8212 506 0,'2'-2'242'16,"1"-6"-57"-1,-3-1-3-15,-7 3-16 0,-4-3-11 16,-9 5-48-16,-3-1-32 16,-2 8-34-16,0 1-12 15,6 9-21-15,2 4-7 16,8 3-5-16,3 2-4 15,13 3 4-15,8-1 3 16,13-3 10-16,4-4 8 16,4-11 28-16,1-6 23 15,-10-13 30-15,-1-5 9 0,-16-5-1 16,-10-1-15-16,-14-3-35 16,-9 3-13-1,-7 3-64-15,1 6-67 0</inkml:trace>
  <inkml:trace contextRef="#ctx0" brushRef="#br0" timeOffset="124431.42">13047 8344 883 0,'-4'6'404'0,"-8"13"-173"0,-6 6-77 0,-11 6-78 15,-1-1-24 1,5-3-124-16,7-5-198 16</inkml:trace>
  <inkml:trace contextRef="#ctx0" brushRef="#br0" timeOffset="124874.8">13450 8101 703 0,'-1'-2'354'0,"-1"2"-110"15,-1 5-98-15,2-5-82 16,0 8-9-16,-1 17-4 16,11 30-6-16,10-32-7 15,4-1-1-15,5-8-1 16,1-6 1-16,-6-10 0 16,-4-9 0-16,-5-7-2 0,-3-2-6 15,-5-4-9-15,-2 1-6 16,-4 1-8-16,-2 4-4 15,-2 6-10-15,4 7-9 16,0 7-8-16,0 7-3 16,2 12 2-16,9 11 6 15,-1 14 7 1,5 8 3-16,-1 14 3 0,-13-3 3 16,-10-2 4-16,-12-6 6 15,-15-17 22-15,-6-4 7 16,-4-16 7-16,-5-8 1 0,6-14-26 15,7-10-30-15,16-14-104 16,12-8-95-16</inkml:trace>
  <inkml:trace contextRef="#ctx0" brushRef="#br0" timeOffset="125056.14">13834 7872 834 0,'-3'4'384'16,"-5"14"-157"-16,-6 7-65 15,-3 11-78-15,-1 2-26 16,-1 0-38-16,5 2-73 0</inkml:trace>
  <inkml:trace contextRef="#ctx0" brushRef="#br0" timeOffset="125492.32">13924 8154 928 0,'-5'4'386'0,"-1"5"-226"0,4 2-39 16,8 7-50-16,5-1-8 16,9-1-18-16,5-2-7 15,4-11-5-15,0-3-2 16,-4-11 0-16,-3-5-2 16,-6 1-4-16,-7-2-4 15,-3-1-5 1,-2 4-4-16,-4 3-9 0,1 5-6 0,0 11-3 31,0 6 1-31,3 15 3 16,4 5 3-16,1 16 1 15,2 11-2-15,0 7-4 0,-6 5 0 16,-11-14 1-16,-9-8 3 16,-19-13 11-16,-6-7 6 15,-10-14 11-15,-3-9 2 0,9-17-14 16,6-10-32-16,20-12-109 15,11-5-137-15</inkml:trace>
  <inkml:trace contextRef="#ctx0" brushRef="#br0" timeOffset="125917.35">14785 7800 724 0,'0'-3'407'0,"2"-2"-105"16,-2 13-160-16,-1 15-53 15,0 27-67-15,1 12-2 16,1 17 6-16,2 4 5 16,4-4 5-16,1 1-2 15,-1-5-7-15,0-11-3 16,-2-18-156-16</inkml:trace>
  <inkml:trace contextRef="#ctx0" brushRef="#br0" timeOffset="126147.11">14478 8423 630 0,'1'-5'380'16,"6"1"-24"-16,7-2-171 0,7 2-26 15,12 6-22 1,4-2-10-16,13 4-24 15,12-2-18-15,16 1-41 16,12-1-14-16,10-4-19 16,-6-7-4-16,-9-2-107 0,-16 3-103 15</inkml:trace>
  <inkml:trace contextRef="#ctx0" brushRef="#br0" timeOffset="126725.34">15483 8110 544 0,'2'0'318'15,"7"8"-42"-15,1 9-133 16,2 20-87 0,0 2-8-16,-2 7-1 15,-2 1-1-15,-5-9-15 16,1-1-1-16,-6-19-146 0</inkml:trace>
  <inkml:trace contextRef="#ctx0" brushRef="#br0" timeOffset="126946.97">15661 8211 699 0,'-5'1'333'15,"-9"1"-118"-15,-6 7-100 16,-1 3-23-16,-3-1-21 31,5 1-12-31,3-5-34 0,6 2-11 0,7 0-15 31,6 3-2-31,14 2 8 0,4-2 5 0,9 0 2 16,-3-3 0 0,9 4-5-16,6-5-40 0,2-6-220 0</inkml:trace>
  <inkml:trace contextRef="#ctx0" brushRef="#br0" timeOffset="127307.96">16085 8160 742 0,'-11'-6'378'0,"-15"-2"-124"32,1 4-63-32,-7 0-101 15,0 5-28-15,3 4-34 16,4 1-13-16,11 4-19 15,5 2-5-15,9 0-1 16,4 3 1-16,11-1 8 16,3-1 3-16,5-4 4 15,-2-2 1-15,-3-7-11 16,-6 0-13-16,-9 0-29 16,-4 0-8-16,-13 0 6 15,-4-1 11-15,-11 1 33 16,1 2 20-16,0 4 32 0,5 1 8 15,11 4 0-15,3 2-7 16,11 3-15-16,6 2-2 16,8 2-2-16,5 1-5 15,8-3-11-15,2 0-3 16,6-9-2-16,-2-2 0 16,-1-7-75-16,-7-8-76 15</inkml:trace>
  <inkml:trace contextRef="#ctx0" brushRef="#br0" timeOffset="127494.67">16175 8184 808 0,'1'-1'395'0,"0"1"-171"16,7 4-53-16,1 9-89 16,-3 7-29-16,5 3-12 15,-5 2-9-15,-4 3-17 16,0 1-3-16,-2 1-19 15,0-1-67-15,1-10-383 16</inkml:trace>
  <inkml:trace contextRef="#ctx0" brushRef="#br0" timeOffset="127724.43">16410 8237 638 0,'-4'-2'337'0,"-7"0"-82"0,-4 0-76 15,-5 7-73-15,-5 2-13 16,-1 2-13-16,-1 0-12 16,4 1-24-16,2 0-9 15,7 4-20-15,7 1-3 16,8 1 1-16,8 0 1 0,14-2 2 16,4 0 0-1,11-6-5-15,3-3-3 16,6-3-70-16,-3-2-72 0</inkml:trace>
  <inkml:trace contextRef="#ctx0" brushRef="#br0" timeOffset="128052.09">16440 8107 758 0,'5'-14'314'0,"10"-8"-175"16,4 4-21-16,4 2 4 15,1 8 6-15,-1 10 2 16,-1 9-18-16,-3 17-18 16,-2 7 1-16,-3 7-6 15,-2 6-6-15,-2 0-31 16,2 3-14-16,-5-10-19 16,6 0-3-16,-1-14-3 15,1-7 0-15,0-10-1 16,-4-10-4-16,-7-14-37 15,-3-2-24-15,-15-8-25 16,-4 0-6-16,-7 7 26 16,1 4 16-16,2 12 14 15,-2 4 5-15,11 9-3 16,-5-1-44-16,15 4-260 16</inkml:trace>
  <inkml:trace contextRef="#ctx0" brushRef="#br0" timeOffset="128270.3">16837 8221 702 0,'2'-1'420'0,"5"1"-48"15,-3 7-110-15,-1 7-129 31,-1 5-32-31,-1 8-40 0,2 0-14 0,-1 3-22 16,-1-1 1-16,1-9-172 16</inkml:trace>
  <inkml:trace contextRef="#ctx0" brushRef="#br0" timeOffset="128490.67">17025 8177 1077 0,'1'6'429'15,"6"11"-266"-15,-5 9-46 0,-4 16-10 0,4 11 3 16,-4 7-12-16,1 6-13 16,3-8-40-1,-3-6-16-15,1-9-21 16,0-3-2-16,0-9-81 0,3-6-80 15</inkml:trace>
  <inkml:trace contextRef="#ctx0" brushRef="#br0" timeOffset="128652.77">17051 8388 1062 0,'7'-3'419'0,"7"-6"-280"15,9-1-46-15,12 5-49 16,2 0-15-16,3 0-44 16,-3 2-91-16</inkml:trace>
  <inkml:trace contextRef="#ctx0" brushRef="#br0" timeOffset="129049.19">17591 8139 747 0,'-17'-8'417'31,"-18"-5"-93"-31,0 4-90 0,3 6-134 0,6 5-37 16,7 5-43 0,4 3-16-16,8 5-12 0,5 0-2 15,12 5 5-15,5-2 5 0,6 0 4 16,3-3 4-16,-2-5-4 15,0-2-15-15,-2-6-36 16,-7-2-10-16,-7 0-5 16,-6-1 9-16,-11 1 27 15,-5-1 10-15,-8 1 16 32,5 5 18-32,-5-1 26 0,3 4 5 15,5 4-1 1,2 1-7-16,9 3-4 15,5 1 3-15,3 2 4 16,4-1-2-16,9-2-10 16,2-2-8-16,3-6-7 15,0-3-2-15,1-10-61 16,1-5-57-16,-3-10-409 0</inkml:trace>
  <inkml:trace contextRef="#ctx0" brushRef="#br0" timeOffset="129168.35">17524 8031 623 0,'-6'-9'391'0,"0"-3"-16"16,1 4-120-16,1 0-124 15,4 6-58-15,0 2-71 16,0 4-59-16</inkml:trace>
  <inkml:trace contextRef="#ctx0" brushRef="#br0" timeOffset="129415.09">17660 8168 1177 0,'3'5'486'0,"6"6"-279"16,4 8-53-16,6 3-49 0,2 4-18 16,2 4-28-16,-2-1-17 15,0-3-15 1,-1-4-4-16,-1-10-3 15,-1-10 1-15,-1-8 0 16,-2-7 0-16,-2-8-5 16,-4 0-3-16,-2-1-3 0,-4 3-27 15,-2 0-132-15,1 3-75 16</inkml:trace>
  <inkml:trace contextRef="#ctx0" brushRef="#br0" timeOffset="129759.99">18265 8304 431 0,'3'-7'289'0,"-2"-4"8"15,-2-2-83-15,-11-1-15 16,-8 1-22-16,-6 1-24 16,-14 5-76-16,1 2-28 15,-1 10-42 1,9 3-3-16,9 5 9 0,7 5 4 16,11 6 14-16,2 0 4 15,13 3 2-15,5-4 2 16,14-8-1-16,7-2-4 15,3-10-8-15,-3-4-3 16,-5-6-97-16,-6-7-72 0</inkml:trace>
  <inkml:trace contextRef="#ctx0" brushRef="#br0" timeOffset="130119.48">18467 7884 771 0,'13'15'346'15,"18"22"-136"1,7 13-32-16,8 10-9 0,-2 6 2 0,-13 6-30 16,-9 3-23-16,-29 5-41 15,-16 0-26-15,-21-8-28 31,-6-9 0-31,1-20-134 16,7-10-83-16</inkml:trace>
  <inkml:trace contextRef="#ctx0" brushRef="#br0" timeOffset="130516.69">18948 8515 1249 0,'-1'-2'633'0,"-4"-2"-183"15,2 0-205-15,1 4-161 16,1 0-44-16</inkml:trace>
  <inkml:trace contextRef="#ctx0" brushRef="#br0" timeOffset="142620.76">19802 7994 378 0,'-3'-6'290'0,"-10"-2"40"0,-3 0-71 16,-19 1-94-16,-8 3-25 15,-6 5-39-15,-5 3-22 16,12 8-43-16,8 6-12 16,9 2-16-16,12 1-7 15,13 3-9-15,7-1-2 0,12-2 0 32,9-2 2-32,13-6 7 0,4-6 2 15,4-1 2-15,-6-5 2 16,-18-1 2-16,-10-4 1 0,-21 0-3 15,-11 1-3-15,-19 5-4 16,-9 3-3-16,-5 11 8 16,2 4 3-16,9 3 4 15,13 4-2-15,13 0-5 16,10 3-2-16,14-1 0 16,8-1 0-1,22-7 3-15,8-3 1 16,11-7-32-16,0-2-30 0,-5-8-75 15,0-1-49-15,-6-12-248 16</inkml:trace>
  <inkml:trace contextRef="#ctx0" brushRef="#br0" timeOffset="142980.24">20159 8199 596 0,'-1'-7'328'0,"-8"-9"-50"16,-5 1-32-16,-10 6-68 0,-5 1-32 0,-4 4-65 15,-5 4-26 1,5 6-30-16,1 3-10 0,4 11-10 16,7 5-4-1,3 1-3-15,8 6-2 16,16 0-2-16,7 1 0 0,12-5 1 31,4-6 1-31,0-11-1 16,3-9-21-16,-2-7-27 0,-7-5-12 15,-6-3 4-15,-6 1 23 16,-12-1 31-16,-2 1 12 16,-9 5 0-16,-4 7 3 15,5 15 11-15,-1 11 3 16,-1 12 4-16,4 5-5 16,6 7-12-16,3-4-3 15,4-2-3-15,8 1-1 16,-6-11 1-16,5-2-12 0,9-7-271 15</inkml:trace>
  <inkml:trace contextRef="#ctx0" brushRef="#br0" timeOffset="143302.74">20506 8256 653 0,'-4'8'320'16,"-8"8"-115"-16,-7 6-71 0,-2 1-27 15,-3 1-38 1,-4-4-19-16,-1-10-22 0,3-5-10 16,-4-15-49-16,8-3-25 15,5-9-20-15,3-1 2 16,9 3 36-16,5 3 15 15,10 3 5-15,10 5 2 16,10 3 17-16,2 6 15 16,-1 7 23-16,1 4 6 0,-8 10-5 15,-3 0-7 1,3 8-13-16,-5-3-3 0</inkml:trace>
  <inkml:trace contextRef="#ctx0" brushRef="#br0" timeOffset="143652.14">20680 8406 745 0,'9'4'382'16,"6"2"-101"-16,8 1-126 16,7 3-21-16,2-4-31 15,-2-4-13-15,0-2-30 0,-6-10-10 16,-4-6-17-16,-1 0-4 15,-15-13-7-15,-2 1-4 16,-8-3-6-16,-10 0-5 16,2 3-7-16,-8 3-4 15,-5 8-13-15,-1 6-5 0,-4 17-4 32,4 10 3-32,6 13 10 15,5 8 6-15,10 11 7 0,7 6 3 0,5 3 5 16,6-1 0-1,6-7 1-15,-4-8-1 16,-4-5-2-16,-2-4-1 0,-7-11-56 16,1-2-83-16</inkml:trace>
  <inkml:trace contextRef="#ctx0" brushRef="#br0" timeOffset="143875.38">21055 8206 1123 0,'-1'7'460'0,"-7"11"-268"0,0 10-55 16,3 21-36-16,2 6-5 16,7 11-22-1,4-2-13-15,-1-7-28 0,1-3-13 0,-2-16-26 31,2-5-47-31,4-13-101 0,-3-14-79 16</inkml:trace>
  <inkml:trace contextRef="#ctx0" brushRef="#br0" timeOffset="144019.32">21106 8400 1140 0,'3'1'463'0,"9"0"-284"15,3 4-59 1,9 3-58-16,1-5-19 16,4 1-84-16,0-7-321 0</inkml:trace>
  <inkml:trace contextRef="#ctx0" brushRef="#br0" timeOffset="144476.08">21719 8275 560 0,'-12'-8'346'15,"-16"-10"-15"-15,-6 3-74 16,-7 1-84-16,-4 2-31 0,5 11-48 15,2 4-26-15,13 10-38 16,13 7-12-16,5 8-12 16,7 4-2-1,9 3 3-15,6 3 0 0,14-11 1 16,5-1 1-16,2-18 1 16,-1-8 0-16,-8-14-93 15,-2-9-57 1,-9-11-210-16,-7-3-172 0</inkml:trace>
  <inkml:trace contextRef="#ctx0" brushRef="#br0" timeOffset="144544.5">21641 8113 539 0,'-4'-9'281'0,"1"-10"-91"15,-2 10-66-15,5 9-86 0,0 3-113 0</inkml:trace>
  <inkml:trace contextRef="#ctx0" brushRef="#br0" timeOffset="144866.19">21784 8071 966 0,'3'-16'408'16,"10"-23"-231"-16,-2-1-41 0,8 7-55 16,-5 0-16-1,-3 12-18-15,2 5-7 0,-13 8-6 16,3 7-6-16,-5 6-9 15,-4 9-3-15,6 12-3 0,-3 5-2 16,6 15-1 0,0 3-3-16,5 16-3 15,8 3 0-15,-5 5-1 16,6 3-1-16,-11-8 0 0,-7-5 0 16,-11-13 0-16,-2-12 0 0,-10-16 1 15,-3-10-19-15,-2-14-83 16,-3-9-60-1</inkml:trace>
  <inkml:trace contextRef="#ctx0" brushRef="#br0" timeOffset="145389.31">22254 8350 551 0,'0'-7'307'0,"0"-8"-66"31,-1-3-68-31,-7-2-16 16,-7-4-23-16,-2 0-16 0,-9 3-41 16,-1 4-19-1,-3 10-41-15,0 5-12 16,2 9-6-16,4 5-2 0,4 9 7 15,10 7 3-15,4 5 0 16,7 4-1 0,11 1 1-16,-2-7 0 0,14-7 0 15,1-6 1-15,3-16 2 16,5-7-1-16,-2-6-2 16,-4-10-2-16,-2-4-4 15,-7 0 1-15,-8-5 2 16,-4 4 3-16,-6 8 3 15,-1 5 0-15,-5 8 0 16,3 5 1-16,2 6-3 0,1 2-1 16,3 12-1-16,5 0-1 15,3 5-1-15,4 1 0 16,1-4 2-16,4 0 5 16,2-11 15-16,-2-5 11 15,-3-12 28-15,1-4 7 16,-10-10-4-1,-3-6-8-15,2-2-29 16,-7-2-13-16,0 5-47 0,0 4-53 16,-5 9-165-16</inkml:trace>
  <inkml:trace contextRef="#ctx0" brushRef="#br0" timeOffset="145621.88">22532 8153 626 0,'2'-5'374'16,"3"-1"-48"-16,0 2-70 15,-2 9-112-15,4 11-41 16,3 17-44-16,2 11-8 16,0 18-14-16,-3 6-7 15,-7-1-12 1,-2-1-8-16,-1-18-10 0,0-10-11 0,1-12-114 31,0-10-67-31</inkml:trace>
  <inkml:trace contextRef="#ctx0" brushRef="#br0" timeOffset="145790.65">22612 8358 842 0,'5'0'366'15,"7"0"-173"-15,11 0-132 0,6 0-21 16,6 3-22-16,1-3-6 16,0 0-40-1,-1-4-124 1</inkml:trace>
  <inkml:trace contextRef="#ctx0" brushRef="#br0" timeOffset="146154.59">23135 8107 783 0,'-16'-5'361'0,"-18"-3"-174"16,-1 5-62-16,0 2-82 15,7 4-25-15,18 9-25 16,5 0-3-16,12 6-2 0,8-2 4 15,4-1 8-15,7 1 4 16,0-5 2-16,-4 0 0 16,-7-9-5-16,-7-2-2 15,-8-1-9-15,-5 0-1 16,-13-3 3-16,-8 2 4 0,-5 2 28 16,-1 0 16-16,5 5 25 15,8 2 9-15,7 3-12 16,5 5 1-16,7 1 8 15,1 5 4-15,14 1 6 16,12 0-7-16,5-3-25 16,3-5-10-16,4-12-15 15,-6-4-1-15,0-11-128 16</inkml:trace>
  <inkml:trace contextRef="#ctx0" brushRef="#br0" timeOffset="147353.34">1675 9051 712 0,'4'-1'320'0,"5"2"-128"0,19-1-92 15,6 4-14-15,17 0-27 16,7 1-22-16,6-3-22 16,-6-3-4-16,-4 2-1 0,-14-2 3 15,-12 1-114-15,-4 3-110 16</inkml:trace>
  <inkml:trace contextRef="#ctx0" brushRef="#br0" timeOffset="147517.97">1968 9092 379 0,'-2'4'276'32,"-4"5"4"-32,3 4-76 0,5 8-37 0,4 4-40 15,3 6-17-15,1 2-36 16,-6-2-10-16,-2-1-31 15,-3-6-11-15,2-8-69 16,5-3-141-16</inkml:trace>
  <inkml:trace contextRef="#ctx0" brushRef="#br0" timeOffset="147829.46">2297 9130 820 0,'-2'-4'400'15,"-5"-3"-133"-15,-16 1-71 16,-3 6-86-16,0 6-31 16,1 7-48-16,6 3-16 0,5 7-11 15,4 5-4-15,10-1-1 16,11 3-1-16,12-1 1 15,7-3 3-15,5-9 3 16,1-8 3-16,2-15 11 16,-3-8 0-16,-6-10 14 15,-10-2 3-15,-19-4-1 16,-8 0 1-16,-25 3-18 16,6 3-9-16,-2 8-99 15,0 4-25-15</inkml:trace>
  <inkml:trace contextRef="#ctx0" brushRef="#br0" timeOffset="148387.75">3457 8900 589 0,'-2'-1'335'16,"-3"3"-64"0,-8 18-64-16,-22 14-85 15,-1 14-32-15,-4 15-34 16,6 5-19-16,19 12-21 15,12-2-6-15,23-11 3 0,15-12 10 16,21-24 19 0,4-13 9-16,1-23-1 0,-3-8-2 15,-15-20-1-15,-4-8 4 16,-12-11 12-16,-10-4-3 16,-16 3-13-1,-15-6-11-15,-18 0-28 0,-4 1-13 0,-2 12-43 16,2 8-29-1,3 25-98-15,-9 11-79 16,-5 17-221-16</inkml:trace>
  <inkml:trace contextRef="#ctx0" brushRef="#br0" timeOffset="148472.56">3274 9116 249 0,'17'8'239'16,"8"10"39"-16,26-5-35 0,2-5-32 16,10-1-79-1,5-6-41-15,5-2-50 16,-3-5 0-16</inkml:trace>
  <inkml:trace contextRef="#ctx0" brushRef="#br0" timeOffset="149048.38">3915 9138 837 0,'-3'12'358'0,"-5"10"-186"15,0 11-63-15,0 8 8 16,0 9-17 0,3-1-13-16,4-3-38 0,1-12-14 15,3-20-12-15,1-8 0 16,3-15 6-16,1-3 2 15,-1-17-2-15,0-9-5 16,-4-8-8-16,-3-4-5 16,-4-4-2-16,-1 2-1 15,3 2-8-15,3 10-5 0,3 13-5 16,0 9-3-16,2 16 0 16,-4 3 1-16,11 18 1 15,2 13 4-15,0 2 7 16,6 5 0-16,3-1 1 15,-1-6 2-15,4-7-1 16,-5-3 0-16,2-16-2 16,3-4-17-16,-3-10-46 15,1-8-9-15,-8-11-3 16,-5-3 15-16,-4-8 49 16,-1-2 10-16,-3 4 10 15,-3-1 6-15,-1 15 38 0,-1 7 6 16,-2 21-2-16,0 9 2 15,0 23-35-15,6 7-2 16,-2 7 5-16,3 8 1 16,-1-2-5-16,-5 5-5 0,12-10-37 15,6-6-121-15</inkml:trace>
  <inkml:trace contextRef="#ctx0" brushRef="#br0" timeOffset="149264.7">4556 8962 863 0,'0'13'361'0,"0"19"-162"16,-1 11-92-16,4 12 18 0,2 6 17 15,2 5-13-15,1 1-26 16,2-2-46-1,-3-7-26-15,1-17-73 16,1-11-78-16</inkml:trace>
  <inkml:trace contextRef="#ctx0" brushRef="#br0" timeOffset="149493.41">4918 9048 841 0,'-15'7'433'0,"-13"0"-86"16,-17 4-200-16,-4 4-25 0,-4-2-25 16,3 4-14-1,10 0-38-15,12 5-16 16,9 1-22-16,13-2-6 16,21 2-1-16,9-3 4 15,21-3 6-15,6 3 2 0,2-3 0 16,-1 0-5-1,-8-2-39-15,-8-3-70 0</inkml:trace>
  <inkml:trace contextRef="#ctx0" brushRef="#br0" timeOffset="149943.66">5018 9132 951 0,'1'4'375'0,"0"14"-247"0,-1 6-56 15,1 8-24-15,0 7-8 16,-1 4 21-16,-2-4 11 16,4-1 14-16,-3-11-3 0,-1-14-24 15,4-11-13 1,-5-14-12-16,-2-4-5 0,2-13-9 15,-6-2-6-15,4-7-4 16,4-3-2-16,3-1-3 16,5 1-7-1,8 1-13-15,3 2-5 0,13 7-4 16,7 4 4-16,11 11 1 16,12 3-53-16,2 7-178 15</inkml:trace>
  <inkml:trace contextRef="#ctx0" brushRef="#br0" timeOffset="150183.61">5004 9435 879 0,'1'1'374'0,"0"2"-184"0,22 1-117 16,9-2-23-16,21 4-12 16,10 0-8-16,4 0-17 15,-2 1-4-15,-9-4-89 16,-7-2-145-16</inkml:trace>
  <inkml:trace contextRef="#ctx0" brushRef="#br0" timeOffset="150378.62">5109 9210 819 0,'9'0'348'0,"15"0"-188"0,11 0-62 15,14 1-40-15,5 2-21 16,1-2-18-16,-3 2-6 15,-17-3-114-15,-5-1-283 16</inkml:trace>
  <inkml:trace contextRef="#ctx0" brushRef="#br0" timeOffset="150695.34">5534 9125 880 0,'4'10'361'16,"4"16"-221"-16,3 6-20 0,6 8-22 15,0 3-3-15,-8 0-9 16,-1 0-14-16,-8-5-26 16,-4-6-10-1,0-16-10-15,-7-9 0 0,-1-12 3 0,-2-8-1 16,1-5-7 0,2-7-3-16,0-11-8 0,1-3-1 31,9-7-1-31,-4-6 2 0,6 2-4 15,6 2-9-15,2 4-5 0,12 13-2 16,5 5 3 0,4 11 6-16,-6 11-3 0,14 1-3 0,10 15-10 31,3-4-57-31,16 4-150 16,-13 0-288-16</inkml:trace>
  <inkml:trace contextRef="#ctx0" brushRef="#br0" timeOffset="150940.43">5623 9407 724 0,'0'4'362'16,"3"5"-91"-16,10 3-62 16,15-4-51-16,5 1-21 0,12-2-47 15,1-7-28 1,1 4-34-16,-2-2-10 0,-11-8-68 16,-1 0-92-16</inkml:trace>
  <inkml:trace contextRef="#ctx0" brushRef="#br0" timeOffset="151143.63">5470 9191 1063 0,'8'1'420'16,"20"3"-252"-16,12 2-48 15,18-1-15-15,13 1-16 16,4-4-42-16,-5-2-16 16,-13 0-109-16</inkml:trace>
  <inkml:trace contextRef="#ctx0" brushRef="#br0" timeOffset="151775.36">6846 9232 862 0,'-14'0'385'0,"-17"4"-175"16,-3 5-42-16,-1 10-67 0,7 16-25 31,10 8-44-31,-3 1-17 16,29 6-8-16,5-11-1 0,20-10 0 0,16-7 7 16,-9-20 7-1,3-2 6-15,-20-16 10 16,-6-2 3-16,-11-2-2 15,-15-7-6-15,-12 4-14 16,-8-1-10-16,-10 3-6 16,5 2-35-16,10 8-174 0</inkml:trace>
  <inkml:trace contextRef="#ctx0" brushRef="#br0" timeOffset="151958.33">6976 9273 891 0,'16'0'380'0,"23"-2"-210"0,5 2-35 16,4-1-59-16,-2 1-24 16,-6 0-30-16,1 1-32 15,-17-1-217-15</inkml:trace>
  <inkml:trace contextRef="#ctx0" brushRef="#br0" timeOffset="152123.49">7132 9278 552 0,'-2'7'333'0,"-4"13"-7"16,2 6-102-16,2 7-78 15,0 6-21-15,3-2-43 16,1-4-17-16,4-2-32 0,-1-9 2 15,4-6-219-15</inkml:trace>
  <inkml:trace contextRef="#ctx0" brushRef="#br0" timeOffset="152415.18">7397 9410 1074 0,'2'7'421'0,"-2"9"-287"15,2 2-31-15,-5-2-44 16,-6-5-12 0,2-7-21-16,0 2-3 0,4-8-6 15,5 2-8-15,4-11-18 16,1-5-11-16,4-3-11 16,1-7 4-16,9 6 13 15,0 1 6-15,7 10 16 16,1 9 14-16,-6 9 48 15,-5 5 19-15,-9 9 14 16,-1 2-4-16,-7 1-41 16,-1-2-19-16,0-4-16 0,-1-5-81 15</inkml:trace>
  <inkml:trace contextRef="#ctx0" brushRef="#br0" timeOffset="152965.42">8435 9281 698 0,'-13'-4'377'0,"-15"-3"-89"16,2 6-65-16,4 6-106 15,1 7-42-15,7 11-52 0,5 9-13 16,13 6-4-16,9-2 2 16,9-4 2-16,4-5 1 15,7-15 2-15,-5-5 3 16,-4-14 7-1,-2-10 4-15,-12-7 5 16,-4-7-1-16,-6-9-2 16,-8-5 1-16,-4-9 1 15,-1-4 0-15,-2-4-6 16,4 2-7-16,5 6-15 16,6 1-6-16,12 12-11 15,3 2-8-15,3 15-110 0,4 10-90 16</inkml:trace>
  <inkml:trace contextRef="#ctx0" brushRef="#br0" timeOffset="153182.42">8647 9255 485 0,'-1'0'310'0,"0"-1"-14"15,1 2-56-15,0-1-72 16,-2 3-22-16,1 27-39 16,-2 36-27-16,-1-28-44 15,3-3-18-15,2-8-61 16,6-6-86-16</inkml:trace>
  <inkml:trace contextRef="#ctx0" brushRef="#br0" timeOffset="153457.86">8993 9320 815 0,'-1'7'417'0,"-4"3"-132"0,-4 10-128 15,-3-1-38-15,-7 3-47 16,-3-1-16-16,-7-6-22 16,2-5-8-16,1-7-7 15,2-6-2-15,5-8-6 16,-4-1-2-1,8-4-9-15,7-2-3 16,8-3-6-16,2-1-2 16,11 0 1-16,-1 5 6 15,4 8 18-15,6 2 12 16,-5 12 10-16,6 9 1 16,0 6-11-16,-1 4-7 15,4 1-10-15,-4-2 3 0,0-1-203 16</inkml:trace>
  <inkml:trace contextRef="#ctx0" brushRef="#br0" timeOffset="153816.71">9366 9375 590 0,'-4'-13'375'0,"-9"-12"17"15,1-1-123-15,-11-2-95 16,-1 8-43-16,1 10-74 15,0 5-33-15,3 15-29 16,7 6-5-16,1 11 0 31,9 9 5-31,10 10 2 16,3-4 2-16,4-5 1 0,3-10 0 16,1-8 5-16,-1-10 1 0,2-8 9 15,-4-4 2 1,-8-20 4-16,-2-3-1 0,-5-13-2 15,0-4-3-15,-8-5-1 16,0-4-1 0,-4-4-3-16,2-2-3 0,12 9-6 15,-1 0-7-15,13 12-12 16,0 1-5-16,9 11-98 16,13 11-89-16</inkml:trace>
  <inkml:trace contextRef="#ctx0" brushRef="#br0" timeOffset="154365.48">9493 9486 417 0,'4'4'277'0,"5"3"40"15,5 3-80-15,9-9-42 16,3 1-17-16,8-2-37 16,1-2-22-16,-6-8-35 15,-6-2-16-15,-8-5-27 16,-6-3-8-16,-9-3-14 15,-3-4-6-15,-17 2-9 16,-2 2-4-16,-9 9-10 16,0 8-5-16,5 13 0 0,-1 12 3 15,8 12 11 1,0 5 5-16,5 9 7 0,3-4 0 16,5 6-1-16,4-2-2 15,3-4-3 1,3-2-1-16,5-8-2 0,1-5-4 0,3-7-142 31</inkml:trace>
  <inkml:trace contextRef="#ctx0" brushRef="#br0" timeOffset="154713.82">10035 9403 771 0,'-6'-14'357'0,"-7"-16"-150"31,-6 0-19-31,-5 10-46 16,-6 5-28-16,-4 15-41 0,7 4-22 15,4 12-25 1,5 5-4-16,12 10-9 16,1 2-1-16,9 0 0 15,12-5 4-15,9-3 6 16,7-6 3-16,-1-10 0 16,-1-5 1-16,-5-9-8 15,-4-4 2-15,-8-4-110 16,-2 4-100-16</inkml:trace>
  <inkml:trace contextRef="#ctx0" brushRef="#br0" timeOffset="154923.96">10189 9260 667 0,'-2'2'397'0,"0"0"-136"0,-6 18 29 16,1 8-119-16,6 19-41 15,2 8-17 1,5 4-28-16,2 1-21 0,-4-10-31 16,2 0-12-16,-4 2-19 15,-5-6 11-15,-5-2-174 16,-1-8-80-16</inkml:trace>
  <inkml:trace contextRef="#ctx0" brushRef="#br0" timeOffset="155150.57">10193 9534 958 0,'1'-4'494'0,"2"-8"-127"15,7 5-177-15,2 4-49 0,7-1-62 16,-2 5-32-1,12 9-39-15,-3-3 0 16,2 2-197-16,6-2-330 16</inkml:trace>
  <inkml:trace contextRef="#ctx0" brushRef="#br0" timeOffset="155553.46">10463 9345 608 0,'4'0'390'0,"9"6"36"0,-4 5-166 15,8 10-91-15,1 0-27 16,-1-1-50-16,1-2-20 15,-12-4-27 1,-3-1-8-16,-8-7-15 0,-3-1-4 16,0-5-5-1,5-7-7-15,9-4-15 16,6-4-12-16,10-5-21 0,-2-2-4 16,5-1 4-1,-6 2 7-15,-3 5 18 0,2 9 6 0,-7 8 9 31,3 6 3-31,1 9 5 0,-7 4 3 16,-6 2 3-16,1 1 0 0,-3 4-3 16,1 0-2-16,2 0-5 15,0 2 9-15,-7-10-134 16,-2-2-128 0</inkml:trace>
  <inkml:trace contextRef="#ctx0" brushRef="#br0" timeOffset="155754.83">10686 8957 924 0,'0'-2'408'0,"-1"8"-193"16,1 8-61-16,4 21-100 15,-3 3-6-15,1 4 9 16,3 6-88-16</inkml:trace>
  <inkml:trace contextRef="#ctx0" brushRef="#br0" timeOffset="157028.28">11682 9024 786 0,'-2'4'380'0,"-5"6"-127"16,-9 22-114-16,-4 10-39 15,-6 19-15-15,-1 10-11 0,5 9-18 16,2-6-9 0,10-15-18-16,7-11-15 15,8-23-8-15,3-14 1 16,2-15 0-16,4-6 8 15,-3-22 0-15,2-1-3 16,0-14-1-16,-4-8-4 16,-3-1 1-16,0-5-2 0,3 5-3 15,1 8-3-15,5 14-5 16,2 11 1-16,-3 23 1 16,0 7 2-16,2 20 3 15,0 10 0-15,4 8 4 16,6 6 1-16,9 9 1 15,-3 3-1-15,-3-3-3 16,-5-9-2-16,-13-14-58 16,-2-8-70-16,-6-13-373 15</inkml:trace>
  <inkml:trace contextRef="#ctx0" brushRef="#br0" timeOffset="157186.08">11500 9351 744 0,'9'0'352'0,"18"0"-101"15,11 0-105-15,10 5-45 16,8-1-27-16,6 2-42 16,1-3-50-16</inkml:trace>
  <inkml:trace contextRef="#ctx0" brushRef="#br0" timeOffset="157695.59">12073 9260 861 0,'-3'-1'344'0,"-2"-2"-222"0,11 3-43 16,-6 0-25-1,26 3-6-15,52 7-1 0,-20-3-1 16,15 0-9-16,9 2-1 15,6 1-2-15,-4-1-2 16,-16-6-3-16,-14-3-9 16,-23-6-14-16,-13-3-12 0,-18 0-58 15,-2 1-19-15,-13-3-21 16,-9-4 8-16,-1 0 52 16,-2-1 21-16,4 1 23 15,11 6-1-15,9 6-6 16,6 1-1-16,8 9 13 0,-1 4 16 15,5 6 44 1,-4 0 17-16,0 6 28 16,-6-1 3-16,-8-1-13 15,-2 2-11-15,-6-9-36 16,0-3-16-16,3-5-97 16,0-2-88-16</inkml:trace>
  <inkml:trace contextRef="#ctx0" brushRef="#br0" timeOffset="157940.85">12882 9074 1018 0,'2'-2'449'0,"-1"1"-242"0,3 13-60 15,-6 8-78-15,2 8-12 16,0 18 0-16,0 0-2 16,6 23-11-16,-2 5-8 15,-2-13-17 1,1-2-5-16,1-18-7 0,0-14-50 16,2-11-181-16</inkml:trace>
  <inkml:trace contextRef="#ctx0" brushRef="#br0" timeOffset="158472.71">12778 9096 869 0,'1'-6'440'0,"7"-3"-154"16,6-4-89-16,9 1-37 0,12 3-66 15,10-1-27-15,8 9-33 16,-2 3-9-16,1 3-13 15,-10 2-4-15,-16 0-8 16,-2 4-7-16,-13 2-2 16,-11-1-1-16,-11 3-2 15,-8-3 1-15,-15 0 6 16,8 1 1-16,-2-5 2 16,3-1 1-16,14-2-9 15,7-1-4-15,9-3-2 16,12 2-1-16,13 3 6 15,2 6 3-15,1 7 1 0,6 4 2 16,-17 6 3 0,0 5-1-16,-14-1 3 0,-18 0 2 15,-5 0 6 1,-12-7 1-16,-13-4 2 16,-6-7-2-16,-13-9-4 0,-2-3 0 0,14-1-73 31,7-1-91-31</inkml:trace>
  <inkml:trace contextRef="#ctx0" brushRef="#br0" timeOffset="158693.85">13466 9498 985 0,'0'2'579'0,"-1"-1"-44"16,0 3-254-16,-1-4-60 15,1 0-63-15,0 0-32 0,0 0-62 16,0 0-16 0,0 0-43-16,1 0-77 15</inkml:trace>
  <inkml:trace contextRef="#ctx0" brushRef="#br0" timeOffset="175145">2162 10295 702 0,'-3'8'319'0,"-11"18"-119"0,-2 10-37 15,-10 20-11-15,-3 6-22 16,-8 5-44-16,1 1-20 16,2-4-36-16,2-2-9 15,13-15-9-15,4-10 1 16,10-20 1-16,6-12 0 16,10-19-12-1,8-10-8-15,2-18-12 16,2-5-3-16,-4-9 10 0,0 1 8 0,-7-4 8 15,-6-3 2 1,6 6-3-16,-8-3-1 0,2 14-4 16,2 10 1-16,-6 17-6 15,1 11-7 1,4 17-7-16,-1 9-1 16,6 20 4-16,9 9 6 15,10 11 8-15,7 5-1 16,9 4 3-16,5-2 1 0,7-1 1 15,3-3 2-15,-4-13 2 0,-9-6 1 16,-16-11 4 0,-16-9 2-16,-12-8 7 15,-12-4 2-15,-26-5 0 16,-10 1 4-16,-28 1-12 16,-8-5 0-16,-7-1-1 0,8 2-6 15,6-5-1-15,8 0-4 16,14 4-4-16,5-3-3 15,22 0-67 1,14 0-33-16,26-4-132 16,16-2-168-16</inkml:trace>
  <inkml:trace contextRef="#ctx0" brushRef="#br0" timeOffset="175466.4">2639 10323 548 0,'0'-11'403'0,"1"-5"66"16,1 7-165-16,3 18-143 0,3 17-56 16,7 24-64-1,3 11-2-15,6 13 1 16,-6 6-1-16,-6 0-10 16,-3 1-8-16,-5-4-6 15,-1-9-1-15,4-18-74 16,-1-12-84-16,1-17-187 15</inkml:trace>
  <inkml:trace contextRef="#ctx0" brushRef="#br0" timeOffset="175792.42">3213 10466 881 0,'-8'3'413'0,"-4"6"-162"0,-10 5-118 16,-5 0-34-16,-9 3-37 16,0-2-19-16,-12 3-25 15,-1 1-6 1,-8 7-9-16,-3-1-2 16,16 0 0-16,6-2-1 15,22-3-5-15,11-2-2 16,10 0 12-16,15 1 3 0,25 3 19 15,14 1 5-15,9 6 7 16,-5 0 5-16,-10 2 2 16,-11 0-2-16,-5-4-15 15,-2-4 10-15,-6-9-176 16</inkml:trace>
  <inkml:trace contextRef="#ctx0" brushRef="#br0" timeOffset="176229.3">3420 11015 665 0,'-7'10'340'16,"-6"18"-99"-16,-3-7-39 0,2-1-83 15,3 1-27-15,5-13-32 16,4-1 1-16,5-11-1 16,5-8-4-16,4-10-18 15,1-5-12-15,0-3-9 16,-2-1-2-16,0-1-3 0,-1-3-5 15,2 3-4 1,-1 5 0-16,-1 10 7 0,-2 10 4 16,-4 16 3-1,6 8 1-15,3 20-2 0,4 1-1 16,2 4 0 0,-5-1-5-16,1-10-5 15,0 2-8-15,-3-8-112 16,0 0-68-16</inkml:trace>
  <inkml:trace contextRef="#ctx0" brushRef="#br0" timeOffset="176372.77">3408 11068 863 0,'6'0'432'15,"7"-3"-77"-15,13-1-291 16,3 0-33-16,17 0-85 15,1 1-259 1</inkml:trace>
  <inkml:trace contextRef="#ctx0" brushRef="#br0" timeOffset="176789.15">3716 11040 857 0,'2'0'398'0,"3"-2"-155"16,13 0-144-16,12 2-40 15,12 2-26-15,3 0-6 16,2 1-10-16,-4-3-2 16,-14-4-3-16,-5-1-6 0,-12 0-35 15,-5-1-9-15,-7-2-11 16,-2-2 5-16,-4-5 28 16,2 6 8-16,-1 2 12 15,3 6 14-15,3 3 32 16,-1 3 12-16,0-5 24 15,0 0 3-15,1 10-19 16,0 10-10-16,4 24-28 16,-6-29-13-16,1-7-140 15,0-7-125 1</inkml:trace>
  <inkml:trace contextRef="#ctx0" brushRef="#br0" timeOffset="176972.15">4121 10866 701 0,'1'-3'417'0,"2"3"-56"0,3 5-115 16,-6-5-119-16,4 12-25 0,15 49-9 15,-10-31-10-15,1 5-16 16,-5 1-10-16,-4-8-26 16,-1 3-10-16,-2-13-45 15,-1-4-47 1,-1-8-134-16,1-5-150 15</inkml:trace>
  <inkml:trace contextRef="#ctx0" brushRef="#br0" timeOffset="177295.43">4143 10876 853 0,'13'-7'388'0,"14"-4"-162"16,4 1-31-16,0 8-52 0,-2 6-25 15,-7 6-39-15,-7 3-14 16,-12 1-21-16,-4 1-7 16,-10 0-20-16,-3 2-4 15,0-2-6-15,4-5-6 16,11-1-22-16,6-4-7 0,9-3-3 16,5 4 2-16,5 3 19 31,-1 2 4-31,-3 3 7 0,-4-1 8 15,-13 9 18 1,-5-2 5-16,-17 4 2 0,-9 0-5 0,-14-10-8 16,-1-1-10-1,9-14-117-15,5-5-359 16</inkml:trace>
  <inkml:trace contextRef="#ctx0" brushRef="#br0" timeOffset="177736.46">4902 10681 895 0,'7'0'418'0,"5"0"-179"16,15 1-111 0,9-1-26-16,23 4-50 0,3-1-17 0,9 4-19 31,-8 0-2-31,-15-1-72 0,-1-1-76 15,-20-3-301-15</inkml:trace>
  <inkml:trace contextRef="#ctx0" brushRef="#br0" timeOffset="177933.91">4952 10827 745 0,'0'2'386'0,"6"-1"-84"0,9 3-54 16,18-3-52-16,16 0-12 16,12 0-42-16,3 0-34 15,-10-1-50-15,-5-1-14 16,-20-1-135-16</inkml:trace>
  <inkml:trace contextRef="#ctx0" brushRef="#br0" timeOffset="178721.78">7069 10232 445 0,'-5'-4'291'15,"-18"0"-22"-15,-14-2-87 0,-26-2-83 16,-13 1-11-16,-27-1 7 16,-5 1-2-16,5-2-4 15,7 1-16 1,18 0-16-16,13 1-2 0,15 3-19 16,6 3 5-16,20 2-23 15,15 3-3-15,24 5-10 16,17 2-6-16,30 3 11 15,5 3 1-15,21 5-3 16,5 7-1-16,-5 12-2 16,-6 8-3-16,-36 8-4 15,-21 1-4-15,-50 5-2 16,-21-2 1-16,-34 6 5 16,-9 3 1-16,-2 3 2 15,3-2 2-15,13-11 2 0,7-5 3 16,21-14 3-16,9-9 2 15,25-5 3 1,10-8 3-16,26-6 2 0,15-1-2 16,31-5-3-1,12-1-5-15,22-5-4 16,14-2-1-16,7-1-1 16,-3 1 1-16,-14 1-2 0,-13 2 1 15,-28 4 1-15,-21-4 0 16,-16 5-2-16,-12-1-12 15,-11 0-273-15</inkml:trace>
  <inkml:trace contextRef="#ctx0" brushRef="#br0" timeOffset="179524.01">7559 10505 492 0,'-3'-19'318'16,"1"-13"10"0,2 14-111-16,3 7-40 0,9 24-47 15,2 12-28-15,13 30-59 16,6 10 11-16,4 18 2 0,-2 5-3 16,-5 4-9-1,-2-7-10-15,-10-21-12 0,4-16 0 0,-8-27 1 16,0-11 5-16,1-10 2 31,-2-12 2-31,-1-16-1 16,1-8-2-16,-7-25-5 15,2-9-2-15,-5-12-5 16,-2 1-6-16,8 16-11 16,-7 12-8-16,4 27-17 15,4 16-3-15,-2 21 3 16,8 19 4-16,8 22 14 15,1 6 6-15,7 19 3 16,2 2 0-16,1-10 2 0,2-7 0 16,-5-25 3-16,-4-14 5 0,-4-17 24 15,0-7 10 1,1-19 22-16,-4-10 7 0,1-23-5 16,-6-13-10-16,-3-17-14 15,0 1-13-15,-4 10-20 16,3 6-4-16,-2 19-20 15,3 8-10-15,-5 17-69 16,-3 7-54-16,-3 24-166 16,-4 7-347-16</inkml:trace>
  <inkml:trace contextRef="#ctx0" brushRef="#br0" timeOffset="180139.22">8452 11152 467 0,'3'4'305'0,"11"8"39"0,4-2-124 0,8-2-69 16,2-1-17-16,-4-8-39 15,0-4-18-15,-7-5-21 16,-3-1-10-1,-8-2-19 1,-7-2-7-16,-13 2-13 16,-5-2-6-16,-13 5-11 15,0 6-3-15,-5 9-3 16,4 8 2-16,4 7 10 0,6 3 7 16,10 6 13-16,6 0 3 15,11 2 6 1,5-1 0-16,17-4-1 0,7-3-2 15,8-7-6-15,7-2-5 0,1-6-22 16,-3-5-50 0,-3-6-168-16</inkml:trace>
  <inkml:trace contextRef="#ctx0" brushRef="#br0" timeOffset="180321.95">8761 11155 601 0,'3'0'390'0,"7"6"38"16,2 0-183-16,6 9-105 16,2 2-21-16,0 1-30 15,1 5-20-15,1-4-23 16,-5-1-9-16,-3-4-54 16,-2-3-59-16,1-8-205 15</inkml:trace>
  <inkml:trace contextRef="#ctx0" brushRef="#br0" timeOffset="180478.6">8945 11109 931 0,'-15'6'482'16,"-11"1"-140"-16,3 12-166 0,-1 3-57 16,2 7-57-16,-2 1-18 15,2 1-27-15,4-1-16 16,8-3-153-16,7-5-217 15</inkml:trace>
  <inkml:trace contextRef="#ctx0" brushRef="#br0" timeOffset="180737.79">9129 10898 1144 0,'-3'9'451'0,"-1"10"-273"0,0 3-63 16,3 15-26-16,0-3 4 15,0 6-21-15,1 7-16 16,1 1-24-16,3 3-12 16,4-6-11-16,3-6-2 15,11-15-7-15,2-7-8 16,-1-13-80-16,-1-4-69 15,-8-13-305-15</inkml:trace>
  <inkml:trace contextRef="#ctx0" brushRef="#br0" timeOffset="180892.35">9024 11159 636 0,'11'0'397'0,"16"-2"21"16,6 4-176-16,10-1-98 15,-4 1-36-15,-5-1-61 16,-7 0-81-16</inkml:trace>
  <inkml:trace contextRef="#ctx0" brushRef="#br0" timeOffset="182271.3">9795 10738 549 0,'0'0'312'0,"9"0"-18"0,3-1-105 15,26 0-71-15,9 1-10 16,17 1-31-16,7 3-25 15,-1 2-24-15,-4-1-4 16,-20-4-24-16,-7-1-46 16,-18-3-177-16</inkml:trace>
  <inkml:trace contextRef="#ctx0" brushRef="#br0" timeOffset="182464.25">9834 10878 543 0,'6'5'344'15,"8"3"-23"-15,25-4-88 16,14 3-19-16,16-6-65 16,5 1-43-16,-11 0-52 15,-3-2-12-15,-20 1-144 0</inkml:trace>
  <inkml:trace contextRef="#ctx0" brushRef="#br0" timeOffset="183537.23">10865 10294 932 0,'1'-9'418'15,"1"-9"-188"-15,1 9-65 16,0 23-77-16,5 13-27 16,10 34-43-16,6 16 7 15,5 13 1-15,-1 8-2 16,-1-6-8-16,-3-5 1 0,1-10-5 16,-1-17 1-16,-3-23 0 15,1-9-1-15,-5-19 5 16,0-8 2-16,-1-14 8 15,-5-12 1-15,1-17 0 16,-4-11-3-16,4-17-5 16,-2-9-2-16,3-2-10 15,7 6-3-15,-3 9-7 16,1 9-4-16,-1 20-5 16,-10 11-5-16,2 27-4 15,-3 20 2-15,6 22 8 0,4 7 7 16,1 14 6-16,5-2 0 15,0 0 0-15,1 4-1 16,0-11 1-16,-1-6 2 16,4-12 2-16,1-8 2 0,1-17 5 15,-4-10 2 1,1-17 3-16,-1-8 2 16,-2-16-2-16,3-4-1 15,-9-10-5-15,2-3-1 16,-3-1 3-16,2 2 0 15,0 2 1-15,-9-3-3 16,2 11-9-16,-10 1-4 16,0 15-22-16,0 13-30 15,-5 15-113-15,0 4-85 0</inkml:trace>
  <inkml:trace contextRef="#ctx0" brushRef="#br0" timeOffset="183992.23">11841 10953 589 0,'4'0'394'0,"4"0"26"16,4 7-149-16,0 8-105 15,-6-2-31-15,-1 18-45 16,-7-6-17 0,-6 5-23-16,3 3-12 0,-2-14-9 15,4 0-5-15,7-15-7 16,6-1 0-16,11-13-5 15,2-8-2-15,-3-6-6 16,8-6-3-16,1-2-1 16,1 4 0-16,7 9 0 0,-14 6 1 15,-10 13 4-15,2 9 3 16,-13 8 12 0,6 10 2-16,-3-1 2 15,-5 0-2-15,9 0-10 16,-6-4 1-16,3-5-145 15,2-4-249-15</inkml:trace>
  <inkml:trace contextRef="#ctx0" brushRef="#br0" timeOffset="184423.02">12790 10542 965 0,'-1'9'445'16,"0"8"-181"-16,0 18-145 15,3 9-20-15,8 12-31 16,3 2-12-16,0 1-18 16,0-5-9-16,-8-15-22 15,1-9-55-15,-4-21-155 0,-2-3-238 16</inkml:trace>
  <inkml:trace contextRef="#ctx0" brushRef="#br0" timeOffset="184572.94">12585 10748 930 0,'18'-2'468'0,"16"-2"-136"15,14 3-177-15,17 1-39 0,6 0-51 16,7-1-20-16,-7 1-69 16,-13-3-49-16</inkml:trace>
  <inkml:trace contextRef="#ctx0" brushRef="#br0" timeOffset="185335.59">13449 10259 848 0,'5'-7'398'0,"5"-3"-183"0,3 12-67 16,7 35-75-16,2 19-19 15,10 32 11 1,7 7 5-16,-5 3-3 0,-3-2-4 15,-10-10-23-15,-10-6-13 16,-2-18-11 0,3-11-2-16,-4-26 2 15,-1-8 2-15,-4-17 7 0,-1-6 0 0,0-15 0 16,-1-7-1 0,2-19-13-16,3-10-2 0,3-14-3 15,1-10-3-15,8 1-1 16,4 9-2-1,1 11-8-15,5 14-2 0,-6 26-5 16,-6 12 1-16,-2 35 7 16,1 13 4-16,2 20 5 15,3 6 2-15,4 4 1 16,0 3-2-16,-1-1 0 16,1 2-1-16,-5-22 2 15,-2-7 0-15,0-25 9 16,1-12 4-16,1-15 4 15,3-12 3-15,1-16 5 16,-1-17 7-16,0-22 9 16,-1-9 0-16,-5-6-10 0,-4 1-12 15,-5 19-17-15,-5 5-6 32,-4 14-11-32,-1 14-20 0,-4 16-105 0,12 16-104 15</inkml:trace>
  <inkml:trace contextRef="#ctx0" brushRef="#br0" timeOffset="185905.57">14441 10793 722 0,'-1'-1'348'15,"3"1"-121"-15,1 10-46 0,2 24-70 16,1 5-17-16,0 14-30 15,1 1-10-15,-1-8-12 16,-2-5-2-16,0-15-8 16,-1-7-6-16,1-10 10 15,-4-9 2-15,-2-12 0 16,-2-6 1-16,-4-13-17 16,-1 0-4-16,-2-11-7 15,0-5-2-15,4 2-7 16,6 1-3-16,6 10-9 0,8 9-4 15,11 11-4-15,6 5-2 16,9 8 4-16,-1 2 2 16,6 5-22-16,5 4-41 15,4 1-204 1</inkml:trace>
  <inkml:trace contextRef="#ctx0" brushRef="#br0" timeOffset="186103.74">14441 11001 843 0,'9'0'365'0,"19"1"-199"15,5 1-52-15,14-1-66 16,1 0-24-16,5-1-237 15</inkml:trace>
  <inkml:trace contextRef="#ctx0" brushRef="#br0" timeOffset="186569.29">14890 11171 595 0,'2'-2'273'0,"5"-4"-119"16,-4-3-27-16,-2-1-35 16,-2-3-10-16,-9 1-17 15,-5 1-4-15,-9 4-9 16,-5 6-7-16,-6 2-8 15,7 9-3-15,6 3-9 16,5 0-5-16,14 3-10 16,2-2-3-16,12-5-1 15,4-1 2 1,10-8 3-16,1-3-1 0,1-4-2 16,-3 0-3-16,-1 6-5 0,-2 4 0 15,-6 14 12-15,1 4 9 16,-9 8 22-16,-5 2 7 15,-11 1-5 1,-6 2-4-16,-9-7-12 16,-5 0-2-16,-5-14-1 15,-1-9 0-15,0-8-4 0,7-9-13 0,13-1-64 32,3-3-52-32,14 1-190 0</inkml:trace>
  <inkml:trace contextRef="#ctx0" brushRef="#br0" timeOffset="186774.39">15110 11387 2153 0,'10'14'11'0,"-5"-4"-4"16,9 11-5-16,-2-2-57 0,-2-9-131 16,2-5-109-16</inkml:trace>
  <inkml:trace contextRef="#ctx0" brushRef="#br0" timeOffset="186902.21">15207 11315 989 0,'-7'2'484'0,"-15"3"-167"15,-1 8-58-15,-5 9-103 16,-3 4-37-16,4 7-60 16,2-6-22-16,6-6-16 15,1-4-58-15,12-11-152 16</inkml:trace>
  <inkml:trace contextRef="#ctx0" brushRef="#br0" timeOffset="187375.41">15612 10356 627 0,'-1'-1'410'16,"1"5"27"-16,-1 12-177 16,3 21-138-16,0 10-20 0,0 12-32 15,7 1-12 1,-3-5-7-16,4-3-11 0,-4-8-17 15,-4-10-4-15,4-14-118 16,-6-8-81-16</inkml:trace>
  <inkml:trace contextRef="#ctx0" brushRef="#br0" timeOffset="187516.49">15452 10623 726 0,'23'-3'407'15,"18"1"-46"-15,11 0-232 16,4 2-49-16,5 4-41 16,-3 1-19-16</inkml:trace>
  <inkml:trace contextRef="#ctx0" brushRef="#br0" timeOffset="187974.24">15035 11317 841 0,'1'-3'442'16,"4"3"-124"-16,-1 7-78 16,3 10-113-1,2 8-37-15,2 3-41 0,-1 1-3 0,9-6-375 16</inkml:trace>
  <inkml:trace contextRef="#ctx0" brushRef="#br0" timeOffset="189012.35">16243 10065 839 0,'-2'-2'376'0,"-3"5"-195"15,4 11-54-15,4 24-74 16,7 15-3-16,10 30 3 15,2 8 0-15,5 0-11 16,1-7-9-16,-2-20-12 16,-2-9-5-1,-5-16-1-15,-4-7 0 16,-10-13-2-16,0-7-2 16,-1 0-1-16,-1-4 0 0,2-4 7 15,-2-4 3-15,3-10 5 16,3-9 1-16,4-15-4 15,5-6-3-15,-2-17-1 0,3-4-1 16,-1-11-1 0,-3-5-3-16,1 16 5 15,-4 9 6-15,-8 28 8 16,0 15 1-16,-4 22-6 0,-2 13-7 16,5 21-13-1,3 10 5-15,9 5-11 0,1 3-1 0,1-8 0 16,1 1-5-1,0-3 7 1,2-5 1-16,-2-10 1 16,2-6 4-16,0-20 8 0,0-12 4 15,8-16 5 1,-1-16 1-16,2-16-1 0,3-8-1 0,-8-17-2 16,-6-9-2-1,-2-14-6-15,-6 1-6 0,0 15-9 16,-10 13-5-16,-6 32-12 0,0 14-12 31,-7 16-109-31,8 4-87 16</inkml:trace>
  <inkml:trace contextRef="#ctx0" brushRef="#br0" timeOffset="189446.22">17146 10571 810 0,'0'1'393'0,"0"1"-163"16,-3 6-60-16,0 9-88 0,3 9-28 15,2 10-14-15,2 0-9 16,5 1-10-16,0-9 1 16,0-12 0-16,5-4 6 0,-8-15 12 15,-1-5 1-15,-4-10-2 16,-1-6-6-16,-6-9-10 15,3 1-2-15,-7-6 6 16,0-2 1-16,7 4-4 16,1 0-5-16,12 11-19 15,6 8-4-15,5 5-11 16,3 11-2-16,9 1-42 16,5 1-48-16,9 11-205 15</inkml:trace>
  <inkml:trace contextRef="#ctx0" brushRef="#br0" timeOffset="189642.43">17209 10662 769 0,'4'0'380'0,"8"0"-123"0,9 0-132 16,13 1-88-16,6 3-23 16,1-1-201-16</inkml:trace>
  <inkml:trace contextRef="#ctx0" brushRef="#br0" timeOffset="190203.86">17557 10854 389 0,'4'-6'277'0,"2"-7"46"0,-1-3-52 0,-6-3-56 31,-1 1-24-31,-6-1-55 16,-1 4-27-16,-6 4-46 15,2 4-25-15,-6 7-32 16,2 2-6-16,3 7-9 15,-3 0 0-15,11 3 0 0,1-3 0 16,9 4 3-16,1-5 2 16,6 0 5-16,5 0 1 15,-5-8 3-15,4 1 0 16,-3-2 0-16,-1-2-1 16,3 3-4-16,1 3-3 15,-1 10-5-15,0 4 0 0,-1 10 2 16,-2 3 4-16,-8 6 2 15,-6-4 5-15,-11-5 3 16,-7-2 3-16,-6-11 6 16,2 0 3-16,-1-9 3 15,-2-7 2-15,4-12-6 16,2-6-4-16,9-2-18 16,12 8-27-16,9-4-95 15,2 6-84-15</inkml:trace>
  <inkml:trace contextRef="#ctx0" brushRef="#br0" timeOffset="190684.85">17740 10990 846 0,'0'-1'436'0,"0"1"-146"0,-4 2-108 15,3-2-40-15,0 0-54 16,0 0-18-16,-1 0-18 16,2 0-10-16,0 4-15 15,4 3-3-15,-4-7-5 16,13 7 0-16,30 3-1 15,-28-20-3-15,2-4-5 16,-5 2-3-16,-4-1-4 16,-1-1-3-16,-4 6-3 15,-1 2-6-15,-1 8-3 16,0 10-2-16,3 7 2 16,-2 4 3-16,2 5 2 15,1 1 3-15,0 5 1 16,-5 2 0-16,-4 0 4 0,-5-3 2 15,-16-8 6-15,-2-5 3 16,-9-6 2-16,0-5 1 16,3-9 1-16,2-7-1 15,12-11-8-15,5-5-29 16,14-6-106-16,5-2-95 16</inkml:trace>
  <inkml:trace contextRef="#ctx0" brushRef="#br0" timeOffset="191108.84">18348 10211 701 0,'1'-4'391'16,"2"2"-95"-16,0 7-52 15,-3-5-92-15,0 29-47 16,4 55-33-16,-2-23-9 0,3 3-19 16,0-2-6-16,5-14-17 15,-2-4-7-15,-3-17-35 16,0-6-45-16,-5-12-177 15</inkml:trace>
  <inkml:trace contextRef="#ctx0" brushRef="#br0" timeOffset="191266.2">18115 10445 668 0,'5'-2'441'15,"8"-1"22"-15,21 6-234 16,12-1-64-16,26 1-53 15,5 1-25-15,-5-5-38 16,0 1-12-16,-14-4-76 0,-9-1-76 16</inkml:trace>
  <inkml:trace contextRef="#ctx0" brushRef="#br0" timeOffset="192349.67">19032 9915 702 0,'8'-6'385'0,"0"-4"-106"15,5 15-112 1,-2 11-44-16,8 28-59 16,4 12-1-16,3 15-10 15,3 5 1-15,-9 11-9 0,-2 3-12 16,-2-6-14-1,-2-7-6-15,3-26 0 16,0-14-3-16,2-19 2 0,0-8 3 16,-1-14 3-1,4-9 2-15,-2-13 3 16,1-10-2-16,-1-23-2 16,-2-12 0-16,-1-18-2 15,-7-5-3-15,3 19-8 16,-5 9-4-16,-1 30 1 15,0 16-3-15,-4 20-5 0,2 15 0 16,-1 23-5 0,2 11 3-16,1 10 7 0,4 5 0 15,6 2 2 1,-2-1-1-16,-2-6 2 0,1-7 0 16,0-17 2-16,1-9 0 15,1-12 2-15,2-5 2 16,0-10 4-16,2-2 1 0,7-15 4 15,2-5 1-15,0-14-1 16,4-9 2-16,-6-16-2 16,-4-8 0-16,-2-10 13 15,-4 0-1-15,-4 10-6 16,-3 10-3-16,-5 19-19 16,-7 9-2-16,-3 9-1 15,-1 2-28-15,-1 6-80 16,1 2-64-16</inkml:trace>
  <inkml:trace contextRef="#ctx0" brushRef="#br0" timeOffset="197005.88">20352 10545 635 0,'-8'-3'335'0,"-12"-3"-62"16,-6 1-67-16,-12 5-67 16,-3 0-19-16,2 5-56 15,6 0-20-15,12 2-30 16,5 1-14-16,12 4-7 15,3-1-3-15,7-1 1 16,8 2 4-16,8 4 2 16,3 2 2-16,10 5 5 0,-2 4 6 15,-10 0 9 1,-4 0 13-16,-19 3 16 0,-13-4 8 16,-17-6 11-16,-9-4-4 15,-12-12-11-15,-2-8-3 16,14-13-15-16,26 1-20 31,7 8-108-31,1 0-115 0</inkml:trace>
  <inkml:trace contextRef="#ctx0" brushRef="#br1" timeOffset="-197791.55">10953 11123 399 0,'-30'17'140'15,"-33"18"-118"1,7-4-16-16,14-6 30 15,14-7 30-15,17-13 36 0,9-2 3 0,19-13-24 16,9-7-26-16,25-16-25 16,21-11 3-16,42-23 31 15,17-15 12-15,39-20 8 16,20-10-3-16,12-8-36 16,18 2-16-16,-16 8-16 15,-21 10-2-15,-37 23 0 16,-36 18 1-1,-40 28 1-15,-24 8-4 0,-35 16-17 16,-13 1-6-16,-23 6-7 16,-5-1 3-16,-13-2 14 0,-3-2 4 15,7-1 4 1,3 3 1-16,13-2-2 16,7 1 0-16,4-2-3 15,6-1-3-15,9 4-8 16,4-1-1-16,6 0 1 0,0 0 3 15,9-3 5 1,7 5 3-16,2 3 12 16,4-1 8-16,-11 8 27 0,-7 0 12 0,-16 6 17 31,-4 8 0-31,-15 6-14 0,-7-4-12 16,8 0-31-1,5-3-24-15,17-11-185 16</inkml:trace>
  <inkml:trace contextRef="#ctx0" brushRef="#br1" timeOffset="-197481.3">13007 9976 739 0,'-13'-6'351'0,"-12"-8"-116"16,-2 6-53-16,-4 10-71 15,4 6-27-15,4 7-60 16,3 7-22-16,12 5-11 16,6-1-4-16,11 0 4 15,10-2 6-15,13-7 4 16,9-6 6-16,9-8 9 0,-2-14 4 16,-2-12 9-16,-8 1 10 15,-15-10 22-15,-9 6 3 16,-23-4-6-1,-8 1-13-15,-18 5-38 16,2 6-40-16,0 12-115 0,3 3-98 0</inkml:trace>
  <inkml:trace contextRef="#ctx0" brushRef="#br1" timeOffset="-197348.84">13067 9976 588 0,'-5'6'389'15,"-11"12"20"-15,-3 3-132 16,-10 3-126-16,2-2-43 16,15-5-68-16,-3-1-54 15</inkml:trace>
  <inkml:trace contextRef="#ctx0" brushRef="#br1" timeOffset="-194844.73">15995 11074 463 0,'-17'10'174'15,"-18"6"-119"-15,26-8-36 0,9-14 3 0,28-10 19 16,16-8 12-16,22-17 16 16,21-8 11-16,34-26 11 15,15-12-1-15,37-14-10 16,18-10-10-16,23-11-26 15,12-1-8-15,-10 11-13 16,-16 16-3-16,-40 27-3 31,-32 15-2-31,-39 16-4 0,-18 7-2 0,-28 12-9 32,-11 2-10-32,-23 7-32 15,-7 0-7-15,-19 2-1 16,-7 4 5-16,-5 0 29 0,-4 0 5 15,3 1 8-15,7-1 3 16,7-2 2-16,5 0 0 16,11-4-2-16,7-1 1 15,9-2 0-15,5-2 1 16,10 7 0-16,-1 1-1 16,6 11 13-16,-6 5 16 15,-9 10 39-15,-5 2 15 16,-16 3 6-16,-1 2-10 0,-10-4-28 15,-1 1-13-15,-1-9-18 16,3 0-8-16,3-7-102 16,0-5-97-16</inkml:trace>
  <inkml:trace contextRef="#ctx0" brushRef="#br1" timeOffset="-194524.72">18581 9560 785 0,'-8'-10'333'0,"-10"-3"-170"15,1 3-36-15,-6 9-44 0,-4 3-17 16,-3 7-39-16,1 6-18 16,9 6-19-1,12 6-2-15,15 3 1 0,10 1 1 16,12-4 10-1,5-2 4-15,7-12 6 0,3-8 4 16,0-10 10-16,-3-10 6 16,-12-10 20-16,-7-3 12 0,-22-5 12 15,-7 0-4-15,-18-2-23 16,-6 10-16-16,-4 1-28 16,3 8-7-16,10 9-59 15,7 2-54-15,11 8-199 16</inkml:trace>
  <inkml:trace contextRef="#ctx0" brushRef="#br1" timeOffset="-194217.68">18425 9700 427 0,'-3'0'236'16,"1"3"-17"-16,2-2-40 15,0-2-29-15,3-1-1 0,27-5-13 16,40-16-13-16,-23 6-26 15,2 0-21-15,-4 1-35 16,-5 2-16-16,-12 5-41 16,-8 1-109-16</inkml:trace>
  <inkml:trace contextRef="#ctx0" brushRef="#br1" timeOffset="-192381.17">20750 9264 552 0,'0'-1'287'0,"0"-1"-80"0,0 2-41 16,0 0-55 0,0 0-27-16,0 1-36 15,0 29-6-15,-3 50-20 16,1-30-7-16,2 1-13 15,4-1-39-15,-2-8-180 16</inkml:trace>
  <inkml:trace contextRef="#ctx0" brushRef="#br1" timeOffset="-192067.99">20796 9860 729 0,'-1'0'345'0,"1"5"-139"15,-3 2-51-15,2 13-68 16,-2 2-20-16,-1 12-27 16,1 2-12-16,3 2-14 15,1 1-3-15,4-4-33 16,-1-4-62-16,3-2-196 16</inkml:trace>
  <inkml:trace contextRef="#ctx0" brushRef="#br1" timeOffset="-191783.63">20837 10413 582 0,'-2'4'285'15,"0"9"-100"-15,-1 5-61 0,7 9-68 16,-2 1-19-16,4 7-23 16,-1-2-5-1,-1-1-85-15,2 1-51 0</inkml:trace>
  <inkml:trace contextRef="#ctx0" brushRef="#br1" timeOffset="-191496.03">20905 10895 888 0,'-4'10'365'0,"-3"13"-219"0,0 4-29 15,3 6-45-15,3 0-18 16,4 5-27-16,1 1-9 0,2-7-3 16,1 1 0-1,-4-10 1-15,1-4 0 16,0-7-3-16,-2-7-24 15,2 2-88-15,3-2-320 16</inkml:trace>
  <inkml:trace contextRef="#ctx0" brushRef="#br1" timeOffset="-190309.13">21174 10120 536 0,'0'-7'283'16,"8"-5"-57"-16,1 3-24 15,2 2-39-15,2 4-22 16,1 5-57-16,0 6-20 0,1 14-32 15,-3 2-10-15,-7 10-3 16,-3-1 0-16,-7-1-5 16,-1-3-1-16,2-8 1 15,1-6-1-15,6-13 4 32,1-7 2-32,12-16-2 15,3-9-2-15,7-14-8 0,1 6-2 16,-1 2-3-1,-2 7 0-15,-4 20-2 0,-1 5 0 16,-9 15 6-16,-1 8 0 16,-4 13 1-16,-2 5-1 15,1 3 0-15,4 4-2 16,2-13 8-16,3-6-50 0,3-10-176 16</inkml:trace>
  <inkml:trace contextRef="#ctx0" brushRef="#br1" timeOffset="-189683.85">21111 9947 257 0,'1'0'176'15,"1"-5"7"-15,8 2-53 16,4 1-13-16,10-2-1 15,6 4-8-15,12 4-14 16,4 2-9-16,1 0-34 16,1 0-12-16,-13-5-16 15,-4-2-6-15,-12-2-5 16,-6-4-2-16,-7-6-4 16,-6-3 0-16,-3-4-2 15,-3 1 1-15,-5 0 1 16,3 8-1-16,-2 4-2 15,2 3-1-15,6 8-8 16,0 3-2-16,6 8 3 16,7 4 3-16,0 3 16 0,5 2 7 15,-8-4 3 1,-2-2 0-16,-6-5-4 16,-6-3-3-16,2-4-148 15</inkml:trace>
  <inkml:trace contextRef="#ctx0" brushRef="#br1" timeOffset="-189348.56">21795 10286 690 0,'4'2'370'0,"2"6"-75"16,-1 6-86-16,-5 9-74 0,-5 4-31 15,-13 8-46 1,-5-5-14-16,0-2-20 0,4-8-78 16</inkml:trace>
  <inkml:trace contextRef="#ctx0" brushRef="#br1" timeOffset="-188715.68">22127 9773 754 0,'-3'0'319'16,"-2"11"-170"-16,2 9-45 16,3 21-44-16,3 11-2 15,3 13-10-15,0-1-7 16,-3-1-7-16,-3-3-6 15,0-18-8-15,0-6 1 0,1-19 2 16,-1-9 7-16,2-14 8 16,0-12 1-16,0-12-3 15,0-9-6-15,-2-9-7 16,-3-4-2-16,-11-19-1 16,2-3-3-16,-2 0-8 15,4 2 0-15,12 25-3 16,5 8 0-16,5 15-1 15,5 7-6-15,9 12-13 16,7 5-2-16,15 8 2 16,6 4-11-16,-4 3-68 15,0-1-51-15,-2-1-322 16</inkml:trace>
  <inkml:trace contextRef="#ctx0" brushRef="#br1" timeOffset="-188466.53">22137 10010 956 0,'16'-2'409'0,"23"0"-224"15,7-4-47-15,14 3-65 16,-8 0-28-16,-4 2-122 16,-11 1-149-16</inkml:trace>
  <inkml:trace contextRef="#ctx0" brushRef="#br1" timeOffset="-187826.47">22499 10216 361 0,'3'-6'269'0,"7"-3"20"15,-4-2-118-15,-4 0-29 16,-2 1-42-16,-5 0-19 0,-9 0-35 0,-1 6-18 15,-6 4-22 1,2 5-6-16,4 11-3 16,-7 0-1-16,12 8-4 0,6 1 0 15,6 0 2 1,10-3 3-16,4-8 3 16,2-6 1-16,5-14-1 15,-1-4 0-15,-3-5 3 16,-6-4 3-16,-4 4 9 15,-5-1 6-15,-5 3 11 0,1 5 4 16,-1 9-5 0,0 7-4-16,2 9-10 15,1 2-4-15,0 8-3 16,3 3-2-16,-5 4-3 16,-2 6-2-16,-11 1 7 15,-4-3 6-15,-14-7 10 16,-4-8 4-16,3-12 5 15,-3-11-1-15,12-10-18 0,2-8-32 16,8-11-104-16,11 6-97 16</inkml:trace>
  <inkml:trace contextRef="#ctx0" brushRef="#br1" timeOffset="-187399.26">22590 10394 581 0,'-4'0'340'15,"1"0"-29"-15,-1 6-173 16,3-6-34-16,1 0-42 15,1 9-16-15,3 3-25 16,21 28-6-16,-6-31-3 16,-3-7 1-16,1-4 3 15,0-1 2-15,-3-12 2 0,0 5 0 16,-6-4-2-16,-1-5-1 16,-4 8 5-16,-3-2 4 15,0 5 3-15,0 5-1 16,3 8-7-16,-1 6-2 0,3 12-4 15,0 3 1 1,0 7-2-16,-3 1-1 0,-6 1 1 31,-6-3 4-31,-14-3 8 0,-5-3 5 16,-7-12 15-16,-1-5 2 0,6-12-8 16,5-9-9-16,12-5-47 15,5-3-39-15,11 0-130 16,8 1-191-1</inkml:trace>
  <inkml:trace contextRef="#ctx0" brushRef="#br1" timeOffset="-186659.81">22104 9421 399 0,'-1'-1'242'0,"-1"-1"-26"0,6 4-47 16,-4-2-52-16,21 6-21 16,59 18-17-16,-26-17-7 15,7 0-19 1,2 4-8-16,-8-3-18 16,-5 2-13-16,-19-8-38 0,-7-2-36 15,-15-7-61-15,-8 0-20 16,-8-10 11-16,-10-6 23 15,-1-1 56-15,1-1 27 16,8 14 44-16,4 6 12 16,5 10 25-16,3 4 14 0,5 10 8 15,1 4 12-15,-3 2 4 16,-3 3-7-16,-3-8-26 16,-3-3-11-1,3-6-64-15,4-5-130 0</inkml:trace>
  <inkml:trace contextRef="#ctx0" brushRef="#br1" timeOffset="-186179.7">23166 9523 642 0,'0'-4'372'15,"2"1"-104"-15,-4 5-111 16,1-2-43-16,0 24-68 15,-2 57-7-15,6-4 13 0,1 15 1 16,2 9-6-16,0-7-6 16,1-12-15-16,-1-14-6 15,1-18-4 1,-2-9 0-16,-1-18-37 16,0-8-49-16,-3-11-193 15</inkml:trace>
  <inkml:trace contextRef="#ctx0" brushRef="#br1" timeOffset="-185821.12">22873 10201 670 0,'-3'0'317'0,"-1"3"-116"16,4 2-42-16,0-5-35 16,0 0-3-16,0 0-4 0,6 3-5 15,24 5-26-15,42 26-16 0,-10-34-33 31,10-2-12-31,15-4-14 16,-6-1-3-16,-6 3-7 16,-10 4-10-16,-23 4-30 15,-8 1-11-15,-21 1-54 16,-10 2-61-16</inkml:trace>
  <inkml:trace contextRef="#ctx0" brushRef="#br1" timeOffset="-184506.97">23877 9733 629 0,'0'-2'323'16,"-5"0"-100"-16,-7 11-102 16,4 7-36-16,-15 17-14 15,5 8 0-15,-9 12-20 16,-4 6-9-16,8-6-21 16,0-7-5-16,10-16-2 15,6-9-1-15,11-13 7 16,5-8 2-16,7-10 2 15,4-7-2-15,-1-14-8 0,-2-4-4 16,-2-13-8 0,-3-5-3-16,-5 0-8 0,2 6-2 15,-4 9 1-15,-1 11 2 16,7 17 0-16,-5 3-5 16,-1 15-10-1,-1 8-2-15,-2 12 2 0,8 9 6 0,10 8 12 16,7 7 3-1,-2-2 2-15,1-2 2 16,-7-9 0-16,-5-11 1 0,-7-9 0 16,-6-3 0-1,-9-5 6-15,-6-1 2 16,-16-5 3-16,-6-3 5 0,-8-1 2 16,-2-1-2-16,1-1-5 15,4 0-7-15,7-1-12 16,9 2-16-16,18 0-110 15,12 3-69-15</inkml:trace>
  <inkml:trace contextRef="#ctx0" brushRef="#br1" timeOffset="-184176.49">24075 9945 614 0,'0'-3'344'16,"6"4"-74"-16,6 6-62 0,12 7-75 16,6 6-30-16,5 6-19 15,-2-3-14 1,-4 3-24-16,-5-4-11 0,-4-5-16 0,-4 0-4 16,-2-5-93-1,-5-3-67-15</inkml:trace>
  <inkml:trace contextRef="#ctx0" brushRef="#br1" timeOffset="-183943.1">24339 9933 876 0,'-11'1'401'15,"-3"6"-175"1,-9 2-49-16,1 12-70 0,-2 5-23 15,-8 6-34-15,-2-2-14 16,1-3-16-16,6-1-5 0,6-11-3 31,9 0-19-31,11-15-98 16,4-1-105-16</inkml:trace>
  <inkml:trace contextRef="#ctx0" brushRef="#br1" timeOffset="-183511.25">23998 9729 598 0,'2'-1'335'0,"8"1"-52"16,5 0-92-16,18 2-91 15,10 1-19-15,8-1-29 16,6 0-11-16,-6 2-17 16,-6-2-7-16,-13 1-17 0,-5-3-15 15,-10-1-29-15,-9-2-12 16,-10-3-26-16,-4-1 3 15,-8-3 21-15,1-3 11 16,0 1 33-16,2 3 9 16,6 5 2-16,5 5 4 15,8 6 26-15,-2 4 16 16,7 8 29-16,2 0 17 16,-8 0 34-16,-7-1 11 0,-9 2 10 15,-5-3-14-15,2 0-51 16,1-5-23-1,2-9-130-15</inkml:trace>
  <inkml:trace contextRef="#ctx0" brushRef="#br0" timeOffset="-177803.34">1900 11845 495 0,'0'-4'331'0,"0"-2"-35"0,0 12-107 16,-1-6-45-16,2 25-72 15,5 58-8-15,0-6-12 16,2 8 2-16,-6 6-9 16,-2-2-11-16,0-13-13 15,5-10-8-15,6-27-5 16,3-13-7-16,3-17-118 16,-3-9-128-16</inkml:trace>
  <inkml:trace contextRef="#ctx0" brushRef="#br0" timeOffset="-177500.34">2321 11934 647 0,'-1'3'351'0,"-4"5"-86"16,-4 9-82-16,-8 4-35 0,-17 8-49 15,-4 1-24 1,-14 4-42-16,1 1-9 16,6 3-11-16,4-3-2 0,8-7-5 15,4 0-3-15,15-10-4 16,6 2-6-16,16 0-1 16,13 0 1-16,13 6 5 15,7-1 4 1,8 4 3-16,-1-3 0 15,1-2 1-15,-4-3-60 0,-14-8-251 16</inkml:trace>
  <inkml:trace contextRef="#ctx0" brushRef="#br0" timeOffset="-177230.89">2480 12495 927 0,'0'1'403'0,"-1"5"-203"16,-2 4-66-16,0 5-61 15,2 5-14-15,1 6-25 0,5 3-10 16,-2 0-11-16,-2-2-4 15,-1-10-45-15,0-5-38 16,-5-7-120-16,-1-3-87 16</inkml:trace>
  <inkml:trace contextRef="#ctx0" brushRef="#br0" timeOffset="-176934.45">2461 12475 451 0,'13'-7'252'0,"22"-11"-41"16,-2 1-50-16,-4 10-42 15,-2 1-15-15,-15 12-7 16,-4 5-2-16,-8 10-19 16,-4 2-14-16,-10 2-30 15,-1 1-9-15,-3-10-2 16,3-3-2-16,9-9-12 16,5-3-5-16,6-5-11 15,6-2-3-15,8 0 4 16,6 2 2-16,6 6 1 0,-1 7-1 15,-8 7 5-15,-7 4 3 16,-15 5 10-16,-7 2 6 16,-15-2 4-16,-4-2 1 15,-5-8-1-15,1-5-6 16,-1-10-79 0,5-8-78-16</inkml:trace>
  <inkml:trace contextRef="#ctx0" brushRef="#br0" timeOffset="-176635.53">2899 12340 993 0,'12'0'404'0,"19"1"-244"0,13 3-40 16,7-2-16-16,7 1-26 15,-4 1-35-15,-6-4-9 16,-3 2-32-16,-10-2-100 15</inkml:trace>
  <inkml:trace contextRef="#ctx0" brushRef="#br0" timeOffset="-176172.89">3753 11884 831 0,'0'-9'371'0,"1"-6"-179"15,1 9-52-15,6 17-66 16,6 16-23-16,5 26-24 16,1 13 5-16,-2 26 6 15,-14 4-4-15,-8 13-9 0,-7-5-7 16,-4-26-26-16,5-10-50 16,5-37-90-16,5-11-70 15</inkml:trace>
  <inkml:trace contextRef="#ctx0" brushRef="#br0" timeOffset="-175886.78">4260 12028 635 0,'-12'4'285'0,"-23"10"-124"15,-5 5-39-15,-9 3-24 16,0 3-12-16,0-2-28 15,4 5-18-15,5 1-28 16,-2-2-6-16,11 0 5 16,5-2 7-16,16 0 11 15,10 2 4-15,22 2 5 0,7 0-4 16,16-1-3 0,6-1-5-16,4-5-7 15,2-6-5-15,-2-3-7 16,3 2 1-16,-9-3-105 15,-4 5-147-15</inkml:trace>
  <inkml:trace contextRef="#ctx0" brushRef="#br0" timeOffset="-175478.98">4431 12524 880 0,'0'9'382'15,"-2"6"-180"-15,-7 10-107 16,0 4-1-16,-2 4-21 16,-3-3-13-16,8-5-30 0,3-5-12 15,5-13-2-15,5-6 0 16,1-13-16-16,1-10-3 15,0-9-10-15,3-4-15 16,-4-8 4-16,5 4 1 16,-4 4 1-1,-5 1 11-15,3 16 12 0,-4 4 2 16,4 14 11 0,4 14 4-16,4 10-1 0,-1 2 2 0,2 9-7 15,-2-4-1-15,-3-1-1 16,8 7-1-16,-6-7-4 15,-1-5 4-15,0-5-126 16,-5-7-198-16</inkml:trace>
  <inkml:trace contextRef="#ctx0" brushRef="#br0" timeOffset="-175353.89">4477 12602 1046 0,'8'2'414'0,"9"1"-270"16,1-1-66-16,7 1-34 16,-1-3 8-16</inkml:trace>
  <inkml:trace contextRef="#ctx0" brushRef="#br0" timeOffset="-174846.86">5141 12280 786 0,'12'0'340'15,"2"0"-162"-15,23 0-105 16,9 0-10-16,12 3-25 0,0 1-14 15,-9 5-12-15,-4 0-3 16,-16 0-76-16,0-2-155 16</inkml:trace>
  <inkml:trace contextRef="#ctx0" brushRef="#br0" timeOffset="-174669.15">5167 12426 637 0,'9'7'343'16,"2"1"-85"-16,25 0-65 15,12-4-20-15,10-1-45 16,4-1-33 0,-17-1-47-16,-7-1-13 15,-12 0-138-15</inkml:trace>
  <inkml:trace contextRef="#ctx0" brushRef="#br0" timeOffset="-173409.37">6151 11946 664 0,'-1'-9'328'0,"-3"-8"-97"15,4 11-56-15,5 21-64 0,3 12-34 16,6 30-53-1,5 12 3-15,8 20-2 0,-3 9 1 16,6 0-4-16,-5-12-5 16,-1-26-5-16,-3-18 0 15,-4-31 5 1,1-4 10-16,-2-18 9 16,-2-8-2-16,2-13-3 15,-7-16-4-15,1-15-7 16,-1-5 0-16,-9-11-6 15,-1 4-6-15,4 17-8 16,-3 6-2-16,10 30-6 16,0 10-4-16,-6 20 0 0,9 16 2 15,2 20 5-15,8 10 4 16,6 13 3-16,0 5 1 16,-3-6-1-16,-6-9 1 0,-1-19 1 15,0-13 0-15,-4-22 12 16,4-3 4-16,-2-19 21 15,1-8 20-15,-2-15 22 16,-3-14 5 0,-4-7-12-16,-2-4-19 15,-1 1-29-15,3 8-10 16,-2 9-11-16,-1 4-2 0,-1 11-29 16,-3 4-54-16,-2 12-158 15,-4 6-185-15</inkml:trace>
  <inkml:trace contextRef="#ctx0" brushRef="#br0" timeOffset="-172961.68">6990 12316 825 0,'-2'6'344'15,"-3"12"-189"-15,-1 12-44 16,2 16-45-16,2 5-3 16,2 0-17-16,4-6-5 0,-2-12-6 15,3-11-2-15,2-10 2 16,-1-8 8-16,0-9 1 16,2-6 0-16,-6-11-10 15,-3-8-7-15,-2-10-10 16,-3-6-4-16,0-8-4 15,1 2-3-15,12 7-11 16,5 7-5-16,12 14-9 16,7 5-3-16,9 10 2 0,10 9-70 15,9 8-192-15</inkml:trace>
  <inkml:trace contextRef="#ctx0" brushRef="#br0" timeOffset="-172778.9">6994 12466 783 0,'0'2'341'0,"11"2"-169"16,8-1-73-16,21-3-57 15,8 0-11-15,8 1 18 16,0 3-150-16</inkml:trace>
  <inkml:trace contextRef="#ctx0" brushRef="#br0" timeOffset="-172257.82">7378 12654 385 0,'4'-5'237'16,"2"-7"-6"-16,-1-1-38 0,-7-3-48 15,0 2-20-15,-11 0-31 16,-3 4-13-16,-5 4-30 16,-6 4-13-16,0 7-24 15,5 3-7-15,6 5-12 16,11-2-3 0,11-1-1-16,7-3 4 15,10-1 6-15,0-3 5 16,-2-3 2-16,-3 0 1 15,-1-1 0-15,-4-4-2 0,-2 5-2 0,3 4 5 16,-7 2 21 0,-3 5 10-16,3 5 9 15,-7 1-1-15,0 5-15 16,0 3-8-16,-8-6-2 16,-4 0-4-16,-5-8 1 15,-9-5 0-15,-1-8-9 16,5-5-18-16,4-7-79 15,9 1-61-15,9 2-278 0</inkml:trace>
  <inkml:trace contextRef="#ctx0" brushRef="#br0" timeOffset="-172001.49">7533 12753 879 0,'7'2'406'16,"13"6"-161"-16,4 3-66 0,7 7-59 16,1 4-28-16,-6 7-44 15,-4-4-16-15,-10-2-15 16,-3-2-6-16,-4-14-72 15,-1-2-71-15,0-13-234 16</inkml:trace>
  <inkml:trace contextRef="#ctx0" brushRef="#br0" timeOffset="-171854.46">7765 12732 704 0,'-1'-3'445'16,"-6"-3"-62"-16,-4 8-115 15,-6 6-50-15,-8 12-83 16,-6 5-27-16,-6 8-47 15,-1 1-20-15,0 0-24 16,9-2-6-16,4-14-154 16,6-6 40-16</inkml:trace>
  <inkml:trace contextRef="#ctx0" brushRef="#br0" timeOffset="-171452.31">8243 12143 843 0,'0'-3'431'0,"0"3"-151"0,0 11-101 16,8 23-129-16,-1 11-20 15,3 17 0-15,1 2-2 0,-9-1-1 16,8-2-2-16,-10-20-9 16,2-6-2-1,0-19-159 1,-4-10-194-16</inkml:trace>
  <inkml:trace contextRef="#ctx0" brushRef="#br0" timeOffset="-171301.8">8021 12376 980 0,'30'0'438'16,"21"0"-228"-16,22 1-91 15,3-2-21-15,-2-2-43 16,-3 0-8-16,-18-4-41 16,-5 2-86-16</inkml:trace>
  <inkml:trace contextRef="#ctx0" brushRef="#br0" timeOffset="-170571.88">9005 11918 904 0,'-1'-3'421'0,"1"5"-223"16,5 12-62-16,11 29-103 16,6 10-25-16,16 22 4 15,3 10 2-15,-1 10 6 16,-6 1 0-16,-11-11 1 15,-4-13-4-15,-8-32-5 16,1-13 0-16,-1-21 9 16,2-7 8-16,1-11 1 15,0-11 1-15,-5-20-8 16,-2-14-5-16,2-24 1 16,-6-8-1-16,4 2-7 0,3 13-4 15,-6 22-2-15,8 21 0 16,-3 29-1-16,-6 8 0 15,10 29-2-15,1 9-2 16,8 16 2-16,6 9 1 16,0 7-1-16,0-2-1 0,-1-15-1 15,-2-14 0 1,-4-21 1-16,2-11 5 16,-5-16 8-16,-1-9 3 15,-2-18 7-15,-1-11 1 16,1-16 31-16,0-8 10 15,-3-11 24-15,3 4 3 0,-5 9-25 16,-3 10-8-16,0 16-28 16,-7 4-8-16,-2 13-20 15,-1 6-41-15,-5 14-141 16,3 7 65-16</inkml:trace>
  <inkml:trace contextRef="#ctx0" brushRef="#br0" timeOffset="-169100.97">10144 12489 470 0,'-21'-2'309'0,"-16"-3"-26"16,-5 3-99-16,4 2-38 15,9 1-74-15,5 2-28 16,13 2-37-16,6 3-5 16,13 1 0-16,10 3 2 15,16 4 6-15,5 2 0 0,7 7-1 16,-4-3 6-16,-15 3 32 16,-11-3 16-16,-21-1 37 15,-14-1 16-15,-13-8 7 16,-7-5-4-16,-3-15-29 15,4-5-22-15,6-8-40 16,9-2-14-16,11 7-105 16,8 3-109-16</inkml:trace>
  <inkml:trace contextRef="#ctx0" brushRef="#br0" timeOffset="-149946.17">1836 13885 414 0,'-1'-2'255'0,"-4"-5"-1"15,-1 2-15-15,-2-3-28 16,-1-1-20-16,-5 1-43 15,-2-1-26-15,-4 5-47 16,1 4-17-16,7 9-39 16,1 5-14-16,6 5-19 15,3 2-5-15,5-2 5 16,6-2 3-16,6-6 5 16,5-3 5-16,1-7 4 15,-4-1 5-15,-1-5 7 16,-7-4 3-16,-4-1 20 0,-4-2 16 15,-3 2 13-15,-6 3 0 16,-8 4-22 0,-2 3-17-16,-5 4-20 15,3 2-4-15,5 5-5 0,2 0-3 0,11 3-1 16,3-1-1 0,10-1 0-1,4-2-1-15,7-6 2 0,1-3 2 16,-4-6 5-16,-2-4 7 15,-8-5 9-15,-9-3 6 16,-2-1 17-16,-7 3 4 0,-7 4-2 16,1 3-6-1,1 8-22-15,2 2-10 0,11 5-8 16,4 3-86-16</inkml:trace>
  <inkml:trace contextRef="#ctx0" brushRef="#br0" timeOffset="-149098.26">2240 13455 710 0,'-2'-4'361'0,"-1"-9"-87"16,3 5-74-16,5 14-79 16,6 9-33-16,6 28-58 15,5 15 4-15,4 19 1 16,1 11-3-16,-1 3-7 16,2 0-4-16,-1-20-8 15,-3-14 1-15,1-22 1 16,1-17 2-16,-14-10 4 15,2-4 6-15,-4-14 5 0,-5-6 2 16,1-15-1 0,-4-12-5-16,3-18-6 15,-2-10-1-15,6-8-7 16,-4 6-3-16,-1 15-10 0,-2 15-2 16,-3 26-11-16,10 15-1 15,0 24 2-15,3 13-1 16,10 26 9-16,2 5 3 15,6 6 1-15,3 3 2 0,-4-15 3 16,-4-9 1-16,-2-18 3 16,0-17 3-16,-2-16 7 15,-2-11 4 1,-2-14 20-16,-2-12 8 16,-2-18 12-16,-2-11-1 0,-3-12-18 15,0 4-9-15,-2 7-21 16,0 11-5-16,-2 15-7 15,-2 4-2-15,0 17-8 16,-1 3-8-16,-4 11-68 0,3 4-75 16,-2 4-275-16</inkml:trace>
  <inkml:trace contextRef="#ctx0" brushRef="#br0" timeOffset="-148558.7">3089 13855 638 0,'-2'-3'345'0,"-1"-1"-97"15,2 4-81-15,1 0-78 16,0 5-30-16,4 25-4 0,5 47 3 16,-8-35-6-16,2 1-1 15,-4-14-8-15,1-2-6 0,-2-11-7 16,2-10 23-16,1-8 25 31,-2-8 3-31,6-7-4 16,-3-7-26-16,-2-8-30 15,2-2-5-15,-2-4-6 16,-2 3-6-16,5 3-11 0,2 2-7 16,10 6-7-1,6 3 0-15,9 4 1 0,5 2 3 16,10 7-53-16,4 2-53 16,-1 6-185-16</inkml:trace>
  <inkml:trace contextRef="#ctx0" brushRef="#br0" timeOffset="-148352.5">3082 13983 715 0,'0'0'302'0,"8"2"-160"15,14 2-70-15,17-2-54 16,6-2-3-16,14 0-9 16,0 0-56-16</inkml:trace>
  <inkml:trace contextRef="#ctx0" brushRef="#br0" timeOffset="-147863.37">3513 14111 277 0,'4'-8'210'0,"3"-5"2"0,-7-4-29 16,1 2-11-16,-8-1-25 16,-4 1-13-16,-5 10-35 15,-3 1-22-15,2 8-35 0,0 6-14 16,6 1-24-16,3 6-7 16,5 0-8-1,8-1-2-15,6-3 3 16,1-1 5-16,4-6 3 15,-7-5 2-15,4-5 3 16,1 0 0-16,-4 0 1 16,4 4-4-16,-7 7-2 15,1 1 2-15,-5 7 17 16,0 5 12-16,-6 4 22 16,-6 3 7-16,-8-1 9 15,-6-2-3-15,-6-6-6 0,-2-7-4 16,2-11-18-1,4-3-8-15,9-8-38 16,4 2-43-16,11 1-129 0,1-2-146 16</inkml:trace>
  <inkml:trace contextRef="#ctx0" brushRef="#br0" timeOffset="-147627.6">3655 14183 906 0,'3'3'436'31,"4"4"-134"-31,4 3-190 0,5 6-22 0,-1 5-47 31,-1 1-18-31,-3 8-21 16,-3-5 0-16,-2-6-29 15,-6-3-56-15,9-14-192 16</inkml:trace>
  <inkml:trace contextRef="#ctx0" brushRef="#br0" timeOffset="-147480.7">3850 14188 647 0,'-4'-2'399'0,"-5"-3"-12"0,-2 5-70 15,-15 15-101-15,2 2-38 16,-7 6-73-16,-1 3-28 15,17-10-44 1,7-7-14-16,1 0-27 16,-22 21-43-16,13-11-147 0</inkml:trace>
  <inkml:trace contextRef="#ctx0" brushRef="#br0" timeOffset="-147047.3">4192 13786 956 0,'2'-1'435'16,"7"0"-178"0,17-2-134-16,12 2-44 0,15 0-21 15,4 1-17-15,-9 0-23 16,-8 5-7 0,-8 0-19-16,-6 4-73 15,-6-4-294-15</inkml:trace>
  <inkml:trace contextRef="#ctx0" brushRef="#br0" timeOffset="-146867.74">4260 13911 594 0,'-1'5'353'15,"-1"4"10"-15,17-4-214 0,9 2-31 0,13-4-5 16,7-1-14-16,-4-1-35 15,-2-1-13-15,-5-3-126 32</inkml:trace>
  <inkml:trace contextRef="#ctx0" brushRef="#br0" timeOffset="-146330.4">5065 13426 928 0,'-4'4'420'0,"0"12"-211"0,4 13-83 0,7 21-87 16,2 13-13-16,-2 17 2 15,3 5-2 1,-7 1-5-16,-2-10-1 0,4-25-5 16,-2-13-2-16,3-28 9 15,-2-10 3-15,-2-20 5 16,0-13 0-16,-4-16-10 16,1-10-4-16,-8-11-2 0,-4-4 2 15,-4-5-1-15,0 4-2 16,4 9-12-1,9 7-2-15,5 17-5 16,9 10-3-16,15 17 4 16,9 7 0-16,22 13-3 0,10 8 4 15,7 5-4 1,0 0-41-16,-5 3-192 16</inkml:trace>
  <inkml:trace contextRef="#ctx0" brushRef="#br0" timeOffset="-146075.65">5450 13813 2107 0,'11'-2'-163'16</inkml:trace>
  <inkml:trace contextRef="#ctx0" brushRef="#br0" timeOffset="-145164.79">5600 13906 650 0,'-4'-7'340'0,"-6"-5"-85"16,-4-4-35-16,-9 4-55 15,0 1-28-15,-2 5-44 16,-1 6-22-16,10 9-44 0,0 2-18 16,7 9-25-16,5 2-7 15,7 3-2-15,5 0 3 16,10-5 8-16,1-3 3 15,6-9 8 1,3-4 3-16,-1-4 5 16,3-8 2-16,-6 2 4 0,-4-3 0 0,-8-3 5 15,-4 4 2-15,-9 0 7 16,-4 1 6-16,-7 4 8 16,1 1-2-16,0 2-12 15,6 0-10-15,0 3-14 31,2 0-2-31,3-3-1 0,0 0 1 0,0 0 1 16,0 0 0-16,-1 0 1 16,-1 0-1-16,1 0-3 15,0 0 0-15,0 0-1 16,0-1-2-16,0 0-14 16,-1 0-8-1,2 0-5-15,0 1-1 16,0 0 9-16,0 0 5 0,9 5 4 0,4 18 1 15,28 41 3-15,-32-31 3 16,-9 10 5 0,-9 5 1-16,-13-4 9 0,-5 0 7 15,-3-16 10 1,-3-8 3-16,2-17-5 16,4-6-23-16,2-17-82 15,3-6-79-15</inkml:trace>
  <inkml:trace contextRef="#ctx0" brushRef="#br0" timeOffset="-144875.51">5104 13700 823 0,'-2'0'410'15,"-2"-2"-166"-15,16 2-90 16,13 0-34-16,21 4-58 15,14-4-9-15,11 3-32 16,-1 1-28-16</inkml:trace>
  <inkml:trace contextRef="#ctx0" brushRef="#br0" timeOffset="-141921.62">5788 14172 852 0,'0'-2'418'15,"3"-4"-146"-15,-1 2-41 0,7 5-84 16,1 4-39 0,6 8-56-16,1 6-18 0,3 6-14 15,2-2-7-15,-7 6-8 0,1 0-9 16,-3-7-79 0,-2-4-54-16,5-11-363 15</inkml:trace>
  <inkml:trace contextRef="#ctx0" brushRef="#br0" timeOffset="-141726.89">5986 14150 768 0,'-7'5'395'0,"-9"0"-136"0,0 5-75 16,0 3-26-1,-6 5-58-15,-1 6-27 16,-10 4-38-1,-3 2-11-15,2 1-15 16,2-4-2-16,12-8-28 0,3-5-50 16,8-8-173-16</inkml:trace>
  <inkml:trace contextRef="#ctx0" brushRef="#br0" timeOffset="-140987.47">5095 13198 609 0,'-11'-5'360'0,"0"2"-25"15,13 0-184-15,10 1-25 16,26 6-49-16,11-2-22 16,25 5-19-16,8 0-7 0,-1 0-10 15,-9 1-1-15,-17-2-20 16,-12-2-27-16,-14-4-71 15,-8-1-41-15,-18-6-49 16,-4-3 12 0,-13-4 62-16,-4-2 38 0,4 3 66 15,1 3 15-15,9 2 13 16,4 4 6-16,7 3 33 16,3 1 16-16,5 12 28 15,2 0 10-15,-5 10 17 16,-3 5 0-16,-12-4-5 0,-8 6-11 15,-7-7-45-15,1-6-7 16,12-11-164-16</inkml:trace>
  <inkml:trace contextRef="#ctx0" brushRef="#br0" timeOffset="-140389.78">6236 13740 445 0,'0'-1'293'15,"-2"0"-15"-15,-2-2-95 0,3 2-26 0,0 0-23 32,0 1-10-32,0 0-4 15,0 0-6-15,0 0-26 16,-1 0-13-16,1 0-9 15,0 0-1-15,0 0 2 0,1 0-1 16,0 0 0-16,0 0-1 16,0 0-7-16,0 0-7 15,0 0-18-15,0 0-13 16,0 0-13-16,0 0-3 16,0 0-2-16,0 0-4 0,0 0-34 15,0 0-32-15,0 0-98 16,-1 0-104-16</inkml:trace>
  <inkml:trace contextRef="#ctx0" brushRef="#br0" timeOffset="-139647.96">6843 13553 788 0,'-7'8'348'0,"-8"11"-158"16,-1 8-33-16,-10 15-27 0,-3 6-20 16,-8 14-36-1,4 4-26-15,7-7-28 16,6-7-5-16,14-24-4 16,5-12 1-16,7-15 12 0,2-8 3 15,6-18 2-15,3-8-2 16,3-16-13-16,3-7-2 15,-3-7-1 1,2-5 1-16,-4 2-2 0,0 6-2 0,-3 13-4 31,-1 9 2-31,-7 20 6 0,-3 5-5 16,2 21-8 0,-2 8-7-16,4 15-12 15,3 7 5-15,5 11 8 0,5 1 2 0,6 7 5 16,1 0 1-1,4-3 3-15,0-6 0 16,-9-13-1-16,-2-8 2 0,-17-12 2 16,-3-1 2-16,-11-5 6 15,-13-2 3 1,-14-1-3-16,-6-1-1 16,-8-2-4-16,2 0-3 0,-2-1 0 15,3-6-2-15,10-5-42 0,8-1-46 16</inkml:trace>
  <inkml:trace contextRef="#ctx0" brushRef="#br0" timeOffset="-139015.07">6215 13696 457 0,'2'-1'282'0,"-2"0"-8"15,-2 0-58-15,1 1-82 16,0 0-34-16,0 0-57 15,-4 1-14-15,-6 5-15 16,-31 22-7-16,35-15-5 16,4-3-2-16,5 2 9 15,6-4 5-15,8-5 12 16,6 0 5-16,3-7 5 16,-1-4 8-16,-6-2 11 0,-6-3 6 15,-9 1 17 1,-3-1 1-16,-12 1-9 0,-5 2-9 15,-3 9-25-15,-3 1-15 16,3 9-15-16,6 3-5 16,11 0-8-16,3 4 1 0,7-4 8 15,8-3 6 1,1-4 10-16,2-5 3 16,-3 0 9-16,-6-4 2 0,-5-2-4 15,-4 0-5-15,-7 1-89 16,0 4-194-16</inkml:trace>
  <inkml:trace contextRef="#ctx0" brushRef="#br0" timeOffset="-138361.5">7256 13750 879 0,'4'-1'456'16,"2"1"-126"-16,16 5-158 31,0 7-47-31,9 15-53 16,3 4-15-16,3 11-31 15,1 1-7-15,-1-5-9 16,-4-1-62-16,-8-10-191 16,-3-9-185-16</inkml:trace>
  <inkml:trace contextRef="#ctx0" brushRef="#br0" timeOffset="-138172.28">7598 13747 853 0,'-14'3'478'16,"-11"3"-99"-16,-12 9-169 16,-3 8-51-16,6 7-82 15,-1 6-30-15,9 2-30 16,3-4-7-16,1-2-5 16,7-2-22-16,4-14-148 15,3-4-136-15</inkml:trace>
  <inkml:trace contextRef="#ctx0" brushRef="#br0" timeOffset="-137493.27">7187 13520 802 0,'-3'1'425'0,"-3"0"-113"15,13 4-142-15,7-4-41 0,20-1-58 32,13 1-17-32,7-1-30 0,5 0-6 0,-5 0-7 15,-6-2-8-15,-10 0-64 16,-6 2-39-16,-18-8-87 15,-6 3-33-15,-11-8-20 16,-5-3 16-16,-5 2 80 16,-1 0 46-16,7 5 112 15,-1 1 42-15,8 8 53 16,5 1 20-16,5 12 19 16,4 5 5-16,-1 4 9 15,-3 5-3-15,-12-1-20 16,-7-1-10-16,-10-3-44 0,1-7-21 15,3-5-36-15,2-2-84 16</inkml:trace>
  <inkml:trace contextRef="#ctx0" brushRef="#br0" timeOffset="-135275.91">8170 13806 585 0,'0'2'381'15,"3"0"12"-15,19 1-223 16,9-1-50-16,16-1-60 16,9 1-19-16,8 2-24 15,-4 0-14-15,-7 2-107 16,-9-1-94-16</inkml:trace>
  <inkml:trace contextRef="#ctx0" brushRef="#br0" timeOffset="-135060.34">8219 13977 823 0,'8'4'385'16,"13"4"-137"-16,8-3-37 16,12-4-47-16,7-1-24 15,3 0-59-15,-3-1-20 16,-7 2-35-16,-5-1-69 0</inkml:trace>
  <inkml:trace contextRef="#ctx0" brushRef="#br0" timeOffset="-129111.82">8933 13769 611 0,'7'-3'338'0,"8"-1"-74"16,1 10-109-16,-4 5-36 0,-1 12-45 16,-4 8-17-16,-7 6-6 15,-1 4 1-15,-6-3-17 16,2-4-7-16,2-11-9 15,-1-10-2-15,8-9 2 16,-1-13-4-16,7-13-13 16,5-3-2-16,4-13-9 15,-1 1 2-15,4 1 6 16,0 3 1-16,4 11 6 16,-2 10 1-16,-1 18 7 15,-2 10 4-15,-15 12 3 16,-1 7 0-16,-8 0-3 15,-5-1-3-15,2-10-2 16,1-7-1-16,6-13-2 0,5-9 0 16,4-12-4-16,7-9-2 15,1-7-2-15,0-2-1 16,4 5-1-16,-1 2 0 16,0 9 0-16,-3 8 1 15,0 15 2-15,-2 10 0 0,-2 13 2 16,-3 4-1-16,-3 1 2 15,-7 0 2-15,1-3-10 16,-2-5-73-16</inkml:trace>
  <inkml:trace contextRef="#ctx0" brushRef="#br0" timeOffset="-128391.97">9596 13943 444 0,'8'4'250'0,"9"2"-36"16,5 2-19-1,0-4-27-15,3-4-20 16,-2-4-24-16,-3-4-3 15,-4-6-16-15,-6-2-14 0,-6-5-26 16,3 0-16-16,-12-5-21 16,-1 1-3-16,-9 3-11 15,-8 2-4-15,-4 8-12 16,-6 6-8-16,0 9-9 16,2 9-2-16,9 9-4 15,5 3 0-15,13 2 5 0,4 1 2 16,12-1 10-16,5-4 4 15,7-4 2-15,6-7-3 16,2-11-39 0,1 0-14-16,-9-14-7 0,-6 3 5 0,-8-2 41 31,-7-3 15-31,-3 7 12 16,1-2 1-16,-2 9-6 0,-1 5 7 0,-2 12 7 31,2 8 1-31,4 16 3 15,-2 0-5-15,8 20-14 0,-3 6 18 16,-7 7 13-16,1 3 0 16,-18-10 15-16,-4-10-13 0,-5-16 1 15,-7-12 6 1,-3-22-3-16,-4-8-6 16,4-18-13-16,7-2-8 0,15 0-56 15,3 0-41 1,14 5-100-16,4 1-92 15</inkml:trace>
  <inkml:trace contextRef="#ctx0" brushRef="#br0" timeOffset="-127379.6">10320 13717 382 0,'-4'-4'246'0,"-3"1"-21"16,-4 1-47-16,-5 0-11 15,-10 6-15-15,-7 2-10 0,-8 3-37 16,2 1-22-16,8 3-39 15,8-2-16-15,18 3-27 16,7 1-2 0,24 5-6-16,11 2 3 0,8 4 7 15,1 2 1-15,-14 0 3 16,-13-4 2-16,-18-1 12 16,-10-6 1-16,-22-6 7 15,-5-1-2-15,-11-11-23 16,2-3-37-16,12 0-110 15,9 0-83-15</inkml:trace>
  <inkml:trace contextRef="#ctx0" brushRef="#br0" timeOffset="-127190.32">10494 13772 828 0,'0'-2'444'15,"0"-3"-124"-15,-5 9-124 16,4-4-37-16,-1 4-75 0,-8 26-30 16,-2 37-33-1,8-25-7-15,4-3-45 0,4-6-76 16,5-6-270-16</inkml:trace>
  <inkml:trace contextRef="#ctx0" brushRef="#br0" timeOffset="-127018.75">10434 13492 894 0,'0'-8'428'0,"0"-7"-171"16,2 8-98-16,2 7-115 0,0 2-28 31,2 8-61-31,2 0-74 0</inkml:trace>
  <inkml:trace contextRef="#ctx0" brushRef="#br0" timeOffset="-126734.89">10689 13788 606 0,'3'18'345'0,"-1"18"-37"16,1 3-76-16,-2-8-72 15,-4-4-26-15,1-13-51 16,2-2-19-16,2-13-24 16,7-9-9-16,0-12-6 15,1-5-7-15,6-4-12 16,-2-5-2-16,6 8-4 16,5 3 0-16,-3 9-3 15,1 9 0-15,-7 11 9 16,-5 10 9-16,-6 13 10 15,0 4 1-15,-2 3-5 16,0 1-7-16,-2-7-75 0,1-4-89 16</inkml:trace>
  <inkml:trace contextRef="#ctx0" brushRef="#br0" timeOffset="-126333.9">11102 13799 1013 0,'-6'7'419'0,"-7"12"-249"16,2 7-48-16,10 4-51 16,5 0-16-16,11-6-20 15,7 1-6-15,4-12-4 16,2-4 0-16,1-10 5 15,-2-12 2-15,-2-13 3 0,-4-9-2 16,-2-11-5-16,-2 0-1 16,-12-4-2-16,-9-2-2 15,-18-2-5-15,-10-3-4 16,-14-7-4-16,-5-2-4 16,-1 17-8-16,-1 10 2 15,8 33 0 1,9 16-3-16,11 19-2 0,9 2-8 15,24 4-4 1,15-2 1-16,30-7 8 0,15-1 6 16,15-7-103-16,5-3-84 15</inkml:trace>
  <inkml:trace contextRef="#ctx0" brushRef="#br0" timeOffset="-125719.63">11591 13811 942 0,'0'3'522'16,"0"4"-137"-16,0-5-101 15,0-2-46-15,0 0-65 16,0 0-25-16,0 0-55 15,-1 0-18-15,0 0-40 16,1 0-13-16,0 0-106 16,0 0-46-16</inkml:trace>
  <inkml:trace contextRef="#ctx0" brushRef="#br0" timeOffset="-124918.59">12351 13833 751 0,'-6'-8'383'0,"-5"-11"-100"0,-4 1-48 15,-7-1-65-15,-5-1-21 16,1 7-53-16,-3 3-20 16,-3 10-41-16,1 6-20 15,-4 11-23-15,3 6-9 0,13 9-10 16,8 3 1-16,13 1 6 16,13-5 5-16,13-9 14 15,4-7 2-15,5-16 7 16,2-9 1-16,-1-16 4 15,0-9 1-15,0-11 1 16,-4-3 1-16,-11-2-1 16,-9-1-2-16,-13-3-3 0,-4-1-2 15,-8-7-1-15,-2 1-1 16,0 5-3 0,2 9-1-16,1 20-6 15,3 11-5-15,1 16-13 16,1 6-3-16,4 20-5 0,-2 6 1 15,3 26 7-15,0 9 0 0,-3 14 14 16,3 3 7 0,-3 1 13-1,3-3 19-15,0-10 5 16,1-9 3-16,6-23-4 0,1-11-9 16,6-16 11-1,2-9-40-15</inkml:trace>
  <inkml:trace contextRef="#ctx0" brushRef="#br0" timeOffset="-120738.06">1694 15033 397 0,'-5'-5'231'0,"-2"-5"-24"16,0 4-24-16,-1 2-52 16,1 5-24-16,-1 7-40 15,-1 4-17-15,5 4-22 16,1-2-6-16,4 1-9 16,7-1-2-16,6-6 6 15,4-1 3-15,4-10 7 16,-1 0 5-16,-3-8 18 15,-3 2 12-15,-10-3 12 16,-3-2 5-16,-8 1-4 16,-6-2-7-16,-5 5-12 15,-4 3-4-15,-2 4-21 0,2 5-10 16,5 7-20-16,4 1-8 16,8 6-9-16,1-2 0 15,6 0 3-15,4 2 1 16,2-5 6-16,5-5 2 15,5-1 4-15,-2-5 5 16,1-5 4-16,2 8 0 16,-10-12 6-16,-3-1 1 15,-6-1-1-15,-5-7 0 16,-7 5-5-16,-1-1-2 16,-2 6-5-1,-2 1-2-15,3 8-7 0,0 6-3 0,3 1-4 16,7 6-1-16,3 1 2 15,0-5 2-15,10 1 5 16,1-3 2-16,7-4 5 16,1 0 3-16,-4-4 7 15,-4-10 3-15,-7 1 21 16,1 2 8-16,-10-4 15 16,0 2 0-16,-9-1-13 15,-1 1-8-15,3 8-20 16,2 2-8-16,2 5-16 15,4 1-5-15,4 7-46 16,-1-1-46-16</inkml:trace>
  <inkml:trace contextRef="#ctx0" brushRef="#br0" timeOffset="-119829.21">2299 14667 629 0,'1'-3'364'0,"2"0"-77"0,-3 6-135 16,0-3-39-16,1 11-48 16,6 20 0-16,27 85-3 15,-6-34-6-15,-2 9-16 16,-2-6-11-16,-5-14-10 15,-9-39-1 1,-5-16 1-16,1 2 0 0,17 17 10 16,-5-15 6-16,4-34 4 0,-6-20 3 15,-2-19-7 1,-2-5-3 0,-3-9-4-16,-3-2-1 0,-5-4-10 0,5 5-5 15,-3 19-12-15,2 8-1 0,4 34-31 16,-6 11 2-1,8 34 3-15,4 15-3 16,11 22 30-16,8 7 0 0,-2 1 1 16,4-5 3-16,-4-19 2 31,0-8-1-31,1-25 6 0,-3-12 4 16,-3-17 13-16,-4-14 6 15,-5-19 6-15,-3-12-1 16,-9-11-5-16,3-6-2 0,-4-8-9 15,1-2-4-15,1 3-11 16,-1 5-8 0,0 23-5-16,-2 12-6 0,1 21-64 15,-2 10-80-15</inkml:trace>
  <inkml:trace contextRef="#ctx0" brushRef="#br0" timeOffset="-119374.33">3278 15292 397 0,'-1'-6'287'16,"-4"-3"47"-16,1 3-104 15,-10-2-60-15,-6 6-17 16,-5 2-28-16,-4-2-15 15,1 6-50-15,4 2-23 16,10 4-44-16,7 3-12 0,14 4-7 16,9 1 3-16,14 7 19 15,3 1 5-15,-3-1 23 16,-5-1 13-16,-16-3 41 16,-4-2 20-16,-16-2 20 15,-7-3-2-15,-14-11-28 16,-9-6-19-16,4-10-35 15,5-2-34-15,17-1-123 16,8 2-76-16</inkml:trace>
  <inkml:trace contextRef="#ctx0" brushRef="#br0" timeOffset="-118992">3799 15088 1064 0,'7'0'438'0,"15"0"-256"16,8 2-47-16,11-4-46 15,3 2-21-15,-2 0-35 16,-4-5-8-16,-6 5-2 15,-2 0-42-15,-4 1-150 16,-5 0-174-16</inkml:trace>
  <inkml:trace contextRef="#ctx0" brushRef="#br0" timeOffset="-118790.98">3831 15188 740 0,'3'1'372'0,"8"5"-86"0,6-3-64 0,15 2-47 15,0 2-19-15,1-3-51 16,3 2-25 0,-8-2-32-16,-2-4-16 0,4 0-68 15</inkml:trace>
  <inkml:trace contextRef="#ctx0" brushRef="#br0" timeOffset="-117169.75">4695 14975 575 0,'2'-8'289'0,"7"-14"-88"16,6-5-31-16,5-5-39 15,3-5-15-15,2-2-14 16,-4 2-6-16,-5 2-17 15,-5 6-5-15,-4 12-21 16,-4 4-5-16,-4 13-28 16,-1 6-17-16,-7 15-17 15,3 8-7-15,0 22 3 0,2 5 8 16,7 7 8-16,1 1 1 16,7-10 4-16,4-9-15 15,3-17-158-15</inkml:trace>
  <inkml:trace contextRef="#ctx0" brushRef="#br0" timeOffset="-116986.44">4598 15114 653 0,'1'1'328'0,"13"5"-56"15,11-1-130-15,27-1-66 16,16 1-2-16,14-4-32 15,5 1-18-15,-1 2-9 16,-9 0 17-16,-12 1-258 16</inkml:trace>
  <inkml:trace contextRef="#ctx0" brushRef="#br0" timeOffset="-116627.22">4681 15412 657 0,'-2'-11'343'16,"1"-15"-43"-16,9-8-186 16,19 3-61-16,14 2-8 15,17 12-17-15,-1 11-16 0,-8 14-8 16,-10 13 5-16,-29 16 7 15,-7 7 7-15,-22 10-1 16,-15-2-1 0,-12-10-2-16,-5-5-4 0,7-14-10 15,5-6-2-15,14-13-9 16,8-4-2-16,15-8-5 16,6 0-3-16,17-4 18 15,9 4 11-15,14 7 21 16,8 1 10-16,4 13-10 0,-5 3-7 15,-11 1 0-15,-4 4-56 16</inkml:trace>
  <inkml:trace contextRef="#ctx0" brushRef="#br0" timeOffset="-116063.27">5366 14858 805 0,'0'-4'437'0,"-1"-3"-119"0,3 11-155 16,0 9-41-16,3 18-69 15,3 11-22-15,-2 11-2 16,-2 2-7-16,0 7-10 16,-4-5 0-16,-1-9-1 15,2-6-1-15,0-23-9 16,2-7-7-16,11-13-18 15,-2-7-11-15,7-11-2 16,-3-6 3-16,1-9-4 16,8 1 7-16,0 5 7 15,2 6 4-15,-5 10 16 16,-11 4 2-16,-10 6 1 16,-4 5 2-16,-12 13 3 15,-7-1 3-15,-6 6 4 0,0-2-1 16,6-2-3-16,3 2-1 15,7-3-6-15,6 1-1 16,2-4 1-16,5 0 21 16,8-5 24-16,6-1 9 15,11-3 6-15,1 1-19 16,8-1-19-16,-1 0-4 16,-4-2-54-16,-3-3-54 15</inkml:trace>
  <inkml:trace contextRef="#ctx0" brushRef="#br0" timeOffset="-115373.84">5803 15062 841 0,'2'-1'372'16,"8"1"-184"-16,3 4-35 15,9 9-42-15,8 9-16 16,6 14-31-16,4 4-15 15,-1 4-23-15,-2 3-9 16,-3-12-90-16,-6-5-74 16</inkml:trace>
  <inkml:trace contextRef="#ctx0" brushRef="#br0" timeOffset="-115149.21">6142 15067 712 0,'-11'0'373'0,"-13"6"-74"16,-7-1-63-16,-1 12-67 15,-6 3-36-15,-3 7-68 16,6 9-24-16,-1-4-27 16,-1 2-7-16,3-4-5 15,4-4-54-15,11-8-107 16,10-2-104-16</inkml:trace>
  <inkml:trace contextRef="#ctx0" brushRef="#br0" timeOffset="-114322.05">6287 14824 687 0,'-4'-5'374'16,"-1"-5"-75"-1,2-3-71-15,10 1-92 16,7 1-34-16,9 5-50 0,0 3-16 16,6 5-22-16,-10 6-5 15,-6 12-11-15,0 6-1 16,-19 14-1-16,-6 5 3 0,-9 4 3 15,1-8 1 1,10-13-3-16,11-8 0 16,19-17 0-16,5 2 1 15,11-8 3-15,5 2 1 0,3-1-54 32,-1-5-71-32</inkml:trace>
  <inkml:trace contextRef="#ctx0" brushRef="#br0" timeOffset="-114003.74">6711 15189 1057 0,'2'0'456'0,"9"1"-221"0,10 0-63 16,17 3-68-16,1-2-19 15,8 2-44-15,0 1-16 16,-3 3-71-1,0-3-20-15</inkml:trace>
  <inkml:trace contextRef="#ctx0" brushRef="#br0" timeOffset="-113605.97">7367 14917 870 0,'17'-13'391'0,"-2"-27"-170"16,-2-2-24-16,0 2-41 0,-15-3-20 15,3 16-32 1,0 3-6-16,-2 10-25 0,1 6-28 16,-4 9-50-16,2 7-18 15,2 14-15-15,-2 4 3 16,6 22 8-16,0 8 4 15,4 11 11-15,1 2 6 16,1-11-82-16,3-9-66 0</inkml:trace>
  <inkml:trace contextRef="#ctx0" brushRef="#br0" timeOffset="-113433.74">7291 15175 1153 0,'9'0'440'0,"14"-4"-309"16,11 1-49-16,17 1-35 15,6 0-10-15,12 3-23 16,4 1-4-16,-6 0-71 16,-5 3-108-16</inkml:trace>
  <inkml:trace contextRef="#ctx0" brushRef="#br0" timeOffset="-113052.04">7321 15446 943 0,'2'-6'379'0,"10"-7"-229"31,-2-5-40-31,14 6-44 0,6 2-12 16,11 10-29-16,6 7-11 15,-7 11-3-15,-12 2-6 16,-23 8-2-16,-15 3 2 0,-20 5 0 16,-3 2 5-16,-11-8-4 15,7 0-1 1,6-15-5-16,-1-6-10 0,16-4-7 15,-1-11-2-15,17-6 2 16,9 1 11-16,16-2 21 0,7 4 12 16,6 4 23-16,4 4-1 15,-1 3-12-15,0 5-9 16,-4 7-51 0,-3 0-117-16</inkml:trace>
  <inkml:trace contextRef="#ctx0" brushRef="#br0" timeOffset="-112470.32">7968 14768 931 0,'-4'-1'419'0,"-1"2"-248"16,-1 11-61-16,8 24-93 16,3 10-26-16,6 23 8 15,0 0 2-15,-8 1 5 16,1-2 2-16,-1-15-4 16,2-4-41-16,0-25-69 15,2-9-44-15,-2-15-98 16,2-9 4-16,3-12 50 15,3-4 42-15,3-9 117 16,0 0 52-16,8-1 65 16,2 5 25-16,-7 13 49 0,0 6 11 15,-24 14-33-15,-12 5-18 16,-11 7-45 0,-4 0-17-16,-1 3 2 0,4-1 2 15,8-4 6-15,9 0 13 16,17-2 26-16,10-1 5 15,15 1-19-15,10-1-21 16,10 1-41-16,4-1-9 0,-1-3-116 16,-3-1-96-16</inkml:trace>
  <inkml:trace contextRef="#ctx0" brushRef="#br0" timeOffset="-112212.13">8377 15073 859 0,'8'5'410'15,"3"-1"-123"-15,10 15-171 16,6 6-23-16,6 5-28 0,4 5-16 0,-1-5-24 16,-1 4-14-16,-7-10-200 15</inkml:trace>
  <inkml:trace contextRef="#ctx0" brushRef="#br0" timeOffset="-112034.09">8726 15044 894 0,'-12'0'486'16,"-12"2"-100"-16,-9 10-191 15,-4 6-41-15,-6 13-59 0,-5 4-22 16,2 6-37-16,1 4-11 16,7-6-4-16,7-2-68 15,9-8-156-15</inkml:trace>
  <inkml:trace contextRef="#ctx0" brushRef="#br0" timeOffset="-111021.58">8889 14762 629 0,'9'-8'338'0,"3"-7"-78"15,14 5-91-15,8 4-22 16,4 7-46-16,6 6-25 15,-10 8-35-15,-7 4-8 16,-25 6-4-16,-11 6 0 16,-22 4 3-16,-3-2-1 0,5-6-6 15,4-4-5-15,19-10-7 16,7-1 9 0,17-7 8-16,4-4 2 0,11 1 1 15,5 1-12 1,1-2-37-16,-1 0-22 15</inkml:trace>
  <inkml:trace contextRef="#ctx0" brushRef="#br0" timeOffset="-103392.89">6239 15332 558 0,'1'-3'336'16,"0"-1"-59"-16,-1 6-115 15,-1-2-40-15,0 0-60 16,-8 18-12-16,-21 36-22 0,17-29-4 16,5-3-9-16,1-3-2 15,7-9-6-15,0 1-2 16,0-9 2-16,2-2 2 16,5-10 2-16,3-5 1 15,6-4-4-15,1-8-3 16,2-3-1-16,2-3 0 15,0 1 0 1,2 4 1-16,-11 11 9 0,1 6 1 16,-10 9 3-16,-3 4 4 15,2 11 2-15,-1 3 0 16,10 11-4-16,0-1-6 16,7 1-9-16,2 0-1 0,-6 0 0 15,-2-1 3-15,-4-8-82 16,0-7-51-1,-4-11-232-15</inkml:trace>
  <inkml:trace contextRef="#ctx0" brushRef="#br0" timeOffset="-103241.75">6204 15394 476 0,'-2'3'365'0,"-1"-3"18"15,10 2-143-15,-7-2-42 16,26 0-86-16,42-1-28 15,-22 0-44-15,-2-1-18 16,-9-1-498-16</inkml:trace>
  <inkml:trace contextRef="#ctx0" brushRef="#br0" timeOffset="-102596.99">8778 15330 735 0,'1'-1'349'32,"3"1"-146"-32,-4 2-55 0,0-2-62 0,0 7-13 15,1 20-10-15,6 35-7 16,-6-29-23-1,-1-2-8-15,-2-9-12 0,3-7 0 0,4-10-88 16,-4-4-56 0,3-8-183-16</inkml:trace>
  <inkml:trace contextRef="#ctx0" brushRef="#br0" timeOffset="-102267.33">8753 15324 455 0,'6'-8'312'16,"2"-8"30"-16,8 2-151 16,5 0-34-16,-3 5-49 0,1 3-28 15,-1 6-49-15,-2 2-13 16,-4 5-11-16,-1 4-3 16,-10 6-2-16,-1 3 1 15,-8 1-3-15,0-1-2 16,-1-11-2-16,4-1-4 15,7-6 1-15,3-2 0 16,11-2 0-16,6 2 0 16,7 6 0-16,0 4-1 0,-8 10 6 15,-11 2 6 1,-18 7 12-16,-13-2 9 16,-14-1 14-16,-6-5-1 0,0-14 0 15,8-7-5-15,17-10-17 16,9 2-15-1,10 1-197-15</inkml:trace>
  <inkml:trace contextRef="#ctx0" brushRef="#br0" timeOffset="-97294.38">9626 15098 499 0,'-4'1'268'15,"-5"-2"-50"-15,9 1-20 0,14-1-38 16,11 1-27-16,25 3-56 16,-1-3-24-16,17 0-29 15,-4-2-13 1,-10 3-6-16,-3 0-15 0,-24 0-156 31,-5 3-157-31</inkml:trace>
  <inkml:trace contextRef="#ctx0" brushRef="#br0" timeOffset="-97095.13">9669 15218 478 0,'-1'3'294'0,"6"5"3"15,12 0-86-15,18-2-50 16,10 0-7-16,7-3-30 15,1-3-24-15,-4 0-46 16,-8-1-22-16,-10-4-69 16,-6 0-107-16</inkml:trace>
  <inkml:trace contextRef="#ctx0" brushRef="#br0" timeOffset="-95842.2">10721 14835 804 0,'-27'-3'426'15,"-18"-4"-95"-15,-5 17-168 16,1 10-46-16,12 14-66 15,9 14-35-15,21 7-23 16,11 0-3-16,24 5 4 16,13-10 4-16,19-9 2 15,10-7 1-15,7-24 0 0,2-11 2 16,-6-26 7 0,-5-8 7-16,-21-14 17 0,-13-3 10 15,-31-2 44-15,-17 1 12 16,-34-2 6-16,-12 5-8 15,-9 11-46-15,2 10-22 16,12 22-31-16,5 8-35 16,12 20-141-16,6 5-129 0</inkml:trace>
  <inkml:trace contextRef="#ctx0" brushRef="#br0" timeOffset="-95591.76">10916 14852 760 0,'-6'0'450'16,"-4"0"-71"-16,-14 15-135 0,-4 10-49 15,-6 14-72-15,-4 7-27 16,1 5-56-16,2 4-15 16,6-4-52-16,3-5-91 15</inkml:trace>
  <inkml:trace contextRef="#ctx0" brushRef="#br0" timeOffset="-94796.92">11375 15108 889 0,'0'1'403'0,"8"-1"-176"0,9 3-35 15,23-3-62-15,13-4-25 16,16 4-49-16,2-2-21 0,-11 0-57 31,-7 1-78-31</inkml:trace>
  <inkml:trace contextRef="#ctx0" brushRef="#br0" timeOffset="-94386.05">12127 15000 556 0,'5'-9'288'16,"1"-14"-62"-16,1-2-35 15,-4-13-36-15,5-5-13 16,4-8-27 0,-4-3-10-16,2 4-13 0,-5 7-11 15,-5 15-12-15,1 9-5 16,-3 13-32-16,-5 10-14 0,0 17-20 16,1 7-10-16,5 22 5 15,2 11 6 1,7 12-1-16,-1-2 0 0,0-7-58 15,1-11-57-15,-2-18-272 16</inkml:trace>
  <inkml:trace contextRef="#ctx0" brushRef="#br0" timeOffset="-94193.24">12033 15173 1021 0,'22'-4'396'0,"24"-2"-282"0,7 2-27 15,1 1-40-15,-1 0-17 16,0 4-110-16</inkml:trace>
  <inkml:trace contextRef="#ctx0" brushRef="#br0" timeOffset="-93806.44">11968 15390 1058 0,'1'-7'395'15,"16"-12"-280"-15,11 1-27 16,18-2-16-16,9 6 0 16,-3 13-20-16,-7 5-10 15,-14 16-6-15,-11 6 1 0,-20 5-3 16,-10 2-1-16,-21 1-9 16,-7-3-5-16,-11-9-10 15,1-3-6-15,2-8-23 16,4-5-19-16,18-3-24 15,6-3 0-15,17-5 9 16,6 0 15-16,20-7 26 16,9 6 10-16,16 5 32 15,3 1 14-15,-6 8 12 16,-2 3-5-16,-12-1-18 16,-3 3 3-16,-1-6-155 15</inkml:trace>
  <inkml:trace contextRef="#ctx0" brushRef="#br0" timeOffset="-93164.52">12672 14757 950 0,'-4'-11'468'0,"-1"-8"-177"16,5 18-122-16,-1 6-40 16,2 29-72-16,4 12-31 0,-1 24-10 15,4 5-5-15,-2 2-2 16,0-2-1-1,-3-14-4-15,-3-8-10 0,1-19-70 16,0-14-24-16,9-19-62 16,-1-11-21-16,4-14 41 15,4-7 19-15,1-8 62 16,5-3 31-16,-1 6 26 16,-3 3 12-16,-5 11 49 15,-6 10 24-15,-9 12 20 16,-7 7 0-16,-10 9-38 15,-4 2-21-15,-3 1-14 16,-1-1-6-16,13 0-8 16,2-3-2-16,11 0 12 15,3-1 16-15,6-6 23 0,13 4 6 16,14-5-7-16,8 3-17 16,3-1-25-16,-2-2-1 15,-10 1-121-15</inkml:trace>
  <inkml:trace contextRef="#ctx0" brushRef="#br0" timeOffset="-89961.22">13129 15022 824 0,'3'0'421'16,"-3"-1"-125"-16,16 12-131 0,-1 4-44 15,12 13-36-15,9 10-14 16,4 5-31-16,9 3-10 16,-5-6-56-16,-4-4-123 15</inkml:trace>
  <inkml:trace contextRef="#ctx0" brushRef="#br0" timeOffset="-89778.77">13442 15085 1027 0,'-26'8'497'0,"-18"7"-203"0,-5 10-110 15,-2 3-37-15,7 7-74 16,6 1-27-16,6-3-31 16,7-4-16-16,3-7-115 15,6-5-81-15</inkml:trace>
  <inkml:trace contextRef="#ctx0" brushRef="#br0" timeOffset="-89224.78">13523 14734 552 0,'-3'-6'307'0,"-2"-8"-41"0,5 0-53 16,11-2-92-16,6 2-26 15,13 4-62-15,5 5-6 0,3 10-8 16,-4 6 0-16,-10 10 23 16,-10 5 15-16,-22 8 28 15,-8 5 4-15,-18 6-19 16,-1-1-13-16,11-13-29 16,8-7-6-16,19-12 1 15,9-10 1-15,15-6 0 16,6-4-1-16,8-6-10 15,7 3-4-15,0 8-7 16,-6-1-2-16,-9 9-90 16,-8 2 176-16</inkml:trace>
  <inkml:trace contextRef="#ctx0" brushRef="#br0" timeOffset="-85588.3">12037 13191 714 0,'-21'9'356'0,"-33"18"-120"16,-1 13-51-16,7 26-69 15,2 17-19-15,24 23-29 0,15 0-13 16,30 1-26-16,16-10-11 16,14-22-6-1,10-12 2-15,-4-26-115 0</inkml:trace>
  <inkml:trace contextRef="#ctx0" brushRef="#br0" timeOffset="-85110.43">12735 13600 755 0,'0'-3'408'0,"-1"-3"-98"16,2 8-74-16,-1-2-89 0,0 9-36 15,1 21-43-15,3 53-18 16,-2-29-29-16,1 0-6 15,1-11-1-15,-1-5-31 0,1-18-121 16,-2-5-116-16</inkml:trace>
  <inkml:trace contextRef="#ctx0" brushRef="#br0" timeOffset="-84957.75">12574 13766 848 0,'2'0'438'15,"5"3"-120"-15,17-3-120 16,11 0-39-16,16 0-56 16,7-1-31-16,3-1-39 15,-3 0 13-15,-4-1-158 16</inkml:trace>
  <inkml:trace contextRef="#ctx0" brushRef="#br0" timeOffset="-84510.59">13111 13605 814 0,'4'-1'398'15,"6"1"-148"-15,16 10-77 16,10 11-26-16,11 14-40 0,5 4-22 16,-1 8-38-16,-7 1-11 15,-11-4-18 1,-8-6-52-16,-9-12-160 15,-1-10-161-15</inkml:trace>
  <inkml:trace contextRef="#ctx0" brushRef="#br0" timeOffset="-84331.81">13475 13659 837 0,'-15'4'409'16,"-25"8"-111"-16,-5 7-69 15,-7 7-72-15,0 11-28 16,7 2-68-16,6-1-24 16,10-2-28-16,7-10-7 15,14-14-115-15,8-8-58 16</inkml:trace>
  <inkml:trace contextRef="#ctx0" brushRef="#br0" timeOffset="-83870.8">13454 13189 766 0,'15'3'357'0,"27"15"-141"15,11 15-48-15,13 35-18 16,-1 15-6-16,-16 21-16 16,-12 5-9-16,-34 7-38 15,-17-6-15-15,-23-14-21 16,-2-8-10-16,0-34-14 15,7-13-25-15,10-25-132 16,1-14-100-16</inkml:trace>
  <inkml:trace contextRef="#ctx0" brushRef="#br0" timeOffset="-82788.09">14586 13727 690 0,'-2'-4'330'0,"-5"-6"-128"0,6 0-55 0,5-5-66 16,8-2-23-16,18-3-12 15,5 3-1 1,9 6-11-16,-1 11-6 16,-7 10-19-16,-12 5-1 0,-24 10 12 15,-14 2 5-15,-24 5 2 16,-3 5-4-16,-6-6-8 15,5-2-4-15,10-6-6 16,8-6-5-16,17-3-10 16,7 0 0-16,18-5 0 15,6 0 2-15,6-4 8 16,4 0 2-16,-3-2 2 0,-1-1 2 16,-4-4-33-16,-4-6-62 15</inkml:trace>
  <inkml:trace contextRef="#ctx0" brushRef="#br0" timeOffset="-82425.26">14744 13453 605 0,'-18'-14'371'16,"-21"-9"-11"-16,-3 8-152 15,-13 16-106-15,-3 14-29 0,-4 21-42 16,2 9-16-16,20 16-19 16,7 5-8-16,24 10-2 15,15 4-1-15,27-2 4 16,16-2 4-16,21-17 3 16,9-10 4-16,10-22 6 15,6-14 3-15,8-23 12 16,-5-20 3-1,-14-22 7-15,-15-12 7 0,-38-18 42 16,-16 0 27-16,-38-10 16 0,-28-2 3 0,-35 15-43 16,-19 12-25-16,2 35-31 15,17 17-15-15,28 25-103 16,17 7-54-16</inkml:trace>
  <inkml:trace contextRef="#ctx0" brushRef="#br0" timeOffset="-81679.52">14446 14979 667 0,'7'-7'306'16,"13"-4"-109"-16,5-8-28 0,10 8-33 15,1-2-25-15,-1 12-51 16,0 7-22-16,-16 5-21 16,-6 5-4-16,-17 2-6 15,-11 0 2-15,-2 2 0 16,-4 0 0-16,5-7-4 16,6-6-5-16,11-2-1 15,8-6-3-15,12-2 0 16,8 3 3-16,2 7 1 15,2 4 1 1,-5 5 10-16,-12 3 7 0,-20 1 11 0,-12 3 3 16,-18 0-4-1,-3-1-5-15,-8-12-25 16,-1-6-40-16,8-10-83 16,5-9-95-16</inkml:trace>
  <inkml:trace contextRef="#ctx0" brushRef="#br0" timeOffset="-81341.9">14734 14670 832 0,'-20'-10'398'0,"-28"-6"-154"16,-6 8-70-1,-11 19-88-15,-7 12-19 0,-7 22-30 16,11 14-8 0,15 21-17-16,14 5-12 0,34 9-4 15,11-1 1 1,36-3 7-16,11-2 12 16,26-17 7-16,10-13 0 0,11-31 5 15,6-22-1-15,-3-35 9 16,-3-20 3-16,-21-24 27 0,-19-5 15 0,-42-3 21 31,-23-6-2-31,-45 4-37 16,-22 7-24-16,-20 15-31 0,1 18-81 15</inkml:trace>
  <inkml:trace contextRef="#ctx0" brushRef="#br0" timeOffset="-62993.26">10902 12260 642 0,'-15'2'327'16,"-17"0"-94"-16,12 2-76 0,25 0-72 15,15-1-3-15,31-3-16 16,18 1-7-16,23-2-19 0,4-1-16 16,3 2-14-16,-10 0 0 15,-16 2-3 1,-10 2-4-1,-20 3-64-15,-10 0-42 0,-21 1-134 0,-9-2-189 16</inkml:trace>
  <inkml:trace contextRef="#ctx0" brushRef="#br0" timeOffset="-62766.23">11039 12397 727 0,'-7'2'327'0,"-6"0"-124"15,11-2-41-15,19 2-47 0,16-4-18 16,24 2-48-16,6 0-10 16,9 3-12-16,2 0-8 15,-15 2-7-15,9-2-1 16,-11-5-78-16,-3-3-88 15</inkml:trace>
  <inkml:trace contextRef="#ctx0" brushRef="#br0" timeOffset="-62463.64">11473 12173 687 0,'-3'-1'368'0,"7"1"-75"16,5 5-132-16,23 12-99 15,9 2-15-15,12 7-18 16,-3-2-10-16,-6 1-9 16,-2 2-1-16,-17-5 2 15,-1-4 2-15,-13-8 4 16,-11-4 3-16,-7 0 2 15,-11 3 13-15,-16 6 12 0,0 2-1 16,-7 2-5 0,2 0-15-16,10-6-105 0,1 0-165 15</inkml:trace>
  <inkml:trace contextRef="#ctx0" brushRef="#br0" timeOffset="-62034.79">11054 12155 555 0,'5'-3'309'0,"-1"0"-37"0,0 3-64 0,-5 0-50 16,-1 0-20-16,-29 21-36 15,-48 35-30-15,30-25-37 31,2 2-12-31,11-5-12 0,11-1-6 16,13-5-6-16,6-7-4 16,9-3-3-16,7 3 0 15,13 3 7-15,12 3 1 0,11-2 5 16,4 1 1 0,5-2 1-16,-2-1 1 0,-9 0-71 15,-5-6-176-15</inkml:trace>
  <inkml:trace contextRef="#ctx0" brushRef="#br0" timeOffset="-59511.01">12657 12087 512 0,'-24'-4'321'16,"-14"-5"-32"-16,-11 15-112 16,-4 4-35-16,6 15-67 0,5 11-26 15,18 16-32 1,12 7-9-16,28 11-6 0,17-3 2 15,32-15 2-15,13-13 2 16,12-25 5-16,2-14 2 16,-15-22 20-1,-12-11 35-15,-30-19 51 0,-16-2 22 16,-38-5 8-16,-19 3-31 16,-24 10-49-16,-7 6-29 0,-5 17-30 15,11 8-10-15,12 13-44 16,9 4-65-1,26 13-212-15</inkml:trace>
  <inkml:trace contextRef="#ctx0" brushRef="#br0" timeOffset="-59239.39">12802 12187 569 0,'-6'-2'368'16,"-12"-3"17"-16,-1 6-109 16,-6 10-91-16,1 9-38 15,-8 18-59-15,-3 5-27 16,-3 7-31-16,-3-3-9 15,17-8-6-15,8-5-65 16,18-13-243-16</inkml:trace>
  <inkml:trace contextRef="#ctx0" brushRef="#br0" timeOffset="-58602.32">13383 12370 860 0,'15'-1'410'16,"16"0"-163"-16,20 0-107 0,5 1-35 15,9 0-54-15,-2 0-22 16,-8 0-58-16,0 0-109 16</inkml:trace>
  <inkml:trace contextRef="#ctx0" brushRef="#br0" timeOffset="-58174.36">14214 12263 525 0,'4'-8'299'0,"1"-10"-62"16,3-9 27-16,5-5-69 0,-1-6-18 15,0-5-28-15,-3 0-15 0,-6-3-27 31,-2 0-11-31,-3 8-24 0,-4 4-9 16,-14 7-19-16,14 17-17 0,-3 11-23 16,5 13-6-16,15 24-10 31,-9 1 4-31,13 12 1 16,0-2-2-16,2-5-48 15,1 3-61-15,-3-5-215 16</inkml:trace>
  <inkml:trace contextRef="#ctx0" brushRef="#br0" timeOffset="-57969.72">14037 12385 1075 0,'18'-1'433'0,"25"-5"-283"16,11 3-41-16,14-4-48 15,2 4-21-15,3 4-23 16,-3 0-1-16,-2 12 4 16,-7-2-56-16,-12-2-257 15</inkml:trace>
  <inkml:trace contextRef="#ctx0" brushRef="#br0" timeOffset="-57584.59">14131 12556 905 0,'5'-6'370'0,"7"-10"-201"0,16 7-43 16,12-3-37-16,9 3-12 0,12 11-31 15,-7-1-8-15,-11 11-4 16,-12 3 7-16,-29 6 0 16,-15 1-2-1,-22 8-7-15,-13 0-9 16,-8-4-10-16,5 1-4 16,17-8-3-16,7-5-1 15,18-6-7-15,3-3-4 16,8-5-2-16,8 0 1 0,9 0 4 0,9-1 3 15,12 1 3-15,5 3 1 16,1 2 2 0,0 2 0-16,-5-3 10 15,-5-2-71-15</inkml:trace>
  <inkml:trace contextRef="#ctx0" brushRef="#br0" timeOffset="-54355">14817 12242 749 0,'9'-2'325'0,"14"-1"-160"16,7 7-24-16,-2 9-37 15,1 8-20-15,-11 11-34 16,-9 0-5-16,-9 9-13 15,-9-7-3-15,-6-12-6 16,-1-5-1-16,1-17-2 16,5-10-3-16,12-21-14 15,8-11-9-15,17-5-9 16,6 0 0-16,8 12 3 16,2 11 4-16,-7 11 12 15,0 11 9-15,-15 11 14 16,-7 7 7-16,-14 11 2 0,-9 3-4 15,-3 7-9-15,-4 0-6 16,2-5-8-16,3-7-3 16,9-16-8-16,3-6-3 0,11-11-2 15,2-10 0-15,4-2 2 16,5-2 2-16,1 3 0 16,6 5 2-16,1 12 4 15,-5 1 5-15,-8 11 12 16,-3 7 8-16,-11 9 6 15,-4 3-2-15,-4 1-8 16,-3 1-8-16,5-8-29 16,2-5-74-16</inkml:trace>
  <inkml:trace contextRef="#ctx0" brushRef="#br0" timeOffset="-53914.65">15555 12156 1012 0,'0'7'405'0,"-6"11"-251"0,5 6-40 0,-4 11-31 16,-2 7-16-16,6 4-34 16,4-4-8-16,8-3-10 15,10-12-5-15,4-15-2 16,3-6 2-16,8-12 0 16,-5-9 2-16,0-12 1 15,-2-4 1-15,-12-7 0 16,-1 2 2-16,-8-2 1 15,-3-1-1-15,-5 8-5 16,-3 4-5-16,0 19-2 16,-4 8 3-16,0 19 5 15,3 7 5-15,1 11-1 16,6 5-2-16,3 2-4 0,6-2-4 16,3-6 5-1,0-7-97-15</inkml:trace>
  <inkml:trace contextRef="#ctx0" brushRef="#br0" timeOffset="-53370.29">16049 12466 720 0,'-7'1'378'0,"-1"6"-105"0,-8 9-133 31,-4 11-42-31,-1 8-32 16,-1 2-9-16,10 1-17 15,7-5-12-15,9-10-19 16,7-7-3-16,6-13 2 15,-1-5 3-15,2-13 5 16,-1-6 1-16,-4-8 1 16,0-1-1-16,-6-1-4 15,1 1-3-15,-3 8-4 16,-3 3 4-16,4 13 2 16,-2 6 1-16,4 10 2 15,3 9-5-15,5 7-5 16,2 3-2-16,4 1-2 0,5 3-2 15,-5-5-60-15,-3-1-59 16,-4-6-288-16</inkml:trace>
  <inkml:trace contextRef="#ctx0" brushRef="#br0" timeOffset="-53230.47">16008 12564 1140 0,'9'0'432'0,"14"2"-323"16,3 2-43-16,8 0-29 16,1 0-15-16,2-5-114 15</inkml:trace>
  <inkml:trace contextRef="#ctx0" brushRef="#br0" timeOffset="-52726.74">16288 12042 630 0,'-16'-4'309'0,"-15"0"-93"15,0-8-17-15,15-4-60 16,10 3-32-16,13-7-64 15,11 2-24-15,13 4-11 16,6 4 2-16,8 10 11 16,-2 8 1-16,-12 6 7 15,-12 4 4-15,-24 8 6 16,-16 1 0-16,-17 5-11 0,-7-5-5 0,6 0-8 16,8-8 0-1,24-4 2-15,12-5 3 16,21-7-1-16,8 2-2 0,15-3-9 15,-1 1-3 1,2 1-106-16,1 3-135 0</inkml:trace>
  <inkml:trace contextRef="#ctx0" brushRef="#br0" timeOffset="-52313.72">16903 12287 753 0,'5'-1'377'0,"13"-1"-99"0,4-2-87 16,13 0-64-16,9 3-14 15,1-5-36-15,8 2-18 16,0 1-30-16,-5 2-11 16,2 2-12-16,-11 0-41 15,-11 5-117-15,-12-2-32 16,-15 7-141-16,-5 1-145 16</inkml:trace>
  <inkml:trace contextRef="#ctx0" brushRef="#br0" timeOffset="-52111.01">16931 12446 720 0,'7'0'379'0,"5"0"-105"0,17-1-81 16,11-1-21-16,16 1-28 15,6-3-20-15,1 4-44 16,-8-1-21-16,-14-2-36 15,-9 3-12-15,-11 0-86 16,-6 1-81-16</inkml:trace>
  <inkml:trace contextRef="#ctx0" brushRef="#br0" timeOffset="-50310.37">17971 11990 783 0,'5'-1'375'0,"-2"1"-152"0,2 19-89 15,2 14-32-15,4 23-17 16,0 11-7-16,5 23-21 15,-1 1-10-15,-5-7-23 0,8-8-6 16,-2-31-4 0,2-11 1-16,7-25 8 15,1-9 4-15,-1-16 5 16,-1-12 2-16,-3-15-6 16,-1-13-5-16,-4-16-4 0,-1-5-3 15,-4 0-7 1,1 11-2-16,-3 20-9 0,-1 11 0 0,-2 29-8 15,1 11 1 1,4 26 5-16,6 17-2 16,2 7 8-16,3 7 5 15,-1-1-4-15,2-1-2 16,-5-9 2-16,1-9-2 16,-1-23 9-16,-3-11 2 15,3-17 9-15,2-11 3 0,0-21 3 16,2-12 5-1,1-16-1-15,-5-5-3 16,-3 2-7-16,-5 6-7 0,-9 10-10 0,-4 6-3 16,-1 14-11-1,0 8-29 1,0 13-130-16,4 7-114 16</inkml:trace>
  <inkml:trace contextRef="#ctx0" brushRef="#br0" timeOffset="-49908.38">18800 12320 703 0,'1'2'394'16,"2"4"-57"-16,-3 11-168 0,0 7-39 15,-2 8-36-15,1 5-15 16,-1-4-33-16,1-6-15 16,0-11-8-16,-2-9-3 15,3-3 10-15,3-4 5 16,-3-1-1-16,0-1 0 15,5-24-13-15,9-43-5 16,-8 24-4-16,-1-4-1 16,-1 6-6-16,2 5-2 15,0 12-5-15,2 7-6 16,7 9-8-16,6 6-2 0,4 8-2 16,11 6-41-16,8 5-115 15,4 2-122-15</inkml:trace>
  <inkml:trace contextRef="#ctx0" brushRef="#br0" timeOffset="-49715.64">18849 12420 834 0,'0'2'381'15,"8"3"-171"-15,9 3-52 16,13-2-68-16,3-3-34 16,3 1-108-1,0-3-100-15</inkml:trace>
  <inkml:trace contextRef="#ctx0" brushRef="#br0" timeOffset="-49277.17">19042 12644 295 0,'5'-4'242'0,"1"-3"29"0,3-1-68 15,4 1-25-15,-8-3-49 0,-4-4-20 16,-1 1-29-16,-10-1-13 16,-4 6-19-16,-2 3-13 15,-7 3-15 1,3 5-5-16,2 5-11 0,4 4-4 0,10 2-4 31,-2 1 0-31,14 0-6 16,6-1-9-16,1-7-13 15,5-3-8-15,-2-4 0 16,-3 1 9-16,3 3 16 0,1 4 13 16,-8 6 24-16,-6 2 10 15,-18 2 16-15,-5-2 2 0,-10-2-5 16,0-2-5 0,6-7-10-16,-1-4-3 15,11-4-33-15,0-5-51 16,13 1-245-16</inkml:trace>
  <inkml:trace contextRef="#ctx0" brushRef="#br0" timeOffset="-49067.71">19236 12678 911 0,'10'5'411'0,"11"6"-191"16,2 4-62-16,0 4-71 16,-2-1-25-16,-6 1-33 15,-6-3-24-15,-3-4-71 16,0-4-51-16,-3-8-209 16</inkml:trace>
  <inkml:trace contextRef="#ctx0" brushRef="#br0" timeOffset="-48943.35">19411 12677 881 0,'-8'-4'441'0,"-7"4"-144"0,-3 4-50 16,-12 7-91-16,-1 9-41 15,-7 1-57-15,-1 0-22 16,8 0-49-16,5-1-84 16</inkml:trace>
  <inkml:trace contextRef="#ctx0" brushRef="#br0" timeOffset="-48288.52">19958 12122 959 0,'0'-2'444'0,"3"6"-192"0,2 5-64 0,2 23-94 16,3 11-18-16,2 17-32 15,-1 2-17-15,-6-1-10 16,4-3-44 0,-6-18-138-16,-3-8-150 0</inkml:trace>
  <inkml:trace contextRef="#ctx0" brushRef="#br0" timeOffset="-48146.98">19712 12348 904 0,'7'-3'454'16,"18"-3"-120"-16,15 3-102 16,21 4-111-16,11 1-23 0,11 0-52 15,5 1-22-15,-5-3-81 16,-5-4-8-16</inkml:trace>
  <inkml:trace contextRef="#ctx0" brushRef="#br0" timeOffset="-47424.14">20705 11870 1100 0,'0'-2'459'0,"4"2"-287"15,6 16-66-15,11 24-80 16,9 13-8-16,10 24 2 15,-1 5 1-15,-6 7-3 16,-2 6-1-16,-13-14-4 16,-5-7-2-1,5-25 2-15,-8-17 0 0,3-24 11 0,5-8 4 16,-3-22 5 0,4-10 2-16,1-19-7 0,-3-14-3 15,0-13-4-15,-2-6-2 16,-4 6-8-1,0 11-6-15,-5 27-6 16,-1 17-13-16,1 30-5 16,-1 14 0-16,4 21 2 0,4 8 10 15,9 11 7-15,2 9 0 16,0 1 0-16,0-4-1 16,-3-16 0-16,0-14 2 0,-2-22 10 15,0-13 5 1,3-19 8-16,-4-9 3 15,2-23 23-15,-1-10 10 0,-5-15 15 16,-4-10 3-16,-4-5-27 16,-6-1-15-1,-2 11-29-15,-3 12-10 0,2 28-31 16,-2 17-16-16,-7 25-119 16,2 16-97-16</inkml:trace>
  <inkml:trace contextRef="#ctx0" brushRef="#br0" timeOffset="-46902.84">21848 12406 489 0,'-4'-6'305'0,"-15"-6"-1"16,-4 0-57-16,-6 4-77 15,-4 3-39-15,9 5-69 16,3 4-26-16,15 9-28 15,9 3-4-15,15 9 4 16,11 6 7-16,8 5 8 16,-3 1-2-16,-6 0 9 15,-10-3 5-15,-16-7 18 16,-9-8 16-16,-23-9 10 0,-8-10-2 16,-6-10-15-1,2-2-15-15,12-15-95 16,10 1-77-16</inkml:trace>
  <inkml:trace contextRef="#ctx0" brushRef="#br0" timeOffset="-46363.46">22790 12267 669 0,'5'-12'336'0,"5"-11"-99"0,4-1-37 16,-8-9-49-16,4 7-15 16,-4 4-24-16,-6 5-15 15,0 16-51-15,-6 3-20 16,3 17-30-16,2 10-8 15,1 14 7-15,2 8 5 16,7 6 3-16,-3-4 1 16,1-7 3-16,-3-9 1 15,-6-16 3-15,-4-6 1 16,-9-15 2-16,-4-1 1 16,-1-8-1-16,7 2-2 0,12 1-12 15,4-3-2 1,17 5-8-16,6 2-2 0,8 0 0 15,7 2-22-15,-7 1-69 16,1 0-58 0</inkml:trace>
  <inkml:trace contextRef="#ctx0" brushRef="#br0" timeOffset="-45999.32">22952 11973 741 0,'-12'-14'372'0,"-24"-20"-130"16,-6 8-61-16,-14 14-100 0,-6 9-28 0,-6 25-30 31,0 12-16-31,6 19-13 16,6 7-6-16,24 15-1 0,10 8 2 15,29 20 9 1,9-2 2-16,25-10 10 0,15-7 6 16,35-30 7-1,15-11 3-15,22-29 7 0,3-15 1 16,-14-30 31-16,-15-18 21 16,-35-24 42-16,-25-21 10 15,-46-23-29-15,-20-7-22 16,-38 6-55-16,-20 15-23 15,-14 28-21-15,0 16-31 0,-3 30-429 16</inkml:trace>
  <inkml:trace contextRef="#ctx0" brushRef="#br0" timeOffset="-38951.58">1677 16831 486 0,'3'2'288'0,"4"-2"-20"0,3-3-38 16,3-11-53-16,7-4-28 15,4-12-46-15,0-4-19 16,7-6-21-16,-4-3-6 16,-8 6-2-16,0 5 5 15,-17 11 2-15,-2 11 4 0,-3 8-21 16,-4 7-8-16,1 17-18 15,-1 3-8-15,7 20 3 16,2 4-5-16,9 14-4 16,-1-2-2-16,2-9-51 15,3-1-58-15,0-25-207 16</inkml:trace>
  <inkml:trace contextRef="#ctx0" brushRef="#br0" timeOffset="-38587.49">1858 16381 873 0,'-37'0'422'0,"-27"6"-163"15,-1 17-141 1,9 12-42-16,4 21-65 0,4 10-18 0,18 25-17 15,5 9-5 1,30 10 15-16,16-5 6 16,23-14 13-16,14-12 6 15,7-20 0-15,26-13 1 16,17-32 0-16,-3-19-1 16,10-34 3-16,-20-19 5 0,-14-22 12 15,-9-10 41 1,-35-15 55-16,-16 0 19 0,-41 0 27 15,-25 6-25-15,-29 15-52 16,-9 12-26-16,-12 25-46 16,0 9-22-16,9 25-16 0,7 9-13 15,26 6-164 1</inkml:trace>
  <inkml:trace contextRef="#ctx0" brushRef="#br0" timeOffset="-38110.58">2939 16750 1064 0,'-1'1'429'0,"10"5"-260"16,14 3-52-16,26-3-53 15,20 1-6-15,26-5-22 16,11 0-4-16,-8-2-8 15,-4 0-5-15,-26 4-15 16,-13-4-49-16,-10 3-140 16,-9-3-175-16</inkml:trace>
  <inkml:trace contextRef="#ctx0" brushRef="#br0" timeOffset="-37881.59">3035 16900 765 0,'-10'3'358'15,"-1"4"-98"-15,5-1-110 0,14-5-52 16,19 3-5-16,26-7-37 16,9-1-5-16,29 0-10 15,2-4-7-15,-12 4-12 16,-4 0-2-16,-21 2-80 15,-9 0-95-15</inkml:trace>
  <inkml:trace contextRef="#ctx0" brushRef="#br0" timeOffset="-37642.49">3555 16579 793 0,'7'0'391'0,"4"-1"-69"0,17 9-221 15,-1 2-16-15,11 8-1 16,1 6-5-16,-10 7-8 16,-4 4-3-16,-18 6-18 15,-7 2-13-15,-15 1-14 32,-8 2-6-32,-12-8-4 0,-4 0 0 15,-2-8-1-15,5-8 3 16,9-1-78-1,5-12-52-15</inkml:trace>
  <inkml:trace contextRef="#ctx0" brushRef="#br0" timeOffset="-37114.53">3226 16146 650 0,'-10'-10'387'0,"-8"-12"-75"0,8 1-83 15,10 2-102-15,8 3-48 16,14 6-32-16,8 0-5 15,10 8-13-15,3 9-12 16,-11 6-5-16,-11 11 2 16,-27 8 2-16,-16 5 1 0,-16 11-1 15,-6-7-3 1,10-7-1-16,10-9-3 16,17-12-8-16,8-4 0 0,15-6 0 15,7-3 1-15,13-2 4 16,1-3-1-16,2 0-4 15,-1-2 6-15,-3-3-89 16,-2 1-76-16,-5-5-235 16</inkml:trace>
  <inkml:trace contextRef="#ctx0" brushRef="#br0" timeOffset="-36800.52">3477 16017 799 0,'-17'-8'434'0,"-12"-12"-111"16,-8 6-104-16,-8 0-43 15,0 3-74-15,2 11-40 16,0 10-48-16,0 6-14 16,5 17-21-16,5 2-8 15,7 12-2-15,9 8 0 0,17 8 3 16,6 0 9-16,19-1 12 16,10-8 5-1,13-18 11-15,11-7 1 16,15-21 1-16,3-12-1 0,-4-14 2 15,-10-12 5 1,-16-14 11-16,-12-8 6 0,-26-12 21 16,-11 0 16-16,-30-2 16 15,-11 10-4-15,-20 17-27 16,-5 6-23-16,1 21-33 16,7 8-44-16,26 12-439 15</inkml:trace>
  <inkml:trace contextRef="#ctx0" brushRef="#br0" timeOffset="-36217.81">3019 17226 913 0,'5'-8'406'16,"8"-5"-208"-16,7 2-98 0,7 4-18 0,11 7-46 15,4 6-14-15,-6 10-6 16,-12 3 1-16,-21 6 1 15,-11 3-3-15,-15 2 1 16,-10-4-4-16,5-9-7 16,4-9-8-16,11-8-20 15,11-2-9-15,10-5-4 32,7-1 4-32,11 1 15 0,10 5 8 0,-1 5 9 15,-2 5 6-15,-17 11 18 16,-8 1 4-16,-22 3 5 31,-13 3-4-31,-14-10-8 0,-2-2-18 16,7-10-73-16,6-2-59 0,13-6-266 15</inkml:trace>
  <inkml:trace contextRef="#ctx0" brushRef="#br0" timeOffset="-35873.44">3221 17053 844 0,'-30'-15'452'16,"-14"-8"-133"-16,-5 9-130 15,-2 14-22-15,9 13-89 16,-3 8-28-16,7 18-41 16,8 4-28-16,14 17-10 15,10 5 2-15,20 8 12 16,9-6 5-16,15-7 11 15,2-5 0-15,9-9 2 16,6-2-2-16,17-22 2 16,12-19 0-16,9-29 3 15,-8-18 5-15,-20-10 12 16,-20-6 6-16,-31-6 42 0,-12-2 19 16,-25-7 28-1,-16 6 3-15,-33 21-39 16,-13 15-23-16,-9 23-42 15,10 12-16-15,15 5-110 0,15 8-49 16</inkml:trace>
  <inkml:trace contextRef="#ctx0" brushRef="#br0" timeOffset="-34059.31">4341 16923 954 0,'3'0'433'0,"10"-2"-172"0,10 0-83 15,16-3-79-15,14 2-20 16,20 0-46-16,6 0 0 16,7 1-152-16</inkml:trace>
  <inkml:trace contextRef="#ctx0" brushRef="#br0" timeOffset="-33746.55">5003 16924 767 0,'3'0'429'0,"12"-5"-29"16,12 7-159-16,26 1-97 15,11-2-22-15,24 6-51 16,-2-6-20-16,-8-1-27 15,-2 0-4-15,-19-2-90 0,-1 2-78 16</inkml:trace>
  <inkml:trace contextRef="#ctx0" brushRef="#br0" timeOffset="-33516.39">5313 16402 1046 0,'-9'-4'472'0,"-10"2"-240"0,3 14-127 16,4 13-34-16,5 21-57 15,5 11-9-15,8 20 0 16,3 5 49-16,4-4-286 15</inkml:trace>
  <inkml:trace contextRef="#ctx0" brushRef="#br0" timeOffset="-33081.08">5056 17193 1144 0,'8'-15'472'0,"11"-20"-261"0,10 7-52 0,17 11-46 15,6 0-29 1,10 23-54-16,-7 2-9 15,-16 17-9-15,-8 15-4 16,-25 9-3-16,-16 7 1 16,-22-1 4-16,-13-8 3 0,-9-11 4 15,7-6 1 1,3-20-2-16,5-7-15 16,11-8-20-16,6-7-6 0,19-2-9 15,6-1 9 1,16 3 14-16,6-1 4 0,13 8 15 15,4 5 6-15,5 5 7 0,0 3-3 16,-1 8-6-16,-4 1-3 0,-11-4-98 16,-4-3-4-16</inkml:trace>
  <inkml:trace contextRef="#ctx0" brushRef="#br0" timeOffset="-31964.39">5744 16756 795 0,'8'-4'372'0,"9"0"-156"16,4 4-55-1,6 8-56-15,-6 9-18 16,-3 12-23-16,-6 1-7 16,-12 3-12-1,-1-2-11-15,-9-9-7 0,4 4-3 16,2-12 0-16,-2-8 2 0,5-7-2 15,1-9-3 1,5-10-11 0,13 1-6-16,5-4-6 15,-3-6-1-15,1 1 1 16,0 4 0-16,0 8-1 0,-2 11 0 16,3 10 10-16,-4 8 9 15,-7 7 11-15,-4 2 3 16,-5 6-5-16,-5-9-6 15,-1 2-7-15,-1-1 0 16,-3-11-3-16,8 4 2 16,1-17 1-16,6-5-1 15,4-12-2-15,5-2-2 16,3-2-5-16,0-5 0 0,2 7-3 16,-2 3-4-16,-1 13-5 15,2 10 0-15,-4 17 6 16,-2 5 4-16,-5 7 14 15,-5-1 1-15,-4-3 1 16,0 0-2-16,-3-10 8 16,2-1-45-16,1-7-113 15</inkml:trace>
  <inkml:trace contextRef="#ctx0" brushRef="#br0" timeOffset="-31444.78">6408 16737 591 0,'6'-1'410'0,"-6"0"22"16,2 4-173-16,-3-3-133 0,-1 14-41 15,-6 52-18-15,6-24-9 16,9 4-11-1,4-1-3-15,4-13-17 0,4-7-3 16,7-17-2-16,1-11 1 16,15-4 1-1,-5-9 1-15,-2-7-1 0,-3-3 0 16,-12-7-3-16,-1 0-1 0,-12-4-5 16,-5 6-3-16,-4 7-8 15,-5 8-4 1,-4 16-12-16,-1 6 1 0,0 16 7 15,2 3 4 1,10 9 7-16,4-3 1 0,13-2-5 16,1-5-1-16,4-7-1 15,0 4-11-15,-5-3-123 16,-3 1-73-16</inkml:trace>
  <inkml:trace contextRef="#ctx0" brushRef="#br0" timeOffset="-31079.94">6892 17016 995 0,'-1'-1'493'0,"-1"12"-153"0,-9 2-132 0,-6 17-107 16,0 8-24-16,-11 5-35 15,10 4-15-15,-2-7-16 16,5-6-2-16,9-18-6 15,3-8-2-15,7-11-9 32,6-9-4-32,6-12 2 0,2-5 1 15,3-9 9-15,-1-3 0 16,-1 4 0 0,-5 3 0-16,-9 9 0 15,5 10-2-15,-10 10-3 16,7 8 0-16,3 8 4 15,1 11 1-15,7 4 3 0,-4 2 0 0,6 8-2 32,-5-6 0-32,0 4 12 0,-5-6-59 0,-3-7-122 15,-3-5-96-15</inkml:trace>
  <inkml:trace contextRef="#ctx0" brushRef="#br0" timeOffset="-30933.05">6820 17205 1103 0,'0'0'505'16,"2"0"-202"-16,12 5-174 15,9-2-39-15,9 0-39 16,3-3-18-16,4-3-40 16,0-1-59-16</inkml:trace>
  <inkml:trace contextRef="#ctx0" brushRef="#br0" timeOffset="-30388.17">6994 16508 803 0,'-3'-12'367'16,"-2"-10"-170"-16,11 3-71 0,6-4-10 16,9 7-15-1,6 5-10-15,1 14-32 16,9 7-23-16,-2 10-21 15,-5 5-1-15,-10 6 3 0,-14 0 3 16,-19 6-1-16,-6 0-1 16,-7-1-3-16,3-4-2 15,10-9-5-15,6-6-2 16,10-7 1-16,5-6-1 16,13-3 0-16,3-4 2 15,12-3-3-15,5 3-2 16,-1-1 8-16,-5 4-54 15</inkml:trace>
  <inkml:trace contextRef="#ctx0" brushRef="#br0" timeOffset="-28229.39">7770 16896 862 0,'6'2'388'0,"14"-1"-165"16,7 0-73-16,23-1-62 15,11 0-25-15,14 2-39 16,3-1-8-16,-12 2-68 16,-11-3-77-16</inkml:trace>
  <inkml:trace contextRef="#ctx0" brushRef="#br0" timeOffset="-27977.28">7847 17049 826 0,'-1'2'398'15,"-2"7"-150"-15,10 0-98 0,12-2-17 16,18-3-21-16,12-3-8 0,6-2-33 15,8-2-18-15,-6-1-23 16,-7-1-5 0,-11-3-141-16,-10 2-208 0</inkml:trace>
  <inkml:trace contextRef="#ctx0" brushRef="#br0" timeOffset="-27166.28">8717 16838 735 0,'2'-2'376'16,"2"8"-93"-16,1 12-93 15,-3 15-93-15,-1 7-16 0,-1 10-35 16,-8-6-12-16,0-9-10 16,3-1-2-16,4-21-2 15,6-8 0-15,11-14 1 16,-1-10 0 0,10-5-4-16,-1-6-2 0,-7-2-7 15,6 1-2-15,-8 2-2 16,2 10 5-16,-2 9 4 15,-4 7 3-15,4 12 4 16,-7 4-5-16,2 12-3 16,-1 5 0-16,-11 1-2 15,0 5-1-15,-3-5-2 16,2-2 0-16,3-14 2 16,7-6 2-16,11-11 5 15,-3-13 1-15,8-10-1 16,1 0-3-16,-1-6-5 0,2 2-3 15,3 10-4-15,-5 0 0 16,-3 10-5-16,-3 8-4 16,-13 9 0-1,-1 7 1-15,-8 13 7 16,-5 3 1-16,-1 3 3 0,1-2 11 16,7-7-134-16,6-4-131 15</inkml:trace>
  <inkml:trace contextRef="#ctx0" brushRef="#br0" timeOffset="-26600.38">9536 17080 563 0,'7'-5'343'16,"5"-5"-50"-16,-4 2-76 0,-1-11-26 0,-7 3-46 15,-3-6-23-15,-9 1-29 16,-4 6-14-1,-10 0-30 1,-4 4-12-16,-6 4-24 0,0 7-8 16,7 8-9-1,1 6-5-15,9 9-5 16,5 6-3-16,5-2 1 0,10 2 2 16,11-1 6-16,3-10 4 15,14-1-1-15,-2-9-11 0,8-12-18 16,1 0-2-1,-6-10 5-15,-4 3 12 0,-8 2 19 16,-4 6 0-16,-6 10 13 16,-3 5 9-16,-5 15 13 15,0 7 4-15,-9 7-11 16,-5 5-9-16,-8 2-11 16,-7-3 1-16,-9-10 6 15,-2-8 4-15,-1-16 4 16,3-9 2-16,6-9-6 15,4-7-5-15,11-12-9 16,6-8-42-16,13-2-115 16,12-4-284-16</inkml:trace>
  <inkml:trace contextRef="#ctx0" brushRef="#br0" timeOffset="-26082.09">10156 16933 373 0,'-15'-2'270'0,"-17"-4"41"0,-10-1-44 16,0-1-71-16,0 5-32 16,6 6-67-16,6 3-24 15,15 4-32-15,5 1-12 16,13 4-13-16,11 2-3 16,15 3-2-16,7 4 10 15,2 4 25-15,-4 2 5 16,-13 1 1-16,-12-3-6 0,-17 1-16 31,-14-7 1-31,-13-5 1 0,-6-7-3 16,1-16-72-16,10-6-65 15,13-11-174-15,9-1-168 16</inkml:trace>
  <inkml:trace contextRef="#ctx0" brushRef="#br0" timeOffset="-25925.95">10193 16913 593 0,'16'4'362'16,"11"1"-40"-16,-9 13-98 0,-2 4-33 16,-8 5-51-16,0 7-31 15,-5-1-49 1,-3 1-14-16,0 1-29 0,-4-6-59 16,1-3-167-16</inkml:trace>
  <inkml:trace contextRef="#ctx0" brushRef="#br0" timeOffset="-25745.42">10249 16690 1117 0,'-3'0'430'0,"3"4"-314"15,-7 0-66-15,8 7-51 16,1 2-30-16,1 0-140 15,5 3-155-15</inkml:trace>
  <inkml:trace contextRef="#ctx0" brushRef="#br0" timeOffset="-25504.61">10410 17005 917 0,'7'16'474'15,"7"9"-159"-15,-4-3-122 0,-6-2-46 16,-4-8-70-16,-3 1-21 15,2-8-11-15,-2-9-1 16,8-11-7-16,4-8-7 0,11-9-19 16,9 0-8-16,8-2-3 15,4 5-1-15,-2 11-3 16,-4 6 6-16,-5 19 11 16,-9 11 7-16,-8 15 12 15,-6 3-4-15,-7 0-6 16,-2-4-4-1,0-11-102-15,2-1-61 0</inkml:trace>
  <inkml:trace contextRef="#ctx0" brushRef="#br0" timeOffset="-25033.52">10973 16992 696 0,'-8'8'464'0,"-8"1"8"0,2 8-255 15,3 1-51-15,8 2-87 16,6 4-24-16,12 1-27 16,4-1-8-1,6-6-2-15,-1-10 3 16,0-14 6 0,1-7 2-16,0-13 0 15,-4-4-3-15,-4-6-6 16,-7-10-2-16,-10-7-6 15,-15-9-2-15,-18-6-9 16,-12 0-1-16,-22 7-3 16,3 6 0-16,6 16 1 15,10 14 0-15,23 18-5 16,8 10-7-16,14 16-5 0,6 5 0 16,19 7 4-16,12 5 6 15,28 2 17-15,6-7-41 16,12-6-186-16</inkml:trace>
  <inkml:trace contextRef="#ctx0" brushRef="#br0" timeOffset="-24500.97">11808 16431 573 0,'-21'-12'357'16,"-17"-2"-19"-16,-9 15-88 0,-12 27-103 16,4 15-37-16,-5 26-38 15,8 13-14-15,24 24-11 16,10 7-1-16,29-6-10 16,10-7-6-16,21-19-12 15,8-11-3-15,13-17-5 16,-1-12-5-16,2-22-119 15,-5-8-110-15</inkml:trace>
  <inkml:trace contextRef="#ctx0" brushRef="#br0" timeOffset="-23999.92">12212 17094 785 0,'3'0'362'15,"-2"-7"-142"-15,0 2-33 16,-8-10-44-16,0 2-16 16,-6-5-35-16,-6-2-9 15,-10 2-17-15,-10-4-17 16,0 20-26-16,-3 2-14 15,11 16-14-15,5 8-7 0,12 7-2 16,6-1 2-16,14 4 6 16,7-4 3-16,9-9 6 15,8 6 2-15,6-18 6 16,6-5 2-16,-3-16 6 16,-5-12-1-16,-5-10-7 15,-8-10-2-15,-6-5-6 16,0-5-1-16,-9-15-3 15,-1-2-4-15,-2-8 0 16,-1 5 0-16,-4 16 2 16,-1 15 2-16,0 28-5 15,-3 9-5-15,3 22-4 16,-2 8-1-16,2 20 8 16,-1 9 9-16,4 23 15 15,0 8 3-15,8 4 1 0,-7-9-4 16,3-12-3-16,5-9 7 15,-8-21-118-15,13-3 113 16</inkml:trace>
  <inkml:trace contextRef="#ctx0" brushRef="#br0" timeOffset="-23624.16">12640 16883 758 0,'4'-6'461'0,"0"-6"-91"16,-1 20-162-16,-3 9-53 16,0 22-104-16,1 9-24 15,8 6-7-15,-1 1-5 16,-1-9-2-16,1-3 1 15,-9-10-72-15,7-6-59 16,-9-15-330-16</inkml:trace>
  <inkml:trace contextRef="#ctx0" brushRef="#br0" timeOffset="-23464.33">12512 17053 1080 0,'3'0'464'0,"8"1"-239"15,10 4-69-15,12-4-71 16,11 1-20-16,9 2-37 16,0-4-9-16,4 5-23 15,-3-1-81-15</inkml:trace>
  <inkml:trace contextRef="#ctx0" brushRef="#br0" timeOffset="-23254.68">12984 16982 1057 0,'0'-3'500'16,"2"1"-159"-16,10 10-221 16,10 8-41-16,11 7-29 0,2 4-12 15,-5 3-20-15,1-1-4 16,-9 3-42-16,-5-3-58 15,0-11-142-15,-4-7-129 0</inkml:trace>
  <inkml:trace contextRef="#ctx0" brushRef="#br0" timeOffset="-23087.36">13264 16993 869 0,'-10'3'465'15,"-9"2"-133"-15,-8 9-109 16,-5 7-40-16,-16 2-76 0,-3 4-31 15,-2 5-42-15,1-7-10 16,20 2-13-16,7-5-17 16,20-13-121-16,10-2-61 15</inkml:trace>
  <inkml:trace contextRef="#ctx0" brushRef="#br0" timeOffset="-22711.68">13319 16521 700 0,'17'12'352'0,"17"19"-88"15,16 18-83-15,7 26-31 0,-1 9-10 16,-18 13-12-16,-16-5-5 15,-30-6-19-15,-15-5-15 16,-16-17-27 0,-2-7-20-16,2-22-18 0,1-12-18 15,11-14-131-15,5-9-109 16</inkml:trace>
  <inkml:trace contextRef="#ctx0" brushRef="#br0" timeOffset="-20819.48">14043 17035 841 0,'5'3'387'0,"8"6"-140"16,14-4-123 0,8 3-11-16,23-6-40 15,4-2-30-15,16 2-27 16,2 0-41-16</inkml:trace>
  <inkml:trace contextRef="#ctx0" brushRef="#br0" timeOffset="-20362.44">14877 16928 449 0,'0'-6'301'0,"0"-8"20"16,8-11-134-1,5-9-5-15,5-14-21 16,8-3-16-16,-3-4-32 16,2 2-20-16,-7 7-38 15,-5 4-12-15,-7 9-15 0,-4 8-2 16,-3 13-2-16,-6 1-8 16,-3 18-14-16,-1 7-4 15,2 23-15-15,2 9 2 16,12 20 1-1,1 5 2-15,4 7 2 0,1 0-82 16,-5-18-209-16</inkml:trace>
  <inkml:trace contextRef="#ctx0" brushRef="#br0" timeOffset="-20183.76">14704 17058 1059 0,'5'-2'427'16,"11"-1"-238"-16,16-4-122 16,20 7-11-16,25 3-18 15,7 4-16-15,4-2-16 16,1 5 1-16,-5-4-135 16</inkml:trace>
  <inkml:trace contextRef="#ctx0" brushRef="#br0" timeOffset="-19819.79">14824 17226 1100 0,'10'-9'391'0,"20"-10"-309"15,9 2-20-15,14 10 0 16,7 7-7-16,-8 16-23 16,-6 10-2-16,-31 5 1 15,-10 7 0-15,-21 5-6 16,-9 4-2-16,-14-1-7 16,-12-8-2-16,-7-10-2 15,-1-12 0-15,13-13-2 16,10-2-5-16,21-9-8 15,11-2-5-15,19-6-2 0,11-4 2 16,18 6 15 0,4 3 8-16,5 10 6 15,1 4-1-15,-5 5-10 16,0 8 2-16,-10-2-154 16</inkml:trace>
  <inkml:trace contextRef="#ctx0" brushRef="#br0" timeOffset="-19249.6">15553 16571 661 0,'2'-7'364'15,"4"3"-107"1,-2 6-61-16,0 21-95 15,5 16-31-15,-3 21-4 16,1 12-21-16,-5 7-15 0,-6 0-3 16,2-10-7-1,0-11-3-15,-4-23-11 0,6-5-7 16,-1-19-36-16,0-9-18 16,12-9-29-16,-2-13-6 15,12-5 14-15,5-5 17 16,1-2 32-1,6 0 12-15,0 3 20 0,-5 7 7 16,-11 10 6 0,-10 8 15-16,-18 9 5 0,-13 2 1 0,-9 12 3 31,-2-2-2-31,3 5 4 0,3-2 0 16,11-2-7-16,4 0-10 15,9-5 1-15,11 3 1 16,14-4 2-16,4-3-2 15,22 1-14-15,5-2-57 0,11-3-186 16</inkml:trace>
  <inkml:trace contextRef="#ctx0" brushRef="#br0" timeOffset="-18954.67">16085 16826 936 0,'0'-4'471'0,"8"1"-139"0,4 7-135 16,20 18-104-16,7 8-22 15,10 12-25-15,4 1-12 16,-6-5-14-16,-3-4-4 16,-13-8-29-16,-5-3-56 15,-11-6-133-15,-3-9-231 0</inkml:trace>
  <inkml:trace contextRef="#ctx0" brushRef="#br0" timeOffset="-18791.35">16498 16807 941 0,'-14'-2'454'0,"-23"5"-136"16,-4 7-98-16,-10 13-85 15,-4 5-28-15,-1 9-47 16,4-2-17-16,14 10-14 16,1-5-4-16,11-8-42 15,10 5-67-15,1-25-242 0</inkml:trace>
  <inkml:trace contextRef="#ctx0" brushRef="#br0" timeOffset="-18282.69">16511 16442 569 0,'-4'-4'327'16,"-7"-8"-61"-16,4 5-79 0,9 1-26 15,4-2-56-15,10-1-28 16,7-5-25 0,0 3-4-16,2 3-7 0,3 4-2 15,3 10-11-15,0 5-5 0,-12 13-1 16,-16 0 4-16,-24 7 4 31,-13-1 2-31,-5 1-8 16,3-1-5-16,14-7-3 0,6-3 4 15,22-8 15 1,3-4 7-16,16-4 2 0,14-2-5 0,17 2-15 16,6-1-10-16,-2-4-16 15,-6-1-57 1</inkml:trace>
  <inkml:trace contextRef="#ctx0" brushRef="#br0" timeOffset="-17299.44">18087 16116 827 0,'-44'-18'355'0,"-28"34"-178"0,-7 25-36 15,13 55-24 1,4 24-7-16,18 39-34 16,22 15-11-16,35-12-42 15,21-8-15 1,34-38-8-16,3-19-8 16,5-32-49-16,0-19-81 0</inkml:trace>
  <inkml:trace contextRef="#ctx0" brushRef="#br0" timeOffset="-16777.39">18283 16925 732 0,'0'7'326'0,"0"15"-127"16,-2 10-68-16,-1 2-22 16,1 6-25-16,-3-8-37 15,2-7-13-15,1-13 4 16,-1-7 5-16,-2-13-3 16,5-3 0-16,-3-17-18 15,1-5-8-15,3-6-7 16,0-7-4-16,7 7-7 15,6 2-3-15,8 9-4 16,5 13 0-16,8 16 7 0,-4 14 5 16,-2 15 9-16,-4 5 2 15,-7 3 0-15,-8-7-2 16,-8-1-2 0,1 0 0-16,-7-9-49 15,8 4-58-15,1-6-252 16</inkml:trace>
  <inkml:trace contextRef="#ctx0" brushRef="#br0" timeOffset="-16533.67">18778 17045 713 0,'-1'-9'342'15,"-9"-15"-114"-15,-6 3-32 0,-10-1-36 16,-7 2-28-16,-2 19-54 15,2 1-21-15,4 15-42 0,7 7-16 16,6 1-17-16,7 5-4 16,14 8 1-1,7-6 4-15,13-5 11 16,9-3 3-16,3-16 7 16,2-2-1-16,4-8-95 15,-8-8-91-15,-12-9-215 16</inkml:trace>
  <inkml:trace contextRef="#ctx0" brushRef="#br0" timeOffset="-16286.65">18752 16873 565 0,'1'-25'290'0,"9"-23"-82"15,10 6-41-15,14 16-30 0,3 7-6 16,1 11-20 0,0 8-22-16,-9 13-30 0,-1 7-7 0,-10 20 11 31,-3 6 9-31,-3 11-1 0,-1 0-13 0,1-4-26 15,-2-9-11 1,-2-14-10-16,-6-15-2 0,-2-9 0 0,0-3-3 31,-5-3-8-15,4 0-6-16,0 0-7 0,-20 1 0 16,-40 13 2-16,35 2 18 15,0 0-161-15,10-1-332 16</inkml:trace>
  <inkml:trace contextRef="#ctx0" brushRef="#br0" timeOffset="-15938.6">19242 16886 729 0,'0'0'407'16,"-1"6"-65"-16,-2 7-140 15,0 5-36-15,0 12-47 16,1 3-28-16,2 1-27 16,2-2-12-16,12-4-14 0,4-5-7 15,10-4-11-15,7-8-1 16,2-10 2-16,-5-7 5 15,-8-12 22-15,-5-4 13 16,-11-2 18-16,-7-5 2 16,-1 5-21-16,-3-4-17 15,-3 1-23-15,1-1-52 16,-1-4-159-16,2 4-48 0</inkml:trace>
  <inkml:trace contextRef="#ctx0" brushRef="#br0" timeOffset="-15345.04">19581 16977 730 0,'-3'0'354'16,"1"11"-106"-16,0 2-99 0,-5 12-77 16,2 6-4-16,2-6-12 15,5 3-9-15,13-1-10 16,3-5-4-16,18-7-10 16,2-7 2-16,1-13 3 15,3-10 2-15,-10-11-1 16,-8-3 0-16,-9-2-5 15,-5 1-3-15,-13 4-5 16,0 0-5-16,-6 10-12 16,-2 8-8-16,2 13-11 15,0 5-2-15,3 8 3 16,6 2 7-16,12 7 9 16,6-1 6-16,11 0 22 15,0-3 9-15,0-9 9 0,-3-5 4 16,-4-6-3-16,-2-2 1 15,-7-1 2-15,-5-7-5 16,-6 1-11 15,-4-5-16-31,-6-4-94 0,6 4-70 0,-7-3-325 0</inkml:trace>
  <inkml:trace contextRef="#ctx0" brushRef="#br0" timeOffset="-15183.78">19882 16766 787 0,'-2'-8'449'0,"0"-10"-86"0,-1 7-135 16,3 3-40-16,-5 2-107 16,5 6-45-16,3 6-31 15,2 3-90-15,7 8-276 16</inkml:trace>
  <inkml:trace contextRef="#ctx0" brushRef="#br0" timeOffset="-14949.07">20022 16863 1013 0,'8'9'436'0,"1"3"-225"15,9 15-119 1,3 2-10-16,-1 4-29 0,5 3-9 16,-9-7-18-16,0-3-8 15,-6-10-3-15,2-7 6 16,-1-9 21-16,0-1 10 15,4-6 14 1,0-1 2-16,0-7-12 0,-2 0-7 16,-2-8-19-16,-2 0-10 0,-3 0-66 15,1-3-69-15</inkml:trace>
  <inkml:trace contextRef="#ctx0" brushRef="#br0" timeOffset="-14517.89">20479 16923 665 0,'-4'8'355'0,"2"4"-42"16,-5 8-197-16,1 3-29 15,6 6-14-15,-3-3-6 16,14-9-9-16,-5-9-1 31,1 1-6-31,21 20-4 0,10-14-7 0,9-1-1 16,-12-20-3-16,-4-2-2 16,-6-12-1-16,-9-6-5 15,-11-6-16-15,-4-3-33 16,-11 0-83-16,-2 3-56 15,3 0-184-15</inkml:trace>
  <inkml:trace contextRef="#ctx0" brushRef="#br0" timeOffset="-14359.16">20766 16836 356 0,'6'7'279'16,"2"5"14"-16,-1 12-47 16,2 10-25-16,-2 8-48 15,1 9-26-15,-2 2-44 16,-1 2-22-16,-1 10-35 15,-3-1-16-15,-5 4-25 16,1-3-58-16,-5-17-134 16,-1-14-84-16</inkml:trace>
  <inkml:trace contextRef="#ctx0" brushRef="#br0" timeOffset="-14190.36">20830 17174 820 0,'13'-5'409'0,"5"-5"-118"16,4 6-178-16,-2-6-36 15,4 10-48-15,-4-3-15 0,-1 3-94 16,0 1-332-16</inkml:trace>
  <inkml:trace contextRef="#ctx0" brushRef="#br0" timeOffset="-13934.44">21305 17066 809 0,'-7'-8'375'0,"-16"-8"-120"16,-15-6-61-16,-1 8-22 16,-7-1-22-16,-1 10-52 15,10 7-28-15,2 1-39 16,10 15-12-16,11 3-14 15,11 8-4-15,11 3 0 0,6-10 0 16,12-1 8-16,9-1 3 16,3-17 7-16,3-3 3 15,-3-3 5-15,-8-10 1 16,-8-3-23-16,-8-5-62 16</inkml:trace>
  <inkml:trace contextRef="#ctx0" brushRef="#br0" timeOffset="-13607.05">21654 16945 992 0,'17'0'395'0,"23"0"-255"15,7 3-26-15,11 7-36 0,-8-4-24 16,-1 6-34-16,-7-4-4 15,-15-6 1-15,0 0-3 16,-19-8-121-16,-7-1-148 16</inkml:trace>
  <inkml:trace contextRef="#ctx0" brushRef="#br0" timeOffset="-13444.25">21884 17009 597 0,'0'15'311'0,"0"10"-79"0,1 5-49 0,5-2-80 15,-1-2-30-15,4-3-44 16,-3-6-19-16,4-6-234 16</inkml:trace>
  <inkml:trace contextRef="#ctx0" brushRef="#br0" timeOffset="-13001.91">22343 17081 763 0,'-7'-13'361'0,"-5"-11"-130"0,0 1-40 15,-14-4-33-15,2 7-18 16,-9 6-39-16,-3 3-20 16,6 13-45-1,2 8-17-15,9 12-16 0,5 4-1 16,7 4-2-16,6-4 0 0,10-3 1 15,5-2 1-15,11-10 6 16,3-2 4 0,4-9 6-16,-1-5 2 0,1-8 1 15,-5-2 0-15,-7-2-4 16,-4-6-1-16,-9-1-3 31,-1 5-3-31,-6 4-8 0,0 11-6 16,-4 10-7-16,-2 6 1 15,3 4 6-15,3 6 4 16,6 3 2-16,1-2-2 16,13 0 0-16,5 0 3 15,-5-12 9-15,6-4 5 0,-9-9 11 16,-4-11 5-16,5-7 16 16,-6 0 5-16,-11-10-6 15,-2 4-6-15,-12-4-28 16,-1 0-16-16,0 10-90 15,0 4-85-15</inkml:trace>
  <inkml:trace contextRef="#ctx0" brushRef="#br0" timeOffset="-12549.53">22944 16941 539 0,'1'-4'361'0,"0"-9"54"15,9 6-106-15,8 4-77 16,5 6-31-16,16 16-72 15,5 3-35-15,10 11-38 16,3-1-16-16,-8 1-17 0,-2-1-4 16,-17-6-9-1,-8 0 0-15,-6-9-73 16,-7-5-44-16,-3-10-148 16,3-2-179-16</inkml:trace>
  <inkml:trace contextRef="#ctx0" brushRef="#br0" timeOffset="-12368.53">23387 16949 825 0,'-4'2'406'15,"-11"1"-130"1,4 3-62-16,-9 3-74 0,-9 1-21 16,-9 11-26-16,-8 0-7 15,-10 8-20-15,5 3-12 16,3-3-30-16,4-1-9 15,20-8-101-15,6-4-69 16</inkml:trace>
  <inkml:trace contextRef="#ctx0" brushRef="#br0" timeOffset="-11930.7">23515 16252 685 0,'17'6'315'15,"26"19"-104"-15,8 18-52 16,9 40-20-16,-1 14-8 15,-17 26-14-15,-10 10-16 0,-31-7-15 16,-10-1-6-16,-24-14-22 16,-9-12-8-16,-7-15-14 15,2-7-5-15,9-23-9 16,10-13-3-16,11-18-132 16,3-16-186-16</inkml:trace>
</inkml:ink>
</file>

<file path=ppt/ink/ink10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2:54:41.700"/>
    </inkml:context>
    <inkml:brush xml:id="br0">
      <inkml:brushProperty name="width" value="0.05292" units="cm"/>
      <inkml:brushProperty name="height" value="0.05292" units="cm"/>
      <inkml:brushProperty name="color" value="#FF0000"/>
    </inkml:brush>
  </inkml:definitions>
  <inkml:trace contextRef="#ctx0" brushRef="#br0">18544 3890 189 0,'-1'1'133'0,"1"2"16"16,1-1-6-16,-1-2-10 15,0 0-7-15,0-2-1 16,-1 1 6-16,0 0-3 16,0 0-4-16,1 1-21 15,0 0-17-15,0 0-28 16,0 0-12-16,7 1-21 15,0 0-5-15,-2 4-7 16,30 21 9-16,-27-26-164 16,0-1-180-16</inkml:trace>
  <inkml:trace contextRef="#ctx0" brushRef="#br0" timeOffset="520.61">18696 4026 528 0,'-1'1'329'0,"1"0"-22"16,0 3-118-16,0-4-33 0,0 0-39 15,0 0-18-15,4 5-41 16,0 3-16-16,38 28-20 16,-29-32-7-16,0-1-57 15,-2-3-87-15</inkml:trace>
  <inkml:trace contextRef="#ctx0" brushRef="#br0" timeOffset="960.08">18891 4155 588 0,'1'0'344'15,"3"0"-41"-15,2 2-124 16,-6-2-40-16,0 0-49 16,0 0-28-16,9 3-34 15,4 5-9-15,30 26-120 16,-28-29-173-16</inkml:trace>
  <inkml:trace contextRef="#ctx0" brushRef="#br0" timeOffset="1538.53">19079 4274 522 0,'0'4'325'0,"2"1"-13"0,9 4-140 16,-1-1-31-16,11-2-60 15,2 0-29-15,-2-3-89 16,-4-2-149-16</inkml:trace>
  <inkml:trace contextRef="#ctx0" brushRef="#br0" timeOffset="2585.31">18504 3916 215 0,'1'-1'147'0,"-1"-1"6"16,2 2-24-16,-2 0-43 15,0 0-16-15,0 0-9 16,0 0 4-16,0 0 17 16,0 0 6-16,0 0 3 15,0 0-4-15,0 0-16 16,0 0-12-16,1 6-25 15,2 10-9-15,9 37-13 16,-7-28-3-16,2-2-4 16,-2-1-1-16,0-10-22 0,0-9-63 15</inkml:trace>
  <inkml:trace contextRef="#ctx0" brushRef="#br0" timeOffset="2839.59">18505 3908 278 0,'1'0'179'0,"-1"-2"9"16,1 1-32-16,-1 0-20 16,0-1 2-16,0 1 6 0,0 0-6 15,0 0-20 1,8-2-13-16,5-2-29 16,30-8-13-16,-27 10-22 0,0-4-12 15,7 5-15-15,-2-4-1 16,-3 6-230-1</inkml:trace>
  <inkml:trace contextRef="#ctx0" brushRef="#br0" timeOffset="8409.71">18852 3378 309 0,'1'-2'197'0,"2"-2"1"15,-2 3-29-15,-2 1-39 16,-1 0-12 0,1 0-15-16,-3 6-13 15,1 13-25-15,-43 30-12 0,30-23-25 16,-4-2-10-16,1 1-11 15,3 1-1-15,1-4-3 16,2-2-1-16,7-4-2 0,4-5 0 16,2-7 1-1,2-4 1-15,4-5 1 0,-6 4 0 16,0 0 0-16,3-6-1 16,3-11-2-16,33-31 2 15,-22 25-2-15,0 0 1 16,2-2 0-16,1 3 1 15,-3 6 1 1,-4 1 2-16,-6 6 15 16,-4 4 8-16,-3 3 1 15,3 3 0-15,-3 0-17 16,0 0-9-16,0 0-7 0,9 4-5 16,15-3-2-1,33 49 2-15,-30-30 6 0,-1 3-26 16,-6-2-167-16</inkml:trace>
  <inkml:trace contextRef="#ctx0" brushRef="#br0" timeOffset="8563.41">18740 3540 692 0,'3'4'300'0,"8"2"-134"15,5 4-19-15,12-1-33 0,4 4-23 16,0-4-52 0,1-2-14-16,-8-1-100 15,-5-5-153-15</inkml:trace>
  <inkml:trace contextRef="#ctx0" brushRef="#br0" timeOffset="9254.67">19033 3686 286 0,'-2'-3'225'0,"1"1"42"0,-5-1-60 15,5 1-69-15,0 1-22 0,-1 0-24 16,1 0-11-16,-8-1-22 16,-4 1-13-16,-24 2-26 15,26 4-10-15,10 4-10 16,1-1-2-16,1 2 1 15,2 0 1-15,5 4 0 16,-3-1 2-16,1 1 5 16,3 1 2-16,-9-1 14 15,1-2 12-15,-1 0 24 16,-4-4 10-16,-1-4 8 16,-5-4-5-16,-9-6-23 0,2-6-12 15,-6-3-23 1,2 3-14-16,4 1-60 0,3 3-58 15,10 3-283-15</inkml:trace>
  <inkml:trace contextRef="#ctx0" brushRef="#br0" timeOffset="9914.22">18943 3288 230 0,'-1'-1'188'0,"-1"-1"54"16,1 2-15-1,1-2-26-15,0 1-20 16,0 1-47-16,0 0-26 15,0 0-36-15,0 0-10 0,10 3-13 16,13 5-11-16,37 24-18 16,-29-9-8-16,-1 2-7 15,0-2-22-15,-5-4-140 16,-4-3-168-16</inkml:trace>
  <inkml:trace contextRef="#ctx0" brushRef="#br0" timeOffset="10458.33">19176 3350 544 0,'0'3'245'0,"0"6"-113"16,1-1-46-16,3 5-42 16,1-3-8-16,2-1-3 15,4 0 3-15,-2-2 4 0,0 1-2 16,-2-4-3-1,-1 3 1-15,-5-3 9 0,-1 2 9 16,-7 3 7-16,-4 1 4 16,-6-2 12-16,0 1 0 15,-5-3 0-15,3-4-9 16,0-3-29-16,2-4-14 16,10 1-29-16,1 0-38 0,10 4-207 15</inkml:trace>
</inkml:ink>
</file>

<file path=ppt/ink/ink10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08:35:53.395"/>
    </inkml:context>
    <inkml:brush xml:id="br0">
      <inkml:brushProperty name="width" value="0.05292" units="cm"/>
      <inkml:brushProperty name="height" value="0.05292" units="cm"/>
      <inkml:brushProperty name="color" value="#FF0000"/>
    </inkml:brush>
  </inkml:definitions>
  <inkml:trace contextRef="#ctx0" brushRef="#br0">2119 5544 762 0,'-20'1'351'0,"-27"11"-147"0,-2 11-76 16,3 26-69-16,7 14-32 16,24 22-37-16,21 6-5 0,38-14 5 15,15-14 7 1,25-35 19-16,-2-18 16 0,15-21 65 15,-4-6 32 1,-21-23 67-16,-12-10 11 0,-41-18-37 16,-19-9-26-1,-34-6-70-15,-14 7-27 0,-24 15-42 16,-5 16-15-16,-2 25-29 16,9 14-29-16,8 19-159 0,6 5-96 15</inkml:trace>
  <inkml:trace contextRef="#ctx0" brushRef="#br0" timeOffset="98.48">1994 5742 679 0,'22'9'379'16,"35"5"-67"-16,12-2-53 15,22-7-119-15,9-4-39 16,-4 1-147-16</inkml:trace>
  <inkml:trace contextRef="#ctx0" brushRef="#br0" timeOffset="429.25">2607 5865 680 0,'1'-3'342'0,"-1"3"-120"16,1 5-96-16,-1-5-89 16,3 13-14-16,12 45 0 15,-5-24 0-15,5-5 1 16,-1-4 3-16,12-8 34 16,1-7 33-16,0-12 52 15,2-6 18-15,-9-8-9 16,-3-2-24-16,-8-6-51 15,-4-2-24-15,-4 10-104 16,-4-6-104-16</inkml:trace>
  <inkml:trace contextRef="#ctx0" brushRef="#br0" timeOffset="627.65">3014 5817 927 0,'0'-4'452'0,"1"1"-197"0,-1 7-84 16,0-4-107-16,2 30-33 15,5 66-11-15,1-30 3 16,-4 7-9-16,-3-3-4 16,1-5 12-16,1-13-108 15,5-20-230-15</inkml:trace>
  <inkml:trace contextRef="#ctx0" brushRef="#br0" timeOffset="758.88">3054 6057 867 0,'12'-6'413'0,"27"-1"-181"15,5-2-78-15,3 5-101 0,-8 3-128 16</inkml:trace>
  <inkml:trace contextRef="#ctx0" brushRef="#br0" timeOffset="934.5">3477 5815 1185 0,'-3'6'491'16,"-2"12"-297"-16,-3 6-59 15,5 13-78-15,0 4-16 16,5-6-22-16,2-3 3 16,2-13-246-16</inkml:trace>
  <inkml:trace contextRef="#ctx0" brushRef="#br0" timeOffset="1052.98">3405 5618 1266 0,'0'-4'487'0,"0"2"-375"16,4 6-77-16</inkml:trace>
  <inkml:trace contextRef="#ctx0" brushRef="#br0" timeOffset="1548.21">3811 5706 604 0,'9'-25'317'0,"7"-31"-80"16,-1 1-38-16,-7 6-44 15,-1 3-21-15,-7 17-38 16,0 13-31-16,-4 21-66 16,-1 14-21-16,14 34-19 15,2 11 9-15,12 31 21 16,1 15 7-16,-14-5 10 16,-2 0 3-16,-18-26 9 15,-5-12 1-15,-12-22 4 16,-4-10 5-16,1-20 14 15,-1-15 2-15,9-19-24 16,6-13-61-16,12-14-195 0</inkml:trace>
  <inkml:trace contextRef="#ctx0" brushRef="#br0" timeOffset="2116.47">4289 5979 866 0,'0'-6'404'15,"-5"-11"-165"-15,1-3-46 0,-10-4-66 16,-2-1-24-16,-7 4-41 16,-3 6-20-16,-2 14-38 15,-4 6-15-15,5 17-21 16,5 7-3-16,16 5 4 0,7 0 4 15,19-4 7-15,8-6 4 16,7-11 11-16,3-11 4 16,-1-9 11-1,-7-6 6-15,-10-7 5 0,-6 3 1 16,-12-1-6-16,-1 2-5 16,-7 6-13-16,-3 5-9 15,-1 9-9-15,-1 4-2 16,7 9 0-1,1 0 5-15,13 3 8 0,6 1 3 16,11-2 4-16,6-5 3 16,4-5 8-1,-4-7 4-15,-5-9 15 16,-2-5 0-16,-5-9 5 0,0-6 1 16,-3-11-8-1,-2-6 1-15,-5-7 0 0,-6 6 1 16,-5 14 3-16,-1 11-4 15,-9 24-14-15,3 13-7 16,1 22-11-16,6 13 3 16,3 10-2-16,1 3 1 15,2 1 3-15,-5-4-2 0,4-7 4 16,0-2-1 0,4-12 3-16,-1-11 13 15,8-13-179-15</inkml:trace>
  <inkml:trace contextRef="#ctx0" brushRef="#br0" timeOffset="2232">4639 6021 914 0,'12'-2'319'0,"18"2"-281"16,9 0-5-16</inkml:trace>
  <inkml:trace contextRef="#ctx0" brushRef="#br0" timeOffset="2531.05">5222 5855 919 0,'-11'-10'429'0,"-11"-11"-170"0,-1 2-62 16,-3 5-83-16,3 5-35 16,0 5-53-16,2 4-19 15,9 5-26-15,6 3-7 16,4 2-4-16,4 4 3 15,6-1 13-15,0 1 6 16,0-2 2-16,-3 1-1 0,-11 0-2 16,-11-1-1-1,-3 4 5-15,-2 1 2 0,2-1 4 16,7 2 3 0,8-1 7-16,4-2 11 0,14 4 23 15,8-4 13-15,13-1 2 16,2-4-9-16,5-5-10 15,-1-6-46-15</inkml:trace>
  <inkml:trace contextRef="#ctx0" brushRef="#br0" timeOffset="3024">6127 5895 653 0,'0'-6'364'0,"-1"-7"-50"0,-4-4-54 16,-9-2-63-16,-4 0-26 15,-12 2-51-15,-8 2-22 16,2 13-47-16,0 6-15 16,11 13-22-16,4 10-13 15,9 8-8-15,8 2-6 16,7-3 0-16,18-2 4 0,13-14 10 16,2-5 5-1,9-13 4-15,-5-9 1 16,-8-8-83-16,-4-8-94 0</inkml:trace>
  <inkml:trace contextRef="#ctx0" brushRef="#br0" timeOffset="3131.62">5970 5606 756 0,'-5'-3'345'16,"0"-6"-176"-16,5 3-89 0,14 7-71 15,10 1-233-15</inkml:trace>
  <inkml:trace contextRef="#ctx0" brushRef="#br0" timeOffset="3527.34">6147 5718 704 0,'3'0'363'0,"12"4"-82"16,10-1-118-16,22-2-72 0,11 2-13 16,2-3-21-1,0 0-14-15,-6-4-23 16,-5 2-2-16,-13-3-1 15,-6 3 1-15,-16 1 9 0,-8-2 2 16,-9 3 1-16,-10-1-1 16,-6 1-6-1,-3 4-2-15,1 5-5 16,2 4-2-16,3 7-8 16,4 7-6-16,10 9-2 15,-2-2-1-15,9 4 1 0,5-5 2 16,3-15 5-1,9-4 4-15,0-16 8 0,6-8 4 16,2-7 0-16,1-7-1 16,0-7-10-16,-6-6-7 15,-6 0-3-15,-5 7-2 16,-13 12-4-16,-1 7 6 16,-8 18 9-16,-3 2 12 15,6 15 23-15,0 5 2 0,8 6 3 16,7 1-10-16,4-3-17 15,2-4 9 1</inkml:trace>
  <inkml:trace contextRef="#ctx0" brushRef="#br0" timeOffset="4279.25">4960 7152 982 0,'3'3'388'0,"9"9"-243"0,9 9-68 16,24 16-28-16,10 8 2 0,16 8-7 16,1-3-3-16,-12-3-11 15,-8-6-7 1,-15-16-78-16,-12-6-163 15</inkml:trace>
  <inkml:trace contextRef="#ctx0" brushRef="#br0" timeOffset="4449.11">5412 7151 811 0,'-10'0'429'15,"-20"6"-85"-15,-5 10-146 0,-11 15-111 16,-9 10-21-16,-9 14-34 0,3 0-11 15,11 2-15-15,11-11-2 16,23-18-105 0,6-13-52-16,29-14-233 0</inkml:trace>
  <inkml:trace contextRef="#ctx0" brushRef="#br0" timeOffset="4720.58">5457 7624 644 0,'1'-4'369'0,"7"-7"-14"0,7-1-155 15,1-7-65-15,4-1-3 16,-6-3-13-16,-3-2-13 0,0 7-18 15,-8 2-6 1,-1 12-25-16,-2 6-14 16,-1 14-25-16,1 6-13 0,1 8-4 15,4 0-2-15,8 3 3 16,2 0-57-16</inkml:trace>
  <inkml:trace contextRef="#ctx0" brushRef="#br0" timeOffset="4916.09">5796 7632 1063 0,'7'7'459'16,"4"3"-254"-16,-5 13-80 15,-7 4-29-15,-11 3-37 16,-2 1-12-16,1-9-72 16</inkml:trace>
  <inkml:trace contextRef="#ctx0" brushRef="#br0" timeOffset="5215.19">5984 7428 936 0,'10'-1'433'16,"7"1"-204"-16,8 8-105 15,-1 2-30-15,-8 12-51 16,-8 0-13-16,-15 6-6 15,-10-2-1-15,-5 0-8 16,6-1-5-16,10-9-6 16,11-2-2-16,17-8 1 15,9-3 2-15,16-3 1 16,4 1-2-16,3-1-32 16,-1-1 113-16</inkml:trace>
  <inkml:trace contextRef="#ctx0" brushRef="#br0" timeOffset="5450.54">6485 7216 879 0,'12'-1'416'15,"17"-2"-155"-15,9 3-65 0,20 3-67 16,4 1-43-16,-1 4-59 16,-6 0-6-16,-16-3-181 15,-4 1-162-15</inkml:trace>
  <inkml:trace contextRef="#ctx0" brushRef="#br0" timeOffset="5608.34">6551 7398 743 0,'17'6'427'0,"7"1"-99"15,27-3-91-15,9 3-19 16,-1-5-105-16,0 0-42 16,-18-2 354-16</inkml:trace>
  <inkml:trace contextRef="#ctx0" brushRef="#br0" timeOffset="6281.95">7403 7449 742 0,'14'-1'305'0,"60"2"-138"16,39 0-147-16,107-1 12 16,48 0 31-16,71 1 32 15,53-1 7-15,37 6-14 16,47 0-14-16,12-3-25 16,-25 0-7-16,-23-4 27 0,-59-2 22 15,-36-6 7 1,-17 2-2-16,-45 0-47 0,-19 4-27 15,-60 10-16-15,-43 1-17 16</inkml:trace>
  <inkml:trace contextRef="#ctx0" brushRef="#br0" timeOffset="6903.61">7677 7057 1111 0,'11'-1'430'16,"22"-2"-264"-16,14 1-46 15,23 3-35-15,11 0-5 16,5 0-32-16,0 5-121 15</inkml:trace>
  <inkml:trace contextRef="#ctx0" brushRef="#br0" timeOffset="7128.7">8405 6593 861 0,'-3'-1'387'0,"-2"3"-220"16,1 13-66-16,3 25-91 0,1 10-10 15,1 32 19 1,7 8 0-16,-1 2 2 16,4-3-2-16,1-28 0 15,-1-15-1-15,1-25-84 16,-2-9-161-16</inkml:trace>
  <inkml:trace contextRef="#ctx0" brushRef="#br0" timeOffset="7414.98">8381 6533 653 0,'25'-5'331'16,"33"-1"-100"-16,6 6-69 15,2 15-61-15,-11 4-24 16,-32 7-21-16,-19 1-13 15,-34 3-17-15,-12 1-1 16,0-9-5-16,5-4 3 16,24-16-11-16,13-4-10 0,20-5-14 15,13 1-13-15,17 9-3 16,3 7 7 0,-3 12 7-16,-8 4 7 15,-21 10 15-15,-16 3 7 0,-31 4 8 16,-20-5 2-16,-20-11-1 15,-2-9-1-15,14-18-66 16,12-7-97-16</inkml:trace>
  <inkml:trace contextRef="#ctx0" brushRef="#br0" timeOffset="7689.3">9034 6436 1170 0,'-1'-3'511'15,"-1"0"-296"-15,3 8-72 16,-1-5-93-16,7 30-24 15,22 56-7-15,-12-35 2 16,3 5-2-16,-3-4-3 0,-3-8 17 16,-2-4-122-1</inkml:trace>
  <inkml:trace contextRef="#ctx0" brushRef="#br0" timeOffset="7858.19">8917 6698 618 0,'10'-3'380'0,"21"-4"42"16,7 2-218-16,28 5-85 15,4 5-27-15,-8 5-53 16,-2 2-20-16,-28 4-141 16,-9-2-330-16</inkml:trace>
  <inkml:trace contextRef="#ctx0" brushRef="#br0" timeOffset="8028.63">8959 7129 1014 0,'21'4'459'15,"29"3"-218"-15,10-3-8 0,4-1-95 16,0-3-38-16,-9-2-95 15,-14-2-90-15</inkml:trace>
  <inkml:trace contextRef="#ctx0" brushRef="#br0" timeOffset="9184.33">9736 6725 817 0,'6'9'314'0,"7"21"-206"15,3 23-34-15,2 24 4 16,-4 7-2-16,-1 3-18 15,-5-10-4-15,-2-17-12 16,-2-6-5-16,1-22 5 16,4-12 13-16,6-25 25 15,8-15 5-15,4-26 0 16,-2-12-12-16,-11-29-24 16,-8-17-7-16,-6-22-14 0,-5-3-11 15,-1 13-21-15,-1 18-6 16,-4 29-7-16,-3 9 4 15,1 15 6-15,3 6 2 16,9 7-2-16,4 4-3 16,17 1-13-16,8 0-6 15,28 3-7-15,19 0-1 16,32 6 0-16,25 2 1 16,37 9 6-16,31 4 3 15,49 9 8-15,15 5 6 0,18 2 7 16,-5 3 0-16,-31-5 6 15,-12-4 3-15,-31 3 2 16,-14-8 1-16,-15-2-1 16,-18-1 0-16,-31-6 0 15,-15 1 3-15,-32 1 5 16,-17 2 4-16,-30 0 8 16,-19 1 0-16,-16 0-5 15,-5 1-4-15,-4 1-12 16,1 0-5-16,7 8-10 15,1 2-3-15,10 12-3 0,4 7 0 16,6 16 6-16,2 8 3 16,-4 9-4-16,-7 3-194 15</inkml:trace>
  <inkml:trace contextRef="#ctx0" brushRef="#br0" timeOffset="9713.58">10315 6721 1180 0,'-3'1'457'0,"-4"5"-291"0,6 29-149 16,-1 19-28 0,2 27 3-16,2 5 5 0,-4-3 7 15,4-11 21 1,3-22-306-16</inkml:trace>
  <inkml:trace contextRef="#ctx0" brushRef="#br0" timeOffset="9995.17">10293 6647 967 0,'13'-10'409'0,"16"-10"-250"0,8 12-50 15,10 23-73-15,-3 7-19 0,-5 11-9 16,-13 2 0 0,-27 1-3-16,-12 2-2 15,-19-2 0-15,-1-6-4 0,4-18-9 16,8-12-8-1,21-8-31-15,12-5-5 0,22 5-7 16,9 5 5 0,9 16 30-16,-3 10 10 0,-16 8 24 31,-18 5 13-31,-36-2 13 16,-17 0 5-16,-16-5-1 0,2-7-2 15,9-13-104-15</inkml:trace>
  <inkml:trace contextRef="#ctx0" brushRef="#br0" timeOffset="10291.21">10663 6446 1095 0,'13'-12'475'0,"10"-10"-251"16,8 2-45-16,4 15-66 16,2 5-35-16,-4 14-44 15,-5 9-13-15,-18 7-14 16,-13 1 0-16,-12 1-2 16,-8 0 1-16,9-8-4 15,8-6-2-15,17-7-3 16,14-6-2-16,18-3 0 15,8 3 3-15,5 2-130 0,-3 6-177 16</inkml:trace>
  <inkml:trace contextRef="#ctx0" brushRef="#br0" timeOffset="10451.56">10909 7032 1089 0,'12'2'425'16,"29"0"-275"-16,14 0-30 0,14-4-32 15,2 0-20-15,-15-3-164 16</inkml:trace>
  <inkml:trace contextRef="#ctx0" brushRef="#br0" timeOffset="10859.51">11576 6650 991 0,'-1'0'399'15,"-2"1"-223"-15,-8 15-129 0,-3 4-31 0,-5 11 2 16,2 6-1-16,5 6 1 15,2 1 2-15,22 0 11 16,3-7 13-16,19-9 15 16,7-6 1-16,1-10-5 15,-3-3-9-15,-10-14-17 16,-6-6-9 0,-9-13-73-16,-4-8-32 0,-5-7-47 15,-5-5 4-15,-5-3 79 16,-2-2 33-16,-6 13 56 15,7 10 3-15,0 18-12 16,1 14-8-16,5 18-13 16,-1 10-5-16,3 23 8 15,2 7 5-15,3 3 8 16,-2-3 0-16,1-12-3 16,2-11-6-16,-1-9-75 0,6-5-284 15</inkml:trace>
  <inkml:trace contextRef="#ctx0" brushRef="#br0" timeOffset="11315.18">12276 7029 463 0,'7'-9'262'16,"9"-5"-29"-16,-3 2-23 0,-6 2-28 16,-2 5-24-16,-13 10-43 15,-3 3-16-15,-11 7-43 16,-3 4-6-16,-5 2-14 15,-3 1-8-15,-7-3-10 16,-1-6-2-16,-1-11-4 16,1-4-4-16,8-15-7 0,8 0-5 15,8-11-8-15,7-5-3 16,14 5-11-16,6 1-5 16,18 7 4-16,5 12 5 15,6 11 22-15,1 11 12 16,-7 12 17-16,-1 6 7 15,-9 2 0-15,1 1-3 0,0-5-11 16,-4-2 1-16,10-6-338 16</inkml:trace>
  <inkml:trace contextRef="#ctx0" brushRef="#br0" timeOffset="11690.52">12509 6847 999 0,'0'-4'476'15,"2"-1"-177"-15,16 16-173 0,9 15-52 16,15 16-15-16,3 5 3 15,-7 7-2-15,-7-6-5 16,-16-4-18-16,-12-5-10 16,-10-4-13-16,-10-4-5 15,-11-8-9-15,-5-7 0 16,-5-18-13-16,2-12-2 16,6-21-4-1,14-3-10-15,21-13-6 0,13-1-7 0,24 8-11 16,5-4 18-16,6 15 62 15,-2 6 22-15,-16 9 24 16,-3 3-6-16,-15 7-45 16,-6 1-30-16</inkml:trace>
  <inkml:trace contextRef="#ctx0" brushRef="#br0" timeOffset="12304.1">10619 7880 561 0,'-21'-19'345'16,"-18"-13"-48"0,18 0-113-16,6 1-41 0,25 2-77 31,13 4-19-31,15 5-12 0,10 8 4 15,2 17 10-15,-2 10-3 16,-11 18-14-16,-7 8-4 0,-23 13-1 16,-15 4 1-16,-24 5 0 15,-18-1-4 1,-17-12-6-16,1-6-4 16,7-17-4-16,13-8-1 0,26-11 9 15,10-6-3-15,19-6 18 16,13-6 19-16,23 0 18 15,11 2 14-15,8 6-2 16,-3 2-14-16,-14 4-26 16,-2 4-5-16,-6 4-642 15</inkml:trace>
  <inkml:trace contextRef="#ctx0" brushRef="#br0" timeOffset="12903.44">14131 7516 642 0,'4'10'286'16,"-3"16"-107"-16,-7 6-7 15,-15 3-30-15,-7 0-31 0,-3-9-70 16,4-4-11-16,16-14-143 15</inkml:trace>
  <inkml:trace contextRef="#ctx0" brushRef="#br0" timeOffset="13444.1">14784 7608 583 0,'1'8'292'15,"-1"5"-96"-15,-13 7-43 0,-3 7-22 16,-9 2-24 0,-4-1-19-16,5-3-33 15,-1-6-6-15,2-6-9 16,2-11-5-16,-4-9-5 16,2-9-5-16,-1-10-16 15,5-2-9-15,12-4-13 16,7 2-5-16,13 4-2 0,4 3 8 15,5 11 24-15,-3 5 6 16,0 8 9-16,2 3-2 0,-4 10-15 16,5 4-2-1,6 8-1-15,0 3-1 0,5 2-1 16,-3-2 2 0,-2-7 1-16,-5-4 2 15,-6-11 8-15,-3-3 7 16,-4-9 7-16,2-4 3 15,2-9-5-15,1-2-7 16,1-3-10-16,-1 2-7 16,-4 6-12-16,2 6-6 15,-1 9-9-15,-1 4-1 16,1 14 6-16,-2 1 4 0,-3 9 9 16,-2 0 3-16,4-4 0 15,0-2 3-15,4-8 5 16,2-8 35-16,-4-7 66 15,2-11 16-15,2-13 26 16,1-1-24-16,-2-6-60 0,-2 5-19 16,-2 6-64-16,-3 3-90 0</inkml:trace>
  <inkml:trace contextRef="#ctx0" brushRef="#br0" timeOffset="14029.32">16572 7867 903 0,'1'-14'421'0,"2"-19"-173"16,-6 1-45-16,-8-2-69 16,-6 1-26-16,-14 7-50 15,-8 7-23-15,-5 18-43 16,-1 4-13-16,10 20-9 16,9 5 0-16,16 13 7 15,7 1 4-15,16-2 8 0,7-6 8 16,14-14 9-16,5-5 7 15,3-17 9 1,2-4 1-16,-13-14 1 0,-5-7-1 16,-5-3-5-16,-8 0-1 15,-6 6-10-15,0 7-5 16,-10 10-14-16,0 5-8 0,2 17-1 16,-1 6 0-16,8 17 10 15,0 3 4-15,6-1 1 16,6-1 6-16,7-13-130 15,12-3-368 1</inkml:trace>
  <inkml:trace contextRef="#ctx0" brushRef="#br0" timeOffset="14192.13">16867 7657 974 0,'2'3'411'16,"5"1"-201"-16,9 20-145 0,5 8-33 15,10 15 1-15,0 4-2 16,-4-2-5-16,2-3-6 16,-9-9-58-16,0-10-89 15</inkml:trace>
  <inkml:trace contextRef="#ctx0" brushRef="#br0" timeOffset="14333.28">17146 7687 896 0,'-20'0'477'0,"-11"0"-102"0,0 13-235 16,-5 8-61-16,-4 9-51 16,-5 5-13-1,1 2-10-15,4 0-8 16</inkml:trace>
  <inkml:trace contextRef="#ctx0" brushRef="#br0" timeOffset="14602.81">17043 7355 1077 0,'8'-15'496'16,"12"-10"-246"-16,9 11-106 15,6 12-37-15,9 14-73 16,-5 8-25-16,-16 10-9 15,-12 2-2-15,-25 4-1 16,-7 2 3-16,-9-2 1 16,4-6-1-16,17-8-6 15,10-5-4-15,24-7-4 16,10-2-3-16,15-2-108 16,0 1-80-16</inkml:trace>
  <inkml:trace contextRef="#ctx0" brushRef="#br0" timeOffset="14780.95">17534 7697 727 0,'0'3'361'16,"0"12"-74"-16,1 10-137 0,8 13-31 16,-4 9-9-16,-1 4-34 15,3-3-18-15,-6-8-34 16,2-10-39-1,5-15-382-15</inkml:trace>
  <inkml:trace contextRef="#ctx0" brushRef="#br0" timeOffset="14906.1">17367 7797 1218 0,'24'-1'505'0,"26"1"-296"16,9 1-21-16,16 2-72 0,-2 3-30 15,4 0-108 1</inkml:trace>
  <inkml:trace contextRef="#ctx0" brushRef="#br0" timeOffset="15346.88">17930 7443 798 0,'0'-1'329'16,"3"8"-229"-16,6 16-45 15,6 29-87-15,3 14 16 0,5 24 29 16,-6 10 1 0,-1-1 6-1,-11-8 3-15,-9-22 2 16,-4-15-5-16,-10-26-124 0,2-9-158 0</inkml:trace>
  <inkml:trace contextRef="#ctx0" brushRef="#br0" timeOffset="15620.66">17915 7909 367 0,'2'-52'286'0,"12"-53"61"15,10 5-88-15,14 29-90 16,5 15-34-16,6 32-68 16,0 14-13-16,-4 21-22 15,-4 13-20-15,-22 8-7 16,-17 3-1-16,-26 1-1 16,-14-4 2-16,1-6 3 15,7-5 3-15,15-13-18 16,15-6-8-16,29-4-14 15,11-1-6-15,23 4 10 0,3 7 2 16,-12 9 6 0,-11 6 5-16,-29 10 19 15,-15 2 9-15,-34 8 11 0,-19-2 1 16,-13-7-6 0,1-8-3-16,11-16-35 0,17-7-63 15</inkml:trace>
  <inkml:trace contextRef="#ctx0" brushRef="#br0" timeOffset="15797.98">18420 7718 1032 0,'11'0'412'0,"12"6"-265"0,6 9-48 15,0 16-52-15,6 9-2 16,1 9-16-16,0 1-5 15,0-3-23-15,-6-4-91 16</inkml:trace>
  <inkml:trace contextRef="#ctx0" brushRef="#br0" timeOffset="15946.02">18789 7731 1127 0,'-25'6'425'0,"-31"9"-314"15,-2 10-42-15,5 12-39 16,5 5-7-16,12 3-18 16,7-3-1-16,9-6-170 15</inkml:trace>
  <inkml:trace contextRef="#ctx0" brushRef="#br0" timeOffset="16155.2">19050 7650 1303 0,'0'-2'497'16,"1"4"-380"-16,3 13-55 16,5 18-55-16,6 14 2 15,4 12 12-15,-1 4 2 0,-2-1-2 16,-4-11 9-16,-9-16-228 15</inkml:trace>
  <inkml:trace contextRef="#ctx0" brushRef="#br0" timeOffset="16282.2">18970 7835 1017 0,'16'0'415'0,"30"5"-274"16,10 1-41-16,15 8-65 0,-1 0-4 15</inkml:trace>
  <inkml:trace contextRef="#ctx0" brushRef="#br0" timeOffset="16577.68">19409 7663 1101 0,'3'-3'463'15,"8"3"-281"-15,1 8-59 16,7 24-86-16,4 14-1 15,5 23 5-15,4 12 3 16,-4 4 0-16,-12-7-7 16,-20-8-12-16,-10-8-2 15,-14-11-9-15,-5-5-4 0,2-22-7 16,0-10-11 0,3-20-14-16,9-12 3 0,6-16 13 15,7-6 22-15,12-10 40 16,10-1 8-1,14-4 23-15,7-6 1 0,7-1-12 16,3 6-9-16,-11 9-28 16,-12 12-14-16,-10 12-106 0,-15 0-59 15</inkml:trace>
  <inkml:trace contextRef="#ctx0" brushRef="#br0" timeOffset="17227.1">20068 7706 993 0,'3'-3'412'0,"9"-2"-252"16,14 0-50-16,28 0-56 16,17 4-9-16,13 4-13 15,-5 2-5 1,-16 8-134-16,-10 1-134 16</inkml:trace>
  <inkml:trace contextRef="#ctx0" brushRef="#br0" timeOffset="17398.51">20101 7853 1026 0,'-4'3'441'0,"6"1"-238"16,10 1-65-16,29-1-57 16,17 1-19-16,23 1-23 0,1-2-15 15,13-1-129-15,3-2-64 16</inkml:trace>
  <inkml:trace contextRef="#ctx0" brushRef="#br0" timeOffset="17791.73">21272 7474 1093 0,'-27'-13'415'15,"-35"-5"-312"-15,0 13-66 16,3 25-52-16,6 9-9 0,20 19-3 15,12 6 0 1,19 7 11-16,6 7 3 16,26-8 14-16,13-2 13 15,20-16 25-15,9-15 14 16,-8-18 36-16,-8-12 14 16,-18-25 15-16,-15-9-4 15,-20-16-36-15,-6-2-32 0,-23 2-58 16,-2 5-19-16,-2 15-90 15,3 7-50-15,14 12-115 16,6 7-42-16,7 8 56 0,2 0 58 16,3 3 178-1,-5-4 94-15,0 0 109 16,0 0 35-16,-1 0 13 16,0 0-22-16,-20 16-35 15,-46 36-11-15,26-15-22 16,2 0-16-16,16 2-43 15,9-1-23-15,13-7-44 16,1-6-57-16</inkml:trace>
  <inkml:trace contextRef="#ctx0" brushRef="#br0" timeOffset="25297.89">11294 8138 603 0,'3'-2'379'0,"0"-3"-52"16,1-8-94-1,1 1-35-15,4-9-56 0,-4-8-21 16,-9-5-33-16,0-2-11 16,-13-3-29-16,1 9-16 15,-10 14-26-15,-10 10-9 16,-8 21-25-16,-1 11-4 15,8 14 1-15,9 2-3 16,19 1 11-16,13-4 5 0,19-8 8 16,6-5 5-1,12-15 9-15,-3-7 6 0,-2-9 10 16,-8-8 2 0,-10-5 0-16,-4-2-3 0,-6 6-17 15,0 10 5 1,-4 10 2-16,3 8 4 0,1 13 16 15,7 3-6-15,13 1-3 16,12-3 50-16</inkml:trace>
  <inkml:trace contextRef="#ctx0" brushRef="#br0" timeOffset="32361.91">2562 12306 483 0,'-17'-6'298'16,"-17"-4"-41"-16,12 4-44 15,10 6-43-15,13 4-63 16,12 11-35-16,26 22-46 16,7 6 7-16,25 20 8 15,10 1 3-15,-6-1-1 16,-4 2-9-16,-21-8-6 16,-10 2-1-16,-13-10-253 15</inkml:trace>
  <inkml:trace contextRef="#ctx0" brushRef="#br0" timeOffset="32575.76">3016 12253 830 0,'-1'2'347'16,"-10"7"-184"-16,-9 11-54 0,-23 21-43 15,-10 15-4-15,-19 17-13 16,-3 7-4-16,7-4-10 15,8-4-4-15,19-15-11 16,10-11-6-16,15-12-4 16,5-9-4-16,13-12-91 15,7-4-113-15</inkml:trace>
  <inkml:trace contextRef="#ctx0" brushRef="#br0" timeOffset="32854.23">3043 12846 522 0,'10'-11'332'0,"6"-9"-10"15,8-4-140-15,-3-1-26 16,-2 1-40-16,-4 3-12 15,-10 6-11-15,-1 4-7 0,-11 10-28 16,-5 4-17-16,-1 13-27 31,-2 3-7-31,9 10-4 0,4 3 1 16,8 4 0-16,8 2 1 16,6 3-188-16</inkml:trace>
  <inkml:trace contextRef="#ctx0" brushRef="#br0" timeOffset="33068.71">3446 12829 760 0,'5'15'312'0,"-3"10"-161"16,6 22-71-16,-8 3 9 15,-8 2-1 1,-3-6-9-16,-9-10-32 16,3-5 23-16</inkml:trace>
  <inkml:trace contextRef="#ctx0" brushRef="#br0" timeOffset="33449.45">3656 12701 803 0,'13'-13'422'16,"6"-10"-128"-16,14 3-115 15,5 2-42-15,4 15-70 0,-6 4-29 0,-13 15-14 16,-14 11-1-16,-28 10-1 16,-12 9-3-16,-12 7-4 15,4-4-3 1,16-8-4-1,14-10-3-15,17-17-2 16,7-10 2-16,17-4 3 0,5-7 1 16,3 2 3-1,9 0-2-15,-8-1-29 16</inkml:trace>
  <inkml:trace contextRef="#ctx0" brushRef="#br0" timeOffset="33845.01">4312 12477 427 0,'-6'3'252'0,"-5"5"-16"15,4 1-66-15,11-2-31 16,13 0 10-16,23-6 37 0,11-1 7 15,9-6-28-15,5 1-32 16,-4 0-70 0,-5 1-23-16,-3 1-22 15,-11 1 1-15,-16-2-163 16,-5 1-235-16</inkml:trace>
  <inkml:trace contextRef="#ctx0" brushRef="#br0" timeOffset="34160.51">4371 12670 354 0,'0'0'181'0,"1"3"-10"15,5 1 1-15,-6-4 19 16,15 1 19-16,49 5 2 15,-24-6-17-15,13-4-35 16,2 1-25-16,5-5-55 16,0 0-20-16,-21 1-28 0,-4 0-9 15,-18 5-7 1,-8 2-2-16,-8 5 2 16,-5-1 3-16,-4 3 0 15,1 0-1-15,1-5-4 0,4 0-3 16,0 2 82-1,1-4-168-15</inkml:trace>
  <inkml:trace contextRef="#ctx0" brushRef="#br0" timeOffset="49952.26">5215 11877 666 0,'6'-12'373'0,"5"-2"-87"16,2 5-126-16,3 8-38 0,0 21-66 31,-2 9-22-31,-4 18-13 16,-3 5-1-16,-6-2-4 15,-1-5 0-15,-1-10-3 16,0-11-1-16,1-10 1 16,0-7 16-16,-1-16 7 15,1-6 1-15,3-16-2 16,5-6-14-16,7-5-12 16,4-2-3-16,4 5-4 0,3 8-1 15,1 18 0-15,-2 12 1 16,1 14-1-16,-9 9 1 15,-7 9 1-15,-5 4 1 16,-9-2 2-16,-1-4 0 16,-1-13 0-16,2-3-1 15,4-11 11-15,0-7 1 16,10-11 0-16,1-9-2 16,6-16-12-16,5 0-3 15,5 2-4-15,1 6-2 0,3 22 0 16,-7 10 2-16,-6 18 7 15,-6 11 5-15,-10 11 2 16,-2 0-1-16,1-2-1 16,4-1-3-16,8-14-68 15,6-3-111-15</inkml:trace>
  <inkml:trace contextRef="#ctx0" brushRef="#br0" timeOffset="50552.54">6074 12106 319 0,'5'-2'241'16,"3"0"10"-16,5-3-34 15,-1-2-7-15,-1-4-13 16,1-6-11-16,-9-3-33 16,-3-3-21-16,-14-6-50 15,-5 0-21-15,-17 2-28 16,-7 7-9-16,-2 16-14 15,2 5-7-15,7 14-11 0,12 5-9 16,13 1-3 0,7 4-2-16,18 1 3 15,4 0 6-15,10-9 3 0,0-6 5 16,7-9 5-16,-2-8 4 0,-4-4 5 31,-1 1 3-31,-12-5 4 16,-4 2-2-16,-7 2-6 15,0 5-9-15,-4 11-8 16,1 4-1-16,3 15 0 0,1 2 8 0,4 7 0 16,2 10 0-1,-8 4 2-15,-4-1 1 16,-15 0 9-16,-8-4 7 16,-9-7 9-16,-3-5 5 0,2-14 8 15,1-11 0-15,9-17-3 16,2-9-6-1,8-15-35-15,7-2-39 16,9 1-147-16,12 3-168 16</inkml:trace>
  <inkml:trace contextRef="#ctx0" brushRef="#br0" timeOffset="50926.79">6551 11876 739 0,'-8'-7'370'0,"-13"-8"-116"16,-1 4-53-16,-2 8-83 0,-4 2-35 15,3 7-49-15,-2 5-14 16,8 5-14 0,6 7-5-16,13 7-6 0,9 3-3 15,12 3 5 1,1-4 4-16,3-6 10 16,0-3 6-16,-10-3 1 0,-4 0 2 15,-13-2 7-15,-11-1 2 16,-12-3 6-16,-3-6 2 15,-10-8-7-15,1-2-9 0,8-4-89 16,-1 0-70-16</inkml:trace>
  <inkml:trace contextRef="#ctx0" brushRef="#br0" timeOffset="51115.66">6582 11937 779 0,'-2'-3'440'0,"-3"-1"-100"16,1 5-109-16,1 9-130 0,3 7-44 16,4 8-27-16,3 1 0 15,0 4-4-15,3 0-4 16,-2-3-32-16,-1-2-98 16</inkml:trace>
  <inkml:trace contextRef="#ctx0" brushRef="#br0" timeOffset="51240.12">6544 11662 970 0,'5'-2'347'16,"10"4"-288"-16,1 3-58 15</inkml:trace>
  <inkml:trace contextRef="#ctx0" brushRef="#br0" timeOffset="51505.83">6768 11948 853 0,'4'18'440'0,"9"14"-148"16,-4 0-105 0,-2 0-57-16,-1-6-60 0,-2-8-21 15,-1-6-22-15,3-3 5 16,0-11 10-1,-2-8 2-15,3-11-4 16,0-6-9-16,3-5-23 16,6 1-8-16,0 8-7 15,-1 3-5-15,4 20-1 0,-10 10 2 16,-1 15 6-16,0 6 3 16,-8 0 3-1,6-1 3-15,0-4-82 16,2-4-95-16</inkml:trace>
  <inkml:trace contextRef="#ctx0" brushRef="#br0" timeOffset="51883.67">7185 11940 566 0,'-13'12'345'0,"-4"6"8"0,6 12-208 16,4-2-29-16,12 2-37 16,7-4-12-16,7-4-7 15,6-2 15-15,4-13 33 16,-1-4 8-16,0-14 22 16,-4-9-8-16,-4-13-32 15,-4-7-14-15,-13-18-40 16,4-10-7-16,-21-15-19 15,-14-8-6-15,-30-2-12 16,-18 2-9-16,-4 26-22 16,3 18-4-16,26 35-1 0,11 20-1 15,14 20 16-15,11 5 4 16,17 8 4-16,8-1 2 16,39-1 10-1,16-6 2-15,25-6 6 16,7-6-16-16</inkml:trace>
  <inkml:trace contextRef="#ctx0" brushRef="#br0" timeOffset="52507.66">7610 11635 927 0,'-3'-1'464'16,"-3"-2"-186"-16,-1 13-140 0,0 7-52 16,4 16-66-1,3 9-2-15,5 6-8 0,5 1-2 0,4-7 0 16,0-7 0 0,-1-16-97-16,0-7-119 0</inkml:trace>
  <inkml:trace contextRef="#ctx0" brushRef="#br0" timeOffset="52670.87">7493 11860 798 0,'18'2'394'0,"16"1"-163"16,18 3-76-16,4 3-34 15,4-3-64-15,-3-1-21 16,-17-3-214-16</inkml:trace>
  <inkml:trace contextRef="#ctx0" brushRef="#br0" timeOffset="52883.35">7473 12115 1048 0,'13'4'448'0,"23"-1"-236"16,14 0-8-16,21-3-43 16,1-1-47-16,-8-2-67 0,-12 0-50 15</inkml:trace>
  <inkml:trace contextRef="#ctx0" brushRef="#br0" timeOffset="53687.33">8059 11033 537 0,'-1'0'363'0,"-3"0"-16"0,0 5-148 16,3-5-48-16,-1 3-68 15,2 26-24-15,12 57-7 16,1-8-4-16,2 24-10 0,-2 9-6 15,-3 3-9-15,-1-8-4 32,2-7-6-32,2-1 1 0,-3-18-5 0,0-8 3 15,-3-13-3-15,-7-20 2 16,-4-6 4-16,-2-6-2 16,-2-15 7-16,5 4-3 0,1-7 2 15,-2-4-3-15,-3 1-7 16,0-1-2-1,-3 5-7-15,1 1 0 0,-2-1-1 16,3 0 1 0,4-8 17-16,-1-4 14 0,0-14 44 15,0-8 12-15,-8-16 8 16,-6-6-6-16,-7-19-42 16,-2-13-13-1,-1-16-19-15,6-2-7 0,8 12 8 16,3 17 4-1,2 28 3 1,6 11-1-16,0 16-14 0,-6 7-27 16,5 5-19-16</inkml:trace>
  <inkml:trace contextRef="#ctx0" brushRef="#br0" timeOffset="60027.88">8777 11405 877 0,'-17'4'373'0,"-34"17"-189"0,-11 14-37 16,-14 38-39 0,-10 8-26-16,41 42-45 15,19 10-20-15,35-15-13 16,30 2-3-16,10-45-5 0,10-16-2 15,13-22-44-15,3-14-108 16</inkml:trace>
  <inkml:trace contextRef="#ctx0" brushRef="#br0" timeOffset="60532.11">8786 11839 1041 0,'5'4'412'16,"6"4"-261"-16,-2 17-88 15,1 6-9-15,-2 9-14 16,-7 2-8-16,-3-5-11 15,-2-4-4-15,-3-15-4 16,7-1-4-16,3-15 1 16,-3-9-2-16,8-11-5 15,-1-9 0-15,5-4-9 16,6-1-3-16,4 7-5 16,1 8-5-16,4 14 4 15,2 7 7-15,-8 10 15 0,-4 5 9 16,-11 1 4-16,-5 1-2 0,-4-5-4 15,-3-2-2 1,2-7 4-16,2-5 0 16,3-9-1-16,4-8-3 15,8-9-11-15,5-5-4 16,11-1-8-16,7 4-1 16,3 12 14-16,2 9 8 0,-11 17 17 15,-4 6 7 1,-17 9-3-16,-6-1-4 0,-3-3-6 15,-4 0-65-15</inkml:trace>
  <inkml:trace contextRef="#ctx0" brushRef="#br0" timeOffset="60976.61">9614 12096 793 0,'7'-5'382'0,"7"-7"-127"0,-1-6-37 15,-7-1-59-15,-2-3-22 16,-10 0-45-16,-7-3-16 16,-15 4-34-16,-9 3-21 15,-8 16-30-15,1 9-10 0,7 8-5 31,7 6 2-31,12 0 4 0,10-3 0 16,10-4 2-16,8-5 1 16,12-2 6-16,-1-6 4 15,3 1 7-15,-2 1 3 16,-3-1 2-16,-2 0-1 16,0 8-1-16,0 1 1 15,3 9-2-15,0 6-1 0,1 8-1 16,-6 3 2-16,-4 2 2 15,-11-2 8-15,-19-11 12 16,-4-4 6-16,-17-12 10 16,-2-6-2-16,-1-14-4 15,1-7-8-15,15-8-49 16,6-3-49-16,18 4-138 16,12 0-130-16</inkml:trace>
  <inkml:trace contextRef="#ctx0" brushRef="#br0" timeOffset="61325.4">10121 11880 1010 0,'-20'-12'487'0,"-16"-10"-205"0,-9 8-123 16,0 7-49-16,3 10-74 16,7 11-23-16,11 9-20 15,10 5-7-15,15 7-1 16,5-4 3 0,13 1 5-16,5-2 7 0,2-7 9 15,0-1 8-15,-6-4 8 16,-7-1 8-16,-15-3 16 15,-8 3-3-15,-16-9-5 16,-9-6-8-16,-1-3-16 16,2-7-44-16,15 7-174 15,5-6-189-15</inkml:trace>
  <inkml:trace contextRef="#ctx0" brushRef="#br0" timeOffset="61502.59">10128 12013 664 0,'8'-4'434'0,"4"0"-11"16,-4 2-78-16,-6 2-169 0,-2 1-54 15,0 7-82-15,3 4-19 16,-3 11-9-16,-2 3-6 16,-2 4-82-16,-2-3-123 15</inkml:trace>
  <inkml:trace contextRef="#ctx0" brushRef="#br0" timeOffset="61612.27">10186 11704 1107 0,'-2'-6'428'0,"-1"-5"-314"0,6 13-104 15</inkml:trace>
  <inkml:trace contextRef="#ctx0" brushRef="#br0" timeOffset="61868.87">10298 11966 870 0,'1'16'480'0,"1"13"-100"16,1 2-84-16,-2-6-140 0,-1-6-49 16,0-6-65-16,0-7-14 15,1-5-5-15,2-3 0 0,-3 1-6 16,0 0-4-1,10-21-19 1,21-36-10-16,-4 27-12 0,4 4-1 0,2 14 7 16,-1 10 6-1,-12 16 13-15,-5 9 3 0,-7 11 5 16,-8 0 1 0,0-2 0-16,0-4 11 15,-2-6-188-15</inkml:trace>
  <inkml:trace contextRef="#ctx0" brushRef="#br0" timeOffset="62245.95">10769 12032 844 0,'-3'10'376'0,"-2"7"-145"16,-7-4-69-16,16 9-35 16,2-4-11-16,5-6-24 15,21 5-2-15,-11-17 6 16,9-9 3-16,4-12-11 16,-4-6-14-16,-2-11-25 0,-9-7-10 15,-18-17-14 1,-8-11-9-16,-27-11-18 15,-12-1-11-15,-10 20-20 0,-4 16-4 16,-4 29 4-16,6 16 5 16,14 19 7-16,17 8 3 15,42 8-5-15,22 3-1 16,26 2 4-16,18-1 33 0,7-8-201 16,7-2-120-16</inkml:trace>
  <inkml:trace contextRef="#ctx0" brushRef="#br0" timeOffset="62507.96">11057 11506 1138 0,'20'16'424'0,"23"14"-311"16,16 22 12-16,-1 11 8 0,2 9-4 15,-16 21-23-15,-22 0-18 16,-36-4-26-16,-17-2-10 16,-20-24-16-1,1-4-9-15,12-20-61 0,5-14-92 16</inkml:trace>
  <inkml:trace contextRef="#ctx0" brushRef="#br0" timeOffset="62885.74">11375 11400 794 0,'-3'-10'460'16,"2"-13"-7"0,10 7-245-16,27 8-99 0,12 5-18 15,18 14-32-15,8 10-16 16,-12 13-15-1,-17 2-4-15,-30 1 0 16,-18 0 0-16,-28-5 3 16,-7-4 1-16,-6-4-5 15,7-10-4-15,18-5-3 16,10-3 1-16,23-7 19 16,11 2 11-16,15 0 3 15,2 1-3-15,2 3-23 16,-5-1 42-16</inkml:trace>
  <inkml:trace contextRef="#ctx0" brushRef="#br0" timeOffset="66194.04">11761 12000 845 0,'12'5'349'0,"14"5"-202"16,26-2-76-16,10-1 0 16,19-2-29-16,-3-5-10 0</inkml:trace>
  <inkml:trace contextRef="#ctx0" brushRef="#br0" timeOffset="66670.2">12395 11619 926 0,'3'-4'395'0,"-5"0"-213"15,-8 4-62-15,-11 19-57 0,-6 4-21 16,8 16-27 0,4 5-2-16,16 2-3 0,10 2-1 15,14-9 1-15,8 0 0 16,2-10 0-16,3-5 2 16,-4-11-1-1,-5-9-2-15,0-8-89 0,-5-9-97 16,-2-14-190-16,-1-6-68 15,-3-11 100-15,-6-3 166 16,-10-4 311-16,-7 3 125 16,-7 9 63-16,-1 6-43 15,-1 23-105-15,3 10-51 0,2 18-67 16,-3 16-26-16,5 18-15 16,5 10-4-16,1 12-3 15,2-2-2-15,3-4 0 16,1-10-1-16,4-19-4 15,-1-9-1-15,3-12-92 16,-1-7-218-16</inkml:trace>
  <inkml:trace contextRef="#ctx0" brushRef="#br0" timeOffset="66930.12">12854 12018 914 0,'-3'2'449'0,"-2"2"-153"16,1 3-139-16,1 1-31 16,2-4-38-16,2 2-13 0,3-3-11 15,-4-3 2 1,0 0 8-16,0 0-1 0,0 0-11 15,3-1-12-15,0 0 3 16,-3 0-58-16</inkml:trace>
  <inkml:trace contextRef="#ctx0" brushRef="#br0" timeOffset="72727.85">13334 11632 882 0,'0'-13'407'16,"4"-29"-152"-16,3-5-41 15,2-9-57-15,3-5-25 16,-2 13-57-16,-2 11-8 0,-6 20-28 15,-2 13-15 1,-7 26-22-16,-1 15-9 16,5 23-2-16,3 8 4 0,8-3 5 15,7-3 1-15,0-11-3 16,-1-8-23-16,-3-10-190 16,-4-8-152-16</inkml:trace>
  <inkml:trace contextRef="#ctx0" brushRef="#br0" timeOffset="72885.56">13156 11870 650 0,'2'-5'369'15,"5"-2"-56"-15,21 0-139 16,13 2-43-16,35 4-45 16,16 3-24-16,9 7-27 15,-1 4-14-15,-24-2-57 16,-8-1-126-16</inkml:trace>
  <inkml:trace contextRef="#ctx0" brushRef="#br0" timeOffset="73233.8">13268 12095 592 0,'-7'-4'361'16,"-5"-3"-9"-16,9 2-153 0,19-3-104 16,11 1-26-16,25 1-36 15,13 6-5-15,4 8-13 16,-9 2-4-16,-29 11-3 16,-18 1 0-16,-35 2 3 15,-14 6 1-15,-13-3 3 16,-4-4 1-16,9-9 2 15,6-11 5-15,14-10 5 16,6-8-1-16,18-4-12 0,5-1-8 16,17 7-8-16,8 6-4 15,7 10 3 1,10 6 2-16,6 8-1 0,6 4-1 16,-3 0-130-16</inkml:trace>
  <inkml:trace contextRef="#ctx0" brushRef="#br0" timeOffset="73755.95">13990 11367 944 0,'-1'-4'431'0,"1"-2"-215"16,-2 6-50-16,2 0-98 16,1 30-31-16,18 61-28 15,-1-25-2-15,4 5-1 0,-7 2 0 16,-13 5 0 0,-2 1 0-16,-6-14 1 0,2-4 1 15,3-25 0 1,1-11-1-16,2-15 1 0,6-14 0 15,12-6-4-15,0-11-1 16,8-13-7-16,1-1-2 0,-3-5-2 16,0 0 3-16,-7 17 5 15,-6 5 0 1,-16 14-14-16,-9 8 0 0,-10 7-4 16,-8 4 3-16,0 7 13 15,5 1 2 1,2 2 0-1,9-1-1-15,7-7 1 0,5-1 3 16,12-3 9-16,6-3 7 16,13 0 26-16,3-2 16 0,10-4 3 15,-1 2-1-15,-5-1-21 16,-5-2-16-16,-19-2-10 0,-7-1-2 16,-6 2-10-1,-3 0-49-15</inkml:trace>
  <inkml:trace contextRef="#ctx0" brushRef="#br0" timeOffset="83074.68">11931 11960 103 0,'0'-7'109'0,"3"-10"58"16,0-1 14-16,1-2 1 16,-2 1 0-16,-1 4 0 15,0 2-5-15,-1 8-21 16,0 0-27-16,-3 11-63 15,-1 8-21-15,4 18-35 0,-1 11-1 16,1 10 12-16,1 4-1 16,2-4 2-1,0 0 573-15</inkml:trace>
  <inkml:trace contextRef="#ctx0" brushRef="#br0" timeOffset="85797.82">14831 11295 755 0,'-12'-4'369'0,"-20"1"-139"16,-8 12-52-16,-4 28-84 16,-6 20-25-16,11 33-28 15,8 14-21-15,21 25-12 16,19-2 0-16,27-13 0 15,9-13 2-15,13-33 1 16,5-17-3-16,2-17-49 0,1-10-270 16</inkml:trace>
  <inkml:trace contextRef="#ctx0" brushRef="#br0" timeOffset="86163.55">15163 11606 511 0,'1'-7'344'0,"1"-14"37"16,3-6-99-16,3-13-61 16,0-6-24-16,-2-8-46 15,-2 2-33-15,-4 11-56 16,0 12-20-16,-1 20-30 16,-6 9-6-16,0 23-10 15,-3 12-5-15,4 21 0 0,6 6 3 16,8 0 6-1,10-5 0-15,11-11-37 0,4-8-128 16</inkml:trace>
  <inkml:trace contextRef="#ctx0" brushRef="#br0" timeOffset="86322.39">14962 11750 745 0,'13'1'314'15,"33"-1"-163"-15,21 0-20 0,29-6 3 16,11 2-28-16,-7 0-38 16,-10 6-29-16,-29 8-183 15</inkml:trace>
  <inkml:trace contextRef="#ctx0" brushRef="#br0" timeOffset="86626.28">15195 11963 1055 0,'-2'-7'490'16,"-7"-3"-209"-16,25-3-151 0,13-2-39 16,22 5-46-16,14 2-15 15,-5 11-13-15,-7 10-7 16,-28 7-6-1,-21 8-3-15,-24 6-2 0,-13 2-3 16,-12-3 1 0,3-5 1-16,12-6 3 0,11-11 1 15,19-2 0-15,8-4 1 0,18-5-2 16,12 1 2 0,12-1-1-16,3 1 68 15</inkml:trace>
  <inkml:trace contextRef="#ctx0" brushRef="#br0" timeOffset="87305.16">15584 11705 462 0,'0'-7'307'15,"7"-6"39"-15,5 1-65 16,4 3-73-16,10 5-40 16,-4 11-82-16,-5 5-23 0,-3 19-30 15,-7 2-5-15,-12 7-8 16,-4 4-2-16,-5-6-2 15,-1-3-1-15,5-14-2 16,9-9 0-16,1-16-5 16,0-11-4-16,8-15-8 15,2-6-6-15,12 1 1 16,2 4 1-16,8 13 6 16,1 7 1-16,-1 13 3 15,0 8 2-15,-9 6 3 16,-5 4 0-16,-7 5-1 15,-4 0 0-15,-7-3-1 0,0-2 0 16,-3-13 1-16,1-7 0 16,8-10-1-16,1-12-1 15,8-12 0-15,1-5 0 16,8 2-4-16,2 6-1 16,4 15-1-16,2 11 1 15,-10 12 5-15,-1 8 3 0,-11 10 1 16,-8 7 1-1,1 11-2-15,-3 2 0 0,4-3 1 16,3-5-124-16</inkml:trace>
  <inkml:trace contextRef="#ctx0" brushRef="#br0" timeOffset="87698.36">16317 11685 860 0,'1'-4'421'0,"-1"-3"-162"16,-5 7-84-16,-7 17-100 0,-3 9-33 0,1 13-25 15,2 5-5-15,12 3-3 16,8-1-1-1,14-8 4-15,7-9 3 16,12-20 8 0,2-2 5-16,2-14 9 15,-4-7 0-15,-17-9-1 16,-2-6-6-16,-13-9-7 16,-4-1-2-16,0 0 9 0,-12 1 8 15,4 16 0-15,-3 8-2 16,-1 19-14-16,5 7-8 15,0 15-5 1,2 5 1-16,4 7 0 0,2 3-1 16,4-4-3-16,5 0 24 15,2-15 43-15</inkml:trace>
  <inkml:trace contextRef="#ctx0" brushRef="#br0" timeOffset="88057.39">16817 11960 898 0,'0'0'381'0,"-1"-4"-239"15,0 10-64-15,0-6-66 16,-3 8-14-16,-8 22 7 16,-15 29 2-16,12-36 0 31,5-4 1-31,6-8 2 0,4-4 8 0,6-7 11 15,4-6 2 1,4-11 6 0,1-5-6-16,0-10 1 15,1-4 8-15,2-8 8 16,-1 0 1-16,0 13-9 0,-4 9-10 16,-4 22-15-16,0 10-2 15,1 17-2-15,0 4-1 16,4 10 0-16,-3-4-2 15,3-5-1-15,-1-1-2 16,-2-9-6-16,2-1-43 16,-3-9-237-16</inkml:trace>
  <inkml:trace contextRef="#ctx0" brushRef="#br0" timeOffset="88210.16">16800 12027 970 0,'11'0'396'0,"23"0"-255"16,9 0-38-16,2 0-57 15,1 0 10-15</inkml:trace>
  <inkml:trace contextRef="#ctx0" brushRef="#br0" timeOffset="88534.04">16727 11420 977 0,'5'-9'445'16,"15"-9"-206"-16,11 2-54 15,19 7-70-15,8 7-38 0,1 14-41 16,-8 5-13-16,-21 7-16 16,-16 5-6-16,-28 4-7 15,-13 4-1 1,-12-2 6-16,2-4 4 0,17-13 6 16,13-6 4-16,29-9 2 0,16-1-2 15,10-6 2 1,3 1-3-16,-7 3-6 15,-9 0 29-15</inkml:trace>
  <inkml:trace contextRef="#ctx0" brushRef="#br0" timeOffset="90313.83">17595 11614 794 0,'0'-10'397'0,"-1"-10"-105"16,0 8-39-16,-2 14-100 15,0 11-39-15,3 24-77 16,6 18-19-16,-2 18 5 15,2 7-1-15,4-5-2 0,-2-6-1 16,-2-29 1-16,0-12-72 16,-6-19-265-16</inkml:trace>
  <inkml:trace contextRef="#ctx0" brushRef="#br0" timeOffset="90456.09">17424 11807 964 0,'7'-5'442'0,"5"-4"-196"0,21 4-123 15,15 3-41-15,28 2-35 16,13 0-12-16,10 2 38 16,-8 4-157-1</inkml:trace>
  <inkml:trace contextRef="#ctx0" brushRef="#br0" timeOffset="90896.59">17972 11786 700 0,'8'6'325'16,"9"5"-118"-1,2 10-74-15,8 8-36 0,-7 4-11 16,-7 1-18-16,-4-2-8 15,-11-3-18-15,-5-10-9 16,1-7-5-16,-1-6 1 16,6-13 0-16,4-6-2 15,6-11-12-15,2-6-8 0,12-4-7 16,4 2-3 0,4 9 3-16,-1 8 3 15,-3 16 10-15,-4 12 4 16,-12 11 7-16,-3 8 1 0,-11 3-4 15,-5-5-4 1,-3-6-6-16,1-7-4 16,5-12-2-16,6-7-2 0,11-16-3 15,3-13 1 1,9-8-2-16,3 1 0 16,5 5-1-16,0 11-1 0,-3 17 3 15,-6 7 1-15,-8 16 2 0,0 4-1 0,-9 4 1 31,4 2 1-31</inkml:trace>
  <inkml:trace contextRef="#ctx0" brushRef="#br0" timeOffset="91353.87">18856 12012 677 0,'6'-6'361'0,"7"-10"-79"0,-4-3-43 16,-4-3-64-16,-5-2-30 16,-14-1-52-16,-3 2-21 15,-20 4-40-15,-5 8-15 16,-3 11-22-16,2 7-8 15,8 12-5-15,7 4-1 0,16 3 7 16,9-4 2 0,11-7 9-16,7-5 1 0,12-5 8 15,1-5 0 1,6-3 0-16,-1 0 0 0,-5 2-3 16,1 2-1-1,-6 14-1-15,0 1-2 0,-4 11 1 16,-8-2-1-16,-4 6 0 15,-7 0-1-15,-10-4 4 16,-3 0 3-16,-15-7 9 16,-4-3 5-16,-8-10 3 15,-3-5 1-15,5-8-5 16,5-9-10-16,14-11-103 16,13-3-138-16</inkml:trace>
  <inkml:trace contextRef="#ctx0" brushRef="#br0" timeOffset="91704.22">19296 11757 739 0,'-6'-10'398'0,"-16"-11"-88"16,-7 5-77-16,-12 11-111 16,-8 5-36-16,7 9-54 15,0 4-15-15,22 5-13 16,10 9-2-16,28 6 2 16,15 4 3-16,18 6 2 15,1-6-2-15,-10-5-1 16,-9-2-1-16,-25-9 1 15,-11-3 8-15,-21 0 15 16,-12-10 4-16,-7-8 3 16,-3 0-6-16,11-11-11 0,7 4-49 15,18-2-264-15</inkml:trace>
  <inkml:trace contextRef="#ctx0" brushRef="#br0" timeOffset="91873.99">19384 11827 1034 0,'2'-4'525'0,"1"-2"-157"15,3 11-219-15,0 8-54 16,-2 16-61-16,1 8-9 0,0 7-2 16,-1 1-73-16</inkml:trace>
  <inkml:trace contextRef="#ctx0" brushRef="#br0" timeOffset="92002.81">19393 11619 957 0,'0'-20'488'0,"3"-19"-144"16,6 16-208-16,3 26-136 0,2 10-6 15,7 20-239 1</inkml:trace>
  <inkml:trace contextRef="#ctx0" brushRef="#br0" timeOffset="92232.87">19532 11864 989 0,'0'11'491'15,"1"15"-165"-15,-4-3-84 16,8 2-110-16,-2-1-42 16,2-11-53-16,6 1-10 15,0-15-6-15,2-5-2 16,6-11-6-16,0-7-4 0,7-10-9 15,-1 1-1 1,5 6-1-16,-3 7-3 16,-5 16-1-16,-5 8-2 15,-9 16 3-15,-1 7 1 0,1 6 4 16,5 2 1 0,0-6 37-16,4-5-137 15</inkml:trace>
  <inkml:trace contextRef="#ctx0" brushRef="#br0" timeOffset="92626.84">19995 11787 852 0,'-7'15'385'16,"-10"10"-167"-16,15 16-85 16,2 4-9-16,7-5-16 15,7-3-10-15,6-11-15 0,6-7-3 16,9-13-7 0,4-9-5-16,1-20-16 0,-3-11-8 15,-2-19-12 1,-8-11-6-16,-20-12-10 15,-11-6-6-15,-39-16-10 0,-15-7-3 16,-12 8-13-16,-3 14-2 16,3 44 0-16,7 27-2 0,11 37 12 15,13 20 3-15,39 18 5 16,23 5 4-16,39-4 4 16,14-5 1-16,23-13-51 15,3-5-64-15</inkml:trace>
  <inkml:trace contextRef="#ctx0" brushRef="#br0" timeOffset="93079.07">20532 11891 1203 0,'3'1'560'16,"4"1"-232"-16,-2 0-204 16,-1 2-45-16,1 4-47 15,1-2-123-15</inkml:trace>
  <inkml:trace contextRef="#ctx0" brushRef="#br0" timeOffset="93655.79">21091 12027 645 0,'2'-6'407'0,"4"0"-46"0,-3-6-126 16,-5-9-39-16,-5-6-69 16,-3-3-25-16,-13-5-42 15,-3 1-18-15,-7 4-32 16,1 2-12-16,-5 16-20 15,-2 6-6-15,2 15-4 16,-2 10-3-16,13 12 12 16,10 6 6-16,16 5 12 15,7-1 10-15,19-8 10 16,4-5 4-16,10-17 7 16,-1-5 1-16,-6-11 3 15,-2-9-2-15,-1-15-5 16,0-7-3-16,0-17-7 0,-1-5-2 15,-9-10-8-15,-5-3-3 16,-13-4-1-16,-2 2 0 16,-9 10-2-16,-4 12-2 15,-1 27-7-15,0 16-3 16,6 29 3-16,3 11 4 16,7 21 7-16,6 6 3 0,7 11 9 15,1 6 2 1,0 5 1-16,-3 1-2 0,-2-19 6 15,1-9-65 1</inkml:trace>
  <inkml:trace contextRef="#ctx0" brushRef="#br0" timeOffset="93946.05">21212 11121 952 0,'29'6'436'0,"17"11"-175"16,14 39-127-16,8 24-5 16,-1 35-12-16,-8 8-11 15,-29 4-37 1,-26-1-29-16,-40-10-18 15,-12-7-1-15,-9-23 3 16,1-18-2-16,12-25-2 0,4-6-3 0,13-19-61 16,10-9 40-1</inkml:trace>
  <inkml:trace contextRef="#ctx0" brushRef="#br0" timeOffset="99529.61">11166 13201 433 0,'-6'4'269'0,"-9"1"-9"0,-7-1-19 15,-12 0-51-15,-3-4-22 16,1-10-20-16,5-8-16 16,12-14-38-16,14-5-30 15,17-8-57-15,14 1-12 16,19 9-3-16,5 11 7 16,8 27 11-16,-1 17 5 15,-15 25-2-15,-7 5 2 16,-32 10-1-1,-12 7 0-15,-30 10-1 0,-11-2 0 0,-2-13-3 16,6-15 0 0,14-27 7-16,5-14 0 0,12-12-1 15,5-4-3-15,10-4-12 16,12 5-1 0,19 3 8-16,11 5 11 15,13 5 13-15,1 4 0 0,-2 3-10 16,0-1 11-1,1-5-47-15</inkml:trace>
  <inkml:trace contextRef="#ctx0" brushRef="#br0" timeOffset="99834.11">11779 13163 1011 0,'-4'-15'464'0,"-4"-16"-200"16,3-3-55-16,5 4-72 15,3 0-28-15,0 4-39 0,1 8-7 16,-1 5-14-1,-1 9-12-15,-2 9-23 16,-1 10-11-16,1 17-14 16,3 4 0-16,8 16 7 15,-1 3 4-15,0-1-76 16,2-4-98-16</inkml:trace>
  <inkml:trace contextRef="#ctx0" brushRef="#br0" timeOffset="99991.08">11590 13429 789 0,'0'-3'426'0,"4"-1"-105"0,30-3-158 16,12 2-46-16,35 1-63 15,7 4-17-15,5 1-20 16,-3 1-3-16,-24 7-154 16,-13-1-147-16</inkml:trace>
  <inkml:trace contextRef="#ctx0" brushRef="#br0" timeOffset="100296.91">11780 13581 712 0,'-4'0'404'0,"-3"0"-66"15,13-3-172-15,13 2-35 16,23 0-54-16,7 1-19 15,7 2-22-15,-7 8-10 16,-25 1-9-16,-14 4 0 16,-28 11-3-16,-14 1 0 15,-18 9-1-15,-4 1-4 0,7-4 0 16,14-5 1 0,18-12-1-16,12-4 5 0,18-12 16 15,7-4 9-15,16-5 11 16,8-1 0-16,11 4-19 15,0 0-10 1,-2 1-71-16,-6 5-174 0</inkml:trace>
  <inkml:trace contextRef="#ctx0" brushRef="#br0" timeOffset="100793.03">12254 13014 778 0,'4'-15'443'0,"-3"-12"-104"16,3 22-132-16,-1 5-49 15,1 27-96-15,6 10-37 16,1 14-19-16,-2 11-2 0,-2 10-1 16,1 10 3-16,-2 2-2 15,-1-5-1-15,-4-24-3 16,1-13-1-16,-2-25 0 16,5-10 1-16,9-7 8 15,3-13 0 1,11-11 1-16,5-2-4 15,7-13-4-15,0 5-1 0,-6 9 0 16,-9 3 2-16,-19 15-12 16,-8 7-3-16,-25 15-3 0,-3 5-1 0,-3 6 11 31,2-2 3-31,14-2-2 16,8-5-1-16,12 1 6 15,5-3 9-15,13-4 35 16,6-1 18-16,9 0 13 15,4-5-6-15,-2-2-24 16,-1-1-11-16,-7-4-93 0</inkml:trace>
  <inkml:trace contextRef="#ctx0" brushRef="#br0" timeOffset="123513.95">1897 14847 516 0,'-5'-7'298'0,"-3"-4"-57"16,5 11-78-16,-3 18-101 15,-2 12-31-15,-7 25-27 16,-4 14 8-16,-7 15-2 15,-1 7 0-15,0 3-1 16,-2-9 0-16,7-18 4 16,5-14 1-16,10-30 7 15,6-16 6-15,8-27-1 16,4-19-1-16,10-28-7 16,5-9-7-16,3-10-5 15,3 4-1-15,-5 8-2 16,-4 7-1-16,-8 20 5 15,-7 10 5-15,-8 24 4 0,-1 12-1 16,-5 25-3-16,2 10-8 16,7 20-4-1,10 9-2-15,17 9 0 0,3 4 1 16,9 2 1-16,-4-3 3 16,-10-12-1-16,1-10-2 15,-11-23-115-15,-1-11-219 0</inkml:trace>
  <inkml:trace contextRef="#ctx0" brushRef="#br0" timeOffset="123886.08">1758 15301 477 0,'7'1'210'0,"18"1"-80"16,13-2-52-16,26-2-31 15,4 1-1-15,0-1-46 16,-2 0-114-16,-16-1-132 15,-7-1-4-15,-12-1 60 16,-9 1 156-16,-12 7 185 16,-5 1 31-16,0 11 24 0,0 6-35 15,0 8-32-15,2 2-20 16,-1 1-46 0,0-3-12-16,-4-7-19 15,0-6-3-15,-3-10 36 0,0-6 7 16,-1-13-2-16,-1-9-5 15,6-9-50 1,0-4-13-16,9 0-17 0,4 6-3 16,8 14 0-16,4 5 3 15,3 15 7-15,1 7 4 16,-6 10-1-16,-3 5 1 16,-12 7-2-16,-5 3 0 15,-4 2-4-15,-2-3-12 16,3-1-190-16</inkml:trace>
  <inkml:trace contextRef="#ctx0" brushRef="#br0" timeOffset="124145.96">2826 15531 397 0,'9'-4'250'0,"9"-15"-7"15,-3-4-17-15,-9-1-40 0,-6-8-21 16,-5 0-30-16,-7 3-18 15,-12 1-37 1,-3 7-18-16,-9 13-18 0,-4 8-9 0,3 13-11 16,4 9-2-16,16 9-14 15,7 5-6 1,19-1-1-16,7-2 1 16,17-8 3-16,3-9 1 15,7-10 1-15,-3-6-2 16,-8-8-67-16,-4-5-74 15</inkml:trace>
  <inkml:trace contextRef="#ctx0" brushRef="#br0" timeOffset="124254.87">2771 15148 925 0,'-4'-3'408'0,"0"3"-223"0,4 1-76 16,0-1-47-16,8 6-447 31</inkml:trace>
  <inkml:trace contextRef="#ctx0" brushRef="#br0" timeOffset="124808.25">3382 15153 561 0,'2'0'258'0,"4"0"-59"16,18 5-122-16,7 2-14 16,12-1 12-16,4-1-13 15,-1-1-25-15,-1-5-11 16,-6 1-10-16,-10 0-1 16,-17 2-3-16,-13 3-1 0,-25 6-9 15,-6 4-3-15,-6 12-7 16,-3 5 1-16,11 7 4 15,6 3 3-15,13-1 2 16,12-1 3-16,13-14 3 16,10-5 3-16,8-17 4 15,1-7 3-15,0-12 2 16,-3-8 3-16,-5-5 1 16,-4-2-2-16,-5 8-6 15,-5 6-2-15,-8 11-10 16,-2 9 1-16,-2 15-1 15,-1 10-2-15,1 9 3 16,1 3-2-16,9-7-1 16,5-4-123-16</inkml:trace>
  <inkml:trace contextRef="#ctx0" brushRef="#br0" timeOffset="125012.01">3972 15299 808 0,'0'-3'358'0,"5"3"-175"15,4 5-64-15,8 9-66 16,11 8-10-16,13 8-12 16,4 3-5-16,-9 9-7 15,-14-3-1-15,-27-4 7 16,-13-3 7-16,-16-19 13 16,-1-5 2-16,0-12-8 15,3-9-15-15</inkml:trace>
  <inkml:trace contextRef="#ctx0" brushRef="#br0" timeOffset="125485.78">4970 15227 835 0,'-13'-2'365'0,"-11"1"-174"15,-11 10-105-15,-8 8-18 0,7 14-34 16,8 8-14-16,24 11-16 16,12-3 1-16,23-2 4 15,6-9 3-15,-1-19 5 16,-3-6 2-16,-11-14 11 15,-7-7 4-15,-8-17 9 16,-5-7-2-16,-10-25-6 16,-5-10-5-16,-2-8-11 15,2-3-1-15,9 3-4 0,8 3-3 16,11 12-8 0,3 11-5-16,2 25-20 0,4 15-84 0,5 26-373 15</inkml:trace>
  <inkml:trace contextRef="#ctx0" brushRef="#br0" timeOffset="125783.83">5142 15310 428 0,'-3'1'226'0,"-1"4"-38"15,2 5-48 1,2 12-45-16,2 6-12 0,5 9-21 15,1 2-9-15,7-7 0 16,6-3 4-16,7-16 64 16,2-6 30-16,1-13 52 15,-4-7 12-15,-10-9-54 16,-5-4-34-16,-9-4-63 16,-3-3-27-16,-7 9-46 15,-1 5-100-15</inkml:trace>
  <inkml:trace contextRef="#ctx0" brushRef="#br0" timeOffset="125987.69">5527 15492 652 0,'5'4'281'0,"5"4"-154"31,3-1-17-31,3-2-23 0,2-2 2 0,4-4 29 16,1-1 15-16,-1-11 16 15,-1 0-8-15,-2-6-39 16,-8-2-19-16,-4-1-33 16,-6-4-17-16,-17 1-23 15,-9 2-12-15,-22 13-18 32,-3 5-3-32,0 15-54 0,8 11-89 0</inkml:trace>
  <inkml:trace contextRef="#ctx0" brushRef="#br0" timeOffset="126587.98">6424 15477 559 0,'15'7'282'15,"23"5"-90"-15,4-3-30 16,5-6-69-16,4-3-20 0,-9-8-16 16,-5-6 7-16,-15-11 13 15,-13-6 3-15,-24-2-16 16,-12-2-19-16,-26 4-28 16,-4 7-13-16,1 16-23 15,4 8-9-15,19 23-10 16,8 12 2-16,15 16 17 15,10 9 9-15,9 5 10 16,4-3 5-16,11-1 3 16,-6-6 0-16,5-6-1 15,-1-5-1-15,-1-15 20 16,1-7-115-16</inkml:trace>
  <inkml:trace contextRef="#ctx0" brushRef="#br0" timeOffset="126766.11">6878 15340 915 0,'-4'10'358'0,"-1"7"-236"16,4 14-69-16,2 3-2 0,0 4-17 16,0-2-11-16,2-7 1 15,-1-4-94-15</inkml:trace>
  <inkml:trace contextRef="#ctx0" brushRef="#br0" timeOffset="126890.56">6828 15069 974 0,'0'-1'371'0,"-3"-7"-272"15,1 4-66-15,10 0-98 16,-4-4-150-16</inkml:trace>
  <inkml:trace contextRef="#ctx0" brushRef="#br0" timeOffset="127114.2">6943 14771 570 0,'0'-9'328'0,"1"-7"-78"0,-2 9-70 16,0 19-97-16,-2 9-45 16,7 31-26-16,9 14-1 0,14 21-1 15,12 7 2-15,5 7-2 31,1 1 1-31,-7 2-2 0,-8-8 0 16,-15-20-1-16,-12-9 2 16,-20-23 4-16,-8-4 3 15,-11-17 8-15,-1-7 2 16,1-15 3-16,2-8-1 0,18-9-115 16,9-6-92-16</inkml:trace>
  <inkml:trace contextRef="#ctx0" brushRef="#br0" timeOffset="127578.11">7602 15353 596 0,'-16'-13'327'16,"-17"-10"-61"-16,-2 3-86 0,4 9-92 15,6 6-27 1,15 6-50-16,5 5-11 15,7 6-10-15,6 2 1 16,12 1 9-16,6-3 3 0,8-4 3 31,-1-3 0-31,-12-5 4 0,-5 0 5 16,-16 0-5-16,-12 1-6 0,-19 5-5 31,-7 3-8-31,-1 8 0 0,6 4 1 16,11 3-4-16,10 1 1 15,12-2 5-15,1-4 5 16,18 0 6-16,0-3 4 16,7-9 3-16,1-2 4 15,1-6 12-15,-3-7 5 0,5-6 3 16,2-4-4 0,4-9-15-16,2-1-6 0,4 3-10 15,-2 7-1 1,-4 13-3-16,-4 9 0 0,-7 15 5 0,-13 6 7 15,-14 1 26 1,-4 3 19-16,-13-5 18 16,-2-7 0-16,-1-8-21 15,-2-5-51-15</inkml:trace>
  <inkml:trace contextRef="#ctx0" brushRef="#br0" timeOffset="128381.05">9001 15247 486 0,'-9'-11'273'0,"-16"-8"-30"15,-7 1-62-15,-11 7-61 16,0 4-20-16,0 8-45 16,6 4-24-16,15 7-31 15,9 3-6-15,19 7-1 16,9 4 4-16,16-1 6 16,-2 0 2-16,3-5 1 15,0-5 1-15,-14-7 3 16,-1-3 1-16,-12-4 5 0,-9-1 0 15,-13 1-5 1,-9 0-2-16,-7 3-9 0,2 1-5 16,-1 6-6-16,9 5-3 15,9 5-6 1,11 4 3-16,14-2 7 16,11 2 4-16,13-4 7 0,2-8 3 15,5-6 4-15,-1-6 2 16,-6-7 5-16,-5 2 2 0,-8-10 2 15,-6-2 0 1,-4 4-8-16,-3-1-2 0,-2 17-6 16,-4 3 0-1,-1 9 1-15,-2 7 1 0,-6-2 0 16,0-3 0 0,0-3 2-16,2-8 3 0,3-7 8 0,1-2 1 15,2-17-2-15,2-3-3 16,7-10-9-1,3-6-1-15,10 0-2 0,6 3 1 16,6 14 4-16,0 7 0 16,-8 15 5-16,-6 9-1 0,-12 14-1 15,-4 4 0-15,-5 8-3 16,-1 3-1-16,-2-8-4 16,1 0-3-16,1-4-141 15,6-9-215-15</inkml:trace>
  <inkml:trace contextRef="#ctx0" brushRef="#br0" timeOffset="128520.02">9416 15350 825 0,'9'-12'437'0,"4"-8"-144"0,-2 17-78 0,-12 22-115 0,-1 16-46 31,-2 14-28-31,0 3-3 16,7-3-114-16</inkml:trace>
  <inkml:trace contextRef="#ctx0" brushRef="#br0" timeOffset="128936.48">9532 15101 770 0,'24'-23'280'0,"35"-18"-163"15,14 11-4-15,5 16 19 0,6 16 0 16,-12 24-60-1,-9 9-19-15,-21 20-20 0,-21 6 0 16,-25 11 2 0,-9 3 1-16,-5-4-4 0,4-13-4 15,12-20-8-15,2-17-1 16,11-20 4-16,1-6-1 0,-9-22 3 16,-5-7-8-16,-22-9-14 15,-7 3-6-15,-10 16-20 16,1 20 0-16,-4 25 3 15,2 11 4-15,6 13 10 16,4-3 1-16,26-2-150 16,12-11-172-16</inkml:trace>
  <inkml:trace contextRef="#ctx0" brushRef="#br0" timeOffset="129254.36">10355 15345 709 0,'-12'-6'342'16,"-10"-9"-136"-16,-1 2-28 0,1 6-89 15,3 3-32-15,10 7-42 16,1 4-10 0,8 6-4-16,6 2 0 15,7 4 0 1,0-2 1-16,0-4 0 0,0-2-1 15,-11-4-7-15,-2 1-5 0,-17 1-9 16,-4 1 2 0,-8 3 9-16,-1 2 5 0,15 3 4 15,3 1 1 1,12 2 1-16,9-4 0 0,8 0 5 16,2-2 1-1,5-6 0-15,-2-1-1 0</inkml:trace>
  <inkml:trace contextRef="#ctx0" brushRef="#br0" timeOffset="129377.28">10316 15084 995 0,'0'-7'452'0,"-6"-10"-212"16,10 10-111-16,1 13-103 0,6 8 0 15</inkml:trace>
  <inkml:trace contextRef="#ctx0" brushRef="#br0" timeOffset="129776.21">10380 15348 651 0,'8'-10'410'0,"6"-8"-15"16,14 21-240-16,6 11-46 15,16 31-68-15,5 6-13 0,-3 12-11 16,-7 0-2-1,-34-2-8-15,-17 5-4 0,-34-2-7 16,-14 0-5-16,-4-16 4 16,4-14 5-16,12-32 13 15,11-13 8-15,16-26-2 16,10-7-7-16,24-9-12 16,10-7-3-16,31-1 28 15,14 1 25-15,2 2 21 16,-4 10-1-16,-22 15-26 15,-19 8-73-15</inkml:trace>
  <inkml:trace contextRef="#ctx0" brushRef="#br0" timeOffset="130197.75">10908 15393 607 0,'-4'1'323'0,"-3"5"-57"0,0 6-78 0,-4 7-79 16,4 5-14-1,2 5-35-15,5 0-8 0,9-6-10 16,3-1-6-16,4-13-2 16,1-4 7-16,4-8 24 15,0-6 8-15,-3-7 3 16,0-6-7-1,-7-4-28-15,-3-2-9 0,-1 5-16 16,-3 9-8-16,-4 12-14 16,-3 8-3-16,3 13-2 15,0 4 2-15,8 10 7 16,4-3 1-16,9-4 1 16,4-2 2-16,3-12 6 15,4-1 11-15,-3-11 35 16,0-3 8-16,-7-11 31 0,-5-10 1 15,-6-4-26 1,-8-6-6-16,-4-5-37 0,-3 10-16 16,-7 1-63-16,0 9-72 15</inkml:trace>
  <inkml:trace contextRef="#ctx0" brushRef="#br0" timeOffset="153258.86">12150 15320 697 0,'-10'-1'318'0,"-5"0"-149"15,6 1-37-15,24 5-52 0,14-2-16 16,18 0-9-16,7-2-7 15,12-2-11-15,-5-3-5 16,-9 1-10-16,-8-1-6 16,-26 5-8-16,-13 4-1 15,-24 10-2-15,-13 6 0 16,-15 11 4-16,-2 1 1 16,10 3-4-16,11-2-1 15,23-8 0-15,7-3 0 16,16-8 3-16,10-2 1 15,10-7 0-15,2-4-1 16,0-3 2-16,-7-10 1 0,-10-1 2 16,-4-2 0-1,-10 0-3-15,-5 5-3 0,-2 9-10 16,-2 1-5-16,0 10-2 16,0 6-1-16,0-2 8 15,0 3 2-15,2-8 2 16,1-2 3-16,4-8 2 0,2-6 2 0,2-8 3 15,-1-10-1 1,3-3-4-16,1-1-2 16,4 6-4-16,2 9 0 15,1 14 1-15,-3 9 2 16,-4 14 7-16,-3 3 5 0,-7 3 7 16,0 1 0-1,1-7-4-15,2-2-5 16,6-9-74-16</inkml:trace>
  <inkml:trace contextRef="#ctx0" brushRef="#br0" timeOffset="153837.66">13589 15304 784 0,'-19'13'342'16,"-24"23"-177"-16,4 9-50 15,17 7-58-15,15-1-12 16,29-8-14-16,12-9-3 16,23-17 2-16,1-10 0 15,-2-18-1-15,-2-7 1 0,-13-21 1 16,-11-14 2 0,-18-15 4-16,-12-12-2 15,-31-10-9-15,-10 1-5 16,-23 13-12-16,-6 13 0 0,-2 36-4 15,4 17-1-15,18 24-4 16,12 14-4-16,35 6-1 16,17 2-2-16,43 2-2 15,22-5 0-15,24-4-143 16</inkml:trace>
  <inkml:trace contextRef="#ctx0" brushRef="#br0" timeOffset="154158.01">14219 15207 647 0,'-13'-5'365'16,"-12"-7"-76"-16,2 15-130 0,-2 6-37 15,5 10-63-15,3 6-22 16,16 3-21-16,11 2-4 15,13-5-2-15,1-5-1 16,0-10 0-16,-1-6-1 16,-13-4 1-16,0-3-1 15,-17-1-5-15,-11 3-1 0,-9 3-5 16,-11 6-2-16,-1 12 16 31,0 2 8-31,16 3 13 0,12 2 6 0,24-6-4 16,14-1-3-16,17-9-4 0,7-9-2 15,2-3 26-15,-6-6-129 16</inkml:trace>
  <inkml:trace contextRef="#ctx0" brushRef="#br0" timeOffset="154773.94">14379 15267 529 0,'-1'-3'274'16,"2"-2"-59"-16,6 0-95 0,10 0-41 15,10 2-9-15,16 0-13 16,8 2 2-16,0 1-16 0,-6 0-10 0,-22 0-11 31,-7-1 0-31,-15 1-4 0,-8 3-1 0,-13 2-4 16,-12 7-7-16,-10 6-6 15,1 5-1 1,8 8 2 0,8 1 4-16,19 4 7 15,7-1 2-15,21-5 1 16,8-6 1-16,10-11 1 15,2-4 1-15,-5-13 0 16,-4-3 1-16,-10-11-1 16,-3-6-2-16,-5-8 2 15,-3-5 0-15,-2 1-3 0,-3 6-3 16,-7 13-8-16,-3 12-3 16,-1 18 2-16,-2 9 4 15,6 15 1-15,2 2 1 16,6 3-4-16,4-1-5 15,3-9-157-15</inkml:trace>
  <inkml:trace contextRef="#ctx0" brushRef="#br0" timeOffset="154946.21">14903 15271 768 0,'5'-5'453'15,"2"-2"8"-15,3 17-344 16,3 11-46-16,-1 16-37 15,-3 6-6-15,-6 7-10 16,-2-2-2-16,-1-10-16 16,2-7-66-16,7-17-198 15</inkml:trace>
  <inkml:trace contextRef="#ctx0" brushRef="#br0" timeOffset="155358.24">15134 15340 630 0,'-2'-5'337'0,"-6"3"-78"15,-6 2-49-15,-7 14-77 0,-4 4-38 16,-1 7-54-16,4-1-17 16,10 0-20-16,5 0-3 15,13-5-1 1,7-3 1-16,9-10 2 16,5 1 1-16,2-7-4 15,-3-7-1-15,-5-5-63 0,-1-6-27 16,-9-3 0-16,-2 0 5 15,-1 5 77-15,-1 1 46 16,0 12 49-16,0 3 8 0,6 10-1 16,-1 4-12-16,-2 4-29 15,1 4-3-15,-6-8-7 16,-1 0-5-16,3-10-7 16,1-7-2-16,5-11-5 15,1-11-2-15,7-11-12 16,2 1-4-16,3 8-5 15,3 7-1-15,-2 16-4 16,-2 5-1-16,-9 16 0 0,-1 6 1 16,-4 9 3-16,-8 2 1 15,-1-3 1 1,-1-1-2-16,-3-13-31 16,-1-3-62-16,-4-6-245 15</inkml:trace>
  <inkml:trace contextRef="#ctx0" brushRef="#br0" timeOffset="155508.35">15393 15005 1030 0,'-4'-10'579'0,"-4"-7"-86"16,2 24-332-16,0 7-65 0,6 17-77 15,1 2-7-15,11 12-523 16</inkml:trace>
  <inkml:trace contextRef="#ctx0" brushRef="#br0" timeOffset="156268.08">16418 15205 751 0,'7'-4'380'0,"15"2"-146"16,9 10-46-16,12 25-92 15,1 15-28-15,4 29-10 16,-7 6 0 0,-20 12 0-16,-11-2-7 15,-24-2-13-15,-15-1-10 0,-6-15-23 16,-1-16-6-16,2-34-10 16,5-19-14-16,10-35-12 15,7-18-4-15,25-23 4 16,10-10 14-16,14-3 40 15,8 7 13-15,0 7 5 16,1 4 1-16,-1 18-12 0,-7 8-1 16,-9 12 2-16,-6 10-1 15,-11 10-11-15,-4 5-5 16,-4 10-4-16,-4 7-2 16,1 13 1-16,-1 3 2 15,5 9-2-15,3 0-2 16,4-4-91-16,7-1-144 15</inkml:trace>
  <inkml:trace contextRef="#ctx0" brushRef="#br0" timeOffset="156544.28">17396 15341 975 0,'-9'13'459'16,"-17"19"-195"-16,-6 5-46 0,-8 2-94 15,-5-8-41-15,3-13-49 16,7-6-10-16,5-14-7 16,5-5-3-16,7-9-9 15,-2-8-2-15,9-4-4 16,0 0-6-16,7 4-7 16,5 9-2-16,15 13-1 15,7 8 5-15,14 20 9 16,1 3 3-16,-3 4 1 15,-1-1 2-15,-7-9-58 16,-2-5-102-16</inkml:trace>
  <inkml:trace contextRef="#ctx0" brushRef="#br0" timeOffset="156959.51">17457 15315 700 0,'-1'0'389'0,"2"-1"-76"0,7 3-113 0,7 2-106 15,8 3-22 1,5 1-19-16,3 1-11 16,0-3-20-16,-1-2-5 15,-7-2-5-15,-6-2-2 16,-6 0-4-16,-11 0-4 16,-9 6-5-16,-5 3-2 0,-9 10 0 15,1 5 4-15,3 6 1 0,6 1 3 16,7-7 1-1,6 0 3-15,9-9 6 0,0-1 4 16,8-6 5-16,1-7 2 16,0-3-3-1,2-4-2-15,2-6-5 16,0-2-4-16,0-3-6 0,-3-4-4 0,-4-5-5 16,-1 3-1-1,-6 4 1-15,-5 4 3 0,-3 12 5 16,-1 3 5-16,1 11 11 15,0 4 7 1,3 1 12-16,1 7 1 16,1-3-7-1,2-2-7-15,-3 1-10 0,0-10-60 0</inkml:trace>
  <inkml:trace contextRef="#ctx0" brushRef="#br0" timeOffset="158420.67">17733 14926 701 0,'-2'-4'414'0,"-2"2"-84"16,-2 12-99-16,-2 21-137 0,2 10-49 15,10 16-20-15,7 3-13 16</inkml:trace>
  <inkml:trace contextRef="#ctx0" brushRef="#br0" timeOffset="158969.88">18526 15326 618 0,'7'-7'390'0,"7"-2"4"16,3 16-255-16,5 14-43 0,-2 24-56 16,-8 2-9-1,-9 4-11-15,-3-3-3 16,-3-13-2-16,1-12-2 16,9-21-2-16,8-5 0 15,3-22 1-15,6-3 0 0,2-7 1 16,-6-3-1-16,6 5 3 15,1 9 2-15,0 14 1 16,1 14 3-16,-8 16 2 0,-7 9 1 16,-8 13-1-16,-7-1-2 15,-2-1-8 1,4-5-20-16</inkml:trace>
  <inkml:trace contextRef="#ctx0" brushRef="#br0" timeOffset="159502.52">19765 15319 819 0,'-22'-9'448'16,"-14"-9"-115"-16,-10 11-135 15,-2 7-61-15,1 12-76 16,12 13-28-16,15 16-31 15,9 6-2-15,19 4-4 16,4-1 1-16,16-16 3 16,8-6 3-16,8-12 3 0,-4-9 4 15,-12-13 7-15,-8-4 4 16,-25-9-4-16,-9-1-13 16,-12 4-47-16,-7-1-49 15,9 4-220-15</inkml:trace>
  <inkml:trace contextRef="#ctx0" brushRef="#br0" timeOffset="159776.95">19820 15357 763 0,'7'-4'391'0,"6"-5"-120"0,-4 6-135 16,-1 1-41-16,0 7-51 15,2 3-15-15,2 9-11 16,-1 6-3-16,-4 5-4 15,0 5-1-15,3 2-1 16,3-3-2-16,4-8 1 16,0-5 2-16,4-8 6 15,-3-7 16-15,5-4 55 0,-1-6 16 16,-6-14 11 0,-1-6-11-16,-10-16-53 15,-1-3-17-15,-10-2-23 0,-3 7-10 16,-1 19-144-16,1 12-94 0</inkml:trace>
  <inkml:trace contextRef="#ctx0" brushRef="#br0" timeOffset="159995.97">20318 15350 797 0,'-8'-11'490'0,"-7"-8"1"15,7 13-286-15,3 7-57 16,3 21-75-16,5 12-31 0,4 26-28 16,-3 6-1-1,0 13-3-15,-3-1-3 0,-3-10-5 0,-2-4-1 16,1-19 4-16,0-9-92 31,5-22-102-31</inkml:trace>
  <inkml:trace contextRef="#ctx0" brushRef="#br0" timeOffset="160122.38">20361 15522 1031 0,'9'3'390'16,"12"-1"-283"-16,4 5-69 16,5-1-9-16,-5-1-153 0</inkml:trace>
  <inkml:trace contextRef="#ctx0" brushRef="#br0" timeOffset="160405.75">20655 15383 814 0,'0'3'400'0,"1"8"-124"0,3 5-102 16,-1 10-44-16,-3 3-19 15,-2-2-25-15,-3-3-18 16,-3-9-36-16,0-7-5 15,4-9-4-15,-1-7-3 16,5-14-6-16,0-7-2 16,1-8-9-16,8-5-3 0,7 6-4 15,9 4-2 1,7 16 4-16,0 8 3 0,-2 15 9 16,-6 8 1-1,-9 14 0-15,-4 7-2 0,-8 5-3 16,-3 0-2-16,1-5-139 15,-1-2-257-15</inkml:trace>
  <inkml:trace contextRef="#ctx0" brushRef="#br0" timeOffset="160574.61">20977 15340 939 0,'0'-2'464'0,"1"1"-172"0,-1 9-101 16,0 21-107-16,1 7-31 15,-1 12-21-15,0-3-11 16,1-4-80-16,0-7-166 16</inkml:trace>
  <inkml:trace contextRef="#ctx0" brushRef="#br0" timeOffset="160669.64">20970 15018 1326 0,'-4'0'492'0,"-1"5"-373"16,-2 8-114-16</inkml:trace>
  <inkml:trace contextRef="#ctx0" brushRef="#br0" timeOffset="161228.86">21445 15250 706 0,'-12'-6'328'16,"-12"1"-159"-16,-1 0-37 16,5 12-83-16,4 4-30 0,9 8-26 15,7 3-6-15,16 0 2 16,4-4 4-16,3-6 10 16,1-5 5-16,-10-10-3 15,-6-2-5-15,-8-1-8 16,-7 1-6-16,-15 10 6 15,-11 6 17-15,-8 14 25 16,2 7 3-16,14 7-3 16,14 2-16-16,24-5-19 15,15-1-2-15,18-13-1 16,8-11 9-16,7-7-116 16,-3-9-197-16</inkml:trace>
  <inkml:trace contextRef="#ctx0" brushRef="#br0" timeOffset="161462.45">21809 15379 617 0,'-16'-12'394'0,"-22"-14"-7"0,1 3-136 0,-1 10-128 16,1 10-34-16,9 13-44 16,3 13-14-16,16 17-14 15,9 3-6-15,11 1-2 16,9-2 1-16,3-15 1 15,-1-7 0-15,-7-8 4 16,-7-9 2-16,-16-4-1 16,-6-1 0-16,-10-11-10 15,-1 1-55-15,7-5-178 16</inkml:trace>
  <inkml:trace contextRef="#ctx0" brushRef="#br0" timeOffset="161736">21788 15408 880 0,'13'-2'459'0,"11"-2"-145"0,2 7-100 16,-2 13-139-16,-7 2-31 15,-8 5-26 1,-4 1-3-16,-5-6-3 16,-1-2-1-16,-1-7-4 0,5-9-3 15,6-7-11 1,4-11-2-16,8-10 0 15,-4-5 1-15,4-2 6 0,2 6 0 16,0 12 0-16,1 11 2 16,-6 19 8-16,-5 11 12 15,-12 13 50-15,-3 7 13 16,-10 0-2-16,0-5-7 0,6-9-80 16,4-4 252-1</inkml:trace>
  <inkml:trace contextRef="#ctx0" brushRef="#br0" timeOffset="162133.91">22772 15259 901 0,'6'-4'435'0,"21"5"-138"16,17 19-194-16,9 9-32 0,16 27-26 16,-12-1-7-16,-13 3-11 15,-9-10-5-15,-12-11-46 16,-4-7-91-16</inkml:trace>
  <inkml:trace contextRef="#ctx0" brushRef="#br0" timeOffset="162293.15">23167 15277 1316 0,'-22'4'540'0,"-26"10"-328"15,1 8-70-15,1 14-76 16,5 4-21-16,11 2-28 15,4 0-8-15,11-6-46 16,2-4-127-16</inkml:trace>
  <inkml:trace contextRef="#ctx0" brushRef="#br0" timeOffset="162678.29">22799 15026 924 0,'-2'-3'409'0,"3"1"-196"15,9 2-96-15,20 2-69 16,10 4-6-16,19 3-10 15,3-6-7-15,7 2-13 16,-2-3-3-16,-17-2-1 16,-9-2-1-16,-19 2-2 15,-9-2 0-15,-13-7 0 16,-3 3 0-16,-1-6-2 0,1 4-4 16,6 6-3-16,1 2 0 15,11 14 5-15,-1 1 6 16,-5 9 18-16,-4-2 12 15,-12 1 9-15,-8-4 1 16,-3-1-55-16,-3-1-252 16</inkml:trace>
  <inkml:trace contextRef="#ctx0" brushRef="#br0" timeOffset="163938.47">1632 16581 706 0,'2'0'316'0,"5"0"-113"0,15 2-136 15,14-1-21-15,21-2-2 0,11-3-7 16,5 1-13-16,-3 1-6 16,-23-1-6-1,-11 2 0-15,-23 1-12 0,-11 6-3 16,-17 7-5-16,-9 6-2 16,-12 10 7-1,-6-4 4-15,7 4 2 0,11 0-6 16,21-5-4-1,14 3-2-15,23-5 0 0,7 1 5 16,11-5-19-16,3-3-55 0,3-9-65 31,-2-5-8-31,-11-6 22 16,-6-5 60-16,-15-5 103 16,-7-3 46-16,-7-4 64 15,-7-1 25-15,-9-3 10 16,-5 1-14-16,-12 4-34 15,-5-1-18-15,-4 8-41 0,-1 5-22 16,0 8-37-16,5 7-13 16,9 8-12-16,6 3-1 15,10 7 3-15,8 3 2 16,11 2 3-16,6-3 1 16,10-6 3-16,3-10 1 0,0-10 0 15,0-8 2-15,-6-7 1 16,-5-2-1-16,-8-1 0 15,-7-2 1 1,-6 1-1-16,-3 4 0 16,-9 11-9-16,1 5-3 0,0 14 0 15,0 1 1-15,8 2 8 16,5 3 1-16,12 0 1 16,9 0 5-16,7-6 5 15,2-6 4-15,4-10 47 16,-7-10 31-16,-3-8 51 15,-5-4 8-15,-19-9-33 16,2 5-35-16,-14-1-54 16,-6 2-32-16,-7 9-88 15</inkml:trace>
  <inkml:trace contextRef="#ctx0" brushRef="#br0" timeOffset="164503.27">3721 16575 576 0,'-10'-5'303'16,"-13"2"-68"-16,-5-1-62 0,-11 4-61 16,1 6-30-16,6 2-49 15,5 5-25-15,16 1-30 16,8 4-3-16,12-2 7 16,12 3 9-1,7-3 13-15,6-4 4 16,2-2 1-16,-4-6 1 15,-14-1 3-15,-6-1 8 16,-20 3 1-16,-12 3-2 0,-12 2-4 16,-5 4-8-16,4 2-8 15,7 1-7-15,14 9-10 16,10 1-1-16,16 3 3 16,6-2 6-16,17-12 20 15,5-7-66-15</inkml:trace>
  <inkml:trace contextRef="#ctx0" brushRef="#br0" timeOffset="164742.93">3850 16620 795 0,'9'-22'439'15,"1"-20"-111"-15,7 15-120 16,-1 5-57-16,4 19-78 0,8 15-33 0,2 17-25 16,6 9-1-1,-10 10 0-15,0 2 1 0,-1 3-3 31,-2-5 1-31,1-11 2 0,-4-10 1 16,-11-17 9-16,-9-5 4 16,-14-13-3-16,-10-4-3 0,-16-1-17 15,-5 2-10-15,-4 16-12 32,1 7-2-32,2 11 0 15,9 7 6-15,17-4-147 0,17-6-80 16</inkml:trace>
  <inkml:trace contextRef="#ctx0" brushRef="#br0" timeOffset="165034.12">4494 16719 896 0,'4'1'416'0,"0"3"-176"15,-4 0-41-15,-1-4-62 16,0 0-27-16,-4 13-43 15,-47 33-16-15,13-33-23 16,-3-5-8-16,2-8-9 16,0-5-2-16,8-9-9 15,4-2-6-15,12-1-12 16,9-2-10-16,15 3-1 16,15 2 3-16,19 6 12 15,6 5 14-15,9 13 12 16,-11 9 11-16,-9 14 10 0,-11 5 1 15,-7 4-5-15,-4-3 10 16</inkml:trace>
  <inkml:trace contextRef="#ctx0" brushRef="#br0" timeOffset="165701.93">4697 16575 944 0,'17'-3'382'0,"15"0"-227"16,18 8-101-16,4-2-10 15,-4 6-16-15,-10 1-7 16,-18-7-6-16,-9 4-6 16,-6-2-18-16,-13-1-5 15,-12 2-1-15,-8 0 2 16,-11 1 14-16,6 3 0 15,8 6 5-15,7 5 0 16,15 7 10-16,9 3 6 16,12-1 2-16,7-2-2 0,4-6-4 15,-2-7 1 1,1-10 1-16,-7-10 3 0,3-13 0 16,-2-7-1-1,-7-7-2-15,2 2-4 16,-11 7-8-16,-1 5-3 0,-4 13-6 15,0 11 1-15,-5 11 18 16,-6 8 5 0,-5 6 7-16,-2 1-1 0,4-3-11 15,4-4-4 1,7-10-2-16,1-8 2 0,6-13-1 16,5-6-1-16,6-11-2 15,4-4-3-15,8 3-4 16,0 1-1-16,1 11 0 0,-1 9 1 0,-4 11 9 15,-5 10 9-15,-14 15 19 16,-6 1 2-16,-5 8-3 16,0-4-12-1</inkml:trace>
  <inkml:trace contextRef="#ctx0" brushRef="#br0" timeOffset="166183.49">5513 16879 832 0,'8'1'405'0,"10"4"-139"15,6-4-51-15,8-3-90 16,4-4-33-16,4-12-48 15,-4-4-13-15,-9-5-4 16,-9-2 1-16,-18-1-3 16,-7 4 1-16,-23-3-8 15,-7 2-4-15,-7 9-7 16,-1 7-10-16,9 16-9 0,6 14-3 16,5 18 2-16,7 5 5 15,14 17 7-15,4 7 2 16,11 2 3-16,4-1 3 15,2-11 2-15,0-7-1 16,-4-13 1-16,1-3-3 16,-9-15-50-16,-1-4-87 15</inkml:trace>
  <inkml:trace contextRef="#ctx0" brushRef="#br0" timeOffset="166374.65">5905 16672 1272 0,'-1'2'500'0,"-2"7"-346"15,3 7-32-15,2 12-55 16,1 2-14-16,3 5-23 16,-2 1-12-16,4-6-86 15,1-2-118-15</inkml:trace>
  <inkml:trace contextRef="#ctx0" brushRef="#br0" timeOffset="166515.27">5844 16419 1394 0,'-4'-9'600'16,"-6"-7"-341"-1,7 10-97-15,3 8-109 0,7 11-31 16,8 12-148-16</inkml:trace>
  <inkml:trace contextRef="#ctx0" brushRef="#br0" timeOffset="167132.36">6386 16968 721 0,'-1'-9'418'15,"3"-2"-61"-15,-3-6-165 16,-2 0-28-16,-1-2-44 16,-9-5-12-16,-8 2-19 15,-4 4-16 1,-5 9-33-16,0 7-16 16,5 14-24-16,1 7-2 15,7 7-3-15,7 6 2 16,10-3 1-16,8-3 2 15,6-2 3-15,2-9 2 0,4-10 3 32,2-1 1-32,2-13 3 0,0-5 0 0,-2-7-3 0,0-2-1 15,-6-4-3-15,-4 1 0 16,-6 5-3-16,-3 3 1 16,-3 10-6-16,-2 8-2 15,-1 12-1-15,1 10 0 31,0 7 4-31,10 2 2 0,6 3 0 16,2-7 2-16,7-8 2 16,-6-8 2-16,9-11 9 0,-1-7 26 15,1-11 49 1,1-5 20-16,-10-13 17 16,-4-7-18-16,-11 3-48 0,-5 2-23 15,-12 11-37 1,-4 9-58-16,1 16-47 15</inkml:trace>
  <inkml:trace contextRef="#ctx0" brushRef="#br0" timeOffset="168446.47">7593 16642 681 0,'-11'-3'298'0,"-12"1"-165"15,3 10-63-15,11 13-78 16,6 3-15-16,16 6-4 15,9-3 3-15,13-9 17 16,4-5 7-16,0-9 15 16,-3-4 4-16,-14-3 15 15,-11-2 5-15,-19-4 2 0,-10 1 1 16,-17 4 1-16,-5 1-1 16,-5 10 5-16,1 2-5 15,10 13-18-15,14 6-10 16,17 4-14-16,9 1-3 15,20-4 10-15,1-5 12 0,19-14 16 16,7-6 5-16,3-14 1 16,-3-10-2-16,-12-10-5 15,-11-5-2 1,-8-5-5-16,-2-1 0 16,-12 5-3-16,-4 0 2 15,-7 11 19-15,-7 8 6 16,-1 12 2-16,2 10-3 0,6 13-23 0,-1 9-11 31,4 8-15-31,5 2 0 0,0 4-1 16,6-4 0-16,0-6-80 15,-1-6-76 1</inkml:trace>
  <inkml:trace contextRef="#ctx0" brushRef="#br0" timeOffset="168601.2">7790 16401 1262 0,'0'-1'467'0,"1"1"-383"16,3 6-60-16,5 12-23 16,3 1-149-16</inkml:trace>
  <inkml:trace contextRef="#ctx0" brushRef="#br0" timeOffset="168776.24">8065 16735 864 0,'11'17'396'15,"12"21"-176"-15,0-2-51 16,3-14-66-16,-3-8-10 16,1-18 0-16,-2-9 2 15,2-14-6-15,-6-3-19 0,-6-6-55 16,-6-1-78-16,-10 1-389 15</inkml:trace>
  <inkml:trace contextRef="#ctx0" brushRef="#br0" timeOffset="169188.97">8722 16712 747 0,'-16'17'361'0,"-25"20"-144"16,-4-1-55-16,2-10-82 0,0-7-24 16,11-16-24-16,5-5-2 15,7-13-10-15,5-1-5 16,10-4-14-16,1 1-5 16,13 0-11-16,3 1 2 15,9 4 9-15,3 6 10 16,-1 8 20-16,5 6 2 0,-6 7 10 15,4 4 5-15,-2 2-2 16,-3 3-2-16,0-3-7 16,-3-3-9-16,1-5-5 15,0-5 4 1,2-11 2-16,-4-6 0 16,-2-13-2-16,0-4-4 0,0-2-6 15,-3-1 1 1,-6 0-5-16,2 11-2 0,-5 13-15 15,1 11 6-15,3 20 15 16,-7 1 6-16,-5 12 19 16,6 0-7-16,0-2 24 15,0-8-64-15</inkml:trace>
  <inkml:trace contextRef="#ctx0" brushRef="#br0" timeOffset="169712.56">9580 16750 829 0,'8'9'307'15,"5"14"-222"1,0 7-38-16,-6 6-2 16,-4-1-2-16,0-10-8 15,-1-7-3-15,3-19 4 16,0-9-2-16,2-21-2 16,1-7-1-16,3-8-15 15,3 1-3-15,5 4 3 16,7 8 12-16,2 13 3 15,2 9 3-15,-4 18-2 16,-5 5-15-16,-6 19-2 16,-7 3-3-16,-3 10-2 15,-1 3-1-15,3-8-102 16,4-2-120-16</inkml:trace>
  <inkml:trace contextRef="#ctx0" brushRef="#br0" timeOffset="169987.95">10095 16788 951 0,'0'2'405'16,"6"8"-174"-16,9-1-91 15,10 1-36-15,6-2-9 0,1-7-46 16,-5-2-13-16,-5-9-9 16,-6-2 0-16,-6-11 6 15,0 0-1-15,-13-4-6 16,-7-3-6-16,-11 2-9 15,-8 1-6-15,-8 12-15 16,2 11-7-16,-5 17-15 16,9 14-3-16,8 15 8 15,8 8 3-15,13 14 11 16,3 0 3-16,12 0 7 16,2-2 3-16,6-14-127 15</inkml:trace>
  <inkml:trace contextRef="#ctx0" brushRef="#br0" timeOffset="170348.42">10660 16713 707 0,'-22'-4'387'0,"-16"-6"-100"16,-12 14-92-16,-3 3-36 0,11 5-64 16,6 3-30-1,21 3-46-15,8-1-12 0,14 5-9 16,9-1-1-16,7-8 11 16,7-5 6-16,5-11 6 15,1-10 1-15,8-6-3 16,5-2-5-16,-1 4 6 0,-5 4 7 15,-11 13 10-15,-7 7 4 16,-15 16 0 0,-1 6-1-16,-9 9 3 15,-13-2 1-15,-1-8-7 0,-5-6-7 16,-4-14-44 0,7-6 451-16</inkml:trace>
  <inkml:trace contextRef="#ctx0" brushRef="#br0" timeOffset="171030.62">11440 16734 716 0,'4'0'350'0,"10"-1"-93"16,10 2-124-16,22 2-71 15,13 3-4-15,2-4-21 0,-4 1-4 0,-16-3-5 16,-12-3-3-16,-20 0 1 31,-8-1-4-31,-13 2-21 16,-7 2-4-16,-12 2-12 16,-5 5-4-16,-3 8 5 15,-2 5-3-15,18 15-6 16,11 3 3-16,14 1 7 15,12 0 9-15,11-16 9 16,7-1 13-16,3-13 15 16,-2-11 4-16,-6-8 5 15,-6-11-5-15,-4-7-12 0,-5-4-4 16,3-2-8-16,-2 3-6 16,0 11-9-16,1 9-7 15,-4 16-6-15,-3 5 3 16,-2 12 9-16,-5 2 5 15,0 2 10-15,-7-3 1 16,6-8 0-16,0-4 6 0,2-12 4 16,7-6 0-16,4-11-4 15,7-7-6-15,4-2-10 16,4 4-3-16,4 8 0 16,-4 9 2-16,0 14 6 15,-5 9 6-15,-14 12 12 16,-4 7-2-16,-11 4 24 15,-4-5-61-15</inkml:trace>
  <inkml:trace contextRef="#ctx0" brushRef="#br0" timeOffset="171487.52">12773 16729 869 0,'-1'14'357'16,"1"10"-208"0,12 9-35-16,10-1 5 0,19-10-4 15,8-10-13-15,11-22-32 16,6-11-12-16,-10-19-18 16,-9-7-2-16,-19-7-6 15,-17-4-7-15,-25-6-32 0,-16-5-13 16,-39-6-13-16,-8 4-1 15,-11 20 19-15,7 19 7 16,22 32 2-16,17 14-5 16,21 17-16-16,16 7-6 15,25 8-1-15,12 0 6 16,29-6 18-16,18-5 6 16,23-10-72-16,3-4-90 15</inkml:trace>
  <inkml:trace contextRef="#ctx0" brushRef="#br0" timeOffset="171779.16">13401 16599 822 0,'-14'-8'386'16,"-17"-11"-177"-16,-2 2-26 16,3 8-73-16,5 7-35 0,7 10-46 15,7 4-17 1,7 8-23-16,8-3-5 0,14 4 5 15,4-2 7-15,8-6 8 16,-2 1 4-16,-10-8-1 0,-6-1 0 16,-15-2-19-1,-4-1-10-15,-14 3-1 0,-5 1 0 16,1 1 17-16,-2 1 10 0,13 7 14 16,8 1 9-1,12 2 24 1,9 4 3-16,19-2-9 0,9-3-7 15,13-7-94 1</inkml:trace>
  <inkml:trace contextRef="#ctx0" brushRef="#br0" timeOffset="172362.64">13514 16598 727 0,'0'6'309'0,"4"3"-145"0,16 4-61 15,9-2-2-15,21-1-9 16,5-3-20-16,10-7-32 16,0-7-6-16,-15-3-7 15,-7-4 0-15,-25-2 2 16,-9 5-3-16,-22 0-17 15,-14 8-5-15,-16 6-15 16,-6 5-5-16,4 8 5 16,9 4-1-16,15 3 1 15,6 0 0-15,14 0 7 0,6 1 8 16,13-1 23-16,8-1 8 16,13-6 9-16,2-5-3 15,3-9-10 1,1-3-4-16,-6-8-7 0,-6-5-2 0,-7-2-10 15,-7-3-10 1,-6 1-18-16,-2 1-2 16,-5 7 4-16,-3 5-2 0,-5 9 11 15,-3 7 1 1,2 8 1-16,3 3 7 0,7-2 34 16,2 0-113-1</inkml:trace>
  <inkml:trace contextRef="#ctx0" brushRef="#br0" timeOffset="172544.2">14171 16614 1045 0,'7'6'417'16,"6"6"-280"-16,0 9-32 16,1 9-38-16,-3-1-18 15,1 0-17-15,-6 2-9 0,0-6-6 16,-1-5-39-1,1-10-138-15,2-12-156 0</inkml:trace>
  <inkml:trace contextRef="#ctx0" brushRef="#br0" timeOffset="172929.39">14373 16651 498 0,'-3'0'271'0,"-8"4"-38"15,-4 6-24-15,-4 7-61 16,-1 4-19-16,11 1-55 0,7 2-23 15,9-5-20-15,10-1-3 0,10-11 4 16,5-5 0-16,3-7-3 16,0-5-2-16,-4-6-9 15,0-3-2-15,-3 0-4 0,-10-1-2 16,0 5 1 0,-5 4 7-16,-6 11 14 15,5 3 9-15,-6 11 6 0,-4 4-3 31,-2 2-12-31,1 2-6 0,-6-9-4 0,4-2 5 16,1-11 3 0,0-8-2-16,11-8-6 0,0-6-9 15,3-3-12 1,3 0-1-16,-2 8-6 0,-2 4-4 16,3 15-4-16,-1 7 0 0,-6 10 4 31,1 7 5-31,-6 7 5 0,-1 4 0 15,1-1 2-15,-3-2-47 16,0-9-135 0,-2-9-155-16</inkml:trace>
  <inkml:trace contextRef="#ctx0" brushRef="#br0" timeOffset="173084.1">14631 16284 1353 0,'3'0'558'16,"1"7"-352"-16,-1 14-86 16,1 23-84-16,1 5-17 15,1 3-63-15,5 1-190 0</inkml:trace>
  <inkml:trace contextRef="#ctx0" brushRef="#br0" timeOffset="173627.33">15725 16623 483 0,'-9'-6'317'15,"-14"-3"43"-15,-8-1-129 0,-8 8-55 16,1 3-43-16,1 9-73 16,2 5-31-16,17 8-43 15,5 4-5-15,21 5-2 16,11 1 4-16,13 0 17 16,6-6 7-16,-5-9 13 15,4-7 3-15,-3-11 3 16,-5-4 2-16,-7-7 3 15,-7-2 3-15,-14 0 1 0,-4 2-4 16,-4 8-10-16,-3 5-5 16,-1 20 0-1,1 14-2-15,3 26-1 16,0 4-1-16,5 14-6 16,-1-2 0-16,6-11-1 0,4 2 1 15,7-21-82-15,3-13-58 16</inkml:trace>
  <inkml:trace contextRef="#ctx0" brushRef="#br0" timeOffset="173927.5">16071 16707 812 0,'-11'-4'398'16,"-8"-5"-143"-16,3 10-133 16,2 7-41-16,9 11-49 15,2 7-6-15,13 11-13 16,9 3 4-16,8-4 11 16,5-4 7-16,5-19 16 15,0-12 16-15,-4-18 36 16,-9-11 7-16,-16-8-5 0,-12-3-15 15,-25 2-47-15,-7 2-18 0,-11 10-24 16,3 10-44-16</inkml:trace>
  <inkml:trace contextRef="#ctx0" brushRef="#br0" timeOffset="174417.76">16385 16823 769 0,'15'12'356'0,"19"17"-149"16,2-3-7-16,-1-8-64 15,3-4-27-15,-15-14-43 16,-1-6-13-16,-7-12-11 15,-8-7-3-15,1-6-8 16,-8-3-5-16,-9-2-9 16,-9 1-5-16,-13 8-10 15,0 8-8-15,-7 16-14 16,5 10-4-16,5 16-7 16,3 6 4-16,11 16 9 15,3 8 10-15,11 13 19 0,8 7 7 16,12-10 8-16,3-8-4 15,5-16-7-15,-4-8-1 16,1-8-234-16</inkml:trace>
  <inkml:trace contextRef="#ctx0" brushRef="#br0" timeOffset="174704.75">17097 16684 736 0,'-4'4'407'0,"-1"7"-2"16,-4 7-185-16,-8 9-58 16,-2 7-20-16,-13 1-62 15,0-1-22-15,-3-13-26 16,0-8-5-16,9-13-1 16,3-9-5-16,6-12-12 0,3-4-7 15,5-3-8-15,4 2-3 16,8 9-10-16,5 3-7 15,10 13-15-15,-1 5-2 16,7 15 16-16,2 12 9 16,2 13 18-16,2 1 3 15,-10-3 2-15,-2-3-21 16</inkml:trace>
  <inkml:trace contextRef="#ctx0" brushRef="#br0" timeOffset="174863.13">16844 16439 1329 0,'-3'0'519'16,"0"8"-355"-16,3 9-97 16,10 14-98-16,8 5-21 15</inkml:trace>
  <inkml:trace contextRef="#ctx0" brushRef="#br0" timeOffset="175670.69">17721 16704 572 0,'16'0'279'0,"26"0"-45"0,7 2-120 0,16 5-20 0,1-1-9 15,-4 0-31-15,-5-3-12 16,-15-4-15 0,-10-4-3-1,-19-2-7-15,-12-1-9 0,-21 1-8 0,-8 1-6 16,-8 2 1 0,-2 4 5-16,9 14 1 15,6 7 0 1,11 12-4-16,15 6-2 15,8 7-1-15,8-4 1 0,19-8 6 16,7-4 4-16,17-19 3 16,6-10 2-16,1-11 3 15,-5-11 1-15,-18-8 7 16,-13-1 6-16,-18-5 17 16,-7 2 10-16,-15 3 48 15,-7 0 17-15,-13 7 4 16,-4 5-9-16,-4 7-59 15,2 7-25-15,6 7-29 16,8 4-7-16,7 9-3 16,6 3 1-16,9 1 3 15,5 5 4-15,11 0 2 0,1-3 2 16,7-3 2-16,5-7 1 16,-4-9 5-16,0-4 3 15,-6-10 2-15,-5-4-1 16,-9-3-4-16,2 2-3 0,-6 2-8 15,-3 6-5-15,-1 7-15 16,-3 4-4-16,3 13 1 16,0 3 2-16,6 5 14 15,8 2 3-15,-2-9 7 16,8-2 7 0,-1-13 28-16,1-5 28 0,4-11 41 15,-4-7 6-15,2-4-11 16,-10-6-26-16,-6-1-42 15,-5-2-27-15,-10 3-129 16,0 2 17-16</inkml:trace>
  <inkml:trace contextRef="#ctx0" brushRef="#br0" timeOffset="176002.87">19714 16691 1002 0,'6'6'424'0,"14"15"-206"16,11 10-100-16,20 22-32 16,5 6-13-16,-1 2-31 0,-8-7 9 15,-14-18-246 1</inkml:trace>
  <inkml:trace contextRef="#ctx0" brushRef="#br0" timeOffset="176161.32">20108 16700 1449 0,'-25'5'579'0,"-31"7"-380"31,-4 8-67-31,-6 11-65 0,0 8-27 0,8 4-34 16,10 3 21-1,29-5-189 1,8-8-327-16</inkml:trace>
  <inkml:trace contextRef="#ctx0" brushRef="#br0" timeOffset="176354.26">20316 16478 1304 0,'-16'7'476'31,"-22"12"-385"-31,0 11-58 0,1 12-33 16,6 2 11-16,14 3-139 16</inkml:trace>
  <inkml:trace contextRef="#ctx0" brushRef="#br0" timeOffset="176540.15">20393 16666 943 0,'0'4'445'32,"-1"6"-111"-32,14 12-217 15,8 6-10-15,5 8 5 16,8 3-20-16,-2 1-27 15,1 0-18-15,-3-9-68 16,-5-6-102-16</inkml:trace>
  <inkml:trace contextRef="#ctx0" brushRef="#br0" timeOffset="176686.35">20778 16690 1193 0,'-25'5'574'16,"-34"10"-209"-16,-6 10-125 15,-6 13-113-15,8 4-38 0,8 4-49 16,6-6-17-16,12-4-77 16,6-9-82-16,24-9-516 15</inkml:trace>
  <inkml:trace contextRef="#ctx0" brushRef="#br0" timeOffset="176890.57">20965 16978 1722 0,'-4'1'692'16,"2"5"-450"-16,5 0-53 16,-14-11-71-16,11 4-40 15,4-5-40-15,-4-7-52 0,0-6-592 16</inkml:trace>
</inkml:ink>
</file>

<file path=ppt/ink/ink10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2:42:54.79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C00000"/>
    </inkml:brush>
  </inkml:definitions>
  <inkml:trace contextRef="#ctx0" brushRef="#br0">1611 8593 438 0,'6'3'228'16,"4"4"2"-16,21-3-180 16,16 1 3-16,26 0 14 15,10-4-1-15,15 0-20 16,-2-2-12-16,-14 1-12 0,-10-1 0 16,-27-2 1-16,-7 3-112 15</inkml:trace>
  <inkml:trace contextRef="#ctx0" brushRef="#br0" timeOffset="194.43">2061 8665 599 0,'-3'2'270'0,"3"9"-99"16,0 5-27-16,-2 21-21 0,2 11 14 0,0 17-7 15,-2 4-11-15,-3-8-32 16,4-2-24-16,-1-22-36 16,7-4-13-16,11-8-83 15,-4-7-122-15</inkml:trace>
  <inkml:trace contextRef="#ctx0" brushRef="#br0" timeOffset="646.67">2555 8989 509 0,'-5'-6'297'0,"-1"-5"-27"16,-8 0-45-16,-10 3-55 15,-1 4-29-15,-7 4-45 16,-4 5-21-16,4 10-37 15,1 1-13-15,11 11-23 16,8-2-2-16,12 3-4 16,9-1 0-16,17-6 2 0,5-2 1 15,14-18 1-15,5-2 0 16,-5-15 2-16,-6-4 6 16,-24-5 17-16,-9 1 12 15,-16-1 6-15,-8 3-2 16,-9 4-24-16,-7 0-92 0</inkml:trace>
  <inkml:trace contextRef="#ctx0" brushRef="#br0" timeOffset="1247.1">3334 8932 635 0,'3'8'245'16,"-1"17"-146"-16,1 7-24 0,1 3 8 15,-4 3-7-15,1-8-28 16,1-3-9-16,0-8-11 16,1-7-1-16,0-9 7 15,1-9 2-15,4-10-3 0,-2-10-5 16,2-6-17-1,5 1-5-15,-1-1-6 0,3 3-1 16,11 1-6 0,-2 2 0-16,-1 12 3 15,2 5 1-15,-9 14 6 16,-2 7 1-16,-1 4 2 0,0 8-2 16,-3 9-1-16,4 0-2 15,2 5-56-15,0-4-98 16</inkml:trace>
  <inkml:trace contextRef="#ctx0" brushRef="#br0" timeOffset="1785.68">4033 9059 386 0,'-6'-4'290'16,"-3"-8"63"-16,0 1-97 15,-12-2-76-15,-1-2-29 16,-11 2-53-16,-6 4-18 16,2 3-26-16,2 5-19 0,3 9-20 15,11 4-10-15,12 7-12 16,9 2 1-16,18-1 2 16,2 2 1-16,9-4 4 15,-2-3 1-15,3-7-1 16,-1-6-1-16,-3-4-8 15,-3-5-29-15,-8-10-93 16,-5 0-29-16,-10-7-1 16,-2-4 30-16,-14-6 102 15,1-7 33-15,0-10 20 16,3 0 3-16,22 7 7 16,3 6 14-16,10 13 25 15,2 9 7-15,-7 9-7 16,3 6-14-16,-4 12-31 15,0 8-8-15,5 13-4 16,-1 5 3-16,-2 7 7 0,3 3 3 16,-6-1 5-16,3-3 1 15,-4-7-5-15,-1-8-3 16,-7-8-6-16,-2-3-2 16,-3-9 0-16,-2-1 3 0,-5-3 1 15,-5-3-2-15,-12 2-10 16,-7 4-7-16,-1 2-6 15,-1 4-2-15,6 0-28 16,12-3-104-16</inkml:trace>
  <inkml:trace contextRef="#ctx0" brushRef="#br0" timeOffset="2139.38">4397 8967 669 0,'-2'1'335'0,"-3"1"-113"15,-6 1-104-15,6 8-33 0,-5 1-36 16,5 9-12-16,9 5-15 15,-2 2-4-15,14 6-5 16,0-5-1 0,6-6 1-16,4-4 3 0,1-15 8 15,2-5 11-15,-4-14 37 16,-1-3 21 0,-6-11 34-16,-5 1 0 15,-11 2-19-15,-5 0-21 16,-10 9-44-16,2 0-15 0,2 9-90 15,3 4-121 1</inkml:trace>
  <inkml:trace contextRef="#ctx0" brushRef="#br0" timeOffset="2789.1">4717 8985 532 0,'0'3'250'16,"-1"8"-99"-1,-1 5-72-15,0 11-50 16,3 2 4-16,6 3 6 16,2-3 1-16,10-4-4 0,3-5-3 15,5-11-1 1,5-5 1-16,1-13 2 16,-4-3 2-16,-4-8-2 0,-5-2-2 15,-16 3-4 1,2-1-1-16,-7 3 4 15,-4 6 5-15,1 7-8 0,-3 3-6 16,-2 11-14 0,1 6-8-16,6 7 0 0,5 3 0 15,14-3 2-15,3-1 0 16,8-11 3 0,-1-3 2-16,1-8 8 15,0-6 12-15,-6-7 36 16,-1-1 10-16,-7-2 5 0,-4-2-8 15,-7 3-33-15,-3 0-11 16,-8 5-42-16,-4 0-78 16,0 0-380-16</inkml:trace>
  <inkml:trace contextRef="#ctx0" brushRef="#br0" timeOffset="2917.91">5004 8738 829 0,'-4'-5'432'16,"-7"-4"-141"-16,6 6-145 15,-2 3-54-15,7 11-73 16,6 2-20-16,6 7-124 16,5 4-226-16</inkml:trace>
  <inkml:trace contextRef="#ctx0" brushRef="#br0" timeOffset="3158.6">5246 8924 930 0,'1'10'372'0,"2"15"-239"0,3 1-10 16,1 3-32-16,0 5-14 15,5-4-28-15,1-3-10 16,2-5-5-16,2-7-2 16,1-9 10-16,-1-6 15 15,3-6 19-15,1-6 3 16,-5-8-8-16,3 0-15 15,-6-2-28-15,-1 2-9 0,-5 1-86 16,-3 2-135-16</inkml:trace>
  <inkml:trace contextRef="#ctx0" brushRef="#br0" timeOffset="3565.81">5713 8973 717 0,'-6'10'310'15,"-7"7"-164"-15,2 4-34 0,9 8-49 16,0-5-16 0,2 6-20-16,10-1-1 15,10-7 7-15,5 0 7 0,16-13 14 16,-1-3 7-16,-3-12 14 15,-7-7 3-15,-9-4-8 16,-7-5-7-16,-8-1-22 16,-1-3-14-16,-5 0-93 15,-2 2-94-15</inkml:trace>
  <inkml:trace contextRef="#ctx0" brushRef="#br0" timeOffset="3764.56">5986 8909 855 0,'-1'4'384'0,"0"7"-177"0,2 7-64 16,2 13-63-1,4 7-5-15,2 11-17 16,-2 7-9-16,1 8-20 16,2 4-9-16,-2 7-10 0,-2-4-1 15,0-16-2-15,1-11-1 16,-1-24-152-16,1-11-251 15</inkml:trace>
  <inkml:trace contextRef="#ctx0" brushRef="#br0" timeOffset="4144.23">6087 9154 806 0,'9'-3'293'0,"10"-2"-233"0,4 1-41 16,9 1-14-16,4-1 0 15,8 1-5-15,4-5 7 16,3-4-203-16,-9-8-27 16,3 1 2-16,-3 2-1 15,-11 1 251-15,4 6 71 16,-25 0 105-16,-6 2 25 16,-15 0 13-16,-7 4-8 0,-10 3-43 15,0-2-14 1,-2 3-50-16,4 3-36 0,7 4-65 15,2 6-18-15,13 4-16 32,5 2-2-32,8 3 3 0,5-4 1 0,5-5 5 15,-3-3 1-15,9-10 4 16,-1-3 1-16,2-5 6 16,-2-6 3-16,-10-7 3 15,-6 1-1-15,-9-6-83 16,-4 2-131-16</inkml:trace>
  <inkml:trace contextRef="#ctx0" brushRef="#br0" timeOffset="4569.21">7267 8929 805 0,'0'-2'392'0,"-1"-1"-167"15,1 17-105-15,3 15-40 16,3 24-47-16,1 13-5 15,-1 23-6-15,4 9-3 16,-5 4-3-16,-1-5-4 16,2-17-6-16,-6-22-16 15,7-24-148-15,-5-15-135 16</inkml:trace>
  <inkml:trace contextRef="#ctx0" brushRef="#br0" timeOffset="5153.91">7288 9176 869 0,'5'0'301'0,"12"-1"-269"16,4-3-28-16,9 2-3 16,4-2 1-16,5 2 0 15,1 0 2-15,8-3 1 16,-6-1 1-16,17-5-5 0,3-3-5 15,4-2-8-15,0 1 0 16,-25 0 4 0,-11 4 6-16,-21 7 10 0,-3 4 9 15,-12 11 58-15,-5 4 32 16,-14 8 36-16,-11 2 4 0,-7 3-45 16,-1-1-31-1,9-7-38 1,-5-5-9-16,22-14-7 15,4-7-13-15,3-10-15 16,20-10-8-16,-1-2-9 0,3-1 7 0,15 2 8 16,-8 4 4-1,-2 8 3-15,2 6-1 0,-4 8 6 16,-2 4 1 0,8 11 5-16,-3 3 6 0,7 8-1 15,3 0 0-15,-3-5-2 16,0-1-1-16,0-7 0 15,0-6 0-15,0-8 3 16,1-6 0-16,-4-8 1 0,1-1 1 16,-1-7-5-16,3-1-2 15,-19 5-5-15,27 1-2 16,-1 12-1 0,-4 8 1-16,11 10 8 0,-34 5 9 15,-16 6 22 1,-8 2 4-16,-10 4-4 0,16-4-8 15,-8-3-194-15</inkml:trace>
  <inkml:trace contextRef="#ctx0" brushRef="#br0" timeOffset="5910.85">9184 8904 450 0,'-5'-3'281'0,"-8"-2"-13"16,-21 2-95-16,5 7-88 16,-4-1-5-16,3 9-10 0,14 2-13 15,0 4-33-15,8 5-17 16,13-2-15-16,13 0-2 16,4-13 9-1,-12-4 2-15,1 1 5 16,36 9 0-16,-5-4 6 15,-6-7 4-15,-30-6 6 0,-6 1 1 16,-12-4-3-16,-9 1-4 16,-8 4-10-16,-4-3-2 0,0 5-5 15,4 6-5-15,11 2-4 16,5 7-4-16,8 1-1 16,8 1 3-16,7 5 5 15,5-1 5-15,2 1 4 16,5-4 2-16,6-7 3 15,2-6 3-15,9-12 5 16,-3-7 0-16,1-9 0 16,1-4 2-16,-10-7-2 15,-1 5 1-15,-7 1 0 0,-12-4 1 16,-7 11 9-16,1 6 7 16,-7 8-1-1,4 11-3-15,1 14-16 16,-5-2-9-16,5 12-4 15,-3-4 0-15,4 2-2 16,6 3-11-16,1-5-184 16</inkml:trace>
  <inkml:trace contextRef="#ctx0" brushRef="#br0" timeOffset="6077.9">9314 8723 775 0,'-3'-7'406'0,"-6"-13"-95"16,8 13-205-16,-3 4-54 0,5 4-53 0,6 6-13 15,1 4-67 1,7 8-120-16</inkml:trace>
  <inkml:trace contextRef="#ctx0" brushRef="#br0" timeOffset="6251.25">9548 8979 522 0,'13'19'339'0,"9"16"-37"0,-7-1-88 16,-1 2-41-16,-4-8-60 16,3-4-23-16,1-13-11 15,3-5 0-15,1-13-12 16,0-9-6 0,0-5-23-16,-2-4-11 0,-1-1-11 15,-4 2-4-15,-11-2-118 16,0 5-111-16</inkml:trace>
  <inkml:trace contextRef="#ctx0" brushRef="#br0" timeOffset="6770.36">10049 8951 598 0,'3'7'318'16,"-3"11"-66"-16,-6 4-14 15,13 5-63-15,-20 3-30 16,-8-5-59-16,2-1-17 0,-11-3-28 16,11-7-10-1,-2-6-12-15,1-6-3 16,4-8-6-16,2-2-5 0,6-6-13 16,-1 1-5-16,5-2-11 15,2-1-3-15,10-3 2 16,5-1 0-16,9 1 9 15,3-1 4-15,3 11 1 16,2 10 2-16,-7 14 3 16,-3 7 3-16,-5 9 5 15,-15-2 3-15,14 2-1 16,-1-1 0-16,8-7-4 16,14-8 1-16,-10-9 1 15,3-4 0-15,-4-10 2 0,-2-2-1 16,-4-7 0-1,-5-4-1-15,2-2 2 16,-1 0 1-16,-6 0 3 16,-1 2 0-16,-7 6 2 0,-1 3 1 15,1 9-3-15,0 4 0 16,1 4-4-16,-1-5-2 16,0 0 5-16,2 8 0 0,5 8 0 15,14 27 0-15,-12-28-3 16,-4-3-1-16,3-1-17 15,0-3-160-15</inkml:trace>
  <inkml:trace contextRef="#ctx0" brushRef="#br0" timeOffset="6945.39">10714 8957 688 0,'0'-4'399'16,"0"-3"-51"-16,1 1-199 0,3 4-44 16,-2 0-66-1,-2 1-17-15,0 1-85 0,0 0-171 16</inkml:trace>
  <inkml:trace contextRef="#ctx0" brushRef="#br0" timeOffset="7109.28">10699 9096 660 0,'0'2'466'0,"0"2"-1"0,-1 1-149 15,0-5-43-15,1 0-71 16,-2 0-28 0,1 0-58-16,0 0-27 15,1-2-51-15,0 1-15 0,0 0-231 16</inkml:trace>
  <inkml:trace contextRef="#ctx0" brushRef="#br0" timeOffset="9205.29">11979 9638 384 0,'0'-10'226'0,"1"-12"-16"0,-1-7-38 16,1-7-45-16,-3-3-14 15,2-8-11-15,0-2 0 16,-2 5 4-16,5 5-1 0,-2 16-14 16,-1 8-19-16,1 9-35 15,-3 6-18 1,-1 10-31-16,1 8 1 15,1 18 2-15,2 9 2 16,3 9 10-16,0 0 0 16,1-1 1-16,3-7-1 15,2-6-2-15,4-5 2 16,0-13-125-16,-1-6-171 0</inkml:trace>
  <inkml:trace contextRef="#ctx0" brushRef="#br0" timeOffset="9409.36">11754 9822 706 0,'4'-3'339'0,"9"-5"-111"15,8 1-43-15,22 0-72 0,10 2-16 16,23 4-47-1,6 0-22-15,-4 2-14 0,-3 0-8 16,-15-1-123 0,-7-2-84-16</inkml:trace>
  <inkml:trace contextRef="#ctx0" brushRef="#br0" timeOffset="9861.03">11913 10092 616 0,'-2'-8'314'0,"-1"-13"-76"15,9 1-79-15,14-6-50 16,6 3-8-16,17 2-17 15,5 4-14-15,8 15-22 16,-5 4-12-16,-12 18-16 16,-13 4-2-16,-20 7-6 15,-7 0-2-15,-24 4-5 16,-5-2-1-16,-16-3-1 0,-1-6-4 16,4-11-32-16,5-8-22 15,15-11-57-15,5-7-7 16,9-4 20-1,6-1 20-15,10-4 61 16,4 6 19-16,5 7 28 0,2 4 11 16,8 12 22-16,5 2 3 15,6 6-1-15,2 2-6 0,-2-2-24 16,-4-2-12-16,-7-9-55 16,-1-4-140-16</inkml:trace>
  <inkml:trace contextRef="#ctx0" brushRef="#br0" timeOffset="10853.37">12464 9375 626 0,'3'-13'318'15,"1"-7"-70"-15,1 1-18 16,-5 16-67-16,0 9-40 16,1 22-79-16,-8 18-24 15,10 23-8-15,4 7-1 16,-3 5-1-16,13-3 0 16,-12-8-2-16,-2-5 0 15,3-20-2-15,1-10-5 0,1-19-3 16,2-8-2-16,2-16-6 15,1-5 0-15,4-16-3 16,3-7-3-16,0-3 4 16,0-2 2-16,-1 9 3 15,-3 6 2-15,-2 10 7 16,-4 6 3-16,-11 10-5 16,-2 4 0-16,-13 7-5 15,0 4 0-15,-7 3 4 16,-4-1 1-16,7-1-2 15,4-1-1-15,11 0-6 16,7 2 2-16,13-1 10 16,1-2 7-16,12 0 13 15,2-5 1-15,1-1-6 0,3 0-5 16,-5-4-10-16,-2-1-9 16</inkml:trace>
  <inkml:trace contextRef="#ctx0" brushRef="#br0" timeOffset="11516.33">11758 9127 627 0,'-8'1'321'16,"-3"9"-84"-16,-21 20-123 15,-8 11-35-15,-14 33-14 16,0 12-6-16,7 22-18 16,11 15-11-16,24 6-13 15,12-3-3-15,28-11-2 16,16-9-1-16,29-25-4 15,0-10-4-15,20-18-181 16</inkml:trace>
  <inkml:trace contextRef="#ctx0" brushRef="#br0" timeOffset="12095.88">12741 9187 672 0,'4'-1'339'15,"6"3"-116"-15,8 15-63 0,15 27-93 16,7 21-17-16,-2 30-18 15,7 11-4-15,-18 15-2 16,-13 1-1 0,-5-5-4-16,-28-4-4 0,-7-20-10 15,2-17-3-15,-4-24-2 16,16-12-8-16,3-17-83 16,3-8-59-16</inkml:trace>
  <inkml:trace contextRef="#ctx0" brushRef="#br0" timeOffset="12451.75">13241 9723 847 0,'5'-5'406'16,"4"-2"-170"-16,0 3-55 15,11 12-91-15,4 8-31 0,8 13-26 16,5 8-3-16,-1 10-6 0,-4 4-3 16,-7-6-12-16,-3-3-8 15,-4-17-137-15,-2-11-137 16</inkml:trace>
  <inkml:trace contextRef="#ctx0" brushRef="#br0" timeOffset="12645.91">13556 9731 856 0,'-7'0'383'0,"-10"5"-182"15,-10 3-33-15,-4 10-52 16,-7 8-22-16,-5 8-37 16,-1 4-15-16,3 6-23 15,3-6-7-15,10-9-18 16,11-5-26-16,11-11-150 15,3-4-129-15</inkml:trace>
  <inkml:trace contextRef="#ctx0" brushRef="#br0" timeOffset="13039.12">13499 9345 834 0,'5'-9'366'0,"10"-11"-160"16,3 0-42-16,13 8-50 15,3 4-21-15,-2 15-50 16,-1 6-13-16,-13 7-6 16,-3 6-1-16,-20 5-2 15,-1 8-2-15,-17 0-4 16,-2-3-2-16,1-8-2 16,1-6 0-16,13-11-3 15,3-5-2-15,13-4-5 0,6-2 0 16,8-1 0-16,7 0 0 15,3-4-2 1,6 4-6-16,-2 1-95 16,1-1-206-16</inkml:trace>
  <inkml:trace contextRef="#ctx0" brushRef="#br0" timeOffset="15451.7">13897 9933 461 0,'-1'-2'319'15,"0"-4"5"-15,6 0-136 16,10 2-24-16,21 3-56 16,15-1-18-16,16 4-24 0,0-2-15 15,-2-4-20 1,-7-4-9-16,-8-8-205 16</inkml:trace>
  <inkml:trace contextRef="#ctx0" brushRef="#br0" timeOffset="16927.13">14484 9713 459 0,'6'-6'292'0,"4"-3"-25"16,5 8-114-16,1 4-33 15,6 17-52-15,-2 5-19 16,-3 16-9-16,-2 5-6 16,-12 1-5-16,0-2-2 15,-7-14-6-15,4-6-2 16,-1-15-4-16,0-2 1 0,3-14 4 15,2-6-2 1,5-10-4-16,-1-7-6 0,3-6-7 16,1-3-2-1,4 8-1-15,3 5 2 0,-4 13-2 16,-2 10 3-16,-7 10 5 16,1 7 1-16,1 9 3 15,-1 2-2-15,1 2-1 0,-2-4 0 16,-4-3 0-1,-2-6-1-15,-1-10 0 16,1-5 1-16,5-8-5 16,4-6-2-16,10-8-9 0,3-5-2 15,7-6-1 1,2 2 3-16,-1 9 4 0,-1 6 1 16,-7 15 3-16,-2 4 2 15,-8 14 9-15,-1 8 3 0,-11 10 5 31,0 2-1-31,-1 1-6 16,-2-5-2-16,7-9-16 16,6-5-37-16,7-13-398 15</inkml:trace>
  <inkml:trace contextRef="#ctx0" brushRef="#br0" timeOffset="17515.04">15269 9942 255 0,'5'0'171'0,"4"0"21"15,1 0-42-15,3-1-24 0,-1-2 6 0,0-3 11 31,1-3 0-31,-3-4-8 16,-2-1-15-16,-1-1-28 0,-3-1-9 0,-8 0-15 31,-5-1-5-31,-11 1-17 16,-4-1-9-16,-8 6-28 16,-2 3-9-16,2 11-15 15,2 8-6-15,10 6-1 16,3 5-4-16,10 4 2 15,5 2 3-15,8 1 8 16,4-4 6-16,5-4 4 16,7-8 1-16,2-11 0 0,3-2 0 15,-2-12-1-15,-3 0 0 16,-7-3 3-16,0 0 3 16,-7 4 4-16,-2 3 0 15,-4 5-2-15,-2 3-1 0,1 13 2 16,2 7 1-1,-1 11 1-15,-2 4-3 0,0 6 1 16,-6-2 2-16,-5-1 5 16,-3 1 6-16,-8-7 8 15,-1-2 2-15,-1-9 1 16,-1-7 1-16,3-13-4 16,6-4-4-16,0-8-14 15,6-4-12-15,6-1-55 16,0-3-42-16,13 2-159 15,4-4-206-15</inkml:trace>
  <inkml:trace contextRef="#ctx0" brushRef="#br0" timeOffset="17959.04">15734 9766 544 0,'-6'-7'321'15,"-5"-8"-55"-15,-8 6-78 16,-5-2-30-16,-1 8-59 16,3 3-32-16,2 2-32 15,6 6-15-15,2 3-26 16,5 0-7-16,16 8 0 16,7 3 4-16,9 5 15 0,6 3 2 15,1 5 1-15,-5-2 1 16,-10 1 3-16,-8-4 1 0,-14-5 7 15,-10-3 2 1,-6-6 4 0,-3-4 1-16,-4-11-12 0,5-4-16 0,3-8-106 31,2-2-72-31,9-3-280 16</inkml:trace>
  <inkml:trace contextRef="#ctx0" brushRef="#br0" timeOffset="18140.28">15814 9780 422 0,'6'0'275'15,"6"4"17"-15,-6 6-53 0,-1 8-73 16,-4 6-24-16,0 9-46 16,1 5-10-1,-1-2-26-15,2 0-10 16,-1-12-24-16,3-3-15 15,0-10-66-15,-2-7-82 0</inkml:trace>
  <inkml:trace contextRef="#ctx0" brushRef="#br0" timeOffset="18309.41">15852 9562 805 0,'0'-5'333'15,"3"-6"-186"-15,-2 6-114 16,1 6-26-16,4 4-26 16,1 6-74-16</inkml:trace>
  <inkml:trace contextRef="#ctx0" brushRef="#br0" timeOffset="18593.5">16030 9814 596 0,'4'17'329'0,"8"17"-69"0,-3 2-47 15,-9-6-65-15,0-3-28 16,-3-6-39-16,-4-9-12 16,7-8-25-16,0-8-11 0,-1-11-12 15,2-4-6 1,5-11-17-16,5 2-4 0,8-1-5 16,0 0 1-16,1 6 1 15,-3 4 1-15,-1 12 8 16,0 7 4-16,-2 15 11 15,0 4 3-15,-5 7-1 16,0 2-2-16,-4 0-5 16,1-1-3-16,0-1-4 15,-4-3-3-15,0-5-81 16,2-4-158-16</inkml:trace>
  <inkml:trace contextRef="#ctx0" brushRef="#br0" timeOffset="19071.87">16516 9773 862 0,'-4'6'361'16,"-12"10"-214"-16,3 6-43 0,11 13-55 16,-1 5-4-16,14-1-5 0,5-2-6 15,6-12-6 1,2-5-1-16,8-13-1 0,-3-10 0 15,1-15 3-15,-2-6 1 16,-8-17 1-16,1-1 0 16,-12-7 3-1,-5-3-1-15,-17-5-2 16,-8-1-3-16,-12-7-7 0,-3 2-6 16,1 8-13-16,-2 11-2 15,2 25-2-15,-1 10-1 0,4 18 3 16,4 10 0-16,16 7-7 15,9 4 2-15,22 5 2 16,11-5 1-16,10-6 0 16,7 2-2-16,6-8-109 15,4-1-224-15</inkml:trace>
  <inkml:trace contextRef="#ctx0" brushRef="#br0" timeOffset="20417.9">16995 9890 878 0,'-5'0'464'0,"1"0"-98"16,-1 4-195-16,1-2-41 15,4-2-55-15,0 0-24 16,0 0-32-16,0 0-6 16,0 0-288-16</inkml:trace>
  <inkml:trace contextRef="#ctx0" brushRef="#br0" timeOffset="20871.43">17298 9728 849 0,'2'-1'376'0,"12"4"-179"16,5 4-44-16,12 9-63 16,10 8-12-1,1 9-24-15,2 1-4 0,-5 6-13 16,-12-4-7 0,0-6-12-16,-3-1-6 0,-4-10-12 31,0-5-66-31,-1-10-317 15</inkml:trace>
  <inkml:trace contextRef="#ctx0" brushRef="#br0" timeOffset="21107.84">17646 9756 755 0,'-4'-4'410'0,"-10"-5"-96"0,3 3-134 0,0 0-39 0,0 2-63 15,4 4-24-15,-3 9-28 32,-3 5-5-32,-11 10-2 15,-3 8 0-15,-18 12-3 16,-2 1-4-16,1-2-3 16,1-5-3-16,17-12-14 15,5-6-34-15,13-7-247 16</inkml:trace>
  <inkml:trace contextRef="#ctx0" brushRef="#br0" timeOffset="24154.43">17885 9887 515 0,'3'1'252'0,"9"3"-78"15,5 0-27-15,12 1-22 16,5 1-12-16,10-1-21 15,6-3-18-15,1 0-29 16,-4-6-15-16,-6 0-224 16</inkml:trace>
  <inkml:trace contextRef="#ctx0" brushRef="#br0" timeOffset="25506.06">18556 9697 212 0,'0'-3'174'0,"0"-5"45"16,1-2-37-16,6-7-59 15,-3-5-23-15,6-7-23 16,-1-4 1-16,0-5 15 15,-1-4 6-15,-3 7 2 16,-4 1-6-16,-3 10-24 0,0 8-18 16,-4 9-38-16,2 7-18 15,2 7-21 1,-3 4-8-16,3 13-1 0,1 7 4 16,3 17 5-1,3 6 8-15,2 2 13 0,1 1 4 0,0-9-83 16,-1-2-198-16</inkml:trace>
  <inkml:trace contextRef="#ctx0" brushRef="#br0" timeOffset="25689.07">18460 9858 527 0,'9'-2'298'15,"6"-3"-25"-15,5 3-135 0,13 2-74 16,4 1-15-16,15 3-20 16,7 0-10-16,3 1-27 15,-2-2-83-15</inkml:trace>
  <inkml:trace contextRef="#ctx0" brushRef="#br0" timeOffset="26060.35">18545 10069 780 0,'3'-10'319'15,"0"-11"-192"-15,14-1-81 16,4 1-15-16,10 3-13 15,4 6-3-15,2 12-6 0,-1 6-4 16,-12 15-3-16,-9 1 5 16,-22 9 12-16,-10 7 3 15,-18 5 2-15,-5 0-3 16,4-3-11-16,2-8-5 16,14-16-7-16,4-6-3 15,12-10-6-15,4-1-1 0,10-2 7 16,10-1 3-16,2 4 16 15,6 2 6-15,6 6 0 16,-3 1-2-16,6-2-6 16,-2 1-3-16,-2-8-238 15</inkml:trace>
  <inkml:trace contextRef="#ctx0" brushRef="#br0" timeOffset="26619.02">18919 9675 754 0,'6'1'307'15,"5"2"-193"-15,1 11-40 16,5 12-31-16,-8 0 1 0,-1 8 6 16,-5-1-2-16,-7-4-5 15,3 0-7-15,-9-12-10 16,6-5 3-16,4-11-4 16,-1-9-11-16,10-13-17 15,-4-9-12-15,6-5-11 16,4 2 5-16,2 8 9 15,2 4 3-15,1 9 12 16,3 9 6-16,-4 9 5 16,2 6 8-16,-4 8 7 15,-6 5-1-15,-5 2 1 16,-2 0-5-16,-3 1-8 16,0-5 0-16,3-6 3 15,1-9 1-15,-1-10 2 0,3-9-2 16,3-17-8-16,5-2-6 0,7-7-12 31,4 2-4-31,4 10-2 0,-4 1 3 16,2 15 2-1,-5 3 3-15,-3 9-4 0,-5 11 1 16,-6 7 5-16,-4 0 2 16,-6 4 9-16,-3-1 3 0,3-1-33 15,2 0-120 1</inkml:trace>
  <inkml:trace contextRef="#ctx0" brushRef="#br0" timeOffset="27036.34">19552 9620 902 0,'-5'-4'379'0,"-2"4"-220"16,-3 1-62-16,9 14-50 16,-4 6-6-16,3 8 2 0,2 3-4 15,4 3-8-15,7 2-4 16,11-5-9-16,3-5-1 16,3-10 5-16,2-8 3 15,-5-13 8-15,-2-7 0 16,0-10-2-16,-1-3-2 15,-3-6-6 1,-2 0-2-16,-9-6-2 16,-2-2-1-16,-5 0-5 15,-1 1-3-15,1 16-11 16,-1 8-10-16,-2 15-16 0,-2 8-4 16,2 11 5-16,2 7 8 15,3 7 15-15,3 7 4 16,1-5 2-16,0 1 2 15,0-7 26-15,2-6-93 16,2-5-298-16</inkml:trace>
  <inkml:trace contextRef="#ctx0" brushRef="#br0" timeOffset="27396.23">19989 9850 712 0,'-6'10'316'0,"-6"15"-134"15,7 1-27-15,-9 2-48 16,8-5-19-16,4-8-47 16,-2-6-13-16,8-9-1 15,-1-7 0-15,5-7-1 0,6-4-3 16,-3-10-7-16,-1-1-1 15,-4-3-2-15,-4-2-2 16,3 8-3 0,2 4-3-16,-3 11-6 0,1 5-4 15,-3 9-6-15,-2 7 0 16,7 8 4-16,4 8 3 16,8 6 6-16,-2 1-1 15,3 3 4-15,-5-4-1 16,-5-6 5-16,2-2-1 0,-7-10-19 15,0-3-48 1,-5-5-244-16</inkml:trace>
  <inkml:trace contextRef="#ctx0" brushRef="#br0" timeOffset="27571.74">19946 9940 947 0,'6'-2'390'15,"7"-3"-249"1,4 1-47-16,13 4-58 0,1-4-19 16,4 2-17-16,-1-1-97 15</inkml:trace>
  <inkml:trace contextRef="#ctx0" brushRef="#br0" timeOffset="27944.91">19959 9266 805 0,'3'-10'324'0,"5"-10"-193"0,10 0-22 0,8 9-17 16,4 1 0-16,7 11-17 16,-2 5-25-16,-8 8-28 15,-8 2-6-15,-17-2-2 0,-8 6 3 16,-17 6 6 0,-9 3 3-16,-3 8-8 0,5-6-2 15,10-8-9-15,13-3-3 16,10-12 1-16,6 0 2 15,14-5 9 1,6 1 1-16,12-2 0 16,1 0-3-16,4 5-6 0,-3-3 0 15,-6 0-136-15</inkml:trace>
  <inkml:trace contextRef="#ctx0" brushRef="#br0" timeOffset="28558.16">20369 9734 408 0,'-1'-3'235'16,"0"0"-30"-16,1-1-112 0,0 4-24 15,0 0-28-15,0 0-4 16,0 0 8-16,0 0 14 0,0 0 11 15,11 0-7 1,49-3-21-16,-22-2-16 0,18 2-19 16,5 1-1-16,3 2 0 15,-7 1-31-15</inkml:trace>
  <inkml:trace contextRef="#ctx0" brushRef="#br0" timeOffset="30211.33">20889 9578 608 0,'1'-5'328'0,"2"1"-95"0,8 10-87 15,-3 10-108 1,5 8-18-16,-2 12-7 0,-8 1 9 16,2 5 11-16,-6-3-2 15,-1-4 2-15,2-5-1 16,1-15 1-16,0-4 9 15,-1-14-9 1,-1-9-5-16,6-6-11 0,-4-10-11 16,5-4-3-16,4 2-1 15,-2-3-2-15,9 6-2 0,5 10 5 16,-1 4 5 0,3 17 4-16,2 6-2 0,-3 8-6 15,-5 3-4-15,-4 2 3 16,-7 2 2-1,-6-8 7-15,-1-2 2 0,0-6 2 16,-1-6 1-16,2-5-18 0,4-5-12 31,4-8-10-31,4-7-3 16,4-8 13-16,0-1 6 0,6 2 1 16,1 8 1-16,-3 9 8 15,-2 6 1-15,-9 12-1 0,-5 3 0 16,-7 11-2-1,1 6 1-15,-4 5 8 0,2 1-1 16,2-6 0 0,2-2-8-16,11-5-207 15</inkml:trace>
  <inkml:trace contextRef="#ctx0" brushRef="#br0" timeOffset="30695.88">21609 9792 388 0,'4'-5'252'0,"3"-6"-31"16,2 3-53-16,-1-4-23 16,-2-3-35-16,0-2-13 15,-7-1-27-15,-5-4-13 16,-10-1-23-16,-6-1-10 15,-8 3-14-15,-2 10-2 0,-4 9-7 16,0 5-3-16,9 12-7 16,5 4-5-16,11 12-7 15,5 1 1 1,10-1 8-16,1-9 6 0,14-3 10 16,12-3 5-16,4-13 4 15,8-1 2-15,-7-8-1 16,-7-3 1-16,-7 0-1 15,-5-3 1-15,-6-3 2 16,-3 0 5-16,-5 6 14 16,1 4-2-16,-4 8 1 0,-5 7 0 15,3 9-9-15,-3 8 2 16,2 12-3-16,1 6-6 16,0 11-9-1,-1-2-1-15,2-3 1 0,-3-4 4 16,-7-14 7-16,-4-3 4 15,-8-7 3-15,-5-7-1 16,-2-9 3-16,0-7-1 0,4-12-33 16,-3-7-34-16,9-7-118 15,2-7-94-15</inkml:trace>
  <inkml:trace contextRef="#ctx0" brushRef="#br0" timeOffset="31048.23">22006 9602 447 0,'-10'-9'269'0,"-13"-1"-16"16,-11 0-60-16,3 6-71 0,0 4-25 15,4 1-47-15,10 5-17 16,6 1-29-16,-1 0-8 16,12 3-6-16,6 1 5 15,13 11 11 1,2 3 9-16,5 3 7 0,0 2-2 16,-8-7-4-16,3 3 1 15,-8-5-1-15,-8-2 3 16,-11-4 3-16,-6 0 0 15,-11-6-2-15,-2-3-3 16,-1-6-26-16,-7-1-35 16,10-4-163-16,4 1-193 0</inkml:trace>
  <inkml:trace contextRef="#ctx0" brushRef="#br0" timeOffset="31219.11">22040 9646 758 0,'3'-8'385'16,"2"-2"-113"0,1 4-66-16,-4 6-98 15,0 7-32-15,2 14-52 16,0 4-8-16,0 7-6 0,-1 2-1 16,-1-4-59-1,-2-3-104-15</inkml:trace>
  <inkml:trace contextRef="#ctx0" brushRef="#br0" timeOffset="31396.75">22089 9349 942 0,'-1'-7'364'0,"-2"-8"-260"15,0 7-59-15,5 5-57 16,0 3-21-16,6 8-163 31,3 5-149-31</inkml:trace>
  <inkml:trace contextRef="#ctx0" brushRef="#br0" timeOffset="31630.07">22252 9637 518 0,'8'17'321'16,"6"15"-16"-16,-4 3-67 15,-10-11-79-15,-2-4-21 16,-4-9-37-16,1-5-9 0,3-9-30 15,2-4-11-15,0-8-19 16,4-5-11-16,9-1-15 16,0-1-6-16,7 4-5 15,0 5-3-15,-6 4-4 16,0 3 0-16,-3 12-3 16,1 6 0-16,-7 6 5 15,-3 5 4-15,-2 4 6 16,-3-3 2-16,4-3 43 15,3-4-115-15</inkml:trace>
  <inkml:trace contextRef="#ctx0" brushRef="#br0" timeOffset="32042.49">22614 9731 777 0,'-6'8'325'0,"-5"9"-164"0,5 3-70 15,6 6-8-15,7-2 4 16,5-3-12-16,11-8-20 16,3-6-7-16,4-12-7 15,1-7-2-15,-3-9-4 16,-3-7-1-16,-8-6-4 15,-6-5 0-15,-11-8-3 16,-6-4-1-16,-15-11-7 16,-5-13-3-16,-15-12-2 15,-3 1-3-15,1 11 2 16,1 20 3-16,9 28-6 16,2 11-3-16,11 17-19 15,4 5-18-15,9 11-15 16,13 8 1-16,12 8 15 0,10 6 12 15,17 5 16-15,1 2-35 16,6 1-180-16</inkml:trace>
  <inkml:trace contextRef="#ctx0" brushRef="#br0" timeOffset="32246.18">22961 9694 765 0,'-2'2'428'0,"-3"2"-57"16,-5-1-88-16,2 0-108 16,2 0-43-16,5-1-72 15,4 0-21-15,-3-3-93 0,0 0-109 16</inkml:trace>
  <inkml:trace contextRef="#ctx0" brushRef="#br0" timeOffset="33146.84">23462 9792 578 0,'0'-3'296'0,"0"-2"-83"16,2-2-30-16,-4-2-51 0,-1 1-17 16,-6-7-22-1,-6-1-9-15,-5-2-16 16,-3-1-12-16,-6 2-23 0,0 3-8 0,-6 6-13 15,2 6-7 1,3 6-10 0,2 5-8-16,11 9-9 0,4 4 0 15,13 7 4-15,3-5 4 16,13 2 10-16,4-4 4 16,6-5 6-16,3 0 4 15,3-13 3-15,1-4 4 16,1-12 4-16,-1-5 0 15,-1-10 0-15,0-7-2 16,-8-6-5-16,-2-7-2 16,-10-12-5-16,-1-3-2 0,-6-21 1 15,-2 0 1-15,-3 1 1 16,0 7 0-16,-2 29-6 16,-4 15-4-16,1 20-10 15,-2 7-7-15,2 9-11 16,0 5-4-16,2 14-5 15,2 10 1-15,-2 21 10 16,1 13 6-16,0 13 18 16,-4 1 4-16,0-2 10 15,2-9-1-15,0-14 0 16,4-11 1-16,5-10 1 16,-1-9 1-16,5-13 4 15,-3-1 3-15,5-11 2 16,-1-2 0-16,1-4-69 0,0-3-95 15</inkml:trace>
  <inkml:trace contextRef="#ctx0" brushRef="#br0" timeOffset="33528.65">23843 9884 733 0,'-1'0'369'0,"1"0"-100"0,-3 1-38 15,2-1-51-15,1 0-20 16,-1 0-38 0,0 0-14-16,1 0-22 15,0 0-8-15,-1 0-16 16,0 0-6-16,-1 0-18 0,1 0-10 15,0 0-35-15,0 0-94 16</inkml:trace>
  <inkml:trace contextRef="#ctx0" brushRef="#br1" timeOffset="41755.07">12456 8862 391 0,'3'-7'283'0,"0"-15"48"16,-3 0-56-16,4-2-56 16,-13-2-24-16,-5 1-42 15,-2 4-24-15,-10 2-39 16,5 8-19-16,-5 4-41 16,3 7-14-16,2 9-22 15,-3 4-9-15,11 12-7 16,-1 6-5-16,9 8 0 15,2 2 2-15,4-5 1 16,14-4 2-16,6-12 8 16,5-7 3-16,12-13 10 0,-3-3 2 15,-6-16 7-15,3-2 0 16,-7-7 2-16,-3-7-1 16,-1 4 2-16,-8-1 1 15,-11 9 1-15,-3 5 2 0,-9 7-4 16,-3 6-3-16,-5 9-7 15,2 6-2 1,8 8-5-16,4 10-2 16,10 3-1-16,7 1 0 15,13 1 4-15,6-8 5 0,6-8 2 16,0-3 0-16,-7-10 2 16,-7-3 0-1,-8-2-67-15,-3-6-102 16</inkml:trace>
  <inkml:trace contextRef="#ctx0" brushRef="#br1" timeOffset="44598.86">14115 9147 255 0,'1'0'154'0,"-2"-4"-20"0,1 0-22 16,0 3-50-16,0-1-21 16,0 1-27-1,0 0-6-15,7-7-4 0,6-5 4 16,30-29 24-16,-32 27 14 16,3 4 18-16,3 0 5 15,0-1-12-15,-1 3-10 16,0-1-15-16,4 2-7 0,1 3-13 15,3 0-1-15,2-1-1 16,1-3 3-16,1 1 2 31,-1-1 2-31,2 2-1 0,1 3 3 16,-2 1 3-16,4 3 0 0,-11-1-2 16,3 5-4-1,-7-2-6-15,-2 0-3 16,6 9-2-16,-8-7 0 15,6 4-1-15,-3-3 0 16,-3-3 0-16,3-1-1 0,-3 2 0 16,5 4 1-16,2-2-4 15,-3 2 0 1,2-2 0-16,-3 0 0 0,0 0 1 16,5 6 1-1,-2-1 0-15,2-2 1 0,1-2 1 16,-2-3 2-16,2 0 0 15,-2-1-1-15,5 5-3 0,1 0-1 16,-6 0-1 0,-2-2 0-16,1-1 0 0,-6-1 0 15,0-1 3 1,5 0 1-16,-5-2 1 16,2 0 1-16,4-2-1 15,-3-1 1-15,1-1-1 16,0-2 0-16,3 0 0 15,0-3 0-15,-2 0-1 16,2-2-1-16,-1 3 0 0,0 1-2 16,-2-1 1-16,-2 1 1 15,-5 2 0-15,2 2 0 16,-3 2 2-16,-1-2-1 16,-1-3 2-16,1-1 0 15,-3-5 0-15,0 5 0 0,-1 2-1 16,-3-1 0-16,0 6-1 15,-1-2-2-15,0 2-3 16,0 0-3-16,0 0-1 16,0 0 0-1,0 0 2-15,0 0 2 0,0 0 0 16,0 0 1-16,0 0-1 16,0 0 1-16,0 0-1 15,0 0 0-15,0 0-1 16,1 3 0-16,2 3-1 15,0 2 0-15,1-1-1 16,19 30 2-16,-15-29 1 16,-3 0 1-16,5-2 1 15,-1-1 1-15,-1 2 0 0,2-3-1 16,-2 3-1-16,1-2-1 16,-4 0 1-16,2 0 1 15,1-3 2-15,-1 0 1 16,1-1-1-16,0 1 0 15,0 1-1 1,2-2-1-16,-2-1 0 0,0 0-1 0,0 0 0 31,-1 1 0-31,2 1 1 16,-1-2 1-16,2 0-1 0,1-2 0 0,4 1 0 16,-3 0 0-1,6 0 0-15,0-1 0 16,-3-1 0-16,2 3 2 0,0 0-1 15,-5 0 0-15,3 0-1 16,-1 3 0-16,-1-6 1 16,3 1 0-16,8 4 0 15,-2-5 1-15,3 3-1 16,2-1 0-16,-4-3-1 16,0 1 0-16,-2 2 0 0,-3-1 0 15,0 1-1 1,-1 0 0-16,4-1 0 0,0 3 0 15,0-4 0-15,7 0 0 16,2 2 1-16,1 1 0 16,0 0-1-1,-3 0 0-15,-4 4 1 0,-1-4 0 16,-2 1 1 0,0 2 0-16,-3-2 0 15,0 2 1-15,3-3-2 16,0-3-1-16,-1 2-1 0,0 0 0 15,2 6-2-15,-2 0 1 16,-3 1 2-16,-2-2 0 16,-7-2 2-16,3 0 2 0,-7-2-1 31,-2 0 0-31,1 1-1 0,-3-1 0 16,0 0-1-16,1 0 0 0,9 2 0 15,-3-2-1 1,31 6 0-16,-26-4 0 0,-2 1 0 15,-3-1-1-15,0 3 1 16,-1 0-4-16,-2 0 2 16,3 5-1-16,0-4 1 15,1 1 3-15,3 1 0 16,-3-2 2-16,1-1-2 0,-1 1 1 16,-1-3 0-1,-1 1 0-15,-3 0-2 0,1 1 0 16,0 1 0-1,1 2-1-15,-2 1-2 16,1 1 1-16,-3 5-1 16,1 1 2-16,3 0 2 15,-3 2-1-15,5-8 6 0,-1-3 0 16,3-5-60 0,1-3-345-16</inkml:trace>
  <inkml:trace contextRef="#ctx0" brushRef="#br1" timeOffset="45256.41">15291 8449 414 0,'0'-4'217'0,"0"-5"-35"16,0 0-31-16,0 7-30 15,0 1-20-15,0 3-49 0,0-2-23 16,0 0-25-16,2 13-1 16,11 50 8-16,-9-26 5 15,3 9 5 1,-1 5-1-16,-2-6-1 16,0-2-2-16,-2-11 0 15,2-4 0-15,-3-11 3 16,-1-2 1-16,0-9-141 15</inkml:trace>
  <inkml:trace contextRef="#ctx0" brushRef="#br1" timeOffset="45674.45">15241 8472 646 0,'8'-18'308'0,"7"-17"-117"0,11 0-46 16,2-1-9 0,9 4-20-16,4 6-25 0,-1 14-38 15,-3 6-16 1,-8 16-21-16,-8 6-1 16,-11 12-4-16,-8 3-1 15,-11 6 0-15,-8 0 1 0,-6-2-2 16,0-8 0-16,6-10 2 15,6-4 3-15,9-12-8 16,5-2-5-16,12-6-6 16,5-2-3-16,7 7 3 15,0 1 4-15,4 9 1 16,-2 4 0-16,-11 4 3 16,0 6 2-16,-21-2 4 15,-6-2 2-15,-16 1 3 16,-10-5 2-16,-10-7 0 15,-1-2-3-15,7-7-5 16,4-3-6-16,20 3 1 0,5 1-85 16,3 1-261-16</inkml:trace>
  <inkml:trace contextRef="#ctx0" brushRef="#br1" timeOffset="49643.48">17997 9247 190 0,'1'0'123'16,"0"-1"-2"-16,-1-2-22 0,0 1-29 15,0 1-13-15,0 0-11 16,0 0-1-16,0 0-4 16,1 0-2-16,8-6-3 15,28-23-3-15,-26 23-1 16,0 0-2-16,1 1 1 15,0-3 0-15,3 1 1 16,1-3 0-16,5 3-5 0,0-1-4 16,1-1-7-1,1 2-2-15,1-4-4 0,3 3 0 16,0-1 1-16,0-1 3 16,3 3 3-1,-3 0-1-15,0 1-2 0,-1 4-4 0,2 0-4 16,1 2-1-1,-7 1-1-15,2 0 0 16,-1-2-1-16,-1 2 0 0,7-2 1 16,2-2 0-1,5 4 1-15,-1-3 0 0,2 2-1 16,-3 1-2-16,-5 0 2 16,-1 0-1-16,0 2 1 15,-1 1 1-15,1 1 1 16,6 0 2-16,-5-4 0 15,1-1 2-15,0-3-3 0,-3-1 0 16,6 3-3-16,2 3-1 16,-1 3-2-16,-1 2 1 15,-1-1-1-15,-2-2 1 16,0 2 1-16,0-5 1 16,3 3 0-16,-3-3 2 15,3 0-2-15,-1-1 0 16,-2 0-1-16,0-1-1 15,1 2-1 1,-1-1 2-16,-3 1 1 0,-1 3-1 16,-2-3 2-16,-1 4-2 0,0-6 1 15,2 0-1 1,4-4 0 0,1 4 0-16,4 0 0 0,0 1 0 15,-3-2-2-15,1 2 0 16,-11-1 0-16,4 1-1 15,3 4 0-15,-12-4 1 16,7 1 0-16,-4 1 1 16,0-2 0-16,4 1 0 0,3 0 0 0,-2-4 0 31,1 2-1-31,-1-1 0 16,0 3 0-16,-1-5 1 0,-3 3-1 15,2 1 0 1,-1-4 1-16,2 2 1 0,-2-2-2 15,2 0 0-15,0 0 1 16,-4 0 0-16,-1-4 1 16,-3 1 0-16,-3-2 1 15,0 0 0-15,-3 5 1 16,2-3-2-16,-7 5 0 16,2-1-2-16,2 1-1 15,-1 0 1-15,3-2 1 16,2 0 0-16,-5-5 3 15,2 1 1-15,-1-2 0 16,0 1 1-16,-4 3-3 16,1 4-2-16,-3-1-2 15,-2 3-1-15,0 0-4 0,0 0-1 16,0 0 2-16,0 1 1 16,0 0 2-16,0 0 1 15,0 0 0-15,2 0 0 16,1 0-1-16,-2 0 0 15,1 0 1-15,-2 0 1 16,0 0 0-16,0 0 1 0,0 0-2 16,1 0-3-16,2 0-2 15,-2 0 0-15,0 0 2 16,1 0 2-16,0 2 1 16,1 6 0-16,2 1 0 15,28 33 2-15,-29-33 3 16,1 2 1-16,-1 1 1 15,3-4 0-15,2 2-2 16,-2-4 1-16,2 0-1 16,-2 0-2-16,-1-2-1 15,1 2 0-15,3 1-1 16,2 0 1-16,-1 0 1 0,4 1-1 16,-4 0 0-1,0 0 0-15,1 4 1 0,1-4 1 16,-3-4 0-16,1 0 1 15,2-3-1-15,-1 3-1 16,3-1 0-16,0-1-1 16,-4 2-2-16,2-3 1 0,-2 3 0 15,-3-1-1-15,6 1 2 16,-4 0-1 0,-1-2 1-16,7 3-1 0,1-4 0 15,2 2 0-15,-1-3 0 16,1-1 0-16,2 3 0 15,2-1-1-15,2 4 0 16,-3-3 1-16,-5 1-1 16,0-2 2-16,5 0-1 15,-2-1 1-15,3-1 0 16,-1-1-1-16,2-2 0 16,0 3 0-16,1 0 0 15,1 2 1-15,-4-1-2 16,2 0 2-16,-5 0-1 15,5-2 0-15,-8-2 0 16,1 2-1-16,0-2 1 0,1 3 0 16,6 1 0-1,-2-2-1-15,4 1 0 0,0-3 1 16,-2 0-1 0,0 4 1-16,-2-5 0 0,-4 5 0 15,1 0 0 1,-5-3 0-16,2 2 0 15,0-4 0-15,0 0-1 0,0 3 1 0,3 1-1 16,1 0 0 0,5 1 0-16,-4 0 0 15,-1-4 0-15,-5 1 0 16,-1 0 0-16,-1 2 0 16,-3 1 0-16,3 3 0 15,-2-3 0-15,1-2 0 0,2 2 1 16,1-6 0-16,0 3 0 15,3 3-1-15,-2-1 0 0,3 2 0 16,-6-2 0-16,1-4 0 16,2 5 0-16,0-1 0 15,-2 1 0-15,0 0 0 16,0-1 0-16,1 2 0 16,2 0 0-16,1 2 0 15,-2-3 1 1,3-3-1-16,2 1 0 0,2 2 1 0,-4-3-1 31,0 3 0-31,-6 0 0 16,0-1 0-16,-1 1-1 15,-1 0 1-15,2 0 0 16,1-2 0-16,7 4 1 0,-3-2 0 16,9 0-1-1,-1-2 1-15,-1-2-1 0,-1 4 0 0,-2-1 0 16,-3-2 0-1,3 3 0 1,-1-1 0-16,0 1 0 0,0 1 0 0,-1 3 0 16,-1-4 0-16,0 0 1 15,6 1 0-15,-1-1 0 0,-2 0-1 16,-2 0 0-16,-5-1 0 16,-2 1 0-16,4 0 0 15,-4 1 1-15,-1 0-1 16,1-1 1-1,-3-1 0-15,1-3 0 16,2 4 0 0,1-1-1-16,1 0 0 0,5 2 0 15,-1-1 0-15,-1 0 0 0,2 3 1 16,-6-5-1 0,3 2 0-16,-4-1 0 15,-2-1 0-15,2 2 1 16,-3-1-1-16,3 1 0 15,-1 0 0-15,0-1 0 16,2 3 0-16,1 0 0 16,0 1 0-16,-1-3 0 15,-3-2 0-15,0 1 0 16,0 1 0-16,1 0 0 16,-4 0 0-16,1 3 0 15,-3-1 0-15,-1-2 0 0,1 0 0 16,4-1 0-16,-1 1 0 15,5 1 0-15,-2 2 0 16,-5-3 0-16,1-1 0 16,-4 2 0-16,0-1 0 15,0 0 0-15,-4 0 0 16,0-1-1-16,0 0 0 0,0 0 0 16,9 0 0-16,5 1 1 15,27 2-1-15,-30-2 1 16,2 0 0-16,-4 0 0 15,-3 0 0-15,-1-1-1 16,3 4 0-16,-2-3 0 16,3 6 0-16,1-1-1 15,-5-5 1-15,6 2 0 16,-2-2 1-16,-1 4 0 16,1 0 0-16,-4 1-2 15,1-2 0-15,-2 2 1 16,3 3-4-16,-2-5 2 0,-1 7 1 15,4-3 0-15,-2-4 3 16,3 3 1-16,2-1-2 16,-2 1 0-16,1 0 1 15,0 3 0 1,0-5 2-16,-2 0 1 0,0 1 2 16,-4-3 0-16,-2 2-1 15,0 0 0-15,-2-4 1 0,0 0-1 16,0 0 1-16,0 0-39 15,0 0-132 1</inkml:trace>
  <inkml:trace contextRef="#ctx0" brushRef="#br1" timeOffset="50906.48">20670 8419 623 0,'2'-2'304'0,"5"0"-117"0,-1 1-39 15,9 16-61-15,6 9-28 16,11 14-19-16,5 11-4 16,6 2-4-1,-9-1 0-15,-8-5-6 0,-10-6-7 16,-13-10-5-16,-5-3 1 0,-12-8 7 16,-7-6 2-16,-11-8-1 15,-1-7-3-15,-2-8-10 16,4-3-3-16,11-6-3 15,6-3 0-15,20-9-3 16,9-3-2-16,21-4-1 16,7 4 8-16,5-1 50 15,0 0 25-15,-11 11 38 16,-11-2 3-16,-12 11-25 16,-5 7-18-16,-7 0-40 15,5 5-13-15,-5 4-21 16,2-1-6-16,5 2-61 0,0 1-66 15,3 2-221-15</inkml:trace>
  <inkml:trace contextRef="#ctx0" brushRef="#br2" timeOffset="58607.21">13272 9742 242 0,'1'-1'175'0,"-5"-3"24"0,-1-3-2 0,3 1-27 16,-4-2-10-16,5 4-18 16,-1-1-18-1,0 5-27 1,2 0-18-16,0 0-31 15,0 0-9-15,0 0-12 0,0 0 0 16,0 0 2-16,0 0-1 16,0 0-1-16,6 2-3 15,10 8-5-15,28 21-3 0,-22-14-3 0,-2 2-2 32,2 5-5-32,-3 1-2 15,-2 3-2-15,2-3 0 0,-2-4 2 16,0-6 1-16,0-5 0 15,-4-2 1-15,-2-3 2 16,-2 0 5-16,-7-3 9 16,-1-2 3-16,-3-4 1 15,1 3-3-15,0 0-7 16,0 0-4-16,0 0-2 16,-17-8-1-16,-28-24-1 15,30 17 1-15,-6-7-1 16,1-1 1-16,-2-1-1 15,0-4-1-15,4 1-2 0,3 6-2 16,-3-2 0-16,8 8 1 16,5 7 1-16,-1 0 0 15,7 6 2-15,-2 3-5 16,2 0-8-16,0 0-3 16,0 0-6-16,4 7 6 15,7 15 5-15,40 33 2 16,-25-21 1-16,-2-1-1 0,-3 2 2 15,-1-3 0-15,-2-7 1 16,-1-4 1-16,0-4 1 16,-2-5 0-16,-1-4 2 15,-3-1 0-15,-6-6 4 16,-1 1 5-16,-5 1 4 16,-1-3 1-16,1-2-1 15,0 1-4-15,-1 0-2 16,-17-6-1-16,-28-41-1 15,26 26 0-15,-3-7-1 16,-1-3-1-16,1-4-3 16,1 4-2-16,6 6-3 15,6 7-2-15,3 10-2 16,1 2-2-16,7 7-9 0,-1 0-3 16,3 7-2-16,-2-7-2 15,0 0 6-15,10 19 4 16,43 39 5-16,-28-25 1 15,5 3 5-15,-2-4 1 0,-1-2 1 16,-2-6 1 0,-9-4 2-16,-3-6 0 15,-7-7 2-15,-4 1 2 16,-1-6 8-16,-2-2 4 16,-5-4 3-16,5 2 0 15,0 1-6-15,-16-11-3 0,-37-45-2 16,23 21 0-16,-3-11-5 15,6 3 0 1,1 6-5-16,6 7-2 16,10 17-1-16,-2 3-1 0,8 10-7 15,5 2-3-15,4 5-4 16,7 3 0-16,8 3 0 16,0 0-63-16,10-3-437 15</inkml:trace>
  <inkml:trace contextRef="#ctx0" brushRef="#br2" timeOffset="59670.61">13512 9750 323 0,'1'-2'260'0,"4"-4"61"0,-5 1-61 15,0 2-88 1,0 0-32-16,-1 3-61 0,-1 0-25 16,1 0-34-16,0 0-7 15,-2 6-3 1,-8 10 1-16,-27 33 9 16,16-30 6-16,-10 5 7 15,-1 2 3-15,-2-2 1 16,-1 1-4-16,10 0 10 15,3-2-2-15,10-5-7 16,3-7-5-16,6-8-22 16,5-2-4-16,1-7 1 0,-2 5-1 15,0 0 0 1,3-5 1-16,23-17-4 0,36-30-2 16,-24 23-1-16,3-1 0 0,-1 1 3 15,-5 5 4 1,-11 9 6-16,-6 3 2 0,-13 5 2 15,0 2 2-15,-5 4-3 32,0 1-2-32,-1 1-6 15,0 0-2-15,-1 0-1 16,1 0-1-16,-2 1 1 0,-14 5-2 16,-34 40-2-16,25-24 1 15,-7 6 0-15,-2 5 2 16,2 1 1-16,1-4 0 15,9-9 0-15,7-1-1 16,9-11 1-16,4-1-2 0,1-5 3 16,2-3 1-16,5-7-1 15,4-2 1-15,9-7-2 16,3-4-1-16,8-7-1 16,4-7 0-16,7-3 0 15,1-2 1-15,-4 9 5 16,-7 7 4-16,-13 8 9 15,-5 5 6-15,-9 6 5 16,-1 1-3-16,-2 3-12 16,-1 0-8-16,0 0-7 15,0 0-3-15,0 0 3 0,-15 7 1 16,-37 40 1 0,26-25 1-16,-4 5-2 15,2 0 0-15,-2 1 0 16,1-4 0-16,9-3 0 0,2-3 0 15,7-5-1-15,4-1 1 16,5-6 0-16,4-2 0 16,1-6 2-16,6-4-2 15,0-9-1-15,7-5 0 16,11-9-1-16,6-4 0 16,9-5 0-16,-1 0 1 0,-5 8 5 15,-9 6 4 1,-12 12 9-16,-8 5 2 0,-6 4-1 15,0 3-5-15,-1 1-12 16,0-1-10-16,0 0-152 16,0 0-147-16</inkml:trace>
  <inkml:trace contextRef="#ctx0" brushRef="#br2" timeOffset="61292.89">17321 9752 496 0,'-2'-2'283'0,"2"-2"-36"15,-1 0-42-15,1 3-46 16,0-1-17-16,0 1-31 16,-2 0-17-16,2 0-39 15,0 0-16 1,0 1-17-16,0 0-6 16,0 0 4-16,3 1 0 0,11 15-3 15,34 31 1 1,-16-20-7-16,4 1-1 15,7 4-2-15,-3-4-2 0,-3-3 0 16,-7-6 0-16,-8 0 0 16,-4-2 0-16,-10-3 0 15,-3-5 1-15,-5-4 4 0,0 1 5 0,-5-6 6 16,3-2 2 0,1 1 1-16,0 0-3 0,-10-18-3 31,-36-33-1-31,23 18-1 0,-3-1-2 0,-10-5-5 31,-4 3-2-31,5 11-5 0,4 4 1 16,8 11-2-1,3-2-2-15,11 6 0 16,1 2 0-16,8 5-9 0,5 3-3 0,4 1-4 16,5 3 1-1,8 5 7-15,6 3 2 16,8 7 4-16,3 4 2 15,-3 5 0-15,-2-1 3 16,-6-2 0-16,-8-6-1 16,-5-4 1-16,1 1 0 15,-6-9 2-15,-2-1 0 0,-4-5 2 16,1-2 1-16,-6-2 8 16,1 0 2-16,0-1 2 15,-2 0-2-15,-15-10-5 16,-30-26 0-16,21 7 0 15,0-1-1-15,-11-9-6 16,4 5-1-16,4 11-5 16,5 3-1-16,11 10-2 15,4 1 0-15,9 4-2 16,-1-1 1-16,5 7-8 16,3 2 0-16,4 7 1 15,3 4 1-15,5 5 8 16,3 6 0-16,4 3 1 15,2 4 1-15,-3-2 0 0,1-6 0 16,-5-8 0-16,-4-4-9 16,-3-9-112-16,-1-1-95 15</inkml:trace>
  <inkml:trace contextRef="#ctx0" brushRef="#br2" timeOffset="62289.46">17640 9719 613 0,'2'-5'333'15,"-2"-4"-65"1,0 4-54-16,-6 5-75 0,-6 4-28 0,0 6-43 15,-6 6-8 1,-1 4-12-16,-2 5-9 16,-13 7-11-16,-1 0-8 0,-8 6-7 31,3 1-2-31,4-6-2 0,6 0 0 16,8-9-1-16,6-4 0 0,8-7-1 15,1-4 0-15,7-9 2 16,6 0 0-16,5-11-4 15,7-3-2 1,8-2-5-16,2-12-1 0,9 6-1 16,3-3 0-16,0-5 4 0,-3 5 0 15,-8-3 5-15,-5-1 1 0,-6 8 2 16,-5 4 3-16,-5 8 4 16,-6 4 2-16,-6 4-4 31,0 2-3-31,2-1-8 0,1 0-2 0,0 0-2 15,-5 7 0-15,-10 14 0 16,-38 33 1 0,22-26 1-16,-3-1 0 0,-1 0 2 15,3-3 0-15,6-5 0 16,4-4-1-16,12-10 2 16,2 0-1-16,9-5 1 31,0-2-1-31,9-2 1 15,2-5-1-15,9-8-2 16,5-4 0-16,8-7-1 0,4-3-1 16,1-5 2-16,-2 2 0 15,-8 4 5-15,-7 3 3 16,-11 14 5-16,-6 3 2 16,-5 9-6-16,1 2-4 15,-10 9-5-15,3 0-5 16,-4 9 3-16,-11 3 0 0,-3 8 2 15,-5 3 0-15,-11-3 1 16,4-2 1-16,1-5 0 16,2-4 1-16,12-5-1 15,5 1 0-15,9-5 0 16,-1 1-1-16,-1-6 2 16,2 2-1-16,-1-2 0 15,0-1-1-15,4 1 1 16,1-8 1-16,7-2-3 15,7-3-5-15,15-12-149 16</inkml:trace>
</inkml:ink>
</file>

<file path=ppt/ink/ink10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1:18:35.174"/>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1">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2">18410 3702 1421 0,'-6'0'560'0,"-11"9"-387"0,6 13-72 15,12 25-66-15,9 13-15 16,15 23-13-16,2 6 0 15,8 10 0-15,-4 3 0 16,-11-18 2-16,-3-13-3 16,-9-29-95-16,-7-17-69 0,-5-20-149 15,-8-9-146-15</inkml:trace>
  <inkml:trace contextRef="#ctx0" brushRef="#br0" timeOffset="3">18185 4230 669 0,'-17'-20'383'0,"-8"-18"-31"16,13 6-111-16,23 9-86 15,15-1-20-15,34 2-26 16,21 2 2-16,20 4 4 16,6 9-22-16,-9 7-34 15,-15 4-4-15,-11 6 222 16</inkml:trace>
  <inkml:trace contextRef="#ctx0" brushRef="#br0" timeOffset="4">18283 8736 773 0,'-2'0'349'0,"-1"3"-175"15,2 16-89-15,5 10-28 0,6 15-28 16,1 6-1-1,8 1-8-15,-3-1-2 16,1-5-2-16,-3-7-2 16,-5-9-3-16,-2-5-67 0</inkml:trace>
  <inkml:trace contextRef="#ctx0" brushRef="#br0" timeOffset="5">18504 8754 671 0,'0'-1'447'0,"0"-3"2"0,-1 17-265 16,-4 12-58-16,1 17-73 0,2 7-10 15,-1 5-15 1,3-3-9-16,1-4-137 0</inkml:trace>
  <inkml:trace contextRef="#ctx0" brushRef="#br0" timeOffset="6">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7">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8">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0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1:18:37.446"/>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1">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2">18410 3702 1421 0,'-6'0'560'0,"-11"9"-387"0,6 13-72 15,12 25-66-15,9 13-15 16,15 23-13-16,2 6 0 15,8 10 0-15,-4 3 0 16,-11-18 2-16,-3-13-3 16,-9-29-95-16,-7-17-69 0,-5-20-149 15,-8-9-146-15</inkml:trace>
  <inkml:trace contextRef="#ctx0" brushRef="#br0" timeOffset="3">18185 4230 669 0,'-17'-20'383'0,"-8"-18"-31"16,13 6-111-16,23 9-86 15,15-1-20-15,34 2-26 16,21 2 2-16,20 4 4 16,6 9-22-16,-9 7-34 15,-15 4-4-15,-11 6 222 16</inkml:trace>
  <inkml:trace contextRef="#ctx0" brushRef="#br0" timeOffset="4">18283 8736 773 0,'-2'0'349'0,"-1"3"-175"15,2 16-89-15,5 10-28 0,6 15-28 16,1 6-1-1,8 1-8-15,-3-1-2 16,1-5-2-16,-3-7-2 16,-5-9-3-16,-2-5-67 0</inkml:trace>
  <inkml:trace contextRef="#ctx0" brushRef="#br0" timeOffset="5">18504 8754 671 0,'0'-1'447'0,"0"-3"2"0,-1 17-265 16,-4 12-58-16,1 17-73 0,2 7-10 15,-1 5-15 1,3-3-9-16,1-4-137 0</inkml:trace>
  <inkml:trace contextRef="#ctx0" brushRef="#br0" timeOffset="6">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7">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8">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0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1:18:39.224"/>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1">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2">18410 3702 1421 0,'-6'0'560'0,"-11"9"-387"0,6 13-72 15,12 25-66-15,9 13-15 16,15 23-13-16,2 6 0 15,8 10 0-15,-4 3 0 16,-11-18 2-16,-3-13-3 16,-9-29-95-16,-7-17-69 0,-5-20-149 15,-8-9-146-15</inkml:trace>
  <inkml:trace contextRef="#ctx0" brushRef="#br0" timeOffset="3">18185 4230 669 0,'-17'-20'383'0,"-8"-18"-31"16,13 6-111-16,23 9-86 15,15-1-20-15,34 2-26 16,21 2 2-16,20 4 4 16,6 9-22-16,-9 7-34 15,-15 4-4-15,-11 6 222 16</inkml:trace>
  <inkml:trace contextRef="#ctx0" brushRef="#br0" timeOffset="4">18283 8736 773 0,'-2'0'349'0,"-1"3"-175"15,2 16-89-15,5 10-28 0,6 15-28 16,1 6-1-1,8 1-8-15,-3-1-2 16,1-5-2-16,-3-7-2 16,-5-9-3-16,-2-5-67 0</inkml:trace>
  <inkml:trace contextRef="#ctx0" brushRef="#br0" timeOffset="5">18504 8754 671 0,'0'-1'447'0,"0"-3"2"0,-1 17-265 16,-4 12-58-16,1 17-73 0,2 7-10 15,-1 5-15 1,3-3-9-16,1-4-137 0</inkml:trace>
  <inkml:trace contextRef="#ctx0" brushRef="#br0" timeOffset="6">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7">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8">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59:20.126"/>
    </inkml:context>
    <inkml:brush xml:id="br0">
      <inkml:brushProperty name="width" value="0.05292" units="cm"/>
      <inkml:brushProperty name="height" value="0.05292" units="cm"/>
      <inkml:brushProperty name="color" value="#FF0000"/>
    </inkml:brush>
  </inkml:definitions>
  <inkml:trace contextRef="#ctx0" brushRef="#br0">2182 12703 837 0,'6'-6'335'0,"19"-14"-194"0,5-11-28 15,9-23-3-15,2-13-9 16,-4-16-17-16,-6-7-6 15,-6-5-8-15,-6 8-10 16,-10 7-24-16,1 9-13 16,-5 25-10-16,-6 7 3 15,0 28-20-15,0 17-8 16,1 26-6-16,7 14-4 16,11 27 22-16,8 12 6 15,8 19 0-15,-1 0 0 0,3-10 0 16,0-7 1-16,-2-34 1 15,1-10-66-15,-10-20-197 16</inkml:trace>
  <inkml:trace contextRef="#ctx0" brushRef="#br0" timeOffset="156.56">2337 12403 874 0,'12'3'368'15,"8"3"-178"-15,20 9-120 16,6 1-4-16,9 1-20 16,-2-2-11-16,-8-2-154 15</inkml:trace>
  <inkml:trace contextRef="#ctx0" brushRef="#br0" timeOffset="313.02">2140 12347 1207 0,'-2'-1'428'16,"10"1"-378"-16,5 6-50 0,19 10-50 15,10 5-88 1</inkml:trace>
  <inkml:trace contextRef="#ctx0" brushRef="#br0" timeOffset="594.91">2939 12565 1098 0,'13'7'443'16,"17"5"-284"-16,5 0-39 0,-2-12-46 16,4-3-24-16,-4-9-20 15,-4-4 1-15,-5-6 5 16,-12-8 4-16,-22-6-6 15,-9-3-7-15,-16 4-14 16,-10 6-7-16,-1 18-14 16,1 13-9-16,2 24-6 15,11 13 0-15,8 13 8 0,11 5 8 16,17 5 7-16,5 0 0 16,11 2 2-16,-2-6 1 15,3-7-42-15,0-9-72 16</inkml:trace>
  <inkml:trace contextRef="#ctx0" brushRef="#br0" timeOffset="892.13">3581 12463 1053 0,'-7'14'463'0,"-11"13"-240"15,-9 3-53-15,1-1-64 16,-8-8-37-16,1-6-33 16,-2-6-10-16,8-10-11 15,0-5-10-15,10-10-21 16,6-2-7-16,11 0-7 16,7 1 6-16,15 7 27 15,8 7 18-15,11 9 24 16,-1 5 10-16,1 10-6 15,-3 6-10-15,-2 4 25 0,1 3-116 16</inkml:trace>
  <inkml:trace contextRef="#ctx0" brushRef="#br0" timeOffset="1825.8">4600 12465 522 0,'20'-6'262'0,"24"-7"-72"0,8-3-24 16,11-1-48-16,3 1-24 16,-17 7-42-16,-8 7-22 0,-25 13-13 15,-21-1 3-15,-2 9 9 16,-14-2 4-1,-12 1-2-15,1 2-3 16,-6 1 4-16,5 5-2 16,14 2-1-16,6 5-2 15,14 2-15 1,12-3 0-16,19 0-5 0,12-3-3 16,8-10-27-16,6-4-54 15</inkml:trace>
  <inkml:trace contextRef="#ctx0" brushRef="#br0" timeOffset="2164.91">5374 12512 729 0,'-19'-9'377'0,"-27"-11"-102"16,4 8-76-16,-6 9-91 15,9 3-25-15,14 8-43 16,5 3-21-16,24 4-16 15,7 1-3-15,16 0 7 16,5 1 3-16,7-9 2 16,-1-4 1-16,-3-2 1 15,-11-5 3-15,-15-1 1 16,-10 0-2-16,-21 0-4 16,-5 1-6-16,-15 3-7 0,3 8-4 15,3 4-5 1,6 11-4-16,16 5-1 0,7-2 2 15,18 3 5-15,8-4 2 16,15-6 5-16,5-5-36 16,6-9-106-16,0-5-89 15</inkml:trace>
  <inkml:trace contextRef="#ctx0" brushRef="#br0" timeOffset="2434.17">5412 12522 516 0,'5'-26'329'0,"5"-31"1"16,8 1-59-16,11 10-78 15,5 7-27-15,5 19-41 16,0 14-24-16,2 20-29 16,-7 11-3-16,-3 18-13 15,-2 7-4-15,-8 5-10 16,-3-2-8-16,-6-9-11 16,-1-6-4-16,-6-14-6 15,-5-5 0-15,-5-12 4 16,-4-7 0-16,-6-6-4 15,-5-6-4-15,0 4-16 0,-6 4-6 16,-6 8-3 0,-2 10 1-16,-5 7 7 0,4 2 6 15,13 0-131-15,10-4-78 16</inkml:trace>
  <inkml:trace contextRef="#ctx0" brushRef="#br0" timeOffset="2620">5963 12491 1165 0,'-3'-10'506'0,"3"-8"-257"15,-2 4-46-15,2 14-82 16,10 7-32-16,-4 14-56 16,7 11-17-16,-5 1-5 15,-1 2 5-15,1-5-178 16,-3-3-153-16</inkml:trace>
  <inkml:trace contextRef="#ctx0" brushRef="#br0" timeOffset="3229.87">6192 12443 1181 0,'8'-2'493'0,"10"4"-272"16,0 13-63-16,-2 15-51 0,-1 3-16 15,-5 4-40 1,-5 1-16-16,-6-3-22 0,-5 2-13 16,-1-8-130-1,2-8-59-15,4-12-122 16,3-13-104-16,13-18 52 16,2-4 61-16,9-7 166 0,2 0 148 15,0 5 180-15,-5 3 48 16,-6 11 40-16,-10 6-10 15,-9 9-80-15,-10 6-40 16,-7 6-59-16,-3 4-21 16,-2 1-17-16,5 1-10 15,10-2-26-15,7-5-9 16,17-1-8-16,4 1 0 16,9-4-7-16,4 2-7 15,9-3-52-15,7-5-25 16,10-2-40-16,2-6 0 0,0-7 54 15,-4 0 26-15,3-6 51 0,2 1 42 0,-1 1 41 16,-4 2 13 0,-13 8 28-1,-11 2-19-15,-15 9-22 16,-12 5-7-16,-14 8-25 16,-11 2-13-16,-13 3-12 15,-5-1-7-15,-2-5-6 16,-3-1-1-16,6-11-5 15,5-5-2-15,5-12-5 16,11-3-3-16,8-2-9 16,7 1-4-16,8 7-4 15,3 5 3-15,11 9 11 0,4 10 8 16,4 8 14-16,0 3 1 16,-5 4 0-16,-4-2-4 15,-6-5-2-15,-2-3-37 16,-6-7-141-16</inkml:trace>
  <inkml:trace contextRef="#ctx0" brushRef="#br0" timeOffset="3377.07">6823 12139 1250 0,'1'-3'555'15,"1"0"-260"-15,10 17-174 16,1 12-47-16,3 17-41 15,-1 4-6-15</inkml:trace>
  <inkml:trace contextRef="#ctx0" brushRef="#br0" timeOffset="6283.46">7999 12501 790 0,'5'-5'375'0,"3"-2"-136"16,5 20-122-16,2 16-40 15,0 20-25-15,-1 9-14 16,-5 5-15-16,1-1-2 16,-2-10-220-16</inkml:trace>
  <inkml:trace contextRef="#ctx0" brushRef="#br0" timeOffset="6494.12">8293 12573 800 0,'-7'0'316'0,"-17"4"-202"16,-13 1-48-16,-8 9-23 15,-6 2-2-15,7 2-16 16,12 1-13-16,21 3-24 16,13 0 0-16,31 0 5 15,11-4 8-15,22-1 10 16,2-4 1-16,0-5-143 15</inkml:trace>
  <inkml:trace contextRef="#ctx0" brushRef="#br0" timeOffset="6845.6">8733 12550 835 0,'-11'-4'392'16,"-18"-5"-156"-16,-7 5-66 15,-5 4-83-15,3 7-29 16,10 8-45 0,8 0-12-16,19 3-6 0,6-2-1 0,16-2 6 15,6-2 0 1,10-5 0-16,-1 0-1 0,-5-6-38 16,-7 1-20-16,-13-2-8 15,-8-1 1 1,-11-4 32-16,-8 4 21 0,-18 2 7 15,-1 6 11 1,-6 8 24-16,3-1 5 16,15 4 13-16,7 1-3 0,16-2-3 15,13 0 4-15,20-5 1 16,8-4-4-16,16-6-15 16,0-3-8-16,-8-2-26 15,-4 0-87-15</inkml:trace>
  <inkml:trace contextRef="#ctx0" brushRef="#br0" timeOffset="7198.79">8973 12661 915 0,'-1'1'368'0,"1"5"-213"0,9 2-47 16,14 3-31-16,7 2-1 16,9-3-19-16,1-2-9 15,-2-6-11-15,-5-5-5 16,-9-7-5-16,-6-6 1 16,-13-5-1-16,-2-3-1 15,-18-3-9-15,-10 3-7 0,-14 1-10 16,-7 8-10-16,0 15-10 15,2 7-4 1,6 18-1-16,7 5 8 0,7 6 11 16,10 8 4-16,14 5 5 15,6 4 2-15,16 7 0 16,0-3 1-16,6-5-3 16,1-11 1-16,0-19-155 15</inkml:trace>
  <inkml:trace contextRef="#ctx0" brushRef="#br0" timeOffset="7565.11">9517 12566 920 0,'-19'-16'447'0,"-25"-7"-180"0,5 12-85 16,8 15-128-16,7 15-23 16,15 6-20-16,10 3-3 15,21 4-1-15,6-4 2 16,13-3 2-16,2-7 1 0,-3-11 1 16,-5-4 0-1,-14-9 10-15,-8-9 5 0,-20-13 1 16,-8-2 0-1,-13-17-12-15,-5-11-3 16,-1-27-6-16,10-7-6 0,18 3-14 16,12 9-12-16,27 34-16 15,1 9 12-15,6 22-113 16,2 14-87-16</inkml:trace>
  <inkml:trace contextRef="#ctx0" brushRef="#br0" timeOffset="7749.71">9780 12480 884 0,'-3'8'425'16,"-2"16"-153"-16,5 4-58 16,2 9-88-16,4 2-32 15,-1-2-50-15,-1-6-18 16,1-7-1-16,2-5-98 15,2-16-230-15</inkml:trace>
  <inkml:trace contextRef="#ctx0" brushRef="#br0" timeOffset="7877.48">9786 12314 942 0,'1'-12'456'15,"0"-5"-176"-15,1 8-164 16,2 3-56-16,-2 9-124 15,4 3-161-15</inkml:trace>
  <inkml:trace contextRef="#ctx0" brushRef="#br0" timeOffset="8199.66">10056 12409 578 0,'3'-24'350'0,"6"-33"-27"16,5-1-112-16,2 4-91 16,3 4-30-16,-2 17-30 15,-1 9-5-15,-3 12-6 16,-5 3-1-16,-6 9-12 16,-2 0-7-16,-2 11-17 15,-2 9-7-15,4 17-1 0,6 14-1 16,7 25-1-16,5 10 1 15,1 6 1-15,2-1-1 16,-15-12 1-16,-6-12 0 0,-17-10 1 16,-10-6 3-16,-7-15 3 15,1-10 3-15,4-25 4 16,5-7-35-16,13-21-103 16,11-2-117-16</inkml:trace>
  <inkml:trace contextRef="#ctx0" brushRef="#br0" timeOffset="8655.54">10457 12454 694 0,'-2'-4'341'0,"-7"-2"-134"0,0 6-61 15,3 10-87-15,2 10-31 16,10 1-24-16,3 2-2 15,10-4 4-15,2-5 3 16,5-2 4-16,-2-4 3 16,-5-7-1-16,-1-1-1 15,-13-6-7-15,-5-1-6 16,-12 0-4-16,-7 2-5 16,-8 6-4-16,-1 3 0 15,0 9 0 1,1 3 2-16,9 5 4 0,5 0 4 15,13-3 11-15,8 1 9 0,9-8 20 16,6-2 9-16,7-3 2 16,0-5-4-16,7-3-13 15,0-6-7 1,-3-7-8-16,2-2-4 0,-9-5-10 16,-6 2-1-16,-2-2 1 15,-10 2 0-15,-1 7 49 16,-6 4 10-16,-3 9 17 15,0 10 5-15,-3 6-39 16,6 6-11-16,5 3-18 16,2 2-33-16</inkml:trace>
  <inkml:trace contextRef="#ctx0" brushRef="#br0" timeOffset="9061.76">11424 12474 887 0,'10'3'366'16,"9"11"-224"-16,-2 8-27 0,-8 7-41 16,-10-10-11-1,0-10-12-15,1 1-5 16,-8 20-12-16,-1-5-6 0,9-11-5 16,11-18-5-16,11-11-10 15,7-5-6-15,8-2-11 16,1 3-4-16,1 7 4 15,-4 6 6-15,-11 7 29 16,-1 10 17-16,-14 7 27 16,-4 4 6-16,-5 6-16 0,-4 2-15 0,3-3-27 15,-2 1-54-15</inkml:trace>
  <inkml:trace contextRef="#ctx0" brushRef="#br0" timeOffset="9433.51">12748 12061 864 0,'4'-11'411'0,"5"-9"-127"15,2 21-201-15,-4 40-54 16,-2 16-6-16,1 37 7 16,-6 13-6-16,-1 7-5 15,-4-3-2-15,-6-18-19 16,3-12-102-16</inkml:trace>
  <inkml:trace contextRef="#ctx0" brushRef="#br0" timeOffset="9652.03">12640 12088 887 0,'13'-26'373'15,"27"-18"-210"-15,19 11-34 16,21 21-58-16,12 17-9 16,-2 21-23-16,-14 6-13 15,-34 6-17-15,-18 0-1 0,-39 1-2 16,-19 0 2-16,-28-1 3 15,-7-3-2-15,4-14-29 16,8-6-51-16,29-9-237 16</inkml:trace>
  <inkml:trace contextRef="#ctx0" brushRef="#br0" timeOffset="10119.4">13367 12564 635 0,'-6'-10'348'16,"-8"-11"-70"-1,-8-2-63-15,-15-1-72 0,0 3-32 16,-6 12-50-16,1 7-22 16,11 20-35-1,2 7-4-15,20 6-3 16,11 2-1-16,19-7 5 15,7-4 3-15,10-9 5 0,1-9 2 16,-1-6 3-16,-1-4-1 16,-8-9-27-16,-7 0-32 15,-11-8-74-15,-5-1-32 16,-3-1-10-16,2-1 9 16,4 4 63-16,4 2 29 15,2 10 82-15,1 7 54 16,1 10 78-16,4 10 22 0,1 8-7 15,1 5-19-15,-7-1-42 16,-4 1-15-16,-5-8-30 16,-6-7-12-16,-1-6-22 15,0-5 1-15,2-9-1 0,5-4-2 16,3-8-6 0,2-5-9-16,3 0-11 15,2 3-3-15,3 4-18 16,2 2-24-16,3 9-141 15,1 3-124-15</inkml:trace>
  <inkml:trace contextRef="#ctx0" brushRef="#br0" timeOffset="10384.06">14024 12475 584 0,'-17'-16'330'0,"-18"-9"-47"0,2 3-77 16,5 14-88-16,9 8-41 0,14 14-42 15,6 5-15 1,15 15-2-16,6 1 11 16,6 3 18-16,-2 2 16 15,-14-10 16-15,-10-2 8 0,-24-12-11 16,-6-5-15-16,-6-9-20 15,-2-8-3-15,16-3-13 16</inkml:trace>
  <inkml:trace contextRef="#ctx0" brushRef="#br0" timeOffset="11231.4">14399 12446 583 0,'-27'-7'359'16,"-18"-6"0"-16,-7 13-208 15,8 8-36-15,12 11-49 0,7 11-18 16,15 7-24-16,4 2-2 15,8 2-2-15,6-6 1 16,10-6 0-16,11-6-1 16,15-12-3-16,3-6-2 15,4-15-18-15,-7-10-21 0,-6-12-28 16,-5-7-10-16,-5-15 6 16,-4-13 14-16,-9-17 25 15,-3-13 11-15,-5-1 33 16,-5 6 23-16,-2 13 25 15,0 12 18-15,-7 21-17 16,2 19-18-16,-2 26-30 16,-2 13-21-16,1 31-10 15,0 9-2-15,6 20 4 16,-1 11 1-16,2 17 2 16,2 6 2-16,-1-11 0 15,5-6 1-15,4-29 0 16,1-16 0-16,2-17 2 15,-1-12 6-15,4-13 8 16,-3-10 2-16,4-18-2 0,4-5-9 16,-3-2-21-16,1 0-7 15,1 10-5-15,-3 8 1 16,-9 10 5 0,5 5 3-16,-9 10 4 0,2 3 3 15,5 3 8-15,1-1 3 16,8 2 0-16,5-2 0 0,10 0-1 15,-1 0 0-15,3-6 2 16,-3-3 1-16,-1-5 3 16,-6-1 0-16,-6-4 0 15,-4-6 2-15,-5-1-2 16,1-7 1-16,-5 0-2 16,0-3-3-16,-8 2-8 15,-4 5-5-15,-7 1-9 16,-6 7-1-16,-3 9 5 15,-4 5 4-15,-3 8 10 0,4 1 5 16,7 4 9-16,6 1 9 16,19 2 20-16,9 1 7 15,15 0 3-15,5-3-5 16,4-6-19-16,2-6-9 16,-5-5-15-1,1-4-57-15,0-1-147 0,-2-2-114 16</inkml:trace>
  <inkml:trace contextRef="#ctx0" brushRef="#br0" timeOffset="11443.09">15514 12635 1130 0,'2'2'501'15,"1"2"-217"-15,-3 0-40 0,0-4-66 0,0 0-12 16,-1 0-49-16,0 0-23 16,0 0-37-16,-1 0-13 15,1 0 2 1,0 0-66-16</inkml:trace>
</inkml:ink>
</file>

<file path=ppt/ink/ink1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08:49:23.724"/>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398.14">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617.82">18410 3702 1421 0,'-6'0'560'0,"-11"9"-387"0,6 13-72 15,12 25-66-15,9 13-15 16,15 23-13-16,2 6 0 15,8 10 0-15,-4 3 0 16,-11-18 2-16,-3-13-3 16,-9-29-95-16,-7-17-69 0,-5-20-149 15,-8-9-146-15</inkml:trace>
  <inkml:trace contextRef="#ctx0" brushRef="#br0" timeOffset="743.56">18185 4230 669 0,'-17'-20'383'0,"-8"-18"-31"16,13 6-111-16,23 9-86 15,15-1-20-15,34 2-26 16,21 2 2-16,20 4 4 16,6 9-22-16,-9 7-34 15,-15 4-4-15,-11 6 222 16</inkml:trace>
  <inkml:trace contextRef="#ctx0" brushRef="#br0" timeOffset="21868.77">18283 8736 773 0,'-2'0'349'0,"-1"3"-175"15,2 16-89-15,5 10-28 0,6 15-28 16,1 6-1-1,8 1-8-15,-3-1-2 16,1-5-2-16,-3-7-2 16,-5-9-3-16,-2-5-67 0</inkml:trace>
  <inkml:trace contextRef="#ctx0" brushRef="#br0" timeOffset="22022.18">18504 8754 671 0,'0'-1'447'0,"0"-3"2"0,-1 17-265 16,-4 12-58-16,1 17-73 0,2 7-10 15,-1 5-15 1,3-3-9-16,1-4-137 0</inkml:trace>
  <inkml:trace contextRef="#ctx0" brushRef="#br0" timeOffset="22641.32">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23123.19">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23654.85">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1:18:43.911"/>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1">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2">18410 3702 1421 0,'-6'0'560'0,"-11"9"-387"0,6 13-72 15,12 25-66-15,9 13-15 16,15 23-13-16,2 6 0 15,8 10 0-15,-4 3 0 16,-11-18 2-16,-3-13-3 16,-9-29-95-16,-7-17-69 0,-5-20-149 15,-8-9-146-15</inkml:trace>
  <inkml:trace contextRef="#ctx0" brushRef="#br0" timeOffset="3">18185 4230 669 0,'-17'-20'383'0,"-8"-18"-31"16,13 6-111-16,23 9-86 15,15-1-20-15,34 2-26 16,21 2 2-16,20 4 4 16,6 9-22-16,-9 7-34 15,-15 4-4-15,-11 6 222 16</inkml:trace>
  <inkml:trace contextRef="#ctx0" brushRef="#br0" timeOffset="4">18283 8736 773 0,'-2'0'349'0,"-1"3"-175"15,2 16-89-15,5 10-28 0,6 15-28 16,1 6-1-1,8 1-8-15,-3-1-2 16,1-5-2-16,-3-7-2 16,-5-9-3-16,-2-5-67 0</inkml:trace>
  <inkml:trace contextRef="#ctx0" brushRef="#br0" timeOffset="5">18504 8754 671 0,'0'-1'447'0,"0"-3"2"0,-1 17-265 16,-4 12-58-16,1 17-73 0,2 7-10 15,-1 5-15 1,3-3-9-16,1-4-137 0</inkml:trace>
  <inkml:trace contextRef="#ctx0" brushRef="#br0" timeOffset="6">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7">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8">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1:18:45.532"/>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1">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2">18410 3702 1421 0,'-6'0'560'0,"-11"9"-387"0,6 13-72 15,12 25-66-15,9 13-15 16,15 23-13-16,2 6 0 15,8 10 0-15,-4 3 0 16,-11-18 2-16,-3-13-3 16,-9-29-95-16,-7-17-69 0,-5-20-149 15,-8-9-146-15</inkml:trace>
  <inkml:trace contextRef="#ctx0" brushRef="#br0" timeOffset="3">18185 4230 669 0,'-17'-20'383'0,"-8"-18"-31"16,13 6-111-16,23 9-86 15,15-1-20-15,34 2-26 16,21 2 2-16,20 4 4 16,6 9-22-16,-9 7-34 15,-15 4-4-15,-11 6 222 16</inkml:trace>
  <inkml:trace contextRef="#ctx0" brushRef="#br0" timeOffset="4">18283 8736 773 0,'-2'0'349'0,"-1"3"-175"15,2 16-89-15,5 10-28 0,6 15-28 16,1 6-1-1,8 1-8-15,-3-1-2 16,1-5-2-16,-3-7-2 16,-5-9-3-16,-2-5-67 0</inkml:trace>
  <inkml:trace contextRef="#ctx0" brushRef="#br0" timeOffset="5">18504 8754 671 0,'0'-1'447'0,"0"-3"2"0,-1 17-265 16,-4 12-58-16,1 17-73 0,2 7-10 15,-1 5-15 1,3-3-9-16,1-4-137 0</inkml:trace>
  <inkml:trace contextRef="#ctx0" brushRef="#br0" timeOffset="6">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7">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8">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1:18:47.374"/>
    </inkml:context>
    <inkml:brush xml:id="br0">
      <inkml:brushProperty name="width" value="0.05292" units="cm"/>
      <inkml:brushProperty name="height" value="0.05292" units="cm"/>
      <inkml:brushProperty name="color" value="#FF0000"/>
    </inkml:brush>
  </inkml:definitions>
  <inkml:trace contextRef="#ctx0" brushRef="#br0">17616 4158 809 0,'-4'-9'388'16,"-3"0"-142"-16,-5 16-53 0,5 37-77 16,1 18-37-16,6 35-48 15,3 27-12-15,5 33-7 16,-7 19 1-16,-5 29 2 15,-1-15 2-15,-8-20 1 16,5-11-2-16,5-41-3 16,0-13-2-16,4-30-5 15,7-26-8-15,-4-43-159 16</inkml:trace>
  <inkml:trace contextRef="#ctx0" brushRef="#br0" timeOffset="1">17609 4196 966 0,'-7'-5'420'0,"-11"-7"-198"0,3 9-50 15,-7 12-56-15,-3 11-29 16,-12 19-55-16,-6 6-13 15,0 5-12-15,5 0-3 16,15-10-4-16,9-3-3 16,14-15-5-16,6-9-3 15,12-19 4-15,5-8 6 16,9-15 1-16,7-10 2 16,7-16 1-16,3-14-5 0,2-22 4 15,0 0 3 1,-6 5 0-16,-6 16 5 0,-20 31 2 15,-6 14 3-15,-12 28 5 16,1 18-1-16,3 32-2 16,3 19-2-16,15 30-6 15,6 1-2-15,19-1-2 16,5-12-1-16,3-25-132 16,-1-15-170-16</inkml:trace>
  <inkml:trace contextRef="#ctx0" brushRef="#br0" timeOffset="2">18410 3702 1421 0,'-6'0'560'0,"-11"9"-387"0,6 13-72 15,12 25-66-15,9 13-15 16,15 23-13-16,2 6 0 15,8 10 0-15,-4 3 0 16,-11-18 2-16,-3-13-3 16,-9-29-95-16,-7-17-69 0,-5-20-149 15,-8-9-146-15</inkml:trace>
  <inkml:trace contextRef="#ctx0" brushRef="#br0" timeOffset="3">18185 4230 669 0,'-17'-20'383'0,"-8"-18"-31"16,13 6-111-16,23 9-86 15,15-1-20-15,34 2-26 16,21 2 2-16,20 4 4 16,6 9-22-16,-9 7-34 15,-15 4-4-15,-11 6 222 16</inkml:trace>
  <inkml:trace contextRef="#ctx0" brushRef="#br0" timeOffset="4">18283 8736 773 0,'-2'0'349'0,"-1"3"-175"15,2 16-89-15,5 10-28 0,6 15-28 16,1 6-1-1,8 1-8-15,-3-1-2 16,1-5-2-16,-3-7-2 16,-5-9-3-16,-2-5-67 0</inkml:trace>
  <inkml:trace contextRef="#ctx0" brushRef="#br0" timeOffset="5">18504 8754 671 0,'0'-1'447'0,"0"-3"2"0,-1 17-265 16,-4 12-58-16,1 17-73 0,2 7-10 15,-1 5-15 1,3-3-9-16,1-4-137 0</inkml:trace>
  <inkml:trace contextRef="#ctx0" brushRef="#br0" timeOffset="6">18234 7694 732 0,'1'-7'345'16,"-2"-1"-157"-16,-6 11-63 0,-14 21-77 16,-2 17-26-16,-5 26-17 15,-2 14 2-15,3 5 2 16,2-4-2-16,9-20-2 15,6-14 0-15,8-26-1 16,2-12 2-16,6-20 19 16,3-13 3-16,9-14 7 15,1-6-2-15,3-9-16 16,-1 1-5-16,-4-5-4 16,1 1-2-16,-5 10 3 15,-1 2 2-15,-8 19 18 0,-4 6 3 16,-1 13-3-1,-4 6-5-15,5 8-21 16,2 6-4-16,10 8-6 16,8 6 0-16,18 8 0 0,11 4 0 15,13 3 4-15,1 0 1 16,-7-6 2 0,0-2 1-16,-19-7 2 0,-7-2 2 15,-15 0 9 1,-18-5 6-16,-19 2 9 0,-16-1 4 15,-30-6 0-15,-10-2-2 16,-9-13-9-16,10-2-6 16,27-6-15-16,16-1-5 15,24 3-22-15,11 2-5 16,18 1-35-16,10-2-97 0</inkml:trace>
  <inkml:trace contextRef="#ctx0" brushRef="#br0" timeOffset="7">18764 7970 652 0,'-1'-8'360'0,"-3"-6"-66"15,-2 2-109-15,-1 13-107 0,0 2-32 16,1 11-41-16,3 4-5 16,1 3 1-16,3 7 0 15,8-7-1-15,2-1 1 16,12-7 1 0,5-9 1-16,9-6 6 15,0-6 3-15,-5-11 10 0,-5 1 4 16,-15-5 11-16,-4-1 1 15,-9 2-3-15,-1 6-5 0,-3 9-17 0,0 7-8 32,0 15-7-32,2 6-4 15,1 13-2-15,6 8 1 0,11 11 0 16,-1 3 1-16,-4 14 4 16,0 4 0-16,-13 4 17 15,-6-4 11-15,-9-9 20 16,-8-14 9-16,-7-20 3 15,-2-9 3-15,0-27-8 16,1-12-10-16,8-25-38 16,8-15-21-16,16-18-106 15,5-2-70-15</inkml:trace>
  <inkml:trace contextRef="#ctx0" brushRef="#br0" timeOffset="8">18538 7654 936 0,'2'-5'408'0,"5"-5"-216"0,8-4-60 0,12 0-72 15,15 2-18-15,19 1-20 16,9 7-6-16,11 4-5 16,-6 2-1-16,-16 5 0 15,-12 1 0-15,-22-1 4 16,-9-3 0-16,-11 1 11 16,-5-6 5-16,-5-6 3 15,-6-7 1-15,-3-10-11 16,-1-4-8-16,0 2-11 15,10 3-4-15,1 8 0 0,5 8 0 16,12 9 2-16,-2 8 0 16,5 16 0-16,-4 3 2 15,-10 9 5-15,-5 0 4 16,-8 4 5-16,1 2 1 16,-6-7 0-16,3-2-1 15,-3-10-22-15,-3-5-404 16</inkml:trace>
</inkml:ink>
</file>

<file path=ppt/ink/ink1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2T08:42:45.414"/>
    </inkml:context>
    <inkml:brush xml:id="br0">
      <inkml:brushProperty name="width" value="0.05292" units="cm"/>
      <inkml:brushProperty name="height" value="0.05292" units="cm"/>
    </inkml:brush>
  </inkml:definitions>
  <inkml:trace contextRef="#ctx0" brushRef="#br0">15433 7905 325 0,'2'-3'125'0</inkml:trace>
  <inkml:trace contextRef="#ctx0" brushRef="#br0" timeOffset="32297.49">16385 9970 536 0</inkml:trace>
  <inkml:trace contextRef="#ctx0" brushRef="#br0" timeOffset="38738.36">15491 10085 713 0,'5'-4'154'0</inkml:trace>
  <inkml:trace contextRef="#ctx0" brushRef="#br0" timeOffset="100628.73">14409 14588 765 0,'-1'6'161'0</inkml:trace>
</inkml:ink>
</file>

<file path=ppt/ink/ink1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2T09:44:48.234"/>
    </inkml:context>
    <inkml:brush xml:id="br0">
      <inkml:brushProperty name="width" value="0.05292" units="cm"/>
      <inkml:brushProperty name="height" value="0.05292" units="cm"/>
      <inkml:brushProperty name="color" value="#FF0000"/>
    </inkml:brush>
  </inkml:definitions>
  <inkml:trace contextRef="#ctx0" brushRef="#br0">20897 3411 276 0,'8'0'139'0,"8"-2"14"16,-14-3-26-16,-28-1-8 15,-13-1 9-15,-29-1-15 16,-12 3 16-16,-12 0 0 16,2 5-5-16,7 3-20 15,7 0-1-15,19 5-1 16,10 0-21-16,34 1-54 0,16 3-20 15,43 1-10-15,18-3 6 16,42-3 33-16,33-4 13 16,36 0 20-16,21 0 5 15,12 4-8-15,-13 0-15 16,-18-1-29-16,-23-2-7 16,-46-2 1-16,-25-2 1 15,-46-5 9-15,-14-2 13 16,-23-7 5-16,-7-3-4 0,-9-7-15 15,-7-6-13-15,-5-3-12 16,2 5 0-16,7 8-8 16,9 7-25-16,13 13-18 15,10 7-4-15,9 12-1 16,2 3 21-16,6 9 17 16,-3 4 4-16,-14 1 33 15,-5-2 15-15,-21-7 22 16,-10-5 5-16,-6-5-20 15,2 0-15-15,11-7-90 16,6-2-108-16,21-4-319 16</inkml:trace>
  <inkml:trace contextRef="#ctx0" brushRef="#br0" timeOffset="533.23">22497 3007 1130 0,'-1'-1'489'16,"1"1"-278"-16,-1 8-65 15,2 19-84-15,4 10-12 16,1 18-5-16,5 9-7 0,3 10-10 16,-1-1-3-16,-1-6-4 15,-1-7-1-15,-2-17-5 16,-2-12 0-16,-5-11-1 15,-2-6 8 1,-10-11-73-16,-7-4-48 0,-16-16-102 16,-6-7-22-16,-9-15 64 15,4 0 48-15,12 3 118 16,7 6 26-16,16 15 67 16,7 6 15-16,13 9 46 15,14 0 11-15,18 7-4 16,12 2 19-16,19 1-32 15,6 0-20-15,-7-6-51 16,-6-4-36-16,-27-4-47 16,-8-3-144-16</inkml:trace>
</inkml:ink>
</file>

<file path=ppt/ink/ink1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2:52:50.703"/>
    </inkml:context>
    <inkml:brush xml:id="br0">
      <inkml:brushProperty name="width" value="0.05292" units="cm"/>
      <inkml:brushProperty name="height" value="0.05292" units="cm"/>
    </inkml:brush>
  </inkml:definitions>
  <inkml:trace contextRef="#ctx0" brushRef="#br0">15597 6629 464 0,'2'-16'275'15,"5"-10"-30"-15,-3 3 1 16,-4 11-43-16,5 9-32 16,-3 9-39-16,-5 9-27 0,-4 16-41 15,-6 7-11-15,-4 13-28 16,3 7-8-16,2-4-7 15,3-2-2-15,7-10-1 16,2-10 0-16,0-19-1 16,2-7 6-16,0-20 6 15,9-9 1-15,2-19 4 0,0-7-6 16,0-4-5 0,-6-1-1-16,2 7-5 0,-2 2-1 15,0 11-6-15,-1 9-5 16,-3 17-4-16,2 7 0 15,4 13 2-15,-1 8 2 0,4 11 6 16,-2 6 1 0,2 3 4-16,4 8 0 15,3-2 3-15,3 2-3 0,1-7 6 16,-3-8 3-16,-2-11-58 16,0-11-71-16,-7-12-352 15</inkml:trace>
  <inkml:trace contextRef="#ctx0" brushRef="#br0" timeOffset="156.15">15518 6740 814 0,'2'4'383'0,"16"3"-151"16,7 0-54-16,15-1-65 15,5-2-38-15,-1 3-41 16,-2 0-41-16,-8 0-293 15</inkml:trace>
  <inkml:trace contextRef="#ctx0" brushRef="#br0" timeOffset="374.88">15566 6451 825 0,'-19'3'412'0,"-26"5"-144"16,-6 8-70-16,-4 20-92 16,2 8-38-16,5 20-38 15,13 5-15-15,23 12-19 16,13-2-5-16,29-9 0 16,11-13 7-16,16-16-125 15</inkml:trace>
  <inkml:trace contextRef="#ctx0" brushRef="#br0" timeOffset="609.22">15957 6446 1116 0,'14'7'438'0,"21"17"-277"0,4 8-62 16,8 20-12-16,-8 11-11 16,-16 22-12-16,-15 7 1 15,-17-2-8-15,-10-10-4 16,-10-24-10-16,8-17-65 16</inkml:trace>
  <inkml:trace contextRef="#ctx0" brushRef="#br0" timeOffset="1417.52">23301 6522 770 0,'-17'-1'377'16,"-24"3"-115"-16,3 4-66 16,-1 12-95-16,2 12-25 15,12 9-53-15,6 9-20 0,16 3 0 16,8 2 3-16,12 2 8 16,5-5 4-16,10-7 1 15,3-6 2-15,8-19 5 16,2-6-21-16,1-18-168 15,-3-10-258-15</inkml:trace>
  <inkml:trace contextRef="#ctx0" brushRef="#br0" timeOffset="1620.6">23425 6599 756 0,'0'-9'417'16,"0"-11"-97"-16,4 18-117 15,-1 3-27-15,2 16-70 16,1 9-34-16,2 9-27 16,0 7-12-16,0 5-12 15,-1 2 0-15,-4-2 2 0,0-4 22 16,-1-16-132-16,0-7-137 16</inkml:trace>
  <inkml:trace contextRef="#ctx0" brushRef="#br0" timeOffset="1948.64">23400 6606 1006 0,'10'-10'466'0,"8"-12"-191"0,21 6-101 16,9-2-8-16,11 8-42 16,2 10-32-16,-19 6-41 15,-11 5-15-15,-30 12-15 16,-11 4-4-16,-20 5 0 15,-9 0-1-15,0-4-4 16,7-6-1-16,16-9-11 16,14-4-5-16,16-5-5 15,9 2-1-15,14 0 5 16,4 2 0-16,-1 8-1 16,-5 6 0-16,-17 13 1 15,-8 4 4-15,-16 7-1 16,-8-2 2-16,-12-9 5 15,-7-3 2-15,-7-15 22 16,1-4-35-16,1-12-139 16,3-6-443-16</inkml:trace>
  <inkml:trace contextRef="#ctx0" brushRef="#br0" timeOffset="2167.6">23864 6584 1170 0,'24'-1'516'0,"39"3"-260"15,6 17-88-15,-3 18-99 16,-14 5-37-16,-37 17-28 16,-24 2 8-16,-32 7 16 15,-8 2 27-15,-10-14 36 16,0-10 2-16,15-22-7 15,10-11-25-15,15-13-433 16</inkml:trace>
</inkml:ink>
</file>

<file path=ppt/ink/ink1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6T12:17:24.164"/>
    </inkml:context>
    <inkml:brush xml:id="br0">
      <inkml:brushProperty name="width" value="0.05292" units="cm"/>
      <inkml:brushProperty name="height" value="0.05292" units="cm"/>
    </inkml:brush>
  </inkml:definitions>
  <inkml:trace contextRef="#ctx0" brushRef="#br0">15566 6629 464 0,'2'-16'275'15,"5"-10"-30"-15,-4 3 1 16,-3 11-43-16,5 9-32 16,-3 9-39-16,-5 9-27 0,-3 16-41 15,-6 7-11-15,-4 13-28 16,3 7-8-16,2-4-7 15,3-2-2-15,6-10-1 16,2-10 0-16,0-19-1 16,2-7 6-16,0-20 6 15,8-9 1-15,2-19 4 0,0-7-6 16,0-4-5 0,-6-1-1-16,2 7-5 0,-1 2-1 15,-1 11-6-15,-1 9-5 16,-2 17-4-16,2 7 0 15,3 13 2-15,-1 8 2 0,4 11 6 16,-2 6 1 0,2 3 4-16,4 8 0 15,2-2 3-15,3 2-3 0,1-7 6 16,-2-8 3-16,-3-11-58 16,0-11-71-16,-6-12-352 15</inkml:trace>
  <inkml:trace contextRef="#ctx0" brushRef="#br0" timeOffset="1">15494 6740 814 0,'2'4'383'0,"15"3"-151"16,5 0-54-16,15-1-65 15,4-2-38-15,-1 3-41 16,-2 0-41-16,-7 0-293 15</inkml:trace>
  <inkml:trace contextRef="#ctx0" brushRef="#br0" timeOffset="2">15538 6451 825 0,'-17'3'412'0,"-24"5"-144"16,-6 8-70-16,-3 20-92 16,2 8-38-16,4 20-38 15,12 5-15-15,21 12-19 16,12-2-5-16,26-9 0 16,11-13 7-16,14-16-125 15</inkml:trace>
  <inkml:trace contextRef="#ctx0" brushRef="#br0" timeOffset="3">15895 6446 1116 0,'13'7'438'0,"19"17"-277"0,3 8-62 16,8 20-12-16,-7 11-11 16,-15 22-12-16,-14 7 1 15,-15-2-8-15,-10-10-4 16,-8-24-10-16,7-17-65 16</inkml:trace>
  <inkml:trace contextRef="#ctx0" brushRef="#br0" timeOffset="4">22595 6522 770 0,'-16'-1'377'16,"-21"3"-115"-16,2 4-66 16,-1 12-95-16,3 12-25 15,10 9-53-15,5 9-20 0,16 3 0 16,6 2 3-16,12 2 8 16,4-5 4-16,9-7 1 15,3-6 2-15,7-19 5 16,2-6-21-16,1-18-168 15,-3-10-258-15</inkml:trace>
  <inkml:trace contextRef="#ctx0" brushRef="#br0" timeOffset="5">22708 6599 756 0,'0'-9'417'16,"0"-11"-97"-16,3 18-117 15,0 3-27-15,2 16-70 16,0 9-34-16,2 9-27 16,1 7-12-16,-1 5-12 15,-1 2 0-15,-3-2 2 0,0-4 22 16,-1-16-132-16,-1-7-137 16</inkml:trace>
  <inkml:trace contextRef="#ctx0" brushRef="#br0" timeOffset="6">22685 6606 1006 0,'9'-10'466'0,"7"-12"-191"0,20 6-101 16,8-2-8-16,10 8-42 16,1 10-32-16,-16 6-41 15,-11 5-15-15,-27 12-15 16,-10 4-4-16,-19 5 0 15,-7 0-1-15,-1-4-4 16,7-6-1-16,14-9-11 16,13-4-5-16,15-5-5 15,8 2-1-15,13 0 5 16,3 2 0-16,0 8-1 16,-5 6 0-16,-16 13 1 15,-7 4 4-15,-14 7-1 16,-8-2 2-16,-11-9 5 15,-6-3 2-15,-6-15 22 16,0-4-35-16,2-12-139 16,2-6-443-16</inkml:trace>
  <inkml:trace contextRef="#ctx0" brushRef="#br0" timeOffset="7">23108 6584 1170 0,'22'-1'516'0,"36"3"-260"15,4 17-88-15,-1 18-99 16,-14 5-37-16,-33 17-28 16,-22 2 8-16,-30 7 16 15,-7 2 27-15,-8-14 36 16,-1-10 2-16,14-22-7 15,9-11-25-15,13-13-433 16</inkml:trace>
</inkml:ink>
</file>

<file path=ppt/ink/ink1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7T08:24:37.505"/>
    </inkml:context>
    <inkml:brush xml:id="br0">
      <inkml:brushProperty name="width" value="0.05292" units="cm"/>
      <inkml:brushProperty name="height" value="0.05292" units="cm"/>
      <inkml:brushProperty name="color" value="#FF0000"/>
    </inkml:brush>
  </inkml:definitions>
  <inkml:trace contextRef="#ctx0" brushRef="#br0">19123 3116 38 0,'0'-27'35'0,"4"12"-8"16,-4 15-5-16,0 0-5 0,-8 12-5 15,-1 13-4-15,1 8-2 16,-2 3-3-16,1 10-3 16,-3-2 2-16,2-8-1 15,5-4 0-15,0-11 0 16,5-21 0-16,5 11 0 31,0-22-1-31,4-10 1 0,1-6-1 16,3-10 2-16,-2-7-2 15,5 5 0-15,-5-3 1 16,2 0-1-16,-3 11 2 16,0 1-2-16,-3 9 1 15,-7 21 0-15,14 3-1 16,-7 15 1-16,3 14-1 0,1 9 2 15,5 4 0-15,2 6-2 16,3 1 0-16,-1-8-2 16,2-7-3-16,-5-15-6 15,0-5-17-15,-5-3-11 0,-12-14 1 16,0 0 0-16</inkml:trace>
  <inkml:trace contextRef="#ctx0" brushRef="#br0" timeOffset="132.28">19151 3234 34 0,'-7'-19'38'16,"24"0"32"-1,-4 14-47-15,10 10-11 16,3-5-42-16,5 12-4 0,-7-12-3 16,20 0-2-16</inkml:trace>
  <inkml:trace contextRef="#ctx0" brushRef="#br0" timeOffset="1248.08">22554 3168 26 0,'0'-14'30'0,"0"14"0"15,0 18-14-15,0 0-5 16,0 10-3-16,-4 4-3 16,4 9-3-16,6 2 1 15,-6-2 0-15,3-4-2 0,-3-5-1 16,0-9-3-16,-3-9 0 0,3-14-2 15,-8-11 0-15,0-7 0 16,-2-8 0-16,2-2 1 16,0-5 1-16,4-2 3 15,2-2 2-15,2 3 1 16,5 5 2-16,5 0 0 16,7 4 2-1,3 2 0-15,4 7 1 16,1 1-2-16,-1 12 0 15,-5 3-1-15,-2 11-1 16,-11 3-1-16,-6 10-1 16,-7 1 0-16,-8 0-1 15,-1-2-1-15,2-1 1 16,7-4-1-16,7-3 0 0,0-15-1 16,28 18 1-16,-1-6 1 15,8-4-2-15,-2 9 2 16,-8-1 1-16,-9 4 0 15,-10 0-1-15,-13-3 1 16,-8-1-1-16,-12 0 1 16,-1-5-2-16,-4-11-19 0,8 0-17 15,0-15-1-15,13 7-1 16,7-19 0-16</inkml:trace>
</inkml:ink>
</file>

<file path=ppt/ink/ink1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1T09:28:17.478"/>
    </inkml:context>
    <inkml:brush xml:id="br0">
      <inkml:brushProperty name="width" value="0.05292" units="cm"/>
      <inkml:brushProperty name="height" value="0.05292" units="cm"/>
      <inkml:brushProperty name="color" value="#FF0000"/>
    </inkml:brush>
  </inkml:definitions>
  <inkml:trace contextRef="#ctx0" brushRef="#br0">20069 17382 834 0,'-2'0'382'16,"-4"3"-169"-16,4 16-86 15,-4 7-12-15,3 17-27 16,-2 6-15-16,1 0-1 0,1-2-4 15,0-4-4-15,-3-4-2 16,7-6-11-16,0-4-3 16,2-13-3-16,2-3 2 15,-6-9 26-15,1-2 15 16,-4-3 2-16,3 0-6 16,-1-1-37-16,1 1-19 15,-2-13-17-15,-10-32-5 0,12 24-6 16,3-3-1-16,5-7-5 15,5-4 1 1,-2-4 3-16,-1 4 2 16,-3 6 2-16,-6 3 0 0,0 11 0 15,-1 7 0 1,0 1-1-16,-2-1 1 0,1-2-1 16,-1 4-1-16,4 2-1 15,0-1-3-15,7 1-2 16,4 1-3-16,3 4 1 15,4 0 0-15,10 7 1 0,2 1 2 16,15 6 3 0,5-3 1-16,-5-2 1 0,-3 3 6 15,-22-11-157-15,-6-1-138 16</inkml:trace>
  <inkml:trace contextRef="#ctx0" brushRef="#br0" timeOffset="562.25">20542 17482 648 0,'0'-8'349'0,"0"-13"-56"15,0 4-39-15,0 8-36 0,-3 0-26 16,2 9-66-16,1 5-28 15,1 5-37-15,3 10-9 16,-3 9 4-16,1 6 2 16,-1 11-5-16,1 1-1 15,-5 4-14-15,-2 2-2 16,-3 1-10-16,-2-4-7 16,7-4-2-16,3-8-2 0,6-14-7 15,1-7-11-15,7-18-140 16,2-9-67-16,3-17-347 15</inkml:trace>
  <inkml:trace contextRef="#ctx0" brushRef="#br0" timeOffset="935.55">20776 17458 705 0,'4'-7'415'0,"-2"-6"-70"15,-2 4-102-15,1 2-24 16,-2 4-60-16,1-2-26 16,-1 2-35-16,1 1-26 15,-1 2-32-15,-1 0-14 16,1 0-20-16,0 14 3 15,-1 47 3-15,1-25 1 16,1 6 2-16,0 0-2 16,4 0-2-16,1 2 0 15,2-5-3-15,-3-5 3 0,-1-6 0 16,-2-4 1-16,0-6-1 16,0-5-2-16,0-2-4 15,2-3-15 1,-3-4-139-16,3-2-83 0</inkml:trace>
  <inkml:trace contextRef="#ctx0" brushRef="#br0" timeOffset="1274.26">20517 17700 781 0,'-5'0'395'15,"2"-2"-121"-15,-1-2-43 16,3 3-75-16,1 0-34 16,0 0-38-16,0 0-13 15,29-3-10-15,30-4-4 16,-18 6-13-16,1 2-5 15,-2 3-8-15,-5 1-2 16,-8-2 2-16,-5-2 1 16,-9 0 4-16,0-1-5 15,-9 0-7-15,1-2-3 0,-4 1-113 16,-2 1-189 0</inkml:trace>
  <inkml:trace contextRef="#ctx0" brushRef="#br0" timeOffset="5685.45">1783 8916 585 0,'-12'0'348'0,"-7"1"-53"16,8 5-128-16,19 0-103 15,12 2-23-15,29-5 2 16,21-3 6-16,21-2-10 16,10-5-6-16,-8 2-16 15,-8-1 1-15,-23 1-2 16,-13 4-3-16,-22-1-68 16,-11 2-48-16,-19 4-108 15,-11 2-48-15,-15 0 17 16,-9 0 46-16,-5-5 118 15,1-5 81-15,11 0 121 16,4-3 33-16,7-1 46 0,5 3-11 16,6 9-63-16,3 7-21 15,8 18-40-15,1 9-7 16,-2 14 4-16,-1 4-10 16,-3 2-19-16,2-2-13 15,8-4-16-15,3-6-6 16,8-8-190-16</inkml:trace>
  <inkml:trace contextRef="#ctx0" brushRef="#br0" timeOffset="5972.08">2521 9161 695 0,'-7'-4'354'0,"-10"3"-92"16,-2 7-180-16,0 5-36 16,0 15-49-16,4 3-13 15,13 7-10-15,4 4 4 16,17-7 7-16,8-6 10 16,5-17 24-16,4-9 29 15,-12-12 88-15,0-9 38 16,-14-9 33-16,-7-3-14 15,-8 0-73-15,-10-1-42 16,-5 9-59-16,-1 7-51 0,12 6-192 16,-2 8-327-16</inkml:trace>
  <inkml:trace contextRef="#ctx0" brushRef="#br0" timeOffset="6342.88">3437 9187 929 0,'-7'-9'430'0,"-11"-12"-185"0,-2 4-65 15,0 9-76-15,-3 3-33 16,-1 9-46-16,0 8-17 16,3 11-26-16,3 5-5 0,5 9-2 15,7 5 0-15,9 0 6 16,4-5-1-16,14-6 5 16,7-9 3-16,3-14 15 15,2-4 18-15,-14-10 64 16,-10-8 21-1,-18-10 9-15,-12-3-11 16,-14-2-66-16,-3 4-48 0,6 9-215 16</inkml:trace>
  <inkml:trace contextRef="#ctx0" brushRef="#br0" timeOffset="6655.32">3492 9201 764 0,'3'-9'384'16,"1"-5"-124"-16,6 7-118 0,-5 1-31 0,1 7-57 15,1 4-22-15,-6 4-17 16,0 5-1-16,0 9 1 16,-1 4 3-16,6 5-7 15,-5 1-2-15,10-4 1 16,1-2 1-1,6-12 22-15,9-5 14 16,1-10 32-16,-1-4 10 16,-6-7-1-16,-6-3-6 0,-4-4-19 15,-3-3-13 1,-5 1-16-16,-3-1-9 0,0 1-78 16,-1 2-73-16,-1-7-171 15,1 0-117-15</inkml:trace>
  <inkml:trace contextRef="#ctx0" brushRef="#br0" timeOffset="6750.7">3675 9000 768 0,'-5'-8'415'0,"-5"-10"-78"16,1 5-71-16,3 9-123 15,1 4-54-15,7 10-85 0,5 3-1 0</inkml:trace>
  <inkml:trace contextRef="#ctx0" brushRef="#br0" timeOffset="7121.37">4077 9170 622 0,'-9'-2'341'0,"-10"-1"-66"0,0 3-66 16,-1 8-96-16,2 4-41 0,-1 6-61 15,3 8-17-15,7 4-13 16,5 3-2-16,11-1 7 16,4 1 3-16,9-10 14 15,3 1 7-15,-1-13 16 16,-1-6 19-16,-7-6 76 15,-5-11 36-15,-9-5 29 16,-10-6-8-16,-11 0-78 16,-8 1-42-16,4 11-55 15,3 4-104-15</inkml:trace>
  <inkml:trace contextRef="#ctx0" brushRef="#br0" timeOffset="7448.66">4080 9249 562 0,'1'-3'338'15,"12"-5"2"-15,4 0-205 16,24 0-78-16,6 0-11 16,5 2-6-16,-2 1-5 15,-8 2-2-15,-7 1-3 16,-13 2-5-16,-5 0 0 0,-11 0-9 15,-4 0-20-15,2-5-86 16,-4 4-43 0,-2 0-37-16,1 0 10 15,0-1 78-15,0 1 47 16,-6 1 60-16,-3 4 23 0,-30 30 33 16,32-14 7-16,1 4-6 15,2 1-13-15,3-2-32 16,4 1-14-16,2-7-65 15,3-1-118-15</inkml:trace>
  <inkml:trace contextRef="#ctx0" brushRef="#br0" timeOffset="7724.96">4419 9320 530 0,'7'0'268'15,"5"2"-63"1,-2 6-42-16,-2 6-27 0,-2 2-2 15,0 4-14-15,-1-3-8 16,-5-5-26 0,3-2-18-16,-4-10-15 0,4-4-5 15,3-8-6-15,1-7-7 16,7-6-20 0,-2 0-8-16,8 5 1 0,2 3 3 15,1 10 7-15,0 5 0 16,-2 7-3-16,-5 7-1 15,-5 9 1-15,-4 2 0 0,-2 5-2 16,-1 5-4 0,1-6-24-16,1-4-93 15</inkml:trace>
  <inkml:trace contextRef="#ctx0" brushRef="#br0" timeOffset="7972.64">4795 9139 1182 0,'1'-3'480'0,"5"7"-284"31,-1 5-66-31,4 19-64 16,-3 11 4-16,1 20-13 15,1 11-5-15,-4 4-13 16,3 1-5-16,-2-13-14 15,1-5-7-15,3-12-6 16,1-4-1-16,2-9-5 16,-2-5-1-16,2-13-176 0,-3-7-276 15</inkml:trace>
  <inkml:trace contextRef="#ctx0" brushRef="#br0" timeOffset="8137.49">4893 9492 889 0,'4'-2'361'0,"4"-2"-199"0,11-2-146 16,11 4-22-16,11-9-6 15,6 0-6-15,10-3-152 16,2-3-120-16</inkml:trace>
  <inkml:trace contextRef="#ctx0" brushRef="#br0" timeOffset="8391.56">5441 9349 525 0,'2'3'333'15,"-4"3"-30"-15,-8 2-83 16,6 3-28-16,-16 1-59 0,4 3-34 16,-8-4-41-16,-6-2-15 15,1-9-16-15,-1-7-5 16,8-11-13-16,3-5-8 16,3-7-18-16,10 4-10 15,8 5-10-15,7 3-1 16,14 6 19-16,-4 5 12 15,4 6 26 1,1 7 7-16,-1 13 4 0,-1 4-2 16,-7 11-9-16,-3 3-2 15,-3-2-8-15,-2-1-4 16,2-4-169-16,-1-9-328 0</inkml:trace>
  <inkml:trace contextRef="#ctx0" brushRef="#br0" timeOffset="8527.55">5347 9087 1221 0,'-4'-6'504'15,"-3"-7"-308"1,5 8-104-16,3 8-94 16,4 3-177-16</inkml:trace>
  <inkml:trace contextRef="#ctx0" brushRef="#br0" timeOffset="8950.33">5901 9229 840 0,'3'-4'392'15,"4"-5"-190"-15,-7 15-95 16,-1 8-21-16,1 28-42 16,2 19-3-16,2 15-7 15,0 5-6-15,1 0-12 16,2-10-8-16,-3-8 0 15,3-8-5-15,-4-24-85 16,-3-11-86-16</inkml:trace>
  <inkml:trace contextRef="#ctx0" brushRef="#br0" timeOffset="9474.18">5911 9460 527 0,'5'-1'292'0,"4"1"-35"16,2-2-146-16,14 4-78 15,2 4-15 1,15-1-14-16,5 0-4 16,6-5-86-16,0-1-64 0,-6-13-73 15,-3-3 0 1,-8-11 141-16,-1-3 118 0,-16 5 194 16,-5 4 56-16,-8 15-3 15,-7 5-43-15,-4 9-100 16,-5 10-41-1,-11 9-38-15,-3 6-7 0,-6 1-16 16,2 0-11-16,5-12-16 16,8-4-6-16,7-13-28 15,4-11-11-15,2-14-14 0,3-4 0 16,2-11 23 0,0 4 10-16,7 7 15 0,-3-1 6 15,6 13 6-15,-1 4 2 16,6 10 0-16,4 9-2 15,2 6-2-15,7 5 0 16,-10-4-3-16,6 1-1 16,-6-4 0-16,-4-6 1 15,4-11 7-15,-3-8 2 16,1-9 3-16,3-6-2 16,1 3-5-16,2 1-2 15,-2 8 0-15,1 10-1 16,-3 11 2-16,-2 8-2 15,-4 10 8-15,-8 4 5 16,-12 2 10-16,-7-3 3 16,-11-5 9-16,-2-3-88 15</inkml:trace>
  <inkml:trace contextRef="#ctx0" brushRef="#br0" timeOffset="10053.55">7231 9267 734 0,'-11'7'329'0,"-18"18"-159"15,1 7-77-15,11 17-59 16,8 5-5-16,16-7 10 16,9-2 2-16,15-15 10 15,9-6 4-15,9-14 2 16,-2-10 7-16,-8-19 7 16,-9-12 4-16,-12-20 4 15,-4-10-5-15,-9-14-10 16,-10-7-10-16,-12 4-17 0,-7 9-10 15,-5 22-14-15,-2 10-8 16,1 23-21-16,4 8-10 16,5 13-13-16,4 10-3 15,14 10 6-15,9 5 4 16,18 4 5-16,8 2-3 16,9 1-57-16,1-3-47 15,11-3-154-15,5-1-112 16</inkml:trace>
  <inkml:trace contextRef="#ctx0" brushRef="#br0" timeOffset="10283">7838 9377 286 0,'8'2'229'0,"7"7"66"15,-12 2-1-15,-10 4-46 0,-7 6-37 16,-10 0-83-16,1 1-39 16,-8-6-44-16,1-8-11 0,1-8-9 15,-1-7-6 1,8-10-11-16,5-3-8 0,7 1-15 15,1-3-7-15,11 3-15 0,2 5-2 16,12 6 9 0,6 8 10-16,6 16 26 15,3 6 8 1,-2 11 13-16,-3 0 2 0,-3 0-8 16,1 2-4-16,2-11-188 15</inkml:trace>
  <inkml:trace contextRef="#ctx0" brushRef="#br0" timeOffset="10952.65">8639 9288 581 0,'-14'-4'329'0,"-18"-5"-47"15,-3 7-83-15,-2 2-82 16,6 2-37-16,5 9-59 16,8 5-23-16,18 9-25 15,4 0-4-15,21-2 7 16,4-3 8-16,2-9 14 0,4 0 4 15,-9-11 13 1,-4 0 5-16,-10-3 16 0,-9-5 0 16,-13 5-7-16,-9-3-6 15,-11 9-15-15,-3 4-4 16,4 10-4-16,5 1-5 16,12 3-9-16,9 4-4 15,9-5-1-15,7 0 4 16,17-7 7-16,4-4 3 0,8-4 7 31,2-7 5-31,-3-4 7 0,-7-9 2 16,-6-9 7-1,-6-2 2-15,-14-7 5 0,2-1 10 16,-6 9 16-16,-2 3 6 16,-4 16-4-16,-5 6-12 0,0 14-29 15,1 6-10-15,6 8-11 16,0 5-2-16,2 0-4 15,4 2-5-15,-2-8-165 16,2-3-219-16</inkml:trace>
  <inkml:trace contextRef="#ctx0" brushRef="#br0" timeOffset="11113.55">8779 9086 1430 0,'-1'-6'549'0,"-1"-4"-409"16,-4 4-63-16,6 7-85 16,0 2-19-16,8 14-135 15,1 3-106-15</inkml:trace>
  <inkml:trace contextRef="#ctx0" brushRef="#br0" timeOffset="11271.53">8869 9307 738 0,'4'16'419'0,"4"21"-73"0,3 1-73 15,2-1-120-15,2-5-36 16,4-6-39-16,0-12-6 16,2-8 4-16,1-3 2 15,2-17-11-15,3 0-10 16,-3-17-24-16,-4-6-10 0,-6 1-115 16,-3 1-106-16</inkml:trace>
  <inkml:trace contextRef="#ctx0" brushRef="#br0" timeOffset="11700.74">9492 9376 812 0,'-4'10'448'0,"-7"8"-81"16,-8-1-84-16,-5 7-123 0,-3-3-42 15,-6-5-65 1,3 5-20-16,11-6-20 0,-4-2-5 15,8-5-19-15,2-8-21 16,-1-12-37-16,8-2-12 16,5-6-5-16,5 1 13 15,7 1 27-15,4-2 11 16,1 6 19-16,7 7 3 16,-8 9 9-16,4 8 6 0,-1 11 14 15,-6 3 7-15,5 4 5 16,-4-6-2-16,1-9-8 15,4-2-3-15,2-14 6 16,4-1 4-16,-2-7 4 16,-3-6 0-16,2-2-5 15,-4-7-4-15,-5-1-1 16,0 2 2-16,-7 13 5 16,0 6-1-16,-5 16 1 15,0 8-3-15,-4 14-8 16,0 7 1-16,4-2-3 15,1-1-63-15</inkml:trace>
  <inkml:trace contextRef="#ctx0" brushRef="#br0" timeOffset="12477.64">10670 9017 707 0,'-8'-6'385'0,"-8"-6"-71"0,-16 4-167 16,-5 7-34-16,-8 5-48 15,2 2-20-15,12 4-32 16,9-2-17-16,19 3-28 16,7-2-9-16,24 4 1 15,9-5 8-15,10 1 19 16,2-2 7-16,-10 3 6 16,-9 1 1-16,-16 0 7 15,-11 2 6-15,-21 1 10 16,-10 1 5-16,-17 2 6 15,1 3-1-15,9 1-8 0,8-2-7 16,16-1-19-16,8-6-9 16,11-1-12-16,6-2-4 15,3-2 1-15,3 3 4 16,-8 4 7-16,-8 5 5 16,-17 8 10-16,-12 7 5 15,-14 7 19-15,-3 1 12 16,8-5 12-16,8-6-3 15,26-8-22-15,14-6-11 16,28-7-14-16,13-6 0 16,12-6-42-16,-4-3-66 0</inkml:trace>
  <inkml:trace contextRef="#ctx0" brushRef="#br0" timeOffset="12893.69">10874 9140 663 0,'0'-2'341'15,"1"-1"-102"-15,4 7-63 16,-5-4-64-16,0 0-20 15,9 30-13-15,8 45-2 0,-14-14-19 16,-6 1-6 0,-6 0-20-16,-5-10-7 15,3-17-3-15,3-9-5 16,4-16 5-16,4-6 12 16,2-13 11-16,2-7 3 15,2-20 3 1,2-10-8-16,-2-17-5 0,2-9-3 15,-1 6-13-15,1 9-7 0,2 14-12 16,-1 11-4-16,4 10 5 16,4 3 0-1,11 9 0-15,7 1-2 0,13 5-6 16,9 4-4-16,1 0-77 16,3 4-74-16</inkml:trace>
  <inkml:trace contextRef="#ctx0" brushRef="#br0" timeOffset="16201.52">11134 9412 355 0,'5'-7'271'0,"5"-7"62"16,2 5-68-16,-3 3-79 16,-2 6-40-1,0 14-67-15,-4 1-20 0,-3 10-20 16,2 3-1-16,-4-3-9 16,-2-3-5-16,1-5-2 15,-5-8 0-15,3-9 9 16,3-3 1-16,4-9-5 15,6-3-7-15,8-4-16 0,3 0-3 16,3-3 2-16,-1 5 2 16,1 3 9-1,-1 1 5-15,-7 11 5 16,1 2 1-16,-5 7 2 0,1 4-1 16,-1 10-4-16,-4-3-3 15,-5 4-6-15,0 6-4 0,-3-5 0 16,-3 4 0-1,-3-8-84-15,2 0-103 0</inkml:trace>
  <inkml:trace contextRef="#ctx0" brushRef="#br0" timeOffset="16391.45">11536 9467 939 0,'8'7'397'16,"5"1"-201"-16,1 13-109 16,-6-1-30-16,-7 3-8 15,-5 2-10-15,-11-2-13 16,-2 1 3-16,-3-5-383 0</inkml:trace>
  <inkml:trace contextRef="#ctx0" brushRef="#br0" timeOffset="17506.94">11975 9245 535 0,'0'-5'371'0,"1"-4"21"15,-1 6-123-15,-5 9-132 16,-2 5-46-16,-5 17-54 16,2 6-9-16,-3 8-12 0,2 3-3 15,6-7-4-15,0-7-1 16,6-15 4-16,2-7-5 15,1-16-35-15,0-8-14 16,-1-12-17-16,1-6 3 16,-2-4 29-16,2 0 13 15,5 9 11-15,3 1 2 16,9 8 2-16,3 2 2 0,10 5 1 16,-1 1-2-16,8 7-2 15,-3 0 0-15,-7 4-1 16,-4 5-2-16,-14 4-3 15,-6 4 1-15,-7 8 2 16,-1 3 3-16,1 6 11 16,-2 0 2-16,2 1 1 15,1-2-1-15,7-6 5 16,8-4-86-16</inkml:trace>
  <inkml:trace contextRef="#ctx0" brushRef="#br0" timeOffset="17992.93">12598 9285 709 0,'-4'3'375'0,"-4"7"-91"16,-7 6-63-16,-11 9-83 16,-8 4-34-16,-5 7-51 15,-5-4-16 1,4-8-21-16,6-5-6 15,8-17-17-15,4-4-6 0,8-11-12 16,8-3-6-16,6-6 3 16,11 1 3-16,8 0 11 15,2-3 8-15,9 6 20 16,-1 1 6-16,-3 7 4 16,-2 7-1-16,-6 6-13 15,-4 6-3-15,-3 7-2 16,0 3 0-16,-1 7 1 15,2 0 1-15,8 2-2 16,0-6 2-16,5-8-2 0,1-5-5 16,-3-12-11-16,0-1-4 15,-2-13 1-15,0-5 6 16,-7-8 13-16,-6-3 4 16,-4 8 5-16,-5 4 1 15,2 12-3 1,-1 8 5-16,2 10 6 0,-1 6 0 0,-3 9 2 31,0 4-7-31,2 0-8 16,1-2-4-16,5-8 8 0,2-6-53 0,-6-11-183 15</inkml:trace>
  <inkml:trace contextRef="#ctx0" brushRef="#br0" timeOffset="18382.12">13172 9336 884 0,'-6'-6'424'31,"-7"-9"-159"-31,1-1-51 0,-2 6-76 0,-3 5-71 16,-2 14-56-1,-2 9-13-15,1 10-35 16,5 5 27-16,8 2-7 16,6 2 0-16,9-3 8 15,7 0 3-15,9-8 7 0,5-8 4 0,-3-11 5 32,-3-8 3-32,-2-13 9 15,-9-8 5-15,-2-14 9 16,-4-7 2-16,-12-14 32 15,-2-2 9-15,-13-8 0 16,1 4-4-16,7 10-45 0,1 2-17 16,11 13-22-16,6 9-10 15,10 9-19-15,5 5-40 16,5 12-139-16,-2 6-218 16</inkml:trace>
  <inkml:trace contextRef="#ctx0" brushRef="#br0" timeOffset="18700.28">13383 9394 445 0,'1'-4'311'16,"4"-2"12"-16,-2 5-96 0,-3 1-36 15,0 0-31-15,-1 0-18 16,0 8-40-16,-4 11-11 16,-5 35-39-16,5-31-17 15,2 1-20-15,-1-2-4 16,2-3-5-16,1-4-7 15,9-12-116-15,5-3-90 16</inkml:trace>
  <inkml:trace contextRef="#ctx0" brushRef="#br0" timeOffset="18871.5">13454 9181 858 0,'-2'-4'480'16,"-4"-3"-92"-16,4 5-211 16,2 2-69-16,3 3-68 0,-3-3-155 15</inkml:trace>
  <inkml:trace contextRef="#ctx0" brushRef="#br0" timeOffset="19575.39">13805 9025 447 0,'1'0'260'16,"4"0"-50"-16,6 0-42 16,6-6-22-16,9 2-26 0,4 1-17 0,-1 4-42 31,1 7-15-31,-10 6-30 15,-6 2-9-15,-12 4 0 16,-4-3 5-16,-8 3 12 16,-1 3 3-16,0-4-2 15,2 2-3-15,6-4-11 16,3-4-2-16,6-4-2 16,2-2-2-16,0-5-9 15,1 0-5-15,-1 2-4 0,-2 3 1 16,0 5 4-16,-4 3 2 15,-2 7-1-15,0 8-1 16,0 10 2-16,3 8 3 16,0 1 3-16,-1-5 3 15,-2-11 3-15,-2-6 0 16,-6-11 8-16,-5-4 6 0,-13 1 10 16,-8-5 4-16,-4 2-2 15,-2 2-6-15,10-6-14 16,5 0-4-16,20-11-63 15,12-3-98-15</inkml:trace>
  <inkml:trace contextRef="#ctx0" brushRef="#br0" timeOffset="20048.34">14340 9591 858 0,'-3'0'453'16,"1"0"-141"-16,0 1-103 15,1-1-45-15,1 0-52 16,0 0-15-16,0 0-6 15,0 0 2-15,0 0-8 0,0 0-7 16,0 0-19-16,0 0-6 16,0 0-12-16,0 0-9 15,0 0-9-15,0 0-7 16,0 0-8-16,0 0-1 16,0 0-34-16,0 0-64 15,0 0-198-15</inkml:trace>
  <inkml:trace contextRef="#ctx0" brushRef="#br0" timeOffset="22944.45">22413 12566 523 0,'0'0'271'0,"0"0"-69"16,-4 1-33-16,2-1-60 16,1 0-18-16,0 0-39 15,-14 2-15-15,-24 8-24 16,29-5-8-16,6 1-55 15,-3 3-122-15</inkml:trace>
  <inkml:trace contextRef="#ctx0" brushRef="#br0" timeOffset="23100.62">22261 12747 649 0,'-5'5'281'15,"-3"5"-157"-15,1-1-34 0,5-3-50 16,2 0-17-16,1-4-15 16,-1-2-50-16</inkml:trace>
  <inkml:trace contextRef="#ctx0" brushRef="#br0" timeOffset="23242.01">22206 12865 331 0,'-3'9'213'15,"1"7"-26"-15,1 0-23 16,0 1-18-16,1-3-48 16,0-1-25-16,-1-1-45 15,2-5-13-15,-1-4-144 16</inkml:trace>
  <inkml:trace contextRef="#ctx0" brushRef="#br0" timeOffset="23398.53">22202 13059 475 0,'1'0'250'0,"2"2"-78"15,-3-1-77-15,0-2-29 16,-1 0-38-16,-1 1-13 0,1 0-129 16,0 0-138-16</inkml:trace>
  <inkml:trace contextRef="#ctx0" brushRef="#br0" timeOffset="23524.45">22122 13165 321 0,'-2'1'241'16,"0"3"15"-16,0 0-100 15,1-4-37-15,0 0-56 16,-1 0-21-16,1 0-64 16,0 0-158-16</inkml:trace>
  <inkml:trace contextRef="#ctx0" brushRef="#br0" timeOffset="23634.11">22030 13298 473 0,'0'5'221'0,"-2"1"-99"16,1-1-48-16,1-1-102 0</inkml:trace>
  <inkml:trace contextRef="#ctx0" brushRef="#br0" timeOffset="23782.59">21913 13409 222 0,'0'3'170'15,"-5"4"33"-15,2-2-54 16,2 0-59-16,-4-1-26 16,3-1-47-16,-3-3-78 15</inkml:trace>
  <inkml:trace contextRef="#ctx0" brushRef="#br0" timeOffset="23963.81">21765 13596 883 0,'-2'2'359'0,"-4"-1"-236"15,4 5-36-15,1-6-40 0,0 0-22 16,1 0-18-16,0 0-5 15,0 0-24-15,0 0-84 16</inkml:trace>
  <inkml:trace contextRef="#ctx0" brushRef="#br0" timeOffset="24113.79">21815 13641 502 0,'-2'3'325'15,"-3"1"-16"-15,-2 5-101 0,-4 1-46 16,4 1-66-16,0 1-34 15,3-2-46 1,4-2-10-16,1-3-5 16,4-1-8-16,3-3-93 15,1-1-74-15</inkml:trace>
  <inkml:trace contextRef="#ctx0" brushRef="#br0" timeOffset="24351.44">21859 13705 290 0,'1'0'233'16,"0"0"37"-16,-1 3-65 0,0-3-93 15,0 0-44-15,0 0-43 16,0 0-9-16,0 0-28 16,3 0-56-16,16 1-105 15,28-1-19-15,-35-1 13 16,3 1 61-16,-14 0 168 16,1 1 66-16,-1 1 88 15,-2-2 21-15,1 0-48 16,0 0-34-16,0 0-65 15,0 0-26-15,0 0-20 16,1 0-16-16,17 0-154 16,28-1-182-16</inkml:trace>
  <inkml:trace contextRef="#ctx0" brushRef="#br0" timeOffset="24462.41">22148 13712 692 0,'4'0'339'16,"2"0"-103"-16,3 0-75 15,3-1-62-15,-3 0-33 16,1 0-45-16,0-2-21 16</inkml:trace>
  <inkml:trace contextRef="#ctx0" brushRef="#br0" timeOffset="24620.43">22360 13659 876 0,'0'0'404'0,"3"-2"-162"16,-5 1-158-16,1 0-30 0,1-1-42 16,0 1-14-16,0 0-144 15,0 0-150-15</inkml:trace>
  <inkml:trace contextRef="#ctx0" brushRef="#br0" timeOffset="24776.36">22379 13576 400 0,'4'-2'228'15,"8"0"-25"-15,-6-4-56 0,-1 2-62 16,-1-1-24 0,-2 0-38-16,4 4-12 0,-4-5-24 15,-2-3-28 1,-4 0-80-16,-3-3-31 16,2 2-56-16</inkml:trace>
  <inkml:trace contextRef="#ctx0" brushRef="#br0" timeOffset="24861.02">22428 13438 350 0,'5'-4'246'0,"-5"-4"4"16,3 5-143-16,-2-1-48 15,-2 2-177-15</inkml:trace>
  <inkml:trace contextRef="#ctx0" brushRef="#br0" timeOffset="25025.13">22463 13335 1043 0,'1'-3'491'15,"-1"-10"-207"1,0 4-68-16,1 0-106 16,1-3-39-16,5 3-50 15,3 0-12-15,-4-1-37 16,4 4-67-16,-6 1-166 16,0 0-161-16</inkml:trace>
  <inkml:trace contextRef="#ctx0" brushRef="#br0" timeOffset="25136.53">22512 13190 427 0,'-1'-6'272'0,"1"-4"-6"16,0-3-69-16,0 4-87 15,0 1-33-15,-1 1-46 16,0 2-22-16,1 2-198 0</inkml:trace>
  <inkml:trace contextRef="#ctx0" brushRef="#br0" timeOffset="25242.41">22517 13035 438 0,'-1'-5'228'16,"1"-5"-45"-16,6 1-132 15,-4-6-177-15</inkml:trace>
  <inkml:trace contextRef="#ctx0" brushRef="#br0" timeOffset="25384.43">22525 12881 689 0,'-1'-5'289'0,"1"-5"-176"15,0 0-53-15,2 3-138 16,3 1-204-16</inkml:trace>
  <inkml:trace contextRef="#ctx0" brushRef="#br0" timeOffset="25520.1">22537 12781 541 0,'2'-6'303'0,"3"-3"-71"16,-1 1-87-16,-2 0-33 0,1 2-58 15,-3 0-25 1,1 3-127-16,-1 1-184 16</inkml:trace>
  <inkml:trace contextRef="#ctx0" brushRef="#br0" timeOffset="25640.05">22512 12679 588 0,'-3'-6'366'16,"-3"-3"-32"-16,4 2-139 16,-2 2-42-1,2 0-71-15,2 3-30 0,-1 2-48 16,0 0-39-16,0 0-358 16</inkml:trace>
  <inkml:trace contextRef="#ctx0" brushRef="#br0" timeOffset="30340.6">22184 13502 542 0,'2'-8'312'0,"-1"3"-57"16,-1 2-53-1,1 1-9-15,-1 1-19 0,0 0-15 16,0-1-36-1,0 1-17-15,0 0-30 0,0 1-10 0,0 0-13 32,0 0-2-32,0 0-5 15,0 0-1-15,3 19-7 0,1 38-5 16,-4-21-10-16,3 8-7 16,0 4-10-16,1 10-2 15,-2 5-1-15,0 3 1 16,-1 0 2-16,1-1-1 0,-1-3 3 15,-1 0 0-15,-1 1 0 16,1-4 2-16,0-1-5 16,0-6 0-16,1-11 1 15,2-4 0-15,1-13 2 16,-2-8 2-16,0-5 0 16,-1-3 1-16,2-1 1 15,-1 2 1-15,-1-6-4 16,-1 3 0-16,-1-2-1 15,0-4-1-15,0 0 1 16,-1 0-1-16,1 0-2 0,0 0 0 16,0 0 0-16,0 0 3 15,0 0 1-15,0 0 3 16,-1 0-2-16,1 0-2 16,0 0 0-16,0 0-2 15,0 0 2 1,-11 0-1-16,-33-6-2 0,29-6 0 15,2 0-3-15,1-6-2 16,2 3 0-16,5 1-2 0,2 3 0 16,3 3 1-16,1 2 1 15,0 1-1-15,1 4 0 16,-1 1-1 0,0 0 0-16,0 0 1 15,1 3 1-15,6 13 2 0,18 32 0 16,-16-25 3-16,1-3 1 15,1-3 0-15,0-6-4 16,1-5-2-16,1-4 4 16,1-5 6-16,4-4 18 15,1-5 4-15,5-3 0 0,0 0-1 16,0-1-11-16,2 2-3 16,-8 0-2-16,-2-1 1 15,-4 7 1-15,-10-4 2 16,-2 5-2-16,6 6-2 15,-11-5-7-15,4 6-55 16,-1 0 116-16</inkml:trace>
  <inkml:trace contextRef="#ctx0" brushRef="#br0" timeOffset="31023.67">22546 14518 843 0,'0'4'380'0,"0"6"-154"16,0 6-137-16,-2 9-23 15,-3 16-14-15,-1 1-4 16,-1 7-12-16,5 0-7 16,2-8-8-16,0-9-5 0,5-14-1 15,-3-11 34-15,2-14 41 16,1-9 15-16,0-12 21 16,-1-7-26-16,-4-11-26 15,-2-1-9-15,-1 2-21 16,-6-2-9-16,7 13-18 15,1 5-6-15,1 5-9 16,5 8-3-16,0 5-7 16,7 7-2-16,10 5-2 15,7-1 0-15,14 6-5 16,5-4-6-16,7 1-149 16,-2 5-67-16</inkml:trace>
  <inkml:trace contextRef="#ctx0" brushRef="#br0" timeOffset="31248.73">22546 14703 896 0,'-5'0'426'15,"2"0"-168"-15,3 0-86 0,0-2-78 16,6 2-31-16,24 0-32 16,50 2-13-16,-33-1-77 15,2 3-123-15</inkml:trace>
  <inkml:trace contextRef="#ctx0" brushRef="#br0" timeOffset="31752.39">22904 14879 527 0,'3'-4'289'0,"-1"-6"-48"0,0 0-25 16,-2 2-37-16,-1-4-15 15,-7-2-26-15,-1 0-15 16,-4 4-42-16,-1 5-22 16,-8 11-41-16,3 9-15 15,2 9-12-15,-3 2-3 16,16 0-2-16,4-1 0 0,5-9 3 15,11-1-1 1,-1-13 2-16,0-2 0 0,1-7 9 16,-1-2 3-1,-3 0 8-15,-2-1 2 0,-4 8-3 16,-5 2 0-16,4 12 2 16,-5 7 0-16,4 9 0 15,-2 2-1-15,-1 2-4 0,-1-3 1 16,-8-6 6-16,2-2 6 15,-6-11 12 1,-5-3 3-16,-13-14-3 0,-2-4-6 16,-3-9-22-16,3-3-37 15,9 3-91 1,2-3-65-16</inkml:trace>
  <inkml:trace contextRef="#ctx0" brushRef="#br0" timeOffset="32327.49">22605 14326 713 0,'-2'-2'362'0,"2"2"-129"16,4 0-63-16,-4-1-79 0,9 1-25 15,21 0-15-15,55 3-2 16,-30-1-15-16,-3 1-7 16,-14-2-11-16,-6-1-2 15,-16-1 3-15,-2-1 2 16,-11-3 10-16,-3-3 2 15,1-1-3-15,-6-7-2 16,2-2-11-16,-1 5-6 16,-2 1-6-16,3 5-9 0,-2 7-17 15,5 4-1 1,3 7 3-16,5 6 9 16,2 6 18-16,-5-2 6 0,-1 1 10 15,-4-2 2-15,-4-7 1 16,1-4 0-16,0-6-28 15,-1-4-84-15</inkml:trace>
  <inkml:trace contextRef="#ctx0" brushRef="#br0" timeOffset="33315.48">21771 12758 513 0,'-3'-3'296'16,"0"0"-32"-16,-1-3-36 15,3 5-54-15,-1 0-18 0,1 0-32 16,1 0-14-16,0-1-36 16,0 1-20-16,0 0-31 15,0 1-10-15,0 0-1 16,0 0 4-16,4 18-1 16,43 44 1-16,-26-15 0 15,2 9 1-15,9 7 2 16,-1-1 0-16,4 2-3 15,1-1-2-15,-10-3-1 16,-5-4 1-16,-6-5 3 16,-6-6 0-16,-2-8 3 15,1-4 1-15,2-11 5 16,1-5 6-16,1-7 3 16,-1-5 0-16,-2 0-6 15,-1-5-6-15,-2 0-7 0,-4-1 3 16,-4-7-165-16,-3 2-160 15</inkml:trace>
  <inkml:trace contextRef="#ctx0" brushRef="#br0" timeOffset="34209.42">21769 12769 764 0,'0'-4'374'0,"1"-2"-111"16,1 2-40-16,-3 3-71 0,0 1-33 16,0 0-62-16,0 0-26 15,-6 21-18-15,-44 33 0 16,29-19-3-16,0-3-3 16,7-4-2-16,6-5 0 15,6-13 0-15,0-3 8 16,3-13 14-16,3-8 4 15,1-9 8-15,1-9-3 16,2-3 0 0,0 0-3-16,1 5-6 0,1 3-2 15,-1 9-7-15,-1 4-2 16,0 8-3-16,0 5-4 16,3 6-8-16,4 3-1 15,9 4 0-15,7 9 0 16,9 1 0-16,-1 1 0 15,0 0 1-15,-9-8 14 0,-17-6-166 0</inkml:trace>
  <inkml:trace contextRef="#ctx0" brushRef="#br0" timeOffset="34878.73">21625 12451 686 0,'0'-2'369'0,"2"-6"-71"16,0 2-61-16,1-1-67 15,-1-1-24-15,3 4-43 16,-2 1-20-16,0 1-32 16,-3 0-13-16,0 1-17 15,0 0-5-15,0 0-4 16,0 0-1-16,3 0-3 15,1 0 0-15,2-2 1 16,-2 2 0-16,0 1 2 16,1 1 1-16,2 4 1 0,-2 17-2 15,29 30-1-15,-29-29 0 16,-5-3-3-16,0 0 0 16,-4-4 2-1,-2-3 0-15,3-3 0 0,-3-4 3 16,5-6 1-16,-1 0 0 15,2-9-4-15,3 5-3 16,5-4-6-16,5-1-4 0,3-8 0 16,5-5 2-1,2 0 2-15,-1-2 3 16,-2 10 5-16,-6-3 3 0,-4 12 4 16,-6-2 1-16,2 8-3 15,-2 4-2-15,5 4-5 16,-5 5 1-16,-3 4-1 15,6 5-1-15,-8 0 0 16,6 3-2-16,3-5-2 16,-5-4-1-16,11-4-5 15,-6-8-51-15,3-2-146 16,1-3-205-16</inkml:trace>
  <inkml:trace contextRef="#ctx0" brushRef="#br0" timeOffset="35466.99">21625 12271 424 0,'0'0'277'0,"0"-1"-9"0,2 1-118 16,-2 0-28-16,0 0-26 15,9 0-5-15,5 0-5 16,22 3-8 0,1 1-23-16,20-1-12 0,0 1-20 15,0 0-5-15,-38-6-1 0,-2-2 2 16,-6-6 6 0,-8-1 4-16,0-1-1 15,-3-2-4-15,-3 3-9 16,-6-2-7-16,-3 6-9 15,2 4-8-15,3 3-8 16,8 4-2-16,0 4 1 16,4 1 5-16,3 2 5 15,-7-2 2-15,6 1 5 16,0 2 7-16,0 1 28 16,-1-2 15-16,-6 0 44 0,-3-1 13 15,-6-2 2-15,0 0-9 16,2 3-38-16,-2-3-20 15,2 1-25-15,5 1-9 16,0-3-3-16,0-1-62 16</inkml:trace>
  <inkml:trace contextRef="#ctx0" brushRef="#br0" timeOffset="43676.4">22871 13210 469 0,'-1'-2'300'16,"1"-1"5"-16,-1 3-177 15,1 0-33-15,0 0-41 0,0 0-3 16,0 0 16 0,0 0 15-16,0 0 24 15,0 0 5-15,-2 0-5 16,1 3-5-16,-2 5-29 16,-1 6-19-16,-59 30-29 15,24-28-10-15,-4 6-107 16,5 0-109-16</inkml:trace>
  <inkml:trace contextRef="#ctx0" brushRef="#br0" timeOffset="44148.76">22471 13468 972 0,'-1'0'476'0,"-3"2"-179"0,-3-1-78 16,6-1-96-1,0 0-38-15,-15 7-42 0,-31 23-15 16,25-9-21-16,-2-5-35 0,3 4-308 16</inkml:trace>
  <inkml:trace contextRef="#ctx0" brushRef="#br0" timeOffset="44629.81">22060 13667 846 0,'-4'-1'401'15,"-3"2"-154"-15,-7 4-41 16,-9 6-65-16,1 3-26 0,-2 2-46 16,4 1-22-16,7-1-27 15,-2-3-8-15,1-2-152 16,0-4-224-16</inkml:trace>
  <inkml:trace contextRef="#ctx0" brushRef="#br0" timeOffset="45089.65">21679 13930 575 0,'-5'2'340'16,"-2"6"-35"-16,-6 1-138 16,1 4-23-16,-4-1-33 0,-4-3-12 15,3 5-35-15,-4-2-14 16,3-1-25-16,0 1-6 15,1-7-17-15,3 1-47 16</inkml:trace>
  <inkml:trace contextRef="#ctx0" brushRef="#br0" timeOffset="45567.21">21378 14143 532 0,'-1'3'317'16,"-3"-2"-37"-16,-4 5-101 15,-4-2-19-15,-7 7-22 16,-2 2-13-16,-5 1-34 16,1 4-19-16,3-5-34 15,1-1-8-15,5-5-11 16,0-6-5-16,2-1-118 0,5-3-181 15</inkml:trace>
  <inkml:trace contextRef="#ctx0" brushRef="#br0" timeOffset="46051.85">21166 14149 895 0,'1'-2'412'0,"-1"-3"-181"0,0 4-60 16,-1 1-78-16,0 0-27 15,0 0-35-15,-4 10-9 16,-43 41-9-16,30-27-3 15,4-2-6-15,4-4-1 16,3-5-1-16,2 0-1 16,5-7 14-16,4-2 13 0,12-4 36 15,6 0 18-15,11 0 2 16,8 0-9-16,8 6-31 16,2 0-16-16,-11 0-14 15,-6-2-4 1,-16-5-72-16,-8-1-217 0</inkml:trace>
  <inkml:trace contextRef="#ctx0" brushRef="#br0" timeOffset="79133.11">2141 10130 444 0,'5'-7'291'16,"2"-10"11"-16,-7 2-19 15,-7 2-54-15,-8 0-35 16,-13 9-62-16,-3 4-27 0,-8 15-56 16,-4 12-17-16,5 19-28 15,8 7-12-15,21 8-11 16,19 0-2-16,24-16 8 16,15-7 2-16,10-28 9 15,0-11 7-15,-5-18 28 16,-14-13 39-16,-16-7 55 15,-15-7 13-15,-22-2-8 16,-11-3-35-16,-11 9-60 16,2 6-21-16,14 10-42 15,9 7-77-15,16 4-190 16,10 10-178-16</inkml:trace>
  <inkml:trace contextRef="#ctx0" brushRef="#br0" timeOffset="79342.5">2399 10214 625 0,'3'7'320'16,"0"12"-71"-16,-3 4-9 15,-4 5-41-15,1 3-27 16,3-3-53-16,5-3-23 0,12-7-33 15,3-8-11-15,3-7-15 16,-1 0-100-16</inkml:trace>
  <inkml:trace contextRef="#ctx0" brushRef="#br0" timeOffset="79888.11">3383 10276 523 0,'-14'-10'379'0,"-21"-5"70"15,-3 6-156 1,-3 11-138-16,3 6-46 0,10 12-85 16,10 5-23-16,17 8-16 15,7-1-1-15,22-3 13 16,3-7 4-16,11-6 12 16,-1-8 1-16,-7-9 13 15,-1-5 13-15,-19-14 42 16,-6-4 18-16,-14-12 11 15,-9-5-8-15,-7-9-38 16,-4-6-20-16,5-2-30 16,8 1-12-16,17-3-21 0,14 4-15 15,17 4-84-15,3 7-54 16,8 21-176-16</inkml:trace>
  <inkml:trace contextRef="#ctx0" brushRef="#br0" timeOffset="80195.51">3590 10224 1135 0,'-3'0'465'16,"-7"0"-302"-16,0 9-49 0,2 10-67 15,1 6-13-15,8 10-6 16,3 1-2-16,10 1-7 16,5-4 0-16,7-12 1 15,5-3 4-15,-1-13 15 16,-1-6 17-16,-5-10 34 0,-5-7 8 16,-6-6-10-16,-4-4-17 15,-4-2-42-15,-5-2-39 16,0 2-153-16,0 4-106 15</inkml:trace>
  <inkml:trace contextRef="#ctx0" brushRef="#br0" timeOffset="80394.5">3838 10246 483 0,'3'4'311'16,"0"7"9"-16,2 2-71 0,2 9-80 15,1 4-29-15,1 7-47 16,4 4-22-16,0-1-31 15,-1-6-7-15,5-11 8 16,-4-8 16 0,4-13 33-16,2-4 20 0,-2-15 0 15,4-5-11-15,-5-9-28 16,2-4-25 0,-3 2-29-16,-4 4-105 15</inkml:trace>
  <inkml:trace contextRef="#ctx0" brushRef="#br0" timeOffset="80954.46">4490 10276 550 0,'3'8'303'0,"-6"10"-34"0,-7 7-21 15,-10 13-51-15,-11-2-38 16,-4-2-77-16,-2-7-22 15,1-17-17-15,4-8-1 16,9-15-9-16,3-5-3 16,8-8-25-16,4 0-7 15,5 4-10-15,4 1-2 16,5 11-13-16,9 4-1 16,9 13 14-16,4 4 8 0,16 16 18 15,-5 4 6 1,-1 0-7-16,-4-1-3 15,-13-9-1-15,-4-1-59 0,-12-14-283 16</inkml:trace>
  <inkml:trace contextRef="#ctx0" brushRef="#br0" timeOffset="81074.91">4439 10133 696 0,'2'-2'276'0,"5"1"-185"15,0 1-60-15</inkml:trace>
  <inkml:trace contextRef="#ctx0" brushRef="#br0" timeOffset="81247.92">4648 10157 903 0,'0'2'428'0,"3"6"-164"0,2 18-127 15,4 14-25-15,0 27-43 16,-1 13-22-16,4 8-22 15,-5-1-9-15,-2-11-9 16,1-13-4-16,-6-13-7 16,2-8-39-16,2-13-120 15,-4-7-158-15</inkml:trace>
  <inkml:trace contextRef="#ctx0" brushRef="#br0" timeOffset="81389.04">4805 10467 1015 0,'15'-1'371'0,"12"0"-273"15,2-2-94-15,4 3-2 16,-6 3-74-16,-2 0-296 16</inkml:trace>
  <inkml:trace contextRef="#ctx0" brushRef="#br0" timeOffset="81827.88">5177 10261 752 0,'-15'-7'402'0,"-18"-1"-97"15,-1 3-95-15,4 7-113 16,3 4-31-16,9 2-46 16,5 5-20-16,11 1-14 15,8 1-3-15,12 1 5 16,5-4 8-16,4-2 5 15,-1-3 2-15,-4-5 0 16,-6-1-1-16,-8 1 1 16,-9-2-1-16,-15 5-2 15,-5 5-1-15,-10 5-4 16,2 6 1-16,11 6-2 16,2-1-1-16,17 1 0 15,4 0-1-15,11-11 3 16,8 1 2-16,5-15 3 15,6-3 4-15,1-10 7 16,0-7 3-16,-3-11 3 0,-3-8 3 16,-1-4-1-16,-3-2 4 15,-9 7 9 1,-3 6 16-16,-10 15 14 0,0 7-6 16,-2 15-11-16,0 7-16 15,1 9-21-15,0 7 1 16,2 3-3-1,-3 0-1-15,-1-4-21 0,1-3-91 0</inkml:trace>
  <inkml:trace contextRef="#ctx0" brushRef="#br0" timeOffset="82019.49">5491 10375 800 0,'2'-7'427'0,"9"-2"-88"15,1 2-78-15,4 7-81 0,9 10-31 16,2 8-53 0,-1 5-21-16,-6 6-23 0,-9-4-8 15,-18-6-4-15,-6 2-6 16,-15-6-6-16,-1 0-102 16</inkml:trace>
  <inkml:trace contextRef="#ctx0" brushRef="#br0" timeOffset="82516.12">6307 10397 500 0,'0'13'240'16,"0"13"-85"-16,-4-2-20 15,1 1-48-15,-2-7-19 0,4-8-17 16,1-8 2-16,6-12 1 16,-2-9 7-16,7-10 6 15,4-5-3-15,2-9 8 16,7-2-4-16,-1 6 2 15,1 6-7-15,2 17-9 16,-4 11-5-16,-3 14-20 16,-4 10-4-16,-6 12-6 15,-6 3-4-15,3 6-6 0,2 0-2 16,5-2-120-16,10-1-170 16</inkml:trace>
  <inkml:trace contextRef="#ctx0" brushRef="#br0" timeOffset="82956.08">6923 10435 805 0,'-2'-18'425'0,"-3"-13"-112"16,-3-1-131-16,0 2-30 16,-2 3-43-16,-4 6-22 15,-2 10-42-15,-7 7-20 16,-7 9-30-16,5 8-10 15,0 8-14-15,9 4-1 0,12 9 4 16,5 1 4 0,14-1 12-16,7-2 2 15,10-12 5-15,0-9 2 16,0-7 5-16,-2-8 7 0,-7-6 7 16,-4-4 4-1,-10-10 4-15,-3-2 3 0,-6-5-2 16,-2 4-2-16,-2 9-11 15,2 7-14-15,-4 11-20 16,3 8-7-16,1 8-2 16,1 2 6-16,9 4 16 15,5-3 3-15,9-1 4 0,3-5 3 16,5-4 4 0,3-3 4-16,-8-7 8 15,-3-4 11-15,-6-4 13 16,-4-6 3-16,-10-8-3 15,-2-1-11-15,-7-8-73 16,-3 4-96-16</inkml:trace>
  <inkml:trace contextRef="#ctx0" brushRef="#br0" timeOffset="83483.72">7916 10194 538 0,'2'8'221'0,"5"15"-86"0,-9 6-3 16,-4 16 33-16,-7 1 3 15,-9 4-39-15,5-3-25 16,-9-14-44-16,1-5-12 16,1-20-2-16,-1-6-1 15,3-17-1-15,4-8-3 16,9-10-21-16,4-4-9 16,9 0-12-16,4 2-7 15,6 13 1 1,4 8-3-16,-1 16 5 0,2 8 3 15,1 16 2-15,-4 4 4 16,10 10 0-16,-2 0 0 16,5-10-3-16,9 1-122 15</inkml:trace>
  <inkml:trace contextRef="#ctx0" brushRef="#br0" timeOffset="83766.96">8381 10300 619 0,'-11'-9'374'16,"-17"-10"-11"-16,-1 5-151 15,-5 7-102-15,-2 7-41 0,4 14-51 16,3 7-17-16,4 10-14 31,10 4-6-31,15 3-1 0,9 2 2 16,15-10 9-16,10 2 8 15,-3-16 9-15,1-4 6 16,-5-9 19-16,-15-11 9 16,-1-6 14-16,-12-6-1 15,-9-6-13-15,-2 1-13 16,-14 1-40-16,6 3-67 0,-2 6-328 16</inkml:trace>
  <inkml:trace contextRef="#ctx0" brushRef="#br0" timeOffset="84102.01">8372 10318 881 0,'17'1'426'0,"5"0"-175"16,1 8-90-16,-5 1-26 0,-10 8-52 16,-3 4-22-16,-10 6-26 15,-1 1-7-15,-8-3-14 16,4-3-5-16,5-9-49 15,3-2-46-15,6-13-59 16,0-10-21-16,8-10 27 16,6-5 41-16,6-4 57 15,3 0 21-15,-4 5 22 16,-6 2 11-16,-9 9 50 16,-4 7 11-16,-11 9 6 15,-7 5 8-15,-7 13-18 0,-1 2-6 16,3 5-9-16,7 4-18 15,12-3-32-15,7-4-5 16,15-2-2-16,3-6-6 16,7-2-105-16,0-1-72 15</inkml:trace>
  <inkml:trace contextRef="#ctx0" brushRef="#br0" timeOffset="84643.07">8909 10437 603 0,'-3'-9'348'0,"-4"-12"-27"15,-5 2-59-15,-3 1-70 16,-3 2-36-16,-2 7-72 16,2 3-30-16,-7 8-43 15,-2 6-11-15,7 6-16 16,0 5-7-16,13 5-7 15,7 2 1-15,5-3 5 16,7 0 9-16,7-3 8 0,1-7 5 16,5-2 4-16,-1-4 3 15,6-8 1-15,-10-4 2 16,-1-8 6-16,-6-2 2 16,-10 2 5-16,4 3 3 15,-6 5-8-15,-1 5-8 16,-2 3-12-16,2-3-7 15,-1 0-1-15,1 6 6 16,1 7 5-16,16 26 3 16,5-32 8-16,1-5 2 15,-3-3 7-15,1 2 3 16,-4-1-1-16,-4-3-1 0,-3-2-6 16,-5-8-5-16,-1 0-122 15,0-7-73-15,-2-5-112 16,0-6 1-16,-6-16 170 15,-1-2 129 1,-3-4 213-16,-2 3 37 0,-1 13 20 16,1 9-39-16,4 14-106 15,0 6-38-15,3 5-84 0,3 13-32 32,0-6-142-32</inkml:trace>
  <inkml:trace contextRef="#ctx0" brushRef="#br0" timeOffset="85084.49">9206 10350 706 0,'6'-4'353'15,"2"-4"-81"-15,1 5-84 0,3 7-67 16,-2 9-20-16,0 13-46 16,2 8-16-16,-3 7-10 15,1 2-3-15,0-11-9 16,2-3 0-16,1-14 13 16,2-11 19-16,7-8 40 15,-2-7 10-15,3-12-1 16,-3 1-18-16,-8-4-40 15,-2-5-21-15,-7 7-166 16,-2-3-140-16</inkml:trace>
  <inkml:trace contextRef="#ctx0" brushRef="#br0" timeOffset="85764.69">9638 10352 831 0,'14'-2'339'0,"8"-1"-185"16,9 1-113-16,3 1-18 15,-2-1-7-15,-7 1-3 0,-7-1 1 16,-6 1 2-16,-8 0 7 16,-4 1 4-16,-4 1-1 15,3-1 2-15,0 0 10 16,-15 9 1-16,-37 34 0 15,27-16-5-15,19 9-23 16,-1-3-10-16,14 0-5 16,6-3 1-16,7-14 4 15,6 0 4-15,7-10-2 16,7-7-1-16,6-5-5 0,3-5-2 16,1-10 3-16,0 3 1 15,-6-7 4-15,-5 0 3 16,-11 8 6-1,-8 2 7-15,-14 11-3 0,-6 6 8 16,-13 14 14-16,-6 3-2 0,-6 4 9 16,-3 0-9-16,2-4-15 15,0-6-6 1,8-3-3-16,2-7 8 16,7-8-1-16,3-2-2 15,4-9-8-15,3-2-10 16,4-5-8-16,2-3 1 15,0 4-3-15,3 7-3 0,1 11-10 16,4 8-2 0,-2 11 5-16,3 7 6 15,4 0 15-15,2 1 3 16,6-2 4-16,1-6 0 0,1-4 5 16,-3-6 5-16,-4-7 9 15,-2-7 3-15,-3-8 7 16,-2-4 2-16,0-4 5 15,-2-1 3-15,-9-1-3 16,4 10-6-16,-6 7-25 0,0 11-11 16,0 14-8-16,-2 2-4 15,7 11 7 1,-5-1 2-16,5-1-70 16,0-2-167-16</inkml:trace>
  <inkml:trace contextRef="#ctx0" brushRef="#br0" timeOffset="86310.9">11220 10364 485 0,'-5'-9'338'0,"-6"-11"41"16,-3 10-125-16,-10 5-99 15,-6 5-43-15,-4 14-62 16,-1 6-24-16,7 9-28 0,8 8-8 15,16 3-7-15,4-2 1 16,17-6 8-16,6-6 6 16,13-10 8-16,5-4 5 15,-1-6 11-15,-12-3 9 16,-16-12 20-16,-7-3 6 16,-16-8-3-16,-4 4-11 15,-14 1-30-15,-7-1-8 16,-3 8-138-16,8 0-222 0</inkml:trace>
  <inkml:trace contextRef="#ctx0" brushRef="#br0" timeOffset="86479.4">11296 10405 1169 0,'19'-4'441'0,"23"-4"-344"16,10 3-25-16,-2 1-44 15,-6-1-9-15,-12 4-9 0,-9-1-6 16,-9 2-139-16,-5 2-117 16</inkml:trace>
  <inkml:trace contextRef="#ctx0" brushRef="#br0" timeOffset="86628.4">11426 10423 694 0,'0'9'322'15,"0"13"-131"-15,0 7-38 16,5 0-46-16,0-4-22 16,2-5-34-16,1-3-12 15,2-4-65-15,4-4-123 16</inkml:trace>
  <inkml:trace contextRef="#ctx0" brushRef="#br0" timeOffset="86912.44">11841 10437 1002 0,'-10'-10'455'0,"-14"-9"-217"16,1 5-65-16,4 11-98 0,1 3-34 15,5 9-43 1,2 6-11-16,1 5-10 0,8 6-1 15,8 1 5 1,4-3 6-16,10-8 12 0,3-6 5 16,5-5 12-1,4-5 4-15,-6-6 9 16,-5-4 6-16,-16-10 1 16,-6 1-3-16,-11 1-115 15,-5 1-176-15</inkml:trace>
  <inkml:trace contextRef="#ctx0" brushRef="#br0" timeOffset="87466.13">12324 10341 313 0,'3'18'134'16,"0"23"-68"-16,0 9-6 16,-5-4-11-16,-1-6-6 15,-3-12-8-15,4-11 3 16,2-8 56-16,0-8 17 0,1-6 1 15,0-7-3 1,1-16-41-16,2 0-7 0,4-13 7 16,4 0-3-1,9 0-17-15,8 2-9 16,12 12-2-16,-1 8-4 16,-4 18-3-16,-4 9-5 15,-11 17-15-15,-4 4 1 0,-9 10-2 16,-1-2 0-16,-5-1-2 15,1 0 1-15,2-9-48 16,0-2-88-16</inkml:trace>
  <inkml:trace contextRef="#ctx0" brushRef="#br0" timeOffset="87931.41">13007 10414 788 0,'-10'9'393'0,"-7"6"-138"16,-10 6-105-16,-5 2-27 0,-8-4-55 15,3 0-22 1,2-5-26-16,2-7-5 16,10-4-3-16,3-4-5 15,6-12-18-15,2-4-10 16,9-6-15-16,4-1-5 15,12 5 7-15,7 5 1 16,2 5 5-16,6 7 8 16,3 8 9-16,0 5 4 15,-1 9 7-15,-6 4 2 16,-4 1 1-16,0-2 2 16,3-4 5-16,2-5 1 15,0-9 7-15,0-2 5 16,-7-10 4-16,-1-5 2 0,-1-6-3 15,-1-4-3-15,-1-8 0 16,0-5 4-16,-4-1 21 16,-4 2 5-16,-1 17-4 15,-2 8-15-15,-5 14-29 16,0 8-6-16,-3 11-4 16,2 10 5-16,1 7 4 15,2-5-2-15,3 1 8 16,-4-11-66-16,4-6-287 15</inkml:trace>
  <inkml:trace contextRef="#ctx0" brushRef="#br0" timeOffset="88276.53">13566 10444 616 0,'-13'-16'416'15,"-18"-17"29"-15,-3 3-213 16,5 13-152-16,-1 9-47 16,5 22-52-16,2 8-8 15,6 12-3-15,9 6 4 16,14-6 11-16,13 0 6 0,11-10 10 16,2-8 6-1,4-10 10-15,-2-5 7 0,-5-11 14 16,-5-9 16-16,-8-12 45 15,-5-9 17-15,-8-15 24 16,-2-8-4-16,-4-2-43 16,-3 0-22-16,3 14-41 15,4 9-19-15,5 16-23 16,4 12-12-16,5 13-154 0,2 3-112 16</inkml:trace>
  <inkml:trace contextRef="#ctx0" brushRef="#br0" timeOffset="88519.64">13805 10401 777 0,'-1'2'377'0,"-6"4"-106"0,3 7-97 0,-4 10-81 16,4 2-6 0,4 4-35-16,-2-3-18 0,6-6-18 15,3 0-4 1,-1-7-3-16,-2-2-7 0,0-5-195 16</inkml:trace>
  <inkml:trace contextRef="#ctx0" brushRef="#br0" timeOffset="88658.45">13862 10191 888 0,'-1'-10'543'15,"-1"-7"-47"-15,0 11-276 0,2 4-77 16,1 3-114-16,-1-1-29 16,0 0-97-16,2 10 137 0</inkml:trace>
  <inkml:trace contextRef="#ctx0" brushRef="#br0" timeOffset="89404.05">14648 10342 619 0,'1'-8'342'0,"-2"-9"-70"0,-5 0-54 16,-3 5-70-16,-11 1-22 15,0 7-41-15,4 4-22 16,-2 1-49-16,9 10-22 16,5 5-20-16,5 7 0 15,13 7 9-15,7 1 11 16,5-2 10-16,-1-6 2 16,-5-7-1-16,-5-7-2 0,-9-9 11 15,-5-1-4-15,-7-5-1 16,-7-1 0-16,-8 2-11 15,-2-1 1-15,-4 1-3 16,7 5-4-16,6 12-9 16,1 2-4-16,8 9 2 15,5-3 3-15,8 0 12 16,10-1 6-16,8-9 7 16,1-3 3-16,5-7 5 15,2-4 1-15,-2-7 3 16,0-4 0-16,-5-7 2 15,-3-6-1-15,-9-5-1 16,-1 3-2-16,-6 8 8 0,-4 7 5 16,-3 13-21-16,-1 7-7 15,-2 10-16-15,-1 8-12 16,-1 10 17-16,1 0 5 16,2 4-54-16,1-3-117 15</inkml:trace>
  <inkml:trace contextRef="#ctx0" brushRef="#br0" timeOffset="89592.61">14875 10141 1101 0,'-4'-5'479'15,"0"-4"-250"-15,0 5-160 16,3 4-59-16,3 7-40 15,2 5 12-15,3 9-236 16,-3 0-142-16</inkml:trace>
  <inkml:trace contextRef="#ctx0" brushRef="#br0" timeOffset="89758.01">14938 10318 434 0,'6'15'271'0,"9"19"-14"16,3 6-47-16,3 1-90 0,2 1-35 15,-4-11-52-15,-3-6-10 16,-4-8 35-16,0-9 36 0,1-10 35 15,-1-6 10-15,1-15-29 32,0-2-36-32,-5-8-38 0,1-3-18 15,0 5-122 1,-2 1-103-16</inkml:trace>
  <inkml:trace contextRef="#ctx0" brushRef="#br0" timeOffset="90229.64">15581 10431 560 0,'-2'5'349'0,"-7"2"-44"16,-2 3-95-16,-7 0-41 16,-7 5-67-16,-3 4-31 15,-5-3-38-15,-1 1-12 16,4-2-12-16,6-10-3 15,8-5-4-15,4-2-7 0,4-13-16 16,6 3-3-16,5-4-5 16,7-3 5-16,5 6 15 15,2-2 3-15,-1 3 5 16,2 6 0-16,-4 6-3 16,0 6-1-16,1 13 2 15,0 0 2-15,4 3 5 16,0-1 2-16,4-8 4 15,-1-7 1-15,2-6 5 16,-1-1 3-16,-7-13 3 0,4-2 3 16,-4-7 1-16,0-3 3 15,2 0 14-15,-7-1 8 16,-4 6 11-16,-3 5 2 16,-2 15-32-16,-2 5-12 15,-1 14-18-15,2 8-6 16,-6 3 11-16,5 5 3 15,0-6 1 1,1 1-3-16,10-6 0 0,-1-7 1 16,2-1 5-16,-5-8 21 0</inkml:trace>
  <inkml:trace contextRef="#ctx0" brushRef="#br0" timeOffset="91307.1">1770 11387 618 0,'0'-5'319'0,"-1"-2"-84"16,4 2-61-16,8 0-63 15,-1 4-16-15,8 8-21 16,1 7-6-16,-1 14-8 16,-1 4-6-16,-11 2-8 15,-3 3-5-15,-7-13-10 16,0 0-6-16,-1-13-7 15,4-8-3-15,6-4 1 0,6-10-1 16,9-10 0-16,4-3-4 16,6-8-6-16,0 1-3 15,-1 6-1 1,-2 8 0-16,-4 14 3 16,-4 8 2-16,-7 16 6 0,-5 4 4 15,-5 10 4-15,-1-2-1 16,-2-1-6-16,-4-3-17 0</inkml:trace>
  <inkml:trace contextRef="#ctx0" brushRef="#br0" timeOffset="91933.82">2782 11330 857 0,'6'-5'380'0,"2"-5"-188"16,5 5-46-16,1 12-64 16,-2 6-20-16,0 19-23 15,-3 6-1-15,-4 5-5 16,-5-2-2-16,0-9-10 16,-2-7-4-16,0-11-3 15,2-3-2-15,2-9 5 0,4-3 5 16,6-14 3-16,2-5 2 15,5-9-7-15,-2-9-6 16,3 3-9-16,0 0 3 16,-3 11 7-16,1 9 0 15,-1 15 4-15,-2 8-4 16,2 14-9-16,0 2 1 0,5 7 0 16,-2-1 0-16,-9-2-2 15,1-1-1-15,-10-6-91 16,-2-2-85-16</inkml:trace>
  <inkml:trace contextRef="#ctx0" brushRef="#br0" timeOffset="92391.87">2779 11116 598 0,'0'-4'302'0,"0"1"-75"16,14 3-128-16,6 3-23 15,24 4-9-15,7-2-3 16,8-2-21-16,1 1-9 15,-10-2-13-15,0-1-4 16,-16 1 1-16,-7-2 2 16,-14-3 8-16,-5-1 4 15,-9-4-2-15,-3-2-2 0,-4 0-14 16,0-2-9 0,2 7-7-16,4 2-9 15,2 5-9-15,3 2-1 0,-3-4 4 16,0 0 6-16,0 0 22 15,12 6 15 1,21 42 28-16,-33-28 12 16,-4 1 10-16,-7-2-1 15,-2-6-20-15,2 1-10 16,2-11-18-16,4-2-43 16</inkml:trace>
  <inkml:trace contextRef="#ctx0" brushRef="#br0" timeOffset="93935.11">3986 11357 671 0,'10'-7'351'0,"10"-6"-93"0,1 8-73 15,-3 16-83-15,-3 9-24 16,-7 13-18-16,-9 7-3 16,-9-2-4-16,-3-4-9 15,2-9-24-15,5-10-10 16,10-7-13-16,10-6-3 16,4-13 1-16,7-4 5 15,-2-13 5-15,-4-3 3 0,-5-6 8 16,-2 1 0-1,-7 2 1-15,-5 6 1 16,-2 13-4-16,-4 7-5 0,-4 11-9 16,0 8-3-1,-1 12-6-15,1 6 1 0,10 8 2 16,4 1 0-16,11-6 1 16,7-2 1-16,7-10 2 15,1-7-37-15,6-4-108 0,-3-8-79 16,1-3-247-16</inkml:trace>
  <inkml:trace contextRef="#ctx0" brushRef="#br0" timeOffset="94323.57">4528 11460 539 0,'7'-5'328'0,"6"0"-40"0,-7 5-27 16,-6 10-74-16,-7 3-40 16,-7 6-44-16,-3-1-23 15,-7 1-32-15,1-5-8 16,0-10-10-16,0-4-3 15,5-7-5-15,1-1-4 16,6-6-12-16,3-2-7 16,6-3-16-1,4-3-4-15,10 7-3 0,0 1 0 16,4 6 6-16,2 9 4 16,-7 6 8-16,1 10 6 0,1 7 11 15,-1 1 1 1,0 1-1-16,2-2-1 15,-5-6-6-15,5-6 0 0,5-8 3 16,3-4 1 0,4-13 6-16,1-2 1 0,-4-9 1 15,-3-4 1-15,-2-1-3 16,-3 2-2-16,-6 6 2 16,0 4 2-16,-2 17 1 15,-2 10 6-15,-2 14-3 16,-1 5-2-16,0 2-7 15,1-2 31-15,5-5 47 16</inkml:trace>
  <inkml:trace contextRef="#ctx0" brushRef="#br0" timeOffset="94772.5">5480 11421 758 0,'10'5'398'16,"5"2"-118"0,1 10-120-16,1 5-33 0,-11 5-32 15,-4-2-10-15,-2-2-20 16,-5-2-10-16,0-10-30 16,5-4-7-16,6-8 0 15,2-6 0-15,8-11 0 16,2-2-1-16,6-5-14 15,4-3-3-15,-2 6-4 16,1 4 0-16,-7 13 11 16,-2 8 8-16,-8 13 19 0,-3 9 7 15,-7 3-4-15,1 2-5 16,-1-3-14-16,0-6-52 16</inkml:trace>
  <inkml:trace contextRef="#ctx0" brushRef="#br0" timeOffset="95313.01">6709 11142 935 0,'2'-4'448'16,"-2"-3"-227"-16,0 9-63 16,-3 35-101-16,-4 7-39 15,2 33 6-15,-1 4 4 0,6-4 0 16,0-2-2 0,3-25-4-1,2-13-3-15,1-17-2 16,-1-10 2-16,-1-12 16 15,0-2 6-15,-4-17 4 16,-1-6 0-16,-7-16-17 0,-8-15-5 16,-2-15-10-16,0-5-6 15,10 3-12-15,9 9-11 16,17 20-18-16,13 9-2 16,16 14-3-16,8 7 3 15,10 7 14-15,7 4-26 16,0 9-124-16,11 2-121 15</inkml:trace>
  <inkml:trace contextRef="#ctx0" brushRef="#br0" timeOffset="95525.68">6696 11404 918 0,'0'2'382'16,"5"2"-192"-16,14 2-54 15,19-1-59-15,14 0-7 16,14-1-44-16,3-2 14 16,-3 1-301-16</inkml:trace>
  <inkml:trace contextRef="#ctx0" brushRef="#br0" timeOffset="96028.92">7193 11659 640 0,'2'-5'326'0,"3"-5"-88"0,-2-3-47 16,-4-2-62-16,-4 1-21 16,-10-1-41-16,-2 2-11 15,-3 7-32-15,-2 5-13 16,3 2-17-16,2 5-12 15,10 4-8 1,5-2-1-16,11 6 3 16,7-1 3-16,10-3 4 0,3 4 1 0,-2-7 7 31,1 2 3-31,-9-2 4 0,-1-3 2 0,-7 7 8 16,-4 2 15-16,-2 8 19 15,-4 5 6 1,-1 7 0-16,0 3-14 0,-9 0-15 15,-1-2-2-15,-8-6 4 16,-6-6 5-16,-4-9 13 16,-7-7 3-16,-1-14 3 15,-1-5-6-15,-4-14-15 16,9 1-10-16,5-4-89 16,10-2-60-16</inkml:trace>
  <inkml:trace contextRef="#ctx0" brushRef="#br0" timeOffset="96628.92">6783 10840 602 0,'-3'0'267'0,"0"3"-105"0,13 2-63 15,8 0-5-15,15 5 7 16,3-3-7-16,9 1-42 15,8 3-17-15,1-4-16 16,4 0-2-16,-12-6 2 16,-9 0 0-16,-13-4 4 15,-5-4 4-15,-8-1 5 16,-5-9 2-16,-6 1-1 16,-3-2-7-16,-3 5-17 15,0 4-10-15,3 9-19 16,2 1-1-16,3 5 2 0,-2-6 8 15,0 0 18-15,2 16 5 16,36 37 14-16,-32-28 5 16,-8-3 5-16,-5-1-1 15,-3-5-5-15,4-1-45 16</inkml:trace>
  <inkml:trace contextRef="#ctx0" brushRef="#br0" timeOffset="97046.49">7744 11594 1047 0,'0'0'510'0,"0"0"-190"16,2 2-94-16,-2-2-28 16,0 0-23-16,0 0-16 15,0 0-40-15,0 0-16 16,0 0-43-16,0 0-18 0,0 0-20 16,0 0-5-1,0 0-112-15,0 0-79 0</inkml:trace>
  <inkml:trace contextRef="#ctx0" brushRef="#br0" timeOffset="97576.15">8362 11063 583 0,'-7'-2'301'0,"-3"-1"-94"0,12 2-95 16,11 1-21-16,26 5-40 16,16 2-9-16,27-2 4 15,12 0-3-15,1-1-5 16,-6-3-4-16,-15 0-13 0,-12 0-6 15,-20-1-74 1,-12-1-70-16</inkml:trace>
  <inkml:trace contextRef="#ctx0" brushRef="#br0" timeOffset="97768.39">8724 11109 380 0,'-2'9'202'16,"-1"11"-28"-16,5 8-23 15,2 12-6-15,1 4-4 16,-2 11-21-16,-3 2-12 16,3-6-38-16,-1-7-20 15,0-14-24-15,-1-6-5 16,3-7-8-16,-4-4-64 0</inkml:trace>
  <inkml:trace contextRef="#ctx0" brushRef="#br0" timeOffset="98086.81">9066 11461 612 0,'-6'-8'331'0,"-11"-2"-62"0,-1 1-88 15,-4 7-84 1,1 4-33-16,3 7-52 0,1 2-18 16,6 9-19-16,10 5-2 15,7 1 1 1,10 3 4-16,9-4 7 16,4-8 6-16,7-11 12 15,-4-4 15-15,-2-9 63 16,-4 0 34-16,-16-12 40 15,-10 0 0-15,-20-8-55 0,-7-6-28 16,-6 1-166-16</inkml:trace>
  <inkml:trace contextRef="#ctx0" brushRef="#br0" timeOffset="98848.95">9885 11117 790 0,'0'-3'352'0,"-1"-7"-170"0,5 18-122 16,3 13-22 0,5 22-19-16,6 10 8 0,7 21 12 15,0 4 1-15,0-4-2 16,-4-5-5-16,-7-23-12 16,-1-9-1-16,-6-18 0 15,-3-15 6 1,-2-2 30-1,2 2 12-15,3-9 5 0,2-5-3 0,4-14-32 16,-1-4-15-16,10-9-11 16,2-10-2-16,3-12-3 15,-5-8 2-15,1 3-4 0,-8 6-3 16,-4 25-2-16,-1 12-3 16,-7 17-11-1,-2 7-2-15,-2 15 1 16,1 12-2-16,0 20 12 15,6 8 3-15,3 6 1 0,2-2 1 16,-2-12-2-16,0-11 1 16,-1-11 1-16,0-7 2 15,-1-10 5-15,3-1 4 16,4-10 10-16,5-7 6 16,5-9 11-16,-1-6 5 15,6-15 11 1,-4-9 1-16,-3-14-8 0,-2-3-9 15,-7 6-22-15,-2 8-9 0,-5 20-45 16,-5 8-42 0,-4 12-171-16</inkml:trace>
  <inkml:trace contextRef="#ctx0" brushRef="#br0" timeOffset="99278.48">10518 11604 831 0,'1'0'370'0,"-2"5"-140"16,3 0-88-16,-2-5-49 15,0 2-2-15,7 17-20 16,9 34-11-16,-15-32-8 16,2-2-7-16,-2-4-15 0,0-1-8 15,1-8-5-15,2-4 5 16,4-7 8-16,1-5 2 16,7-8-6-16,3-4-9 15,6-3-16-15,3 1-3 16,-2 5-3-16,1 6 2 0,-11 4 7 15,-6 8 4-15,-2 8 5 16,-4-1 3-16,0 12 4 16,-1-2 6-16,-2 2 2 15,-1 4-3-15,1-1-7 16,3 1-7 0,-2-7-5-16,4-1-43 0,-1-5-152 15</inkml:trace>
  <inkml:trace contextRef="#ctx0" brushRef="#br0" timeOffset="100192">11002 11367 686 0,'12'1'304'16,"7"4"-121"-16,19 1-108 0,12 4-16 15,10 7-13-15,6-2-12 16,-4 0-9-16,-9-3-54 15</inkml:trace>
  <inkml:trace contextRef="#ctx0" brushRef="#br0" timeOffset="100376.31">11059 11517 483 0,'8'6'312'15,"6"1"-19"1,16 2-106-16,5 0-18 0,8 1-80 16,2 3-32-16,-5-5-44 15,5 2-89-15</inkml:trace>
  <inkml:trace contextRef="#ctx0" brushRef="#br0" timeOffset="100707.9">11905 11268 892 0,'-19'-7'407'16,"-14"-5"-181"0,-6 6-122-16,1 6-36 0,3 12-44 15,7 5-19 1,3 13-21-16,1 4-5 15,8 18-2-15,11 5 2 0,13-3 7 16,8-4 3-16,18-14 7 16,5-7 5-16,17-15 8 15,7-7 6 1,0-14 13-16,-3-9 12 16,-16-11 46-16,-8-6 17 15,-21-11 19-15,-11-7-5 0,-22-4-46 16,-13 2-23-1,-11 11-41-15,-5 8-15 0,5 16-111 16,6 6-62-16</inkml:trace>
  <inkml:trace contextRef="#ctx0" brushRef="#br0" timeOffset="100910.35">11928 11312 611 0,'1'0'316'0,"0"1"-94"16,-4 5-33-16,2-6-69 16,-9 13-12-16,-54 53-14 15,22-21-17-15,0-2-25 16,8 0-12-16,8-10-20 0,6-3-10 16,13-6-52-16,3-3-93 15</inkml:trace>
  <inkml:trace contextRef="#ctx0" brushRef="#br0" timeOffset="101712.12">12553 11381 778 0,'7'1'365'15,"3"-1"-120"1,5 27-170-16,3 9-37 15,7 19-6-15,0 4 1 16,-5-1-3-16,-7-1-1 0,-11-10-3 16,-8-1 1-16,-17-10-1 15,-8-7-33-15,-12-14-59 0,-4-11-38 16,4-15-102 0,9-9-23-16,13-12-10 15,15-3 32 1,22-6 117-16,15-1 68 0,22-5 97 0,7 2 26 15,-4 1 20 1,-5-1 7-16,-10 9 23 0,-8-5 4 16,-6 14 8-1,-5 2 0-15,-10 12-27 16,-7 4-23-16,-4 11-47 0,-1 8-19 16,-2 15-30-16,0 9-5 0,2 6-4 31,2 2-1-31,6-5-4 15,2-7 0-15,3-7-1 16,0-4-49-16,-2-6-150 16</inkml:trace>
  <inkml:trace contextRef="#ctx0" brushRef="#br0" timeOffset="102008.44">13310 11428 788 0,'-6'4'392'0,"-2"4"-97"16,-10 8-154-16,-9 4-5 0,-5 4-41 16,-1-6-29-16,-4 1-33 15,1-8-7 1,4-5-8-16,-2-2-1 0,10-9-14 16,7-7-14-16,10-3-24 15,6-3-11-15,7 2-5 16,5 3 9-16,8 4 12 15,0 3 7-15,2 7 18 16,2 8 5-16,-3 8 15 16,1 3 8-16,4 5-2 15,-5-1-2-15,2-6-8 16,-6-2-3-16,2 1-152 0</inkml:trace>
  <inkml:trace contextRef="#ctx0" brushRef="#br0" timeOffset="102456.75">13424 11474 738 0,'6'2'274'15,"13"-1"-191"-15,2 0-12 0,9 2 11 16,3 1-1-16,-9-4-8 15,0 1-5-15,-11-6-4 16,-6-2-8-16,-6 2-14 16,-2-2-7-1,-6 7-14-15,-4 2-6 0,-4 8-11 16,-5 2-4-16,4 5-6 16,2-1-2-16,4 4 3 15,8 1 4-15,7-4 7 0,6 5 6 16,7-6 4-16,2-3 2 15,5-5 3-15,-4-6 2 16,-1-10 2-16,2 0-2 16,-2-6-1-16,-3-4-2 15,0 5-3-15,-5-8-1 16,-8 4-7-16,6 10-3 0,-10 3-14 16,0 6-4-1,1 9-1-15,-5 1 2 16,4 4 10-16,0 1 1 15,0 1-32-15,7-1-68 16</inkml:trace>
  <inkml:trace contextRef="#ctx0" brushRef="#br0" timeOffset="102597.14">13745 11255 1051 0,'-5'-12'535'0,"-4"-11"-173"16,2 15-187-16,2 5-67 16,4 13-84-16,5 6-88 0</inkml:trace>
  <inkml:trace contextRef="#ctx0" brushRef="#br0" timeOffset="105150.59">1824 12616 893 0,'13'-4'388'0,"10"4"-207"15,2 7-46-15,-10 18-63 16,-9 4-15-16,-16 10-18 0,-9 3-5 15,-7-1-12 1,5-6-6-16,11-11-14 16,7-10-6-16,11-15-4 15,4-12 1-15,9-11 5 16,1-7 2-16,2 0 3 16,-2 1 2-16,-6 6 2 15,-1 5 9-15,-11 7 26 16,2 8 1-16,-5 8 1 15,-1 7-7-15,1 12-24 0,-1 2-3 16,5 7-2-16,1-3-3 16,8-6-7-16,8-1-5 15,5-16-74-15,9-6-55 16,7-11-178-16,0-9-94 16,6-6 35-16,-10-3 64 15,-2-2 281-15,-4 2 146 16,-5 7 147-16,-1 6 41 0,-10 14-50 15,-6 5-30-15,-12 13-79 16,-6 7-40-16,-16 11-40 16,-4 3-18-16,-10 0-23 15,-1-4-6-15,9-12-3 16,0-9-3-16,11-17-20 16,1-10-7-16,4-11-11 15,3-1-1-15,5-4 9 16,6 4 3-16,10 3 14 15,2 3 4-15,7 12 14 0,0 4 4 16,5 17-2-16,4 10 1 16,3 10 3-16,0 5-1 15,-4 4-4-15,-3-4-4 16,-7-1-55-16,-4-11-59 16,-7-13-234-16</inkml:trace>
  <inkml:trace contextRef="#ctx0" brushRef="#br0" timeOffset="105287.45">2364 12445 1209 0,'-3'-7'516'0,"0"-4"-273"16,3 18-198-16,0 4-44 0,5 9-183 15</inkml:trace>
  <inkml:trace contextRef="#ctx0" brushRef="#br0" timeOffset="105600.29">2604 12697 992 0,'-7'9'395'0,"-3"13"-249"15,3 3-40-15,2 3-32 0,10-2-19 16,12-6-29-16,3-5-6 0,15-12 0 15,-2-6 4 1,3-14 3-16,1-7 1 16,-2-10 0-16,-3-2 1 15,-9-2 5 1,-9-8 4-16,-19-1 5 16,-12-4-1-16,-22-8-10 15,-5 7-11-15,-5 15-14 16,3 12-5-16,11 27-4 15,3 10-3-15,21 18-5 0,5-1-5 16,15 4-13-16,14 1-42 16,13-6-191-16</inkml:trace>
  <inkml:trace contextRef="#ctx0" brushRef="#br0" timeOffset="105995.2">3134 12626 744 0,'-13'-6'350'15,"-8"0"-133"-15,6 3-102 16,4 3-24-16,4 6-46 0,7 3-19 15,7 5-26-15,2-1-3 16,13 3 7-16,-4-2 3 16,1-4 4-16,2 2 3 15,-12-7 8-15,-9-1 3 16,-9 2 1-16,-11-2 1 0,-9 1-4 16,-1 1-7-1,1-2-1-15,6 4 6 0,6 1 4 16,8 3 2-16,11 5 0 15,3 2-9-15,10 4-6 16,-3 0 0-16,7-2-5 16,11-4-2-16,10-10 2 15,11-4-38-15,5-13-232 16</inkml:trace>
  <inkml:trace contextRef="#ctx0" brushRef="#br0" timeOffset="106547.58">3408 12675 591 0,'-2'-2'285'0,"0"-1"-105"0,4 1-72 0,-2 1-9 16,0-1-24-16,18 1-12 16,34-1-32-16,-31 4-10 15,-6 2-12-15,0-2-1 16,-8 3 3-1,1 3 4-15,-12-3 3 0,-5 4 2 16,-3 1-2-16,-15-2-1 0,9 4-5 16,3 1-1-16,2 2-3 15,8 3-2-15,4 5 3 32,3 1 2-32,9 1 4 0,3-5 1 0,6-6 2 15,-1-9 2-15,2-9 6 16,-3-7 1-16,-3-9 1 15,8-3-3-15,-1-4-6 16,3 2-2-16,-5 3-3 16,-6 3 0-16,-3 10 9 15,-4 6 3 1,-1 9 15-16,-2 4 3 0,-4 7-5 16,-2 5-4-16,-1-1-13 15,-1-2-6 1,4 0-7-16,0-8-4 0,4-6-1 0,3-4 1 15,4-8 0-15,1-3 0 0,5-7-2 16,3 2-3-16,2-3-1 31,3 6-1-31,-1 5 4 0,-3 2 4 0,-6 9 9 16,-6 7 5-16,-5 12 6 16,-1 6-3-16,-2 10-7 15,0-1-9-15</inkml:trace>
  <inkml:trace contextRef="#ctx0" brushRef="#br0" timeOffset="107159.05">4880 12626 706 0,'-8'-2'330'16,"-12"2"-116"-16,-8 0-48 16,-8 10-63-16,2 9-24 15,7 11-56-15,9 2-22 16,16 6-16-16,9-1 0 0,18-5 6 15,5-2 8-15,12-11 8 16,-1-9 8-16,-10-10 19 16,-9-8 13-16,-21-7 9 15,-9 1-4-15,-18 0-22 16,-5 4-19-16,-2 6-21 16,4 3-54-16,15 4-280 15</inkml:trace>
  <inkml:trace contextRef="#ctx0" brushRef="#br0" timeOffset="107513.73">5212 12677 772 0,'-13'-4'358'15,"-20"-2"-153"-15,0 1-49 16,3 5-62-1,8 3-39-15,7 4-53 0,7 4-16 16,13 0-11-16,3 1 1 16,17-1 11-16,5-1 5 0,3-5 11 15,2-2 4 1,-10-2 8-16,-6-2 4 0,-15-4-4 16,-6 3-9-16,-19-2-7 15,-9 3-7-15,-12 7 1 16,-1 3 6-16,6 6 18 15,7 5 8 1,16 5 13-16,2 2 6 0,17 4-1 16,14 0 2-16,20-8 4 15,11-4-5-15,12-13-13 16,2-4 26-16,-4-4-467 16</inkml:trace>
  <inkml:trace contextRef="#ctx0" brushRef="#br0" timeOffset="107978.23">6154 12720 906 0,'-11'-8'386'0,"-16"-5"-217"16,-2 2-30-16,-2 11-59 15,-1 6-24-15,4 9-36 16,8 6-9-16,10 7-10 16,7 2-1-16,11 2-3 15,4-3 3-15,13-6 6 16,7-5 6-16,5-12 9 15,0 0 4-15,-7-14 5 16,-5-3-2-16,-5-7-17 16,-4-4-50-16,-8 1-212 15</inkml:trace>
  <inkml:trace contextRef="#ctx0" brushRef="#br0" timeOffset="108267.95">6305 12808 598 0,'2'12'360'0,"-1"6"-51"16,-1 5-123-16,0-1-38 15,1-3-60-15,0-4-21 0,0-8-18 16,-1-4 0 0,0-9-6-16,2-6-4 0,5-10-19 15,3-6-10-15,2-4-9 16,3-2-3-16,-2 6-6 15,2 1 0 1,2 12 21-16,-1 6 9 0,-3 10 16 0,0 7 5 16,-4 8-12-16,-1 8-4 15,0 8-8-15,-8 3-5 16,-1 7-48-16,3-2-72 16</inkml:trace>
  <inkml:trace contextRef="#ctx0" brushRef="#br0" timeOffset="108558.49">6830 12818 702 0,'-7'-13'364'16,"-13"-11"-104"-16,-1 1-33 15,-12 8-71-15,0 8-43 16,2 8-58-16,2 8-20 16,8 10-24-16,6 1-6 15,13 9-5-15,4-2 2 16,14-2 0-16,5 0 0 16,6-6 4-16,0-3 0 15,-1-11 3-15,-1-5-17 16,-5-6-112-16,-2-7-116 0</inkml:trace>
  <inkml:trace contextRef="#ctx0" brushRef="#br0" timeOffset="108696.21">6901 12774 755 0,'2'0'400'0,"-2"-3"-103"16,0 6-60-16,0-3-72 15,0 7-35-15,5 23-42 16,7 46-20-16,-6-36-24 15,1-5-102-15</inkml:trace>
  <inkml:trace contextRef="#ctx0" brushRef="#br0" timeOffset="112360.93">14274 11449 712 0,'6'7'318'0,"5"13"-129"15,-6-2-14-15,-5 13-30 16,-4 3-15-16,-11-6-40 16,6 0-18-16,3-14-27 15,6-7-3-15,14-14-10 16,6-7-5-16,11-18-2 16,5-2-10-16,2 2-11 15,1 6 1-15,-6 15 3 16,-5 4 4-16,-9 13 23 15,-6 7 9-15,-9 10 11 16,-4 5-3-16,-7 4-17 0,-5 0-9 16,3-2-13-16,5 0-44 15</inkml:trace>
  <inkml:trace contextRef="#ctx0" brushRef="#br0" timeOffset="112880.89">15201 11468 766 0,'1'0'402'0,"1"0"-86"16,3 9-128-16,1 10-87 15,-5 4-20 1,-1 10-29 0,-2-4-11-16,-5-6-17 0,6-4-7 15,1-8-8-15,4-7 3 0,8-8 3 16,4-7 2-16,5-13 3 16,-2-3-5-16,9-5 0 15,-2 3 0-15,7 7 8 16,-2 11 5-16,-6 14 5 15,-3 8 3-15,-8 14-4 32,-1 5-4-32,-7 5-8 0,-1-1-7 15,-4 1-48-15,-2-9-59 16,-2-6-222-16</inkml:trace>
  <inkml:trace contextRef="#ctx0" brushRef="#br0" timeOffset="113257.67">15084 11270 865 0,'13'-1'352'0,"14"1"-197"15,12 1-14-15,23 5-29 16,6 2-17-16,15 3-46 16,-9-3-19-16,-18-3-16 15,-14-2-1-15,-22-8-8 16,-7-4-8-16,-9-7-18 0,-2-4-3 16,-6-2 4-16,-5 0 8 15,5 7 11-15,2 5-1 16,4 11 3-1,4 6 8-15,-2 10 13 16,3 5 7-16,2 9 17 0,3 7 1 16,-10-2 8-16,0 1-1 15,-4-13-10-15,0-5-6 16,0-12-22-16,-2-7-81 0</inkml:trace>
  <inkml:trace contextRef="#ctx0" brushRef="#br0" timeOffset="114098.64">16271 11409 815 0,'-12'-7'353'16,"-15"-2"-186"-16,1-3-40 15,3 11-61-15,4 1-25 0,14 14-41 16,0 0-10-16,18 3-7 15,7 1 4-15,8-7 12 16,7 0 5-16,-3-5 6 16,-6 1 4-1,-15-6 10 1,-9 0 1-16,-14 4-4 0,-9-2-4 16,-11 7-17-16,-2 7 0 15,6 0-6 1,0 2-1-16,20 6-1 15,7-3-2-15,11-6 4 16,14 1 1-16,11-11 5 0,1-6 3 16,5-8 4-16,-1-6 3 15,-6-10 3-15,-1-1 3 16,-7-2 1-16,-9-4 2 16,-6 2-2-16,-4 4 11 15,-7 6 14-15,-3 12-4 0,-6 15-5 16,-2 10-14-16,1 13-21 15,2 0 0-15,6 2 1 16,2-3-12 0,4-5-152-16,3-2-287 0</inkml:trace>
  <inkml:trace contextRef="#ctx0" brushRef="#br0" timeOffset="114406.43">16431 11193 1050 0,'-3'-3'490'0,"-1"-6"-166"16,1 7-265-16,3 6-43 15,2 4-31-15,5 7-8 16,4 4-88-16,0 3-37 16,4 5-57-16,3 2 3 15,1 6 95-15,4 1 42 16,0 3 120-16,-2 1 44 15,2-2 46-15,-5-6 17 16,2-8-11-16,-3-8-15 0,-9-8-6 16,2-5-7-1,-7-5-27-15,-2 1-19 0,-1-6-36 16,-1 6-17-16,0 0-156 16,1-5-92-16</inkml:trace>
  <inkml:trace contextRef="#ctx0" brushRef="#br0" timeOffset="114843.13">17045 11480 535 0,'0'9'308'0,"-6"10"-50"0,-5 1-64 16,-5 4-84-16,-8-5-27 15,-2 3-32-15,-6-7-12 16,-2-8-13-16,2-1-2 15,7-12-5-15,7-2-3 16,3-7-7-16,2-3-7 16,6-1-12-16,4 3-8 15,8 3-9-15,8 8 2 16,8 5 14 0,5 5 8-16,3 13 10 0,5 1 3 15,1 5-2-15,1 0-1 16,-6-9 2-16,-1-4 1 0,-7-11 6 15,-5-6 4 1,3-4 3-16,-2-5 1 16,1-4 7-16,1-4 20 15,-5-1 25-15,-2 2 15 0,-6 8 21 16,-5 10-21-16,-2 6-26 16,0 11-14-16,1 9-34 15,3 3-1-15,3 5 1 16,0-2-2-16,1-3 1 0,1-3 0 15,-1-6-5-15,-1-3 2 16,-4-10-1-16,2 0 0 16,-3-1-569-16</inkml:trace>
  <inkml:trace contextRef="#ctx0" brushRef="#br0" timeOffset="116110.09">7416 12786 388 0,'9'-2'277'31,"5"1"33"-31,-5 2-44 0,-15 11-47 0,-5 5-36 15,-11 4-58-15,-6 4-27 16,-7-1-46-16,-5-9-12 16,-4-11-10-16,5-9-7 15,9-18-19-15,5-1-10 16,14-6-15-16,6 2-3 0,7 9 4 16,7 2 1-16,5 13 1 15,1 5 7-15,7 17 11 16,3 7 14-16,3 15 13 15,2 6-2-15,-5-3-6 16,-1-2 5-16,5-11-163 16,-6-11-357-16</inkml:trace>
  <inkml:trace contextRef="#ctx0" brushRef="#br0" timeOffset="116407.97">7734 12795 1076 0,'-12'-6'454'0,"-17"-1"-267"16,-3 6-46-16,-1 9-80 0,3 9-30 15,15 11-36-15,6 5-8 16,19 1-2-16,4-4 2 16,17-13 6-16,1-9 5 15,3-13 10-15,-3-4 9 16,-10-13 14-16,-4-4 13 15,-13-11 26-15,-5-5 5 0,-12-7 2 16,-5-3-10-16,0-7-30 16,3-2-14-16,14-1-23 15,6 3-9-15,11 15-13 32,4 8-5-32,1 21-78 0,0 10-59 0</inkml:trace>
  <inkml:trace contextRef="#ctx0" brushRef="#br0" timeOffset="116705.96">7880 12767 791 0,'0'4'347'0,"4"8"-152"16,4 4-31-16,-1 6-30 15,2 2-24-15,-5 0-50 0,-1 0-16 16,-2-8-16-16,0-1-4 16,-1-8 1-16,0-7-1 15,4-8-8-15,1-9-8 16,10-7-13-16,5-1-3 16,4 1 3-16,4 5 2 15,-5 11 12-15,-2 7 9 16,-6 11 11-16,-5 8 5 0,-5 3-5 15,-2 5-7-15,-3-2-57 16,0-2-89-16</inkml:trace>
  <inkml:trace contextRef="#ctx0" brushRef="#br0" timeOffset="116835.03">8082 12616 911 0,'-1'-12'408'15,"-2"-7"-156"-15,-1 12-214 16,3 7-57-16</inkml:trace>
  <inkml:trace contextRef="#ctx0" brushRef="#br0" timeOffset="117098.85">8289 12825 515 0,'3'12'323'16,"7"14"9"-16,-2 1-125 15,-10-5-82-15,0 1-19 16,-8-8-33-16,-1-4-15 0,2-6-17 16,-1-6-9-16,7-10-18 15,3-11-4-15,7-7-15 16,7-2-4-16,0-4 0 16,6 9 0-16,-2 4 29 15,1 6 15-15,-2 11 16 16,-4 4 3-16,-2 12-19 15,-5 7-10-15,1 11-11 16,-3 5-4-16,2 5-46 16,-5-3-67-16</inkml:trace>
  <inkml:trace contextRef="#ctx0" brushRef="#br0" timeOffset="117333.71">8789 12888 481 0,'-2'-10'321'0,"-3"-10"29"0,-1 0-66 15,-11 1-74-15,-4 5-36 16,-4 7-67-16,-5 6-31 16,0 10-45-16,4 6-13 15,11 12-14-15,6-1-1 16,15 4 1-16,11 1-1 15,8-11-4-15,5-4-2 16,0-9-57-16,-3-7-62 16,-3-4-278-16</inkml:trace>
  <inkml:trace contextRef="#ctx0" brushRef="#br0" timeOffset="117615.61">8809 12812 651 0,'5'-2'318'16,"10"-3"-102"-16,5-1-68 15,4 0-9-15,16 3-36 16,-3-2-25-16,5 5-37 16,-4 1-7-16,-18 2-10 15,-4 1-4-15,-13 1 2 16,-4-2 1-16,-6 0-2 16,-1 0-2-16,-5 2-10 15,0-1-5-15,-1 7-7 16,-1 4-3-16,4 9 1 0,2 4 1 15,9 5 4-15,5-1 3 16,12-5-2-16,5-6-4 16,10-12-59-16,6-1-30 15,6-8-154-15</inkml:trace>
  <inkml:trace contextRef="#ctx0" brushRef="#br0" timeOffset="117978.07">9422 12774 420 0,'-13'-12'267'0,"-12"-8"24"15,-3 7-127-15,12 14-76 16,0 8-23-16,6 10-36 16,9 3-10-16,5 4-5 15,1 2 1-15,13-3-5 16,-1-1 0-16,4-8-3 15,1-2 1-15,-10-10 1 16,-2-1 3-16,-9-4-5 16,-6-5-1-16,-6 1-5 15,-6-4-1-15,-2 4 3 16,0 5 1-16,4 3 0 16,2 4 2-16,5 8 4 0,2 5 6 15,2 2 25-15,1 1 13 16,3-1 14-16,4-5 2 15,10-1-9-15,8-3-9 16,12-9-16-16,1-3-5 0,8-4-63 16,-3-10-98-16</inkml:trace>
  <inkml:trace contextRef="#ctx0" brushRef="#br0" timeOffset="118921.53">10055 12759 768 0,'1'-9'437'16,"1"-6"-91"-16,-2 10-129 16,0 5-47-16,0 25-79 15,-1 16-31-15,0 31-35 16,0 10-4-16,-1 2-6 16,2-4-4-16,3-19-2 0,0-8-45 15,1-17-127-15,-1-11-121 16</inkml:trace>
  <inkml:trace contextRef="#ctx0" brushRef="#br0" timeOffset="119059.17">10014 12952 677 0,'11'-3'346'0,"9"0"-32"15,10 8-269-15,-1 3-28 0,14 7-9 16,1-2 3-1,-1-4-197-15</inkml:trace>
  <inkml:trace contextRef="#ctx0" brushRef="#br0" timeOffset="119222.82">10422 12826 687 0,'3'-16'360'0,"-2"-14"-82"16,-2 6-42-1,-3 21-98-15,-2 8-37 0,-2 13-59 0,3 6-26 16,3 13-10-16,5 6 1 15,5 2-4 1,-2-6 0-16,-2-10-72 0,1-7-61 16</inkml:trace>
  <inkml:trace contextRef="#ctx0" brushRef="#br0" timeOffset="119568.35">10578 12777 644 0,'3'-2'379'31,"3"-3"-7"-31,0 13-241 0,1 7-34 16,-3 13-35-1,3 3-9-15,-2 3-25 0,-2 0-9 16,1-6-10-16,-2-6-9 0,5-7-89 16,2-8-46-1,9-13-139 1,0-8-26-16,4-9 82 15,3-3 44-15,-9-4 181 0,6 2 62 16,-7 6 68-16,-4 1 31 16,-7 10 16-16,-4 4-20 15,-9 6-51-15,-10 1-27 16,-7 7-49-16,-4 2-9 0,-1 3-3 16,9 5-5-1,11 2-10-15,7-3-2 0,12 3-2 16,10-2-1-16,8 0 1 15,2 1-1-15,2-6-85 16</inkml:trace>
  <inkml:trace contextRef="#ctx0" brushRef="#br0" timeOffset="119918.66">11000 12941 687 0,'-2'0'380'0,"-1"3"-17"15,2 2-233-15,1-5-15 16,0 0-8-16,0 0-7 16,17 9-27-16,35 12-12 15,-30-23-24-15,0-9-8 0,-6-6-8 16,-2-3-2 0,-7-3-2-16,-7 1-5 15,-9-2-9-15,-9-1-8 16,-9 2-8-16,-3 2-4 15,0 11-6-15,1 10 2 16,7 14-5-16,4 12 3 0,6 16 8 16,8 7 3-16,5 5 12 15,3-1 1-15,3-3 4 16,1-9 1-16,4-1-4 16,-2-6-2-16,3-6-62 15,-2-6-65-15</inkml:trace>
  <inkml:trace contextRef="#ctx0" brushRef="#br0" timeOffset="120220.81">11264 12839 873 0,'4'6'414'16,"3"5"-156"-16,-2 12-109 0,2 6-24 15,-7-2-38-15,-1 3-22 16,-2-10-33-16,-1-8-11 16,6-2-14-16,0-13-7 15,3-10-23-15,10-7-11 0,4-10-12 16,4-2 4 0,9 4 19-16,-8 3 12 15,0 10 11-15,0 10 3 16,-9 12 3-16,2 8 7 15,-8 11 7-15,-5 2-1 16,-1 4 0-16,-4 0-38 16,-6-8-279-16</inkml:trace>
  <inkml:trace contextRef="#ctx0" brushRef="#br0" timeOffset="120369.32">11409 12601 960 0,'-1'-5'465'0,"0"4"-194"16,-3 1-123-16,3 0-122 15,0 7-40-15</inkml:trace>
  <inkml:trace contextRef="#ctx0" brushRef="#br0" timeOffset="120742.23">12028 12601 740 0,'0'0'372'15,"0"-1"-127"-15,3 25-75 0,0 19-45 16,-1 29-32-16,2 15-14 15,2 8-34-15,2-6-9 16,1-17-13-16,1-10-8 16,-5-23-60-16,-1-8-41 15,-2-17-152-15</inkml:trace>
  <inkml:trace contextRef="#ctx0" brushRef="#br0" timeOffset="120892.84">12002 12908 485 0,'12'-2'238'0,"11"-1"-28"15,18 3-199 1,4 0-9-16,7 2-2 16,0-2-10-16</inkml:trace>
  <inkml:trace contextRef="#ctx0" brushRef="#br0" timeOffset="121221.49">12471 12708 802 0,'-21'-7'347'0,"-20"-3"-196"16,1 6-41-16,12 10-63 16,3 3-24-16,14 6-24 15,9 3-3-15,6-2 0 16,10 0 2-16,8-1 4 15,1-2 2-15,4-4 1 16,-2-1 2-16,-8-4 0 16,-6-1 1-16,-9-2 1 15,-4-1-2-15,-13 1-1 0,-5 1-1 16,-4 4 1-16,-3 2 17 16,6 5 21-16,6 0 4 15,14 3 6-15,8 0-9 16,14 0-11-16,4 0-3 15,7-4-8-15,0-2-7 16,5-2-13 0,0-3-50-16,1-9-237 0</inkml:trace>
  <inkml:trace contextRef="#ctx0" brushRef="#br0" timeOffset="121437.53">12655 12710 741 0,'5'-1'318'0,"9"0"-156"15,4 1-20-15,6 2-45 0,5 3-14 16,4 2-42 0,0 2-13-16,-8-1-12 0,-3-1-4 15,-10-5-13-15,-6-2-59 16,-4-1-189-16</inkml:trace>
  <inkml:trace contextRef="#ctx0" brushRef="#br0" timeOffset="121570.78">12810 12703 337 0,'-8'9'260'15,"-12"3"4"1,3 10-82-16,4 6-41 16,3 8-52-1,2 2-14-15,12 1-27 0,1-3-10 16,10-10-22-16,6-6-35 15,3-12-183-15</inkml:trace>
  <inkml:trace contextRef="#ctx0" brushRef="#br0" timeOffset="121830.66">13130 12791 669 0,'0'5'311'31,"3"7"-107"-31,-3 3-55 0,-7 8-50 0,3 5-17 16,-14-1-38-16,-5-2-12 15,-8-8-9-15,-4-8-3 16,2-9-12 0,2-4-11-16,6-15-23 15,2-5-6-15,14-7-5 16,6 1 5-16,11 6 7 0,7 4 7 0,9 12 28 16,2 8 20-16,3 12 26 15,-2 10 8-15,-2 11-13 31,-2 5-11-31,-1 1-29 0,-2-5-75 0</inkml:trace>
  <inkml:trace contextRef="#ctx0" brushRef="#br0" timeOffset="122348.83">13219 12710 702 0,'0'-1'375'16,"1"-2"-42"-16,13 3-252 15,5 4-36-15,14 4-18 16,10-1 0-16,7-1-6 15,3 0-3-15,-2-6-6 16,-9 0-16-16,-17-4-85 16,-10 0-56-16,-18-4-183 0,-4 1-70 15,-14 5 82-15,-3 0 78 16,-5 8 274-16,0 2 119 16,7 10 48-16,5 1 8 15,8 5-42-15,1 2-16 16,9-1-30-16,3 2-25 15,8 0-48-15,3 1-18 16,4-6-18-16,4 0-3 16,4-10-166-16</inkml:trace>
  <inkml:trace contextRef="#ctx0" brushRef="#br0" timeOffset="122573.18">13828 12899 563 0,'0'-16'384'15,"1"-9"1"-15,-8 0-147 16,-11-3-37-16,-10 3-65 16,-2 1-29-16,-6 12-57 15,2 6-24-15,9 13-31 16,-2 4-11-16,14 11-5 16,7 6 1-16,6 3 5 15,11 5 4-15,6-6 5 0,4-1 2 16,8-12-1-16,3-2 3 15,4-13-71-15,-1-6-63 16</inkml:trace>
  <inkml:trace contextRef="#ctx0" brushRef="#br0" timeOffset="122673.56">13830 12654 461 0,'-2'-10'272'0,"-4"-10"-23"15,5 18-180-15,2 5-184 16</inkml:trace>
  <inkml:trace contextRef="#ctx0" brushRef="#br0" timeOffset="122953.28">13987 12830 869 0,'0'13'410'16,"1"10"-165"-16,-4-3-106 15,-2 2-34-15,-2-6-38 16,1 1-17-16,2-10-22 0,-1-4-4 15,5-5-16-15,-2-15-12 16,4-2-34-16,3-8-10 16,7-6 2-16,5 6 6 15,4 0 25 1,5 4 8-16,-4 8 23 0,0 8 15 16,-7 11 27-16,-4 5 8 15,-3 14-6-15,-2 3-9 16,-1 9-22-16,-2 2-10 0,3-5-52 15,3 5-67-15</inkml:trace>
  <inkml:trace contextRef="#ctx0" brushRef="#br0" timeOffset="123127.76">14282 12737 533 0,'6'-4'358'15,"4"2"14"-15,-2 6-146 0,-1 13-89 0,-2 7-48 32,-4 11-40-32,0 5-13 15,-1-1-30-15,1 2-92 16</inkml:trace>
  <inkml:trace contextRef="#ctx0" brushRef="#br0" timeOffset="123382.9">14696 12782 726 0,'-12'-12'394'0,"-8"-7"-80"16,-1 7-191-16,1 9-51 15,2 9-58-15,2 5-14 16,7 11-8-16,-2 1 0 15,11 9 4-15,2 2 4 16,3-2 1-16,7-1 3 16,-2-6 3-16,3-6 1 15,-4-10 3-15,-3-4 11 16,2-11-151-16,-1-2-179 16</inkml:trace>
  <inkml:trace contextRef="#ctx0" brushRef="#br0" timeOffset="123661.26">14754 12814 1039 0,'5'7'435'0,"8"10"-246"15,-1 3-36-15,-6 3-54 16,-1-5-15-16,-4-1-30 16,-1-6-11-16,0-6-15 15,1-3-5-15,5-11-10 16,6-5-5-16,7-8-9 0,3-2-5 15,8 2-1-15,1 2 1 16,-2 9 6 0,-1 3 7-16,-10 12 21 0,-3 9 10 15,-9 14 27-15,-5 8 2 16,-7 9-13-16,-4-1-8 16,2-6-67-16,0-6-86 15</inkml:trace>
  <inkml:trace contextRef="#ctx0" brushRef="#br0" timeOffset="124425.41">15945 12810 827 0,'-6'-10'375'15,"-17"-7"-164"-15,-7-1-43 0,-15-1-70 16,-5 4-17-16,4 7-43 16,2 3-16-16,15 12-22 15,6 6-10-15,11 9-9 16,4 4 2-16,6 6 7 15,4-1 2-15,9-5 10 16,9-2 6-16,9-12 14 16,2-10 11-16,4-13 10 15,0-13 1-15,-2-12-8 16,1-6-7-16,-5-5-10 16,0 0-2-16,-6-9-1 15,-5-1 2-15,-3-11-4 0,-5-6-1 16,-7 6 7-16,-2 10 8 15,-6 25 8-15,-1 13-2 16,1 19-18-16,-1 8-13 16,1 23-9-1,0 14 2-15,5 22 5 0,0 6 5 16,6 5 1-16,5-3 0 16,2-8-1-16,0-5-2 0,2-15-2 15,2-6-67-15,-1-15-179 16</inkml:trace>
  <inkml:trace contextRef="#ctx0" brushRef="#br0" timeOffset="124649.67">16124 12692 787 0,'6'0'458'15,"2"0"-26"-15,7 9-238 0,8 7-33 16,10 10-45-16,3 6-14 16,4 1-41-16,-2 4-13 15,-7-6-25-15,-4-3-15 16,-1-7-94-16,-8-10-82 16</inkml:trace>
  <inkml:trace contextRef="#ctx0" brushRef="#br0" timeOffset="124824.88">16509 12718 902 0,'-10'0'418'16,"-10"3"-182"-16,-10 6-109 16,-4 5-31-16,-9 7-44 0,-2 2-17 0,-5 1-17 15,2 2-4 1,8-1-4-16,8-4-3 15,17-2-28-15,9-8-75 16</inkml:trace>
  <inkml:trace contextRef="#ctx0" brushRef="#br0" timeOffset="126705.58">1995 13709 876 0,'-7'-6'392'15,"-14"-8"-184"-15,-1 5-42 16,-4 7-68-16,-1 2-32 16,9 11-54-16,0 3-13 0,13 8-14 15,5-1-3-15,11 3-2 16,10 0 4-16,7-8 7 16,5 0 4-16,-2-12 5 15,0-3 0-15,-8-2-2 16,-6-5-1-16,-12 1-10 15,-5 0-1-15,-16 0 3 32,-1 4-2-32,-12 3 11 0,-2 4 2 15,4 6-3-15,1 2 0 16,12 5-4-16,6 1-2 16,10 0 4-16,7 1 1 15,11-4 2 1,7-1 2-16,1-5 0 0,2-4 3 15,-2-12 3-15,-4-4 3 16,-4-5 2-16,-1-6 1 0,-4 3 2 16,-2-1 1-16,-2 4-2 15,-5 4-1-15,0 8-9 16,-2 6 0-16,0 5 4 16,-4 5 0-16,-1 3 6 15,0 3-2-15,-4-4-3 16,4-5 0-16,0-7-3 15,1-4-3-15,4-8-3 16,1-6-4-16,7-10-1 16,-1-7 1-16,8-6 2 15,0 1 0-15,6 7 29 16,-2 5 15-16,-5 15 11 0,-2 9 5 16,-7 10-18-16,0 10-10 15,0 10-6-15,-3 3-4 16,-2 4-8-16,0 1-33 15,1-11-131-15,5-3-96 16</inkml:trace>
  <inkml:trace contextRef="#ctx0" brushRef="#br0" timeOffset="126995.82">2692 13839 692 0,'3'1'383'16,"0"4"-92"-16,-9 5-116 15,-2 7-38-15,-8 4-64 16,-4 1-23-16,-4 1-24 16,-1-6-5-16,2-6-3 15,2-7-2-15,5-10-7 16,-1-4-7-16,5-7-10 0,3-6-6 16,5 1-5-16,4-3 2 15,10 3 10-15,-3 3 9 16,6 8 15-16,2 5 8 15,-1 11 3-15,6 9-4 16,-3 10 1-16,2 3-4 16,0 7-6-16,-3-2-3 15,-5-8-84-15,-2-2-109 16</inkml:trace>
  <inkml:trace contextRef="#ctx0" brushRef="#br0" timeOffset="127200">2687 13632 812 0,'-2'-4'440'16,"-3"-3"-72"-16,3 5-151 0,2 2-111 16,0 1-42-16,0-1-52 15,0 0-11-15,0 0 2 16,0 0 1-16,0 0 6 15,4 1-64-15</inkml:trace>
  <inkml:trace contextRef="#ctx0" brushRef="#br0" timeOffset="127575.65">2894 13879 991 0,'0'-7'455'0,"1"-3"-203"0,3 3-46 16,-2 11-82-16,3 6-36 16,1 15-45-16,3-2-12 0,2 9-11 15,1-2-5 1,-2-11-6-16,0 2-1 0,2-11 1 16,-2-6 4-16,2-11 8 15,-1-4 1-15,-3-13-1 16,4 1-5-16,-5-1-3 15,0 1-47-15,3 4-166 16</inkml:trace>
  <inkml:trace contextRef="#ctx0" brushRef="#br0" timeOffset="128053.51">3232 13859 546 0,'-1'-5'353'0,"-3"-1"10"16,1 0-111-16,2 6-103 16,-2 2-43-16,2-2-56 15,0 0-14-15,-1 22-8 16,-1 35-3-16,6-29-6 15,5-4-4-15,3-4-2 16,1-11-1-16,5-8 3 16,3-1 3-16,-1-14 4 15,2 4-1-15,-7-6-1 16,-5-4-3 0,-5 4-4-16,-1-1-2 0,-3 4-6 15,-1 5-6 1,0 8-11-16,-3 3-2 0,4 10-3 0,5 3 4 15,3 0 7-15,5 4 1 16,2-6 4 0,2 1 2-16,4-1 12 0,-5-9 14 15,0-3 30-15,-2-2 15 16,-2-6 7-16,-1-3-9 16,-4-5-22-16,-5-6-15 15,-4-6-61-15,2 1-79 16</inkml:trace>
  <inkml:trace contextRef="#ctx0" brushRef="#br0" timeOffset="128569.77">4288 13783 713 0,'-8'-3'344'0,"-13"1"-141"31,-3 3-50-31,-3 11-81 15,-3 6-32-15,10 14-32 16,1 6-7-16,15 6-3 16,9 0 0-16,14-8 10 0,5-7 7 15,12-13 14-15,1-12 6 16,1-8 11-16,-1-7 6 16,-14-8 9-16,-8 1 2 15,-17-3-10-15,-9-3-10 16,-14 8-25-16,-8 2-11 15,-3 5-51-15,5 4-54 16</inkml:trace>
  <inkml:trace contextRef="#ctx0" brushRef="#br0" timeOffset="128747.18">4415 13833 854 0,'18'-3'392'0,"21"-6"-180"15,3 3-66-15,-1 0-74 16,2 1-30-16,-7-1-30 16,-6-3-13-16,-12 6-87 15,-6-2-120-15</inkml:trace>
  <inkml:trace contextRef="#ctx0" brushRef="#br0" timeOffset="128893.17">4578 13894 798 0,'-3'13'422'0,"-3"11"-115"16,5 3-138-16,1-3-41 15,2 0-65-15,5-5-23 16,2-6-55-16,1-2-83 0</inkml:trace>
  <inkml:trace contextRef="#ctx0" brushRef="#br0" timeOffset="129169.06">4743 13861 786 0,'8'1'400'0,"10"8"-118"15,-2 7-69-15,-2 10-81 16,-2 1-22-16,-5 0-28 0,-6-4-12 16,-2-6-26-16,-2-2-10 15,3-9-18-15,0-5-4 16,7-8-9-16,4-8-3 15,6-9-7-15,0 0-2 16,2 2 2-16,0 2 2 16,-2 11 6-1,1 9 4-15,-5 9 8 16,-4 6 5-16,-9 8 1 16,3 1-1-16,-1 2-8 0,-1 2 4 15,7-3-178-15,-4-4-180 16</inkml:trace>
  <inkml:trace contextRef="#ctx0" brushRef="#br0" timeOffset="129400.06">5118 13935 1114 0,'5'0'495'16,"4"1"-233"-16,-1 9-63 0,-1 9-80 15,-1 6-16-15,-3 2-33 0,-1-8-16 16,2-4-19-1,-2-6-11-15,4-3-10 16,1-2 4-16,2-9 0 16,2-3 2-16,4-12-2 0,4 1-4 15,2-5-1-15,1-3-1 16,-4 9-5 0,-2-2-9-16,-7 6-109 15</inkml:trace>
  <inkml:trace contextRef="#ctx0" brushRef="#br0" timeOffset="129846.05">5894 13824 852 0,'11'-2'370'15,"17"2"-185"1,5 0-24-16,8 4-51 0,4 4-29 15,2 0-49-15,1-2-12 16,-8-3-33-16,-7-2-50 16,-13-5-182-1</inkml:trace>
  <inkml:trace contextRef="#ctx0" brushRef="#br0" timeOffset="130000.09">6077 13862 336 0,'-5'19'219'0,"-4"9"-7"15,5 8-36-15,3 0-5 16,2-7-31-16,4 1-26 16,2-14-51-16,3-5-19 15,2 1-21-15,3-9-54 16</inkml:trace>
  <inkml:trace contextRef="#ctx0" brushRef="#br0" timeOffset="130289.81">6467 13923 573 0,'-6'-12'363'16,"-4"-10"-35"-16,-5 3-112 15,4 6-35-15,-5 11-73 16,-1 6-32-16,-3 13-50 15,-5 6-14-15,3 9-14 0,7 3-5 16,13-2-1-16,3-3 2 16,12-11 2-16,5-5 6 15,-2-13 16-15,4-4 8 16,-8-2 9-16,-2-7 1 16,-10 2-10-16,-5 0-43 15,-5 5-218-15</inkml:trace>
  <inkml:trace contextRef="#ctx0" brushRef="#br0" timeOffset="130844">6695 13998 455 0,'8'-3'291'16,"7"-3"-47"-16,-6 1-45 0,1 2-23 16,-2 1-42-16,-4-2-11 15,-3-3-30-15,-2-3-12 16,-11-4-18-16,-6 1-5 16,-11 3-10-16,-6 1-4 15,-3 3-15-15,4 6-11 16,7 6-18-16,5 6-9 15,12 11-5-15,4 3 3 16,7 0 3-16,7 0 3 0,10-6 4 16,6-3 0-1,8-5 1-15,1-5 2 16,0-7 6-16,-3-6 2 16,-4-6 3-16,-6 0 0 15,-5-7-2-15,-2-1-1 0,-2 4 0 16,-5-1 0-16,-2 6-2 15,-3 2-1-15,-4 2-2 16,1 4-5-16,1 5-5 16,0 7-2-16,1 8-2 15,0 4 3-15,-1 2 6 0,3 1 0 16,4-6 1-16,8 0 1 16,4-5 3-16,3-7 5 15,6-4 21-15,-6-6 16 16,0-8 23-16,-2-2 3 0,-10-9-10 15,-2-1-15-15,-6-1-54 16,0 0-73-16</inkml:trace>
  <inkml:trace contextRef="#ctx0" brushRef="#br0" timeOffset="131332.03">7059 13759 1077 0,'15'-21'369'16,"19"-24"-296"-16,5 9-7 15,-2 15 38-15,1 7 13 16,-7 18-15-16,0 11-17 16,-12 17-19-16,4 20-12 15,-6 22-16-15,-1 9-8 0,8 0-14 16,-6-11 0-16,-2-20-6 15,0-14-3-15,-1-15-1 16,-2-11 1-16,-1-13 5 16,-4-5-3-16,-12-13-21 15,-7-1-15 1,-18-8-14-16,-7-1 2 16,-11 6 14-16,-1 7 5 15,1 16-2-15,4 7-3 16,9 11 4-16,4 3 2 15,12 2 25-15,11-1-65 16,12-7-240-16</inkml:trace>
  <inkml:trace contextRef="#ctx0" brushRef="#br0" timeOffset="131636.37">7560 13970 1049 0,'17'0'483'0,"15"5"-227"0,-5 10-108 16,-5 6-27-16,-13-2-47 15,-8 2-17-15,-6-1-21 16,-3-5-7-16,1-3-17 16,2-7-8-16,4-6-18 15,2-1-5-15,-1 0-11 16,0 1-1-16,7-1 11 15,12-7 1-15,31-26 10 16,-28 35 4-16,0 7 5 16,-7 0 3-16,-3 9 3 0,0 1 1 15,-9 1 10-15,3-1-57 16,-6-5-123 0,-5-3-187-16</inkml:trace>
  <inkml:trace contextRef="#ctx0" brushRef="#br0" timeOffset="131782.12">7733 13711 1213 0,'0'0'513'16,"0"-1"-304"-16,-2 9-83 16,-1 9-92-16,2 6-66 15</inkml:trace>
  <inkml:trace contextRef="#ctx0" brushRef="#br0" timeOffset="132299.2">8016 13897 870 0,'-8'11'331'0,"-7"19"-233"0,6 5-56 15,10 9-18-15,8-1 14 0,16-8 28 16,2-6 6 0,15-14 4-16,5-12-9 0,5-11-21 15,0-8-6 1,-13-19-6-16,-4-3 1 0,-19-17-3 15,-12-6-3 1,-14-11-6-16,-20-5-6 0,-17 5-6 16,-8 1-2-16,-4 25 1 0,7 8 3 0,12 23-13 15,10 14-7-15,15 13-17 16,11 12-5 0,17 6 7-16,7 3 4 15,21 2 9-15,8 0 3 16,11 6-177-1</inkml:trace>
  <inkml:trace contextRef="#ctx0" brushRef="#br0" timeOffset="132670.3">8488 14081 823 0,'2'2'384'0,"2"-2"-131"0,6 4-140 15,6 2-9-15,6-4-1 16,4 3-9-16,10-5-24 16,-2-3-9-16,-6-5-29 15,-2-2-6-15,-14-5-3 16,-2-1-2-16,-10-3-6 15,-8-1-5-15,-10-1-12 16,-6 5-9-16,-5 16-6 16,3 9-1-16,3 14-3 15,4 7 3-15,5 6 5 16,4 0 6-16,3 12 12 16,3-3 6-16,4 8 2 15,1 2-1-15,8-9-2 0,4-2-86 16</inkml:trace>
  <inkml:trace contextRef="#ctx0" brushRef="#br0" timeOffset="133245.96">9168 14014 680 0,'-1'7'316'0,"-7"9"-142"0,-5 2-27 0,-9 6-54 16,-3-1-28-16,-8-2-28 15,1-3-9 1,2-8-6-16,-1-10 0 0,8-5-2 16,0-10-2-1,8-6-10 1,7 1-9-16,9 0-13 16,9 2-2-16,10 1 13 0,2 0 18 15,6 4 31-15,-1 4 10 16,0 9 6-16,-3 4-8 15,-2 11-7-15,-4 6-2 16,0 5-7-16,-2 0-4 16,-5-1-14-16,1-3-8 15,1-6-63-15,0 1-72 16</inkml:trace>
  <inkml:trace contextRef="#ctx0" brushRef="#br0" timeOffset="133432.7">9449 14158 1198 0,'3'3'554'0,"-1"2"-244"16,-2-3-60-16,0-2-109 15,-1 0-36-15,0 0-54 16,-1 0-13-16,1-2-109 0</inkml:trace>
  <inkml:trace contextRef="#ctx0" brushRef="#br0" timeOffset="158901.42">10020 13606 1041 0,'-2'0'417'0,"-6"7"-282"0,4 12-54 16,-2 21-73-1,5 15-3-15,3 19-1 16,3 2 4-16,3-4 9 0,0-11-83 16</inkml:trace>
  <inkml:trace contextRef="#ctx0" brushRef="#br0" timeOffset="159103.72">10261 13655 900 0,'-2'-5'519'0,"-4"-8"-36"15,-2 9-300-15,8 7-64 16,0 9-72-16,8 11-28 15,-2 22-20-15,-1 10 1 16,3 11 2-16,-6-3 1 0,3-5-110 16,0-9-93-16</inkml:trace>
  <inkml:trace contextRef="#ctx0" brushRef="#br0" timeOffset="159248.45">10034 13907 965 0,'1'-6'462'0,"7"-6"-189"16,7 5-97-16,23 7-108 15,10 1-33-15,18 1-96 16</inkml:trace>
  <inkml:trace contextRef="#ctx0" brushRef="#br0" timeOffset="159603.72">10930 13771 809 0,'-2'-6'441'0,"0"-2"-139"15,-1 8-82-15,-3 34-112 16,1 17-55-16,4 28-21 15,-1 5-11-15,8 0-7 0,4-7 1 16,3-13-2-16,3-4 23 16,-4-22-135-16,0-10-83 15</inkml:trace>
  <inkml:trace contextRef="#ctx0" brushRef="#br0" timeOffset="159758.76">10991 13984 891 0,'9'-2'360'0,"17"1"-237"0,8 1-54 0,10 0-52 15,7 4-4 1,-2-1-213-16</inkml:trace>
  <inkml:trace contextRef="#ctx0" brushRef="#br0" timeOffset="159985.81">11462 13921 926 0,'-3'-8'417'16,"-8"-8"-188"0,-5-3-40-16,-6 5-57 0,-4 3-19 15,-5 5-46 1,1 5-24-16,4 8-32 0,3 4-15 16,12 10-27-16,5 2-2 15,12 4 2-15,9-2 7 16,11-3 24-16,6-7 7 15,4-7 6 1,0-3 0-16,-7-5 3 16,-6-6-34-16,-14-11-115 0,-2-2-118 15</inkml:trace>
  <inkml:trace contextRef="#ctx0" brushRef="#br0" timeOffset="160081.66">11388 13652 674 0,'-2'-8'320'16,"0"-1"-140"-16,-1 6-57 15,5 7-81 1,0 8-21-16</inkml:trace>
  <inkml:trace contextRef="#ctx0" brushRef="#br0" timeOffset="160302.22">11485 13824 1005 0,'9'5'431'0,"6"4"-216"0,5 8-115 16,2 4-34-16,-1 5-24 16,-1 0-16-16,-2-7-9 15,-2 0 0-15,-2-8 6 16,-4-7 5-16,0-4 6 16,-3-9 1-16,0-6-6 15,1-2-3-15,-4-6-119 16,7 5-134-16</inkml:trace>
  <inkml:trace contextRef="#ctx0" brushRef="#br0" timeOffset="160587.58">11852 13847 874 0,'1'9'434'0,"-1"12"-154"16,-2 1-112-16,-1 2-42 15,1-1-54-15,0-7-22 16,2-4-24-16,3-7-1 16,4-10 0-16,4-8-1 15,7-11-5-15,0-1-5 16,7-3-10-16,1 5-2 0,-1 9-3 16,0 6-4-16,-7 14 0 15,-3 9 6 1,-4 9 9-16,-3 5 4 0,-3 1 5 15,-1-1-6-15,-1-5-12 16,2 0-105-16</inkml:trace>
  <inkml:trace contextRef="#ctx0" brushRef="#br0" timeOffset="161114.19">12856 13817 612 0,'13'-1'319'0,"10"1"-73"16,-4 6-73-16,-14 11-35 0,-10 4-2 15,-20 5-3 1,-11 4-17-16,-5-2-35 0,-2-6-25 16,7-13-19-1,2-8-4-15,8-16-5 16,9-4-5-16,9-11-18 0,6 0-6 16,9 0-11-16,1 7-5 15,8 11-9-15,0 6-4 16,4 16 1-16,1 7 3 15,7 16 13-15,-3 5 6 0,3 8 9 16,-7-4 6 0,-5-10-85-16,1-2-90 15</inkml:trace>
  <inkml:trace contextRef="#ctx0" brushRef="#br0" timeOffset="161240.03">12846 13655 1127 0,'-5'-4'420'16,"-7"-5"-335"-16,6 5-52 15,3 8-213-15</inkml:trace>
  <inkml:trace contextRef="#ctx0" brushRef="#br0" timeOffset="161479.67">12965 13595 948 0,'18'-6'478'16,"12"-5"-173"-16,2 15-145 16,5 11-48-16,-6 13-53 15,-3 6-8-15,-3 16-14 16,-6 2-6-16,-3 2-11 16,1 0-3-16,-10-14-3 15,0-10-1-15,-5-11 1 16,-5-9 0-16,-4-2-2 15,-4 1-2-15,-4 2-4 16,-2 2-3-16,-1-2 0 0,-3 1-7 16,2-10-95-16,4-1-105 15</inkml:trace>
  <inkml:trace contextRef="#ctx0" brushRef="#br0" timeOffset="161772.65">13141 13672 672 0,'30'-7'351'16,"17"-5"-99"0,7 1-36-16,3 3-16 0,-12 9-41 15,-3 12-37-15,-13 13-43 16,-5 9-5-16,-10 15-9 16,-2 4-4-16,-4 5-19 15,1-2-12-15,2-12-17 16,1-10-1-16,1-16-3 15,-3-4 1-15,-3-9 1 16,-4-2 5-16,-6-5 12 16,-7-7-31-16,-8-4-14 0,-5 1-10 15,-6 7-22 1,-2 2 25-16,1 9-53 16,5 1-64-16</inkml:trace>
  <inkml:trace contextRef="#ctx0" brushRef="#br0" timeOffset="162047.52">13646 13900 981 0,'9'7'490'0,"5"3"-174"16,-4 5-153-16,-2 4-36 15,-6-1-65-15,0-3-17 16,-2-1-16-16,0-2-9 0,1-9-7 15,5 2 0-15,4-16 0 16,5 1-1-16,6-8-1 16,-1-8-3-16,3 8-6 15,-2-2-2-15,-1 13-8 0,-5 8 0 16,-9 17 4 0,-4 8 4-16,-4 4 8 0,-2-1 0 15,4 1-4-15,2-6-88 16</inkml:trace>
  <inkml:trace contextRef="#ctx0" brushRef="#br0" timeOffset="162581.57">14751 13852 562 0,'-2'-11'327'0,"-13"-9"-33"16,0 1-86-16,-9 11-81 15,-6 9-34-15,7 15-48 16,0 10-15-16,17 8-15 15,7 3-6-15,21 0-3 16,9-3 4-16,11-18 6 16,4-4 3-16,-9-16 9 15,-5-8 5-15,-19-11 4 16,-11-11 0-16,-16-13-9 0,-8-7-5 16,-9-9-8-16,-1 1-3 15,11 1-6-15,6 5-4 16,18 11-10-16,10 3-5 15,13 17-97-15,3 12-89 16</inkml:trace>
  <inkml:trace contextRef="#ctx0" brushRef="#br0" timeOffset="162842.72">14989 13815 617 0,'0'6'330'0,"0"7"-53"16,1 8-89-16,4 7-51 15,1 2-23-15,9 0-28 16,3-8-10-16,6-6-13 16,1-6-3-16,0-12-7 0,-5 0-4 15,-6-15-6-15,-4-2-3 16,-3-7-11-16,-5-2-7 15,-6 0-28-15,-4 4-63 16,-7 8-480-16</inkml:trace>
  <inkml:trace contextRef="#ctx0" brushRef="#br0" timeOffset="162984.86">15071 13638 1129 0,'1'-3'511'0,"-1"-5"-222"0,4 9-211 16,-2 3-43 0,0 2-21-16,5 7-118 0</inkml:trace>
  <inkml:trace contextRef="#ctx0" brushRef="#br0" timeOffset="163196.05">15286 13833 1034 0,'4'7'431'0,"5"12"-252"16,-2 0-24-16,-4 4-49 15,3 3-12-15,1-9-10 16,2-3 0-16,4-8 3 0,4-8 2 16,4-10-9-16,1-6-15 15,1-9-25 1,-4-2-12-16,-4 4-5 15,-3 3-74-15</inkml:trace>
  <inkml:trace contextRef="#ctx0" brushRef="#br0" timeOffset="163645.03">15897 13761 713 0,'5'4'337'0,"1"9"-132"16,-8 5-41-16,-13 8-56 0,-6 0-21 15,-15 2-32-15,-3-3-15 16,-6-10-13-16,1-7-4 16,13-11-1-16,4-10-2 15,17-5-11-15,-1-4-5 16,9-1-11-16,2 1-2 15,15 3-3-15,4 8 1 16,7 12 11-16,5 8 10 16,-3 18 21-16,2 5 7 15,-7 2-3-15,-3 0-6 16,-9-3-12-16,3-4-31 16,-5-12-147-16</inkml:trace>
  <inkml:trace contextRef="#ctx0" brushRef="#br0" timeOffset="163832.08">16026 13736 989 0,'6'-2'460'16,"1"4"-192"-16,3 11-80 0,-4 25-98 16,1 11-12-16,3 20-19 15,-1 3-11 1,-8-1-10-16,0-2-11 0,-2-13-27 15,-4-3-55-15,6-11-140 16,-1-11-181-16</inkml:trace>
  <inkml:trace contextRef="#ctx0" brushRef="#br0" timeOffset="164018.39">16039 13988 849 0,'9'-7'354'0,"13"-10"-210"31,12 4-57-31,11 4-44 16,0-2-24-16,-1 5-90 16,0 2-113-16</inkml:trace>
  <inkml:trace contextRef="#ctx0" brushRef="#br0" timeOffset="164271.45">16361 13879 419 0,'-1'-2'327'15,"-2"0"48"-15,4 2-81 16,-1 0-108-16,0 0-41 16,0 0-44-16,5 14-18 15,8 31-27-15,-13-33-9 0,-3-3-19 16,3-3-1-16,4-8 0 16,5-5-1-16,7-9-2 15,3-7-4-15,5-4-11 16,1-2-2-16,-5 6-6 15,1 6 3-15,-5 15 18 16,-7 5 8-16,0 17 23 16,-1 6 11-16,-3 14 4 15,-1 0 1-15,2-2-17 16,-2-5-13-16,-7-13 13 16,7 2-104-16</inkml:trace>
  <inkml:trace contextRef="#ctx0" brushRef="#br0" timeOffset="165340.15">2021 14768 379 0,'-14'-4'259'0,"-17"-4"33"16,-2 2-57-16,-7 5-61 15,0 2-28-15,8 6-62 0,7 3-30 16,12 10-44-16,13 5-11 16,16 10-9-16,12 3 1 15,17-5 10-15,3-6 5 16,-2-9 6-16,-3-6 1 15,-18-9 6-15,-8-2 5 16,-14-3-1-16,-6-5-2 16,-16 0-8-16,-7-1-7 15,-15 1-4-15,-1 1-1 16,2 7-4-16,3 6-3 0,16 7-8 16,6 5-2-1,13-1-1-15,9-2 2 0,14-2 5 16,8 5 2-16,8-7 8 15,1 1 0-15,-1-7 6 16,-2-5 2-16,-7-2 5 16,-1-7 1-16,-3-4 1 15,-9-6 0-15,0-5-3 16,-2-3-2-16,-8-4 2 16,2 5-1-16,-4 3 1 15,-3 6 3-15,-4 14-6 0,3 3 0 16,2 15-5-16,1 3-4 15,9 10 0-15,-2 6-1 16,0-5 24-16,3 2-71 16</inkml:trace>
  <inkml:trace contextRef="#ctx0" brushRef="#br0" timeOffset="165501.96">2150 14658 841 0,'-3'-11'501'0,"-7"-11"7"16,7 17-401-16,1 5-61 15,7 9-40-15,6 7-109 16</inkml:trace>
  <inkml:trace contextRef="#ctx0" brushRef="#br0" timeOffset="165693.22">2366 14933 1131 0,'7'14'511'0,"6"15"-244"0,2 1-69 16,0-6-101-1,-4-6-29-15,5-5-27 16,0-7 12-16,-1-12 9 16,-1-3-1-16,-3-14-9 15,-3-1-21-15,-5-3-21 16,4-3-19-16,-2 2-122 15,-2-2-88-15</inkml:trace>
  <inkml:trace contextRef="#ctx0" brushRef="#br0" timeOffset="166107.6">2924 14859 615 0,'-13'12'393'16,"-12"19"-10"-16,-7 1-82 15,-3 1-125-15,1-1-51 16,-2-10-71 0,3-4-21-16,10-7-9 0,3-10-9 15,8-7-35-15,1-14-16 16,6-5-18-16,6-5 5 16,8-1 27-16,8 8 13 0,1 3 14 15,2 11 5-15,-2 12 4 16,-2 7 2-16,-1 14 2 15,0 2 1-15,0 2 2 16,1 2 0-16,4-10-6 16,-1-1-3-16,2-10-1 15,0-7 2-15,2-4 3 0,0-9-1 16,-2-5-1-16,1-4-3 16,-5-5-2-16,-1-1-1 15,-4 6-3-15,-7 1-4 16,0 15-10-16,-1 9-3 15,-2 16 4-15,2 6 2 16,0 6 9-16,2-1 3 0,-2-5-44 16,4-3-89-1</inkml:trace>
  <inkml:trace contextRef="#ctx0" brushRef="#br0" timeOffset="166833.5">4069 14911 881 0,'-5'14'352'0,"-11"17"-220"16,2 7-24-16,-8 0-26 16,-2-3-19-16,5-16-30 0,-1-7-4 15,6-11-1-15,3-5-8 16,1-15-11-16,5-4-6 16,5-8-9-16,2-3 1 15,8 7 2-15,3 3 3 16,-2 11 11-16,3 12 3 15,1 13 12-15,-1 9-1 0,0 6-1 16,2 3-1 0,5-5-7-16,0-4-2 0,12-6-3 15,2-3 1-15,-5-9 8 16,2-3 2-16,-9-12 4 16,-2-7 1-16,-4-2-1 15,-3-3-2-15,-5-1-5 16,-1 4-3-16,-4 3 8 15,-2 7-2-15,0 12-5 16,-2 8 0-16,1 11-18 16,0 5-2-16,5 0 1 15,3 3 2-15,6-8 1 0,3-3 1 16,5-8 6-16,0-4 3 16,0-6 41-16,-1-9 16 15,-8-8 19-15,-7-4 2 16,-3-6-36-16,-5 0-16 15,1 1-85-15,1 3-91 16</inkml:trace>
  <inkml:trace contextRef="#ctx0" brushRef="#br0" timeOffset="167425.41">4668 14943 756 0,'7'2'331'0,"16"1"-156"16,8 3-83-16,13-4-49 15,2-1-9-15,-9-4-11 16,-5-4 0-16,-12-2 5 15,-10 1 1-15,-7 1-4 0,-12-2-5 16,-16 6-14-16,-3 6-6 16,-8 9 4-16,5 5 9 15,11 8 4-15,7 2 3 16,15 2-5-16,4-2-2 16,14-8 19-16,4-3 11 15,4-10 9-15,7 0 2 16,-2-15-11-16,-4-4-5 15,-4-8-4-15,-4-4-4 16,-6 3-6-16,-4-3-5 16,2 9-2-16,-4 5 1 15,-1 11-5-15,4 9 0 16,-6 13-3-16,-5 3-4 16,-1 6 2-16,-6-4 1 15,5-5-1-15,1-2 0 16,6-12 3-16,2-6 3 15,2-9 0-15,2-9 1 0,1-2-3 16,1-7-4 0,-2 2-1-16,2 7-2 15,-2 2-4-15,2 4-1 0,-2 8-7 16,-1 4-1-16,0 13 1 16,1 5 2-16,0 3 4 15,-2 0 1-15,-5-5-57 16,-3 4-62-16,-2-2-245 15</inkml:trace>
  <inkml:trace contextRef="#ctx0" brushRef="#br0" timeOffset="167583.11">5089 14688 1320 0,'-1'0'518'0,"-3"2"-366"0,0 5-84 15,4 14-17-15,7 4-149 16</inkml:trace>
  <inkml:trace contextRef="#ctx0" brushRef="#br0" timeOffset="167986.48">5745 14918 513 0,'5'-1'279'0,"12"2"11"0,6 3-130 16,13 2-38-16,8 1-6 16,-1-7-38-16,2 3-10 15,-3-1-17 1,-8-1-10-16,-12 3-24 0,-8 3-5 16,-18 2-5-16,-10 1-1 15,-10 6 1-15,-1-3-2 16,1 4-4-16,2 1-1 15,13 1-7-15,4 4 0 0,8-1-7 16,6 2-33-16,13-1-109 16,9-3-113-1</inkml:trace>
  <inkml:trace contextRef="#ctx0" brushRef="#br0" timeOffset="168379.7">6350 15122 644 0,'0'-10'404'16,"0"-10"-47"-16,-12 3-142 15,-4 1-45-15,-9 2-72 16,-5 2-25-16,5 5-41 16,0 4-14-16,5 5-27 15,4 9-9-15,9 5-5 0,1 3-3 16,15 5 9-16,5-3 5 16,5-3 7-16,4-3 3 15,2-8 5-15,0-4 2 16,2-8 3-16,3-4 2 15,-10-5-1-15,-3-3 1 16,-6 1 0-16,-6-1-1 16,-5 5-2-16,-3 4-3 15,-7 9-7-15,3 4-3 0,7 6 0 16,0 3 2 0,7-1 4-16,6 5 1 15,-1-4 5-15,4 0 8 16,7-5 21-16,1-6 16 15,1-9 36 1,2-3 15-16,-9-8 8 0,-3-1-4 16,-10-2-32-16,-4-2-23 15,-9 2-44-15,-4 0-73 16,1 7-516-16</inkml:trace>
  <inkml:trace contextRef="#ctx0" brushRef="#br0" timeOffset="168723.36">7276 14691 841 0,'-1'10'346'0,"-1"27"-183"0,-4 19-67 16,6 34-39-16,2 9 4 15,3 4-18-15,1-6-7 16,-1-10-2-16,1-8-16 16,-6-25-188-16</inkml:trace>
  <inkml:trace contextRef="#ctx0" brushRef="#br0" timeOffset="169072.63">7251 14771 857 0,'26'-10'390'0,"27"-7"-179"16,-8 9-74-16,-14 14-83 15,-9 5-16-15,-18 12-20 16,-7 7-2-16,-23 7-1 16,-4 5-1-16,-7-5-4 15,2-6-7-15,18-12-46 16,7-9-17-16,26-13-7 0,13-1 3 15,10-3 42-15,7 2 15 16,2 9 14-16,0 6 2 16,-4 8 25-1,-11 4 4-15,-20 1 4 0,-14 0 7 16,-27 0-11-16,-11 0-3 16,-9-6-6-16,0-4-2 0,10-7-7 15,6-7 0-15,11-6-71 16,12-3-47-16,13 2-145 15,10 3-112-15</inkml:trace>
  <inkml:trace contextRef="#ctx0" brushRef="#br0" timeOffset="169363.23">7932 15023 728 0,'0'3'405'16,"4"7"-66"-16,-13 2-164 15,-3 6-49-15,-4 5-45 0,-6 1-23 16,4 2-26-16,-2-5-8 16,1-5-9-16,-3-5-2 15,2-14-41-15,-1-1-14 16,-1-13-10 0,5-9-1-16,7 4 39 0,5-3 10 15,8 2 13-15,10 10 5 0,3 3 16 16,7 10 3-1,4 14-5-15,-2 2-3 16,3 11-16-16,-4-2-2 0,-1 0-20 16,-1 0-69-1,-4-6-262-15</inkml:trace>
  <inkml:trace contextRef="#ctx0" brushRef="#br0" timeOffset="169513.39">7821 14705 1037 0,'0'-6'540'0,"-3"-5"-125"0,-1 12-314 0,8 9-61 31,2 11-91-31,8 2-63 0</inkml:trace>
  <inkml:trace contextRef="#ctx0" brushRef="#br0" timeOffset="169947.46">8031 15114 495 0,'4'7'286'16,"11"13"-24"-16,3-1-67 16,14-1-43-16,6 0-21 15,4-10-31-15,1-1-16 16,-8-11-28-16,-8-7-8 15,-9-7-12-15,-11-6-2 16,-6 0-9-16,-3 0-4 16,-19-1-8-16,-1 6-3 15,-10 7-10-15,-2 5-8 0,8 12-15 16,0 9-4 0,6 16 10-16,5 7 10 0,7 15 17 15,3 0 6-15,9 10-5 16,7 3-3-16,6-9-41 15,7-5-73-15</inkml:trace>
  <inkml:trace contextRef="#ctx0" brushRef="#br0" timeOffset="170485.84">8680 15096 613 0,'-7'-12'325'15,"-10"-13"-65"-15,-3 10-60 16,-6-3-55-16,1 13-27 16,-1 6-46-16,3 2-18 15,5 9-32-15,6 4-11 0,6 1-9 16,8 4-2-16,7 0 0 15,5-7 2-15,8-4 3 16,4-4 3-16,6-7 4 16,-2-2 1-16,0-5-1 15,-5-6-1-15,-12 3-4 16,-2-3-1-16,-9 7-7 0,1 7-4 16,-3 11-3-16,0 5-1 15,0 6 4 1,2-1 3-16,8-4 2 0,0-7 4 15,7-8 6-15,1-5 3 16,-1-5 5-16,1-6 0 0,-3-6 8 16,-3 1 6-1,1-2 4-15,0 4 2 16,5 2-5-16,3 4-6 16,2 7-10-16,2 4-6 15,-3 8-8-15,-2 3-1 16,-4 3 13-16,-1 5 3 15,-6-6 7-15,-4 5 2 16,-6-6-4-16,-9-2 1 16,-4-1-29-16,-5-5-111 0</inkml:trace>
  <inkml:trace contextRef="#ctx0" brushRef="#br0" timeOffset="170697.09">9355 15181 962 0,'14'-1'477'16,"9"-4"-183"-16,-4 9-120 15,-3 10-48-15,-16 6-56 16,-5 9-15-16,-17 8-7 15,-6 2-58-15</inkml:trace>
  <inkml:trace contextRef="#ctx0" brushRef="#br0" timeOffset="171216.6">10033 14727 909 0,'-3'3'416'0,"-2"10"-174"0,-5 17-95 16,0 28-87-16,0 10-2 15,-1 8-6-15,2-5-2 16,1-18-3-16,1-9-7 15,4-16-14-15,3-13-1 16,0-11 8-16,0-10 3 0,3-12-4 16,-1-7-1-1,-2-15-13-15,-1 0-2 16,-7-22-3-16,0-9-2 16,8 1-8-16,2 0-4 15,13 20-8-15,6 13-5 16,8 12-5-16,7 7-1 15,13 10-6-15,5 8-51 16,14 8-128-16,2 5-139 16</inkml:trace>
  <inkml:trace contextRef="#ctx0" brushRef="#br0" timeOffset="171428.02">9954 14957 902 0,'0'4'378'16,"9"2"-189"-16,14 0-57 0,25-1-55 16,11 1-14-1,5 0-45-15,3 3-4 0,-6 2-197 31</inkml:trace>
  <inkml:trace contextRef="#ctx0" brushRef="#br0" timeOffset="171909.91">10374 15148 692 0,'0'-3'286'15,"0"-4"-177"-15,2 2-16 16,-2-8-23-16,0 0-17 0,-1 2-19 16,-2 0-6-16,-6 3-18 15,-2 4-3-15,-1 1 1 16,-6 3 2-16,9 3 3 15,-4 5 0-15,-1 2-8 16,11 4-4-16,0 3-5 16,8-4-2-16,8 0 3 15,3-4 1-15,9-3 4 16,3 0 2-16,2-4 1 16,-2-1 2-16,-11 1 1 15,-2-3-1-15,-8 1 0 0,-1 1 6 16,-2 9 15-16,0 8 3 15,-1 13 5-15,1 7-5 16,-4 8-13-16,-5 0 2 16,-14 5 23-16,-6-5 15 15,-9-10 21-15,-3-4 0 16,1-20-17-16,5-7-14 16,4-19-24-16,2-14-46 15,10-17-168-15</inkml:trace>
  <inkml:trace contextRef="#ctx0" brushRef="#br0" timeOffset="172392.39">10028 14411 866 0,'2'1'359'0,"13"2"-208"0,9 2-38 16,23 4-41-16,6 2-10 16,3-2-21-1,-1-2-7-15,-15-6-12 0,-7-1-5 16,-11 1-16-16,-9 0-5 16,-13-2-10-16,-5-6-3 15,-2 0 8-15,-1 2 4 16,7 1-7-16,6 4 0 15,6 4 0-15,3 2 1 16,7 7 19-16,-3 2 7 16,-1 2 16-16,-4-3 20 15,-13-1 31-15,-3-5 2 0,-7-3-10 16,1-4-9-16,3-7-120 16</inkml:trace>
  <inkml:trace contextRef="#ctx0" brushRef="#br0" timeOffset="172760.87">10995 15077 1007 0,'1'-3'470'16,"3"3"-193"-16,3 8-81 0,-7 11-75 16,-4 9-20-16,-10 7-32 15,-2 0-17-15,-2-6-112 16,8-1-1-16</inkml:trace>
  <inkml:trace contextRef="#ctx0" brushRef="#br0" timeOffset="173265.1">11294 14844 704 0,'0'-2'372'0,"3"1"-81"0,7 3-99 16,2 13-91-16,5 8-8 16,-6 5-10-16,-4 6-7 15,-10-4-9-15,-1-3-14 16,2-9-25-16,-1-5-8 16,7-14 0-16,6-6-2 15,6-9-3-15,4-7-2 16,6-6-8-1,1-2-3-15,2 2-2 0,0 5 0 0,-5 11-4 16,-2 7-3 0,-7 17 1-16,-4 10 5 15,-7 17 5-15,-3 3 4 16,-2 1 2-16,-1-4 0 16</inkml:trace>
  <inkml:trace contextRef="#ctx0" brushRef="#br0" timeOffset="173780.39">12335 14975 608 0,'-2'-7'319'0,"-4"-8"-66"16,-2-4-36-16,-7-1-40 0,-3-2-19 16,-6 5-45-16,-3 7-17 15,-1 14-39-15,0 8-20 16,10 17-30-16,3 4-7 15,14 7-16-15,8-7 1 16,13-9 10-16,8-4 4 0,11-13 9 16,3-6 6-16,-10-11 17 15,-3-7 5-15,-20-9 1 16,-14-2-5 0,-20-4-65-16,5 9-62 0</inkml:trace>
  <inkml:trace contextRef="#ctx0" brushRef="#br0" timeOffset="174091.9">12514 14980 883 0,'1'10'412'16,"1"12"-177"-1,-2-5-56-15,-2 2-88 0,-3-4-23 16,-2-7-31-16,1 1-5 15,5-13-1-15,1-1-3 0,4-7-5 16,0-10-4-16,2 0-10 16,1-8-3-1,3 0-3-15,5 8-1 0,3-2 7 16,1 5 18 0,1 8 19-16,1 3 13 0,-2 12 8 15,-3 11-9-15,-3 11-12 16,-3 5-10-16,-8 4-17 15,-1-2-5-15,0-3-68 16,-1-1-117-16</inkml:trace>
  <inkml:trace contextRef="#ctx0" brushRef="#br0" timeOffset="174701.27">13052 14990 465 0,'1'-7'254'16,"-1"-4"-34"-16,-1 0-18 15,-9-4-30-15,-7-1-12 16,-14-4-29-16,-3 4-17 16,-5 10-33-16,4 7-13 15,11 15-39-15,6 7-11 0,20 7-15 16,5 2-3-16,14-5 1 16,6-3 4-16,6-10 6 15,1-2 3-15,-5-12-36 16,-2-5-42-16,-4-7-145 15,-5-7-143-15</inkml:trace>
  <inkml:trace contextRef="#ctx0" brushRef="#br0" timeOffset="174878.04">13178 14932 787 0,'3'-5'459'15,"6"0"-95"1,-3 5-150-16,-1 8-61 0,-4 8-81 16,-1 3-22-16,-1 9-25 15,-2 3-7-15,1-1-112 16,1-4-107-16</inkml:trace>
  <inkml:trace contextRef="#ctx0" brushRef="#br0" timeOffset="175028.05">13215 14647 1150 0,'-2'-2'495'16,"-1"0"-303"-16,-2 5-85 0,5-3-161 16</inkml:trace>
  <inkml:trace contextRef="#ctx0" brushRef="#br0" timeOffset="175490.68">13647 14998 573 0,'-12'9'321'0,"-18"12"-53"16,-5 3-97-16,-5-5-83 15,-3 0-31-15,9-4-29 16,3-12-2-16,13-7-3 16,7-7-2-16,10-13-8 0,5 1-5 15,9-7 3-15,7-1 12 16,8 4 46-16,0 7 19 15,2 14 20-15,-3 8-1 16,-6 20-24-16,-4 6-14 16,-2 9-24-16,0 3-10 15,-4-3-35-15,6-2-88 16</inkml:trace>
  <inkml:trace contextRef="#ctx0" brushRef="#br0" timeOffset="176130.24">14563 14937 540 0,'-12'-12'354'0,"-9"-6"4"0,-8 6-194 16,0 5-40-1,0 8-62-15,4 3-19 16,14 10-42-16,9 1-7 16,15-4-5-16,8 4 3 15,10-5 8-15,1-1 3 16,-8-4 1-16,-3-4 0 0,-12-1 4 16,-9-3-2-16,-11 3-2 15,-9 3-2 1,-12 7-4-16,-3 4 1 0,3 5 4 15,6 3 2-15,12 2-1 16,12-1-1-16,15-3-2 0,9-4 1 16,13-9 6-1,5-5 3-15,1-3 4 16,-5-8 4-16,-3-6-1 16,-9-2 0-16,-3-6-3 0,-4-3-1 15,-7-6-1-15,1 0-2 16,-7 2-3-16,0 5 7 15,-4 17 0-15,0 8 0 16,-3 18 0-16,7 7-11 16,-2 10-3-16,-1 3-1 15,4-3 5-15,-5-1-34 16,6-7-216-16</inkml:trace>
  <inkml:trace contextRef="#ctx0" brushRef="#br0" timeOffset="176285.76">14639 14718 1135 0,'-3'-9'530'0,"-2"-7"-234"16,3 12-183-16,1 5-58 15,6 8-19-15,1 5-130 16</inkml:trace>
  <inkml:trace contextRef="#ctx0" brushRef="#br0" timeOffset="176519.46">14894 14982 1001 0,'7'2'450'0,"6"6"-188"15,1 5-95-15,-2 2-53 16,0 3-30-16,-4 2-37 15,-1-3-13-15,0-2-8 16,-1-6-1-16,4-3-2 16,0-6 0-16,5-8 3 15,1-5 0-15,-1-8-5 16,0-1-1-16,-8-5-7 0,-2-3 14 16,-4 0-115-16,-1 3-73 15</inkml:trace>
  <inkml:trace contextRef="#ctx0" brushRef="#br0" timeOffset="176989.14">15472 14907 773 0,'1'5'369'0,"-6"10"-131"16,-6-1-35-16,-13 10-60 15,-7 1-24-15,-5 1-52 16,-2 3-22-16,5-11-25 16,2-5-5-16,12-7-7 15,0-12-2-15,12-7-8 16,7 0-7-16,4-11-4 16,5 4-1-16,5 0 5 15,2-1 2-15,0 8 5 16,1 4 1-16,0 9 1 15,-1 9 1-15,-1 8 2 16,3-2 1-16,6 8 2 16,1-7 0-16,1-3 0 15,2-3 3-15,-4-9 4 0,-2 4 3 16,-4-14 1-16,-4-4-1 16,-3-3-2-16,1-5-4 15,-5 3-4-15,-1 4 0 16,0 7-6-16,-4 5 9 15,1 15 15-15,2 8 5 16,-4 5 7-16,-1 2-8 16,5 5-12-16,-3-6-3 0,4 0-17 15,-3-6-81-15</inkml:trace>
  <inkml:trace contextRef="#ctx0" brushRef="#br0" timeOffset="177890.89">1889 15949 723 0,'-13'1'345'0,"-9"5"-135"16,-8 11-98-16,-2 6-28 0,5 8-47 16,8 6-19-1,20 7-25-15,13 0-7 0,20-4 4 16,9-9 6-16,8-18 8 15,-2-10 7-15,-15-13 37 16,-14-5 51-16,-17-6 43 16,-14-1 5-16,-19 4-32 0,-6 3-53 15,-14 2-49-15,6 5-9 16,17 6-169-16</inkml:trace>
  <inkml:trace contextRef="#ctx0" brushRef="#br0" timeOffset="178172.55">2095 16049 1017 0,'0'-8'483'0,"0"-7"-177"16,1 7-93-16,-4 6-106 15,0 5-46-15,1 10-55 16,0 3-16-16,2 12-1 15,3 2 7-15,1 3 1 0,4 0 0 16,7-4 1-16,3-6 1 16,10-10 3-16,1-8 4 15,4-12 8-15,-3-11 5 16,-8-6 12-16,-3-3 5 16,-15-3 1-16,-2 4-4 0,-8 3-43 15,-6 6-67-15,-5 4-177 16</inkml:trace>
  <inkml:trace contextRef="#ctx0" brushRef="#br0" timeOffset="178390.82">2365 16080 946 0,'7'7'422'0,"9"16"-209"15,-3-2-23-15,5 8-66 16,0 0-27-16,2-5-42 0,1-8-15 15,-5-11 32-15,-1-7 11 16,-2-15 18-16,-1-5 3 16,1-5-46-16,1-2-19 15,-3 2-25-15,-1 5-61 16,-5 7-559-16</inkml:trace>
  <inkml:trace contextRef="#ctx0" brushRef="#br0" timeOffset="179318.9">2772 16112 592 0,'8'-1'266'16,"9"-1"-120"-16,15 1-65 0,5 1 1 0,8-4-18 15,4 2-11-15,-14-1-13 16,-3-5-7-16,-16 1 2 31,-8 1-3-31,-12-3-28 0,-5 3-8 0,-20 1-21 31,-10 0-5-31,-5 10 13 0,-4 6 4 0,13 12 4 16,12 3 1 0,19 8 8-16,8-1 5 15,19-1 6-15,7-2 3 16,4-10 5-16,3-3-1 0,-3-10 2 15,-2-6 2 1,-4-6 6-16,-5-8 1 0,-11-8-2 0,0-1-2 16,-4-2-9-16,-1 0-5 15,3 5-9 1,-1 6-1 0,0 10 11-16,-1 6 4 15,-2 12 9-15,-5 2 1 16,-1 2-11-16,-1 1-2 0,0-8-5 15,1-4 0-15,4-10 8 16,4-6 1-16,5-7 1 16,1-7-1-16,2-2-10 15,0 5-1-15,-2 4 30 16,-2 8 2-16,-3 13 2 16,-2 5 4-16,-3 13-32 15,0 6-2-15,-2 3 3 16,3-2-46-16,7-6-146 15,5-4-49-15,4-13-78 16,4-7 40-16,-2-10 145 16,0-6 67-16,-2 0 163 15,-2 0 46-15,2 3 51 0,-4 2 10 16,3 2-47-16,-1 1-31 16,3-1-39-16,2 1-25 15,1-6-38-15,0 1-7 16,-4-3-7-16,-4-2 0 15,-9-2 3-15,-8 2 0 16,-15-1-7-16,-4 6-4 0,-15 4-14 16,3 2-6-16,3 13-9 15,2 5-2-15,10 15 1 16,1 4 5-16,7 7 13 16,1 4 5-16,8 6 15 15,1 3 6-15,5-2-2 16,3-3-2-16,2-6 6 15,3-8-66-15</inkml:trace>
  <inkml:trace contextRef="#ctx0" brushRef="#br0" timeOffset="179790.4">3754 16070 984 0,'5'0'428'0,"5"1"-218"15,3 12-70-15,-1 11-65 16,-1 1-12-16,-2 6-18 16,-2-2-9-16,-2-5-13 15,-1-3-4-15,-2-9-5 16,3-4 1-16,1-8 5 15,1-6 1-15,5-9-2 16,6-3-3-16,4-4-10 16,0-1-2-16,2 4-2 15,-3 5-2-15,-7 11 2 0,-1 5 3 16,-6 14 7-16,-1 5 2 16,-3 9-2-16,7 0 7 15,0-1-132-15</inkml:trace>
  <inkml:trace contextRef="#ctx0" brushRef="#br0" timeOffset="180291.11">4201 16089 958 0,'0'-5'405'0,"6"1"-232"16,6 1-72-16,15-1-62 16,6 3-7-16,10-2-2 15,2-2-2-15,-8 4-6 16,-8-5 0-16,-15 2-3 15,-1 4-3-15,-15 2-3 16,-4 5-5-16,-15 8-6 0,-7 0-1 16,-3 4-1-16,4 2 0 15,10 1-6-15,5 0-2 16,16 4 3-16,8 0 5 16,13-8 6-16,4-3 5 15,3-10 1-15,0-5 2 16,-6-11 5-16,3-2 1 15,-10-8-1-15,4 1-2 0,-8-4-1 16,-4 1-1-16,-3 6-5 16,-7 5-2-16,1 13 8 15,-1 7 7-15,2 12 12 16,-1 4 2-16,5 12-12 16,1 3-8-16,6-2-36 15,3-4-82-15</inkml:trace>
  <inkml:trace contextRef="#ctx0" brushRef="#br0" timeOffset="181032.6">4780 16064 1076 0,'-1'-3'453'0,"1"-2"-280"16,5 17-96-16,5 4-21 15,8 14-33-15,0 5 7 16,0 2-6-16,-2 2-2 0,-5-9-3 15,-6-3-4-15,-5-12-51 16,0-4-35-16,-8-9-93 16,5-7-55-16,5-9 3 15,4-5 30-15,16-4 84 16,0-5 55-16,2 2 44 16,-2 1 20-16,-8 7 93 15,-4 5 45-15,-10 7 29 16,-1 6-10-16,-9 6-43 15,-7 2-33-15,9 5-19 16,0-3-3-16,4 2-42 16,8 1-10-16,2 2-13 15,6 2-4-15,6 1-4 16,3-1 1-16,3-3-53 0,1-1-55 16,3-11-141-16,-1-4-27 15,-7-7 56-15,-1-5 54 16,-9-5 166-16,0-1 70 15,-1-3 77-15,0 2 31 16,0 0 47-16,0 6-11 16,0 9-46-1,0 4-25-15,-3 11-61 0,1 6-28 16,-4 1-23-16,-3 0-7 0,-3 1-9 16,1-8-3-16,2-5-3 15,1-6 1-15,8-9-1 16,5-4-2-16,6-5-4 15,3 3-3 1,-1 4-2-16,0 4-2 0,-6 7-3 16,-2 5-3-1,-5 11-1-15,-1 5 1 16,1 11 2-16,0 2 1 0,-4-4-59 16,-5 1-81-1,-1-5-258-15</inkml:trace>
  <inkml:trace contextRef="#ctx0" brushRef="#br0" timeOffset="181201.04">5293 15719 1093 0,'-1'-5'536'15,"1"-12"-189"-15,-2 26-235 0,1 7-67 16,1 19-48-16,0 14 7 15,1 7-108-15</inkml:trace>
  <inkml:trace contextRef="#ctx0" brushRef="#br0" timeOffset="181589.01">5919 15666 718 0,'4'-11'445'16,"4"-9"-67"-16,-8 11-133 16,-10 0-54-16,9 16-104 15,-1 5-22-15,1 18-60 16,8 18-3-16,-7 17 3 15,4 14-1-15,-1 8-3 0,-3-3-86 16</inkml:trace>
  <inkml:trace contextRef="#ctx0" brushRef="#br0" timeOffset="181917.98">5925 16385 1179 0,'-1'2'587'16,"5"5"-212"-16,-5-3-127 15,1 0-29-15,7 0-46 0,-7-1-19 16,7-3-33-16,-6 0-23 16,-1-1-42-1,0-1-13-15,0 1-21 0,0 0-8 16,0 0-38-16,0 0-48 16,0 0-155-16,-1 0 298 15</inkml:trace>
  <inkml:trace contextRef="#ctx0" brushRef="#br0" timeOffset="204629.81">6455 16395 467 0,'-3'3'260'0,"2"2"-2"0,2-5-35 16,-1-1-40-16,12-25-7 16,54-57-42-1,-25 24-5-15,-6-9-11 16,-5-7-5-16,-16-8-26 16,-4 2-20-16,-6 15-32 15,-4 17-13-15,-4 29-17 16,-2 10-4-16,-7 19-1 0,4 13-4 15,5 24-4-15,9 15 0 16,16 15 3-16,7 2 2 16,15 0 3-16,3-6 0 15,0-7 34-15,-3-6-125 16,-14-20-160-16,-10-11-150 0</inkml:trace>
  <inkml:trace contextRef="#ctx0" brushRef="#br0" timeOffset="204792.48">6550 16169 633 0,'9'3'346'16,"6"4"-72"-16,16 9-154 16,6 2-31-16,8 3-48 15,-1-1-80-15</inkml:trace>
  <inkml:trace contextRef="#ctx0" brushRef="#br0" timeOffset="204929.4">6423 16137 895 0,'-3'-4'374'16,"4"2"-221"-16,4 2-70 15,-5 0-55-15,10 5-17 16,55 26-176-16</inkml:trace>
  <inkml:trace contextRef="#ctx0" brushRef="#br0" timeOffset="205209.53">6905 16282 995 0,'9'2'421'15,"12"4"-236"-15,4 3-43 0,4-2-55 16,-2 1-27-16,-1-3-31 15,-1-5-6-15,-5-2-1 16,-4-7 3-16,-8-4 4 0,-4-6 1 16,-12-3-4-16,-9-3-5 15,-10-2-7-15,-7 7-4 16,0 9-11-16,5 10-7 16,8 16-11-16,7 8 1 15,13 9 4-15,1 9 5 16,11 7 7-16,1 3 1 15,4 0 0-15,6-5 53 16,-2-7-305-16</inkml:trace>
  <inkml:trace contextRef="#ctx0" brushRef="#br0" timeOffset="205503.19">7586 16200 744 0,'-3'8'385'16,"-8"11"-62"-16,-1 3-124 0,-13 3-46 15,-1 0-32-15,-3-6-54 16,-1-7-19 0,5-8-22-16,2-9-10 0,3-12-46 15,1-3-15-15,5-5-13 16,6 2 0-16,11 3 23 0,7 5 13 15,10 7 33 1,1 7 17-16,8 13 29 0,2 5 3 0,1 12-20 16,3 2-8-16,-7 2-16 15,-1 0-14-15</inkml:trace>
  <inkml:trace contextRef="#ctx0" brushRef="#br0" timeOffset="206033.53">8513 16145 786 0,'-19'-5'351'0,"-18"1"-186"16,2 4-45-16,15 2-75 15,8 6-28-15,12 2-23 16,8 1-6-16,14-2 3 0,4 0 4 16,8-3 8-16,-4-4 4 15,-14-3 9-15,-5 1 6 16,-16 2 1-16,-10-1-1 15,-10 11-8-15,-6-2 1 16,7 7 7-16,4 3 1 16,14 1 1-16,7 2-3 15,10-4 3-15,8-4 1 16,12-6 2-16,0-3-2 16,0-8-8-16,-4-3-38 0,-11-8-260 15</inkml:trace>
  <inkml:trace contextRef="#ctx0" brushRef="#br0" timeOffset="206312.01">8517 15921 974 0,'-2'-6'428'0,"-1"-3"-208"16,2 5-76-16,1 7-83 0,2 7-29 15,6 8-40-15,3 6-7 16,6 7-96-16,0 1-37 15,11 4-20-15,3-3 5 16,6 2 104-16,7 2 46 16,-5 4 84-16,2 8 19 15,-4 6 34-15,-8 5 3 16,-9 0-48-16,-4-1-11 16,-9-10-33-1,-3-8-11-15,3-9-10 0,0-11 3 16,4-13-120-1,0-8-242-15</inkml:trace>
  <inkml:trace contextRef="#ctx0" brushRef="#br0" timeOffset="206440.78">8986 16237 1096 0,'-12'9'474'0,"-18"15"-236"16,-4 12-65-16,-5 20-61 0,-4 1-31 31,-3 2-47-31,2-4-12 15,7-6-53-15,6-3-138 0</inkml:trace>
  <inkml:trace contextRef="#ctx0" brushRef="#br0" timeOffset="207175.42">9297 16261 612 0,'-8'-9'346'16,"-10"-9"-56"-16,-9-3-69 16,-3 8-103-16,-3 5-37 15,-2 13-51-15,2 4-24 0,11 12-12 16,4 6-4-16,15 2-2 16,10 5 2-1,12-6 7-15,9-6 3 0,9-13 12 16,3-6 4-16,-5-15 9 15,2-6 2-15,-14-9 0 16,-5-4 2-16,-6-2 0 16,-6 0 1-16,-6 6 7 15,-2 1 2-15,1 11-4 16,-4 5-7-16,5 9-19 16,-3 4-9-16,3 5-6 15,-1 3-2-15,3 4 6 16,2 2 0-16,3 6 2 15,3 0 0-15,3 1 1 0,3-2 1 16,6-6 2-16,6-4 2 16,3-10 5-16,-1-7 2 15,-4-9 5-15,-3-7 1 16,-2-6 0-16,-3-1-1 16,-3-7-4-16,-4-1-3 15,-4 5-3-15,-2 6 4 0,-2 12 9 16,-1 13-1-16,-4 13 2 15,-2 8-7 1,2 21-9-16,2 5-1 16,1 16-2-16,1 6 0 0,4 2 0 15,-1 2 0-15,-2-11 0 16,2-9 2-16,-6-17-1 16,-2-9 1-16,2-14-13 15,-1-9-50-15,2-12-257 16</inkml:trace>
  <inkml:trace contextRef="#ctx0" brushRef="#br0" timeOffset="207295.4">9649 16348 996 0,'4'-1'415'16,"8"-1"-224"-16,4 2-142 0,5 0-20 15,6 0-169-15</inkml:trace>
  <inkml:trace contextRef="#ctx0" brushRef="#br0" timeOffset="207629.2">10089 16159 783 0,'-10'-7'426'15,"-18"-6"-96"1,-3 0-106-16,1 8-123 15,1 5-45-15,11 2-50 0,4 6-8 16,9 3-13-16,5 0 4 0,9 3 1 0,6-3 2 31,4 2 4-31,0-3-2 16,-4-3-11-16,-3-1-5 16,-10-5-6-16,-4 3 0 15,-11 0 14-15,-3 2 3 0,-8 4 9 16,2 4 2-16,4 1 7 15,5 4 4-15,14 0 30 16,7 1 15-16,15-2 19 16,4-3 3-16,8-8-27 15,1-6-14-15,-2-6-46 16,-6-6-88-16</inkml:trace>
  <inkml:trace contextRef="#ctx0" brushRef="#br0" timeOffset="208200.63">10980 16112 799 0,'-7'-5'349'0,"-16"-7"-163"0,-3 1-31 16,-9 4-43-16,1 3-23 15,8 7-50-15,7 2-20 16,8 8-21-16,8 2-7 16,6 3-7-16,10 0 1 15,12-4 7-15,6-1 3 0,5-6 8 16,-2 1 4-16,-10-4 4 15,-8-4 7-15,-16 0 0 16,-12 0-3-16,-18 2-4 16,-8 3-8-16,-1 3-3 15,1 1-1-15,20 6-5 16,6-2-3-16,18 1 4 16,9-2 4-16,11-4 9 15,9-1 5-15,2-2 2 16,-5-3-2-16,-8-3-28 15,-6-1-86-15</inkml:trace>
  <inkml:trace contextRef="#ctx0" brushRef="#br0" timeOffset="208488.43">10956 15874 906 0,'1'-9'472'16,"0"-9"-93"-16,2 11-264 0,-3 6-38 15,1 8-57 1,1 6-18-16,7 9-12 0,4 2-37 16,5 9-85-16,3 4-20 15,3 4 2-15,4 0 39 16,1 1 88-16,1-5 26 16,-1-4 87-16,-4-3 35 15,-4-10 57-15,-6-3 21 16,-7-13-27-16,2-4-19 15,-2-6-40-15,0-6-25 16,2-4-51-16,-3-4-8 16,-3 0-143-16,0-4-72 15</inkml:trace>
  <inkml:trace contextRef="#ctx0" brushRef="#br0" timeOffset="208772.03">11667 16108 751 0,'-13'11'429'0,"-9"4"-69"0,-13 13-167 15,-5-4-56-15,-1-1-65 16,4 0-24-16,7-12-22 16,5-8-3-16,8-9-6 15,2-7-11-15,8-7-36 16,5 4-9-16,7-6-6 15,5 1 3-15,10 6 30 16,2 0 10-16,6 15 14 16,1 9 9-16,-3 9 8 15,2 8-2-15,-4 4-7 16,3 1-3-16,-8-4 15 16,3-5-157-16</inkml:trace>
  <inkml:trace contextRef="#ctx0" brushRef="#br0" timeOffset="209532.3">12660 16103 630 0,'-14'9'273'15,"-16"18"-139"-15,-4 4-36 16,-8 3-27-16,1-1-20 16,4-10-19-16,4-6-5 15,9-15 0-15,6-8-3 16,6-20-6-16,4-5-3 15,8-7-8 1,2-3 3-16,10 8 20 0,5 7 15 16,5 12 15-16,4 11 0 15,4 12-12-15,-2 9-12 16,3 11-14-16,1 5-2 0,-2 2-7 16,-2-1-3-16,0-5-2 15,-1-8 0-15,-7-13 0 0,-4-8 0 16,-1-10 0-1,-4-5 0-15,-3-9 2 16,0-3 0-16,-5 3-1 16,1 1-2-16,-3 10-6 0,0 9-1 15,0 8 4-15,-3 7 2 0,0 5 4 16,-6 1 2-16,1-3-2 16,6-4-1-16,-2-7 7 31,8-4 0-31,0-11 0 0,1-6-2 0,8-6-8 15,-2 0-3-15,7 0 8 16,2 7 11-16,0 7 10 16,0 7 3-16,-8 9-6 15,0 6-12-15,-6 5-9 16,-2 3-2-16,-1 5-103 16,1 0-116-16</inkml:trace>
  <inkml:trace contextRef="#ctx0" brushRef="#br0" timeOffset="209753.18">13180 16250 700 0,'6'-8'338'16,"5"-13"-98"-16,0 1-34 16,-8-3-32-16,-4-1-20 15,-8 0-42-15,-4 0-22 0,-4 10-37 16,-8 1-20-16,-3 15-27 15,-2 5-7-15,1 9-4 16,10 9 2-16,17 1 4 16,7 9 1-16,14-6 1 15,8-5 2-15,6-8 0 16,2-9 8-16,-4-6-446 16</inkml:trace>
  <inkml:trace contextRef="#ctx0" brushRef="#br0" timeOffset="210070.16">13359 16119 677 0,'2'-5'388'0,"1"-6"-50"0,4 20-213 16,-3 12-36 0,0 22-53-16,0 13-7 0,-2 20-6 15,-2 9-1-15,0-1-2 16,0-7-2-16,2-20-50 15,8-15-76-15</inkml:trace>
  <inkml:trace contextRef="#ctx0" brushRef="#br0" timeOffset="210420.15">13411 16197 748 0,'4'0'314'16,"17"1"-161"-16,7 6-114 15,15 0-136-15,6 3-82 16,-1-4-98-16,-3-4-2 16,-5-2 100-16,0-2 93 0,-6-3 189 15,-1-2 77-15,-12-1 104 16,-6 0 29-16,-13 0-47 16,-5-2-66-16,-12 2-98 15,-7-2-32 1,-4 6-30-16,-1 5-5 0,4 6-13 15,3 4-13-15,7 8-16 16,3 0-3-16,10 7-1 16,8 1 4-16,10-5 12 15,6-4 12-15,5-11 45 16,0-6 14-16,-5-11 19 16,-4-1-1-16,-13-11-35 15,-4-4-38-15,-5-4-541 16</inkml:trace>
  <inkml:trace contextRef="#ctx0" brushRef="#br0" timeOffset="210814.6">13983 16117 721 0,'5'-3'402'15,"4"-2"-88"-15,3 5-118 0,1 14-99 16,-1 5-39-16,-3 11-23 16,1 5-7-1,-6-3-8-15,-1-2-1 16,0-7-4-16,4-4-1 0,3-13 10 16,5-6 9-16,5-14 15 0,0-7 3 0,-1-7-11 15,-2-1-10-15,-5 5-41 16,-4 1-69-16</inkml:trace>
  <inkml:trace contextRef="#ctx0" brushRef="#br0" timeOffset="211198.43">14322 16137 1059 0,'-6'2'415'0,"-8"8"-295"16,3 5-34-16,6 11-55 16,6 1-6-16,9 1-8 0,6 0-1 15,11-11-1-15,0-2 0 16,2-15 7-16,1-2 3 16,-7-13 4-16,-4-6 1 15,-3-4-3-15,-5-4-1 16,-4 3 10-16,-2 5 5 0,-5 10 0 15,-4 5-7-15,2 10-19 16,-2 4-9-16,4 7-5 16,0 6 0-16,6 2 1 15,5 0 0-15,7 0 2 16,2-6 1-16,1-4 24 16,0-4 27-16,-4-9 40 15,-5-6 11-15,-5-10-14 16,-4-5-22-16,-3-2-42 15,1 0-35-15,-11 4-109 16</inkml:trace>
  <inkml:trace contextRef="#ctx0" brushRef="#br0" timeOffset="211543.23">14820 16138 898 0,'-1'-6'419'0,"0"-3"-182"16,-1 4-65-16,0 21-91 16,-2 12-32-16,3 27-38 15,2 13-1-15,3 18-4 16,0 0-1-16,2-11 3 16,-1-8 83-16,-1-28-254 15,3-8-177-15</inkml:trace>
  <inkml:trace contextRef="#ctx0" brushRef="#br0" timeOffset="211673.24">14846 16291 1105 0,'8'-3'422'16,"15"-2"-322"-16,6 4-42 15,11 1-73-15,5 1-114 16</inkml:trace>
  <inkml:trace contextRef="#ctx0" brushRef="#br0" timeOffset="212039.55">15399 16055 1093 0,'-21'-9'438'15,"-24"-8"-300"-15,3 8-41 0,6 10-64 16,6 9-19-16,11 7-21 16,7 0-4-1,12 4-2-15,7 0 2 16,15-2 7-16,5 1 4 0,6-6 4 16,-6-3 4-16,-6-5 5 15,-7-4 3-15,-8-2 6 16,-6-1-2-16,-12 1-6 15,-7 1-4-15,-14 4-9 16,-2 0-1-16,-2 3-3 16,8 5-3-16,14 5-3 0,9 1 0 15,15 3 1-15,3-4 2 16,8 0 4-16,0-3 2 16,7-2 1-16,0-3 3 15,-2-9-74-15,-6-7-93 16</inkml:trace>
  <inkml:trace contextRef="#ctx0" brushRef="#br0" timeOffset="212164.79">15416 15942 682 0,'2'-20'438'16,"-1"-19"-11"-16,0 11-205 0,-2 16-146 16,0 7-48-16,-4 11-150 15,2 5-246-15</inkml:trace>
  <inkml:trace contextRef="#ctx0" brushRef="#br0" timeOffset="212353">15460 16110 816 0,'6'14'405'16,"2"10"-158"-16,3 5-113 16,-3 2-40-16,0-4-32 15,2-3 21-15,3-11 34 0,-1-9 16 16,3-6-2-16,2-8-26 15,-6-10-37-15,7 1-18 16,-3-6-27-16,-2-1-4 16,-2 1-127-16,-6 5-178 15</inkml:trace>
  <inkml:trace contextRef="#ctx0" brushRef="#br0" timeOffset="212759.71">16006 16215 832 0,'-7'-8'365'0,"-13"-8"-169"0,-3 1-24 16,-9 0-32-16,-2 6-22 15,0 6-57-15,0 3-21 16,7 13-38-16,2 4-7 15,16 9-3-15,8 4 2 16,17-4 6-16,12-5 4 16,15-10 9-16,0-5 6 0,-1-10 13 15,-8-4 2 1,-17-6 4-16,-8-4-35 0,-17 6-198 16</inkml:trace>
  <inkml:trace contextRef="#ctx0" brushRef="#br0" timeOffset="212950.97">16245 16320 1086 0,'2'8'491'0,"-6"14"-209"15,-5 3-69-15,-8 8-90 16,-8-3-29-16,-1-3-55 15,-2-6-3-15</inkml:trace>
  <inkml:trace contextRef="#ctx0" brushRef="#br0" timeOffset="213777.34">1959 17194 897 0,'-17'3'344'0,"-22"9"-250"15,3 9-39-15,15 16-40 0,10 5-15 16,24 11-11-16,19-3 6 16,15-12 12-16,7-8 9 15,0-21 5-15,-10-8 6 16,-14-15 12-16,-13-11 5 15,-17-17 8-15,-2-11-1 16,-18-13 8-16,2-4 4 16,-9-8 6-16,-1 1 5 0,14 6-16 15,6 5-15-15,11 18-32 16,7 16-22-16,4 22-4 16,1 14-105-16</inkml:trace>
  <inkml:trace contextRef="#ctx0" brushRef="#br0" timeOffset="213960.88">2242 17186 1219 0,'-3'2'462'16,"0"13"-336"-16,3 8-48 15,0 13-39-15,4 4-8 16,2 5-15-16,-1-7-4 15,3-7-42 1,2-5-81-16</inkml:trace>
  <inkml:trace contextRef="#ctx0" brushRef="#br0" timeOffset="214157.4">2512 17194 1276 0,'0'-1'524'16,"-5"4"-338"-16,5 12-76 0,7 22-74 16,-6 11-21-16,1 16-5 15,0 0-1-15,-4 3-3 16,1-4 2-16,-6-15-2 16,0-2-58-16,-2-16-136 15</inkml:trace>
  <inkml:trace contextRef="#ctx0" brushRef="#br0" timeOffset="214293.11">2557 17400 1197 0,'7'0'454'16,"8"0"-317"-16,4 8-96 15,4-2 12 1,0 0-117-16</inkml:trace>
  <inkml:trace contextRef="#ctx0" brushRef="#br0" timeOffset="214625.93">3004 17202 907 0,'-14'-10'463'15,"-8"-9"-156"-15,-14 4-126 16,-1 1-38-16,3 9-88 15,2 6-39-15,16 10-37 16,7 7-5-16,15 7 2 16,5 0 5-16,11-1 11 15,6-2 2-15,1-8 5 0,-2-5 1 16,-9-5 5-16,-4-3 3 16,-11-1 6-16,-5 3-3 15,-13 3-4-15,-5 5-3 16,-8 6-7-16,3-1-2 15,10 6 0-15,6 0 2 16,10-3 7 0,6 0 7-16,8-2 5 15,3-3 1-15,9-6-5 0,5-2-26 16</inkml:trace>
  <inkml:trace contextRef="#ctx0" brushRef="#br0" timeOffset="-214455.63">3091 17041 890 0,'7'-15'399'0,"14"-12"-191"16,7 9-58-16,8 19-44 15,5 10-24-15,0 16-20 16,0 6-11-16,-1 12-19 16,-2 1-5-16,-9 10-9 15,-4-2-1-15,-16-5-1 16,2-1 0-16,-9-17-1 15,0-10-3-15,4-21 1 0,-8-10 0 16,-4-13-2-16,-4-6 1 16,-13-3-6-16,-3 2-1 15,-11 16-5 1,-6 10-3-16,-6 21 3 0,0 14 2 16,5 12 3-16,10 2 1 15,25-6 21-15,9-8-106 16</inkml:trace>
  <inkml:trace contextRef="#ctx0" brushRef="#br0" timeOffset="-213992.58">3843 17193 674 0,'-9'-11'392'0,"-8"-7"-89"15,-7 6-105-15,-1 5-37 16,0 7-82-16,5 5-30 15,6 2-41-15,7 5-10 16,12 3-9-16,3-1 2 0,15 6 6 16,2-4 3-1,3-4 4 1,-3-3 3-16,-10-7 9 16,-5-2 9-16,-15-2-1 15,-7 2-4-15,-13 5-9 0,-5 4-10 16,-3 6-4-16,3 3-4 15,14 5-4 1,4 2 0-16,17 1 3 0,5-4 2 16,10-7 6-16,5-5 0 15,3-7 4-15,-1-3-1 0,1-8-37 16,-3-5-74-16</inkml:trace>
  <inkml:trace contextRef="#ctx0" brushRef="#br0" timeOffset="-213872.4">3819 17004 890 0,'-11'-15'472'0,"-11"-13"-128"16,4 8-158-16,8 18-143 15,4 7-31-15,6 11-239 16</inkml:trace>
  <inkml:trace contextRef="#ctx0" brushRef="#br0" timeOffset="-213663.44">3940 17219 940 0,'7'5'439'15,"4"4"-211"-15,8 5-77 0,4 3-34 16,2 6-64-16,4 4-19 16,-6 2-19-16,-6-4-1 0,-15-3 11 15,-7-4 9 1,-16-7 18-16,-7-6 3 15,-2-6-7-15,-1-6 36 16,5-6-358-16</inkml:trace>
  <inkml:trace contextRef="#ctx0" brushRef="#br0" timeOffset="-213033.46">4792 17204 754 0,'-18'-3'388'15,"-10"-3"-99"-15,-6 9-169 16,-3 11-40-16,10 13-50 16,5 7-14-16,19 13-17 15,10-2-4-15,17-4 1 16,9-8 1-16,11-16 3 0,-1-11 6 16,-5-10 15-16,-6-8 45 15,-22-5 46-15,-11-4 6 16,-23-3-9-16,-12 5-42 15,-11 6-50-15,-2 8-12 16,13 8-40 0,10 0-74-16</inkml:trace>
  <inkml:trace contextRef="#ctx0" brushRef="#br0" timeOffset="-212764.85">4943 17239 932 0,'2'-1'480'15,"-2"-2"-147"-15,2 6-199 16,-2-3-45-16,-1 0-64 16,0 5-6-16,1 21-4 15,3 31-2-15,2-22-4 16,1 0-1-16,4-7-2 16,7-2 1-16,9-9 4 0,-1-11 3 15,-1-7 38 1,-2-12 19-16,-6-10 11 0,-1 1-1 15,-4-6-36 1,-5 2-20-16,-5-4-42 0,-1 0-62 16,-4 2-168-16,1-2-120 15</inkml:trace>
  <inkml:trace contextRef="#ctx0" brushRef="#br0" timeOffset="-212653.56">5097 17126 620 0,'-2'-1'407'16,"0"-2"-43"-16,-3 2-143 15,4 1-71 1,0 0-96-16,1 0 92 16</inkml:trace>
  <inkml:trace contextRef="#ctx0" brushRef="#br0" timeOffset="-212242.24">5426 17240 548 0,'-11'-5'369'0,"-12"1"31"16,0 6-201-16,-4 12-121 16,4 10-37-16,9 11-38 15,9 4-5-15,13 1-2 16,8-4 2-16,8-13 10 0,4-5 18 15,-1-11 32-15,-8-5 17 16,-5-6 42-16,-8-1-6 16,-14-6-25-16,-1-1-15 15,-18 0-50-15,-3-6 7 16,6 7-190-16</inkml:trace>
  <inkml:trace contextRef="#ctx0" brushRef="#br0" timeOffset="-211960.67">5548 17254 976 0,'17'-1'423'16,"13"1"-221"-16,8 2-98 15,3 4-18-15,-1-4-40 16,0-1-14-16,-7-1-13 16,-5-1-20-16,-7 1-94 15,-9-2-66-15,-10-3-137 16,-7 2-21-16,-10-2 78 0,0 5 68 15,-5 0 162-15,0 2 65 16,6 8 92-16,2 2 31 16,1 9 18-16,3 6 0 15,-1 6-44-15,3 3-22 16,7-2-40-16,4-3-27 16,8-12-36-16,-1-3 6 15,1-7-195-15</inkml:trace>
  <inkml:trace contextRef="#ctx0" brushRef="#br0" timeOffset="-211684.72">5848 17338 726 0,'9'6'364'16,"15"3"-138"-16,-5 9-49 15,-8 3-14-15,1-4-24 16,-8 0-11-16,-4-10-29 0,4-5-7 15,-3-9-23-15,2-6-10 16,8-13-20 0,0-3-20-16,11 1-15 0,-2-1-1 15,0 16-3 1,5 3 0-16,-5 14 0 16,2 11-1-16,-4 12 3 0,-7 7 1 15,-6 9 1-15,-3 2 0 16,-2-5-59-16,1-4-125 15</inkml:trace>
  <inkml:trace contextRef="#ctx0" brushRef="#br0" timeOffset="-211347.53">6304 17246 1036 0,'1'-7'486'0,"7"0"-224"15,-2 7-60-15,-1 16-105 16,4 16-43-16,-1 26-36 16,1 11-1-16,-3 6-4 15,1-2 2-15,0-11-2 16,-2-10-3-16,0-12-53 16,-2-12-70-16,-7-20-215 15</inkml:trace>
  <inkml:trace contextRef="#ctx0" brushRef="#br0" timeOffset="-211196.69">6385 17459 796 0,'11'0'359'0,"9"-3"-108"16,13 0-227-16,6-1-8 15,4-6-81-15,0 2-126 16</inkml:trace>
  <inkml:trace contextRef="#ctx0" brushRef="#br0" timeOffset="-210943.35">6832 17373 619 0,'7'0'390'0,"6"0"-51"0,-11 3-107 16,-4 4-20 0,-12 6-43-16,-7-1-12 0,-13 1-41 15,-1 0-36-15,-2-9-40 16,3-3-10-16,8-9-16 0,3-8-7 15,5-9-13-15,4-2-10 16,7 2-7-16,6 2-4 16,9 10-3-16,6 6 3 15,10 7 9-15,5 7 5 16,3 12 14-16,1 6 5 16,-4 10 2-16,-2 0-1 15,-6 2 0-15,-4-4-1 16,-4-9-98-16</inkml:trace>
  <inkml:trace contextRef="#ctx0" brushRef="#br0" timeOffset="-210363.12">7489 17288 862 0,'-4'11'338'0,"3"10"-198"16,-4 15-120-16,0 5-4 16,3-1 1-16,0-4 2 15,-2-18 3-15,1-4 6 16,5-14 9-16,-2-7-2 16,4-18 2-16,3-9 1 15,1-11 3-15,5 1 4 0,8 3 19 16,6 9 8-1,6 13-2-15,3 7-2 0,-3 16-16 16,-5 10-14-16,-11 13-12 16,-4 7-4-16,-8 9-9 15,-4-3-3-15,6 0-145 16,5-6-126-16</inkml:trace>
  <inkml:trace contextRef="#ctx0" brushRef="#br0" timeOffset="-209925.26">8080 17415 776 0,'0'-12'394'0,"-2"-14"-122"15,-7 0-115-15,-2 0-26 16,-10 3-33-16,-6 2-9 16,0 8-34-16,-2 3-17 15,5 13-27-15,2 6-11 16,6 11-7-1,2 5-1-15,5 8 6 0,4 3 1 16,9 0 1-16,8-7 0 16,9-11 0-16,8-8 1 0,5-12 5 15,-4-6 4 1,0-11 7-16,-7-6 1 16,-9-2 2-16,-2-1 2 0,-9 7 5 15,1 3 4-15,-4 10 0 16,0 4-4-16,0 10-15 15,1 9-5-15,6 8-7 16,2 6 0-16,8 1 2 16,7-1 0-16,8-9 0 15,6-6 2-15,-2-13 8 0,-1-3 22 16,-11-14 42-16,-6-4 9 16,-7-10 2-1,-11-2-19-15,-3 0-43 0,-4 1-28 16,-11 5-134-16,8 8 368 15</inkml:trace>
  <inkml:trace contextRef="#ctx0" brushRef="#br0" timeOffset="-209425.57">8852 17351 616 0,'0'9'273'0,"-1"7"-97"0,-4 16-148 16,0 3-4-16,-5-1-5 15,2-1 1-15,-3-15 6 16,4-6 3-16,2-10 9 15,4-3 2-15,1-14 30 16,1-6 9-16,6-11 3 0,3-5 1 16,7-1-20-16,-4-1-1 15,11 10 6-15,-5 4 6 16,3 13-11-16,5 11-11 16,-9 8-22-16,2 10-10 15,-4 11-9-15,-4 6-1 16,-1 7-4-16,-2 1 3 15,1-2-118-15,4-15-83 16</inkml:trace>
  <inkml:trace contextRef="#ctx0" brushRef="#br0" timeOffset="-208930.29">9343 17373 767 0,'8'2'383'16,"4"2"-130"-16,-6 10-121 15,-5 6-27-15,-8 3-46 16,-5 1-12-16,-5-1-9 16,-3-3-3-16,-10-10-2 0,0-10-1 15,3-7-6 1,0-4-2-16,15-7-11 0,3-2-6 16,12-6-10-16,5-1-1 15,14 2 0-15,1 6 5 16,1 11 8-1,1 8 2-15,-5 13 2 0,-5 5 0 16,1 10-2-16,0-1 0 16,-1 4-1-16,6-1-1 15,-1-7-2-15,0-4-1 16,5-8 0-16,-1-7 0 16,6-9 3-16,-1 0 0 15,-1-9 1-15,1 3-1 16,-6 1 1-16,-1-5 0 15,-6-4 4-15,-3-5 2 16,-10-5 3-16,-8 3 1 0,-13 3-8 16,-6 3-5-1,-5 17-12-15,4 6-6 0,3 19-2 16,2 7 0-16,9 9 7 16,1 0 2-1,3 8 1-15,3-2 2 0,1 2 1 0,0 0 0 16,3-5-15-1,3-3-89-15</inkml:trace>
  <inkml:trace contextRef="#ctx0" brushRef="#br0" timeOffset="-208508.01">10088 17362 823 0,'-15'9'352'16,"-21"19"-190"-16,-5 3-41 15,-4 4-47-15,0-4-20 16,8-13-24-16,7-7 0 16,6-20 0-16,12-3-2 0,9-11-7 15,2-1-4-15,6 3-6 16,7-1 2-16,3 9 5 15,8 6 0-15,5 12 3 16,-4 10 0-16,2 16-7 16,-1 4 0-16,-8 3 44 15,-2 0-120-15</inkml:trace>
  <inkml:trace contextRef="#ctx0" brushRef="#br0" timeOffset="-208177.23">9930 17113 848 0,'5'-6'372'16,"2"-4"-183"-16,4 10-118 15,1 18-63-15,3 8-10 16,8 10 0-16,5 4 1 16,8 6-2-16,3 2 1 15,3 6 7-15,-1 2 8 16,-4-3 23-16,-10-6 8 15,-9-5 3-15,-10-4-2 0,-15-1-12 16,-6 1-2-16,-23-2-3 16,-2-5-1-16,0-11 3 15,4-6-8-15,18-15 0 16,7-10-5-16,17-18-11 16,9-8 6-16,14-14 5 15,5 2 6-15,7-9 13 16,-5 1 1-16,-7 9-12 15,-3 5 11-15,-16 20-94 16</inkml:trace>
  <inkml:trace contextRef="#ctx0" brushRef="#br0" timeOffset="-207512.56">10713 17313 521 0,'-5'-11'337'0,"-3"-10"2"16,-5 4-122-16,-5 3-110 16,-4 5-27-16,-3 7-44 15,-1 3-12-15,9 11-24 16,6 5-9-16,9 5-7 15,8 2 1-15,16 1 7 0,5 1 4 16,6-6 8-16,-2-2 4 16,-8-13 8-16,-8-2 7 15,-15-7 3-15,-4-5-2 16,-13 2-8-16,-4 0-9 16,-9 6-8-16,-2 3-2 15,1 9-6-15,5 5-1 16,12 4-3-16,6 1 0 15,9 2 3-15,8-5 3 16,10 1 6-16,4-7 5 16,10-7 15-16,-1-2 9 15,5-12 9-15,-7-2-1 16,-3-7-7-16,-3-5-8 16,-6-4-7-16,2-4-1 15,-8 2-5-15,-2 3 0 0,-5 11-1 16,0 7 1-1,-3 16 8-15,-1 10 3 0,0 16 2 16,1 6 0-16,7 3-6 16,2-4-2-16,11-6-36 15</inkml:trace>
  <inkml:trace contextRef="#ctx0" brushRef="#br0" timeOffset="-206976.11">11622 17222 867 0,'-12'-3'371'0,"-17"1"-198"0,-2 2-63 16,-5 8-56-16,5 2-15 31,11 3-26-31,8 2-9 0,12 0-7 16,11 1-1-16,13-1 3 15,4-2 3-15,4-5 5 16,-5-6 3-16,-10-2 8 16,-9-7 1-16,-14 2-4 15,-7 2-3-15,-13 7-12 16,-5 6-4-16,1 7-2 15,1 4 0-15,13 6-1 16,8 0 1-16,15-2 7 16,7-2 6-16,11-10 12 15,3-1 1-15,2-9 1 16,-2-6 5-16,-7-10-109 16,-2-4-171-16</inkml:trace>
  <inkml:trace contextRef="#ctx0" brushRef="#br0" timeOffset="-206864.51">11590 17120 854 0,'-6'1'327'15,"-4"7"-229"-15,-2 3-66 0,4 4-337 16</inkml:trace>
  <inkml:trace contextRef="#ctx0" brushRef="#br0" timeOffset="-206586.21">11717 17456 483 0,'13'10'327'0,"9"13"11"16,4-8-76-16,-3-5-100 15,0-6-30-15,3-9-23 16,-7-3-9-16,2-10-20 16,-6-3-13-16,-8-6-35 15,-5-3-8-15,-15-3-8 0,-5-2-3 16,-11 3-11-16,-1 7-5 15,4 18-13-15,1 11-8 16,10 24-3-16,7 11 4 16,5 13 8-16,3 4 8 15,3-1 6-15,0-1 1 0,0-5 0 16,-1-8 2 0,3-5 97-16,-3-7-177 15</inkml:trace>
  <inkml:trace contextRef="#ctx0" brushRef="#br0" timeOffset="-206310.52">12059 17331 1037 0,'8'12'423'15,"9"12"-246"-15,-1 7-74 0,-6 8-27 0,3 5-12 16,-3-3-5-1,-2 1-5-15,-2-5-8 16,-6-9-8-16,-15-2-19 16,-6-4-3-16,-8-14-1 0,1-3 0 15,7-16-11-15,8-8-7 16,13-11-18-16,8-5-4 16,15-5 3-16,7-4 5 15,9-1 10-15,2 0-1 16,-8 7-16-16,-5 7-60 0</inkml:trace>
  <inkml:trace contextRef="#ctx0" brushRef="#br0" timeOffset="-206040.72">12389 17423 867 0,'0'3'360'0,"4"7"-169"0,-1 4-80 0,5 4 0 16,2 4-11 0,1-9-36-16,1-2-9 15,1-9 7-15,1-4 8 16,-1-7 9-16,-2-1-1 16,-3-9-23-16,-5-4-13 15,-5 0-16-15,-3 1-7 0,-9 6-13 16,-1 8-6-16,0 14-7 15,-4 2-3-15,8 14-106 16</inkml:trace>
  <inkml:trace contextRef="#ctx0" brushRef="#br0" timeOffset="-205614.13">13156 17129 612 0,'-1'-8'398'0,"7"12"-37"15,-4 14-169-15,0 34-136 16,3 25-34-16,-5 19 6 15,3 4 0-15,-3-8-3 16,5-5-2-16,-4-20-3 16,-5-7-1-16,7-18-1 15,-9-14 3-15,2-20-105 16,0-12-109-16</inkml:trace>
  <inkml:trace contextRef="#ctx0" brushRef="#br0" timeOffset="-205269.71">13232 17474 642 0,'7'-2'287'15,"12"-3"-121"-15,3 4-81 0,11 1-42 16,1 2-12-16,5 4-18 16,4 1-4-16,1-2-3 15,-4-4 0-15,-5-2 2 16,-6-4 1-16,-11-4 5 15,-1-4 1-15,-8-2 45 16,-5-3 14-16,-9-3 21 16,-10-1 17-16,-12 0-2 15,-6 0 1-15,-7 6-14 16,4 6-19-16,9 13-46 16,6 10-17-16,13 13-11 15,7 4-1-15,9 5 3 16,6 1 0-16,9-6 0 15,4-2 1-15,2-9 0 16,0-8 0-16,-5-9-32 16,-5-8-75-16,-8-17-328 0</inkml:trace>
  <inkml:trace contextRef="#ctx0" brushRef="#br0" timeOffset="-205133.24">13595 17137 803 0,'5'-2'378'15,"0"-4"-169"-15,-1 5-64 0,-3 8-91 16,-1 5-28 0,-4 5-65-16,4 5-115 15</inkml:trace>
  <inkml:trace contextRef="#ctx0" brushRef="#br0" timeOffset="-204935.4">13678 17363 773 0,'8'8'420'0,"5"6"-119"0,-1 5-103 16,1 0-39-16,-1 4-64 16,-3-1-23-16,5 0-32 15,-4-1-11-15,2-10-7 16,-1 3 6-16,-1-14 42 16,4-7 6-16,0-9 6 15,0-8-4-15,-1-3-45 16,-4 0-7-16,-3-1-35 15,-2 3-76-15</inkml:trace>
  <inkml:trace contextRef="#ctx0" brushRef="#br0" timeOffset="-204499.27">14328 17436 722 0,'-4'-8'363'16,"-11"-14"-102"0,-3 2-33-16,-8 2-53 15,-1 0-29-15,2 14-60 0,1 5-29 16,2 13-41-16,4 9-10 16,6 9-3-16,8 2 1 15,14-2 3 1,2 2 3-16,10-16 13 0,1-4 16 0,0-12 46 15,-1-9 23-15,-7-9 9 32,-6-4-14-32,-11-1-46 0,-8 1 4 15,0 4-58 1</inkml:trace>
  <inkml:trace contextRef="#ctx0" brushRef="#br0" timeOffset="-203878.77">14897 17386 567 0,'6'-8'351'0,"11"-3"11"15,-1 4-152-15,1 12-95 16,-3 6-32-16,-4 11-46 0,-5 3-10 16,-11 1-3-16,-2-4-1 15,-6-6-2-15,3-5-2 16,11-8-2-16,5-12-3 16,21-11-5-16,5-9-2 15,8-5-7-15,-1 7 15 16,-11 7 38-16,-5 10 5 15,-7 16 12-15,-5 10-12 0,-2 13-30 16,-2 5-3 0,-5 0-5-16,-1-2-4 15,8-7-71-15,2-1 60 16</inkml:trace>
  <inkml:trace contextRef="#ctx0" brushRef="#br0" timeOffset="-203416.42">15800 17179 996 0,'-2'2'399'15,"-8"11"-213"-15,-1 8-45 16,1 22-44 0,1 10 6-16,3 15-35 0,1 2-17 0,4-9-16 15,2-11-6 1,3-22-9-16,2-9 2 0,1-19 14 15,-4-5 2-15,-1-16 1 16,-2-3-1 0,-4-13-15-16,-3-8-2 0,-6-12-3 15,-1-10-2-15,5-11-3 16,2 2-4-16,9 7-7 16,6 6-2-16,11 18-8 15,3 8 2-15,8 15-2 0,7 9-2 16,13 11 1-16,9 4-1 15,6 13-67-15,-3 5-80 16</inkml:trace>
  <inkml:trace contextRef="#ctx0" brushRef="#br0" timeOffset="-203183.61">15737 17377 966 0,'15'1'419'16,"24"-1"-218"-16,11 0-40 0,17-1-53 15,1 0-41-15,-12 1-14 16,-4 0-111-1</inkml:trace>
  <inkml:trace contextRef="#ctx0" brushRef="#br0" timeOffset="-202629.25">16266 17623 853 0,'2'-11'408'0,"1"-6"-169"16,0-3-56-16,-9-1-82 0,-3 1-23 0,-12 0-25 15,-4 1-4 1,-1 8-24-16,-2 4-12 16,7 11-16-16,4 6-4 0,4 2-2 15,5 4 1 1,8-2 1-16,2-3-1 15,12 1 2-15,0-6 1 16,13-2 3-16,3-1 2 16,-2-2 0-16,4 3 0 0,-12 7-2 15,-2 3-2-15,-8 7-1 16,-5 7 1-16,-8 9 4 16,-2 1 2-16,-9 5 3 15,-1-3 1-15,-10-9 17 16,-3-5 39-16,-3-16 32 15,-2-10 9-15,6-15-4 16,1-7-37-16,3-11-32 16,6-3-11-16,6-1-87 15,8-5-74-15</inkml:trace>
  <inkml:trace contextRef="#ctx0" brushRef="#br0" timeOffset="-202030.63">15683 16809 722 0,'-1'-1'339'15,"2"0"-127"1,6 2-63-16,-7-1-37 16,30 2-14-16,71 3-13 15,-43-3-10 1,-29-1-26-16,-1 1-8 0,82 1-19 15,-9-3-11-15,-33-3-17 0,-53-7-4 16,-17-3-10-16,-8 1 0 0,-5 0 5 16,-1 3 2-16,4 5-10 15,7 4-2 1,8 7 3-16,8 1 0 16,1 4 14-16,2 3 5 0,-3 2 10 15,-8 4 15 1,-2 0 27-16,-7-1 7 0,-8-1 3 15,-1-3-11-15,0-7 58 16,8 0-150-16</inkml:trace>
  <inkml:trace contextRef="#ctx0" brushRef="#br0" timeOffset="-201475.56">16720 17588 740 0,'0'-1'458'0,"3"1"36"16,-2-7-178-16,-1 6-85 16,0 0-31-1,0 0-58 1,0-1-29-16,0 2-28 15,0 0-4-15,0 0-12 16,0 0-8-16,0 0-13 16,0 0-9-16,0 0-18 15,0 0-3-15,0 0-5 16,0 0 9-16,0 0-131 16,0 0 348-16</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09-26T11:20:56.203"/>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267.95">19945 2927 33 0,'-13'-5'34'15,"13"5"2"-15,0 0-7 16,9-8-10-16,18 8-6 16,6-9-4-16,9 4-3 15,0 1-1-15,8 4 0 16,-2-9-2-16,-3 5-3 0,-2 4-5 15,-10-8-17-15,-7 0-16 16,1 0-1-16,-9-6 0 16,-1 8 0-16</inkml:trace>
  <inkml:trace contextRef="#ctx0" brushRef="#br0" timeOffset="855.33">20975 2622 49 0,'-11'-8'31'0,"5"24"-6"16,3 12-5-1,-1 20-4-15,7 23-4 16,-3 11-3-16,10 22 0 16,-5 5-1-16,8 11-1 15,-3-2-3-15,3-3-1 16,-4-16-1-16,-1-11-1 0,-1-13-3 16,-3-16 0-1,1-11-6-15,-5-17-8 0,-3-13-22 0,6-7-1 16,-3-11 0-1,-2-20 0-15</inkml:trace>
  <inkml:trace contextRef="#ctx0" brushRef="#br0" timeOffset="1487.8">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1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1T09:32:14.70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1817 5936 867 0,'5'0'364'0,"4"0"-142"16,13-3-94-16,7-8 6 0,13-18 20 15,5-13-23-15,-5-17-26 16,-5-6-14-16,-10-5-23 16,-9-1-14-16,-12-10-24 15,-2-3-6-15,-12 12-14 16,-1 12-7-16,-2 34-8 16,-3 17-6-16,3 35-3 15,2 20-1-15,9 29 3 16,12 19 4-16,14 6 5 15,7 4 2-15,10-3 1 0,3-8 1 16,-5-23 4-16,-3-20-70 16,-9-25-111-16,-5-16-59 15</inkml:trace>
  <inkml:trace contextRef="#ctx0" brushRef="#br0" timeOffset="169.44">1950 5771 698 0,'18'7'287'15,"19"4"-152"1,6 2-107-16,4 0-9 16,4-5-62-16</inkml:trace>
  <inkml:trace contextRef="#ctx0" brushRef="#br0" timeOffset="318.41">1823 5623 1005 0,'-2'-3'398'0,"-3"1"-278"16,5 2-69-16,0 0-50 0,0 0-7 15,30 14-21-15,51 36-105 16</inkml:trace>
  <inkml:trace contextRef="#ctx0" brushRef="#br0" timeOffset="576.58">2455 5822 903 0,'17'3'383'16,"17"4"-211"-16,-1 0-57 0,-5-4-44 15,-2-3-19-15,-2-4-17 31,-3-6-4-31,-9-4 3 0,-7-3 2 0,-14-6-7 32,-10 2-2-32,-11-2-13 0,-2 5-7 15,-3 13-14-15,2 6-8 16,10 21-15-16,1 9 0 16,12 18 8-16,3 7 6 15,8 3 13-15,9-3 2 16,7-12 0-16,1-3-136 0</inkml:trace>
  <inkml:trace contextRef="#ctx0" brushRef="#br0" timeOffset="866.95">3143 5729 789 0,'-8'9'399'0,"-10"14"-129"15,-6 6-53-15,-5 5-87 16,-3 2-36-16,-3-9-41 16,4-7-15-16,-1-16-14 0,5-10-5 15,6-15-19-15,1-5-13 16,11-4-11-16,5 3-2 16,10 2 1-16,9 3 9 15,10 14 14-15,0 6 6 16,3 20 35-16,0 10 22 15,0 16 12-15,1-2 0 16,-1 0-24-16,2-5-19 16,2-16 166-16</inkml:trace>
  <inkml:trace contextRef="#ctx0" brushRef="#br0" timeOffset="1765.52">4234 5677 490 0,'-5'15'254'0,"-11"18"-55"15,-11 9-34-15,-14-4-61 0,7 4-24 16,0-9-43-16,5-13-5 16,15-12-5-16,-4-14 1 15,7-20-9-15,1-3-7 16,8-6-12-16,4 0-3 16,8 11 0-16,10 5 3 15,2 15 7-15,-2 5 3 16,9 10-1-16,-1 7-1 15,4 6 0-15,3 4 1 16,-8 0 1-16,0 1 0 16,-6-2 1-16,-5-8 2 15,-2-4 2-15,-7-5 2 16,-3-10 3 0,-1-3-2-16,-3-4-3 0,-1-1-4 15,1-2-8-15,4 3-3 16,9-3-2-16,2-2-1 0,7 1 1 15,0-3-1-15,-2-1 2 16,-1 3 1-16,-11 0 7 0,-2 0 4 31,-10-1 67-31,-4-1 8 0,5 9 1 0,-5-1 0 32,8 4-69-32,3 2-10 15,-2 1-8-15,-1-1-1 16,0 0 1-16,0 0 0 0,1 9 0 0,8 6 1 15,29 27 1 1,-30-30-1-16,-6-3 2 16,-2-2 0-16,0-2 3 15,3-4 2-15,-4-1 0 16,0-1-1-16,0 0-1 16,0 0-3-16,-2-10-3 15,2-7-3-15,13-28-5 16,-2 30-1-16,10 2-2 15,-2 3-2-15,6 8 2 16,3 3 3-16,-5 8 4 0,-3 7 3 16,-8 6 3-16,-1 4 0 15,-6 7 112-15,-2-5-201 16</inkml:trace>
  <inkml:trace contextRef="#ctx0" brushRef="#br0" timeOffset="2109.63">4948 5835 719 0,'0'-8'384'0,"-6"-10"-72"16,-6 1-53-16,-11-4-72 16,-9 2-32-16,-9 7-66 15,1 6-31-15,3 16-41 0,7 3-12 16,12 12-9-16,7 2 0 16,25 7 0-16,10 1 2 15,14-5 2-15,6-5 1 16,-12-15 3-16,3 0-3 15,-12-7 2-15,-4-3-17 16,-4-10-156-16,-9-9-95 16</inkml:trace>
  <inkml:trace contextRef="#ctx0" brushRef="#br0" timeOffset="2224.01">4910 5594 516 0,'2'-7'362'15,"-4"-4"15"-15,1 7-93 0,1 8-147 16,-1 7-50-1,5 4-64-15,-2 8-29 0</inkml:trace>
  <inkml:trace contextRef="#ctx0" brushRef="#br0" timeOffset="2827.72">5404 5784 672 0,'10'0'318'0,"6"0"-122"15,7 1-100-15,5 4-12 16,6-3-25-1,2 0-10-15,0-1-13 16,-5-1-5-16,-11-1-11 16,-6-3-1-16,-13-1-2 0,-6-2-1 15,-12 6-7-15,-7 3-4 16,-11 11-5-16,7 5 0 16,5 14 2-16,6-1 1 15,16 2 1-15,3-1 1 16,17-9 0-16,4-4 0 15,9-11 4-15,4-7 0 16,-12-11 3-16,11-8 0 0,-4-5-1 16,-5-5 0-16,7 0 8 15,-12 4 25-15,-3 6 19 16,-1 12 2-16,-4 14-5 16,-3 8-25-16,-10 11-18 15,1 3-2-15,-5-2-3 16,-6-3-2-16,6-7 0 15,-3-7 0-15,6-10 3 16,1-6-1-16,7-10-2 16,2-6-3-16,6-4-6 15,3 1-1-15,1 5-1 0,-2 4-3 16,1 13 1-16,-5 2 2 16,1 13 1-16,-4 6 1 15,-3 0 2-15,-1 8-1 16,-4-3 5-16,-1-2-56 15</inkml:trace>
  <inkml:trace contextRef="#ctx0" brushRef="#br0" timeOffset="3062.49">6097 5859 909 0,'5'-1'450'15,"7"1"-151"-15,-3 7-84 0,2 12-80 16,-2 1-23-16,0 5-28 15,4 1-14-15,2-5-30 16,-1-1-11-16,2-14-9 16,-4-6 23-16,2-15 30 0,0-4 7 15,8 0 5 1,-4-8-23-16,-5 2-35 0,-1 2-9 16,-15 2-102-16,1 11-64 15</inkml:trace>
  <inkml:trace contextRef="#ctx0" brushRef="#br0" timeOffset="3646.54">7449 5588 825 0,'-7'9'344'0,"-17"12"-170"16,1 14-67-16,-6 18-40 16,0 8-6-16,0 12-33 15,3-3-7-15,6-13-4 16,5-19-1-16,18-23 8 15,1-12 7-15,13-26 1 16,2-7 2-16,4-28-1 16,1-8 3-16,-5-8 15 15,-3 2 0-15,-6 10 4 16,-3 4-3-16,1 14-19 0,3 7-2 16,-1 16-16-16,-1 13-9 15,1 23-5-15,4 12-2 16,4 19-2-16,6 8 2 15,9 7 1-15,2 3 1 16,13 1 1-16,3-1 0 16,-7-13 3-16,0-9-81 15,-21-20-168-15,-11-13-152 0</inkml:trace>
  <inkml:trace contextRef="#ctx0" brushRef="#br0" timeOffset="3781.66">7343 5785 575 0,'0'0'268'0,"2"1"-101"16,12-1-31-16,17 0-50 15,11 0-13-15,20 0-32 16,6 3-15-16,1 1-114 16</inkml:trace>
  <inkml:trace contextRef="#ctx0" brushRef="#br0" timeOffset="4217.54">7979 5621 796 0,'0'2'331'16,"-4"6"-161"0,-4 3-46-16,-4 16-46 0,-2 8 7 15,2 8-29-15,4 3-16 16,-5-5-14-16,6-9-6 15,7-10-5-15,-5-12 6 16,13-13 8-16,3-12 2 0,-4-18 3 16,12-1-1-16,-4-11 21 15,-4-2 5 1,1 3 5-16,-5 0-5 0,-1 14-32 16,4 6-8-16,-5 15-18 0,2 7-2 15,6 15-6 1,0 9-1-16,9 15 4 15,6 5 2-15,3 3 2 0,3 4 0 16,2-1 1 0,0 0 0-16,-6-7 0 0,-3-5 0 15,-10-14 1-15,-11-7 1 16,-17-7 3 0,-12-4 1-16,-30-7 3 0,-9-2 1 15,-12-2-1-15,2-2-2 16,21 5 7-16,16-2-53 0,27 5-246 15</inkml:trace>
  <inkml:trace contextRef="#ctx0" brushRef="#br0" timeOffset="4764.46">8414 5751 774 0,'-3'3'337'0,"-1"7"-131"0,1 17-107 16,-3 7 7-16,2 8 1 15,-3-3-18-15,1-9-15 16,-1-8-12-16,3-14-14 15,4-3-2-15,1-16-1 16,2-9-2-16,-1-20-8 16,-1-10-8-16,1-10-10 15,2 1-1-15,2 8-6 16,-2 10-3-16,1 12-5 16,-1 9-2-16,0 19-4 15,-1 5-1-15,9 16 0 16,1 8 0-16,12 7 5 15,5 1 0-15,1-4 1 0,-2-4 1 16,3-10 2-16,0-7 0 16,-6-12 4-16,5-7 3 15,-16-12 2-15,-2-6 2 16,-1-4-3-16,-1-4-4 16,1 6-4-16,1 5-3 15,-7 12-1-15,1 3-1 0,-6 10 1 16,5 8 0-1,-1 5 5-15,2 4 3 0,0 5 4 16,-3 4 0-16,3 4-1 16,-6 1-1-16,-1 2-2 15,1-1-35-15</inkml:trace>
  <inkml:trace contextRef="#ctx0" brushRef="#br0" timeOffset="5115.46">8968 5658 1068 0,'4'0'410'15,"-1"5"-289"-15,0 10-47 16,-1 18-36-16,-2 7 15 16,1 15 12-16,0 2-2 0,-1-5-14 15,0-4-11-15,1-18-15 16,1-11-2-1,0-11 9-15,-1-8 5 16,-1-8 4-16,-1-10 1 16,-3-16-6-16,0-6 0 15,-3-14 3 1,-1-7-2-16,0-6-4 0,-1 1-3 16,4 5-12-16,2 11-7 15,12 11-8-15,7 8-2 16,13 13-5-16,3 0 2 0,9 9-2 15,7 0-1-15,6 3-45 16,4 2-42-16,-1 8-103 16,-1 2-124-16</inkml:trace>
  <inkml:trace contextRef="#ctx0" brushRef="#br0" timeOffset="5427.57">9063 5978 652 0,'0'0'321'0,"-2"10"-65"0,16-9-36 16,19 10-46-16,12-2-10 16,17-10-62-16,-9 2-30 15,-4-7-35-15,-6-3-13 16,-9 2-6-16,-8-1-49 0,-14 4-99 16,-11 2-82-16</inkml:trace>
  <inkml:trace contextRef="#ctx0" brushRef="#br0" timeOffset="5611.29">8970 5815 975 0,'20'-9'483'15,"6"-5"-163"-15,31 2-115 16,6 7-29-16,-1 5-36 0,6 2-18 15,-32 1-50-15,-4 1-16 16,-10-2-20-16,-4 1-41 16</inkml:trace>
  <inkml:trace contextRef="#ctx0" brushRef="#br0" timeOffset="6826.49">23060 3391 1041 0,'-2'2'457'0,"-17"5"-231"0,-5 26-80 15,-9 27-81-15,-9 9-14 16,9 21-19-16,0-7 0 16,7-8-7-16,6-7-2 15,10-25-2-15,3-14-2 16,7-25 12-16,8-12 2 16,8-21 16-16,3-16 15 0,1-17 10 15,-2-8 4-15,1-8-8 16,2 6-15-16,3 2-26 15,4 11-7-15,-6 20-13 16,2 13-4-16,-1 34-4 16,-1 14-1-16,3 22-2 15,1 1 2-15,7 9 1 16,2 3 2-16,-3-1 0 16,-3 4 1-16,-10-6-1 15,2-7 10-15,-6-14-105 16,0-8-57-16,-7-15-127 0,-7-9-100 15</inkml:trace>
  <inkml:trace contextRef="#ctx0" brushRef="#br0" timeOffset="7019.96">22878 3666 836 0,'-1'-1'414'15,"0"-1"-161"-15,6 4-41 0,-5-2-47 16,30 6-28-16,67 12 16 15,-20-6-3-15,2-1-29 16,-10 1-11-16,-32-6-47 16,-15-4-14-16,-15-2-55 15,-10-4-70-15</inkml:trace>
  <inkml:trace contextRef="#ctx0" brushRef="#br0" timeOffset="7859.43">18980 9428 743 0,'5'1'368'0,"-2"10"-98"16,3 15-135-16,-6 21-60 16,-4 12 6-16,3 14 8 15,-3 3 1-15,6 8-17 16,0-5-15-16,-2-18-21 15,0-11-18-15,-1-22-81 16,-1-11-75-16</inkml:trace>
  <inkml:trace contextRef="#ctx0" brushRef="#br0" timeOffset="8240.62">18850 9465 890 0,'19'-17'416'16,"27"-13"-163"-16,2 3-53 0,13 16-85 15,5 12-33-15,3 18-48 16,-1 9-5-16,-23 3-2 16,-16-2 2-16,-38-2-1 15,-21-1-2-15,-25 2-3 16,-6-2-5-16,7-8-8 15,12-3 0-15,28-11-14 16,10-4-8-16,26-1-4 16,12 0 1-16,18-1 10 0,15 4 7 15,2 14 14 1,-4 7 4-16,-19 11 9 0,-16 0 8 16,-39 2 3-16,-21 1 1 15,-43-5 0-15,-17 0-6 16,0-4-12-1,7-10-3-15,28-5-7 0,15-6-26 0,26-10-144 16,6-8-148 0</inkml:trace>
  <inkml:trace contextRef="#ctx0" brushRef="#br0" timeOffset="11727.38">10300 5666 801 0,'-5'-2'370'0,"-12"-1"-156"0,-5 5-50 0,-8 11-73 31,-1 5-31-31,5 9-49 16,4 5-13-16,18 10-14 16,15-1 2-16,22-1 4 15,13-5 2-15,15-19 6 16,-3-8 3-16,-10-15 15 16,-12-8 13-16,-28-10 52 0,-14-2 17 15,-27 1 2-15,-5 4-11 16,-13 11-56-16,7 9-21 15,16 7-54-15,2 2-79 16</inkml:trace>
  <inkml:trace contextRef="#ctx0" brushRef="#br0" timeOffset="12014.82">10471 5701 617 0,'11'0'318'0,"16"0"-83"15,21 1-117-15,9-1-19 16,6 0-41-16,-12 0-14 16,-12 0-21-16,-4 4-61 15,-17-3-225-15</inkml:trace>
  <inkml:trace contextRef="#ctx0" brushRef="#br0" timeOffset="12160.67">10661 5767 707 0,'3'12'325'16,"3"18"-132"-16,2 3-46 15,4 1-56-15,-7 1-22 0,2-11-97 16,0-2-141-16</inkml:trace>
  <inkml:trace contextRef="#ctx0" brushRef="#br0" timeOffset="12428">10924 5774 873 0,'1'8'383'0,"1"15"-179"16,-2 6-61-16,-6 2-55 0,0-1-21 16,-3-10-33-1,6-2-9-15,3-11-9 0,6-6-3 16,5-13-18-16,4-9-7 15,7-9-5-15,1-2 2 16,4 1 15-16,0 8 5 16,-1 9 27-16,-2 10 14 15,-6 10 19-15,-1 9 5 16,-8 13-21-16,-1 4-13 16,-3 4-6-16,-4-2-91 0</inkml:trace>
  <inkml:trace contextRef="#ctx0" brushRef="#br0" timeOffset="12888.25">11820 5727 858 0,'-20'-5'418'15,"-22"-2"-172"-15,10 7-74 16,9 15-122-16,4 4-36 16,10 17-31-16,7 3-4 15,15 5 11-15,11-1 7 16,9-17 12-16,4-6 5 0,0-18 10 16,-3-10 8-16,-11-17 13 15,-6-12 3-15,-15-16 0 16,-3-5-3-16,-14-11-3 15,-3 0 2-15,0 1-5 16,1 6-8-16,14 13-24 16,5 10-15-16,12 19-39 15,8 15-72-15,11 17-233 16</inkml:trace>
  <inkml:trace contextRef="#ctx0" brushRef="#br0" timeOffset="13073.07">11998 5717 962 0,'1'-1'407'15,"3"1"-237"-15,4 7-52 16,3 12-71-16,3 7-11 16,-1 10-17-16,-3 2-7 15,1-4-59-15,-3-2-136 16</inkml:trace>
  <inkml:trace contextRef="#ctx0" brushRef="#br0" timeOffset="13343.48">12450 5800 898 0,'-13'12'395'16,"-19"13"-202"-16,-8 3-69 15,-3-2-73-15,5-3-15 0,6-12-21 0,7-10-22 16,5-10-48-16,1-10-16 16,11-6-8-1,3-2 16-15,10-2 50 16,6 5 28-16,0 9 42 16,5 6 10-16,-2 17 5 0,2 7-10 15,2 15-22-15,-1 6-6 16,7-1-12-16,2 1 16 15,6-9-172-15</inkml:trace>
  <inkml:trace contextRef="#ctx0" brushRef="#br0" timeOffset="13653.79">12697 5765 941 0,'-13'-3'390'0,"-12"2"-252"0,2 4-73 16,3 16-73-16,5 7-14 15,13 10 5-15,6 0 8 16,13-6 19-16,3-5 10 16,3-16 21-16,-1-5 17 15,-7-15 62-15,-4-7 23 0,-6-12 22 16,-3-9-3-16,1-8-47 15,-4-6-18-15,-3-6-34 16,-2-2-16-16,3-4-27 16,4-1-16-16,4 9-35 15,8 12-52-15,4 25-124 16,3 16-76-16</inkml:trace>
  <inkml:trace contextRef="#ctx0" brushRef="#br0" timeOffset="13976.74">12997 5853 944 0,'3'0'410'16,"9"8"-184"-16,3 0-52 15,5 1-52-15,5 3-12 16,-2-9-42-16,0 2-9 15,-6-10-15-15,-6-4-4 16,-5-7-8-16,-6-6-7 0,-6-3-12 16,-5 3-10-16,-9-1-18 15,-2 6-12-15,1 14-15 16,0 3-4-16,5 18 16 16,1 8 17-16,5 12 29 15,4 6 19 1,2 8 9-16,-1 1 0 0,5-1-8 15,2 0-9-15,3-6 5 16,5-2-90-16</inkml:trace>
  <inkml:trace contextRef="#ctx0" brushRef="#br0" timeOffset="14505.79">13510 5795 518 0,'-6'-8'304'0,"-7"-9"-29"0,-2 0-46 15,-8 2-58-15,0 3-31 16,-1 11-59-16,-4 2-29 16,5 13-51-16,4 3-11 15,10 9-10-15,8 4 1 16,14 0 11-16,5-1 6 15,9-10 12-15,4-5 7 16,-2-13 16-16,-3-7 8 0,-11-10 5 16,-9-1-28-16,-10-3-160 15</inkml:trace>
  <inkml:trace contextRef="#ctx0" brushRef="#br0" timeOffset="14704.43">13643 5614 1290 0,'-4'-2'568'0,"-3"1"-308"0,-1 10-90 15,5 30-112-15,1 13-22 16,2 35-11-16,5 7-4 16,-3 2-8-16,7 3-4 15,-3-19-81-15,-4-8-72 16,6-12-174-16,-4-12-206 15</inkml:trace>
  <inkml:trace contextRef="#ctx0" brushRef="#br0" timeOffset="15103.68">13681 5988 943 0,'10'0'363'16,"13"-3"-256"-16,9 3-52 0,7-6-28 16,2-2-2-16,-6-7-2 15,-6-8-2 1,-8-8-8-16,-4-5-4 0,-5 0-4 16,-2 6-2-16,-3 13 11 15,-1 5 12-15,-2 16 11 16,-1 6 7-16,0 13 1 15,-2 6-4-15,0 3 4 16,2 3-1-16,-2-13-3 16,3-2-4-16,3-11-6 0,3-8 0 15,3-7 1-15,6-4-2 16,3-1-10-16,-3-3-6 16,0 10-10-16,-3-1-4 0,-3 9-5 15,-1 8-2 1,-5 7-5-1,-1 3 1-15,-6 2-112 16,-5-3-115-16</inkml:trace>
  <inkml:trace contextRef="#ctx0" brushRef="#br0" timeOffset="15244.67">14073 5557 1013 0,'3'-6'534'0,"-3"-1"-149"0,-1 8-252 16,2 6-66-16,-4 8-98 16,3 6-68-16</inkml:trace>
  <inkml:trace contextRef="#ctx0" brushRef="#br0" timeOffset="15781.62">15028 5506 575 0,'0'-7'319'16,"-6"3"-76"-16,-5 5-40 0,-14 24-80 15,-6 13-35-15,-6 20-31 16,2 9-5-16,7 3-15 15,8-4-2-15,12-19-9 16,8-8-1-16,6-27 13 16,6-12 8-16,5-25 10 15,3-13 3-15,1-18-9 16,-1-9-6-16,-3-5-9 16,-2 3-4-16,1 11-7 15,2 11 1-15,-1 23-3 16,-1 8-4-16,-1 19-12 15,-4 7-8-15,6 17-7 0,-1 8 2 16,6 14 5-16,6 1 2 16,-4 4 2-16,3-1 0 15,-2-6-22-15,-6-3-83 16,-1-11-265-16</inkml:trace>
  <inkml:trace contextRef="#ctx0" brushRef="#br0" timeOffset="15934.19">14922 5772 764 0,'3'-1'392'15,"7"-1"-103"-15,7 2-140 0,13-1-98 16,13 1-21-16,8 0-18 16,5 0 20-1,5-1-341-15</inkml:trace>
  <inkml:trace contextRef="#ctx0" brushRef="#br0" timeOffset="16121.93">15382 5416 905 0,'-4'8'382'15,"1"10"-166"-15,1 18-157 16,1 11-16-16,6 14 8 0,2 3-7 0,1 5-10 15,2 2-4 1,-7-9-56-16,0-8-137 16</inkml:trace>
  <inkml:trace contextRef="#ctx0" brushRef="#br0" timeOffset="16451.9">15320 5463 1165 0,'10'-15'453'0,"17"-12"-292"0,8 3-39 0,13 7-41 15,1 11-10-15,-9 9-40 16,1 7-11-16,-14 10-12 16,-8 0-3-16,-9 1-14 15,-10 0-5 1,-17-1-5-16,-4-2 1 0,2-2 10 15,-1-3-1 1,15-5-33-16,9 0-7 0,10-1-9 0,12 4 4 16,10 5 33-1,2 3 7-15,-1 7 9 16,-9 1 5-16,-19 2 16 16,-16-1 13-16,-24-6 15 15,-14-3 0-15,-12-6-8 16,3-2-21-16,10-5-128 15</inkml:trace>
  <inkml:trace contextRef="#ctx0" brushRef="#br0" timeOffset="16705.7">16105 5578 1324 0,'0'-6'624'16,"-1"-3"-263"-16,1 5-193 16,-3-3-57-16,3 8-80 15,0-1-24-15,0 0-129 16,0 0-83-16</inkml:trace>
  <inkml:trace contextRef="#ctx0" brushRef="#br0" timeOffset="16975.51">16091 5778 1139 0,'0'2'537'16,"-2"2"-217"-1,-1-2-85-15,3-2-98 0,0 0-19 16,0 0-23-16,0 0-7 16,0 0-15-16,0 0-9 15,0 0-13 1,0 0-7-16,0 0-16 0,0 0-6 16,0 0-14-16,0 0-2 0,0 0-4 15,0 0-1 1,0 0 1-16,0 0-1 15,0 0-9-15,0 0-59 16,0 0 134-16</inkml:trace>
  <inkml:trace contextRef="#ctx0" brushRef="#br0" timeOffset="19899.33">2214 7008 867 0,'-2'1'399'16,"-10"4"-180"-16,-1 10-78 16,-3 13-71-16,-3 9-14 15,-1 20-7 1,-1 8-4-16,3 19-14 16,-5-2-3-16,7-6-11 0,-2-13-3 15,3-28-4-15,11-4-1 16,4-19 3-16,-1-10 4 15,10-21 0 1,-5 10 0-16,1 0 0 16,16-52-4-16,1-31 2 0,11-6-1 15,-19 12-2-15,4 11-4 0,0 13-3 16,-7 10 1-16,3 18 4 16,-6 9-1-16,-1 23-10 15,0 6-2-15,6 16-9 16,9 8-3-16,12 8 6 15,9 4 0-15,13 11 2 16,1-5 3-16,-7 7 2 16,-3 2-5-16,-16-4-26 15,-4 2-14-15,-7-13-8 16,-9-6 4-16,-7-12 33 16,-5-6 16-16,-16-7 17 0,-7-2 4 15,-21-5 0-15,-14-2 1 16,-24 3 0-16,-9 0 2 15,3 4-3-15,3 1-4 16,32 0-5-16,13-6-5 16,21 0-7-16,12-2-10 15,8-5-96-15,10 0-123 16</inkml:trace>
  <inkml:trace contextRef="#ctx0" brushRef="#br0" timeOffset="20250.55">2760 7009 666 0,'0'-5'368'15,"1"-10"-93"-15,-1 14-64 0,0 16-91 16,-1 10-33-16,0 20-21 16,3 8 0-16,4 11-14 15,0 7 0-15,-1 5-10 31,-3-4-6-31,-1-14-8 0,-1-12-6 16,0-24-4-16,0-2-10 16,0-12-203-1</inkml:trace>
  <inkml:trace contextRef="#ctx0" brushRef="#br0" timeOffset="20462.41">2625 7024 930 0,'4'-3'359'0,"21"-3"-228"16,13-2-28-16,36 4-14 16,16-1 5-16,10-2-25 15,-2 4-17-15,-20-1-21 16,-12 4-10-16,-22 5-85 15,-10 0-72-15</inkml:trace>
  <inkml:trace contextRef="#ctx0" brushRef="#br0" timeOffset="20728.13">2704 7632 1090 0,'10'0'410'16,"21"-1"-267"-16,17-1-35 15,22-3-15-15,4 1-14 0,-4 4-54 16,-11 6-8-16,-17 3-11 15,-8-3-64-15,-13-1-211 16</inkml:trace>
  <inkml:trace contextRef="#ctx0" brushRef="#br0" timeOffset="20908.32">2827 7414 1166 0,'19'-3'447'16,"24"-4"-322"-16,8 1-39 15,7 5-38-15,-4 3-16 16,-6 10-104-16</inkml:trace>
  <inkml:trace contextRef="#ctx0" brushRef="#br0" timeOffset="21494.22">3265 7630 993 0,'-3'0'401'16,"-5"10"-240"0,0 5-58-16,0 14-43 0,-2 5 0 0,6 6-14 15,0-1-8-15,4-8-14 16,1-6-5-16,2-12-4 15,1-7 6-15,2-11 9 16,-1-10 0-16,1-11 3 16,-2-8-9-16,1-4-10 15,2-1-3 1,-5 3-8-16,5 6-3 16,-1 11-8-16,-1 7-13 15,10 13-5 1,-1 7 2-16,4 13 5 0,0 4 11 15,2 5 6-15,0 0 1 16,5-4-4-16,1-5-3 16,3-9 2-16,-5-6 3 15,-8-9 8-15,3-9 5 16,-12-9 6-16,1 1 0 16,-4-6 1-16,-5 3-1 15,1 5-5-15,-2 3-3 16,4 12-7-16,-2 8 0 15,-1 16 0-15,2 8 2 0,-6 11 2 16,3 3-1-16,1 5-7 16,2-1-78-16</inkml:trace>
  <inkml:trace contextRef="#ctx0" brushRef="#br0" timeOffset="21684.25">3655 7694 521 0,'6'-8'310'0,"6"-1"-27"16,2 7-92-16,-5 10-74 0,0 7-21 15,-6 11-16-15,-3 3-5 16,-2 9-16-16,-3-1-13 16,3-1-21-16,1-4-51 15,4-10-257-15</inkml:trace>
  <inkml:trace contextRef="#ctx0" brushRef="#br0" timeOffset="21881.6">3843 7654 679 0,'4'-13'452'16,"2"-10"24"-16,-1 19-262 16,-2 6-45-16,-3 21-74 15,6 6-34-15,-1 11-24 16,-1 3-8-16,4 3-11 15,-2 1-4-15,2-7 0 16,0-6-6-16,-3-15-77 16,1-7-60-16,-3-13-398 15</inkml:trace>
  <inkml:trace contextRef="#ctx0" brushRef="#br0" timeOffset="22072.55">3781 7801 738 0,'1'-3'401'0,"5"-4"-88"0,7 6-113 16,12 3-117-16,0 3-26 16,6 5-25-1,-6-1-14-15,-2 2-67 0,-5-2-119 16</inkml:trace>
  <inkml:trace contextRef="#ctx0" brushRef="#br0" timeOffset="22266.65">4128 7755 923 0,'-2'-2'447'0,"1"-1"-181"16,1 3-93-16,0 0-85 15,3 1-23-15,21 11-13 16,31 44-11-16,-28-29-21 16,-3 0-8-16,-5-5-80 0,1-6-57 15,-6-6-250-15</inkml:trace>
  <inkml:trace contextRef="#ctx0" brushRef="#br0" timeOffset="22418.29">4350 7773 732 0,'-6'0'400'0,"-9"1"-87"16,-2 5-82-16,-11 10-99 0,-5 4-31 15,-7 13-39-15,-5 2-19 16,7 2-22-16,1-1-7 16,9-12-27-16,13-4-38 15</inkml:trace>
  <inkml:trace contextRef="#ctx0" brushRef="#br0" timeOffset="23287.97">3719 6757 602 0,'-4'-1'316'0,"-3"5"-92"15,-6 11-91-15,-5 26-97 0,-1 11-8 16,-5 12 1-16,1-3-6 15,8-13-6-15,2-12 1 16,12-17-5-16,6-4 4 16,6-15 4-16,0-9 2 15,6-20 3-15,-1-6 1 16,-1-18 21-16,1-3 10 16,-2 0 12-16,-5 0 0 0,3 19-19 31,1 11-11-31,-2 20-22 15,-2 7-7-15,3 18-10 0,-1 8-1 16,4 17 5-16,6 3 0 16,2 2 0-16,1-3 0 15,3-7-2-15,-2-2 5 0,-7-11-121 16,-6-3-104 0</inkml:trace>
  <inkml:trace contextRef="#ctx0" brushRef="#br0" timeOffset="23438.05">3717 7014 1064 0,'11'-6'390'0,"8"2"-312"0,4-1-50 16,13 5-26-16,2 4-18 15</inkml:trace>
  <inkml:trace contextRef="#ctx0" brushRef="#br0" timeOffset="23793.67">4098 6963 1400 0,'20'-5'3'16,"6"5"1"-16,19 0 5 15,-8-3 2-15,-7 8 5 0,-13-3 4 16,-4-2 2-16,-10-4 0 15,3-6-5-15,2-1-10 16,-1 3-7-16,3 5-3 16,-3 7 5-16,-5 9 28 15,-2 4 13-15,-7 7 9 16,-3-4-5-16,0-1-57 16,3-3-98-16</inkml:trace>
  <inkml:trace contextRef="#ctx0" brushRef="#br0" timeOffset="23998.53">4447 6743 845 0,'5'-4'412'16,"1"-2"-148"-16,-1 5-65 16,0 10-77-16,-1 8-17 15,-3 13-17-15,3 10-13 16,1 10-17-16,-3 4-11 15,0-2-23-15,2-7-6 0,-4-13 5 16,0-3-79-16,1-15-161 16,2-4-187-1</inkml:trace>
  <inkml:trace contextRef="#ctx0" brushRef="#br0" timeOffset="24321.6">4439 6778 755 0,'4'-10'362'0,"13"-8"-129"16,1 2-44-16,11 6-58 15,-1 4-22-15,0 6-40 16,0 4-16-16,-4 9-24 0,-2 2-10 16,-14 3-5-16,-8 4 0 15,-15 1 0-15,-1 1 2 16,2-4-10-16,9-1-25 15,14-7-27-15,8-1-4 16,12-3 0-16,-1-2 22 16,-2 2 18-16,-2 7 4 0,-9 2 4 15,-7 3 7 1,-20 4 15-16,-11-2 3 16,-18 0 6-16,-3-4-4 15,9-9-56-15,1-8-36 16</inkml:trace>
  <inkml:trace contextRef="#ctx0" brushRef="#br0" timeOffset="24770.5">5055 7269 735 0,'11'0'331'16,"26"0"-121"-16,6-1-62 15,21 0-26-15,4 2-21 16,-1-1-47-16,-7 1-18 16,-10 0-22-16,-8-1-42 15,-13-1-114-15,-1 1-107 0</inkml:trace>
  <inkml:trace contextRef="#ctx0" brushRef="#br0" timeOffset="24980.56">5143 7430 1082 0,'3'0'431'0,"8"0"-270"15,5-2-36-15,20 2-44 0,10 1-7 16,15-1-30-16,3 0-17 15,7 1 9-15,-2-3-110 16</inkml:trace>
  <inkml:trace contextRef="#ctx0" brushRef="#br0" timeOffset="25429.25">6452 7069 918 0,'-15'-11'434'0,"-16"-13"-195"16,-6 14-124-16,-5 7-43 16,-7 12-62-16,-2 12-11 15,3 15-2 1,5 5 3-16,15 16 3 0,13 4 2 0,26 13-5 31,7-1 1-31,32-7 4 0,11-9 3 0,10-24 7 16,11-8 1-1,-1-19 4-15,-5-6 3 0,-6-22 38 16,-8-9 24 0,-24-22 40-16,-14-12 12 0,-29-3-25 15,-17-2-26 1,-25 15-50-16,-11 9-22 0,0 15-17 16,10 12-83-1,9 13-173-15</inkml:trace>
  <inkml:trace contextRef="#ctx0" brushRef="#br0" timeOffset="25654.13">6543 7139 1146 0,'-5'0'495'0,"-15"0"-287"15,-5 9-72-15,-9 16-94 16,-3 7-12-16,-4 20 3 16,-2 4 0-16,2 2-7 15,4 1-5-15,14-20 23 16,8-3-77-16</inkml:trace>
  <inkml:trace contextRef="#ctx0" brushRef="#br0" timeOffset="29845.13">2270 8830 771 0,'-2'0'359'16,"-7"9"-132"-16,-5 14-65 16,-13 22-48-16,-3 8-8 0,-3 7-29 15,0 2-15-15,8-9-35 16,6-3-7-16,10-13-7 16,4-11 0-16,8-16 12 15,3-10 5-15,10-19 5 16,4-10-1-16,5-12-8 15,2-8-5-15,-2-13-4 16,-2-6-1-16,-3-10-4 16,-2 0-2-16,-6 18-7 15,-2 14-3-15,-5 26-12 16,-2 10-12-16,1 16-13 16,1 9-2-16,12 14 3 0,7 9 10 15,13 17 13-15,10 9 3 16,4 6 9-16,-1-2 3 15,0-9 7-15,-6-8-16 16,-10-9-8-16,-4-6-2 16,-17-8-5-16,-9-4 19 15,-19-6 11-15,-14 0 1 16,-23-8 3-16,-8-3-2 16,-17-4-4-16,1-1-2 15,10-5 1-15,9-3-26 16,31-9-74-16,10-2-39 15,17 3-101-15,12 1-74 16</inkml:trace>
  <inkml:trace contextRef="#ctx0" brushRef="#br0" timeOffset="30134.94">2836 8694 959 0,'0'0'410'16,"0"7"-221"-16,0 12-53 15,2 26-52-15,1 15 0 16,5 17-16-16,1 5-11 15,5 0-24-15,-3-6-9 16,-5-13-7-16,-1-10-45 16,1-11-84-16,2-8-91 0,3-15-234 15</inkml:trace>
  <inkml:trace contextRef="#ctx0" brushRef="#br0" timeOffset="30478.24">3271 8861 724 0,'3'-1'333'16,"-3"0"-130"0,3 2-40-16,-4-1-32 15,-13 4-14-15,-63 26-20 16,20-12-6-16,2 5-20 0,2 2-18 15,10-2-34 1,6 1-11-16,8-1-12 16,6-1-4-16,12 1-5 15,8 2-1-15,12-1 3 16,11 2 6-16,13 2 16 16,3 0 5-16,5-3 8 15,0-3-2-15,1-7-7 16,-2-1 2-16,-2-8-1 15,-7 0 1-15,-10-2-29 16,-7 0-67-16</inkml:trace>
  <inkml:trace contextRef="#ctx0" brushRef="#br0" timeOffset="31092.61">3300 9458 669 0,'-9'6'324'0,"-2"4"-114"16,-4 10-94-16,-2 3-27 15,3 3-38 1,1-1-20-16,3-7-13 0,2-4 2 0,2-8 13 16,0-4 3-16,3-7-2 15,-2-4-4 1,5-6-19-16,5-2-6 0,7-2-5 15,0-7 0-15,7 3 0 16,-4 0 0 0,1 1 1-16,-2 8 1 15,-3 5 2-15,3 4-2 0,-1 11 1 0,2 7 3 16,2 12 2 0,0 5 1-16,7 12-2 0,0 0-5 0,-3 0 3 15,1-3 7 1,-8-8-62-1,0-4-98-15</inkml:trace>
  <inkml:trace contextRef="#ctx0" brushRef="#br0" timeOffset="31229.36">3270 9628 479 0,'4'-3'247'16,"11"0"-62"-16,7 1-70 15,12-1-58-15,0-1-23 16,11 5-211-16</inkml:trace>
  <inkml:trace contextRef="#ctx0" brushRef="#br0" timeOffset="31528.64">3571 9584 764 0,'3'0'355'0,"6"-3"-139"16,5 3-61-16,9-2-64 15,5 2-18-15,5 0-35 16,-5-1-12-16,2 0-8 16,-6-4 0-16,-11-2 7 15,1-2-1-15,-15-2-15 16,-2-2-8-16,2-2-18 15,1 0-9-15,7 8-2 16,3 1-6-16,2 13-2 16,0 7 9-16,-6 4 27 0,-1 3 10 15,-5 0 18 1,-2 0 16-16,-2-5-242 0</inkml:trace>
  <inkml:trace contextRef="#ctx0" brushRef="#br0" timeOffset="31752.68">3992 9440 853 0,'-3'-5'431'16,"3"-3"-155"-16,0 6-85 0,4 12-105 16,5 9-28-16,1 10-21 15,-3 5 2-15,4 2-8 16,-4-5-4-16,-2-7-3 15,-2-6-16-15,-2-5-70 16,-1-5-57-16,-12-10-138 16,5-2-89-16</inkml:trace>
  <inkml:trace contextRef="#ctx0" brushRef="#br0" timeOffset="31990.16">4010 9480 437 0,'7'-13'314'15,"9"-11"3"-15,8 11-95 0,0 2-45 16,1 11-84-1,-7 2-40-15,-4 9-40 0,-4 0-7 16,-4 3-1-16,-5 1 4 16,-8-1 7-16,-1 1 3 0,1-7 1 15,2-2-3-15,13-1-8 16,6 0-3-16,9 4-5 16,2 2-1-16,4 4-3 15,-3 1-3-15,-10 7 1 16,-3 2 2-16,-27-1 4 15,-10 2 7-15,-16-9 5 16,-2-2 19-16</inkml:trace>
  <inkml:trace contextRef="#ctx0" brushRef="#br0" timeOffset="32317.18">4776 8934 698 0,'1'-6'449'0,"0"-5"0"16,0 9-217-16,-1 18-125 16,1 10-40-16,4 23-30 15,2 10 3-15,3 14-13 16,-1 3-3-16,-3-2-6 16,1-1 3-16,1-20-133 15,5-5-120-15</inkml:trace>
  <inkml:trace contextRef="#ctx0" brushRef="#br0" timeOffset="32500.64">4528 9232 810 0,'7'0'415'0,"13"-1"-109"16,13-1-50-16,25-1-73 15,14-1-33-15,12 1-59 16,-1-1-31-16,-3 4-37 16,-12 1-79-16</inkml:trace>
  <inkml:trace contextRef="#ctx0" brushRef="#br0" timeOffset="33179.91">5886 8905 864 0,'-5'12'344'0,"-11"21"-211"16,-2 8-55-16,-10 17-33 16,-3 2-6-16,0 1-13 0,-1-5-8 15,8-11 0-15,6-8 3 16,6-18 9-16,7-7 14 16,6-20 7-16,1-11 1 15,3-11-11-15,8-9-14 16,7-6-9-16,3-3 4 15,11-10 7-15,-7-4 1 16,2-8-2-16,-1 2-9 0,-4 15-12 16,-3 12-2-1,-12 24 0-15,-3 8-6 16,-6 10-6-16,0 9-1 16,4 11-10-16,7 12 3 15,11 14-2 1,6 6-1-16,23 5 5 0,3 0 6 0,7 1 9 15,-3-2 6-15,-13-8 1 16,-12-3 1 0,-18-14-3-16,-12-6-1 0,-23-9 4 15,-14-4 0-15,-30-7 5 16,-10-5-2-16,-4-6-4 16,3-5 2-16,14-7-59 15,10-3-78-15</inkml:trace>
  <inkml:trace contextRef="#ctx0" brushRef="#br0" timeOffset="33682.54">6409 8824 935 0,'6'-6'430'16,"-1"-9"-205"-16,-2 15-67 16,-2 23-91-16,0 10-11 15,4 21-14-15,-3 2-2 16,-3 3-7-16,-4-1-13 0,3-5-7 15,2-5-3-15,5-6-5 16,4-5 3 0,17-11 6-16,8-10 4 0,15-16 9 15,8-7 4-15,-3-23 4 16,-3-4 0-16,-10-12-2 16,-7-10-4-16,-8-8-1 15,-7-9-3-15,-15-1-47 16,-1 7-2-16,-9 24-12 15,1 17-1-15,-3 26 28 16,-2 15 1-16,3 27 1 16,3 12-7-16,6 12 14 0,7 6-1 15,1-4 1 1,-1-2 4-16,0-4 3 0,-3-9 3 16,0-10-91-16,3-7-150 15</inkml:trace>
  <inkml:trace contextRef="#ctx0" brushRef="#br0" timeOffset="34255.3">7107 9452 613 0,'2'-2'316'0,"1"-5"-90"0,1 1-42 16,-4-1-66-16,-4-5-18 15,-8-1-26-15,-4-1-13 16,-11 3-26-16,4 13-16 16,-4 5-19-16,6 4-5 0,11 11-5 15,-1-5 1-15,17 4-1 16,-2-3 5-16,15-7 9 15,4-4 3-15,6-8 5 16,4 0 2 0,-10-8 0-16,0-4 0 15,-6 4-6-15,-1-2-2 0,-1 6-10 16,-3 7-3-16,2 13 5 16,-3 3 4-1,3 15 15-15,0 2 6 0,-9 0 1 16,-5-2 5-16,-16-8 16 15,-9-6 7-15,-12-10 9 0,-1-6 1 16,-3-14-23-16,1-6-9 16,8-3-160-1</inkml:trace>
  <inkml:trace contextRef="#ctx0" brushRef="#br0" timeOffset="35040.89">7205 8734 673 0,'-8'9'270'15,"-11"14"-159"-15,-1 5-25 16,-3 7-12-16,2-1-10 16,4-4-16-16,2-4-17 15,7-14-7-15,6-4 8 16,4-17 1-16,9-10-2 16,6-17-5-16,4-5-8 0,4-6 16 15,-1 1 11-15,-2 11 13 16,-3 1 7-16,-4 17-12 15,-3 6-15-15,-2 11-30 16,-4 6-8-16,0 12-11 16,2 7 1-16,4 9 9 15,2 9 1-15,2 6 1 16,3 1 3-16,-2-6-4 16,-1-8-65-16,-8-15-259 15</inkml:trace>
  <inkml:trace contextRef="#ctx0" brushRef="#br0" timeOffset="35198.56">7155 8815 559 0,'14'1'340'0,"11"1"-6"16,5 3-223-16,9 2-45 15,5 1-42-15,0-1-7 16,1-1-84-16</inkml:trace>
  <inkml:trace contextRef="#ctx0" brushRef="#br0" timeOffset="35496.28">7510 8773 917 0,'4'0'396'0,"6"1"-212"16,6-1-62-16,11 0-71 16,5 2-18-16,6-1-18 15,-1 0-3-15,-10-1-1 16,-5-1-5-16,-12-5-6 16,-7 0-5-16,-5-4-5 15,-3 0 4-15,-1 4-6 16,2 2-5-16,3 5 0 0,1 6 3 15,1 7 14-15,0 3 8 16,1 5 3-16,1 3 0 16,0-5-65-16,-1-2-149 15</inkml:trace>
  <inkml:trace contextRef="#ctx0" brushRef="#br0" timeOffset="35684.59">7847 8652 997 0,'2'3'397'0,"6"9"-245"16,-2 8-61-16,3 12-31 15,-1 5-3-15,-1 5-18 16,1-4-4-16,-4-4-16 16,0-4-53-16,-1-13-118 15,-7-5-104-15</inkml:trace>
  <inkml:trace contextRef="#ctx0" brushRef="#br0" timeOffset="35958.53">7831 8689 572 0,'12'-9'349'0,"11"-4"-59"16,4 4-93-16,-2 0-32 16,2 9-73-16,0 1-23 15,-8 4-32-15,-5 3-13 16,-9 1-7-16,-5 2-1 15,-2 0-6-15,-2 1-1 16,8 0-3-16,5-2-1 16,10 0-5-16,3-2-3 15,4 2-3 1,0 3-2-16,-4 6 0 0,-4 6-1 16,-18 3 6-16,-12 3 5 0,-22-1 13 15,-11-4 6-15,-9-12 1 16,1-9-6-16</inkml:trace>
  <inkml:trace contextRef="#ctx0" brushRef="#br0" timeOffset="36384.28">8532 9136 774 0,'12'-1'349'0,"24"-1"-156"16,10 2-64-16,13 0-60 16,-3 0-22-16,-6 2-52 15,-5 4-49-15,-15-2-189 16</inkml:trace>
  <inkml:trace contextRef="#ctx0" brushRef="#br0" timeOffset="36587.77">8548 9302 940 0,'10'0'419'0,"21"-2"-179"15,13 0-34-15,17 2-60 16,5 0-33-16,1 2-67 0,-5 0 16 15,-4-2-139-15</inkml:trace>
  <inkml:trace contextRef="#ctx0" brushRef="#br0" timeOffset="37021.51">9882 9005 886 0,'-28'-17'404'15,"-22"-9"-152"-15,0 13-191 16,1 10-35-16,7 25-20 16,2 7-3-16,12 15 4 0,7 8 3 15,18 8-3-15,9 4-3 16,21 11 39-16,12-2 10 16,20-8 13-16,10-8 5 15,23-28-27-15,3-13 1 16,-4-31 7-16,-7-13 5 15,-33-27 9-15,-12-8 3 16,-32-15-2-16,-12 3-7 16,-24 10-23-16,-10 7-17 15,-7 12-54-15,-2 8-74 16,8 15-175-16</inkml:trace>
  <inkml:trace contextRef="#ctx0" brushRef="#br0" timeOffset="37205.73">10018 9040 1033 0,'-7'4'447'0,"-12"8"-216"16,-8 9-50-16,-17 14-50 0,-7 7-20 15,-8 19-48-15,-1 6-20 16,6 7-11-16</inkml:trace>
  <inkml:trace contextRef="#ctx0" brushRef="#br0" timeOffset="45440.16">2013 10352 757 0,'1'-18'356'0,"9"-16"-112"16,-2 5-38-16,-6 16-57 16,5 14-23-16,-7 37-57 15,6 25-21-15,-5 28-12 16,-2 9-7-16,0 3-8 16,-4-9-2-16,3-11 0 0,4-10-68 15,5-22-126-15,3-13-211 16</inkml:trace>
  <inkml:trace contextRef="#ctx0" brushRef="#br0" timeOffset="45770.5">2522 10418 801 0,'0'0'356'15,"-7"2"-158"1,-14 13-125-16,-10 7-23 16,-29 11-17-16,-13 3-7 15,-4 3-2-15,-1-5-4 0,23-4-8 16,16 3-4 0,21-10-9-16,10 3 14 15,12-1 37-15,8-2 24 0,21 5 42 16,10 1-4-16,10 2-27 0,9 2-18 15,-3-3-38-15,-4-6-11 16,-5-7-121 0,-9-4 140-16</inkml:trace>
  <inkml:trace contextRef="#ctx0" brushRef="#br0" timeOffset="45980.94">2576 10942 1101 0,'-2'0'446'0,"-1"4"-279"0,3 9-42 15,-1 13-59-15,0 8-11 16,-3 12-23-16,0 4-6 15,-2 1-8-15,-2 0-4 0,6-11-68 0,2-10-89 32</inkml:trace>
  <inkml:trace contextRef="#ctx0" brushRef="#br0" timeOffset="46288.59">2542 11000 853 0,'6'-12'402'0,"13"-6"-139"16,3 3-48-16,3 8-69 16,0 7-24-16,-4 4-53 15,-4 3-22-15,-9 4-14 16,-3 0-8-16,-6-1-7 16,-4 4-2-16,-1-7-9 15,4 2-7-15,13 2-19 0,9-3-5 16,14 3-1-16,4 0 6 15,-1 1 8-15,-5 7-2 16,-19 6 5-16,-16 4 5 16,-30 6 7-16,-17-5 9 15,-9-6 6-15,0-8 0 16,15-14-33-16,13-2-74 16</inkml:trace>
  <inkml:trace contextRef="#ctx0" brushRef="#br0" timeOffset="46589.83">3150 10793 862 0,'9'-2'424'0,"4"-7"-99"0,16 9-145 16,15 1-4 0,19 5-15-16,7 2-32 15,-2-3-51-15,-9 0-27 16,-14-5-22-16,-6-1-55 15</inkml:trace>
  <inkml:trace contextRef="#ctx0" brushRef="#br0" timeOffset="47028.59">4023 10320 1315 0,'7'-5'71'16,"-5"7"-10"-16,4 4 62 15,-1 35-57-15,-2 17-14 0,5 26-17 16,-2 12-6-16,2 6-8 16,-1 4-1-16,-3-9-5 15,3-47-1 1,-3-26-124-16,0 1-101 0</inkml:trace>
  <inkml:trace contextRef="#ctx0" brushRef="#br0" timeOffset="47303.07">4563 10533 899 0,'-10'0'360'16,"-15"0"-235"-16,-4 8-38 16,-12 6-41-16,-1 3-4 15,-9 6-12-15,-5 0-9 16,5 7-14-16,4-1-6 0,15 3-4 15,12-2 1 1,15-1 24-16,11 0 16 0,16 1 39 16,8 2 7-16,16-4-11 15,5 0-13 1,6-1-35-16,-1-4-3 0,1 1-134 16,0-4-352-16</inkml:trace>
  <inkml:trace contextRef="#ctx0" brushRef="#br0" timeOffset="47645">4671 10986 535 0,'-4'1'313'0,"-4"8"1"16,-3 7-172-16,-3 15-77 0,-2 4 5 15,1 3-7-15,1 0-5 16,6-8-16-16,5-4-9 15,6-11-12 1,2-5 6-16,7-14 13 0,-2-7 3 0,2-13 5 16,3-5-1-16,-6-12-1 15,0 0 1 1,-4-8-8 0,1-4-10-16,4 14-20 15,2 2-6-15,6 22-3 0,2 15 0 16,0 18 9-16,2 9 1 15,-3 9 2-15,-3 3 3 16,-1 2-2-16,-4-6-2 0,0-1-3 16,-2-3 3-16,1-9-117 15,1 0-131 1</inkml:trace>
  <inkml:trace contextRef="#ctx0" brushRef="#br0" timeOffset="47804.42">4638 11106 982 0,'14'0'461'16,"10"0"-209"-16,14 4-66 0,0-3-26 0,2 0-73 16,-2 5-1-1,-12-1-367-15</inkml:trace>
  <inkml:trace contextRef="#ctx0" brushRef="#br0" timeOffset="48547.71">5686 10581 914 0,'-1'-3'431'0,"-1"0"-183"15,-3 4-90-15,4-1-91 16,0 12-28-16,6 69-20 16,3-21-3-16,1 17-2 15,-3-1 0-15,-4-13 0 16,-2-10-22-16,-4-17-151 16,0-9-326-16</inkml:trace>
  <inkml:trace contextRef="#ctx0" brushRef="#br0" timeOffset="48718.6">5467 10753 837 0,'0'0'365'0,"13"1"-139"16,7 1-63-16,24 1-26 0,26 0-3 15,24-3-50-15,5-2-22 16,-1 1-48-16,-14-1-77 15</inkml:trace>
  <inkml:trace contextRef="#ctx0" brushRef="#br0" timeOffset="49342.66">6564 10443 861 0,'24'-21'371'0,"31"-14"-192"16,4 12-32-16,-5 29-39 15,-1 18-18-15,-25 22-21 16,-10 10-8-16,-18 15-10 16,-11 4-10-16,-9 12-17 15,2-1-7-15,13-10-9 0,10-9-3 16,20-27-2-16,7-14 0 16,13-21 8-16,4-9 5 15,-1-17 8-15,4-9 1 16,-12-24 4-16,-2-9-1 15,-11-16-2-15,-3-2-4 16,-4 10-8-16,-1 8-7 16,-4 15-12-16,-2 17-2 15,-11 15-5-15,-2 16 0 16,-7 20 5-16,-1 7 1 0,-1 26 3 16,1 6 3-16,9 17 1 15,5 7 1-15,12 0 1 16,7-6-1-16,6-20-32 15,2-13-142-15</inkml:trace>
  <inkml:trace contextRef="#ctx0" brushRef="#br0" timeOffset="50006.14">7628 11189 690 0,'1'-7'334'0,"1"-7"-115"16,-5-3-40-16,-5-2-57 0,-5-3-17 16,-10 1-38-16,-1 3-15 15,-9 5-38-15,6 9-16 16,7 7-26-16,7 10-5 16,16 11 5-16,5 0 4 0,13 2 15 15,4-3 4-15,6-8 5 16,3-3 3-1,-5-6 3 1,3-5 4-16,-13-3 7 0,-3-6 3 16,-8 0 2-16,-6 1 1 15,-5 1-7-15,0 10-8 16,2 12-5-16,0 9-3 0,-1 14 3 16,0 3 5-1,-14 3 7-15,-6-3 0 16,-10-6 7-16,-3-7 0 15,-2-19 12-15,3-7 2 16,5-18-6-16,5-12-20 16,16-10-102-16,3-7-99 15</inkml:trace>
  <inkml:trace contextRef="#ctx0" brushRef="#br0" timeOffset="50491.63">7607 10273 656 0,'1'4'340'16,"1"4"-67"-16,-2 15-130 16,-2 8-36-16,0 16-23 15,-3 5-22-15,3-4-31 16,2-5-6-16,-2-15-9 15,0-9 0-15,1-12-53 16,0-2-50-16,1-12-281 16</inkml:trace>
  <inkml:trace contextRef="#ctx0" brushRef="#br0" timeOffset="50746.06">7560 10320 528 0,'12'-3'312'16,"-6"1"-31"-1,1 1-120-15,24-10-20 0,10 8-28 16,0 3-10-16,-19 5-36 0,-5 4-19 0,-16 1-15 16,-3-1-4-1,-12 3-7-15,-1 0-2 16,8-1-19-16,6 3-4 16,14-1-9-16,6 4-1 15,15 3 8-15,3 5 5 16,-7 2 2-16,0 1 2 15,-16 1 9-15,-14-6 2 0,-20-5 8 16,-17-4 3-16,-14-9-19 16,1-3-55-16</inkml:trace>
  <inkml:trace contextRef="#ctx0" brushRef="#br0" timeOffset="51218.98">8276 10893 752 0,'-4'2'352'16,"5"-1"-121"-16,6 1-32 0,-7-2-28 16,30 1-2-16,66 0-24 15,-19-5-29-15,17-1-48 16,-7 2-22-16,-22 4-67 0,-19 2-113 15</inkml:trace>
  <inkml:trace contextRef="#ctx0" brushRef="#br0" timeOffset="51829.96">9243 10596 644 0,'16'-16'312'0,"19"-14"-94"0,-1 8-13 0,-4 20-30 15,-2 10-38-15,-6 17-59 16,-7 11-7-16,-13 19-16 0,-8 5-7 15,-10 14-19 1,1 1-7 0,6-7-10-16,5-8-5 0,10-23-3 0,12-8 0 15,15-23 5-15,11-2 2 16,10-16 4 0,0-10 3-16,-1-14 0 0,-3-13 1 0,-8-15 0 15,-6-8-1-15,-11-2-7 16,-1 6-2-1,-8 12-4 1,-4 7-1-16,-12 18 3 16,-5 6 1-16,-7 18-5 15,-1 10-2-15,3 22-9 16,-3 10 0-16,4 20 6 16,2 7 3-16,7 21 7 15,7 3 2-15,7-3 1 16,4-9-2-16,11-22-1 0,4-15-74 15</inkml:trace>
  <inkml:trace contextRef="#ctx0" brushRef="#br0" timeOffset="52541.53">10104 11264 702 0,'5'-9'336'16,"0"-11"-111"-16,-1-3-34 0,-11-2-44 16,-9-3-22-1,-14 7-58-15,-7 5-25 16,-2 13-40-16,1 7-11 0,9 9-9 0,6-2 0 15,17 3-1-15,4 1 0 16,16-4 4 0,9 2 2-16,7-7 8 15,5-6 4-15,2-1 3 16,-4-5 4-16,-5 0-1 0,0 3 6 16,-7 9 7-16,-3 7 7 15,-6 14 11-15,-4 7-2 16,-7 13 0-16,-1 1-5 15,-9 0-6-15,-6-4-3 16,-13-14 1-16,-3-7 2 16,-10-17 5-16,-2-5 1 15,5-10-14-15,-1-12-22 16,13-15-101-16,5-11-75 16</inkml:trace>
  <inkml:trace contextRef="#ctx0" brushRef="#br0" timeOffset="53014.71">10250 10544 419 0,'3'-8'315'0,"3"-10"68"16,-4 0-108-16,-1 14-79 16,0-1-43-16,-3 11-75 15,-3 9-25-15,-4 6-41 16,-2 9 0-16,-2 3 1 15,0 0-2-15,3-3 0 16,2-4-1-16,4-12 2 0,3-6 4 16,8-13 7-16,3-6 3 15,4-13-2-15,0-2-2 16,0-4-6-16,-4-6-3 16,3 5-3-16,-3 1-3 15,0 7-5-15,0 13 3 16,-4 11-2-16,1 9-1 15,1 17-1-15,1 3-2 16,7 9 1-16,5 4 0 16,4-3-3-16,1-2-69 0,-3-8-168 15,-5-4-222-15</inkml:trace>
  <inkml:trace contextRef="#ctx0" brushRef="#br0" timeOffset="53171.58">10223 10670 732 0,'1'-1'387'16,"7"-3"-54"-1,9 2-107-15,10-3-88 0,4 1-27 16,8 3-47-16,-3-2-109 16</inkml:trace>
  <inkml:trace contextRef="#ctx0" brushRef="#br0" timeOffset="53573.12">10931 10848 920 0,'14'-2'381'15,"10"-5"-207"-15,17 6-61 16,9 2-5-16,7 4-24 16,5 3-27-16,-9-1-29 15,-3-1-53-15,-13-3-154 16,-15-3-151-16</inkml:trace>
  <inkml:trace contextRef="#ctx0" brushRef="#br0" timeOffset="53760.56">10957 11004 703 0,'12'2'417'0,"13"1"-73"15,20 1-83-15,8 2-38 0,8-2-82 16,-2-1-45-16,-5 0-56 16,-7-3-28-16,-4-1 77 15</inkml:trace>
  <inkml:trace contextRef="#ctx0" brushRef="#br0" timeOffset="54265.38">12072 10678 894 0,'-22'-5'363'16,"-15"-2"-213"-1,-7 17-117-15,1 11-27 16,2 23-18-16,6 15-5 0,17 22 1 16,9 1 3-16,26-4 8 15,18-11 5-15,31-23 20 16,13-9 12-16,10-17 26 0,1-15 36 16,-4-19 66-1,-10-14 25-15,-12-23 28 16,-13-3-23-16,-32-23-57 0,-18-5-27 15,-34 3-58 1,-20 1-16-16,-20 25-37 0,-1 17-12 16,1 23-39-16,6 14-78 15,4 14-218-15</inkml:trace>
  <inkml:trace contextRef="#ctx0" brushRef="#br0" timeOffset="54532.54">12363 10717 1094 0,'-3'-7'521'16,"-8"-4"-227"-16,-7 4-80 15,-9 15-115-15,-11 9-43 0,-4 20-22 16,-4 15 0-16,-8 14-3 16,3 5 0-16,5-5-15 15,8-9-4-15,17-15 13 16,4-8-84-16</inkml:trace>
  <inkml:trace contextRef="#ctx0" brushRef="#br0" timeOffset="64868.06">20287 9892 527 0,'15'-7'316'15,"10"-5"-53"-15,-8 4-55 16,-4 2-16-16,-9 4-18 16,-2 1-11-16,-2 1-43 15,-1 0-23-15,0-1-46 16,0 1-19-16,0 0-10 16,0 0 2-16,-12 24 2 0,-45 30 6 15,9-18 2-15,-9 2 0 16,-13 1-4-1,1 5-4-15,6 0-6 0,1 1-4 16,3-3-5-16,2 0-1 16,6-5-4-1,5-2 0-15,15-2-1 0,2-8 2 0,6-5 0 16,6-5 0-16,8-6 1 16,3-3-2-1,1-5-2-15,4-1 1 0,2-4 3 16,0 3 2-16,0 0 2 15,0 0 0-15,0 0-3 16,7-8-3-16,41-42 0 16,-27 27 1-16,-3-3 3 15,-3 3 1-15,-7 1 10 16,-2 1 4-16,-7 6 4 16,-3 1 0-16,-1 8-11 0,-1 3-7 15,-3 6-14-15,-2 6-3 16,-4 7-4-16,-2 5 2 15,-3 9 5-15,1 2 0 16,0 3 2-16,2 0 1 16,4-4 0-16,9-1 1 0,0-12-1 15,3-6 0-15,6-5 2 16,-2-5 2-16,11 0 12 16,9 6 10-16,7-8 10 15,4 1 6-15,10 7-2 16,1-7-7-16,7 8-8 15,-2-3-5-15,-12-8 3 16,0 6-33 0,-22-14 107-16</inkml:trace>
  <inkml:trace contextRef="#ctx0" brushRef="#br0" timeOffset="65514.5">19081 10961 499 0,'3'-3'296'0,"-1"-5"-21"15,10-2-125-15,1-4-17 16,8 3-16-16,1 6-6 16,-3 3-20-16,-4 7-6 15,-7 5-10-15,-3 3-4 16,-5 6-11-16,-2 4-8 16,-1 4-20-16,0-3-9 0,4 1-12 15,5-6-1-15,10-6-1 16,7 1 2-16,12-11 6 15,5-3 3-15,1-9 4 16,-6-11 1-16,-7-3 2 16,-7-5 3-16,-6-6-4 15,-1 4-2-15,-10 4 6 16,0 8 7-16,-7 13 2 16,-2 2-3-16,-3 11-12 15,0 7-16-15,4 11-5 0,2 1 2 16,-2 3-3-16,5 0 1 15,6-4 0-15,0-4-3 16,8-5 0-16,-5-6 0 16,-6-8-38-16,8-1-72 15,-4-5-283-15</inkml:trace>
  <inkml:trace contextRef="#ctx0" brushRef="#br0" timeOffset="65752.16">19623 11062 837 0,'-1'2'428'0,"-3"2"-84"0,-5 8-203 16,0 3-32-16,-3 11-22 16,2 5-17-16,3 3-24 15,4 1-14-15,6-7-15 16,2-8-8-16,3-7-1 15,2-3 1-15,1-6 4 0,-2-4 9 16,1-6-94-16,-4 0-95 16</inkml:trace>
  <inkml:trace contextRef="#ctx0" brushRef="#br0" timeOffset="66072.86">19591 11123 1084 0,'2'0'472'16,"4"-5"-248"-16,3-1-75 0,11 2-78 15,4 2-22-15,8-1-25 16,0 3-8 0,-5 4-11-16,-3-2 0 15,-12 1-3-15,-5-1-2 16,-12 0 6-16,-7 0-1 0,-6 6 1 15,2 2 0 1,6-1-8-16,7 0-1 16,9 0-1-16,6 0 0 0,9 5 4 15,-1 0 2-15,-2 2-1 0,-8 2 2 16,-14-2 5 0,-12 1 2-16,-19-3 5 15,-2-4 2-15,0-7-45 16,7-5-95-16</inkml:trace>
  <inkml:trace contextRef="#ctx0" brushRef="#br0" timeOffset="66625.54">19188 10806 706 0,'-2'1'311'16,"-1"0"-166"-16,4 0-32 0,-1-1-29 16,0 0-8-16,27-1-7 15,42-1-7-15,-15 1-24 16,-6 1-9-16,-2 1-6 15,-6 0-2-15,-16 1-4 16,-3-1 2-16,-13-1 13 16,-6-2 4-16,-1-6 1 15,-3-5-3-15,0-2-13 16,2 0-6-16,-4 5-9 0,3 3-3 16,1 6-16-16,-4 2-4 15,4-1 12-15,0 0 4 16,4 22 26-16,4 33 10 15,-7-26 10-15,-2-3 1 16,-11-9-6-16,4-8 8 16,-7-14-375-16</inkml:trace>
  <inkml:trace contextRef="#ctx0" brushRef="#br0" timeOffset="69520.5">22096 2594 926 0,'9'-8'390'0,"12"-11"-202"0,1 9-55 16,-1 9-50-16,-4 4-17 15,-5 19-29-15,-9 5-10 0,-9 14 0 16,-5 4-6-16,-2 3-10 15,6-1-3-15,11-10-3 16,10-8 4-16,12-18 10 16,-3-21 2-1,-11 5 14-15,0 0 5 16,37-41 6-16,-1-7 8 0,-11-12-7 16,-23 16-3-16,-4 13-21 15,-7 9-8-15,0 20-12 16,-4 10-5-16,-5 19 0 15,1 7-3-15,0 13 3 0,1 1 2 16,5 0 2-16,4-3 0 16,9-6-1-16,4-7 7 15,8-10-178-15,1-9-165 16</inkml:trace>
  <inkml:trace contextRef="#ctx0" brushRef="#br0" timeOffset="69844.02">22662 2803 674 0,'-4'11'307'15,"-9"16"-137"-15,-2 6-47 16,-2 4-43-16,1 1-26 0,4-9-28 16,3-7-5-1,8-11 11-15,3-11 11 0,7-15 27 0,5-4 16 16,0-19 11-1,2-4-2-15,0-6-14 16,-1-3-13 0,-2 10-29-16,-4 8-11 15,0 22-19-15,-1 8-7 0,2 18-2 16,-2 7-2-16,3 12 1 0,3 7 1 16,0 1 2-1,2-2 0-15,-1-2-44 16,-4-6-19-16,-4-12-109 0,-7-3-51 15,-7-13-155-15</inkml:trace>
  <inkml:trace contextRef="#ctx0" brushRef="#br0" timeOffset="69968.74">22613 2912 553 0,'1'-6'329'15,"6"-1"-38"-15,11 1-154 16,6-3-43-16,11 6-56 15,1 1-15-15,-4 2-167 16</inkml:trace>
  <inkml:trace contextRef="#ctx0" brushRef="#br0" timeOffset="70201.32">22909 2670 570 0,'1'0'261'0,"13"1"-75"16,11-1-67-16,18-1-12 16,8-1-11-16,6-2-38 15,1 1-19-15,-8 2-20 16,-4 0-47-16,-20 1-217 15</inkml:trace>
  <inkml:trace contextRef="#ctx0" brushRef="#br0" timeOffset="70358.03">22974 2747 615 0,'10'3'342'15,"13"-3"-56"-15,8 2-55 16,13-2-88-16,1 0-41 0,4 0-61 15,-2 2-17-15,-12 1-164 16</inkml:trace>
  <inkml:trace contextRef="#ctx0" brushRef="#br0" timeOffset="70703.04">23694 2586 517 0,'-8'-6'289'0,"-14"-3"-26"0,-4 4-151 16,-8 12-73-16,0 8-16 15,-1 14-13-15,5 9-6 0,14 6 0 16,9 2 4-16,20-1 11 15,10-8 15 1,17-12 53-16,10-6 27 16,11-22 45-16,-1-8 15 15,-11-20-3-15,-12-7-4 16,-20-7-19 0,-8-3-18-16,-18 0-47 0,-8 3-30 15,-22 10-50-15,-7 9-45 16,-6 21-173-16,2 8-134 15</inkml:trace>
  <inkml:trace contextRef="#ctx0" brushRef="#br0" timeOffset="70905.14">23767 2637 602 0,'4'-7'421'16,"8"-4"35"-16,-12 9-212 16,-6 2-49-16,-11 14-84 15,-11 8-38-15,-17 15-46 16,-9 6-5-16,-5 13-83 16</inkml:trace>
  <inkml:trace contextRef="#ctx0" brushRef="#br0" timeOffset="80780.66">2178 12309 587 0,'7'-18'364'0,"-1"-20"-23"0,5-6-135 16,2-9-26-16,-3 2-33 15,2 11-14-15,-5 7-21 16,-1 19-8-16,-5 10-45 15,-4 9-22-15,-1 23-34 16,-4 13-10-16,2 23 7 16,4 8 0-16,3 7 6 15,3-1-2-15,7-17 1 16,1-9 3-16,2-22-107 16,2-12-93-16</inkml:trace>
  <inkml:trace contextRef="#ctx0" brushRef="#br0" timeOffset="80955.98">1960 12521 834 0,'13'0'397'16,"15"0"-115"0,11-1-67-16,32 2-33 0,10-1-26 15,22 4-59-15,3 3-33 16,-16-2-72-16,-7 0-129 15</inkml:trace>
  <inkml:trace contextRef="#ctx0" brushRef="#br0" timeOffset="81338.32">2074 12888 636 0,'-1'-17'380'0,"6"-19"10"0,9-1-236 16,17 6-65-16,11 6-11 16,10 12-1-16,6 12-5 15,-7 13-21-15,-12 9-6 16,-29 11-4-16,-18 4 1 15,-34 9-4 1,-12 4 0-16,-4-7-16 16,4-5-7-16,20-17-15 15,14-8-6-15,16-9-29 16,7-5-4-16,16-3-2 0,4-3 10 16,21 2 42-16,5 2 21 15,10 9 28-15,0 9-4 16,-11-1-13-16,-9 3-15 15,-18-4-120-15</inkml:trace>
  <inkml:trace contextRef="#ctx0" brushRef="#br0" timeOffset="82100.95">2790 12341 995 0,'1'0'387'16,"6"7"-264"-16,1 11-69 0,2 14-39 16,-5 4 4-16,-3 9 6 15,-2-5-1-15,-6-9-2 0,2 0-2 16,0-18-1-16,1-3 14 15,5-14 12 1,3-8-1-16,8-13-3 16,3-5-17-16,8-8-20 15,3-4-1-15,1 9 22 0,-1 4 10 16,-3 19 12-16,-4 10 1 0,-5 17-24 16,-7 7-9-16,-3 8-9 15,-3 2-1 1,-8-8 2-16,4 0-1 15,-10-10 0-15,8-2-2 16,-2-14-10-16,6-3-5 16,9-13-3-16,4-7 0 0,8-1 5 15,2-4 3 1,8 8 10-16,1 2 10 16,0 14 9-16,-5 5 6 0,-11 16 0 15,-4 10-3 1,-5 5-6-16,-5-1 1 0,-4-2-7 15,-1-5-3-15,2-5-11 16,3-2-84-16</inkml:trace>
  <inkml:trace contextRef="#ctx0" brushRef="#br0" timeOffset="83670.93">3413 12433 412 0,'9'-11'263'0,"7"-6"-19"16,4-7-65-16,-2-3-13 16,1 5-20-16,-4 6-22 0,-5 14-58 15,-1 9-17 1,-9 25-34-16,0 8 1 15,-4 13 7-15,5 3-6 16,1-11-3-16,7-6-4 0,9-15 6 16,2-8 4-1,15-12 19-15,3-4 14 16,4-18 11-16,-2-5 3 0,-6-5-4 16,-5-8-6-16,-8-7-1 15,-5-1-1-15,-10 4-1 16,-6 8-5-16,-5 18-19 15,-4 14-12-15,-2 21-18 16,-1 6-5-16,3 14 1 0,3 1 4 16,8-4 0-16,8-2 3 15,5-7-1 1,3-3 1-16,-2-9 21 16,-4-5-77-16,-1 0-204 0</inkml:trace>
  <inkml:trace contextRef="#ctx0" brushRef="#br0" timeOffset="83915.46">4009 12607 811 0,'0'4'417'0,"-1"4"-60"15,-4 12-219-15,2 8-21 16,-4 7-23-16,2 6-20 16,3 1-39-16,3 1-12 15,2-11-11-15,3-2-1 0,2-14-3 16,-5-6-34-16,2-10-107 16,3-5-84-16</inkml:trace>
  <inkml:trace contextRef="#ctx0" brushRef="#br0" timeOffset="84265.13">3990 12649 1008 0,'10'-8'475'15,"5"-8"-202"-15,9 3-98 16,6 4-38-16,6 3-50 15,2 2-22-15,-8 4-37 0,-7 3-6 16,-13 5-14-16,-8 4-5 16,-10 4-3-16,-8 0 0 15,-7-1 1-15,0 0 2 16,9-3-7-16,5-3-6 0,12-1-6 16,8-1 0-1,8-1 6-15,6 2 4 16,-4 6 4-16,5 0 1 15,-10 10-1-15,-9 2 0 0,-15 4 3 16,-20 2 1-16,-18-4 6 16,-7-11 11-16,7-17-103 15,8-4-83-15</inkml:trace>
  <inkml:trace contextRef="#ctx0" brushRef="#br0" timeOffset="84756.92">4062 12041 834 0,'-5'-17'394'16,"-2"-8"-141"-1,11 3-150-15,12 5-24 16,10 9-18-16,7 4-4 0,4 10-2 0,0 7-9 16,-10 10-8-1,-12 1-4-15,-25 8 3 16,-20 3 0-16,-21 4-7 16,-2-1-3-16,13-9-11 0,11-6-3 15,22-13-4 1,16-4 3-16,28-7 15 0,15-2 11 0,23-8 10 15,4 3 1-15,-13 2-10 16,-10 2-7-16,-23 6 6 16,-19 2-75-16</inkml:trace>
  <inkml:trace contextRef="#ctx0" brushRef="#br0" timeOffset="87884.53">4719 12488 774 0,'-1'1'405'0,"0"5"-48"0,15 3-206 15,12 5-26-15,31 0 3 0,15-5-15 16,25-6-42-16,8-1-19 16,-6-2-181-1</inkml:trace>
  <inkml:trace contextRef="#ctx0" brushRef="#br0" timeOffset="88331.12">5817 12267 947 0,'-21'-9'431'16,"-16"-4"-195"0,-6 14-158-16,2 14-47 0,5 27-41 15,7 17-7-15,20 18 0 16,11 3 7-16,26-6 7 15,13-10 5-15,25-20 22 16,8-12 12-16,5-25 22 16,6-11 27-16,-10-27 45 15,-7-13 17-15,-19-17 25 16,-19-8-9-16,-39-19-29 0,-20 0-31 16,-34 11-52-16,-6 9-24 15,-1 42-41-15,0 13 7 16,16 26-181-16,4 15-103 15</inkml:trace>
  <inkml:trace contextRef="#ctx0" brushRef="#br0" timeOffset="88600.32">6045 12305 1306 0,'-14'-3'588'16,"-6"1"-281"-16,-8 28-149 16,-12 19-45-16,-13 26-54 15,-8 5-19-15,-7 8-35 16,7 0-436-16</inkml:trace>
  <inkml:trace contextRef="#ctx0" brushRef="#br0" timeOffset="93179">7127 12231 568 0,'2'-4'304'16,"0"-1"-75"-16,-2 0-32 15,0 4-78-15,0 0-36 0,0 1-41 16,0 0-11-16,1 24-6 15,5 43 4 1,0-13-4-16,-3 6-2 16,-3 2-3-16,-2-3-4 0,-3-14-4 15,2-6 0-15,5-12 0 16,6-3 0-16,3-10-39 16,2-5-69-1,-1-6-233-15</inkml:trace>
  <inkml:trace contextRef="#ctx0" brushRef="#br0" timeOffset="93559.05">6873 12486 444 0,'-3'-2'236'0,"1"1"-55"16,2 1-47-16,0 0-36 16,0 0-2-16,0 0-2 0,0 0 15 15,8 4-11-15,6 1-15 16,40 14-11-16,-23-17-9 15,19 2-7-15,11 0-4 16,7-3-14-16,0-1-5 16,-14 0-7-16,-12-3-3 15,-21 2-3-15,-6 1 0 16,-11-2-3-16,2 3-1 0,-3 0-8 16,-3-1-5-16,0 0-33 15,0 0-157-15</inkml:trace>
  <inkml:trace contextRef="#ctx0" brushRef="#br0" timeOffset="97478.51">21506 10474 533 0,'2'-8'290'0,"-1"-6"-41"0,1 6-42 15,0 10-81-15,-2 12-32 16,3 22-59-16,0 6-10 15,-5 11 13-15,2 3 3 16,-2-8 2-16,-1 2-5 16,3-6-8-16,1-5-3 0,-3-10 3 15,2-4 27-15,-6-16 52 16,-2-8 11-16,-5-9 3 16,-3-13-23-16,1-6-57 15,5-4-13-15,7-10-15 16,3-2-8-1,11-5-3-15,-1-2-1 0,4 3 0 16,0 6-2-16,-6 6 0 16,0 11 1-16,-8 3-2 15,-3 5 1-15,1 7-4 0,1 0-10 16,10 10-5-16,5 1 0 16,21 4 4-16,12-3 8 15,27-1 5-15,6-2 3 16,2-8 2-16,-8 1-6 15,-29 0-153-15,-13 1-136 16</inkml:trace>
  <inkml:trace contextRef="#ctx0" brushRef="#br0" timeOffset="97824.46">22003 10512 815 0,'1'-8'404'0,"1"-1"-123"0,1-2-48 16,-3 12-99-16,-2 11-41 16,0 13-66-16,-2 10-19 0,2 13 2 15,-1 3-1-15,1 0 0 16,0 2 1-16,1-7 0 16,4-6 24-16,5-9-197 15,2-6-241-15</inkml:trace>
  <inkml:trace contextRef="#ctx0" brushRef="#br0" timeOffset="98077.71">22296 10493 975 0,'8'-7'432'0,"1"-12"-186"15,-2 5-39-15,-8 8-70 0,-7 6-36 16,0 18-66-16,-4 6-23 16,-4 8-5-1,2 7 1-15,3 4-1 16,4 0-2-16,8 6 0 0,3-3 1 0,3-2 1 16,0-1 0-16,-1-6-51 31,-5-4-64-31,-2-12-215 15</inkml:trace>
  <inkml:trace contextRef="#ctx0" brushRef="#br0" timeOffset="107770.26">22044 10726 358 0,'0'1'198'0,"-2"-1"-45"0,1 3-76 16,0-3-23-16,0 0-8 15,-1 0 2-15,1 0 19 16,1 0 17-16,0 0 18 16,0 0 8-16,0 0 6 15,0 0-1-15,0 0-15 16,6 1-5-16,8 1-16 15,31 2-7-15,-23-8-20 16,2 1-11-16,4 2-12 16,-2 1-8-16,3 1-11 15,-3 0-2-15,8-1-33 16,6 0-98-16</inkml:trace>
  <inkml:trace contextRef="#ctx0" brushRef="#br0" timeOffset="109590.03">23394 9592 406 0,'-2'3'224'15,"1"2"-57"-15,-4 9-42 16,-7 1 1-16,-9 11-31 15,-3 9-13-15,-18 13-32 16,-5 13-14-16,-4 18-16 16,-7 0-7-16,7-4-4 15,4-8-2-15,11-21-1 16,7-8 0-16,13-12 1 16,1-9 1-16,9-7 10 15,-1-7 4-15,0-7 3 16,5-5-1-16,-4-7-11 0,4-1-8 15,2-9-6-15,0 1-4 16,3 1-4-16,2 4 1 16,-2 14-12-16,-2 5-4 15,1 11-6-15,-2 10 3 16,1 10 19-16,4 6 17 16,6-1 35-16,0 0 14 15,8-10 24-15,-3-5 5 0,1-8 1 16,3-10-5-16,-1-10-18 15,3-6-10-15,6-10-143 16</inkml:trace>
  <inkml:trace contextRef="#ctx0" brushRef="#br0" timeOffset="110305.04">23344 8715 666 0,'4'-4'325'15,"5"-3"-106"-15,-3 5-94 16,-1 4-17-16,-5 14-26 16,-1 9-16-16,-10 23-20 15,-3 13-7-15,-2 12-14 16,-2-3-7-16,11-8-12 0,2-16 1 16,13-16-1-16,11-8 3 15,3-16 12-15,7-3 6 16,7-12 11-1,4-5 5-15,1-17 7 16,-4-10 1-16,-10-18-5 0,-8-9-6 16,-7-5-21-16,-3 9-7 15,-6 18-7-15,-1 10 0 0,-4 21 2 16,-1 7-6 0,-2 16-7-16,2 8-5 15,1 17-1-15,2 10 5 16,2 12 7-16,2 5 0 15,6 4 4-15,-2-4 2 16,3-9-4-16,-1-4 4 16,-1-11-3-16</inkml:trace>
  <inkml:trace contextRef="#ctx0" brushRef="#br0" timeOffset="111296.55">23834 9306 351 0,'0'-1'189'0,"1"-3"-34"15,6 1-9-15,-2-2-15 0,5 2-8 16,-2-1-10-16,-1 0-6 16,-7-1-12-1,-3 1-11 1,2 1-24-16,1 2-15 0,-1 0-23 15,0 0-7-15,-20-5-9 0,-33-31-5 16,26 35-6-16,5 3-7 16,5 8-7-1,2 5-2-15,12 4 1 16,4 3 3-16,12 2 9 0,6-2 2 16,3-3 5-16,3-3 1 15,0-5 6-15,-8-7 3 16,-2-9 5-16,-6-3 3 15,-4-8 0-15,-2 0-1 0,0 2-4 16,-2 0-4 0,0 4-7-16,0 7-5 0,-2 5-13 0,2 7-2 15,-1 10-2 1,3 3 3-16,1 11 6 16,0 3 4-1,7 5 3-15,-4 4 2 16,0-7 3-16,-6-2 1 15,-8-10 6-15,-3-3 9 0,-8-8 15 16,-3-1 4-16,-8-7 4 16,-6-5-5-16,6-3-8 15,3-7-2-15,9-10-9 16,10-4-12-16,9-5-58 16,10-1-56-16</inkml:trace>
  <inkml:trace contextRef="#ctx0" brushRef="#br0" timeOffset="111705.86">23877 8742 312 0,'3'-4'237'0,"1"-6"56"15,-4 1-54-15,-1 3-47 16,-1 3-41-16,2 5-66 16,-1-2-30-16,0 0-44 15,-2 26-1-15,-5 43 0 0,9-25-4 16,0 1 0-16,3-3 0 16,4-7 0-16,-1-8-25 15,3-8-139-15,1-8-158 16</inkml:trace>
  <inkml:trace contextRef="#ctx0" brushRef="#br0" timeOffset="112031.53">23816 8758 477 0,'8'-9'280'15,"9"-6"-13"-15,2 0-110 16,8 2-15-1,5 4-28-15,1 2-19 16,1 7-47-16,-4 4-15 0,-14 3-18 16,-5 3-4-16,-13 2-1 15,-9 1 1-15,-9 0 3 16,0 2-1-16,1-6-4 16,8-1-5-16,15-1-6 15,7-2-1-15,18 3-4 0,2-1 2 16,6 6 3-1,-2 0 0-15,-11 4 8 0,-8 1 5 16,-20 0 10-16,-15 1 4 16,-18-1 1-16,-7-6-2 15,-2-4-6-15,4-7-25 16,16-1-167 0</inkml:trace>
  <inkml:trace contextRef="#ctx0" brushRef="#br0" timeOffset="112350.71">24249 9021 781 0,'3'3'331'16,"7"0"-147"-16,2-1-30 0,4-2-17 16,4-1-14-16,7 0-51 15,5 1-21-15,6 0-27 16,0 0-5-16,-3-1-8 15,2-1-59-15,-7-3-213 16</inkml:trace>
  <inkml:trace contextRef="#ctx0" brushRef="#br0" timeOffset="112583.76">24219 9140 786 0,'0'0'335'15,"7"3"-162"-15,3-1-21 16,8 0-22-16,4 1-3 0,8-2-26 16,5 2-16-16,10-3-32 15,1-3-12-15,-1-2-16 16,-2-3-41-1,-12 2-222-15</inkml:trace>
  <inkml:trace contextRef="#ctx0" brushRef="#br0" timeOffset="113005.99">24950 8857 730 0,'-14'-6'286'15,"-16"-6"-191"-15,-1 5-33 16,-4 11-34-16,-1 8-11 15,5 17-19-15,-2 10-8 16,7 13-3-16,8-1-1 0,13 1 5 16,9-6 9-1,17-8 27-15,9 0 19 16,6-10 30-16,9-6 15 16,8-13 29-16,3-9 22 15,4-15 18-15,-7-7 5 16,-14-10-19-16,-10-9-26 15,-27-5-43-15,-12-2-30 16,-28-1-46-16,-13 8-13 16,-8 11-60-16,5 10-52 0,12 17-252 15</inkml:trace>
  <inkml:trace contextRef="#ctx0" brushRef="#br0" timeOffset="113278.09">25024 8966 666 0,'3'-2'305'0,"1"-5"-109"15,1 4-52-15,-5 3-41 16,-1 0-21-16,0 0-41 0,0 0-15 15,-12 15-12-15,-46 38 2 16,25-22 2-16,-3 2-4 16,8 2-3-16,6 4-3 15,7-6-4-15,5-3 6 16,4-7-326-16</inkml:trace>
  <inkml:trace contextRef="#ctx0" brushRef="#br0" timeOffset="129141.77">8323 12362 805 0,'-1'-23'410'0,"-14"-25"-98"15,-1 6-54-15,-20 12-88 16,-4 6-45-16,-14 18-81 15,-1 11-32-15,-1 25-22 16,1 14-8-16,22 26-4 16,8 10-1-16,25-2 6 15,14-1 4-15,21-13 0 16,15-9 2-16,26-16 2 16,8-15 3-16,13-29 9 15,3-21 7-15,-14-22 11 16,-10-10 42-16,-36-17 64 0,-23-4 28 15,-42-5 18-15,-25 3-38 16,-15 23-70-16,-7 13-34 16,4 31-31-16,6 14-73 15,5 22-203-15</inkml:trace>
  <inkml:trace contextRef="#ctx0" brushRef="#br0" timeOffset="129493.09">8408 12287 772 0,'-1'0'372'0,"-4"3"-124"0,-5 7-41 15,-10 16-45-15,-6 10-15 16,-21 22-29-16,-11 5-16 15,-15 12-39 1,3-1-15-16,16-13-19 16,16-9-56-16</inkml:trace>
  <inkml:trace contextRef="#ctx0" brushRef="#br0" timeOffset="132494.4">8971 12580 569 0,'11'1'314'0,"8"0"-47"0,23 2-83 15,16-3-9-15,20-1-38 16,2-1-40-16,-4 0-44 15,-12 2-18-15,-29 0-11 16,-9 0-11-16,-26 2-207 16</inkml:trace>
  <inkml:trace contextRef="#ctx0" brushRef="#br0" timeOffset="133373.47">9807 12456 555 0,'2'1'290'0,"-1"0"-79"16,5 9-96-16,5 9-23 15,-3 11-18-15,1 4-1 16,-5 4-14-16,-2-3-7 16,-6-9-11-1,3 0-5-15,-2-14 1 0,-1-3 10 0,4-13 6 16,1-9-2-16,2-10-11 15,3-3-14 1,5-4-14 0,1 1-4-16,10 5-2 15,5 4-1-15,8 10-2 0,1 8 1 16,0 4 1 0,0 5 0-16,-12 10 9 0,-3-2-1 0,-12 9 2 15,-7 0 1 1,-7-2-3-16,-3-2 1 15,-2-3-3-15,0-3 0 16,5-8 9-16,2-4 3 16,5-11-1-16,5-10-3 15,10-7-16-15,6-6-7 0,7 7-3 16,1 5-2-16,-4 11 1 16,2 6 3-16,-13 8 6 15,2 6 9-15,-9 5 11 16,-4 4 4-16,2 5-1 15,-6 1-6-15,0-1-7 16,0-1-5-16,-1-7 0 16,0-5-36-16,4-6-268 15</inkml:trace>
  <inkml:trace contextRef="#ctx0" brushRef="#br0" timeOffset="134166.43">10731 12718 487 0,'1'-4'332'0,"5"-3"-14"16,-2 0-94-16,-1 0-33 0,-1-3-51 16,2-1-21-16,-5-5-30 15,-5-5-11-15,-6 3-25 16,-10-2-11-16,-11 3-21 15,-3 7-11-15,-12 9-18 16,1 3-9-16,3 16-11 16,7 7-1-16,13 8 0 15,9 3 4-15,18-2 6 16,10-4 5-16,19-14 7 16,13-6 4-16,15-14 5 15,-1-7 4-15,-8-9 6 16,-12-2 5-16,-17-4 9 15,-8 4 0-15,-16 4 1 16,-3 7-1-16,-10 13 3 16,-2 6 2-16,1 8-4 15,0 3-5-15,7 3-16 0,2-1-6 16,9 2-5-16,4 2-2 16,8 6 5-1,1 5 1-15,0 12 1 0,-6-1 0 16,-4 0 0-16,1-6 2 15,-13-10 7-15,-7-4 6 16,-24-4 38-16,-15-5 19 16,-16-5 26-16,-2-4 0 15,14-9-34-15,6-4-23 16,25-13-83-16,14-6-46 16,16-10-167-16</inkml:trace>
  <inkml:trace contextRef="#ctx0" brushRef="#br0" timeOffset="135753.63">11053 12156 728 0,'0'-5'342'0,"0"-2"-156"0,2 6-56 16,2 17-73-16,-3 12-17 16,5 23-11-16,-2 12 0 15,0 14-1-15,-1 1-8 16,-3-8 0-16,0-8 1 15,-5-18-2-15,-1-7 1 16,1-12 7-16,-1-9 13 16,3-9 47-16,2-4 24 15,1-9 6-15,0-3-16 0,9-10-50 16,7-5-27-16,12-5-23 16,2-2-1-16,3 8-1 31,-2 9 1-31,-10 13 7 0,-2 9 8 0,-7 13 10 15,-5 5 5 1,1 8-1-16,0-2-2 0,0-4-10 16,4-8 19-16,3-10-224 15</inkml:trace>
  <inkml:trace contextRef="#ctx0" brushRef="#br0" timeOffset="137813.57">11786 12457 717 0,'12'-5'365'0,"13"3"-100"16,22 3-154-16,11 5-27 15,18 5-41-15,-2 0-10 16,-11 0-18-16,-9-4-3 16,-20-6-124-16,-7-1-98 15</inkml:trace>
  <inkml:trace contextRef="#ctx0" brushRef="#br0" timeOffset="138020.64">11923 12600 518 0,'-7'0'306'15,"-6"1"-31"-15,6-1-47 0,8 2-79 16,6 0-21-16,17 2-43 15,7 3-1-15,15-1-5 16,7-2-16 0,-1-1-22-16,-4-2-9 0,-11 0-93 15,0 2-153-15</inkml:trace>
  <inkml:trace contextRef="#ctx0" brushRef="#br0" timeOffset="138481.11">13211 12188 664 0,'-13'-9'396'16,"-20"-12"-10"-16,-5 6-192 16,-15 7-106-16,-5 7-31 15,-5 19-50-15,4 11-10 16,13 24-14-16,12 14-1 15,31 10 7-15,10 4 2 16,30-7 9-16,15-10 7 0,21-17 12 16,10-11 10-16,5-21 25 15,3-13 19-15,-17-24 35 16,-5-12 15-16,-17-18 16 16,-20-11-8-16,-20-13-37 15,-14 0-18-15,-24 10-54 16,-10 11-22-16,-17 26-20 15,-1 10-7-15,-2 18-127 16,3 7-118-16</inkml:trace>
  <inkml:trace contextRef="#ctx0" brushRef="#br0" timeOffset="138722.78">13317 12219 561 0,'2'-10'377'0,"2"-6"55"15,-3 7-137-15,-7 5-86 16,-6 10-39 0,-14 11-65-16,-5 8-20 0,-14 23-13 15,-3 7-6-15,-6 15-23 16,-5-2-11-1,8-5 31-15,10-9-95 0</inkml:trace>
  <inkml:trace contextRef="#ctx0" brushRef="#br1" timeOffset="146524.91">3485 12073 626 0,'10'-17'349'0,"4"-17"-63"16,-9 30-105-16,-23 4-30 15,-27 44-50-15,-22 24-35 0,-34 62-23 16,-10 21-11-16,-12 15-10 16,5-1-4-1,31-33-5-15,18-21-1 16,40-44-99-16</inkml:trace>
  <inkml:trace contextRef="#ctx0" brushRef="#br1" timeOffset="147092.05">10792 12160 744 0,'-13'-6'236'15,"-11"-12"-238"-15,-6 14-266 16</inkml:trace>
  <inkml:trace contextRef="#ctx0" brushRef="#br1" timeOffset="147262.75">10724 12082 644 0,'-5'1'286'0,"-7"4"-138"15,-26 24-85-15,-22 19-11 16,-46 59-10-16,-34 28 4 0,-43 61 1 16,-17 7-3-16,6-2 2 15,29-15-5-15</inkml:trace>
  <inkml:trace contextRef="#ctx0" brushRef="#br0" timeOffset="151804.44">2223 14237 502 0,'-6'0'246'0,"-2"1"-77"0,4-1-71 16,4-5-16-16,11-7-13 15,6-7-8-15,17-10-14 16,5-10 2-16,11 3 9 16,2 3 11-16,-12 11 14 15,-2 14-4-15,-22 16-15 16,-6 9-12-16,-11 25-29 15,-3 7 1-15,-4 19-11 16,-3 5-4 0,10-9-1-16,1-8-3 15,10-21 1-15,7-14-3 0,7-19-1 16,5-8 1-16,8-22 5 16,-1-8 5-16,0-8 7 15,-6-4 0-15,-9 6-6 16,-3 5 0-16,-11 10 4 0,-3 5 15 15,-8 14 5 1,-3 6-3-16,-3 15-13 16,-2 5-15-16,4 12-8 15,3 5 1-15,7 4-1 0,6 7 1 16,5-1 1-16,0 0 0 16,0-3-90-1,-1-5-94-15</inkml:trace>
  <inkml:trace contextRef="#ctx0" brushRef="#br0" timeOffset="152012">2970 14410 1016 0,'-2'11'419'16,"-5"11"-232"-16,2 14-110 15,1 4 4-15,1 6-32 16,5-2-14-16,0-3-17 0,-1-6-2 16,2-8 2-16,3-8-63 15,-3-12-245-15</inkml:trace>
  <inkml:trace contextRef="#ctx0" brushRef="#br0" timeOffset="152339.03">2809 14490 751 0,'14'-10'416'15,"9"-14"-49"-15,16 2-222 16,6 5-38-16,3 5-51 16,-3 10-20-16,-10 9-23 15,-10 5-1-15,-20 13-2 16,-6 5 0-16,-18 3 0 15,-2-1-1-15,2-5 0 16,-1-10 1-16,12-9-11 16,3-6-15-16,15-4-8 15,7 2-5-15,10-1 9 16,5 1 12-16,-3 3 8 0,-4 2 3 16,-12 8 8-16,-13 1 3 15,-15 6 4-15,-13 3 1 16,-5-6 3-16,-2-1 17 15,-3-14-215-15</inkml:trace>
  <inkml:trace contextRef="#ctx0" brushRef="#br0" timeOffset="153308.8">3025 13899 792 0,'0'-9'351'0,"3"-12"-170"16,6 1-32-16,8-1-39 16,7 0-12-16,11 5-18 15,10 6-10-15,2 14-12 16,-3 5-6-16,-17 16-3 15,-19 9-5-15,-30 11-9 16,-15 9-6-16,-8-4-10 16,-1-9-4-16,19-14-7 15,13-10-4-15,20-9-8 16,18-1-3-16,17-6 0 16,3-1 3-16,7 0 5 15,1-2 5-15,-7 2-26 0</inkml:trace>
  <inkml:trace contextRef="#ctx0" brushRef="#br0" timeOffset="153777.85">3784 14225 559 0,'6'-2'359'15,"12"-6"41"-15,16 0-164 16,15 1-93-16,7-1-28 16,5 6-57-16,-5 2-17 15,-7 2-20-15,-6 2-25 16,-11-4-140-16,-6 2-108 0</inkml:trace>
  <inkml:trace contextRef="#ctx0" brushRef="#br0" timeOffset="153981.15">3808 14410 773 0,'9'-4'381'0,"23"0"-108"15,8-2-33-15,15-1-31 16,8 2-41-16,-2 2-69 15,-3 1-25-15,-9 7-34 16,-8 5-69-16</inkml:trace>
  <inkml:trace contextRef="#ctx0" brushRef="#br0" timeOffset="155013.61">4927 14179 636 0,'-9'-19'323'16,"-2"-25"-84"-16,12-2-57 15,21 2-66-15,9-1-8 16,19 6-7-16,7 9-5 15,13 23-1-15,3 13-18 0,-13 29-34 16,-15 13-2-16,-45 11-9 16,-26 12-3-16,-52 12-7 15,-10 7-2-15,0-3-6 16,6-9-3-16,38-33-2 16,11-19-7-16,21-27-13 15,9-13-10-15,11-11-11 16,9-3 8-16,14 2 30 15,9 6 18-15,14 16 33 16,7 13 3-16,5 22-14 16,-4 6-7-16,-7 5-18 15,-5-1 6-15</inkml:trace>
  <inkml:trace contextRef="#ctx0" brushRef="#br0" timeOffset="156291.65">5798 14456 565 0,'0'-2'323'0,"4"-2"-40"15,-3-6-39-15,0-4-61 0,0-1-17 0,-8-12-41 16,-2 1-15-1,-8-2-29 1,-6 2-26-16,-10 9-34 16,-6 7-15-16,-4 15-16 0,2 9-5 15,11 9 1-15,6 8 2 16,17 4 1-16,8 2 0 16,20-2 1-1,10-7 3-15,16-11-1 0,4-7 1 16,-2-11 4-16,1-6 3 15,-18-9 10 1,-5-6 4-16,-13-3 6 16,-13-3 1-16,-6 5-5 15,-5 4-5-15,-8 10-12 0,6 11-6 16,0 18-5-16,4 11 0 16,8 16 5-16,4 4 1 15,7 6 2-15,-3 2 2 16,-8 1 2-16,-8 2 1 15,-16 1 3-15,-9-2 2 0,-11-11 3 16,-5-10 3 0,0-19 6-16,5-10 5 0,13-22 4 15,3-10-1-15,17-17-13 16,0-10-10-16,18-2-26 16,14 2-58-16,11 3-161 15</inkml:trace>
  <inkml:trace contextRef="#ctx0" brushRef="#br0" timeOffset="156864.12">6162 13803 598 0,'0'-1'305'16,"6"3"-91"-16,0 10-55 0,-4 26-62 16,2 15-17-16,-5 19-13 15,-3 8-4-15,-2 4-9 0,-4-3-4 16,0 1-10 0,-1-6-3-16,1-14-1 15,2-8 2-15,2-22 10 0,3-7 6 16,4-14 8-16,3-6 16 15,9-11 7-15,1-10-3 16,9-16-13-16,3-5-21 16,3-3-29-16,0 2-5 0,-6 9-7 15,-4 9-2-15,-6 13 1 16,-3 5-2 0,-7 12-2-16,-3 10 0 15,-2 12 0-15,1 7 0 16,8 3 0-16,7-5 0 15,14-15-1-15,11-10-1 16,11-20-50-16,4-12 49 16</inkml:trace>
  <inkml:trace contextRef="#ctx0" brushRef="#br0" timeOffset="160407.56">7360 14149 610 0,'-12'-1'300'0,"-2"1"-92"0,6 0-29 15,24 6-37-15,17 4-15 16,41 1-43-16,25 1-21 16,27-3-34-16,8-1-12 15,-13-3-8-15,-16-3 37 16,-28 0-166-16,-17-4-90 16</inkml:trace>
  <inkml:trace contextRef="#ctx0" brushRef="#br0" timeOffset="160642.9">7386 14342 885 0,'5'1'347'0,"18"-2"-205"16,20-3-36-16,39 2-21 15,15-4-4-15,8 2-35 16,0 1-19-16,-17 1-15 0,-12-2-5 16,-8 3-66-16,-11-2-45 15,-20-1-145-15</inkml:trace>
  <inkml:trace contextRef="#ctx0" brushRef="#br0" timeOffset="160841.83">7951 14058 442 0,'0'-2'267'16,"11"-4"-20"-16,12 6-84 16,27 9-84-16,8 4-12 15,12 10 44-15,-8 0 7 16,-22 9 17-16,-12 6 13 16,-36 4-23-16,-18 4-8 15,-21 2-11-15,-10-5-15 16,8-6-42-16,13-9-15 15,24-18-181-15</inkml:trace>
  <inkml:trace contextRef="#ctx0" brushRef="#br0" timeOffset="161425.33">9197 14105 893 0,'16'-5'368'16,"17"-3"-208"-16,-4 10-40 15,-15 17-33-15,-6 9-10 16,-9 16-24-16,-8 7-1 0,-3 7-12 16,2-1-8-16,9-11-11 15,9-9-1-15,19-20 7 16,7-11 4-16,8-23 5 16,7-12-3-16,-5-20-5 15,1-7-1-15,-10-4-6 16,-5 0-2-16,-9 13-5 15,-7 5 18-15,-11 18 13 16,-3 14-3-16,-9 15-7 16,-3 15-21-16,0 17-17 15,0 8 3-15,12 6 1 0,7 4 2 16,13-1 1-16,5-4-4 16,4-13-102-16,-3-10-81 15</inkml:trace>
  <inkml:trace contextRef="#ctx0" brushRef="#br0" timeOffset="161660.17">9809 14314 961 0,'0'8'445'0,"-6"9"-126"16,3 20-234-16,-7 9-9 0,2 9-8 16,8-2-11-16,-3-7-24 0,5-1-10 15,-1-13-68 1,-1-3-67-16</inkml:trace>
  <inkml:trace contextRef="#ctx0" brushRef="#br0" timeOffset="161958.94">9769 14455 659 0,'4'-11'378'16,"16"-11"-19"-16,7 3-136 0,12 6-99 16,8 8-30-16,-1 10-55 15,-6 5-22-15,-16 12-4 16,-12 0 0-1,-24 6 2-15,-9 2 2 16,-15-7-2 0,2-1-2-16,11-11-6 0,13 1-4 15,19-4-2-15,11-1 0 0,16 0 1 16,0-3 1 0,1 5-1-16,-6 1-2 15,-23 6 4-15,-12 0 3 16,-28 0 4-16,-13-2 7 15,-5-6-47-15</inkml:trace>
  <inkml:trace contextRef="#ctx0" brushRef="#br0" timeOffset="162306.44">10460 14179 1002 0,'6'-1'445'16,"6"-2"-173"-16,28 5-179 15,14-1-32-15,19 0-19 16,10 1-16-16,-4-2-20 16,-6 0-44-16,-13 0-214 15</inkml:trace>
  <inkml:trace contextRef="#ctx0" brushRef="#br0" timeOffset="162472.89">10555 14406 1098 0,'33'-2'469'15,"42"2"-259"-15,8 1-51 16,3 5-75-16,-5 2-31 15,-13 0-187-15</inkml:trace>
  <inkml:trace contextRef="#ctx0" brushRef="#br0" timeOffset="163170.54">11606 14216 1074 0,'11'16'436'16,"0"11"-212"-16,9 38-205 16,3 10 15-16,-5 6-4 15,0-1 0-15,0-22 1 16,-4-10 8-16,-1-21 39 16,2-12 19-16,-5-27 1 15,4-13-10-15,5-21-43 16,1-14-19-16,3-27-5 15,-1-19-1-15,-9-33-7 16,-9-19-2-16,-3-5-11 0,-3 14-2 16,-1 38-5-16,-1 32-3 15,-7 41 1-15,1 13-1 16,1 16-2-16,5 8-1 16,6 5 3-16,6-1 2 15,16 4 5-15,5-1 1 16,35-4-1-16,17 0-2 15,44-7-2-15,30-5 1 16,47 0 0-16,26 1 0 0,19 4 4 16,0 4 1-16,-30 0 1 15,-21-3 2-15,-36 2 0 16,-27-3 0-16,-35 4 0 16,-25-2 1-16,-35-5 0 15,-12 1 1-15,-16-7 3 16,-7-2-1-16,-10 1-4 15,-3 1-2-15,-8 13-12 16,6 16-3-16,4 28 1 0,3 15 0 16,5 28 10-1,-5 6 3-15,9 7 3 0,-13-15 12 16,14-9-156-16,4-14-295 16</inkml:trace>
  <inkml:trace contextRef="#ctx0" brushRef="#br0" timeOffset="163713.7">12214 14211 221 0,'-6'-1'167'0,"-7"-3"97"16,-4-8 4-1,-4-10 37-15,10-7-21 0,15-8-104 16,15 1-51 0,20-5-68-16,13 4-4 0,21 17 0 15,5 7-2-15,4 31-15 16,-15 15-12-16,-43 10-12 15,-29 12-3-15,-62 10 0 16,-19 6-1-16,-7 12 1 16,3-10-1-16,41-18-4 15,18-16-2-15,28-29-6 16,13-7 1-16,20-14 2 16,13-3 0-16,25 2 6 15,5-2 1-15,8 7-4 16,-5 9-1-16,-26 5-70 15,-13 8-102-15</inkml:trace>
  <inkml:trace contextRef="#ctx0" brushRef="#br0" timeOffset="164204.53">12878 14466 299 0,'7'0'250'16,"7"1"18"-16,-2-5-37 15,1 0-11-15,4-7-36 16,1-8-9-16,-3-3-14 16,-2-5-4-16,-15-3-24 15,-7-1-17-15,-14 2-43 16,-9 6-30-16,-12 12-29 15,-4 14-11-15,0 17-8 16,4 9 1-16,20 13 1 0,7 3-1 16,21 4-1-16,10-4-9 15,15-14-21-15,6-9-16 16,8-14-33-16,0-8 8 16,-6-9 26-16,-4-4 20 15,-11-4 45-15,-2 2 11 16,-10 5 28-16,-1 6 2 15,-4 14 2-15,0 7-8 16,-1 14-27-16,1 4-6 16,-9 11-10-16,-4 4-2 15,-15 5 2-15,-7-2 2 16,-12-5 4-16,-4-8 4 16,1-12 4-16,3-13 1 15,12-22-3-15,5-15-10 0,16-16-92 16,6-6-59-16</inkml:trace>
  <inkml:trace contextRef="#ctx0" brushRef="#br0" timeOffset="164682.3">13323 13849 1003 0,'2'-11'465'16,"2"-11"-197"-16,-4 15-65 0,-4 21-86 16,1 19-36-1,-4 27-46-15,3 11 2 16,-3 10-2-1,3 4-8-15,2-5-10 0,-4 1-4 16,5-12-2 0,-1-10 1-16,-1-19 0 0,1-13 1 15,-2-17 9-15,0-10 3 16,7-14 3-16,1-4-2 16,13-10-12-16,6-1-5 15,8-3-8-15,4 0-1 16,4 9-2-16,-1 8-2 0,-6 14-3 15,-2 9-1-15,-14 15 1 16,-3 4 2-16,-3 9 4 16,4 0 2-16,2-8 2 15,5-4 1-15,-4-13 1 16,-2-3 0-16,-3-6 0 16,-4-2-2-16,5 0-83 15,-1 0 487-15</inkml:trace>
  <inkml:trace contextRef="#ctx0" brushRef="#br0" timeOffset="169365.58">14841 14262 531 0,'-3'-8'323'15,"-4"-5"-31"-15,6 1-100 16,1 0-48-16,10 2-51 15,6-1-28-15,11 6-37 0,4 2-9 16,5 9-10-16,-2 10-7 16,-7 10-1-16,-5 4 3 15,-6 1 5-15,0-2 9 16,2-17 43-16,9-8 18 16,3-19 38-1,-3-13 13 1,-5-10-17-16,-9 1-14 0,-14 3-41 15,-6 8-20-15,-5 18-69 0,0 7-72 16,-1 17-290 0</inkml:trace>
  <inkml:trace contextRef="#ctx0" brushRef="#br0" timeOffset="169587.62">14815 14541 676 0,'8'1'313'0,"19"3"-69"0,15-1-39 0,26-4 19 16,7-1-25 0,4-6-79-16,-2 0-31 15,-27 1-45-15,-11 3-14 16,-28 2-19-16,-12 0 7 15,-13 12-158-15</inkml:trace>
  <inkml:trace contextRef="#ctx0" brushRef="#br0" timeOffset="171798.86">15838 14332 460 0,'-2'-2'307'0,"3"-6"18"15,7 0-107-15,13-15-68 16,9-7-23-16,8-9-19 16,0-8-5-16,-8 3-14 31,-4 5-3-31,-13 10 3 15,-6 7-2-15,-7 13-10 0,-1 5-15 0,-4 19-36 16,2 14-21-16,2 23-13 16,-1 12-2-16,0 16 7 15,8 3 4-15,7-9 2 16,-2-11 5-16,12-21-69 31,-5-14-102-31</inkml:trace>
  <inkml:trace contextRef="#ctx0" brushRef="#br0" timeOffset="172169.17">16347 14184 1030 0,'-6'-9'440'0,"3"-16"-254"16,12 6-67-16,22 8-68 16,13 3-24-16,7 14-21 15,-1 4 5-15,-15 13-1 16,-14 6 4-16,-26 12 13 16,-13 6 1-16,-33 8 0 0,-10 2-3 15,-2-8-10-15,3-7-1 16,31-24 4-16,17-9-7 15,21-12-5-15,12-5-4 16,24 2-5-16,5-1 3 16,4 11 17-16,2 6 3 15,-19 5 8-15,-3 4 1 0,-16-4-9 16,-7-4-1 0,-5-3-48-16,-1-3-61 15</inkml:trace>
  <inkml:trace contextRef="#ctx0" brushRef="#br0" timeOffset="172329.01">16831 14560 1202 0,'-1'-8'636'16,"0"1"-142"-16,-7 0-314 0,3 6-62 15,-1 2-115-15,2 3-70 16</inkml:trace>
  <inkml:trace contextRef="#ctx0" brushRef="#br0" timeOffset="172852.22">17338 14260 503 0,'7'-5'290'0,"5"-6"-26"16,-3 0-34-16,-7 1-50 0,-3-3-28 16,-15-1-54-16,-6-1-22 15,-10 2-41-15,-6 3-16 16,1 9-21-16,0 4-10 16,9 7-8-16,9 4 2 15,7 1 2-15,8 1 2 16,12-1 5-1,3-4 2-15,16-3 4 0,6 1 1 16,4-4 1 0,0 5-2-16,-4 2-4 0,-2 4-2 0,-5 13 4 15,-2 5 4-15,-14 9 10 16,-4 5 7 0,-18-9 11-16,-13-2 4 15,-13-14 4 1,-7-5 2-16,-2-7-8 0,4-11-3 15,6-12-65-15,8-4-58 16,15-8-211-16</inkml:trace>
  <inkml:trace contextRef="#ctx0" brushRef="#br0" timeOffset="173155.35">17582 14313 1041 0,'9'-12'431'0,"3"-14"-252"0,2-2-23 16,-4-1-31-16,-5-1-10 0,3 11-9 16,-5 1-4-1,0 14-28 1,-3 4-19-16,-3 7-33 15,3 12-14-15,-1 17-4 16,2 13 2-16,7 19 1 16,-1 1 0-16,2-1 0 15,-1-11 0-15,-1-23 1 0,1-11 27 16,0-21-161-16</inkml:trace>
  <inkml:trace contextRef="#ctx0" brushRef="#br0" timeOffset="173802.54">18444 14033 599 0,'7'-4'357'16,"4"-2"-26"-16,2 6-138 15,-8 6-89-15,-2 10-19 16,-3 6-16-16,-6 3-12 16,-1 2-16-16,-2-6-10 15,0-6-17-15,8-7 0 16,3-9 1-16,5-11-2 15,10-11-3-15,5-4-4 16,4-5-4-16,2 2-1 0,-3 12-3 16,-2 4 0-1,-3 15 0-15,-5 10 3 16,-9 8 10-16,-6 6 3 0,-8 1 0 16,-2-2-2-16,3-3-4 15,3-3-2-15,7-12 1 16,8-5-1-16,8-12-3 0,3-10 1 15,9-3-3-15,-5-5-1 16,5 1-3-16,0 9-1 16,-4 12 1-16,-5 7 3 15,-9 17 11-15,-4 6 6 16,-9 3 4-16,-1 4-1 16,-4 0-5-16,-1-5 50 15,3 1-237-15</inkml:trace>
  <inkml:trace contextRef="#ctx0" brushRef="#br0" timeOffset="174003.55">18359 14323 692 0,'-4'1'360'15,"11"3"-23"-15,17-2-143 16,35-1-70-16,23-2-5 15,31-7-52-15,5 2-28 16,-11 3-23-16,-17 3 1 16,-35 6-176-16,-15-2-215 0</inkml:trace>
  <inkml:trace contextRef="#ctx0" brushRef="#br0" timeOffset="174392.08">18716 14679 997 0,'-12'-4'460'0,"-18"-4"-187"0,-6 0-31 16,-6 7-60-16,5 1-36 15,10 8-71-15,9 1-28 0,14 7-37 16,4 4-10 0,19 3-3-16,16 5 2 15,18 8 3-15,6 3 1 0,-13 3 2 16,-16-5 0-1,-38-5 29-15,-22-7 27 0,-26-15 36 16,-4-5 5-16,5-20-24 16,9-3-26-16,19-10-113 15,3-4 262-15</inkml:trace>
</inkml:ink>
</file>

<file path=ppt/ink/ink1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12:57:18.977"/>
    </inkml:context>
    <inkml:brush xml:id="br0">
      <inkml:brushProperty name="width" value="0.05292" units="cm"/>
      <inkml:brushProperty name="height" value="0.05292" units="cm"/>
      <inkml:brushProperty name="color" value="#FF0000"/>
    </inkml:brush>
  </inkml:definitions>
  <inkml:trace contextRef="#ctx0" brushRef="#br0">2037 14417 720 0,'0'-2'351'15,"-1"4"-109"-15,-3 13-55 0,-7 17-58 16,-4 5-25-16,-5 17-46 15,-3 1-19-15,3 2-24 16,4-4-3-16,4-16-1 16,5-10-1-16,7-20 6 15,6-7 3-15,10-20 0 16,5-10 2-16,1-15-7 16,-1-5-1-16,-5 0-4 15,-4 0 0 1,-1 5 3-16,-4 4 3 0,0 17-2 15,-4 12-2-15,2 22-1 16,4 14-4-16,0 18 4 16,4 4 2-16,4 8-6 15,0 1-4-15,4-7 1 16,2-1 19-16,-1-14-119 16,1-12-69-1</inkml:trace>
  <inkml:trace contextRef="#ctx0" brushRef="#br0" timeOffset="1">1935 14631 824 0,'8'-1'348'0,"13"0"-183"16,10-3-53-16,20 4-48 15,4 1-20-15,-2 5-140 16</inkml:trace>
  <inkml:trace contextRef="#ctx0" brushRef="#br0" timeOffset="2">2050 14298 810 0,'-24'-11'438'0,"-31"-3"-42"0,-9 8-203 16,-5 24-97-16,1 18-33 15,8 24-62-15,9 16-20 16,20 14-13-16,15 6 2 16,31 8 7-16,9-6 6 0,29-12 0 15,22-15 7 1,27-44 10-16,14-17 3 16,5-36 46-16,-17-19 27 0,-25-28 38 15,-24-17 22 1,-42-10-2-16,-18-4-18 0,-43-5-42 15,-3 9-27 1,-7 22-42-16,5 12-13 16,23 37-52-16,6 12-75 0</inkml:trace>
  <inkml:trace contextRef="#ctx0" brushRef="#br0" timeOffset="3">4654 14126 525 0,'2'-3'300'0,"-2"-3"-37"16,-4 4-78-16,3 2-81 15,0 0-41-15,-11 5-49 16,-36 53-6-16,25-22 8 16,1 3 3-16,5 0 1 15,4-5 0-15,10-10-4 16,-1-8 14-16,2-13 56 16,3-4 10-16,2-16 14 15,4-3-11-15,8-14-51 16,-6-8-8-16,4 3-15 15,0-2-7-15,1 11-8 16,2 4-4-16,1 7-3 0,-1 4-3 16,-3 5-9-1,-2 6-7-15,0 8-5 16,-3 9 2-16,1 9 7 16,2 3 8-16,2 12 4 0,3 0 2 15,1 7-1 1,-2-1 1-16,-5-9-6 0,-1-4-42 15,-1-10-148-15,-1-9-188 16</inkml:trace>
  <inkml:trace contextRef="#ctx0" brushRef="#br0" timeOffset="4">4537 14240 827 0,'4'-2'427'0,"5"-2"-135"0,18 4-81 16,8 0-19-16,12 5-54 16,4 0-37-16,-9 0-42 15,-5 2-68-15</inkml:trace>
  <inkml:trace contextRef="#ctx0" brushRef="#br0" timeOffset="5">11312 17231 680 0,'3'-4'305'0,"1"0"-142"15,-3 4-19-15,-1 0-26 16,0 1-13-16,4 29-32 15,11 55-1-15,-6-26-23 16,-2 5-10-16,-5-12 0 0,-2-10-33 16,-6-16-154-16,-5-13-184 15</inkml:trace>
  <inkml:trace contextRef="#ctx0" brushRef="#br0" timeOffset="6">11253 17148 763 0,'17'-8'387'0,"9"-5"-118"16,11 8-113 0,3 4-27-16,2 5-55 0,1 3-23 15,-18 4-29-15,-8 5-2 16,-23 4-1-16,-7 1 0 16,-8-4-1-1,1-6-2-15,16-5-13 16,8-5-3-16,22-3-7 0,7 0-3 15,11 2 6 1,3 7 0-16,-12 9 3 0,-12 6 15 16,-32 11 21-16,-20 5 6 15,-27 8 3-15,-7-5-12 0,-2-13-23 16,10-7-51 0,22-20-223-16</inkml:trace>
  <inkml:trace contextRef="#ctx0" brushRef="#br0" timeOffset="7">11477 16963 886 0,'-34'-1'394'15,"-24"-2"-192"-15,-12 14-102 16,-3 12-26-16,-3 15-44 0,1 13-21 16,14 19-11-16,14 12-2 15,24 22 16 1,11 2 4-16,27 1 2 16,18-4 2-16,37-16-15 15,14-7 1-15,22-29 4 0,4-19 2 16,13-55 5-16,-2-24 1 15,-14-35 58 1,-13-17 34-16,-51-22 52 0,-16-7 22 16,-42-3-44-16,-21 12-25 15,-23 30-50-15,-15 15-22 16,-13 29-24-16,-1 13-17 16,9 19-168-16,11 13-498 0</inkml:trace>
  <inkml:trace contextRef="#ctx0" brushRef="#br0" timeOffset="8">14897 13166 423 0,'6'-6'268'16,"7"-3"0"-16,-5 3-23 0,-10 12-33 15,-5 8-19-15,-16 16-46 16,-4 5-26-16,1 11-58 0,-3-1-23 16,12-7-25-16,4-5-5 15,7-17-4-15,5-6 1 16,7-12 4-1,3-10 0-15,8-15 2 16,7-11-2-16,3-10-8 16,5-3 0-16,1-2 0 15,0 2 0-15,-6 7 1 16,-7 7-2-16,-7 20-2 16,-6 10 2-16,-5 20 2 15,1 11 2-15,4 21 2 16,3 9-2-16,8 16-3 15,1 3-1-15,10-10 1 16,-1-6-25-16,1-26-133 16,-1-10-95-16</inkml:trace>
  <inkml:trace contextRef="#ctx0" brushRef="#br0" timeOffset="9">14859 13193 906 0,'12'2'437'0,"10"0"-199"0,22 8-91 16,9 1-28-16,6 1-74 16,-5 0-15-16,-7-8-114 15,-9-2-123-15</inkml:trace>
  <inkml:trace contextRef="#ctx0" brushRef="#br0" timeOffset="10">15031 12796 1154 0,'-31'-5'469'16,"-41"0"-293"-16,-7 14-42 16,4 26-67-16,5 17-24 15,20 24-39-15,8 11-4 16,22 18-6-16,11 8 0 0,22 5 1 16,15-6 2-1,36-27 3-15,23-23 1 16,36-36 9-16,7-18 1 15,-8-34 43 1,-11-22 15-16,-35-39 42 16,-21-18 22-16,-49-18-23 0,-29-2-10 15,-43 18-47-15,-11 17-24 0,-8 32-30 16,3 19-36 0,13 33-474-16</inkml:trace>
  <inkml:trace contextRef="#ctx0" brushRef="#br0" timeOffset="11">23112 15104 778 0,'0'-1'370'15,"0"1"-122"-15,-4 20-113 16,-1 17-32-16,-5 24-30 16,1 8-22-16,0 8-33 0,2-7-4 15,6-18-2-15,1-15 4 16,0-28-45-16,-2-14-44 15,-2-28-54-15,-3-13-13 16,0-19 41-16,3-4 42 16,3 1 48-16,2 7 7 0,8 19 2 15,6 11 10-15,5 17 34 16,6 11 17-16,6 3 34 16,3 6-2-16,2 10-20 15,-7-3-12-15,-14 2-29 16,-8 1-6-16,-20-4-6 15,-6 5-1-15,-3-6-7 16,4 1-7-16,20-4-6 16,14-1-3-16,19 4 1 15,8 2 3-15,-5 6 0 16,-4 4 1-16,-14 3 2 16,-13-1 8-16,-17-1 14 15,-16-4 3-15,-20-6 4 16,-10-5-4-16,2-10-34 15,7-6-56-15,22-7-191 0,15 1-241 16</inkml:trace>
  <inkml:trace contextRef="#ctx0" brushRef="#br0" timeOffset="12">23337 14925 1038 0,'-31'-6'405'0,"-42"2"-272"16,-7 11-49-16,-8 29-39 16,6 13-18-16,9 17-30 15,3 9-5-15,13 11-4 16,11 9 1-16,39 5 12 16,30-4 10-16,40-9 16 15,24-8 5-15,34-20-4 16,7-10-3-16,15-32 39 15,-7-20 34-15,-24-39 57 16,-13-17 28-16,-39-30 8 16,-21-24-22-16,-54-17-36 15,-20 1-21-15,-41 20-62 16,-10 22-17-16,6 32-62 0,-5 9-88 16</inkml:trace>
  <inkml:trace contextRef="#ctx0" brushRef="#br0" timeOffset="13">20446 15896 226 0,'2'-3'181'0,"-2"1"8"15,-2 0-71-15,2 1-31 0,0 0-51 16,0 1-9 0,0 0 14-16,0 0 16 15,0-2 40-15,0 1 15 16,0 1 5-16,0 0-6 15,0 0-16-15,0 0-9 16,-1 8-17-16,-3 17-8 16,-15 37-27-16,10-27-8 15,0 2-14-15,3-2 2 16,3-10-3-16,-1-3-5 16,3-10 0-16,1-4-2 15,6-10-74-15,-1-7-94 0</inkml:trace>
  <inkml:trace contextRef="#ctx0" brushRef="#br0" timeOffset="14">20420 15903 727 0,'0'-3'348'15,"2"-2"-144"-15,-1-1-57 16,-1 5-74-1,0 0-24-15,4-2-9 0,12-3 0 16,34-3 5 0,-27 13-2-16,3 5-11 0,0 4-1 15,-12-2 3-15,-4 3 3 16,-14-1 5-16,-8 3-3 16,-13-2-8-16,0 1-7 15,-4-6-11-15,5-2-2 16,6-4-3-16,4-3-4 0,10-2-7 15,5-3-3-15,7 1-1 16,3 3 0-16,4 5 5 16,2 1 1-16,0 5 1 15,5 2 0-15,-7 0 3 16,-2 3 1-16,-8 4 3 16,-7-1 2-16,-3 4 0 15,-9-5 0-15,-2-2-1 16,-5-4 1-16,-4-9 4 15,0-2 0-15,0-11 2 16,2-1-3-16,5-1-7 16,5 4-2-16,7 6-13 0,5 4-23 15</inkml:trace>
</inkml:ink>
</file>

<file path=ppt/ink/ink1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1T09:41:35.04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2361 5316 576 0,'-15'-9'290'0,"-24"-11"-79"32,-7 6-44-32,-9 3-41 0,-3 6-16 0,2 10-27 0,-1 6-16 15,10 18-31-15,9 7-15 32,27 10-22-32,17-2-4 15,37-4 7-15,11-8 4 16,15-12 6-16,4-6 1 15,-20-12-1-15,-8-2 4 16,-29 0 9-16,-10 0 3 0,-26 2 4 16,-16 6-1-16,-17 5-5 15,-10 4-4-15,3 9-7 16,4 0-3-16,14 8-6 16,10 0-4-16,21 2-4 15,11 1-1-15,21-8-1 16,9-4 3-16,15-12 1 15,9-10 4-15,6-13 6 16,4-7 1-16,-9-8 1 16,-4 0 2-16,-16 2-3 15,-9 3-1-15,-14 11 4 16,-6 9 2-16,-8 17 5 0,-2 8-4 16,-2 10-3-16,-3 1-3 15,5-5-7-15,2-2 2 16,2-15 0-16,4-6 2 15,2-15 4-15,2-10 1 0,4-14-1 16,1-10-4 0,6-4-5-16,-1 3-2 15,1 5-1-15,3 9 0 16,0 18 3-16,-3 5 3 0,3 13 6 16,-5 7 3-16,-3 7 2 15,-1 8 0-15,-2 4-6 16,-1 0 8-16,-2-2-250 15</inkml:trace>
  <inkml:trace contextRef="#ctx0" brushRef="#br0" timeOffset="149.57">2743 5703 788 0,'5'-8'479'15,"-1"-7"-34"-15,5 17-241 0,0 7-45 16,-5 14-74-16,7 10-23 15,-7 3-29-15,-7 5-10 16,11 1-205-16,-5-2-279 16</inkml:trace>
  <inkml:trace contextRef="#ctx0" brushRef="#br0" timeOffset="484.87">2889 5572 951 0,'-3'-16'460'16,"3"-20"-182"-16,13 3-61 16,17 1-88-16,5 7-36 15,7 12-35-15,-4 11-18 0,-4 23-15 16,3 11-2-16,-10 20 5 16,-4 7 1-16,-10 9 1 15,-8-1-6-15,5-4-9 0,0-6-3 31,8-21-6-31,2-9 6 0,-2-21 4 16,1-11 1-16,-10-19 5 0,-7-6-3 16,-8-12-3-1,-13 0-3-15,-11 13-9 16,-7 9-4-16,-7 27-5 16,1 9-1-16,6 18 2 15,9 4 0-15,17 0-79 16,11 2-81-16</inkml:trace>
  <inkml:trace contextRef="#ctx0" brushRef="#br0" timeOffset="819.97">3671 5681 710 0,'-5'-10'361'16,"-10"-10"-105"-16,-3 2-45 0,-5 4-72 15,-2 6-32-15,-1 8-48 16,1 3-19 0,6 10-26-16,7 2-7 0,12 1-8 15,10 3-3-15,9-4 4 16,4-5 0-16,-1-4 3 16,-2-5 0-16,-8-1-2 15,-10 0-1-15,-12 1-2 16,-8 3 0-16,-8 4 2 15,-2 3 3-15,8 7 9 16,7 2 3-16,9 7 6 16,7-3-1-16,8 1-5 15,-2-4-1-15,10-9-7 16,-1-4-7-16,3-8-140 0,3-7-156 16</inkml:trace>
  <inkml:trace contextRef="#ctx0" brushRef="#br0" timeOffset="1179.63">3582 5473 1078 0,'-1'-20'442'0,"-7"-17"-265"16,5 11-52-16,-4 18-70 15,7 12-20-15,0 11-37 16,7 12-68-16,5 6-181 16,2 3-49-16,9 7 2 15,-3-4 78-15,1-2 300 16,-3-6 116-16,2-4 108 15,3 5 18-15,8 2-90 16,2 10-50-16,-1 15-85 16,-3 6-29-16,-18 1-22 15,-8-5-13-15,-14-16-14 16,-10-8-3-16,-6-3-5 16,-1-11-1-16,0-15-2 15,5-11-4-15,10-19-17 16,6-10-9-16,18-14-10 15,8-7-3-15,7 12 13 16,-14 20 7 0,2 0 7-16,39-56 4 0,-6 13-26 0,-1 11-78 15,-26 43-304-15</inkml:trace>
  <inkml:trace contextRef="#ctx0" brushRef="#br0" timeOffset="1751.8">4130 5822 379 0,'11'-3'234'16,"8"-4"-32"-1,-2-4-42-15,-2 1-8 16,-7-5-10-16,-2-1-7 16,-7-4-11-16,-7-2-8 0,-8 1-23 15,-7 0-12 1,-6 6-28-16,1 4-13 0,-2 10-24 15,5 7-8-15,6 12-8 16,3 5-2-16,13 8-2 0,4 3 1 31,9 0 3-31,9-2 0 16,10-9 5-16,3-6 0 0,2-17 3 16,-1-1 1-16,-8-13 0 15,-7-7 1-15,-3-4-1 0,-6-2-1 16,-9 2 0-16,0 3-2 0,-5 6-1 15,1 6-2 1,0 10 1 0,2 3 2-16,6 11 1 0,-3 2 0 0,18 2-1 15,0 2-1 1,8-3-2-16,9-3 2 16,-4-7 0-16,1-6 1 0,-5-10 3 15,-3-6-1-15,-4-8 2 16,-5-4-1-16,0 0-1 31,-5-2 0-31,-10 6 23 16,0 3 15-16,-3 18 14 0,2 8 10 15,-5 15-8 1,5 12-12-16,0 14-10 0,1 11-9 0,2 12-14 16,2 3-6-1,1-5-5-15,-4-11 0 16,6-15-4-16,-3-9-1 15,1-15-83-15,1-6-110 16</inkml:trace>
  <inkml:trace contextRef="#ctx0" brushRef="#br0" timeOffset="1881.98">4559 5844 1064 0,'6'-6'431'0,"13"-4"-280"16,10 4-69-16,6 1-67 15,10 2-73-15</inkml:trace>
  <inkml:trace contextRef="#ctx0" brushRef="#br0" timeOffset="2195.54">5020 5659 811 0,'-6'-8'401'0,"-4"-9"-136"0,-4-1-66 16,0 5-93-16,1 6-30 15,1 7-47-15,-1 6-13 16,7 5-14-16,1 1-2 16,8 4-5-16,9 0 0 15,0 0-2-15,7-1-5 16,-4-6-29-16,-4-3-15 16,-5-5-4-16,-6 2 7 15,-19-3 36-15,-5 1 18 0,-7 3 37 16,0 3 23-1,8 4 38-15,9 4 17 16,15-1 6-16,12 3-9 0,12 0-23 16,4-1-15-16,7 0-34 15,-4-5-13-15,-1-5-27 16,-1-4-138-16</inkml:trace>
  <inkml:trace contextRef="#ctx0" brushRef="#br0" timeOffset="2862.23">5632 5641 753 0,'-3'0'387'0,"-3"2"-110"0,-3 10-119 16,-1 7-32-16,5 13-36 0,1 0-10 15,11 5-25 1,6-2-10-16,9-10-17 16,8-5-7-16,5-16-8 15,2-10-1-15,-1-16-3 16,-8-2-1-16,-10-8-1 0,-1-1-2 0,-13 5 1 15,-4 0-1 1,-6 15-4-16,-3 9 1 0,1 13 6 31,1 7 5-31,7 7 8 0,0-1 2 0,10 2-3 16,4 0-6 0,2-6-5-16,2-3-1 15,0-12-1-15,-3-5 0 16,1-11 0-1,-3-1 0-15,-4-8-2 0,1-1 0 0,3 7-3 16,4-1 0-16,4 13-2 0,5 6 0 31,2 8 2-31,1 6 1 16,-5 3 3-16,-6 2 3 0,-18 0 29 0,-11-1 13 16,-13-1 11-1,-5-2-1 1,3-6-26-16,4-3-65 15</inkml:trace>
  <inkml:trace contextRef="#ctx0" brushRef="#br0" timeOffset="3381.23">6945 5638 594 0,'-7'-11'344'16,"-5"-8"-77"-16,-9 6-95 15,-2 8-30-15,-7 9-61 16,0 10-19-16,11 11-24 15,2 6-8-15,16 8-12 0,7 2 0 16,12-3 4-16,10-1 1 16,6-14 5-16,-1-10 3 15,-2-13 2-15,-12-10 4 16,-16-7 2-16,-6-5-2 16,-17 1-11-16,-9 0-9 15,-6 6-14 1,1 7-3-16,7 6-161 0,12 4-317 15</inkml:trace>
  <inkml:trace contextRef="#ctx0" brushRef="#br0" timeOffset="3619.55">7082 5664 993 0,'-3'-6'473'15,"-2"-2"-197"-15,-4 7-121 16,0 3-42-16,-4 9-55 15,1 1-19-15,6 11-21 16,3 3-7-16,10 6-6 16,10 0-1-16,15 0 1 0,8-5-1 15,9-8 3-15,-1-8 1 16,-5-12 8 0,-9-9 3-16,-14-11 3 15,-9-4 0-15,-8-3-8 0,-7 1-5 0,-10 4-71 16,-5 1-118-16</inkml:trace>
  <inkml:trace contextRef="#ctx0" brushRef="#br0" timeOffset="3752.72">7216 5531 942 0,'-2'-2'487'0,"-4"-5"-159"0,3 5-102 0,5 3-142 15,3 3-42-15,-5-4-76 16,6 1-137-16</inkml:trace>
  <inkml:trace contextRef="#ctx0" brushRef="#br0" timeOffset="4033.58">7654 5634 842 0,'-14'-5'445'15,"-9"0"-124"-15,-5 5-163 16,-1 1-52-16,1 10-61 16,2 6-18-16,9 8-17 15,7 6-5-15,13 2-3 16,8-3 0-16,12-1 3 16,2-6 7-16,4-9 12 15,-4-5 12-15,-6-11 26 16,-8-7 10-16,-11-5 7 15,-5 0-7-15,-13 0-29 0,1 3-16 16,0 3-63-16,6 2-107 16</inkml:trace>
  <inkml:trace contextRef="#ctx0" brushRef="#br0" timeOffset="4346.44">7740 5658 826 0,'4'-1'409'16,"11"1"-131"-16,9-1-73 0,12 1-92 16,2 3-21-16,4 0-40 15,3 0-17-15,-6 0-20 16,-3-3-8-16,-12 0-78 16,-10 0-44-16,-12 0-71 15,-7-3-16-15,-10-1 71 16,-1-2 41-16,0-1 69 15,2 2 16-15,7 9 19 16,0 0 23-16,3 10 62 16,0 6 26-16,0 4 25 15,-3 3-4-15,-5 4-41 0,2 3-22 16,1 3-37-16,6 0-17 16,1-7-6-16,2-7-90 15</inkml:trace>
  <inkml:trace contextRef="#ctx0" brushRef="#br0" timeOffset="4622.34">8217 5714 492 0,'4'7'262'0,"2"9"-31"16,0 0-63-16,-4 3-8 15,-2-1-3-15,-2-7-13 16,-3-2-19-16,1-9-40 15,1-4-17-15,7-8-33 16,7-5-14-16,8-6-14 16,0-1-3-16,5 0-6 0,-5 3-1 15,1 9 3 1,-3 7 6-16,-3 10 23 0,-10 8 11 16,-2 11 7-1,-4 4-3-15,-1 4-19 16,3 2-8-16,1-3-122 15,4-3-171-15</inkml:trace>
  <inkml:trace contextRef="#ctx0" brushRef="#br0" timeOffset="4827.98">8510 5631 720 0,'3'-6'441'0,"6"-7"-14"16,1 13-151-16,1 14-115 15,2 9-35-15,-3 20-38 16,-1 7-10-16,-2 14-9 0,-3 5-8 16,-2-2-19-16,0-6-10 15,4-16-17-15,4-14-8 16,7-17-71-16,0-6-98 16</inkml:trace>
  <inkml:trace contextRef="#ctx0" brushRef="#br0" timeOffset="5207.61">8665 5816 1042 0,'11'-2'385'0,"15"-5"-299"16,8 1-48-16,6-1-22 16,-1-1-3-16,5 1-10 15,3-2-38-15,3-6-141 16,3-2-33-16,-5-4-3 15,-3 3 48-15,-10 8 214 0,-10 5 66 16,-13 9 66-16,-11 8 9 16,-14 9-49-16,-10 0-21 15,-14 6-44-15,-3-3-15 16,-2-8-20 0,3-1-8-16,12-15-5 0,5-5-3 15,9-10-10-15,11-7-6 16,5-6-10-16,6 1-4 15,12 2 7-15,1 3 17 16,6 13 30-16,0 4 14 16,6 13 21-16,0 7-5 0,0 11-15 15,-2 1-11-15,-4 5-22 16,-3 0-8-16,4 1 246 16</inkml:trace>
  <inkml:trace contextRef="#ctx0" brushRef="#br0" timeOffset="5953.35">9826 5634 902 0,'15'1'355'0,"23"5"-223"15,19-4-28-15,21-1-4 16,4-2-7-16,-5-4-27 16,-8 1-11-16,-24 3-22 15,-17-1-13-15,-18 4-21 0,-12 0-9 16,-19 3-35-16,-3 3-31 16,-16 0-69-16,-2 1-31 15,7-3 13-15,2-1 30 16,16-3 79-16,8 0 49 15,8 5 70-15,4 2 32 16,7 6 47-16,3 6 6 16,2 4-28-16,0 3-24 15,1 1-40-15,0-3-17 0,-2-1-23 16,-2-6 5-16,-1-10-475 16</inkml:trace>
  <inkml:trace contextRef="#ctx0" brushRef="#br0" timeOffset="6237.83">10647 5754 702 0,'-7'-10'362'16,"-8"-11"-102"-16,-3-3-58 15,-8 5-83-15,-2 4-36 16,-5 9-48-16,1 8-14 15,3 7-21-15,4 7-6 16,5 7 1-16,8 0 2 16,14 5 12-16,12-3 12 15,19-4 23-15,9-5 15 16,1-14 38-16,-3-5 10 16,-15-14 6-16,-10-4-13 15,-14-5-43-15,-2 2-20 16,1 9-143-16</inkml:trace>
  <inkml:trace contextRef="#ctx0" brushRef="#br0" timeOffset="7322.76">3366 6641 373 0,'-14'0'206'0,"-12"0"-51"0,10 2-61 0,17 2-69 16,11 3-14-16,16 4-4 16,8 0 2-1,5 1 1-15,1 2 0 0,-13-3 3 16,-13-3 5-16,-16 3 47 15,-5 0 15 1,-15 3 13-16,-2 4 0 0,-4 3-44 16,-2 1-15-16,13-1-21 15,7 0-6-15,21-4-1 16,7-2-1-16,11-2 3 0,4-2 0 16,-12 1-4-16,-10 1-1 15,-17 9 1-15,-15 3-2 16,-22 11 39-16,-5 1 14 15,-4 0 23-15,7 2 7 16,26-7-32-16,17-2-13 0,26-4-15 16,13-3-6-16,17-3-3 15,-1-3 2-15,3-9-54 16,-1-1-157-16</inkml:trace>
  <inkml:trace contextRef="#ctx0" brushRef="#br0" timeOffset="7785.17">3971 7000 770 0,'-1'-4'352'0,"9"7"-169"15,-4 3-66-15,1 19-79 16,4 11-14-16,-9 2-6 15,-1 3-1-15,0-4 1 0,-1-7 0 16,4-5-2-16,4-13-45 16,4-11-265-16</inkml:trace>
  <inkml:trace contextRef="#ctx0" brushRef="#br0" timeOffset="7973.35">4191 7039 636 0,'6'-3'324'16,"1"-3"-107"-16,-8 5-64 0,-20 6-73 15,-9 3-17-15,-9 7-15 16,4 4-4-16,5-3-16 16,13 4-10-16,16-3-13 15,2-3-2-15,24 1-1 16,9-3 1-16,14-2 1 16,8-1-3-16,3-3 2 15,0 2-72-15,-9-6-339 16</inkml:trace>
  <inkml:trace contextRef="#ctx0" brushRef="#br0" timeOffset="8366.1">4533 7158 684 0,'-2'-9'346'0,"-3"-10"-102"0,-6-1-47 16,2 2-66-16,-6 3-28 16,-7 5-49-16,2 5-17 15,-9 7-32-15,-2 6-6 16,1 9-6-16,5 3-1 15,11 4 4-15,7-1 2 16,15-1 3-16,7 0 3 0,18-9 3 16,-2-4 1-1,3-12 2-15,2-4 0 16,-8-6 1-16,-3-2 0 16,-8 0 0-16,-6 1-3 0,-9 6-3 15,-2 3-5-15,-2 8-3 0,-3 4-2 16,4 8 0-1,2 5 0-15,5 1 4 16,9-3 1-16,11-4 3 16,3-6 3-16,9-10 20 15,-1-5 23-15,-2-12 41 16,-5-1 12-16,-8-6-4 16,-7-1-19-16,-11 4-42 0,-6-5-16 15,-8 12-86-15,-3 3-93 16</inkml:trace>
  <inkml:trace contextRef="#ctx0" brushRef="#br0" timeOffset="8828.28">4808 7081 654 0,'7'-5'342'16,"3"-3"-86"-16,22 4-132 0,6-1-36 15,7 4-38-15,-1 1-10 16,-9 1-15-16,-6-1-6 16,-12 0 0-16,-3-2 0 15,-10-2 5-15,-4 3-1 16,-4 1-4-16,3 0-4 16,-1 0-13-16,-13 4-3 15,-34 17-5-15,27-6-1 0,5 4 1 16,3 2 3-16,7 5 1 15,9 1 2-15,16 0 2 16,0-4 3-16,18-8 3 16,-2-7 2-16,5-11 1 15,5-7 1-15,-8-10 1 16,-4-2 0-16,-5-2 2 16,-5-1 2-16,-11-3 4 15,-6 4 0-15,-9 2 14 16,-1 9 1-16,-5 11-5 15,2 3-3-15,1 13-19 0,3 3-6 16,4 12-3-16,1 0 1 16,2 3 0-16,2 0 2 15,1-8 0-15,-2-3 0 16,4-5-71-16,-1-8-167 16</inkml:trace>
  <inkml:trace contextRef="#ctx0" brushRef="#br0" timeOffset="8953.83">5286 6833 1103 0,'1'-3'449'0,"1"-5"-255"0,2 10-153 16,2 2-31-16,-1 10-230 16</inkml:trace>
  <inkml:trace contextRef="#ctx0" brushRef="#br0" timeOffset="9121.63">5684 7272 824 0,'1'5'396'0,"1"5"-151"15,-13 10-99-15,-6 5-44 16,-16 10-41-16,-6 3-16 15,3-2-43-15</inkml:trace>
  <inkml:trace contextRef="#ctx0" brushRef="#br0" timeOffset="10549.03">6094 6959 543 0,'2'-10'270'0,"1"-9"-83"0,-2 0-23 16,-1 13-44-16,-1 4-33 0,0 12-50 16,1 13-20-1,0 18-22-15,0 8 3 0,2 13 4 16,4-5 3-1,5-6 4 1,6-8 3-16,-4-19 8 0,8-10 8 0,-4-19 22 16,-2-10 8-16,-6-16 12 15,-18-7-1-15,-6-13-7 32,-5-5-8-32,-6-14-15 0,9-9-8 15,3 4-15-15,8 11-8 16,17 20-11-16,8 14-6 15,24 13-8-15,15 4 2 0,18 7 3 16,13 2 6-16,4 4 1 16,-5 2-29-16,-16 2-170 15,-10 2-169-15</inkml:trace>
  <inkml:trace contextRef="#ctx0" brushRef="#br0" timeOffset="10885.28">6464 7080 752 0,'-1'0'307'16,"1"8"-173"-16,1 3-62 15,-2 8-32-15,1 2 9 16,3-1 5-16,-2-4 0 15,8-2-5-15,-1-6 3 16,1-10 20-16,5-3 5 16,3-10-1-16,5-4-7 0,3-5-36 15,1-1-13-15,4 5-11 16,1 7-2 0,-3 8-1-16,-2 7 1 0,-7 10 1 15,-5 3-1-15,-6 7 2 16,-5 2 0-16,-3-1 0 15,0-2 0-15,0-1-153 16</inkml:trace>
  <inkml:trace contextRef="#ctx0" brushRef="#br0" timeOffset="11144.82">7123 7226 713 0,'9'0'382'15,"7"6"-84"-15,-3 5-98 16,-11 9-73-16,-9 5-29 15,-17 9-34-15,-7 2-14 0,-8 2-21 16</inkml:trace>
  <inkml:trace contextRef="#ctx0" brushRef="#br0" timeOffset="12569.69">7848 6982 423 0,'1'-6'286'0,"-2"-7"8"0,-4-1-69 15,-12 4-100-15,-8 2-32 0,-12 7-48 16,-2 4-17-1,3 11-20-15,6 5-9 16,10 6-9-16,17-3 0 16,18 1 3-16,9-2 4 15,16-12 5-15,-4 2 3 16,-6-11 3 0,-9-5 5-16,-15-2-1 15,-11-2-3-15,-17-1-5 0,-8 8-6 16,-10 5-5-16,1 1-2 15,9 10-5-15,8 3 0 16,16 4 3-16,14 3 2 16,22-3 7-16,14-5 1 15,17-9 1-15,3-5-1 16,1-4-17-16,-9-9-57 0,-9-4-121 16,-13-2-15-16,-15-7 31 15,-10-3 83-15,-11-11 184 16,-7-10 45-16,1-15 16 15,6-1-10-15,9 13-26 16,6 12-7-16,4 29-11 16,-1 11-16-16,5 22-37 15,0 14-23-15,1 22-15 16,4 5 0-16,-4-1 0 16,1-3 2-16,-1-18 3 15,-4-11 2-15,-3-15 8 0,-3-6 5 16,-3-15 9-16,4-5 1 15,-6-11-1-15,-2-3-3 16,-9-4-13-16,-11 4-6 16,-11 12-16-16,-12 7-7 0,-17 13-6 15,-6 7 1-15,-1 7 5 16,9-2-48 0</inkml:trace>
  <inkml:trace contextRef="#ctx0" brushRef="#br0" timeOffset="12904.98">8746 7071 814 0,'-2'2'360'15,"-12"1"-158"-15,-8 7-50 16,-14-1-43-16,-6-1-22 15,-3-2-37-15,1-6-12 16,10-3-8-16,6-5-1 16,7-6-7-16,7-3-5 15,8-8-14-15,8-1-8 16,11 2-19-16,6 2-3 16,6 12 1-16,0 10 4 15,-2 15 17-15,7 11 5 16,-1 10 7-16,-1 1 2 15,3 3 2-15,-10-4 0 16,-4-5 15 0,5-5-106-16</inkml:trace>
  <inkml:trace contextRef="#ctx0" brushRef="#br0" timeOffset="13473.92">8881 6969 700 0,'3'-3'320'0,"9"0"-150"16,6 1-51-16,16 2-60 16,6 3-3-16,7-1-4 15,2 1-6-15,-12-3-13 16,-6 0-5-16,-17-5 1 15,-9 2 0-15,-13-2-8 16,-11 2-7-16,-14 4-13 16,-2 4-5-16,-1 7-7 15,5 2 1-15,11 9-1 16,5 3 2-16,13 2 3 16,3-1 2-16,15-5 6 0,6-3 3 15,10-8 3-15,4-5 2 16,5-9 2-16,0-2 1 15,-2-10-1-15,-4 0 1 16,-8-4-3-16,-8 2-2 16,-10 5-6-16,2 9-2 15,-9 3-2-15,1 7 2 16,-3 7 5-16,-5-3 3 0,3 6 3 16,-5-4-1-1,5-6 0-15,4-1 2 0,1-6 4 16,5-3 2-16,2-6 2 15,1-5-4-15,0-6-4 16,-1 0-4-16,3 3-3 16,0 3 0-16,6 10-2 15,1 7 1-15,-2 7-1 16,0 6-2-16,-8 6 0 16,-2-1 1-16,-4 5 1 15,-2-1 0-15,0-3-156 0</inkml:trace>
  <inkml:trace contextRef="#ctx0" brushRef="#br0" timeOffset="13625.55">9367 6757 993 0,'-1'-7'484'16,"-5"-8"-197"-16,4 13-153 15,2 4-48 1,1 13-68-16,7 6 92 15</inkml:trace>
  <inkml:trace contextRef="#ctx0" brushRef="#br0" timeOffset="14165">9652 7121 388 0,'9'4'239'15,"9"1"15"-15,10 6-113 0,8-1 6 16,1-1-8-16,3-3-15 15,-7-7-30-15,-3-4-16 16,-8-6-21-16,-10-4-7 16,-12-2-16-16,-9-4-4 0,-14-8-13 15,-2 0-8-15,-5 6-12 16,0 9-6-16,7 14-10 16,-2 8-5-16,7 14 3 15,5 5 2-15,8 17 10 16,3 3 4-16,7 8 6 15,4 3 1-15,2-2 2 16,-1-3 1-16,2-9 0 16,-1-8 45-16</inkml:trace>
  <inkml:trace contextRef="#ctx0" brushRef="#br0" timeOffset="14343.24">10091 7054 980 0,'-1'-3'412'0,"-2"-5"-234"15,-1 15-115-15,1 4-31 16,1 12-24-16,0 7-1 0,4 3-2 16,3 2 7-1</inkml:trace>
  <inkml:trace contextRef="#ctx0" brushRef="#br0" timeOffset="14629.8">10459 7141 819 0,'-8'-11'367'0,"-12"-8"-172"0,-3 2-53 15,-5 2-69-15,-4 2-22 16,3 6-37 0,1 7-14-16,8 10-13 0,6 8 0 15,9 6 4-15,6 0 5 16,7-2 10-16,8 1 8 0,11-6 21 16,-1-3 15-16,4-9 15 15,-3-5 0-15,-8-8-17 16,0 0-13-16,-7-3-103 15</inkml:trace>
  <inkml:trace contextRef="#ctx0" brushRef="#br0" timeOffset="15381.28">10842 6530 657 0,'2'0'301'0,"9"2"-112"0,6 2-67 0,6 7-47 16,2 3-11-16,-3 8-29 16,-3 3-13-16,-14 4-8 15,-3 3-1 1,-7-3-1-16,-3-3 0 0,2-6-2 15,3-5-1-15,7-6-2 16,6-2 1-16,4-5 0 16,8 0-1-16,-5-2-2 15,-4 3-2-15,-8 4-2 16,-8 0 0-16,-7 8 0 16,-4 4 0-16,1 9-1 15,2 6-1-15,7 6-1 16,4 2 1-16,7 2 0 15,8 2 1-15,9 0 0 0,1 3 2 16,3-1 1-16,-5-2 2 16,-14-8 8-16,-5-5 5 15,-16-13 58-15,-10-4 25 16,-17-2 35-16,-10-2 22 16,-7 0-32-16,2-5-23 15,16-11-7-15,27-5-32 16</inkml:trace>
  <inkml:trace contextRef="#ctx0" brushRef="#br0" timeOffset="20207.66">1739 8062 459 0,'-8'-2'265'15,"-6"-2"-60"-15,17 5-75 16,18 2-15-16,29-2-43 16,18 2-5-16,26 2-30 15,7-2-15-15,-3 5-2 16,-14-1-2-16,-24-1-18 16,-19-6-42-16,-21 0-201 15</inkml:trace>
  <inkml:trace contextRef="#ctx0" brushRef="#br0" timeOffset="20373">2054 8112 253 0,'-6'6'161'15,"0"12"30"-15,7 6-26 16,4 11-3-16,4 1 13 16,-2 15-29-16,1 6-20 15,2-3-49-15,-3 0-27 16,6-12-21-16,-6-9-2 15,2-11-134-15</inkml:trace>
  <inkml:trace contextRef="#ctx0" brushRef="#br0" timeOffset="20657.89">2429 8347 724 0,'-11'-1'323'0,"-16"2"-161"0,-1 3-57 16,3 10-76-16,3 6-22 15,18 7-23-15,11 2 0 16,18-1 8-16,12-5 8 16,8-11 16-1,-1-9 15-15,-10-5 26 0,-4-6 32 16,-17-7 52-16,-8-3 2 15,-12-7-20-15,-9-5-34 16,-12 1-66-16,1 6-34 0,2 6-445 16</inkml:trace>
  <inkml:trace contextRef="#ctx0" brushRef="#br0" timeOffset="21244.54">3489 8334 820 0,'-14'0'345'16,"-17"4"-203"-16,-1 8-43 15,1 14-56-15,7 9-24 0,19 7-23 16,9 0-4-16,25-6 7 16,5-8 4-16,9-12 12 15,1-6 7-15,-12-10 17 0,-10-9 11 16,-20-2 5 0,-16-5-5-16,-28-2-22 0,-10 4-16 15,-11 3-19-15,6 7-28 16,21 6-245-16</inkml:trace>
  <inkml:trace contextRef="#ctx0" brushRef="#br0" timeOffset="21509.32">3746 8422 588 0,'-6'-11'358'16,"-6"-11"-24"-16,-1 6-104 15,-1 5-112-15,1 8-42 0,2 14-58 16,0 7-17 0,7 18-13-16,0 2-1 15,14 1 8-15,6-2 0 0,11-9 11 0,8-6 7 32,5-12 15-32,2-1 5 0,-5-8 7 15,-10-2 0-15,-10-11-2 16,-11-3-1-16,-7-5-93 15,-3-1-112-15</inkml:trace>
  <inkml:trace contextRef="#ctx0" brushRef="#br0" timeOffset="21635.96">3864 8219 833 0,'-3'-7'473'15,"0"-7"-64"-15,1 9-270 16,-1 3-67-16,3 9-69 15,3 2-2-15,3 11-238 16</inkml:trace>
  <inkml:trace contextRef="#ctx0" brushRef="#br0" timeOffset="21917.47">4192 8402 926 0,'-13'-9'429'0,"-15"-4"-195"0,-2 3-70 16,-1 10-99-16,2 4-38 0,9 16-42 15,5 5-7-15,7 7 4 16,9 2 2-16,11-3 6 16,7-3 4-16,17-7 3 15,0-5 5-15,0-8 11 16,-6-4 4-16,-19-4 7 15,-6-1-2-15,-15-2-2 16,-7-1-3-16,-9-3-44 16,0-3-89-16</inkml:trace>
  <inkml:trace contextRef="#ctx0" brushRef="#br0" timeOffset="22087.22">4277 8385 1085 0,'22'-1'427'0,"27"-2"-284"0,4 3-39 16,-2 0-45-16,-5-2-15 15,-13 3-27-15,-6-1-7 16,-9 3-79-16,-6-1-33 16,-17 0-134-1,-7-1-93-15</inkml:trace>
  <inkml:trace contextRef="#ctx0" brushRef="#br0" timeOffset="22203.24">4446 8414 516 0,'1'9'303'16,"2"12"-45"-16,1 3-50 0,0 2-73 15,2 1-38-15,0-1-42 16,2-3-12-16,2-1-276 0</inkml:trace>
  <inkml:trace contextRef="#ctx0" brushRef="#br0" timeOffset="22456.28">4593 8451 1003 0,'6'5'416'0,"5"8"-239"0,-2 2-50 16,-6 7-51-16,-1 0-19 0,-2-5-30 31,2-1-5-31,2-11-1 0,2-5-2 0,9-7-9 16,2-10-4-16,10-5-9 15,0-1-2-15,2 7 0 16,-1 4-1-16,-6 12-1 16,-1 7 1-1,-9 9 3-15,-5 6 2 0,-7 8 2 16,-1-4 5 0,0 3-339-16</inkml:trace>
  <inkml:trace contextRef="#ctx0" brushRef="#br0" timeOffset="22668.03">5010 8356 952 0,'4'0'470'0,"-2"2"-184"16,0 12-88-16,3 24-115 15,-2 6-13-15,0 14 6 16,5 2 0-16,-8 0-16 15,-2 2-14-15,2-5-27 16,-5-4-9-16,9-12-52 16,-1-12-63-16,1-19-207 15</inkml:trace>
  <inkml:trace contextRef="#ctx0" brushRef="#br0" timeOffset="22797.59">5033 8572 837 0,'2'-3'365'16,"12"3"-199"-16,5-1-75 16,15 1-70-16,4 5-65 15</inkml:trace>
  <inkml:trace contextRef="#ctx0" brushRef="#br0" timeOffset="23041.63">5535 8492 724 0,'-4'8'401'0,"-6"4"-104"0,-6 3-107 16,-2 3-44 0,-5-1-63-16,-1-4-21 0,-3-6-26 15,-1-7-5-15,2-6-47 16,4-4-32-16,5-9-48 16,4-5-7-16,10-7 31 15,5 2 25-15,9 7 45 0,8 8 20 16,7 19 29-1,0 8 14-15,6 14 9 16,1 8-14-16,1 0-18 0,2 1-12 16,0-4-112-1</inkml:trace>
  <inkml:trace contextRef="#ctx0" brushRef="#br0" timeOffset="23790.3">6454 8384 372 0,'1'-6'281'0,"-4"-10"39"16,-5 4-76-16,-12 2-85 16,-6 2-34-16,-3 7-42 15,0 2-16-15,7 9-39 0,7 5-17 16,19 5-17-16,9 2-3 15,16-4 10-15,6-1 5 16,1-3 4-16,-3-7 2 16,-10 0-1-16,-10-6 0 15,-13 0-7-15,-11 1-3 16,-16-1-4-16,-8 4-4 16,-4 2 1-16,1 5-2 0,9 4-3 15,9 2 0-15,17 0 3 16,9-1 7-16,23-3 10 15,4-5 5-15,13-1 4 16,1-3-1 0,-2-5-2-16,0-3 2 0,-8-8-1 15,-6-2 1-15,-9-9-3 16,-9-2-3-16,-2-2-6 16,-5-7-3-16,-6 2-2 15,1 4-1-15,-5 9 8 0,-1 13 2 16,6 16 10-16,-2 11 2 15,6 8-6-15,3 5-1 16,0 0-7-16,6-6 2 16,-6-6-182-16</inkml:trace>
  <inkml:trace contextRef="#ctx0" brushRef="#br0" timeOffset="23931.06">6621 8142 1106 0,'-2'-6'466'0,"-2"-1"-293"16,4 5-81-16,6 5-84 15,3 11-49-15,9 7-296 16</inkml:trace>
  <inkml:trace contextRef="#ctx0" brushRef="#br0" timeOffset="24120.29">6852 8407 894 0,'9'19'466'0,"1"16"-149"16,5-2-140-16,-2-3-61 16,-4-10-54-1,-1-3-3-15,-2-11 9 0,-1-5 0 16,5-4-9-16,3-8-13 16,2-7-28-16,4 1-9 15,-4-13-85-15,2 0-76 16,0 1-349-16</inkml:trace>
  <inkml:trace contextRef="#ctx0" brushRef="#br0" timeOffset="24519.53">7316 8425 642 0,'7'5'346'16,"7"7"-83"-16,-3 1-75 15,-11 4-74 1,-6 1-16-16,-20-4-16 0,-1 1-11 15,-6-5-24-15,0-3-9 16,9-7-12-16,1-7-5 16,9-10-57-16,0-6-23 15,16-6-30-15,8-2-4 16,10 3 42-16,12 5 18 16,-5 16 23-16,0 7 10 15,-4 15 18-15,-2 8 11 0,-6 8 24 16,3 5 6-16,-3-4-2 15,2-2-3-15,-1-8-18 16,-2-8-6-16,6-12 0 16,-3-5-2-16,6-12 1 15,3-5-4-15,-5-6-9 16,2-3-4-16,-4-1-4 16,-5 1-4-16,-4 15 0 15,-2 10-1-15,-3 16 3 16,-1 9 3-16,-1 9-2 15,1 1 1-15,7 0-13 16,-8 0-74-16</inkml:trace>
  <inkml:trace contextRef="#ctx0" brushRef="#br0" timeOffset="25372.46">8627 8380 711 0,'-9'12'314'0,"-8"6"-115"0,-16 13-129 16,-5 5-2-1,-5-4-17-15,0-5-14 16,5-11-30-16,7-10-11 15,12-13-27-15,5-6-28 0,13-15-1 16,0-3 6 0,10-6 20-16,5 1 28 15,6 9 33-15,1 6 16 0,2 16 28 16,-1 6 5 0,3 23-7-16,4 4-6 0,-4 8-18 15,2 3-5-15,-2-8-15 16,1-4-6-16,-1-8-2 15,0-3 0-15,-5-13-6 0,-3-3-25 16,-1-10-32-16,-2-7-9 16,6-4-2-16,-4-2 21 15,1 8 27 1,-2 3 8-16,-8 12 11 16,1 6 7-16,-8 11 7 15,1 3 1-15,-3-2-5 16,-3 0-2-16,3-10-2 15,-3-5 5-15,8-5-13 16,-3-7-5-16,3-12-9 0,6 1-6 16,0-7 5-16,3-2 4 15,6 2 0-15,0-1 7 16,1 11 9-16,6 9 6 16,-9 14 11-16,-4 9-6 15,1 12-7-15,-4 0-2 16,3 3-58-16,4-1-88 15</inkml:trace>
  <inkml:trace contextRef="#ctx0" brushRef="#br0" timeOffset="25602.84">9262 8514 664 0,'6'-8'346'16,"6"-9"-103"-16,-10-5-82 15,-1-1-23-15,-4-5-35 16,-6 0-17-16,-10 6-37 15,-3 4-20-15,-12 14-17 16,-3 7-4-16,1 18-6 16,5 3 2-16,15 8 2 15,5 3 3-15,27-7 16 16,12 0 4-16,15-8 0 0,3-10-3 16,-6-6-8-16,-5-4 1 15,-10-5-127-15,-4-2-111 16</inkml:trace>
  <inkml:trace contextRef="#ctx0" brushRef="#br0" timeOffset="25790.58">9351 8246 1154 0,'1'0'501'0,"-1"4"-274"0,4 11-65 15,-1 23-95-15,5 12 1 0,3 15-4 16,-3 3-11-16,-2 0-21 15,-6-2-10-15,-4-6-14 16,-2-4-3-16,6-9-97 16,2-8-79-16</inkml:trace>
  <inkml:trace contextRef="#ctx0" brushRef="#br0" timeOffset="25946.67">9513 8470 781 0,'5'-1'347'16,"13"0"-168"-16,4 1-100 15,6 1-74-15,5 4-43 0,-1 0-207 16</inkml:trace>
  <inkml:trace contextRef="#ctx0" brushRef="#br0" timeOffset="26151.31">9824 8482 567 0,'0'-7'369'0,"2"-9"-10"0,-4-4-78 16,-3-3-117-16,-2-1-33 16,-6 1-44-16,1 4-20 15,-4 8-35-15,-4 3-17 16,-2 13-23-16,-1 7-8 16,1 10-6-16,9 8 2 0,11 2 7 15,7 0 6-15,15 3 10 16,3-11 3-16,8-7 4 15,1 0-1-15,0-17-112 0,-2-3-86 32</inkml:trace>
  <inkml:trace contextRef="#ctx0" brushRef="#br0" timeOffset="26375.17">9890 8368 581 0,'4'0'335'0,"4"0"-49"16,0 5-50-16,2 13-83 15,0 5-28-15,-1 4-36 32,2 1-13-32,-3-3-27 0,-3-4-10 0,5-6-14 31,-2-3-1-31,7-9 8 0,3-3 8 0,4-9 10 31,3-4-2-31,1-9-12 16,0 0-10-16,-3-1-11 15,-3 0-46-15,-9 5-176 0</inkml:trace>
  <inkml:trace contextRef="#ctx0" brushRef="#br0" timeOffset="26882.7">10262 8349 778 0,'1'-6'360'0,"3"-4"-144"16,-4 3-55-16,-2 9-70 15,-3 9-23-15,-1 12-39 16,-1 6-6-16,4 7-1 0,4 0 0 16,4-6 3-16,9-1 0 15,8-12 5 1,2-7 2-16,6-9 2 0,-1-6 1 16,0-4-5-16,-4-6-1 15,-3-4-10 1,-3 0-3-16,-7-2-10 0,0 10-3 15,-6 7-14-15,-3 4-5 16,0 7-2-16,2 6 2 0,2 1 11 16,4 4 5-1,8 0 2-15,1-6 3 0,5-3 5 16,-2-9 9 0,-1-1 18-16,-6-6 7 0,-3-8 5 15,-4 0-7-15,-8-9-17 16,0 1-8-16,-5-3-79 15,-4 5-95-15</inkml:trace>
  <inkml:trace contextRef="#ctx0" brushRef="#br0" timeOffset="27327.78">10835 8207 713 0,'-2'0'365'0,"-8"0"-121"0,10 24-100 15,5 18-46-15,8 27-22 16,6 10 2-16,0 5-12 16,-9-31-5-16,-4-27-20 15,0 1-12-15,9 57-12 16,-6-10-3-16,-7-22-70 16,-4-40-61-16</inkml:trace>
  <inkml:trace contextRef="#ctx0" brushRef="#br0" timeOffset="27469.35">10882 8481 819 0,'5'-4'403'0,"13"1"-163"0,3 0-81 16,8 3-125-16,7 5-18 16,10 2-16-16,3 1-56 15</inkml:trace>
  <inkml:trace contextRef="#ctx0" brushRef="#br0" timeOffset="27800.18">11426 8343 677 0,'-8'-11'318'0,"-12"-16"-113"16,-2 10-31-16,-1 8-43 16,-5 2-22-16,7 6-51 15,2 1-25-15,7 9-34 16,9 5-5-16,7 9-4 15,10-1 2-15,14 2 9 16,4-1 4-16,1-6 5 16,2 1 1-16,-15-9-6 15,-7-6-4-15,-16-5-8 16,-12-3-4-16,-16-3 0 0,-5 6 1 16,-2 3 8-16,6 5 2 15,16 4 4-15,6 2 2 16,12 5 9-16,6 2 7 15,7 1 8-15,7-1 0 16,6-4-5 0,-1-6-5-16,1-6-19 0,-4 2-52 15,-3-6-213-15</inkml:trace>
  <inkml:trace contextRef="#ctx0" brushRef="#br0" timeOffset="27933.13">11440 8109 856 0,'-3'-12'441'0,"-4"-14"-146"16,3 10-89-16,2 14-150 16,-1-1-37-16,1 15-22 15,1 3-92-15,1 7-277 16</inkml:trace>
  <inkml:trace contextRef="#ctx0" brushRef="#br0" timeOffset="28098.96">11528 8301 860 0,'8'16'421'0,"12"21"-158"16,0 4-65-16,-1 1-94 16,3-2-27-16,-4-13-20 0,-1-10-1 15,5-10 10-15,-4-7-2 16,2-6-11-16,-1-4-9 16,-8-16-38-16,-1-3-56 0,-6-1-212 15</inkml:trace>
  <inkml:trace contextRef="#ctx0" brushRef="#br0" timeOffset="28397.48">12077 8400 834 0,'-12'-15'379'15,"-14"-16"-164"-15,-2 4-38 16,-4 11-69-16,-2 5-31 16,3 11-53-16,2 6-17 15,9 13-11-15,6 7 0 0,16 8 7 16,10 4 9-16,15-4 17 16,11-5 8-16,6-9 21 15,1-9 12-15,-4-12 16 16,-5-7 2-16,-16-16-13 15,-11-7-14-15,-23-6-40 16,-17-5-27-16,-15 15 48 16</inkml:trace>
  <inkml:trace contextRef="#ctx0" brushRef="#br0" timeOffset="29249.38">12903 8327 996 0,'9'8'391'16,"19"12"-261"-16,0 8-38 0,-10 7-42 16,-3 0-11-1,-17-3-19-15,-7-5-3 16,1-10 3-16,-7-4-1 16,11-15-42-16,9-8-15 15,9-16-14-15,14-6-3 16,8-11 38-16,0 0 15 15,-3 5 42-15,-3 1 21 16,-15 19 31 0,-4 5-3-16,-10 16-32 0,-5 10-15 15,-6 11-22-15,-4 9 0 16,4 3-3-16,6 1-2 16,10-4-5-16,8-3-1 15,11-12-2-15,0-4-34 0,10-10-127 16,3-5-76-1,3-9-221-15</inkml:trace>
  <inkml:trace contextRef="#ctx0" brushRef="#br0" timeOffset="29604.95">13545 8357 604 0,'10'-3'357'0,"3"-2"-71"16,-7 7-55-16,-10 13-99 16,-8 3-40-16,-12 2-34 15,-6 2-6-15,-10-8-17 16,-3-2-7-16,5-15-4 15,6-4-4-15,10-10-33 16,9-4-20-16,12-3-16 16,2-1-1-16,14 5 21 15,3 3 14-15,5 15 13 0,2 5 4 16,-2 19 13 0,0 9 4-16,2 8 4 0,-2-3-3 15,0 1-4-15,0-7-2 16,-3-15 0-16,1-2 3 15,-1-15 0-15,-1-7-2 16,-2-10-2-16,-1-4-4 16,-5-11 2-16,-1-2 1 0,-4 5-1 15,-2 5 0 1,-1 15-5-16,-3 11-2 0,2 20 0 16,0 6-2-1,3 7 1-15,2-1-6 0,10-5-215 16</inkml:trace>
  <inkml:trace contextRef="#ctx0" brushRef="#br0" timeOffset="29905.65">14448 8238 759 0,'-11'-7'395'0,"-10"-4"-122"16,-8 10-138 0,-3 3-45-16,-2 12-52 0,0 6-11 15,9 10-18-15,10 9-6 16,13 6-2-16,8-4 2 0,15-5 13 16,2-12 7-16,8-12 12 15,-2-8 2-15,-10-8 2 16,-5-2 0-1,-14-7-11-15,-9-1-3 16,-11-2-116-16,-3-6-89 0</inkml:trace>
  <inkml:trace contextRef="#ctx0" brushRef="#br0" timeOffset="30233.66">14694 8275 509 0,'-5'-9'377'0,"-4"-6"20"16,-6 2-170-16,1 5-59 15,-3 5-100-15,3 4-40 16,2 9-32-16,3 0-5 16,13 7 0-16,0-3 1 15,13 2 5-15,-3 0 2 16,-3-2 2-16,-1-1 2 15,-5-5 0-15,0-4 0 16,-9 0-5 0,-5-1-1-16,-13 1-1 0,0 0 0 15,3 5 3-15,2 1 1 16,15 3 10-16,4 4 17 0,15-4 20 16,10-1 3-1,4-5-5-15,0-4-14 16,1 0-184-16</inkml:trace>
  <inkml:trace contextRef="#ctx0" brushRef="#br0" timeOffset="30834.16">15536 8303 963 0,'-1'0'389'0,"-7"2"-229"16,-5 5-53-16,-14 9-54 16,-9 5 0-16,-11 2-23 15,-4-2-8-15,4-10-3 0,0-8 1 16,17-11-3-16,1-10-2 15,20-6-10-15,11-2-7 16,13-3-13-16,14 3-4 16,5 5-1-16,3 8 2 15,1 11 17 1,-2 8 10-16,-7 15 22 0,-4 5 7 16,-10 8 2-16,-2 3-7 15,-5 1-11-15,-2-1-4 16,4-10-4-16,-1-7 1 15,5-12 1-15,1-7 0 0,1-11-7 16,1-4-3-16,-7-12-5 16,4-3 0-16,-10-8 0 15,-2-1 2-15,6 8-3 16,-8 6-5 0,6 13-15-16,-2 10-4 15,-4 13-5-15,0 2 3 0,1 12 17 16,5 3 9-16,2-4 13 15,9 2 6-15,6-10 15 0,5-10 10 16,5-10 26-16,-2-10 2 16,-7-9-7-16,-4 0-12 15,-8-1-28-15,-4 3-56 16,-4 5-148-16,-1 5-109 16</inkml:trace>
  <inkml:trace contextRef="#ctx0" brushRef="#br0" timeOffset="31108.54">15766 8280 884 0,'1'-4'448'16,"6"-1"-154"-16,6 1-78 0,13 3-117 15,9 1-35 1,10 0-35-16,1 4-8 16,-8-4-7-16,-5 0-5 15,-13 0-6-15,-8-3-2 16,-6 2-5-16,0-1-1 0,-5 1 2 15,-1-1-1 1,0 1-6-16,-1 0-1 16,0 1-5-16,0 0 3 0,-3 1 4 15,-3 3 1-15,4 6 5 16,-27 39-1-16,28-28 4 16,2 6 0-16,8 1-19 15,0-5-71-15,11-1-180 16,8-6-223-16</inkml:trace>
  <inkml:trace contextRef="#ctx0" brushRef="#br0" timeOffset="31460.91">16411 8372 774 0,'0'-9'378'0,"-8"-13"-112"16,-5-2-27-16,-11 2-54 15,-3-1-41-15,-4 3-80 16,1 8-26-16,-4 3-38 0,7 9-9 15,2 11-13-15,6-2 6 16,14 13 15-16,3 2 5 16,17 6 16-16,6 5 1 15,11-5 0-15,4-3-2 16,-2-9-2 0,0-6-3-16,-7-13-24 0,-2-6-33 15,-10-16-104-15,-6-7-92 0,-12-10-142 16,-6-6 11-16,-7-4 107 15,0 2 110-15,4 4 227 16,4 6 61-16,6 17 71 16,0 5 21-16,2 14-40 15,1 4-29 1,0 11-59-16,2 6-40 0,2 10-23 16,0 2 19-16</inkml:trace>
  <inkml:trace contextRef="#ctx0" brushRef="#br0" timeOffset="32017.02">17187 8267 709 0,'-9'-6'370'0,"-6"-2"-104"16,-8 5-121-16,1 5-37 0,4 12-61 31,6 8-18-31,12 9-18 0,14 8 2 0,17-2 15 31,8-2 3-31,6-11 1 0,-6-11 1 16,-7-12 13-16,-10-7 18 15,-13-18 10-15,-9-6-1 16,-15-19-19 0,-7-7-20-16,-8-7-14 15,1 0-3-15,8 3-5 16,10 5-4-16,19 5-14 15,11 7-12-15,19 11-54 16,6 13-58-16,8 20-199 16</inkml:trace>
  <inkml:trace contextRef="#ctx0" brushRef="#br0" timeOffset="32359.13">17449 8258 412 0,'3'5'305'16,"6"8"42"-16,3 4-83 0,9 3-90 16,0 0-32-16,1-6-40 15,2-3-16-15,-2-8-23 16,3-3-8-16,-6-11-14 16,-2-4-4-16,-16-8-13 15,-7-2-7-15,-10-1-15 0,-5 1-6 16,-7 8-13-16,0 1-4 15,0 12-3-15,6 7-3 16,10 13-3 0,0 4 2-16,11 17 9 0,0 5 9 15,7 11 13-15,7 8 7 16,0-5 0-16,3-4 0 16,-3-11 1-16,-3-10-11 15,6-9-158-15,-3-4-157 16</inkml:trace>
  <inkml:trace contextRef="#ctx0" brushRef="#br0" timeOffset="32957.9">17980 8347 790 0,'0'-16'364'0,"-3"-15"-141"15,-3 2-31-15,-5 7-43 16,-1 3-25-16,-6 8-57 16,-3 4-27-16,-1 9-41 15,-1 3-12-15,6 9-6 0,6 4 0 16,8 7 10-16,5 5 7 16,12 3 8-16,7-2 4 15,10-6 1-15,1-4 2 16,-1-12 1-1,-2-8-2-15,-8-10-22 0,-4-7-2 16,-3-9-6 0,-2-1 4-16,-8-5 20 15,0 1 2-15,-6 2 0 16,-4 3-2-16,1 14-18 16,1 4-7-16,3 11-2 15,2 7 2-15,-1 4 19 0,3 4 10 16,0 2 7-16,1 3 0 15,5 0-1-15,6-2-1 16,3-6 1-16,5-5 2 16,4-8 4-16,-5-4 0 15,2-10 3-15,-1-3-3 0,1-8-3 16,-1-1-1-16,-1 4-5 16,-3 2 0-16,-8 9 2 15,1 6-2-15,-3 10-1 16,3 6-1-16,-1 7-3 15,-2 0-1-15,1-5 3 16,-2-4 6-16,-3-11 27 16,5-1 9-16,-4-9 10 15,4-3-5-15,-1-6-26 16,-1-2-9-16,-3 1-32 16,-4 3-59-16</inkml:trace>
  <inkml:trace contextRef="#ctx0" brushRef="#br0" timeOffset="33462.14">19140 8188 912 0,'6'-7'474'0,"3"-11"-148"16,-3 18-157-16,0 11-58 16,-2 30-76-16,2 19-25 15,0 28-6-15,-1 2 3 0,0-6 1 16,3-7 1 0,3-21-90-16,1-11-91 0</inkml:trace>
  <inkml:trace contextRef="#ctx0" brushRef="#br0" timeOffset="33826.33">19189 8414 982 0,'9'-4'426'0,"21"2"-229"16,8 2-92-16,13 2-80 0,5 3-12 15,-4-8-5-15,5 2-1 16,4-7-1-16,-6-1-2 15,1-4-1-15,-12-4 0 16,-13-1 5 0,-4-3 5-16,-14-1 29 0,-4 1 14 15,-12-1 7-15,-8 0-2 16,-12 4-24-16,-6 1-13 16,-8 7-15-16,0 6-9 0,-1 6-19 15,6 5-7 1,8 11 6-16,8 9 6 15,18 9 18-15,9 3 7 16,19 1 7-16,4-6 1 16,4-9 0-16,1-6 0 0,-7-16-9 31,-2-5-37-31,-13-18-157 0,-8-10-207 16</inkml:trace>
  <inkml:trace contextRef="#ctx0" brushRef="#br0" timeOffset="33907.24">19711 8015 669 0,'7'0'255'16,"1"0"-193"-16,0 9-63 0</inkml:trace>
  <inkml:trace contextRef="#ctx0" brushRef="#br0" timeOffset="34097.93">19830 8210 600 0,'10'11'398'16,"6"9"-26"-16,5 3-147 15,-5-2-52-15,3-4-73 16,-6-3-15-16,-5-6 3 16,6-5 1-16,-5-7-8 15,4-3-10-15,2-8-32 16,-6-6-11-16,-3-3-9 0,0-2-9 16,-8 1-83-16,4 8-85 15</inkml:trace>
  <inkml:trace contextRef="#ctx0" brushRef="#br0" timeOffset="34401.04">20269 8243 626 0,'-8'-6'345'16,"-7"-5"-72"-16,0 10-160 16,-2 3-50-16,4 12-50 15,6 3-10-15,7 11-1 16,10 3 11-16,16 0 29 0,8 0 18 16,9-10 36-1,0-11 19-15,-16-13 31 0,-7-13-3 16,-12-13-27-16,-9-5-28 15,-13-5-63-15,-11-1-19 0,-22 4-47 16,1 7-78-16</inkml:trace>
  <inkml:trace contextRef="#ctx0" brushRef="#br0" timeOffset="34768.03">19267 8637 700 0,'12'1'343'0,"10"-1"-115"0,26 3-102 16,14 0-11-16,42 3-15 16,16 1-2-16,27-2 8 15,15-5-12-15,-10-4-23 16,-13-2-10-16,-43-1 3 16,-32-1 5-16,-40 3 19 15,-14-4 3-15,-5 6-38 16,-5 5-17-16,1-3-30 15,-1 1-8-15,-1 0 1 16,0 0-78-16,-1 0-151 16</inkml:trace>
  <inkml:trace contextRef="#ctx0" brushRef="#br0" timeOffset="36135.4">2014 9459 447 0,'3'-7'315'16,"-2"-10"18"-16,-2 1-73 0,-13 8-91 15,-3 4-39 1,-11 9-58-16,-2 9-22 0,3 14-49 15,4 5-18-15,18 11-14 16,8 4 4-16,21-4 13 16,10-6 12-16,7-13 15 15,1-11 7-15,-9-14 14 16,-11-6 13-16,-10-7 18 16,-12-5-1-16,-21-5-15 15,-11-2-17-15,-18 8-31 16,-4-1-8-16,12 11-129 15,9 7-171 1</inkml:trace>
  <inkml:trace contextRef="#ctx0" brushRef="#br0" timeOffset="36406.8">2228 9527 707 0,'5'-12'423'0,"6"-10"-55"0,-7 9-178 0,-1 8-52 16,-6 7-85-16,-1 7-26 16,-4 8-25-1,2 7-2-15,6 7-1 0,2 1 0 16,16-2 2-16,2-5 4 16,14-7 12-1,6-5 9-15,4-14 38 16,1-7 16-16,-11-7 13 15,-6-5-4-15,-14-2-27 16,-6 2-17-16,-11-5-53 0,-8 2-67 16,-10-1-274-16</inkml:trace>
  <inkml:trace contextRef="#ctx0" brushRef="#br0" timeOffset="36631.77">2636 9462 1016 0,'4'0'420'0,"8"8"-234"16,-1 5-62-16,0 9-46 16,-2 8-11-16,-1 5-28 15,0-4-8-15,3-2-10 16,2-7-2-16,2-12 5 16,2-5 9-16,1-13 12 15,2-6 7-15,-1-11 0 16,1-1-5-16,-4 0-17 15,0 5 0-15,-9-1-190 0</inkml:trace>
  <inkml:trace contextRef="#ctx0" brushRef="#br0" timeOffset="37234.11">2959 9526 762 0,'10'0'294'16,"19"2"-182"-16,5 1-52 0,14-2-1 15,2 2 2-15,-2 0-8 16,-5-1-7-16,-17-2-8 15,-9 0 1-15,-16-3-1 16,-3-2-6-16,-14 3-19 16,-6 4-11-16,-12 6-18 15,-1 1-4-15,4 11-7 0,3-4-1 16,14 9-1 0,5 4 1-16,12-1 13 15,8-1 13-15,13-7 25 0,6-7 8 0,4-11 15 16,5-4 0-16,-8-12-7 15,0-5-2-15,-5-5-7 16,-3-1-5-16,-2 4-11 31,-4 2-6-31,-3 10-1 0,1 8-5 16,-7 2-2 0,2 10 2-16,-7 6-4 15,-2-1 2-15,-3 5 6 16,-2-6 4-16,4-3 4 0,0-3 5 15,3-8 10-15,4-3 4 16,2-11 0-16,-1-4-2 16,6-2-14-16,3-2-6 15,-2 3 11-15,5 5 8 16,-7 8 7-16,-3 5 3 16,-1 13-19-16,-2 8-11 15,3 10-10-15,-2 3 1 0,0 3-138 16</inkml:trace>
  <inkml:trace contextRef="#ctx0" brushRef="#br0" timeOffset="37748.22">3747 9664 623 0,'0'2'337'0,"0"-1"-89"16,-3 2-69-16,3-3-83 15,0 0-11 1,30 5 5-16,41 36-10 0,-26-41-15 16,1-1-6-16,-10-14-12 15,-6 1-1-15,-17-5-10 16,-10-5-5-1,-13 1-47-15,-10-4-14 0,-14 3-11 16,-6 7-7-16,-1 11 18 16,0 8 0-16,13 17-20 0,5 1-2 15,6 19 5-15,13 3 12 16,7 10 36-16,7 8 14 16,9 3 14-16,-2 2-1 15,3-9-4-15,1-7 40 16,1-21-164-16,-3-10-190 15</inkml:trace>
  <inkml:trace contextRef="#ctx0" brushRef="#br0" timeOffset="38031.29">4107 9554 905 0,'9'8'388'15,"7"5"-205"-15,-7 12-94 0,-2 4-22 0,-7-2-8 16,0-1-1-16,0-7-13 16,0-5-7-16,5-9 1 15,2-6 5-15,6-13 2 0,3-7-6 32,9-8-22-32,5 3-16 15,3 3-12-15,3 3-5 16,-6 17-5-16,-7 3 2 0,-9 13 12 15,-8 9 13-15,-6 8 13 16,-4 5 6-16,3 2 0 16,1-3 414-16</inkml:trace>
  <inkml:trace contextRef="#ctx0" brushRef="#br0" timeOffset="38592.88">4582 9519 638 0,'2'-4'331'0,"12"0"-100"16,9 3-75-16,13 6-99 16,10 3-11-16,7-1-12 15,-1-5-5-15,-10-1-3 16,-7-1-2-16,-18-1 0 15,-12 0-6-15,-13 0-14 16,-14 2-5-16,-16 2-12 16,0 6-1-16,-1 8-2 0,10 2-7 15,14 8 8-15,4 0 11 16,17 3 25-16,8-3 17 16,16-2 11-1,7-4-4-15,7-9-6 0,-2-8-2 16,-4-8-2-16,-9-6-2 15,-3-7-3-15,-6-3-5 16,-6-5-8-16,2-1-3 16,-6 4-9-16,-5 5-3 15,-1 13-13-15,-4 5-10 16,-4 13-4 0,1 2 1-16,-3 10-2 0,6 4-76 15</inkml:trace>
  <inkml:trace contextRef="#ctx0" brushRef="#br0" timeOffset="38790.29">5238 9572 1055 0,'1'-7'486'0,"-1"-8"-228"16,1 12-75-16,0 9-119 15,-1 6-33-15,3 11-35 0,-3 2 3 16,0 7 3-16,0 0 1 15,0 3-27-15,2-2-54 16,5-12-133-16,1-8-119 0</inkml:trace>
  <inkml:trace contextRef="#ctx0" brushRef="#br0" timeOffset="38958.61">5408 9621 364 0,'5'-8'301'16,"4"-9"22"-16,-12 11-112 15,1 7-30-15,-16 1-64 16,-1 3-15-16,2 7-38 16,-1-1-23-16,13 7-32 0,10-1-9 15,11 0-1-15,4-4 2 16,6 0 13-16,0 1-51 16,-3-5-194-16</inkml:trace>
  <inkml:trace contextRef="#ctx0" brushRef="#br0" timeOffset="39298.28">5842 9564 766 0,'-9'-9'367'0,"-12"-11"-139"15,-1 3-47-15,-3 8-85 16,0 4-33-16,2 6-53 15,6 7-14-15,10 1-15 16,8 2-1-16,13-1 4 0,5 4 3 16,3 4 12-16,-4-2 0 15,-3 2-20-15,-12-10-7 16,-9 1-13-16,-9 0 1 16,-13-3 21-16,2 5 10 15,6-1 14-15,5 1 6 16,15 0 18-16,0 4 14 15,15-1 9-15,3-1 2 16,8-4-13-16,5-6-10 16,-8-4-61-16,-1-2-83 15</inkml:trace>
  <inkml:trace contextRef="#ctx0" brushRef="#br0" timeOffset="39420.06">5766 9306 792 0,'0'-7'366'16,"-4"-3"-178"-16,2 4-87 0,3 8-97 16,-1 9-26-16,7 7-213 15</inkml:trace>
  <inkml:trace contextRef="#ctx0" brushRef="#br0" timeOffset="39565.5">5916 9575 558 0,'19'18'341'0,"18"13"-47"16,-5-3-108-16,1-1-42 15,-16-3-38-15,-8-6-2 0,-18-5 18 32,-13-4 3-32,-10-11-17 15,-2-6-21-15,4-7-85 0,2-2-11 16</inkml:trace>
  <inkml:trace contextRef="#ctx0" brushRef="#br0" timeOffset="40163.15">6957 9548 681 0,'-11'2'317'16,"-16"0"-138"-16,6 6-52 15,5 13-83-15,1 0-22 16,15 16-22-16,2 0 4 16,21 0 30-16,8-4 12 15,12-14 14-15,2-7 1 16,-7-12-3-16,-6-9 0 16,-20-11-1-16,-11-8-1 0,-14-13-14 15,-6-6-8-15,-14-18-13 16,6-5-8-16,14-7-6 15,7 0-5-15,29 17-11 16,7 5-22-16,13 22-102 16,2 11-81-16</inkml:trace>
  <inkml:trace contextRef="#ctx0" brushRef="#br0" timeOffset="40424.27">7203 9539 384 0,'3'0'286'0,"0"0"14"16,2 1-86-16,-5-1-46 15,0 0-52-15,1 5-23 16,9 20-16-16,13 33 3 16,-6-33-1-16,6 5 3 15,8-9-5-15,-1-9 0 16,1-6-4-16,-7-8-4 15,-7-7-12-15,-2-4-4 16,-12-3-13-16,-3 0-9 16,-10-2-63-16,1 0-62 15</inkml:trace>
  <inkml:trace contextRef="#ctx0" brushRef="#br0" timeOffset="40653.21">7540 9601 821 0,'4'8'374'16,"1"5"-159"-16,5 3-90 15,0 5-24-15,3 3-19 0,2 0-10 0,-2-3-19 16,2-4-2 0,5-5 2-16,0-8 8 0,4-7 6 15,1-7-2-15,-2-8-10 16,-3-3-12-16,-3 0-17 15,-6 0 14-15,-8 1-119 32,0 1-76-32</inkml:trace>
  <inkml:trace contextRef="#ctx0" brushRef="#br0" timeOffset="40954.82">8136 9601 518 0,'8'5'245'16,"9"6"-42"0,-22 4-32-16,-13-1 0 15,-10 3 29-15,-8-3-36 16,-6-1-69-16,3-3-24 0,5-5-34 16,4-5-8-16,11-7-3 15,3-7-1-15,10-7-19 16,5-2-10-16,9 1-20 15,7 0-5-15,6 10-3 16,5 6 3-16,4 11 10 16,2 8 3-16,-1 13 20 15,-7 3 6-15,-1 4 8 16,-3 3 3-16,-7-4 10 16,0-2-86-16</inkml:trace>
  <inkml:trace contextRef="#ctx0" brushRef="#br0" timeOffset="41107.72">8073 9359 1080 0,'-1'-7'516'16,"-3"-9"-207"-16,3 12-215 0,1 11-67 15,6 11-75-15,3 9 44 16</inkml:trace>
  <inkml:trace contextRef="#ctx0" brushRef="#br0" timeOffset="41482.01">8346 9409 937 0,'2'0'409'0,"2"2"-199"0,-4 29-144 16,0 10-37-1,-4 23-1-15,4 5 19 16,3 5 12-16,2 7-2 0,1-3-8 16,-1-1-13-16,0-13 43 15,4-10-112 1,1-18-263-16</inkml:trace>
  <inkml:trace contextRef="#ctx0" brushRef="#br0" timeOffset="41632.33">8402 9764 872 0,'13'-4'343'0,"22"0"-229"16,7 1-66-16,9 3-72 15,3 1-109-15</inkml:trace>
  <inkml:trace contextRef="#ctx0" brushRef="#br0" timeOffset="42101.73">8812 9515 808 0,'-8'-10'336'0,"-7"0"-187"16,2 7-47-16,10 4-60 15,3 13-16-15,9 5-26 0,9 3 0 16,3 1 12-16,2-3 1 16,5-3 1-16,-6-7 1 15,-6-2 3-15,-5-3 1 16,-17-4-2-16,-2 2-3 15,-11-3-7-15,-7 0-2 0,2 0-5 16,1 0-2-16,6 6-5 16,4 3-3-16,7 5-6 15,2 4 3 1,4-3 6-16,10 3 7 0,6-4 12 16,4-5 5-16,8-6 6 15,2-3 1-15,3-12-3 16,2 1-1-16,-2-9-2 15,-5-3-2-15,-5 0-2 16,-5-5 0-16,-10 2-3 16,6 1-1-16,-7 10 9 15,-1 6-3-15,1 15-5 16,-8 7 0-16,1 10-10 16,2 8 1-16,6 5 2 15,3 2 1-15,7 1 51 0,-1-6-94 16</inkml:trace>
  <inkml:trace contextRef="#ctx0" brushRef="#br0" timeOffset="42381.9">9306 9578 1015 0,'3'-1'432'0,"5"1"-217"16,5 4-48-16,14 14-62 16,3 3-4-16,2 4-40 15,-2 5-19-15,-18-5-15 16,-11 2 2-16,-16-6 15 16,-7-8 10-16,-7-9 2 0,2-4-5 15,1-12-17-15,2-2-3 16,8 1-119-16,-1-1-114 15</inkml:trace>
  <inkml:trace contextRef="#ctx0" brushRef="#br0" timeOffset="42698.94">9826 9764 874 0,'0'-4'526'0,"0"0"-20"0,5 4-266 16,-5 0-45-16,0 0-39 15,0 0-19-15,0 0-21 0,0 0-16 16,0 0-32-16,0 0-13 16,0 0-29-1,0 0-5-15,0 0-80 0,0 0 330 16</inkml:trace>
  <inkml:trace contextRef="#ctx0" brushRef="#br0" timeOffset="46517.22">10056 9117 685 0,'-31'29'329'16,"-21"17"-92"-1,7 55-148-15,5 11-24 0,27 15-16 16,14 0-12-1,21-26-16-15,11-5-2 16,12-22-2-16,2-17-41 16</inkml:trace>
  <inkml:trace contextRef="#ctx0" brushRef="#br0" timeOffset="47077.17">10348 9515 890 0,'7'8'342'0,"18"19"-205"0,6 14-59 15,6 24 15-15,-2 10-3 16,-8 12-21-16,-13-1-16 15,-20-13-19-15,-7-10-7 16,-14-26 0-16,-1-11-59 16,1-23-68-16,3-12-27 0,7-19-37 15,9-12 53-15,10-18 68 16,9-6 39-16,15-10 59 16,5 5 16-16,11 3 6 15,1 12-2-15,-2 17-17 16,-2 7-15-16,-4 20-11 15,-4 3-13-15,-6 12-19 16,-6 1-1-16,-6 7-5 16,-3 3 0-16,-3 2 4 15,-1 7 3-15,-4 0 5 16,2 1 2-16,1-2 20 16,2-4-100-16</inkml:trace>
  <inkml:trace contextRef="#ctx0" brushRef="#br0" timeOffset="47359.38">11185 9608 885 0,'-10'5'415'16,"-11"11"-164"-16,-4 3-83 15,-12 3-74-15,-3 4-29 16,-3-8-32-16,3-2-10 15,5-9-7-15,5-7-4 16,12-6-37-16,3-5-19 16,15-6-13-16,7-3 0 0,11-2 33 15,9 4 17-15,3 8 14 16,1 2 7-16,-1 13 7 16,1 3 1-16,0 8-1 15,-1 7-4-15,-1 1-5 16,-9 1-9-16</inkml:trace>
  <inkml:trace contextRef="#ctx0" brushRef="#br0" timeOffset="47788.19">11377 9572 966 0,'1'5'378'0,"11"6"-242"0,3-1-75 16,13-1-21-16,9-5-4 16,2-1-4-16,1-2-5 15,-8-5-3-15,-7 1-1 16,-11-7 0-16,-5 2-2 16,-11 1-9-16,-5 2-6 0,-10 7-8 15,-5 1-4-15,0 9-1 16,0 6 0-16,9 2-1 15,-3 9 1-15,13-2 4 16,4 0 1 0,8 0 5-16,10-5 2 0,4-10 5 15,2-6 4-15,5-9 4 16,0-6 0-16,-3-8-4 16,-6 0-3-16,-3-6-4 15,0 0 0-15,-6 1 0 16,2 1-1-16,-8 11-9 0,-2 3-5 15,-1 11-1-15,-4 7 2 16,1 6 6-16,1 5 3 16,-2 5 1-16,1-1-8 15</inkml:trace>
  <inkml:trace contextRef="#ctx0" brushRef="#br0" timeOffset="47944.63">11730 9305 1240 0,'1'0'448'0,"-2"6"-375"16,6 13-48-16,0 12-462 16</inkml:trace>
  <inkml:trace contextRef="#ctx0" brushRef="#br0" timeOffset="48704.21">12726 9211 844 0,'0'-4'353'16,"11"2"-214"-16,2 7-53 0,7 30-67 15,6 18 10-15,-2 23 27 16,-2 5 5-16,-2 3 0 0,-5-12-4 15,-3-9-21 1,-1-9-8-16,-4-16-9 0,0-2 0 16,-2-21 5-1,0-7 3-15,3-16 3 0,5-8 0 0,4-12-6 16,4-4-4-16,5-11-10 16,1-3-1-16,3-10-3 15,-3-7 0-15,-1-14 3 31,-3 2-4-31,-10 18-5 0,-1 16-3 16,-8 31-15-16,-1 16-2 16,-3 26 2-1,2 11 2-15,4 24 13 0,2 2 3 16,6-3 0-16,0-6 0 16,3-9 2-1,1-10 0-15,1-8 1 16,0-9 3-16,1-21 7 0,-1-6 5 15,3-20 4-15,1-8 2 16,-2-19 0-16,-2-6 16 16,0-17 14-16,0-2-3 15,0 10-12-15,-3 7-19 0,-7 26-23 16,-3 12-6-16,-5 15-45 16,-1 10-89-16</inkml:trace>
  <inkml:trace contextRef="#ctx0" brushRef="#br0" timeOffset="49119.39">13545 9749 963 0,'3'1'385'16,"4"6"-236"-16,-4 8-36 16,-4 9-40-16,0 7-4 15,-4 1-29-15,5 3-8 16,4-9-10-16,0-9-5 0,7-14 2 15,2-6 1-15,4-17 0 16,4-1-1-16,3-10-7 16,-6 0-3-16,-1 7-6 15,-2 2-1 1,-4 15 1-16,0 6 4 0,0 12 12 16,-5 8 7-16,-1 7 2 0,1 5-1 15,-4-1-11 1,0-2-5-16,1-6-58 15,0-5-112-15</inkml:trace>
  <inkml:trace contextRef="#ctx0" brushRef="#br0" timeOffset="49721.18">14005 9480 718 0,'22'1'296'15,"28"3"-176"-15,5-3-34 16,12 3-36-16,-4-4-12 0,-6-3-17 16,-7 3 42-16,-19-5-342 15</inkml:trace>
  <inkml:trace contextRef="#ctx0" brushRef="#br0" timeOffset="49926.5">14086 9595 733 0,'6'0'330'16,"11"5"-115"-1,7 2-36-15,9 0-40 0,6 2-10 16,6-4-52-16,2-2-21 16,-1-3-22-16,-2-3-4 15</inkml:trace>
  <inkml:trace contextRef="#ctx0" brushRef="#br0" timeOffset="50729.28">14779 9134 723 0,'3'-4'313'16,"4"2"-185"-16,4 7-45 15,4 23-49-15,2 16-4 16,3 28 27-16,-1 11 6 16,2 8 2-16,-4-2-5 15,-1-21-20-15,-1-10-11 0,3-21-7 16,-1-11 1-16,6-18 3 16,5-10 3-1,-2-21 2-15,1-8 0 16,-8-17-2-16,-1-5-2 0,-8-15-6 15,1-2-4-15,-6 7-12 16,0 10-5-16,-2 25-16 16,-3 15-6-16,6 25-2 15,0 13 1-15,5 26 10 16,5 5 6-16,2 8 4 16,1 0 2-16,1-8 2 0,3-2 2 15,-2-16 2-15,-2-8-1 16,-1-15 7-16,-3-11 7 15,3-10 12-15,3-12 27 16,3-14 33-16,4-7 12 16,-3-15 13-16,-1-12-23 15,-1-16-36-15,-4 1-19 16,-5 13-26 0,-4 9-6-16,-9 31-8 0,-2 6-5 15,-8 14-82-15,-3 8-109 0</inkml:trace>
  <inkml:trace contextRef="#ctx0" brushRef="#br0" timeOffset="51348.39">15640 9556 636 0,'1'0'351'16,"-2"-3"-92"-16,2 11-117 16,-1 8-48-16,-2 8-43 15,0 8-1-15,-2 2-18 16,2 0-3-16,1-2-5 16,4-8-2-16,2-9 1 15,2-7 5-15,8-15 8 16,-4-6 3-16,3-13 0 15,-2-8-4-15,-10-5-8 0,-3 0-5 16,1 1-10-16,0 3-5 16,7 8-14-16,5 2-5 0,10 14-6 15,4 2-1 1,9 7 7-16,2 2 2 16,7 4-51-16,1 3-87 15</inkml:trace>
  <inkml:trace contextRef="#ctx0" brushRef="#br0" timeOffset="51557.47">15675 9670 588 0,'-3'1'327'0,"6"2"-35"0,8-2-132 16,17 0-79-16,9 0-20 16,8 0-32-16,1 3-11 15,0 3-106-15,-2 1-297 0</inkml:trace>
  <inkml:trace contextRef="#ctx0" brushRef="#br0" timeOffset="51896.93">16036 9771 631 0,'-2'-6'327'16,"1"-6"-89"-16,-1 2-119 0,-4 1-35 15,-4 3-40-15,-4 4-17 16,-4 4-21-16,1 5-6 15,7 1-6-15,3 2-1 16,8-1 4-16,5-3 2 16,9-2 3-16,-1-4 2 15,3 0-2-15,-1 0-2 16,-4 5-2-16,0 5-2 16,0 6 6-16,-3 3 9 15,-5 6 12-15,-2 1 10 16,-7-3 13-16,-3-3-1 0,-9-6-1 15,-11-6-6 1,-10-8-19-16,1-4-50 0,3-6-252 16</inkml:trace>
  <inkml:trace contextRef="#ctx0" brushRef="#br0" timeOffset="52297.81">16145 9819 1053 0,'0'0'413'15,"-3"2"-282"-15,-3 3-46 0,6-5-41 16,0 0-6 0,3 14-6-1,18 32-1-15,-5-32-5 0,2-2 0 16,3-6 0-16,1-5 2 15,-2-8 4-15,-3-3 0 16,-4-6-3-16,-3-3-5 16,-2 4-9-1,-2-3-2-15,-1 8-9 0,-4 3-6 16,0 8-5-16,-1 9-5 0,0 12 3 0,1 10 4 31,-1 8 5-31,2 7 0 0,-4 1 3 0,-6-5 1 31,-9-6 5-31,-10-10 4 16,-6-7 7-16,-1-7 4 0,-1-12 3 16,1-3-2-16,5-16-93 15,-1 0-468-15</inkml:trace>
  <inkml:trace contextRef="#ctx0" brushRef="#br0" timeOffset="52840.78">16693 9429 862 0,'3'-2'375'16,"10"-3"-199"-16,8 4-40 16,17-1-63-16,10 1-9 15,15 2-20-15,0 1-11 16,-3 3-18-16,-13-1-4 16,-14 1 0-16,-4-1-75 0,-13 1-264 15</inkml:trace>
  <inkml:trace contextRef="#ctx0" brushRef="#br0" timeOffset="53064.36">16725 9565 765 0,'2'0'343'15,"6"-2"-145"-15,9 1-33 0,8 0-42 16,5-2-12-16,11 5-36 16,4-1-23-16,3-4-30 15,1 3-6 1,-4-5-172-16</inkml:trace>
  <inkml:trace contextRef="#ctx0" brushRef="#br0" timeOffset="53474.68">17689 9160 728 0,'-17'-5'306'16,"-19"-2"-179"-16,0 4-60 15,8 8-42-15,3 6-11 16,7 15-1-16,4 5-3 16,7 21 1-16,7 10 10 0,10 5 26 15,12 1 15-15,22-12 23 16,5-14 9-16,26-13-16 15,3-10-10-15,-2-18-4 16,-5-4 6-16,-26-23 34 16,-14-10 10-16,-23-18 2 15,-5-11-18-15,-17-5-46 16,-6 2-21-16,-11 14-34 16,-5 11-12-16,-2 19-59 15,-2 7-61-15,-2 14-221 16</inkml:trace>
  <inkml:trace contextRef="#ctx0" brushRef="#br0" timeOffset="53700.08">17899 9206 693 0,'-4'-1'385'0,"-3"-4"-87"15,-5 10-145-15,-10 7-41 0,-15 15-52 16,-8 8-7-16,-13 21-1 16,3 1-5-16,4-1-14 15,17 1-9-15,15-15 11 16,10-10-65-16</inkml:trace>
  <inkml:trace contextRef="#ctx0" brushRef="#br0" timeOffset="54252.13">18258 8955 812 0,'15'6'354'16,"15"5"-155"-16,0 29-119 0,8 19-12 0,-1 26 10 15,-10 14 2-15,-12 13-13 16,-11 0-13-16,-27-11-16 16,-11-14-5-16,-23-24-5 31,-4-6-3-31,5-22-8 16,9-5-2-16,32-23-6 31,7-3-3-31,1 0-18 0,-16 3-41 0,14-6-109 15,1-2-127-15</inkml:trace>
  <inkml:trace contextRef="#ctx0" brushRef="#br0" timeOffset="61929.53">13564 3778 446 0,'-2'0'282'16,"3"1"-11"-16,2 0-22 15,-3-1-63-15,0 0-35 16,29 12-38-16,49 45-15 15,0-19-23-15,7-2-5 0,5-2-21 16,-14-6-11-16,-25-15 2 16,-8-1-42-1,-24-13-215 1</inkml:trace>
  <inkml:trace contextRef="#ctx0" brushRef="#br0" timeOffset="62532.96">13605 3667 411 0,'4'-1'324'0,"4"-2"28"0,2 2-144 16,-2 1-58-16,-3 5-62 16,-7 1-15-16,-18 2-6 15,-5-1 4-15,-5-2-17 16,-6 0-15-16,3-1-20 16,5-1-6-16,5 0-8 15,10 1-6-15,5 4-11 16,6 4 10-16,7 5 13 15,9 2 13-15,17 7 20 16,5 3-8-16,-4-1 41 16,3 2-106-16</inkml:trace>
  <inkml:trace contextRef="#ctx0" brushRef="#br0" timeOffset="66036.29">12820 3549 565 0,'-2'2'248'16,"-5"-1"-110"-16,-2 12-90 16,3 6-24-16,-2 4-9 15,3 7-3-15,2 1 3 16,-2 1 1-16,2-1 3 15,-3-5 2-15,1-3-6 16,1-5 1-16,0-9 5 16,1-5 56-16,2-8 14 0,1-7 0 15,0-8-1-15,4-7-53 16,4-6-11-16,-8-6-1 16,4 1-3-16,-4 0-5 15,2 5-6-15,5 7-7 16,1 7-6-1,1 6-6-15,4 9-10 0,6 5-3 16,6 6-1-16,5 3 4 16,10 3 7-16,3 6-18 15,5 0-141-15</inkml:trace>
  <inkml:trace contextRef="#ctx0" brushRef="#br0" timeOffset="66260.59">12767 3708 771 0,'6'1'306'0,"12"3"-202"0,9 3-36 16,3 0-27-16,4 1-16 15,-2-1-256 1</inkml:trace>
  <inkml:trace contextRef="#ctx0" brushRef="#br0" timeOffset="66623.56">13060 3832 481 0,'-7'-2'240'0,"-7"-5"-74"16,-4 1-22-16,-9 0-44 15,2 4-23-15,2 6-43 16,7 4-21-16,15 7-17 16,1 4 1-16,19 5 10 15,4 2 7-15,6-1 8 0,-1-3 1 16,-17-6 4-16,-6 0 10 16,-17-11 13-1,-18-4 4-15,-1-4 1 0,-1-10-9 16,5-10-125-16,19-4-137 15</inkml:trace>
  <inkml:trace contextRef="#ctx0" brushRef="#br0" timeOffset="67094.63">12814 3438 564 0,'7'4'240'0,"18"1"-112"16,6 3-42-16,22-1-16 15,8-2-5-15,3 3-23 16,-1 1-8-16,-20 1-14 0,-7-4-3 16,-18-5 0-16,-6 4 3 15,-9-9 2-15,-3 0-3 16,-5-8-8-16,-2-6-6 15,-1 4-7-15,1 2-2 16,0 3-10-16,-2 6-10 0,10 10 1 16,0 8 14-1,3 9 35-15,0 2 29 16,-5-3 21 0,-2-2-6-16,-4-9-8 0,-1-2 4 15</inkml:trace>
  <inkml:trace contextRef="#ctx0" brushRef="#br0" timeOffset="81351.4">18927 9492 606 0,'6'-3'327'0,"0"3"-32"16,-1 11-162-16,-5 20-70 16,-10 6 0-16,-12 6 12 15,-2 2-121-15</inkml:trace>
  <inkml:trace contextRef="#ctx0" brushRef="#br0" timeOffset="81763.56">19529 9383 674 0,'-8'-11'359'0,"-5"-15"-89"16,-2 2-75-16,-6 8-103 15,1 8-37-15,-12 15-52 0,1 11-13 16,8 15-19-16,8 5-1 16,21 5 6-1,11-2 7-15,22-11 21 0,3-11 9 16,5-15 17 0,-1-4 25-16,-14-14 32 15,-7-1 8-15,-21-10-2 16,-6-4-25-16,-20-2-47 0,-1 4-33 15,0 6-141-15,1 4-117 16</inkml:trace>
  <inkml:trace contextRef="#ctx0" brushRef="#br0" timeOffset="81920.62">19695 9383 613 0,'7'-3'346'16,"10"-5"-42"-1,-1 2-57-15,-4 6-94 0,-3 1-28 0,-6 14-55 0,-1 3-21 32,-4 11-19-32,0 0-9 15,2-4 21-15,1 0-123 0</inkml:trace>
  <inkml:trace contextRef="#ctx0" brushRef="#br0" timeOffset="82294.3">20429 9402 625 0,'-6'-12'343'0,"-6"-12"-67"0,-8 1-90 15,-2 7-83-15,-2 2-33 16,-4 12-52-16,8 6-18 16,1 15-33-16,9 7-2 15,16 11 11-15,5-5 12 16,17 2 22-1,3-10 9-15,-1-8 20 0,0-4 0 16,-6-10 5-16,-4-2 3 0,-9-7-5 16,-4-3-46-16</inkml:trace>
  <inkml:trace contextRef="#ctx0" brushRef="#br0" timeOffset="82588.8">20538 9384 828 0,'6'7'375'16,"4"2"-180"-16,2 5-79 15,0-2-21-15,-4 1-47 0,-1 2-14 16,-6-5-12 0,1 0 4-16,-5-6 13 0,-2-9 1 15,2-9-10-15,-2-6-10 16,7-12-19-16,5-2-2 15,11-5-8-15,4 6-2 16,5 9-2-16,3 6 0 16,-2 15 10-16,-3 3 4 15,-5 15 8-15,-6 7 3 16,-9 12-2-16,-2 5 3 0,-3 4 6 16,2-1-69-16</inkml:trace>
  <inkml:trace contextRef="#ctx0" brushRef="#br0" timeOffset="82891.81">21129 9383 776 0,'-12'-12'365'0,"-18"-9"-149"16,-5 2-69-16,-1 16-73 16,4 5-25-16,7 13-28 15,5 8-5-15,9 7-5 0,6-1 2 16,9 2 5 0,7-4-1-16,9-10 4 15,3 0 0-15,12-5 1 16,4-5-3-16,2-4 8 15,-5-2-68-15,-2-9-149 16,-4-6-124-16</inkml:trace>
  <inkml:trace contextRef="#ctx0" brushRef="#br0" timeOffset="83012.32">21274 9329 698 0,'0'-15'384'16,"1"-13"-66"-16,2 10-61 16,-4 17-122-16,-1 5-43 15,0 16-69-15,-1 4-22 16,3 15 3-16,0 3-1 0,0 4-1 15,0-1-38-15</inkml:trace>
  <inkml:trace contextRef="#ctx0" brushRef="#br0" timeOffset="83162.82">21282 9083 1159 0,'-1'-4'455'16,"1"-3"-314"-16,-1 10-139 0,2 11 2 16</inkml:trace>
  <inkml:trace contextRef="#ctx0" brushRef="#br0" timeOffset="83686.67">21597 9301 772 0,'-5'-4'386'16,"-5"-7"-139"-16,1 3-95 0,4 6-107 15,3 2-40-15,5 2-21 16,-3-2-4-16,0 0 8 16,5 1 8-1,4 3 0-15,-4-1 1 0,12 34 3 0,-35-25 0 16,-13 4 6 0,-3-1 0-16,11 6-2 15,0-2-3-15,18 2-2 0,5 2-2 16,13-2 3-16,10-2 3 15,2-8 8-15,8-3 3 16,-3-7 5-16,2-3 2 16,4-12 1-16,-1-2 0 15,5-12-3-15,0-1-3 16,-1 5 4-16,-2 2 6 16,-1 13 21-16,-6 7 8 0,1 11-2 15,-5 4-4 1,-9 5 1-16,-7 0 2 15,-13 3 19 1,-7 2 5-16,-8 0-15 16,-3-1-9-16,-2-3-21 0,-1-10-13 15,5-2-66-15,3-4-87 16</inkml:trace>
  <inkml:trace contextRef="#ctx0" brushRef="#br0" timeOffset="85014.48">2065 10706 400 0,'1'-3'280'0,"-1"-3"14"15,1 0-69-15,-11-5-88 16,-3 3-26-16,-2 3-47 0,-11 3-19 16,1 8-36-1,-1 3-10-15,1 7-10 16,7 3-2-16,15 4-4 0,4-2-1 16,18-1 4-16,5-1 6 15,5-5 9-15,-1-5 5 16,-7-6 6-16,-2-2 3 15,-14-3 6 1,-5-2 2-16,-9-1-4 0,-9 0-2 16,-13 4-11-16,0 3-3 15,-1 8-6-15,6 2-5 0,13 8-7 16,7 2-2 0,14 3 5-16,9 1 5 15,15-3 12-15,5-5 8 16,-4-5 10-16,0-2 1 15,-9-5 1 1,-2-4-1-16,8-2-2 0,0-7 2 16,-4-10 1-16,3-6 0 0,-8-14-2 15,-4 1-2-15,-8 2 2 16,-4 4 10-16,-5 15 3 16,-5 7-3-16,-1 12-11 15,3 9-13-15,1 7-9 0,1 6 0 16,4 2 1-16,3 3 0 15,1-2-59 1,1-4-95-16</inkml:trace>
  <inkml:trace contextRef="#ctx0" brushRef="#br0" timeOffset="85173.2">2185 10480 1003 0,'-2'-17'452'16,"-3"-18"-227"-16,5 19-136 16,4 10-52-16,4 13-45 0,-1 10-61 15</inkml:trace>
  <inkml:trace contextRef="#ctx0" brushRef="#br0" timeOffset="85368.6">2418 10673 682 0,'11'9'393'0,"8"8"-67"16,2 6-154-16,-3 5-32 16,-2 8-66-16,-2 3-23 15,-1 1-22-15,-3-8-4 0,-3-11-8 16,0-10 4-16,-2-13 13 16,5-7 8-16,3-17 7 15,0-5-3-15,2-7-19 16,-1 0-3-16,6 13-216 15</inkml:trace>
  <inkml:trace contextRef="#ctx0" brushRef="#br0" timeOffset="85761.98">3000 10847 678 0,'-10'8'329'16,"-18"11"-125"-16,-3-4-50 15,-3-6-71-15,2-3-24 16,9-8-28-16,4-1-6 16,7-11-20-16,5-3-19 15,8-6-34-15,5-2-6 16,10 0 2 0,4 6 15-16,2 8 29 0,1 7 7 15,-1 11 10-15,-3 7 11 0,0 11 14 16,0 8 7-1,-3 8 1-15,-2-3-5 16,-2-8-12-16,-2-11-6 16,-2-13 7-16,6-1 5 0,-1-11 7 15,3-7 3-15,0-7-7 16,-7-12-5-16,-1 1-3 16,-2 1 15-16,-5 8 14 0,4 11-2 15,-1 14-8-15,-2 8-20 16,1 13-20-16,2 7-1 15,0 5 5 1,4-4-50-16</inkml:trace>
  <inkml:trace contextRef="#ctx0" brushRef="#br0" timeOffset="86361.33">3972 10805 871 0,'2'2'354'0,"6"7"-216"0,2 7-64 16,-7 15-38-16,-3 5-7 15,-5 2-10-15,4-2-2 16,2-14-5-16,5-6-1 15,6-16 0-15,0-5-1 16,5-15 2-16,1-8-1 0,2-8-3 16,0-1 0-16,-1 12 47 15,4 8 11 1,-4 19 20-16,-4 12 7 16,-3 18-38-16,-6 12-10 15,2 2-17-15,-4-7-4 0,10-6-501 16</inkml:trace>
  <inkml:trace contextRef="#ctx0" brushRef="#br0" timeOffset="86929.12">5156 10855 673 0,'-16'-3'306'0,"-10"-2"-125"0,3 19-133 16,3 14-26-16,15 14-22 16,5 2 2-16,16-6 9 15,10-8 10-15,4-15 16 16,-2-5 6-16,2-19 13 16,-3-8 1-16,-12-15 1 15,-4-12 1-15,-12-10-4 16,-9-10 2-16,-3-12 13 15,2 6-2-15,11 1-9 16,12 7-21-16,17 13-33 16,9 2-10-16,3 19-25 15,-5 11-16-15,2 18-193 0</inkml:trace>
  <inkml:trace contextRef="#ctx0" brushRef="#br0" timeOffset="87214.9">5482 10794 780 0,'-1'5'325'16,"0"9"-176"-16,-5 7-54 0,0 11-32 15,4 7-7-15,7 5-18 16,4-3-5-16,8-5 10 15,5-8 16-15,8-14 34 16,2-6 23-16,5-11 26 16,-7-2 3-16,-2-12-20 15,-5-2-17-15,-10-3-45 16,-4-3-22-16,-13 6-26 0,-1 2-7 16,-2-2-139-1,-1 3-86-15</inkml:trace>
  <inkml:trace contextRef="#ctx0" brushRef="#br0" timeOffset="87329.45">5669 10663 750 0,'1'-4'350'15,"1"4"-162"-15,1 4-81 16,-3-4-92-16,0 2-14 16</inkml:trace>
  <inkml:trace contextRef="#ctx0" brushRef="#br0" timeOffset="87570.91">5931 10866 1064 0,'0'4'422'16,"-4"9"-266"-16,5 9-60 0,6 8-20 15,1 0-15 1,4 2-19-16,-1-6 0 0,7-5-3 15,0-6 5-15,8-13 21 0,0-5 3 0,1-13-1 16,-4-5-8-16,-10-5-27 16,-1-3-7-16,-7-6-148 15,-5 2-75-15</inkml:trace>
  <inkml:trace contextRef="#ctx0" brushRef="#br0" timeOffset="87861.52">6418 10929 591 0,'-1'8'286'0,"-2"8"-87"0,-12 2-39 16,-6 1-51-16,-7-1-11 15,-9-6-38-15,5 2-17 16,2-10-14-16,7-4-1 15,9-7-9-15,4-12-9 16,10-4-25-16,6-2-12 16,11-4-5-16,6 12 1 0,5 10 23 15,-1 8 11-15,0 20 25 16,-3 3 17-16,-7 10 11 16,0 1 3-16,-7 0-14 15,-3 2-8-15,1-4-14 16,-2-3-52-16</inkml:trace>
  <inkml:trace contextRef="#ctx0" brushRef="#br0" timeOffset="88068.22">6569 10865 681 0,'2'3'385'16,"3"14"-2"-16,5 6-232 15,3 15-57-15,7 6 2 16,-3 2-12-16,-1 4-6 16,-8 4-31-16,-8 2-15 15,-4-1-13-15,-3-1-2 0,3-10-207 16,4-6-8-16</inkml:trace>
  <inkml:trace contextRef="#ctx0" brushRef="#br0" timeOffset="88438.38">6735 11066 767 0,'17'-5'301'16,"14"-2"-200"-16,0-4-67 15,-4 2-10-15,-7 0-12 16,-1-3-4-16,-11 2-3 15,-6-4-1-15,1 5 7 16,-3 3 4-16,3 6 9 0,-1 9 10 16,-2 6 23-1,-1-1 9-15,0 5 12 0,2-2-5 16,-1-2-21 0,2-5-10-16,2-6-5 0,-2-7-2 15,11-6-5-15,-3-5-2 16,4-6-14-1,4-1-4-15,-2 4-7 0,3 2-3 16,-5 13 0 0,-1 9 6-16,-4 11 14 0,-1 5 9 15,-1 7-1-15,-3-5-5 16,8 3 45-16</inkml:trace>
  <inkml:trace contextRef="#ctx0" brushRef="#br0" timeOffset="89305.06">7660 10878 559 0,'10'6'284'0,"13"3"-39"15,11 3-139-15,11 0-39 0,2-4-13 16,4-6-22-16,-4-2-7 16,-8-7-4-16,-6-1-1 15,-17 1-4-15,-12-1-2 16,-16 7-10-16,-10 2-3 15,-12 7-5-15,2 8-4 0,10 6-3 16,6 5 0-16,13 3 1 16,7 2 4-16,17 0 6 15,7-5 3-15,20-8 5 16,2-5 0-16,1-16 3 16,4-2 1-16,-8-8 3 15,-6-6 1-15,-13-1 4 16,-10-7 1-16,-13-2 13 15,-5 0 11-15,-13-1 11 16,-3 4 0-16,-9 5-15 16,0 4-16-16,-7 15-23 15,8 2-4-15,6 13-9 16,4 4-1-16,13 4 1 0,0 6 2 16,12-3 6-16,5-2 3 15,9-6 3-15,4-3 2 16,-1-7 5-16,4-1 3 15,-4-7 3-15,-6-7 0 16,-6 1 0-16,-3-6-2 16,-7 0-3-16,2 1-1 15,-7 0-7-15,-3 5-6 16,2 7-9-16,0 8-3 0,0 2 3 16,6 7 5-16,4-1 7 15,-1-1 7-15,6-2 9 16,7-3 6-16,10-4 21 15,4-4 7-15,-3-3 20 16,-10-7 10-16,-14-7-7 16,-5-5-10-16,-9-6-40 15,-3-5-76-15</inkml:trace>
  <inkml:trace contextRef="#ctx0" brushRef="#br0" timeOffset="89654.4">9258 10695 828 0,'0'-1'344'15,"-2"4"-218"-15,2 17-48 16,0 30-71-16,1 18 7 0,1 20 16 15,0 2 4-15,1 3-3 16,-2-9 3-16,2-14-392 16</inkml:trace>
  <inkml:trace contextRef="#ctx0" brushRef="#br0" timeOffset="89980.08">9311 10640 810 0,'15'-9'363'0,"19"-9"-189"16,7 14-57-16,-2 18-78 15,0 7-12-15,-17 12-5 16,-14 1-2-16,-23 9-3 16,-14-3-1-16,-9 0 0 15,3-6-5-15,13-14-53 0,8-10-17 16,21-11-40-16,8-8-2 15,21-3 43-15,5 5 11 16,7 6 44-16,1 7 12 16,-16 12 24-16,-10 4 14 15,-28 4 13-15,-17-1-4 16,-30-4-12-16,-9-5-9 0,4-5-16 16,6-7-3-16,28-8-54 15,15 3-93-15</inkml:trace>
  <inkml:trace contextRef="#ctx0" brushRef="#br0" timeOffset="90292.77">9874 10996 569 0,'14'1'291'0,"16"2"-74"15,-6 3-37-15,-16 6-68 0,-8 2-23 16,-13 7-41-16,-10-3-5 15,-11-4-5-15,-1-1-5 16,-1-13-9-16,6-2-4 16,3-9-14-16,4-3-11 15,8-11-16-15,2-5-5 16,13-4-1-16,3-6 2 16,17 13 9-16,-1 7 15 0,5 17 28 15,-2 10 15 1,-2 17 23-16,1 6 0 0,-4 6-11 15,5 2-8 1,-5-4-15-16,3 0-11 16,-9-7-62-16,-1-3-90 0</inkml:trace>
  <inkml:trace contextRef="#ctx0" brushRef="#br0" timeOffset="90418.79">9845 10732 601 0,'2'-3'336'16,"1"-1"-40"-16,6 8-214 0,3 8-171 16</inkml:trace>
  <inkml:trace contextRef="#ctx0" brushRef="#br0" timeOffset="90697.11">10052 11017 707 0,'11'7'415'0,"15"4"-77"15,4-3-85-15,5-3-107 32,-4-5-46-32,-5-2-33 0,-6-6-20 15,-6-6-22-15,-2-2-3 16,-6-6-10-16,-6-4-10 16,-8-9-27-1,-6-1-9-15,-8 1-11 16,-1 11 4-16,-4 21 13 0,2 10 0 15,4 16 5-15,4 11 1 16,10 12 7-16,3 4 4 16,7 6 5-16,3-1 4 15,3-4 2-15,6 1 0 16,0-7-39-16,1-4-80 0</inkml:trace>
  <inkml:trace contextRef="#ctx0" brushRef="#br0" timeOffset="91222.47">10533 10917 697 0,'-7'-15'327'16,"-11"-15"-136"-16,-4 9-45 15,-11 13-66-15,1 8-25 16,3 15-34-16,6 7-9 16,9 8-8-16,12 3 1 15,7-2 6-15,7-2 2 16,13-8 3-16,0-9 1 16,5-9 2-16,-1-3 2 15,-4-10 2-15,0 0-2 16,-6-11-6-16,-4-1 0 0,-10-5-5 15,-5 4-2 1,-5 9-7-16,-1 6-5 0,2 12-8 16,1 5 1-16,7 15 4 15,3 2 5-15,8-3 7 16,2 5 1-16,1-17 5 16,2-4 4-16,-2-5 5 15,2-7 2-15,-4-8 1 16,-2-5-3-16,-1-8-8 0,2 1-6 15,4 3-9 1,3 7-3-16,5 11-4 0,-3 5 2 16,-1 16 10-16,-5 4 6 15,-10 10 26-15,-10-5 7 16,-12 1 3-16,-9-6-1 16,-1-6-22-16,7 1 439 15</inkml:trace>
  <inkml:trace contextRef="#ctx0" brushRef="#br0" timeOffset="92211.84">11596 10806 804 0,'18'-6'418'15,"12"-5"-155"-15,-1 15-60 16,-1 9-35-16,-12 19-76 15,-7 8-29-15,-13 5-28 16,-14-1-6-16,-8-7-9 0,-1-7-7 16,9-14-43-16,6-9-13 15,12-16-15-15,11-5-2 16,5-16 34-16,5 0 17 16,2-4 5-16,-4-4 3 15,-3 10 2-15,-3 6 2 0,-6 18 7 16,0 10 3-16,-1 20 0 15,1 9-4-15,6 7 1 16,3 1-1-16,10-10-4 16,3-5-1-16,2-12-2 15,3-8 0-15,1-14 1 16,1-7 2-16,-4-10 1 16,-1-3 2-16,-3-4 0 15,-4-8 2-15,-6-1-2 16,-3 1-3-16,-7 12-9 15,1 14-6-15,-6 17-2 16,-3 14 2-16,-6 12 9 16,-2 5 4-16,-10 3 3 15,-2-6 1-15,-4-5-1 0,-4-7 0 16,3-12 2-16,2-3-8 16,6-18-29-16,4-3-8 15,7-14-6-15,7-4 7 16,7-5 24-16,3-3 7 15,4 8-1-15,-3 7 1 16,3 16 5-16,0 9 5 0,0 15 11 16,-1 8 3-1,0 7-1-15,0 3-1 0,3 0-6 16,2-1-2 0,-1-5-4-16,3-10 1 15,-3-10 6-15,2-4 3 0,-4-10 4 16,-2-6 1-16,4-7-5 15,-3-6-2-15,3-6-3 16,1 3-3-16,-4 5 2 16,-2 7 6-16,-3 14 3 15,-1 10-2-15,-4 16-2 16,-2 7-7-16,0 4-4 16,-2 0 49-16,4-1-404 15</inkml:trace>
  <inkml:trace contextRef="#ctx0" brushRef="#br0" timeOffset="92972.93">13462 10703 572 0,'4'11'254'0,"-2"17"-116"0,-8 9-34 0,-10 16-6 16,-9 3 0-16,-9-6-1 15,3-1-11-15,1-17-26 16,5-8-11-16,9-19-8 31,1-12-15-31,11-21-46 16,6-12-14-16,7-10-18 15,6-1 9-15,1 9 30 16,-5 10 4-16,2 20-14 0,-5 11-1 0,-1 20 10 16,5 8 11-16,0 14 31 15,3-1 9-15,4-2-1 16,4-5-6-16,8-11-13 0,1-3-3 31,4-15 4-31,-3-6 1 0,-10-13 4 0,5-1 2 16,-9-15-2-16,-6-5 0 15,-5-7-7-15,-8-2-4 32,3 13-11-32,1 10-4 0,1 21-15 15,-5 7 1-15,3 16 5 16,-5 8 4-16,9 12 11 15,6 0 1-15,3-3 1 16,6-5-2-16,0-16 14 16,2-7 21-16,-2-12 50 15,2-7 18-15,-8-11 17 16,-2-2-14-16,-6-4-50 16,-3 1-18-16,-5 4-76 15,0 2-72-15</inkml:trace>
  <inkml:trace contextRef="#ctx0" brushRef="#br0" timeOffset="93515.02">14010 10807 774 0,'13'1'314'0,"7"1"-177"15,3 2-69-15,2 1-15 16,1-3-9-16,-2-2-11 15,-9 0-17-15,-7 0-2 0,-8-2-7 16,-2-1-4-16,-9 0-5 16,-5 3-2-16,-6 2-2 15,-6 4 0-15,6 7 0 16,2 1-4-16,11 12 2 16,6 2 3-16,9 3 10 15,10 1 7-15,2-9 12 16,7-1 3-16,2-14 1 15,-3-5 1-15,0-8-5 16,-4-9-2-16,-3-9-2 16,-2-1-1-16,-2-5-5 15,-3 2 0-15,-5 8-7 0,-2 4 1 16,2 15 0-16,-3 4 4 16,1 16 17-16,-3 3 3 15,0 7 10-15,-2-2-2 16,2-5-10-16,2-4-4 15,1-7-9-15,3-4 2 16,4-7 3-16,3-3 1 0,2-14-2 16,3-3-3-16,2-7-8 15,1-1-3 1,1 6-7-16,-2 6 0 16,-4 14-1-16,-3 5 2 15,-5 13 11-15,0 2 0 16,-2 9 5-16,0 0-2 15,-3-2-5-15,-2-3-2 0,-4-4-187 16</inkml:trace>
  <inkml:trace contextRef="#ctx0" brushRef="#br0" timeOffset="93662.15">14328 10596 1155 0,'0'-2'464'0,"-1"-2"-321"16,2 7-74-16,-1-3-49 0,2 4-112 16</inkml:trace>
  <inkml:trace contextRef="#ctx0" brushRef="#br0" timeOffset="94399.04">14986 10775 542 0,'22'1'235'15,"26"3"-134"-15,-1 1-9 16,-4-1-34-16,-8-1-17 0,-7-3-14 0,-7-3-3 31,-9-1 2-31,-1-1 5 0,-11 2 7 16,-7 1 1-16,-14 2-4 16,-1 2-8-16,5 12-15 15,3 3-6-15,11 12-7 16,5 3-2-16,5 5-1 15,6 1 2-15,11-3 1 16,5-4-2-16,10-9-2 16,8-4-1-16,6-12 1 15,0-6 2-15,-3-10 6 16,-4-5 5-16,-14-6 7 16,-7-4 9-16,-8-7 26 15,-13-3 13-15,-6-1 22 16,-6 4-1-16,-13 5-27 15,4 8-18-15,-7 9-32 16,-5 8-8-16,5 11-6 0,-2 3-2 16,7 7-2-16,7 3-2 15,9 1 1-15,5 4 2 16,12-5 10-16,5-2 5 16,8-6 7-16,-1-8 3 15,3-6 2-15,-2-6-1 16,-8-6-1-16,-3-3-1 0,-5-1-3 15,-7-3-1-15,-2 6-7 16,0 5-3-16,0 7-11 16,-2 3-2-16,1 10-2 15,-1 2 4-15,4 3 10 16,5 2 8-16,8 0 29 16,5-2 19-16,4-7 37 15,-1-8 8-15,-3-7-3 16,-5-10-12-16,-9-8-29 15,-2-1-14-15,-10-5-21 16,-1 3-37-16,-7 3-59 16</inkml:trace>
  <inkml:trace contextRef="#ctx0" brushRef="#br0" timeOffset="95189.43">16554 10694 595 0,'-7'-2'242'0,"-8"1"-151"15,-1 1-30-15,1 6-38 16,8 4-9-16,4 1-3 16,9 4 5-16,14-2 19 15,5-2 6-15,5-5 2 16,-5-5-3 0,-9-4-1-16,-4-2 0 0,-13-4-2 15,-8 2-4-15,-15 5-15 16,-8 2-9-16,-5 10-7 15,3 4-2-15,13 10-3 16,9 5 3-16,18 4 7 16,11 7 2-1,14-5 5-15,5-3-2 16,8-14-19-16,3-3-89 16</inkml:trace>
  <inkml:trace contextRef="#ctx0" brushRef="#br0" timeOffset="95488.36">16907 10505 1056 0,'13'-8'451'0,"15"0"-254"16,-2 12-49-16,-9 19-78 16,-4 10-10-16,1 16-7 15,-8 3-1-15,-2 10-5 16,2 3-6-16,-3-6-17 15,5-5-6-15,3-18-8 16,-2-12-3-16,4-17-5 16,-4-8-2-16,5-15-20 15,-8-11-11-15,-10-11-22 0,-2-2-12 16,-14 4 2-16,-2 9 2 16,-8 22 13-16,-7 5 11 15,-6 19 15-15,4 7 6 16,3 1-99-16,14 3-153 15</inkml:trace>
  <inkml:trace contextRef="#ctx0" brushRef="#br0" timeOffset="95812.86">17487 10839 696 0,'-11'7'310'0,"-18"7"-145"16,-2-1-38-16,-6-6-54 15,1-6-12-15,8-8-26 16,1-7-7-16,10-7-10 16,2-1-4-16,13-3-12 0,3 0-6 15,11 2-11-15,9 1 0 16,4 9 20-16,3 6 15 15,0 13 33-15,-4 9 10 16,-4 14 3 0,-2 4-3-16,1 9-20 0,0 1-9 0,-6-2-10 31,4-3-66-31</inkml:trace>
  <inkml:trace contextRef="#ctx0" brushRef="#br0" timeOffset="96441.21">17617 10724 725 0,'15'0'296'0,"20"0"-175"15,4 2-37-15,13 3-25 0,-4-3-8 16,-4 2-12-16,-10-3-7 16,-16-1-4-16,-8-1 0 15,-12 0-5-15,-7-2-3 16,-11-1-9-16,-5-1-4 16,-10 2-9-16,2 4-3 0,4 8-3 15,5 5-3 1,11 9 5-16,5 3 4 15,8 8 9 1,5 0 6-16,7 0 3 0,6-4 1 16,7-10 1-16,7-7 0 15,3-15 2-15,1-6-2 16,-4-15-5-16,-3-4-3 16,-7-4-1-16,-3-3 2 15,-4-5 6-15,-8 4 1 16,-1 5-1-16,-5 7 3 15,-1 16-5-15,2 7-1 16,-2 14-1-16,2 4-4 16,-5 9-4-16,0 0-1 15,3 0 2-15,1-3 0 16,2-10 8-16,4-6 8 0,0-9 5 16,-3-7 2-16,10-11-4 15,2-4-7-15,6-1-10 16,8 2-2-16,-5 6 10 15,-3 7 6-15,-8 10 11 16,-7 7 4-16,-7 11-10 16,-3 7-6-16,1 6-10 15,1 0-3-15,7 1-155 16,3-3-114-16</inkml:trace>
  <inkml:trace contextRef="#ctx0" brushRef="#br0" timeOffset="96761.85">18387 10774 508 0,'9'3'284'16,"11"10"-30"-16,6-3-31 16,-4 0-46-16,2 0-18 0,-4-9-39 15,-2-1-20-15,0-11-32 16,3 0-12-16,-8-6-23 15,-2-4-9 1,-13-4-17-16,-12-3-9 16,-10 4-13-16,-6 6-5 15,0 14-3-15,3 6 0 0,2 16 0 16,1 4 2-16,4 11 8 16,2 2 4-16,7 10 9 15,8 4 4-15,5 5 3 16,4-4 1-16,4-4-1 15,0-6-1-15,0-5-62 16,-1-4-159-16</inkml:trace>
  <inkml:trace contextRef="#ctx0" brushRef="#br0" timeOffset="96987.87">18713 10673 1198 0,'5'-8'503'0,"9"-3"-288"0,-1 6-60 16,-2 14-71-16,2 10-25 16,-4 10-34-16,0 6-8 15,-5 4-8-15,-4 2-24 0,-5-3-206 16</inkml:trace>
  <inkml:trace contextRef="#ctx0" brushRef="#br0" timeOffset="97120.88">18766 10387 1109 0,'-2'-9'469'0,"0"-6"-299"15,3 13-83-15,4 13-58 31,3 15-148-31</inkml:trace>
  <inkml:trace contextRef="#ctx0" brushRef="#br0" timeOffset="97686.19">19203 10740 859 0,'-3'-13'393'15,"-5"-14"-174"-15,0 4-49 16,-9 2-75-16,-4 6-32 15,-7 9-51-15,1 6-14 0,0 11-17 16,6 7-2-16,10 9 0 16,4 0 2-16,9 2 7 15,5-1 5-15,16-9 7 16,4-3 5-16,10-11 7 16,0-5 6-16,-7-9 5 15,-6-6 1-15,-7-5-2 16,-5-2-3-16,-10 2-2 15,-1 0-2-15,-8 3-5 16,0 3-5-16,1 9-15 16,1 4-5-16,0 9-3 15,3 3 1-15,4 7 13 16,4 0 5-16,12 3 9 0,4 3 6 16,10-4 10-16,9-3 6 15,-9-7 27-15,0-8 19 16,-11-10 26-1,-4-6 8-15,-3-8-14 0,-5-1-18 16,-9-2-34-16,-6 0-18 16,-6 8-24-16,-1 2-7 0,8 12-138 15,-6 3-108 1</inkml:trace>
  <inkml:trace contextRef="#ctx0" brushRef="#br0" timeOffset="98034.16">19895 10791 661 0,'-1'2'381'0,"1"4"-71"15,-2-4-94-15,2-2-29 16,-1 0-30-16,1 0-10 16,0 0-24-16,0 5-4 15,0-1-19-15,0 0-7 16,0-2 0-16,0-2-1 15,0 0-8-15,0 0-9 16,-1 0-32-16,-1 0-16 16,1 0-42-16</inkml:trace>
  <inkml:trace contextRef="#ctx0" brushRef="#br0" timeOffset="107356.27">15882 2391 1007 0,'-7'7'394'0,"-6"16"-257"16,-6 12-60-16,-7 15-37 15,-3 9-3-15,-2 10-13 16,4-2-7-16,11-5-4 0,4-7-1 16,10-20-1-16,1-13 5 15,6-22 10-15,3-17 7 16,3-25 26-16,8-11 11 16,-3-18 20-16,-1-2 1 15,2-5-14-15,0 4-17 16,5 12-32-16,4 9-8 0,2 24-13 15,1 13-2-15,-1 23-2 16,3 16-1-16,-4 18-2 16,-3 10 4-16,-4 7 1 15,-5-1 1-15,-4 6 3 16,-3 0-4 0,-5 4 2-16,-3-4 0 15,0-10-3-15,0-11-99 0,-2-21-236 16</inkml:trace>
  <inkml:trace contextRef="#ctx0" brushRef="#br0" timeOffset="107511.77">15742 2609 812 0,'27'0'366'16,"17"-2"-175"-16,29 2-112 0,3 4-13 15,0 4-98-15</inkml:trace>
  <inkml:trace contextRef="#ctx0" brushRef="#br0" timeOffset="107865">16151 2094 1174 0,'-50'-8'440'0,"-74"-1"-330"0,-6 13-68 15,-16 28-32-15,6 14-3 16,2 34 6-16,13 16 4 16,30 18 4-16,19 7-3 15,66 7-9-15,21-5-3 16,52-4-4-16,24-9 0 15,35-23-2-15,16-16 0 0,30-35 2 16,4-24 6-16,-5-48 44 16,-7-25 36-16,-33-42 48 15,-23-20 17-15,-61-26 11 16,-39-13-21-16,-81-19-41 16,-27 13-23-16,-18 32-67 15,-4 27-23-15,30 60-20 16,13 18-58-16,30 27-431 15</inkml:trace>
  <inkml:trace contextRef="#ctx0" brushRef="#br0" timeOffset="108878.71">24063 4916 827 0,'0'0'415'0,"7"0"-97"16,-2 21-198-16,3 17-30 15,4 24 8-15,-8 12 4 0,-2 18-5 16,-1 2-11 0,-8-4-30-1,2-8-12-15,-4-24-20 0,1-11-5 16,3-22-5-16,2-8-2 15,3-15-119-15,0-8-66 16</inkml:trace>
  <inkml:trace contextRef="#ctx0" brushRef="#br0" timeOffset="109233.77">23944 5051 881 0,'7'-13'404'0,"21"-18"-162"15,9-3-51-15,30 5-60 16,11 8-18-16,6 16-42 16,4 12-25-16,-13 16-18 15,-14 2-8-15,-24 5-3 16,-23 2 2-16,-40 3 2 0,-13 6-1 16,-15-3-1-16,0-4-1 15,14-12-1-15,14-9-4 16,20-9-9-16,17-1-2 15,18 0-5-15,10 4 2 16,19 10 2-16,-1 5 2 0,-5 11 5 16,-11-1 5-1,-37 5 14 1,-20 0 3-16,-34 2 1 0,-11-8-3 16,-4-9-13-16,3-6-13 15,10-16-172-15,8-3-125 16</inkml:trace>
  <inkml:trace contextRef="#ctx0" brushRef="#br0" timeOffset="109621.49">24457 4767 815 0,'-24'-13'414'0,"-32"-11"-57"15,-7 8-209-15,-14 16-83 0,-15 8-8 16,-13 22-38-16,1 22-9 16,6 25-9-16,47-1-4 31,26-38-3-31,0 2-2 0,-29 139 4 0,22 2-2 16,61 0 4-16,47-73 4 15,36-25 1-15,20-14 8 0,14-40 10 16,10-21 7-16,7-47 48 15,-6-23 17 1,-19-33 43-16,-13-14 19 16,-51-30 21-16,-32-4-21 15,-48 5-42-15,-31 5-21 16,-33 34-66-16,-14 10-2 0,-23 24-17 16,-5 17-13-1,-3 22-40-15,7 9-54 0,17 11-115 16,9 3-108-16</inkml:trace>
  <inkml:trace contextRef="#ctx0" brushRef="#br0" timeOffset="112864.91">20940 10222 550 0,'6'-5'295'16,"9"-1"-53"-16,-8 1-19 15,-14 5-64-15,-7 5-33 16,-29 4-59-16,-12 4-38 15,-28-2-13-15,-6 1-4 16,8-3-38-16,11-1-64 16,33 3-91-16,16-4-26 0,23-1 25 15,13 1 79-15,23 0 128 16,12 4 47-16,24 9 29 16,3 6-7-16,-5 5 3 15,-10 6-6-15,-33 1 0 16,-16-4 3-16,-40 0-33 15,-19-5-10-15,-20-3-16 16,-8 0-11-16,12-8-12 16,9-1-4-16,20-5-7 15,11-2-7-15,19-2-11 16,6-3 6-16,22-2 23 0,9 0 14 16,11-2 18-16,9 0-3 15,6 2-22-15,2 2-7 16,0-3-59-16,-4-2-80 15</inkml:trace>
  <inkml:trace contextRef="#ctx0" brushRef="#br0" timeOffset="113209.5">21115 10485 707 0,'27'1'297'16,"16"5"-167"-16,9-1-34 15,1-4-6-15,-10 1-22 16,-3-3-17-16,-14-1-28 16,-6 1-7-16,-7 0-32 0,-13-4-32 15,0 3-86-15,-4-4-41 16,-10-1-26-16,-2 5 22 15,-7 2 83-15,-3 4 47 16,3 8 92-16,2 4 37 16,5 4 53-16,2 3 10 15,5-2-19-15,8 4-21 16,2-1-45-16,4-3-16 16,1 4-1-16,-2-4-120 0</inkml:trace>
  <inkml:trace contextRef="#ctx0" brushRef="#br0" timeOffset="113539.42">21482 10576 1117 0,'2'3'449'16,"0"4"-277"-16,0-2-42 0,-5 9-45 15,0-3-14-15,-5 1-30 16,0 2-12-16,1-7-11 15,-1-7-3 1,4-8-25-16,4-5-19 0,11-7-20 0,6 2-3 16,12 1 17-16,3 0 15 15,1 9 27-15,0 4 21 16,-9 12 32-16,-2 1 19 16,-11 9 14-16,-3 4-6 15,-5 5-16-15,-6 9-17 16,0 1-26-16,1-7-9 15,-1-7-62-15,4-5-568 16</inkml:trace>
  <inkml:trace contextRef="#ctx0" brushRef="#br0" timeOffset="114527.9">2185 12094 534 0,'-15'-5'332'16,"-11"-4"-24"-1,-1 9-175-15,0 6-46 16,2 6-76-16,9 8-22 0,16 10-17 15,7 1 1-15,23 7 10 16,2-2 7 0,10-14 11-16,-1-6 11 0,-3-16 11 15,-6-6 49 1,-18-17 55-16,-9-7 7 0,-18-14 6 16,-8-5-43-16,-10-8-43 15,-8-6-10-15,7-8-14 0,7-2-7 16,16 2-24-16,15 10-11 15,16 20-17 1,6 9-5-16,11 18-43 16,-2 9-67-16</inkml:trace>
  <inkml:trace contextRef="#ctx0" brushRef="#br0" timeOffset="114716.72">2395 12020 855 0,'-1'3'355'0,"0"11"-196"0,2 5-77 15,7 12-65-15,3 6 5 16,5 8-7-16,2 1-2 0,-4-6-39 16,3-3-150-1</inkml:trace>
  <inkml:trace contextRef="#ctx0" brushRef="#br0" timeOffset="115002.15">2886 12095 617 0,'0'14'298'16,"-5"13"-94"-1,-4 1-26-15,-14 1-39 16,-3-4-30-16,-7-6-42 15,-1-7-15-15,1-9-16 16,3-8-3-16,6-12-18 16,2-5-7-16,7-7-14 15,6-1-4-15,9 7-6 16,5 2-1-16,11 11 1 16,1 5 2-16,11 10 9 15,-1 6 4-15,7 8 4 16,3 4 4-16,2 4-1 0,0 1 1 15,-4 0 21-15</inkml:trace>
  <inkml:trace contextRef="#ctx0" brushRef="#br0" timeOffset="115335.14">3308 12127 742 0,'-22'-10'342'16,"-22"-13"-146"-16,6 8-78 0,10 13-79 15,7 7-24-15,10 14-26 16,8 2-4-16,15 4 9 16,6-3 5-16,13-2 15 15,3-4 7-15,6-4 8 0,2-4 2 16,-5-10 9-16,-5-8 9 15,-13-10 41-15,-9-8 12 16,-11-10 2-16,-10-5-10 16,-12-22-41-16,-12-14-12 15,-2-8-17-15,4-1-8 16,11 23-15 0,13 18-10-16,12 23-50 0,6 11-86 15</inkml:trace>
  <inkml:trace contextRef="#ctx0" brushRef="#br0" timeOffset="115683.95">3496 12148 612 0,'3'2'282'15,"5"4"-63"-15,6-2-57 0,9 2-26 16,4-5 0-16,7-2-37 16,-3-2-16-16,-3-5-12 15,-5-2-3-15,-10-3-16 16,-5 0-5-16,-13-7-11 0,-6 4-7 16,-10 1-12-16,-9-3-4 15,-1 10-13 1,1 4-8-16,7 12-14 15,3 8-3-15,11 16 2 0,0 2 7 16,5 13 9-16,6 10 2 16,5 9 2-16,2 3 2 15,0-6 4 1,6-2-82-16</inkml:trace>
  <inkml:trace contextRef="#ctx0" brushRef="#br0" timeOffset="116129.21">4094 12195 533 0,'-19'-17'358'0,"-11"-10"13"0,-5 8-167 15,0 2-40-15,-1 13-60 16,-6 2-30-16,14 11-51 16,8 6-11-16,18 6-12 15,11 5 2-15,15-1 8 16,5 1 1-16,1-7 3 16,3-1-4-16,-8-9-3 15,1-4 12-15,4-8-128 16,-4-8-62-16,0-9-100 15,-2-1-15-15,-9-11 141 16,-3 0 106-16,0-5 164 16,-2 1 41-16,0 13 53 15,-1 7-35-15,-2 17-61 0,1 11-34 16,2 12-66-16,2 10-9 16,2 17-3-16,-4 3 1 15,-7 18 0-15,-4-2 1 16,-5-2-1-16,1-7-1 0,-2-20-98 15,2-11-319-15</inkml:trace>
  <inkml:trace contextRef="#ctx0" brushRef="#br0" timeOffset="116504.71">4297 12202 836 0,'9'0'306'0,"16"1"-239"16,1 1-38-16,3-2-9 16,-3-1 0-16,-6-7-1 15,-3-2 0-15,-3-5-2 16,1-1-4-16,-6-2 9 16,2 8 30-16,-3 5 20 15,0 3 7-15,0 10-2 0,0 4-26 16,-3 6-8-16,-2 4-2 15,2 0-7-15,-3-5-4 16,6-4-10 0,-6-7-2-16,4-10 2 0,7-5 1 15,2-6-5-15,4-1-2 16,2-1-9-16,-2 4-3 16,-6 3-6-16,2 5-3 0,-3 10-1 15,-2 4 0-15,-2 9 5 16,-1 3 1-16,-4 2 5 15,-2 1-88-15</inkml:trace>
  <inkml:trace contextRef="#ctx0" brushRef="#br0" timeOffset="116663.78">4626 11787 1053 0,'2'-14'501'0,"1"-11"-222"15,0 17-50-15,-3 15-132 16,0 13-44-16,0 20-52 0,0 7 11 16</inkml:trace>
  <inkml:trace contextRef="#ctx0" brushRef="#br0" timeOffset="117233.39">5734 11937 756 0,'1'-1'339'15,"-1"11"-177"1,-8 19-74-16,-9 27-88 0,-2 14 3 0,-8 9 14 16,5 5 1-16,7-9 1 15,7-16 0-15,12-27 7 16,6-19 11-16,8-36 13 16,3-15 4-16,5-29 16 15,-4-8 6 1,-6-9 18-16,-6-6 8 0,-4-1-21 15,3 7-19-15,5 17-30 16,4 21-13 0,4 34-7-16,-2 14-2 15,2 40-5-15,1 14 2 0,-2 19-3 32,-1 3 2-32,-2-5-1 15,-2-2-1-15,2-7 1 0,0 0 83 16,-5-14-257-16</inkml:trace>
  <inkml:trace contextRef="#ctx0" brushRef="#br0" timeOffset="117386.58">5677 12122 1061 0,'2'-2'416'15,"3"-7"-270"-15,20 8-106 16,12-2-12-16,20 6-19 15,5 4-1-15,11 1-127 16</inkml:trace>
  <inkml:trace contextRef="#ctx0" brushRef="#br0" timeOffset="117740.69">6264 12109 917 0,'-5'-4'369'0,"2"-2"-204"0,19 2-128 16,10-1-10-16,27 6 3 16,10-1 1-16,14 4-12 15,8-2-5-15,-1 6-5 16,-11-3 0-16,-22-4 2 15,-9 2-2-15,-27-8-5 16,-3-1-15-16,-12-2-8 16,-1-5 1-16,-1-3 1 15,2 4 8-15,6 9-8 16,-6 2-6-16,0 11-3 16,7 9 7-16,-7 3 16 15,0 1 6-15,-1 3 8 16,-3-1 2-16,1-1-116 15</inkml:trace>
  <inkml:trace contextRef="#ctx0" brushRef="#br0" timeOffset="117945.46">7052 11729 922 0,'0'0'381'0,"4"3"-186"15,3 21-148-15,5 15-14 16,7 26 23-16,2 3 8 16,2 10-1-16,-3-5-7 0,-7-8-18 15,-5-2-9-15,-12-14-9 16,-8-5-40-16,-4-20-353 16</inkml:trace>
  <inkml:trace contextRef="#ctx0" brushRef="#br0" timeOffset="118278.93">7041 11792 664 0,'16'-17'414'0,"23"-13"20"16,10 9-213-16,6 8-94 0,4 11-26 16,-10 8-37-16,0 9-19 15,-19 6-19-15,-7 3-5 16,-17 4-4-16,-8-1-1 15,-11 0-2-15,-4 1-1 16,2-6-4-16,5-1-3 16,9-9-11-16,2-4-4 15,16 4-3-15,2 2 0 16,6 4 9-16,4 5 2 16,-7 9 1-16,-9 0 0 15,-19 2 4-15,-13 2 1 16,-15-6 6-16,-11-4 2 15,-12-7-1-15,2-8 1 16,-1-12-21-16,11-5-59 16,25-9-227-16</inkml:trace>
  <inkml:trace contextRef="#ctx0" brushRef="#br0" timeOffset="122361.81">8044 12232 766 0,'3'2'327'0,"2"12"-162"16,-7 3-51-16,-14 16-41 15,-5 7-17-15,-6 5-79 16,7 1-139-16</inkml:trace>
  <inkml:trace contextRef="#ctx0" brushRef="#br0" timeOffset="122567.57">8690 12022 802 0,'-5'-2'376'16,"-3"2"-173"-16,1 9-99 16,5 16-73-16,-1 11-16 0,4 10 7 15,2 2-4-15,5-5-10 16,1-5-9-16</inkml:trace>
  <inkml:trace contextRef="#ctx0" brushRef="#br0" timeOffset="122853.56">8951 12062 790 0,'-14'-2'364'15,"-11"-4"-150"-15,0 10-146 0,9 10-41 16,7 10-29-16,1 5-4 15,14 5 0-15,5 0 6 16,6-9 4-16,10-4 3 16,3-12 10-16,-1-7 11 15,-9-5 58-15,-10-5 17 16,-13-3 5-16,-12-1-11 16,-15 1-59-16,0 5-22 15,-4 4-97-15,10 6-146 16</inkml:trace>
  <inkml:trace contextRef="#ctx0" brushRef="#br0" timeOffset="123027.63">9065 12095 689 0,'11'-5'432'16,"16"-1"8"-16,6 8-205 0,8 15-115 15,-2 9-32 1,-2 15-40-16,-7 5-14 0,-14 10 7 15,1 1-120 1,-4-4-177-16,1-5-86 0</inkml:trace>
  <inkml:trace contextRef="#ctx0" brushRef="#br0" timeOffset="123192.17">9378 12113 991 0,'-8'5'448'0,"-14"10"-213"16,-8 9-70-16,-2 27-95 0,-13 2-15 0,-11 12-24 31,4 5-13-31,9-5-10 16,8-4-44-16</inkml:trace>
  <inkml:trace contextRef="#ctx0" brushRef="#br0" timeOffset="123465.98">9569 12068 871 0,'0'-1'456'0,"0"-6"-160"0,-7 8-128 16,-2 10-41-16,2 5-83 15,4 7-17-15,12 5-9 16,8-4-3-16,9 2-2 16,3-5-1-16,-1-7-3 15,0-7 1-15,-3-12 1 16,-5-4-1-16,-6-11-42 16,-6 1-52-16,-8-7-219 15</inkml:trace>
  <inkml:trace contextRef="#ctx0" brushRef="#br0" timeOffset="123571.73">9707 11858 733 0,'-5'-8'437'16,"-3"-8"-62"-16,0 6-98 15,2 3-158-15,4 6-57 16,0 12-57-16,2 5-79 16</inkml:trace>
  <inkml:trace contextRef="#ctx0" brushRef="#br0" timeOffset="124034.8">10037 12023 855 0,'-8'-3'419'15,"-2"-1"-159"-15,2 0-137 16,2 4-59-16,6 2-55 15,3 4-12-15,12 4-8 0,3-2 11 16,1-1 0 0,2-2 0-16,-6-4 0 15,-2 1 2-15,-5-1 0 0,-7 1-1 16,-11 3-1-16,-9-1 0 16,-10 7-3-16,-1 2-1 15,4 4-5 1,7 7 1-16,11-3-1 15,8 2 2-15,12-3 6 0,4-6 1 16,10-5 6-16,2-6 3 0,1-8 6 16,2-7 1-1,0-5-1-15,-1-4-1 16,2-1-4-16,-6 0-1 16,-8 0 1-16,0 2 0 15,-13 3 2-15,0 7 3 16,-6 10 6-16,-5 6 4 0,6 11 3 15,0 5-3 1,3 6-9-16,6-1-3 16,-7-2-10-16,7-2-34 15</inkml:trace>
  <inkml:trace contextRef="#ctx0" brushRef="#br0" timeOffset="124393.99">10883 12096 672 0,'18'8'355'16,"9"1"-108"-16,-2 12-88 15,-5-4-39-15,-13 3-27 16,-4-2-10-16,-8-5-18 16,-2-3-8-16,2-6-32 0,4-3-11 15,8-9-13-15,5-2-6 16,12-10-7-16,2-7-1 16,7 4 2-16,-1 4 2 15,-4 6 11-15,-3 13 8 16,-8 8 16-16,-4 6 9 15,-5 12 3-15,-1 2-5 0,-4 4-10 16,0 2-44-16</inkml:trace>
  <inkml:trace contextRef="#ctx0" brushRef="#br0" timeOffset="124946.98">12375 11841 775 0,'-8'8'285'0,"-17"13"-207"15,-1 15-5-15,-4 18-3 16,-3-3 3-16,13-1-13 15,2-5-8-15,11-17-10 16,8-2-4-16,11-17-2 16,4-9 3-16,2-15 8 15,0-12 2-15,-8-14 0 16,0-9-4-16,-8-13-10 16,0-2-7-16,4 4-14 15,1 6-8-15,6 19-8 16,1 9-4-16,0 20-11 15,3 15 2-15,4 26 3 16,4 17 3-16,11 18 9 16,2 6 2-16,7 0-1 0,1-7-1 15,-4-12 11-15,-9-11-107 16,-12-13-238-16</inkml:trace>
  <inkml:trace contextRef="#ctx0" brushRef="#br0" timeOffset="125098.72">12258 12030 763 0,'7'0'303'15,"13"0"-189"-15,7 1-64 16,18 4-35-16,7-3-3 16,12 5-5-16,5 0 9 15,-1-3-192-15</inkml:trace>
  <inkml:trace contextRef="#ctx0" brushRef="#br0" timeOffset="125471.4">12869 11940 329 0,'7'-17'279'16,"3"-18"87"-16,-3 10-68 16,-7 11-90-1,-6 14-51-15,-4 26-85 16,-3 9-21-16,-1 19-33 0,3 1-3 0,-1-7-6 31,4-3-3-31,5-16-3 0,3-6-1 0,8-13 2 31,0-11 4-31,4-10 7 16,-1-9 3-16,0-18 2 16,4 1 1-16,-5-18-2 15,-2-8-2-15,0 2-7 16,-1 1-6-16,3 21-13 16,2 15-7-16,5 24-3 15,2 14 1-15,10 24 7 16,4 8 5-16,3 11 5 15,0 0 0-15,0-6 1 16,-8-6-1-16,-12-12 0 16,-2-4 1-16,-17-15 2 0,0-1 6 15,-19-10 2-15,-14-6 1 16,-15-2 0-16,-11-5-4 16,1 4-5-16,7 1-45 15,18 3-173-15</inkml:trace>
  <inkml:trace contextRef="#ctx0" brushRef="#br0" timeOffset="125980.69">13450 11886 843 0,'1'6'331'0,"5"13"-206"16,-2 11-41-16,4 15-19 0,3 5-3 16,-3-5-21-16,-1-6-8 15,-3-15-12-15,-3-6-4 16,-1-15 12-16,-1-6 2 16,-3-11 2-16,-1-9 2 15,-5-12-15-15,2-10-1 16,-2-11-5-16,2-7-4 15,8 6 2-15,4 11 1 16,7 21 3-16,4 15 2 0,3 20-6 16,2 16-3-1,0 11-5-15,5 5-1 16,4 1 1-16,1-6-1 16,1-13 1-16,-2-5-1 0,-7-19 3 15,-2-5 3 1,-1-11 5-16,-3-10 3 0,-2-10 1 15,-5-9 0-15,-1-8-1 16,2 4-6-16,-5 17 1 0,2 11-2 16,-3 22-1-16,-1 13 4 15,3 18-1 1,2 12-1-16,1 13 1 0,-2 0-2 16,0-2-1-16,-1-8-2 15,-4-9-27-15,2-7-95 16</inkml:trace>
  <inkml:trace contextRef="#ctx0" brushRef="#br0" timeOffset="126320.57">14204 11793 872 0,'-4'2'334'0,"-2"10"-225"0,6 9-46 15,-1 17-15-15,4 7 4 0,-1 4-7 16,-3-1-8 0,-3-13-13-16,2-5-4 15,2-13-4-15,0-9 10 16,0-11 33-16,0-4 23 16,-2-16 33-16,-3-4 3 15,0-18-14-15,-3-10-15 0,8-11-22 16,2-3-13-16,1 11-24 15,7 11-14-15,8 16-17 16,8 7-5-16,19 13-3 16,5 8 3-16,4 3-1 15,-1 6 3-15,1 3-136 16,0 1-108-16</inkml:trace>
  <inkml:trace contextRef="#ctx0" brushRef="#br0" timeOffset="126565.02">14245 12137 583 0,'7'-3'344'15,"13"-4"-1"-15,10-1-147 16,17 6-83-16,4 3-29 0,3 5-48 16,-1 2-17-16,-12 1-11 15,-1-3-22-15,-14-4-242 16</inkml:trace>
  <inkml:trace contextRef="#ctx0" brushRef="#br0" timeOffset="126759.48">14216 11947 905 0,'18'0'394'16,"23"-3"-191"-16,9-3-24 15,22 2-33-15,1 3-28 16,-5 1-53-16,-7 5-23 15,-19-6-120-15</inkml:trace>
  <inkml:trace contextRef="#ctx0" brushRef="#br0" timeOffset="127088.83">15166 11851 1120 0,'-3'-3'534'0,"-1"-3"-211"15,4 5-192-15,0 1-57 0,0 0-54 16,0 0 1 0,0 0-166-16</inkml:trace>
  <inkml:trace contextRef="#ctx0" brushRef="#br0" timeOffset="127367.36">15174 12135 828 0,'0'-2'476'0,"3"1"-105"0,-3-2-129 0,0 2-50 31,0 1-68-31,0 0-26 0,0 0-15 16,0 0-8 0,0 0-18-16,0 0-7 0,-1 0-14 15,-1 1-12-15,2 3-10 0,0-3-120 16</inkml:trace>
  <inkml:trace contextRef="#ctx0" brushRef="#br0" timeOffset="128684.27">2311 13248 829 0,'-12'16'338'0,"-19"37"-203"16,-9 19-41 0,-11 24-10-16,4 4-29 0,6-10-25 15,15-9-4-15,12-23-7 16,6-12 1-16,13-29 8 15,3-16 5-15,9-24 18 16,7-15 8-16,1-14 12 16,-3-3 5-16,-3-7-7 0,-8-2-6 15,-5-5-25-15,0-2-13 16,-2 6-16-16,3 11-5 16,0 23-2-16,-1 10-5 15,2 22-14-15,4 7 0 16,10 19-4-16,11 13 4 15,19 14 11-15,8 7 1 0,7 4 3 16,0-4 2-16,-6-7 0 16,-4-4 0-16,-6-4-3 15,-7-3-3-15,-11-8-1 16,-9-6-1-16,-17-6-9 16,-12-9 3-16,-33-9 1 15,-15-2 4-15,-26-3 9 16,-7 2 0-16,-13 2 0 15,1-2 0-15,8-2 2 16,12-2-1-16,35-3-14 16,13-1-27-16,23-2-79 15,10 0-84-15</inkml:trace>
  <inkml:trace contextRef="#ctx0" brushRef="#br0" timeOffset="129064.05">2975 13291 906 0,'-1'-2'395'0,"-4"7"-206"16,4 17-98-16,4 31-75 0,5 12 6 15,8 13 23-15,-2-1 9 16,-1-8 0-16,-1-6-7 0,-8-11-16 16,1-9-6-1,-3-20 1-15,-1-9 10 16,-1-18 12-16,-2-13 1 16,-3-14 0-16,2-9-10 15,-8-18-12 1,5-3-2-16,-9-19-9 0,-2-4-3 0,13 1-15 31,-1 8-8-31,10 23-10 0,10 14-5 16,7 24-4-16,8 9 1 15,23 7 7-15,4 6 3 16,25 5-17-16,5 2-110 16</inkml:trace>
  <inkml:trace contextRef="#ctx0" brushRef="#br0" timeOffset="129316.08">3058 13899 958 0,'-5'2'411'0,"3"4"-207"16,11 1-76-16,31-7-45 0,16 2-7 16,31-2-15-16,7 0-11 15,-14 5-29-15,-6-1-8 16,-32 2-88 0,-8-2-117-16</inkml:trace>
  <inkml:trace contextRef="#ctx0" brushRef="#br0" timeOffset="129493.77">3155 13604 1033 0,'0'-2'419'0,"8"-2"-261"16,10 4-60-16,27 0-56 15,10 5-10-15,17 0-18 16,-2 1-11-16</inkml:trace>
  <inkml:trace contextRef="#ctx0" brushRef="#br0" timeOffset="130062.16">3556 13922 808 0,'4'2'327'0,"4"9"-190"0,3 8-26 16,-10 8-7-16,0 2 11 15,-3 2-4-15,-7-7-18 16,4 0-31-16,-3-5-15 0,4-10-19 16,6-1 1-16,2-13 0 15,5 0 0-15,0-15 0 16,-8-9-6-16,-2-8-8 0,1-4-5 31,-2 2-10-31,2 7-6 0,4 16-12 16,-2 13-4-16,3 13 2 15,2 11 2-15,5 10 9 0,3 1 5 16,8 1 4-16,3-2 0 16,3-9 1-1,-3-7 1-15,2-8 1 0,1-7 2 16,-4-12 2-16,-1-1 2 16,-8-10 1-16,-2-3 0 15,-5-5 2-15,-3-5-2 16,-1 5-5-16,-2 5-4 15,-2 15-11-15,1 10-4 16,-1 17 1-16,0 9 2 16,0 10 7-16,6 3 3 15,-3-1-3-15,2-6 63 16,0 1-322-16</inkml:trace>
  <inkml:trace contextRef="#ctx0" brushRef="#br0" timeOffset="130242.05">3974 13905 681 0,'6'-8'386'16,"2"-4"-73"-1,-3 9-154 1,-3 19-108-16,0 10-27 0,1 12-6 0,0 2-3 16,5 0-4-1,-3-3-3-15,2-6-84 16,3-1-148-16</inkml:trace>
  <inkml:trace contextRef="#ctx0" brushRef="#br0" timeOffset="130436.81">4158 13885 732 0,'2'-3'414'15,"2"-5"-94"-15,-4 19-141 0,-4 13-36 16,0 16-55-16,2 3-10 15,3 2-25-15,6-2-12 16,1-8-21-16,1-5-5 16,0-10-9-16,-3-5 9 15,-1-15-118-15,1-1-112 16</inkml:trace>
  <inkml:trace contextRef="#ctx0" brushRef="#br0" timeOffset="130586.82">4012 14057 404 0,'1'-2'264'16,"8"-4"32"-16,9 2-66 0,19 1-68 15,2 2-40-15,3-2-77 16,-4 3-18-16,-12-2 20 16,1 2-127-16</inkml:trace>
  <inkml:trace contextRef="#ctx0" brushRef="#br0" timeOffset="130756.78">4317 14003 1033 0,'9'8'437'16,"12"9"-224"-16,-2 2-18 16,4 4-48-16,-2 0-28 15,-1-3-66-15,2 2-23 16,-4-7-60-1,5-4-68-15,-1-9-374 0</inkml:trace>
  <inkml:trace contextRef="#ctx0" brushRef="#br0" timeOffset="130915.34">4482 13985 901 0,'-6'3'425'15,"-3"8"-169"-15,-10 1-58 0,0 10-74 16,-2 4-26-1,-5 3-31-15,6 2-15 0,-2-4-19 16,3-4-10-16,7-5-111 16,6 1 349-16</inkml:trace>
  <inkml:trace contextRef="#ctx0" brushRef="#br0" timeOffset="131459.88">3943 13113 716 0,'1'5'303'15,"-6"5"-131"-15,2 19-92 16,-6 7-16-16,-5 13 16 16,5 0-10-16,1-8-21 15,4-8-8-15,7-19-4 16,2-12 4-16,7-17 6 16,-3-10 0-16,-2-14-10 15,0-4-7-15,-6-3-12 16,0 3-4-16,-1 5-8 0,-2 4-7 15,2 14-15 1,2 7-13-16,3 15-4 0,4 13 1 16,6 15 12-16,-1 4 13 15,7 15 7-15,0-2 2 16,2 1 2-16,4-4-1 16,0-10 76-16,-5-10-169 15</inkml:trace>
  <inkml:trace contextRef="#ctx0" brushRef="#br0" timeOffset="131604.36">3934 13248 619 0,'9'0'278'16,"6"1"-93"-16,12 0-143 16,12 2-2-16,14 1-9 15,2 0-59-15</inkml:trace>
  <inkml:trace contextRef="#ctx0" brushRef="#br0" timeOffset="131923.37">4336 13251 601 0,'1'0'297'15,"6"-2"-84"1,12 1-106-16,6 1-77 0,4-2-1 16,9 1-8-16,-3-2-6 15,-1-3-3-15,2 1 0 16,-14 0 2-16,-5-3 4 16,-9 1 4-16,-4-4-3 15,-4 1-6-15,1 1-9 16,1 4-14-16,6 4-2 15,3 8 23-15,2 7 18 16,1 11 37-16,-5 0 7 16,-4 2-17-16,-4-2-14 0,-1-6-82 15,3-4-149-15</inkml:trace>
  <inkml:trace contextRef="#ctx0" brushRef="#br0" timeOffset="132120.78">4729 13069 740 0,'6'-2'385'16,"2"-4"-92"-1,4 7-121-15,4 13-90 16,-2 3-11-16,2 13-15 16,-1 1-5-16,-7 6-16 15,-3 5-11-15,-5-2-13 16,-5 1 25-16,-8-9-196 15</inkml:trace>
  <inkml:trace contextRef="#ctx0" brushRef="#br0" timeOffset="132412.5">4772 13099 807 0,'19'-8'389'15,"19"-8"-164"-15,-5 1-43 16,-7 7-81-16,-5 5-41 15,-9 7-36-15,2 7-8 16,-14-1-7-16,-2-1 1 0,0-2-2 16,2-2 0-1,6 2-2-15,1-1-2 0,4 2-2 16,-1-2-1-16,10 7 0 16,11 4-1-16,-4 3 1 15,2 8 0-15,-18-1 6 16,-13-3 13-16,-22 1 24 15,-10-6 6-15,-11-6 3 16,4-8-11-16,5-8-69 16,10-4-84-16</inkml:trace>
  <inkml:trace contextRef="#ctx0" brushRef="#br0" timeOffset="132841.42">5435 13587 842 0,'14'-4'358'16,"10"-2"-188"-16,37 4-110 15,16-1-13-15,22 1-25 0,2 1-9 0,-14 4-6 16,-15 1-17 0,-31 4-104-1,-14 0-129-15</inkml:trace>
  <inkml:trace contextRef="#ctx0" brushRef="#br0" timeOffset="132999.92">5496 13647 838 0,'0'3'334'0,"1"3"-192"0,5-3-34 16,16 2 2-16,10-4 6 15,30 2-14-15,13 1-14 16,13-4-43-16,4 4-14 15,0-4-38-15,-6 2-167 16</inkml:trace>
  <inkml:trace contextRef="#ctx0" brushRef="#br0" timeOffset="133357.61">6750 13271 805 0,'-20'-6'349'0,"-26"-2"-177"15,-1 10-89-15,1 20-65 0,5 10-3 16,13 21-3-16,7 11-1 16,24 6 10-16,11-2 1 15,25-4 7-15,15-8 4 16,22-12 6-16,5-5 2 15,1-22 12-15,-4-11 21 16,-12-22 34-16,-6-14 10 16,-21-16 4-16,-16-3-14 15,-32-11-35-15,-19-3-11 16,-24-7-28-16,-3-1-16 0,-1 16-21 16,8 12-54-1,2 26-114-15,0 13-93 0</inkml:trace>
  <inkml:trace contextRef="#ctx0" brushRef="#br0" timeOffset="133567.37">6912 13431 887 0,'0'0'418'16,"-3"0"-167"-16,-8 3-45 15,-1 12-80-15,-8 6-19 0,-7 14-24 16,-4 9-8-16,-10 9-13 16,-7 3-12-1,2 4-6-15,7-5-70 16</inkml:trace>
  <inkml:trace contextRef="#ctx0" brushRef="#br0" timeOffset="134433.42">7930 13538 834 0,'15'2'351'0,"15"1"-179"0,27 3-108 16,21-1-9-16,21 0-26 16,7 2-12-16,2 1-11 15,-3 0 3-15,-20 2-227 16</inkml:trace>
  <inkml:trace contextRef="#ctx0" brushRef="#br0" timeOffset="134669.43">8122 13694 489 0,'3'-1'280'15,"8"-3"-9"-15,14-2-61 16,23 2-68-16,11 3 3 0,14 3-39 15,7 3-25-15,-1 3-36 16,-2 0-15-16,-15-1-15 16,-6-3 5-1,-13-3-204-15</inkml:trace>
  <inkml:trace contextRef="#ctx0" brushRef="#br0" timeOffset="134863.85">8739 13456 625 0,'12'11'251'16,"12"13"-130"-16,5 6-5 15,-2 2 24-15,-4-3 3 16,-2-1-40-16,-8-4-18 16,-17-5-47-1,-4 3-12-15,-18-8-39 16,-3-1-79-16</inkml:trace>
  <inkml:trace contextRef="#ctx0" brushRef="#br0" timeOffset="135155.17">8227 13454 872 0,'-24'-2'402'16,"-20"-5"-182"-16,-10 14-87 16,1 10-27-16,7 12-45 15,11 10-16-15,24 7-12 16,12 0 0-16,27 0 6 15,12-3-2-15,27-10-11 16,10-3-4-16,7-15 468 16</inkml:trace>
  <inkml:trace contextRef="#ctx0" brushRef="#br0" timeOffset="136002.92">9944 13130 864 0,'-13'10'360'31,"-8"13"-173"-31,-7 28-124 16,-5 14-8-16,-4 22-5 0,3 2-5 16,4-15-18-16,3-14-4 15,18-28-8-15,6-16 2 0,11-18 0 16,7-14-4-16,12-23 0 15,4-10-3 1,2-21 3-16,-2-9 6 16,-14-5 6-16,-6 0-1 15,-8 15-7-15,-2 15-7 0,0 24-9 16,0 11-4-16,-1 26-9 16,0 9 0-16,5 23 0 15,5 10 2-15,20 18 8 16,8 12-1-16,20 6 3 15,8-3 0-15,0-9 1 16,-5-12 3-16,-16-12-84 16,-13-9 0-16,-18-16 2 15,-8-4 1-15,-25-10 83 16,-12 0 0-16,-37-6 0 16,-19 0-2-16,-17-3 4 15,1-1 1-15,21 0 2 0,16-1 1 16,33-6-21-16,14-3-32 15,32-3-121-15</inkml:trace>
  <inkml:trace contextRef="#ctx0" brushRef="#br0" timeOffset="136270.3">10599 12982 1069 0,'0'7'399'16,"-4"5"-268"-16,4 28-106 16,3 19-16-16,2 23 19 15,3 16-1-15,0 10-5 16,-1-1-4-16,-3-15-8 0,-2-16 12 15,4-23-200-15,2-14-166 16</inkml:trace>
  <inkml:trace contextRef="#ctx0" brushRef="#br0" timeOffset="136531.68">11021 13148 836 0,'-10'3'345'0,"-22"4"-202"16,-13 4-20-1,-15 7-2-15,-3 3-12 16,-2 6-28-16,0 1-7 0,6 5-43 16,6 3-15-16,22 4-11 0,18 2 0 15,28-3 4-15,15 0 3 31,24 0 12-31,9 3 6 16,8-10 12-16,1 1-1 0,-6-11-6 16,-1-6-7-16,-12-1-70 15</inkml:trace>
  <inkml:trace contextRef="#ctx0" brushRef="#br0" timeOffset="137617.91">11245 13731 625 0,'-2'7'293'0,"-11"16"-86"31,-8 9-83-31,-8 20-40 16,-4 3-15-16,5-4-34 0,6-8-11 0,9-24-6 16,7-6 5-16,12-25 4 15,10-5-3-15,12-21-2 16,2-9-5-16,-6-5-7 15,-1-2 2-15,-10 6-1 16,-4 8-2 0,0 15-1-16,-8 6 3 0,0 18-11 15,2 8-2 1,3 16-2-16,3 12-5 0,2 16 8 16,2 5 1-1,4 3 1-15,1-6 0 0,1-11-12 16,2-8-87-16</inkml:trace>
  <inkml:trace contextRef="#ctx0" brushRef="#br0" timeOffset="137767.52">11202 13860 866 0,'3'1'340'0,"14"2"-221"16,6 1-33-16,10-2-28 15,8 2-20-15,10-4-92 16,3 0-225-16</inkml:trace>
  <inkml:trace contextRef="#ctx0" brushRef="#br0" timeOffset="138076.49">11497 13856 821 0,'1'-2'352'0,"10"-3"-179"15,10 4-95-15,18 1-54 16,7 0-6-16,5 0-4 16,-6-1-4-16,-14-4-12 15,-8 0-13-15,-10-4-11 16,-10-4-1-16,-5 2 6 15,0 0 13-15,-3 4 3 0,8 5-2 16,-3 6 25-16,-5 6 11 16,5 6 14-16,-5 3 4 15,8 4-21-15,-3-1-10 16,2-3-51 0,3-3-133-16</inkml:trace>
  <inkml:trace contextRef="#ctx0" brushRef="#br0" timeOffset="138260.86">11987 13673 1093 0,'-1'9'397'0,"1"14"-313"0,4 5-16 0,9 17-8 15,1 1-9-15,1 4-24 16,-3-1-8-16,-4-17-51 15,-2 0-75 1</inkml:trace>
  <inkml:trace contextRef="#ctx0" brushRef="#br0" timeOffset="138531.24">11974 13708 783 0,'14'-4'349'0,"12"-6"-185"16,4 2-36-16,5 15-64 15,-4 0-25-15,-7 4-22 16,-1 5-4-16,-17-4-7 0,-5 2 1 16,-5-4-1-16,-3-2 0 0,4 1-5 31,5-1-3-31,8-3-4 16,6 1-2-16,9-1 3 0,1 2 1 15,0 10 1-15,-11 1 1 0,-11 7 2 31,-10 6 4-31,-21 2 4 16,-9-8 4-16,-17-8-78 16,-2-9-103-16</inkml:trace>
  <inkml:trace contextRef="#ctx0" brushRef="#br0" timeOffset="138786.69">12689 13205 866 0,'2'7'368'15,"0"8"-173"-15,5 21-88 16,3 13 16-16,-2 16-12 15,2 4-19-15,-3-5-47 16,-2-6-16-16,3-12-103 16,-8-11 7-16</inkml:trace>
  <inkml:trace contextRef="#ctx0" brushRef="#br0" timeOffset="138950.93">12488 13417 1144 0,'22'-2'484'0,"16"-3"-267"16,23 4-76-16,10-2-24 15,15-1-45-15,4-2-31 16,-7-3-141-16,-7 2 112 16</inkml:trace>
  <inkml:trace contextRef="#ctx0" brushRef="#br0" timeOffset="139580.11">14001 12961 865 0,'-11'6'324'15,"-13"19"-230"-15,-9 13-75 16,-10 19-13-16,-1 9 15 16,2 4 24-16,7 5 0 0,13-9-5 0,7-11-5 15,15-22-10-15,1-17-1 16,13-25 9-16,7-12 2 31,2-23 2-31,5-7 1 16,-6-14-4-16,-7-5 2 15,-11-7-1-15,-4-7-4 0,1 2-14 16,6 10-9-16,6 24-6 16,5 21-4-16,7 36-4 0,2 18 0 0,11 27-5 31,8 11 4-31,4 7 6 16,4-3 1-16,3-1 0 15,-3-4 0-15,-5-4-2 16,-8-7-4-16,-22-16-11 15,-13-8-6-15,-26-9 1 16,-21-8 6-16,-21 0 14 16,-11-6 5-16,-18-6 7 15,3 0-3-15,7-1 0 16,10 1-2-16,62-4-30 16,4 2-50-1</inkml:trace>
  <inkml:trace contextRef="#ctx0" brushRef="#br0" timeOffset="139998.19">14468 12956 640 0,'4'-2'331'0,"2"3"-72"15,-2 9-128-15,-6 18-50 16,-3 9 15-16,-2 10 17 16,-1 5-4-16,2 6-35 15,6 0-18-15,10-2-23 16,13-6-6-16,13-15-2 16,7-12 2-16,3-21 6 15,-2-10 2-15,-6-24 0 16,0-5-2-16,-4-12-7 0,-3-5-4 15,-4-1-7-15,-10-7-2 16,-4-6-5-16,-4 0-3 16,-5 18-8-16,0 17-14 15,-5 41-8-15,-1 21 1 16,1 26 12-16,1 7 15 16,5 7 13-16,7 0 2 15,6 0-4-15,4 0-3 16,4-8-18-16,-1-6-105 15</inkml:trace>
  <inkml:trace contextRef="#ctx0" brushRef="#br0" timeOffset="140561.55">15227 13552 579 0,'10'-6'298'0,"9"-4"-90"0,-4-5-37 16,-8-5-63-16,-3 1-20 16,-9-1-16-16,-5-1-7 15,-12 7-26-15,-2 4-17 16,-5 10-31-16,7 9-11 15,6 7-4-15,8 6 4 16,6 1 6-16,4-5 4 16,10-4 6-16,3-4 3 0,12-10 7 15,-1 0 1-15,-2-4-1 16,-2 4-6 0,-4 11 2-16,-1 6 3 0,-1 10 10 15,-3 1 7-15,-2 8-3 16,-3 2-3-16,-11 5-6 0,-7 0-2 15,-15-10 3-15,-7-4 3 16,-5-18 13 0,0-11 3-16,6-17-10 15,7-9-13-15,12-3-40 16,4 0-60-16</inkml:trace>
  <inkml:trace contextRef="#ctx0" brushRef="#br0" timeOffset="141121.24">15344 12748 713 0,'-5'7'293'15,"-6"14"-157"-15,-4 9-77 16,-3 16-28-16,0 5-2 16,2-7-6-16,3-7-3 15,9-19-1-15,4-8 6 16,8-10 10-16,2-10 2 15,4-15-1-15,0-8-6 16,0-10-10-16,-1 0-5 16,0 5-8-16,0 6-4 15,-5 13 26-15,0 10-1 16,-1 16 2-16,-3 8 2 16,7 24-29-16,4 5 0 0,7 9 0 15,2-4 2-15,0-10 47 16,-1-4-116-16</inkml:trace>
  <inkml:trace contextRef="#ctx0" brushRef="#br0" timeOffset="141270.42">15289 12969 606 0,'11'-2'311'0,"12"-3"-50"16,8 0-206-16,6 0-18 15,8 2-52-15,0 0-84 16</inkml:trace>
  <inkml:trace contextRef="#ctx0" brushRef="#br0" timeOffset="141560.7">15556 12857 830 0,'0'0'322'16,"10"1"-195"-16,4 0-28 0,14 4-33 15,11-1 0 1,13 2-36-16,1 1-11 16,-5-5-5-16,-12 1 3 0,-22-9 7 15,-5-5 1 1,-10-4-5-16,-1-2-3 15,1 1-11-15,-2 0-5 16,3 10-13-16,4 6 1 0,-3 13 6 16,0 8 5-16,-6 10 10 15,-1 7-1-15,-1-3 0 0,2-2-87 16</inkml:trace>
  <inkml:trace contextRef="#ctx0" brushRef="#br0" timeOffset="142005.97">16076 12703 1009 0,'5'6'363'0,"1"8"-294"16,6 6-34-16,-5 17 2 15,1 3 2-15,5 8-6 0,-8 1-3 16,3-14-9-16,-3-6-5 15,-7-17-59-15,-1-8-60 16,-3-10-129-16,-6-11-26 16,-5-13 51-16,-1-6 60 15,6-6 169-15,3 3 49 0,15 7 50 16,5 0 18-16,12 12 11 16,5 5 5-16,0 9-28 15,1 7-16-15,-8 8-49 16,-3 4-26-16,-8 0-16 15,-9 2-2-15,-6 0-1 16,-6-2-2-16,1 1-3 16,8-3-3-16,10-4-5 15,13-1 0-15,9-1-2 16,8 2 0-16,2 5 0 16,-4 4-1-16,-9 7 0 15,-14-1 4-15,-26 1 22 0,-15-1 2 16,-23-5 32-16,-3-1-57 15</inkml:trace>
  <inkml:trace contextRef="#ctx0" brushRef="#br0" timeOffset="142378.56">17010 13068 1179 0,'0'0'465'0,"-1"4"-312"0,-2 14-73 16,0 16-57-16,1 12-3 15,0 21-2-15,5 6-3 16,2-3 10-16,5-2-74 15</inkml:trace>
  <inkml:trace contextRef="#ctx0" brushRef="#br0" timeOffset="142533.24">16781 13278 1070 0,'9'-5'489'0,"15"-1"-189"0,8 6-133 15,21 1-71-15,10 3-13 0,20-1-26 16,9 0-21 0,9-3 1-16</inkml:trace>
  <inkml:trace contextRef="#ctx0" brushRef="#br0" timeOffset="143166.39">18264 12814 964 0,'0'-2'349'15,"-5"1"-278"1,-6 15-38-16,-13 30-13 0,-9 15 7 16,-6 17 22-16,-1 4 11 15,2-9 9-15,8-6-1 0,11-12-21 16,6-10-14-16,10-18-12 15,-1-15 7-15,11-19 7 16,2-10 1-16,5-21 2 16,4-5-7-16,5-13 0 15,-1-9 1-15,7-17 0 16,3-4-4-16,-5 1-14 16,4 11-9-16,-6 25-5 15,-3 15-2-15,-7 24-5 16,-2 8-3-16,-2 19-3 0,3 7-3 15,3 25 4-15,6 16 3 16,6 19 4-16,6 8 1 16,2-2 3-16,1-4 1 15,2-7 1-15,2-4 0 16,-5-17-7-16,-6-9-4 16,-19-24-24-16,-12-6-6 15,-27-17 9 1,-11-5 0-16,-29-16 27 0,-19-10 7 15,-17 0 1-15,-7-1 1 16,16 16-5-16,13 7-1 16,37 11-113-16,16 2-137 15</inkml:trace>
  <inkml:trace contextRef="#ctx0" brushRef="#br0" timeOffset="143742.67">18816 12770 879 0,'18'-4'410'16,"15"-6"-169"-16,-5 13-134 15,-4 9-35-15,-7 24-42 16,-8 11-12-16,-4 26 1 0,-3 2 3 16,-5-3 8-16,2-4 1 15,3-15-5-15,5-3-3 16,10-13-5-16,2-10 1 16,10-23 3-16,5-8 3 15,6-22 2-15,2-4-1 16,-5-16-1-16,-7-3 1 15,-9-20-3-15,-2-13-1 0,-4-7-9 16,-1 0-7-16,-5 28-8 16,-3 20-5-16,-7 34-17 15,-4 15 1-15,-2 32 4 16,-1 19 5-16,6 25 29 16,3 5 13-16,11-4 8 15,6-7-1-15,4-11-9 16,0-3-4-16,-4-16-172 15</inkml:trace>
  <inkml:trace contextRef="#ctx0" brushRef="#br0" timeOffset="144564.97">19857 13415 657 0,'-12'-11'381'15,"-9"-7"-84"-15,-17 4-96 16,-5 3-39-16,-1 7-83 16,5 5-32-16,17 11-43 15,8 5-7-15,20 5-1 16,8 2 3-16,19 9 5 15,7 0 2-15,6 4-1 16,-5 0 1-16,-16-6 1 16,-13-2 2-16,-26-9 13 15,-16-3 4-15,-20-9 5 16,-6-7 2-16,2-14-52 0,11-5 380 16</inkml:trace>
  <inkml:trace contextRef="#ctx0" brushRef="#br0" timeOffset="145214.23">19725 12673 880 0,'-5'-1'413'0,"-9"1"-191"16,-2 6-63-1,-6 13-98-15,-3 4-27 0,2 5-19 16,3 2-4 0,8-10-1-16,8-5-1 0,10-12 0 0,3-8-5 15,12-13-12-15,0-6-2 16,2-10 0-16,0 0 7 15,-3-4 10-15,1 6 5 16,-2 6 9-16,-4 6 7 16,-7 15-7-16,-1 5-4 15,4 21-15-15,2 3-6 0,10 14 2 16,-1 1 1 0,-1-1-45-16,0 3-89 0</inkml:trace>
  <inkml:trace contextRef="#ctx0" brushRef="#br0" timeOffset="145378.26">19663 12815 733 0,'0'-2'324'0,"8"-1"-156"15,7 0-90-15,24 0-64 16,14 0-1-1,18-2-161-15</inkml:trace>
  <inkml:trace contextRef="#ctx0" brushRef="#br0" timeOffset="145736.25">20064 12698 775 0,'-4'-3'332'0,"-6"0"-167"31,10 2-36-31,6-2-34 0,9 2-8 16,11-2-24-16,5 1-21 15,6 2-21 1,1 0-7-16,3 1-6 15,-6-1-1-15,-6-4-6 16,-7 1-9-16,-6-4-16 16,-2 0-9-16,-4-1-10 15,2 0 3-15,-1 4 9 0,-4 3 4 16,4 7 11-16,-6 5 8 16,-2 4 13-16,-3 2 8 15,-3-2 3-15,-2-2 6 16,-3-2-144-16</inkml:trace>
  <inkml:trace contextRef="#ctx0" brushRef="#br0" timeOffset="145958.59">20589 12565 1011 0,'-5'-6'458'15,"-1"-1"-229"-15,5 9-132 16,2 9-35-16,3 13-45 16,0 6-2-16,2 11-2 0,-2 1-3 15,1-1-3-15,-2-4-23 16,-4-12-154 0,-1-7-144-16</inkml:trace>
  <inkml:trace contextRef="#ctx0" brushRef="#br0" timeOffset="146267.89">20538 12581 741 0,'9'-4'380'0,"12"-11"-95"0,0 5-62 16,9 5-84-16,0 4-34 16,5 4-59-16,-3 4-13 0,-4 6-12 15,-5-5-5-15,-13 0-6 16,-4 0-3-16,-6-1-1 15,-5 1-1-15,3 3-1 16,1-4 0 0,8 0-3-16,6 2 0 0,10 2-1 15,2 6 0-15,0 5-1 16,0 1 0-16,-18 1 1 16,-9-1 0-16,-17-1 10 0,-11-2 3 15,-13-5 3 1,21-15 17 15</inkml:trace>
  <inkml:trace contextRef="#ctx0" brushRef="#br0" timeOffset="146637.37">21218 13069 957 0,'5'-1'430'0,"17"-4"-206"16,11 1-81-16,16 1-81 16,12 2-18-16,13 2-20 15,1 0-7-15,-2-1-4 16,-11 0-39-16,-25 0-84 15,-14 0-72-15,-28 3-198 16</inkml:trace>
  <inkml:trace contextRef="#ctx0" brushRef="#br0" timeOffset="146824.99">21257 13200 618 0,'-4'6'330'0,"-2"3"-81"15,9-3-60-15,9-1-3 16,16-3-7-16,8-2-9 16,11-1-50-16,11-5-30 15,10-3-44-15,7-3-19 16,7 1-129-16,-5-3-41 0</inkml:trace>
  <inkml:trace contextRef="#ctx0" brushRef="#br0" timeOffset="147250.76">22547 12758 871 0,'-25'-8'404'16,"-19"-7"-122"0,-6 15-204-16,5 11-25 15,3 26-20-15,6 18-11 16,23 24-16-16,12 4-1 15,28-3 8-15,15-8 9 16,31-16 22-16,13-6 5 0,23-14 41 16,0-14 28-16,-15-25 29 15,-10-13 10 1,-29-28-12-16,-12-8-25 0,-28-18-35 0,-19-11-17 16,-31-6-44-1,-9 3-19-15,-14 18-24 16,-9 16-8-1,-8 29-98-15,-7 10-83 0,2 18-485 16</inkml:trace>
  <inkml:trace contextRef="#ctx0" brushRef="#br0" timeOffset="147499.44">22848 12857 1078 0,'-15'2'514'0,"-10"5"-162"16,-24 28-229-16,-11 13-45 15,-16 17-33-15,0 4-11 16,13-1 28-16,3-1-105 15</inkml:trace>
  <inkml:trace contextRef="#ctx0" brushRef="#br0" timeOffset="160472.82">1984 14767 706 0,'2'-15'383'0,"-1"-8"-114"16,2 12-60-16,-2 5-37 15,3 24-78-15,-1 16-28 16,2 42-38-16,-1 12 1 16,5 20 1-16,1 1-4 15,-5-8-6-15,1-7-3 16,-3-19-8-16,-1-13-19 16,3-27-210-1,-2-12-170-15</inkml:trace>
  <inkml:trace contextRef="#ctx0" brushRef="#br0" timeOffset="160787.34">2560 14864 811 0,'-3'0'394'0,"-12"2"-122"0,-4 7-73 15,-22 11-79-15,-8 3-18 16,-16 8-45-16,0 3-19 16,0 3-24-16,7-3-5 15,17-2-7-15,11 0-2 16,15-8-1-16,6 2-1 0,10-3 2 16,8 0 0-16,15 2 4 15,11 0 1-15,14-1 5 16,11 3 1-16,10-1-1 15,-1 2 1-15,-5-2 33 16,-12 0-128-16,-9-2-110 16,-11-9-116-16</inkml:trace>
  <inkml:trace contextRef="#ctx0" brushRef="#br0" timeOffset="161028.1">2660 15367 828 0,'0'0'408'16,"0"4"-110"-16,1 9-156 0,3 8-30 15,1 10-30-15,-1 0-18 16,0 6-36-16,1-1-7 15,-5-4-9-15,1-5-3 16,-2-8-98-16,-1-6-67 0</inkml:trace>
  <inkml:trace contextRef="#ctx0" brushRef="#br0" timeOffset="161335.59">2695 15339 1040 0,'10'-7'420'0,"14"-7"-269"16,4 3-52-16,4 8-48 0,0 3-17 15,-4 11-18-15,-6 4-7 16,-14 2-3-16,-8 3 0 16,-9 1 2-16,-4-1 3 15,-1-6 1-15,4-5-1 16,8-3-11-16,3-4-6 0,13 1-5 15,3 2-1-15,5 2 10 16,0 6 1-16,-7 4 3 16,-8 5 4-16,-14 7 9 15,-12 2 5-15,-15 2 5 16,-6-4-1 0,1-11 18-16,5-12-42 0</inkml:trace>
  <inkml:trace contextRef="#ctx0" brushRef="#br0" timeOffset="161732.46">3291 15269 1033 0,'7'-3'411'15,"19"0"-242"-15,16 1-37 16,21-2 1-16,7-1-16 16,14 0-45-16,-2-1-19 0,-9 1-53 15,-7 5-71-15</inkml:trace>
  <inkml:trace contextRef="#ctx0" brushRef="#br0" timeOffset="162081.9">4221 14890 760 0,'0'-16'390'0,"0"-13"-88"0,0 10-78 16,-2 19-94-16,2 13-38 15,0 29-61-15,3 10-17 16,6 17 6-16,-2 9 2 16,1 2-1-16,-1 8-1 15,-3 3-6-15,0-9-2 0,3-20-46 16,4-14-63 0,-2-24-129-16,2-8-245 0</inkml:trace>
  <inkml:trace contextRef="#ctx0" brushRef="#br0" timeOffset="162398.41">4697 14961 961 0,'-7'0'395'16,"-18"0"-232"-1,-6 6-51-15,-12 5-50 0,-3 4-15 16,0 9-13-16,-5 0-6 16,2 8-6-16,-1-4-1 15,7 1-14-15,10 0-1 16,18 1 3-16,10 2 3 16,17 4 10-16,9-1 7 15,18 2 19-15,2-4 6 16,15-2-2-16,1-6-6 0,7-8-21 15,3-5-9 1,-8-7-41-16,-3-2-80 16,-18 0-209-16</inkml:trace>
  <inkml:trace contextRef="#ctx0" brushRef="#br0" timeOffset="162779.35">4931 15492 779 0,'0'12'343'16,"-2"6"-169"-1,-5 4-13-15,0 1-40 0,-3-2-25 16,3 2-35-16,1-8-7 16,6-3 11-16,-2-9 6 15,3-11-4-15,5-1-2 16,-1-14-23-1,7-4-13-15,-1-7-7 16,-4-9-2-16,5-1-10 0,-3 1-1 16,3 16-2-16,4 8 1 15,-6 19 3-15,3 7-1 16,-2 17-4-16,-1 2-2 16,3 7 2-1,0 4 0-15,1-7-2 0,-3 2 0 16,0-7-2-16,-3-5-2 15,-2-2-65-15,1-6-67 16,-2-2-140-16,2-6-139 16</inkml:trace>
  <inkml:trace contextRef="#ctx0" brushRef="#br0" timeOffset="162941.11">4917 15545 970 0,'5'0'410'0,"8"0"-211"16,3 5-50-16,8-2-40 16,0 2-23-16,4-3-45 15,3 2-15-15,-8-3-59 16,0 1-65-16</inkml:trace>
  <inkml:trace contextRef="#ctx0" brushRef="#br0" timeOffset="163741.66">5842 15002 670 0,'2'-7'343'0,"-1"-8"-61"0,1 10-69 16,-4 10-75 0,1 9-30-16,1 17-74 15,6 10-8-15,4 11-11 16,2 5-4-16,-2 3-2 16,-4-5-1-16,-3-4 0 15,2-8 11-15,-4-17-133 16,3-4-88-16</inkml:trace>
  <inkml:trace contextRef="#ctx0" brushRef="#br0" timeOffset="163924.55">5614 15228 992 0,'7'0'379'16,"18"0"-228"-16,13 0-35 15,25 0 14-15,5 1 0 0,5 1-31 16,-4-2-18-16,-12-3-23 16,-3 1-14-16,-15-4-17 15,-5 0-50-15</inkml:trace>
  <inkml:trace contextRef="#ctx0" brushRef="#br0" timeOffset="165129.54">6695 14930 604 0,'5'-13'278'0,"5"-11"-93"0,0 2-19 0,1 8-19 32,-1 5-16-32,2 6-54 15,4 3-21-15,8 10-33 16,1 4-10-16,4 7-4 16,0 7-2-16,-4 10-1 15,-4 3-2-15,-6 2-1 16,-8 6-1-16,-8-1 3 15,-4 4 1-15,0-2 0 0,0-4 1 16,7-6-2-16,6-5 1 16,11-12 2-16,1-4 1 15,6-15 5-15,0-5 3 16,4-16 9-16,4-4 2 16,-1-16-2-16,4-6 0 15,-2-7-7-15,-2-5-2 0,-6-6-3 16,-7-2-4-16,-6-3-2 15,-6 6-4-15,-8 21-5 16,-1 10-2-16,-5 24-4 16,1 10 0-16,1 18 7 15,1 10 0-15,3 12 7 16,3 5 4-16,6 3 7 16,5 1 2-16,2 4 0 15,-1-1-1-15,0 0-5 16,1-5-3-16,-2-13-95 15,1-9-89-15</inkml:trace>
  <inkml:trace contextRef="#ctx0" brushRef="#br0" timeOffset="165655.48">7644 15545 495 0,'13'-4'267'16,"10"-10"-30"-16,0 6-27 0,-8 0-36 15,-3 0-8-15,-5 1-44 0,-3-6-19 16,-3 1-36-16,-3-1-20 16,-13-1-29-1,-5 3-11-15,-13 5-12 0,-3 4-5 16,1 9-8 0,8 8 1-16,8 6 2 0,6 0 1 15,11-2 2-15,4-1-3 16,10-8-5-16,5-2 0 15,5-8 6-15,0 0 5 0,2-1 2 16,-2 1 0 0,1 13 5-16,-3 4 8 15,-2 13 18-15,-4 6 2 16,-7 5 0-16,-4 2-6 0,-12 1 1 16,-7-7 10-1,-14-5 17-15,-4-7 6 16,-6-12-3-16,3-5-6 0,3-21-13 15,4-8-16 1,13-15-95-16,6-9-62 16,14-8-398-16</inkml:trace>
  <inkml:trace contextRef="#ctx0" brushRef="#br0" timeOffset="165943.85">7695 14629 949 0,'-2'0'380'0,"-1"7"-230"0,1 4-59 15,3 13-42-15,1 8-2 16,2 6-17-16,-1 5-5 16,-2 8-11-16,-1 1-4 15,1-7 4-15,2-7-72 16,4-21-324-16</inkml:trace>
  <inkml:trace contextRef="#ctx0" brushRef="#br0" timeOffset="166226.91">7598 14675 615 0,'7'-8'309'16,"5"-5"-113"-16,15 4-66 15,3 3-23-15,6 4-39 16,3 4-12 0,-6 2-13-16,-2 1-5 0,-10 2-8 15,-7-2-4-15,-14 5-9 16,-7-3-2-16,2-1 0 15,0-1-3-15,6-3-7 0,9 1-2 16,6 0-3-16,6 2 0 16,6 8-1-16,1 6-3 15,-13 8 2-15,-12 7 2 16,-21 4 5-16,-12 0 3 16,-9-4 7-16,3-4 8 15,5-21-372-15</inkml:trace>
  <inkml:trace contextRef="#ctx0" brushRef="#br0" timeOffset="166528.77">8157 15178 744 0,'10'-2'346'16,"12"-1"-146"-16,14 3-43 15,5 0 20-15,11 0 6 16,2 0-10-16,6-1-31 0,-1 1-23 15,-6-1-60-15,-5-2-19 16,-14 1-87-16</inkml:trace>
  <inkml:trace contextRef="#ctx0" brushRef="#br0" timeOffset="167076.84">8884 14797 932 0,'19'-9'380'15,"19"-7"-234"-15,2 13-52 0,-5 21-38 16,1 12-2-16,-9 20 14 16,-5 8 8-16,-13 9 7 15,-12-3-6-15,-11 1-25 16,-1-2-15-16,12-6-19 15,11-5-2-15,22-18-3 16,13-9 0-16,12-21 0 16,1-6 1-16,-6-20 1 15,-4-9 1-15,-8-14-1 16,-5-6 0-16,-2-6-7 0,-4-6-1 16,-6-15-2-16,-3-6-2 15,-8 6 2-15,-1 12-1 16,-9 34-4-16,-4 18-2 15,-6 20-4-15,-2 17 4 16,3 29 4-16,1 14 8 16,4 18 13-16,4 0 0 15,6-2 1-15,3-6-2 16,6-9-7-16,5-8 1 16,1-20-203-16</inkml:trace>
  <inkml:trace contextRef="#ctx0" brushRef="#br0" timeOffset="167731.49">9862 15469 721 0,'-15'-14'398'15,"-7"-10"-99"-15,-7 7-126 16,-1 3-47-16,4 13-75 16,0 3-25-16,11 11-37 15,6 2-7-15,10 2 2 0,7 2 4 16,9-2 13 0,4 0 3-16,1-3 2 0,0-5 0 0,-2-2 1 15,-6-8 0-15,1 1 0 16,0 1 1-16,2 6 4 15,3 5 2-15,-2 7 6 16,-6 2 3 0,-11 5 1-16,-8 4 1 0,-16-4 0 15,-7-1 0 1,-6-10-2-16,4-7 2 0,-1-12-1 16,9-7-9-1,6-13-122-15,-1-7-121 16</inkml:trace>
  <inkml:trace contextRef="#ctx0" brushRef="#br0" timeOffset="168141.28">9933 14802 684 0,'-2'5'317'0,"-6"10"-112"16,-7 10-52-16,-3 13-49 0,-4 3-3 15,3 2-26-15,7-7-12 16,4-13-21-16,4-8-9 16,4-15 3-16,2-5 0 15,10-13-1 1,-1-8-1-16,4-13-14 0,3-8-1 15,-2-7-3 1,2 1-2-16,-3 8-6 16,0 9 2-16,-8 17 13 15,0 9 0-15,-1 16 2 16,1 8-5-16,4 14-16 16,3 10 0-16,7 11 1 15,2 2-1-15,-2 2 0 0,-3-6-1 16,-3-7-1-16,-1-5 5 15,-5-18-100-15,-1-3-53 16,-3-12-194-16</inkml:trace>
  <inkml:trace contextRef="#ctx0" brushRef="#br0" timeOffset="168316.57">9814 14973 403 0,'10'-2'288'15,"12"0"6"-15,9-2-77 16,10 4-29-16,12 4-50 16,-2 2-25-16,-7-1-56 15,-5 3-23-15,-18-3-41 16,-5 0-85-16</inkml:trace>
  <inkml:trace contextRef="#ctx0" brushRef="#br0" timeOffset="175444.08">10895 14984 741 0,'2'-11'388'0,"-1"-8"-99"16,3 12-72-16,-4 18-103 15,-1 17-36-15,1 24-52 16,2 14-2-16,7 13 0 16,2 4-3-16,0 3-3 15,0-10-3-15,-5-20-129 16,-2-17-109-16</inkml:trace>
  <inkml:trace contextRef="#ctx0" brushRef="#br0" timeOffset="175600.74">10679 15234 754 0,'16'-3'364'15,"23"-3"-115"-15,14-5-41 0,31 3-48 16,10-1-26-16,8 3-56 16,-14 6-25-16,-29 7-22 15,-16 2-129-15</inkml:trace>
  <inkml:trace contextRef="#ctx0" brushRef="#br0" timeOffset="176563.06">11748 14973 646 0,'13'-32'331'16,"24"-29"-69"-1,2 10-56-15,9 35-76 0,-4 20-21 16,-12 43-59-16,-5 17-13 16,-14 21-9-16,-10 5-6 0,-9-2-4 15,2-3-1 1,8-13-4-16,12-13 0 15,18-28 5-15,6-16 3 16,3-33 5-16,2-14 1 16,-8-27-1-16,-2-8-1 15,-7-13-7-15,-7-3-3 16,-4-2-5-16,-5-1-3 0,1 18-3 16,1 14-2-16,-2 31-3 31,-4 15-3-31,-3 35 2 0,-2 19 2 0,0 26 9 15,4 9 9-15,1 6 9 16,-1-3 2-16,-1-2-5 16,0 2-4-16,3-14-7 0,0-10 15 15,12-17-210 1,1-16-41-16</inkml:trace>
  <inkml:trace contextRef="#ctx0" brushRef="#br0" timeOffset="177025.9">12784 15390 674 0,'-21'-7'410'15,"-19"-8"-44"-15,-3 9-194 16,14 7-56-16,7 11-77 16,5 4-21-16,20 9-14 15,6 1-2-15,13 3 3 16,12 5 0-16,7-1 3 16,-2 0 0-16,-8-6 0 15,-6-2 2-15,-24-6 18 16,-10 1 21-16,-20-9 29 15,-2-4 8-15,-10-11-10 0,4-7-22 16,5-6-72-16,3-3-85 16</inkml:trace>
  <inkml:trace contextRef="#ctx0" brushRef="#br0" timeOffset="177422.6">12734 14685 914 0,'0'0'373'0,"0"6"-217"16,0 9-85-16,0 14-55 15,-1 8 8-15,-2 8 0 16,2 1-3-16,-2-5-6 16,4-7 22-16,-1-15-217 15,1-11-224-15</inkml:trace>
  <inkml:trace contextRef="#ctx0" brushRef="#br0" timeOffset="177670.31">12711 14737 357 0,'12'-14'249'15,"13"-11"-61"-15,7 11 33 0,4 4-42 16,7 10-69-16,-1 3-16 16,-11 6-32-16,-11 3-11 15,-28 2-10-15,-14 2-9 16,-16 2-13-16,2-3-3 0,15-3-9 16,14-1-2-16,19 1-2 15,13 1 0-15,10 9 3 16,4-3 1-16,-6 5 5 15,-8 3 3-15,-25-1 16 16,-15-1 5-16,-17-7 0 16,-1-6 22-16,6-12-377 15</inkml:trace>
  <inkml:trace contextRef="#ctx0" brushRef="#br0" timeOffset="178309.51">13339 15219 999 0,'14'-2'445'16,"25"-3"-200"-16,16-1-25 15,27 1-33-15,7-2-27 16,7 1-60-16,-10 0-23 16,-19 4-37-16,-14 1-49 15</inkml:trace>
  <inkml:trace contextRef="#ctx0" brushRef="#br0" timeOffset="178834.92">14236 14767 1010 0,'15'-5'393'0,"21"3"-267"0,-4 9-45 16,-7 24-40-16,-19 12-4 31,-2-22-13-31,-1 1-3 0,-8 74 7 0,-5 8 1 15,-3-2 2-15,13-52-1 16,19-14-3-16,11-34 3 16,-15 0 10-1,0-1 6-15,55-30 3 0,2-15 2 0,-6-29-6 16,-37 1-6-16,-9-20-8 16,-6-3-9-16,-5 11-12 15,-1 11-1-15,-6 37-1 16,-2 13 1-16,-2 27-9 15,-5 14 1-15,1 34-1 16,1 22 0-16,7 25 21 16,7 6 7-16,15 2 4 15,5-10 1-15,6-13-4 16,2-10-8-16,-5-28-10 16,5-10-38-16,-5-27-165 0</inkml:trace>
  <inkml:trace contextRef="#ctx0" brushRef="#br0" timeOffset="179251.96">15253 15334 576 0,'-15'-12'409'16,"-8"-13"29"-16,-6 7-206 15,-11 3-39-15,5 9-80 0,8 6-31 16,6 7-44-16,14 7-17 15,12 8-14-15,9 6-2 16,16 11 2 0,9 2 0-16,8 3 1 0,-3 1-2 15,-14-8 0-15,-16-4 2 16,-26-8 21-16,-16-9 15 16,-11-8 15-16,-10-8 2 15,6-9-19-15,0-5-11 16,6-6-182-16,13-3-23 15</inkml:trace>
  <inkml:trace contextRef="#ctx0" brushRef="#br0" timeOffset="179760.7">15223 14656 467 0,'-7'4'261'16,"-2"5"-23"-16,-5 11-81 15,1 2-11-15,-4 6-15 16,3 0-28-16,5-4-44 16,2-2-13-16,9-11-15 15,-2-9 2-15,5-14 14 16,2-7 9-16,7-11 11 0,-1-4 0 15,-1-1-9-15,-6 9-10 32,-3 14-20-32,1 0-10 0,0-29-11 0,5 7-1 15,5 18-3-15,-1 22 1 0,7 11-3 16,4 8-1 0,2 4 1-16,8 7 0 0,0 3 0 15,-3-1 0-15,-4 0 12 16,-11-4-77-16,-8-8-142 15,-2-5-129-15</inkml:trace>
  <inkml:trace contextRef="#ctx0" brushRef="#br0" timeOffset="179946.98">15206 14719 532 0,'21'0'368'16,"16"-1"28"-16,14 3-165 0,7 1-33 16,-4 1-71-16,-6-1-36 15,-18-2-56-15,-10 4-12 16,-18-4-60-16</inkml:trace>
  <inkml:trace contextRef="#ctx0" brushRef="#br0" timeOffset="181144.16">16077 15108 643 0,'8'-2'324'0,"20"-3"-82"15,13 1-42-15,30-4-48 16,19 5-30-16,10 0-58 15,-1 2-23-15,-23 0-47 16,-14-3-52-16,-27 4-161 16</inkml:trace>
  <inkml:trace contextRef="#ctx0" brushRef="#br0" timeOffset="181360.8">16144 15262 680 0,'-4'1'356'0,"6"1"-46"15,16-2-143-15,18 4-9 16,27-2-7-16,10-2-28 16,12 1-52-16,-2-1-15 15,-2 0-78-15,-4-1-233 16</inkml:trace>
  <inkml:trace contextRef="#ctx0" brushRef="#br0" timeOffset="181797.24">17570 14721 966 0,'-22'-6'399'0,"-21"-8"-227"15,-5 20-108-15,-6 16-25 16,-3 25-20-16,7 19-5 16,21 23-6-1,13 1 2-15,25 0 2 0,15-7 2 16,25-13 1-16,11-4 2 16,23-24 6-16,9-15 7 15,12-39 6 1,3-16 20-16,-17-30 69 0,-22-9 23 15,-46-7 17-15,-22-3-21 16,-42-6-83-16,-16 5-33 0,-17 18-38 16,-3 17-4-1,15 36-152-15,12 14-106 16</inkml:trace>
  <inkml:trace contextRef="#ctx0" brushRef="#br0" timeOffset="182002.62">17768 14957 1178 0,'-27'19'517'15,"-36"26"-267"1,-5 10-26-16,-11 14-84 15,0 2-20-15</inkml:trace>
  <inkml:trace contextRef="#ctx0" brushRef="#br0" timeOffset="-212012.26">2361 16345 726 0,'-12'-11'356'0,"-24"-13"-112"16,-6 4-31-16,-6 15-60 15,-5 11-35-15,7 29-69 16,6 15-19-16,13 25-26 16,13 7-8-16,21 5-8 15,12-4 0-15,31-11 7 16,15-12 7-16,34-34 15 15,11-21 4-15,-6-38 36 16,-7-15 36-16,-40-16 64 0,-23-3 26 16,-37-3-13-16,-22-7-37 15,-25-7-71-15,-3 4-34 16,-10 17-35-16,-2 18-14 16,6 33-62-16,-1 12-73 15,22 21-169-15,13 7-255 16</inkml:trace>
  <inkml:trace contextRef="#ctx0" brushRef="#br0" timeOffset="-211707.64">2524 16409 733 0,'0'-9'441'15,"0"-9"-74"-15,-6 9-112 0,-4 7-48 16,-11 14-90-16,-4 13-33 16,-20 20-47-16,-5 10-6 15,-7 19-10-15,0 4-4 16,16 4-6-16</inkml:trace>
  <inkml:trace contextRef="#ctx0" brushRef="#br0" timeOffset="-198827.91">3077 16645 971 0,'1'1'444'0,"1"-1"-140"15,30 4-208-15,19-3-34 16,33-1-18-16,15 1-22 16,-1 1 10-16,-2 2-103 0</inkml:trace>
  <inkml:trace contextRef="#ctx0" brushRef="#br0" timeOffset="-198505.86">4102 16496 820 0,'8'-22'389'0,"5"-35"-137"0,2-8-21 16,-9-10-41-16,-5 3-24 16,-1 18-82-16,-2 12-17 15,-3 25-28-15,0 11-26 16,3 16 3-16,1 11-6 16,2 30-13-16,8 8 3 15,7 17 0-15,5 3-1 16,6-8-157-16,-3-14-175 15</inkml:trace>
  <inkml:trace contextRef="#ctx0" brushRef="#br0" timeOffset="-198333.45">3883 16655 1012 0,'9'0'436'16,"10"-3"-226"-16,28 0-123 0,13-1-14 15,24 1-43-15,7 2-13 16,-4 2-98-16,-2 3-305 16</inkml:trace>
  <inkml:trace contextRef="#ctx0" brushRef="#br0" timeOffset="-197997.27">4025 17012 1011 0,'-10'-14'453'15,"-7"-10"-231"1,17-1-124-16,6 4-28 0,22 7-40 16,5 3-5-1,16 9 3-15,3 7-4 0,-13 6-7 16,-10 9 4-1,-29 12 12-15,-13 2 5 16,-20 4-1-16,-4 4-6 16,-3-8-14-16,4-7-1 15,9-8 3-15,4-12-2 0,11-7-13 16,11-1-6-16,11-3-14 16,7-2-1-16,20 3 14 15,7 3 2-15,10 3 6 16,2 7 1-16,-3 1-21 15,-2-2-81-15</inkml:trace>
  <inkml:trace contextRef="#ctx0" brushRef="#br0" timeOffset="-197345.09">4482 16524 992 0,'-3'-2'424'0,"6"-1"-224"16,6 1-68-16,9 3-52 15,8 5-5-15,-1 2-6 16,-2 7-9-16,-13 5-4 15,-3 0-7-15,-7 6-13 0,-8-5-5 16,4-9-9-16,1-3 2 16,3-17-2-16,4-8-3 15,7-8-5-15,4-8-8 16,12 3-5-16,3-1 1 16,-6 22 2-1,-13 4 2-15,2 1 3 16,32-4 0-16,-10 14 2 0,-8 10 1 0,-27 4 0 15,-2 2 0-15,-3-4-4 16,2-6-2-16,6-6-6 16,3-7 1-16,10-7-2 15,2-9-1 1,5-3 2-16,2 1 0 16,-4 3 1-16,3 7 0 0,-4 7-1 15,-3 2 0-15,-2 9-1 16,0 1 4-1,-8 6 4-15,-4 2 1 0,-3-1 1 0,-2 2 4 16,1-5-147-16</inkml:trace>
  <inkml:trace contextRef="#ctx0" brushRef="#br0" timeOffset="-196850.89">5312 16461 890 0,'-2'-1'384'0,"-1"2"-192"16,-2 16-132-16,0 6-28 16,1 13-18-16,4 2 5 15,8-1 3-15,11 0 3 0,11-11 9 16,7-5 0-16,-1-18 9 15,0-6 2-15,-4-14 6 16,-2-7 8-16,-5-8 5 16,-3 0 3-16,-10-8 6 15,-5 0-2-15,-5 3-5 16,-2 5-3-16,-2 16-19 16,0 9-15-16,1 20-14 15,-3 6-5-15,4 14-4 16,1 1 1-16,6 0 1 0,4-2-1 15,0-5-1-15,2-4 22 16,2-8-189-16,0-4-171 16</inkml:trace>
  <inkml:trace contextRef="#ctx0" brushRef="#br0" timeOffset="-196493.73">5877 16643 1108 0,'-4'7'443'15,"-4"12"-275"-15,-4 9-48 0,-8 5-36 16,-1 3-28 0,-2-2-37-16,3-8-6 0,12-10 0 15,5-8 4-15,9-17 1 16,4-8 0-16,5-14 1 15,2-6-6-15,6 0-1 16,-3 3 5-16,-4 7 13 16,2 10 4-16,-7 8 3 0,1 8-6 15,1 11-21-15,-5 3-4 16,5 9-4-16,0 4-1 0,-1 4 1 16,-4-2-1-1,-4 2-4-15,-2-3-17 16,-4-10-71-16,2-3-62 15,-3-11-220-15</inkml:trace>
  <inkml:trace contextRef="#ctx0" brushRef="#br0" timeOffset="-196353.52">5818 16749 883 0,'2'-2'447'0,"-2"-7"-123"0,17 8-192 0,8 0-47 31,0 2-53-31,9 7-20 0,-6-1-139 16</inkml:trace>
  <inkml:trace contextRef="#ctx0" brushRef="#br0" timeOffset="-195799.85">5920 16177 872 0,'-10'-9'387'0,"-7"-10"-184"0,5 2-64 15,16-1-52-15,9 0-18 0,20 6-24 16,2 1-3-16,10 7-9 16,-1 0-9-16,-14 10-8 15,-7 3 8 1,-27 12 11-16,-16 7 4 0,-18 11-1 16,-2 3-10-1,5 0-15-15,11-5 0 16,15-15-3-16,9-6 3 0,11-11 12 15,8-9 12-15,22-6 22 0,3 0 14 16,8 0 24-16,-2 3 8 16,-16-1-8-16,-6-1-13 15,-13 2-36-15,-5 2 9 16,-5 5-182-16</inkml:trace>
  <inkml:trace contextRef="#ctx0" brushRef="#br0" timeOffset="-181388.36">18382 3834 388 0,'0'-4'262'16,"0"-8"-20"-16,-5 7-47 15,-2 0-25-15,-6 5-61 16,-5 2-30-16,-3 5-47 16,2 2-16-16,0 5-16 15,4 5-2-15,7 1-3 16,0 7-2-16,10-4 4 0,5-1 1 16,11-6 2-16,2-4 5 15,9-3 6-15,2-6 5 16,-2-4 16-1,-4-6 11-15,-7-4 25 0,-6-2 24 16,-10-1 23-16,-4 0 3 16,-9-4-5-16,-4 2-19 0,-6 0-28 15,-3 2-18 1,-3 6-30-16,4 4-16 16,5 9-28-16,2 4-9 15,8 9-9-15,3 2 2 16,10 7 17-1,6-10 8-15,12-2 13 0,2-4 5 16,2-9 8-16,-4 0 6 16,-8-4 22-16,-4-5 13 0,-10-5 14 15,-2-3-2-15,-11 1-9 0,1-2-14 16,-4 7-17 0,2 2-5-16,3-2-15 15,5 1-27-15,6-4-156 16,5 3-292-16</inkml:trace>
  <inkml:trace contextRef="#ctx0" brushRef="#br0" timeOffset="-180560.29">18355 3959 556 0,'0'-1'320'15,"1"-6"-21"-15,3 3-42 0,4-2-46 16,5-3-24-16,12 8-65 0,7 1-30 0,11 13-49 31,12 10-20-31,20 15-15 0,7 7-1 0,21 8-1 16,-3 2-1-16,-1 1-30 15,6-4-75-15</inkml:trace>
  <inkml:trace contextRef="#ctx0" brushRef="#br0" timeOffset="-179969.98">19072 4139 446 0,'-1'-5'298'16,"-4"-2"9"-16,5 4-107 16,5 10-101-16,1 5-37 0,9 14-34 15,8 5 7 1,8 9 1-16,5 2 1 16,-10-3-9-16,-5-3 25 0,-21-10 23 15,-13-3 10-15,-15-11 12 16,-12-6-23-16,-2-9-27 15,4-7-13-15,13 1-96 16,7 1-79 0</inkml:trace>
  <inkml:trace contextRef="#ctx0" brushRef="#br0" timeOffset="-179493.93">19575 4006 927 0,'3'-2'410'0,"1"2"-225"16,-4 2-48-1,-1-2-79-15,0 20-24 16,-10 50-14-16,1-18-5 16,1 7-3-16,-1-2 0 15,6-8 1-15,4-6 3 16,2-23 9-16,-1-10 10 15,6-24 14-15,0-13 1 0,5-15 0 16,0-9-6 0,-6-11-11-16,-6 0-4 0,0 0-10 15,0 1-10-15,7 14-13 16,7 6-5-16,5 17-16 16,3 8-5-16,6 15-2 15,6 1 2-15,10 11 13 16,4 7 21-16,2-3-150 15,0 3-153-15</inkml:trace>
  <inkml:trace contextRef="#ctx0" brushRef="#br0" timeOffset="-179278.14">19589 4233 675 0,'17'1'340'15,"12"2"-90"1,18 0-148-16,7 3-24 16,4 0-33-16,-4-3-52 15</inkml:trace>
  <inkml:trace contextRef="#ctx0" brushRef="#br0" timeOffset="-178809.64">19891 4415 294 0,'8'-10'238'15,"5"-6"23"1,-4-5-43-16,0 2-12 16,-14-1-16-16,1 5-23 15,-11 7-67-15,-8 8-30 16,3 15-63-16,-2 6-13 15,5 9-5-15,10 2-2 16,9-4 4 0,8-2-4-16,8-10-1 0,2-8 0 15,3-8 6-15,-1-8 8 16,-9-1 6-16,-1 1 4 16,-5 8 8-16,0 6 6 0,2 8 8 15,-2 3-1-15,-6 5-7 0,0 5-7 16,-9 0-4-1,-6-2 4-15,-10-5 7 16,-4-3 4-16,-9-11 7 16,1-6-1-16,2-9-39 15,3-9-39-15,16-2-96 16,6 1-90-16</inkml:trace>
  <inkml:trace contextRef="#ctx0" brushRef="#br0" timeOffset="-178478.91">20087 4554 673 0,'7'0'425'0,"3"3"-16"16,5 9-198-16,3 4-44 0,-1 7-79 15,0 0-27-15,-7 4-43 16,0 0-6-16,-6-4-1 15,1-3 0-15,-3-10-93 16,2-4-73-16</inkml:trace>
  <inkml:trace contextRef="#ctx0" brushRef="#br0" timeOffset="-178321.9">20269 4554 1114 0,'-12'3'481'0,"-10"8"-253"0,-5 1-54 16,-4 9-86-16,-4 3-23 16,-2 6-40-16,6 0-8 15,-2-4-130-15,6-3-91 16</inkml:trace>
  <inkml:trace contextRef="#ctx0" brushRef="#br0" timeOffset="-177677.67">19741 3749 646 0,'-1'-6'362'16,"3"-6"-49"-16,7 6-90 0,18 6-80 31,12 3-34-31,16 8-51 0,8 4-16 16,5 1-19-16,-3 2-7 0,-7-3-4 15,-4-3 5-15,-14-9-92 16,-7-3-51-16,-18-8-99 16,-11-3-43-16,-16-2 58 15,-7 3 46-15,-8-2 95 16,0 3 39-16,6 1 52 16,4-3 18-16,14 6 8 15,5 0 5-15,15 5-2 16,7 1-3-16,10 7 13 15,3 4 10-15,-5 5 55 16,-4 0 20-16,-17 5 16 16,-11 0 14-16,-15 0-43 0,-9 0-29 15,-12-4-28-15,3-1-59 16</inkml:trace>
  <inkml:trace contextRef="#ctx0" brushRef="#br0" timeOffset="-171065.72">17873 3666 654 0,'0'-1'340'16,"0"2"-104"-16,6 3-92 15,-6-4-30 1,7 2-38-16,23 8-11 0,34 13-30 16,-24-7-10-16,-8 1 1 15,-6-1-85-15</inkml:trace>
  <inkml:trace contextRef="#ctx0" brushRef="#br0" timeOffset="-170697.07">17678 3596 577 0,'-1'-4'331'15,"0"1"-49"-15,1 2-80 0,0 1-87 16,0 0-30-16,0 0-39 0,21 7-18 16,39 34-6-1,-21-24-85-15</inkml:trace>
  <inkml:trace contextRef="#ctx0" brushRef="#br0" timeOffset="-170264.06">17433 3447 707 0,'0'-2'374'0,"4"2"-99"0,1 0-83 16,-5 0-87-16,8 4-27 16,13 0-29-16,34 42-13 15,-33-35-35-15,-2 2-83 16</inkml:trace>
  <inkml:trace contextRef="#ctx0" brushRef="#br0" timeOffset="-169936.47">17184 3274 673 0,'-4'-4'336'0,"-5"-5"-110"0,2 9-74 16,10 7-65-16,3 6-28 0,18 9-34 16,7 3-1-16,14 4-7 15,4-3-13-15</inkml:trace>
  <inkml:trace contextRef="#ctx0" brushRef="#br0" timeOffset="-169302.05">17107 3237 513 0,'-4'0'263'0,"-3"3"-59"16,-1 9-154-16,-2 8-30 0,4 12-20 16,5 3 0-1,2 2 0-15,4-9 2 0,-2-11 5 16,3-4 8-16,0-16 25 16,-1-6 34-1,1-13 43-15,-4-8 14 0,-4-11 16 16,-1 2-17-16,-5 1-35 15,-4 4-20 1,5 13-44-16,7 7-22 0,6 9-31 16,11 5-11-16,12 5-5 15,6 4 7-15,13 10 22 16,-1-1-63-16</inkml:trace>
  <inkml:trace contextRef="#ctx0" brushRef="#br0" timeOffset="-168810.3">17327 2762 775 0,'-5'1'319'15,"-5"12"-203"-15,-4 12-55 0,-3 20-65 16,-1 10 7-1,3 2-3-15,0-6 0 0,12-13 1 16,3-10-4-16,8-17 14 16,4-11 6-16,-2-15 12 15,3-7 15-15,-1-17 40 0,-1-5 13 16,-2-6 10-16,-2-6-10 16,2 6-42-1,1 3-21-15,4 16-23 0,1 8-9 0,1 15-18 31,4 8-5-31,5 15-5 0,5 7 4 0,6 14 13 32,0 2 7-32,2 2 3 15,-2-1-57-15,-6-11-113 16,0-6-90-16</inkml:trace>
  <inkml:trace contextRef="#ctx0" brushRef="#br0" timeOffset="-168630.79">17267 2934 612 0,'0'0'284'0,"8"4"-103"16,12 0-40-1,14 0-57-15,11 1-19 16,8 2-39-16,-4 4-29 0</inkml:trace>
  <inkml:trace contextRef="#ctx0" brushRef="#br0" timeOffset="-168188.09">17737 3082 542 0,'-10'-4'314'0,"-10"2"-67"0,2 2-84 15,1 0-33 1,4 3-70-16,6 5-27 16,5 2-31-16,5 6-6 15,10 7-5-15,2-1 0 0,-1 3 8 16,-4-3 4-16,-9-4 15 15,-3-3 7-15,-14-9 16 16,-4-7 3-16,-4-13-2 0,1-5-8 16,3-9-40-16,3 1-47 15,5 3-298-15</inkml:trace>
  <inkml:trace contextRef="#ctx0" brushRef="#br0" timeOffset="-167827.89">17470 2680 535 0,'2'-4'307'0,"4"-2"-39"0,8 6-155 15,2 4-25-15,9 9-36 16,3 3-9-16,12 9-11 15,3 1-6-15,1 3-11 16,1-1-3-16,-7-9-68 16,-1-1-50-16,-5-15-200 15</inkml:trace>
  <inkml:trace contextRef="#ctx0" brushRef="#br0" timeOffset="-167591.57">17793 2784 361 0,'-15'-6'254'0,"-13"-11"6"15,8-1-72-15,13 5-97 0,6 0-40 16,8 11-33-16,6 5-10 16,5 8 1-16,4 0 2 15,5 7-5-15,-2 0-2 16,-2 9-3-16,1 3 0 16,-10-5 4-16,-5 0 2 15,-7-7 54-15,-6-7 24 16,-5-5 38-16,-2-6 14 0,0-5-40 15,-2-4-24-15,-1 3-38 16,-3 6-76 0</inkml:trace>
  <inkml:trace contextRef="#ctx0" brushRef="#br0" timeOffset="-162095.74">18276 1896 389 0,'1'0'228'15,"-1"-2"-30"-15,1 7-87 0,-1-5-15 16,0 0-15-16,0 0 0 16,0 16-7-16,0 39-10 15,-1-21-17-15,0 4-11 16,-3 6-17-16,1 1-3 15,-3-3-75-15,2-6-190 16</inkml:trace>
  <inkml:trace contextRef="#ctx0" brushRef="#br0" timeOffset="-161812.89">18317 2558 742 0,'-1'-3'399'16,"1"-1"-96"-1,-2 9-161-15,0-5-36 16,2 5-48-16,-1 22-12 0,1 34-18 16,0-25-7-16,1 0-10 0,-1 0-4 15,0-3-275 1</inkml:trace>
  <inkml:trace contextRef="#ctx0" brushRef="#br0" timeOffset="-161539.43">18322 3110 907 0,'0'4'363'0,"-3"10"-232"0,1 0-55 15,2 10-38-15,-1 0-13 16,1 3-16-16,0 2 16 16,0-3-274-16</inkml:trace>
  <inkml:trace contextRef="#ctx0" brushRef="#br0" timeOffset="-161286.4">18348 3716 893 0,'-1'3'362'0,"-1"6"-217"15,2 2-62-15,1 5-38 16,2 1-9-16,-1 4-16 16,0 2-6-16,-2-1-2 0,-1 2-2 15,-3-3-1-15,2 3-2 16,-3-2-3-16,1-2-48 16,1-1-220-16</inkml:trace>
  <inkml:trace contextRef="#ctx0" brushRef="#br0" timeOffset="-161125.36">18342 4251 886 0,'-5'11'414'0,"-3"11"-179"0,-2 1-124 16,5 1-35-16,2 1-49 15,3-4-15 1,4 0-91-16,-1-6-89 0</inkml:trace>
  <inkml:trace contextRef="#ctx0" brushRef="#br0" timeOffset="-161015.99">18317 4569 437 0,'0'12'297'16,"0"12"-10"-16,0 6-102 0,0 0-40 16,0 2-64-1,0 0-25-15,1-5-35 0,2 0 2 0,-2-7-400 16</inkml:trace>
  <inkml:trace contextRef="#ctx0" brushRef="#br0" timeOffset="-160840.93">18325 5108 688 0,'-2'12'291'0,"2"17"-102"31,-4-2-70-31,4 3-42 15,0 1-2-15,3 5-55 16,-1 0-11-16,-1-1-3 16,0-2-35-16,0-5-218 15</inkml:trace>
  <inkml:trace contextRef="#ctx0" brushRef="#br0" timeOffset="-160686.99">18340 5799 713 0,'-1'15'301'0,"-1"20"-186"16,2 0-18-16,2-4-48 15,1-2-22-15,3-3-154 16</inkml:trace>
  <inkml:trace contextRef="#ctx0" brushRef="#br0" timeOffset="-160504.6">18371 6303 1025 0,'-2'19'412'0,"-4"17"-281"15,6 0-64-15,1 0-10 16,3-6-41-16,0-1-7 16,5-5-11-16,-5-4-36 15,2 1-87-15,-4-6-42 16,-2 0-125-16,0-1-68 15</inkml:trace>
  <inkml:trace contextRef="#ctx0" brushRef="#br0" timeOffset="-160392.41">18399 6729 390 0,'-3'15'274'16,"-1"16"3"-16,-2-2-76 16,3-6-112-16,2-5-37 15,3-8-61-15,3-3-165 0</inkml:trace>
  <inkml:trace contextRef="#ctx0" brushRef="#br1" timeOffset="-131219.32">13964 15560 160 0,'-4'3'120'16,"-2"5"57"-16,3 0-28 0,10-3 12 16,8 2-6-16,17-10-19 15,14-6-20-15,23-20-16 16,11-16-10-16,42-39-30 15,17-19-11-15,41-29-27 16,20-19-4-16,17-7-10 16,8 7 0-16,-25 18 2 15,-26 22 4-15,-61 40 7 16,-35 16 2-16,-46 28 3 0,-15 12-4 16,-18 10-14-16,-9 4-8 15,-14 1-13-15,-9 0 1 16,-9 0 8-16,-1-3 4 15,7-2 7-15,3-1 0 16,11 1-2-16,7-3-2 16,9-3-19-16,7 2-8 15,20-5-14-15,10 0-3 16,19 4 11-16,5 3 7 0,5 8 28 16,2 13 17-16,-25 3 34 15,-8 4 17 1,-29 2 29-16,-16-6-1 15,-5 3-18-15,-2-4-17 16,8-5-71-16,3-5-96 16</inkml:trace>
  <inkml:trace contextRef="#ctx0" brushRef="#br1" timeOffset="-130919.75">16225 14058 811 0,'-1'-1'402'16,"-9"-11"-124"-16,3 12-188 0,4 13-40 15,-2 2-54-15,3 13-18 16,14 14 1-16,11 3 4 16,16-4 10-16,9-10 9 15,11-24 37-15,2-11 36 16,-8-22 72-16,-10-10 24 15,-17-8 16-15,-14 0-9 16,-20 3-44-16,-4 4-30 0,-27 6-43 16,-11 2-30-16,-6 15-39 15,-6 10-10 1,11 15-81-16,11 10-79 0,14 8-218 16</inkml:trace>
  <inkml:trace contextRef="#ctx0" brushRef="#br1" timeOffset="-130700.17">16499 14057 685 0,'5'-5'370'0,"-2"-3"-17"16,-2-1-65-16,-10 7-71 15,-6 6-32-15,-14 12-95 0,-5 9-32 16,-8 8-30-1,2-1-7-15,12-2-16 0,7-2-4 0,14-11-7 32,5-1 1-32,1-6-173 15,1-5-395-15</inkml:trace>
  <inkml:trace contextRef="#ctx0" brushRef="#br1" timeOffset="-121903.88">1903 15634 737 0,'-6'2'299'0,"-2"2"-182"16,4 2-62 0,18-4-24-16,13-2-2 15,19-15 0-15,10-6-2 0,25-26-1 0,15-13-9 16,33-32-5-16,14-16-4 15,13-10-8-15,4 0 4 16,-31 17 1-16,-14 11 4 16,-40 29 1-1,-24 15 2-15,-26 21 1 16,-12 12 2-16,-16 6-5 0,-5 1-1 0,-6 5-4 16,-4-2-4-16,0 1 1 15,1 1-2-15,5 1 0 16,6-1-5-16,6 1-17 31,5 0-3-31,-5 0 8 0,0 0 6 16,11 1 25-16,36 13 10 0,-30-4 1 31,-4 4 1-31,-9 2 5 0,-4-1 0 16,-4-1 8-1,-1 0-73-15</inkml:trace>
  <inkml:trace contextRef="#ctx0" brushRef="#br1" timeOffset="-121588.48">3437 14542 964 0,'-10'0'390'0,"-13"5"-241"15,5 11-82-15,13 7-61 16,5 8-10-16,19 6-10 16,15 5 1-16,12-7 14 15,0-7 7-15,1-19 18 16,-4-12 18-16,-5-18 62 16,0-5 22-16,-16-14 29 15,-12-1 15-15,-25 2-40 16,-15 4-24-16,-15 12-52 0,-4 7-39 15,2 11-39-15,7 8-34 16,18 21-125-16,-4-6-112 16</inkml:trace>
  <inkml:trace contextRef="#ctx0" brushRef="#br1" timeOffset="-121402.67">3497 14730 752 0,'3'-2'368'0,"8"-4"-103"0,10-8-94 15,9-5 1-15,15-7-7 16,4 1-23-16,0-2-56 16,-5 4-28-16,-10 6-82 15</inkml:trace>
  <inkml:trace contextRef="#ctx0" brushRef="#br0" timeOffset="-99379.38">15778 3628 437 0,'3'-2'260'0,"6"-2"-47"15,9 1-52-15,9-3-28 16,18 6-44-16,7 0-17 16,4 5-41-16,1 5-8 15,-15 0-2-15,-6 5-44 16,-7-3-180-16</inkml:trace>
  <inkml:trace contextRef="#ctx0" brushRef="#br0" timeOffset="-86005">15891 6063 235 0,'-1'-1'131'0,"-1"4"-8"16,2 0-4-16,0-3 2 16,0 0-3-16,17-2-10 15,44-1-9-15,-13-1-20 16,1 0-15-16,14 0-29 16,7 2-10-16,2 1-11 15,8 3-1-15,-10 7-48 16,-9 1-72-16</inkml:trace>
  <inkml:trace contextRef="#ctx0" brushRef="#br0" timeOffset="-85664.27">16966 6068 445 0,'2'1'209'0,"5"1"-74"15,4 6-22-15,2-2-15 0,7 0-8 16,4-1-18 0,10-2-14-16,12 1-26 0,6-4-6 15,8 0-9-15,2 0-1 16,6 3-115-16,2-2-149 16</inkml:trace>
  <inkml:trace contextRef="#ctx0" brushRef="#br0" timeOffset="-85370.01">17915 6133 379 0,'4'-2'196'15,"10"-3"-35"-15,13 3-42 16,6-4-4-16,10 2 2 16,17 4-3-16,-3-3-11 0,8 1-38 15,-2 1-17-15,-6 1-25 0,-3-4-4 16,-1 4-48-1,6 0-102-15</inkml:trace>
  <inkml:trace contextRef="#ctx0" brushRef="#br0" timeOffset="-85049.26">19080 6116 456 0,'10'0'240'0,"13"0"-33"15,5 0-44-15,12 0-22 16,2 1-7-16,10-1-30 16,2 0-20-16,3 1-36 15,-8-2-12-15,10 1-14 16,3-1-25-16</inkml:trace>
  <inkml:trace contextRef="#ctx0" brushRef="#br0" timeOffset="-84551.29">20388 6193 521 0,'17'0'255'0,"27"4"-96"0,5 0-22 16,3 4-55-16,2 0-27 15,2-2-30-15,-2 1-2 16,1-3-133 0</inkml:trace>
  <inkml:trace contextRef="#ctx0" brushRef="#br0" timeOffset="-84151.5">21306 6265 526 0,'13'1'236'0,"16"1"-104"15,2 2-3-15,20 0-8 16,7 1-12-16,13 2-28 16,6-1-15-16,-1-2-29 15,-7 1-10-15,-2-4-11 16,-2-2-1-16,8-5-2 0,7-1-2 16,-3 1 13-16,-3-1-83 15</inkml:trace>
  <inkml:trace contextRef="#ctx0" brushRef="#br0" timeOffset="-81541.07">15950 3723 213 0,'-1'-2'159'0,"0"2"7"15,1 0-49-15,0 0-55 0,0 0-18 16,0 0-8-16,0 0 1 16,0 0-9-16,2 9-4 15,4 6-8-15,10 31-1 16,-16-27-3 0,2 4-2-16,1 6-2 0,-3 1-1 0,0 1-1 15,-3 0 0 1,-1-3 1-16,0 3 0 0,3-6 1 15,0 0 0-15,5-1-2 16,-1-4-2-16,3 3-1 16,2 1-1-16,-5-1-1 15,1 1 1 1,-4 4 3-16,-3-2 5 16,2 5 7-16,-4 4 2 15,0-2-1-15,5 2-5 0,-2-2-7 16,3-5-2-1,7 1 0-15,-2-4-2 0,-2-4 2 0,2 1 3 16,-7-7 16 0,-1 4 5-16,0 1 4 15,-2 3 2-15,-1 3-4 16,3 0 1-16,0-1 5 16,3 2-17-16,2 4 65 15,-3 1-2-15,-1 3-8 0,-2 1 14 16,-6-1-76-16,3 1-5 0,1 0-2 31,-2-3-1-31,4-4-2 0,-2-5 1 16,5-4-1-16,2 1 1 15,2-2 0-15,1 1 0 16,0 1-1-16,-1-1 1 16,-2 3-1-16,-2 2 0 15,-1 1 1-15,-2 1-1 16,1-1 0-16,-1 0-1 0,1-3 0 31,1 1 1-31,0-3 0 16,1-1 0-16,0 2-1 15,0-3 0-15,0 1 1 0,2 1-1 16,0 1 0-16,-2 1 1 16,1-4-1-16,-1 2 0 15,1 1 0-15,-1-1 0 16,-1 2-1-16,1-2 1 0,-4 1 0 15,2-4 0-15,1 3 1 16,0-2-1-16,1-2 0 16,0 1-1-16,0 1 0 15,0 1 1-15,0 2 0 16,0 0 0-16,0 0 1 16,0 0 0-16,0-1 0 15,0-7 0-15,0-2 0 16,1-2 1-16,1-8-1 15,0 7-1-15,1-4 1 16,-3 0-1-16,0 6 0 0,0-2 0 16,-4 4 0-16,2-2 0 15,0 0 0-15,1-3 0 16,1-6 2-16,0 3 1 16,0-7 7-16,0 1 2 15,0 0 2-15,-2 0 0 16,1 0-10-16,0 0-4 15,-2 0-3-15,-15-2-1 16,-28 6 1-16,24 1 2 16,-3 0 1-16,0 1 2 15,-1-5-1-15,3-1 0 16,1 0-2-16,4 1-1 16,3 2-1-16,4 2-1 0,6 2-1 15,-1-4 0-15,1-2-4 16,3 1 0-1,2-1 1-15,0 0 0 16,0 0 3-16,23-2 1 0,37-11-1 0,-27 5 0 16,2 1 1-1,0 1 1-15,-4 7 0 0,-2-1 2 16,-1 2 0-16,-3-1 3 16,-2-1 1-16,-1 0 1 15,-2-4 2-15,2 1-2 0,-4-6 0 16,-6-2-1-1,1 6-3-15,-8-2 0 16,-2 7-1-16,3 2 0 16,-9 4 5-16,2-6 2 15,0 0 3-15,0 0-2 16,0 0 2-16,0 0-21 16</inkml:trace>
  <inkml:trace contextRef="#ctx0" brushRef="#br0" timeOffset="-76823.2">16355 4498 656 0,'2'-4'318'0,"3"-5"-106"16,-1 2-44-16,3 10-58 16,-1 5-28-16,6 14-42 15,-2 13-9-15,-3 18-8 16,-4 8-2-16,-6 9-3 0,-3-2 0 15,2-8-2-15,0-10-1 16,4-12-1-16,0-14 2 16,1-16 7-16,3-3 5 15,5-24 0-15,7 2-5 16,12-13-10-16,1-6-7 0,3 11-5 16,-3 1 3-1,-9 17 10-15,-2 8 3 16,-3 16 10-1,-1 7 4-15,-4 5 5 0,1 2-3 16,-4-9-5-16,-3-6-6 16,5-10-11-16,3-7 16 15,6-6 51-15</inkml:trace>
  <inkml:trace contextRef="#ctx0" brushRef="#br0" timeOffset="-61214.6">11049 16460 534 0,'0'-4'302'16,"0"-2"-39"-16,-1 3-33 15,0 3-74-15,0 0-30 16,0 11-49-16,1 50-12 16,1-13-18-16,1 5-6 0,1 6-15 15,-3-3-8-15,0-6-2 16,0-10-4-16,-2-14-3 15,2-4 3-15,0-14-62 16,2-5-61-16,-1-15-348 16</inkml:trace>
  <inkml:trace contextRef="#ctx0" brushRef="#br0" timeOffset="-61051.41">10833 16667 748 0,'0'0'342'0,"3"1"-141"0,5-1-36 16,23 0-52-16,12 0-17 16,33-3-32-16,9 2-23 15,2-1-23-15,-9 1-3 16,-20 6-133-16</inkml:trace>
  <inkml:trace contextRef="#ctx0" brushRef="#br0" timeOffset="-60208.34">11878 16552 359 0,'-1'5'196'0,"0"1"-15"16,1-2-38-16,0-5-16 0,0-1-4 15,1-9-15-15,46-51-8 16,-26 19-4-16,-4-4 6 16,-4-4 8-16,-2 0 2 15,-7 5-7-15,-3 6-9 16,-2 14-14-16,-1 6-11 16,-2 16-34-16,1 9-14 15,3 16-23-15,0 10-7 16,6 19 4-16,2 10 0 15,4 8-1-15,2 2-1 16,-1-8-2-16,2-8-51 0,0-16-150 16,0-6-130-1</inkml:trace>
  <inkml:trace contextRef="#ctx0" brushRef="#br0" timeOffset="-59949.24">11768 16722 751 0,'0'4'356'0,"0"-2"-128"16,4 4-85-16,-4-6-10 15,29 2-27-15,59 4-23 16,4-8-39-16,6-4-14 16,-2 4-2-16,-9 2-83 15</inkml:trace>
  <inkml:trace contextRef="#ctx0" brushRef="#br0" timeOffset="-59395.52">11761 17076 551 0,'6'-8'318'0,"5"-9"6"16,13 0-164-16,5-2-10 16,19 2-33-16,8 3-36 15,13 12-41-15,-4 3-10 16,-22 16-13-16,-16 7 2 16,-39 11 4-16,-16 8 4 15,-24 7 1-15,-6 2-3 0,4-11-7 16,5-10-2-1,15-21 1-15,6-11 3 0,12-13-8 16,8-5-8-16,10-8-9 16,12 4 0-16,15 5 12 15,8 4 3-15,12 16 11 16,0 4-4-16,-2 13-4 16,-5 7 3-16,-10-1 0 15,-6 6-51-15</inkml:trace>
  <inkml:trace contextRef="#ctx0" brushRef="#br0" timeOffset="-58822.38">12486 16328 613 0,'3'-9'350'16,"2"-7"-78"-16,-3 10-84 16,2 5-40-1,-2 11-60-15,2 10-25 16,-1 20-25-16,-1 10-1 0,1 14-20 31,0 10-6-31,-2 2-6 0,-1-3 0 0,0-10 4 16,1-11 0-16,4-20-5 31,2-7-2-31,4-19-63 16,3-6-32-16,2-16-75 0,-2-8-40 15,3-8-90-15</inkml:trace>
  <inkml:trace contextRef="#ctx0" brushRef="#br0" timeOffset="-58598.76">12734 16612 286 0,'1'-1'187'15,"-1"-3"26"-15,0 3-18 0,-1 1-31 16,0 0-7-16,-1 0-26 16,-16 6-16-16,-37 20-29 15,26-7-15-15,6 6-28 16,-4-1-8-16,11 3 0 16,8-5 0-16,14-2 8 15,10 1 2-15,13-4-2 16,5 2-1-16,4-2-12 15,5-1-5-15,-9-5-9 16,-2-4-38-16,-3-7-475 16</inkml:trace>
  <inkml:trace contextRef="#ctx0" brushRef="#br0" timeOffset="-58210.9">13010 16599 1037 0,'0'-3'486'0,"0"-6"-225"16,7 7-62-16,14 10-104 0,8 5-32 15,12 18-29-15,1 4-2 16,-10 8-7-16,-6 9-9 15,-9-4-9-15,-2-5-42 16,-1-8-140-16,3-15-156 16</inkml:trace>
  <inkml:trace contextRef="#ctx0" brushRef="#br0" timeOffset="-58014.46">13319 16599 579 0,'-6'0'395'16,"-15"-1"47"-16,-1 4-167 0,2 17-102 16,-10 3-40-16,-1 16-58 15,-8 5-18-15,-11 3-29 16,7 3-7-16,7-10-19 16,9-6-37-16,12-19-104 15,7-11-128-15</inkml:trace>
  <inkml:trace contextRef="#ctx0" brushRef="#br0" timeOffset="-57581.12">13326 16198 974 0,'1'-8'433'15,"9"-7"-206"-15,9 3-51 16,16 3-73-16,9 3-30 0,2 10-47 16,-4 0-9-16,-14 14-4 15,-12 6 4-15,-24 8 7 16,-10 8 3-16,-19 5 0 16,-1-3-4-1,6-10-5-15,7-8-2 0,20-13-4 16,5-5 2-16,17-8-2 15,9-2 1-15,12 0-1 16,7 1-3-16,3 2-4 0,-1 1-2 16,-12-5-101-16</inkml:trace>
  <inkml:trace contextRef="#ctx0" brushRef="#br0" timeOffset="-48715.77">13771 16714 799 0,'0'-2'333'16,"7"0"-149"-16,19 3-59 0,24-1-16 15,17 1 5-15,20-6-26 0,-1 0-22 16,-5-1-24-16,-13 0-9 15,-28 6-56-15,-4 2-143 16</inkml:trace>
  <inkml:trace contextRef="#ctx0" brushRef="#br0" timeOffset="-48193.91">14992 16329 854 0,'-12'-10'397'16,"-22"-9"-171"-16,-3 8-57 0,-4 22-88 15,-2 16-42-15,7 32-44 16,9 15-9-16,15 12 5 16,12 4 6-16,20-1 3 15,9-2 3-15,21-15 3 16,14-18 1-16,21-36 5 16,6-26 1-16,5-38 10 15,-11-18 34-15,-27-22 64 16,-19 0 24-16,-40 1 26 0,-23 6-17 15,-34 11-60-15,-4 8-23 16,-8 23-51-16,5 12-22 16,8 21-56-16,5 10-74 15,16 13-261-15</inkml:trace>
  <inkml:trace contextRef="#ctx0" brushRef="#br0" timeOffset="-47907.68">15209 16410 816 0,'0'0'400'0,"-8"5"-117"16,2 11-36-16,-19 19-68 0,-10 5-18 16,-13 16-51-1,-14 3-19-15,0 3-37 16,8 7-15-16,17-9-22 0,10-8 1 16,15-25-118-16</inkml:trace>
  <inkml:trace contextRef="#ctx0" brushRef="#br0" timeOffset="-47461.75">16026 16540 478 0,'8'-7'310'0,"21"3"46"15,4 3-134-15,20 1-76 16,10 6-29-16,0-2-65 15,2-4-19-15,-10 1-9 0,-11 1-4 16,-12 0-111-16,-6 4-159 16</inkml:trace>
  <inkml:trace contextRef="#ctx0" brushRef="#br0" timeOffset="-47284.5">16049 16675 645 0,'4'6'308'16,"9"7"-89"-16,10-1-33 0,24-3-25 15,9-2-23-15,19-2-66 16,5-2-18-16,-6-3 23 16,-7-1-115-16</inkml:trace>
  <inkml:trace contextRef="#ctx0" brushRef="#br0" timeOffset="-46779.32">17261 16235 540 0,'-20'0'273'0,"-14"2"-74"0,-4 14-109 16,4 12-25-16,7 25-40 15,7 13-18-15,14 10-18 16,4 2 1-16,21-10 9 16,11-8 25-16,27-17 57 15,22-13 34-15,22-26 24 0,0-12-9 0,-9-22 11 16,-21-11-7-1,-34-12 20-15,-16-10 3 0,-35-13-43 32,-12-2-24-32,-15 8-49 15,-6 9-18-15,-2 26-23 0,3 12-8 16,7 16-10-16,7 6-54 0,17 9-189 16,3 3-125-16</inkml:trace>
  <inkml:trace contextRef="#ctx0" brushRef="#br0" timeOffset="-46550.4">17550 16280 716 0,'5'-6'420'0,"0"-4"-86"0,-9 6-111 16,-3 5-29-16,-15 15-70 15,-9 12-25-15,-19 23-11 16,-7 13-14-16,-8 5-22 16,7 4-9-16,16-11-24 15,11-11-9-15,18-9-49 16,11-10 273-16</inkml:trace>
  <inkml:trace contextRef="#ctx0" brushRef="#br0" timeOffset="-17406.54">8171 16735 802 0,'1'0'379'0,"8"-2"-115"16,23-2-119-16,16-1-20 15,22-6-16-15,12 2-24 0,8 0-45 16,-5 3-9-16,-13 9-219 16</inkml:trace>
  <inkml:trace contextRef="#ctx0" brushRef="#br0" timeOffset="-16655.81">8881 16602 858 0,'3'10'340'16,"7"6"-189"0,-5 16-114-16,6 10 4 0,-3 7 1 15,-4 0-7-15,3-11-7 16,-2-7-4-16,2-13-5 16,0-5 0-16,-3-18-2 15,3-11-1-15,-3-21-3 0,5-4-2 16,7-8-4-16,3 4 4 15,9 13 13-15,3 9 6 16,2 14 9-16,1 9-2 16,-8 16-5-16,-7 6-3 15,-9 12-5-15,-10 0-5 16,-5-1-4-16,-2-5-2 16,4-12-3-16,3-9 0 15,6-21-4-15,6-8-3 0,10-16-4 16,3-6-4-16,3 8-2 15,1 6 0-15,-6 18 4 16,-5 12 4-16,-4 18 10 16,-8 8 6-16,-3 11 6 15,-2 5-1-15,-1 1-4 16,0-4-5-16,0-12-87 16,4-8-245-16</inkml:trace>
  <inkml:trace contextRef="#ctx0" brushRef="#br0" timeOffset="-16090.72">9678 16928 609 0,'3'-4'305'0,"7"-6"-102"16,3-3-32-16,-3-1-58 15,1-8-17-15,-9-5-20 16,-2-2-7-16,-13-2-1 16,-6 5-7-16,-9 10-17 15,-6 6-10-15,1 17-28 16,1 5-8-16,8 18-10 16,4 2-2-16,17 2 2 15,5 1 0-15,15-9-2 16,8-4-12-16,6-15-38 15,2-4-8-15,5-8-16 16,-3-7 10-16,-6-2 47 0,-6-3 16 16,-13 4 50-16,-2 10 13 15,0 17 15-15,-4 10 8 16,0 23-13-16,-5 5 1 16,-9 14-9-16,-4 5-1 15,-13-5 6-15,-3-4 3 0,-7-28 15 16,-1-16-2-16,3-31-19 15,4-20-14-15,11-21-34 16,6-11-60 0,13-2-224-16</inkml:trace>
  <inkml:trace contextRef="#ctx0" brushRef="#br0" timeOffset="-15454.89">10013 16261 444 0,'-2'-10'309'16,"-2"-6"57"-1,-2 5-97-15,1 14-111 16,0 9-34-16,-2 21-69 16,3 12-23-16,2 19-6 0,1 13-1 0,1 18-7 15,1-2-3-15,5-4-2 31,0-12-1-31,9-25-1 0,-2-15 1 0,-2-21 5 16,1-10 14-16,-3-15 27 16,4-7 5-1,0-19 0-15,5 0-12 0,2-6-27 16,4 2-9-16,3 9-11 16,0 7-4-1,-3 23-2-15,-4 9 2 16,-7 25 4-16,-3 9 3 0,-1 4 1 15,-2 0-1 1,3-16-1-16,4-7-1 16,-1-17-10-16,5-5-165 0</inkml:trace>
  <inkml:trace contextRef="#ctx0" brushRef="#br0" timeOffset="63301.69">6633 16474 502 0,'0'-12'347'0,"-3"-12"57"16,2 7-102 0,1 13-76-16,-1 4-40 0,1 11-82 15,1 10-34-15,4 17-44 16,2 8-5-16,0 14-3 15,1 6-2-15,-1 1-6 16,-3-4-1-16,-1-10-21 16,-1-9-82-16,0-16-264 15</inkml:trace>
  <inkml:trace contextRef="#ctx0" brushRef="#br0" timeOffset="63449.54">6491 16659 965 0,'2'1'405'0,"10"1"-221"16,12 1-41 0,26 2-54-16,13 2-20 15,21 0-42-15,-1 0-12 16,-1-1-153-16</inkml:trace>
  <inkml:trace contextRef="#ctx0" brushRef="#br0" timeOffset="63914.28">7552 16362 907 0,'-20'-18'490'16,"-12"-8"-116"-16,2 10-176 15,-5 6-67-15,6 28-75 16,1 14-32-16,8 30-24 16,14 12 0-16,15 10-2 0,11 0-1 15,25-11 2-15,9-6-1 16,26-29 5-16,12-17 8 16,2-36 3-1,0-22 6-15,-25-23 28 0,-21-8 29 16,-36-10 59-16,-20 2-3 15,-30 1-25-15,-9 6-36 16,-18 24-68-16,-5 11-8 16,-2 29-70-16,7 9-90 15,21 16-263-15</inkml:trace>
  <inkml:trace contextRef="#ctx0" brushRef="#br0" timeOffset="64178.04">7795 16368 673 0,'-4'-5'437'0,"-6"-2"22"16,-1 4-134-16,-11 13-119 0,-5 9-47 15,-13 26-59-15,-9 11-8 16,-8 21-16-16,-3 12-14 16,12 5-30-16,15 1 6 15</inkml:trace>
  <inkml:trace contextRef="#ctx0" brushRef="#br0" timeOffset="65765.1">15074 6627 446 0,'-2'2'209'15,"-5"3"-71"-15,2-2-26 16,9-3-15-16,-2-5 8 16,-2 4 10-16,5-3 4 0,25-24 14 15,47-34-12 1,-6 26-25-16,9-1-18 0,18 18-46 16,-2 5-6-1,-22 13-11-15,-10 3-1 16,-36 1 3-16,-7 1 1 15,-15-7-13-15,-6-1-62 16,4-9-188-16</inkml:trace>
  <inkml:trace contextRef="#ctx0" brushRef="#br0" timeOffset="66157.88">15608 6242 409 0,'1'-4'302'0,"0"0"-1"15,-4 2-96-15,3 2-39 16,0 0-63-16,0 0-22 15,0 0-24-15,4 4-8 16,26-2-18-16,35 34-6 16,-26-28-7-16,3-1-3 15,-11-1-2-15,-7-1-12 16,-10 2 76-16,-7 0 21 16,-12 6 39-16,-8 3 22 15,-13 7-57-15,-4 4-15 16,-4-2-35-16,3-1-13 0,7-4-20 15,10-2-9 1,6 0-10-16,2-2-46 0,5 6-315 16</inkml:trace>
  <inkml:trace contextRef="#ctx0" brushRef="#br0" timeOffset="66908.86">13675 6721 514 0,'10'-12'295'15,"5"-12"-40"-15,9 4-98 16,4 2-28-16,3 12-31 16,2 3-14-16,-2 12-8 0,-8 8 0 15,-11 8-5-15,-7 6-8 16,-9 8-21-16,-4 3-8 16,5-1-15-16,3-3-6 15,7-12-6-15,6-8-1 16,14-14 3-16,4-8 0 15,8-14 2-15,3-7 0 16,-7-13 4-16,1-4 0 16,-9-5 0-16,-7-2-1 15,-6 5-4-15,0 7 3 0,-8 10 29 16,-3 6 13 0,-3 14 6-16,-4 7-1 0,-3 17-30 15,5 13-12 1,-2 18-8-16,1 5-1 0,0 7-3 15,2-3 0-15,6-13-3 16,3-6-3 0,13-19-86-16,-2-13-124 15</inkml:trace>
  <inkml:trace contextRef="#ctx0" brushRef="#br0" timeOffset="67445.47">14475 6943 203 0,'9'-3'184'0,"10"1"73"0,1-3-27 15,-8 0-23-15,-2-2-20 16,-8-7-36-16,-3 1-16 16,-5 2-37-16,-9-2-16 15,-5 7-38-15,-8 5-17 16,-1 7-27-16,3 9-7 15,5 2-7-15,5-1 1 16,6 2-2-16,9-6-2 16,8 1 2-16,9-3-1 0,14-1 6 15,3-4 3-15,7-5 4 16,-1 0 3-16,-10-5 2 16,-6 5 2-16,-15 3 18 15,-4 6 12-15,-6 8 16 16,-1 6 3-16,-6 6-13 15,-4-1-10-15,-7 1-14 16,-3-4 0-16,-7-8 3 16,4-4 4-16,-2-13 0 15,1-5-7-15,8-7-38 0,4-3-60 16,11 1-212-16</inkml:trace>
  <inkml:trace contextRef="#ctx0" brushRef="#br0" timeOffset="67645.79">14671 7024 702 0,'1'3'344'0,"1"-1"-93"16,-1 6-100-16,5 6-68 15,-1 2-11-15,0 8-33 16,-4-2-16-1,1-1-13-15,-2-3-48 16,-5-5-167-16</inkml:trace>
  <inkml:trace contextRef="#ctx0" brushRef="#br0" timeOffset="67925.59">14690 7034 979 0,'9'-7'412'15,"14"-5"-231"1,2 4-62-16,1 7-66 0,0 3-12 16,-9 8-20-1,-4 2-2-15,-11 5-3 0,-7-2-3 16,-5 0 1-16,-1-4-2 0,3-4-4 31,8 1-4-31,3-7-3 16,4 0-1-16,5 1 1 0,-1-2 3 0,-2 7 19 15,-4 1 17-15,-12 4 24 16,-8 4 3-16,-11-1-15 16,-5-1-35-16,3-8-229 15</inkml:trace>
  <inkml:trace contextRef="#ctx0" brushRef="#br0" timeOffset="68300.34">14426 6649 542 0,'11'-3'284'0,"20"-5"-53"15,10-3-64-15,9-2-58 0,5 0-26 16,-5 4-47-16,-8 2-11 16,-6 7-36-16,-11 1-93 15</inkml:trace>
  <inkml:trace contextRef="#ctx0" brushRef="#br0" timeOffset="68453.48">14475 6720 1069 0,'5'1'422'0,"16"0"-271"15,10-1-85-15,15-3-43 16,3-2-3-16,-4-2-116 16</inkml:trace>
  <inkml:trace contextRef="#ctx0" brushRef="#br0" timeOffset="68763.69">14947 6240 555 0,'-15'-1'320'0,"-11"-1"-7"16,2 10-209-16,1 8-32 15,6 17-41-15,5 6-17 16,13 8-1-16,7-1 7 16,14-8 16-16,9-3 11 15,9-18 24-15,5-5 9 16,3-21 26-16,-2-9 13 16,-12-18 13-16,-11-6 13 0,-18-8-11 15,-10-1-20-15,-21 10-48 16,-11 10-31-16,-14 13-58 15,-1 14-75-15,10 8-231 16</inkml:trace>
  <inkml:trace contextRef="#ctx0" brushRef="#br0" timeOffset="68923">15066 6295 887 0,'-10'-1'458'15,"-15"1"-133"-15,-6 9-109 16,-10 17-111-16,-1 10-43 16,4 14-38-16,7 4-16 15</inkml:trace>
</inkml:ink>
</file>

<file path=ppt/ink/ink1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1T09:50:08.82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2078 5682 844 0,'7'7'353'0,"5"6"-183"16,9-6-4-16,7-19-11 15,-1-8-11-15,3-23-38 0,0-9-18 16,-3-24-25-16,-4-13-12 16,-13-9-14-16,-4-1-6 31,-5 22-8-31,-1 19-1 16,-1 33-2-16,-3 16-11 15,-2 25-16-15,0 13-5 0,7 31-7 0,4 15 6 16,20 24 13-1,10 0 1-15,14-9 3 16,10-12-18-16,-6-26-101 0,-7-15-81 16</inkml:trace>
  <inkml:trace contextRef="#ctx0" brushRef="#br0" timeOffset="155.83">2074 5483 899 0,'7'2'407'16,"8"6"-189"-16,22 2-123 0,13-8-13 15,9 9-37-15,3-1-72 16</inkml:trace>
  <inkml:trace contextRef="#ctx0" brushRef="#br0" timeOffset="303.86">2016 5433 1066 0,'-4'-1'405'16,"4"-2"-302"-16,10 3-79 0,14 9-104 16,11 6-176-16</inkml:trace>
  <inkml:trace contextRef="#ctx0" brushRef="#br0" timeOffset="599.81">2798 5649 1092 0,'15'0'435'16,"14"-1"-281"-16,1 0-58 15,-2-4-27-15,-9-2-19 16,-2-2-15-1,-5-11-2-15,-8-3-3 0,-4-2-3 16,-22-3-8-16,-7 4-5 16,-13 10-8-16,0 9 3 0,6 14 4 15,5 10 4-15,11 12 0 16,5 6-10 0,15 12-7-1,4 0-3-15,13 1 1 0,0-3 3 0,5-8 8 16,2-5-13-16,5-18-137 15,7-7-142-15</inkml:trace>
  <inkml:trace contextRef="#ctx0" brushRef="#br0" timeOffset="873.71">3485 5487 925 0,'-3'6'461'0,"-5"15"-139"15,-8 2-52-15,-20 8-88 0,-8 4-41 16,-15-5-69-16,2 1-26 16,10-15-25-1,5-10-1-15,16-14-20 0,5-11-6 16,6-5-11-16,8 1-6 16,9 2 6-16,9 3 2 15,17 9 6-15,8 3 12 16,13 12 20-16,2 10 5 15,-2 16 18 1,-7 5-4-16,-9 6-4 16,-11-6-1-16,-11-9-100 15</inkml:trace>
  <inkml:trace contextRef="#ctx0" brushRef="#br0" timeOffset="4034.91">2604 6682 591 0,'0'-13'326'15,"-3"-12"-83"1,11-6-79-16,1-4-29 0,10-3-37 16,5-1-10-16,0 0-5 15,1 4 3-15,-10 10 1 16,-6 8-8-16,-12 14-44 15,-3 8-24-15,-5 19-31 16,0 11-10-16,4 12 7 16,7 8 5-16,4 5 12 15,9-1 5-15,10-5-36 16,-3-4-78-16,-5-14-367 16</inkml:trace>
  <inkml:trace contextRef="#ctx0" brushRef="#br0" timeOffset="4201.59">2444 6831 720 0,'-13'-1'388'16,"-5"-1"-108"-16,25 4-55 0,34-4-77 15,23 1-44 1,39-4-38-16,17-1-19 16,11 5-30-16,2-1-4 0,-17 9-125 15,-14 5-163-15</inkml:trace>
  <inkml:trace contextRef="#ctx0" brushRef="#br0" timeOffset="4545.7">2785 7164 1038 0,'-10'-10'420'0,"-5"-12"-252"16,12-1-67-16,17-4-43 0,16 3-24 16,26 3-34-1,10 7-2-15,1 13 4 0,-8 6-1 16,-34 15-1-16,-14 8 8 16,-29 14 13-16,-19 6 3 0,-19 4 7 15,-8-4-3 1,8-12-6-1,10-8 4-15,19-21 10 0,14-7-7 16,13-13-19-16,15-5-12 16,28 4-25-16,8 1 1 0,12 11 10 31,1 6 5-31,-7 8 60 16,1 5-120-16</inkml:trace>
  <inkml:trace contextRef="#ctx0" brushRef="#br0" timeOffset="4957.7">3355 6483 975 0,'8'-13'452'16,"4"-11"-206"-16,0 12-83 0,3 23-103 15,-1 14-33-15,1 29-28 16,-4 15 0-16,-3 17 5 16,-5 1 2-16,1-6 2 15,6-10 1-15,2-25-14 16,3-13-19-16,5-22-9 16,-5-13-2-16,4-20 13 15,4-9 16-15,-6-16-3 16,8-1-1-16,-3 6 0 15,-4 6 3-15,-6 20 15 0,-8 8 1 16,-13 12-3-16,-11 8-1 16,-10 10-6-16,-1 6 1 15,5 4 3-15,6-2 1 16,11-5-6-16,9-4 0 16,8-10 14-16,10-1 2 15,13-8 5-15,6 3 1 16,11-2-39-1,-7 6-59-15</inkml:trace>
  <inkml:trace contextRef="#ctx0" brushRef="#br0" timeOffset="5167.38">3897 6773 1048 0,'7'0'426'0,"14"5"-243"16,4 6-65-16,7 11-62 16,3 8-4-16,-3 10-28 15,2 0-6-15,-1 0-3 0,-2-5 1 16,-5-17-89 0,-1 0-78-16</inkml:trace>
  <inkml:trace contextRef="#ctx0" brushRef="#br0" timeOffset="5306.55">4228 6807 911 0,'-12'-6'507'0,"-10"-3"-120"16,-12 11-145-16,-6 9-53 15,-9 17-77-15,3 9-30 16,0 4-46-16,1 3-13 16,3-2-143-16,2-4-108 15</inkml:trace>
  <inkml:trace contextRef="#ctx0" brushRef="#br0" timeOffset="5624.28">4123 6435 747 0,'7'-23'437'15,"4"-21"14"-15,30 11-334 16,11 8-38-16,18 21-46 16,-4 11-16-16,-22 18-17 15,-9 10-6-15,-37 8 2 16,-11 4 4-16,-19 6 5 16,-11-6 15-16,6-14 52 15,9-7 3-15,24-17 5 16,12-2 0-16,22-3-28 15,12-3-1-15,7-1-5 16,5 3-7-16,10 1-26 0,-2-5 19 16,19-2-135-16</inkml:trace>
  <inkml:trace contextRef="#ctx0" brushRef="#br0" timeOffset="9347.16">4954 6823 671 0,'5'-5'425'0,"8"-5"-4"16,4-1-154-16,14 6-134 0,10 5-32 15,18 9-43 1,9 6-24-16,8 3 22 0,-3 1-112 15</inkml:trace>
  <inkml:trace contextRef="#ctx0" brushRef="#br0" timeOffset="9885.56">5694 6667 920 0,'11'0'358'16,"8"8"-242"-1,6 7-39-15,-6 16-6 0,-4 7 5 16,-14 6 0-16,-2 0-10 16,-5-10-22-16,3-6-8 15,5-20 2-15,5-9-1 0,8-25-7 16,1-11-3 0,7-9-16-16,4-5-7 0,3 13-10 31,0 8-6-31,1 16-8 0,-5 12 0 0,-12 15 12 15,-1 9 8-15,-13 7 11 16,-1 5 4 0,1 3-2-16,-5-3-2 0,5-9 0 31,4-10-2-31,6-18-19 0,7-10-6 16,10-14-4-1,4-2 0-15,0 2 11 16,4 5 2-16,-4 16 6 15,-4 2 2-15,-3 14 8 0,-8 8 3 16,-9 9-2-16,-6 5 1 16,-4 4-19-16,-1-1-123 15</inkml:trace>
  <inkml:trace contextRef="#ctx0" brushRef="#br0" timeOffset="10334.02">6626 6923 508 0,'3'-18'370'16,"1"-16"18"-16,-2-3-144 15,-2-1-37-15,-8 0-78 0,-8 5-30 16,-15 8-47-1,-6 10-21-15,-5 20-22 0,2 8-11 16,9 16-14-16,9 3-3 16,13 6-7-16,6 0 2 15,13-5 12-15,4-5 5 16,15-15 9-16,3-10 5 16,3-12 4-16,1-7 6 0,-13-4-1 15,0 5-1 1,1 12-2-16,-10 4-4 0,1 19 9 15,4 8-3-15,-9 13-3 16,7 0-1-16,-9 3-6 16,-5-1 4-16,-16-6 3 15,-9 1 3-15,-12-5 11 16,-8-3 5-16,-1-6 5 16,0-5-1-16,9-14-4 15,5-6-37-15,12-14-142 16,12-4-145-16</inkml:trace>
  <inkml:trace contextRef="#ctx0" brushRef="#br0" timeOffset="10697.39">6816 6306 1989 0,'7'4'11'0,"5"14"7"0,-2 13 23 0,0 28-1 16,-9 12 1-16,-4 10-10 15,-4 2-9-15,0-1-10 32,3-5 0-32,4-10 0 0,1-13 3 15,7-24-1-15,1-16 3 0,5-22 7 16,2-10-3-1,7-17-2-15,1-2-3 16,2-2-15-16,1 6-1 0,0 14-8 0,-4 6-4 16,-6 19 0-16,-2 7 0 15,-2 9 11-15,2 9 1 16,1 0 2-16,0-1 5 31,4-8-2-31,-2-6 3 0,-1-9-36 0,0-6-120 16</inkml:trace>
  <inkml:trace contextRef="#ctx0" brushRef="#br0" timeOffset="14166.13">7567 6718 792 0,'-5'0'411'0,"-3"-1"-138"0,10 1-51 16,33 7-80-16,17 5-41 16,25 6-34-16,8 3-17 15,2 0-20-15,-8-2-50 16</inkml:trace>
  <inkml:trace contextRef="#ctx0" brushRef="#br0" timeOffset="14448.44">8413 6460 892 0,'6'-28'384'0,"14"-27"-184"16,3 3-35-16,-3 15-20 16,-2 9-5-1,-13 12-19-15,-4 7-16 0,-4 6-56 0,-5 6-30 16,1 17-39-16,-6 12-9 16,8 24 11-16,5 9 8 15,15 7-39-15,9-4-100 16</inkml:trace>
  <inkml:trace contextRef="#ctx0" brushRef="#br0" timeOffset="14621.33">8330 6728 1173 0,'25'-2'445'0,"29"-4"-329"0,13 3-36 15,16 3-32 1,-6 0-13-16,-7 5-52 16,-6 1-98-16</inkml:trace>
  <inkml:trace contextRef="#ctx0" brushRef="#br0" timeOffset="14921.68">8389 6958 1011 0,'-2'-3'431'16,"0"-5"-250"-16,10 4-47 15,19 0-57-15,11 1-18 16,19 7-18-16,6 7-14 0,-13 6-13 16,-10 1-5-16,-32 8 2 15,-21 1 2-15,-29 0 4 16,-8 3 0-16,-7-5-1 15,9-9-1-15,17-4-4 16,9-4-4-16,16-2-7 16,8 1 1-16,17 1 3 15,13 0 5-15,12-5 5 16,10 1-1-16,12-3-4 16,0-1 7-16</inkml:trace>
  <inkml:trace contextRef="#ctx0" brushRef="#br0" timeOffset="15568.6">8933 6569 872 0,'6'-5'408'0,"10"1"-164"16,3 6-65-16,7 17-88 0,-3 5-12 16,-6 10-21-16,-7 3-12 15,-10 0-6 1,-5-1-7-16,-7-8-9 0,2-8-1 0,0-13 11 16,4-7-3-16,6-16-9 15,5-9-5 1,9-13-17-16,2-3-3 15,12 2-6-15,3 3-1 16,6 13-8-16,2 7 0 16,-7 15 12-16,-5 7 6 0,-7 12 9 15,-4 1 2 1,-11 5 3-16,2-1-3 0,-7 1-2 31,-2 0 2-31,3-7-4 16,0-5-1-16,6-11 6 0,5-4 0 15,1-14 2-15,3-3-1 16,4-4-8-16,2-2-4 16,5 11-6-16,-1 7-2 15,-3 13 3-15,-2 9 5 16,-9 8 16-16,-5 3 0 16,-3 3 2-16,-3-2-3 15,4-3-42-15,1-1-141 0</inkml:trace>
  <inkml:trace contextRef="#ctx0" brushRef="#br0" timeOffset="16045.8">9755 6598 539 0,'-3'0'352'0,"-1"2"-5"0,-3 5-147 0,0 15-114 16,1 8-11 0,3 8-10-16,4 1-9 0,8-4-21 15,5-5-8-15,9-14 8 16,4-5 7-16,6-17 15 16,4-9 4-16,-1-13-2 15,-2-2-4 1,-8-10-6-16,-8-3-6 0,-11 6-14 15,-5 6-8-15,-2 17-5 0,-4 7-3 16,-3 16-5-16,0 6 0 16,1 15-14-16,4 7 3 15,6 6 3-15,7-2 1 16,8-5-11-16,-3-4-84 0</inkml:trace>
  <inkml:trace contextRef="#ctx0" brushRef="#br0" timeOffset="16393.15">10229 6797 769 0,'-7'14'362'0,"1"12"-156"15,-4 10-70-15,-2 5-29 16,0-3-41-16,-1-6-19 15,3-10-19-15,5-7 0 16,5-9 31-16,2-7 9 16,7-17 5-16,0-6 3 15,9-15-19-15,-2-4-1 0,-1-8 1 16,0 4-7-16,-5 11-17 16,1 10-9-16,-6 21-16 15,3 9-4-15,-2 17-4 16,2 9-2-16,0 13 2 15,2 2 0-15,0 4 0 16,1-7 2-16,3-9-76 16,-1-6-62-16,-2-13-139 15,0-3-172-15</inkml:trace>
  <inkml:trace contextRef="#ctx0" brushRef="#br0" timeOffset="16518.34">10216 6946 998 0,'-1'0'400'16,"4"0"-260"0,3 2-60-16,-6-2-61 0,18 0-2 15,48-1-126-15</inkml:trace>
  <inkml:trace contextRef="#ctx0" brushRef="#br0" timeOffset="16849.36">10208 6385 842 0,'-1'-13'420'0,"1"-12"-144"16,8 4-90-16,13 2-80 0,5 6-17 15,10 8-13-15,3 4-17 16,5 9-28 0,-4 4-15-16,-16 6-13 0,-13 5 0 15,-31 6 0-15,-11 4 2 16,-5-1 6-16,0-6-2 16,19-7 0-16,11-5 0 15,19-5 3-15,15 2 3 16,21-7 1-16,9-4-1 15,7 0 15-15,-1 0-72 16</inkml:trace>
  <inkml:trace contextRef="#ctx0" brushRef="#br0" timeOffset="17279.29">10948 6586 541 0,'3'-3'325'0,"11"-2"3"0,8-2-80 15,24 2-62-15,12 2-24 16,8-1-57-16,-1 1-33 16,-2 3-40-16,-12 0-13 15,-9 6-62-15,-6 10-62 16,-22-11-211-16</inkml:trace>
  <inkml:trace contextRef="#ctx0" brushRef="#br0" timeOffset="17439.71">10986 6703 940 0,'8'-1'412'0,"24"3"-167"16,14 0-80-16,19 4-30 16,8 2-29-16,3-2-58 15,2 4-17-15,-5-9-133 16</inkml:trace>
  <inkml:trace contextRef="#ctx0" brushRef="#br0" timeOffset="17854.9">12100 6375 824 0,'-15'-9'406'0,"-12"-10"-139"0,-6 12-182 16,-1 7-45-16,-5 18-62 15,1 13-8-15,9 20 2 0,9 5 4 16,21 10 27-16,14-2 9 15,30-6 28-15,12-2 21 16,22-16 18-16,1-9 2 16,8-26-3-1,0-13 8-15,-11-26 54 16,-6-11 19-16,-29-14 18 0,-18-4-19 16,-32-7-71-16,-14 1-29 0,-36 3-47 15,-10 8-13-15,-7 22-17 16,2 16-3-16,14 22-96 15,5 7-89-15</inkml:trace>
  <inkml:trace contextRef="#ctx0" brushRef="#br0" timeOffset="18076.49">12356 6449 898 0,'-4'-8'530'15,"-10"-5"-59"-15,-6 9-178 0,-16 13-154 0,-5 11-51 16,-5 21-51 0,-11 6-4-16,-6 13-10 15,1 4-3 1,9-5-17-16,15-3-101 0</inkml:trace>
  <inkml:trace contextRef="#ctx0" brushRef="#br0" timeOffset="22665.41">15848 5917 321 0,'-6'-4'220'0,"-2"1"22"0,1-2-53 0,7-3-67 15,8 6-25-15,24-2-33 16,16 4-20-16,23 5-6 16,19 1 0-1,22 4-11-15,9 4-3 16,11 2-33 0,2-2-116-16</inkml:trace>
  <inkml:trace contextRef="#ctx0" brushRef="#br0" timeOffset="22955.15">17104 5925 521 0,'0'0'236'0,"4"0"-96"16,8-2-40-16,21-2-17 0,11 2 3 15,21-3 3-15,10 3-5 16,7-2-21-16,10 1-13 16,11 0-26-16,4 5-6 15,-1 1-7-15,-7 2-23 16,-8 3-158-16,-11-4-156 15</inkml:trace>
  <inkml:trace contextRef="#ctx0" brushRef="#br0" timeOffset="23180.34">18256 5981 336 0,'-2'0'232'16,"-3"1"11"-16,12-1-78 16,14-2-19-16,23 1-25 0,10-4-15 15,26-1-25-15,15-2-3 16,20 4-15-16,6 3-5 16,-8-1-20-16,-7 6-38 15</inkml:trace>
  <inkml:trace contextRef="#ctx0" brushRef="#br0" timeOffset="23668.71">19628 5950 553 0,'5'-1'233'0,"8"1"-118"15,8 0-28-15,26 0 5 16,10 0 7-16,18 2 6 16,11 0-13-16,8 9-31 15,-2-1-15-15,-7 1-27 16,-13-2-1-16,-25-5-130 0,-9 3-141 16</inkml:trace>
  <inkml:trace contextRef="#ctx0" brushRef="#br0" timeOffset="23867.32">20503 6000 531 0,'20'0'253'0,"28"3"-70"16,15-3-16-16,19 1 15 15,8 4-2-15,31-3-38 16,9 6-27-16,4 3-59 15,-4-6-19-15,-26 0-16 16,-17-5-27-16,-26-5-187 16</inkml:trace>
  <inkml:trace contextRef="#ctx0" brushRef="#br0" timeOffset="25212.36">24083 5181 966 0,'0'1'406'15,"1"4"-199"-15,3 19-120 16,3 16-25-16,5 25-2 16,2 10-9-16,-3 2-12 15,1-5-5-15,-7-18-8 16,-1-12-5-16,-4-16-9 16,0-10 2-16,-1-17-41 0,-3-8-30 15,-1-16-65-15,-5-7-36 16,-2-11 13-16,1-4 29 15,0-1 70-15,3 2 46 16,4 8 63-16,4 2 15 16,15 6 14-16,8 2-6 15,22 7-23-15,6 6-5 16,1 10-14-16,-4 5 0 0,-15 10-8 16,-7 4-8-16,-19 4-3 15,-7 4-2-15,-22 4-5 16,-8 1 0-1,-3-1-4-15,2 0-5 0,19-5-9 16,6-4 0-16,27 5-6 16,7 0 1-16,24 1 5 15,5 2 2-15,-4 3 8 16,-9-1 2-16,-37-1 14 16,-20 1 4-16,-33-8 2 15,-8-3 3-15,-8-12-12 16,4-4-3-16,12-12-84 15,7-2-67-15</inkml:trace>
  <inkml:trace contextRef="#ctx0" brushRef="#br0" timeOffset="25558.1">24480 5232 744 0,'-2'-31'425'16,"-1"-22"-74"-16,-24 6-145 0,-11 9-28 0,-8 15-76 15,-14 12-32 1,-20 19-43-16,-7 10-15 0,-16 28-11 16,9 11-2-16,24 33-5 15,19 15-1-15,26 11 0 16,14 4 2-16,26-10-1 16,19-8 1-16,53-21 5 15,29-15 1-15,35-38 13 16,10-26 28-16,1-45 44 15,-21-25 26-15,-35-30 65 16,-24-10-7-16,-57-17-29 0,-16-1-23 16,-39 3-75-16,-12 14-17 15,-30 35-24-15,-15 13-6 16,-8 28-4-16,1 6-53 16,16 19-141-16,10 6 303 15</inkml:trace>
  <inkml:trace contextRef="#ctx0" brushRef="#br0" timeOffset="26417.71">15942 2103 402 0,'13'-15'311'0,"10"-11"9"15,-10 9-31 1,-6 2-9-16,-12 12-70 0,-7 6-45 16,-15 18-74-16,-8 11-37 15,-5 21-33 1,-2 1-3-16,13-1-6 15,6-8-2-15,13-20-2 16,9-12 8-16,8-22 9 16,10-13 1-16,13-23 4 0,5-10-7 0,6-7-4 31,-2-3-2-31,-3 8-3 16,-5 4-3-16,-8 15-8 0,-3 12-2 15,-4 25-3-15,-2 11-1 16,2 30 5-16,0 6 3 15,-1 12 3-15,4 5-1 0,-3-7-2 16,4 3-1 0,0-9 0-1,-3-10 12-15,-5-15-173 16,-3-11-127-16</inkml:trace>
  <inkml:trace contextRef="#ctx0" brushRef="#br0" timeOffset="26545.8">15814 2148 1133 0,'7'0'434'0,"20"0"-312"16,18 1-57-16,23 2-37 15,5 0-10-15,6 0-12 16,-7-3 4-16,-10-6-139 16,-4-4-124-16</inkml:trace>
  <inkml:trace contextRef="#ctx0" brushRef="#br0" timeOffset="26830.81">16395 1752 857 0,'-25'-32'429'0,"-34"-27"-135"16,-5 12-78-16,-10 32-103 15,-5 15-33-15,-12 32-51 16,-4 20-13-16,5 32-16 16,16 15-3-16,23 13-4 0,18 5-3 15,33 8-2-15,9-4 2 16,43-16 2-16,24-12 6 15,37-45 10-15,21-19 6 16,26-37 10-16,-2-22 23 16,-20-44 61-16,-18-17 26 15,-43-37 39-15,-26-10-12 16,-57-15-51-16,-27 2-28 16,-52 38-46-16,-24 19-15 15,-14 51-20-15,-1 19-1 0,13 22-118 16,13 6-54-16</inkml:trace>
  <inkml:trace contextRef="#ctx0" brushRef="#br0" timeOffset="27680.76">15889 3783 371 0,'7'-4'247'0,"18"-2"41"16,15 2-108-16,21 3-51 15,11 1-13-15,11-2-39 16,-1 2-23-16,-9 3-45 16,-11-1-87-16</inkml:trace>
  <inkml:trace contextRef="#ctx0" brushRef="#br0" timeOffset="28005.85">16242 3821 210 0,'-4'1'170'0,"-5"1"22"16,2-1-28-16,2 0-5 15,-6-1-10-15,4 0-13 16,-2 0-30-16,1 0-14 15,6 3-21-15,-6-2-12 0,3 3-24 16,5 11-9-16,5 14-19 16,6 15-5-1,6 25 5-15,2 15 2 0,3 41-1 16,0 16 0-16,-6 23 3 16,-6 13-3-16,-13-5-1 15,-9-5 3-15,-6-1 4 16,-8-9 1-16,6-23 13 15,0-11 2-15,6-33-1 16,12-16 2-16,5-20-12 16,9-14-2-16,9-23-142 15</inkml:trace>
  <inkml:trace contextRef="#ctx0" brushRef="#br0" timeOffset="28394.85">15959 5805 809 0,'18'0'360'0,"21"3"-139"15,9 4-27-15,12 1-4 0,8 3-25 16,2-5-58-16,0 1-29 16,-9-7 10-16,-7-4-152 15</inkml:trace>
  <inkml:trace contextRef="#ctx0" brushRef="#br0" timeOffset="28947.63">16592 4554 633 0,'0'-4'322'0,"3"-1"-114"15,-1 5-44-15,-2 0-62 16,1 9-28-16,1 21-22 16,4 61 1-16,-5-29-12 15,-1 3-10-15,4-5-9 16,3-4-1-16,-1-13-3 16,4-7 0-16,-7-20 1 15,1-6 8-15,-4-13 20 16,-2-10 4-16,12-1 1 0,-1-10-12 15,13-1-27 1,0 1-8-16,0 5-7 0,2 8-1 16,-3 17 8-1,0 10 7-15,-6 14 13 0,-2 4 5 16,4-3-3-16,-1-1-4 0,1-9-7 16,-3-3-3-1,-4-6 1-15,-3-5 1 0,-5-17 468 16</inkml:trace>
  <inkml:trace contextRef="#ctx0" brushRef="#br0" timeOffset="71208.91">19496 5024 134 0,'2'0'93'0,"3"3"21"0,2-2 7 15,7 3 6 1,-7-1 7-16,-3-1 12 15,-4-1 7-15,0-1 17 16,-2 0-2-16,1 0-14 16,1 0-12-16,-1 0-28 15,0 0-11-15,0 0-26 16,0 0-9-16,-1 0-12 16,1 0-3-16,0 0 2 15,0 0-2-15,0 0-9 16,0 0-3-16,0 0-1 0,-1 0 1 15,1 0-2-15,0 0 1 16,-5 3-7-16,-3 1-2 16,-29 19-2-16,28-21-3 15,-1 1-8-15,3 5-4 16,-2 0-4-16,-3-1-3 16,-2 4 4-16,-1 0-1 0,2 2 0 15,-3 1 1 1,0 0 1-16,2 2 2 0,-3-1 5 15,3 0 2-15,-1 4-1 16,1-6-1-16,-1 8-3 16,0 2-4-16,2-1-4 15,0 6-1-15,2-3-3 16,1 3 1-16,-3 1-1 16,-2-2 0-16,1 6-1 15,-3-8 1-15,4-1-1 16,1-1 0-16,2 2 0 15,3 3 0-15,0-2-1 0,2 3 1 16,0-4-2-16,1-2 0 16,4 2 1-16,0 1 1 15,1 1-1-15,-1 0 0 16,1-2 0-16,0-3-2 16,0-2 5-16,1-1 1 15,-1-1 0-15,0-2 0 16,1-1-3-16,0-3 0 15,-2-1-3-15,1 0 0 16,-3-5 0-16,1-2 4 0,0-6 9 16,1 1 5-1,0 0-1-15,0 0-2 0,-2-11-5 16,-10-29-7-16,11 26-3 16,0-2 0-16,4-5-1 15,0-5-1-15,1-3 1 16,3-1-1-16,-1-3 2 15,4-1-2-15,2-7 1 16,1 2-4-16,6-3-3 16,1-6-1-16,10-2-2 0,5-3 3 15,12-8 3-15,10 5-1 16,1 3 2 0,3 0 1-16,-19 10 3 0,-10 7 0 15,-14 12-36-15,-12 4-53 16,-5 21-537-1</inkml:trace>
  <inkml:trace contextRef="#ctx0" brushRef="#br0" timeOffset="71940.46">18686 5507 638 0,'-1'-4'404'16,"-3"-2"-57"-16,-6 1-111 0,-1 6-55 16,-4 10-93-16,0 3-37 15,1 5-31-15,1 2-5 16,6 4-6-16,7 0 1 16,2 1 3-16,6 1 1 15,12-4 7-15,5-4 6 0,17-7 14 16,2-11 10-1,2-14 28-15,0-6 3 0,-9-15 39 16,-4-4-1-16,-15-9-10 16,-10-7 0-16,-16-13-42 15,-9-6-7-15,-7 1-22 16,-2 5-12-16,-1 19-17 16,-2 13-4-16,-2 17-5 15,-3 5-1-15,-9 8-4 16,0 5-1-16,5 5-2 15,11 8-2-15,13 12-1 16,6 5 0-16,5 9 4 16,3 2 2-16,12 4 2 15,11-6 1-15,24-7 0 0,13-11 1 16,15-21 2-16,-3-5 7 16,-15-13-1-16,-12-1 2 15,-25 0 6 1,-11 3-58-16</inkml:trace>
  <inkml:trace contextRef="#ctx0" brushRef="#br1" timeOffset="149115.2">7067 6079 363 0,'0'-6'260'0,"-1"4"49"0,0 1-55 0,0 1-52 15,0 0-19-15,0 0-41 16,-10 2-19-16,-6 4-40 16,-30 10-22-16,27-15-33 15,3-2-10-15,0-5-61 16,6 5-58-1,1-1-161-15,-3 2-147 16</inkml:trace>
  <inkml:trace contextRef="#ctx0" brushRef="#br1" timeOffset="149277.34">6795 6162 458 0,'-4'5'341'0,"-3"-1"7"15,2 6-68-15,-6 0-24 16,-2 1-56-16,-1 2-35 16,-3-3-71-16,4 0-31 0,4-5-1 15,0-2-114-15,2-1-309 16</inkml:trace>
  <inkml:trace contextRef="#ctx0" brushRef="#br1" timeOffset="149422.92">6641 6364 810 0,'-2'8'361'0,"-2"9"-170"16,2-2-56-16,2-2-63 15,0-2-23-15,1 0-30 16,2-5-3-16,2-2-155 16,1-2-168-16</inkml:trace>
  <inkml:trace contextRef="#ctx0" brushRef="#br1" timeOffset="149690.32">6642 6528 492 0,'0'4'311'0,"0"7"10"0,3-3-57 16,2 2-69-16,0-1-30 15,-2 4-68-15,-3 1-26 16,6-3-40-16,-3 2-12 16,4-3-6-16,-2-3-2 15,-2-3-69-15,1 3-52 0,-1-4-86 16,2 4-29-16,-1 3 46 15,2 0 48-15,-1 1 87 16,-2 3 41-16,2 1 73 16,0 0 24-16,0 1 32 15,-1 0-1-15,0-1-43 16,3 2-20-16,-1-3-31 16,1-3-11-16,1-1-7 15,-3-2-65-15</inkml:trace>
  <inkml:trace contextRef="#ctx0" brushRef="#br1" timeOffset="149832.47">6820 6953 809 0,'0'7'410'16,"-2"10"-130"-16,8-2-132 0,2 0-42 0,10-1-57 16,-3-5-20-16,3-2-17 15,-1-6 1-15,-2 3-132 16,-1-1-173-16</inkml:trace>
  <inkml:trace contextRef="#ctx0" brushRef="#br1" timeOffset="149980.75">7031 7169 951 0,'1'3'457'0,"2"6"-180"16,1-1-52-16,-1-2-100 15,3 0-40-15,2-6-49 16,1-1-12-16,3-3 17 15,1-4-95-15,2 1-185 16,2-1-175-16</inkml:trace>
  <inkml:trace contextRef="#ctx0" brushRef="#br1" timeOffset="150102.79">7184 7156 685 0,'3'-4'365'0,"5"0"-92"15,3-2-143-15,-2-1-46 16,4 1-49-16,-1-3-9 0,1-5-164 15,5 3-152-15</inkml:trace>
  <inkml:trace contextRef="#ctx0" brushRef="#br1" timeOffset="150232.08">7350 6941 953 0,'1'-5'465'0,"2"-2"-168"0,-1 1-78 0,0-1-111 16,-1 4-40-1,0-3-45-15,3-2-47 0,-2-5-243 16</inkml:trace>
  <inkml:trace contextRef="#ctx0" brushRef="#br1" timeOffset="150374.26">7399 6728 1055 0,'-2'-6'516'16,"3"-6"-184"-16,-2 1-91 0,0 1-116 15,3 2-43-15,-2 0-51 16,4 1-39-16,-1 0-207 16,2 0-384-16</inkml:trace>
  <inkml:trace contextRef="#ctx0" brushRef="#br1" timeOffset="150514.61">7401 6510 750 0,'-3'-6'417'0,"0"-2"-78"15,-2-1-117-15,1 2-124 16,-2 2-35-16,2-2-42 16,-1 2 2-16,5 4-153 15,-3-3-128-15</inkml:trace>
  <inkml:trace contextRef="#ctx0" brushRef="#br1" timeOffset="150694.5">7280 6307 1330 0,'-4'-12'109'15,"-3"-1"-7"-15,0-9 90 16,-2 6-75-16,2 4-17 16,0 5-21-16,0 2-4 0,-1 0-12 15,1 3-13-15,2 2-24 16,-2 0-9-16,0 0-10 16,1 0 3-16,-1 0-111 15,-2 0-93-15</inkml:trace>
  <inkml:trace contextRef="#ctx0" brushRef="#br1" timeOffset="151520.85">7270 6109 536 0,'3'-2'271'15,"1"-4"-76"-15,10-3-43 16,8-3-2-16,9-7 2 15,12-6-9-15,20-9-29 16,9-9-18-16,30-6-38 0,2-2-22 16,-9 2-20-16,-11 7-4 15,-32 12 1-15,-14 7 0 16,-19 10 2-16,-6 5 1 16,-10 3-3-16,-1 1-1 15,-1-2-4-15,-1 1-2 16,0 2-2-16,-1 2 0 15,-1 0-2-15,1 0 0 16,0-1-1-16,-2 1 0 0,-4-2-1 16,0-1 0-16,-26-14 0 15,30 13-4-15,4 3 0 16,-1 1-2-16,0 0-3 16,0-1 1-16,0 1-3 15,0 1 1-15,8 1 2 16,11 3 1-16,34 9 5 15,-30-4 4-15,-1 4 3 16,-14 4 13-16,-8 0 40 16,-3 2 4-16,-15-3 2 15,2-2 2-15,-8-1-153 0</inkml:trace>
  <inkml:trace contextRef="#ctx0" brushRef="#br1" timeOffset="152631.22">8504 5262 577 0,'-2'-10'333'0,"0"-6"-32"0,0 6-79 15,0 4-85-15,2 4-30 16,-4 1-58-16,4 1-25 0,0 0-24 16,0 0-3-1,3 14 3-15,6 43 7 0,-6-7 10 16,1 5 6-16,-3 4 8 16,2 2 1-16,-3-13-3 15,0-1-4-15,4-14-6 16,-1-8-1-16,4-12 3 15,0-10 4-15,4-11 7 16,-1-9 1-16,1-11-4 16,-1 1-7-16,6-1-9 15,2 5-5-15,8 6-3 16,4-1-2-16,-5 10-3 16,1 5 0-16,-6 11 4 15,-4 4 5-15,-7 6 18 16,2 4 5-16,-7 1 3 0,1 5-3 15,3-2-14-15,-3-5-5 16,3-4-4-16,1-3-35 16,-8-8-155-16,7-3-186 15</inkml:trace>
  <inkml:trace contextRef="#ctx0" brushRef="#br1" timeOffset="152900.79">8988 5492 800 0,'5'3'399'0,"5"0"-61"16,13-3-212-1,7-3-22-15,12-3-13 0,3 4-21 16,1-4-39-16,-5 1-10 16,-5 4-9-16,-7-5-32 15,-7 4-237 1</inkml:trace>
  <inkml:trace contextRef="#ctx0" brushRef="#br1" timeOffset="153096.23">9066 5608 671 0,'-1'3'348'16,"-2"3"-92"-16,17-6-70 16,10 2-20-16,12-2 1 0,3 0-10 15,1 2-45-15,1-2-26 16,-8-1-47-16,-4-1-13 15,-5 0-57-15,-4-2-310 16</inkml:trace>
  <inkml:trace contextRef="#ctx0" brushRef="#br1" timeOffset="155125.74">10555 5232 992 0,'2'-8'448'15,"3"-5"-176"-15,2 6-203 16,-3 2-33-16,2 5-61 16,0 3-131-16</inkml:trace>
  <inkml:trace contextRef="#ctx0" brushRef="#br1" timeOffset="163177.27">10019 5070 957 0,'-16'11'384'16,"-25"11"-235"-16,0 10-46 16,-1 24-39-16,3 16-15 15,18 18-27 1,9 4-6-16,25-6-3 0,9-17-3 16,21-19-10-16,15-15-22 0</inkml:trace>
  <inkml:trace contextRef="#ctx0" brushRef="#br1" timeOffset="163783.03">10357 5518 599 0,'-10'-7'346'0,"-6"-5"-76"16,-7 1-81-16,-7 0-32 16,-7 7-59-16,0 4-23 15,4 7-41-15,3 3-20 16,16 6-26-16,11 5-8 15,18 7-1-15,10-2 5 16,13-2 9-16,5-1 5 0,-8-15 2 16,2-2 2-1,-6-9 12-15,-5-11 5 0,-4-10 6 16,-7-11 1-16,-7-15-4 16,-7-7 0-16,-9-17 0 15,-1 1-1-15,-5 11-3 16,1 14 12-16,4 30-1 15,-4 15-2-15,2 23-2 16,1 10-13-16,10 18-7 16,2 10 2-16,11 4 2 15,1-1-3-15,2-11-1 16,5-9-27-16</inkml:trace>
  <inkml:trace contextRef="#ctx0" brushRef="#br1" timeOffset="164194.48">10714 5339 928 0,'-1'-1'437'0,"-2"1"-197"16,3 4-61-16,0-4-91 0,2 25-24 15,3 41-15-15,-1-22-6 16,2-5-12-16,1-3-6 16,-2-6-12-16,-1-8-2 0,3-6-109 15,-5-9-65 1</inkml:trace>
  <inkml:trace contextRef="#ctx0" brushRef="#br1" timeOffset="164352.53">10576 5492 668 0,'-5'1'381'0,"0"2"-70"16,16 1-107-16,12-1-30 15,18-1-44-15,10 0-18 0,-1-5-45 16,-2-4-17-16,-8-1-11 15,-5-3-85-15</inkml:trace>
  <inkml:trace contextRef="#ctx0" brushRef="#br1" timeOffset="164732.57">11016 5376 1188 0,'-2'0'482'16,"16"2"-307"-16,10 9-65 15,15 10-66-15,11 7-8 16,-7 12-8-16,-6-2-6 0,-15-3-8 15,-2-2-87-15,-15-16-263 16</inkml:trace>
  <inkml:trace contextRef="#ctx0" brushRef="#br1" timeOffset="164893.08">11296 5369 996 0,'-1'-1'504'16,"-7"-5"-171"-16,-8 15-170 15,-6 9-53-15,-17 14-63 16,-3 7-13-16,-9 1-18 0,8 1-6 16,2-9-62-16,11-3-101 15</inkml:trace>
  <inkml:trace contextRef="#ctx0" brushRef="#br1" timeOffset="165124.25">11429 5027 1217 0,'16'5'476'15,"23"16"-304"-15,7 14-59 16,0 20-31-16,-10 18-11 0,-29 22-28 15,-14 1-8-15,-33-2-5 16,6-14-3-16,-3-27 58 16,4-11-129-16</inkml:trace>
  <inkml:trace contextRef="#ctx0" brushRef="#br1" timeOffset="165708">12087 5424 521 0,'-10'-4'321'0,"-16"-3"-11"16,-1 1-103-16,-5 5-80 15,1 3-33-15,8 10-45 0,4 1-19 16,15 6-33-16,9 1-7 16,20 3-4-16,10 2 4 15,9-2 10-15,1 5 5 16,-15-6 15-16,-12-3 8 16,-18 0 18-16,-16-6 6 15,-14-6 2-15,-8-3-4 16,-3-10-98-16,7-4-97 15</inkml:trace>
  <inkml:trace contextRef="#ctx0" brushRef="#br1" timeOffset="165870.13">12231 5437 940 0,'1'7'441'16,"2"15"-182"-16,-2 4-83 0,-5 7-97 15,-1 1-28-15,-2 3-34 16,-1 1 60-16,2-7-293 16</inkml:trace>
  <inkml:trace contextRef="#ctx0" brushRef="#br1" timeOffset="166023.68">12182 5145 1144 0,'0'-3'524'16,"-3"-6"-257"-16,2 4-108 16,2 10-126-16,0 0-31 15,3 13-112-15,-2 0-80 16</inkml:trace>
  <inkml:trace contextRef="#ctx0" brushRef="#br1" timeOffset="166260.24">12315 5485 621 0,'5'10'372'16,"3"13"-24"-16,2-1-93 0,-5-2-98 16,-2 1-20-16,0-11-27 15,-3-2-9 1,2-10-5-16,4-6-12 0,6-8-32 0,6-7-14 16,6-7-30-16,5-1-4 15,2 5-3 1,-1 6 1-16,-4 16 7 15,-6 7 3-15,-8 13 6 16,-6 7 0-16,-4 2-4 16,-2 0 11-16,0 1-186 0,0-4-455 15</inkml:trace>
  <inkml:trace contextRef="#ctx0" brushRef="#br1" timeOffset="166627.2">12746 5579 695 0,'-1'0'414'0,"1"-3"-65"0,0 6-161 16,-1-3-119-16,0 0-38 15,1 4 0-15,3 12 3 16,16 29-3-16,-5-35-2 15,-3-7-6-15,0-4 3 16,-1-9 5-16,-2-3 3 0,1-11 1 16,-2-3-2-1,-7-10-4-15,-6-8 2 0,-13-17 3 16,-8-9 2-16,-14-17 24 16,-5 5-4-16,-5 24-2 15,-7 17-3-15,9 32-33 16,4 15-6-16,21 16-16 15,19 7-9-15,37 14-6 16,25-3 0-16,34-5 19 16,16-8 36-16</inkml:trace>
  <inkml:trace contextRef="#ctx0" brushRef="#br0" timeOffset="174120.27">2652 8147 784 0,'3'-11'346'0,"5"-19"-173"16,6-7-34-16,1-11-31 15,3-4-6-15,-3 6 8 16,-5 3-1-16,-4 19-3 16,-4 9-12-16,-4 17-40 15,-2 8-14-15,0 28-34 16,1 8-6-16,3 13-2 15,3 2 1-15,4-5 11 16,-1-7-103-16,5-6-253 16</inkml:trace>
  <inkml:trace contextRef="#ctx0" brushRef="#br0" timeOffset="174276.29">2443 8320 921 0,'5'3'424'0,"6"0"-156"15,31-2-144-15,18-1-32 16,33-4-28-16,14-2-17 16,10 3-32-16,-3 3-5 15,-15 5-57-15,-18-1-108 16</inkml:trace>
  <inkml:trace contextRef="#ctx0" brushRef="#br0" timeOffset="174624.12">2683 8603 885 0,'-10'-6'429'0,"-2"-3"-164"31,11-4-89-31,23-3-107 16,15-3-30-16,30 0-28 15,11 8 2-15,2 14 8 16,-8 9 4-16,-37 10 14 16,-20 7 3-16,-35 12 3 15,-17 1-4-15,-23 5-16 16,-6-2-4-16,0-13-6 16,8-12-3-16,22-14-12 0,11-8-12 15,25-7-26-15,9-5-4 0,12 1 8 16,22 4 9-1,11 4 25-15,4 11 7 16,4 10 8-16,-14 7 0 16,-11 1 19-16,6 4-73 15</inkml:trace>
  <inkml:trace contextRef="#ctx0" brushRef="#br0" timeOffset="175048.76">3473 7952 1130 0,'-1'-10'498'0,"-1"-8"-247"16,2 5-78-16,9 21-89 0,-4 12-32 15,8 20-41-15,4 13-3 16,-1 14 3-16,-1 2-2 15,-9-2-2-15,-1-4 1 16,-4-12-5-16,4-9-3 16,1-18-12-16,-2-8-19 0,6-17-15 15,-2-13-4 1,6-18-2-16,8-11 14 0,5-3 12 16,4 4 6-16,-2 14 15 15,-12 6 10-15,-11 15 35 16,-10 7 8-16,-20 12 2 15,-4 9-5-15,-7 6-26 16,1-1-9-16,16-2-5 16,5-2-4-16,16-4-3 15,12-5-2-15,21-4-1 16,6-5 1-16,18-2-42 16,1-2-55-16</inkml:trace>
  <inkml:trace contextRef="#ctx0" brushRef="#br0" timeOffset="175239.11">4009 8169 949 0,'3'0'448'0,"7"1"-172"15,11 16-134-15,11 1-32 16,8 11-31-16,0 2-13 15,-5 2-26-15,-6 4-11 0,-9-2-62 16,-1-8-83-16</inkml:trace>
  <inkml:trace contextRef="#ctx0" brushRef="#br0" timeOffset="175380.56">4318 8189 1010 0,'-15'-1'531'16,"-19"2"-161"-16,-5 8-100 0,-14 13-144 15,1 9-47-15,6 11-42 16,4 0-17-16,20 0-51 16,4-8-125-16</inkml:trace>
  <inkml:trace contextRef="#ctx0" brushRef="#br0" timeOffset="175650.35">4203 7786 875 0,'17'-16'442'15,"21"-12"-140"-15,7 8-75 0,4 15-90 16,-6 9-32 0,-16 12-36-16,-17 9-18 15,-31 19-18-15,-13 4-4 0,-22 6-3 16,12-10-4-1,20-16-10-15,19-2-4 0,36-21-8 16,11 1-2-16,18-6-1 16,0-7 1-1,0 4-29-15,-6 0-62 0</inkml:trace>
  <inkml:trace contextRef="#ctx0" brushRef="#br0" timeOffset="175889.98">4598 8261 1060 0,'3'0'469'0,"16"0"-218"15,5 2-50-15,48 1-71 16,8 2-16-16,-2-3-38 16,3-1-19-16,-31 0-23 15,-11-2 9-15,-9 1-641 16</inkml:trace>
  <inkml:trace contextRef="#ctx0" brushRef="#br0" timeOffset="176623.61">5366 8178 690 0,'15'-9'389'16,"8"-7"-105"-1,3 7-74-15,0 5-25 16,-7 15-70-16,-1 11-26 0,-10 13-27 15,-5 8-14-15,-6 6-17 16,-8-3-6 0,8-12-12-16,-1-10-9 0,8-22-31 15,6-11-17-15,3-20-40 16,9-11 2-16,4-5 26 16,1 2 14-16,-2 13 45 15,-4 5 20-15,-7 20 27 16,-4 6 15-16,-5 10 14 15,-5 10-13-15,-5 0-22 16,-1 4-13-16,2-2-18 16,0-8-7-16,12-9-6 15,9-8-2-15,11-18-1 0,7-4 2 16,8-7 1-16,0-2-1 16,-2 9 1-16,-2 7 0 0,-10 16 6 15,-11 4 10 1,-10 16 11-16,-8 5 2 15,-9 4-2-15,4 6-7 16,3-2-118-16,2-4-471 16</inkml:trace>
  <inkml:trace contextRef="#ctx0" brushRef="#br0" timeOffset="177064.57">6295 8306 616 0,'2'-5'317'0,"2"-8"-66"15,2 1-29-15,-2 2-32 16,0-1-15 0,-2-2-40-16,-4-2-20 0,-13-2-42 15,-5-1-21-15,-16 8-35 16,-5 8-10-16,-5 10-7 0,5 7 0 0,12 7 1 31,10-1-4-31,19 6-4 16,8 1 0-16,15-4 0 0,10-5 1 0,9-10 3 15,2-8 3-15,0-7 6 16,-5-4 3 0,-12-1 3-16,-7 2 0 15,-6 9 8-15,-4 7 5 16,-3 21 4-16,2 6 2 0,-1 12-12 15,3 4-6 1,-7-4-4 0,-5 0 1-16,-14-4 11 15,-12-7 12-15,-16-6 31 16,-1-8 4-16,-8-12 2 0,4-9-10 16,10-14-32-16,3-9-11 15,20-14-71-15,12-4-84 16</inkml:trace>
  <inkml:trace contextRef="#ctx0" brushRef="#br0" timeOffset="177644.45">6758 7738 767 0,'0'-9'443'16,"-3"-7"-94"-16,-22 20-128 0,-12 17-47 15,-13 42-86-15,-1 22-32 16,13 24-31-16,16 9-7 15,26-3-9-15,10-8-3 16,22-17-3-16,4-13-7 16,13-30-22-16,10-13-48 15,2-19-194-15</inkml:trace>
  <inkml:trace contextRef="#ctx0" brushRef="#br0" timeOffset="178045.75">7134 8385 595 0,'0'-13'332'16,"-2"-20"-28"-16,0 2-82 0,-5-2-49 15,-7 1-9-15,-2 4-34 16,-7 0-20 0,-6 8-40-16,-1 6-24 0,-1 14-31 0,1 12-11 15,8 8-8-15,3 8-1 16,16 3-3-16,3 1 1 15,10 1 1-15,13-6 3 16,6-8 3 0,10-9 0-16,4-14 5 15,-5-11 1-15,-3-15 1 16,-6-5 1-16,-8-9-3 0,-2-4-3 0,-11-8-21 16,-2-8-1-16,-9-9 0 15,-1 6 0-15,-2 17 23 16,-2 15 4-16,2 28-3 15,0 8-2-15,4 24-5 16,2 10-6 0,6 19 5-16,2 8 2 15,4 6 1-15,-3 4 1 0,-2 1 1 32,0 1 36-32,1-13-250 0</inkml:trace>
  <inkml:trace contextRef="#ctx0" brushRef="#br0" timeOffset="178232.53">7458 8006 1081 0,'-1'0'475'16,"1"8"-222"-16,2 12-89 0,1 16-77 15,2 10-10-15,7 8-26 16,-3 4-10-16,2 3-13 15,-1-2-7-15,-3-12-61 16,0-13-117-16</inkml:trace>
  <inkml:trace contextRef="#ctx0" brushRef="#br0" timeOffset="178390.88">7374 8263 1144 0,'2'-3'458'0,"10"0"-296"16,9-1-61-16,18-1-70 0,10-1-3 16,8 2-14-16,4 1 5 15,-3 5-179-15</inkml:trace>
  <inkml:trace contextRef="#ctx0" brushRef="#br0" timeOffset="178576.33">7776 8163 717 0,'9'-2'428'0,"4"-2"-5"0,13 10-277 15,5 11-41-15,2 8-32 16,-2 3-6-16,2 5-16 16,-8-2-8-16,-5-4-15 15,-2-3-85-15,-6-16-207 16</inkml:trace>
  <inkml:trace contextRef="#ctx0" brushRef="#br0" timeOffset="178694.96">8042 8160 1170 0,'-12'1'535'0,"-17"4"-260"16,-3 7-77-16,-4 13-105 0,2 0-39 16,1 10-35-16,5 0 33 15,1 0 12-15</inkml:trace>
  <inkml:trace contextRef="#ctx0" brushRef="#br0" timeOffset="178912.17">7994 7744 1016 0,'13'-9'496'16,"23"-2"-145"-16,8 18-155 15,13 38-102-15,5 19-9 0,-6 27-24 16,-12 5-7-16,-26 4-16 16,-18 3-6-1,-29-6-9-15,-5-2-9 16,-9-19-90-16,4-20-60 0</inkml:trace>
  <inkml:trace contextRef="#ctx0" brushRef="#br0" timeOffset="179458.11">8894 8168 603 0,'-6'-8'375'0,"-11"-9"-8"15,-3 1-74-15,-10 7-101 16,-8 6-49-16,3 9-79 15,-2 5-29-15,13 7-33 16,20 2-7-16,21 8-7 16,15 2 1-16,13 5 6 15,2 0 4-15,-6 1 7 0,-14-4 2 16,-21-9 9-16,-10-4 2 16,-21-12 3-16,-5-7 1 15,-1-12-15-15,-4-6-36 16,8-12-160-16,10 2-213 15</inkml:trace>
  <inkml:trace contextRef="#ctx0" brushRef="#br0" timeOffset="179598.81">8974 8173 701 0,'9'5'388'16,"10"14"-65"-16,-2 7-69 0,-9 10-101 15,-4 6-39-15,-5 5-62 16,-5-3-19-16,0-11-109 15,3-4-94 1</inkml:trace>
  <inkml:trace contextRef="#ctx0" brushRef="#br0" timeOffset="179752.65">8993 7904 1348 0,'2'-2'501'16,"5"4"-391"-16,3 11-66 15,2 11-74-15,2 11-71 16,3 7-189 0,-9 4-191-16</inkml:trace>
  <inkml:trace contextRef="#ctx0" brushRef="#br0" timeOffset="179916.56">9147 8276 734 0,'4'10'419'0,"1"6"-63"15,3-2-58-15,-2-9-93 0,2-3-36 0,5-12-61 16,4-3-26-16,9-11-43 15,6-1-16-15,0 1-14 16,-2 5-3 0,-7 13-4-16,-5 6 0 0,-9 16 2 15,-9 2 1 1,-3 14 4-16,-5 5-9 16,4 1-213-16</inkml:trace>
  <inkml:trace contextRef="#ctx0" brushRef="#br0" timeOffset="180239">9576 8230 1032 0,'-6'5'427'16,"-4"6"-253"-16,3 7-66 16,14 12-51-16,7 1-3 0,13 1 8 15,6-8 0 1,6-14 3-1,0-14-3-15,0-19-21 16,-3-10-7-16,-12-13-7 16,-6-2 0-16,-20-7-1 15,-14-6-3-15,-29-16-10 16,-14-10-2-16,-19-2-9 16,0 17-3-16,6 35 7 15,5 25 2-15,20 36 9 16,14 13 2-16,28 20-5 0,18 3-3 15,49-4-1-15,21-4 5 16,31-16 23-16,8-10-77 16</inkml:trace>
  <inkml:trace contextRef="#ctx0" brushRef="#br0" timeOffset="180727.03">10151 8252 1035 0,'14'4'474'0,"8"1"-205"0,21 0-105 0,14-3-25 16,22-4-55-1,14-7-21-15,12-5-180 0</inkml:trace>
  <inkml:trace contextRef="#ctx0" brushRef="#br0" timeOffset="181043.43">11093 8026 767 0,'6'-34'418'0,"6"-41"-103"16,-2-4-55-16,-4 4-79 15,-2 14-30-15,-4 24-15 16,-1 14-13 0,-3 23-46-16,-5 11-23 15,3 24-48-15,-1 16-6 16,7 22-6-16,7 3 0 16,10 1 12-16,1-7-90 15,1-15-335-15</inkml:trace>
  <inkml:trace contextRef="#ctx0" brushRef="#br0" timeOffset="181221.22">10901 8223 1060 0,'4'0'435'16,"8"-2"-244"-16,27 2-108 15,20-1-27-15,20 1-17 16,6 0-13-16,2 3-62 15,-8 2-155-15</inkml:trace>
  <inkml:trace contextRef="#ctx0" brushRef="#br0" timeOffset="181519.01">10935 8436 1026 0,'-4'-3'416'0,"-4"-6"-244"15,12 1-35-15,24 4-39 16,13 4-17-16,26 7-34 16,5 10-16-16,-9 3 0 15,-16 2 6-15,-33 1 12 16,-17-3 0-16,-31 4-6 16,-12-1-7-16,-17 0-18 15,-1 0-4-15,15-1-4 16,12-5-1-16,29-2-3 15,15-4 0-15,27-7 1 0,16 1-1 16,19-5-2-16,4-1-4 16,12-4-25-16,2-2-53 15</inkml:trace>
  <inkml:trace contextRef="#ctx0" brushRef="#br0" timeOffset="182172.3">11690 8118 834 0,'6'-4'398'0,"10"2"-160"16,2 2-31-16,-1 15-68 15,0 9-26-15,-10 5-30 16,-1 5-16-16,-11 1-18 16,-6-5-11-16,2-8-13 15,-1-9-4-15,6-15-6 16,12-9-5-16,6-14-7 15,-1-5-3-15,19-1-6 16,-2 6 0-16,5 8 2 16,6 4 2-16,-16 14 4 0,4 5 10 15,-14 11 11-15,-13 4 6 16,-3 3 2-16,-15 0-7 16,-4-1-11-16,8-5-4 15,3-10-19-15,12-8-14 16,13-16-13-16,9-4-1 15,12-8 10-15,4 2 14 0,3 4 11 16,-3 2 4 0,-7 13 26-16,-4 7 18 0,-9 9 25 15,-5 7 5-15,-11 7-17 16,-4 1-16-16,-2 2-27 16,-1 1-72-16</inkml:trace>
  <inkml:trace contextRef="#ctx0" brushRef="#br0" timeOffset="182626.59">12367 8019 872 0,'7'6'394'16,"8"10"-179"-16,0 7-44 16,-7 4-63-16,-2 5-17 0,-2 6-36 15,2 4-15-15,5-8-19 16,5 0-6-16,5-12-2 15,4-10 0-15,8-8 3 16,1-12 3-16,-1-12 0 16,-4-6-1-16,-13-14-3 15,4 2 0-15,-6-15-1 16,-2-1 0-16,1 5-6 0,-4 8-7 16,-8 23 21-1,-1 12-1-15,0 19 7 0,0 10 5 16,0 15-21-16,5 7-1 15,4 5-4-15,-4-1-2 16,6-4-26-16,3-3-82 16</inkml:trace>
  <inkml:trace contextRef="#ctx0" brushRef="#br0" timeOffset="182942.15">12951 8265 938 0,'-3'7'391'0,"-11"12"-214"0,9 3-53 15,-6 7-41-15,2-3-17 16,4-7-31-16,3-4-11 16,2-14-3-16,4 0 2 15,2-14-4-15,6-8-2 16,8-11-1-16,0-5-4 15,3-1 3-15,0 3-1 16,-6 11 10-16,-2 4 14 0,-4 23 9 31,-5-2 5-31,0 1-11 0,13 12-15 0,5 19-8 16,2 6-6-16,-8 3-4 16,-3-1-3-16,-7-3-53 15,-2-5-86-15,-7-12-316 16</inkml:trace>
  <inkml:trace contextRef="#ctx0" brushRef="#br0" timeOffset="183105.72">12972 8349 602 0,'-2'-5'381'16,"1"-5"0"-1,7 3-164-15,31 3-101 0,3 0-43 16,6 4-44-16,6 0-16 15,-7 0-64-15,-1 0-149 16</inkml:trace>
  <inkml:trace contextRef="#ctx0" brushRef="#br0" timeOffset="183399.87">13189 7827 878 0,'5'-13'363'15,"6"-11"-200"-15,14 9-58 0,9 6-9 16,12 13-4-16,0 7-11 16,-8 11-30-16,-10 1-5 15,-25 4-2-15,-14 3 0 16,-24 4-3-16,-3-1-5 15,7-6-15-15,10-7-6 16,31-1 0-16,14-12 1 16,23-1-4-16,11-5 0 15,2-4-3-15,-1 5-43 16</inkml:trace>
  <inkml:trace contextRef="#ctx0" brushRef="#br0" timeOffset="183780.92">14047 8085 916 0,'10'0'425'0,"23"-5"-183"0,8 8-104 16,18-1-87-16,9-2-21 16,7 5-18-16,-4-6 23 15,-12-1-183-15,-13 6-189 16</inkml:trace>
  <inkml:trace contextRef="#ctx0" brushRef="#br0" timeOffset="183926.13">14051 8221 895 0,'7'5'383'0,"6"0"-190"15,23 0-54-15,6-1-8 0,27-7-27 16,7-4-30-16,14-1-50 16,10 0-1-1,4 1-171-15</inkml:trace>
  <inkml:trace contextRef="#ctx0" brushRef="#br0" timeOffset="184234.41">15140 7933 740 0,'-14'-16'361'16,"-16"-12"-139"-16,-2 13-82 0,-10 20-92 15,0 14-22 1,-2 24-16-16,6 7-5 15,17 11 1-15,13 0 1 16,29-5 27-16,14-4 20 16,21-12 17-16,8-5 3 15,10-21-14-15,2-12-13 16,0-17 22 0,-7-12 32-16,-25-16 27 0,-13-6 4 0,-30-7-30 15,-13-6-34-15,-30 2-42 16,-12 3-15-16,-5 15-16 15,-1 13-44 1,14 17-160-16,8 10-100 16</inkml:trace>
  <inkml:trace contextRef="#ctx0" brushRef="#br0" timeOffset="184409.53">15245 8019 896 0,'4'-3'473'0,"-3"1"-130"16,-6 4-67-16,4-2-109 16,-31 11-44-16,-51 59-56 15,35-21-18-15,1 18-26 16,1 8 65-16</inkml:trace>
  <inkml:trace contextRef="#ctx0" brushRef="#br0" timeOffset="197663.88">3271 12360 1085 0,'8'5'449'16,"14"6"-212"-16,30 25-181 16,11 11-20-16,12 10-7 0,-3 2-13 15,-11 0-2-15,-6-3-25 0,-20-7-249 16</inkml:trace>
  <inkml:trace contextRef="#ctx0" brushRef="#br0" timeOffset="197866.47">3744 12359 1147 0,'-27'0'531'15,"-27"10"-208"-15,-1 15-101 16,-5 20-102-16,-5 12-34 0,-7 13-59 15,2-1-20-15,16-6-75 16,17-3-122-16</inkml:trace>
  <inkml:trace contextRef="#ctx0" brushRef="#br0" timeOffset="198625.6">1816 10066 885 0,'8'3'392'16,"7"5"-189"-16,14-11-39 15,3-10 7-15,10-15-33 16,-3-15-31-16,-6-20-42 16,-1-9-16-16,-15-12-14 15,-5 2-4-15,-8 15-12 0,-8 8-4 16,0 29-10-16,-4 7-20 16,4 31-51-16,7 20 4 15,5 21 5-15,10 19 17 0,17 17 50 16,3 0-4-16,8-3-2 31,-1-11 5-31,-20-20 3 16,-3-13-56-16,-16-16-285 15</inkml:trace>
  <inkml:trace contextRef="#ctx0" brushRef="#br0" timeOffset="198760.2">2031 9852 987 0,'19'5'374'16,"24"4"-280"-16,6 5-45 16,0-5 28-16,-5 2-108 15</inkml:trace>
  <inkml:trace contextRef="#ctx0" brushRef="#br0" timeOffset="198895.75">1770 9661 1156 0,'-6'-1'478'16,"-6"0"-278"-16,15 4-183 16,13 8-32-16,19 7-19 15,15 6 15-15</inkml:trace>
  <inkml:trace contextRef="#ctx0" brushRef="#br0" timeOffset="199149.19">2502 10007 1200 0,'15'6'481'16,"14"3"-329"-16,5-2-26 15,3-7-52-15,-1-8-16 16,-2-11-9-16,-7-4 2 16,-16-10-10-16,-13-5-15 15,-23 0-26-15,-8 4-13 16,-8 20-20-16,2 12 5 15,8 26 21-15,4 13 5 16,7 14 13-16,6 4 3 16,14-1-15-16,7 1-2 15,18-5-3-15,7-2 32 16,6-11-177-16,4-7-117 0</inkml:trace>
  <inkml:trace contextRef="#ctx0" brushRef="#br0" timeOffset="199616.16">3165 9805 1224 0,'-18'20'527'0,"-21"26"-288"15,-1 8-69-15,-8-3-74 32,3-4-35-32,1-16-35 0,2-15-9 0,12-17-21 15,6-9-5-15,15-12-23 16,7-7-1-16,17-2 22 31,11-3 13-31,12 8 32 16,11 11 7-16,-6 16-4 15,6 12-5-15,-1 19-8 16,-8 3-1-16,-5 2 38 0,-5 1 351 16</inkml:trace>
  <inkml:trace contextRef="#ctx0" brushRef="#br0" timeOffset="200162.57">3828 12950 592 0,'3'-4'352'0,"2"-9"-24"16,4-7-75-16,5-6-69 15,1-9-29-15,1-2-49 16,3 4-20-16,-7 6-40 15,1 9-15-15,-6 12-43 16,-3 12-12-16,-4 20-8 16,0 12-2-16,5 19 29 15,0 4 8-15,7-6-132 16,-5-11-373-16</inkml:trace>
  <inkml:trace contextRef="#ctx0" brushRef="#br0" timeOffset="200310.27">4185 12996 1231 0,'-4'13'513'0,"-10"11"-295"16,-2 5-63-16,-7 6-60 16,2 0-33-16,8-2-166 15,9-7 15-15</inkml:trace>
  <inkml:trace contextRef="#ctx0" brushRef="#br0" timeOffset="200628.78">4328 12895 843 0,'11'-6'430'0,"8"-4"-131"16,4 11-95-16,-7 10-87 16,-3 11-9-16,-16 14-13 15,-11 1-7-15,-8 6-27 16,-4-4-25-16,15-10-25 15,9-3-6-15,25-16-2 16,11-5 2-16,16-14 3 0,10-4 0 16,1 1-98-16</inkml:trace>
  <inkml:trace contextRef="#ctx0" brushRef="#br0" timeOffset="200981.51">4616 12624 1054 0,'13'-4'461'15,"6"0"-223"-15,26 0-112 16,8 1-19-16,10 3-38 15,3 0-18-15,-14 2-28 16,-10-2-70-16</inkml:trace>
  <inkml:trace contextRef="#ctx0" brushRef="#br0" timeOffset="201186.73">4639 12785 1011 0,'29'-2'528'0,"21"-1"-173"0,21 0-134 16,7 3-44-16,-18 0-98 16,-7 0-18-1,-19 1 179-15</inkml:trace>
  <inkml:trace contextRef="#ctx0" brushRef="#br0" timeOffset="204308.9">5435 12007 831 0,'7'-4'350'0,"8"-1"-177"0,-1 4-36 15,5 12-22-15,0 11-9 16,-12 9-25 0,3 10-11-16,-11 5-18 0,-4-5-9 0,3-4-17 31,-1-11-7-31,3-17-5 0,1-9 3 15,7-19-1 1,0-7 0-16,9-17-9 0,6 0-5 16,3 4-4-1,5 7-2-15,-6 12 3 16,2 10 2-16,-4 16 11 0,-5 2 3 16,-4 16 7-1,-5-1-1-15,-11 5-1 0,-3 4-3 16,-1-4-7-16,3-4-3 15,3-14-2-15,5-10 2 16,6-18 0-16,4-11 2 16,10-8-4-16,2-1-3 15,3 12-3-15,-4 6-3 16,-4 15 0-16,-2 8 1 16,-9 15 3-16,-1 5 2 15,-5 12 3-15,-1 3 2 0,-9-5-138 16</inkml:trace>
  <inkml:trace contextRef="#ctx0" brushRef="#br0" timeOffset="204774.11">6324 12147 908 0,'-2'-7'441'16,"0"-8"-161"-16,-6-4-45 15,-4-3-78-15,-3 2-37 16,-12-6-59-16,-1 9-23 16,-2 9-39-16,-1 8-17 15,0 19-13-15,7 6-1 16,7 7 3-16,9-1 6 15,12 0 8-15,11-5 3 16,15-11 3-16,5-8 1 16,7-14 5-16,0-7 5 0,-9-6 11 15,-20 9 4 1,-6 5-2-16,0 0-2 16,7-7 4-16,-5 5-1 0,-3 20 8 15,-1 16 0-15,4 15-6 16,-8 8 0-16,-15 8 0 15,-9 1 6-15,-13-7-1 0,5-10 2 16,2-17 0-16,5-13 1 16,4-17-5-1,1-8-32-15,13-18-118 0,2-6-106 16</inkml:trace>
  <inkml:trace contextRef="#ctx0" brushRef="#br0" timeOffset="205106.12">6739 12044 1156 0,'-13'-6'488'0,"-18"-6"-280"15,0 1-50-15,6 12-81 16,0 2-32 0,9 5-45-16,7 7-9 0,11 5-4 15,10 5 1-15,12 1 8 16,4 2 4-16,-4 2 6 16,-5-2 6-16,-15-2 11 15,-9-2 7-15,-18-8 7 16,-7-3 1-16,-4-13-9 0,0-5-34 15,7-7-134-15,9-4-211 16</inkml:trace>
  <inkml:trace contextRef="#ctx0" brushRef="#br0" timeOffset="205276.93">6867 12043 873 0,'2'0'475'0,"-2"3"-89"15,1 5-124-15,3 15-127 16,-7 5-33-16,0 6-50 16,0 4-23-16,-3-3-134 15,1-1 79 1</inkml:trace>
  <inkml:trace contextRef="#ctx0" brushRef="#br0" timeOffset="205412.6">6863 11777 1009 0,'-1'-9'477'15,"1"-4"-204"-15,1 6-153 0,-1 10-180 16,4 6-187-16</inkml:trace>
  <inkml:trace contextRef="#ctx0" brushRef="#br0" timeOffset="205658.86">6950 12075 902 0,'7'12'465'15,"9"8"-118"-15,1 2-150 16,2 3-36-16,-2 0-55 0,-2-1-30 16,-2-5-47-16,-2-8-9 15,-2-11-1-15,1-9 2 16,1-13-1-16,2-2-1 15,3-7-10-15,1 5-4 16,3 9-4-16,-2 3-3 16,2 16-2-16,-6 4 9 15,-2 13 13 1,0 6 6-16,-5 4 2 0,4 1-10 16,2-5-76-16</inkml:trace>
  <inkml:trace contextRef="#ctx0" brushRef="#br0" timeOffset="206190.57">7489 12006 1032 0,'-9'8'428'0,"-13"14"-253"0,11 4-48 16,3 3-57-16,10 5-14 16,15-5-23-16,5-3-2 15,10-10 12-15,1-10 4 16,1-14 26-16,1-13 9 0,-6-10-4 16,-7-6-3-16,-17-8-20 0,-7-3-9 15,-27-16-9 1,-10-3-9-16,-14-11-8 15,-2-3 0 1,9 23-22-16,2 7-4 0,14 35-6 16,-1 13-5-16,4 13 6 15,16 12 2-15,14 10-5 0,19 8 1 16,29 4 6-16,12-4 4 16,22-4 3-16,8-5 1 15</inkml:trace>
  <inkml:trace contextRef="#ctx0" brushRef="#br0" timeOffset="206641.47">8136 11688 885 0,'2'-4'439'0,"3"0"-167"15,3 4-46-15,5 12-85 16,2 8-25-16,3 9-11 15,-2 5-18-15,-3 7-34 16,-1-3-11-16,-4-1-25 0,0-6-6 16,-6-10 6-16,-1-2-81 15,-7-12-209-15</inkml:trace>
  <inkml:trace contextRef="#ctx0" brushRef="#br0" timeOffset="206805.21">8019 11945 836 0,'10'1'445'16,"7"0"-86"0,26-3-183-16,15-6-37 0,11-5-55 15,1 4-29-15,-11 3-34 16,-11 6 22 0,-16 7-208-16,-4 3-349 0</inkml:trace>
  <inkml:trace contextRef="#ctx0" brushRef="#br0" timeOffset="206993.38">8006 12271 1135 0,'3'1'488'15,"19"2"-227"-15,15-1-102 16,31-4-19-16,14-3-24 15,2 0-40-15,-4 1-25 16,-17-1-122-16,-14-1 465 16</inkml:trace>
  <inkml:trace contextRef="#ctx0" brushRef="#br0" timeOffset="207622.82">8804 11787 1053 0,'0'-5'462'0,"1"-3"-219"0,17 20-162 16,0 14-30-16,17 26-9 16,4 12 13-16,-2 5 10 15,-2-5-1-15,-10-10-15 16,-3-9-13-16,-9-13-16 15,-3-11-1-15,-6-19 23 16,-4-7 5-16,-3-21 1 16,-1-7 1-16,-2-15-23 15,1-16-6-15,4-35-3 16,7-19-5-16,18-29-10 16,17-11-4-16,15 7 1 15,2 15 12-15,-12 33 44 0,-17 26 12 16,-22 39 0-16,-6 14-10 15,-5 18-43-15,-1 9-13 16,2 12-23-16,0 3-64 16</inkml:trace>
  <inkml:trace contextRef="#ctx0" brushRef="#br0" timeOffset="209873.79">9809 11366 645 0,'-12'-4'403'16,"-8"-3"1"-16,-20 30-218 16,-13 16-40-16,-5 32-40 15,0 15-17-15,16 21-41 16,18 10-17-16,32-2-22 15,18-12-5-15,36-27-4 16,9-17 1-16,9-26-144 16,2-9-150-16</inkml:trace>
  <inkml:trace contextRef="#ctx0" brushRef="#br0" timeOffset="210322.68">9840 11880 806 0,'6'1'369'16,"7"4"-131"-16,7 16-110 16,-2 5-1-16,-3 7-13 15,-4 0-21-15,-11-6-30 16,-1-3-17-16,-1-5-18 15,0-6-6-15,4-13 1 0,6-6-2 16,4-16-1 0,7-12-1-16,10-12-14 0,1-2-5 15,3 6-2-15,-2 14-4 16,-7 23 6-16,-2 11 7 16,-11 21 23-16,-4 6 7 15,-10 8 5-15,-4-5-3 16,0-6-17-16,4-5-7 15,8-12-9-15,4-6-3 16,10-14 3-16,6-8-1 16,5-12 0-1,0-2-1-15,-4 0-3 0,-1 5-1 16,-8 14-3-16,-2 7-1 16,-5 17 1-16,-9 5 3 15,-1 5 1-15,-2 0 25 16,4-1-153-16</inkml:trace>
  <inkml:trace contextRef="#ctx0" brushRef="#br0" timeOffset="210731.21">10637 12008 511 0,'3'-9'325'0,"4"-9"7"15,0-2-108-15,-4-2-65 16,-3 1-19-16,-9-1-29 0,-7 6-22 16,-15 11-43-16,-5 6-16 15,-4 13-27 1,4 6-7-16,14 7-7 16,8 2-4-16,17 1-2 0,8-8 4 15,17-4 6-15,6-7 4 16,7-9 7-16,-2-2 5 15,-10-5 7-15,-5-4 2 16,-8 4 1-16,-4 5 3 16,-2 6 12-1,-3 12 10-15,-1 11 11 0,-3 8 0 16,-6 8-13 0,-9-1-9-16,-14-5-10 0,-5-4-1 15,-10-18 1-15,0-7 3 16,2-15 0-16,3-10-2 15,10-11-55-15,8-5-60 0,12-1-208 16</inkml:trace>
  <inkml:trace contextRef="#ctx0" brushRef="#br0" timeOffset="211031.18">11087 11828 694 0,'-20'-16'428'16,"-15"-10"-3"-16,-1 15-262 16,1 6-45-16,6 13-70 15,7 7-23-15,17 14-24 0,11 6-4 16,19 8 3-16,4 0 1 15,5-5 9-15,-3-7 4 16,-17-6 9-16,-9-6 14 16,-21-7 10-16,-11 2 5 15,-9-14-8-15,-2 0-17 16,7-10-86-16,5-3-83 16</inkml:trace>
  <inkml:trace contextRef="#ctx0" brushRef="#br0" timeOffset="211192.56">11202 11894 767 0,'4'9'427'15,"4"8"-99"-15,-7 4-122 16,1 9-53-16,-6 3-73 16,-3-2-29-16,0-1-100 0,-4-7-98 15</inkml:trace>
  <inkml:trace contextRef="#ctx0" brushRef="#br0" timeOffset="211325.7">11227 11656 1108 0,'0'-2'416'15,"-1"0"-288"-15,1 14-99 0,2 6-157 16</inkml:trace>
  <inkml:trace contextRef="#ctx0" brushRef="#br0" timeOffset="211541.27">11340 11984 1071 0,'6'14'527'16,"3"7"-197"-16,-4-1-121 16,-4-2-51-16,-2-7-67 15,-3-2-32-15,4-5-34 16,0-4-4-16,9-12-16 15,5 0-2-15,9-11-7 16,3-4-3-16,6 6 2 16,-1 3 1-16,-3 16 2 15,-5 5 2-15,-9 16 6 16,-3 1-1-16,-1 2 2 0,1 0-28 16</inkml:trace>
  <inkml:trace contextRef="#ctx0" brushRef="#br0" timeOffset="211938.16">11791 11911 1008 0,'-3'12'422'16,"-1"12"-229"-16,3 8-76 16,5 2-45-16,5-2-8 15,12-5-21-15,5-5-10 16,-1-10-12-16,-2-4-2 0,0-8 11 16,-1-4 4-16,-2-16 2 15,-2-8-1-15,-13-19-6 16,-5-9-1-16,-20-20-4 15,-11-11-1-15,-12 4-12 16,-5 12-7-16,6 30-4 16,7 19 0-16,10 22 2 15,6 6-2-15,14 11-4 16,5 5-3-16,17 7-3 16,17 3 1-16,25 3 5 15,8-3 49-15,13-3-196 16</inkml:trace>
  <inkml:trace contextRef="#ctx0" brushRef="#br0" timeOffset="212164.47">12215 11419 1157 0,'6'5'441'0,"19"13"-312"15,7 14-38-15,17 26 4 16,3 15-1-16,-14 24-2 16,-13 9-10-16,-31 2-39 15,-14-6-7-15,-18-18-19 16,-3-15-41-16,11-23-106 16</inkml:trace>
  <inkml:trace contextRef="#ctx0" brushRef="#br0" timeOffset="212531">12564 11317 961 0,'0'-9'457'0,"6"-7"-163"0,9 0-69 15,15 7-84-15,3 2-20 16,2 7-46-16,1 6-25 16,-17 5-26-16,-6 6-4 15,-18 10-4-15,-16 8 3 0,-21 7-2 16,-4 3-1-1,3-8-9-15,13-8-5 0,29-9-2 16,9-8 0-16,27-4-1 16,7 1 1-16,15-7 1 15,2-1 1-15,-5 1-83 16,-6 1-107-16</inkml:trace>
  <inkml:trace contextRef="#ctx0" brushRef="#br0" timeOffset="213052.79">13012 11858 908 0,'9'4'404'0,"18"3"-131"0,9 1-68 16,12 3 0-16,6 2-28 15,4-1-74-15,5-1-29 16,-6-4-43-16,-6-7-10 16,-15 0 145-16</inkml:trace>
  <inkml:trace contextRef="#ctx0" brushRef="#br0" timeOffset="213582.54">13228 11689 996 0,'0'0'432'0,"-1"7"-226"16,1 14-54-16,0 28-87 16,-3 13-6-16,-1 17-26 15,2-5-8-15,5-12-77 16,11-14-225-16</inkml:trace>
  <inkml:trace contextRef="#ctx0" brushRef="#br0" timeOffset="214016.98">13830 11549 1074 0,'-9'0'471'0,"-7"2"-209"15,1 11-157-15,-1 2-24 0,5 5-25 16,6 2-14-16,11 2-25 16,11 1-7-16,11 1-5 15,7-2-2 1,5-7 2-16,1-2 1 0,-2-9-36 15,-3-6-59-15,-10-7-146 16,-4-5-89-16,-6-9-133 16,-2-1 22-16,-5-5 169 15,-2 2 157-15,-7-2 297 16,-2 4 95-16,-4 4 63 16,-2 3-38-16,5 16-105 0,-3 2-45 15,2 19-69-15,4 6-22 16,1 17-9-16,3 5-7 15,-1 12-19-15,0 1-3 16,-2-8-14-16,0-3-3 16,8-19-91-16,5-5-97 0</inkml:trace>
  <inkml:trace contextRef="#ctx0" brushRef="#br0" timeOffset="214209.65">14382 11847 1344 0,'-4'-4'613'16,"-3"-4"-281"-16,3 6-158 15,4 2-117-15,4 0-39 16,-4 0-73-16,0-1-96 0</inkml:trace>
  <inkml:trace contextRef="#ctx0" brushRef="#br0" timeOffset="214486.37">14767 11559 796 0,'2'-29'457'0,"4"-37"-62"16,7-2-119-16,6 5-104 15,-1 7-28-15,-5 22-7 0,-6 10-32 16,-7 14-24-16,0 10-24 16,-5 18-46-16,0 10-13 15,5 28-4-15,4 7 4 16,7 8 4-16,3-1 1 15,7-15-50 1,0-4-90-16,0-11-494 0</inkml:trace>
  <inkml:trace contextRef="#ctx0" brushRef="#br0" timeOffset="214656.96">14654 11759 1146 0,'4'-1'436'0,"9"-1"-308"16,19-1-39-16,24 0-50 16,15-3-3-16,19 3-20 15,-4-1-6-15,-9 4-85 16,-6 2-118-16</inkml:trace>
  <inkml:trace contextRef="#ctx0" brushRef="#br0" timeOffset="-214518.44">14691 12016 1010 0,'-1'-1'394'16,"5"-1"-260"-16,12-2-32 0,22 2-25 15,10-1-1-15,11 5-20 16,-2 3-4-16,-13 8-15 15,-9 1-9-15,-25 2 1 16,-11 1 4-16,-23 4 3 16,-13 6-1-16,-9 3-13 15,2-1-8-15,14-6-7 16,12-6-3-16,20-5-2 16,11-5 0-16,11-4 1 15,7 0 1-15,7-1 0 16,3 0-1-16,5-1 2 0,-1 0-31 15,-4-4-188 1</inkml:trace>
  <inkml:trace contextRef="#ctx0" brushRef="#br0" timeOffset="-214024.16">15464 11790 1193 0,'1'3'563'16,"1"2"-220"-16,3 2-119 0,-4 0-27 16,2 0-51-1,0-1-40-15,-2-4-49 16,7 2-21-16,-5-4-35 15,1-1-61-15,-1-5-526 16</inkml:trace>
  <inkml:trace contextRef="#ctx0" brushRef="#br0" timeOffset="-213265.95">15920 11408 850 0,'1'-7'399'0,"3"-6"-157"15,-3 11-84-15,1 21-76 16,0 15-26-16,3 25-31 16,0 7 4-16,1 8-3 15,-2 0-3-15,3-7-7 16,4-9-4-16,2-19-2 0,5-12 0 16,-2-19-16-1,-3-9-29-15,1-18-44 0,1-8-18 16,0-5-21-1,3-5 23-15,-3 1 39 0,0 6 16 16,0 7 45-16,-10 7 23 16,-5 11 27-16,-4 5 10 0,-12 9 11 31,-2 6-10-31,-1 9-18 0,-1 1-4 16,9 4-13-16,8 1-3 0,10-4 9 15,9-1 2-15,10-12-3 16,7-4-2-1,13-9-12-15,3-4-33 16</inkml:trace>
  <inkml:trace contextRef="#ctx0" brushRef="#br0" timeOffset="-212897.14">16866 11171 977 0,'-26'-1'426'0,"-34"8"-216"15,-5 14-61-15,-1 32-55 16,0 25-11-16,13 33-15 16,4 18-13-16,16 24-15 0,21-2-11 15,36-6-16-15,21-16-1 16,37-33-3-16,9-11-1 15,4-33-74 1,-4-13 106-16</inkml:trace>
  <inkml:trace contextRef="#ctx0" brushRef="#br0" timeOffset="-211952.44">17100 11677 627 0,'1'-15'337'16,"2"-20"-61"-16,0-3-57 15,-2-6-59-15,0-3-19 0,4 9-29 16,-2 8-15-16,3 13-23 15,-4 10-11-15,2 5-32 16,-1 4-13-16,-3-2-22 16,1 15-4-16,12 63 1 15,-1-18 1-15,5 15 3 16,-2 3 6-16,2 2-122 16,-7-4-88-16</inkml:trace>
  <inkml:trace contextRef="#ctx0" brushRef="#br0" timeOffset="-211793.78">17014 11941 1137 0,'10'-12'437'16,"16"-14"-313"-16,12 4-54 16,21 16-37-16,12 3-14 15,19 10-5-15,-3 2-75 16,-8 6-233-16</inkml:trace>
  <inkml:trace contextRef="#ctx0" brushRef="#br0" timeOffset="-211505.71">17065 12148 706 0,'-6'-3'379'16,"-1"1"-41"-16,14-4-213 15,14 2-19-15,24-1-32 16,8 5-15-16,13 0-31 16,-3 1-3-16,-16 6-1 0,-12-2 1 15,-28 4 10-15,-15 4 0 16,-24 3-3-16,-9 4-4 16,-5 3-14-16,7-4-5 15,18-2-7-15,11-2-2 16,24-1-4-16,9-3 4 15,18 0-3-15,9-2 2 0,5-3-45 16,2 2-104-16</inkml:trace>
  <inkml:trace contextRef="#ctx0" brushRef="#br0" timeOffset="-210904.23">17623 11659 980 0,'6'1'384'0,"11"12"-236"0,5 11-53 15,-2 18-27-15,-2 6 1 16,-9 7-22-16,-8-1-9 0,-1-12-11 16,-3-7-5-1,0-18-5-15,1-10 0 16,4-14-23-16,1-15-15 15,7-20-10 1,3-5-9-16,6-5 12 16,4 5 8-16,3 14 0 15,1 11 4-15,-5 14 8 0,-2 8 6 16,-5 13 22-16,-1 7 6 16,-10 9 7-16,-3 5-2 15,-5 0-12-15,-3-3-3 16,5-8-5-16,-1-10-2 15,4-14 11-15,4-6 0 0,12-16 1 16,2-2-1-16,4-5-15 16,3 0-5-16,-6 9-7 15,-3 1 9-15,-4 15 16 16,2 6 10-16,-3 17 20 16,-1 4-3-16,-5 8-4 15,-5 0-6-15,-1 1-14 16,0-1-5-16,4-7-69 15,0-2-66-15</inkml:trace>
  <inkml:trace contextRef="#ctx0" brushRef="#br0" timeOffset="-210486.3">18249 11696 969 0,'-5'2'403'0,"-5"7"-232"15,-4 6-90-15,3 12-61 16,2 6 0-16,9 8 0 15,8 4 0-15,10-4 6 16,5-4 1-16,11-15 2 16,1-12 0-16,4-11-4 15,-3-8 2-15,-7-14 0 16,-5-7 0-16,-6-12 0 0,-8-4-3 16,-4 4-3-16,-5 2-2 15,-1 16 9-15,-4 8 0 16,-3 16-5-16,3 12-1 15,-3 12-19-15,2 7-3 16,5 10-1-16,3 2 3 16,8 4-164-16,0-5-198 15</inkml:trace>
  <inkml:trace contextRef="#ctx0" brushRef="#br0" timeOffset="-210186.91">18676 11968 1094 0,'-13'9'437'0,"-10"4"-262"15,0 6-115-15,0 2-11 0,4 2-14 16,7-1-5-16,5-5-17 16,4-4-1-16,6-8-2 15,4-5 3 1,7-12 5-16,2-2 1 15,2-12 3-15,2-8-2 0,-2-1 11 16,2-5 7-16,-2 14 10 16,-4 4 1-16,-2 21-15 15,-3 8-9-15,-1 15-17 16,2 5-4-16,4 10 0 16,0-3-1-16,2-1-5 15,-1-3-75-15,-6-9-209 16</inkml:trace>
  <inkml:trace contextRef="#ctx0" brushRef="#br0" timeOffset="-210026.47">18686 12037 1021 0,'6'-1'388'0,"9"1"-277"0,4 1-49 16,11-1-29-16,1 2-6 15,-1-4-124-15</inkml:trace>
  <inkml:trace contextRef="#ctx0" brushRef="#br0" timeOffset="-209740.65">18784 11406 933 0,'9'-12'398'0,"13"-15"-184"15,9 8-27-15,7 9-36 16,-1 8-17-16,-5 11-56 16,-6 8-22-16,-13 7-19 0,-11 3-3 15,-15 5-4-15,-9-1-4 16,-9 3-8-16,1-3-5 15,13-4-13-15,12-6-4 16,25-8-11-16,9-4-2 16,13-5-29-16,13 0-60 15</inkml:trace>
  <inkml:trace contextRef="#ctx0" brushRef="#br0" timeOffset="-209445.6">19259 11772 753 0,'3'0'373'16,"4"1"-116"-16,16 5-60 0,9-2-15 0,13 2-15 16,1 1-24-16,2-5-51 15,2 0-18-15,-11-5-35 32,-3-1-2-32,-10-1-161 0</inkml:trace>
  <inkml:trace contextRef="#ctx0" brushRef="#br0" timeOffset="-208713.17">19301 11617 875 0,'1'10'350'16,"3"6"-188"-16,8 25-99 0,2 17-13 16,1 17 5-1,0 2-13-15,1-7 0 0,0-12-132 16</inkml:trace>
  <inkml:trace contextRef="#ctx0" brushRef="#br0" timeOffset="-208230.46">19867 11680 925 0,'2'7'411'16,"-2"5"-173"-1,-4 4-118-15,1 6-6 16,-10-1-23-16,1 1-19 0,4-4-38 16,1-3-11-16,7-5-15 15,2-7-2-15,9-10-1 16,9-7 0-16,8-12 2 16,3-2-2-16,-2-1-5 15,-2 4-1-15,-6 12-2 16,-6 8 2-16,-1 15 11 15,-6 7 7-15,0 11 9 16,-3 6 1-16,-2 0-6 16,-2-3-5-16,-1-4-6 15,0-10-3-15,3-11-5 16,-1-8-2-16,7-14-13 16,3-8-2-16,1-10 3 0,7-5 2 15,1 1 3-15,0 4 0 16,-1 12 1-16,0 10 3 15,-6 14 14-15,-2 8 8 16,-2 13 2-16,-3 5 1 16,1 6-8-16,-1 2-3 15,2-7-36-15,0-3-122 0</inkml:trace>
  <inkml:trace contextRef="#ctx0" brushRef="#br0" timeOffset="-207771.81">20624 11846 738 0,'6'-9'413'0,"2"-9"-104"16,-7-3-93-16,-6-3-35 15,-10 0-70-15,-5-2-28 16,-11 2-41-16,-6 8-19 16,-1 9-28-16,3 11-11 15,10 15-10-15,4 6 3 16,8 8 6-16,6-1 2 0,12-3 6 16,11 0 0-16,11-13 3 31,3-7 3-31,3-9 6 0,-2-8 6 15,-2-2 7-15,-4 2 16 16,-7 8 14-16,-3 8 6 16,-5 17 6-16,-2 6-12 15,-5 14-11-15,-4 2-3 16,-13-7-8-16,-6-3-2 16,-14-13-1-16,-1-3 1 15,-5-14 2-15,0-7-3 16,7-11-40-16,0-9-44 15,13-10-153-15,6-4-172 16</inkml:trace>
  <inkml:trace contextRef="#ctx0" brushRef="#br0" timeOffset="-207078.35">21121 11689 640 0,'-21'-4'363'16,"-18"0"-66"0,-1 0-64-16,7 4-86 0,9 4-47 15,10 0-52-15,6 6-13 16,10 5-11-16,9 1 2 15,13 11 3-15,6 3-5 0,5 7-7 16,-7 3 0 0,-14 1 5-16,-11 1 3 0,-23-14 4 15,-5-1 0-15,-5-17-4 16,-3-6 3-16,11-9-99 16,3-13-90-16</inkml:trace>
  <inkml:trace contextRef="#ctx0" brushRef="#br0" timeOffset="-206899.68">21275 11677 1213 0,'11'6'508'16,"9"13"-302"0,-5 3-47-16,-5 10-67 0,-3 4-27 15,-10-1-33-15,3 4-6 16,-4-11-124-1,-1-4-130-15</inkml:trace>
  <inkml:trace contextRef="#ctx0" brushRef="#br0" timeOffset="-206776.75">21277 11410 973 0,'-2'-2'367'0,"-1"-3"-252"0,2 11-306 15</inkml:trace>
  <inkml:trace contextRef="#ctx0" brushRef="#br0" timeOffset="-206538.5">21423 11704 883 0,'7'13'448'0,"-3"12"-132"15,0 4-67-15,-4-3-95 16,-8-1-40-16,3-2-52 15,1-4-23-15,5-7-22 16,0-8-6-16,5-8-15 16,-2-12-6-16,9-12-7 15,8-2-1-15,9-1 3 0,2 4 3 16,-5 11 17-16,-3 7 7 16,-12 11 10-1,-2 10 7-15,-9 13-7 0,-1 11-4 16,-1 4 35-16,-1 4-99 15</inkml:trace>
  <inkml:trace contextRef="#ctx0" brushRef="#br0" timeOffset="-206154.83">21873 11825 920 0,'-5'1'403'16,"-10"1"-203"-16,2 10-109 16,3 5-15-16,4 5-24 15,5 4-6-15,9-2-4 0,4-5 3 16,1-7 4 0,4-6 3-16,4-16 0 0,4-7-7 15,1-17-9-15,-3-8-3 16,-4-9-5-16,-7-2-1 15,-14-6-8-15,-11-2-2 16,-17-11-7-16,-6-8 1 16,-8 10-5-16,5 10-6 15,-5 32-2-15,-1 20-4 16,3 25 0-16,6 11 2 16,24 16 0-16,13 6 1 0,35 0 3 15,14-1 0 1,17-6 0-16,7-1 0 15,-5-7-213 1</inkml:trace>
  <inkml:trace contextRef="#ctx0" brushRef="#br0" timeOffset="-205959.6">22291 11823 1388 0,'2'2'609'15,"0"4"-319"-15,-4-3-87 0,1-3-117 16,0 0-27-16</inkml:trace>
  <inkml:trace contextRef="#ctx0" brushRef="#br0" timeOffset="-205263.33">22811 12018 615 0,'-1'-10'340'0,"1"-14"-48"16,-4-2-39-16,-6-6-64 0,-2 1-37 15,-12 0-68-15,-5 6-26 16,-9 12-35-16,12 19-13 16,13-3-20-1,1 1-5-15,-33 35 0 0,7 6 3 0,20 13 11 16,22-18 1-16,19-10 8 16,6-6 6-1,10-16 12-15,5-8 7 16,3-10 7-16,-2-10 1 15,-9-14-1-15,-9-8-4 16,-8-19-6-16,-6-5-4 16,-10-7-5-16,-1-1-2 15,-5 6-6-15,-7 7-1 16,7 23-6-16,-7 11-3 0,2 21-9 16,3 17-4-1,-1 18-3-15,3 9 0 16,3 20 7-16,3 8 2 15,3 12 4-15,2 5-1 0,5-10 4 0,-2-9-86 16</inkml:trace>
  <inkml:trace contextRef="#ctx0" brushRef="#br0" timeOffset="-205017.62">22976 11264 1053 0,'14'-3'451'0,"25"11"-231"16,7 19-54-16,14 41-48 16,3 17 1-16,-15 25-12 0,-13 8-14 15,-37 10-18-15,-27-9-15 16,-30-15-21-16,-12-14-3 15,3-34 8-15,7-4-84 16</inkml:trace>
  <inkml:trace contextRef="#ctx0" brushRef="#br0" timeOffset="-204395.15">21890 10921 554 0,'-4'6'294'0,"-3"2"-75"0,6-1-32 16,14 1-30-16,8-1-7 15,25-1 6-15,21-2-14 16,39 0-13-16,10-4-7 16,10-1-29-16,-5 4-14 15,-23-5-29-15,-8 1-12 16,-32-4-9-16,-17-3-1 15,-29-5-48-15,-14 2 94 16</inkml:trace>
  <inkml:trace contextRef="#ctx0" brushRef="#br0" timeOffset="-203517.75">22235 12566 498 0,'-3'0'262'0,"-3"6"-66"16,3-6-32-16,3 3-57 15,0-1-12-15,0-2-16 16,0 0 2-16,10 1 6 16,15 3-2-16,30 7-10 15,-23-9-7-15,4 0-13 16,3 2-5-16,19-4-4 15,12 2-3-15,28 3-4 0,8-4-3 16,6 4-9-16,-6-4-1 16,-24-4-1-16,-9-1 10 15,-27-4 33-15,-6 2 10 16,-16-1 10-16,-5-1-7 16,-10 2-28-16,-7 3-10 15,-3 3-20-15,-5 0-7 16,5 0-13-16,0 0-3 15,-6 3-40-15,-8-2-82 16</inkml:trace>
  <inkml:trace contextRef="#ctx0" brushRef="#br0" timeOffset="-202732.18">13322 13350 985 0,'-4'-19'442'16,"1"-31"-197"-16,7-1-73 0,19 1-77 16,11-1-21-16,22 7-23 15,8 13-4-15,2 22-8 16,-2 16-1-16,-24 27-9 15,-12 12-5-15,-28 19 3 16,-21 5 2-16,-24 6-5 16,-10-4-3-16,-6-15-6 15,3-10-4-15,16-23-10 16,9-14-12-16,20-20-22 16,8-12-8-16,16-6-7 15,7-3 4-15,14 8 20 16,5 9 12-16,2 14 24 15,5 16 11-15,-5 13 10 16,-7 5-4-16,-3 5-8 16,-9-6-6-16,-2-5-6 15,1-4-84-15</inkml:trace>
  <inkml:trace contextRef="#ctx0" brushRef="#br0" timeOffset="-202574.48">14048 13439 847 0,'0'-3'534'0,"1"-3"3"0,-1 2-314 15,-1 3-53-15,0 1-93 16,0 0-26-16,0 0-166 16,-1 0-106-16</inkml:trace>
  <inkml:trace contextRef="#ctx0" brushRef="#br0" timeOffset="-202309.61">14327 13097 1137 0,'2'-17'490'16,"1"-16"-241"-16,-2 10-45 15,-1 13-79-15,-1 10-29 16,1 16-63-16,1 4-16 16,8 14-3-16,5-2-2 15,3 9 2-15,0 0-1 16,-4 3 0-16,-4 1-2 16,-4-6 33-1,0-1-104-15</inkml:trace>
  <inkml:trace contextRef="#ctx0" brushRef="#br0" timeOffset="-202132.36">14197 13493 848 0,'7'-4'469'16,"9"-7"-3"-16,24-1-350 15,16 0-24-15,21-3-37 16,0 5-16-16,-10 8-25 15,-5 2-4-15,-17 9-163 16,0 1-92-16</inkml:trace>
  <inkml:trace contextRef="#ctx0" brushRef="#br0" timeOffset="-201802.42">14262 13725 974 0,'-6'-2'455'16,"-8"-3"-194"-16,19-3-93 0,7-2-21 0,18-4-48 31,13 0-25-31,3 5-32 0,4 4-6 16,-6 8-5-1,-9 10 1-15,-19 7 2 16,-16 7 1-16,-28 13-8 0,-10 1-4 15,-15 6-10-15,3-3-3 16,12-12-3-16,9-12-1 16,19-18-9-16,10-7-8 15,18-14-4-15,9 2 0 0,17 1 8 16,5 3 6-16,3 12 2 16,-2 3 1-16,-5 13-2 15,-7 6 7-15,-10 0-131 16</inkml:trace>
  <inkml:trace contextRef="#ctx0" brushRef="#br0" timeOffset="-201122.09">14966 13053 951 0,'3'-5'430'15,"1"-2"-211"-15,1 7-39 16,-2 7-77-16,0 12-31 0,-2 19-36 15,-1 9-4-15,1 17-11 16,-3 10-4-16,1 1-5 16,0-3-2-16,2-12-2 15,2-14-2-15,9-17-3 16,-2-10-2 0,3-19-15-16,7-4-13 0,-2-15-10 15,4-6-3-15,7-8 11 16,-2 0 14-16,0-4 11 15,1 6 5-15,-14 13 17 16,-9 4 7-16,-10 16 2 0,-9 6 0 16,-11 8-12-16,2 3-6 15,2 1-3-15,-4 1-1 0,10-2-4 16,4 3-1-16,5-4 0 16,6-1 0-16,10-3 11 15,3-4 9-15,18 4 24 16,-1-6 7-16,14 3 0 15,6-2-8-15,3-4-19 16,2 0-7-16,-11-2-7 16,-9 0 1-16,-21-3 4 15,-4 0 4-15,-10 0 17 16,-5 0 7-16,1 2 8 16,3-2 2-1,0 0-14-15,0 0-5 16,0 0-7-16,0 0-5 15,0 0-4-15,-1 0-5 16,1 0-8-16,0 0-3 16,0 0-53-16,0 0-60 0</inkml:trace>
  <inkml:trace contextRef="#ctx0" brushRef="#br0" timeOffset="-194370.57">1825 15349 624 0,'-2'-23'316'16,"-5"-17"-80"-16,8 19-89 16,6 14-39-16,4 27-23 15,0 19-22-15,4 36-22 16,-5 13 9-16,-8 19-12 15,-6 2-9-15,-11-6-9 16,-1-4-35-16,8-32-126 16,8-18-110-16</inkml:trace>
  <inkml:trace contextRef="#ctx0" brushRef="#br0" timeOffset="-194143.16">2289 15452 545 0,'2'-16'313'15,"-2"-13"-19"-15,-7 8-50 16,-18 20-71-16,-10 9-34 0,-14 21-64 16,-6 9-23-16,-3 10-12 15,-5 0-11 1,13 1-19-16,8-3-11 0,27-4-18 16,19-3-6-16,30-9-1 15,12-1 5-15,14 0 15 16,4-3 7-16,4 3 7 15,-4-4 1-15,0-6-80 16,-3-3-99-16</inkml:trace>
  <inkml:trace contextRef="#ctx0" brushRef="#br0" timeOffset="-193859.23">2506 15808 944 0,'-4'0'407'15,"1"4"-231"-15,3 5-49 16,8 7-76-16,7 2-18 15,2 2-11-15,6-3-6 16,0-5 3-16,0-4 1 16,-1-8 6-16,-6-6 6 15,-5-8 12 1,-5-5 5-16,-7-6 3 0,-3-2-5 0,-11 0-10 16,-6 3-7-16,-6 7-20 15,6 8-13-15,-1 14-22 16,2 13-3-1,6 20 6-15,-1 9 9 16,7 9 13-16,4 4 0 0,8 4 0 16,4-4-1-1,6-3-17-15,6-1-84 0</inkml:trace>
  <inkml:trace contextRef="#ctx0" brushRef="#br0" timeOffset="-193549.16">3110 15695 882 0,'-4'8'390'0,"-6"16"-173"16,-12 8-29-16,-9 9-38 15,-12 2-39-15,-12-6-63 0,5-10-14 16,-1-17-5-16,9-10-11 15,13-21-24-15,7-6-12 16,16-7-25-16,11-1-5 16,16 7 14-16,6 8 21 15,14 16 27-15,-1 6 14 16,-1 23 17-16,0 7-10 16,-10 14-3-16,-3 1-2 15,-3-1-20-15,-1-3-291 16</inkml:trace>
  <inkml:trace contextRef="#ctx0" brushRef="#br0" timeOffset="-192637.15">3230 15761 554 0,'0'2'296'15,"6"5"-27"-15,5 2-135 16,21 1-32-16,10-7 11 16,12-4-14-16,7-6-20 15,-14-6-41-15,-3 5-7 16,-20-5 2-16,-10 1 3 16,-11 3-1-16,-7 2-10 15,-13 7-24-15,-2 4-10 0,-7 15-15 16,-3 6 0-1,3 12 4-15,2 3 1 16,20 8-1-16,8-6-1 0,24-1 5 16,5-7 2-1,13-13 7-15,6-8 1 0,5-19-35 16,3-7-7-16,-7-14 0 0,-7-1 5 0,-15-7 48 16,-8 1 15-1,-16 1 23 1,-9 2 12-16,-14 13 28 15,-11 4 4-15,-9 12-8 16,-2 4-13-16,4 10-39 16,5 1-14-16,13 6-19 15,5-1-7-15,11 5-4 16,5 3 1-16,6-1 4 16,7 0 1-16,6-4 5 15,5-4 0-15,5-7 5 16,1-7 2-16,2-9 7 15,-6-4 5-15,-7-11 5 0,-4 2 2 16,-9-4 0-16,-1 3-1 16,-8 6-1-16,-2 5 0 15,0 9-5-15,-4 8-2 0,4 6-9 16,3 5-2 0,6 0 0-16,5-2-3 0,3-3 11 15,5-4 5-15,-1-10 8 16,-2 0 9-16,-3-10 1 15,-5-6 2-15,-5-4-1 16,-4-5-29-16,-4-9-105 16,0 1-71-16,-3-2-183 15,4 1-77-15,-3 0 78 16,-3 2 121-16,0 6 297 16,-3 0 161-16,2 11 106 15,2 6-24-15,6 9-97 16,-2 0-62-16,-1 2-96 15,2-2-32-15,0 0-83 16,0 0-99-16</inkml:trace>
  <inkml:trace contextRef="#ctx0" brushRef="#br0" timeOffset="-192477.56">4146 15700 795 0,'1'-1'397'0,"5"5"-94"0,2 9-88 16,4 15-65-16,1 11-31 15,4 22-61-15,-2 8-18 16,-2 19-23-16,-5 2-5 16,-1-3-6-16,-1-5-47 15,-1-19-131-15,-1-11-238 16</inkml:trace>
  <inkml:trace contextRef="#ctx0" brushRef="#br0" timeOffset="-192334.98">4259 16040 998 0,'5'-5'362'15,"3"-1"-235"-15,18 4-130 0,9-4-90 16</inkml:trace>
  <inkml:trace contextRef="#ctx0" brushRef="#br0" timeOffset="-192006.7">4721 15736 1029 0,'-11'-11'499'16,"-12"-7"-173"-1,-6 6-190-15,-3 3-32 16,-2 9-71-16,7 3-26 16,8 10-30-16,6 6-11 15,11 4-8-15,-1 1 1 0,7 3 6 16,10 0 2-1,6-7-6-15,6-3-9 16,-2-10-26-16,-7-5 6 16,-9-2 22-16,-11-3 13 0,-12 1 33 15,-7 4 1 1,-3 3 1-16,2 6 7 16,6 4 9-16,7 3 8 15,10 3 15-15,4 0 5 16,9-6 11-16,6-1 0 0,12-6-8 15,5-3-9-15,9 0-11 16,1-4-16-16</inkml:trace>
  <inkml:trace contextRef="#ctx0" brushRef="#br0" timeOffset="-191313.62">5286 15700 909 0,'7'4'350'0,"7"3"-218"0,17 3-87 15,7-4 9-15,7-3 3 16,-1-3-4-16,-5-7-13 15,-4-2-4-15,-11-2-6 0,-6 3 2 16,-15 2-8-16,-6 5-12 16,-17 8-17-16,-6 7-9 15,1 13-5-15,-9 0 5 16,17 7 4 0,6-1 0-16,9 2-2 0,11 0 2 15,6-5 5-15,2-5 4 0,11-12 7 16,1-7 7-1,5-14 9-15,-2-6 2 16,-5-15 3-16,-3-3 0 16,-6-2-8-16,2 4-4 15,-6 8-14-15,0 8-10 16,-6 14-1-16,-3 4 6 0,-5 15 15 16,-1 3 11-16,-2 3 2 15,-3-1-3 1,0-7-9-16,5-4 0 15,3-14 6-15,5-9 0 16,13-13 0-16,2-8-3 0,6 0-10 16,2 1-1-16,-5 10 10 0,-2 6 4 15,-3 18 11 1,-4 4 6-16,-5 19-6 16,-2 7-3-16,-4 7-1 0,0 3-40 15</inkml:trace>
  <inkml:trace contextRef="#ctx0" brushRef="#br0" timeOffset="-187117.09">6795 15669 840 0,'-22'10'367'15,"-13"7"-190"1,0 20-105-16,2 7-33 0,20 14-33 15,11 4-4-15,21-11 1 16,12-11 9-16,19-23 21 16,1-21 15-16,-2-25 14 15,-1-15 9-15,-17-26 2 16,-6-6-5-16,-19-6 6 16,-7-6-5-16,-21-11-14 15,-12-1-7-15,-11 7-27 0,-8 19-10 16,4 41-18-16,4 23-9 15,13 28-6-15,11 12-2 16,16 19 8-16,14 8 3 16,35 8 81-16,16-2-149 15,19-4-263-15</inkml:trace>
  <inkml:trace contextRef="#ctx0" brushRef="#br0" timeOffset="-186800.16">7391 15650 521 0,'-9'-6'325'15,"-14"-5"17"-15,1 2-141 0,-1 2-97 16,0 7-33-16,8 6-62 16,4 5-17-16,14 9-11 0,11-1 3 15,14 1 13 1,-1-1 5-16,-1-9 7 15,-6-2 2-15,-8-5 10 16,-9-3 0 0,-12 1-3-16,-9-1-1 0,-14 4-13 0,-1 2-5 15,2 7-6 1,4 7 0-16,15 8 1 16,9 0 6-16,17 2 7 0,12-3 2 15,12-11 2-15,4-7 1 0,13-13-107 16</inkml:trace>
  <inkml:trace contextRef="#ctx0" brushRef="#br0" timeOffset="-186212.76">7421 15686 466 0,'0'-2'268'0,"-1"-4"-21"15,5 2-122-15,-4 3-57 16,5 0-8-16,25 0-7 15,51-3-6-15,-32 0-12 16,-3 3-4-16,-12-3-7 16,-7 2-2-16,-13 4-6 15,-10-1-1-15,-3 2 4 16,-3-2 1-16,1-2-1 16,0 0-3-16,0 1-11 15,-11 1-6-15,-38 24-7 16,30-3-1-16,1 7 1 0,5 2 3 15,13 2 2-15,6 2 3 16,14-5 1-16,7 0 1 16,5-12 6-16,2-3 2 15,1-14 6-15,-3-9 3 16,2-9 2-16,-5-11-2 16,-11-5-3-16,3 2-3 15,-17-7-1-15,5 6-1 0,2 7-5 16,-10 6-2-16,4 16-12 15,-6 7 0-15,2 14 6 16,1 8 2-16,0 11 9 16,-1 2-1-16,7 3-3 15,-1-1 4 1,1-14-106-16,6-6-159 0</inkml:trace>
  <inkml:trace contextRef="#ctx0" brushRef="#br0" timeOffset="-186058.96">8037 15680 677 0,'7'-4'369'16,"8"-7"-80"-16,-4 17-172 0,2 12-37 15,0 14-49-15,-3 4-4 16,-2 8-12-16,-2 0-2 16,-1-5-20-16,-2-5-153 15</inkml:trace>
  <inkml:trace contextRef="#ctx0" brushRef="#br0" timeOffset="-185593.87">8368 15686 835 0,'-7'3'365'16,"-7"4"-176"-16,-8 9-99 16,-7 1-19-16,-2 4-28 15,4-2-14 1,5 1-17-16,3-8-4 0,17 1-9 15,4 0-3-15,17-2 3 16,6 6 0-16,2-6 5 0,3-2 2 16,-2-2-1-16,1-2 2 15,-3-7-47 1,0 0-12 0,-3-9-37-16,-2-2-7 0,-3-7 45 15,-5 0 13-15,-1 1 43 16,-2 2 30-16,-2 11 27 0,-3 6 14 15,-7 13 34-15,-2 9-6 16,-5 12-3 0,-2 5-9-16,1-3-38 0,1-1-13 0,3-11-20 15,5-4-7-15,6-16 3 16,7-8 1-16,11-17-2 16,4-10-1-16,5-3-8 15,2 1-3-15,0 5-3 31,0 10-1-31,-8 10 0 16,-7 6-1-16,-9 19 3 16,-8 4 4-16,-2 13 2 0,1 4-1 15,-1-3-1-15,0-3 21 0,-2-11-163 16</inkml:trace>
  <inkml:trace contextRef="#ctx0" brushRef="#br0" timeOffset="-185451.31">8680 15378 1044 0,'-3'-2'446'0,"-9"2"-235"16,3 10-142-16,0 19-71 16,2 9-124-16</inkml:trace>
  <inkml:trace contextRef="#ctx0" brushRef="#br0" timeOffset="-184951.18">9442 15885 701 0,'5'4'315'0,"8"-2"-82"16,4-2-76-16,15-2-29 16,0-4-5-16,0-3-54 0,-2-3-19 15,-14-7-13-15,-6-2 1 16,-15-3-4-16,-7-2-3 16,-18 3-12-16,-5 4-8 15,-4 11-14-15,0 8-8 16,11 18-9-16,4 13-1 15,11 20 6-15,4 8 5 16,8 8 9 0,2-1 2-16,7-8 2 0,3-7 3 15,0-6 1-15,1-8 59 16,0-11-218-16,2-6-215 16</inkml:trace>
  <inkml:trace contextRef="#ctx0" brushRef="#br0" timeOffset="-184785.11">9822 15704 940 0,'-3'2'447'0,"-6"0"-127"16,6 20-228-16,-5 10-39 0,-1 15-23 15,7 5-12-15,0 0-15 16,4-6-80-1</inkml:trace>
  <inkml:trace contextRef="#ctx0" brushRef="#br0" timeOffset="-184651.5">9872 15367 1140 0,'-5'0'405'16,"-8"-3"-320"-16,7 21-196 0,6 7-305 15</inkml:trace>
  <inkml:trace contextRef="#ctx0" brushRef="#br0" timeOffset="-184388.38">10069 15461 925 0,'10'-29'424'0,"8"-24"-187"16,2 6-86-16,-3 7-27 15,-1 13-43-15,-3 9-27 16,-6 11-37-16,0 7-11 16,-3 15-12-16,3 11-2 15,-1 27 4-15,2 14 1 16,1 15 3-16,5 7 1 0,1 0 2 16,-3-3 2-16,-14-4 5 15,-3-5 1-15,-17-17 5 16,-6-12 0-16,-3-18 2 15,-6-9 4-15,4-21-58 16,3-3-61-16</inkml:trace>
  <inkml:trace contextRef="#ctx0" brushRef="#br0" timeOffset="-183969.99">10683 15785 704 0,'-15'14'391'16,"-12"9"-89"-16,-14 3-133 15,-4 4-46-15,-4-8-62 16,3-7-22-16,9-13-12 16,10-8-1-16,8-9-11 15,9-5-6-15,10-4-15 16,8-1-7-16,14 2-3 15,2 4 5-15,10 14 18 16,-2 5 8-16,2 17 14 0,4 10 2 16,-3 12-7-16,-5 9 0 15,-8-3-2-15,-2-3-507 16</inkml:trace>
  <inkml:trace contextRef="#ctx0" brushRef="#br0" timeOffset="-183447.4">11258 15695 1035 0,'15'14'356'0,"12"8"-297"0,0 32-70 16,6 13 8-16,-9 12 27 15,-8 0 18-15,-21-12 13 16,-12-10 1-16,-12-10-9 16,-4-11-8-16,-1-16-74 15,8-14-40-15,6-24-33 16,8-10-11-16,14-23 56 16,8-8 39-16,10-17 58 15,7-7 26-15,13 1 30 0,1 10 9 16,4 17-23-16,-2 16-18 15,-9 24-29 1,-6 7-11-16,-6 15-13 0,-2 10-3 16,-4 10 3-16,-1 4 0 15,-3 7 0-15,-1-2 1 0,-4-2 0 16,1 0 1 0,-3-9-71-16,1-5-115 15</inkml:trace>
  <inkml:trace contextRef="#ctx0" brushRef="#br0" timeOffset="-183162.07">12057 15700 753 0,'-5'9'409'16,"-3"6"-136"-16,-17 8-74 15,-6 4-42-15,-13 3-81 16,-6-3-25-16,3-6-20 15,2-6-5-15,14-14-3 16,10-3 1-16,12-13-7 0,5-6-6 16,6-4-14-16,4-3-8 15,10 3-6 1,4 4 2-16,12 12 9 0,1 8 4 16,2 16 3-1,0 6 4-15,-6 14-1 0,-3 5 0 16,-7 5 1-16,-3-2-28 0</inkml:trace>
  <inkml:trace contextRef="#ctx0" brushRef="#br0" timeOffset="-182690.15">12194 15708 911 0,'0'2'313'15,"11"6"-261"1,5-2-9 0,7-1 10-16,8 0-1 0,2-5-20 15,2-1-5-15,-5-6 0 16,-2-1-1-16,-12-3 1 0,-6-2 0 16,-10 4-6-16,-6 2-4 15,-13 9-8 1,-4 7-2-16,-5 11 2 15,-1 4-2-15,12 8-2 0,5 2-3 16,9 5-2 0,8-1-1-16,5-6 2 15,5-3 2-15,15-10 5 16,1-10 3-16,9-15 5 16,4-8 3-16,-2-14-1 15,-2-5 0-15,-4-3-2 16,-7-4-1-16,-14-3 56 15,-4 3 8-15,-11 9 17 0,1 9 10 16,-2 19-56-16,-6 6-11 16,4 18-23-16,-3 2-11 15,0 8-3-15,6 5 0 16,0 2 0-16,4 0 1 16,-4-4-49-16,1-2-62 15</inkml:trace>
  <inkml:trace contextRef="#ctx0" brushRef="#br0" timeOffset="-182549.79">12652 15354 1254 0,'0'-9'550'16,"0"-12"-292"-16,-6 31-163 15,0 19-50-15,-6 29 16 16</inkml:trace>
  <inkml:trace contextRef="#ctx0" brushRef="#br0" timeOffset="-168788.14">24547 2584 615 0,'15'-8'330'0,"15"-12"-66"16,-7-4-52-16,-18-24-68 15,-11-13-15-15,-42-31-35 16,-25-16-19-16,-43-26-30 16,-32-5-4-16,-31 7-2 0,-28 4-6 15,-40 28-13-15,-25 11-10 16,-50 26-10-16,-10 17 4 15,-24 37 43-15,9 32 6 16,34 42 2-16,19 23-11 16,79 42-44-16,38 4-2 0,68 19-11 15,48 7-1 1,71 2-2-16,41 3-1 16,88 10-5-16,42-2 3 0,74-13-5 15,49-3 4-15,66-19 9 16,24-15-2-16,20-29-2 15,1-27-4-15,-38-63 7 16,-34-30 1-16,-75-79 133 16,-59-35 65-16,-121-90 53 15,-54-16 10-15,-122-18-153 16,-64 13-63-16,-103 57-104 16,-69 16-25-16,-86 52-96 15,-69 16-107-15</inkml:trace>
  <inkml:trace contextRef="#ctx0" brushRef="#br0" timeOffset="-152911.95">13590 15719 780 0,'20'5'340'0,"-3"-5"-166"0,-1 14-104 15,-8 8-16-15,-18 5 0 16,7 13 6-16,-11-2-8 0,0-6-13 15,8-10-20-15,2-14-5 16,12-17-2-16,4-12 2 16,16-17-2-16,3-2 0 15,1 1 19-15,1 7 10 16,-7 20 10 0,-4 6 0-16,-5 18-17 0,-4 10-8 15,-11 12-6-15,-2 5 0 16,-1-1-8-16,2-2-29 15</inkml:trace>
  <inkml:trace contextRef="#ctx0" brushRef="#br0" timeOffset="-152577.11">14369 15729 973 0,'-7'-3'447'31,"-7"6"-194"-31,3 8-116 16,8 14-95-16,4 9-14 0,13 6-13 15,8-2-3-15,11-9-5 0,5-9-1 0,6-25-3 16,-1-12 0 0,-6-22 7-16,-10-11 4 0,-13-12 12 15,-7-3 4 1,-21-9 8-1,-10-6-1-15,-23-8 32 16,-9 5 2-16,-4 21 6 16,4 23 1-16,11 39-42 15,6 11-11-15,30 26-22 16,16 7-10-16,43 10 0 16,32 1-44-16</inkml:trace>
  <inkml:trace contextRef="#ctx0" brushRef="#br0" timeOffset="-152050.91">15063 15667 530 0,'6'-8'284'0,"7"-9"-48"16,-5 1-17-16,-14 1-47 0,-7 2-29 15,-13 8-65-15,-7 2-20 16,3 7-28-16,0 4-21 16,13 3-25-16,4 4-9 15,14 1 0-15,9 3 4 16,15 0 16-16,2-2 6 16,4-4 6-16,-4-3-2 15,-10-9 9 1,-5 0 7-16,-20-1-3 0,-5 0 1 0,-24 3-11 15,-4 2-10-15,3 8-5 16,2 2-2-16,20 5-5 16,9 2 2-1,16 1 4-15,9 0 4 16,19-3 5-16,11-6-3 0,6-12-14 16,1-5-17-16,-3-15-107 15,-6-3-94-15</inkml:trace>
  <inkml:trace contextRef="#ctx0" brushRef="#br0" timeOffset="-151686.32">15309 15644 831 0,'-9'0'392'0,"-11"2"-177"15,5 3-57-15,7 5-100 16,7-1-31-16,13 0-25 0,5 1-1 0,15-4 8 16,4-2 0-16,-2-6-1 31,-3-3 1-31,-14-1 6 0,-7-3 4 15,-10 3 0 1,-8 2-5-16,-10 4-13 0,-5 6-4 16,-6 10 6-1,2 3 2-15,7 7 4 16,6 3-2-16,13 0-7 16,4-1 0-16,14-5 0 15,8-3 3-15,6-10 2 16,2-6 1-16,3-12 0 0,-5-7 1 15,-1-11 4-15,-3-5 1 16,-11-4 2-16,2 2 0 16,-7 7-1-16,-5 5 3 15,-1 15 10-15,-4 6 0 16,-1 10-3-16,2 8-4 16,3 11-15-16,-4 2-1 0,-1 3-49 15,5 1-89-15</inkml:trace>
  <inkml:trace contextRef="#ctx0" brushRef="#br0" timeOffset="-151099.17">15852 15612 883 0,'-1'0'516'0,"-2"0"-28"15,2 9-290-15,-3 11-122 16,2 4-34-16,-1 12-17 15,0 0-6-15,1 1-10 0,2-2-1 16,3-11-88-16,4-6-58 16,10-18-190-16,2-11-72 15,8-13 50-15,3-3 55 16,2-3 211 0,0 1 113-16,-11 2 141 0,-9 5 48 15,-14 7 55-15,-11 5-24 16,-7 12-85-16,-6 5-44 15,0 9-78-15,0 5-17 16,10 2-23-16,7-2-3 0,11-3-2 16,10-4 2-1,12-7 3-15,4-6 4 16,4-8 2-16,-3-3 1 0,-4-9-4 16,-2-1-1-16,1 2 1 15,1 3 7-15,-4 9 15 16,-6 3 6-16,-4 12 17 15,-5 4 8-15,-3 8-5 16,2 5-1-16,-4-5-17 16,-1-1-14-16,2-8-7 15,7-6 0-15,3-12-2 0,5-6 0 16,3-11-3-16,-1-4-2 16,1 1-2-16,-2 1-2 15,1 10 0 1,-4 4-3-16,-4 11-1 0,1 7-1 0,-3 8-1 15,-2 6 1-15,-1 4 1 16,0 0-4-16,-5 1-47 16,0-3-39-16,-3-12-163 15,-4-6-216-15</inkml:trace>
  <inkml:trace contextRef="#ctx0" brushRef="#br0" timeOffset="-150973.43">16244 15315 894 0,'0'-8'516'16,"0"-7"-122"-16,-1 16-194 16,-4 9-60-1,5 18-111-15,-3 3-21 0,4 7-118 0</inkml:trace>
  <inkml:trace contextRef="#ctx0" brushRef="#br0" timeOffset="-150551.57">16976 15423 965 0,'23'-40'433'0,"12"-31"-170"16,13 14-137-16,3 14-20 16,-6 26-25-16,-3 18-18 15,-18 32-41-15,-7 17-10 16,-13 32-4-16,-7 2 3 15,-11 4 7-15,-6-5-1 16,0-21 2-16,3-8 1 0,5-23-4 16,10-8 2-16,-4-19 6 15,-2-4 0-15,-9-10-2 16,-6-3-3-16,-4 0-14 16,-5 0-7-16,4 6-56 15,1 6-59-15,1 2-204 16</inkml:trace>
  <inkml:trace contextRef="#ctx0" brushRef="#br0" timeOffset="-149895.14">17509 15519 874 0,'3'0'394'0,"2"3"-180"0,1 10-71 15,-2 9-67-15,-1 5-9 16,4 10-14-16,-3 1-12 0,7-6-16 16,6-2-5-1,0-15-3-15,10-9-2 0,-3-11-11 16,-3-13-37-1,4-9-143-15,-7-6-117 0</inkml:trace>
  <inkml:trace contextRef="#ctx0" brushRef="#br0" timeOffset="-149796.99">17734 15324 563 0,'-1'-5'354'0,"-4"-7"-19"16,0 4-81-16,2 6-132 15,-2 1-60-15,4 10-60 16,-1 6-117-16</inkml:trace>
  <inkml:trace contextRef="#ctx0" brushRef="#br0" timeOffset="-149498.7">18075 15540 771 0,'-9'-5'412'0,"-10"-1"-99"16,-1 8-180-16,-2 4-45 16,-5 12-66-16,8 6-19 15,0 2-11-15,6 7-2 16,13 1 4-16,6-2 4 16,13-2 8-16,1-5 6 15,7-16 27-15,-6-7 22 0,-7-7 46 16,-3-3 13-16,-12-4-14 15,-5-2-21-15,-10-3-51 16,-6-2-23-16,0 4-136 16,3 4-107-16</inkml:trace>
  <inkml:trace contextRef="#ctx0" brushRef="#br0" timeOffset="-149216.73">18085 15590 790 0,'14'0'431'0,"17"5"-80"15,-3 1-86-15,-7 5-77 16,-9 5-26-16,-10 0-43 16,-5 3-21-16,-5-5-46 15,5 0-18-15,2-8-18 16,2-6 1-16,10-9-7 0,4-6-3 16,7-9-6-16,4 0-4 15,1 2-3-15,1 2 0 16,0 11 2-16,-3 3 0 15,-8 9 3-15,-3 7 1 16,-5 10 8-16,0 4 5 16,-4 5 3-16,-1 1 0 15,-4-6-5-15,-3-3-4 0,2-4-37 16,-4-6-93-16</inkml:trace>
  <inkml:trace contextRef="#ctx0" brushRef="#br0" timeOffset="-147122.54">19437 15535 795 0,'-9'-6'368'0,"-10"0"-150"16,-11 6-35-16,-6 13-59 15,-1 10-36-15,10 16-56 16,9 5-13-16,25 2-16 16,14-3 1-16,19-19 3 15,5-11 1-15,-8-22 12 16,-5-16 8-16,-15-15 9 16,-13-12 8-16,-5-15-4 15,-8-10-3-15,-2-13-5 0,2 4-5 16,5 12-12-16,4 16-11 15,7 32-15-15,5 11-9 16,6 20-18-16,3 12-69 16,16 18-325-16</inkml:trace>
  <inkml:trace contextRef="#ctx0" brushRef="#br0" timeOffset="-146693.93">19877 15527 763 0,'-9'-11'390'0,"-11"-4"-113"16,-6 2-63-16,-2 13-90 16,3 7-48-16,5 11-60 15,7 6-14-15,12-3-5 16,7 2 2-16,15-8 0 16,6-2 1-16,4-5 0 15,-5-8 0-15,-11-3 4 0,-6-1 1 16,-16-4-4-16,-7 2-2 15,-13 6-8-15,-10 5-2 16,-4 7 8-16,3 4 3 16,11 5 4-16,11-1 4 15,19 4-1-15,12-1 0 16,20-6 1-16,7-2 0 16,11-12 2-16,-3-8 0 15,-4-12 2-15,-8-6 2 16,-12-7 1-16,-4 1 1 15,-10 5 2 1,-3 5 11-16,-12 10 17 0,3 6-3 16,-7 12-4-16,4 7-13 15,5 12-21-15,-2 2-1 0,0 2-2 16,1-2-2-16,1-6-73 16,2-4-67-16</inkml:trace>
  <inkml:trace contextRef="#ctx0" brushRef="#br0" timeOffset="-146556.48">20037 15261 1129 0,'-3'-12'522'16,"0"-9"-193"-16,-7 14-257 0,4 7-48 16,1 8-126-16,1 7-161 15</inkml:trace>
  <inkml:trace contextRef="#ctx0" brushRef="#br0" timeOffset="-146416.96">20132 15452 1130 0,'14'18'452'0,"17"27"-271"16,6 7-53-16,1 7-28 15,-4 6-28-15,-11 7-49 16,-3 2 6-16,-5-8-124 0,-1-11-81 15</inkml:trace>
  <inkml:trace contextRef="#ctx0" brushRef="#br0" timeOffset="-146264.66">20467 15525 1235 0,'-30'12'514'0,"-26"7"-273"0,-26 22-182 16,-8 6-13-16,1 13-33 15,7 7-2-15,30 4-142 16,13 0-267-16</inkml:trace>
  <inkml:trace contextRef="#ctx0" brushRef="#br0" timeOffset="-146001.41">20571 15497 933 0,'2'8'402'0,"5"6"-171"15,6 12-167-15,2 2 6 16,2 0-5-16,-2-3-7 16,0-11-12-16,0-4 12 0,5-9 31 15,0-4 10-15,-1-16 9 16,2-1-20-1,-8-7-48-15,-2-2-30 16,-8 6-155-16,-2 6-53 0</inkml:trace>
  <inkml:trace contextRef="#ctx0" brushRef="#br0" timeOffset="-145539.48">21054 15469 644 0,'-16'-14'439'16,"-7"-8"17"-16,1 7-268 15,0 7-66-15,9 13-93 0,2 9-24 16,7 9-13-16,5 2 0 16,11 3 8-16,3-2 3 15,12-6 2-15,0-4 0 16,2-10 3-16,-5-4 2 15,-12-2 8-15,-9-3-3 16,-11 2-8-16,-10-6-6 16,-5 4-9-16,-3 3-2 15,3 4 0 1,6 6-1-16,7 3-3 0,4 2 1 16,8-2 7-16,6 2 3 15,5-5 8-15,8-3 4 16,6-3 3-16,4-4 1 15,6-5 0-15,-2-9-4 0,1-3-1 16,-3-5 3 0,-3-1-3-16,-2 2 4 0,-9-3 0 15,-4 4-5 1,-9 7 35-16,-4 6-1 0,-6 14 5 16,1 8 7-16,0 12-35 15,2 2-2-15,2 5 25 16,-1-1-85-16</inkml:trace>
  <inkml:trace contextRef="#ctx0" brushRef="#br0" timeOffset="-145089.76">21956 15568 354 0,'1'3'189'16,"6"7"11"-16,-4-1-101 16,-1 6 14-16,1 1 15 15,-11-2-6-15,0 2-9 16,-3-8-32-16,-1 0-16 0,7-9-14 16,5-6-10-16,7-14-13 15,0-7-6-15,12-6-7 16,2-5 10-16,11 12 25 15,6 2 7-15,-3 11 4 16,-4 11-11-16,-10 13-24 16,-5 10-7-16,-6 10-14 15,-2 3-1-15,-2 0-30 16,-3-2-51-16,1-2-221 16</inkml:trace>
  <inkml:trace contextRef="#ctx0" brushRef="#br0" timeOffset="-144838.31">22388 15664 766 0,'3'0'383'16,"7"0"-89"-16,3 1-113 15,8 1-74-15,2-2-15 16,-1-1-36-16,-3-4-10 0,-6-9 1 16,-8-4-2-16,-10-5-4 15,-8-3 0 1,-8-3-11-16,-5-2-5 0,3 11-17 15,4 11-8-15,1 23-13 16,6 11-4-16,0 17 9 16,3 4 1-16,4 7 3 15,2 6 3-15,9 5 0 16,5 1 9-16,4-10-207 16</inkml:trace>
  <inkml:trace contextRef="#ctx0" brushRef="#br0" timeOffset="-144424.47">22887 15526 784 0,'-7'-11'381'0,"-7"-8"-132"15,-6 1-36-15,-8 16-89 16,-3 4-31 0,0 13-52-16,3 6-9 15,11 6-5-15,6-2-6 0,14-4-6 16,5-3 0-16,9-12 4 16,7-6 1-1,7-6 3-15,3-6 1 0,0-6-7 16,2 2-2-16,8 1-1 15,0 5-2-15,8 10 4 16,-4 2 1-16,-10 14 3 16,-7 1 11-16,-19 2 36 15,-9 4 17-15,-19-6 31 16,-9 2-4-16,-10-2-31 0,-1-4-20 16,4-4-37-1,8-2-11-15,10 0-167 16,6-3-407-16</inkml:trace>
  <inkml:trace contextRef="#ctx0" brushRef="#br0" timeOffset="-143508.73">19128 14862 1081 0,'4'2'407'0,"8"12"-306"0,-7 10-42 15,-1 14-34-15,-4 0-6 16,-2-6-8-16,-1-9-11 15,3-12-138-15,4-10-100 16</inkml:trace>
  <inkml:trace contextRef="#ctx0" brushRef="#br0" timeOffset="-143408.2">19279 14812 672 0,'5'-8'397'0,"7"-1"-99"0,-5 12-56 15,-7 32-96-15,-5 9-52 16,-1 17-25-16,2-1-12 15,7-11-17-15</inkml:trace>
  <inkml:trace contextRef="#ctx0" brushRef="#br0" timeOffset="-142969.45">21396 14919 963 0,'5'-5'499'15,"1"-6"-168"-15,-6 19-169 0,-4 9-44 32,-8 13-78-32,4 3-12 0,0-2-11 0,4-2-55 31,5-9-179-31,4-5-228 0</inkml:trace>
  <inkml:trace contextRef="#ctx0" brushRef="#br0" timeOffset="-142859.21">21504 14977 1165 0,'-2'8'486'0,"-1"15"-285"16,2 9-66-16,-1 10-46 15,-1 3-39-15</inkml:trace>
  <inkml:trace contextRef="#ctx0" brushRef="#br0" timeOffset="-141526.22">1740 16974 958 0,'0'8'372'16,"0"2"-218"-16,17 7-128 15,6-2-8-15,21-2 4 16,9-7-2-16,7-6-4 16,0-1 1-16,-20-10-2 31,-8 8 0-31,-21-8 11 16,-7 5 1-16,-13 3-5 15,-7 0-5-15,-19 13-18 16,-6 6-7-16,-3 14 5 15,2 7 4-15,20 5 6 16,7 2 1-16,21-8-2 0,11-3 0 16,20-16 2-16,9-9 2 15,2-16 2-15,-1-8 3 16,-11-16 1-16,-6 2 1 16,-7-7-1-16,-4 4 10 15,-5 15 10-15,-3 2-1 0,-3 18-3 16,-2 7-11-16,-4 13-9 15,-2 7 2-15,-1 3-1 16,1 3 2-16,0-11-7 16,1-7 0-16,9-13 1 15,1-8-3-15,9-15-1 16,0-8 0-16,7-8-3 16,2-5 1-16,0 10 4 15,2 3 4-15,-6 16 10 16,-4 11 2-16,-5 11 1 15,-3 8-3-15,-4 15-8 16,-3 4 3-16</inkml:trace>
  <inkml:trace contextRef="#ctx0" brushRef="#br0" timeOffset="-141116.23">3220 17110 1192 0,'-8'9'442'0,"-10"13"-328"16,0 10-44-16,7 11-7 15,5-3-6-15,17-4-16 16,8-7-8-16,20-22-7 16,10-10-5-16,6-22-2 0,2-10-1 15,-12-11-1-15,-11-3 5 16,-19-8 7-16,-14-6 1 16,-21-11 3-16,-18-2-3 15,-21 6-7-15,-6 15 9 16,-6 32 1-16,11 20-1 0,12 26-6 15,10 12-14-15,34 19-18 16,8-4-3-16,40 2-118 16,18-7-108-16</inkml:trace>
  <inkml:trace contextRef="#ctx0" brushRef="#br0" timeOffset="-140637.64">3793 17050 696 0,'0'-8'347'16,"-4"-6"-115"0,-7 5-23-16,-9 3-42 0,-6 1-21 15,-3 10-38-15,1 1-22 16,9 7-46-16,8 7-19 16,17-1-20-16,12-1-3 15,12-2 0-15,9-2 0 0,0-5 2 16,-2-4 1-16,-14-5 6 15,-11 0 4 1,-17-4-6-16,-11 4-1 16,-16 3-5-16,-3 4-4 15,-2 3 1-15,4 1-1 16,13 7-2-16,7-2-1 16,21 3 5-1,11 1 1-15,18-3 4 0,8-2 3 16,10-8-1-16,-1-4 0 15,-3-7 5-15,-8-5-42 16,-16-6-135-16,1-5-180 0</inkml:trace>
  <inkml:trace contextRef="#ctx0" brushRef="#br0" timeOffset="-140261.73">4056 17051 1012 0,'2'2'416'0,"1"2"-228"16,3 0-53-16,-6-4-42 0,1 0-11 15,23 5-38 1,35 3-13-16,-32-8-14 16,-1 1-3-16,-10-3-5 15,-5 0 3-15,-11 2-15 16,-8-2-10-16,-14 5-10 16,-5 7-7-16,-6 4 16 15,3 5 8-15,11 13 8 16,5-2 4-16,13 4 1 15,3-2-2-15,19-6 2 0,5-4 0 16,9-11 2-16,2-8 1 16,0-10 2-16,-4-7 2 15,0-10 0-15,-1-2-1 16,-10-7-1-16,-3 1 1 16,-6 6 14-16,-5 5 15 15,-2 20 11-15,-6 6 5 0,-4 18-7 16,2 10-16-16,-4 9-14 15,6 4-6-15,7-6-156 16,2 0-171-16</inkml:trace>
  <inkml:trace contextRef="#ctx0" brushRef="#br0" timeOffset="-139542.52">4562 17180 633 0,'8'-2'360'0,"5"-4"-60"16,3 14-169-16,3 7-35 0,-7 12-44 15,-1 3-7-15,-11 3-8 16,0 4-5-16,-3-8-14 16,0-4-1-16,4-16-80 15,5-11-41-15,8-20-45 16,6-9-18-16,9-12 73 15,-1-2 37-15,0 11 50 16,-5 0 23-16,-11 18 85 16,-5 9 28-16,-10 6 48 15,-5 10 7-15,-3 9-60 16,2 3-22-16,7 7-51 16,1-2-18-16,10-7-17 15,7-5-2-15,4-9 3 16,7-8 2-16,2-9 2 15,-6-8 2-15,-1-8-6 16,-1 4-5-16,-4 2-5 16,3 6-3-16,-3 15 0 15,-1 4 3-15,-4 15 4 0,-2 2 1 16,-3 5 3-16,-7-1-1 16,-4-3-2-16,0-4 1 15,-1-8 3-15,3-5 3 16,2-10-3-16,6-8-1 15,4-8-9-15,5-1-4 16,8-1-2-16,-2-2 0 0,5 9-1 16,-1 6-2-16,-5 9-2 15,2 9 1-15,-7 11 3 16,0 2 1-16,-4 8 4 16,-2 0 0-16,-6 5-1 15,0 1-23-15,-8-7-147 16,2-4-99-16</inkml:trace>
  <inkml:trace contextRef="#ctx0" brushRef="#br0" timeOffset="-139396.17">5153 16810 1170 0,'1'-5'549'0,"-1"-3"-248"16,0 14-125-16,0 16-124 15,1 9-32-15,5 13-118 0</inkml:trace>
  <inkml:trace contextRef="#ctx0" brushRef="#br0" timeOffset="-138887.43">6152 17066 896 0,'-24'-7'480'16,"-10"2"-137"-16,-1 7-156 0,-2 6-59 16,15 18-77-16,6 1-23 15,11 5-21-15,10 1-3 0,11-6 0 31,2-3 2-31,13-11 3 0,5-7-1 16,7-9-1-16,-6-7 3 16,-10-4 1-16,-8-2 2 0,-18 2 0 15,-1 3-4-15,-10 8-11 32,-2 7-4-32,-3 19-3 0,2 14 0 15,6 27 8-15,6 13 1 16,8 4 1-16,1-4 0 15,6-14-1-15,0-14 6 16,1-17-110-16,0-6-67 16</inkml:trace>
  <inkml:trace contextRef="#ctx0" brushRef="#br0" timeOffset="-138585.94">6479 17166 1169 0,'-8'-4'514'0,"-7"-1"-266"15,-1-1-78-15,8 12-100 16,1 4-30-16,7 9-35 16,7 6-1-16,8 1-2 15,7-1 1-15,12-8 0 16,8-5 1-16,2-12 5 15,1-8 4-15,-15-14 13 16,-7-4 4-16,-20-5 36 0,-8 0 15 16,-26 10 4-16,-13 2-2 15,-8 13-50-15,1 7-15 16,14 14-176-16,15 11-78 16</inkml:trace>
  <inkml:trace contextRef="#ctx0" brushRef="#br0" timeOffset="-138179.16">6837 17275 1030 0,'7'4'378'0,"9"3"-280"0,6 2-21 15,7 3 23-15,2-4-8 16,4-6-16-16,-2-2-15 16,-4-12-16-16,-6-3-7 15,-11-5-5-15,-5-2 0 16,-11 1-8-16,-10-1-4 15,-16 4-15-15,-7 2-6 16,-1 11-16-16,2 8-6 16,7 16 0-1,9 9 4-15,7 14 13 0,4 9 7 16,11 8 3-16,7 4-1 16,9-2-3-16,2-3-1 15,6-14-53-15,0-9-67 16</inkml:trace>
  <inkml:trace contextRef="#ctx0" brushRef="#br0" timeOffset="-137878.07">7606 17152 816 0,'-13'12'472'16,"-10"12"-20"-16,-10 10-264 0,-4-2-17 15,-1 4-56-15,1-8-31 16,3-13-34 0,1-5-12-16,6-17-14 0,9-8-7 0,9-11-24 15,8-1-10-15,12-2-13 16,1 1 2-16,8 6 12 16,1 6 4-16,2 14 9 15,0 8 3-15,10 20 7 16,-3 8 1-16,-3 8 3 15,0 8-2-15,-18-5-41 16,-1-3-102 0</inkml:trace>
  <inkml:trace contextRef="#ctx0" brushRef="#br0" timeOffset="-137736.86">7459 16872 1040 0,'-1'-2'568'0,"-1"0"-22"0,2 19-455 16,1 12-51-16,8 11-139 0</inkml:trace>
  <inkml:trace contextRef="#ctx0" brushRef="#br0" timeOffset="-136974.11">8209 17171 1063 0,'19'-2'410'0,"26"-2"-292"0,4-3-55 16,4 4-36-16,-5-2-12 16,-9 2-8-16,-6-2 1 0,-18 3 14 15,-10-1-1-15,-16 3-5 16,-10 4 0-16,-10 5-5 15,-2 6 3-15,8 10 10 16,7 4-1-16,14 1-6 16,9 4-4-16,11-6 4 15,5-3-2-15,12-8 5 16,2-9 4-16,2-13-3 16,-1-6 4-16,-5-10-2 15,-5-3-2-15,-5-4 0 16,-3 1-2-16,-7 4-6 0,-3 5 2 15,-1 14-6-15,-4 5 2 16,0 15 5-16,-3 6-2 16,-4 6 2-16,1 1-2 15,-1-3-4-15,4-4 2 16,6-10 2-16,1-7 1 16,7-11 1-16,1-6-1 15,4-10-5-15,1-3 0 0,-2 0-6 16,2 2-2-16,-5 7-2 15,-4 6-4 1,-1 8-1-16,-5 6-1 0,2 9 1 16,-1 0 2-1,0 5 2-15,-5-2 2 0,1-2 2 16,2-5 0-16,3-7 1 16,1-4-1-1,8-12 0-15,2 1-1 16,4-2-2-16,7 6-3 0,2 6-1 15,5 4-2-15,1 9 3 16,-4 2 1-16,-12 3 1 16,-7 1 14-16,-20-5 21 0,-10 2 3 15,-12-6-15 1,-2-6-100-16</inkml:trace>
  <inkml:trace contextRef="#ctx0" brushRef="#br0" timeOffset="-136616.86">9880 17051 921 0,'7'0'385'16,"9"6"-212"-16,5 6-65 0,-1 19-39 15,-4 8-4-15,-6 7-18 16,-3 3-10-16,-7-7-64 16,3-9-138-16</inkml:trace>
  <inkml:trace contextRef="#ctx0" brushRef="#br0" timeOffset="-136290.1">10117 17143 929 0,'-15'5'396'0,"-11"3"-201"16,-1 6-135-16,5 2-23 16,13 0-33-16,6 0-4 15,18-2-2-15,8-3 3 16,17 0 10-16,8-3-1 16,4-2-1-16,1-2-2 15,-8-5 0-15,-9-3-2 16,-8-8-2-16,-3-4 0 15,-7-6 3-15,-4-2 1 16,-6-5 10-16,-5 0 5 16,-3 8 45-16,-4 6 18 0,-1 13 4 15,1 10 1 1,0 12-37-16,4 4-16 16,0 12-8-16,5 2-6 15,2-1-10-15,-2 1-5 0,1-10-62 16,-2-6-80-16</inkml:trace>
  <inkml:trace contextRef="#ctx0" brushRef="#br0" timeOffset="-136162.57">10429 16796 1261 0,'0'-4'510'15,"-1"-1"-337"-15,1 8-105 16,0-3-166-16</inkml:trace>
  <inkml:trace contextRef="#ctx0" brushRef="#br0" timeOffset="-135771.78">10623 17120 672 0,'13'-1'343'16,"10"-1"-127"-16,-1 10-75 0,-2 10 0 16,2 11-45-16,-8 4 2 15,-2 8 8-15,-1-2-3 16,-9-6-21-16,5-5-22 16,5-18-24-16,0-10-4 0,15-18 1 15,2-10 1-15,-3-9-2 16,0 2-5-16,-15 4-2 15,-7 6-56-15,-5 13-202 16</inkml:trace>
  <inkml:trace contextRef="#ctx0" brushRef="#br0" timeOffset="-135489.75">11068 17194 873 0,'6'2'512'16,"5"4"-36"-16,2 15-236 15,-12-2-49-15,-4 4-61 16,-3-2-43-16,-6-13-45 16,9 3-14-16,5-11-13 0,11-4 1 15,8-14-6 1,6-5-1-16,7-5-6 0,-4-2-2 16,-3 6 0-16,-1 10-1 15,-13 6 0-15,2 7 0 16,-8 15 7-16,-1 4 3 15,2 15 9-15,-5 8-2 16,-1 3-2-16,-2-3-13 16,0-2-154-16,1-9-270 0</inkml:trace>
  <inkml:trace contextRef="#ctx0" brushRef="#br0" timeOffset="-135020.26">11701 17126 588 0,'-6'-6'394'16,"-4"-8"-30"-16,-10 6-136 0,-4 12-48 15,-5 5-105-15,3 7-38 16,5 8-35-16,3 0-4 0,18 8-2 16,5 0 2-16,18-4 3 15,8-5 3-15,4-13 5 16,1-5 1-16,-15-11 63 16,-7-3 22-16,-22-8 31 15,-9-1 4-15,-25 3-61 31,-6 2-22-31,3 9-119 0,6 5-78 0</inkml:trace>
  <inkml:trace contextRef="#ctx0" brushRef="#br0" timeOffset="-134571.77">11854 17178 767 0,'5'-8'425'0,"5"-4"-83"15,5 4-130-15,5 13-117 16,0 4-33-16,-1 9-33 16,-5 4-1-16,-11-1 1 15,-3 3-2-15,-4-6-3 16,0-7-4-16,6-6-5 0,6-9-3 15,13-11-5-15,6-4-2 16,5-9-3-16,3 3 0 16,-7 6 3-16,-3 5 1 15,-15 13 1-15,-7 6 3 16,-6 16-1-16,-8 4-2 0,-1 7-16 16,3-1-91-1</inkml:trace>
  <inkml:trace contextRef="#ctx0" brushRef="#br0" timeOffset="-134368.43">12353 17173 775 0,'5'-6'524'0,"8"1"46"16,3 1-249-16,6 13-159 16,3 5-29-16,-1 6-28 15,0 6-11-15,-4 0-14 16,-6 1-14-16,-11-4-16 15,-8-3-1-15,-25-13-8 16,15-4-3 0,0 2-11-16,-57 4-39 0,-7-5 276 0</inkml:trace>
  <inkml:trace contextRef="#ctx0" brushRef="#br0" timeOffset="-133545.17">13420 16536 1049 0,'-24'11'424'0,"-28"29"-242"0,-4 23-66 16,17 57-25-16,11 17-7 16,33 13-22-16,26 2-10 15,28-80-20 1,-29-35-2-16</inkml:trace>
  <inkml:trace contextRef="#ctx0" brushRef="#br0" timeOffset="-133019.18">13845 17133 539 0,'6'7'274'16,"2"2"-6"0,-1 9-207-16,0 2 14 0,-7 0 27 15,0-4 2-15,-3-5-9 16,-1-3-4-1,0-11-26-15,1-4-11 0,1-13-13 16,-2-4-9-16,9-8 4 16,4-3-2-16,13 3 6 15,7 1 9 1,4 11 5-16,1 8 2 0,-4 12-10 16,-7 11-13-16,-10 9-19 0,-2 5-4 15,-11 4 3-15,0-1 0 16,0 3 10-16,0-4-62 15,8-2-169-15,7-5-204 16</inkml:trace>
  <inkml:trace contextRef="#ctx0" brushRef="#br0" timeOffset="-132749.35">14340 17137 1156 0,'0'3'453'0,"5"4"-301"16,6 2-54-1,8 5-37-15,8-4-8 16,3-3-12-16,1-4-4 16,-1-4-1-1,-6-4-1-15,-8-7 0 16,-8-9-2-16,-12-2-5 0,-7-2-2 16,-13 2-6-16,-6 7-4 15,-7 10-15-15,-1 7-1 16,4 14-8-16,6 13 0 15,12 11 5-15,7 9 0 16,13 15 1-16,6-1 1 16,6 0-51-16,3-2-72 15</inkml:trace>
  <inkml:trace contextRef="#ctx0" brushRef="#br0" timeOffset="-132350.14">14940 17219 765 0,'-4'-18'397'0,"-10"-24"-95"16,-1 2-29-16,-9 10-73 0,-2 6-35 15,-5 16-71-15,-1 7-25 16,2 13-40-16,0 9-10 15,13 7-12-15,7 7-3 16,14-1-1 0,9-2 1-16,12-9 1 0,3-8 1 15,10-10 0-15,1-9 0 16,2-11 0-16,2-4 0 16,-1-6 1-16,-1 0 0 0,-6 8 2 15,-2 4 1-15,-12 9 3 16,-3 5 1-16,-10 8 7 15,-1 7 4-15,-7 6 1 16,-1 1 1-16,-2 1-8 16,-7-1 1-16,6-5-155 15,-8-2-260-15</inkml:trace>
  <inkml:trace contextRef="#ctx0" brushRef="#br0" timeOffset="-131743.65">15758 17050 746 0,'3'-4'357'16,"11"3"-111"-16,8 0-127 15,13 4-70-15,5 4-6 0,7-3-14 16,-1-1-8 0,-11-4-3-16,-11-3 6 0,-23 0 1 15,-8 1-4-15,-19 6-7 0,-8 2-10 16,-4 12-3-1,1-3 0-15,16 9 1 16,8 3-1-16,13 1 2 16,9 3 3-16,14-9 8 0,11-2 5 15,9-14 8-15,2-5 2 16,-7-7-3-16,-8-8-3 16,-8-2-2-1,-9-4 0-15,-4 0-4 0,3 2-2 16,-9 7-3-16,1 6-2 15,-4 12 5-15,-2 7 2 16,-2 3-4-16,-2 3 0 16,5-1-4-16,-1-3-1 15,0-6 1-15,2-1 3 16,5-9 3-16,4-6 1 16,11-6-2-16,4-6-1 15,7-2-6-15,0 0-1 0,2 7 0 31,-3 6 1-31,-9 9 6 0,-3 9 1 16,-8 9 2-16,-3 4-1 16,-6 10 33-16,-1 0-99 15</inkml:trace>
  <inkml:trace contextRef="#ctx0" brushRef="#br0" timeOffset="-131447.6">16898 16733 979 0,'-1'15'403'0,"0"33"-195"0,2 19-121 16,11 22 1-16,5 3 6 15,7-4-15-15,-2-9-20 16,-7-6-20-16,-6-12-105 16,-3-21-189-16</inkml:trace>
  <inkml:trace contextRef="#ctx0" brushRef="#br0" timeOffset="-131147.61">17017 16699 1139 0,'20'-5'470'0,"18"-7"-259"16,-5 18-149-16,-8 6-30 0,-13 8-16 15,-9 0-7-15,-20 2-2 16,-6-1-1-16,-11 0 1 15,-5-1 0-15,11-10 2 16,5-2-22-16,23-7-22 16,19-2-2-16,21 0-8 0,12-1 20 15,10 4 19-15,1 5 1 16,-9 7 4-16,-8 5 1 16,-28 2 2-16,-13 5 5 15,-30-1 9-15,-15 0 0 16,-13 4 0-16,-1-4-4 15,13-4-46-15,10-5-63 16,18-8-274-16</inkml:trace>
  <inkml:trace contextRef="#ctx0" brushRef="#br0" timeOffset="-130831.1">17568 16997 677 0,'10'7'349'0,"7"5"-94"16,-6 4-105-16,-3 5-19 0,-22-7-20 16,6 8-10-1,-7-4-29-15,-1 1-14 0,3 2-23 0,-11-14-8 16,-3-7-17-16,-1-10-18 16,14-5-37-1,0-10-13-15,10-6-6 16,4-3 9-16,10 7 15 15,4 5 7-15,6 16 23 0,4 10 11 16,-5 12 29-16,-1 9 13 16,-3 6 5-1,0 5-2-15,-2-5-11 16,-4-1-8-16,-3-7-79 0,-5-9-87 0</inkml:trace>
  <inkml:trace contextRef="#ctx0" brushRef="#br0" timeOffset="-130704.5">17577 16768 717 0,'0'-5'445'0,"1"-7"-34"15,-2 12-236-15,0 11-108 16,4 7-125 0</inkml:trace>
  <inkml:trace contextRef="#ctx0" brushRef="#br0" timeOffset="-130434.04">17990 16983 1040 0,'-13'-6'464'0,"-10"-2"-232"0,-8 7-145 15,0 11-40-15,2 11-39 16,4 4-4-16,12 5 3 15,7-2 2-15,11-1-3 16,6-7 0-16,9-5 4 16,-3-3 1-16,-1-12 6 15,-5 0 3-15,-9-11-10 16,-3 2-11-16,-10-2-49 16,1-3-36-16,0 6-124 15,3 2-167-15</inkml:trace>
  <inkml:trace contextRef="#ctx0" brushRef="#br0" timeOffset="-130206.12">17998 17061 691 0,'9'0'435'0,"7"3"-60"16,-3 5-140-16,-6 3-34 15,-2 1-62-15,-1 0-16 16,-2-1-28-16,-3-3-29 16,1-2-34-16,0-6-8 15,4-5-8-15,-4 4-4 0,0 0-6 16,17-9-6-16,37-37-6 15,-25 32-1-15,-1 7 2 16,-4 4 2-16,-4 9 1 16,-7 7 2-16,-9 9 6 15,-8 4 1-15,-4 4 1 16,1 0 35-16,3 2-195 16</inkml:trace>
  <inkml:trace contextRef="#ctx0" brushRef="#br0" timeOffset="-129400.79">18939 16926 458 0,'0'0'288'0,"2"-1"-6"15,4 4-94-15,-6-3-53 16,10 4-23-16,55 24-25 16,-22-21-24-16,13 0-34 15,-4-10-9-15,-11-5-1 16,-10 0 3-16,-26-4-1 16,-11 6-6-16,-24 7-14 15,-10 5-3-15,-10 13 8 16,5 3 7-16,13 8 5 0,9 5-3 15,18-2-12-15,6 1-1 16,24-7 0-16,13-5 1 16,17-8 0-16,8-8 0 15,5-6 1-15,-5-8 0 16,-13-11 3 0,-10 3 3-16,-21-5 6 0,-5 4 4 15,-15 1 2-15,-6-1 4 0,-15 4 9 16,-8 1 2-16,-8 10-2 15,0 1-7-15,6 6-17 16,5 4-6-16,12 4-4 16,7 3-1-16,12-1 2 15,7 2 0 1,14-1 3-16,8-3 1 16,7-5 1-16,0-5 0 0,-5-5 0 0,-3-5-1 31,-9-3 1-31,-4-5 0 15,-10 0 2-15,0 1-1 0,-9 5-7 16,0 4-2-16,0 10-4 16,-4 3-1-1,4 6 5-15,2 2 2 0,7 1 2 16,10-1 3-16,7-2 8 0,4-7 12 0,2-7 22 31,0 0 12-31,-11-14 10 16,-3 1-10-16,-16-7-16 15,-7-8-42-15,-7 10-128 16</inkml:trace>
  <inkml:trace contextRef="#ctx0" brushRef="#br0" timeOffset="-129028.55">20155 16891 829 0,'3'-1'439'16,"3"1"-130"-16,2 15-152 16,0 8-36-16,4 13-59 15,0 6-7-15,0 1-20 16,-4-3-9-16,-5-9-2 15,-1-4-56-15,-5-10-169 16</inkml:trace>
  <inkml:trace contextRef="#ctx0" brushRef="#br0" timeOffset="-128841.57">20422 16954 894 0,'-6'-2'420'16,"-13"4"-147"-16,-2 4-109 15,-11 5-90-15,-3 4-15 16,5 0-36-16,4 3-9 16,12-2-7-16,8 0-3 15,14-2-2-15,11 1-2 0,18 1-5 16,6-2-46-16,8-2-244 16</inkml:trace>
  <inkml:trace contextRef="#ctx0" brushRef="#br0" timeOffset="-128497.34">20835 16959 733 0,'-8'-13'432'15,"-6"-7"-74"-15,-10 7-147 16,-7-1-43-16,-2 9-86 16,2 4-32-16,4 4-34 15,7 10-9-15,6 1-10 16,7 3-1-16,8 4-1 15,5-5 1-15,8 5 3 16,1-6 0-16,1-5-11 16,-2 1-30-16,-7-11-35 0,-4 4-7 15,-8-3 1-15,-7-1 29 16,-6 3 36-16,-3-1 22 16,1 3 38-16,5 2 5 15,10 5 4-15,5 2-14 16,10 1-23-16,5 0-4 15,6-3-2-15,3-4-2 0,1-3-7 16,1-3-36-16,-1-5-163 16,-1-1-175-16</inkml:trace>
  <inkml:trace contextRef="#ctx0" brushRef="#br0" timeOffset="-128340.86">20919 16970 409 0,'8'-8'308'0,"6"-10"55"16,3 6-11-16,-10 9-85 15,-2 5-55-15,1 18-92 16,-5 2-32-16,1 10-34 16,2-2-16-16,-3-3-22 15,-2 1-5-15,1-9-81 16,0-2-72-16,2-11-372 16</inkml:trace>
  <inkml:trace contextRef="#ctx0" brushRef="#br0" timeOffset="-128168.84">21159 16968 993 0,'-21'0'501'0,"-9"6"-175"15,-7 4-157-15,-1 3-27 16,14 6-65-16,3 2-17 16,14 1-23-16,10 0-13 15,13 3-16-15,7-3-2 16,15-2-74-16,0-3-45 0</inkml:trace>
  <inkml:trace contextRef="#ctx0" brushRef="#br0" timeOffset="-127715.17">21264 16773 728 0,'16'-22'357'0,"23"-20"-84"0,0 10-106 15,1 17-45-15,-5 6-15 16,-7 16-37-16,-1 9-28 16,-3 20-10-16,-5 15 13 15,-6 20 16-15,-5 5 3 16,-8-4-14-16,-2-8-16 16,-3-22-14-16,3-12-4 0,2-16-7 15,1-6-5-15,-1-15-18 16,-2-6-4-16,-9-10-13 15,-8-6-4-15,-7 8 1 16,-2 9-10-16,-5 12 3 16,2 11 7-16,1 11 8 15,4 4 15-15,18 2-72 16,8 0-64-16</inkml:trace>
  <inkml:trace contextRef="#ctx0" brushRef="#br0" timeOffset="-127558.24">21794 16930 1110 0,'2'2'474'0,"3"12"-255"16,-5 11-66-16,2 15-79 0,1 5-9 16,-2-1-28-16,2-2 21 15,-3-7 45-15</inkml:trace>
  <inkml:trace contextRef="#ctx0" brushRef="#br0" timeOffset="-127165.58">22042 16883 1098 0,'-5'-5'505'0,"-6"5"-233"0,-3 14-93 16,1 30-106-16,0 12-31 16,4 18-24-16,7 5-3 15,6-1-3-15,3-2 1 16,6-10-50-16,1-12-79 0</inkml:trace>
  <inkml:trace contextRef="#ctx0" brushRef="#br0" timeOffset="-127005.61">22066 17111 841 0,'18'0'416'16,"14"0"-42"-16,12 2-345 15,4 5-12-15,4 0-100 16,-4-4-90-16</inkml:trace>
  <inkml:trace contextRef="#ctx0" brushRef="#br0" timeOffset="-126702.26">22570 16929 974 0,'-23'-11'465'0,"-10"-5"-189"0,0 7-138 15,4 3-46-15,12 12-60 16,1 4-20-16,15 11-17 16,1 2 0-16,10 6 3 15,3-4 2 1,8 0 5-16,2 0-1 0,-4-14 4 16,-3 1-1-16,-16-5 0 31,-5-7-4-31,-13 5-3 15,-1-2-2-15,-2-1 0 0,-1 3 1 16,12 5-4-16,6 2-4 16,10 3 0-1,8 2 0-15,6-1 6 0,0-3 2 16,0 0-40-16,-2-5-32 0,-10-8-126 0</inkml:trace>
  <inkml:trace contextRef="#ctx0" brushRef="#br0" timeOffset="-126579.35">22568 16742 867 0,'0'-15'424'0,"1"-8"-173"15,-5 8-92-15,-7 13-115 16,-1 6-77-16,0 9-259 16</inkml:trace>
  <inkml:trace contextRef="#ctx0" brushRef="#br0" timeOffset="-126407.07">22668 17007 486 0,'13'22'357'16,"9"17"-7"-16,-6-7-95 15,-1-2-41-15,-7-9-68 0,-4-6-2 16,1-7 16-16,0-8-3 16,6-8-29-16,3-2-35 15,6-6-68-15,-1-4-1 16,-1-2-159-16,-4 3-47 15</inkml:trace>
  <inkml:trace contextRef="#ctx0" brushRef="#br0" timeOffset="-125907.46">23179 17172 382 0,'8'-9'217'0,"8"-9"-19"16,-1-1 4-16,-8-2 2 15,-7-3 3-15,-8 1-14 16,-8 1-25-16,-12 1-54 0,-1 12-30 15,-2 4-48-15,2 5-12 16,8 13-16-16,4-1-3 16,9 8 5-16,6 3 1 15,6 2-2-15,8-2-1 16,6-7-1-16,3-2 0 16,3-13 1-16,1-1 2 0,-4-9-3 15,1-5-6 1,-5-1-11-16,-5-4-3 15,-4 10-5-15,-4 0 1 16,-7 9 0-16,0 4 1 0,-5 6 3 16,7 2 3-16,4 4 9 15,6 3 1-15,10-1 8 16,-1 0 8-16,7-3 14 16,-1-7 7-16,-2-6 11 15,-5-4-1-15,-6-6-9 16,-2-4-7-16,-5-4-6 15,2-1-52-15</inkml:trace>
  <inkml:trace contextRef="#ctx0" brushRef="#br0" timeOffset="-125626.17">23247 16300 793 0,'26'4'402'16,"19"6"-140"-16,19 38-53 0,7 21-10 15,5 37-14-15,-3 23 0 16,-33 25-38-16,-27 1-31 15,-51 4-41-15,-19-12-27 16,-18-25-18-16,6-14-16 16,17-39-173-16</inkml:trace>
  <inkml:trace contextRef="#ctx0" brushRef="#br0" timeOffset="-125327.85">23872 17190 1660 0,'2'4'650'0,"-8"-2"-464"0,-4 2-42 16</inkml:trace>
</inkml:ink>
</file>

<file path=ppt/ink/ink1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4T08:38:03.643"/>
    </inkml:context>
    <inkml:brush xml:id="br0">
      <inkml:brushProperty name="width" value="0.05292" units="cm"/>
      <inkml:brushProperty name="height" value="0.05292" units="cm"/>
      <inkml:brushProperty name="color" value="#FF0000"/>
    </inkml:brush>
  </inkml:definitions>
  <inkml:trace contextRef="#ctx0" brushRef="#br0">13266 10859 349 0,'2'-13'198'0,"1"-20"-17"0,9-10-10 16,7-9 0-16,1-2-8 15,3 18-30-15,-8 13-33 16,-7 31-31-16,-5 21-10 0,-4 25-16 16,1 11 6-16,-2 8-31 15,5-3-5-15,7-8-1 16,2-9-3-16,9-16 4 16,2-10 2-16,10-27 3 15,4-10 4-15,1-23 4 16,-2-10 2-16,-6-12-4 15,-5-7-3-15,-5-6-8 16,0 0-3-16,-9 17-1 16,0 11 3-16,-10 27 5 15,-5 13 3-15,-3 18 3 16,-1 11 1-16,0 13 5 16,4 4 1-16,6-4-4 15,6 0-6-15,9-8-13 0,4-2-3 16,-4-9-36-16,1 2-57 15,-1-3-250-15</inkml:trace>
  <inkml:trace contextRef="#ctx0" brushRef="#br0" timeOffset="365.12">14025 10574 817 0,'-8'-1'365'0,"-12"3"-163"0,-3 10-43 16,-3 20-48 0,-1 6-17-16,8 15-34 0,4 4-16 15,18-2-18-15,9-1-12 16,13-11-7-16,5-6-3 16,7-11-6-16,3-4 2 15,-3-10-106-15,3-3-99 16</inkml:trace>
  <inkml:trace contextRef="#ctx0" brushRef="#br0" timeOffset="540.18">14105 10736 969 0,'0'0'449'0,"1"-2"-170"15,10 4-155-15,8 8-41 0,6 9-26 16,6 7-16-16,7 7-20 15,-1-4-7-15,2-1-6 16,-3-5-1-16,-8-8-131 16,-3-3-119-16</inkml:trace>
  <inkml:trace contextRef="#ctx0" brushRef="#br0" timeOffset="693.77">14370 10721 949 0,'-12'6'433'0,"-12"7"-189"16,0 3-68-16,1 5-77 16,1 0-25-16,3 1-43 15,2 0-12-15,8-3-18 16,3 0-52-16,3-6-197 16</inkml:trace>
  <inkml:trace contextRef="#ctx0" brushRef="#br0" timeOffset="911.5">14386 10551 1123 0,'3'2'484'16,"11"4"-258"-16,6 4-71 15,11 18-57-15,6 13-20 0,-5 16-17 16,-1 11-5-16,-12-1-14 15,-7-7-12-15,-6-9-13 16,-6-11-1-16,-6-15-27 16,-6 0-125-16</inkml:trace>
  <inkml:trace contextRef="#ctx0" brushRef="#br0" timeOffset="1832.87">20444 10789 685 0,'9'-22'359'15,"10"-15"-114"-15,0-1-78 16,1 5-26-16,-5 21-65 0,-5 9-22 16,-3 24-23-16,-2 9-6 15,-2 14 4-15,2 4-4 16,3 0-9-16,-1-6-7 15,4-12-3-15,3-3-2 16,2-13 4-16,3-2 6 16,-1-8 18-16,1-5 8 15,2-17 5-15,0-9-1 16,1-10-16-16,0-9-4 16,-6 3-5-16,-1 0-3 0,-8 8 1 15,-1 10-3-15,-6 13-3 16,-5 9-1-16,-3 21-3 15,-1 11 1-15,1 15 4 16,5 10 0-16,10-3-1 16,8-4-4-16,15-20-7 15,6-10-1-15,12-13-150 16,-3-9-146-16</inkml:trace>
  <inkml:trace contextRef="#ctx0" brushRef="#br0" timeOffset="2105.07">21174 10601 732 0,'-7'-2'398'0,"-10"0"-68"15,-1 3-79-15,-2 9-87 16,-3 5-37-16,2 19-62 16,2 5-20-16,8 14-25 15,5 0-6-15,10-3-7 16,4 0-3-16,8-9-4 16,2-4-1-16,5-13-38 15,1-7-54-15,5-14-216 0</inkml:trace>
  <inkml:trace contextRef="#ctx0" brushRef="#br0" timeOffset="2299.93">21285 10775 942 0,'-4'-6'464'16,"-4"-8"-168"-16,8 7-110 15,4 1-42-15,11 9-66 0,4 5-31 16,10 14-33-1,1 5 1-15,-6 7-4 0,0 3 0 16,-1-4 2-16,-2-5-87 0,-2-11-186 31,0-9-230-31</inkml:trace>
  <inkml:trace contextRef="#ctx0" brushRef="#br0" timeOffset="2464.78">21537 10712 1080 0,'-8'0'493'15,"-12"4"-233"-15,-1 5-59 16,1 10-99-16,-5 4-30 16,4 7-40-16,0-2-8 15,-4 5-16-15,7-3-3 0,-5-6-5 16,6 1-28-16,4-4-95 16,0-4-90-16</inkml:trace>
  <inkml:trace contextRef="#ctx0" brushRef="#br0" timeOffset="2661.3">21602 10580 1269 0,'3'1'534'0,"4"8"-305"15,3 7-65-15,1 21-45 16,-2 11-15-16,0 13-14 0,-2 4-14 15,0-2-33-15,1-6-11 16,-2-14-15 0,0-13-26-16,-4-6-406 0</inkml:trace>
  <inkml:trace contextRef="#ctx0" brushRef="#br0" timeOffset="3737.53">6074 10786 537 0,'-4'-8'302'15,"-2"-1"-39"-15,6-8-114 16,6-2-20-16,7 5-18 16,3 4-10-16,2 13-37 15,0 11-8-15,-3 20-15 16,-1 6-4-16,-8 7-10 15,1 2-6-15,5-10-11 16,2-4-2-16,8-10-4 16,2-7 0-1,2-12 2-15,3-6 3 16,2-16 9-16,3-7 4 16,-5-11 5-16,-4-7-2 15,-8-10-6-15,-3-2-2 16,-5-3-4-16,-4 7 1 0,-6 16 6 15,0 10 1-15,-5 19-9 16,-1 7-1-16,2 19-2 16,0 4 1-16,6 13 11 15,1 4 0-15,5 0-5 16,6-4-4-16,3-3-4 16,7-4-1-16,4-9-1 15,-2-4 0-15,-1-5-91 16,-2-7-157-16</inkml:trace>
  <inkml:trace contextRef="#ctx0" brushRef="#br0" timeOffset="4037.19">6901 10616 870 0,'-7'2'410'0,"-11"4"-158"15,-7 8-49 1,-6 7-65-16,-3 8-30 16,0 7-48-16,5 4-15 0,13 4-28 0,6 1-5 15,17 1-7-15,11-8-3 16,12-2-3-16,3-9-1 15,3-12-21 1,-1 1-46-16,-2-16-178 16,2-4-231-16</inkml:trace>
  <inkml:trace contextRef="#ctx0" brushRef="#br0" timeOffset="4221.72">6994 10837 670 0,'-10'-13'420'0,"-7"-13"17"16,3 0-166-16,14 11-99 0,0 5-42 16,8 12-68-1,6 11-24-15,8 11-29 0,3 6 0 16,5 8-1 0,4 1-1-16,-6-10-50 0,2-1-84 0,-4-13-355 15</inkml:trace>
  <inkml:trace contextRef="#ctx0" brushRef="#br0" timeOffset="4402.19">7222 10731 960 0,'-9'5'454'16,"-18"5"-185"-16,4 7-63 15,-6 6-94-15,-1 3-38 0,1 4-47 16,0-2-13-16,5-2-12 15,7-5-3-15,6-7-75 16,6-3-54-16,5-5-177 16</inkml:trace>
  <inkml:trace contextRef="#ctx0" brushRef="#br0" timeOffset="4599.13">7214 10589 1074 0,'15'0'489'16,"11"0"-221"-16,10 15-118 15,3 13-25-15,-10 16-19 16,-4 10-11-16,-12-1-24 16,-9-2-10-16,-2-9-30 15,-3-8-5-15,-8-7-202 0</inkml:trace>
  <inkml:trace contextRef="#ctx0" brushRef="#br0" timeOffset="5349.33">8841 14842 1148 0,'-4'-5'494'15,"-3"-1"-300"1,7 7-57-16,11 12-90 0,8 9-35 16,15 13-12-16,2 3 3 0,6 7 3 15,1 1 54-15,-3-7-322 16</inkml:trace>
  <inkml:trace contextRef="#ctx0" brushRef="#br0" timeOffset="5541.13">9121 14821 1050 0,'-18'20'521'15,"-13"10"-180"-15,-3 13-172 0,-2-2-40 16,-1 3-64-1,5-2-16-15,6-3-25 16,3-7-5-16,13-13-10 16,1-11-24-16,5-13-167 0</inkml:trace>
  <inkml:trace contextRef="#ctx0" brushRef="#br0" timeOffset="6249.64">15898 14975 1122 0,'-3'-10'489'0,"-3"-7"-240"0,5 7-38 16,6 5-85-16,6 7-45 16,17 17-70-16,9 4-12 15,7 14 4-15,-2 1 2 16,-6 1 33-1,-6-2-137-15</inkml:trace>
  <inkml:trace contextRef="#ctx0" brushRef="#br0" timeOffset="6394.51">16181 14878 823 0,'-15'3'490'15,"-14"6"-32"-15,0 13-272 16,-4 6-50-16,-8 5-74 15,-2 3-23-15,2-4-28 16,8-3-28-16,11-6-212 16</inkml:trace>
  <inkml:trace contextRef="#ctx0" brushRef="#br0" timeOffset="6743.28">16082 14444 856 0,'-7'-1'446'0,"-7"-3"-114"0,6 6-103 0,8 8-121 15,4 3-41 1,14 10-52-16,6 1-2 16,6 4 4-16,1-4-1 0,-1-4-4 15,1-5-2-15,-3 0-1 16,-3-3 0-16,-11 2 5 16,-8 6 2-16,-19 3 5 15,-8 4 0-15,-6 2-4 16,-2-5-4-16,12-11-22 15,5-5-132-15</inkml:trace>
  <inkml:trace contextRef="#ctx0" brushRef="#br0" timeOffset="7550.74">8837 14495 695 0,'-3'-3'369'0,"0"-2"-80"15,1 0-54-15,1 0-74 16,2 2-37-16,-1 3-63 16,0 0-24-16,12 4-24 15,41 19-1-15,-23-5 3 16,-2 0 0-16,-6-1-4 15,-1 4 0-15,-12-8 5 16,-8 0 5-16,-18 0 8 16,-11-6 1-16,-8 4-9 15,0 2-12-15,9 3-221 16</inkml:trace>
  <inkml:trace contextRef="#ctx0" brushRef="#br0" timeOffset="8538.66">23308 14485 579 0,'-14'0'311'0,"-8"-2"-58"15,5 2-47 1,3 0-49-16,8-2-20 15,6-1-44-15,1-3-22 16,-1 5-32-16,0 0-8 0,12-2-7 16,39 2-3-16,-26 14-9 15,3 4-4-15,-1 4-1 16,0-3 0-16,-6 0 1 0,-3-2 0 16,-10-6 6-16,-7 2 8 15,-12-1 12 1,-10-2 7-16,-8 3 10 0,-7-2-6 15,0 0-14-15,2 0-9 16,6 1-12-16,12-1-96 16,16 5-395-16</inkml:trace>
  <inkml:trace contextRef="#ctx0" brushRef="#br0" timeOffset="8850.23">23337 14858 856 0,'2'-2'454'0,"0"0"-138"16,3 4-117-16,-5-2-119 0,5 6-37 16,14 22-16-1,40 34-2-15,-31-28-10 16,5 2-2-16,-2-5-4 16,-1-1-4-16,-3-15-64 15,-5-2-68-15</inkml:trace>
  <inkml:trace contextRef="#ctx0" brushRef="#br0" timeOffset="9081.94">23639 14880 898 0,'-8'0'444'0,"-14"5"-132"15,-1 3-75-15,-6 8-90 16,-3 7-35-16,-4 6-43 0,0 3-20 15,0 4-5-15,1-2-4 16,7 4-19-16,-1-2-2 16,5-2-8-16,3-6-3 15,9-13-111-15,6-9-357 16</inkml:trace>
</inkml:ink>
</file>

<file path=ppt/ink/ink12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20:32.987"/>
    </inkml:context>
    <inkml:brush xml:id="br0">
      <inkml:brushProperty name="width" value="0.05292" units="cm"/>
      <inkml:brushProperty name="height" value="0.05292" units="cm"/>
      <inkml:brushProperty name="color" value="#FF0000"/>
    </inkml:brush>
  </inkml:definitions>
  <inkml:trace contextRef="#ctx0" brushRef="#br0">20365 8585 210 0,'8'-26'226'0,"7"-21"43"0,-7 9 1 15,-6 2-3-15,-2 13-25 16,-2 8-17-16,-3 7-41 15,5 7-29-15,-1 5-68 16,-4 2-27-16,-4 11-37 16,-2 12-11-16,-9 14-5 15,0 12-5-15,-5 13 1 16,-3-1 0-16,5 0 0 16,4-8 5-16,8-20 0 15,4-9 2-15,6-24 3 16,2-10 3-16,10-20 2 0,4-11 1 15,7-15-5-15,1-10-3 16,2-7-4-16,2 1 2 16,0-3-2-16,3 0-1 15,-9 8 1-15,-1 1-3 16,-10 19 3-16,-4 10 0 16,-3 18-1-16,-4 5-1 15,-2 11-9 1,1 6-2-16,7 14-5 0,8 10-4 15,8 17 4-15,2 5 1 16,5 8 2-16,1-2 4 16,-1 0 4-16,0-1 1 0,-10-7 2 15,-2-1 0 1,-3-12 0-16,-2-7-2 16,0-14-110-16,-3-9-57 15,-7-20-363-15</inkml:trace>
  <inkml:trace contextRef="#ctx0" brushRef="#br0" timeOffset="209.8">20256 8603 860 0,'-2'-1'467'0,"-2"-8"-121"16,8 5-99-16,17 5-125 15,10-1-33-15,22 6-19 0,0 3 2 16,-2-1-13-16,-3 0-11 16,-11-3-50-16,1-3-174 15</inkml:trace>
  <inkml:trace contextRef="#ctx0" brushRef="#br0" timeOffset="1260.78">19935 11394 587 0,'3'-5'366'16,"-2"-2"-66"-16,4 8-81 0,-2 4-50 15,-3 16-72-15,5 9-23 16,-5 11 20-16,-4 7 4 16,3 5-5-16,-1-3-8 15,0-1-42-15,3-4-7 16,-5-8-11-16,0-4-4 0,3-9-5 16,-2-3-9-1,6-13-149-15,-2-6-106 0</inkml:trace>
  <inkml:trace contextRef="#ctx0" brushRef="#br0" timeOffset="1722.57">19739 11379 624 0,'1'-12'418'0,"8"-14"34"16,8 0-219-16,18-1-99 16,9 1-40-16,9 7-39 15,-1 3-13-15,2 9-25 0,-4 4-5 16,-7 9-4 0,-3 6-2-16,-20 3 1 0,-11 2 3 15,-21 8-1-15,-9 5 2 16,-14 4 3-16,1-2 1 15,1-12 4-15,7-4-2 16,14-13-8-16,5-2-8 0,16 1-7 16,8 0-2-16,10 2-2 15,13 2 5-15,20 10 3 16,5 4 2-16,-1 10 2 16,-8 7 1-16,-30-3 0 15,-19 1 1-15,-26 1 2 16,-14-1 2-16,-25 2 10 15,-5-3 5-15,-5-10 9 16,5-3 0-16,20-9-5 16,8-3-4-16,14-9-8 15,0-5-4-15,8-4-25 16,5 1-81-16</inkml:trace>
</inkml:ink>
</file>

<file path=ppt/ink/ink1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09:01:13.463"/>
    </inkml:context>
    <inkml:brush xml:id="br0">
      <inkml:brushProperty name="width" value="0.05292" units="cm"/>
      <inkml:brushProperty name="height" value="0.05292" units="cm"/>
      <inkml:brushProperty name="color" value="#FF0000"/>
    </inkml:brush>
  </inkml:definitions>
  <inkml:trace contextRef="#ctx0" brushRef="#br0">23058 5812 1061 0,'0'-6'434'15,"-1"9"-276"-15,-2 23-41 16,3 47-41-16,3 31-34 16,6 59-32-16,-1 25-9 0,-1 27-1 15,-3 4 1-15,-7-15 8 16,-2-19 3 0,-3-46 0-16,-2-21 3 0,4-44-103 15,1-18-102-15</inkml:trace>
  <inkml:trace contextRef="#ctx0" brushRef="#br0" timeOffset="442.47">23055 5885 436 0,'-16'19'197'15,"-22"25"-93"-15,-6 8-47 16,-2 9-28-16,-2-3-8 0,8-10 5 15,6-8 25-15,17-18 42 16,10-14 24-16,11-22 33 16,14-10-5-16,5-15-24 15,3-10-19-15,2-3-36 16,-4-3-17-16,-1-5-28 16,2 3-6-1,-1 6-11-15,1 8-5 16,-1 24-15-16,-3 15-1 15,-3 33 5-15,2 17 4 0,12 24 10 16,10 6 2-16,19 2-1 16,5-8-32-16</inkml:trace>
  <inkml:trace contextRef="#ctx0" brushRef="#br0" timeOffset="743.92">23635 5440 912 0,'-4'-16'410'16,"-6"-14"-183"-16,4 13-72 15,0 17-79-15,1 14-9 16,6 24-26-16,5 11-22 0,11 19-17 16,6 6 0-16,3 5 0 15,-3 1 0-15,-2-9-59 16,-5-8-51 0,-5-18-160-16,-4-13-204 0</inkml:trace>
  <inkml:trace contextRef="#ctx0" brushRef="#br0" timeOffset="892.08">23446 5714 593 0,'5'-7'328'15,"4"-7"-51"-15,23 8-66 0,13 1-2 16,26 2-21 0,9 3-39-16,1 1-60 15,-4 4-18-15,-20 2-53 16,-12-4-67-16</inkml:trace>
</inkml:ink>
</file>

<file path=ppt/ink/ink1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20:51.679"/>
    </inkml:context>
    <inkml:brush xml:id="br0">
      <inkml:brushProperty name="width" value="0.05292" units="cm"/>
      <inkml:brushProperty name="height" value="0.05292" units="cm"/>
      <inkml:brushProperty name="color" value="#FF0000"/>
    </inkml:brush>
  </inkml:definitions>
  <inkml:trace contextRef="#ctx0" brushRef="#br0">20475 8327 549 0,'-2'4'311'0,"-6"11"-22"0,2 10-100 15,-4 23-82-15,-8 10-20 16,-7 19-49-16,-5 7-14 16,-1 1-12-16,3-5-3 15,11-20 1-15,4-15 4 16,8-23 16-16,2-12 29 16,4-16 10-1,3-12 0-15,10-23-14 0,3-15-27 16,7-15-11-16,10-5-3 15,-1 2-5-15,-3 5-1 0,-3 9-3 16,-11 7 2-16,-8 20 4 16,0 8 1-16,-8 22 4 15,0 6-1-15,-4 19-2 16,4 12-1 0,4 11-4-16,3 6-3 0,5 13-2 15,3 3-1-15,7 7 2 16,4-2-1-16,4-11 2 15,-1-9 0-15,-2-18 1 16,1-10 1-16,-9-14-96 16,-2-8-92-16</inkml:trace>
  <inkml:trace contextRef="#ctx0" brushRef="#br0" timeOffset="128.35">20278 8716 650 0,'5'1'335'15,"18"0"-61"1,15-1-75-16,22 0-49 0,6 0-36 16,-1 8-59-16,-5 2-12 0</inkml:trace>
  <inkml:trace contextRef="#ctx0" brushRef="#br0" timeOffset="1103.02">18877 11529 831 0,'0'-6'385'0,"0"-1"-144"0,0 2-49 15,-2 8-80-15,0 8-24 16,-3 18-51-16,3 13-17 0,2 22-4 16,1 13-2-16,6 6-6 15,1 0 0-15,4-16 1 16,0-10 0-16,2-20-45 15,-4-11-93 1</inkml:trace>
  <inkml:trace contextRef="#ctx0" brushRef="#br0" timeOffset="1479.93">18791 11635 856 0,'6'-20'431'0,"10"-21"-147"0,6 4-96 16,15 6-114-16,10 6-36 16,6 17-36-16,1 9-2 15,-10 20 2-15,-11 8 4 16,-20 15 6 0,-9 4 2-16,-19 6 3 15,-7-2-2-15,-1-10 5 16,1-12 3-16,0-21 2 15,7-9 2-15,1-14-15 0,6-2-9 16,14 0-15-16,5 3-8 16,16 12-1-16,10 6 2 15,6 17 8-15,1 8 7 16,-10 11 11-16,-15 6 5 16,-20 3 6-16,-13-5 2 15,-18-7 8-15,-6-8 2 0,-11-19 4 16,1-2-1-16,0-14-12 15,2-2-6 1,11 2-12-16,6-2-27 0</inkml:trace>
  <inkml:trace contextRef="#ctx0" brushRef="#br0" timeOffset="155042.48">1620 7860 921 0,'-1'1'353'15,"4"2"-215"-15,33-1-96 0,16 0-15 16,35 1 7 0,9 0-6-16,12-1-11 0,0 3-1 15,-14-4-3 1,-8-1-3-16,-22-2-38 0,-12-2-64 16</inkml:trace>
  <inkml:trace contextRef="#ctx0" brushRef="#br0" timeOffset="155237.71">2022 7889 450 0,'6'12'258'16,"7"18"-55"-16,4 6-44 0,-5 8-51 16,-3 5-14-1,-9-1-6-15,-5 3-2 0,-3 2-23 16,-3 0-18-16,4-4-21 15,1-9-5-15,7-14-8 16,6-7-82-16</inkml:trace>
  <inkml:trace contextRef="#ctx0" brushRef="#br0" timeOffset="155538.89">2583 8165 975 0,'-13'-3'422'0,"-23"-2"-234"15,-1 2-67-15,3 12-82 16,-1 5-26-16,15 15-24 16,7 3 0-16,16 9 2 15,11-1 3-15,20-4 1 16,5-5 2-16,2-14 13 15,0-10 21-15,-11-13 55 16,-10-11 25-16,-13-15 32 16,-9-3-11-16,-14-5-50 15,-7 5-29-15,-6 15-111 0,0 6-109 32</inkml:trace>
  <inkml:trace contextRef="#ctx0" brushRef="#br0" timeOffset="156007.06">3407 8169 961 0,'-11'-6'449'0,"-11"-2"-193"16,-8 8-149-16,-3 6-45 0,8 16-57 16,0 3-11-16,13 12-4 15,6 7 1 1,10 5-1-16,10-3-1 0,17-11-2 16,6-12-2-1,10-13 3-15,-1-9 7 16,-14-8 22-16,-6-7 17 0,-24-9 35 15,-12-2 5-15,-24-2-14 16,-10 5-15 0,-5 7-37-16,3 7-8 0,15 10-218 15</inkml:trace>
  <inkml:trace contextRef="#ctx0" brushRef="#br0" timeOffset="156299.46">3666 8190 1066 0,'-1'-5'508'16,"-2"-5"-213"-16,-5 7-159 0,0 3-52 16,-3 12-65-16,3 7-13 15,1 9-8-15,7 8-1 16,7 5 2-16,5-2-2 0,11-3 7 15,5-10 4 1,3-11 18-16,2-7 19 16,-1-8 11-16,-2 0 0 15,-7-9-11-15,-5 4-15 16,-8-7-6-16,-6-2-59 16,-7-5-188-16,-5-5-210 0</inkml:trace>
  <inkml:trace contextRef="#ctx0" brushRef="#br0" timeOffset="156428.41">3797 7978 1081 0,'-6'-11'578'16,"-11"-5"-166"-16,9 8-179 0,-3 0-71 0,7 7-104 15,6 0-36 1,1 10-29-16,8 5-41 16,6 7-264-1</inkml:trace>
  <inkml:trace contextRef="#ctx0" brushRef="#br0" timeOffset="156749.83">4176 8192 994 0,'-10'-7'442'15,"-13"-3"-222"-15,-6 7-66 16,-5 7-97-16,4 9-24 16,8 12-33-16,3 6-6 15,8 14-4-15,8 4 0 16,6 1 2-16,9-2 0 0,13-15 0 16,5-8 2-1,6-15 7-15,1-7 7 0,-11-5 56 16,-11-4 33-16,-15-8 25 15,-8-2-2-15,-15-3-50 16,-3 0-35-16,-4 4-81 16,2 0-76-16</inkml:trace>
  <inkml:trace contextRef="#ctx0" brushRef="#br0" timeOffset="156949.98">4204 8264 849 0,'8'-4'408'16,"19"-3"-140"-16,10-2-125 15,18 1-66-15,3 2-23 16,-4 3-24-16,-4 1-8 0,-14 2-16 16,-7-3-8-1,-10 2-85-15,-6 1-76 16,-11-1-251-16</inkml:trace>
  <inkml:trace contextRef="#ctx0" brushRef="#br0" timeOffset="157086.59">4515 8234 343 0,'-7'8'242'15,"-3"10"-21"-15,-1 5-79 16,6 6-42-16,2 5-56 16,1-2-10-16,2-1-14 15,1 0-1-15,3-11-3 16,0-4 0-16,8-7-213 15</inkml:trace>
  <inkml:trace contextRef="#ctx0" brushRef="#br0" timeOffset="157332.66">4697 8349 945 0,'4'10'407'0,"2"4"-218"15,-3 8-100-15,-2 4-19 16,2-1-10-16,-7-3-3 15,0-6-6-15,1-5-6 16,-3-7-9-16,7-6-2 16,10-16-5-16,2-2-6 15,11-10-17-15,3 5-5 0,7 4 0 16,0 3 4 0,-4 15 3-16,-7 3 3 15,-11 17 3-15,-6 5-1 0,-9 9-1 0,-1 6-20 16</inkml:trace>
  <inkml:trace contextRef="#ctx0" brushRef="#br0" timeOffset="157729.04">5120 8178 1032 0,'-6'2'440'15,"-9"9"-248"-15,-1 10-85 16,-1 28-69-16,2 16-10 16,6 19 0-16,3 8 0 15,4 5-3-15,-3-2-2 0,1-8-4 16,0-5-1-1,4-24-5-15,5-11-75 0,4-24-316 16</inkml:trace>
  <inkml:trace contextRef="#ctx0" brushRef="#br0" timeOffset="157876.85">5112 8592 743 0,'6'-3'379'15,"5"-2"-50"-15,13-2-270 16,8 3-24-16,9-3-28 0,3-4-32 16,7 0-183-16</inkml:trace>
  <inkml:trace contextRef="#ctx0" brushRef="#br0" timeOffset="158125.78">5644 8427 580 0,'-3'9'323'16,"-9"8"-53"-16,-8 2-39 0,-10 6-68 15,-5-7-37 1,1-4-46-16,4-8-18 0,2-13-20 16,4-4-3-16,2-15-23 15,5-2-15 1,11-4-23-16,6-4-10 16,10 6-4-16,8 4 15 15,-1 10 35-15,5 6 15 0,3 20 21 16,0 9-3-16,4 23-9 15,-2 1-3-15,-2 2-5 16,3-1-2-16,1-17-59 16,4-2-390-16</inkml:trace>
  <inkml:trace contextRef="#ctx0" brushRef="#br0" timeOffset="158527.09">6356 8236 788 0,'-6'-5'420'31,"-8"-4"-105"-31,4 7-104 0,-6 13-121 16,1 10-38-16,1 28-40 15,4 14-10-15,4 20 3 0,4 8 0 16,4 5 3-16,1-4 1 16,2-4 0-1,2-11 1-15,1-23 40 16,5-14-141-16</inkml:trace>
  <inkml:trace contextRef="#ctx0" brushRef="#br0" timeOffset="158697.88">6364 8506 933 0,'-2'-1'405'0,"3"0"-222"16,4 1-88-16,-5 0-81 0,13 1-9 16,51 1-1-16,-21-5-4 15,8-4-76-15,-6-9-113 16</inkml:trace>
  <inkml:trace contextRef="#ctx0" brushRef="#br0" timeOffset="159101.34">6915 8290 651 0,'-1'5'345'0,"-9"6"-55"15,2 10-66 1,-15 8-68-16,-6 1-11 0,-6 0-49 16,-4-5-25-16,4-10-33 15,2-5-8-15,6-10-2 16,3-9-3-16,7-7-20 15,5 0-12-15,9-2-25 16,3 3-4-16,7 8-5 16,2 2 7-16,7 8 12 15,4 9 5-15,10 11 17 16,3 1 0-16,5 2 2 16,4-5-2-16,-8-11 1 15,-5-1 0-15,-9-11-7 16,-4-10-13-16,-3-12-16 0,4-6-1 15,-2-9 6-15,0 0 10 16,3 5 15-16,1 3 5 16,7 16 10-16,4 5 5 15,3 16 4-15,-2 10 0 0,-4 10-2 32,-2 7 5-32,-14 1 5 0,-7 1 4 15,-13-2 50-15,-7-4 4 16,-7-9 1-16,1-5-2 15,3-11-58-15,3-2-73 16</inkml:trace>
  <inkml:trace contextRef="#ctx0" brushRef="#br0" timeOffset="160192.69">8386 7866 677 0,'-9'-1'297'15,"-20"-4"-140"-15,-4-1-30 16,-9 0-37-16,-4-1-16 0,5 4-38 16,3 3-20-1,16 5-38-15,11 5-10 0,16 8-3 16,13 1 5-16,16 7 18 16,6-3 8-16,10 2 4 15,-3-4 4-15,-12 1 3 16,-10-2 2-16,-16-6 12 15,-5 1 6-15,-15-3 7 16,-3-1 2-16,-11 3-2 16,-4 1-2-16,2-1-6 15,-1-4-3-15,12-3-14 16,5-2-10-16,18-1-20 16,7 1-6-16,9 2 0 15,4 2 4-15,-2 3 15 16,-3 6 3-16,-17 5 7 0,-8 6 4 15,-24 15 5-15,-15 5 3 16,-7 9-1-16,-4 1-1 16,20-5-5-16,10-8-1 0,16-5-2 31,15-7 1-31,22-11 13 0,10-2 3 16,17-14 4-1,-1-7-3-15,-8-5-36 16,-1-3-100-16</inkml:trace>
  <inkml:trace contextRef="#ctx0" brushRef="#br0" timeOffset="160762.8">8785 8128 985 0,'1'-6'455'16,"-1"-7"-234"-16,0 13-123 16,3 8-39-16,-5 21-58 15,2 13 0-15,-2 15 5 0,-2 8 1 16,-6-1 1-16,0-4 1 15,0-17 0-15,0-7 1 16,9-18 3-16,-3-6 0 16,6-8 20-16,1-7 4 15,0-16 5-15,1-9 2 16,-3-28-17-16,-6-8-4 16,-2-9-11-16,1 5-12 15,1 14-9-15,8 9-5 0,7 15-8 16,2 6 4-16,4 9-5 15,7 8-1-15,8 2 4 16,10 5 4 0,17 1 6-16,3-1 2 0,13 0-56 15,-4 0-56-15</inkml:trace>
  <inkml:trace contextRef="#ctx0" brushRef="#br0" timeOffset="161171.63">8992 8353 805 0,'2'3'327'16,"6"10"-195"-16,1 4-52 16,-1 13-29-16,-2 2-10 0,-5-2-15 15,-1-1-3 1,-3-9-4-16,-2-4-1 16,3-4 0-16,1-6 1 15,3-8 10-15,5-6-1 16,7-12-11-16,3-5-10 15,9-2-16-15,6 1 3 16,-2 7 42-16,-2 8 12 0,-9 10 12 16,-8 2 0-16,-5 12-31 15,-6 4-5-15,-2 6-7 16,-3 2-5-16,-1 1-128 0,5 1-258 16</inkml:trace>
  <inkml:trace contextRef="#ctx0" brushRef="#br0" timeOffset="161328.69">9471 8549 1270 0,'7'-4'532'16,"5"4"-320"-16,1 6-76 16,-3 10-83-1,-9 8-16-15,-10 4-13 0,-9 4 34 16,-7 2-306-16</inkml:trace>
  <inkml:trace contextRef="#ctx0" brushRef="#br0" timeOffset="161760.69">9903 8228 864 0,'-8'-14'430'0,"-4"-12"-134"0,4 7-73 16,3 19-118-16,0 11-40 15,0 25-61-15,1 24-13 16,4 28 4-16,5 14 5 15,-1-1 3-15,1-6 3 16,0-16 3-16,-4-12 1 0,0-16 1 16,-1-13-43-1,-1-23-152-15</inkml:trace>
  <inkml:trace contextRef="#ctx0" brushRef="#br0" timeOffset="161919.09">9925 8453 896 0,'14'-2'353'15,"10"4"-241"-15,13-4-69 0,7 2-13 16,2-2-22-16,-1-2-65 16</inkml:trace>
  <inkml:trace contextRef="#ctx0" brushRef="#br0" timeOffset="162210.6">10222 8326 489 0,'4'2'319'31,"1"4"12"-31,5 7-185 0,-2 2-28 16,-3 6-33-16,1-3-13 0,-6-3-18 15,-1-1-11-15,1-7-7 16,0-6 1-1,1-12-9-15,1-8-19 16,5-13-42-16,1-6-23 0,14-2-12 16,4 5 14-1,3 9 37-15,5 10 32 16,-10 11 28-16,-2 8 3 16,-8 12-1-16,-4 6-15 15,-5 12-12-15,-1 3-2 0,1 3-7 16,1-3-3-16,7-11-171 15</inkml:trace>
  <inkml:trace contextRef="#ctx0" brushRef="#br0" timeOffset="162519.68">10988 8347 560 0,'-10'6'291'16,"-15"11"-45"-16,-7 2-75 0,-7 3-54 15,-1-4-21 1,4-5-44 0,0-2-13-16,3-16-3 0,1 1 1 15,-2-15 5-15,3-5 11 16,10-4 2-16,6-5-8 16,15-1-23-16,8 6-12 15,20 7 6-15,2 7 7 16,6 12 18-16,-4 5-2 15,-9 17-14-15,5 10-1 16,-5 14-6-16,-1 5-3 16,0 0-2-16,-5-2-5 15,-2-11-108-15,1-10-106 0</inkml:trace>
  <inkml:trace contextRef="#ctx0" brushRef="#br0" timeOffset="162635.79">10928 8086 867 0,'-2'-8'402'0,"-5"-3"-160"15,4-1-164-15,6 12-390 16</inkml:trace>
  <inkml:trace contextRef="#ctx0" brushRef="#br0" timeOffset="162944.39">11044 8115 1044 0,'3'-13'448'0,"12"-17"-256"0,8 0-50 15,14 6-59-15,1 6-14 16,1 15-14-16,-2 8-7 16,-9 19-25-16,-13 7-4 15,-8-14-5 1,1-1-1-16,14 64-2 0,-4 5-1 0,-5 2-2 15,-5-35 1 1,-3-15 2-16,-2-9 1 0,-6-16 15 16,-6-5 4-16,-7-11 2 15,-6-6-4-15,-3 3-20 16,2 3-8-16,-7 7-8 16,1 5-3-16,3 4-14 15,3 1-85-15,15-4-265 0</inkml:trace>
  <inkml:trace contextRef="#ctx0" brushRef="#br0" timeOffset="163254.41">11697 8313 506 0,'3'10'288'15,"0"10"-32"-15,-9 6-44 0,-7 4-34 16,-6-2-22-16,-10-6-39 15,0-5-28-15,-1-8-35 16,-1-8-11-16,4-9-11 16,1-6-2-16,6-11-15 15,3-5-14-15,13-5-34 16,4 2-18-16,17 4-14 16,8 6 2-16,16 9 38 15,3 5 26 1,1 10 34-16,-4 10 12 0,-13 16 5 15,-2 10-8-15,-12 11-8 16,-8-1-5-16,-2-3-9 16,1-8-34-16</inkml:trace>
  <inkml:trace contextRef="#ctx0" brushRef="#br0" timeOffset="163843.77">11966 7895 618 0,'8'-7'290'0,"12"-10"-89"16,3 2-63-16,9 7-3 15,1 1-7-15,-1 12-28 16,-1 8-23-16,-13 15-43 16,-9 6-8-16,-9 9-5 15,-8-3 0-15,2-3-6 16,2-1-2-16,4-12-6 16,4-1-1-16,0-10-1 15,-1-4 0-15,0-8 8 16,-1-2 1-16,-2 1-4 15,0 0-5-15,0 0-12 0,0 0-6 16,2 17 0-16,8 54 0 16,3 0 4-1,1 8 3-15,-1 6 4 0,2-4 3 16,-15-20 5-16,-2-8 4 16,-15-16 10-1,-9-6 4-15,-8-14 9 0,-6-8 2 0,2-9-1 16,5-5-3-1,15-12-18-15,10 0-56 0</inkml:trace>
  <inkml:trace contextRef="#ctx0" brushRef="#br0" timeOffset="164584.88">13098 8270 437 0,'14'-4'318'0,"10"-3"-15"15,-16-6-60-15,-2-2-32 16,-15 0-61-16,-7 2-31 15,-11 2-49-15,-8 7-28 16,-9 6-38-16,5 6-6 16,11 10-12-16,6 2 1 15,22 7-3-15,1 1 0 0,22 2-4 16,6-3 0-16,10-7 2 0,2-7 2 16,-11-9 13-1,-8-3 3 1,-14-6 5-16,-5-3-2 15,-16 0-8-15,-4 0-5 0,-13 6-6 16,-5 2 0-16,3 8-4 16,5 2-8-16,10 8 0 15,8 2 3-15,12 2 12 16,7 4 11-16,9-4 8 16,4-2 4-16,10-8 4 15,0-3 2-15,4-10 4 16,1-7 3-16,-1-8-1 15,-4-9 4-15,-2-9 0 16,0-5 1-16,-5-4 22 16,-2 0 1-16,-11 12 3 15,-6 7 0-15,-10 15-25 0,-2 6-10 16,-5 13-16-16,2 7-7 16,1 15-4-1,2 7 2-15,5 4 5 0,0 1 3 16,5-9-160-16,5-6-136 15</inkml:trace>
  <inkml:trace contextRef="#ctx0" brushRef="#br0" timeOffset="164772.22">13315 8016 1134 0,'0'-8'474'0,"-1"-12"-292"16,1 8-73-16,3 7-109 16,2 5-57-16,7 15-170 15,1 8-168-15</inkml:trace>
  <inkml:trace contextRef="#ctx0" brushRef="#br0" timeOffset="164916.59">13437 8243 660 0,'9'14'375'0,"9"19"-65"0,3 3-73 15,2 2-94-15,1-2-37 16,0-11-43-16,-1-4 4 16,-2-12 19-1,-3-9-2-15,-1-14-5 16,1-6-18-16,-3-20-87 16,1-3-78-16</inkml:trace>
  <inkml:trace contextRef="#ctx0" brushRef="#br0" timeOffset="165334.77">14062 8272 775 0,'3'10'347'0,"-3"14"-139"16,-2 4-41-16,-13 3-57 16,-6-2-11-16,-3-7-44 15,-7-2-17-15,0-10-11 0,-1-5 0 16,0-12-1-16,5-7-2 15,6-9-38 1,6-1-13-16,9-2-24 0,6 1-10 0,8 5 19 16,5 4 10-1,5 11 31-15,1 5 15 0,-3 15 24 16,4 7-2 0,5 11-8-1,5 0-5-15,9 0-6 16,0-7-1-16,-1-13-1 15,0-7 2-15,-8-14 1 0,3-4 1 0,-8-13 1 32,-1-2-2-32,0-8 1 15,-4 3-3-15,-6 8 19 16,-4 8 11-16,-9 14-3 0,-3 9 0 16,-1 20-24-16,-2 7-18 0,2 18 2 15,4 1 0 1,7-4 3-16,7-7 54 15</inkml:trace>
  <inkml:trace contextRef="#ctx0" brushRef="#br0" timeOffset="166586.96">1816 8999 1101 0,'-1'-1'428'0,"0"5"-309"0,0 11-62 16,-1 15-65-16,1 8 0 15,1 10 8-15,1 2-1 16,1-4 1-16,1-2 2 15,5-13 2-15,3-8 3 16,2-15 3-16,0-11 4 0,-3-20 9 16,-1-7 3-1,-11-10 2-15,0-3-5 16,-8 2-15 0,-1 4-8-16,7 9-15 0,1 8-5 0,7 7-14 15,6 6-7 1,11 6 5-16,5 1 4 15,17 2 17-15,1-2 12 0,1 1 5 16,-4-4 4-16,-18-5 7 16,-4 4 2-16,-12-5 7 15,-5 9 1 1,-4 10-4-16,-5 4-3 0,-6 14-12 16,6 4-2-1,3 7-2-15,3 6 0 0,3 4 1 16,-1-1-45-16,7-4-187 15</inkml:trace>
  <inkml:trace contextRef="#ctx0" brushRef="#br0" timeOffset="167052.01">2598 9289 638 0,'-8'-10'376'0,"-13"-14"-22"16,-2-2-90-16,-8-3-102 16,-3 1-34-16,2 13-67 15,2 6-35-15,5 12-31 0,5 10-9 16,12 11-5-16,7 7 3 16,14 6 6-16,8 1 4 15,12-4 1-15,4-6-1 16,-5-16-3-16,1-7-1 15,-8-18 7-15,-4-10 6 16,0-10 12-16,-4-5 2 16,2-7 9-16,-1 1 14 15,2 0-2-15,2 4 0 16,-5 14-12-16,0 11-20 16,0 22-4-16,2 6-1 0,10 17-1 15,3 6 2 1,4 9 1-16,-3 6-1 15,-6 0 4-15,-3-1 0 0,-13-11 3 16,-3-7 2-16,-12-14 11 16,-11-7 5-16,-11-11 4 15,-11-2-4-15,-1 2-15 16,0 0-8-16,8 7-9 16,10 2-49-16,13-3-234 15</inkml:trace>
  <inkml:trace contextRef="#ctx0" brushRef="#br0" timeOffset="167376">3107 9230 564 0,'-1'-6'378'0,"-2"-3"21"0,-5 3-162 15,-4 7-114-15,3 5-41 16,-3 10-43-16,4 4-16 16,4 9-16-16,1 1 1 15,8 3 4-15,8 0 5 16,14-4 17-16,7-3 7 16,12-14 4-16,0-8 0 0,0-12-6 15,-3-8 3-15,-10-14 21 16,-4-5 6-16,-19-5 2 15,-10-1-8-15,-16 8-34 16,-9 6-8-16,-3 10-130 16,2 4-118-16</inkml:trace>
  <inkml:trace contextRef="#ctx0" brushRef="#br0" timeOffset="167779.26">3529 9172 735 0,'-2'-6'420'16,"-6"-4"-70"-1,2 7-126-15,2 15-138 16,2 15-46-16,2 27-42 15,4 16-2-15,-4 23 6 16,1 1 4-16,4 3 3 0,-8-9 0 16,2-14 0-16,1-7 69 0,-3-21-220 31,5-9-130-31</inkml:trace>
  <inkml:trace contextRef="#ctx0" brushRef="#br0" timeOffset="167931.82">3557 9517 1012 0,'2'-6'387'0,"3"0"-254"16,12 2-128-16,7 0-22 16,18 5-71-16,-1-1-122 15</inkml:trace>
  <inkml:trace contextRef="#ctx0" brushRef="#br0" timeOffset="168253">4077 9326 622 0,'-10'-7'368'0,"-15"-14"-22"16,-1-1-103-16,-5 4-102 16,-3 1-44-16,1 12-72 15,3 3-24-15,11 7-29 16,7 3-4-16,12 4 1 15,4 0 3-15,15 5 10 16,1-3 1-16,7 1 5 16,2-2 3-16,-7-4 7 0,-4-2 2 15,-6-2 10-15,-8-4 1 16,-11 1 0-16,-4 0-1 16,-14 4-8-16,-5 4 19 15,-2 2 6-15,7 6-1 16,15-1-1-16,9 0-21 15,13 4-6-15,7-3-2 16,3 4 3-16,8-1 0 16,-2-2-44-16,-3-6-90 15</inkml:trace>
  <inkml:trace contextRef="#ctx0" brushRef="#br0" timeOffset="168588.05">4123 9229 850 0,'6'-23'421'0,"3"-20"-102"0,14 14-152 16,5 5-17-16,6 12-32 0,2 9-24 16,1 11-53-16,1 8-11 15,-5 18-11-15,-1 6-3 16,-8 15-4 0,-7 11-1-16,-4 4-2 15,-2-2 0-15,-6-17 0 16,5-7 0-16,-6-21 0 0,1-8 2 15,6-15 5-15,-3-10 1 16,-1-16 4 0,-6-8-1-16,-8-15-8 15,-10-2-4-15,-4 5-11 16,-6 9-6-16,-4 26-4 0,4 12-2 0,-8 18 3 16,-1 8 3-16,5 10 3 15,4 0 1 1,13 0-112-1,9-7-122-15</inkml:trace>
  <inkml:trace contextRef="#ctx0" brushRef="#br0" timeOffset="168966.91">4811 9285 931 0,'-11'-4'405'0,"-17"-4"-219"15,3 5-77-15,7 7-88 16,6 5-18-16,9 7-14 16,9 4-2-16,10 2 7 15,5-1 0-15,7-1 3 16,-4-4 1-16,-4-7 6 15,-7-4 10-15,-13-6 5 16,-8 1 0-16,-18 0-1 16,-9 1-10-16,-3 6 29 15,2-1 1-15,12 6-1 16,10 2 0-16,11 5-31 16,5 0-2-16,12-1 4 15,-2-2 2-15,19-7 4 16,2-1 1-16,3-8-4 15,7 0 6-15,-16-7-255 0</inkml:trace>
  <inkml:trace contextRef="#ctx0" brushRef="#br0" timeOffset="169090.52">4780 9044 1190 0,'-3'-2'443'0,"-3"-4"-346"16,4 5-74-16,3 4-63 15,6 7-126-15</inkml:trace>
  <inkml:trace contextRef="#ctx0" brushRef="#br0" timeOffset="169265.16">5007 9302 821 0,'20'18'365'0,"25"26"-168"0,4 3-63 16,-6-1-36-16,-16 0-20 15,-14-15-16-15,-10-7-12 16,-15-11 34-16,1-9 1 16,-23-8 11-1,-3-2-63-15</inkml:trace>
  <inkml:trace contextRef="#ctx0" brushRef="#br0" timeOffset="170295.84">5804 9367 620 0,'18'-1'374'15,"15"-3"-46"1,5 17-164-16,-1 9-43 0,-6 10-59 16,-8 8-12-16,-15-2-15 15,-5 0-4-15,-10-5-8 16,-2-4 0-1,-5-11-2-15,3-5 0 16,4-12-20-16,3-4-17 0,8-11-25 16,3-3-11-1,4-7 9-15,1 3 15 16,2-6 18-16,2 3 7 16,0 1 8-16,-5 1 4 0,-2 8 15 15,-6 5 7 1,-5 8-8-16,-3 6-4 0,-5 7-14 15,-1 2-8-15,4 5 2 16,4 0-1-16,10 5-1 16,6-1 0-16,10-3 1 15,3-3 0-15,9-3-4 16,4-5-6-16,6-3-45 0,1-5-12 16,4-7-1-1,-2-4 5-15,-9-11 47 16,-2-1 13-16,-12-1 15 15,-4 4 23-15,-9 10 50 16,-10 5 3-16,-9 12-3 16,-9 6-17-16,-12 7-42 15,-2 2-2-15,-11-6-3 16,2-4 2-16,4-13 4 0,5-5-2 16,13-10-13-1,6-5-13-15,11-4-32 0,3-4-6 16,13 1 3-16,2 0 8 15,5 4 20-15,2 6 13 16,-2 11 11-16,-3 7 6 16,2 19 9-16,-4 4-7 15,0 10-2-15,2-3-4 0,-1-6-3 16,9-4-1-16,1-12-1 16,4-4 1-16,1-9 1 15,-6-8 0-15,-1-9 3 16,-2-3 0-16,-6-9 0 15,-1 0 2-15,-6 2-5 16,-4 2 13-16,-3 17 2 16,-2 10-1-16,-2 19-1 15,0 9-14-15,4 13-9 16,0 6 0-16,4 0 0 16,2-4-38-16</inkml:trace>
  <inkml:trace contextRef="#ctx0" brushRef="#br0" timeOffset="171139.01">7835 9350 870 0,'-4'11'303'16,"-9"22"-257"-1,-3 5 1-15,-13 9 16 0,-3-3-1 16,-13-4-11-16,10-9-16 15,4-11-12 1,5-5 7-16,15-16 11 0,-5-6-1 16,7-14-14-1,3-6-16-15,9-5-24 16,6-1-6-16,8 3 2 0,4 2 13 0,-2 10 18 16,1 6 5-1,3 19 6-15,-1 9-7 16,7 11-11-16,3 4 0 15,0-2-1-15,3-3-1 0,-4-3-1 16,-1-6 1 0,-7-10 4-16,-2-3 0 15,-5-11 8-15,-2-1 3 0,-2-9 1 16,-4-6 1-16,0 1-5 16,-2-4-9-16,0 10-7 15,-1 6-3-15,-1 10-2 16,1 7 4-16,-4 8 4 15,0 4 0-15,-1 5 2 16,0-6-1-16,-2-2 3 16,-3-6 1-16,3-7 8 15,0-2 4-15,-1-7 0 16,3 5-2-16,0 0-12 16,4-20-5-16,19-36 2 15,-5 27 1-15,2 2 20 16,9 5 10-16,-2 8-1 15,1 6 0-15,1 15-17 0,-7 9-10 16,-7 9-4-16,-1 6 0 16,-8 0 31-16,0 3-81 15,2-2-186-15,0-1-282 16</inkml:trace>
  <inkml:trace contextRef="#ctx0" brushRef="#br0" timeOffset="171404.29">8602 9569 352 0,'4'-11'236'0,"7"-9"55"16,-3-5-68-16,-8-3-14 15,-7-1 3-15,-10 0-43 16,-7 1-32-16,-10 15-60 16,-4 4-26-16,-2 13-29 15,-1 11-9-15,11 9-11 16,11 5-2-16,11 5-2 15,8-4 1-15,9-1 5 16,6-6 6-16,14-3 13 16,8-4 2-16,8-4-2 15,-10-5-4-15,9-9-15 0,-4-1-96 16</inkml:trace>
  <inkml:trace contextRef="#ctx0" brushRef="#br0" timeOffset="171613.91">8781 9329 1018 0,'0'-2'484'15,"0"-2"-210"-15,1 4-96 16,-1 0-107-16,1 12-26 0,13 62-10 16,-6-20 0-1,1 13-4-15,-4-2-3 16,-2 4-8-16,-2 1-4 15,3 0-3-15,1-7-2 0,-1-14-129 16,9-12-184 0</inkml:trace>
  <inkml:trace contextRef="#ctx0" brushRef="#br0" timeOffset="171784.37">8867 9581 1017 0,'2'-6'447'16,"2"-4"-207"-16,20 0-167 0,4 4-35 16,12 3-31-16,6 0-7 0,1 6-128 31,6 0-102-31,-4 1-213 0</inkml:trace>
  <inkml:trace contextRef="#ctx0" brushRef="#br0" timeOffset="172181">9306 9542 143 0,'7'-2'205'0,"-2"1"27"0,2-7 101 31,-3-3-26-31,-4-1-57 0,-4-3-46 0,-5-3-52 16,-4-2-15 0,-6-1-53-16,-4-2-18 0,-7 7-48 0,-1 9-17 31,-1 7-13-31,5 8-5 16,9 13 6-16,8 1 2 0,12 4 0 0,9 4 4 15,12-6 3 1,7-1-1-1,7-2-1-15,3-5-2 16,-6-8-5-16,0-4-33 0,-9-10-29 16,-2-8 3-16,0-4 8 15,-4-1 39-15,-7-7 77 16,-1-2 29-16,-5 2 20 16,-1-2 4-16,1 13-35 15,-2 4-28-15,3 14-22 16,3 11-9-16,0 11-10 15,5 5-1-15,1 5 1 16,0-1 0-16,-9-6 3 16,10-5 0-16,2-12 7 15,1-5 9-15,15-10 17 16,-9-2 6-16,1-10-5 16,-3-2-8-16,-3-6-51 15,-3-5-77-15</inkml:trace>
  <inkml:trace contextRef="#ctx0" brushRef="#br0" timeOffset="173025.56">9917 9452 707 0,'-5'0'365'0,"-10"0"-102"0,0 4-131 15,1 9-105-15,3 5-24 16,4 8-13-16,4 4 2 15,12 2 8-15,6-6 4 0,13-4 14 16,4-7 8 0,3-12 18-16,-2-4 22 0,-3-10 18 15,-3-4-1-15,-10-6-8 16,-3-1-16-16,-8-1-18 16,-5 1-3-16,-5 7-15 15,0 6-12 1,-2 7-20-16,0 3-7 0,1 7-1 15,3 2 2-15,4 9 7 16,7 1 1-16,8 2 4 16,6-1 0-16,10-2 3 0,3-6 4 15,1-7 23 1,-6-5 11-16,-4-2 33 0,-10-8 7 0,-7-7-10 16,0-2-11-1,-9-3-45-15,-1-2-45 16,0-2-113-16,-1-1-54 15,-2-3-159 1,4 2-77-16,3 6 19 16,-1-1 96-16,2 4 326 15,-1 0 177-15,2 1 185 0,-2 2 1 16,3 1-82-16,-3 5-45 16,2 7-84-16,3 7-40 15,4 16-67-15,0 12-21 16,3 23-17-16,1 3-3 15,0 10-2-15,2-1 0 0,-7-2 0 16,-2 4 0 0,-2-7 1-16,-1-8-1 15,-2-14-59-15,2-16-76 16,-6-17-379-16</inkml:trace>
  <inkml:trace contextRef="#ctx0" brushRef="#br0" timeOffset="173177.44">10496 9650 779 0,'-1'-5'381'0,"1"-5"-125"15,7 0-107-15,15 0-88 16,9 1-32-16,13-1-28 16,4 4-61-16,4 0-352 15</inkml:trace>
  <inkml:trace contextRef="#ctx0" brushRef="#br0" timeOffset="173549.16">11187 9426 554 0,'-10'-14'385'16,"-13"-18"47"-16,-4 1-164 16,-11 1-113-16,-4 4-46 15,-2 12-69-15,2 6-21 16,1 10-28-16,9 4-6 15,11 9 0-15,10 3 3 0,14 5 1 16,10 4 0-16,12 2 4 16,5-2 1-16,4-1 6 15,-1-8 3-15,-6-9 7 16,-5 0 2-16,-11-8 7 16,-9-1 1-16,-13 0-4 15,-6-3-2-15,-12 0-10 16,-5 3-4-16,3 0-7 15,1 2-2-15,7 8-4 16,9 3 0-16,12 4 4 16,7 3 0-16,19-3 3 15,3-1 1-15,9-1 4 0,3-2 1 16,-1-6-3 0,0-2 7-16,-4-5-185 15</inkml:trace>
  <inkml:trace contextRef="#ctx0" brushRef="#br0" timeOffset="173698.72">11092 9073 745 0,'-6'-2'436'16,"-5"-6"-33"-16,6 5-229 16,5 3-144-16,0 3-28 0,0-3-23 15,0 0-60-15,11 14-179 16</inkml:trace>
  <inkml:trace contextRef="#ctx0" brushRef="#br0" timeOffset="173877.32">11205 9270 438 0,'0'14'288'0,"7"19"-7"15,2 7-92-15,3 8-105 16,4 2-33-16,-1-2-32 16,-1-4-8-16,4-15-10 15,-1-9 58-15,8-14 70 16,1-6 21-16,3-15 52 15,3-3-44-15,-6-13-57 0,-4-6-18 16,-7-5-60-16,-5-2-63 16,-4 12-174-16,-3 8-211 0</inkml:trace>
  <inkml:trace contextRef="#ctx0" brushRef="#br0" timeOffset="174223.66">11735 9454 495 0,'0'-9'351'0,"0"-9"30"0,-4 0-84 0,-3 5-114 15,0 4-62-15,-3 8-87 16,5 4-26-16,-1 14-23 15,2 6-1-15,8 7 6 0,1 3 2 32,7-3 5-32,16 2 3 15,0-13 16-15,5-2 7 0,2-14 46 0,-11-8 28 16,-2-8 40-16,-6-5 14 16,-15-9-23-16,-8-8-28 15,-21-2-50-15,-6-4-20 16,-1 5-28-16,6 6-2 0,15 16-129 15,1 12-102 1</inkml:trace>
  <inkml:trace contextRef="#ctx0" brushRef="#br0" timeOffset="174444.04">12260 9576 1074 0,'-1'0'532'0,"-4"3"-161"0,-1 2-107 16,1-3-121-16,2 2-47 16,3 0-73-16,0-4-37 15</inkml:trace>
  <inkml:trace contextRef="#ctx0" brushRef="#br0" timeOffset="190613.74">19703 9113 671 0,'1'-4'342'0,"-1"-4"-84"0,1 1-26 15,-1 5-45-15,-2 2-26 16,1 0-58-16,0 0-21 16,-2 9-38-16,-1 17-9 15,-6 43-11-15,7-18 1 16,-1 24-4-16,-1 7-1 0,-6 22 6 15,2 11 1-15,-1 6 10 16,1 1 5 0,4-9-3-16,0-12-5 15,5-17-12-15,1-12-5 16,3-20 1-16,-2-10 2 16,-2-23 11-16,-3-7 4 15,-2-13 0-15,1-5-5 16,1-3-19-16,2-3-18 15,3 5-73-15,2 1-48 16,2 4-135-16,2 0-92 0</inkml:trace>
  <inkml:trace contextRef="#ctx0" brushRef="#br0" timeOffset="191128.08">19503 10149 849 0,'-3'-12'431'15,"-4"-12"-135"-15,2 9-43 16,5 9-85-16,-3 5-46 0,4 5-57 15,-1-4-22 1,0 0-21-16,8 21 1 0,18 41 7 16,-11-27 1-16,-3 7 3 15,7-2 0-15,-7-8 10 0,0-2 5 16,-2-16 4-16,-5-6 13 16,5-10 10-16,2-8-1 15,3-9-1-15,1-3-13 16,7-8-26-16,6-2-8 15,7-1-13-15,-1-1-3 16,-6 4-3-16,-8 7 1 16,-14 5 10-16,-11 3-52 15</inkml:trace>
  <inkml:trace contextRef="#ctx0" brushRef="#br0" timeOffset="192212.56">19762 10558 715 0,'-1'-5'426'0,"-2"-5"-44"0,2 10-210 16,-2 10-48-16,-2 17-71 15,-2 16-22-15,2 19-15 16,4 6-3-16,1 3-2 16,4-6 1-16,0-18-16 0,1-8-44 15,0-21-111 1,-2-11-67-16</inkml:trace>
  <inkml:trace contextRef="#ctx0" brushRef="#br0" timeOffset="192388.66">19697 10626 797 0,'9'-7'381'0,"17"-9"-138"0,9 2-69 15,22 4-89-15,2 0-26 16,2 6-40 0,-1 5-10-16,-15 4-47 15,-6 5-92-15</inkml:trace>
  <inkml:trace contextRef="#ctx0" brushRef="#br0" timeOffset="192598.61">19740 10769 754 0,'0'2'388'0,"2"-1"-71"16,11 3-129-16,14-4-97 15,13 1-13-15,8-1-44 16,2 0-14-16,-4 1-112 15,-6 1-212-15</inkml:trace>
  <inkml:trace contextRef="#ctx0" brushRef="#br0" timeOffset="193194.27">20036 11069 134 0,'6'2'117'0,"4"4"10"16,3-5-24-16,-3 0 1 16,5 1 4-16,-2 0 14 0,-2-2 37 15,2-2 16-15,-6-5 7 16,-1-1-10-16,-4 1-33 16,-2-2-23-16,-3 2-32 15,-5-2-13-15,-6 0-32 16,-6 2-14-16,-5 7-25 0,-1 7-10 15,2 8-9-15,6 1-1 16,7 0 0-16,7 3 0 16,11-6 1-16,0 0-5 15,15-6 1-15,1-8 4 0,0-8 7 16,3-2 9 0,-12-4 11-1,-2 4 7-15,-9 2 12 0,-2 6-3 16,-1 9 0-16,0 7-5 0,1 18-16 15,2 8 1 1,-3 15-5-16,0 0 0 0,-6-3 5 16,-3-9 5-16,-3-12 13 15,-5-11 10 1,-2-13 13-16,-3-8-2 0,-4-17-11 16,4-2-24-1,0-13-103-15,6 2-96 0</inkml:trace>
  <inkml:trace contextRef="#ctx0" brushRef="#br0" timeOffset="193914.45">19899 10428 563 0,'-4'1'275'15,"-1"3"-104"-15,6 2-48 16,9-3-44-16,5 1-14 0,19-2-13 16,1 4-13-16,15 1-19 15,4-3-7-15,-4-1-1 16,-5-2 1-16,-17-1 1 16,-6 1 0-16,-12-3-14 15,-6-4-6-15,-5-9-3 0,-8-2-1 16,-3-3 10-16,-3-3 4 15,0 12 4 1,0 0 5-16,1 11 6 0,1 5 4 16,5 0-2-16,5 0-5 15,8 5-6-15,4 0-2 16,8 2 1 0,5 1 3-16,8 1-3 15,1-1-4-15,1 2 2 0,-7-4 10 16,-16-4 71-1,-5 3 37-15,-13-2 40 0,-5 1-4 16,-10 8-56-16,-3 0-31 16,1 2-40-16,5-1-11 15,9-6-78-15,4-2 332 16</inkml:trace>
  <inkml:trace contextRef="#ctx0" brushRef="#br0" timeOffset="196930.85">12753 9056 872 0,'-4'-7'462'16,"-2"-5"-138"-16,1 12-155 16,3 8-51-16,0 25-74 15,-2 7-27-15,5 20 1 16,-1 10 1-16,-2 4-4 16,0-1-1-16,1-13-25 15,1-13-62-15,7-15-213 16</inkml:trace>
  <inkml:trace contextRef="#ctx0" brushRef="#br0" timeOffset="197125.08">12944 9030 1034 0,'1'-5'467'0,"1"-9"-228"15,-4 14-62-15,-2 15-97 16,1 8-25-16,-3 22-29 15,5 8-3-15,4 19-9 16,0 8-5-16,9 3-34 16,4-6-82-16,-6-17-340 15</inkml:trace>
  <inkml:trace contextRef="#ctx0" brushRef="#br0" timeOffset="197278.57">12683 9349 735 0,'8'-3'447'0,"7"-4"-27"16,9 5-243-16,16 2-56 15,13 0-70-15,5 0 1 16,10 2-253-16</inkml:trace>
  <inkml:trace contextRef="#ctx0" brushRef="#br0" timeOffset="197576.09">13551 9271 612 0,'7'-5'394'0,"-6"-13"-38"0,12 18-102 16,-4 19-120-16,0 14-40 15,6 35-17-15,-11 1-1 16,-1 6-21-16,-3-2-13 16,3-12-24-16,0-3-5 15,2-16-111-15,-3-6-109 16</inkml:trace>
  <inkml:trace contextRef="#ctx0" brushRef="#br0" timeOffset="197720.59">13627 9538 1145 0,'14'0'408'0,"13"-8"-345"16,11 3-44-16,10-1-19 15,0-3-55-15,11 9-197 16</inkml:trace>
  <inkml:trace contextRef="#ctx0" brushRef="#br0" timeOffset="197915.55">14143 9444 493 0,'4'-5'336'0,"-3"-13"26"16,-2 3-62-16,-13-2-98 0,-8 2-37 15,-10 7-55-15,-6 0-18 16,-3 8-27-16,0 1-23 15,14 9-47 1,7 5-18-16,15 7-8 16,5-1 0-16,18 1 14 15,6-1 9-15,9-4 5 16,5 1 3-16,-2-6-53 16,-4-3-78-16,-6-9-373 15</inkml:trace>
  <inkml:trace contextRef="#ctx0" brushRef="#br0" timeOffset="198021.29">14138 9196 945 0,'-5'-12'448'16,"0"-11"-203"-16,0 8-89 15,-2 12-157-15,1 8-174 0</inkml:trace>
  <inkml:trace contextRef="#ctx0" brushRef="#br0" timeOffset="198226.41">14281 9322 1114 0,'7'15'530'16,"6"14"-227"-1,-4 5-127-15,0 5-46 16,-1-1-64-16,-1-5-22 16,1-10-19-16,1-8-3 0,6-13 4 15,3-3 5-15,8-18 3 16,2-10 1-16,-1-13-11 15,1 1-43-15,-12 4-164 16,-5 8-159-16</inkml:trace>
  <inkml:trace contextRef="#ctx0" brushRef="#br0" timeOffset="198549.4">14627 9373 756 0,'2'-2'459'0,"4"-1"6"16,1 9-316-16,0 7-56 15,2 10-30-15,-2 4 0 16,-4 1-8-16,0-1-1 16,-2-6-14-16,-1-7-9 15,-1-8-6-15,1-6 3 0,2-14 1 16,7-3-4-1,6-8-13-15,1-3-7 16,5 4-5-16,-1 3 1 16,3 13 13-16,-3 7 8 15,-2 16 19-15,-2 5 5 16,-7 10-4-16,-2 5-8 0,-5 1 12 16,3-3-80-16</inkml:trace>
  <inkml:trace contextRef="#ctx0" brushRef="#br0" timeOffset="199544.32">1995 10483 465 0,'-3'-7'289'0,"-2"-6"12"15,-9-2-49-15,-5-1-30 16,-2-1-5-16,-11 7-39 15,0 2-33-15,2 8-68 16,2 5-41-16,12 18-56 16,8 6-11-16,12 12-5 15,7 4 6-15,19-6 20 16,12-1 5-16,11-13 7 16,3-5 4-16,-5-18 2 15,-11-9 4-15,-12-11 13 16,-8-8 6-1,-18-15 14-15,-7-5 1 16,-21-19-8-16,-12-10-3 0,-13-9-13 16,3-1-6-16,16 10-16 15,16 10-17-15,35 20-25 0,12 8-11 16,18 17-127 0,9 5-99-16</inkml:trace>
  <inkml:trace contextRef="#ctx0" brushRef="#br0" timeOffset="199896.41">2281 10398 719 0,'1'2'331'0,"1"3"-125"15,-2 12-120-15,-1 8-20 16,1 10-5-16,1 5-2 16,4-2-14-16,5-1-8 0,14-8 17 15,9-9 13 1,14-11 30-16,1-9 16 0,-4-9 10 15,-8-5 0-15,-17-7-15 16,-1-3-13-16,-17-7-35 16,-2-3-17-16,-7-2-60 15,0 9-64-15,-14-5-237 16</inkml:trace>
  <inkml:trace contextRef="#ctx0" brushRef="#br0" timeOffset="200031.1">2471 10160 1429 0,'2'0'547'16,"-3"-3"-416"-16,14 10-88 15,-7 0-32-15,3 4-119 16</inkml:trace>
  <inkml:trace contextRef="#ctx0" brushRef="#br0" timeOffset="200224.72">2715 10535 593 0,'14'11'328'0,"8"10"-58"16,-2-5-37-1,-5-4-51-15,-4-10-1 0,2-2 1 16,1-2-17 0,-4-7-42-16,0-2-29 0,0-4-54 15,-3-4-17-15,2-3-23 16,6 7-50-16,-4-6-172 15,3 4-226-15</inkml:trace>
  <inkml:trace contextRef="#ctx0" brushRef="#br0" timeOffset="200540.77">3348 10575 604 0,'-3'6'345'16,"-10"2"-54"0,-3 4-69-16,-11 4-88 0,-4-4-37 15,-4 2-47-15,2-2-13 16,2-8-16-16,5-2-5 16,7-5-6-16,7-4-4 15,10-4-19-15,1-2-7 16,12-4-11-16,5-4-2 0,9 1 14 15,6 4 8-15,3 12 16 16,-5 4 2 0,-4 12 24-16,-2 7 6 15,-7 4 7-15,0 3 3 16,-3 2-12-16,0-5-47 16,2-3-434-16</inkml:trace>
  <inkml:trace contextRef="#ctx0" brushRef="#br0" timeOffset="200748.73">3490 10483 1064 0,'4'-1'489'0,"0"0"-226"16,1 4-102-16,-5-3-90 15,6 19-23-15,20 50-9 16,-11-20-8-16,-3 8-11 15,3 5-3-15,-4 6-3 16,-3-6-55-16,1-9-146 16,-4-11-46-16</inkml:trace>
  <inkml:trace contextRef="#ctx0" brushRef="#br0" timeOffset="201135.18">3608 10654 1240 0,'7'-8'488'0,"9"-5"-333"16,7 5-70-16,3 1-52 15,4 2-16-15,-1 0-12 16,-1 0 1-16,-9 0 0 16,-4 5-2-16,-4 4-10 15,-7 2-5-15,3 12-5 16,-2-1 0-16,2 5 9 15,2 1 4-15,0-7 3 16,0-2 1-16,1-10 6 16,-1-5 2-16,0-16 3 15,1-2 2-15,3-11-5 16,1-1-1-16,6 1-6 16,0 4-2-16,1 10-3 15,2 5-4-15,-8 13 3 16,-1 3 8-16,-4 10 26 15,-2 3 18-15,4 6 25 0,-3 2-4 16,0 0-20 0,1-1-14-16,-2-6-2 0,7-2-62 15</inkml:trace>
  <inkml:trace contextRef="#ctx0" brushRef="#br0" timeOffset="201647.01">4748 10677 787 0,'7'2'339'15,"8"5"-191"-15,-1-1-30 16,-7 10-52-16,-5 1-14 0,-4 3-10 16,-5-2-4-1,-3-6-2-15,3-5 7 16,-1-13 4-16,3-7-3 16,2-13-9-16,3-7-12 15,10-6-19-15,7 2-3 16,6 6 23-16,3 7 9 0,6 11 19 15,-4 6 5 1,2 17-24-16,-4 3-5 16,-7 10-18-16,-1 3-2 0,-2 3 22 15,-1 2-62-15,4 0-162 0,6-3-199 16</inkml:trace>
  <inkml:trace contextRef="#ctx0" brushRef="#br0" timeOffset="202093.18">5287 10782 446 0,'10'-6'283'0,"7"-9"16"16,-3 0-45-16,-5-4-51 15,-2 0-21-15,-7-2-31 16,0 0-22-16,-8-1-37 16,-7 4-26-16,-6 6-45 15,-5 3-11-15,-1 9-18 16,1 5 1-16,1 4-10 15,6 3-13-15,4 7-7 0,6 2 2 16,9 3 5 0,5 4 12-16,13-4 12 0,5-2 2 15,9-6 9-15,1-6 1 16,4-10 6-16,-4-2 9 16,-9-11 5-16,-4-3 4 0,-8-6 1 15,-4-3-4 1,-3-3-4-16,-5 3-4 15,-1 10-9-15,-3 2-7 16,-2 13-16-16,4 7-6 16,2 8-2-16,9 5 3 0,5 2 12 15,1-1 3-15,7-5 3 16,0-3 3-16,3-6 15 16,3-5 22-16,-2-8 33 15,-4-8 17-15,-6-7 2 16,-3-1-19-16,-11 2-42 15,-2-1-64-15,-3 7-207 16</inkml:trace>
  <inkml:trace contextRef="#ctx0" brushRef="#br0" timeOffset="202647.9">6277 10644 502 0,'-2'5'302'0,"1"3"10"16,1 9-180-16,1 8-75 0,2 1-10 15,-2 6-16-15,-1-5-4 16,0-6-6-16,1-5-2 16,-1-16 15-16,1-7-1 15,-1-15-3-15,0-6 2 16,-1-9 12-16,1 3 19 16,6-1 22-1,5 1 15-15,14 8 2 0,0 2-10 16,5 10-15-16,0 7-17 15,-6 15-38-15,0 7-7 16,-5 13-15-16,-4 1 1 16,-4 4 7-16,-2 3-3 15,-6-1-68-15,-1-1-80 16</inkml:trace>
  <inkml:trace contextRef="#ctx0" brushRef="#br0" timeOffset="202991.1">6957 10631 650 0,'4'7'365'15,"4"2"-81"-15,-4 13-71 16,-4 0-24-16,-16-2-56 0,3 3-31 16,-15-5-42-16,6 0-16 15,3-3-14-15,-12-8-5 16,1-9-17-1,0-8-9-15,-1-10-13 0,6-3-5 16,6-8 7-16,7 1 1 16,12 1-1-16,6 3 12 15,16 9 13 1,3 1 14-16,7 12 12 0,-1 4-7 0,-5 15-8 31,2 7-8-31,-6 6-7 16,0 1 1-16,0-1-2 15,-1-4 1-15,11-7-29 0,3-4-72 16,8-12-196-16,4-5-242 16</inkml:trace>
  <inkml:trace contextRef="#ctx0" brushRef="#br0" timeOffset="203290.9">7282 10702 764 0,'0'2'354'0,"2"5"-126"16,6 1-57-16,10-1-46 15,0-1 7-15,3 0-18 16,-1-3-11-16,-3-3-14 16,-1-1-14-16,-6-7-15 15,2-5-7-15,-11-5-13 16,-1-1-9-16,-9-5-15 16,-5 0-14-16,-2 2-16 15,-3 0-9-15,2 13-17 16,2 7 1-16,0 12-1 15,2 12 4-15,4 13 13 16,2 4 3-16,11 10 9 16,4 7 2-16,4 7 9 15,-2 1 6-15,-2-7 5 16,3-6 2-16,-2-18 2 16,1-4-21-16</inkml:trace>
  <inkml:trace contextRef="#ctx0" brushRef="#br0" timeOffset="203820.67">7908 10639 500 0,'2'7'283'15,"0"1"-59"-15,-8 11-57 0,-4 3-13 16,-15 4-48-16,-6 0-23 16,-8-3-40-1,-5-6-6-15,1-12 9 0,3-5 4 16,12-14 2-16,5-3-4 15,12-6-18-15,5-3-9 16,8 0-11-16,0 2 6 16,19 6 5-16,5 7 1 15,7 11 4-15,7 8-10 16,0 14-3-16,-5 7-3 0,-7 9 0 0,-3 1 0 16,-10-3 33-1,3-4-72-15,-2-6-234 16</inkml:trace>
  <inkml:trace contextRef="#ctx0" brushRef="#br0" timeOffset="203955.75">7851 10409 968 0,'-2'-10'453'0,"-1"-12"-168"15,4 14-209-15,0 3-48 16,0 5-190-16</inkml:trace>
  <inkml:trace contextRef="#ctx0" brushRef="#br0" timeOffset="204217.98">7970 10513 823 0,'20'20'437'0,"12"20"-118"16,13 12-145-16,5 5-48 15,-6 13-51-15,-3 2-21 16,-19 0-14-16,-11-3-8 15,-12-16-11-15,-9-8-5 16,-11-17-27-16,0-12-31 16,-6-12-58-16,6-8-8 15,6-12 13-15,3-7 28 16,12-12 50-16,-1-4 12 0,7-10 31 16,7 1 18-16,4 1 26 15,7 1 0-15,5 7-24 16,1 6-12-16,1 4-129 15,2 6-236-15</inkml:trace>
  <inkml:trace contextRef="#ctx0" brushRef="#br0" timeOffset="204713.04">8668 10516 588 0,'-7'-9'369'16,"-13"-7"-20"-16,-4 6-100 15,-7 11-111-15,0 7-55 16,9 10-73-16,3 0-17 16,17 4-19-16,5-1 1 15,14-2 14-15,1-1 6 16,5-7 6-16,2-4 4 16,-7-7 7-16,1 0 3 0,-9-3 6 15,-5-1-1 1,-6 0-7-16,-6 2-6 0,-8 2-6 15,0 1-2-15,-4 4-6 16,-4 2-3-16,6 4-5 16,0 5-1-16,9 4 1 15,5 1 3-15,5 1 1 16,5-3 2 0,10 0 5-16,5-7 4 0,9-4 3 0,5-2 4 15,1-10 6 1,1-7 0-16,-6-8 1 15,-2-6-3-15,-6-5-1 0,-4 0-1 16,-11-1 5-16,-7 2 1 16,1 13 20-1,-9 0 17-15,4 13 21 0,-2 6 1 16,-2 11-14 0,6 8-17-16,2 11-23 0,1 4-7 0,2 4-9 15,-1 1-1-15,2-6-74 16,4-3-86-1</inkml:trace>
  <inkml:trace contextRef="#ctx0" brushRef="#br0" timeOffset="205356.73">9883 10564 536 0,'-7'-1'327'16,"-14"-2"-29"-16,-2 3-83 0,0 0-88 15,-1 1-29 1,6 5-48-16,5-1-25 0,14 9-41 16,5-1-13-16,10 4 2 15,4 1 10-15,3-3 17 16,3 2 2-16,-4-3 3 15,-6-1-2-15,-9-6-1 16,-11-4-2-16,-9 1-2 16,-11-4 4-16,-7 0 5 15,6 2 13-15,1 0 10 16,10 3-2-16,10 3-13 16,3 1-7-16,13 0-2 15,4 4 1-15,7-3 9 16,5-1-1-16,-2-4-4 15,-4-2 9-15,-2-2-84 16,-6-1-123-16</inkml:trace>
  <inkml:trace contextRef="#ctx0" brushRef="#br0" timeOffset="205499.43">9848 10262 1195 0,'0'-3'461'15,"1"-2"-344"-15,-3 3-83 16,2 2-51-16,0 0-48 16,5 7-212-16</inkml:trace>
  <inkml:trace contextRef="#ctx0" brushRef="#br0" timeOffset="205807.09">10073 10682 556 0,'14'12'303'0,"20"13"-55"0,-7-8-50 15,2-6-63 1,-3-5-8-16,0-9-22 0,-5-7-11 16,-1-7-17-1,0-4-23-15,-10-4-25 0,-2-1-1 16,-14-1-8-16,-5 0-5 16,-12 3-10-16,-1 6-8 15,-3 14-16-15,-2 4-5 16,0 14-7-1,5 7 2-15,8 7 5 16,6 6 0-16,10 9 7 0,5 3 6 16,10 10 23-16,6 5 14 15,0-2 21-15,0-1 1 16,-4-12-10 0,-4-8-8-16,-1-10-13 0,-2-7-73 15</inkml:trace>
  <inkml:trace contextRef="#ctx0" brushRef="#br0" timeOffset="206111.27">10363 10559 1124 0,'9'-2'469'0,"14"9"-259"16,2 9-102-16,13 18-45 15,5 14-4-15,5 14-6 16,-1 6-9-16,-16 0-16 15,-10-3-6-15,-27-14-6 16,-10-3-2-16,-14-15-50 16,-3-7-30-16,3-17-87 15,2-13-21-15,9-19-8 16,4-8 24-16,7-14 101 0,8-6 40 16,11-5 77-1,3-2 26-15,22 8 32 16,4 1-4-16,11 15-14 15,4 0-21-15,-17 12-37 16,-3 5-52-16,-14 4-304 16</inkml:trace>
  <inkml:trace contextRef="#ctx0" brushRef="#br0" timeOffset="206360.43">10871 10656 979 0,'-5'3'419'0,"-3"2"-205"16,6 4-122-16,5 7-22 16,13 1-23-16,6 0-13 15,9-1-10-15,4-6 2 0,1-7 14 16,-1-7 9-16,-2-11 7 16,-4-4 0-16,-11-6-10 15,-5 0-8-15,-17 4-19 16,-13 2-10-16,-22 7-12 15,-7 8-7-15,-7 6-1 16,5 7 23-16,17 5-154 16</inkml:trace>
  <inkml:trace contextRef="#ctx0" brushRef="#br0" timeOffset="206893.88">11953 10549 788 0,'-2'-5'391'15,"-5"-3"-120"-15,-8 2-47 16,-8 7-70-16,-6 5-32 16,2 8-66-16,3 8-26 15,13 11-32-15,9 5-9 16,15 3 1-16,13 0 1 16,12-11 5-16,7-6 4 0,1-14 8 15,-6-9 9-15,-10-7 14 16,-11-7 7-16,-22-6 0 15,-10-1-9-15,-21 2-16 16,-6 2-10-16,-3 6-4 16,4 3 4-16,16 4-100 15,9 2-91 1</inkml:trace>
  <inkml:trace contextRef="#ctx0" brushRef="#br0" timeOffset="207083.66">12153 10574 891 0,'16'-3'378'15,"14"-2"-196"-15,8 3-96 16,9 3-20-16,5 1-23 16,-5 2-11-16,-11-1-10 0,-12-3-21 15,-15-3-109 1,-7-2-98-16</inkml:trace>
  <inkml:trace contextRef="#ctx0" brushRef="#br0" timeOffset="207216.11">12298 10603 709 0,'1'8'354'0,"3"16"-113"16,1-1-34 0,1 4-74-16,2 2-32 0,1-4-47 31,-1-2-18-31,3-6-42 15,-1-2-75-15</inkml:trace>
  <inkml:trace contextRef="#ctx0" brushRef="#br0" timeOffset="207479.06">12782 10662 772 0,'-9'-9'406'0,"-12"-15"-132"15,-3 1-54-15,4 5-121 16,-2 3-53-16,4 15-53 16,3 7-20-16,1 12-6 15,6 3 9-15,6 4 6 16,5 4 9-16,9-4 9 16,4 1 7-16,8-8 32 15,-1-5 19-15,-5-10 27 16,-3-6 4-16,-6-9-11 15,-3-6-16-15,0-9-78 16,0 0-96-16</inkml:trace>
  <inkml:trace contextRef="#ctx0" brushRef="#br0" timeOffset="207995.73">13580 10551 823 0,'-1'-5'390'15,"-5"-4"-140"-15,-7 1-49 16,-5 8-72-16,-5 2-39 16,-2 12-71-16,-1 7-20 15,10 10-17-15,6 5-1 16,19 5 10-16,9 0 5 16,13-10 6-16,4-7 5 0,-3-15 10 15,-4-6 9-15,-13-10 20 16,-10-7 4-16,-12-6-6 15,-14 1-12-15,-16-2-32 16,-3 2-39-16,-2 6-171 16</inkml:trace>
  <inkml:trace contextRef="#ctx0" brushRef="#br0" timeOffset="208282.57">13725 10587 942 0,'3'-5'441'0,"1"-1"-193"16,2-1-56-16,0 2-97 15,-1 5-34-15,0 3-37 0,-3 4-13 16,-7 6-10-16,2 1 0 16,2 6 0-16,2 6 2 15,14 4 0-15,1 0 1 16,12-4 2-16,2-4 1 15,5-9 5-15,-3-4 4 16,-3-11 14-16,-4-5 6 16,-8-8 4-16,-3-6-5 0,-5-3-23 15,-2-4-34-15,-4-4-107 16,-3-3-57-16,-4-10-217 16</inkml:trace>
  <inkml:trace contextRef="#ctx0" brushRef="#br0" timeOffset="208401.98">13963 10378 355 0,'-1'-1'260'16,"-1"1"52"-16,2 0-32 0,-1 0-76 16,1 0-38-16,0 0-83 15,0 0-32-15,0 0-159 16</inkml:trace>
  <inkml:trace contextRef="#ctx0" brushRef="#br0" timeOffset="208748.59">14303 10527 535 0,'-6'-9'321'16,"-4"-6"-25"-16,-4 3-77 15,-2 6-84-15,-2 6-35 16,-1 6-49-16,3 6-23 0,2 12-16 16,5 4-5-16,5 8-7 15,4 2 1 1,14-1 0-16,8-1 2 0,15-6 2 16,2-7 4-16,-2-10 9 15,-4-6 7 1,-18-11 50-16,-8-4 11 15,-18-8 3-15,-14-4-6 0,-8-3-46 16,-4-1-23-16,12 6-134 0,6 3-221 31</inkml:trace>
  <inkml:trace contextRef="#ctx0" brushRef="#br0" timeOffset="208930.38">14454 10565 772 0,'13'-6'471'16,"8"-4"8"-16,21 3-313 16,2 1-57-16,5 4-51 15,1 4-15-15,-9-1-20 16,-4 2-4-16,-11-5-14 16,-10-2-39-16,-10 1-131 15,-6 1-110-15</inkml:trace>
  <inkml:trace contextRef="#ctx0" brushRef="#br0" timeOffset="209056.52">14652 10557 852 0,'0'10'406'0,"0"12"-160"0,1 2-52 16,-1 7-81-16,0-2-28 16,0-3-40-16,0-3-13 15,14-1-56-15,-9-11-84 16</inkml:trace>
  <inkml:trace contextRef="#ctx0" brushRef="#br0" timeOffset="209353.87">14812 10621 611 0,'12'5'366'16,"5"2"-52"-16,2 8-124 15,-6 2-26-15,-3 4-42 16,-5-3-19-16,-5-4-24 15,-1-2-15-15,0-8-26 16,1-1-1-16,1-9-8 16,-1 5-8-16,0 0-23 15,4-13-15-15,48-36-12 16,-25 31 2-16,3 6 9 16,-2 4 1-16,-6 9 7 0,-6 5 15 15,-10 15 22 1,-3 4 9-16,-3 7 5 0,-2 2-12 15,0-2-26-15,4-2-65 16</inkml:trace>
  <inkml:trace contextRef="#ctx0" brushRef="#br0" timeOffset="209577.08">15241 10529 1200 0,'-2'-1'547'0,"0"1"-274"16,2 3-93-16,0-3-120 16,2 26-12-16,6 53 9 15,-6-18 0-15,-1 17-5 16,-1 4-7-16,-1-6-18 16,1-5-8-16,3-21-27 15,5-12-36-15,6-18-123 16,1-7-128-16</inkml:trace>
  <inkml:trace contextRef="#ctx0" brushRef="#br0" timeOffset="209743.26">15285 10791 906 0,'7'-4'398'15,"9"-7"-200"-15,7 3-84 16,15 1-66-16,4 0-20 15,6 1-15-15,3 2-4 0,-8 0-61 16,-3 1-97-16</inkml:trace>
  <inkml:trace contextRef="#ctx0" brushRef="#br0" timeOffset="210003.48">15895 10653 510 0,'-7'5'346'16,"-7"8"-3"-16,-11 2-119 15,-9 0-32-15,-11-4-78 16,2 0-30-16,5-9-43 16,5-5-9-16,16-7-7 0,7-6-3 15,3-1-10-15,1 0-6 16,6-1-11 0,3 2-4-16,12 8 1 0,10 1 11 15,-1 7 24-15,3 7 11 16,-3 8 34-16,1 8 12 15,4 12 21-15,-3 1 3 16,1-1-26-16,-3-1-20 16,-6-11-30-16,0-6-3 0,-3-8-168 15</inkml:trace>
  <inkml:trace contextRef="#ctx0" brushRef="#br0" timeOffset="211156.65">2014 11605 669 0,'3'-5'374'15,"-3"-1"-90"-15,-1 1-99 16,-4-3-37-16,-12 1-53 16,-4 1-19-16,-13 6-35 15,-5 4-23-15,4 13-26 16,5 2-9-16,12 8-16 15,10-1 2-15,14 1 3 16,7-2 6-16,17-8 12 16,5-2 5-16,1-8 8 15,-2-2 3-15,-19-5 14 0,-6-1 7 16,-13-2 2-16,-8 0-2 16,-15 3-12-16,-6 0-9 15,-4 7-6-15,4 2-2 16,16 7-13-16,6 6-4 15,11 4-3-15,2 4 3 16,14 0 8-16,7-3 6 0,15-6 5 16,5-7 0-1,0-13 7-15,-3-6 3 0,-9-15 9 16,-6-6 2-16,-3-10 2 16,-1-3-1-16,0-5-2 15,-6 1 1-15,-8 5 19 16,-7 4 5-16,-8 17 4 15,1 7-12-15,-3 13-40 16,6 10-13-16,4 12-16 16,2 8 5-16,4 15 19 15,4 5 4-15,0 1-34 16,-1-2-63-16,3-13-228 0</inkml:trace>
  <inkml:trace contextRef="#ctx0" brushRef="#br0" timeOffset="211313.1">2169 11367 1156 0,'-2'-2'454'16,"-1"-3"-313"0,9 8-148-16,-6-3-29 0,1 2-88 15,8 22-69 1,42 34-210-16</inkml:trace>
  <inkml:trace contextRef="#ctx0" brushRef="#br0" timeOffset="211470.95">2300 11560 214 0,'0'12'288'16,"3"-1"0"-16,7 13 110 16,4 5-72-16,8 5-140 15,2 6-48-15,-2 0-80 16,1-3-24-16,-4-7-13 16,-1-7 0-16,-2-15 8 15,1-7 8-15,-3-17 11 16,0-8-1-16,1-11-22 15,-2-5-39-15,-5 1-152 16,-3 4-229-16</inkml:trace>
  <inkml:trace contextRef="#ctx0" brushRef="#br0" timeOffset="211866.01">2876 11739 582 0,'3'10'345'16,"2"8"-51"-1,-10 1-92-15,-6 0-38 0,-14-2-59 16,-6-6-32-16,-5-4-35 16,1-5-11-16,0-10-35 15,16 1-21 1,6-5-26-16,7-2-4 0,13 5 4 16,-4-4 11-16,12 2 10 15,4 3 6-15,6 1 16 16,5 4 3-1,-1 6 10-15,1 1 6 16,-5 9 8-16,-2 0 7 0,-3 1 7 16,-2-2 0-16,-3-8 4 15,-2-4 1-15,-1-6-3 0,-3-1-2 16,-4-1-13 0,-1 1-11-16,-3 8-3 0,0 3 5 15,3 13 7 1,0 4 10-16,5 1 6 0,0 0-2 0,-2-4 0 15,2-3 1-15,-1-10-28 16,-2-4-54-16</inkml:trace>
  <inkml:trace contextRef="#ctx0" brushRef="#br0" timeOffset="212816.08">3598 11751 721 0,'4'-3'400'16,"2"-1"-91"-16,3 5-113 15,5 14-100-15,0 12-27 16,-5 10-9-16,-5 3-5 0,-6-2-11 16,-5-4-7-1,5-14-12-15,1-7-2 16,9-19-4-16,4-11-9 0,14-15-20 15,1-9-4 1,7 1-6-16,2 1 3 16,-5 11 12-16,2 11 0 0,-4 13 12 15,-9 10 10-15,-8 22 25 16,-7 8 7-16,-6 13-7 16,-3 4-4-1,2-4-69-15,1-3 56 0</inkml:trace>
  <inkml:trace contextRef="#ctx0" brushRef="#br0" timeOffset="213371.64">5089 11778 496 0,'-10'-1'315'15,"-12"1"0"-15,-4 3-92 16,5 14-89-16,0 9-47 15,9 14-60-15,11 4-24 0,11 0-6 16,12-6 4-16,19-16 12 16,1-7 6-16,0-15 14 15,-5-3 11-15,-19-16 24 16,-6-8 12-16,-19-16 7 16,-9-12-9-16,-13-8-9 15,-5-4-3-15,3 1-5 16,7 2-4-16,18 8-25 15,11 6-18-15,18 3-27 16,7 9-8-16,7 14-5 16,4 7-32-16,4 20-155 15</inkml:trace>
  <inkml:trace contextRef="#ctx0" brushRef="#br0" timeOffset="213716.46">5373 11817 870 0,'0'-5'458'0,"0"-3"-147"16,-1 7-88-16,-3 8-136 15,-4 7-47-15,3 13-38 16,3 8-1-16,9 3-1 16,9-1 0-16,6-7 4 15,6-8 5-15,3-13 9 16,-2-8 8-16,1-6 51 16,-6-9 11-16,-10-9 7 15,0-2-3-15,-11-8-55 0,0 1-56 16,-5 6-164-16,-7 2-246 15</inkml:trace>
  <inkml:trace contextRef="#ctx0" brushRef="#br0" timeOffset="213842.9">5510 11616 1355 0,'-2'-4'605'31,"-4"-7"-298"-31,6 7-197 0,1 3-61 0,4 1-33 15,-5 0-77-15,0 0-202 16</inkml:trace>
  <inkml:trace contextRef="#ctx0" brushRef="#br0" timeOffset="214058.06">5652 11786 875 0,'8'11'411'0,"11"19"-171"16,2 7-60-16,2 2-88 15,0 4-25-15,-2-8-33 16,2-5-7-16,-3-11-5 0,-1-8 6 16,1-13 31-16,-2-3 16 15,3-17 23-15,-4-6-2 16,-1-9-35-16,-3-7-15 16,-1 5-38-16,-2 3-52 15,0 13-206 1</inkml:trace>
  <inkml:trace contextRef="#ctx0" brushRef="#br0" timeOffset="214387.95">6431 11855 1059 0,'-6'3'441'0,"-9"8"-248"15,-3 4-66 1,-5 6-57-16,-6-1-12 0,-1 1-28 16,-1-1-9-16,-1-8-7 0,-1-1-1 15,4-11 1-15,4-7-3 16,9-6-8-16,3-9-3 16,10-2-12-16,5-3-4 15,10 3-9-15,6 7-2 16,6 7 9-16,-1 10 7 15,-1 13 11-15,-4 9 7 16,0 16 1-16,0 5-2 16,3-5 43-16,1 0-89 15</inkml:trace>
  <inkml:trace contextRef="#ctx0" brushRef="#br0" timeOffset="214584.94">6558 11717 1229 0,'-6'0'482'0,"3"13"-315"15,1 14-80-15,4 26-43 16,6 16 4-16,0 10-4 16,0 2-10-16,-2-5-14 0,-1-3-3 31,-3-12-24-31,-2-5-32 0,1-20-80 0,0-8-74 15</inkml:trace>
  <inkml:trace contextRef="#ctx0" brushRef="#br0" timeOffset="-214533.38">6619 11998 916 0,'11'-8'438'31,"10"-3"-165"-31,12 2-152 0,2 2-30 0,0 2-47 32,-4-5-9-32,-10-2-12 0,-4-1 0 0,-9 4-7 15,-6 3-4-15,1 12-29 32,-3 5-9-32,1 10-9 15,2 6 1-15,1 6 21 16,-1-3 7-16,1-8 12 15,-2-1 2-15,4-17 13 16,0-4 2-16,4-7 2 16,3-11 0-16,3-9-9 15,2-3-2-15,-2-7-6 0,5 2-3 16,0 8 9-16,-2 6 4 16,-4 21 14-16,-3 12 10 15,-6 19 4-15,-2 11-5 16,3 5-9-16,0 2 6 15,6-4-598-15</inkml:trace>
  <inkml:trace contextRef="#ctx0" brushRef="#br0" timeOffset="-213597.81">7662 11839 737 0,'7'6'313'15,"14"7"-132"-15,8 5-103 0,20 1-5 16,2 0-4-16,9-10-19 16,0-6-7-16,-10-8-8 15,-4-6-3-15,-22-4 4 16,-10 0 0-16,-18 4-14 16,-7 0-6-16,-17 8-17 15,-5 4-8-15,-5 12 0 16,4 8-1-16,9 6-1 15,6 4-4-15,11 0-2 16,4 1-1-16,12-4 6 16,6 0 4-16,14-7 5 15,7-5 2-15,9-10-1 0,1-6-3 16,4-9-2 0,-1-5 1-16,-5-6 6 0,-1-3 6 15,-11 0 6-15,-2 0 2 16,-10-2 5-1,-6 0 15-15,-11 2 23 0,-6 0 12 16,-15 6 7-16,-6 4-14 0,-10 7-25 16,1 8-18-16,-1 10-20 15,5 7-11-15,14 5-13 16,5 2 1 0,13 2 5-16,8 1 5 15,12-4 13-15,6-5 2 0,6-5 7 16,2-8 3-16,-8-11 8 15,-2-1 2-15,-7-13 2 16,-8 0-4-16,4-2-3 16,-8-5-1-16,-6 2-7 15,1 1 0-15,-7 8-9 0,3 8-13 16,3 10-8 0,1 5-2-16,6 8 2 0,-1 2 10 15,10 3 11-15,5 0 1 16,7-10 27-16,6 1 18 15,-6-10 39 1,-6-3 24-16,-8-5 3 0,-7-7-9 16,-8-4-33-16,-3-5-21 15,-2 0-76-15,-4 2-58 16</inkml:trace>
  <inkml:trace contextRef="#ctx0" brushRef="#br0" timeOffset="-213240.04">9457 11575 943 0,'-8'-4'432'0,"-7"4"-227"15,3 13-88-15,5 29-103 31,3 15-14-31,12 33 10 0,1 9 4 0,5 3 3 16,2-4 33-16,-7-23-157 16,-1-11-158-16</inkml:trace>
  <inkml:trace contextRef="#ctx0" brushRef="#br0" timeOffset="-212890.1">9369 11659 969 0,'17'-17'471'0,"11"-13"-177"16,7 12-155-16,-1 2-49 16,1 10-64-16,0 5-14 15,-10 4-16-15,-5 6-6 16,-19 5 1-16,-8 3-2 0,-15 3 3 15,0-2 1-15,5-2 6 16,4-3-5-16,17-5-5 16,7 0 0-16,14 4-3 15,5 3 3-15,6 8 2 16,1 5 2-16,-7 7 4 16,-10-2 3-16,-21-3 8 15,-10-1 1-15,-20-7-1 16,-2-2 0-16,-6-10-19 15,-2-10-20-15,14-8-86 16,4-7-68-16</inkml:trace>
  <inkml:trace contextRef="#ctx0" brushRef="#br0" timeOffset="-212561.27">10230 11819 413 0,'-3'9'316'0,"-2"8"22"0,-10 4-130 15,-10 6-41-15,-13-2-60 16,-2 3-19-16,-4-6-37 16,0-7-12-16,8-10-14 15,3-8-4-15,8-14-14 16,5-4-6-16,11-10-8 15,1-4-1-15,15 2-2 16,4 1-2-16,13 10 26 16,3 8 16-16,2 9 19 15,-2 8 5-15,3 15-17 16,1 10-9-16,-1 13-13 16,2 2-1-16,-6-3 0 15,-1-4-26-15,-10-6-158 0</inkml:trace>
  <inkml:trace contextRef="#ctx0" brushRef="#br0" timeOffset="-212396.72">10138 11670 1347 0,'-5'-4'493'16,"-3"-5"-402"-16,3 3-57 0,10 5-111 15,5 3-90-15</inkml:trace>
  <inkml:trace contextRef="#ctx0" brushRef="#br0" timeOffset="-212095.16">10300 11916 758 0,'9'13'361'0,"21"16"-142"16,-16-12-58-16,13-7-51 15,3-6-3-15,1-8-9 0,3-4-12 16,-4-11-31-16,-1-1-15 16,-9-9-12-16,-5-2-3 15,-16-6-11-15,-11-3-6 16,-12 5-9-16,-6 4-13 16,1 20-15-16,0 8-6 15,3 19-8-15,4 10 7 16,6 11 14-16,4 2 5 15,10 6 7-15,3 3 1 0,2 1 2 16,5 1 2 0,3 2 6-16,-1-3 4 15,6 0 5-15,-1-2 0 0,3-6-110 16</inkml:trace>
  <inkml:trace contextRef="#ctx0" brushRef="#br0" timeOffset="-211533.72">10950 11938 603 0,'-12'-24'370'16,"-7"-18"-58"-16,-7 7-93 0,1 3-41 15,1 16-71 1,-1 6-25-16,2 10-53 0,1 6-19 16,6 7-23-16,1 6-6 0,14 9-2 15,1 3 3-15,9 2 14 16,1-3 4 0,5-9 7-16,2-5 4 0,3-7 6 15,2-6 3-15,1-10 5 16,-1-7 1-1,-5-10-6-15,2-1-3 16,-10 1-7-16,-2 6-4 16,-5 4-12-16,0 12-10 15,1 7-7-15,0 10-1 16,2 8 9-16,2-1 7 16,3 0 8-16,3-7 1 15,4-4 6-15,-1-7 4 0,2-11-4 0,-2-3-2 31,-3-12-3-31,4-3-2 0,0-4 0 16,4-2 3 0,3 2-6-16,2 1-2 0,2 12 5 15,-4 8 3-15,-23 8 18 16,13 16 6-16,-8 16 23 16,-5 5 8-16,10 13 11 15,-21-10 3-15,-6-9-24 16,1-3-9-16,0-15-86 15,5-1-100-15</inkml:trace>
  <inkml:trace contextRef="#ctx0" brushRef="#br0" timeOffset="-211375.99">11665 12029 1063 0,'4'5'540'15,"4"6"-131"-15,1 5-126 16,-6 2-115-16,-5 0-43 16,-13 3-91-16,-13-2-67 15</inkml:trace>
  <inkml:trace contextRef="#ctx0" brushRef="#br0" timeOffset="-210025.78">12449 11699 637 0,'-8'-5'266'16,"-13"-7"-162"-16,-3 7-31 16,-5 10-24-16,1 3-12 15,7 14-10-15,6 1-4 16,13 9-12-16,11 3 1 16,14-3 3-16,4-1-1 0,7-9 1 15,-1-4 2-15,-2-12 6 16,-5-6 3-16,-13-4-7 15,-7-5-9-15,-23-3-9 16,-11 1-4-16,-12 2 3 16,-7 4 9-16,7 6 11 15,7 7-1-15,12 8-4 16,11 6-6-16,10 4-8 16,4 2 0-16,16-2 2 15,2-2 1-15,13-5 3 16,6-6 1-16,5-10-29 15,0-6-44-15,0-12-150 16,-1 0-53-16,-9-9 23 16,0-4 48-16,-12-6 178 0,-4-6 81 15,-8 8 82-15,-6 1 39 16,-9 10 32-16,-2 5-17 16,-4 8-61-16,-4 6-43 15,4 7-63-15,-4 6-15 16,2 8-16-16,3 6-3 15,1 7-2-15,3 4 0 0,8-2 6 16,3 3 3-16,8-10 5 16,1-5 0-16,2-9 4 15,-1-6 4-15,-2-7 6 16,-2 0 5-16,-9-7 6 16,-4-3-3-16,-7-1 1 15,-9-2 3-15,-1 4-7 16,4 1 0-16,7 5-60 15,9 1-74-15</inkml:trace>
  <inkml:trace contextRef="#ctx0" brushRef="#br0" timeOffset="-209553.36">12983 11765 665 0,'-9'-3'364'16,"-6"0"-88"-16,0 4-124 0,0 9-41 16,3 13-52-16,5 4-20 0,7 17-15 15,2-6-5-15,9-2-11 16,6-3 1-16,6-12 1 15,4-2 1-15,3-12 10 16,-3-7 3-16,-5-10 6 16,-1-6 1-16,-8-9-1 15,-5-6-1-15,-2-7-3 16,-4 1-5 0,-3 6-11-1,-3 6-9-15,-2 17-21 0,-2 8-7 16,1 14-4-16,4 9 4 15,6 13 13-15,1 1 6 16,11 3 5-16,0-3 3 16,2-13 5-16,11-1 4 15,-5-15 22-15,1-5 22 16,-1-8 41-16,-6-9 9 0,-3-9-6 16,-2-4-20-16,-6-7-41 15,-1 0-15-15,-8 1-105 0,1 1-80 16</inkml:trace>
  <inkml:trace contextRef="#ctx0" brushRef="#br0" timeOffset="-209237.94">13445 11793 722 0,'22'-3'347'15,"16"-1"-142"-15,7 1-84 16,-2-5-28-16,-5 4-43 16,-7-2-15-16,-10-2-6 15,-11 2 3-15,-12 2 0 16,0 1-5 0,1 2-10-16,0 0-5 0,0 0 1 0,-10 0 6 15,-37 12 11-15,22 4 7 16,6 12-2-16,4 2-4 15,8 11-12-15,7 1-7 16,7-1-6-16,9-6 0 16,8-11-39-16,8-4-61 0,10-16-286 15</inkml:trace>
  <inkml:trace contextRef="#ctx0" brushRef="#br0" timeOffset="-208883.85">14022 11735 808 0,'-17'-5'360'0,"-14"0"-176"16,-3 5-39-16,8 7-68 16,6 8-19-16,13 1-36 15,9 7-10-15,16 2-8 16,8-2 2-16,6 4 6 15,0-9 1-15,-5-4 0 0,-6-4-7 16,-11-7-12-16,-9-1-5 16,-10-3-3-16,-10 0 6 15,-9-3 9-15,-6 2 15 16,3 4 10-16,5 4 1 16,8 7-2-16,9 3-7 15,9 5-6-15,7-1-2 16,9 2-1-16,5-3-4 15,5-2-1-15,3-2 8 16,2-2-77-16,4 0-68 0</inkml:trace>
  <inkml:trace contextRef="#ctx0" brushRef="#br0" timeOffset="-208559">14215 12003 604 0,'0'-2'334'16,"0"4"-34"-16,9-1-149 15,4 2-28-15,9 1-15 16,1-3-17-16,2-2-26 16,2 2-7-16,-2-5-13 0,2 3-5 15,-3-2-9 1,-6-8 1-16,-7 3-6 16,-10-11-5-16,-11-4-21 0,-8-2-9 15,-10-5-9-15,-5 5 0 16,4 9-1-16,2 6 0 15,5 15-8-15,0 10-1 16,6 11 6-16,1 4 6 16,8 8 19-16,3-1 7 15,2 3 10-15,3 1 1 16,2 0-7-16,4 3-3 16,5-3-4-16,2-3 1 0,4-11-59 15,2-8-68-15</inkml:trace>
  <inkml:trace contextRef="#ctx0" brushRef="#br0" timeOffset="-208352.35">14571 11819 1153 0,'-1'-3'509'16,"1"-3"-238"-16,0 11-152 15,0-5-31-15,3 23-31 16,5 48-13-16,-1-18-18 16,-5-4-5-16,5-6-6 0,-4-5-69 15,1-10-284 1</inkml:trace>
  <inkml:trace contextRef="#ctx0" brushRef="#br0" timeOffset="-208160.32">14804 11775 890 0,'4'0'434'0,"2"0"-136"0,0 8-138 0,4 14-91 16,-1 8-16-16,0 16-22 16,-1 2-10-1,-3 0-11-15,-4-4-12 0,-1-14-144 16,0 0-133-1</inkml:trace>
  <inkml:trace contextRef="#ctx0" brushRef="#br0" timeOffset="-207954.9">15059 11900 990 0,'-7'0'438'0,"-15"0"-219"16,-3 0-70-16,-5 5-90 15,-3 0-18-15,7 5-27 16,7 2-14-16,13 3-13 16,10 1-3-16,17 2 0 15,6-1 8-15,4-3 10 16,-1 0-27-16,0-1-124 16,-5 0-192-16</inkml:trace>
  <inkml:trace contextRef="#ctx0" brushRef="#br0" timeOffset="-207669.27">15174 11903 771 0,'6'-1'391'15,"7"1"-129"-15,-3 6-26 16,-2 11-73-16,-4 4-30 0,-4 6-31 16,-3-3-10-1,-2-6-26-15,5-3-12 0,-3-9-21 16,5-3-5-1,10-6-7-15,0-6-3 16,13-5-10-16,0-6-8 0,2 2-5 16,1 1-1-16,-4 7 3 15,-1 6 3-15,-7 4 3 16,-3 5 3-16,-8 10 2 16,0 5 0-16,-1 2-1 0,-1 3-1 15,2-5 6-15,0 1-44 16,2-3-199-16,-3-4-161 15</inkml:trace>
  <inkml:trace contextRef="#ctx0" brushRef="#br0" timeOffset="-207504.75">15506 11608 1032 0,'-2'-1'505'16,"-2"-6"-190"-1,-3 12-196-15,2 5-55 16,0 11-55-16,2 7 31 16</inkml:trace>
  <inkml:trace contextRef="#ctx0" brushRef="#br0" timeOffset="-201975.29">1689 12839 916 0,'5'-5'402'16,"9"-8"-210"-16,6 5-41 16,9 11-61-16,-3 7-25 0,-1 18-29 15,-9 7-7-15,-15 9-4 16,-3 4-2-16,-15-11-3 15,1-1-3-15,4-16-11 16,6-11-3-16,10-10-14 16,6-11-7-16,2-13-4 15,7-10 0-15,7-10 12 16,1-1 5 0,7 2 4-16,-11 6 1 0,-6 16 9 15,-7 5 8-15,-10 17 5 16,-2 8 2-16,-11 15-7 15,-2 7-9-15,5 7-6 16,9 3-2-16,15 1-6 16,10-6-5-16,13-9-30 15,0-5-22-15,3-15-58 0,2 1-17 16,-7-8-6 0,3-5 18-16,-3-5 63 0,-2-8 23 15,-1 0 40-15,-1-2 10 16,-4 7 26-1,-2 7 24-15,-14 11 64 16,-10 9 21-16,-16 7 4 0,-7 3-16 16,-5 3-56-16,-4-7-25 15,3-8-23 1,4-8-14-16,4-9-23 16,4-3-11-16,8-6-13 0,0 1 2 0,8-5 7 15,2 1 3-15,10 3 2 16,1 0 3-1,2 14 14-15,3 5 5 16,0 13 11-16,1 8 0 0,1 4-2 16,3-3-2-1,6-4-3-15,4-5 1 0,5-10 0 16,1-5 3-16,-3-12 2 16,-4-8 3-16,-6-5 18 15,-4-4 10-15,-6-2 9 0,-1 3 0 16,-7 8-10-16,-3 8-14 15,-2 18-4 1,-1 6-3-16,1 9-6 16,4 7 1-16,2-4-8 0,2 2 9 15,7-5-459 1</inkml:trace>
  <inkml:trace contextRef="#ctx0" brushRef="#br0" timeOffset="-201476.01">3749 12858 697 0,'-6'-1'392'0,"-15"0"-66"15,-5 8-93-15,-5 12-122 16,0 9-42-16,12 12-55 16,5 1-14-16,14 3-5 15,10-3 2-15,18-11 1 16,9 0 1-16,8-16 1 0,-2-10 3 15,-13-5 22-15,-12-9 12 16,-23-6 18-16,-13-1 8 16,-20-3-14-16,-4 5-14 15,1 4-41-15,5 6-66 16</inkml:trace>
  <inkml:trace contextRef="#ctx0" brushRef="#br0" timeOffset="-201197.35">3949 12984 810 0,'0'-6'495'0,"-1"2"-20"15,-2-3-160-15,0 9-156 16,2-2-52-16,0 0-75 16,-3 11-24-16,-7 43-5 15,11-25-3-15,4-2-2 16,10 0 0-16,6-5 0 15,4-2 1-15,1-11 7 16,-2-7 1-16,2-7 10 16,-6-10 8-16,-3-8 21 0,-2 0 5 15,-9-6-3-15,-3-4-9 16,-3 2-38 0,-1-2-43-16,0 10-147 0,4 5-142 15</inkml:trace>
  <inkml:trace contextRef="#ctx0" brushRef="#br0" timeOffset="-200970.47">4266 12956 918 0,'0'5'512'15,"0"3"-71"-15,9 8-239 16,0 3-36-16,4 6-63 16,2 1-27-16,-3 3-35 15,-1-3-12-15,2-4-13 16,-2-4-1-1,7-15 5-15,-2-4 2 16,5-14 2-16,-5-7 3 0,-1-7-6 16,0-2-4-16,-4-2-2 15,2 0-37 1,-5 7-171-16,3 5-123 0</inkml:trace>
  <inkml:trace contextRef="#ctx0" brushRef="#br0" timeOffset="-200408.71">4653 12932 734 0,'-5'-1'377'0,"-4"-1"-124"16,11 0-115-16,17 4-83 15,14 1-34-15,17-1-11 31,6 1 2-31,1 0 0 0,-11-1 1 16,-17-2 6-16,-12-1 2 0,-17-4 8 31,0 4-4-31,-15 1-8 0,-6 1-1 16,-9 9-8-16,-6 0 2 0,1 10-5 16,6 4-5-1,10 5-7-15,6 2 1 0,17-2 8 16,6-3 7-16,14-5 9 15,6-6 2 1,5-8 4-16,-1-7 3 16,-6-10 5-16,0-6 1 0,-6-7-2 0,-5-3-4 31,-1 0-8-31,-2 0-4 16,-5 6-11-16,-1 12-1 0,0 9 3 15,-5 11 5-15,-2 6 8 16,-2 4 1-16,-3 5-3 15,2-3-5-15,-1-1-5 16,3-8 0-16,3-10 3 16,1-3 0-16,8-12 3 15,1-3-1-15,6-8-3 16,1-2-2-16,5 6 4 16,1-2 13-16,-7 11 14 15,0 5 15-15,-11 7 19 16,-6 15-6-16,-1 6-7 15,-2 4-15-15,0 7-33 0,4-6-64 16</inkml:trace>
  <inkml:trace contextRef="#ctx0" brushRef="#br0" timeOffset="-199866.37">5339 13131 790 0,'9'2'351'15,"17"7"-144"-15,10-4-53 16,14 6-36-16,2-3-26 15,-6-7-46-15,-4-2-10 16,-16-12-1-16,-6-5 5 16,-15-7-2-16,-10-1-7 15,-18-4-19-15,-12 0-7 0,-7 2-5 16,1 6-3-16,3 14-7 16,9 12-7-16,6 21-2 15,1 11 5-15,16 12 11 16,6 6 6-16,11 6 5 15,6 6 1-15,2 0-2 16,-3-5-1-16,-6-8-1 16,-2-13-8-16,-2-14-131 15</inkml:trace>
  <inkml:trace contextRef="#ctx0" brushRef="#br0" timeOffset="-199558.43">5769 12935 1348 0,'0'1'493'15,"3"13"-385"-15,-1 2-31 16,-1 14-23 0,-1 3-4-16,-1-3-19 0,-1-3-6 0,-2-6-8 15,4-5-2-15,2-11 0 16,7-5-1-16,8-13-3 15,1-7-2 1,10-1-6-16,-2-3-2 0,-3 6-1 16,3 9 0-16,-7 9-1 15,-1 6 1-15,-9 11 6 16,-3 0 4 0,-6 9 3-16,0-3-1 0,1 3 5 15,0 1-72 1</inkml:trace>
  <inkml:trace contextRef="#ctx0" brushRef="#br0" timeOffset="-199114.23">6142 12984 666 0,'4'-3'381'0,"0"-5"8"0,21 5-269 15,11-8-27-15,12 2-31 16,6 6-15 0,-7 3-23-16,-8 0-5 0,-20 1 4 31,-5-1 5-31,-14-1 24 16,0 4 0-16,-14 1-5 0,-3 6-3 0,-9 4-25 31,-3 2-4-31,5 9-9 0,0-2-4 15,14 5-4-15,5 2-2 0,16-3 5 16,7 0 3-16,9-7 4 16,4-6 2-16,1-14 1 0,0-6-1 15,7-10-3-15,-1-6 0 16,1-5-2-16,-2 0 0 16,-9-4 3-1,-3 1 4 1,-11 1 3-16,-8 6 14 0,-6 11 5 0,-1 12-3 0,-6 16-5 31,2 6-15-31,0 10-9 0,2 1 6 0,5-2-114 16,1 1-105-1</inkml:trace>
  <inkml:trace contextRef="#ctx0" brushRef="#br0" timeOffset="-198919.97">6878 12973 921 0,'4'0'497'15,"-1"1"-98"-15,1 12-243 16,-1 7-61-16,3 8-46 16,-1 2-7-16,-2 0-17 0,4 0-6 15,-5-3-10-15,-1-4-76 16,4-3-339-16</inkml:trace>
  <inkml:trace contextRef="#ctx0" brushRef="#br0" timeOffset="-198712.56">7185 13040 666 0,'-3'-5'448'0,"-7"2"23"0,-15 3-239 15,-7 7-55-15,-11 6-69 16,-2-3-29-16,8 3-48 15,5-3-13-15,16 3-21 16,7-3-5-16,15 2-6 16,11-3-1-16,15-3 4 15,5 2 0-15,5-4-50 16,2 0-37-16,-3-3-259 16</inkml:trace>
  <inkml:trace contextRef="#ctx0" brushRef="#br0" timeOffset="-198415.93">7379 13035 900 0,'0'3'403'16,"1"5"-170"-16,-2 7-53 15,3 7-26-15,0 4-26 16,-2 1-46-16,5-4-19 16,-5-8-28-16,0-5-9 15,2-7 0-15,1-6-2 16,2-9-5-16,3-5-4 15,7-6-13-15,4-2-2 16,7 5-5-16,2 1 0 16,-3 5 2-16,0 12 1 15,-14 3 7-15,-2 6 6 16,-4 16 9-16,-4 0 4 16,1 7-4-16,1 4-3 0,2-5-8 15,4-3-6-15,-3-9-112 16,3-8-80-16</inkml:trace>
  <inkml:trace contextRef="#ctx0" brushRef="#br0" timeOffset="-198246.54">7605 12723 1543 0,'-4'-1'615'16,"0"-3"-412"-16,2 1-80 15,2 3-82-15,0 0-49 16,0 0-191-16,15 3-211 16</inkml:trace>
  <inkml:trace contextRef="#ctx0" brushRef="#br0" timeOffset="-197859.79">7925 13191 798 0,'2'1'525'15,"-2"4"33"1,2 2-181-16,-1 1-120 16,-2 1-61-16,-1 0-81 0,4-2-32 0,0-3-48 31,-2-4-9-31,0-1-38 0,0-1 186 0</inkml:trace>
  <inkml:trace contextRef="#ctx0" brushRef="#br0" timeOffset="-193300.32">8686 12784 858 0,'1'-8'397'0,"7"-5"-158"15,-4 8-51-15,-9 21-81 16,-2 15-36-16,-12 29-54 15,-2 9-11-15,-1 9 4 16,3-7 2-16,8-17-3 16,3-7-1-16,4-19-1 15,1-4-2-15,-2-14-5 16,1-10-7-16,1-11-10 16,1-14-5-16,6-19-2 15,5-6 2-15,13-16 8 16,4-7 2-16,5-2 11 15,-1 3 1-15,-2 18 0 16,-5 16 12-16,-6 23-1 16,-4 12-1-16,-6 22 10 15,-1 16-12-15,3 26-1 16,1 7 3-16,6 8-6 16,5-5-1-16,1-14 3 15,5-7-1-15,1-14-76 0,1-6-105 16</inkml:trace>
  <inkml:trace contextRef="#ctx0" brushRef="#br0" timeOffset="-193148.54">8663 13089 685 0,'15'1'338'15,"11"0"-80"-15,13-1-196 16,4 3-22-16,-1 3-16 0,-5 1-59 15</inkml:trace>
  <inkml:trace contextRef="#ctx0" brushRef="#br0" timeOffset="-192986.59">8475 12827 1114 0,'-10'-5'469'31,"-8"-5"-270"-31,9 10-160 0,7 4-35 16,12 9-33-16,9 6-36 15</inkml:trace>
  <inkml:trace contextRef="#ctx0" brushRef="#br0" timeOffset="-192681.75">9085 13151 817 0,'18'7'369'0,"14"1"-171"0,1-2-95 0,0 0-23 15,-6-6-23 1,-6-3-9-16,-6-11-3 16,-5-2-1-16,-10-8-3 0,-2-2-2 15,-14-1-13-15,-5 0-8 16,-6 12-30-1,-2 9-13-15,-2 20-14 16,1 7-3-16,8 10 16 16,6 3 9-16,12 3 10 15,3 2 4-15,6 0 3 16,3 2 1-16,5 3 2 16,-1 0 1-16,-2-4 0 15,0-5 2-15,-2-12-311 16</inkml:trace>
  <inkml:trace contextRef="#ctx0" brushRef="#br0" timeOffset="-192385.65">9826 13092 779 0,'-8'2'441'0,"-8"5"-97"16,-8 10-152-16,-12 5-42 15,-12 4-86-15,-2-5-29 0,-3-9-17 16,7-3-12-16,11-12-37 16,9-7-10-16,9-11-10 15,4-6 3-15,12-2 28 16,3 4 19-16,12 3 24 16,5 8 8-16,5 12 12 15,2 3-6-15,3 17 14 16,1 5 15-16,3 8 16 15,0 7-3-15,1-1-26 16,0-2-14-16,-1-9-414 16</inkml:trace>
  <inkml:trace contextRef="#ctx0" brushRef="#br0" timeOffset="-191959.11">10485 12917 1023 0,'0'0'421'0,"-2"10"-256"16,1 12-56-16,-5 14-63 0,1 4-4 16,-1 4-10-16,0-1-12 15,4-5-9-15,2-3-38 16,3-7-299-16</inkml:trace>
  <inkml:trace contextRef="#ctx0" brushRef="#br0" timeOffset="-191696">10901 13010 927 0,'-12'-3'442'0,"-13"-4"-161"0,-4-2-76 16,5 4-94-16,3 3-42 15,5 6-73-15,7 10-16 16,1 9-9-16,2 4 2 15,9 3 16-15,5-3 4 16,11-1 2-16,-3-6 3 16,1-6 3-16,-4-3 2 0,-10-8 24 15,-3-3 3-15,-16-5-1 16,-5 0-1-16,-6-6-84 16,0 0-74-16</inkml:trace>
  <inkml:trace contextRef="#ctx0" brushRef="#br0" timeOffset="-191533.45">10933 12999 1172 0,'3'7'491'0,"7"12"-286"16,4 3-31-16,9 10-51 16,4 5-37-16,8 8-43 15,-2 4-14-15,-2 5-15 16,-1 1-2-16,-1-6-68 15,-1-8-93-15</inkml:trace>
  <inkml:trace contextRef="#ctx0" brushRef="#br0" timeOffset="-191368.17">11134 13150 2058 0,'-26'26'-2'15,"4"-3"4"-15,-24 34 4 16,-2 1-3-16,7 7-46 16,6-3-70-16</inkml:trace>
  <inkml:trace contextRef="#ctx0" brushRef="#br0" timeOffset="-191093.23">11327 13092 802 0,'1'-8'444'0,"1"-5"-69"16,-1 2-177-16,1 4-40 16,-2 3-68-16,0 5-32 15,-1-1-38-15,0 0-10 16,1 17 4-16,-1 32-1 15,5-25-3-15,8 2-3 16,8-8-1-16,8 1 2 16,6-11-2-16,2-6 2 15,-3-10 1-15,-3-6 1 16,-11-5-22-16,-6 0-90 16</inkml:trace>
  <inkml:trace contextRef="#ctx0" brushRef="#br0" timeOffset="-190932.6">11500 12830 1099 0,'-1'-9'520'16,"-6"-8"-184"-16,5 11-254 16,2 6-56-16,3 8-93 15,8 7-98-15</inkml:trace>
  <inkml:trace contextRef="#ctx0" brushRef="#br0" timeOffset="-190440.34">12033 12947 760 0,'-12'-12'388'0,"-13"-10"-103"15,-2 7-116 1,2 11-106-16,3 5-29 0,6 10-47 16,7 6-13-16,9 2-3 15,6 3 5 1,11 1 13-16,2-3 7 16,4-4 7-16,-1-4 1 15,-3-5 5-15,-5 1 3 16,-9-3 8-16,-5-3 2 15,-11-2-8-15,-9-1-2 0,-11 2-10 16,-2 5-2-16,4 3-5 16,4 2-4-1,10 3-8-15,8 2-2 0,9 0 5 16,10 1 4-16,12-3 9 16,3-2 5-16,10-8 8 15,1-3 4-15,3-9 2 0,-2-4 1 0,-1-7 2 16,-4-1-3-16,-7-3-3 31,-2-3 0-31,-11 2-6 0,-2-2 47 16,-9 13 18-16,2 11 1 15,-7 9 2-15,-8 11-48 0,5 6-20 16,-2 2-4 0,9 3-2-16,6 2-19 15</inkml:trace>
  <inkml:trace contextRef="#ctx0" brushRef="#br0" timeOffset="-190014.62">12776 12959 575 0,'11'2'289'0,"12"7"-75"15,2 2-39-15,-3 10-27 16,-1 1-5-16,-8 0-25 15,-5 6-4-15,-10-9-29 16,-3-3-18-16,-6-7-19 16,4-9-1-16,6-5-14 15,1-8-5-15,13-9-16 0,1-1-12 16,12-6-12 0,4 4-1-16,0 3 1 0,1 7 3 15,-6 17 8 1,-10 10 3-16,-4 17 21 0,-7 5 4 15,-4 7 4-15,1 2-4 16,2-2-67-16</inkml:trace>
  <inkml:trace contextRef="#ctx0" brushRef="#br0" timeOffset="-189446.11">13827 12760 929 0,'-5'7'369'16,"-4"16"-228"-16,-4 12-49 0,-4 19-15 15,-2 4-19 1,-1 0-21-16,1-6-6 0,7-16-5 15,0-7-3 1,11-13-8-16,2-9 3 0,2-11 11 16,6-7 3-16,-3-12 4 15,1-7-3 1,4-19-9-16,-2-11-4 16,5-15-5-16,2-2-8 0,5 13-11 15,1 10-4-15,-5 27-9 16,-4 11-3-16,-9 17 3 15,0 11 1-15,-1 16 6 0,3 7 3 16,7 18 3-16,8 8-1 16,11 8 2-16,4 6 2 15,5-10 3 1,-3-9 2-16,-10-14-14 0,-4-10-50 16,-12-9-132-16</inkml:trace>
  <inkml:trace contextRef="#ctx0" brushRef="#br0" timeOffset="-189176.96">13635 13041 985 0,'7'-3'378'0,"15"2"-265"16,10-3-43-16,26 2-32 16,4 3-10-16,9-1-17 15,-6 0-11-15</inkml:trace>
  <inkml:trace contextRef="#ctx0" brushRef="#br0" timeOffset="-188728.58">14326 12774 979 0,'-12'9'384'15,"-13"15"-255"1,1 14-62-16,-2 16-35 0,1-3-8 16,12-1-11-1,4-9-4-15,9-18-1 16,1-8 6-16,11-15 13 0,-2-7 7 16,6-15 6-16,3-5 19 15,-8-23 26-15,-1-4 8 16,-7-11 3-16,2 1-23 15,0 12-41-15,2 6-16 16,0 19-17-16,2 12-8 16,3 15-8-16,2 6-1 0,7 18 0 15,5 9 4-15,11 16 8 16,4 9 2-16,4 5 4 16,-1 0 0-16,-8-9 2 15,-6-7-1-15,-14-18 0 16,-7-6-1-16,-16-12 0 15,-9-5 3-15,-16-6 2 16,-8-1 1-16,-15-4-5 16,-3 4-2-16,6 0-51 15,6 2-49-15,20 2-205 16</inkml:trace>
  <inkml:trace contextRef="#ctx0" brushRef="#br0" timeOffset="-188209.27">14782 12811 877 0,'0'2'353'0,"-1"7"-204"16,1 14-63-1,6 19-42-15,-1 6 22 0,-2 2-4 16,-2-4-5-16,-2-15-19 15,-1-8-7-15,-3-9 1 16,-2-8 5-16,0-7 11 16,0-10 2-16,2-14-11 15,-1-6-9-15,4-18-13 16,-4-6-3 0,5-6-2-16,0-1-3 0,3 15-13 15,2 15-2-15,3 24-6 0,3 10 1 16,0 18 7-16,4 8-2 15,5 7 4-15,6 5 2 16,6-1 0-16,2-7 3 16,1-9 1-16,-2-10 1 15,-6-17 5-15,-3-5 3 0,-4-15 2 16,-4-6 0-16,-2-7 1 16,-5-3-2-16,1 4-5 15,-2 6-5-15,-5 13-7 16,3 9-8-16,-4 13-2 15,0 9 2-15,1 14 5 16,2 8 5-16,-1 12 3 16,0 0 0-16,5 1-1 15,-1-2 1-15,-1-13-75 16,1-6-87-16</inkml:trace>
  <inkml:trace contextRef="#ctx0" brushRef="#br0" timeOffset="-187879.21">15431 12738 984 0,'-1'-1'416'15,"-1"4"-224"1,0 7-84-16,1 17-70 0,-1 12 7 16,2 12-1-1,3 5-5-15,0-8-14 16,1-7-2-16,-3-16-4 0,0-10 1 15,-2-11 17 1,-5-7 5-16,-6-11 0 0,-4-7-1 16,-1-13-17-16,-3-7-5 15,4-14-4 1,5-4-2-16,6-2-5 16,10 6-7-16,13 12-7 0,8 8-1 15,13 16-3 1,2 2 2-16,9 8 1 0,3 5 1 15,9 0 2 1,5 4-41-16,5 3-166 0,0 0-231 16</inkml:trace>
  <inkml:trace contextRef="#ctx0" brushRef="#br0" timeOffset="-187650.86">15506 13041 660 0,'-1'-1'388'16,"-2"1"8"-16,17 0-262 16,4 4-26-16,12-3-34 15,3 2-13-15,3-2-31 16,5 2-9-16,-1 0-8 15,0-5-15-15,-6-2-164 16</inkml:trace>
  <inkml:trace contextRef="#ctx0" brushRef="#br0" timeOffset="-187421.64">15425 12830 1008 0,'19'-1'407'16,"25"-1"-241"-16,10 2 4 0,3 3-25 15,-1 3-7-15,-2 2-38 16,-10 0-22-16,-16-2-23 16,-7-3-6-16,-13-3-10 15,-4 2-8-15,-1-2-56 16,-1-2-109-16</inkml:trace>
  <inkml:trace contextRef="#ctx0" brushRef="#br0" timeOffset="-186352.35">1851 14112 839 0,'-19'11'359'0,"-12"7"-191"16,7 11-115-16,7 5-22 0,15 8-31 15,8 2-10 1,22-2 5 0,6-6 4-16,16-12 5 0,1-5 3 15,-9-15 10-15,-7-4 2 0,-22-8 108 16,-14-5 23-1,-27-1 21-15,-12 2 7 16,-18 8-100-16,0 1-24 16,17 3-33-16,12 0-46 15,28-1-201-15,13-3-342 16</inkml:trace>
  <inkml:trace contextRef="#ctx0" brushRef="#br0" timeOffset="-186153.8">2183 14188 931 0,'4'-1'386'0,"9"0"-211"16,10-1-76-16,15-1-43 15,7 3-11-15,3 0-22 0,0 5-7 16,-15 1-12-16,-5 0-51 15,-14-1-210-15</inkml:trace>
  <inkml:trace contextRef="#ctx0" brushRef="#br0" timeOffset="-186007.38">2401 14169 655 0,'-6'3'339'16,"-8"11"-91"-16,5 1-56 0,2 14-77 15,1 4-32-15,8 8-45 16,2 1-13-16,9 0-12 15,3-4-3-15,7-9-25 16,1-5-76-16</inkml:trace>
  <inkml:trace contextRef="#ctx0" brushRef="#br0" timeOffset="-185747.97">2639 14304 684 0,'3'-4'406'0,"1"0"-69"0,-3 6-87 16,-1-2-107-16,0 6-43 15,1 19-31-15,2 29-15 16,-4-32-26-16,-1-2-6 16,2-11-11-16,2-6 0 15,3-13 0-15,6-7-2 16,6-12-3-16,4-3-2 16,4 2-4-1,1 3 1-15,2 6-1 16,1 10 0-16,-1 12 4 15,-4 9 10-15,-11 19 17 16,-3 9 2-16,-8 11-3 16,-2 1-7-16,4-1-78 15</inkml:trace>
  <inkml:trace contextRef="#ctx0" brushRef="#br0" timeOffset="-185185.59">4077 14172 1088 0,'-10'-7'475'16,"-11"0"-246"-16,1 5-52 16,1 15-91-16,1 9-33 15,12 13-47-15,6 8-8 16,20 9-3-16,9-1 4 0,11-5 1 16,2-12 1-16,-4-16 7 15,-5-11 1-15,-13-13 15 16,-7-9 7-16,-15-16 11 15,-6-6-1-15,-11-15-10 16,-4-6-7-16,-2-6-12 16,6-4-4-16,14-5-17 15,9-1-10-15,23 6-9 16,3 4 2-16,15 21 7 16,3 13-23-16,-3 20-125 15,1 10-120-15</inkml:trace>
  <inkml:trace contextRef="#ctx0" brushRef="#br0" timeOffset="-185009.34">4381 14157 678 0,'1'8'384'15,"1"5"-58"-15,4 12-165 0,4 5-18 16,-6 7-61-16,2 4-25 0,-1-6-29 15,-3 0-10-15,5-6-69 16,0-9-113 0</inkml:trace>
  <inkml:trace contextRef="#ctx0" brushRef="#br0" timeOffset="-184743.74">4797 14301 608 0,'4'10'386'0,"-4"8"32"15,-2 5-150-15,-13 4-70 0,-7-2-44 16,-7-3-71 0,-1-6-25-16,-2-7-31 0,3-4-8 15,0-10-9-15,1-5-8 16,5-12-9-16,1-3-9 16,10-8-6-16,6 4-1 15,14 6-7-15,5 5 7 16,13 10 14-16,3 7 8 15,1 13 17-15,0 8 3 16,-2 13-5-16,-4 3-5 16,0 3 48-1,1 1-124-15</inkml:trace>
  <inkml:trace contextRef="#ctx0" brushRef="#br0" timeOffset="-184394.38">5207 14309 928 0,'-12'-3'455'0,"-16"-5"-162"15,-6 7-60-15,-2 4-114 0,4 4-43 16,10 10-63 0,8 5-15-16,13 9-9 15,1 2-3-15,17-1 4 16,6-6 4-16,8-7 9 15,5-6 6-15,-6-12 6 16,-2-1 6-16,-13-14 12 0,-6-6 8 16,-9-13 10-16,-6-7-2 15,-10-9 1 1,-7-4 4-16,-6-11-2 16,-2-6-2-16,8-8-26 15,8-3-21-15,20 10-22 16,12 11-5-16,12 24-5 15,5 13 18-15,9 23-131 16,2 12-110-16</inkml:trace>
  <inkml:trace contextRef="#ctx0" brushRef="#br0" timeOffset="-183893">5429 14372 968 0,'1'4'385'0,"2"11"-249"16,7 4-35-16,7-1-29 0,2 3-13 16,10-8-9-16,-1-5-4 15,1-10 0-15,-1-6-3 16,-12-15-2-1,-3-5 1-15,-13-12-46 16,-7-1-25-16,-10 5-34 0,-4 4-8 16,-3 16 19-1,0 8 7-15,3 13 12 16,2 7 9-16,4 16 25 0,1 8 20 0,9 16 25 16,0 7 10-1,5 6 20-15,2-1 0 0,5-3-11 16,2-3-12-16,5-7-30 15,0-3-6 1,2-14-131-16</inkml:trace>
  <inkml:trace contextRef="#ctx0" brushRef="#br0" timeOffset="-183576.98">5904 14351 798 0,'-4'-10'387'0,"-7"-11"-131"32,2 6-26-32,-9 7-65 0,0 4-37 15,-5 8-69-15,0 3-22 16,8 6-31-16,5 6-6 0,10 4-3 15,6-1 1 1,13 2 8-16,6-3-1 16,8-7 6-16,-1-4-1 15,-5-10 6 1,-7-3 4-16,-10-7 4 0,-7 1-13 16,-4 0-189-16</inkml:trace>
  <inkml:trace contextRef="#ctx0" brushRef="#br0" timeOffset="-183370.09">5992 14187 1358 0,'2'0'541'0,"4"6"-341"16,3 8-52-16,0 18-47 15,3 11-3-15,-1 21-24 16,-3 5-18-16,-6 2-26 15,-1-3-10-15,-4-13-12 16,0-6-38-16,3-9-108 16,3-4-70-16,4-12-190 15</inkml:trace>
  <inkml:trace contextRef="#ctx0" brushRef="#br0" timeOffset="-183175.05">6076 14428 1067 0,'13'-9'467'0,"3"-10"-245"0,15 14-124 16,3 5-31-16,5 12-49 16,0 3-11-1,-8 5-63-15,-5-2-138 16</inkml:trace>
  <inkml:trace contextRef="#ctx0" brushRef="#br0" timeOffset="-182908.41">6401 14374 773 0,'6'-5'466'16,"-2"-6"-86"-16,2 12-136 16,-2 6-47-16,-2 14-91 15,-2 3-33-15,-1 2-22 16,1-1-3-16,0-7-23 0,0-4-13 15,8-8-14-15,2-8-12 16,9-11-24 0,3-7-3-16,5-5 3 0,2-1 9 15,-1 8 20 1,2 4 4-16,-5 14-1 16,-4 10 1-16,-6 11 4 15,-4 5 1-15,-4 2 3 0,-1 0-1 16,-5-5-58-16,-2-2-97 15</inkml:trace>
  <inkml:trace contextRef="#ctx0" brushRef="#br0" timeOffset="-182754.67">6528 13994 1288 0,'-2'-2'609'0,"-3"1"-265"0,3 12-191 15,3 5-66-15,1 8-66 16,3 0-6-16,5 4-22 0</inkml:trace>
  <inkml:trace contextRef="#ctx0" brushRef="#br0" timeOffset="-182173.87">7893 14063 877 0,'-6'4'405'15,"-11"12"-162"-15,-5 9-84 16,-9 20-61-16,-4 4-21 15,-1 16-32 1,6 4-11-16,9-11-20 0,7-7-2 0,11-23-4 31,3-13 4-31,9-21 11 0,1-10 3 0,7-22 6 16,2-13-2 0,5-13-10-1,0-10-1-15,1-1-7 16,0 4-4-16,-3 10-7 15,-4 8 9-15,-8 21 11 16,-3 14 4-16,-3 27 2 16,-2 14-10-16,4 20-12 15,4 8-2-15,9 11-1 16,9 6 0-16,16 7 0 16,5 0 0-16,3-7 26 15,-9-14-102-15,-14-19-138 16,-12-11-97-16</inkml:trace>
  <inkml:trace contextRef="#ctx0" brushRef="#br0" timeOffset="-182017.52">7795 14233 1013 0,'0'3'470'0,"-5"0"-196"0,13 4-96 15,2 1-21-15,13 0-45 16,12 1-29-16,17-4-50 15,13 0-5-15,11-5 129 16</inkml:trace>
  <inkml:trace contextRef="#ctx0" brushRef="#br0" timeOffset="-181426.49">8500 14206 744 0,'-8'-3'339'15,"-5"-2"-123"-15,9 2-99 16,5 1-16-16,18-1-28 15,9 0-29-15,29 0-26 16,13 0 0-16,16 6 0 0,9 0-2 16,6 4-5-16,0-2-1 15,-6-4-2 1,-14 0 0-16,-28-1-48 16,-18-1-36-16,-26-3-41 15,-14-2-7-15,-19-7 51 16,-4-1 47-16,-8-3 45 15,5 1 8-15,12 4 13 0,10 5 2 0,10 7-2 16,6 4 8 0,9 6-5-16,0 1-2 15,4 8 34-15,-5 3 17 0,-11 5 22 16,-7 2 2 0,-15 0-34-16,-2-1-25 15,1-9-77-15,5-4-103 16</inkml:trace>
  <inkml:trace contextRef="#ctx0" brushRef="#br0" timeOffset="-181208.94">9562 13955 1134 0,'-3'-6'511'0,"-4"-6"-234"0,3 12-137 0,-1 7-40 15,2 21-48-15,2 13-25 16,3 14-4-16,7 5 1 0,-4 4-6 16,2-5-2-16,-1-4-6 15,-4-5-24-15,3-14-157 16</inkml:trace>
  <inkml:trace contextRef="#ctx0" brushRef="#br0" timeOffset="-180836.29">9393 13830 1065 0,'1'-14'440'0,"13"-10"-263"0,10 3-53 16,26 6-54-16,9 6-17 15,15 8-23-15,-1 5-3 16,-17 11-4-16,-7 4-4 15,-26 5-7-15,-10 1 0 16,-15 6 0-16,-14-1-1 16,-8 3 1-16,-1-3-2 15,-2-6-8-15,11-1-2 16,8-7-36-16,10-4-8 16,19-4 0-16,4-4 1 0,12 1 32 15,4 4 7-15,2 5 3 16,0 4 3-16,-8 9 18 15,-12 2 7-15,-26 1 21 16,-13 1 7-16,-25-6-7 16,-5-1-6-16,-5-9-19 15,0-4-8-15,2-12-36 16,5-4-75-16,14-4-423 16</inkml:trace>
  <inkml:trace contextRef="#ctx0" brushRef="#br0" timeOffset="-180593.17">10307 14327 1408 0,'-2'0'563'0,"-4"3"-378"15,7 2-16-15,-2-2-55 16,1 0-32-1,0-3-40-15,-1 0-6 16,1 0-7-16,-1 0-2 0,1 0-5 16,0 0-2-16,0 1-5 15,0 0 13-15,0-1 319 16</inkml:trace>
  <inkml:trace contextRef="#ctx0" brushRef="#br0" timeOffset="-125349.83">2085 15528 763 0,'0'-10'411'16,"1"-5"-117"0,-1 7-98-1,-1 4-41-15,1 17-76 0,-3 9-34 16,-8 20-23-16,1 14 0 16,-16 20-5-16,-11 6-2 15,-9 11-3-15,-5-1 0 16,2-16 0-16,11-11 0 15,18-28 0-15,6-15 0 16,14-25 5-16,7-12 1 16,12-22 2-16,4-17 1 0,10-30-8 15,3-8-3-15,7-5-6 16,-6 9-1-16,-6 30 6 16,-5 9 8-16,-17 24 5 15,2 9 1-15,-8 9-5 16,-3 6-10-16,1 11-9 15,5 4-4-15,6 16-4 16,10 8 1-16,12 13 2 16,8 7 3-16,14 14 2 15,3 2 1-15,7-5 2 16,-2-2-1-16,-15-20 2 16,-9-8 1-16,-23-11 1 15,-10-5 4-15,-18-3 9 16,-17-6 2-16,-29-2 3 15,-15-7-1-15,-12-7-11 0,-5-2-5 16,15-2-13-16,12 5-13 16,16 4-38-16,9 4-22 15,17 3-91-15,6-2-96 16</inkml:trace>
  <inkml:trace contextRef="#ctx0" brushRef="#br0" timeOffset="-125020.53">2568 15640 1110 0,'0'-7'502'15,"-4"-13"-235"-15,0 24-163 0,0 10-57 16,0 22-45-16,2 21-10 16,4 27 4-16,5 11 4 15,2-1 4-15,0-4 5 16,0-23-17-1,3-14-68-15,-4-23-146 0,-1-13-100 16</inkml:trace>
  <inkml:trace contextRef="#ctx0" brushRef="#br0" timeOffset="-124849.54">2530 15695 545 0,'-4'-15'335'15,"2"-16"-10"-15,2 5-35 0,8 8-82 16,7 4-40-16,13 1-72 15,17 2-27-15,24 2-30 16,17 1-9-16,19 9-12 0,0 1-5 16,-5 4-26-1,-13 1-63-15,-21 2-175 16</inkml:trace>
  <inkml:trace contextRef="#ctx0" brushRef="#br0" timeOffset="-124606.89">2653 16149 1106 0,'2'0'455'0,"12"0"-215"0,16 3-78 16,31 0-36-16,15 6 2 15,3-1-57-15,-10-1-7 16,-17 5-26-16,-19-9-8 16,-14 0-31-16,1-2-80 15</inkml:trace>
  <inkml:trace contextRef="#ctx0" brushRef="#br0" timeOffset="-124430.63">2598 15949 1169 0,'0'-3'519'0,"1"-1"-268"0,17 0-122 31,17 4-34-31,31 3-26 0,11 1-5 0,13 7-15 16,-9-3-6-1,-8-7-321 1</inkml:trace>
  <inkml:trace contextRef="#ctx0" brushRef="#br0" timeOffset="-123756.27">3270 16172 1099 0,'0'2'414'0,"-4"11"-317"16,0 12-45-16,-5 14-36 16,-1 14-5-16,1 5-3 0,2-3 1 15,4-8 1-15,0-13 1 16,5-21 2-16,1-7 26 15,2-22 31-15,-1-9 16 16,0-23 28-16,-3-8-17 16,0-4-29-16,0 3-18 15,2 16-32-15,0 10-10 0,2 19-13 16,-2 11-2 0,2 17-2-16,0 10 0 0,2 8 9 15,5 5 0-15,5-3 5 16,0-4 1-16,8-11-2 15,0-9-1 1,0-13 0-16,0-11 3 0,-10-13 6 16,1-4 3-16,-8-10 3 15,-6-3-2-15,6 5-5 16,-7 3-1-16,3 15-7 16,2 7-3-16,-4 16-1 15,1 9-1-15,5 11 0 16,-1 7 1-16,-1 8 1 0,-2 5 1 15,-4 3-13-15,1-2-73 16,2-11-359 0</inkml:trace>
  <inkml:trace contextRef="#ctx0" brushRef="#br0" timeOffset="-123571.63">3687 16167 965 0,'3'-8'487'0,"-1"-5"-141"0,0 7-82 0,-2 12-108 16,0 7-53 0,-3 17-75-16,-1 5-11 15,0 15-7-15,2 6-2 16,2 0-1 0,0-3 0-16,5-13-105 15,2-6-103-15,3-16-276 0</inkml:trace>
  <inkml:trace contextRef="#ctx0" brushRef="#br0" timeOffset="-123382.75">3827 16217 893 0,'5'-12'487'0,"5"-9"-136"15,-2 12-78-15,-6 16-137 16,0 11-53-16,1 13-42 16,0 8-10-16,3 11-13 0,5 4-3 15,4 0-6-15,-1-5 1 16,-2-16 0-16,-5-6 32 15,-6-15-135-15,-1-7-61 16,-7-8-331 0</inkml:trace>
  <inkml:trace contextRef="#ctx0" brushRef="#br0" timeOffset="-123256.11">3710 16332 723 0,'-2'3'362'31,"-1"4"-141"-31,8 0-78 0,8 0-30 0,16 2-65 15,8 0-20-15,9-3-1 16,2 0-109 0</inkml:trace>
  <inkml:trace contextRef="#ctx0" brushRef="#br0" timeOffset="-123096.55">3980 16300 895 0,'2'-7'506'0,"5"-4"-96"16,1 6-182-16,4 4-42 0,3 7-89 0,1 10-32 15,5 12-37-15,2 6-10 32,3 9-7-32,1-1 0 0,-8-8-26 0,-1-7-66 15,-6-17-190-15</inkml:trace>
  <inkml:trace contextRef="#ctx0" brushRef="#br0" timeOffset="-122946.42">4310 16274 1149 0,'-13'-2'574'0,"-17"0"-213"16,-2 6-114-16,-9 15-125 15,2 9-50-15,2 15-37 16,3 3-8-16,12 6-20 16,1-3-8-16,11-12-217 15</inkml:trace>
  <inkml:trace contextRef="#ctx0" brushRef="#br0" timeOffset="-122386.77">3756 15344 875 0,'-7'13'357'0,"-13"22"-224"0,-1 6-29 15,-2 6-21-15,2-6-24 16,10-11-22-16,4-9-5 16,7-15 35-16,1-6 25 15,2-14 22-15,3-5 4 16,0-15-22-16,2-8-24 15,1-3-21-15,0-4-5 16,4 6-26-16,0 8-8 16,-4 15-10-16,0 10-4 0,-1 20-2 15,-1 12 2-15,4 18 2 16,2 8 2-16,9 8 0 16,6-3-1-16,8-7 2 15,-3-8-1-15,-5-9 4 16,-2-7-33-16,-13-13-64 15,-4-3-51-15,-13-14-161 16,-10-5-120-16</inkml:trace>
  <inkml:trace contextRef="#ctx0" brushRef="#br0" timeOffset="-122258.24">3693 15493 459 0,'-9'3'281'16,"-6"1"-18"-16,9 3-72 15,3-2-27-15,9 2-39 0,6-5-28 16,16-1-53-1,11 0-17-15,17-3-12 0,4 0-85 0</inkml:trace>
  <inkml:trace contextRef="#ctx0" brushRef="#br0" timeOffset="-121929.87">4050 15474 947 0,'-3'-1'431'0,"-7"-2"-193"0,6 3-75 16,12 4-72-16,7-1-36 0,16 2-40 16,7-2 2-1,11-2 0-15,-1 1-1 0,-3-2-2 0,-6-4-1 16,-12 0 3-1,-8-5 6-15,-12-4 5 16,-6-2-1-16,-4-1-4 16,-2 1-7-16,0 3-3 15,2 5 7-15,1 12-1 0,0 2 2 16,-2 12-5 0,0 3-9-16,4 3-2 15,0 1 54-15,8-9-216 16</inkml:trace>
  <inkml:trace contextRef="#ctx0" brushRef="#br0" timeOffset="-121719.86">4509 15346 1174 0,'-6'-14'544'15,"-2"-8"-249"-15,0 8-96 16,11 19-122-16,4 11-38 15,2 15-35-15,1 9-1 16,2 11 2-16,-5-4 1 0,-5-5 0 16,0-2 27-16,-5-15-133 15,-2-4-116-15</inkml:trace>
  <inkml:trace contextRef="#ctx0" brushRef="#br0" timeOffset="-121449.69">4505 15302 837 0,'17'-18'493'16,"11"-15"-97"-16,4 16-160 16,1 8-61-16,-3 17-96 15,-1 10-29-15,-10 9-18 16,-9 3-4-16,-14 3-4 16,-5 1-2-16,-2-3-7 0,1-7-4 15,10-10-59-15,6-6-20 16,15-9-16-16,7-2-2 15,9 0 51-15,2 2 18 16,-6 7 14 0,-9 3 7-16,-18 7 17 0,-10-1 26 15,-25 5 37-15,-12-4 2 16,-12-7-8-16,0 1-25 0,12-10-106 31,14 4-91-31</inkml:trace>
  <inkml:trace contextRef="#ctx0" brushRef="#br0" timeOffset="-121059.13">5018 16014 929 0,'7'-1'435'16,"17"-7"-142"-16,11 1-111 15,32 7-55-15,13-1-31 0,5 6-53 16,-3 1-17 0,-24-1-48-16,-13-1-56 0,-20 0-232 15</inkml:trace>
  <inkml:trace contextRef="#ctx0" brushRef="#br0" timeOffset="-120881.44">5040 16145 763 0,'1'1'432'0,"6"1"25"0,26 5-283 0,12-5-22 0,30 3-2 16,6-1-29-16,-3-4-56 31,-10-2-20-31,-13 0-108 0,-5-1-115 16</inkml:trace>
  <inkml:trace contextRef="#ctx0" brushRef="#br0" timeOffset="-120422.15">6204 15696 1065 0,'-36'-2'473'0,"-25"-1"-240"0,-3 16-121 16,4 16-39-16,13 28-54 16,11 11-18-16,25 17-10 15,17 3-2-15,31-9 5 16,20-5 2-16,31-21 28 15,16-13 16-15,4-30 15 16,-9-16 14-16,-19-26 19 16,-22-16 5-16,-27-8 0 15,-13-11-11-15,-27-15-40 16,-12-3-17-16,-10 2-23 16,-4 11-5-16,-1 30-23 15,-2 15-13-15,-4 24-129 16,-1 11-120-16</inkml:trace>
  <inkml:trace contextRef="#ctx0" brushRef="#br0" timeOffset="-120199.77">6379 15749 844 0,'4'-4'449'0,"-2"-3"-84"15,-1 6-127-15,-10 12-117 16,-10 12-27-16,-15 22-33 16,-8 11-1-1,-8 15-3-15,0 2-7 0,13-9-25 16,7-6-10-16,16-18 35 16,6-10-102-16</inkml:trace>
  <inkml:trace contextRef="#ctx0" brushRef="#br0" timeOffset="-117544.12">7375 15976 1036 0,'-1'3'399'0,"5"4"-254"0,12 0-60 16,30-2-23-16,15 2 4 16,33-7-24-16,9-1-9 15,2 1-19 1,-8-4-95-16</inkml:trace>
  <inkml:trace contextRef="#ctx0" brushRef="#br0" timeOffset="-117320.75">7450 16088 996 0,'12'5'415'16,"6"-2"-212"-16,24 2-123 16,18-2 12-16,19 1-18 15,5 0-13-15,-3 0-29 16,-12-1-5-16,-12-5-115 16,-8-3-75-16</inkml:trace>
  <inkml:trace contextRef="#ctx0" brushRef="#br0" timeOffset="-117106.58">7907 15862 820 0,'11'-3'380'16,"15"-2"-135"-16,4 10-100 15,9 18-60-15,0 6-7 16,-2 9-21-16,-3 0-7 15,-10-5-13-15,-7 1-7 16,-15-12-8-16,-5-3 0 0,-16-5-17 16,-6-1-56-16,-11-1-183 15</inkml:trace>
  <inkml:trace contextRef="#ctx0" brushRef="#br0" timeOffset="-116809.41">7499 15902 943 0,'-15'-4'477'15,"-13"2"-141"-15,-5 10-88 16,-9 16-107-16,3 7-42 16,1 6-59-16,8 0-20 15,23 0-18-15,14-4-8 16,29-5-3-16,8-4 1 16,21-12 16-16,7-8-94 15</inkml:trace>
  <inkml:trace contextRef="#ctx0" brushRef="#br0" timeOffset="-116063.39">9123 15595 858 0,'-5'1'386'15,"-7"15"-146"-15,-9 14-106 0,-11 29-75 16,-2 15-3-16,-2 14-34 15,5-1-7 1,12-17-7-16,-1-13-1 16,11-31 5-16,4-5 5 15,3-20 28-15,3-7 0 16,3-13-2-16,0-11-6 0,3-15-29 0,8-8-4 31,9-12-5-31,6-2-1 0,5 2 1 16,-3 6 1-1,-4 13 7-15,-7 9 4 0,-10 18 14 16,-4 8 6-16,-7 9-18 16,0 4-5-16,0 9-17 15,6 9-10-15,13 17 10 16,13 8-1-16,17 21 5 16,5 4 1-16,10 7 4 15,-1 0 1-15,-4-14 2 16,-11-9 2-16,-23-18 5 15,-21-5 5-15,-30-14 12 16,-12-3 6-16,-21-6-1 16,-13-7 0-16,-18-4-11 15,0-3-7-15,3-5-7 0,12 3-5 16,31-1-10 0,11 2-15-16,21 0-54 0,10 2-48 15,15 2-227-15</inkml:trace>
  <inkml:trace contextRef="#ctx0" brushRef="#br0" timeOffset="-115522.59">9712 15597 952 0,'2'-4'471'0,"2"-3"-193"15,0 10-102-15,2 34-108 16,3 16-34-16,6 36-8 0,-2 10-2 16,-6 2-3-16,2-5-6 15,-3-20-6 1,-3-14-44-16,6-21-108 0,-4-14-76 15,-4-27-273-15</inkml:trace>
  <inkml:trace contextRef="#ctx0" brushRef="#br0" timeOffset="-115237.17">10091 15730 761 0,'6'-3'372'0,"1"-1"-125"16,-5 4-36-16,-12 9-58 15,-5 3-35-15,-18 8-46 16,-8 5-12 0,-12 6-24-16,-4 3-7 0,2 7-16 15,7-3-5-15,9 1-6 16,5-5-2-16,18-4-7 16,6-2-1-16,24-4 8 15,17 2 7-15,19-3 24 16,9 1 4-16,12-1 5 15,-3-1-4-15,-5-5-10 16,-5-3-3-16,-20-8-3 0,-8-5 12 16,-14-7-272-16</inkml:trace>
  <inkml:trace contextRef="#ctx0" brushRef="#br0" timeOffset="-114704.56">10315 16232 763 0,'-2'-2'416'16,"-3"4"-104"-16,-4 9-143 15,-1 23-109-15,-2 15-29 16,-1 13-7-16,2 3-7 0,2-11-5 16,2-14-2-16,3-20-1 15,9-2 4-15,-1-21 16 16,6-9 6-16,7-15 16 16,-8-18 15-16,5-7 3 15,-4-4 2-15,-2 1-16 16,5 7-20-16,-1 13-18 15,0 11-8-15,-5 20-17 16,0 12 0-16,-2 25-7 16,1 13 0-16,6 15 15 15,1 5 0-15,3-6 22 16,2-7-67-16,-4-18-172 16,-1-7-144-16</inkml:trace>
  <inkml:trace contextRef="#ctx0" brushRef="#br0" timeOffset="-114555.97">10245 16518 990 0,'4'0'425'0,"11"0"-240"16,5 0-55 0,15 1-73-16,5 1-25 15,11 0-32-15,2 3-93 0</inkml:trace>
  <inkml:trace contextRef="#ctx0" brushRef="#br0" timeOffset="-114240.71">10514 16443 1086 0,'0'2'406'0,"12"3"-297"16,12 6-60-16,20 0-23 0,8 3-3 16,0-6-11-16,-7-6 0 15,-16-2 6 1,-4-4-1-16,-14-7 1 16,-6-1 0-16,-4-6-1 0,-2 1-1 15,-4 6-1-15,4 4-4 16,-1 11 3-16,0 3 4 0,2 7 5 31,-4 1 2-31,4-2-9 0,1 5-4 0,3-2-94 16,-2-1-174-16</inkml:trace>
  <inkml:trace contextRef="#ctx0" brushRef="#br0" timeOffset="-114053.95">10979 16329 994 0,'-2'-8'540'16,"-4"-8"-151"0,3 13-183-16,3 13-142 15,1 10-38-15,4 14 5 0,5 6-9 0,1 3-9 32,3-4-2-32,-4-5-10 0,-3-9-54 0,-4-12-120 15,-3-3-88 1</inkml:trace>
  <inkml:trace contextRef="#ctx0" brushRef="#br0" timeOffset="-113780.24">10895 16367 687 0,'9'-15'325'0,"11"-18"-75"31,5 9-20-31,11 5-19 0,0 8-9 0,2 8-64 16,-1 3-30-16,-7 11-39 31,-6 1-15-31,-13 2-19 0,-5 2-4 15,-8 2-8-15,-3-1-2 16,0-2-6-16,2-4-8 16,8 2-16-16,4-4-26 0,8 3-29 0,4 2 0 15,2-2 8-15,-2 7 22 32,-10 5 31-32,-5-2 6 15,-14 1 26-15,-9-4 14 16,-13-6 18-16,-7 1-1 15,-7-12-14-15,5-3-36 0,15-10-240 16</inkml:trace>
  <inkml:trace contextRef="#ctx0" brushRef="#br0" timeOffset="-113353.73">11838 15704 814 0,'1'-3'441'0,"3"-3"-113"15,1 3-110-15,10 19-121 16,1 7-43-16,6 35-25 15,0 13-4-15,-9 6 3 16,-4 5 2-16,-10-22-9 16,-1-8-1-16,-6-15-92 15,-4-10-99-15</inkml:trace>
  <inkml:trace contextRef="#ctx0" brushRef="#br0" timeOffset="-113187.77">11672 16016 941 0,'7'0'456'16,"14"1"-136"-16,11-2-98 15,29-1-36-15,14 1-36 16,18-4-58 0,0 1-30-16,-16-2-59 0,-9-6-99 15</inkml:trace>
  <inkml:trace contextRef="#ctx0" brushRef="#br0" timeOffset="-112574.03">12925 15595 1126 0,'-6'7'450'16,"-13"18"-267"-16,-9 9-83 15,-13 29-5-15,-1 14 0 0,8 10-18 16,2-4-10 0,14-20-40-16,1-14-13 0,12-25-15 15,7-12-2 1,19-20 2-16,1-16 2 0,7-22 16 16,2-13 7-16,-3-24 8 15,-3-7 6-15,-3-2-7 16,-4 7-5-16,-5 28-4 15,-1 20-4-15,-9 24-2 0,-1 9-7 32,3 18-12-32,3 6-6 15,17 18 0-15,11 10 2 0,14 14 3 16,4 7 2-16,0 9 1 16,-6-7 1-16,-5-11-12 15,-8-9-6-15,-16-15-1 16,-9-8 2-16,-23-10 20 15,-10-6 11-15,-20-8 21 16,-4-2 9-16,-21-5 0 16,-7-5-3-16,-1-4-18 15,2 3-13-15,23 0-12 16,12 3-4-16,16 7-48 16,2-1-47-16,4 9-186 15</inkml:trace>
  <inkml:trace contextRef="#ctx0" brushRef="#br0" timeOffset="-111776.06">13417 15545 936 0,'7'-2'413'0,"7"-4"-181"15,2 17-150-15,0 13-28 0,-7 18-10 16,-7 10-6-16,-10 19-12 16,-6 1-4-16,7-1-13 15,7-9-2-15,20-21-1 16,12-13 3-16,14-19 16 0,1-10 13 16,2-18 29-16,-9-9 9 15,-9-19-1 1,3-6-7-16,-7-6-20 15,2-2-13-15,-8 1-17 0,-7 3-4 0,-10 6-7 32,-4 9 1-32,-1 18 2 15,-1 5 1-15,-2 23-11 0,0 9-3 16,0 21-4-16,4 12-3 16,5 19 9-16,5 7 2 15,4 4 2 1,1-4 0-16,0-16 2 0,0-11-19 0,-2-21-168 15</inkml:trace>
  <inkml:trace contextRef="#ctx0" brushRef="#br0" timeOffset="-111305.56">14064 16187 515 0,'14'-8'338'16,"8"-4"-34"-16,-2-7-82 15,0 3-30-15,-12 1-39 16,-5-3-14-16,-8 8-21 16,-5-1-14-16,-9 5-52 15,-4 6-21-15,-6 5-30 16,-2 9-7-16,4 5-5 16,7 5-1-16,16 4-2 15,9 1-2-15,19-1-3 0,4-5 2 16,5-5 4-1,0-3 6-15,-13-2 7 0,-5 2 0 16,-9 5 7-16,-5 6 4 16,-6 8 7-16,2 11 6 15,-23-4 9-15,-5 0-2 0,-10-6-8 16,-8-14-3 0,15-3-11-16,3-15-26 15,16-20-82-15,9-15-74 16</inkml:trace>
  <inkml:trace contextRef="#ctx0" brushRef="#br0" timeOffset="-110657.67">14310 15349 610 0,'-11'19'349'0,"-9"8"-27"0,-3 14-184 16,-5 4-24-16,12-5-44 16,2-3-20-16,4-15-32 0,10-7-8 15,0-9 1-15,0-9 5 16,5-8 4-16,3-10 2 15,-1-12-3-15,8-4-6 16,0-9-1 0,3 1 2-16,1 7 18 15,-2 8 12-15,-2 17-4 16,-4 8-5-16,-4 15-20 16,-2 8-12-16,4 15 2 15,2 7 1-15,3 9-2 16,2-3-1-16,0-4-15 0,0-3-63 15,-8-16-305-15</inkml:trace>
  <inkml:trace contextRef="#ctx0" brushRef="#br0" timeOffset="-110510.18">14214 15548 772 0,'10'-3'388'0,"11"0"-106"0,13-1-183 15,9 2-34-15,15-4-18 16,4 3-74-16</inkml:trace>
  <inkml:trace contextRef="#ctx0" brushRef="#br0" timeOffset="-110183.56">14609 15529 1104 0,'-3'-1'471'0,"0"0"-235"0,4 4-187 16,-1-3-32 0,15 4-16-16,54 11 8 0,-18-14 0 15,-8 1-3-15,10-51-4 47,-53 49 0-31,-1 1-10-16,1-1-24 0,-2 4 26 15,1-4 4-15,0 0 24 16,0 15 6-16,-6 33-9 16,2-33-3-16,0-5-117 15,5-2-245-15</inkml:trace>
  <inkml:trace contextRef="#ctx0" brushRef="#br0" timeOffset="-110009.16">15008 15349 1124 0,'-3'-4'553'0,"-2"-6"-193"0,2 7-119 0,-1 10-134 15,4 8-47-15,0 16-55 16,3 8 1-1,6 6 0-15,-2-1-1 0,-1-6-29 16,1-3-68 0,-5-10-211-16</inkml:trace>
  <inkml:trace contextRef="#ctx0" brushRef="#br0" timeOffset="-109708.8">14986 15357 1003 0,'7'-9'511'16,"3"-7"-170"-16,7 2-157 16,6 5-58-16,1 3-64 0,5 3-17 15,-5 4-19 1,-4 0-5-16,-5 7-10 0,-8 4-5 16,-7 5-1-16,0 4 1 15,-4 4-1-15,-2-1-1 16,6 0-9-1,5-3-12-15,3-4-5 16,7 1 0-16,0-4 8 16,-8-1 11-16,-8 2 18 0,-8-2 20 0,-16-2 16 15,-1 0 1-15,-1-8-29 16,1 1-78 0</inkml:trace>
  <inkml:trace contextRef="#ctx0" brushRef="#br0" timeOffset="-109321.46">15199 15805 1007 0,'0'1'431'0,"3"1"-182"16,11 5-104-16,26 2-48 16,14 0 5-16,24 1-39 15,-2-2-18-15,-8-1-16 16,-12-3-55-16,-23-4-141 16,-2-2-101-16</inkml:trace>
  <inkml:trace contextRef="#ctx0" brushRef="#br0" timeOffset="-109139.77">15212 16043 950 0,'10'3'479'16,"9"-1"-155"-16,25 1-122 15,11 0 5-15,17-3-80 16,1 3-37-16,-19-3-46 15,-8 4-3-15,-21 0-130 16</inkml:trace>
  <inkml:trace contextRef="#ctx0" brushRef="#br0" timeOffset="-108698.77">16277 15609 1110 0,'-26'-4'526'0,"-25"-13"-209"16,9 24-165-16,4 10-52 0,4 20-60 15,8 17-23 1,11 19-18-16,10 6-3 0,24-1-5 16,14-7-2-16,33-25 2 15,12-15 3-15,16-23 6 16,-2-17 8-1,-23-21 28-15,-11-10 28 16,-33-24 48-16,-11 1-2 0,-22-10-17 16,-20 4-26-16,-22 16-47 15,-11 12-6-15,-7 20-11 16,5 13-43-16,13 13-176 16,15 5-175-16</inkml:trace>
  <inkml:trace contextRef="#ctx0" brushRef="#br0" timeOffset="-108409.62">16499 15711 1329 0,'-5'-1'600'0,"2"0"-291"0,-2 0-78 16,4 1-114-16,0 0-42 16,-15 9-44-16,-50 41-13 15,13 5-7-15,-3 8-2 16,-3 3-5-16,7 0-4 16,21-24-41-16,11-5-21 15,20-18-28-15,5-10-5 16,5-9 1-16,-2-13-45 0</inkml:trace>
  <inkml:trace contextRef="#ctx0" brushRef="#br0" timeOffset="-103422.29">1813 17139 821 0,'0'-7'394'0,"1"-4"-163"16,1 7-62-16,2 17-78 15,0 14-35-15,0 31-28 0,-4 17-2 16,-6 21-2-16,-3 5-7 16,1-6-4-16,3-9-13 15,10-25-98 1,6-12-80-16</inkml:trace>
  <inkml:trace contextRef="#ctx0" brushRef="#br0" timeOffset="-103134.42">2301 17130 849 0,'-23'9'412'0,"-13"1"-164"0,-14 10-92 16,2 1-26-16,-6 4-51 16,-4 3-22-16,-3 8-33 15,-4 3-19-15,10 9-8 16,9-2-2-16,21-7-3 16,15-2 9-16,26-12 33 0,19-3 19 15,32-1 31 1,10-3-2-16,1 4-22 15,-5-4-16-15,-22 0-24 0,-10-3 11 16,-9-5-177-16,-4 2-180 16</inkml:trace>
  <inkml:trace contextRef="#ctx0" brushRef="#br0" timeOffset="-102897.93">2412 17668 829 0,'4'4'359'0,"-2"12"-163"0,0 8-64 16,-3 12-31 0,-4 9-18-16,0 1-37 15,0-2-10 1,4-11-6-16,1-8-29 0,1-17-127 15,-1-8-151-15</inkml:trace>
  <inkml:trace contextRef="#ctx0" brushRef="#br0" timeOffset="-102616.05">2416 17649 688 0,'17'-12'372'0,"22"-9"-90"15,-1 4-45-15,-2 11-103 16,-5 6-41-16,-11 10-54 15,-8-1-15-15,-14 16-8 16,-8 3 0-16,-10 6 0 16,-4 0 2-16,0-11 1 15,5-5 3-15,9-15-29 16,10-2-7-16,12-8-12 16,3-1-5-16,6 1 24 15,3 2 4-15,1 7 3 16,3 8 3-16,-7 13 4 15,-10 6 4-15,-13 13 6 0,-10 2 3 16,-16-2 0-16,0 0 0 16,-3-23-48-16,-3-8-126 15</inkml:trace>
  <inkml:trace contextRef="#ctx0" brushRef="#br0" timeOffset="-102304">2966 17663 1064 0,'5'-2'473'15,"14"-1"-202"-15,8 1-92 0,23 3-40 16,13 3-22-16,12 5-44 16,6 1-19-16,-4 0-4 15,-13 0-87-15</inkml:trace>
  <inkml:trace contextRef="#ctx0" brushRef="#br0" timeOffset="-101895.42">3995 17126 1185 0,'0'-1'450'0,"0"4"-340"16,0 12-71-16,3 21-46 15,2 12 0-15,-1 28 9 16,-1 10 1 0,-3 8 4-16,-2-4 0 15,-3-13 4-15,-3-11-1 16,5-12-11-16,-1-9-46 0,5-18-167 15,0-8-242-15</inkml:trace>
  <inkml:trace contextRef="#ctx0" brushRef="#br0" timeOffset="-101642.25">4495 17217 981 0,'-8'0'398'16,"-15"8"-229"-1,-1 10-45-15,-26 3-39 0,-5 8-16 0,-5 0-36 16,-7-6-11-16,14 8-14 16,8 1-5-1,15 5-9 1,2-1-4-16,15 2-2 16,4-2 10-16,9-3 11 15,12 3 11-15,11-4 17 16,5-1-4-16,15-3-2 15,6-5-6-15,9-10-35 16,8-8-75-16</inkml:trace>
  <inkml:trace contextRef="#ctx0" brushRef="#br0" timeOffset="-101298.3">4628 17729 920 0,'-5'6'382'15,"-5"9"-238"-15,-4 4-28 0,-2 11-27 16,1 2-31-16,0-2-23 16,3-2-1-16,6-16 7 15,1-8 5-15,5-18 3 16,7-11 0-16,1-11 1 16,2-8 6-16,5-3 21 15,-5 2 8-15,3 3-13 16,4 7-16-16,-3 12-35 15,3 9-13-15,-2 13-7 16,-3 4 0-16,2 15-2 16,0 6 1-16,3 14 0 15,4 3 1-15,1 4 1 0,0 2 1 16,-1-5 3 0,-4-4 4-16,-3-10-63 0,-5-7-31 15,-4-12-103 1,-4-9-77-16</inkml:trace>
  <inkml:trace contextRef="#ctx0" brushRef="#br0" timeOffset="-101117.03">4548 17731 1023 0,'2'1'445'0,"9"4"-217"16,9 2-74-1,19 2-56-15,7 0-14 0,4-2-31 16,-3-2-10-16,-10-6-16 16,-10-4 231-16</inkml:trace>
  <inkml:trace contextRef="#ctx0" brushRef="#br0" timeOffset="-98522.75">5592 17250 714 0,'-5'-8'412'0,"1"-1"-58"16,0 8-162-16,8 17-119 16,6 20-39-16,7 25-30 15,-2 8 2-15,-3 6 2 16,-7-6 1-16,-5-13-3 15,0-9-64-15</inkml:trace>
  <inkml:trace contextRef="#ctx0" brushRef="#br0" timeOffset="-98365.04">5414 17511 998 0,'0'-5'465'0,"0"-3"-197"15,14 1-97-15,17 0-87 0,14 3-21 0,30 5-20 16,8 1-10-16,9 5-10 16,-3 5-24-1</inkml:trace>
  <inkml:trace contextRef="#ctx0" brushRef="#br0" timeOffset="-97758.59">6262 17135 948 0,'19'-15'426'15,"11"-13"-210"-15,15 15-106 16,2 10-20-16,-5 23-51 0,-3 17-14 16,-16 27-7-1,-9 14 2-15,-12 16 2 0,-4-1-1 16,1-12-7-16,3-16-3 16,10-24-4-16,6-11 2 15,11-24 3-15,4-9-1 16,12-25 6-16,3-9 2 15,2-20 3 1,-2-9 5-16,-14-13-6 0,-8-4-4 16,-13 12-7-16,-2 8-5 15,-7 29 1-15,0 11 2 16,-7 21 0-16,-6 10-1 16,1 20-4-16,-2 13-3 15,3 21 0-15,7 6 1 16,8 1 0-16,-2-2 1 15,13-14-2-15,6-7 1 16,1-16-83-16,12-8-61 16</inkml:trace>
  <inkml:trace contextRef="#ctx0" brushRef="#br0" timeOffset="-97271.28">7237 17722 539 0,'-7'-12'347'0,"-9"-8"29"16,-5 0-134-16,-7 5-90 0,-2 8-39 15,-2 7-79-15,4 7-34 16,10 11-24-16,5 6-4 16,13 3 11-16,12 2 8 15,7-12 0-15,7-4 0 16,4-12 2-16,-1-5 5 15,-6-9 13-15,-5-3 9 16,-6 1 15-16,-7 3 3 16,2 13-11-16,0 9-7 15,7 14-20-15,2 8-5 16,3 16 1-16,-2-1 2 0,-12-1 5 16,-5-6 5-16,-18-17 8 15,-12-1 3-15,-10-15 10 31,-7-7 3-31,-1-17-95 0,6-9-118 0</inkml:trace>
  <inkml:trace contextRef="#ctx0" brushRef="#br0" timeOffset="-97004.54">7267 17000 834 0,'1'-2'427'16,"2"-4"-144"-16,-3 6-90 0,-1 0-88 15,0 12-34-15,-7 53-25 16,3-23-2-16,3 2-19 15,4-3-9-15,5-9-17 16,-1-6-68-16,1-17-237 16</inkml:trace>
  <inkml:trace contextRef="#ctx0" brushRef="#br0" timeOffset="-96741.65">7139 16982 621 0,'6'-16'357'0,"10"-14"-39"0,6 7-102 16,16 12-99-16,2 9-32 15,2 8-50-15,-3 3-9 16,-10 9-12-16,-12 1-1 16,-17 5 1-16,-5 3-1 15,-17-1-1-15,-4-5-3 16,3-4-4-16,7-7-5 16,16-4-5-16,15 2-3 15,13-1 0 1,2-1 3-16,9 4 4 0,-6 4 2 15,-10 7-7-15,-9 3 49 0,-26 8 33 16,-7 2 4 0,-14-3 14-16,1-2-30 15,-1-17-175-15</inkml:trace>
  <inkml:trace contextRef="#ctx0" brushRef="#br0" timeOffset="-96402.93">7876 17587 1392 0,'15'5'522'0,"20"-5"-385"0,23 10-17 15,19-7-24-15,10-3-22 16,0 4-41-16,-5-3-7 15,-16 1 83-15</inkml:trace>
  <inkml:trace contextRef="#ctx0" brushRef="#br0" timeOffset="-95824.87">8822 17137 1167 0,'9'-17'467'0,"14"-15"-304"0,-2 3-40 16,6 19-42-16,-2 6-34 16,-3 20-36-16,-20 23-5 31,-1-19-1-31,2 0 0 0,-8 95 0 0,-3 16 0 15,0 4-1-15,14-52 0 0,18-31-1 16,10-20 0-16,15-20 2 16,6-15 5-16,4-29 8 15,-1-8 6-15,-15-28 26 16,-6-12 3-16,-16-9-5 16,-4-3-7-16,-13 22-24 15,-4 15-4-15,-2 29-3 16,-10 15-3-16,9 18-8 15,-5 12-7-15,-2 18-3 16,8 11 0-16,3 22 4 16,12 6 2-16,8 1 3 0,-4-3 2 15,2-14 4 1,-1-12 1-16,1-11-112 16,3-9-229-16</inkml:trace>
  <inkml:trace contextRef="#ctx0" brushRef="#br0" timeOffset="-95302.95">9790 17827 596 0,'5'-9'356'0,"-3"-6"-62"16,-3-5-104-16,1 2-36 15,-16-6-45-15,2 3-9 16,-13 6-28-16,-7 3-20 16,-3 16-36-16,-1 6-15 15,11 10-14-15,1 4 1 16,19-1 5 0,7 1 1-16,13-7 1 15,7-5 1-15,8-9 2 16,2-4 3-16,0-8 5 0,7 1 1 15,-9 8-1-15,0 6-3 16,-4 15-3-16,-7 8-1 16,-5 11 2-16,-5 3 3 15,-14-2 8-15,-5-3 12 16,-12-12 14-16,-5-10 5 16,-3-16 7-16,-5-10-5 15,8-23-70-15,6-10-91 16</inkml:trace>
  <inkml:trace contextRef="#ctx0" brushRef="#br0" timeOffset="-94794.33">9809 17077 827 0,'-2'3'358'0,"-6"12"-183"0,-3 4-52 16,-8 11-38-16,-2 7-23 15,-1 0-26-15,-1-1-10 16,9-14-10-16,7-5-3 16,9-17 5-16,9-7 3 15,10-17 3-15,-1-7 3 16,2-12 18-16,-2 2 6 15,-3-1-1-15,-5 1 2 16,-4 8-21-16,1 8-6 0,-6 17-9 16,0 6-5-16,2 21-11 15,-3 8-2-15,6 14 0 16,8 9 1-16,1 1 1 16,7-1 1-16,4-3 57 15,0-6-115-15,-4-16-128 16,-7-6-48-16</inkml:trace>
  <inkml:trace contextRef="#ctx0" brushRef="#br0" timeOffset="-94641.12">9778 17233 851 0,'2'-3'465'0,"5"-3"-78"16,10 0-209-16,8 0-36 15,11 1-68-15,6 1-26 16,-1 4-169-16</inkml:trace>
  <inkml:trace contextRef="#ctx0" brushRef="#br0" timeOffset="-94162.56">10686 17454 1036 0,'9'0'414'15,"16"0"-248"-15,5 0-40 0,18 3-33 16,9 0-20 0,8 4-47-16,3 3-9 0,-18-3-7 0,-7 1 45 15,-20-1-187-15,-10-1-83 16</inkml:trace>
  <inkml:trace contextRef="#ctx0" brushRef="#br0" timeOffset="-93967.24">10622 17644 858 0,'7'1'386'0,"16"2"-135"16,11-2-23-16,18 0-4 16,10 2-20-16,14-1-77 15,-1 3-31-15,-2-3-50 16,-8-2-43-16</inkml:trace>
  <inkml:trace contextRef="#ctx0" brushRef="#br0" timeOffset="-93520.83">11904 17064 1041 0,'-26'-7'426'0,"-30"2"-260"15,-1 5-75-15,2 20-72 0,4 8-12 16,13 22-16-16,9 11-2 15,20 21 5-15,13 4 3 16,36-6 6-16,18-13 4 16,38-28 31-16,15-16 26 15,17-31 53 1,-2-16 23-16,-25-31 9 0,-17-10-11 16,-47-11-33-1,-22 0-23-15,-40 10-39 0,-21 7-22 0,-28 19-34 16,-10 11 5-16,-3 18-131 15,7 11-97-15</inkml:trace>
  <inkml:trace contextRef="#ctx0" brushRef="#br0" timeOffset="-93292.27">12156 17043 892 0,'8'-6'484'0,"8"-1"-132"16,-17 6-89-16,-13 4-28 15,-27 21-63-15,-16 11-37 16,-19 28-32-16,-1 13-20 16,14 17-37-1,11-2-13-15,25-16-35 16,10-14-63-16</inkml:trace>
</inkml:ink>
</file>

<file path=ppt/ink/ink1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26:50.42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1810 7731 1164 0,'0'0'466'0,"0"11"-302"16,1 10-67-16,8 38-65 15,-3 17 2-15,1 23 5 16,1 13-9-16,-6-3-8 15,-2-6 1-15,1-15-8 16,2-21-24-16,9-27-149 16,3-13-65-16</inkml:trace>
  <inkml:trace contextRef="#ctx0" brushRef="#br0" timeOffset="269.4">2216 7895 820 0,'4'-8'395'16,"1"-5"-121"0,-3 7-70-16,-12 13-77 0,-6 11-27 15,-15 16-54-15,-9 3-16 16,-20 9-9-16,-7 3-5 16,-5-1-8-16,11 0-3 15,27 0-5-15,13-8-3 16,22-8 3-16,12 3 9 15,20-3 10-15,14 3 5 0,22-4 1 16,2-5-4-16,-3-11-4 16,-3-7 1-16,-14-4-57 15,-13-2-74-15</inkml:trace>
  <inkml:trace contextRef="#ctx0" brushRef="#br0" timeOffset="474.15">2340 8407 982 0,'0'0'438'0,"0"7"-209"16,0 8-90-16,2 13-78 0,0 9-10 16,0 9-18-16,1 4-5 15,2 0-15-15,2-4-5 16,1-15-99-1,2-9-64-15,-5-18-249 0</inkml:trace>
  <inkml:trace contextRef="#ctx0" brushRef="#br0" timeOffset="748.49">2299 8523 603 0,'7'-17'364'0,"7"-15"-40"16,11 9-117-16,8 3-38 15,7 11-52-15,1 5-26 16,-6 12-36-16,-8 4-9 15,-17 9 0-15,-11 5 1 16,-15-2-2-16,-6 2-2 0,-4-8-13 16,1-10-6-16,11-8-49 15,13-1-18-15,18-9-14 16,12 0-4-16,10 4 38 16,5 2 13-16,-2 10 7 15,-4 9 4-15,-13 14 17 16,-11 4 6-16,-22 9 9 15,-11 1-1-15,-7-1-9 16,-2-8-1-16,11-16-109 16,0-15-97-16</inkml:trace>
  <inkml:trace contextRef="#ctx0" brushRef="#br0" timeOffset="1003.95">2986 8245 891 0,'-7'-1'476'0,"-2"1"-126"15,10 0-114-15,20 0-100 16,9-1-34-16,26 0-21 15,13 1 6-15,7 1-27 16,4 0-14-16,-12 0-12 16,-11-3-72-16</inkml:trace>
  <inkml:trace contextRef="#ctx0" brushRef="#br0" timeOffset="1373.39">3749 7789 1324 0,'-4'-4'561'16,"0"4"-354"-16,4 11-91 0,4 35-109 15,10 15-19-15,3 24 7 16,-1 10 5-1,0-3 2-15,-8-3 16 16,-4-9-143 0,-2-8-74-16</inkml:trace>
  <inkml:trace contextRef="#ctx0" brushRef="#br0" timeOffset="1630.15">4242 7858 1016 0,'-7'8'460'0,"-8"7"-192"15,-20 12-131-15,-9 8-43 16,-12 7-24-16,-1-3-18 0,2 1-27 16,1-2-9-16,3-1-11 15,4 0-5-15,22-6-17 16,10-9-15-16,34-2-11 15,19-1 2-15,18 6 18 16,12 8 13-16,1 0 34 16,-7 2-85-16,-3-6-315 15</inkml:trace>
  <inkml:trace contextRef="#ctx0" brushRef="#br0" timeOffset="1927.24">4405 8384 1158 0,'0'2'522'0,"-2"11"-275"0,-7 4-67 16,-5 12-119-16,-4 1-15 16,-1-5-9-16,7-2-7 15,3-10-12-15,5-6-6 16,6-7-16-16,3-7-4 16,10-12-3-16,3-3-1 15,5-18 10-15,5 1 2 0,-4-1 4 16,-1 4 1-1,-6 22 6-15,-5 9 2 16,1 19 9-16,-5 10-4 0,4 14 2 16,2-1-5-16,4 0-6 15,-1-1 0-15,2-12-4 16,2 2-31-16,-2-8-162 16,-2-1-115-16</inkml:trace>
  <inkml:trace contextRef="#ctx0" brushRef="#br0" timeOffset="2060.39">4424 8522 1319 0,'6'0'557'15,"9"-3"-300"1,5-4-81-16,15-3-84 0,6 2-24 16,7 0-38-16,0 4-44 15</inkml:trace>
  <inkml:trace contextRef="#ctx0" brushRef="#br0" timeOffset="2411.67">5365 7980 1355 0,'0'-2'570'0,"1"2"-351"15,1 14-71-15,3 23-95 16,0 13-21-16,4 22-12 16,-1 6-5-16,0 1-6 15,3-7-2-15,-3-20-92 16,-3-15-81-16,1-21-294 16</inkml:trace>
  <inkml:trace contextRef="#ctx0" brushRef="#br0" timeOffset="2556.45">5144 8221 721 0,'0'-1'472'16,"4"1"21"-16,12 0-234 15,28 2-125-15,18-2-13 16,26 3-11-16,4-3-24 16,1-2-38-16,1 1 32 15</inkml:trace>
  <inkml:trace contextRef="#ctx0" brushRef="#br0" timeOffset="3130.88">6183 7859 1090 0,'16'0'434'0,"10"0"-262"15,-7 29-105-15,-12 16-9 16,-15 24-5-16,-8 11-6 0,-5 11-23 16,3-1-7-1,18-12-11-15,10-13-6 0,24-27 8 16,14-16 10-1,6-37 38-15,6-14 22 16,-6-30 33-16,-6-8 5 16,-6-4-23-16,-7-1-13 0,-11 9-41 15,-6 5-14-15,-12 20-13 16,-6 8 2-16,-7 18-4 16,-3 15-3-16,-6 16-4 15,3 11-7-15,5 15 0 16,6 3 2-16,12 5 2 15,5-1 2-15,10 5-1 16,3-3 0-16,-1-3-42 16,-3-4-44-16,-3-13-226 15</inkml:trace>
  <inkml:trace contextRef="#ctx0" brushRef="#br0" timeOffset="3578.14">6997 8640 578 0,'5'-12'418'0,"2"-9"16"16,-7 1-160-16,-2-2-40 0,-8 6-67 16,-3-2-40-16,-8 9-62 15,-1 6-33-15,1 6-43 16,0 9-6-16,11 1-1 16,-2 4 0-16,11 0-3 15,5 1-8-15,6 0-12 16,7-5-1-16,-1-5 7 15,5-2 11-15,0-5 18 0,-3 3 5 16,1 6 20-16,-3 4 9 16,-9 13 11-16,-5 4 3 15,-11 12-8-15,-7 5-4 16,-12 0-4-16,-1-3-1 16,-2-14-5-16,-1-9-15 15,4-20-122 1,-3-11-94-16,13-22-375 0</inkml:trace>
  <inkml:trace contextRef="#ctx0" brushRef="#br0" timeOffset="4141.22">7019 7859 972 0,'-3'-11'470'16,"-3"-10"-150"-16,2 12-88 16,3 10-111-16,5 13-42 15,0 16-67 1,4 8-9-16,-2 5 10 0,-4 1 0 15,-2-9-2-15,0-10 1 0,-2-6 2 16,-3-11 4-16,0-11-14 16,0-5-12-16,-1-14-17 15,1-10-8 1,-2-19 5-16,3-4 4 16,4-6 1-1,9 7-16-15,14 15-4 16,4 7 9-16,11 17 17 0,1 7 17 15,-1 12 11 1,-1 6 0-16,-11 8 5 0,-11 1 6 0,-20 5 6 16,-9 4 2-1,-12 1-7-15,0-4-6 16,8-9-7-16,6-5-13 0,16-9-27 16,6-2-3-16,12 1-2 0,3 5 10 15,6 4 22 1,3 9 2-1,-9 3 4-15,-6 2 10 0,-22 4 15 0,-16-3 5 16,-24 3 3 0,-9-7-6-16,3-8-44 0,8-2-40 15</inkml:trace>
  <inkml:trace contextRef="#ctx0" brushRef="#br0" timeOffset="4420.4">7572 8243 844 0,'21'-1'515'0,"16"-1"0"16,26-1-282-16,4 3-29 0,-2 1-80 15,-8 2-36-15,-12 1-55 16,-2-1 9-16,-5 0-258 16</inkml:trace>
  <inkml:trace contextRef="#ctx0" brushRef="#br0" timeOffset="5151.57">8396 7971 842 0,'11'-28'423'0,"21"-22"-112"16,5 9-99-16,-2 22-98 0,-3 17-34 16,-13 23-53-16,-7 10-2 15,-9 22 0-15,-6 6 0 16,-8 14-6 0,-4 3-3-16,3-4-6 15,4 3-3-15,14-11-5 0,9-7-2 16,18-12-8-16,10-12 1 15,16-22 6-15,3-10 3 16,-3-22 11 0,-5-13 2-16,-10-18 3 0,-3-9 0 15,-8-8 7-15,-3-1-3 16,-15 4-4-16,-9 2 3 16,-8 6-6-16,-6 7-2 15,-2 16 3-15,0 16-5 16,0 33-12-16,1 18 0 0,3 24-10 0,3 11 3 31,8 16 6-31,8 1 2 16,8 4 1-16,2-6 1 0,8-22 0 15,1-15-46-15,-1-21-231 16</inkml:trace>
  <inkml:trace contextRef="#ctx0" brushRef="#br0" timeOffset="5675.39">9450 8708 720 0,'4'-8'413'0,"3"-4"-75"15,0-5-128-15,-3-1-39 0,-6-3-49 16,-3-3-19-16,-12 3-30 15,-3-1-16 1,-1 11-33-16,-2 0-18 16,9 11-29-16,0 2-15 0,6 5-4 15,7 8 7-15,3 3 10 16,4 2 8-16,6 1 6 16,3-3 0-16,6-3 5 15,2 0 3-15,-4-4 4 16,-1-1 5-16,-12 5 13 0,-5 2 6 15,-13 14 8 1,-8 6 1-16,-11 7-7 16,-3 1-5-16,3-7-8 15,0-5 1-15,7-21 5 16,2-12-27-16,15-25-82 16,7-16-60-16,14-12-264 15</inkml:trace>
  <inkml:trace contextRef="#ctx0" brushRef="#br0" timeOffset="6110.2">9604 7889 671 0,'1'-3'384'0,"-1"-1"-44"15,-5 4-97-15,4 0-107 16,-3 8-43-16,-9 22-59 0,-40 45 1 0,32-36-5 31,1-4-2-31,9-10-13 16,5-6-4-16,6-15 0 0,5-4 6 15,6-12 19-15,5-11 10 0,3-12 17 32,-4-4 5-32,-8-14-1 15,4 0-8-15,1 2-20 16,1 10-13-16,2 21-25 16,-9 13-8-16,0 23-4 15,0 8 0-15,10 19 5 16,5 3 5-16,8 1 1 0,4 2 9 15,-6-12-120-15,-3-4-78 16,-10-10-303-16</inkml:trace>
  <inkml:trace contextRef="#ctx0" brushRef="#br0" timeOffset="6249.78">9526 8082 579 0,'2'-2'407'0,"6"-1"50"15,-4-2-159-15,23 2-144 16,9-2-43-16,10 5-66 16,14 0-12-16</inkml:trace>
  <inkml:trace contextRef="#ctx0" brushRef="#br0" timeOffset="6603.11">10380 8305 1064 0,'11'-8'500'0,"10"-2"-188"0,24-1-170 15,12 1-49-15,20 7-48 16,-2-2-15-16,-18 5-124 15,-7 1-69-15</inkml:trace>
  <inkml:trace contextRef="#ctx0" brushRef="#br0" timeOffset="6784.47">10361 8491 813 0,'8'2'425'16,"8"5"-114"-16,26-5-94 0,17-3-28 16,19-2-45-16,-1 3-31 15,-1 0-60 1,-10 1 11-16,-4 0-312 16</inkml:trace>
  <inkml:trace contextRef="#ctx0" brushRef="#br0" timeOffset="7239.2">11671 8044 1091 0,'-20'0'440'0,"-28"3"-299"16,-1 14-63-16,2 20-79 0,3 13-11 15,22 24-8-15,12 6 2 16,25 4-3-16,13-5-1 16,22-23 17-16,12-13 8 15,3-25 71-15,2-12 47 16,-7-20 66 0,-8-13 26-16,-12-17-8 15,-9-13-22-15,-23-9-62 16,-8-3-30-16,-20 7-53 0,-8 7-25 15,-5 16-46-15,0 8-43 16,8 12-157-16,2 6-245 16</inkml:trace>
  <inkml:trace contextRef="#ctx0" brushRef="#br0" timeOffset="7491.63">11818 8122 910 0,'-5'-6'517'0,"-5"-1"-94"0,2 5-146 16,-9 10-150-16,0 10-54 16,-9 21-45-16,-5 5-8 15,-14 22-2-15,-1 3-2 16,-1-3-7-16,4-7-2 15,19-16-4-15,8-11 10 16,14-16-94-16</inkml:trace>
  <inkml:trace contextRef="#ctx0" brushRef="#br0" timeOffset="12671.36">20441 8309 1260 0,'-8'15'472'0,"-14"27"-351"0,-6 11-52 16,-4 15-27-16,-3 2-12 15,3-9-15-15,5-6-3 0,16-19 1 16,7-10-2 0,10-21 6-16,9-12 2 0,9-25 5 15,4-11 6-15,0-25 5 16,1-9 7-16,-3-11-4 16,-6-1-6-1,0 19 8-15,-3 15 9 0,-9 32 11 16,0 13-5-16,-4 24-29 15,0 15-20-15,5 28-14 16,2 12 3-16,8 16 5 16,6 2 1-16,3-6 2 15,4-5 24-15,-1-14-117 16,-4-7-56-16,-11-16-129 16,-3-9-128-16</inkml:trace>
  <inkml:trace contextRef="#ctx0" brushRef="#br0" timeOffset="12827.91">20360 8635 897 0,'5'0'458'0,"13"0"-102"16,9 0-76-16,15-1-81 0,9 1-42 15,8-5-83-15,-4 3-36 16,-9 3-535-16</inkml:trace>
  <inkml:trace contextRef="#ctx0" brushRef="#br0" timeOffset="13342.27">19734 11059 1113 0,'1'-5'527'0,"-1"2"-252"15,0 9-88-15,0-6-113 16,4 31-47-16,11 89-11 16,-7-33 2-1,-4 6 2-15,0-8-1 0,-5-22 21 16,-1-14-78-16,2-23-209 15</inkml:trace>
  <inkml:trace contextRef="#ctx0" brushRef="#br0" timeOffset="13662.81">19634 11102 1167 0,'11'-17'541'0,"26"-20"-227"0,14 4-72 16,23 1-89-16,4 13-44 15,-2 16-59-15,-6 5-25 16,-22 15-29 0,-11 4-9-16,-33 6-19 15,-16 9-5-15,-25 8 6 16,-6 1 11-16,1-7 19 16,7-6 4-16,21-13-11 15,9-3-5-15,19-5-3 0,14 3 0 0,19 3 16 16,8 5 1-16,9 12 0 31,-9 1 1-31,-33 5 6 0,-25-2 26 16,-53-6 30-1,-16 0 5-15,-24-9-3 16,4-3-24-16,21-9-70 0,16-6-66 16</inkml:trace>
  <inkml:trace contextRef="#ctx0" brushRef="#br0" timeOffset="16248.92">19749 9126 1059 0,'-2'-9'491'0,"-2"-6"-216"16,1 3-59-16,-3 17-103 15,1 8-45-15,1 24-59 16,-1 12-8-16,5 26-1 15,0 12-2-15,4 12 2 16,-1 8 1-16,-3-2 1 16,-3 1 1-16,-8-14 2 0,-1-11 1 15,-1-25 2 1,0-11 1-16,2-18 9 16,-2-12 7-16,3-15 6 0,-2-6 0 15,2-11-9-15,4 1-8 16,-3-6-6-16,-1-3-2 15,-1 2 0-15,-1 0 0 16,1 7-1-16,2 4-3 16,2 7-10-16,2 5-6 15,6 10-5-15,6 9 2 0,6 6 7 16,1 3 3-16,5 2 7 16,1-6 3-16,-2-9 15 15,3-2 23-15,0-20 70 16,1-1 26-16,4-11 18 15,-1-4-18-15,-6 6-68 16,-4-3-28-16,-8 6-51 16,0 5-76-16</inkml:trace>
  <inkml:trace contextRef="#ctx0" brushRef="#br0" timeOffset="16739.23">20125 10084 981 0,'-2'16'341'0,"-5"26"-303"0,3 11-16 16,3 11-6-16,1 6 0 15,3-14-4-15,1-10 1 16,-2-23 5-16,1-15 13 16,-2-23 18-1,-1-12 16-15,-4-25 50 0,-2-8 21 16,-5-14 13-16,-4 0-6 0,3 10-57 16,4 7-34-16,13 23-35 15,10 7-12-15,17 16-6 16,5 6-5-1,15 10-4-15,7 10 2 0,3 4-134 16,1 5-110 0</inkml:trace>
  <inkml:trace contextRef="#ctx0" brushRef="#br0" timeOffset="16944.68">20173 10251 697 0,'8'1'340'0,"15"2"-127"16,8-3-32-16,10-1-80 0,1-2-36 0,3 3-60 31,-5 4-199-31</inkml:trace>
  <inkml:trace contextRef="#ctx0" brushRef="#br0" timeOffset="17373.8">20525 10490 327 0,'7'-7'206'16,"10"-6"8"-16,-5-5-3 15,-5-5-9-15,-3 2 1 16,-11 0-9-16,-5 2-14 16,-7 12-49-16,-6 5-32 15,5 10-57-15,-2 9-21 0,6 1-23 16,9 3-9-16,7-4-5 15,7-3 3-15,8-5 2 16,0-7 4-16,3-6 4 16,0-3 3-16,-4-1 7 15,-1 8 2-15,-4 2 2 16,2 9 0-16,1 12 0 16,-1-1 0-16,1 15-3 15,-4 3-1-15,-8 5 0 16,-4 1 2-16,-8-7 7 15,-8-9 3-15,-7-21 8 0,2-11 1 16,-3-24-79 0,4-11-78-16</inkml:trace>
  <inkml:trace contextRef="#ctx0" brushRef="#br0" timeOffset="17930.82">20111 9787 1214 0,'-8'0'507'16,"-4"0"-315"-16,8 1-64 15,13 5-80-15,12-2-24 16,18 0-16 0,14 1 1-16,13 1-2 0,-1-3 0 15,-6 1-2-15,-16-3-1 0,-25-2-4 16,-4-3-10-16,-12-9-11 31,4-1 4-31,-7-4 4 0,-1 4 9 0,-5 3 5 16,-1 6-3-16,11 7-6 15,2 4 1-15,9 13 5 16,-1 4 3-16,2 6 7 16,-4 0-1-1,-10-6 45-15,-1-2 23 0,-9-9 33 16,-6-2 13-16,-1-8-39 16,0-2-21-1,-2-3-141-15</inkml:trace>
  <inkml:trace contextRef="#ctx0" brushRef="#br0" timeOffset="20883.6">19652 12499 536 0,'4'-11'330'0,"1"-12"-11"31,0 3-34-31,-3 12-70 0,-1 4-46 0,1 9-74 15,-2 10-27 1,0 21-38-16,-2 14-4 0,-6 30-5 16,3 22-7-16,-9 20-4 15,-4 6-3-15,-2 5-2 16,2-8 0 0,6-23-2-16,5-14 1 15,7-37-2-15,0-20-2 0,2-23 7 16,-2-10 3-16,-6-19 9 0,-3-4 4 15,-6-5 1 1,-1 0-8-16,0 8-7 16,-1 4-5-16,6 10-16 0,3 5-15 15,8 6-29-15,7 6-9 16,3 9-2-16,4 3 16 0,4 5 26 16,-6-1 11-1,-4-9 17-15,0-2 40 16,-4-11 67-1,2-1 27-15,4-3 19 16,0-6-32-16,5-2-61 0,4-2-25 16,3 0-18-1,1-4-26-15</inkml:trace>
  <inkml:trace contextRef="#ctx0" brushRef="#br0" timeOffset="21371.59">19344 14072 814 0,'5'16'346'0,"2"14"-182"16,-3 17-56-16,-4 11 8 15,-4 9-24-15,-1-5-27 16,2-11-24 0,0-10-5-16,3-23 6 0,-2-12 10 15,-1-24 4-15,-3-14-1 16,-1-27-9-16,0-8-3 16,2-4-6-16,3 5-4 15,6 14-14-15,6 4-12 16,10 18-8-16,4 5-5 15,8 13-7-15,2 8 0 16,7 5 5-16,4 4-27 16,7 3-182-16</inkml:trace>
  <inkml:trace contextRef="#ctx0" brushRef="#br0" timeOffset="21565.11">19355 14231 927 0,'7'-1'394'0,"11"0"-214"16,6-2-76-16,10 3-64 0,0 6-15 16,4 3-62-16,2 5-102 15</inkml:trace>
  <inkml:trace contextRef="#ctx0" brushRef="#br0" timeOffset="21929.98">19661 14515 729 0,'3'0'326'16,"5"0"-138"-16,3-5-20 15,4-3-31-15,-2 0-24 0,2-4-45 16,-6 0-12-16,-7-1-10 15,-3-4-5-15,-11 1-8 16,-6 2-9 0,-6 4-19-16,-2 10-7 0,-2 12-14 15,3 5-4 1,8 8-4-16,8 1 1 0,13-4 5 0,7-4 1 31,10-5 8-31,4-6 2 0,4-5 5 0,1-3 1 16,-1 2 0-1,-3 5 4-15,-8 11 18 16,-8 6 22-16,-12 11 32 0,-11 2 8 0,-18 4 0 16,-6 0-16-1,-12-14-17-15,1-8-5 16,9-21-59-16,6-14-51 0,19-12-126 16,2-8-114-1</inkml:trace>
  <inkml:trace contextRef="#ctx0" brushRef="#br0" timeOffset="22420.18">19382 13750 560 0,'-1'4'321'16,"-1"1"-55"-16,11 0-112 15,7-1-23-15,11-3-21 16,5-1-5-16,10-5-30 16,5 2-18-16,2 0-29 15,-4 1-9-15,-12 2-2 16,-11-2-1-16,-18-2 4 16,-4-2-2-16,-8-4-2 0,-2-3-1 15,2 0-10-15,2 1-5 16,5 5-7-16,4 6-6 15,6 6 1 1,4 5 12-16,4 8 18 16,-3 4 23-16,-8 8 46 0,-7-1 14 15,-12 0 10-15,-4-6-11 16,0-14-34-16,0-6-21 16,2-12-53-16</inkml:trace>
  <inkml:trace contextRef="#ctx0" brushRef="#br0" timeOffset="48009.41">5267 9670 736 0,'-5'-4'406'0,"-3"1"-95"15,6 9-114 1,5 25-118-16,5 17-40 0,9 25-26 15,4 7-4-15,-1-4 1 16,3-10 0-16,-10-23-4 16,-3-5-13-16,-8-17-120 15,-5-5-92-15</inkml:trace>
  <inkml:trace contextRef="#ctx0" brushRef="#br0" timeOffset="48152.1">5086 9963 744 0,'5'0'370'0,"17"0"-110"16,11-1-82-16,24-3-73 15,18 4-27-15,9-1-39 16,4-2 20-16</inkml:trace>
  <inkml:trace contextRef="#ctx0" brushRef="#br0" timeOffset="48691.78">5985 9814 739 0,'8'8'395'16,"8"6"-125"-16,-7 13-70 16,-3 5-46-16,-7 8-58 15,-5 1-24-15,-3-7-35 0,-3-7-8 16,8-14-8 0,-1-7 0-16,5-18-8 15,9-9 0-15,5-19-8 0,7-5-6 16,10-1 4-16,-1 4 4 15,4 20 11-15,-2 8 10 16,-3 22 7 0,-3 10-3-16,-7 12-7 15,-4 7-4-15,-13-1-7 16,-2 1-1-16,-5-7-3 16,0-7-2-16,2-13-8 15,2-9-4-15,5-13-4 16,6-7-1-16,9-15 7 0,6-2 1 15,6-3 1-15,2 2 7 16,-3 15 8-16,0 10 2 16,-8 15 8-16,-3 12-1 0,-7 14-2 15,-4 3-2 1,-3 8-7-16,0-2-4 0,-2-5-1 16,3-4-44-16,6-8-228 15,2-5-105 1</inkml:trace>
  <inkml:trace contextRef="#ctx0" brushRef="#br0" timeOffset="49251.73">6882 10080 259 0,'6'-3'201'0,"9"-6"51"0,0 0-20 16,0-3-19-16,1 1-6 15,-4-5-13-15,-2 2-11 16,-8-5-7-16,-3 0-13 15,-15 5-34-15,-7 2-19 16,-16 15-46-16,-12 2-20 16,-9 12-21-16,2 2-10 0,13 3-15 15,17 7-4 1,24-3-6-16,1 2 1 16,21-7 0-16,6-9-1 0,17-9 1 15,11-6-1-15,-1-10 2 16,-11-5 3-16,-11 0 8 15,-6 2 4-15,-15 5 2 16,3 8-1-16,-7 8-4 16,0 5 1-16,3 15-3 15,3 5-3-15,-1 14-1 16,2 4-2-16,-3 9 4 16,-5 2 2-16,-12-4 6 15,-8-2 3-15,-12-14 5 16,0-5 2-16,-3-19 4 15,-3-12-2-15,2-17-9 16,3-12-9-16,15-14-54 0,11-3-58 16,16-4-233-16</inkml:trace>
  <inkml:trace contextRef="#ctx0" brushRef="#br0" timeOffset="49775.56">7233 9501 117 0,'0'1'46'0,"0"-2"-18"16,3 0-34-16,-3-1 1 0,0 1 74 15,0 0 38-15,0 1 41 16,0 0 5-1,0 0-68-15,0 0-38 16,0 0-83-16,0 0-37 16,0 0-23-16,0 0 0 0,0 0 42 0,0 0 29 31,0 0-52-31</inkml:trace>
  <inkml:trace contextRef="#ctx0" brushRef="#br0" timeOffset="53653.71">7300 9854 494 0,'-1'-9'360'0,"-2"-4"67"15,0 2-107-15,-6 7-104 16,2 4-44-16,-3 11-84 16,-2 11-32-1,2 15-39-15,2 7-8 0,10 3-7 16,7-3-2-16,14-10 0 16,6-6-1-16,7-19-1 15,1-7 1-15,-8-13 7 16,-3-6 6-16,-8-9 9 15,-8-2 1-15,-4-9 11 16,-6-1 7-16,-1 11 11 16,-1 6-1-16,0 25-18 15,-1 14-12-15,3 24-18 16,2 10-3-16,4 17 1 16,2 7 0-16,-1 6-3 0,-6 2 1 15,-5-13 5-15,-7-6 6 16,-12-18 15-1,0-12 7-15,-11-22 15 16,-4-11 1-16,-3-22-8 0,-1-10-10 16,16-4-31-16,10-8-14 15,20 2-109-15,14 5-89 16</inkml:trace>
  <inkml:trace contextRef="#ctx0" brushRef="#br0" timeOffset="55427.43">7948 10020 656 0,'-2'-2'307'0,"-4"1"-109"0,5 1-27 16,1 0-4-16,1 0 1 16,29 0-14-16,74-4 8 15,-17 0-41-15,0-4-31 16,-6 5-38-16,-19 0-17 16,-32-5 26-16</inkml:trace>
  <inkml:trace contextRef="#ctx0" brushRef="#br0" timeOffset="56153.74">8734 9848 735 0,'7'-12'425'0,"10"-7"-51"0,-1 9-126 16,2 23-121-16,-3 12-29 16,-7 18-34-16,-3 6-7 15,-14-2-9-15,-2-8-10 16,4-12-19-16,5-9-12 16,8-17-7-16,5-5-2 15,3-24 1-15,1-6 4 0,2-9 1 16,2-2 0-16,2 16-2 15,-2 2 6 1,3 22 9-16,-1 9 2 0,-3 15 7 16,-2 5-4-16,-8 7-5 15,-3-3-3-15,-5-6-4 16,0-4-3-16,1-12-7 16,3-5-1-16,8-17-5 15,6-8-1-15,7-13 0 16,5-7 1-16,8 10 2 15,1 7 2-15,-1 18 4 16,-3 10 4-16,-18 15 7 0,-6 10 4 16,-11 9 2-16,-5 3-1 15,-2-6-13-15,4-4-99 16</inkml:trace>
  <inkml:trace contextRef="#ctx0" brushRef="#br0" timeOffset="56729.82">9702 10045 608 0,'8'-4'348'16,"7"-5"-82"-16,-6-2-91 0,-1-3-25 16,-4-5-31-16,-7 0-9 15,-13-8-12-15,-8 4-18 16,-16 5-30-16,-4 6-16 15,-2 20-21-15,3 7-1 16,8 13-18-16,10 3-1 16,15-2 0-16,11 2-1 15,16-10 0-15,7-4 2 16,12-9 4-16,4-9 2 16,1-8 8-16,-4-8 2 0,-10-5 6 15,-9 0 3-15,-10 2 9 16,-7 4 11-1,-1 9 0-15,0 8-3 16,-1 12-14-16,5 10-15 16,4 7-7-16,3 5-2 15,-2 12-1-15,-4 4 2 16,-8 11 1-16,-12 1 4 16,-8-1 9-16,-6-5 4 15,-6-14 14-15,2-12 3 16,0-19 7-16,3-9-4 15,3-23-17-15,6-9-13 0,12-18-63 16,9-4-77-16</inkml:trace>
  <inkml:trace contextRef="#ctx0" brushRef="#br0" timeOffset="57471">9954 9540 687 0,'1'-9'368'15,"1"-4"-65"-15,1 4-74 16,2 13-87 0,1 11-29-16,4 21-51 0,-1 15-5 15,-2 24-9-15,-1 12-8 16,-4 3-17-16,-1-8-4 16,-1-18-6-16,-2-14 1 15,1-21 0 1,-1-9 0-16,0-16 29 0,2-6 11 0,2-13 11 15,4-3-2 1,7-9-32-16,5 1-14 0,10-1-18 16,1 3-2-16,3 9 1 0,-3 7-1 31,-6 9 5-31,-3 13 6 16,-4 10 12-16,-4 5 7 0,0 2 5 15,-1-4-4-15,3-3-9 0,-2-5-5 16,-1-6-27-16,-7-4-84 15</inkml:trace>
  <inkml:trace contextRef="#ctx0" brushRef="#br0" timeOffset="58047.81">10896 9791 948 0,'0'4'431'0,"0"2"-194"16,16-1-109-16,13 0-43 16,23 0-26-16,10-1-10 15,10-3-27-15,-5-1-7 16,-14-3-41-16,-11-1-67 0,-16-3-225 16</inkml:trace>
  <inkml:trace contextRef="#ctx0" brushRef="#br0" timeOffset="58241.54">10935 9978 974 0,'13'6'456'0,"7"3"-179"15,14-2-100 1,9 1-23-16,8-4-47 0,-1 0-32 15,0-4-42-15,-9-1 2 16,-3-7-166-16</inkml:trace>
  <inkml:trace contextRef="#ctx0" brushRef="#br0" timeOffset="58714.13">11935 9602 1331 0,'-19'-4'535'16,"-24"-1"-360"-16,3 11-78 16,12 23-83-16,3 13-14 0,17 26-8 15,9 10-1-15,18 3 5 16,14-2 1-16,17-24 0 15,10-13 1-15,17-30 1 16,-1-11 1-16,-4-20 17 16,-7-12 15-16,-23-20 66 15,-10-7 28 1,-21-7 2 0,-13-2-3-16,-24 8-51 15,-15 7-23-15,-23 14-20 16,-10 12-13-16,3 23-118 15,6 8-153-15</inkml:trace>
  <inkml:trace contextRef="#ctx0" brushRef="#br0" timeOffset="58945.99">12170 9660 969 0,'-1'0'526'0,"-8"8"-111"15,-6 7-146-15,-15 17-147 16,-10 10-22-16,-10 17-27 16,0 0-12-16,11 4-15 15,3-8-20-15</inkml:trace>
  <inkml:trace contextRef="#ctx0" brushRef="#br0" timeOffset="113341.63">18241 17544 731 0,'1'-23'417'0,"1"-19"-100"15,4 11-57-15,2 7-37 16,-4 14-61-16,0 10-37 15,-4 8-56-15,0 14-6 16,-1 23-29-16,-3 7-3 16,-2 14-5-16,-1 0-7 0,2-1-4 15,4-3-3 1,2-14 0-16,2-14 2 16,0-22 11-1,1-13 8-15,-2-24 32 16,0-9 8-16,-2-24 3 15,-4-2-11-15,0 0-34 0,3 4-9 16,1 15-14-16,3 7 0 16,-3 11-4-16,0 7-1 15,0 9-4-15,3 1-5 16,11 4-3-16,9 0-1 0,24 1 0 16,9 0 4-16,10 3 2 15,1 4 0 1,-4 5-56-16,0-2-72 15,-3 1-207-15,-1-9-155 0</inkml:trace>
  <inkml:trace contextRef="#ctx0" brushRef="#br0" timeOffset="113656.68">18841 17480 1380 0,'0'-1'586'0,"1"-1"-355"0,-1 13-62 16,0 11-94-16,1 5-23 15,-1 17-9-15,-2 1-2 16,-4 14-7-16,-2 2-8 16,2 3-13-16,0-6-6 15,5-13-87-15,1-8-119 0</inkml:trace>
  <inkml:trace contextRef="#ctx0" brushRef="#br0" timeOffset="113857.81">19056 17466 1348 0,'4'-5'610'0,"0"-5"-298"15,-2 3-85-15,7 15-109 16,-5 6-40-16,2 11-42 16,1 8-2-16,0 15-14 15,-4 4-5-15,-3 7-2 16,1 4-1-16,-5-4-2 15,-2-3-16-15,1-14-158 16,-3-6-154-16</inkml:trace>
  <inkml:trace contextRef="#ctx0" brushRef="#br0" timeOffset="114084.34">18823 17781 1266 0,'0'-7'590'0,"6"-8"-231"16,10 3-139-16,21 6-104 16,7 3-32-16,5 6-43 15,1 4-7-15,-14 3-11 16,-6 1-6-16,-7-3-3 16,-9-3 3-16,-6-5 1 15,-5-4-6-15,-2-3-162 16,0 2-3-16</inkml:trace>
  <inkml:trace contextRef="#ctx0" brushRef="#br0" timeOffset="157626.88">1573 9988 398 0,'1'-6'264'15,"5"-12"25"-15,2-5-22 16,-1-18-27-16,2-4-28 16,4-11-46-16,-3-4-19 15,-2 9-52-15,-2 4-22 16,-6 20-36-16,-1 7-12 0,-3 16-18 16,-2 4-8-16,-4 12-17 15,3 14-6-15,1 15 7 16,5 6 7-16,12 14 10 15,2-3 4-15,14-7 15 16,6-2-73-16,0-20-157 16,-2-6-139-16</inkml:trace>
  <inkml:trace contextRef="#ctx0" brushRef="#br0" timeOffset="157849.73">1365 10142 752 0,'3'0'350'16,"12"0"-104"-16,9 3-70 16,24 0-38-16,13-2 0 15,21-1-55-15,5-1-17 0,3-2-9 16,-6 3-104-1</inkml:trace>
  <inkml:trace contextRef="#ctx0" brushRef="#br0" timeOffset="159328.07">1648 10551 368 0,'-16'-1'228'15,"-14"-5"4"-15,-1-9-31 16,18-8-57-16,5-9-32 0,9-11-46 16,14 4 11-16,13 4 21 15,11 7 9-15,13 15-15 16,0 9-24-16,4 21-43 16,-8 9-13-16,-20 17 4 15,-13 9 6-15,-34-1 10 16,-18 5 1-16,-20-4-8 15,-4-4-3-15,6-6-6 16,4-10 2-16,13-19-13 16,4-12-1-16,11-15 1 15,10-7-8-15,21 7 2 16,-4 7 2 0,1 2 3-16,24-16 6 0,20 13 3 0,10 10-2 15,-9 17-10-15,-2-1 1 16,-8 3-147-16</inkml:trace>
  <inkml:trace contextRef="#ctx0" brushRef="#br0" timeOffset="160013.34">2027 10097 518 0,'6'-7'347'16,"10"-6"6"-16,1 3-80 15,2 9-118-15,-2 4-56 16,-4 16-64-16,-3 6-16 15,-9 6 1-15,-3 4 4 16,-4-3 4-16,2-3-4 0,-3-12-2 16,5-5 5-1,1-12 20-15,0-10 2 16,7-15-5-16,1-7-9 0,8-6-34 16,4 2-7-1,4 14 0-15,3 4 1 0,2 12 10 16,-2 10 3-16,-5 9-9 15,-6 4-1-15,-8 8 0 16,-3-1 0-16,-9 1 6 16,0 3 2-16,-3-11-1 15,-1-4 5-15,9-15 0 16,4-9-5-16,9-14 2 16,7-5-5-16,10-2-9 15,1 2 7-15,7 15 7 0,-4 8 4 0,-21 3 16 31,9 15-3-31,-12 6-5 16,-3 5-3-16,8 12-4 0,-15-6-1 0,0 1-116 16,-4-6-151-1</inkml:trace>
  <inkml:trace contextRef="#ctx0" brushRef="#br0" timeOffset="172396.27">2680 10018 313 0,'2'-3'246'16,"6"-9"73"-16,-1 4-70 15,1 4-79-15,-1-2-33 16,-4 12-65-16,2 0-24 0,-4 11-10 16,-1 6 7-16,-5 6-2 15,0 4-6 1,0 3-15-16,3 0-9 15,8-8 4-15,5-5 4 0,10-12 8 16,10-8 8-16,13-13 3 16,4-7 4-1,3-14 5-15,-10-4 6 0,-14-5 37 16,-11 0 10 0,-12 8 12-16,-6 2-10 15,-3 15-43-15,-5 5-22 0,2 18-28 0,-5 5-3 16,2 10-9-1,3 2-3-15,7 1-2 0,10 8 0 16,8 0 5 0,2 1 2-16,0-3 7 0,-2-4-86 15,-6-8-236-15</inkml:trace>
  <inkml:trace contextRef="#ctx0" brushRef="#br0" timeOffset="172834.23">3068 10463 1264 0,'0'6'490'0,"0"10"-334"15,-1 9-46 1,3 6-30-16,-6-1-23 0,3 2-38 16,1-4-4-1,2-6-99-15,2-5-97 16,2-11-368-1</inkml:trace>
  <inkml:trace contextRef="#ctx0" brushRef="#br0" timeOffset="173107.74">2991 10486 711 0,'4'-8'419'16,"11"-5"-42"-16,2-4-104 15,18 11-124-15,2 0-43 16,4 7-64-16,4 8-20 0,-12 7-12 15,-8 5-5 1,-17 2 0-16,-9-4 0 16,-14-1-1-16,-4-3 0 0,0-7-25 15,0-7-16-15,12-2-26 16,6-2-9-16,7 0 11 16,12 3 15-16,6 0 27 15,-2 3 17-15,-5 5 38 16,-6 3 20-16,-21 10 17 15,-8 2 0-15,-16-1-22 16,-7-3-19-16,2-12-184 16</inkml:trace>
  <inkml:trace contextRef="#ctx0" brushRef="#br0" timeOffset="173558.47">3046 9656 598 0,'4'-8'299'0,"-3"-10"-86"0,2-4-31 16,9 4-23-16,4-1-5 16,15 4-13-16,5 4-5 15,4 4-37 1,-4 4-19-16,-12 7-31 0,-4 4-11 15,-21 10-2 1,-10 8 1-16,-16 8 2 0,-8 3-3 0,0-2-10 16,9-4-8-16,25-9-3 15,11-3 1-15,28-8 12 16,12-5 3 0,14-6-3-1,1-3 13-15</inkml:trace>
  <inkml:trace contextRef="#ctx0" brushRef="#br0" timeOffset="176792.29">3911 9840 1117 0,'2'0'500'0,"-1"1"-263"15,3 6-88-15,-7 15-104 16,1 9-27-16,1 16-10 16,2 4-1-16,5-2 0 15,-1 0-2-15,1-9-32 0,1-4-75 16,-2-10-266-16</inkml:trace>
  <inkml:trace contextRef="#ctx0" brushRef="#br0" timeOffset="176929.86">3684 10078 910 0,'0'-1'438'0,"11"-3"-151"0,13 1-117 16,34-2-113-16,17 3-5 0,10-1-21 16,6-2 19-16,-9 1-536 15</inkml:trace>
  <inkml:trace contextRef="#ctx0" brushRef="#br0" timeOffset="177353.56">4515 9704 1298 0,'-18'3'505'0,"-19"14"-366"16,-3 17-61-16,10 29-61 15,14 11-12-15,23 9-7 16,17-3-4-16,20-17-1 16,10-10 1-16,13-24 6 15,7-10 5-15,1-34 49 16,-3-14 27-16,-14-19 29 16,-13-9 6-16,-21-10-13 15,-17-9-20-15,-26-4-21 16,-19 3-8-16,-27 18-40 15,-11 22-15-15,-5 28-59 16,8 11-53-16,17 20-220 16</inkml:trace>
  <inkml:trace contextRef="#ctx0" brushRef="#br0" timeOffset="177632.58">4817 9784 1083 0,'-6'0'579'0,"-12"6"-160"16,-9 9-142-16,-6 21-155 15,-7 11-42-15,-4 14-29 16,5 6-17-16,-1-6-21 16,11-2-13-16,14-12-203 15</inkml:trace>
  <inkml:trace contextRef="#ctx0" brushRef="#br1" timeOffset="192551.92">2731 9557 1112 0,'-16'6'364'0,"-6"21"-369"0,-19 20-12 16,-13 52 12-16,-10 23-1 16,-23 27 7-16,-7 5 15 15,-4-5 34-15,8-13 10 16,21-22-4-16,7-12-2 16,18-7-188-16</inkml:trace>
  <inkml:trace contextRef="#ctx0" brushRef="#br1" timeOffset="193108.02">6692 9409 1646 0,'-38'48'3'0,"-19"30"1"16,-41 85 5-16,-33 34 2 15,-10 32-1-15,4 16-10 16,-7-30-87-16</inkml:trace>
  <inkml:trace contextRef="#ctx0" brushRef="#br1" timeOffset="193641.49">9615 9411 1212 0,'-19'14'457'15,"-17"5"-322"-15,-29 39-77 16,-15 23 27-16,-40 59 0 16,-27 25-4-16,-23 50-32 15,-17 11 24-15</inkml:trace>
  <inkml:trace contextRef="#ctx0" brushRef="#br0" timeOffset="199258.37">2301 11665 734 0,'10'-15'355'0,"6"-13"-135"0,13-4-52 16,8 0-4-16,3 3-30 16,-1 8-23-16,-15 12-54 15,-4 11-26-15,-15 18-31 16,-5 8-10-16,-2 16 4 16,-1 7 4-16,-2 7 4 15,2 2 2-15,5-9 2 16,4-7 0-16,8-17 5 15,6-11 3-15,7-20 9 0,-2-11 8 16,6-21 10 0,1-9 3-16,-4-7-7 0,0 0-5 15,-8 5-14-15,-6 6-8 16,-6 14-8 0,-6 7-4-16,-2 20-16 0,-1 8 3 15,-3 19 15 1,2 6 5-16,0 8 18 0,2 2-1 15,5-5-7 1,4-4 2-16,8-14-2 0,2-6-20 16,-4-11-166-16,4 0-182 15</inkml:trace>
  <inkml:trace contextRef="#ctx0" brushRef="#br0" timeOffset="199695.66">2954 11916 959 0,'0'-2'466'16,"-2"2"-198"-16,-1 7-102 0,2-7-110 16,1 24-35-16,1 42-11 15,4-26-3-15,-2-7 2 0,3-2 2 16,-2-10-31 0,-1-5-62-16,1-10-140 15,-4-6-74-15</inkml:trace>
  <inkml:trace contextRef="#ctx0" brushRef="#br0" timeOffset="199951.64">2939 11936 538 0,'7'-6'340'0,"10"-10"3"31,5 2-68-31,2 5-85 0,9-2-44 16,5 12-73 0,0 6-29-16,-7 8-28 0,-12 5-11 15,-19 4 5 1,-11 2 1-16,-11 2 3 15,-1-5 4-15,7-8-9 16,9-2-26-16,11-8-34 16,7 3-4-16,10 0-2 15,3-4 23-15,5 9 27 16,-2-4 3-16,-14 3 45 16,-12 1 23-16,-24-1 25 0,-13 1 3 15,-12-6-27-15,-2-3-49 16,9-7-252-16</inkml:trace>
  <inkml:trace contextRef="#ctx0" brushRef="#br0" timeOffset="200355.41">3075 11333 670 0,'0'-12'383'15,"-1"-10"-53"-15,5 5-91 16,14 2-92-16,7 3-37 15,14 7-42-15,4 4-22 16,1 7-27-16,-11 7-2 16,-19 10-11-16,-13 5 3 15,-25 9 4-15,-11 5 1 16,-7 0 4-16,3-4-3 16,16-10-8-16,11-9-2 0,21-10 1 15,15-3 2-15,19-8 3 16,9-2 1-16,10 1-1 15,0 2-42 1,-7 3-274-16</inkml:trace>
  <inkml:trace contextRef="#ctx0" brushRef="#br0" timeOffset="200663.02">3898 11626 787 0,'7'0'426'16,"5"0"-82"-16,14-2-160 15,8 1-42-15,13 0-60 16,7-1-33-16,3 1-27 16,-2-1-4-16,-14 1-20 15,-7 1-42-15,-17 3-127 16,-5 1-109 0</inkml:trace>
  <inkml:trace contextRef="#ctx0" brushRef="#br0" timeOffset="200845.59">3926 11794 889 0,'9'3'453'0,"7"2"-154"16,15-3-98-16,12 2-18 0,16-1-67 16,3 2-33-16,0-2-33 15,-6-3-16-15,-3 1-126 16,-18-4-481-16</inkml:trace>
  <inkml:trace contextRef="#ctx0" brushRef="#br0" timeOffset="203285.01">5295 11622 355 0,'-18'5'243'0,"-12"-1"0"16,-15-9-45-16,-3-7-20 15,2-13-29 1,1-6-24-16,23-9-51 0,10-6-20 16,20-7-21-16,18 2-5 15,16 11 11 1,11 10 2-16,16 19-6 0,4 13-8 0,-7 23-14 15,-13 11 6-15,-34 19 5 16,-22 5 6 0,-43 6 4-1,-15 2-4-15,-21-5-12 16,0 0-5-16,22-14-23 0,12-7-13 16,23-23-9-16,13-7-1 0,12-14 4 15,9-5 5 1,21-3 10-16,11 2 8 0,26 5 31 15,6 3 16 1,-3 8 13-16,-6 2 9 16,-27 2 3-16,-14-2-1 15,-14-5-8-15,-6-5-1 0,-4-5-44 16,-3-6 56-16</inkml:trace>
  <inkml:trace contextRef="#ctx0" brushRef="#br0" timeOffset="205724.88">5900 11781 293 0,'9'-1'208'0,"17"0"24"16,-6-4 0-16,-1-4-19 16,2-3-21-16,-13-5-22 15,-2-2-9-15,-13-8-41 16,-11 1-24-16,-8-4-46 16,-7 3-25-16,-5 11-36 0,-2 4-16 15,-2 18-25-15,5 10-6 16,7 19 8-16,8 6 7 15,18 6 18-15,8-1 5 16,19-13 9 0,11-6 4-16,6-17 6 0,4-7 4 15,-5-12 12-15,-9-8 6 0,-11-7 14 16,-9-5 4 0,-10-3 25-16,0 3 1 15,-5 7-10-15,3 5-7 0,0 14-72 16,2 6-21-16,2 18-12 15,0 9 0-15,6 21 35 16,0 9 13-16,6 12 9 16,-6-3 1-16,-9-9 9 15,-7-3 8-15,-18-12 24 16,-6 0 11-16,-9-9 9 16,-6-9 8-16,-3-18-8 15,4-10-7-15,18-16-19 16,10-9-21-16,16-6-60 15,9-1-54-15,11 6-180 0</inkml:trace>
  <inkml:trace contextRef="#ctx0" brushRef="#br0" timeOffset="206169.18">6554 11134 838 0,'-16'0'383'0,"-14"10"-156"16,-9 7-57-16,-5 28-56 15,-3 18-24-15,2 33-41 16,15 11-8-16,24 8-15 16,17 1-6-16,23-14-11 15,5-12-2-15,4-25-2 16,4-17-1-16,3-27-90 16,0-8-29-16</inkml:trace>
  <inkml:trace contextRef="#ctx0" brushRef="#br0" timeOffset="206712.58">6758 11340 669 0,'4'-3'383'16,"2"-1"-69"-16,1 12-156 0,-3 10-32 15,-1 20-28-15,-3 6-4 16,-9 10-6-16,-1 0-13 16,0-4-29-16,2-3-10 0,4-10-16 15,4-8-8 1,2-13-5-16,4-7 3 15,2-11 16-15,0-9 3 16,3-14 1-16,5-4-6 16,7-2-20-16,2 0-6 0,2 9-6 15,-2 7-3 1,-8 15 0-16,0 10 1 0,0 18 11 16,-11 5 8-1,-4 8 4-15,-1-2 0 0,-1-8-5 0,11-5 1 16,12-16-116-1</inkml:trace>
  <inkml:trace contextRef="#ctx0" brushRef="#br0" timeOffset="207324.7">7238 11644 222 0,'-2'0'207'0,"-3"-1"80"16,2 1-20-16,2 0-51 0,1 0-35 16,0 0-41-16,0 0-16 15,16-1-21-15,49 1 2 16,-16-1-17-16,-1-1-19 16,4 4-28-16,-6 0-9 15,-12 2-20-15,-9 3-10 16</inkml:trace>
  <inkml:trace contextRef="#ctx0" brushRef="#br0" timeOffset="208071.15">7758 11600 847 0,'-6'5'354'16,"-6"10"-198"-1,-2 4-59-15,11 15-42 16,6-1-10-16,13-2-19 0,6-3-3 15,10-16-2-15,0-10 8 16,1-15 18-16,2-8 7 16,-14-12 7-16,0-2 7 15,-10 2 15-15,-6-2 4 16,-5 12 1-16,-3 5-15 0,-7 11-38 16,2 12-18-1,7 19-22-15,1 10-3 16,13 23-2-16,5 9 5 15,-1 13 5 1,-3 0-2-16,-16-14 7 0,-10-9 1 0,-15-23 3 31,-4-8 8-31,-2-14 6 16,-5-9 4-16,0-16-1 16,0-8-11-16,4-8-45 15,7 0-43-15,17 3-158 0,9-1-175 16</inkml:trace>
  <inkml:trace contextRef="#ctx0" brushRef="#br0" timeOffset="208474.64">8074 11159 908 0,'2'-8'469'16,"7"-5"-136"-16,11 7-120 15,20 20-127-15,11 19-37 16,8 41-35-16,-7 17 5 16,-26 23 6-16,-15 12 1 15,-32 3-3-15,-11-4-2 16,-12-23-6-16,0-20 0 16,11-35-3-16,5-12 1 15,11-18 7-15,4-8-2 16,5-11-27-16,2-6-32 15,6-7-141-15,2-3-135 16</inkml:trace>
  <inkml:trace contextRef="#ctx0" brushRef="#br0" timeOffset="210448.21">2442 13437 511 0,'20'-22'322'16,"11"-17"-40"-16,0 16-91 15,-8 9-22-15,-8 24-67 16,-2 19-31-16,-11 22-13 16,-1 7-4-16,-8 2-25 15,3-7-9-15,4-13-13 16,5-7-1-16,13-16 1 16,1-12 4-16,12-15 8 15,6-12 3-15,2-13 6 16,2-3-1-16,-9-6-3 15,-4 0-1-15,-10 2-6 16,-4 5-2-16,-10 20 18 16,-4 6 1-16,-9 24-5 15,0 9 0-15,-2 15-22 16,3 8-3-16,8 4 2 0,7 1-2 16,10-9-1-1,1-3 0-15,3-11-63 16,0-6-77-16</inkml:trace>
  <inkml:trace contextRef="#ctx0" brushRef="#br0" timeOffset="210882.14">3082 13665 821 0,'1'7'429'15,"-1"7"-59"-15,4 12-244 16,-4 10-6-16,5 16-33 15,-4 4-16-15,-2-1-31 16,5-4-15-16,-5-19-14 16,3-11-66-16,5-16-95 15,-6-11-87-15,2-16-204 16,-3-10 30-16,-8-11 159 16,0-3 126-16,-2-2 298 15,5 4 79-15,9 8 5 0,6 8-9 16,11 13-81-1,1 4-42-15,4 15-67 16,3 4-28-16,0 8-11 0,-6 2 2 16,-14 0 7-16,-10 2 7 15,-15 0 8 1,-1-3 2-16,3-6-6 16,3-7-13-16,14-6-34 15,7-3-10-15,14-2-16 0,7 3 3 16,2 4 21-16,-4 8 1 0,-17 10 18 15,-12 5 18-15,-25 7 29 16,-12 0 4 0,-9-4-1-16,2-8-58 0,13-20-343 15</inkml:trace>
  <inkml:trace contextRef="#ctx0" brushRef="#br0" timeOffset="211182.36">3604 13494 931 0,'3'-1'429'16,"11"-2"-171"-16,16 2-103 16,25 1-109-16,10 0-2 0,8 8-20 15,-5-1-9-15,-21-4-6 16,-9 5-56-16,-18-8-124 16,-7 0-164-16</inkml:trace>
  <inkml:trace contextRef="#ctx0" brushRef="#br0" timeOffset="211353.17">3643 13622 634 0,'15'6'369'16,"10"1"-52"-16,23-2-102 15,12-3-11-15,5-1-51 0,-3-1-31 16,-15-1-63-1,-9 0-12-15,-18-3-217 16</inkml:trace>
  <inkml:trace contextRef="#ctx0" brushRef="#br0" timeOffset="212921.45">4616 13271 518 0,'7'-12'350'0,"4"-7"-32"15,-4 5-42-15,-2 6-49 16,-3 15-109-16,1 14-44 16,0 32-64-16,0 17 1 15,0 12 5-15,-2 2-2 16,3-17-65-16,3-13-113 16</inkml:trace>
  <inkml:trace contextRef="#ctx0" brushRef="#br0" timeOffset="213051.41">4465 13457 1012 0,'2'0'420'15,"10"5"-227"-15,8 1-104 0,29 9-72 16,16-1 3-16,25 3 10 16,6 7-76-1</inkml:trace>
  <inkml:trace contextRef="#ctx0" brushRef="#br0" timeOffset="213264.9">4456 13823 1056 0,'9'5'401'0,"19"-1"-253"0,19 0-21 15,26-2 31-15,11-1-15 16,6 0-54-16,-12 1-26 16,-23 0-122-16,-15-2-292 0</inkml:trace>
  <inkml:trace contextRef="#ctx0" brushRef="#br0" timeOffset="214655">5939 13566 592 0,'-7'-15'382'0,"-5"-11"-42"16,7-16-133-1,8-1-63-15,14-2-83 16,6 3-15 0,27 15 2-16,6 7 6 0,10 25-4 15,-2 9-14-15,-28 20-8 16,-19 10 4-16,-44 13 7 16,-19 4-1-16,-22 2-10 15,0-4-7-15,18-9-12 16,16-9-4-16,21-17-15 15,11-4-7-15,13-13-2 16,13-1 0-16,27-2 14 16,8 0 5-16,10 3 3 15,-3-4 2-15,-15 2-29 16,-5-5-78-16</inkml:trace>
  <inkml:trace contextRef="#ctx0" brushRef="#br0" timeOffset="-214258.58">6613 13806 422 0,'5'-3'258'0,"6"-4"1"16,3 0-39-16,2-6-53 0,-1-4-24 15,-4-2-35-15,-4-4-6 16,-14-1-8-16,-7 2-10 15,-12 2-25-15,-7 5-12 16,-7 8-22 0,-5 5-6-16,9 8-16 0,4 2-10 15,12 7-8-15,13 1-1 16,3-1 1 0,5 2 3-16,13-2 1 0,-2-6 3 15,16-2 5 1,3-4 2-16,1-3 5 0,1-3 1 15,-8 6-1 1,-3 3-1-16,-4 11 0 0,2 8 0 16,-4 14 1-16,-3 5 2 15,-10 9 0-15,-3-3 4 16,-15-10 10-16,-9-2 14 16,-15-13 20-16,-8-6 6 0,-3-9 5 0,4-8-8 15,14-11-10 1,2-6-8-1,16-8-40-15,2-7-29 16,11-4-103-16,7 1-117 0</inkml:trace>
  <inkml:trace contextRef="#ctx0" brushRef="#br0" timeOffset="-211926.1">5370 13274 781 0,'2'22'254'15,"4"35"-254"-15,5 16-12 16,11 13 23-16,-2-5 7 0,-1-13 6 16,1-10 4-16,-9-23 7 15,-2-10 4-15,4-20 61 16,-5-12 15-16,1-23 3 15,0-12-4-15,-7-25-65 16,-1-21-27-16,1-33-32 16,6-9-6-16,6 3-8 15,2 12 7-15,-1 32 17 16,-3 15 3-16,-7 22 11 16,-3 12 0-16,-2 18-3 15,-4 4-3-15,8 7-30 16,7 5-3-16,25-1-11 15,17 1-1-15,38-3 12 16,31-5 0-16,55-6-4 16,31 0 2-16,60 5 5 15,8 4 5-15,-89 9 15 16,-92-2 3 0,-2 0 8-16,261 9 3 0,-52-2 0 15,-30-1-1-15,-143-8-3 0,-17 0-1 16,-36-2 2-1,-19-1 2-15,-38 2 13 16,-19 1 14-16,-22 0 25 0,-6 1 6 16,1 2-5-16,6-2-17 15,10 3-48-15,10 10-13 16,13 20-14-16,7 13 0 16,10 23 18-16,3 3 3 15,-5-4-17-15,1-7 167 16</inkml:trace>
  <inkml:trace contextRef="#ctx0" brushRef="#br0" timeOffset="-211412.08">7132 13109 546 0,'-8'-2'296'0,"-20"-1"-26"16,-5 8-66-16,-12 24-79 15,-1 11-21-15,9 43-70 16,7 13-15-16,19 13-12 16,11 0-4-16,19-20-1 0,11-12-1 15,16-19 3 1,7-10 0-16,7-21-169 15</inkml:trace>
  <inkml:trace contextRef="#ctx0" brushRef="#br0" timeOffset="-211045.79">7185 13282 846 0,'2'-7'368'0,"3"-5"-179"16,0 4-60-16,-2 13-61 16,-1 10-20-16,-1 27-35 15,-1 12 10 1,-3 16 2-16,-2 3-2 16,5-6-4-16,3-8-3 0,5-17-6 15,4-6 0-15,1-20 5 0,2-7 8 16,-2-16 13-16,3-8 1 15,1-9-6-15,3-1-10 16,1 3-20-16,-6 5-6 16,-2 11-10-16,-1 5-4 15,-5 10 5 1,-3 6 4-16,-2 9 8 0,0 3 3 16,-1 0 1-16,4-2 5 15,2-8-120 1,1-7-178-16</inkml:trace>
  <inkml:trace contextRef="#ctx0" brushRef="#br0" timeOffset="-210889.7">7546 13665 910 0,'10'-1'364'0,"17"1"-241"0,10 0-45 16,6 0-36-16,0 2-16 15,-4 0-127-15</inkml:trace>
  <inkml:trace contextRef="#ctx0" brushRef="#br0" timeOffset="-210505.24">7853 13587 793 0,'0'-3'335'0,"0"7"-173"16,1 3-72-16,-1-7-52 15,2 5 1-15,7 14-9 16,23 25-4-16,-12-35-2 16,2-5 5-16,2-9 9 15,-2-6 6-15,-2-7 3 16,-3-3-3-16,-8-2-9 15,-1 3-9-15,-7 8-10 0,-1 6-19 16,0 14-13-16,0 7 0 16,4 17-5-16,1 9 15 15,5 18 4-15,-2 9 0 16,-8 5 19-16,-7-6 21 16,-21-11 33-16,-7-12 10 15,-10-23 0-15,2-5-16 16,6-17-21-16,1-7-19 15,11-13-69-15,3-9-57 0,13-6-175 16,11-6-267-16</inkml:trace>
  <inkml:trace contextRef="#ctx0" brushRef="#br0" timeOffset="-210226.07">8043 13076 840 0,'12'-5'467'16,"15"-5"-96"-16,9 21-212 0,6 18-55 16,10 36-58-1,-3 25-6-15,-10 28-8 16,-13 5-5-16,-24-7-9 0,-9-11-3 15,-16-23 1-15,3-11 0 0,4-26 0 32,5-16 1-32,9-21-8 0,-5-8-18 15,3-11-101-15,-4-9-320 0</inkml:trace>
  <inkml:trace contextRef="#ctx0" brushRef="#br0" timeOffset="-169028.22">22084 4643 888 0,'-5'11'342'0,"-3"29"-238"16,2 31-41-16,1 44-15 0,-1 27-8 15,-5 52-8-15,-11 8-6 16,-9 27-4-16,2 0-6 16,-1-14-7-16,4-14-1 15,11-32 1-15,-2-22 1 16,7-34 10-1,10-16-55-15</inkml:trace>
  <inkml:trace contextRef="#ctx0" brushRef="#br0" timeOffset="-168598.56">21973 4798 879 0,'-4'5'359'0,"-8"17"-198"16,-12 11-52-16,-18 20-25 0,-6 6-14 15,-12-2-34 1,2-1-9-16,12-17-10 0,8-3 1 15,22-20 4-15,15-14 1 16,22-15-7-16,19-15 3 16,22-11-3-1,5-10-1-15,3-6 5 0,-4-6-3 16,-14-5 4-16,-5 3 4 0,-21 3 42 31,-7 8 13-31,-17 16 10 16,-3 12 7-16,-6 16-38 15,3 9-19-15,-1 19-23 16,6 8-15-16,22 25-10 16,11 13 2-16,30 10 3 15,10 4 3-15,4-13-123 0,6-12-160 16</inkml:trace>
  <inkml:trace contextRef="#ctx0" brushRef="#br0" timeOffset="-168376.91">22897 4407 1198 0,'-3'-11'563'0,"1"-6"-240"16,-1 13-124-16,6 25-137 16,4 13-32-16,3 20-29 15,3 5 1-15,-1 14 4 16,0 2 1-16,2 7 0 15,0-1-1-15,-1-13-8 16,0-8-62-16,-6-20-152 16,-4-14-101-16</inkml:trace>
  <inkml:trace contextRef="#ctx0" brushRef="#br0" timeOffset="-168193.61">22646 4854 967 0,'-15'-12'445'0,"-11"-11"-185"16,13 7-71-16,35 5-81 0,23 3-13 15,42 1-16-15,26 1 30 16,41 3 5-16,-7 0-6 16,-23 3-21-16,-21 1-34 15,-53 0-21-15,-15 0-1 16,-20 0-6-16,-12-1-6 16,-6 4-58-16,-2-1-63 15</inkml:trace>
  <inkml:trace contextRef="#ctx0" brushRef="#br0" timeOffset="-150295.92">1749 15636 827 0,'5'-16'405'16,"10"-23"-122"-16,2-11-49 0,0-16-68 16,4-17-35-16,-5-20-55 15,-5-2-23-15,-7 11-24 16,-1 12-8-16,-3 30-16 15,-2 16-2-15,2 20 7 16,-2 14-4-16,-1 21-7 16,2 17-1-16,6 30-11 15,9 12 4-15,16 20 4 16,12 5 1-16,3-4 3 16,3-8 0-16,-8-30 6 15,-4-17 3-15,-6-27-88 16,-10-17-74-16</inkml:trace>
  <inkml:trace contextRef="#ctx0" brushRef="#br0" timeOffset="-150154.5">1792 15422 728 0,'2'2'370'15,"12"4"-62"-15,10 0-185 16,20-3-61-16,6 0-57 15</inkml:trace>
  <inkml:trace contextRef="#ctx0" brushRef="#br0" timeOffset="-150027.1">1702 15278 975 0,'-9'-7'450'0,"1"-5"-226"16,10 3-159-16,30 9-95 15,18 1-62-15</inkml:trace>
  <inkml:trace contextRef="#ctx0" brushRef="#br0" timeOffset="-149749.29">2373 15537 1163 0,'14'5'490'15,"18"5"-297"-15,3-4-29 16,5-6-74-1,-5-5-30-15,-3-12-25 0,-7-4 0 0,-18-12 4 16,-1-1-1 0,-15-6-9-16,-11-1-7 15,-10 8-22-15,-6 11-15 16,-4 27-9 0,3 15-2-16,8 22 5 0,7 9 9 0,18 4 2 15,7 2 2 1,18-4 5-16,4 0 3 0,5-5 2 15,3-5 2 1,-3-12-6-16,-2-9-105 0,5-19-267 16</inkml:trace>
  <inkml:trace contextRef="#ctx0" brushRef="#br0" timeOffset="-149486.45">3069 15309 774 0,'1'8'447'15,"3"6"-75"-15,-9 12-174 16,-3 9-41-16,-11 4-79 0,-9-3-26 16,-1-8-27-1,0-7-16-15,4-16-89 16,6-5-26-16,2-17-20 0,2-7 2 0,8-5 80 31,6-2 32-31,18 9 31 0,9 2 20 0,8 14 53 16,8 12 16-16,-3 16 30 15,1 11 1-15,0 11-37 16,-8-7-19-16,-3 0-45 16,-3-8-29-16</inkml:trace>
  <inkml:trace contextRef="#ctx0" brushRef="#br0" timeOffset="-148930.84">4833 15842 916 0,'11'-14'409'0,"12"-9"-191"0,1 9-65 15,-8 25-70-15,-5 15-12 16,-6 23-25-16,0 12-5 16,-3 1-18-16,5-4-6 15,6-16-10-15,3-10-6 16,10-17 3-16,3-10 0 16,6-18 6-16,-1-8 8 15,-3-13 0-15,-2-7 2 16,-6 0-7-16,-2-4-3 0,-3 10-5 15,-3 9-1-15,-6 13 16 16,-6 6 9-16,-6 15 4 16,-7 8 1-1,0 14-14-15,0 7-8 0,6 4-3 16,4-1-2-16,8-4-2 16,4-2-1-16,3-1-2 15,2-6-20-15,3-4-248 16</inkml:trace>
  <inkml:trace contextRef="#ctx0" brushRef="#br0" timeOffset="-148743.78">5464 16162 855 0,'0'7'427'15,"0"15"-76"-15,-3 7-192 16,1 12-57-16,-2 6-24 15,0-2-41-15,1-3-14 16,3-17-116-16,1-7-226 16</inkml:trace>
  <inkml:trace contextRef="#ctx0" brushRef="#br0" timeOffset="-148482.9">5468 16095 882 0,'15'-2'422'0,"15"1"-147"15,4 3-94 1,2 11-85-16,-11 2-22 0,-14 3-26 16,-11 5-10-16,-18 3-5 15,-6-1-2-15,2-5-9 0,3-7-6 16,14-10-30-16,5-3-12 16,17-4-8-16,7-2 1 15,14 6 26-15,-15 12 10 16,-11-6 13-1,0 0 9 1,14 36 13-16,-16 15 2 0,-33 6 0 16,-24-19-7-16,1-15-7 0,3-15-97 0</inkml:trace>
  <inkml:trace contextRef="#ctx0" brushRef="#br0" timeOffset="-147904.56">5055 15518 944 0,'-6'-2'437'15,"-6"0"-201"-15,23 9-145 0,8-3-16 16,32 9-24-16,13-2 9 16,21-2 9-16,3 2-8 15,-10-2-26-15,-14-3-12 16,-22-2-16-16,-9-3-31 15,-20-8-62-15,-5-1-21 16,-13-8 0-16,-5-8 33 16,-4-4 80-16,1-1 28 0,8 6 21 15,3 6 10-15,11 13-5 16,2 7 8 0,2 18 4-16,-3 3 4 15,-10 10 2-15,-3 4-8 0,-9-5-19 16,2-3-16-1,10-10-56-15,8-8-24 0</inkml:trace>
  <inkml:trace contextRef="#ctx0" brushRef="#br0" timeOffset="-147515.63">6064 15782 1090 0,'7'2'430'16,"18"3"-244"-16,15-1-23 0,22 0-11 0,7-1-26 15,-3-1-71 1,-9 2-23-16,-21-2-15 15,-6-1-55-15,-9 0-225 0</inkml:trace>
  <inkml:trace contextRef="#ctx0" brushRef="#br0" timeOffset="-147347.24">6112 15990 1084 0,'11'6'479'0,"28"1"-208"32,13-2-24-32,19-2-48 0,-3 0-50 0,-12-3-88 15,-9 4-15-15,-11 1-577 32</inkml:trace>
  <inkml:trace contextRef="#ctx0" brushRef="#br0" timeOffset="-146626.16">6867 15941 1031 0,'6'3'485'16,"4"-1"-123"-16,22 7-200 0,19 1-26 15,31-3-1-15,18 3-29 0,-1-3-52 16,-8-3 5-16</inkml:trace>
  <inkml:trace contextRef="#ctx0" brushRef="#br0" timeOffset="-145773.53">7772 15832 730 0,'10'20'286'0,"3"12"-162"16,8 26-65-16,-2 8 7 16,-4 4-3-16,-3-1-16 15,-6-14 31-15,0-11 9 16,-2-22 48-16,2-16 32 15,4-31-13-15,2-18-6 16,3-26-43-16,-2-18-24 16,-5-26-21-16,-2-4-5 15,1-1-15-15,2 7-14 0,1 24-22 16,3 11-4 0,0 17-1-16,-1 8-1 15,0 18 0-15,-2 3 0 16,-4 0 0-16,-1 1-1 15,-5-1-1-15,0 5 1 0,4 6-6 16,4 2-4-16,16 7-5 16,12-1 0-16,29 0 1 15,16 0 4-15,47 7 2 16,30 1 0-16,47 9 3 16,28 8 3-16,15 4 2 15,-6 3 1-15,-29-1 2 16,-21-5 0-16,-38-7 3 0,-23-8 1 15,-21-9 1-15,-11-8 1 16,-14-11 0 0,1-5 1-16,-18-2 0 0,-7 1 0 15,-29 13-1-15,-12 11-6 16,-19 11-1-16,-11 10 0 0,-9 9-1 31,-4 4 1-31,0 13-5 16,6 6-1-16,13 16-2 0,4 10 3 0,13 8 4 15,8 3 131 1</inkml:trace>
  <inkml:trace contextRef="#ctx0" brushRef="#br0" timeOffset="-145171.1">8528 15976 332 0,'-17'5'214'0,"-21"-6"25"0,-4-13-34 15,1-24-18-15,4-12 8 16,13-19-37-16,9-1-25 16,20 2-41-16,9 7-17 15,21 20 8-15,5 12 12 16,12 20-6-16,9 9-13 16,-1 24-28-16,-7 9-7 15,-27 19-5-15,-20 5-2 16,-34 22-3-16,-13 4-4 0,-6-5-11 15,1-5-5-15,16-27-48 16,5-16-6-16,7-16 2 16,2-11 2-16,5-7 36 15,5-2-9-15,12-2-8 16,6-1-4-16,14 3 1 16,4 2 13-16,7 7 3 15,3 5 1-15,-1 6-31 16,0 2-98-16</inkml:trace>
  <inkml:trace contextRef="#ctx0" brushRef="#br0" timeOffset="-144726.38">8998 16153 471 0,'0'1'278'0,"2"-4"13"15,1 0-100 1,-3 2-31-16,0 0-9 15,2-7-6-15,9-14-9 0,23-28 0 16,-34 30-9 0,-10-6-37-16,-6 2-20 0,-6 2-39 15,-5 3-20-15,0 12-23 16,-1 10-6-16,4 12-2 16,2 6 2-16,14 4 5 15,2-1-1-15,8-1-1 16,9 1 1-1,4-9 1-15,6-4 3 0,0-9 7 16,3-2 3-16,-5-8 9 16,-2 3 0-16,-4 2-2 15,0 3-2-15,2 9-5 16,0 9-1-16,0 14-1 16,-3 8 2-16,-7 12 1 15,-6 9 3-15,-16 5 6 16,-9 2 3-16,-12-6 4 0,1-9 1 15,-2-15 2-15,3-16 5 16,3-18 7-16,3-11-3 16,7-31-26-1,8-7-13-15,23-27-139 0,10-8-156 16</inkml:trace>
  <inkml:trace contextRef="#ctx0" brushRef="#br0" timeOffset="-144355.63">9492 15392 735 0,'-7'0'397'31,"-7"2"-114"-31,-14 21-133 16,0 14-63-16,-6 23-45 15,2 10-5-15,3 18-10 16,3 10-6-16,8 9-10 15,13 2-1-15,18-8-2 16,6-9 0-16,11-11-3 16,6-8-1-16,2-23-1 15,7-6-16-15,4-28-338 0</inkml:trace>
  <inkml:trace contextRef="#ctx0" brushRef="#br0" timeOffset="-143930.51">9547 15508 923 0,'1'-2'432'15,"4"2"-167"-15,2 17-164 16,1 15-36-16,2 24-33 15,-2 10-6-15,2 20-9 16,-2 6-4-16,-3-7-2 16,0-7-1-16,-4-24 2 15,-2-11-3-15,-1-18 4 16,-1-8 6-16,3-19-4 0,4-11 3 16,4-17-2-1,2-6-10-15,9-6-5 0,2 2-4 16,4 7-4-1,3 9 5-15,-8 15 15 0,0 7 6 16,-6 11 9 0,-3 2 2-16,5 9-4 0,-3 0 0 15,0 3-1 1,-3 2-2-16,-7 2-1 0,-2 1-1 16,-2-1-6-16,-6-1-3 15,-1-5-62-15,4-6-77 16</inkml:trace>
  <inkml:trace contextRef="#ctx0" brushRef="#br0" timeOffset="-143757.91">9954 16034 835 0,'0'6'416'15,"4"1"-72"-15,15-1-201 16,7-5-4-16,13-1-37 15,5-1-30-15,-2-1-29 0,-1 0-81 16</inkml:trace>
  <inkml:trace contextRef="#ctx0" brushRef="#br0" timeOffset="-143401.87">10310 15895 1200 0,'-2'8'465'16,"-6"9"-322"0,3 6-54-16,5 7-43 0,6 1-8 15,5-1-15-15,1-5-2 16,1-8-4-16,-4-9 2 16,5-9 16-16,0-9 5 15,4-6 2-15,-2-8-4 16,-1-6-17-16,-1 1-7 15,-3 1-7-15,-2 5-2 16,-6 13-6-16,2 8-5 16,-3 14 1-16,2 11-3 15,1 16 4-15,5 8 4 0,0 12-2 16,-1 5 3-16,-9 5 8 16,-7 3 2-16,-15-6 4 15,-5-9 3-15,-3-19-2 16,-1-15 6-16,12-23-120 15,2-12-190-15</inkml:trace>
  <inkml:trace contextRef="#ctx0" brushRef="#br0" timeOffset="-143159.37">10457 15425 1184 0,'21'5'488'0,"32"19"-283"16,9 21-104-1,-3 29-60-15,-10 15-8 0,-27 25-8 16,-22 6-2-16,-25 15-3 16,-13 0-2-1,-8-11-4-15,5-11-2 16,12-33 0-16,12-18-1 0,10-33-126 15</inkml:trace>
  <inkml:trace contextRef="#ctx0" brushRef="#br0" timeOffset="-142664.52">11477 15738 1309 0,'0'-1'583'16,"-1"-2"-285"-16,0 2-131 15,1 1-103 1,0 0-33-16,0 0-50 0,0 0-77 0</inkml:trace>
  <inkml:trace contextRef="#ctx0" brushRef="#br0" timeOffset="-142259.67">11498 15953 1343 0,'-6'8'505'0,"-4"12"-388"15,2 5-44-15,2 20-44 16,1 12-7-16,0 18-5 0,-1 10 2 16,0 2 1-16,-2-9 3 15,-4-15 0-15,-1-13 0 16,-7-19 5 0,2-7 4-16,-3-12 49 0,0-12 3 0,3-19-13 31,-2-13-10-31,10-19-70 15,-1-7-20-15,12-13-61 16,11 0-57-16,13-6-198 16</inkml:trace>
  <inkml:trace contextRef="#ctx0" brushRef="#br0" timeOffset="-141712.3">11240 15295 553 0,'-5'0'339'16,"-6"0"-3"-16,14 0-212 0,12 4-21 15,22-1-39-15,16 4 0 16,28 3 17-16,10 2-2 15,0 3-12-15,-9-2-14 16,-26-4-31-16,-20-3-3 16,-21-9-7-16,-8-5-12 15,-11-8-14-15,-4-2-2 16,-2-8 1-16,2 1 9 16,2 6-1-16,7 4-7 15,3 13-10-15,3 7 1 16,5 10 12-16,1 7 11 15,-2 11 39-15,-6 2 18 0,-11 4 34 16,-5 0 13-16,-8-10-8 16,4-6-12-16,1-10-31 15,1-7-18-15,7 1-83 16,-2-1 412-16</inkml:trace>
</inkml:ink>
</file>

<file path=ppt/ink/ink1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31:58.949"/>
    </inkml:context>
    <inkml:brush xml:id="br0">
      <inkml:brushProperty name="width" value="0.05292" units="cm"/>
      <inkml:brushProperty name="height" value="0.05292" units="cm"/>
      <inkml:brushProperty name="color" value="#FF0000"/>
    </inkml:brush>
  </inkml:definitions>
  <inkml:trace contextRef="#ctx0" brushRef="#br0">20440 8177 1005 0,'-11'18'442'16,"-12"14"-253"-16,-14 27-65 16,-8 9-3-16,0 8-58 15,6-4-12-15,17-16-25 16,8-15-5-16,18-19 8 0,8-14 7 15,17-18 14-15,1-11 4 16,1-22 6-16,-1-11 7 16,-8-26 4-16,-9-8-4 15,-5 0-21 1,-7 8-18-16,3 37-24 16,4 16-3-16,-4 26-9 0,4 9-2 0,0 15 2 15,5 11-1-15,9 14 9 16,12 12 2-1,7 15 0 1,2 2 0-16,2-6 6 0,-7-6-50 16,-16-13-70-16,-9-9-25 15,-13-7-137-15,-7-7-143 16</inkml:trace>
  <inkml:trace contextRef="#ctx0" brushRef="#br0" timeOffset="290.72">20241 8357 1349 0,'7'0'566'16,"24"2"-328"0,15 4-74-16,24 8-97 15,8 2-11-15,-2 5-95 16,-6 0-528-16</inkml:trace>
  <inkml:trace contextRef="#ctx0" brushRef="#br0" timeOffset="4547.6">19507 11155 1043 0,'0'5'405'0,"0"22"-276"32,0-13-47-32,1 1-43 0,0 59 0 0,0 23-2 15,-1 3-4-15,-2-40-2 16,-4-11-2-16,2-18-13 16,-1-12 2-16,5-14-108 15,0-9-145-15</inkml:trace>
  <inkml:trace contextRef="#ctx0" brushRef="#br0" timeOffset="4873.12">19443 11232 826 0,'4'-12'418'0,"9"-21"-126"0,9 3-61 16,18-1-84-16,11 5-42 16,10 9-54-16,2 7-21 15,-11 11-23-15,-14 2 0 16,-26 11 8-16,-18 4 2 15,-24 4 6-15,-7 7 0 16,2-4-8 0,8-5-8-16,24-2-10 0,14-4-4 15,28 1-2 1,14 2 3-16,14 9 4 16,1 6 2-16,-17 9 1 0,-19 2 3 0,-30-1 6 15,-19-6 4 1,-43-7 8-16,-12 4 2 15,-19-13-1-15,6-5-2 16,30-1-9-16,14-9-3 0,24-1-13 16,7-1-27-1,10-3-113-15,2 0-163 0</inkml:trace>
  <inkml:trace contextRef="#ctx0" brushRef="#br0" timeOffset="5527.01">21800 4486 1038 0,'3'0'419'16,"3"-5"-264"-16,1 19-45 0,1 49-51 15,-4 22-2-15,-10 64-2 16,-1 24-9-16,-5 42-9 16,1-1-5-16,5-9-13 15,-1-14-2-15,7-46-2 16,-3-19 0-16,-1-41-104 16,0-15-121-16</inkml:trace>
  <inkml:trace contextRef="#ctx0" brushRef="#br0" timeOffset="5902.43">21730 4531 886 0,'-10'-23'390'16,"-7"-12"-213"-16,-3 16-63 15,-7 30-90-15,-7 22-22 16,-12 23-22-16,-3 8 18 16,6 7 3-16,7 2 2 15,16-8 3-15,7-8 2 16,13-24 22-16,6-16 18 0,17-28 17 16,11-20 3-1,17-28-17-15,8-12-16 16,8-8-14-16,-4 1-5 15,-4 5-3-15,-5 8-3 0,-22 17-4 16,-6 15 1-16,-17 24 4 16,-1 18-4-16,0 33-5 15,1 12-2-15,13 26-5 16,5 5 5-16,11-1 46 16,8 1-119-16</inkml:trace>
  <inkml:trace contextRef="#ctx0" brushRef="#br0" timeOffset="6132.83">22696 3979 1232 0,'0'-7'497'0,"2"1"-331"16,5 15-81-16,2 20-68 0,4 14-13 15,4 25 2-15,-2 5 1 0,2 20 5 0,-2 0-5 16,0-10 0 0,0-12 0-16,-1-18-3 0,-6-11-10 31,-9-14-130-31,-3-3-95 16</inkml:trace>
  <inkml:trace contextRef="#ctx0" brushRef="#br0" timeOffset="6379.07">22384 4432 785 0,'15'-2'387'16,"14"-4"-135"-16,29-4-100 15,38 1 10-15,25-6-12 16,8 0-3-16,13 1-24 16,-14 7-25-16,-30 0-38 15,-22 2-12-15,-38 4-7 16,-21-4 3-16,-11 6-3 15,-9 0-1-15,3 5-10 16,-1-6-5-16,0 0-11 16,0 0-6-16,0 0-1 15,0 0 0-15,1 0-24 16,0 0-68-16</inkml:trace>
  <inkml:trace contextRef="#ctx0" brushRef="#br0" timeOffset="7454.37">19598 9239 630 0,'3'-16'388'15,"7"-9"-16"-15,-1 5-181 16,-1 5-33-16,-2 8-62 0,-3 6-25 16,-1 10-39-1,0 12-13-15,-2 22-9 16,1 14-1-16,2 30-4 15,0 3 0-15,2 8-1 0,2-7 2 16,1-14 1-16,1-3 1 16,-2-19 1-1,0-7 0-15,-7-19 5 16,0-13 6-16,-5-11 13 16,-6-8 2-16,-4-15-1 15,-2-6-5-15,-7-13-10 16,-2 0-5-16,4 6-8 15,5 8-2-15,9 14-5 16,3 5-7-16,5 8-12 0,7 9-4 16,10 13 0-16,6 5 5 15,8 5 13-15,-1-1 4 16,-5-9 5-16,-2-3 6 16,-9-11 45-16,-1-7 25 15,-5-9 28-15,-3-10 1 16,2-11-38-16,0-9-25 15,6-7-126-15,2 3-119 16</inkml:trace>
  <inkml:trace contextRef="#ctx0" brushRef="#br0" timeOffset="7772.71">20001 10017 852 0,'-1'12'366'0,"0"14"-182"16,-2 9-64-16,0 9-33 15,1 1-13-15,0-5-19 0,2-3-6 16,1-16 16-16,2-10 44 16,0-15 30-16,0-14-3 15,-1-15-29-15,-3-7-47 16,-4-10-29-16,-1 0-4 15,-2 0-8-15,3 1-6 16,5 10-16-16,2 2-4 16,8 14-8-16,3 6-2 15,16 10-3-15,8 6 1 16,19 3-1-16,5 4-100 0,4 0-226 16</inkml:trace>
  <inkml:trace contextRef="#ctx0" brushRef="#br0" timeOffset="7955.5">20056 10144 995 0,'9'4'378'15,"17"2"-283"1,10-1-41-16,9-1-30 0,3-2 32 15,-4 1-325-15</inkml:trace>
  <inkml:trace contextRef="#ctx0" brushRef="#br0" timeOffset="8292.77">20384 10320 788 0,'3'-2'387'0,"-2"-2"-120"0,-1-7-153 16,3 1-28 0,-3-2-43-16,1 1-16 15,-3 0-9-15,-8 2-3 16,-7 1-12-16,-2 5-7 16,3 7-21-16,3 2-6 0,8 9-9 15,7 1 3 1,8 1 13-16,10 3 7 15,6-2 12-15,-3 0 2 0,-3-2 24 16,-11-1 37-16,-15 3 60 16,-7 3 21-16,-13 1 12 0,-4 2-28 15,0-3-56-15,2-6-20 0,9-6-26 16,5-7-48 0,8-17-113-16,8-10-115 0</inkml:trace>
  <inkml:trace contextRef="#ctx0" brushRef="#br0" timeOffset="10844.47">20012 9646 694 0,'-2'-3'323'0,"2"-3"-146"0,11 7-61 15,16 9-76-15,11 8-16 16,16 6-9-16,5 1 1 15,1-7 2-15,-1-9-2 16,-10-9-1-16,-12-11 5 16,-18-9 8-16,-9-8 4 15,-16-5 0-15,-2-2-3 16,-4 11-15-16,4 8-3 0,6 12-8 16,2 6-3-16,6 13 7 15,5 7 1-15,2 7 23 16,-2 2 14-16,-5 2 5 15,-8-7 1-15,-7-3-7 16,-2-1-56 0</inkml:trace>
  <inkml:trace contextRef="#ctx0" brushRef="#br0" timeOffset="11680.7">19667 12461 874 0,'-1'-7'476'0,"-5"-5"-106"16,0 14-182-16,1 7-44 0,5 25-92 15,1 14-33 1,14 29-22-16,3 14-2 15,6 14 4 1,0-1-1-16,-6-2 2 0,-5-7 1 16,-13-15 2-16,-1-4 1 15,-10-25 2-15,1-11 2 16,-1-20 9-16,1-11-4 16,-2-18-2-16,1-16-1 15,-4-16-3-15,-1-12 4 16,-6-5 2-16,-1 10-2 0,4 18-10 15,3 15-10-15,11 27-9 16,5 17-2-16,10 21 3 16,6 10 7-16,11 0 7 15,-2-7 1-15,3-20 2 16,-2-11 2-16,2-23 33 16,1-11 26-16,-5-15 22 15,-3-9 4-15,-4-1-30 16,0-2-31-16</inkml:trace>
  <inkml:trace contextRef="#ctx0" brushRef="#br0" timeOffset="12286.1">19384 13919 739 0,'0'9'355'0,"0"8"-137"0,2 14-107 16,2 7-27-16,0 7-39 15,2 0-12-15,-6 0-15 16,0-3-2-16,0-15-3 16,-4-12 6-16,4-19 6 15,-1-15 2-15,1-21-2 16,1-10-5-16,-2-14-6 15,0-4-3 1,1-3-1-16,3 6-4 16,7 13 14-16,1 9 12 0,4 22-2 15,6 12 0 1,8 15-19-16,6 7-14 16,12 7 34-16,1-2-110 15,6-3-300-15</inkml:trace>
  <inkml:trace contextRef="#ctx0" brushRef="#br0" timeOffset="12459">19388 13981 877 0,'9'3'361'15,"7"1"-202"-15,13 2-67 0,15-2-47 16,0 0-9-1,7-1-45-15,-5 1-141 0</inkml:trace>
  <inkml:trace contextRef="#ctx0" brushRef="#br0" timeOffset="12864.65">19675 14276 696 0,'0'5'282'16,"5"1"-167"-16,4 0-29 16,7-7-14-16,4-7-5 15,3-8-7-15,-4-6-7 16,-4-6-5-16,-8 1 12 0,-11 0 19 16,-7 3 5-16,-12 8-4 15,-2 7-20-15,-3 11-38 16,2 8-16-16,6 10-22 15,7 1-7-15,12 3-1 16,6-2 2-16,16-7 10 16,-1-4 4-16,8-8 8 15,0-3 3-15,-5-2 3 16,0 2 3-16,-7 8 2 16,-4 7 6-16,-7 14 9 15,-5 5 2-15,-11 10 1 16,-4 0-4-16,-13 3-4 15,-6-9 0-15,-7-15 5 16,-5-13-2-16,0-23-42 0,4-10-25 16,6-22-102-16,2-7-104 15</inkml:trace>
  <inkml:trace contextRef="#ctx0" brushRef="#br0" timeOffset="13272.78">19310 13573 732 0,'-1'1'366'16,"-4"1"-114"-16,18 3-169 0,10 1-37 16,18-2-29-16,11 3-1 15,11-1-1-15,1 0-4 16,-5-3-4 0,-7-1 1-16,-17-3 4 15,-8 0 7-15,-19-8 13 0,-6 0 4 0,-6-5-1 16,-3-2-5-1,4 6-20-15,2 2-6 16,6 12 7 0,4 5 5-16,3 11 25 0,-2 4 21 15,-4 4 20-15,-6 0-1 0,-6-1-12 16,-4-5-18 0,-8-11-21-16</inkml:trace>
  <inkml:trace contextRef="#ctx0" brushRef="#br0" timeOffset="55202.97">2420 7712 367 0,'22'-12'281'16,"17"-8"15"-16,-32 1-38 15,-13 0-8-15,-28 4-63 16,-15 2-32-16,-16 7-63 15,-9 6-23-15,-3 9-35 16,2 5-19-16,24 15-32 16,-8 1-8-16,30 12-10 15,12 8 1-15,13 4 9 16,28 3 2-16,16-9 14 16,14-7 5-16,14-16 5 15,3-9 5-15,1-10 9 16,-8-8 6-1,-26-3 16-15,-13-7-2 0,-39-3-11 0,-11-1-5 16,-35-1-19 0,-5 6-2-1,-3 8-8-15,0 9-7 0,15 14-10 16,3 7-5-16,10 11-8 16,9 2 4-16,24-2 9 15,14 0 3-15,27-6 14 16,4-4 2-16,14-7 5 15,2-8 6-15,5-12 12 0,-1-5 5 16,0-12 5-16,-4-2 3 0,-10-6-3 31,-4-1-2-31,-17 6-5 0,-6 4-6 16,-13 13-30-16,-3 5-7 16,3 9-3-1,-3 4 1-15,2 0 26 16,-3 0 4-16,-1-2 7 15,0-5 4-15,1-6 19 0,0-3 7 16,-3-11 1-16,0-5-3 16,7-10-21-16,6-2-13 15,14 0-18-15,1 3-2 16,1 12-14-16,-1 5-3 16,-4 16 0-16,-1 9 3 0,-6 7 13 15,-6 5 11-15,-1 4 12 16,2-6 1-1,5 1-83-15,5-6-85 16</inkml:trace>
  <inkml:trace contextRef="#ctx0" brushRef="#br0" timeOffset="55336.65">2918 8106 1033 0,'0'3'446'0,"6"4"-222"16,0 6-93-16,-2 9-72 15,2 2-13-15,0 6-20 16,2-1-45-16</inkml:trace>
  <inkml:trace contextRef="#ctx0" brushRef="#br0" timeOffset="55664.95">3005 7914 1298 0,'8'-26'543'16,"15"-31"-331"-16,14 7-76 16,8 15-77-16,4 12-32 0,-3 21-25 15,0 5-9 1,-9 20-15-16,-17 13-2 16,-10-19-1-1,1 2 5-15,27 71 13 0,-6 2 5 16,1-1 5-16,-7-45 3 0,-7-18 3 15,-4-5 3-15,-10-13 6 16,-5-6 10-16,-10-5 7 0,-5-8-4 16,-16 4-20-1,-4 2-17-15,-7 7-22 16,-4 10-1-16,14 8 7 16,4 1-27-16,20 1-136 15,15-3-124-15</inkml:trace>
  <inkml:trace contextRef="#ctx0" brushRef="#br0" timeOffset="56025.32">3945 8048 906 0,'-10'-13'455'16,"-8"-8"-164"-1,-8 3-129-15,-1 2-43 16,-16 12-80-16,8 4-33 16,8 10-33-16,4 7-15 15,23 4-4-15,0 3 9 16,17-2 16-16,8-2 9 16,6-4 17-16,1-6 6 0,-13-3 1 15,-5-3-6 1,-15-4-6-16,-11 0 0 0,-15 0-4 15,-6 1 6-15,2 4 15 16,5 1 0-16,13 2-7 16,7 3-1-16,13 0-14 15,8 2 1-15,9 2 4 16,4 0 6-16,3-2 1 16,-4-2-51-16</inkml:trace>
  <inkml:trace contextRef="#ctx0" brushRef="#br0" timeOffset="56142.37">3889 7705 830 0,'-3'-12'379'0,"-4"-11"-132"16,8 20-229-16,7 6-184 16</inkml:trace>
  <inkml:trace contextRef="#ctx0" brushRef="#br0" timeOffset="56401.99">4007 7909 1101 0,'9'22'484'0,"8"25"-253"16,17 14-76-16,2 9-87 15,4 4-22-15,-4 14-24 16,-6 2-3-16,-13-12-1 16,-8-3 2-16,-16-27-91 15,-9-8-47-15,-14-14-89 16,-6-13-20-16,1-16 92 15,1-8 52-15,11-19 114 16,8-5 30-16,16-7 10 16,11-8-6-16,21-5 10 0,10-4 14 15,12 1 15 1,3 4-2-16,-15 12-36 0,-10 7-70 16,-23 10-385-16</inkml:trace>
  <inkml:trace contextRef="#ctx0" brushRef="#br0" timeOffset="57035.33">4651 8182 560 0,'2'-9'343'16,"-2"-13"-21"-16,-1-1-60 0,-12-3-87 15,-4-1-39-15,-8 5-77 16,-4 6-37-16,-3 12-54 16,-2 8-16-16,8 13-8 15,4 4 1-15,13 6 8 16,3 1 7-16,14 1 15 15,-1-7 13-15,12-5 33 16,10-4 13-16,1-11 22 16,5-2 7-16,-4-11-11 15,-5-3 0-15,-4-6-7 0,-3-1-4 16,-10-3-6 0,-4-1-9-16,-5 5-11 15,-1 4-9-15,-5 10-23 16,2 6-13-16,2 6-18 0,2 7-3 15,7 4 12 1,3 3 9-16,13-3 42 16,4-2 14-16,7-2 14 15,0-5 8-15,-3-7-10 0,1-2-1 16,-8-11-3 0,1-5 2-16,-7-5-11 0,-1-6 1 15,2-1 4-15,-4-4-4 16,-5-2 6-16,-1 5-4 0,-6 15-14 0,-4 12-2 31,-2 21-10-31,-6 8-1 16,6 14 0-16,0 5-2 15,3 14-2-15,4 8 1 16,-1 2 4-16,11 2 3 0,-2-15 3 16,-1-10 2-16,1-18-18 15,-4-12-44-15,3-14-155 16</inkml:trace>
  <inkml:trace contextRef="#ctx0" brushRef="#br0" timeOffset="57177.98">5059 8210 787 0,'8'-4'398'0,"21"-4"-115"15,6 1-163-15,20 4-77 0,5-1-85 16</inkml:trace>
  <inkml:trace contextRef="#ctx0" brushRef="#br0" timeOffset="57528.55">5670 7927 901 0,'-19'-4'395'0,"-30"-1"-200"16,1 5-64-16,-1 5-67 15,9 4-30-15,20 3-42 16,4 3-10 0,17 6-6-16,6-1 3 0,12-1 18 15,7-1 6-15,9-6 13 16,1 0 2-16,-5-5 5 16,-5 1 2-16,-15-4 0 15,-10-4-1-15,-17 3-10 16,-12-3-4-16,-11 1 2 15,3 6 8-15,9 3 5 16,9 2 8-16,15 6 0 16,4 2-3-16,13-3 30 0,11 0 11 15,15-4 7-15,6-6-1 16,11-7-28 0,-1-3-13-16,5-9 58 0</inkml:trace>
  <inkml:trace contextRef="#ctx0" brushRef="#br0" timeOffset="58333.12">6539 8039 698 0,'-1'-4'393'16,"-8"1"-110"-16,-2 8-108 15,-7 18-133-15,-1 9-37 0,9 8-5 16,-1 2 1-1,18-6 3-15,7-5 0 0,12-15 12 16,9-7 9-16,-2-15 23 16,-2-8 8-16,-12-9 12 15,1-5 0-15,-7-4-11 16,-2-1-9-16,-6 5-21 16,-10 8-9-16,-2 10-28 15,-3 10-15-15,0 10-9 0,8 6-2 0,2 8 14 31,-1 1 8-31,20 1 9 0,8-3 4 16,5-8 8 0,9-6 8-16,-14-9 14 15,-4-6 3-15,-8-9 3 16,-2-2-4-16,4-5-16 16,3 1 1-16,7 9 2 0,-1 2-2 15,-2 13 0-15,-7 0-4 16,-12 12-2-16,-3 6 15 15,-12 2 10-15,2 3 2 16,-5-7 15-16,4-6-77 16</inkml:trace>
  <inkml:trace contextRef="#ctx0" brushRef="#br0" timeOffset="58889.2">7865 8095 678 0,'-2'-11'393'16,"-5"-13"-39"-16,-7 4-102 15,-7 15-118-15,-3 4-49 16,-2 17-83-16,-2 6-15 0,6 13-13 16,7 4 3-16,13 5 13 15,9-1 0-15,12-8 5 16,4-6 4-16,4-13 48 15,-9-9 36-15,-7-13 50 16,-4-6 14-16,-13-10-36 0,-1 0-30 16,-15-1-51-16,-2 1-13 15,5 8-88 1,4 2-99-16</inkml:trace>
  <inkml:trace contextRef="#ctx0" brushRef="#br0" timeOffset="59173.08">7999 8109 857 0,'2'0'424'16,"-2"-3"-155"-16,-1 3-102 15,0 0-114-15,0 0-26 0,-6 9-27 16,-22 45-3-16,30-26-2 15,6 0-5-15,15-3 14 16,6-5 23-16,11-14 50 16,2-3 31-16,1-11 41 0,-4-6-7 15,-13-7-21 1,-6-2-21-16,-15-1-45 0,-5 1-13 16,-11 7-41-1,-3 3-51-15,-2 7-213 0</inkml:trace>
  <inkml:trace contextRef="#ctx0" brushRef="#br0" timeOffset="59474.07">8562 8116 1040 0,'-11'-2'428'0,"-15"-5"-265"15,-3 6-75 1,-3 7-80-16,-1 5-18 0,7 13-23 16,7 3 2-16,14 2 14 15,5 2 18-15,12-6 48 32,3-2 20-32,13-8 44 0,1-4 11 0,-4-13 15 15,-1-4-5-15,-15-8-30 16,-6-1-14-1,-11-4-48-15,-8 2-14 16,-4 2-102-16,-3 0-90 16</inkml:trace>
  <inkml:trace contextRef="#ctx0" brushRef="#br0" timeOffset="59663.18">8556 8135 723 0,'19'-4'346'0,"32"-5"-106"16,10 1-43-16,8 2-52 15,-5 0-28-15,-11 5-57 16,-7-1-22-16,-15 1-20 16,-3 1-32-16,-16 0-96 15,-4 0-94-15</inkml:trace>
  <inkml:trace contextRef="#ctx0" brushRef="#br0" timeOffset="59807.72">8904 8128 631 0,'-9'4'356'15,"-3"12"-44"-15,2 5-76 16,2 6-72-16,8 3-27 0,-5 0-55 16,5-1-23-16,6-5-30 15,-3-4-38 1,20-11-185-16</inkml:trace>
  <inkml:trace contextRef="#ctx0" brushRef="#br0" timeOffset="60122.78">9148 8183 1112 0,'7'5'442'0,"1"5"-291"15,4 4-44-15,-12 3-42 16,-5 2-10-16,-6-2-15 0,-1-2-8 16,4-7-9-1,4-3 3-15,7-11 1 0,7-5 0 16,11-10-4-16,0-4-6 16,5 1-12-16,0 1-6 0,-1 7-9 15,-2 6-7-15,-7 10 4 16,-2 5 4-16,-2 13 9 15,-7 2 9-15,0 5 4 16,0 1 0-16,-4-2 0 16,7-1-19-16,5-2-188 15,-4-5-149-15</inkml:trace>
  <inkml:trace contextRef="#ctx0" brushRef="#br0" timeOffset="61015.7">9601 8055 727 0,'0'-1'364'0,"0"8"-123"15,0 11-90-15,0 23-104 0,3 12 7 16,-2 27 4-16,0 10-11 16,1 0-15-16,-1 1-7 15,5-24-5-15,2-11-26 16,3-18-249 0</inkml:trace>
  <inkml:trace contextRef="#ctx0" brushRef="#br0" timeOffset="61162.67">9609 8376 1052 0,'20'3'373'16,"24"4"-322"-16,3-1-26 16,5-5-115-16,-2-5-282 15</inkml:trace>
  <inkml:trace contextRef="#ctx0" brushRef="#br0" timeOffset="61416.55">10224 8154 900 0,'1'0'437'15,"-4"0"-166"-15,-1 8-95 0,-15 10-88 16,-7 5-19 0,-15 4-13-16,-12 0-15 0,1-5-7 0,3-8-53 15,17-14-86 1,7-7-39-16,12-16-35 15,6-4 44-15,3-3 106 16,7 8 52-16,13 12 60 16,3 5 15-16,16 18-12 0,1 4-1 15,9 14-3 1,3 6 3-16,0 4 4 16,-2-5-11-16,-16-9-24 0,-3-7-40 15</inkml:trace>
  <inkml:trace contextRef="#ctx0" brushRef="#br0" timeOffset="62361.13">8198 7672 1186 0,'-3'3'504'0,"-2"5"-277"15,-2 16-148-15,-3 11-39 16,2 16-29-16,2 8 32 16</inkml:trace>
  <inkml:trace contextRef="#ctx0" brushRef="#br0" timeOffset="64858.89">10947 8091 955 0,'4'-1'385'0,"15"2"-240"16,11 0-44-16,14 1-36 15,5-1-21-15,-5-3-25 16,-8-1-5-16,-12 2-3 16,-8-2-4-16,-8 3-9 15,-8 1-10-15,-17 5-8 16,-10 5-2-16,-14 9 2 15,3 4 2-15,11 8 2 0,13 0-1 16,21-4-1 0,12-3 1-16,17-11 2 0,5-8 6 15,3-9 10-15,-4-8 7 16,-6-7 10-16,-11-2 1 16,-9-3 1-16,-4 3 3 15,-9 7 4-15,1 6-9 0,0 12-14 16,-1 4-4-16,1 11-10 15,-1 2 5-15,0 2 8 16,2-2 2 0,0-5 0-16,1-6 2 15,-1-9 12-15,2-6 4 0,3-13 8 16,4-4 5-16,9-8-4 16,4 0-7-16,5 1-12 15,2 5-1-15,-5 11 19 16,-3 11 11-16,-10 11 20 15,-4 9 2-15,-7 10-14 16,-2 1-8-16,1 1-15 16,4-3-7-16,7-8-56 15</inkml:trace>
  <inkml:trace contextRef="#ctx0" brushRef="#br0" timeOffset="65282.65">11696 8172 924 0,'0'-3'411'0,"6"1"-210"16,5 4-68-16,7 16-77 0,4 2-8 0,-2 6 1 31,1-1 7-31,-2-8 27 16,-2-5 14-16,1-12 34 15,2-7 6-15,3-15-25 16,0-6-20-16,-1-7-39 16,-4-1-77-16</inkml:trace>
  <inkml:trace contextRef="#ctx0" brushRef="#br0" timeOffset="65798.07">12686 7918 873 0,'0'-5'449'0,"0"5"-179"0,0 14-97 16,2 39-143-16,0 14-24 0,3 28 7 15,-5 11 0 1,2 0 0-16,-2-7 0 16,0-22-2-1,7-17 1-15,-5-28-111 0,5-7-88 0</inkml:trace>
  <inkml:trace contextRef="#ctx0" brushRef="#br0" timeOffset="66207.75">12691 8176 950 0,'10'0'401'16,"5"1"-202"-16,17 4-149 0,8 4-25 0,10-3-17 15,0 0-28 1,-1-6-121-1,-8-5-83-15,-10-9-125 0,-4-4 32 16,-15-6 219-16,-3-1 134 16,-6 6 213-16,-3 3 30 0,0 10-71 31,1 5-56-31,1 10-83 16,5 5-34-16,3 9-24 15,-2 4 6-15,-3-2 2 16,-1-1 2-16,-8-8 1 15,3-7 4-15,-4-9 6 0,-2-4-16 16,4-11-37-16,0-7-16 16,3-11-17-16,4 2 12 15,6-2 18-15,7 9 3 16,8 12 21-16,-2 3 25 16,3 12 44-16,-7 4 13 15,-4 5-2-15,-3 6-18 16,-3 7-24-16,-3-2-8 0,-2 3-14 15,1-1-23 1,1-1-326-16</inkml:trace>
  <inkml:trace contextRef="#ctx0" brushRef="#br0" timeOffset="66483.17">13716 8062 582 0,'1'0'368'0,"-1"2"-23"15,-3 9-131-15,-16 6-121 0,-4 4-32 16,-6 5-25-16,-8-2-11 16,-1-4-9-1,3-5 28-15,1-15-127 0,9-5-46 16,5-15-23 0,4-8-27-16,3-5 163 0,4-2 73 15,7 7 55 1,4 5 1-16,17 9-23 0,5 8-13 15,12 15-22-15,2 10 2 16,-5 15-13-16,-4 2-12 16,-7 3-12-16,-3-4-5 15</inkml:trace>
  <inkml:trace contextRef="#ctx0" brushRef="#br0" timeOffset="66598.7">13594 7733 1097 0,'2'-2'321'0</inkml:trace>
  <inkml:trace contextRef="#ctx0" brushRef="#br0" timeOffset="66893.81">13988 7702 1153 0,'8'-16'568'15,"5"-10"-195"1,5 8-194-16,3 10-62 16,2 19-76-16,1 9-29 15,-3 25-14-15,-1 12 1 16,-4 17 4-16,-5 3 1 16,1-11 2-16,-5-9 1 0,1-19 0 15,-4-10 1 1,0-11 0-16,-4-6 4 15,-1-9 13 1,-4-1 0-16,-4-6-10 0,-1 3-11 16,-17 6-16-16,-9 1-3 0,-10 12 4 15,-1 2 6-15,10 0-78 16,12 0-71-16,21-5-197 16,15-5-195-16</inkml:trace>
  <inkml:trace contextRef="#ctx0" brushRef="#br0" timeOffset="67195.53">14612 8080 901 0,'-5'2'397'0,"-6"8"-203"15,-3 0-46-15,-6 6-70 16,-2 1-19-16,-1-7-24 15,-1-1-6-15,-1-9-5 16,0-3-3-16,4-9-10 16,0 1-8-16,6-2-13 15,6 2-7-15,9 4-9 16,4 2 8-16,14 5 19 0,3 1 15 16,8 10 26-16,5 3 1 15,0 10-8-15,-3 0-7 16,-6-2-12-16,-7-2 6 15,-6-6-168-15</inkml:trace>
  <inkml:trace contextRef="#ctx0" brushRef="#br0" timeOffset="67371.02">14993 8271 908 0,'10'8'520'15,"5"6"-42"-15,-4 13-287 0,2 6-52 16,-12-1-51-16,-3 0-15 16,-13-5-29-1,-7-4-7-15,-7-5 25 0</inkml:trace>
  <inkml:trace contextRef="#ctx0" brushRef="#br0" timeOffset="68344.91">2025 9127 601 0,'1'-9'389'16,"0"-6"-16"-16,5 7-160 0,-4 23-137 16,0 18-46-16,-2 32-32 15,3 23 1-15,0 19 3 16,-3-2 4-16,6-7 5 15,-5-16 1-15,4-26-67 16,3-8-118-16</inkml:trace>
  <inkml:trace contextRef="#ctx0" brushRef="#br0" timeOffset="68702.19">2042 9456 805 0,'17'-7'370'15,"17"-9"-157"-15,13 5-135 0,13 6-32 16,10 0-29-16,2 0 5 16,0 1-131-1,-10-2-30-15,-16 1-21 16,-13 1-16-16,-17 0 134 16,-3-1 43-16,-11-5 88 15,-1 1 32-15,-6-8 48 16,-5-4 10-16,-5-3-30 0,-1-3-20 15,-3 5-50 1,-1 6-27-16,-6 13-47 16,-2 5-11-16,5 15-11 0,2 8-2 15,19 6 7-15,6 2 3 16,19-2 5-16,12-6 4 16,2-14 9-16,-3-7 8 0,-4-10 8 15,-11-7 1-15,-9-2-36 16,0-2 139-16</inkml:trace>
  <inkml:trace contextRef="#ctx0" brushRef="#br0" timeOffset="68940.8">2841 9214 1166 0,'0'1'423'16,"3"8"-346"-1,2 5-49-15,2 15-25 0,0 4 0 0,2 9 1 16,-1-1 1 0,6-5 2-16,2-7 2 15,4-17 54-15,2-5 33 16,-2-15 53 0,1-7 18-16,-6-11-28 0,-3-4-28 15,0-2-52 1,-5-3-19-16,0 11-84 0,4 1-75 0</inkml:trace>
  <inkml:trace contextRef="#ctx0" brushRef="#br0" timeOffset="69242.21">3491 9312 808 0,'-3'-11'385'0,"-10"-11"-143"15,-4-1-40-15,-11 1-69 16,-3 3-35-16,-5 5-62 16,-2 9-24-16,5 14-33 15,2 7-4-15,12 12 3 16,8 5 4-16,12 4 12 15,12 1 5-15,19-5 16 16,10-4 12-16,9-14 8 16,-4-7 2-16,-10-9-8 15,-9-7-25-15</inkml:trace>
  <inkml:trace contextRef="#ctx0" brushRef="#br0" timeOffset="69455.22">3656 9146 945 0,'5'0'454'0,"0"0"-150"15,4 16-209-15,2 8-25 16,2 21-32-16,-1 15-3 16,-1 18-7-16,-8 8-5 0,-3-4-7 15,-3-12-1-15,-1-14-1 16,3-11-1-1,2-11-33-15,4-9-57 0,4-13-253 16</inkml:trace>
  <inkml:trace contextRef="#ctx0" brushRef="#br0" timeOffset="69602.39">3731 9482 1126 0,'13'-7'427'0,"17"-2"-324"15,8-5-43 1,12 7-67-16,-3-1-102 0</inkml:trace>
  <inkml:trace contextRef="#ctx0" brushRef="#br0" timeOffset="69960.58">4374 9162 604 0,'-15'-9'315'16,"-22"-9"-85"-16,2 8-78 15,-3 10-93-15,-2 2-19 0,9 10-31 16,5 4-12-16,14 5-8 16,11 3 1-16,13 4 6 0,6-5 5 15,11-3 5 1,3 0 0-16,2-6 2 15,-1-3 2-15,-10-8-15 0,-10-3-22 16,-12-5-27 0,-8-2-6-16,-17 0 12 0,-6 1 28 15,-6 6 40 1,-1 2 9-16,8 9 4 16,6 3-9-16,11 8-21 15,11 3-3-15,12 5 1 16,9 1 3-16,12-4 6 15,6-4 0-15,2-9 12 16,5 0-149-16</inkml:trace>
  <inkml:trace contextRef="#ctx0" brushRef="#br0">4463 9151 980 0,'9'-5'397'16,"11"-3"-243"-16,1 5-43 15,4 8-20-15,2 8-23 16,6 7-27-16,-1 6-5 16,-2 7 0-16,-6 4 1 15,-1 7 1-15,-1 2-5 16,3-2-11-16,-2-6-3 0,-3-10-3 16,-2-9 1-16</inkml:trace>
  <inkml:trace contextRef="#ctx0" brushRef="#br0" timeOffset="70604.75">5079 9205 859 0,'-14'-4'376'0,"-16"-1"-202"16,6 5-61-16,10 4-79 15,3 5-25-15,13 3-17 16,0 0-2-1,6 1 6-15,0 0 4 16,4-4 2-16,-2 0 2 16,-1-3 2-16,-1-4 3 0,-8 1-41 15,-4 0-10-15,-15 2-5 16,1 4-3-16,-4 2 48 16,3 3 7-16,11 3 6 15,6 3 3-15,9 1 46 16,5 0 11-16,8 0 9 0,1-2-2 15,7-5-46 1,-1-4-9-16,-2-10-33 16,1-1-100-16</inkml:trace>
  <inkml:trace contextRef="#ctx0" brushRef="#br0" timeOffset="70719.15">5055 9088 1000 0,'-4'-13'442'16,"-9"-11"-229"-1,8 9-89-15,6 15-113 0,3 6-15 0,11 12-124 16,4 4-161 0</inkml:trace>
  <inkml:trace contextRef="#ctx0" brushRef="#br0" timeOffset="70858.74">5262 9294 712 0,'17'15'370'15,"19"21"-85"-15,-1 1-61 16,-12-1-83-16,-8-5-33 15,-15-15 10-15,-11 0-1 0,-16-17-5 16,-7-2-6 0,-11-10-116-16,4-11-32 0</inkml:trace>
  <inkml:trace contextRef="#ctx0" brushRef="#br0" timeOffset="71825.7">4686 9334 757 0,'1'-7'417'16,"2"-6"-83"-16,0 6-104 16,-2 7-129-16,0 7-33 15,-3 13-38-15,-7 5-12 0,-14 16-4 16,-8 3 0-16,-3 5-107 31</inkml:trace>
  <inkml:trace contextRef="#ctx0" brushRef="#br0" timeOffset="72786.81">6191 9214 791 0,'11'1'357'15,"15"12"-152"-15,-1 4-110 16,-4 15-56-16,-2 5-11 15,-17 1-5-15,-5 0-1 0,-11-4-2 16,-5-6-1-16,2-10-2 16,3-8 3-16,3-10-4 15,3-6-18-15,6-5-13 16,2-3-9-16,8-9-3 16,6 0 19-16,5-5 13 15,0-2 3-15,3 1 26 16,0 1 15-16,-6 4 17 15,-5 6 6-15,-7 10-24 16,-5 7-21-16,-2 9-26 16,-2 5-7-16,4 10-1 15,7 2 2-15,12 4 3 16,4 0 1-16,8-3 1 16,0-3-1-16,2-10-2 0,6-5-56 15,-3-13-75 1,1-6-27-16,-9-12-10 0,4-3 55 15,3-4 77-15,-3 2 37 16,2 3 61-16,-6 9 20 16,-12 12 12-16,-6 4-7 15,-10 12-41-15,-8 6-15 16,-9 7-6-16,0-7 0 16,9-8-2-1,0 0-1-15,-33 20 7 16,-1-10 2-16,2-18 0 0,19-16-2 15,2-14-14-15,8 1-7 16,9 0-18-16,6 3-9 16,11 12-9-16,1 4-4 0,5 11 13 15,1 7 7 1,2 11 10-16,2 4 6 0,4 5 1 16,1-1 2-16,0-12 1 15,4-3 3-15,-3-15 9 16,2-7 8-16,-5-11 26 15,-6-5 13-15,-8-8 14 16,-5-2 6-16,0 6-8 16,-2 1-12-16,-1 14-23 0,-3 9-15 15,0 12-25 1,1 12-3-16,4 11-3 0,3 9 2 16,4 3 5-16,1-2-5 15</inkml:trace>
  <inkml:trace contextRef="#ctx0" brushRef="#br0" timeOffset="73381.8">7912 9134 909 0,'-5'-2'437'15,"0"6"-192"-15,-1 15-108 0,-2 31-121 16,6 18-13-16,-2 25 8 16,1 3 3-16,3-4 1 15,2-9 4-15,8-23 0 16,0-12 86-16,1-18-300 16</inkml:trace>
  <inkml:trace contextRef="#ctx0" brushRef="#br0" timeOffset="73776.86">7901 9454 808 0,'14'4'285'0,"23"10"-253"0,9-4-9 16,7-4 4-16,3-5-5 15,-6-10-2-15,-4-4-3 16,-18-14-5-16,-5-1 0 15,-16-8 14-15,-6 4 42 16,-2 8 39-16,-4 3 15 16,0 15-19-16,3 5-43 15,2 10-42-15,2 10-17 16,6 4 1-16,1 1 3 0,2-2 3 16,-4-8 2-16,0-7 6 15,-1-7 3-15,1-6 5 16,0-8 0-16,-1-9-6 15,6 0-4-15,-3-4-9 16,0 6-2-16,1 11 0 16,-1 7-1-16,-1 12 3 15,-5 8 1-15,2 11 1 16,-6 1 2-16,2 4 1 16,9 1 0-16,5-10-74 15</inkml:trace>
  <inkml:trace contextRef="#ctx0" brushRef="#br0" timeOffset="74604.59">9374 9236 670 0,'0'5'266'0,"-3"6"-131"0,-8 6-31 16,-9 10-4-1,-7 1 7-15,-11 1-36 16,-2-5-13-16,-3-15-7 16,4-12-5-16,9-14-1 15,3-11-4-15,17-3-19 16,2 1-5-16,14 1-10 16,8 6-5-16,4 7-2 15,10 8-2-15,4 20 2 16,3 7 0-16,-1 23 4 15,0 7 0-15,-3 4-1 0,-1 3 0 16,3-17-1-16,2-12 0 16,-2-15-2-16,-2-11 0 15,-9-10 7-15,-4-6 4 16,-12-9 9-16,-3-2 3 16,-6-4-5-16,0 6-7 15,2 10-17-15,0 4-10 0,2 12-4 16,0 5 2-1,-1 5 10-15,0 0 8 0,-6 2 3 16,0-6 4 0,0-5 5-16,-1-5-1 0,4-13-9 15,3-4-3-15,7-6-14 16,6-5-1-16,10 1-1 16,0 14 0-1,-11 8 23-15,0 0 15 16,38-9 26-16,-2 7 5 0,-9 12-12 15,-21 11-12-15,-7 7-16 16,-3 4-3-16,-1 5-3 16,4 2 86-16,0 3-244 15,2-3-247-15</inkml:trace>
  <inkml:trace contextRef="#ctx0" brushRef="#br0" timeOffset="74855.85">10035 9433 332 0,'13'-15'273'0,"6"-12"31"16,-4 0-61-16,2-2-19 16,-17-1-57-16,-9 2-26 0,-18 5-40 15,-7 5-17-15,-11 7-26 16,-2 5-12-16,10 9-32 16,4 5-12-16,22 7-8 15,9 4-2-15,10 3 2 16,9 1 4-16,6-1 4 15,3-4 2-15,7-1 1 16,1-2 0-16,-3-6 13 16,1 0-57-16</inkml:trace>
  <inkml:trace contextRef="#ctx0" brushRef="#br0" timeOffset="75051.01">10229 9138 945 0,'-2'0'453'15,"-3"3"-200"-15,2 6-89 16,2 18-133-16,1 6-14 0,8 20-1 16,4 12 1-16,-2 9-1 15,-1 3 0 1,-3-3-1-16,-5-7-1 16,-1-11-1-16,1-3-2 15,3-13 85 1,2-8-137-16</inkml:trace>
  <inkml:trace contextRef="#ctx0" brushRef="#br0" timeOffset="75430.73">10295 9433 648 0,'9'-5'339'0,"8"-8"-60"16,8 5-176-16,10 0-73 15,4 5-12-15,8 4-8 16,-1-1-44-16,-2 2-48 16,-6-2 0-16,-8-2 2 15,-7-4 50-15,-7-3 103 16,-1-2 29-16,-5-3 41 16,-2-4 9-16,-5-5-23 15,-4-4-20-15,-7-4-29 16,-2-2-11-16,-7 7-32 15,-2 4-11-15,-8 11-28 16,-5 7-9-16,-4 12-11 16,3 6 1-16,9 8 7 0,6 3 1 15,18 7 5-15,10 1 2 16,16-3 6-16,9 0 3 16,6-12 4-16,-2-8 2 15,-4-7-1-15,-7-4-8 16,-12-10-370-16</inkml:trace>
  <inkml:trace contextRef="#ctx0" brushRef="#br0" timeOffset="75683.78">10749 9259 856 0,'0'-3'397'0,"2"1"-167"0,7 2-97 16,0 5-36-16,7 5-34 15,-2 4-22-15,0 8-21 16,1 3-5-16,0 5-5 16,1-2-2-16,-1-4 1 0,-1-6 1 15,1-12 0-15,0-6 56 16,5-8 22-16,0-7 11 16,-1-8 13-1,0-6-52-15,-1-6-23 16,-3-1-33-16,-5 8-160 0</inkml:trace>
  <inkml:trace contextRef="#ctx0" brushRef="#br0" timeOffset="76159.69">11154 9157 623 0,'-4'0'317'15,"-8"4"-123"1,2 5-79-16,5 14-90 0,4 5-20 16,7 6 5-1,5 0 2-15,9-3 26 0,0-2 25 0,3-10 41 31,0-6 19-31,-6-13 7 16,-1-7-20-16,-6-13-28 16,1-3-18-16,0-2-21 0,-1-4-3 15,-1 4-11 1,-5 3-4-16,-4 5-13 16,-2 3-6-16,-2 10-12 15,-1 4-7-15,3 11-3 16,2 4-1-16,1 11 7 15,6 4 3-15,9 4 6 16,2-4 1-16,6-9 7 16,2-2 6-16,-5-10 34 0,0-5 19 15,-4-10 18-15,-4-7-1 16,-3-9-30-16,-2-1-45 16,-6 0-158-16,-2 2-81 15</inkml:trace>
  <inkml:trace contextRef="#ctx0" brushRef="#br0" timeOffset="76392.56">11602 9116 833 0,'4'-4'455'16,"5"-4"-123"-16,1 9-172 16,-1 7-52-16,-1 11-76 15,0 7-12-15,0 17-5 16,-1 8-1-16,-3 18-1 15,-3 6-2-15,2-1 3 16,-3-9 2-16,5-17-1 16,-2-13 1-16,-2-16-4 15,7-2 0-15,-3-12-99 16,0-5-73-16</inkml:trace>
  <inkml:trace contextRef="#ctx0" brushRef="#br0" timeOffset="76527.2">11657 9409 1000 0,'2'-6'455'16,"10"-7"-201"-16,5 0-96 15,8 5-95-15,8 0-21 0,5 4-27 16,7 3-26-16,5-1-226 16</inkml:trace>
  <inkml:trace contextRef="#ctx0" brushRef="#br0" timeOffset="76892.48">12250 9135 652 0,'-5'-7'344'0,"-8"-3"-83"16,-3-1-84-16,-1 6-87 0,-3 3-24 15,-4 2-32 1,3 2-15-16,4 3-21 15,1 1-5-15,10 5-2 0,5 3 0 16,9 1 8 0,6 1 1-16,8-2 4 15,-2-2 1-15,0-5 1 0,-1-1 1 16,-11-3 8-16,-1-1 2 16,-12-2-5-1,-8 0-3-15,-4 1-9 0,-3 0 0 0,3 5 1 16,2-1 2-1,6 7 0 1,3 1-1-16,10 4 7 0,7 1 4 0,3 2 15 16,4 1 4-1,3-4 0-15,0-3-3 16,2-10-7-16,-1-6-56 0</inkml:trace>
  <inkml:trace contextRef="#ctx0" brushRef="#br0" timeOffset="77003.82">12270 8938 918 0,'-1'-4'431'0,"-5"-7"-196"0,2 7-115 15,8 8-110 1,2 4 65-16,11 12-351 16</inkml:trace>
  <inkml:trace contextRef="#ctx0" brushRef="#br0" timeOffset="77237.22">12352 9107 624 0,'4'4'365'0,"7"6"-20"16,6 4-96-16,5 6-84 15,1 3-38-15,0 8-57 16,-2-1-31-16,-5-1-21 16,-1-4-1-16,-3-7 2 15,-1-6 4-15,-1-8 47 16,3-4 11-16,0-8 8 15,0-7-1-15,3-6-47 0,-5-2-11 16,2-4-9-16,0 7-52 16,-9 2-160-16,6 7-191 15</inkml:trace>
  <inkml:trace contextRef="#ctx0" brushRef="#br0" timeOffset="77595.26">12946 9183 699 0,'-1'-7'387'16,"1"-5"-99"-16,-8 2-106 15,-2 1-44-15,-5 4-84 16,-2 3-32-16,-1 5-37 15,-2 6-8-15,1 9 3 0,-2 5 3 16,10 4 9 0,3 6 3-16,15 2 5 15,8 0 6-15,9-5 64 16,5-4 25-16,0-14 61 0,6-7 29 16,-7-12-22-16,-1-11-8 0,-9-8-41 15,-8-5-30-15,-10-6-35 16,-5-1-17-1,-8 6-24-15,2 2-21 16,-5 12-127-16,-3 9-95 0</inkml:trace>
  <inkml:trace contextRef="#ctx0" brushRef="#br0" timeOffset="77959.59">13386 9427 969 0,'1'0'521'0,"2"-2"-145"15,-1 3-92-15,-2-1-40 16,0 0-47-16,0 0-30 0,0 0-49 16,0 0-25-1,-1 0-43-15,0 0-12 16,1 0-19-16,0-1 21 0,0 0-140 15,0-1-121-15</inkml:trace>
  <inkml:trace contextRef="#ctx0" brushRef="#br0" timeOffset="94221.72">13952 8878 747 0,'4'-22'431'0,"0"-16"-86"16,-1 7-63-16,-3 20-102 16,0 7-58-16,-4 26-67 15,-1 15-14-15,-2 38-30 16,-1 11-5-16,-1 11 4 0,3-5-1 15,9-6 2-15,4-7-47 16,11-12-265-16</inkml:trace>
  <inkml:trace contextRef="#ctx0" brushRef="#br0" timeOffset="94506.2">14375 9198 1054 0,'-17'-2'469'16,"-22"2"-213"-16,-4 0-69 0,3 5-92 16,9 5-27-16,11 7-56 15,6 4-8-15,12 8-4 16,0 1 0-1,9 11 3-15,0-7 5 0,3-5 0 0,2-2 0 16,-10-17-1-16,5-1-2 16,-5-7 11-16,-1-6-36 15,6-13-185 1</inkml:trace>
  <inkml:trace contextRef="#ctx0" brushRef="#br0" timeOffset="94682.02">14319 9194 762 0,'-1'-3'501'16,"7"3"-1"-16,11 3-249 16,24 18-160-16,14 12-35 15,13 21-12-15,-4 8-2 16,-7 4-17-16,-4-2-5 16,-10-13-9-16,1-9 0 15,-6-9-125-15,-9-6-121 0</inkml:trace>
  <inkml:trace contextRef="#ctx0" brushRef="#br0" timeOffset="94872.3">14812 9187 1194 0,'-8'1'483'0,"-14"10"-308"15,-2 6-70-15,-8 15-71 16,-4 6-10-16,-3 12-12 15,-5 4-4-15,-10 1-2 16,0-4-2-16,2-5-6 16,9-5 8-16,18-9-144 15,10-3-94-15</inkml:trace>
  <inkml:trace contextRef="#ctx0" brushRef="#br0" timeOffset="95244.25">14852 9281 636 0,'5'-6'358'0,"5"-5"-55"15,-1 8-110-15,-5-2-33 0,-1 9-38 16,-4-1-31-16,-1-3-36 15,1 0-8-15,1 23-16 16,14 34-1-16,6-25 6 16,5-3 6-16,2-11 3 15,1 1 0-15,-6-15-13 16,-1-4-4-16,-7-12-4 16,-5-8-11-16,-1-16-123 15,-1-3-85-15,-5-11-143 16,0-5 9-16,-2 0 144 15,-7 0 104-15,3 14 196 16,2 9 47-16,-3 19 28 16,3 10-28-16,2 9-66 15,-5 4-36-15</inkml:trace>
  <inkml:trace contextRef="#ctx0" brushRef="#br0" timeOffset="95782.54">15452 9120 739 0,'-11'-4'369'0,"-15"-1"-121"16,-1 2-75-16,4 7-109 15,1 3-28-15,12 8-36 16,5 0-3-16,13 2 7 16,7 5 7-16,9-2 4 15,5-3 1-15,-4-3 1 16,-2-2-2-16,-9-5 1 16,-7-2 0-16,-15-1-5 0,-7-2-1 15,-17 3-7 1,-5 0-2-16,1 8-4 15,4 3-4-15,13 5-4 16,10 3-1-16,15-1 2 0,8-4 4 16,13-9 8-1,7-4 5-15,12-11 7 0,-1-5 6 0,-1-9 5 32,-2-5 1-32,-20-7-4 0,6 7-6 15,-7 3-5 1,-9 3 13-16,4 12 46 15,-14 0 17-15,-7 6 7 16,0 5-13-16,1 10-43 0,1 7-11 0,6 13-3 16,3 6 4-16,2-1 4 15,5 2 0 1,4-14-5-16,-4-6-3 0,4-10-6 16,-8-11-73-1</inkml:trace>
  <inkml:trace contextRef="#ctx0" brushRef="#br0" timeOffset="96741.08">1839 10432 678 0,'4'-3'310'16,"12"-1"-98"-16,13 3-56 0,22 1-33 16,12 0 3-16,15 0-33 15,1-3-18-15,-7 0-30 16,-6 2-13-16,-22 4-23 15,-14 4-11-15,-23 3-32 16,-10 3-16-16,-16 0-29 16,-3-1 6-16,-5-4 30 0,1-6 18 15,5-5 38-15,0-2 6 16,6 2 1-16,4 3-6 16,6 11 0-16,0 5-2 15,4 11-2-15,1 4 4 0,1 3-3 16,2-1 0-16,6-1-3 15,-2-1-2-15,10-9-6 16,5-1-1 0,7-12-94-16,4-3-76 0,7-8-205 31</inkml:trace>
  <inkml:trace contextRef="#ctx0" brushRef="#br0" timeOffset="96973.19">2542 10640 380 0,'4'-11'330'0,"3"-6"18"0,-14 6-63 16,0 3-50-1,-8 4-101-15,-2 3-34 0,3 2-77 0,0 4-25 16,8 5-19-16,6 6-2 16,11 10 12-16,4-1 4 15,10-1 9-15,3 0 3 16,7-10 14-16,0-3 13 16,-3-14 63-1,-3-7 24 1,-15-9 30-16,-9-4-3 0,-17-2-61 15,-10 2-28-15,-10 2-51 16,3 6-17-16,2 6-89 16,7 7-56-16</inkml:trace>
  <inkml:trace contextRef="#ctx0" brushRef="#br0" timeOffset="97567.71">3713 10285 646 0,'-6'-5'349'0,"-13"-2"-89"16,-11 7-87-16,-15 15-123 16,3 15-16-16,7 24-18 15,5 10-7-15,27 13-1 16,5 0-2-16,21-8 12 0,17-6 8 15,20-20 25 1,11-11 16-16,8-23 37 0,-4-9 30 16,-18-24 36-1,-10-10 0-15,-19-11-34 0,-9-7-32 16,-18-6-56-16,-6-7-16 16,-20-4-24-16,-9-2-17 0,-11 12-56 15,-4 9-46 1,-5 22-127-16,1 17-78 15,-6 18-270-15</inkml:trace>
  <inkml:trace contextRef="#ctx0" brushRef="#br0" timeOffset="97675.47">3477 10485 507 0,'14'11'313'0,"31"8"-27"16,15-4-29-16,34-5-79 16,9-7-52-16,0-3-68 15,1 3 16-15</inkml:trace>
  <inkml:trace contextRef="#ctx0" brushRef="#br0" timeOffset="98200.54">4266 10417 637 0,'7'12'278'0,"7"16"-117"31,-3 5-18-31,-7 10-18 0,-4-2-7 0,-7 1-33 16,-2-3-17-16,5-6-15 16,1-5-2-1,3-15-17-15,-2-8 67 0,-1-12 6 16,-2-8-2-16,-4-13 10 31,-3-6-75-31,-6-13-20 0,0-8-6 16,3-12-38-16,2-1-12 0,12 14-17 15,2 12-12 1,7 30 21-16,3 14 8 16,-5 23 11-16,13 11 11 0,10 13 12 15,3 2 0-15,18-4 2 16,-7-5 1 0,0-13 2-16,-3-7 1 0,-8-18 7 0,-3-4 6 15,-8-17 18 1,0-5 7-16,-3-13 4 0,0-8-4 0,-4-7-18 15,-2-2-7 1,-5 13-11-16,-6 9 4 16,-2 29-7-16,-7 8 4 0,1 25 0 15,-1 11-6-15,7 5 7 16,3 4 0 0,9-4 0-16,1-4 1 0,2-5 0 15,0-1-2-15,-4-9 8 16,0-3-49-1,2-11-235 1</inkml:trace>
  <inkml:trace contextRef="#ctx0" brushRef="#br0" timeOffset="98412.04">4891 10234 1081 0,'3'-7'507'0,"4"-7"-210"15,2 14-166-15,-1 8-40 16,7 21-54-16,-6 9-14 0,2 19-10 16,-3 4-2-16,-1-1-1 15,6 0 0-15,-4-15-1 16,-1-7 0-16,-1-14-13 16,0-7-57-16,0-8-167 15,2-4-120-15</inkml:trace>
  <inkml:trace contextRef="#ctx0" brushRef="#br0" timeOffset="98643.33">5274 10474 633 0,'2'-1'353'0,"-2"-5"-74"16,-4 5-70-16,3 1-102 16,-13 0-36-16,-55 7-41 0,21-5-12 15,-2 7-6 1,3 0-3-16,11 3 1 0,12 4 4 15,13-1 2-15,6 0 1 16,22 3 11-16,7 1 2 16,24-3-1-16,6 0-2 15,6 2-16-15,3-3 7 16,-4 1-178-16,-5-1-196 16</inkml:trace>
  <inkml:trace contextRef="#ctx0" brushRef="#br0" timeOffset="98949.3">5523 10553 675 0,'1'-1'368'0,"-1"2"-113"15,0 7-63-15,-1 6-97 16,-4 6-17-16,3 4 5 16,-4-1 2-16,4 1-10 15,0-6-10-15,2-8-10 0,0-7 12 16,-1-7 7-16,-2-8-4 15,-2-10-13 1,1-3-23-16,-7-12-18 0,5-7-3 16,2-6-4-16,-1-6-3 15,5 6-8 1,1 6-4-16,11 11-5 16,5 12-1-16,15 7-2 15,7 3 1-15,12 9 0 16,8 1 2-16,9 2-2 15,1 4 0-15,-3 5-168 16,-5 5-83-16</inkml:trace>
  <inkml:trace contextRef="#ctx0" brushRef="#br0" timeOffset="99200.44">5482 10654 705 0,'1'2'375'15,"4"0"-15"-15,26 3-170 0,18 4-23 16,19-1-25-16,5-1-42 16,0 5-61-16,-13-3-11 15,-17-2-10-15,-15-1-3 16,-20-9-90-1,2 1-113-15</inkml:trace>
  <inkml:trace contextRef="#ctx0" brushRef="#br0" timeOffset="99366.21">5460 10531 1118 0,'5'-2'452'0,"23"-2"-267"0,11-5-57 15,30 5-46-15,11-4-20 16,3 2-41-16,-5 3-8 16,-23-2-65-16,-3 5-108 0</inkml:trace>
  <inkml:trace contextRef="#ctx0" brushRef="#br0" timeOffset="99706.08">6129 10345 555 0,'2'-5'320'0,"1"-2"-17"0,4 19-214 16,-2 7-26-16,0 22-8 0,-4 7 20 16,-1 7 38-16,-3-2 10 0,-1-4-11 15,2-8-19-15,1-11-40 32,-2-4-10-32,3-14 4 15,-1-5 11-15,1-10 27 16,-1-6-1-16,-1-14-16 15,-2-5-16-15,-3-10-33 16,-1-8-4-16,0-13-6 16,-3-8-4-16,4 2-6 15,2 7-4-15,2 17-1 16,4 14-1-16,8 11-6 16,8 4-3-16,19 6-5 0,10 5 1 15,20 2 5-15,2 3 3 16,0 1 9-16,5 1-64 15,-9 2-153-15,0 3-145 16</inkml:trace>
  <inkml:trace contextRef="#ctx0" brushRef="#br0" timeOffset="99951.2">6142 10666 400 0,'4'3'310'16,"17"-1"3"-16,16 4-72 16,8-1-38-16,16 2-50 15,-8 1-26-15,4 1-41 0,-8-5-22 16,-4-2-45-16,-3-2-18 15,-17 0-160-15</inkml:trace>
  <inkml:trace contextRef="#ctx0" brushRef="#br0" timeOffset="100119.33">6170 10475 823 0,'14'3'422'0,"21"2"-74"16,9 5-81-16,16 2-71 16,-2-3-43-16,9 0-87 15,-3-9 9 1</inkml:trace>
  <inkml:trace contextRef="#ctx0" brushRef="#br0" timeOffset="100784.02">7572 10488 883 0,'-13'1'372'0,"-21"5"-226"16,3 2-56-16,2 10-86 15,4 3-19-15,16 9-12 16,5 1 4-16,13-1 18 15,9 0 9-15,12-9 24 16,1-5 26 0,0-8 43-16,-7-7 26 0,-14-8 23 15,-8-1-16-15,-14-7-42 16,-4 1-28-16,-4 2-66 0,5-1-77 16</inkml:trace>
  <inkml:trace contextRef="#ctx0" brushRef="#br0" timeOffset="101308.73">7669 10527 993 0,'18'-5'421'31,"13"1"-214"-31,16 4-139 16,8-2-22-16,2 1-22 15,-3-1-7-15,-6-3-5 16,-8 2 0-16,-17-2 0 15,-8 4-1-15,-15 1-5 16,-10 1-3-16,-9 3-1 16,-5 2-3-16,-8-2 1 15,9 7 0-15,1 6 0 16,7 5 0-16,10 7 2 16,4 1 2-16,12-2 5 15,3-5 3-15,10-6 6 16,3-5 1-16,1-11 3 15,0-5-1-15,-5-9-4 16,-2-3-2-16,0-4-3 16,-2 1 0-16,-3-1-4 15,-2 5-3-15,-7 9-5 0,-3 5 0 16,-7 13 4-16,1 3 1 16,-5 3 3-16,4 3-1 15,2-3-1-15,1-5 0 0,1-6 1 16,2-6 1-1,6-11 0-15,3-4 0 0,5-6-1 16,5-4-2-16,3 3-2 16,2 4-2-16,-5 7 21 15,-4 7 8-15,-5 7 26 16,-5 6 11-16,0 12 4 16,-1 6-2-16,-2 8-20 15,-1-1-9-15,4-5-46 16,0-2-296-16</inkml:trace>
  <inkml:trace contextRef="#ctx0" brushRef="#br0" timeOffset="101877.25">9370 10580 937 0,'-21'-9'445'15,"-12"-6"-179"-15,1 14-158 0,-1 3-43 16,6 15-52 0,6 4-13-16,10 8 0 0,10 3 2 15,19 1 3-15,9-1 3 16,6-13 14 0,5-4 13-16,-4-15 28 0,-2-8 23 15,-8-16 13-15,-9-8-7 16,-11-12-14-16,-5-10-18 15,-9-17-18-15,-1-7-8 16,9-7-17-16,3 5-11 0,15 20-16 16,9 17-6-1,4 26-77-15,5 15-103 16</inkml:trace>
  <inkml:trace contextRef="#ctx0" brushRef="#br0" timeOffset="102065.04">9512 10550 962 0,'3'2'396'0,"8"9"-228"16,0 2-36-16,4 9-36 16,-1 4-16-16,-4 0-35 15,3 1-10-15,-2-3-46 16,1-4-98-16</inkml:trace>
  <inkml:trace contextRef="#ctx0" brushRef="#br0" timeOffset="102327.46">9983 10582 768 0,'0'8'389'0,"-2"6"-116"15,-12 7-72-15,-8 2-18 16,-10-1-57-16,-1-1-40 15,-1-8-54-15,0-5-9 16,11-11-58-16,-2-9-14 16,5-11-6-16,0-3-5 15,2-1 47-15,6 3 8 0,13 7 1 16,9 4 4-16,10 10 12 16,7 3 8-16,2 12 13 15,-2 6-2-15,-1 6-9 16,3 5-5-1,1-2-83-15,7 1-104 0</inkml:trace>
  <inkml:trace contextRef="#ctx0" brushRef="#br0" timeOffset="102658.39">10360 10650 882 0,'-10'-14'435'0,"-18"-19"-148"0,-4 1-55 16,-2 2-107-16,-4 9-48 16,0 19-70-1,2 5-10-15,8 16-9 0,8 6 5 16,19 7 7-16,8 2 1 16,19-2 6-16,10-2 4 15,4-9 3-15,1-6 4 0,-15-15 12 16,0-7 7-1,-11-18 15-15,-6-8 11 16,-1-8 15-16,-9-13-5 16,-7-23-4-16,2-13-15 0,1-12-32 15,5 4-9-15,11 33-27 16,1 23-17-16,15 35-78 16,2 10-91-16</inkml:trace>
  <inkml:trace contextRef="#ctx0" brushRef="#br0" timeOffset="103030.5">10617 10613 949 0,'2'5'451'0,"3"3"-166"15,8 0-90-15,3 1-32 16,5-1-31-16,2-2-31 16,0-4-43-16,0-3-11 15,-6-8-18-15,-3-1-4 0,-6-8-13 16,-9-2-7-16,-10-5-23 16,-7 0-14-16,-10 5-15 15,1 9-1-15,-4 13 14 16,3 7 7-16,6 13 16 15,2 3 2-15,8 8 4 16,2 4 2 0,9 6 6-16,4 5 3 0,9 5 2 0,6 2 1 31,1-3-6-31,3-1 75 16,2-13-278-16,-6-11 166 0</inkml:trace>
  <inkml:trace contextRef="#ctx0" brushRef="#br0" timeOffset="103300.43">11113 10659 789 0,'-8'-13'450'15,"-7"-9"-101"-15,-7 6-118 31,-6-4-54-31,-1 5-84 0,1 2-37 0,1 3-39 16,2 9-10-16,5 8-6 16,4 4 3-16,9 9 5 15,9 2 2-15,17 4 4 16,6 0 1-16,15-2-3 16,1-5-4-1,-2-7-70-15,-1-6-81 16</inkml:trace>
  <inkml:trace contextRef="#ctx0" brushRef="#br0" timeOffset="103484.55">11245 10501 930 0,'2'-3'454'0,"-1"0"-184"16,0 4-58-16,-1-1-87 16,-1 11-45-16,-2 61-30 15,6-22 3-15,5 16-2 16,1 4-2-16,-1 5-11 15,-4-3-9-15,2-14-13 16,1-7-3-16,-1-24-4 16,5-4-42-16,-2-14-90 15</inkml:trace>
  <inkml:trace contextRef="#ctx0" brushRef="#br0" timeOffset="103889.05">11319 10605 1290 0,'15'0'491'16,"13"0"-348"-16,10 6-33 15,3 1-33-15,0 1-18 0,-4-1-35 16,-5-7-5 0,-11-4-3-16,-3-4-1 15,-3-5-14-15,0 2-6 0,0 4-24 16,-1 1-6-16,-4 13-2 15,0 0 4-15,-4 12 20 16,0 4 5-16,1 1 11 16,-6 0 5-16,-2-6 10 15,1-6 4 1,-1-8 8-16,2-4 1 0,4-5-4 16,-5 4-3-16,0 0-13 15,4-10-3-15,37-40-6 16,-26 29-2-16,4 4-5 15,4 6-2-15,-3 12-5 16,-3 7 1-16,-6 5 2 16,-4 10 1-16,-4 5 6 0,3 0 1 15,1 1 21-15,-3-3-71 16,0-11-158 0</inkml:trace>
  <inkml:trace contextRef="#ctx0" brushRef="#br0" timeOffset="104049.38">11749 10166 1228 0,'-3'-2'543'0,"3"-4"-285"16,-3 14-130-16,1 9-44 16,8 14-51-16,-4 6-8 15,7 5-9-15,-4-1-2 0</inkml:trace>
  <inkml:trace contextRef="#ctx0" brushRef="#br0" timeOffset="104720.85">12910 10301 1026 0,'-2'0'452'15,"-4"0"-210"-15,-12 25-150 16,-5 16-51-16,-5 20-13 0,1 4-6 16,5 1-4-16,5-8-2 15,8-16-3 1,3-9 0-16,5-18 10 0,6-10 8 15,7-17 9-15,3-14 0 16,11-15-8-16,-2-10-7 16,1-17-9-1,3-7-5-15,-3-3-6 0,1 3-5 0,-3 28-5 16,-5 17-7-16,-9 31 0 16,-2 15 1-16,-2 25 0 15,3 15 6 1,16 13 3-16,8 4 1 0,12-8 1 15,5-6 1 1,-4-13-31-16,-5-9-101 0,-15-15-401 16</inkml:trace>
  <inkml:trace contextRef="#ctx0" brushRef="#br0" timeOffset="104867.25">12786 10527 830 0,'5'0'385'0,"7"0"-137"0,28 0-150 16,19 4-46-16,24 1-24 16,7 3-6-16</inkml:trace>
  <inkml:trace contextRef="#ctx0" brushRef="#br0" timeOffset="105235.09">13482 10470 565 0,'-10'0'386'0,"-10"2"10"16,14 2-169-16,26 5-128 0,14-2-34 15,24-1-20-15,5-4-5 16,11-2-15-16,2 0-6 15,-5-1-5-15,-7 1-3 16,-21-1-2 0,-14-1-1-16,-18-1-5 15,-6-1 0-15,-9-2 0 16,-3-2 2-16,-1-5 1 0,4-1 0 16,4 3-7-1,1 1-6-15,5 6-1 16,1 6 3-16,0 12 17 15,-2 7 12-15,-5 10 38 16,-4-3 8-16,-6-2-3 16,2-3-7-16,7-7-44 15,4-2-95-15</inkml:trace>
  <inkml:trace contextRef="#ctx0" brushRef="#br0" timeOffset="105440.91">14244 10171 924 0,'0'0'440'0,"0"10"-168"15,1 10-118-15,1 19-71 0,3 12-2 32,2 15-1-32,0-1-9 0,4-3-34 0,1-9-11 31,0-15 4-31,3-2-72 0,-2-13-239 15</inkml:trace>
  <inkml:trace contextRef="#ctx0" brushRef="#br0" timeOffset="105794.98">14193 10233 712 0,'8'-7'384'0,"18"-5"-59"15,5 1-107-15,17 4-76 16,9 6-17-16,5 7-37 16,3 6-13-16,-17 6-25 15,-8 0-18-15,-18-2-21 16,-16-3-5-16,-7-3-3 0,-12-2 0 16,-6-1 0-16,-3 0 1 15,3-2 1-15,5-2 0 16,13 1-5-16,7 1 0 15,14 3-3-15,2 6-2 0,4 19 1 16,5 5 1 0,-4 10 1-16,-8-1 2 0,-15-13 1 15,-11-2-1-15,-21-11-4 16,-8-5-1-16,-11-3-19 16,-5-9-50-16,6-3-162 15,3-1-302-15</inkml:trace>
  <inkml:trace contextRef="#ctx0" brushRef="#br0" timeOffset="106128.11">15106 10671 780 0,'3'-2'424'0,"-1"-2"-103"16,4 4-125-16,-6-1-39 15,0 1-38-15,0 0-12 16,0 0-4-16,0 0-2 15,0 0 5-15,0 0 1 16,0 0-14-16,0 0-8 16,0 0-25-16,0 0-13 0,0 0-22 0,0 0 11 15,0 0-498 1</inkml:trace>
  <inkml:trace contextRef="#ctx0" brushRef="#br0" timeOffset="113653.75">2533 11725 895 0,'-6'2'393'0,"-6"5"-183"15,-8 19-124 1,-4 12-29-16,-7 20-25 0,1 7-9 16,4 6-15-16,2-1 0 15,7-4-3-15,-3-4-1 16,9-10 1-16,3-7 2 15,4-16 3-15,5-10 4 0,3-18 28 16,3-12 3-16,6-20 1 16,4-9-5-16,6-14-30 15,5-4-11-15,4-10-17 16,5-1-9-16,0 1-4 16,-9 4 7-16,-10 19 16 15,-8 7 11-15,-5 20 16 16,-5 3 5-16,0 8-2 15,0 4-6-15,-3 3-37 16,3 0-17-16,0 0-21 16,4 11-1-16,33 57 25 15,-3-19 10-15,17 9 15 16,4 7 6-16,13-3 2 0,0-2 2 16,-12-2 2-16,-10-6 2 15,-28-7 4-15,-11-6 3 16,-17-6 11-1,-15-2 5-15,-30-8 7 0,-17-6-1 16,-25-17-8 0,0-10 0-16,7-9-10 0,9-3-5 15,20 5-11 1,8 5-8-16,26 7-39 0,14 7-21 0,26 7-132 16,14 5-165-16</inkml:trace>
  <inkml:trace contextRef="#ctx0" brushRef="#br0" timeOffset="114025.33">3204 11660 1127 0,'-1'-1'423'0,"1"9"-313"16,2 13-61-1,10 28-56-15,2 21 13 16,5 24 2-16,3 3 1 0,-1-4-2 31,-3-9 1-31,-5-18 2 0,-6-5 0 16,-8-18-23 0,-3-7-57-16,-4-16-206 15</inkml:trace>
  <inkml:trace contextRef="#ctx0" brushRef="#br0" timeOffset="114365.9">3799 11920 503 0,'3'-4'341'0,"2"-6"38"15,-1 4-121-15,-6 1-88 16,-7-3-40-16,-14 8-66 15,-8 0-24-15,-15 8-31 16,-5 8-5-16,-4 4-4 16,1 1-2-16,8 5-4 15,3 3-1-15,13 0 6 16,6 0 5-16,18 2 11 16,6-7 6-16,21 6 8 15,5 4 0-15,9-2 18 16,10 1 8-16,9-4 6 15,7-4 1-15,2-6-18 16,-3-2-8-16,-9-8-11 16,-11-4-1-16,-13-4-62 0,-12-1 481 15</inkml:trace>
  <inkml:trace contextRef="#ctx0" brushRef="#br0" timeOffset="115045.04">4025 12577 810 0,'-1'3'351'0,"-3"5"-164"0,-7 7-103 16,5 5-18-16,-5 7-7 15,4-1-7 1,2-1-15-16,-2-2-3 16,7-12-3-16,-4-3 11 0,2-9 15 0,0-9 1 15,1-5-10-15,2-8-16 32,9-2-24-32,4-2-5 0,7-3-3 15,0 3 0-15,-3-3 1 16,2 0 1-16,-10 9 3 15,1 6 6-15,-7 9-8 16,0 10-3-16,0 11-1 16,3 2-8-16,8 16 7 15,4 2 2-15,11 4 0 16,2 4 1-16,4-3 0 16,-3-5 1-16,-9-8-32 15,-4-5-60-15,-12-10-369 16</inkml:trace>
  <inkml:trace contextRef="#ctx0" brushRef="#br0" timeOffset="115180.44">4025 12717 926 0,'6'0'382'16,"12"-1"-223"-16,13 1-71 15,18-1-39-15,13 1-23 16,11 2-199-16</inkml:trace>
  <inkml:trace contextRef="#ctx0" brushRef="#br0" timeOffset="115540.71">4385 12655 915 0,'0'-2'403'15,"4"-3"-185"-15,12 1-80 16,16 4-71-16,4 0-3 16,14 1-22-16,7 1-16 15,-7-1-13-15,2 0-3 16,-17 2-1-16,-11-3-17 15,-10-3-18-15,-8 0-4 16,-4-2-5-16,-1 2 10 0,-1 3 3 16,0 0 9-1,-1 0 31-15,1 0 23 16,-1 6 33-16,-4 7-3 16,-10 30-27-16,13-30-7 15,9-8-160-15</inkml:trace>
  <inkml:trace contextRef="#ctx0" brushRef="#br0" timeOffset="115743.89">4974 12542 866 0,'1'6'390'0,"0"2"-186"15,1 8-63 1,3 7-12-16,-3 7-35 0,3 5-22 15,-2 0-31-15,1-2-14 16,-1-8-12-16,2-5-15 16,2-10-91-16,-1-7-74 15</inkml:trace>
  <inkml:trace contextRef="#ctx0" brushRef="#br0" timeOffset="116011.98">4957 12532 782 0,'8'-5'345'0,"15"-2"-180"15,7 5-17-15,7 4-29 16,3 4-27 0,-3 4-28-16,-22 55 58 31,-19-61 1-15,4 1-119-1,3-4 2-15,4 4-1 16,12-1-4-16,5 1 0 15,7 5-1-15,-1 5 0 16,-12 7 0-16,-9 4 1 0,-28 3 7 16,-12-4 1-16,-27-4 2 15,-5-5 3-15,8-10-87 16,13-4-121-16</inkml:trace>
  <inkml:trace contextRef="#ctx0" brushRef="#br0" timeOffset="116402.92">5779 12124 756 0,'0'0'361'0,"8"2"-82"16,9-1-83-16,21 7-77 15,10-1 7-15,19 0-50 16,6 0-24-16,2 0-26 16,-5-1-7-16,-18 0-10 0,-11 1-7 15,-13-1-59 1,-12-2-49-16,-8-1-129 16,-3 1-97-16</inkml:trace>
  <inkml:trace contextRef="#ctx0" brushRef="#br0" timeOffset="116627.6">5847 12315 823 0,'0'0'398'16,"3"-1"-195"-16,7 1-48 15,16 2-53-15,5 4-24 16,13 1 26-16,10 0 5 0,8 3-17 15,-1-3-10-15,-9 1-26 16,-15-2-12 0,-15-5-18-16,-8 0-3 15,-9-2-15-15,-2-2-58 16</inkml:trace>
  <inkml:trace contextRef="#ctx0" brushRef="#br0" timeOffset="117575.15">7976 11706 699 0,'-4'-1'397'15,"-2"-1"-76"-15,-8-2-119 0,-4 2-47 16,-15-3-71-16,-10 0-34 15,-30-6-29-15,-15 1-3 16,-17 1-9-16,0-1-5 16,20 8-8-1,5 2-5-15,20 6-5 0,3 5-5 16,21 10-4 0,11-1 5-16,21 3-2 0,18 1 3 15,29-2 14-15,14 6 3 16,25-2 22-16,14 3 3 0,6 1-1 15,3 2-3-15,-15 5-10 16,-20-2-3-16,-36-2-1 16,-19-1 0-16,-31 1-1 15,-21 2-1 1,-29 9-4-16,-13 3-6 0,-17 13-20 16,4 3 1-16,1-1 4 15,3-1 6-15,12-10 20 16,7-12 6-16,26-15 4 15,15-5 1-15,28-15 4 16,15 2 6-16,32-6 7 0,17-5 2 16,26 0 3-1,18-1-3-15,27 1-3 16,2 3-2-16,10 1-8 16,-10 1-7-16,-30-1-5 15,-16 3 1-15,-39 4-2 0,-21-3-2 16,-25 8 0-16,-7-6 0 15,-7 1-4 1</inkml:trace>
  <inkml:trace contextRef="#ctx0" brushRef="#br0" timeOffset="118524.59">8661 11914 882 0,'0'-16'406'0,"-1"-17"-179"16,1 8-51-16,3 19-113 16,3 13-27-16,5 31-40 15,3 15-16-15,6 23 18 16,5 4 5-16,2 9 6 16,-3-1 0-16,-6-8 2 15,1-4 0-15,-8-26 5 16,4-15 4-16,-1-19 43 15,-5-13 23-15,5-17 16 16,2-13 3-16,-2-21-35 16,2-15-22-16,-1-15-18 15,-2-5-7-15,1 3-15 16,-3 5-6-16,-2 17-7 16,2 11-3-16,-4 23-7 15,-1 12-11-15,-1 22-8 16,5 15 0-16,6 16 7 0,6 5 13 15,9 5 10-15,3 1 2 16,4-1 2-16,-5 2 0 16,-8-2 2-16,-7-1 1 15,-7-8 0-15,-1-6 0 16,-6-9 0-16,-1-3 0 0,5-9 0 16,1-3 4-1,5-13 9-15,3-13 5 16,-2-23 10-16,4-14 0 0,3-20-1 15,0-7 0-15,3-1-5 16,-9-3-4-16,-11 12-10 16,-5 7-6-16,-9 20-14 15,1 16-6-15,1 19-4 16,0 7-40-16,10 14-121 16,6 6-100-16</inkml:trace>
  <inkml:trace contextRef="#ctx0" brushRef="#br0" timeOffset="119041.26">9468 12609 634 0,'2'1'271'0,"10"3"-103"0,5-3-22 16,15-1-12-16,6 0 14 16,8-1-26-16,-1-2-14 15,-9-5-23-15,-5-1-16 16,-16-5-20-16,-8-2-4 16,-8 1-10-16,-6-2-11 15,-13 1-26-15,-4 3-15 16,-12 9-13-16,-4 9-3 15,2 13 3-15,3 8 4 0,15 7 10 32,8 0 3-32,19-2 12 0,14-3 4 15,17-3 6-15,9-3 3 16,0-6 1 0,1-5 0-16,-13-4-24 0,-8-7-61 15,-5-3-369 1</inkml:trace>
  <inkml:trace contextRef="#ctx0" brushRef="#br0" timeOffset="119190.82">9837 12582 923 0,'2'2'421'15,"5"2"-166"-15,14 10-148 16,5 3-20-16,9 6-24 16,2 3-17-16,-3-2-15 15,-2-1-5-15,-5-6-2 16,-6-3-63-1,-2-12-346-15</inkml:trace>
  <inkml:trace contextRef="#ctx0" brushRef="#br0" timeOffset="119325.34">10157 12584 862 0,'-18'1'499'0,"-16"1"-66"16,-4 10-259-1,0 1-65-15,2 6-75 16,4-2-19-16,9 3-24 15,7 0-70-15</inkml:trace>
  <inkml:trace contextRef="#ctx0" brushRef="#br0" timeOffset="119577.15">10358 12237 872 0,'-7'0'465'0,"-4"2"-1"16,1 23-407-16,5 12-39 0,5 23-10 15,3 7-4-15,-2-4 0 16,-1 1-1-16,0-11 0 16,3-6 3-16,5-8-2 15,9-4-1-15,6-13-1 16,2-4 1-16,5-10-63 15,-6-8-142-15</inkml:trace>
  <inkml:trace contextRef="#ctx0" brushRef="#br0" timeOffset="119713.16">10163 12531 1167 0,'17'0'530'0,"25"0"-218"0,10 2-68 15,10 2-87-15,0 1-42 16,-2 2 14-16</inkml:trace>
  <inkml:trace contextRef="#ctx0" brushRef="#br0" timeOffset="122502.12">2220 13362 964 0,'1'0'445'0,"-1"-5"-214"15,2 30-129-15,5 17-44 16,3 27-27-16,4 15 7 0,-3 14 8 15,-2 6-4-15,-9-2-11 16,0-8-2-16,1-13 12 31,-1-21-93-31,6-28-158 0,2-5-302 16</inkml:trace>
  <inkml:trace contextRef="#ctx0" brushRef="#br0" timeOffset="122773.84">2690 13597 655 0,'7'-4'357'16,"4"-6"-112"-16,-9 2-68 0,-7 7-29 16,-18 3-52-16,-9 9-16 15,-17 5-26-15,-10 2 1 16,-11 5-25-16,-4 6-8 15,3 9-14-15,7 5-8 16,24 3-10-16,12 0-6 16,27 1-5-16,10 0 2 15,34 1 18-15,19-6 8 0,27-8 12 16,10-5 1-16,0-11-64 16,-10-2-145-16</inkml:trace>
  <inkml:trace contextRef="#ctx0" brushRef="#br0" timeOffset="122966.79">2883 14125 1126 0,'1'6'433'0,"0"9"-307"0,-1 7-51 16,2 8-31-16,-1 1-14 15,3 0-12-15,-1 1 1 16,1-9-154-16</inkml:trace>
  <inkml:trace contextRef="#ctx0" brushRef="#br0" timeOffset="123229.04">2838 14007 838 0,'15'-12'376'0,"18"-7"-197"0,4 8-53 0,1 18-53 15,-2 12-44-15,-10 7-27 16,-3-1 3-16,-18-1 3 16,-6-2 2-1,-12-2 4-15,-1-3 1 0,5-8-1 16,2-3-9-16,12-7-20 16,5-2-9-16,11 2-9 15,9 2 9-15,2 12 7 16,-1 3 4-16,-11 10 7 15,-11 2 2-15,-26 2 16 0,-12 2 4 16,-13-6-12 0,0-9-55-16</inkml:trace>
  <inkml:trace contextRef="#ctx0" brushRef="#br0" timeOffset="123634.59">3494 13979 1028 0,'-2'2'442'0,"2"5"-197"16,7-1-63-16,30 3-6 15,15-1 1-15,29-5-26 16,11 3-35-16,-6-7-61 16,-7-3-15-16,-16-1-123 15,-6 0-568-15</inkml:trace>
  <inkml:trace contextRef="#ctx0" brushRef="#br0" timeOffset="128503.74">4454 13585 751 0,'-5'0'420'0,"-3"-3"-62"15,4 12-240-15,5 8-48 16,7 20-59-16,2 12-7 15,6 28-1-15,5 14 4 16,-7 1 5-16,-6-1-1 16,2-16 2-1,-7-12 0-15,0-16-68 0,6-9-76 16</inkml:trace>
  <inkml:trace contextRef="#ctx0" brushRef="#br0" timeOffset="128770.28">5060 13623 788 0,'-22'5'379'16,"-18"2"-154"-16,-13 8-82 15,-9 2-26-15,-17 13-44 0,-3 7-12 0,5 9-28 31,9 3-11-31,23 0-2 16,14 3-7-16,24-5 0 16,12-2 2-16,28-7 4 15,17-3 5-15,28-6 0 16,12-4-2-16,-1-2-12 16,-10-4-72-16</inkml:trace>
  <inkml:trace contextRef="#ctx0" brushRef="#br0" timeOffset="129118.96">5165 14156 797 0,'-1'5'368'15,"-1"11"-154"-15,-3 2-46 0,-5 2-55 16,3 3-38-16,-1-8-42 15,0-2-6-15,3-10 9 16,-1-5 3-16,5-12-3 16,1-6-5-16,4-11-15 15,6-5-3-15,5-2-4 16,3 2-1-16,1 2-4 16,-1 5 1-16,0 15-5 15,-2 5-4-15,-1 15-3 16,0 10 0-16,-1 11 4 15,1 6 5-15,3 9 2 16,2-2 0-16,0 0-1 16,0-4 6-16,-5-11-91 15,-2-5-63-15,-6-13-352 0</inkml:trace>
  <inkml:trace contextRef="#ctx0" brushRef="#br0" timeOffset="129261.52">5204 14141 1198 0,'14'1'489'0,"15"-1"-317"15,8 4-48-15,4 3-55 16,-3 0-97-16</inkml:trace>
  <inkml:trace contextRef="#ctx0" brushRef="#br0" timeOffset="129749.75">5998 13815 624 0,'-2'-1'415'15,"1"1"28"-15,13 3-206 0,18 1-109 16,11 0-18-16,23 0-18 15,3-3-28 1,3 0-26-16,-11 0-16 0,-18-1-32 16,-7 0-52-16,-17 0-159 15,2 0-170-15</inkml:trace>
  <inkml:trace contextRef="#ctx0" brushRef="#br0" timeOffset="129994.12">6102 13987 738 0,'5'3'354'0,"9"-3"-110"0,9 1-27 16,17 2-21-16,5-1-19 15,8 2-47-15,-3 1-31 16,-5 1-42-16,-8-3-19 16,0-3-55-16,2-1-115 15</inkml:trace>
  <inkml:trace contextRef="#ctx0" brushRef="#br0" timeOffset="144356.59">7142 13589 828 0,'0'0'415'0,"0"-5"-142"16,0 5-74-16,-1 0-111 16,1 0-38-16,7 30-43 15,24 51 6-15,-2 1 2 16,2 9 2-16,0 6 1 16,-1-9-1-16,1-22-5 15,-4-13-1-15,-5-24 1 16,-6-7 0-16,-4-20 73 0,0-9 23 15,1-19 16 1,2-10 4-16,-2-20-67 0,2-15-18 16,1-15-25-16,1-5-7 15,5 12-12 1,-3 16-7-16,-5 26-1 0,-6 14-2 16,-8 22-17-16,-1 5-2 15,1 26-1 1,5 11 4-16,12 15 19 15,12 13 4-15,14 11-54 0,0-5-36 0,2-7-13 16,-7-13 0 0,-9-20 58-16,-6-9 42 15,-9-19 30-15,0-9 17 0,4-19 41 16,2-8 12 0,1-19 3-16,-5-19-12 15,4-18-45-15,4-7-15 0,5-1-19 16,3 18-4-16,-15 21 1 15,-7 7-2-15,-8 22-5 16,-2 3-3-16,-5 14-57 16,-1 9-71-16</inkml:trace>
  <inkml:trace contextRef="#ctx0" brushRef="#br0" timeOffset="144835.88">8287 14062 608 0,'-6'4'337'0,"-7"9"-60"0,4 3-155 16,9 14-85-1,9 6-13-15,3 6-1 16,2-1 5-16,-2-8-4 15,-3-5 9-15,-2-16 43 0,0-7 24 16,-3-14 30 0,0-8 3-16,-3-15-29 0,-1-4-17 15,-1-5-27 1,-4-4-15-16,5 6-23 16,0 3-13-16,7 6-18 15,3 3-7-15,8 6-13 16,6 6-2-16,15 7 8 15,10 6-48-15,12 7-163 16,1 2-301-16</inkml:trace>
  <inkml:trace contextRef="#ctx0" brushRef="#br0" timeOffset="145032.88">8277 14196 704 0,'-1'4'380'0,"-1"0"-84"15,20-4-135-15,14 0-42 0,20-2-55 16,3 1-20-16,4 3-79 16,-2 5-115-16</inkml:trace>
  <inkml:trace contextRef="#ctx0" brushRef="#br0" timeOffset="145568.81">8801 14399 552 0,'4'-7'367'0,"-1"-6"-36"0,-3-1-105 15,-7 0-45-15,-11 4-81 16,-4 1-31-16,-14 9-41 15,1 4-14 1,3 6-25-16,9 8-11 0,16 0-10 16,9 0 4-16,11-5 11 15,5-6 10-15,6-7 17 16,-2-5 5-16,0-4 3 16,-3-1-2-1,-1-2-5-15,-5 4-2 0,0 8-4 0,1 7-2 16,-6 17-2-1,6 8-1-15,-4 10-1 16,-4 2 0-16,-3 1 4 16,-8-4 5-16,-14-4 9 15,-7 0 18-15,-15-8 46 0,-1-4 17 16,-6-12 24 0,2-9-3-16,13-11-44 15,10-7-18-15,17-6-46 0,10 1-21 0,19-1-69 16,7 2-52-1</inkml:trace>
  <inkml:trace contextRef="#ctx0" brushRef="#br0" timeOffset="157965.83">2001 15550 786 0,'-3'-17'400'0,"-3"-31"-120"0,4-6-60 0,2-13-74 16,0 0-32-16,6 9-46 16,0 9-6-16,-4 24-2 15,4 9-3-15,-4 12-7 32,-2 5-16-32,5 17-31 15,-2 9-10-15,4 28-5 16,8 13 5-16,1 8 4 15,1-1 3-15,5-9 11 16,-2-11-50-16,-2-17-219 16</inkml:trace>
  <inkml:trace contextRef="#ctx0" brushRef="#br0" timeOffset="158130.47">1730 15737 665 0,'5'4'333'15,"27"0"-82"-15,25-4-76 16,45-8-23-16,20-7-23 16,22-3-52-16,-2 2-7 15,-24 8-35-15,-20 6-68 16,-38 6-198-16</inkml:trace>
  <inkml:trace contextRef="#ctx0" brushRef="#br0" timeOffset="158461.82">1961 16065 986 0,'-4'-4'428'0,"1"-13"-236"0,15-1-92 15,29 4-64-15,6-2-16 16,14 9-2-16,4 12 1 15,-14 5-3-15,-8 13-1 16,-36 9 4-16,-20 1 0 16,-28 8-1-16,-6 0-2 15,-3-6-4-15,7-4-3 16,10-12 8-16,7-8-2 16,15-8-14-16,5-2-4 15,23 2 1-15,5 1 12 16,22 5 21-16,9 3 7 15,12 0-7-15,5 1-10 16,-7-5-124-16</inkml:trace>
  <inkml:trace contextRef="#ctx0" brushRef="#br0" timeOffset="159129.41">2756 15575 945 0,'3'-14'393'15,"17"13"-220"-15,3 9-66 16,-1 14-52-16,2 19-14 15,-14 0-19-15,-6-1 1 16,-9-3-1-16,-2 0-1 16,0-13-3-16,4-7-2 15,4-14 19-15,1-8 5 0,5-15 4 16,2-8-1-16,6-10-20 16,5-1-8-16,5 6 2 15,3 7 4-15,1 14 3 16,-1 8 2-16,-8 11-8 0,-2 7-4 15,-9 7-3 1,-2 6 1-16,-4 1 0 0,-3-3 0 16,1-7-3-1,-2-3-5-15,0-13 4 16,2-6 2-16,10-14 4 16,2-6 1-16,8-10-5 15,2-2-4-15,3 10-6 16,2 2 3-16,5 14 0 15,-1 10 2-15,-6 15 1 16,-1 6 1-16,-9 11 3 16,-3 2 0-16,-8-1 2 15,-2 1-2-15,-1-7 2 0,-2-2-23 16</inkml:trace>
  <inkml:trace contextRef="#ctx0" brushRef="#br0" timeOffset="159599.53">3589 15616 771 0,'-4'-2'401'0,"-1"0"-122"16,-2 11-165-16,0 6-41 15,-1 14-54-15,5 3-6 16,8 9-5-16,5 0 3 15,15-6 12-15,5-2 4 16,2-21 42-16,4-9 9 16,-1-14 17-16,-5-15 4 15,0-2-30-15,-3-9-10 16,-8-2-17-16,-4 0-9 16,-8 12 14-16,-3 5-2 0,-4 17-17 15,-4 9 0-15,-3 18-25 16,1 9-3-1,6 9 8-15,3 3 0 16,13-5 1-16,9-5-18 16,3-4-464-16</inkml:trace>
  <inkml:trace contextRef="#ctx0" brushRef="#br0" timeOffset="159899.51">4075 15873 1116 0,'1'-3'543'0,"-2"2"-222"0,1 2-112 15,-2-1-136 1,2 11-44-16,2 19-30 0,8 40 0 16,-3-34 4-16,1 0 1 15,-2-10-29-15,-2-3-65 16,0-9-176-16,-4-11-225 16</inkml:trace>
  <inkml:trace contextRef="#ctx0" brushRef="#br0" timeOffset="160152.84">4054 15930 622 0,'2'-9'378'0,"5"-8"-41"0,13 4-166 16,8 6-46-16,9 10-67 15,-1 5-22-15,-1 9-21 16,-6 1-4-16,-13 5-2 16,-7-1 2-16,-17 5 1 15,-5-2 1-15,-3-6-1 16,2-3-4-16,12-9-11 15,2-3-4-15,14-4-4 16,5 1 1-16,3-1 7 16,2 9 1-16,-12 1 7 15,-9 3 7-15,-16 7 13 16,-14 2 9-16,-11 1 0 16,-1-4 6-16,6-11-186 15</inkml:trace>
  <inkml:trace contextRef="#ctx0" brushRef="#br0" timeOffset="160687.32">4123 15334 867 0,'-9'-22'444'16,"-4"-16"-136"-16,14-2-141 0,10 4-57 0,13 11-36 16,3 6-19-16,13 17-16 15,1 6-2-15,3 14-21 16,-5 9-4-16,-19 11 4 15,-17 2 2 1,-25 3 6-16,-12 2 0 0,-3-10-4 16,7-1-2-1,13-15-8-15,11-9-3 16,13-10 1-16,9-4 7 0,16-5 16 16,5 3 3-1,9 6-4-15,-3 4-9 16,-6 5 9-16,-4-1 119 0</inkml:trace>
  <inkml:trace contextRef="#ctx0" brushRef="#br0" timeOffset="161938.97">4725 15805 1104 0,'-1'-1'490'0,"6"1"-238"16,16 2-88-16,31 2-90 16,15 1-5-16,24-4-15 15,5-1-15-15,-6-3-101 16,-5 0 155-16</inkml:trace>
  <inkml:trace contextRef="#ctx0" brushRef="#br0" timeOffset="162381.92">5913 15485 1268 0,'-12'-3'501'0,"-22"2"-358"16,-3 9-59-16,-10 21-73 16,6 12-19-16,16 24-9 15,14 2 0-15,29 13 2 16,16 0 4-16,21-17 5 16,5-2 21-16,10-34 39 0,6-15 15 15,5-22 85-15,0-20 21 16,-12-25 3-1,-16-11 0-15,-32-12-72 16,-18-2-33-16,-29 17-50 16,-13 5-18-16,-21 22-41 0,-6 9-24 15,0 20-92 1,9 7-74-16</inkml:trace>
  <inkml:trace contextRef="#ctx0" brushRef="#br0" timeOffset="162623.03">6247 15543 1345 0,'-4'0'567'0,"-12"5"-333"15,-6 7-64 1,-13 15-92-16,-8 6-25 16,-8 20-27-16,1 5-6 0,3 12 8 0,3 3-46 15</inkml:trace>
  <inkml:trace contextRef="#ctx0" brushRef="#br0" timeOffset="164443.95">7025 15736 794 0,'0'0'407'15,"4"2"-96"-15,13 0-89 16,26 0-80-16,13 2-19 0,13 0-45 16,2 1-21-1,-17-3-33-15,-9 1 5 0,-11-4-173 16,-9-3-170-1</inkml:trace>
  <inkml:trace contextRef="#ctx0" brushRef="#br0" timeOffset="164703.28">7075 15928 750 0,'5'-3'392'16,"7"-4"-113"-16,12 0-93 0,8 0-16 16,17 3-47-16,1 0-24 0,4 6-41 15,-5 2-23-15,-16-2-17 16,-5 1 7-1,-8-4-147-15</inkml:trace>
  <inkml:trace contextRef="#ctx0" brushRef="#br0" timeOffset="172940.53">8319 15480 1038 0,'2'-10'472'0,"-1"-5"-240"15,1 12-78-15,-4 21-95 16,-4 24-32-16,4 28-10 16,-11 15 10-1,-1 24-2-15,6 0-2 0,2-13-10 16,6-15-2-16,15-34-1 16,-7-16 1-16,5-23 2 15,3-8-15-15,-7-18-54 16,2-11-49-16,-9-17-222 15</inkml:trace>
  <inkml:trace contextRef="#ctx0" brushRef="#br0" timeOffset="173121.32">8256 15542 718 0,'2'-4'352'0,"13"0"-107"15,11 0-64-15,24 2-67 0,16 0-20 16,17-2-46-16,7 2-14 16,0 7-29-16,-10 0-71 15,-21 9-285-15</inkml:trace>
  <inkml:trace contextRef="#ctx0" brushRef="#br0" timeOffset="173361.26">8381 15807 833 0,'5'0'397'0,"18"3"-130"15,17 1-84-15,23-1-59 16,10 3-40-16,-2 0-55 16,-8-2-14-16,-15 2-180 15</inkml:trace>
  <inkml:trace contextRef="#ctx0" brushRef="#br0" timeOffset="174033.16">8807 16246 261 0,'2'3'194'0,"0"-1"0"15,0-2-20 1,-2 0-15-16,0-1-29 0,0 0-11 16,0-1-19-16,3-6-2 0,3-7 2 15,11-26-3-15,-21 30-17 16,-9 2-14 0,-11 6-27-16,-1 3-15 0,-4 7-26 15,4 4-7 1,9 11-12-16,4-3-2 0,9-4 5 15,6 0 2 1,9-11 10-16,6 0 5 16,0-6 6-16,4-1 2 0,-4-3 0 15,-1 2-1 1,-6 5 1-16,-2 6 4 0,-3 9-1 16,1 8 0-16,2 12-8 15,3 6-3-15,-2 7 1 0,-1-5 5 16,-9-6 12-1,-11-6 11-15,-12-14 34 16,-14 0 8-16,-12-17 4 16,-4-5-3-16,2-13-30 0,4-7-13 0,19-7-15 31,10-4-20-31,21-5-85 16,10-4-45-16,25-4-143 15</inkml:trace>
  <inkml:trace contextRef="#ctx0" brushRef="#br0" timeOffset="174552.83">8382 15189 362 0,'-7'1'250'0,"-12"3"21"0,4-4-42 15,11 0-60-15,3-1-16 16,12-2-21-16,10 1-18 16,17 0-4-16,15 2-9 15,28 2-25-15,7 5-15 16,0 3-30-16,-11 1-7 0,-25-3-6 16,-16-5-20-1,-15-4-137 1,-8-7-102-16</inkml:trace>
  <inkml:trace contextRef="#ctx0" brushRef="#br0" timeOffset="174798.83">8799 15126 257 0,'-5'1'210'0,"2"-4"6"16,3 2-64-16,0 0-14 0,0 0-25 0,0 0 3 15,0 0 16 1,6-4-12-16,5-1-22 0,33-7-14 15,-31 15-26-15,4 6 2 16,-1 6-15 0,-5 2-3-16,0 8 1 0,-5 1 2 15,-10 0 11-15,-4 1 4 16,-6-5-10 0,-6-5-11-16,-6-6-10 15,3 0-48-15,1-6-147 16,6 1-189-16</inkml:trace>
  <inkml:trace contextRef="#ctx0" brushRef="#br0" timeOffset="180186.11">9355 15919 457 0,'-4'-4'255'0,"1"0"-49"16,0-2-52-16,-2-4-47 15,-15-3-2-15,10 4-1 16,5 2-7-16,3 3-25 15,12 9-28-15,-12 3-45 16,1 1-12-16,2 10-15 0,2-1 5 16,12-1 17-16,-2-3 6 15,3-9 6-15,3-3 4 16,-3-6 49-16,-4-5 11 16,-3-4 33-16,-4-3 19 15,-8-2-28-15,-1 2-10 16,-9 2-27-16,-2 2-20 15,0 2-21-15,-6 3-6 16,9 6-6-16,0 1-4 0,0 5-6 16,11 4-3-16,-3 4-3 15,4 4 2-15,6 2 3 16,1 0 2-16,5-5 5 16,-2-1 0-16,2-6 1 15,-2-5 1-15,0-3 0 16,1-9 5-16,-1-6 2 15,0-2 3-15,-4-4 0 16,-2 4 0-16,-5 0 1 16,-6 4-1-16,-5 6-2 15,-3 4-1-15,1 7-8 16,3 6-2-16,4 5-5 16,1 4-3-1,6-1 2-15,5-6 2 0,7 0 3 16,6-4 2-16,1-5 25 0,-3 1 315 15</inkml:trace>
  <inkml:trace contextRef="#ctx0" brushRef="#br0" timeOffset="181194.91">10078 15558 789 0,'0'-5'407'16,"-5"-3"-144"-16,-1 12-137 15,-4 12-44-15,-10 15-68 16,-1 11-13-16,-6 22-1 16,-1 9 0-16,5 12 1 15,0-3 2-15,10-20 3 16,3-11 1-16,3-29 2 16,8-7 3-16,4-18 3 15,5-13 1-15,6-16 2 16,0-12-1-16,2-11-5 15,1-5-3-15,7-8-7 16,1 1-2-16,7 6-3 0,-4 6-2 16,-7 15 4-16,-5 10 1 15,-14 14 6-15,-4 9 4 16,-6 6-5-16,-2 7-2 16,2 9-8-16,3 1-3 15,12 18-2-15,11 2-1 16,14 14 4-16,8 8 2 0,-1 7 4 15,1-4 2-15,-10-5 3 16,-3-7 0-16,-10-18 1 16,-9-3 1-16,-13-11 3 15,-9-6 4-15,-10-3 7 16,-11-2 1-16,-19-6-2 16,-5 1-3-16,-10-5-8 15,4 3-3-15,15-2-2 16,13-5-33-16,22 1-70 15,13-9-62-15</inkml:trace>
  <inkml:trace contextRef="#ctx0" brushRef="#br0" timeOffset="181699.89">10588 15840 655 0,'-5'0'359'0,"-7"0"-79"15,3 10-120-15,5 12-100 16,4 3-32-16,13 9-24 15,7 1-1-15,8-5 2 16,4-3 1-16,-1-15 6 16,-3-5 4-16,-6-11 6 15,-1-8 5-15,-12-8 5 16,-1-5 0-16,-2-7-2 16,-6-2-4-16,-2 6 27 15,-4 3-4-15,-3 17-14 16,4 11-7-16,5 20-39 0,1 7-2 15,6 13 4 1,1 6 3-16,6 6 0 16,1 7 2-16,-4 5 2 0,-8 4 15 15,-10 5 64 1,-12-8 26-16,-17-9 17 16,-9-12-11-16,-13-25-47 0,-2-12-21 0,7-26-17 15,8-11-21-15,15-23-69 31,14-10-50-31,20-5-127 0,11-4-133 16</inkml:trace>
  <inkml:trace contextRef="#ctx0" brushRef="#br0" timeOffset="182310.75">10444 15548 739 0,'1'0'345'0,"13"2"-87"0,9-2-117 16,26 0-40-16,12 0 14 0,9-2-31 0,-1-1-18 16,-12 0-36-1,-10 2-9-15,-15-2-5 16,-2 1-1-16,-16 2 2 16,-6-2-21-16,-12 1-18 15,-8-5-5-15,-6-9-7 16,0 1 20-1,4-11 12-15,4 3 0 16,9 7-9-16,1 0 2 0,11 14 2 16,7 2 4-16,8 11 9 15,8 10-3-15,-10 7 55 16,-9 6 33-16,-20 1 59 16,-13-9 17-16,-10-3-40 15,3-4-33-15,4-11-55 16,7 0-1-16,12 2-100 15</inkml:trace>
  <inkml:trace contextRef="#ctx0" brushRef="#br0" timeOffset="193922.93">7104 17291 557 0,'-3'2'294'16,"-5"1"-51"-16,15 3-130 0,9 0-13 16,23 2 13-16,18 0 8 15,13-3-6-15,1-2-18 16,-1-3-36-16,-13 0-20 16,-17 0-77-16,-4 1-88 15</inkml:trace>
  <inkml:trace contextRef="#ctx0" brushRef="#br0" timeOffset="194160.68">7237 17471 944 0,'28'-3'458'0,"25"1"-169"16,7 1-54-16,3 2-106 0,-10 7-40 16,-7 1-33-16,-8 0-105 15</inkml:trace>
  <inkml:trace contextRef="#ctx0" brushRef="#br0" timeOffset="195637.2">8173 17442 750 0,'0'-1'355'15,"6"-5"-119"-15,18 0-80 16,14 4-16-16,19-3-19 16,8 6-29-16,10 9-49 15,-4-1-10-15,-6 3-80 16,-6-2-193-16</inkml:trace>
  <inkml:trace contextRef="#ctx0" brushRef="#br0" timeOffset="196289.69">8871 17335 865 0,'4'0'357'0,"8"9"-198"16,-3 7-62-1,-1 15-31-15,0 5-6 16,-8 4-15-16,2-4-9 0,-2-8-12 0,0-9-5 16,1-11 4-1,3-6 11-15,3-12 32 0,0-11 19 16,2-9 16-1,0-3-11-15,4-3-29 16,2 5-14-16,7 10-30 16,2 9-2-16,3 16-8 0,0 10-7 0,-7 9 3 31,-5 1-1-31,-7 6 5 16,-4-5 0-16,-1-7 0 0,0-5-3 15,5-12 0-15,3-6 0 16,4-10 2-1,2-4 3-15,4-12-1 16,2-1-1-16,1 1-7 16,-2 6-2-16,-4 13-6 15,-2 12-1-15,-5 18 3 16,0 7 4-16,-3 13 8 16,-4-3 3-16,-2-1 2 0,-2-5 1 15,0-7 31 1,0-6-102-16</inkml:trace>
  <inkml:trace contextRef="#ctx0" brushRef="#br0" timeOffset="198292.45">9834 17490 126 0,'5'-1'128'16,"1"-1"32"-16,-2-5 18 15,2-1 15-15,-2-2 26 16,4-1 1-16,-5 2-11 16,-1-4-16-16,-5 0-45 15,-10 1-22-15,-3-2-23 16,-7 1-8-16,-9 4-21 15,-6 1-11-15,-8 7-37 16,2 5-24-16,7 10-18 16,9 6-9-16,17 10-2 15,6 0 2-15,17 3 5 16,7-2 3-16,16-11 1 16,10-4 3-16,0-11 0 15,0-9 2-15,-11-7-19 16,-8-3-11-16,-9-6-11 15,-3 1 1-15,-10-1 35 0,-1 3 14 16,-9 3 15 0,-2 6 1-16,0 3-11 0,1 5-4 15,1 1-8 1,5-1-3-16,1 4 2 16,-1-4 2-16,0 0 8 0,-1 0 2 0,1 0 4 31,1 0 0-31,0 0-3 0,0-1-2 0,0 1-1 31,0-1 0-31,0 1 1 0,0 0 0 16,0 0 0-16,0 0-1 0,0 0 0 15,0 0 0-15,3 1 0 16,-2-1 2 0,2 8-1-16,2 14-1 0,27 36 1 0,-27-23 0 31,-5 11 16-31,-4 3 10 0,-10 2 17 0,-1 5 7 15,-1-7-4-15,-4-6-5 32,0-12-9-32,-5-14 17 0,-5-18 29 15,-2-11 4-15,-2-21-7 16,5-1-24-16,8-4-49 16,6 3-26-16,12 14-87 15,6 5-71-15</inkml:trace>
  <inkml:trace contextRef="#ctx0" brushRef="#br0" timeOffset="198780.32">10348 17264 1103 0,'-1'-3'595'16,"0"-5"-122"-16,-3 5-272 0,-1 5-63 15,0 1-85-15,1 4-29 16,5 2-50-16,6 0-74 16,0 2-336-16</inkml:trace>
  <inkml:trace contextRef="#ctx0" brushRef="#br0" timeOffset="199117.53">10350 17502 645 0,'-2'7'385'15,"0"4"8"-15,3 11-247 0,0 6-14 16,-2 6-34-16,-2 9-9 16,-2 8-17-1,-1 2-2-15,0 4 12 0,-2-4-4 16,-7-8-5-16,2-12-8 0,-1-14-23 31,-3-8-4-31,-4-17-5 16,-7-6-7-16,1-22-80 15,0-11-47-15,9-14-215 0</inkml:trace>
  <inkml:trace contextRef="#ctx0" brushRef="#br0" timeOffset="199717.62">10078 17014 785 0,'-4'2'397'0,"1"4"-147"16,7 1-96-1,26 0-84-15,13 1-33 0,16-5-3 16,6-1 3-16,3-2-7 16,-4 0-3-1,-11-2-14-15,-7 2-15 0,-22-3-75 16,-9 0-15-1,-15-6-24-15,-6 1 11 0,-6-5 80 16,0-4 19-16,3 4 30 16,4-4 3-1,5 11-4-15,5 4 3 0,4 5 0 16,4 5 3 0,5 7-1-16,4 1-8 0,-3 5 71 0,-4 2 28 15,-15 2 52 1,-7 0 22-16,-8 0-50 0,-4-6-27 15,7-6-52-15,0-4-5 16,4-7 334 0</inkml:trace>
  <inkml:trace contextRef="#ctx0" brushRef="#br0" timeOffset="211158.46">11026 17590 961 0,'0'-3'248'0,"3"3"-68"16,-3-3-30-16,-1 1-51 16,-1 1-24-16,1 0-19 15,0 0-7-15,-5-1-2 16,-2-2-7-16,-1 1-6 16,-26-8-8-16,32 15-26 15,-2 2-9-15,5 6-13 0,0 2-2 16,10-5 11-16,3 3 4 15,6-8 9-15,0-1 3 16,0-2 9-16,-2-3 4 16,-3-5 18-16,-4-3 18 15,-6 0 28 1,-5-1 11-16,-5 0-2 0,-6 1-12 16,-4-5-23-1,0 3-17-15,0 2-13 0,1 4-12 0,2 4-16 16,2 2-9-1,3 3-17-15,1 4-1 0,6 6 3 16,1 0 6-16,2-2 12 16,4 1 3-16,3-3 3 15,2 0 1 1,3-5 3-16,0-1 1 0,-1-2 4 16,1-2 2-16,-2-5 7 15,-2-1 3-15,-5-3 5 16,-2 0 1-16,-8-2-2 15,-3-4-2-15,-4 3-6 0,-3 1-2 16,0 6-5-16,0 3-2 16,0 3-9-16,2 4-5 15,1 2-9-15,3 3-1 16,3 5 2-16,2 0 2 16,4-3 5-1,2 2 1-15,2-2 1 0,6-3 1 16,2 2 4-16,4-7 3 0,2-3 5 15,0-3 4-15,2-8 5 16,-3 4 3-16,-4-4 26 16,-7-1 15-16,-11 3 12 15,-3-2-2-15,-8 1-27 16,3 2-14-16,2 2-21 16,2 3-68-16</inkml:trace>
  <inkml:trace contextRef="#ctx0" brushRef="#br0" timeOffset="-198237.83">11791 16875 973 0,'-4'-5'432'15,"-10"4"-225"-15,-2 8-61 16,-14 31-65-16,-8 16-35 15,-9 36-29-15,1 18 0 0,19 24-10 16,16 4 1 0,35-11-6-16,11-15 1 15,18-28-7-15,7-15-3 16,8-31-119-16</inkml:trace>
  <inkml:trace contextRef="#ctx0" brushRef="#br0" timeOffset="-197763.04">11965 17325 703 0,'-4'14'347'16,"-4"10"-99"-16,7 7-163 0,2 4-28 16,7 1-35-16,6-3-6 15,7-7 1 1,5-8 2-16,4-14 8 16,-2-9 4-16,-1-8 18 0,-7-6 10 15,-4-7 8-15,-4 0-1 0,-4-8-16 16,-2 1-13-16,0 3-9 15,-2 6-5 1,-1 16-13-16,-2 10 1 16,-1 27-6-16,0 9 0 15,0 22 5-15,1 3-2 16,2 7-1-16,2 3 1 16,-5-4-3-16,0 0 17 15,-14-11 23-15,-4-8 5 16,-13-18 13-16,-5-10-11 0,-3-19-16 15,-3-6-5-15,10-14-28 16,6-4-19-16,13-2-83 16,10-3-61-16,19 2-193 15</inkml:trace>
  <inkml:trace contextRef="#ctx0" brushRef="#br0" timeOffset="-197518.18">12446 17531 1234 0,'2'2'515'0,"14"5"-287"0,13 1-47 16,23-2-37-16,5 2-16 15,0-4-33-15,-5 1-30 16,-15-2-27-16,-7-4-4 16,-5-2 9-16</inkml:trace>
  <inkml:trace contextRef="#ctx0" brushRef="#br0" timeOffset="-196956.72">13089 17084 1193 0,'-4'-4'513'16,"2"4"-322"-16,0 3-58 15,2-3-91-15,3 30-36 16,13 66-2-16,-5-19 2 0,-2 11 0 16,1-4 4-16,-5-17-3 15,5-11 0-15,-5-18 1 16,0-7-2 0,-7-14 7-16,-1-8 11 0,1-15 25 15,0-7 0-15,5-11-11 16,4-2-15-16,9-10-31 15,2 1-6-15,11 10 2 16,-4 5 0-16,0 20 7 16,-7 6 3-16,-10 9 10 31,-4-7 6-31,0 0 4 0,14 28-2 0,1 0-10 16,4-3-2-16,-2-20-93 15,0-6-109-15</inkml:trace>
  <inkml:trace contextRef="#ctx0" brushRef="#br0" timeOffset="-196682.77">13494 16959 1191 0,'9'0'483'0,"13"10"-292"16,8 14-70-16,8 35-68 16,-5 14-3-16,-13 25-15 15,-3 15-8-15,-17 9-7 16,-9 0-3-16,0-4-5 16,-15-17 2-16,3-19 4 15,2-20 1-15,4-33 4 16,9-19-9-16,13-37-84 0</inkml:trace>
  <inkml:trace contextRef="#ctx0" brushRef="#br0" timeOffset="-196246.9">14200 17264 804 0,'0'-3'561'0,"0"-1"71"15,-3 0-223-15,3 4-179 16,0 0-59-16,-1 0-98 16,1 0-29-16,0 0-29 15,0 0-65-15,0 0-190 16</inkml:trace>
  <inkml:trace contextRef="#ctx0" brushRef="#br0" timeOffset="-195848.6">14247 17404 1071 0,'-2'2'500'0,"1"-2"-208"16,0 1-126-16,0 29-111 16,0 51-15-16,1-18-15 15,1 8-6-15,-5 6-1 0,-4-1-5 16,1-9 20-1,-7-11 19-15,2-15 37 0,3-16 20 16,-10-17 10-16,3-8-14 16,-5-17-44-16,2-5-24 15,8-17-44-15,3-10-21 16,6-5-103-16,4-1-85 16</inkml:trace>
  <inkml:trace contextRef="#ctx0" brushRef="#br0" timeOffset="-195289.94">13942 16952 782 0,'-3'3'432'15,"-6"3"-83"1,9 0-153-16,22 1-93 0,14-3-31 16,29 0-18-1,10-3 3-15,3-2-19 0,0 1-6 16,-17 0-15-16,-11 0-6 16,-20-4-11-16,-14 1-2 15,-14-3-10-15,-3-2-6 16,-10-2-1-16,2-5-1 15,-3-4 5 1,1 1 3-16,5 3 3 0,2 3 1 16,4 8 2-16,3 5 2 15,7 8 5-15,4 3 4 0,4 7 13 16,2 4 13 0,-5 4 27-16,-7 0 15 0,-7-2 37 15,-4-4 14 1,-5-6 12-16,-4-5 1 15,-6-1-33-15,-4-3-24 16,-14 4-44-16,0 17-97 0</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09-26T11:20:56.203"/>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267.95">19945 2927 33 0,'-13'-5'34'15,"13"5"2"-15,0 0-7 16,9-8-10-16,18 8-6 16,6-9-4-16,9 4-3 15,0 1-1-15,8 4 0 16,-2-9-2-16,-3 5-3 0,-2 4-5 15,-10-8-17-15,-7 0-16 16,1 0-1-16,-9-6 0 16,-1 8 0-16</inkml:trace>
  <inkml:trace contextRef="#ctx0" brushRef="#br0" timeOffset="855.33">20975 2622 49 0,'-11'-8'31'0,"5"24"-6"16,3 12-5-1,-1 20-4-15,7 23-4 16,-3 11-3-16,10 22 0 16,-5 5-1-16,8 11-1 15,-3-2-3-15,3-3-1 16,-4-16-1-16,-1-11-1 0,-1-13-3 16,-3-16 0-1,1-11-6-15,-5-17-8 0,-3-13-22 0,6-7-1 16,-3-11 0-1,-2-20 0-15</inkml:trace>
  <inkml:trace contextRef="#ctx0" brushRef="#br0" timeOffset="1487.8">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13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36:36.03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4867 8152 706 0,'-2'0'321'0,"5"1"-145"0,8 0-40 16,19 5-37-16,8-1 1 0,18-1 10 16,9 0-13-16,-1-5-27 15,-3 1-16-15,-14 0-29 16,-10 0-8-16,-12-2-75 15,-7 2-78 1,-11 0-299-16</inkml:trace>
  <inkml:trace contextRef="#ctx0" brushRef="#br0" timeOffset="200.06">4895 8309 524 0,'20'4'332'16,"12"3"-37"-16,22-2-40 0,9-1-35 0,4-1-70 15,-3-1-43-15,-19 2-63 16,-9-2-14-16,-21 1-5 16,-5-3-79-1</inkml:trace>
  <inkml:trace contextRef="#ctx0" brushRef="#br0" timeOffset="1323.7">5954 8144 806 0,'3'0'378'0,"1"-4"-122"0,-1 15-201 15,-3 3-32-15,-2 14-19 16,1 5 0 0,-5 7 3-1,1 0 1-15,5-4 3 0,0-2 1 16,6-16 1-16,0-5 2 16,-5-19 7-16,7-6 1 15,-2-19 31-15,3-6 12 16,11-6 18-16,3 0 10 15,2 11-24-15,-2 5-16 16,2 19-26-16,0 7-15 16,-6 15-8-16,-4 9-1 15,-8 8 0-15,-2 6 1 16,-5 3 1-16,1-3 1 0,0-9-2 16,-4-9-2-16,10-16-1 15,4-8 0 1,6-15 2-16,8-10 3 0,1-6-1 15,2 0-1-15,3 7-1 16,1 11 1-16,-10 14 1 16,-6 6 1-16,-7 12 0 15,-4 6-1-15,-3 9 0 16,2 4 0-16,-4 3 0 16,-4-3-25-16,1-3-218 15,-6-6-227-15</inkml:trace>
  <inkml:trace contextRef="#ctx0" brushRef="#br0" timeOffset="2028.9">6810 8331 676 0,'10'-5'355'0,"3"-11"-79"16,-3-1-35-16,-3-1-58 15,-5 0-30-15,-2 2-54 16,-6 0-25-16,-5-1-42 16,-11 2-17-16,-12 11-24 15,-2 4-7-15,-6 13-3 16,1 4 3-16,14 9 3 15,5 2-3-15,18 2-27 0,9 0-15 16,13-9-5 0,9-4 1-16,9-9 29 15,2-8 19-15,-5-7 14 0,-3-7 7 16,-13-8 10-16,-3 3 11 16,-6 2 24-16,-4 2 6 15,-3 9-7-15,1 2-14 16,1 9-31-16,-3-5-9 0,1 3-6 15,7 26 2 1,14 47 1-16,-12-24 0 16,-6 2 3-16,-3 1 1 15,-8-11 3-15,0 0 2 0,-8-5 3 16,-2-3 1-16,-11-8 4 16,-5-5 0-16,-4-10 6 15,-3-9 4-15,7-8 9 16,4-9 0-16,8-12-4 15,6-2-8-15,9-1-21 16,3 4-7-16,4 10-16 16,7 6-60-16,5 8-138 15,0 4-158-15</inkml:trace>
  <inkml:trace contextRef="#ctx0" brushRef="#br0" timeOffset="8965.63">7563 7675 870 0,'-13'-6'413'0,"-18"1"-156"0,-4 5-69 16,-8 15-70-1,-3 16-36-15,1 43-58 0,5 21-10 16,28 29-22-16,17 10-2 16,33-10 4-16,14-8 4 15,4-30 2-15,3-13 33 16,-10-33-261-16</inkml:trace>
  <inkml:trace contextRef="#ctx0" brushRef="#br0" timeOffset="9379.49">7773 7760 1212 0,'2'-4'487'0,"2"10"-330"16,-4 18-74-16,1 38-81 16,-1 15-2-16,2 14 3 15,2-2 3-15,-3-16 3 16,2-6 3-16,0-19 1 15,-2-12 3-15,0-18 3 16,-1-9 12-16,1-14 17 16,-1-7 15-16,2-11 1 15,4-8-17-15,9-6-23 0,4 0-21 16,7 6-8-16,-1 3-3 16,-2 15 1-16,2 10 3 15,-7 15 1-15,3 14 3 16,-7 7 3-16,-4 0 0 15,2-1 1-15,1-2 2 16,6-11-133-16,5-2-398 0</inkml:trace>
  <inkml:trace contextRef="#ctx0" brushRef="#br0" timeOffset="9562.04">8254 8163 833 0,'10'0'383'0,"18"0"-131"0,6 2-101 15,21 0-57 1,-4 0-22-16,0-1-46 0,0 2-15 16</inkml:trace>
  <inkml:trace contextRef="#ctx0" brushRef="#br0" timeOffset="9932.81">8764 8105 786 0,'0'10'314'0,"0"14"-204"0,5 9-32 15,5 1-32-15,2 0-9 16,-1-6-13-16,0-3-3 16,6-12-4-16,0-5 0 15,10-14 9-15,2-11 4 0,1-13 19 16,-1-3 20 0,-9-4 37-16,-4 1 13 15,-10 12-1-15,-3 6-21 0,-5 13-55 16,1 9-22-16,0 12-25 15,2 9-2-15,8 15 4 16,6 8 2-16,4 7 1 16,-4 2 1-16,-9-7 11 0,-8-5 11 0,-16-12 17 15,-6-14 4 1,-7-9-16 0,0-10-99-16</inkml:trace>
  <inkml:trace contextRef="#ctx0" brushRef="#br0" timeOffset="10353.35">9194 7596 994 0,'6'-2'501'15,"2"0"-129"-15,22 27-261 16,7 18-73-16,9 44-33 16,-2 15 2-16,-17 14 8 15,-17 3 6-15,-25-11 2 16,-12 2-1-16,-9-18-2 16,-2-12-2-16,3-26 1 15,5-16 1-15,10-23-2 16,12-3 0-16,11-14-79 15,4-7-88-15</inkml:trace>
  <inkml:trace contextRef="#ctx0" brushRef="#br0" timeOffset="12342.77">1854 9460 840 0,'-16'13'342'0,"-14"15"-212"16,7 6-79-16,23 7-54 0,10-4-2 15,23-6 0 1,13-2 2-16,4-18 3 0,5-6 2 15,-13-15 50 1,-6-6 35-16,-19-15 62 16,-11-7 23-16,-11-16-8 0,-14-16-22 15,-11-11-37-15,-4-3-22 16,-2 7-40 0,10 14-11-16,20 17-42 0,12 8-11 15,29 20-12 1,4 2-13-16,14 21-163 0</inkml:trace>
  <inkml:trace contextRef="#ctx0" brushRef="#br0" timeOffset="12683.32">2210 9507 663 0,'4'-4'362'0,"3"-2"-39"16,4 10-107-16,7 6-89 0,-2 6-18 15,-1 6-51 1,-5-1-17-16,-6 5-17 16,-7 1-2-1,-4-3-3-15,0-4-1 0,4-10-3 0,2-3 4 0,2-13 2 16,2-5-4-1,3-9-11 1,6-3-6-16,12 1-5 16,4 0 2-16,7 12 5 15,-1 2 0-15,-9 14 2 16,-3 9-1-16,-8 7-21 16,-3 6-96-16</inkml:trace>
  <inkml:trace contextRef="#ctx0" brushRef="#br0" timeOffset="13034.96">2511 9323 771 0,'6'-12'380'16,"9"-18"-116"-16,13 1-58 15,13 2-58-15,6 3-5 0,5 8-31 16,-2 3-24-16,-9 13-31 16,-6 7-19-16,-8 12-14 15,-6 7-4-15,-6 17-8 16,-1 7-2-16,-1 13-3 16,-3-1-2-16,-2-7 1 15,2-4 0-15,-6-15 0 16,0-7 1-16,-4-13 6 15,-5-5 5-15,-12-8 4 16,-6-1-1-16,-13 1-11 16,-6 0-11-16,3 7-50 0,4 2-57 15,10 1-212-15</inkml:trace>
  <inkml:trace contextRef="#ctx0" brushRef="#br0" timeOffset="13245.36">3340 9644 1296 0,'1'0'535'15,"5"3"-330"-15,-2 3-52 0,-2-1-72 16,-2-2-23-1,0 0-23-15,-1-3 44 0,0 0-377 16</inkml:trace>
  <inkml:trace contextRef="#ctx0" brushRef="#br0" timeOffset="15189.29">2230 10922 346 0,'-5'-3'249'0,"-6"-13"62"15,2-5-63-15,9-13-65 16,3-5-16-16,17-11-49 16,4-3-22-16,4 0-7 15,-2-1-5-15,-7 18-15 16,-6 9-6-16,-10 12-20 15,-3 12-14-15,-11 12-24 16,-1 8-6-16,-1 20-13 16,3 7 1-16,7 10 7 15,8 7 2-15,13-1 4 16,8-1 2-16,5-10-26 16,-4-9-75-16,-9-17-248 15</inkml:trace>
  <inkml:trace contextRef="#ctx0" brushRef="#br0" timeOffset="15347.22">2014 11091 581 0,'3'-3'329'0,"4"0"-63"0,26-6-93 16,20 2-33 0,36 3-34-16,15 2-23 15,4 4-33-15,-4 5-13 0,-22 2-13 16,-13 2-68-16</inkml:trace>
  <inkml:trace contextRef="#ctx0" brushRef="#br0" timeOffset="15697.93">2245 11247 886 0,'9'-7'348'16,"21"-9"-222"-16,14 5-47 15,21 5-27 1,4 6-8-16,-8 13-20 0,-13 5-4 0,-30 9-1 31,-15 6 0-31,-25 10-3 16,-13-1-2-16,-14 5-5 0,-6-6-1 0,2-12 4 15,3-5 2 1,13-12 7-16,9-11 2 16,17-1-10-16,9-4-7 15,15 0-12-15,14 4-2 0,23 5 8 16,7 6 4 0,4 0 6-16,-3 3 0 0,-11-7-55 15</inkml:trace>
  <inkml:trace contextRef="#ctx0" brushRef="#br0" timeOffset="16247.29">2842 10927 598 0,'6'-4'378'0,"8"-1"1"0,4 7-213 16,10 18-127-16,0 5-16 16,-9 7-7-16,-3 7 1 15,-9-7 3-15,-5-1-1 16,-4-9 1-16,-2-10-1 15,0-6 11-15,1-7 1 16,3-15-6-16,0-4-2 16,3-14-14-16,4-7-8 15,11 4-15-15,1-1 2 16,9 15 7-16,2 12 4 16,2 15 17-16,1 14-3 15,-4 13-5-15,-6-1 1 16,-11-2 1-16,-4-4 0 15,-8-9 4-15,0-4 2 16,0-5 8-16,0-6 2 0,4-8-3 16,6-5-4-16,3-11-11 15,6-6-6-15,9 2-4 16,0-2-1-16,7 14-3 16,-3 10 2-16,-5 17 2 15,-5 13 2-15,-13 9 6 16,-3 4 2-16,-6-4 4 15,-4-7-2-15,8-6-8 0,13-4-77 16</inkml:trace>
  <inkml:trace contextRef="#ctx0" brushRef="#br0" timeOffset="16662.56">3717 10870 758 0,'-8'3'356'0,"-6"2"-117"0,3 14-168 15,6 6-37 1,6 8-19-16,9 0-4 15,9 0-1-15,2-6 3 0,8-5 9 16,-2-8 3-16,1-6 7 16,2 0 2-16,-6-12 3 15,0 2 3-15,-5-15 5 0,0-2 0 16,-1-10-4-16,-3-4-5 16,-5-2-15-1,-5 1-4-15,-4 14-1 0,-1 11-5 16,-2 16-1-1,2 14 0-15,-4 10-5 16,0 2 3-16,5 2 3 16,4-3-1-16,9-8-2 15,2-3 0-15,4-7-121 16,-4-8-155-16</inkml:trace>
  <inkml:trace contextRef="#ctx0" brushRef="#br0" timeOffset="16869.17">4193 11043 1021 0,'3'5'386'16,"1"10"-265"-16,0 8-13 16,-2 12 1-16,-2 5-14 15,-1 4-37-15,-4-4-22 0,5-6-20 16,1-7-2-16,5-10 17 15,1-4-72-15,1-13-277 16</inkml:trace>
  <inkml:trace contextRef="#ctx0" brushRef="#br0" timeOffset="17164.62">4141 11123 834 0,'4'-9'415'0,"10"-5"-122"15,8 2-89-15,13 2-91 0,6 3-34 16,1 10-50-16,0 6-16 16,-11 4-8-16,-9 5-1 15,-9-1-4-15,-10-1 0 16,-8 0 0-16,2-2 0 16,-4-8 2-16,4 0 1 15,8-5-3-15,6-1 0 16,3 1-1-16,4 0-1 15,-2 7-1-15,-5 4 0 16,-10 4 4-16,-13 3 4 0,-21 0 5 16,-4-1 0-16,-2-5 3 15,6-5-24-15,17-8-246 16</inkml:trace>
  <inkml:trace contextRef="#ctx0" brushRef="#br0" timeOffset="17774.95">4256 10552 729 0,'1'-7'343'0,"8"-5"-131"16,8-1-51-16,12-2-57 0,8 9-18 15,6 0-26 1,-2 5-7-16,3 9-9 16,-1 4-4-16,-11 2-13 0,-7 5-7 15,-25 4-11-15,-16-3-4 0,-17 8-5 32,-9-4 0-32,-1-7 5 15,7-2 3-15,13-6-1 16,10-1-2-16,20 2-4 15,11-5 4-15,11-1 23 16,3-2 7-16,6 0 5 16,2 1-5-16,0 0-17 15,0 5 68-15</inkml:trace>
  <inkml:trace contextRef="#ctx0" brushRef="#br0" timeOffset="18257.21">5127 10895 861 0,'13'0'387'0,"23"2"-157"0,9 3-83 15,14 0-53-15,4 6-24 16,-10-9-42-16,-8 1-8 0,-12-3-9 15,-4-3 14-15,-5 2-130 16,-1 0-84 0,-5 1-276-16</inkml:trace>
  <inkml:trace contextRef="#ctx0" brushRef="#br0" timeOffset="18441.19">5218 11069 568 0,'6'2'320'0,"15"5"-2"16,9-1-69-16,16-3-25 15,5 1-20-15,-1-1-72 16,2 1-31-16,-11-1-50 16,-6 0 28-16,-8 2-498 15</inkml:trace>
  <inkml:trace contextRef="#ctx0" brushRef="#br0" timeOffset="19249.6">5977 10801 1110 0,'9'-9'463'16,"14"-1"-294"-16,7 7-59 0,9 25-70 15,0 13-17-15,-12 16-1 16,-5 2 2-16,-18-6-2 15,-5-5-1-15,-1-13-4 16,-4-3-2-16,3-16-31 16,3-5-19-16,1-13-13 15,4-12-2-15,6-10 27 16,2-8 14-16,9-5 3 16,4 4 1-16,4 8 12 15,4 10 3-15,-4 18 13 16,-6 6 2-16,-8 18-4 0,-3 6 0 15,-6 2 1-15,-3 0-4 16,-5-6-5-16,-4-4-1 16,-3-8-1-1,3-3 5-15,6-9-4 0,4-7-7 16,9-13-7-16,1-7-5 0,5-8-2 16,2 0 4-16,4 10 0 15,2 8-2 1,-4 18-2-16,-3 11 2 0,-11 16 4 15,-6 4 2 1,-5 5 62-16,-1-2-120 0</inkml:trace>
  <inkml:trace contextRef="#ctx0" brushRef="#br0" timeOffset="19996.39">7033 11058 648 0,'2'-4'319'16,"3"-4"-107"-16,-2-2-38 16,0-1-48-16,-2-4-5 15,-6-5-11-15,-4-3-1 16,-14-3-28-16,-6 3-22 0,-7 5-36 15,-2 9-21-15,-4 9-16 16,5 8-5-16,4 12-3 16,7 4 3-16,20 8 3 15,6-4 0-15,19-4 3 16,6-4 0-16,11-11 6 16,2-2 1-16,-10-7 8 15,-2-5 3-15,-8-7 7 16,-7-2 1-16,0 0 0 15,-2-3-1-15,-3 9-10 16,-2 4-4-16,0 6-10 16,2 9-2-16,4 11 0 0,8 2 2 15,-1 12 5-15,-2 3 2 16,-10 7 5-16,-7 4 3 16,-19-2 26-1,-6 2 11-15,-3-9 23 16,-2-6 1-16,3-17-10 0,2-9-7 15,3-20-14-15,6-8-12 16,2-14-106-16,5-7-189 16</inkml:trace>
  <inkml:trace contextRef="#ctx0" brushRef="#br0" timeOffset="20487.39">7765 10232 953 0,'-23'4'384'15,"-37"22"-255"-15,-8 23-55 0,-1 42-56 16,6 19-11-16,27 26-6 16,13 11 2-16,26-9 3 15,14-6 0-15,25-25 1 16,10-21 2-16,19-23 1 15,1-14 3-15,-8-25-111 16</inkml:trace>
  <inkml:trace contextRef="#ctx0" brushRef="#br0" timeOffset="20858.99">7861 10601 1012 0,'7'-6'436'16,"1"-2"-244"-1,-4 15-117-15,5 16-32 16,-7 18-31-16,0 11 0 16,-3 17 2-16,-7 0-1 15,1 2-2-15,2-7 0 16,3-21 0-16,4-6 2 15,-1-22 3-15,-1-8 10 16,5-9 6-16,-3-11 0 16,5-10-2-16,5-3-10 15,3-7-5-15,2 0-5 16,6 8-4-16,-1 5-2 0,0 20-6 16,-1 9 0-1,-4 14 2-15,-1 9 0 0,-5 2 3 16,4 1 2-16,5-8 0 0,2-9 13 15</inkml:trace>
  <inkml:trace contextRef="#ctx0" brushRef="#br0" timeOffset="21055.75">8351 11002 1238 0,'2'0'465'0,"14"6"-297"0,9-6-48 15,25 2-21-15,6 3-12 16,3-5-51-16,1 5-50 16</inkml:trace>
  <inkml:trace contextRef="#ctx0" brushRef="#br0" timeOffset="21472.56">8918 10883 951 0,'-5'0'407'0,"-8"5"-232"16,1 6-61-16,5 11-77 15,-2 1-14-15,14 6-11 16,5 1-1-16,10-7-1 0,8-2 2 16,5-13 5-16,3-6 3 15,-1-8 5-15,-2-9 0 16,-7-6 3 0,-3-5-2-16,-11-6 38 15,-4 2 3-15,-10-2 0 16,-5 3-4-16,-1 16-50 0,-1 8-13 0,7 22-12 31,2 10-5-31,10 17 4 16,7 5 4-16,6 6 4 0,-3-2 2 15,-14-4 2-15,-12-4 3 16,-30-9 15-16,-10-4 4 16,-17-10 3-16,-1-5-2 15,9-9-12-15,12-3-6 16,25-7-118-16,7-1-164 15</inkml:trace>
  <inkml:trace contextRef="#ctx0" brushRef="#br0" timeOffset="21773.06">9320 10354 829 0,'7'2'390'16,"17"21"-110"-16,12 22-155 16,18 34-27-16,7 21 8 15,-4 37 8-15,-12 4-18 16,-38 7-43-16,-27-7-8 15,-40-26-22-15,-14-14-1 16,-6-29 0 0,7-17 1-16,10-30-18 15,6-5-152-15</inkml:trace>
  <inkml:trace contextRef="#ctx0" brushRef="#br1" timeOffset="39986.38">3563 10548 495 0,'19'-32'305'15,"18"-19"-31"-15,-7 14-113 0,-7 12-34 16,-12 25-72 0,-11 12-19-16,-27 32-12 0,-9 22 11 15,-37 42 9 1,-24 23-8-16,-21 22-12 16,-3-1-12-16,7-6-3 15,16-20 3-15,25-29 4 16,4-25 0-16,35-26-82 15,12-10-239-15</inkml:trace>
  <inkml:trace contextRef="#ctx0" brushRef="#br1" timeOffset="40571.72">6942 10430 718 0,'9'-23'320'15,"5"-20"-110"-15,-8 13-48 0,-12 27-61 16,-10 18-20-16,-28 42-61 16,-21 25-16-16,-35 52 16 15,-8 25-1-15,-9 13 4 16,-3-1 6-16,12-13-5 16,3-20 0-16,20-30-5 15,18-12-1-15</inkml:trace>
  <inkml:trace contextRef="#ctx0" brushRef="#br0" timeOffset="44253.01">2206 12477 574 0,'-1'4'234'0,"-2"10"-137"16,2 7-25-16,1 10-25 15,0 3-10-15,4-4-7 16,1-1 5 0,8-14 8-16,3-2 11 0,11-9 19 15,4-5 2-15,9-10-3 16,-1-8-10-16,1-3-28 0,-6-3-4 15,-12 6 0-15,-3 6 17 16,-11-1 30-16,-5 1 4 16,-5-3-2-1,-2-2-17-15,0 3-36 16,0 1-9-16,5 5-23 16,-1-1-13-16,7 14-35 0,1 11 2 0,-2 11 24 31,5 11 16-31,-3 1 36 15,-2-3 0-15,6-6-7 16,-2-8-3-16,9-11-65 0</inkml:trace>
  <inkml:trace contextRef="#ctx0" brushRef="#br0" timeOffset="44745.53">2759 12597 1183 0,'-3'4'491'0,"-5"4"-268"16,1 16-160-16,1 10-27 16,2 12-19-16,3 3-3 15,2-1-7-15,3-5 2 16,2-14-85-16,1-7-59 15,0-16-114-15,-3-10-165 16</inkml:trace>
  <inkml:trace contextRef="#ctx0" brushRef="#br0" timeOffset="45025.03">2725 12649 936 0,'8'-5'433'0,"17"-9"-191"16,11 6-71-16,11 5-91 15,4 3-32-15,-7 11-36 0,-10-1-5 16,-13 5-3-16,-8-2 1 16,-13-2 6-16,-3 1 5 15,-7-9 10-15,-1 0 3 16,10-6-11-16,-1-3-8 16,11 1-16-1,6 1-9-15,1 9 0 0,5 4 0 16,-12 12 9-16,-4 4 5 15,-17 7 7 1,-12 1 3-16,-16-7 4 16,-5-5 5-16,2-19-103 15,11-5-130-15</inkml:trace>
  <inkml:trace contextRef="#ctx0" brushRef="#br0" timeOffset="45399.53">3014 12241 799 0,'-4'-13'430'0,"-1"-13"-112"16,7 2-85-16,19 5-103 0,5 5-34 0,24 11-39 15,5 4-17-15,-2 15-24 16,-6 6-12-16,-34 13-2 16,-16 6 2-16,-25 5 4 15,-7-1 2-15,7-10 1 31,6-9-2-31,18-16 1 16,12-6-3-16,22-8-1 16,11-6 0-16,15-2-4 15,4 4 27-15,-2 8-165 16</inkml:trace>
  <inkml:trace contextRef="#ctx0" brushRef="#br0" timeOffset="45681.92">3709 12535 855 0,'22'0'385'16,"15"4"-179"-16,22 0-76 16,5 1-16-16,-1-2-38 15,-8 0-17-15,-10-1-28 16,-8-2-8-16,-13 0-47 16,-6 0-56-16,-11 2-249 15</inkml:trace>
  <inkml:trace contextRef="#ctx0" brushRef="#br0" timeOffset="45867.19">3800 12701 976 0,'7'1'457'0,"18"3"-167"16,14-1-61-16,11 1-45 15,4 0-36-15,-3-1-59 16,-4 0-26-16,-10-2-47 15,-2 0-62 1</inkml:trace>
  <inkml:trace contextRef="#ctx0" brushRef="#br0" timeOffset="46438.33">4689 12539 820 0,'-7'-20'395'16,"0"-30"-180"-16,14-4-81 0,28 0-92 0,13 3-29 16,17 20 4-16,0 9 8 15,2 26 8 1,-4 13 0-16,-16 29-9 16,-15 10 0-16,-40 9-1 0,-21 6-3 0,-31-5-1 31,-9 1-3-31,2-11-5 15,11-7-2-15,22-14-4 16,18-9-4-16,25-10-3 16,12-5 20-16,19-7 16 15,7 0 9-15,10-1 10 16,7 1-20-16,0-1-9 16,-2-2-4-16,-10 1-171 15</inkml:trace>
  <inkml:trace contextRef="#ctx0" brushRef="#br0" timeOffset="46960.92">5633 12778 746 0,'1'-9'398'16,"1"-6"-113"-16,-1-6-105 15,-1 0-37-15,-10-3-41 0,-7 5-12 16,-14 6-36-1,-7 5-14-15,3 12-32 0,1 5-17 16,13 12-16-16,7 0-2 16,14 5-1-16,6-2 5 15,17-7 16-15,9-2 5 16,5-12 7-16,2-3 7 16,-5-8 4-16,-6-5 1 15,-10 2-2 1,-6 0-1-16,-6 5-7 0,-1 6-2 15,-1 9-5-15,1 6-2 0,7 14-2 16,-1 9 0 0,7 16 0-16,-5 4 1 15,-10-3 6-15,-8-4 13 16,-23-10 28-16,-11-9 11 0,-11-8 4 16,-3-4-6-1,8-17-18-15,9-3-4 16,10-23-64-16,5-9-72 0</inkml:trace>
  <inkml:trace contextRef="#ctx0" brushRef="#br0" timeOffset="47450.52">6288 12167 750 0,'-26'14'339'0,"-39"27"-138"16,-4 14-41-16,2 30-53 16,12 10-21-16,32 7-45 15,19-3-16-15,29-7 4 16,14-6 0-16,18-16 1 16,4-5-2-16,3-29-84 15,-4-10-145-15</inkml:trace>
  <inkml:trace contextRef="#ctx0" brushRef="#br0" timeOffset="47808.26">6496 12466 983 0,'1'-7'444'16,"2"-6"-198"-16,-3 5-61 15,-1 15-100-15,-5 11-34 16,3 18-46-16,-5 9-8 0,0 12 10 16,3 5 3-16,5 0-3 15,6 2-3-15,4-10 3 16,1-10 0 0,-4-18 4-16,-3-8 4 0,1-18 10 0,1-10 3 15,3-15-6-15,6-6-3 16,10-4-18-16,-2 4-5 15,1 14-8-15,2 8-4 16,-7 13 6 0,-1 10 3-16,-3 11 11 15,-6 3 4-15,-2 2 1 16,2-1-1-16,5-11-77 0,1-2-92 16</inkml:trace>
  <inkml:trace contextRef="#ctx0" brushRef="#br0" timeOffset="47964.76">6913 12789 1197 0,'14'0'482'16,"24"1"-335"-16,10 7-38 0,11 0-55 15,-2 4-47 1,-11-2-229-16</inkml:trace>
  <inkml:trace contextRef="#ctx0" brushRef="#br0" timeOffset="48339.44">7403 12685 913 0,'-5'6'374'0,"-2"10"-228"16,2 7-42-16,3 8-37 16,4 1-17-16,10 2-18 15,4-5-5-15,14-9 3 16,4-8 6-16,0-19 15 16,3-6 3-16,-7-14-3 15,0-3-4-15,-8-4-9 0,-5-1-1 16,-6 2 4-16,-8 3-2 15,-2 12-17-15,-1 9-8 16,-2 13-15 0,2 10-6-16,6 15 4 15,1 2 1-15,4 12 2 0,0 6 1 16,-8 2 5-16,-4 1 0 16,-13-6 4-16,-8-7 2 15,-9-7-1-15,-2-5 1 16,2-14-67-16,5-3-3 15</inkml:trace>
  <inkml:trace contextRef="#ctx0" brushRef="#br0" timeOffset="48805.04">7917 12264 1224 0,'23'18'490'15,"28"32"-309"-15,1 19-52 16,-12 25-54-1,-18 10-18-15,-36 19-32 0,-26 3-5 16,-20-3-3 0,5-10 3-16,11-31 13 0,15-17 1 0,8-26-39 15,0-10-406 1</inkml:trace>
  <inkml:trace contextRef="#ctx0" brushRef="#br0" timeOffset="49910.19">2230 14012 879 0,'2'-8'398'0,"5"-9"-178"0,-1 2-53 16,4 8-88-16,1 9-40 16,0 16-44-16,0 14-13 15,-4 14 6-15,-4 1 9 16,-2 8 3-16,1-5 4 15,7-9 0-15,3-3 1 16,7-18 2-16,1-7 17 16,5-17 36-16,2-10 9 15,7-16 4-15,0-5-12 16,-4-10-34-16,1 0-7 16,-11 3-7-16,-3 7-1 15,-6 13-3-15,-9 7-1 0,-2 12 1 16,-3 4-2-16,-3 9-3 15,0 2 1-15,3 8-3 16,3 5 3-16,1 8-3 16,4 2 1-16,5 0 1 0,-1 2-34 15,10-4-160-15</inkml:trace>
  <inkml:trace contextRef="#ctx0" brushRef="#br0" timeOffset="50104.28">2752 14290 893 0,'0'0'416'16,"1"1"-185"-16,2 10-74 15,1 21-89-15,0 9-15 0,3 13-13 16,0 0-8-16,-5-9-13 16,1-9-4-1,0-15 2 1,-6-6-56-16,2-12-144 0,-1-6-132 15</inkml:trace>
  <inkml:trace contextRef="#ctx0" brushRef="#br0" timeOffset="50354.1">2757 14241 687 0,'17'-11'358'0,"22"-10"-124"16,4 10-35-16,1 13-94 16,0 8-39-16,-18 9-31 15,-9 1-4 1,-15 9 0-16,-17 1-2 0,-8 1-3 15,-4-5 0-15,3-12 1 16,8-9-7-16,18-8-21 0,12-4-9 16,15-1-16-1,3 2 2-15,4 6 15 16,-5 8 1-16,-13 9 11 16,-6 7 10-16,-15 4 12 0,-8 1 4 15,-18-8 3 1,4-5 7-16,-10-16-100 15,6-10-213-15</inkml:trace>
  <inkml:trace contextRef="#ctx0" brushRef="#br0" timeOffset="50588.1">3368 14015 1083 0,'4'0'450'15,"16"0"-254"-15,9 2-53 0,10 7-53 16,6 0-14-16,-1-1-30 16,-4 0-17-16,-2-6-11 15,-3 2-23-15,-10-9-127 16,-4-4-104-16</inkml:trace>
  <inkml:trace contextRef="#ctx0" brushRef="#br0" timeOffset="50749.51">3436 14141 859 0,'7'5'451'15,"9"2"-117"-15,20 3-102 0,6 0-26 16,7 0-67-16,-2-1-46 15,-11-5-34 1,-4 1-66-16</inkml:trace>
  <inkml:trace contextRef="#ctx0" brushRef="#br0" timeOffset="51141.15">4321 13822 1181 0,'1'7'425'15,"1"18"-348"-15,-1 12-19 16,0 16 8-16,1 5-5 15,3-2-10-15,3-2-11 16,2-10-21-16,-1-6-10 16,4-15-163-1</inkml:trace>
  <inkml:trace contextRef="#ctx0" brushRef="#br0" timeOffset="51285.67">4152 14045 1124 0,'17'-3'457'15,"37"-3"-277"1,18 4-49 0,19 3-41-16,1 4-32 15,-8 3-70-15,-15 2-81 0</inkml:trace>
  <inkml:trace contextRef="#ctx0" brushRef="#br0" timeOffset="51479.17">4243 14388 990 0,'33'1'490'0,"22"2"-184"16,14 2-78-16,0 1-44 15,-9 2-77-15,-9-4-42 16,-11 3-98-16,-8-2-354 15</inkml:trace>
  <inkml:trace contextRef="#ctx0" brushRef="#br0" timeOffset="51930.48">5109 14179 602 0,'2'1'318'0,"4"14"-20"0,5 14-206 16,4 29-45-16,3 17 14 16,-1 7 12-16,0-4-7 15,3-22-17 1,-3-20 3-16,6-21 11 0,1-13 11 16,1-21 12-16,0-9-7 15,1-27-25-15,0-17-17 16,-8-18-19-1,-4-19-6-15,-9-26 0 0,-6-9-1 0,-2 9-3 16,1 21 1-16,-2 44-4 16,2 22 0-1,2 28 0-15,4 5-4 16,-1 11-21-16,3 4 25 0,2 7-331 16</inkml:trace>
  <inkml:trace contextRef="#ctx0" brushRef="#br0" timeOffset="52532.64">5380 13635 434 0,'12'0'272'0,"13"0"-28"15,25 2-66-15,23-2 1 16,48 0-26-16,28-3-7 16,55-3-26-16,24 1-20 15,50 1-39-15,25 4-21 16,26 1-25-16,-4 4-4 0,-21 2-1 15,-32-3 28-15,-56 3 19 16,-26-1 6-16,-62-4 7 16,-22 2-25-16,-45-6-14 15,-21 2-4-15,-28-3-5 16,-11-2-3-16,-7 2-6 16,-1-1-6-16,-3 2-8 15,2 0-2-15,0 1 0 16,-4 0 3-16,10-1 3 15,1 2-1-15,2 0-4 0,-1 0-3 16,0 0-6-16,0 0-4 16,5 27-1-16,13 43 3 15,-10-14 65-15,-4 2-130 16</inkml:trace>
  <inkml:trace contextRef="#ctx0" brushRef="#br0" timeOffset="53100.7">5757 14179 996 0,'-3'-21'412'0,"4"-26"-227"0,14 6-37 15,21 5-14-15,10 8-19 16,14 21-38-16,4 8-20 15,-7 26-45-15,-9 11-2 16,-33 13-9-16,-21 10 0 16,-36 10-1-16,-8 5-6 15,-8-4-18-15,7-10-15 16,11-22-8-16,6-12 6 16,22-17 20-16,8-9 11 15,22-6 4-15,8-4 3 0,14 6-2 16,1 3-2-16,6 11 4 15,6 4 40-15,1 2-247 16</inkml:trace>
  <inkml:trace contextRef="#ctx0" brushRef="#br0" timeOffset="53603.48">6526 14548 754 0,'4'-6'375'16,"8"-5"-113"-16,-3-2-41 16,-3-2-65-16,-3-1-23 0,-7-7-47 15,-7-2-18-15,-12-5-34 16,-6 2-15-16,-3 12-31 15,2 8-13-15,2 13-10 16,9 9-6-16,5 9 3 16,4 3 4-16,11 0 1 15,8-2 7-15,9-6 13 16,4-6 4 0,6-8 10-16,-6-4 2 0,-4-5 5 15,0-2 3-15,-10 3 2 16,-3 3-7-16,-2 1-9 15,0 5-6-15,2 14-2 16,5 0 5-16,6 11 5 16,-2 8 1-16,-3 9 9 0,-11 0 9 15,-21 0 36 1,-7-1 24-16,-9-12 25 16,3-3 6-16,0-16-7 0,2-13-15 15,-2-17-24-15,-1-11-14 16,11-17-107-1,5-3-96-15</inkml:trace>
  <inkml:trace contextRef="#ctx0" brushRef="#br0" timeOffset="54005.83">7029 13940 907 0,'-25'14'414'0,"-19"7"-211"16,-7 23-85 0,2 8-37-16,7 20-50 0,7 16-10 0,20 17-6 15,16 2 2-15,22-10-3 31,10-9-2-31,10-27-5 16,-21-15 13-16,14-8-139 16,-3-9-84-16</inkml:trace>
  <inkml:trace contextRef="#ctx0" brushRef="#br0" timeOffset="54376.65">7067 14087 1125 0,'0'0'421'0,"4"0"-321"16,4 14-42-16,1 25-45 16,4 8 11-16,-2 24 4 15,1 8-3-15,-4-2-5 16,-3-4-2-16,-1-15-4 15,1-15 1-15,-5-15 1 16,2-8 1-16,-2-13 19 16,0-7 4-16,4-13-1 15,-2-10 0-15,8-13-25 16,3-5-14-16,11 3-14 16,6 6-5-16,0 13-6 0,-1 11 3 15,-9 12 4 1,-7 11 3-16,-8 7 10 15,0 7 5-15,-3 2 3 16,2-3 1-16,8-2-83 16,1-4-146-16</inkml:trace>
  <inkml:trace contextRef="#ctx0" brushRef="#br0" timeOffset="54529.54">7442 14573 892 0,'5'-4'446'16,"17"-7"-117"-16,6 3-130 0,17 0-94 16,7 1-34-16,-6 10-84 15,-4 2-79-15</inkml:trace>
  <inkml:trace contextRef="#ctx0" brushRef="#br0" timeOffset="54942.22">7863 14444 872 0,'-1'-2'417'0,"0"2"-184"16,-3 5-130-16,3-5-42 15,0 0-50-15,1 17-3 16,14 34 11-16,1-33 3 15,2-6 7-15,7-5 4 16,2-10 12-16,2-6 3 16,-5-13 0-16,-2-3-4 15,-6-9-13-15,-6-1-4 0,3 2-11 16,-5 2-6 0,0 14-23-16,-3 8-13 15,-3 17-14-15,5 11 1 0,1 19 16 16,6 8 9-1,3 9 10-15,-1 0 1 0,-12-1 3 16,-6 0 3-16,-22-4 38 16,-12-3 23-16,-12-12 27 15,0-8 7-15,4-14-32 0,6-11-18 0,20-14-62 32,6-7-58-32,18-7-182 0</inkml:trace>
  <inkml:trace contextRef="#ctx0" brushRef="#br0" timeOffset="55263.73">8302 13960 1116 0,'11'10'447'15,"9"17"-261"-15,13 13-76 16,9 21-15-16,2 10-8 0,-8 14-22 16,-11 11-17-1,-31-1-19-15,-16-5-6 0,-11-8-4 16,-6-15-4-1,4-13 41-15,3-6 14 0,4-17 3 16,2-7 3-16,-1-15-53 16,5-5-50-16</inkml:trace>
  <inkml:trace contextRef="#ctx0" brushRef="#br0" timeOffset="67860.95">20440 8114 1299 0,'-2'2'524'0,"-8"13"-338"0,-5 14-75 15,-11 26-74-15,-10 11-2 16,0 9-9-16,3 2-4 0,8-18-11 16,9-9-2-16,13-26 1 15,3-13 3-15,9-15 6 16,7-9 3-16,6-10 0 16,3-9-3-16,1-13-3 15,-3-7-2-15,-1-9-1 31,-2 2-3-31,-5 8-5 0,0 7-3 0,-6 21-6 16,-3 10-6-16,1 13-7 16,-3 5-2-16,4 16-2 15,1 6 2 1,10 18 5-16,8 9 3 0,10 11 7 16,0 2 3-1,-2-10 3-15,-9-8 2 0,-12-19-3 16,-3-4-39-1,-8-10-92-15,-4-5-62 16</inkml:trace>
  <inkml:trace contextRef="#ctx0" brushRef="#br0" timeOffset="67987.5">20335 8419 994 0,'18'2'465'0,"19"-4"-206"16,11 4-55-16,11 3-88 15,3 1-45-15,5 2-123 16</inkml:trace>
  <inkml:trace contextRef="#ctx0" brushRef="#br0" timeOffset="68831.3">19733 11333 1066 0,'-2'0'452'0,"-4"3"-250"0,-3 32-128 16,-1 12-35-16,1 22-19 0,4 8 1 16,5-2 0-16,2-9-4 15,2-15-1-15,2-12 6 16,-3-21-56-16,1-9-32 16,-6-22-83-16,-5-11-21 15,-5-20 54-15,-3-8 51 16,0-17 132-1,4-6 33-15,10-1 32 16,7 3-7-16,22 24-30 0,9 7-12 16,15 26-27-1,7 12-17-15,-5 16-28 0,-5 12-6 0,-23 12-14 16,-19 3-1 0,-29 6-2-16,-20-2 0 15,-7-8 5-15,4-6-5 16,24-11-40-16,19-5-8 0,33-2-3 31,15 0 2-31,19 4 37 0,5 5 2 16,0 11 14-16,-10 4 5 0,-33 5 35 15,-25 1 19 1,-47 6 34-16,-16-5 13 0,-18-7-15 0,1-6-7 31,12-26-23-31,11-6-67 16</inkml:trace>
  <inkml:trace contextRef="#ctx0" brushRef="#br0" timeOffset="69340.39">22493 4324 1080 0,'-5'8'426'16,"-7"12"-287"-16,5 61-87 16,2 29-25-16,3 77-8 15,-1 18 5-15,1 51-2 16,-3 8 2-16,2-18-5 16,-3-14-2-16,4-67-2 15,0-26-17-15,9-41-134 0,-19-36-140 16</inkml:trace>
  <inkml:trace contextRef="#ctx0" brushRef="#br0" timeOffset="69714.28">22594 4406 928 0,'-18'-3'371'16,"-28"6"-266"-16,-5 26-37 0,-15 31-50 15,-5 12-19-15,-1 13-3 16,5-4 7-16,21-15 13 16,15-13 23-16,24-32 38 15,10-17 19-15,17-33 13 16,7-15-18-16,5-21-29 0,3-9-18 15,-4-18 32 1,0 0-100-16,4 2-16 0,-4 14-7 16,-3 36-51-1,4 18 78-15,-8 43 1 0,0 21 5 16,4 41-3-16,2 12 17 16,14 6 6-1,7-7 0-15,20-19 15 0,0-13-33 16</inkml:trace>
  <inkml:trace contextRef="#ctx0" brushRef="#br0" timeOffset="69924.74">23346 3909 1331 0,'2'0'542'0,"-1"5"-324"15,6 20-153-15,1 13-39 0,10 28-18 16,2 10 0 0,8 15 0-16,0 4 0 0,-1-10 6 15,-1-9-18-15,-14-25-129 16,-5-13-130 0</inkml:trace>
  <inkml:trace contextRef="#ctx0" brushRef="#br0" timeOffset="70150.05">23145 4279 638 0,'18'3'390'0,"32"0"37"0,11 6-186 0,39-3-64 31,10 1-17-31,10 2-64 0,-5-4-15 0,-37-2-45 31,-18-1-6-31,-36-5 9 16,-16-1 11-16,-8 0 8 0,-7 1-4 15,-3 2-17 1,4 1-16-16,2 3-17 16,0 0-1-16,3 2 14 0,1 1-54 15,-7-3-243 1</inkml:trace>
  <inkml:trace contextRef="#ctx0" brushRef="#br0" timeOffset="71297.48">19707 12414 1186 0,'0'0'476'0,"0"15"-326"0,2 14-63 15,-1 29-77-15,2 16 2 16,0 24 8-16,-2 12-4 16,0 5-3-1,0-2-4-15,1-12-2 16,1-12 3-16,-3-15 0 15,0-11 0-15,-4-21 4 16,0-7 2-16,-3-20 17 0,-4-5 9 16,0-14 17-16,-1-8-1 15,0-18-9-15,0-7-7 0,3-4-16 16,1 1-2 0,2 16 4-16,0 12-7 0,3 18-16 15,3 14-5-15,9 18-13 16,5 7-1-16,8 2 11 15,0-5 3 1,-2-11 1-16,3-9 2 0,3-18 50 16,4-14 27-16,4-20 40 15,2-6 6-15,-6-3-45 16,-10 9-12-16,-10 12 234 16</inkml:trace>
  <inkml:trace contextRef="#ctx0" brushRef="#br0" timeOffset="71858.84">19386 14032 930 0,'-4'13'403'0,"-9"24"-198"15,-4 17-57-15,-5 24-40 16,2 4-26-16,7-4-36 15,7-16-17-15,10-21-16 16,3-18 7-16,2-31 20 16,-3-13 6-16,-3-28 8 0,-3-12-4 15,-7-13-22 1,1 5-8-16,5 13-12 16,4 3-10-16,17 19-21 0,9 4-9 15,10 10-8 1,6 10 0-16,13 14 16 0,5 6 11 15,4 9-65-15,-1-1-101 0</inkml:trace>
  <inkml:trace contextRef="#ctx0" brushRef="#br0" timeOffset="72048.24">19319 14245 850 0,'2'0'359'0,"20"7"-201"16,10 0-49-16,15-5-54 0,9 6-15 15,-4-1-55-15,0 2-126 16</inkml:trace>
  <inkml:trace contextRef="#ctx0" brushRef="#br0" timeOffset="72419.44">19758 14550 872 0,'-3'-3'428'16,"-3"-2"-157"-16,3-3-95 16,0-4-90-16,1 0-36 15,-5-1-32-15,-5 1-6 16,-8 2-7-16,-2 6-6 15,-2 4-9-15,1 2-2 16,5 4-7-16,4 2-6 16,13 2-7-16,6 2 0 0,19-2 7 15,7-4 7-15,8-1 10 16,2-2 1 0,-8 9 7-16,-5 3 12 15,-19 9 25-15,-9 3 26 0,-18 6 39 0,-10 6 6 16,-14-3-2-16,-3-3-10 0,-3-13-25 15,4-12-13 1,13-20-21 0,6-15-17-16,16-11-48 0,9-9-43 0,6-3-120 31,7-2-67-31</inkml:trace>
  <inkml:trace contextRef="#ctx0" brushRef="#br0" timeOffset="72792.85">19356 13816 950 0,'0'-6'432'0,"0"-2"-207"0,18 8-143 16,11 2-39-1,15 12-28-15,12 0 6 0,17 2 6 16,3-1-1-16,-1-3-3 16,-14-5 0-1,-25-7 13-15,-14-3 12 0,-21-10 13 16,-6-7-1-16,-10-4-10 15,0-3-15-15,0 10-16 16,4 5-6-16,6 19-14 16,5 14 2-16,4 19 0 15,1 8 3-15,4 5 9 16,2-3-10-16</inkml:trace>
  <inkml:trace contextRef="#ctx0" brushRef="#br0" timeOffset="73729.55">20542 14125 1017 0,'0'-2'493'16,"-2"-10"-189"-16,2 7-59 16,2 9-131-16,2 3-45 15,1 18-55-15,0 3-8 16,-3 13 4-16,-2 8-3 0,6 2-2 16,-4-2-2-1,4-10 6-15,3-10-30 16,1-17-136-16,2-12-125 0</inkml:trace>
  <inkml:trace contextRef="#ctx0" brushRef="#br0" timeOffset="74093.74">20531 14165 678 0,'1'-11'410'15,"2"-15"-67"-15,4 4-74 16,5 3-33-16,7 0-69 15,2 3-35-15,12 14-60 0,2-3-25 16,2 11-26-16,-5 3-6 16,-14 3-9-16,-12 8-2 15,-21 3 1-15,-5 4 0 16,-6-5 1-16,2-3 0 16,11-16-6-16,10-3-8 15,11-9-6-15,14-4 0 16,18 3 2-1,8 3 8-15,9 15 2 0,-4 7 2 16,-17 14 0-16,-14 5 2 16,-31 4 1-16,-18 4 1 15,-26-3 3-15,-7-4 2 16,-2-16 5-16,4-10 2 16,19-11-4-16,9-5-3 0,15 1-8 15,6 2-4 1,9 0-10-16,2 2 13 0</inkml:trace>
  <inkml:trace contextRef="#ctx0" brushRef="#br0" timeOffset="77894.6">1669 16572 764 0,'0'12'336'0,"1"12"-165"16,7-12-44-16,16-21-40 15,5-16-11-15,9-30-14 16,3-15-5-16,-1-25 1 15,-4-7 0-15,-10-9 2 16,-8-3-1-16,-10 15-24 16,-5 11 8-16,-5 34 26 15,0 18 8-15,-4 29-26 32,4 12-21-32,2 33-46 15,6 18-18-15,16 26 21 0,8 10 6 0,14 3 7 16,2-2 3-16,3-9 2 15,-5-8 2 1,-11-22 1-16,-4-14 28 16,-16-16-132-16,-10-4-67 0</inkml:trace>
  <inkml:trace contextRef="#ctx0" brushRef="#br0" timeOffset="78053.52">1735 16171 1173 0,'4'0'433'0,"15"8"-331"16,14 6-56-1,30 7-25-15,10 4-2 0,3-5 14 16,-1-3-78-16</inkml:trace>
  <inkml:trace contextRef="#ctx0" brushRef="#br0" timeOffset="78179.47">1768 16208 891 0,'-6'-1'405'0,"-1"2"-220"0,10 7-112 16,24 6-71-16,14 5-84 16</inkml:trace>
  <inkml:trace contextRef="#ctx0" brushRef="#br0" timeOffset="78449.05">2456 16434 1008 0,'9'7'441'0,"14"3"-162"15,4 3-176-15,7-9-30 16,2-4-9-16,-6-7-23 16,-1-11-5-16,-10-8 4 15,-7-8 1-15,-10-1-6 16,-5 0-9-16,-17 9-20 15,-4 6-10-15,-7 14-23 16,-3 10-6-16,4 23-11 16,4 10 2-16,10 17 19 15,7 4 12-15,13 1 11 16,8-3 6-16,5-8 0 16,0-2-2-16,4-11 11 0,-1-3-68 15,0-19-254-15</inkml:trace>
  <inkml:trace contextRef="#ctx0" brushRef="#br0" timeOffset="78715.17">3235 16372 1032 0,'-5'7'477'0,"-16"16"-219"16,-10 6-49-16,-14 5-90 15,-3-4-43-15,3-12-47 16,5-8-37-16,4-16-56 15,3-7-23-15,8-11-16 16,6-2 23-16,13 2 50 16,6 0 28-16,16 14 37 15,9 8 9-15,7 12 26 16,5 12 9-16,1 12 17 16,-7-2 11-16,-2 0-6 15,-5-9-13-15,-7-6-32 16,2-2 14-16,-7-8-138 15</inkml:trace>
  <inkml:trace contextRef="#ctx0" brushRef="#br0" timeOffset="79538.15">4754 16721 811 0,'17'-19'391'0,"24"-21"-164"0,7 10-37 0,1 22-64 16,-6 8-56-16,-17 23-48 16,-4 10-9-16,-10 19-1 15,-4 3 2-15,-3 5 0 0,-3-7 0 31,6-16-1-31,0-8 1 16,14-21 8-16,4-7 13 16,4-18 16-16,5-11 3 15,-4-17-4-15,-2-5-13 0,-3-2-21 16,0-1-5-16,-1 13-7 0,-3 3 0 16,-10 16-2-1,-5 10-5-15,-10 16-8 0,-4 11 2 16,0 18 9-16,-1 7 9 15,8 8 14 1,3 1 4-16,12-4-3 16,6-6-2-16,5-10-4 15,-2-9-6-15,-2-13-50 16,-5-2-82-16</inkml:trace>
  <inkml:trace contextRef="#ctx0" brushRef="#br0" timeOffset="79712.13">5568 16947 1125 0,'3'8'485'0,"2"5"-251"16,3 10-136-16,0 3-18 0,-4 8-37 16,-2 1-12-16,-1-3-13 15,-1-7-22-15,0-9-151 16,1-4-136-16</inkml:trace>
  <inkml:trace contextRef="#ctx0" brushRef="#br0" timeOffset="79985.01">5549 16932 1115 0,'13'-6'460'0,"20"-1"-282"15,3 4-66-15,3 8-64 16,-2 5-20-16,-14 4-17 15,-10 1-4-15,-17 4-2 16,-7 2 2-16,-7-4 7 16,4-4 1-16,5-5-11 0,9-5-4 15,15-3-7 1,6 1-2-16,11 2 8 16,4 5 0-16,-4 8 1 0,-6 5 4 0,-25 6 23 15,-15 0 7-15,-24 3 8 16,-6-2 6-1,-4-15-28-15,2-12-52 16</inkml:trace>
  <inkml:trace contextRef="#ctx0" brushRef="#br0" timeOffset="80580.67">4967 16279 1137 0,'1'2'464'16,"-1"2"-312"-16,-3-2-52 0,6-2-50 15,27 4 3-15,86 7 16 16,-14-8 0-16,-12-4-18 0,-15-1-19 16,-16-4-16-1,-13 1-6-15,-27-5-48 16,1-2-17-16,-20-4-10 15,-2-3 2-15,-3-2 44 0,0 1 15 16,4 8 36-16,1 5 6 16,7 14 14-1,3 6 5-15,5 16-7 0,-6 0 11 16,-9 8 4-16,-4-3-2 16,-6-2-19-1,3-5-8-15,6-12 382 0</inkml:trace>
  <inkml:trace contextRef="#ctx0" brushRef="#br0" timeOffset="80913.69">6228 16606 1101 0,'2'0'501'15,"5"0"-172"-15,22 1-232 16,13 6-20-16,12-2-26 16,7 2-9-16,-2 1-20 15,-6-5-70-15,-5 5-163 16</inkml:trace>
  <inkml:trace contextRef="#ctx0" brushRef="#br0" timeOffset="81067.76">6295 16803 1305 0,'16'1'521'16,"22"5"-344"-16,5 1-25 0,14 1-49 16,0 2-23-1,-3 0-146-15</inkml:trace>
  <inkml:trace contextRef="#ctx0" brushRef="#br0" timeOffset="81428.81">6982 16768 1199 0,'13'3'470'16,"28"1"-309"-16,22 2-5 15,28-2-22-15,3 0-31 0,-4 1-51 16,-12-1-31-16,-23-2-256 16</inkml:trace>
  <inkml:trace contextRef="#ctx0" brushRef="#br0" timeOffset="81904.35">7900 16562 877 0,'9'22'354'16,"6"11"-209"-16,15 30-75 0,6 12 9 16,5 9-3-16,0-2-4 0,-9-22-1 15,-6-15-10-15,-6-28-2 16,-3-15 3 0,1-20 2-16,1-17-2 15,1-39-7-15,2-14-8 0,-7-33-13 16,-6-27 6-1,-9-18 13-15,0 3-27 0,8 14-13 16,-1 25-12 0,4 46-25-16,-6 17 18 0,-5 34-11 15,-3 14-37-15</inkml:trace>
  <inkml:trace contextRef="#ctx0" brushRef="#br0" timeOffset="82371.17">8242 15797 872 0,'34'-4'353'0,"28"-3"-220"16,43 1-39-16,27 1 3 16,53-3-17-16,29 2-18 15,28 6-27-15,6 3-14 0,-3 7-10 16,-16 2-2-16,-19 6-2 16,-13-1 0-16,-17 9-5 15,-5 3 1-15,-23 2-1 16,-12 0 0-16,-32-6 5 15,-23-7 0-15,-36-12 6 16,-23-8 8-16,-24-13 7 16,-7-6 2-16,-10-11-1 15,-5-1-9-15,2 2-10 0,-1 3-2 16,7 15-6 0,4 3-4-16,1 12-14 0,8 10-3 0,1 23-3 31,6 13 3-31,6 24 13 0,0 4 1 15,6 4 46-15,-10-3-127 0</inkml:trace>
  <inkml:trace contextRef="#ctx0" brushRef="#br0" timeOffset="82940.17">8603 16594 816 0,'-21'-22'412'0,"-17"-21"-147"16,22-13-115-16,13-4-35 16,23 3-43-16,17 35-1 31,-18 10-9-31,-1 2-11 0,65 3-24 0,2 21-21 16,-14 39-7-16,-49 13 1 15,-27 6-1-15,-18-1 1 16,-22-5-1-16,-10-3 0 15,-5-16 6-15,7-10 9 16,10-23 15-16,9-13 4 0,19-10-5 16,8-8-9-1,16 1-15-15,12 4-3 16,18 5-3-16,13 7 0 16,8 9 24-16,1 4-84 0,-1 6-177 15</inkml:trace>
  <inkml:trace contextRef="#ctx0" brushRef="#br0" timeOffset="83365.76">9155 16836 443 0,'5'0'288'16,"9"-2"15"-16,1-4-34 16,8-5-67-16,0-3-38 15,0-4-56-15,0-1-24 16,-10 0-15-16,-4-3 3 15,-10 2-6-15,-9-1-9 16,-16 6-29-16,-10 1-14 16,-16 8-19-16,-4 3-11 15,7 6-8-15,7 5-7 16,20 4-23-16,11 8 0 0,18 2 13 16,10 0 11-16,13-2 26 15,4-3 7-15,6-6 3 16,1 1 0-1,-2-5-1-15,-10 1-1 0,-6 7-4 16,-2 2-1 0,-11 14 1-16,4 9 1 15,-5 10 3-15,-7 0 3 16,-11-3 2-16,-7-5 15 0,-19-5 22 16,-7-2 2-16,-8-13 14 0,-2-8-10 15,5-15-17 1,8-10-1-16,13-11-46 0,9-2-30 15,22-12-112-15,10-2-87 16</inkml:trace>
  <inkml:trace contextRef="#ctx0" brushRef="#br0" timeOffset="83644.24">9759 16038 885 0,'-15'0'448'0,"-11"-2"-135"15,-6 21-183-15,-5 9-50 16,2 28-48-16,2 15-6 16,8 36 4-16,10 8-1 15,19 5 0-15,12 1-35 16,13-14 72-16,5-6 7 15,10-19 6-15,-5-18 34 16,2-30-83-16,-3-9-8 16,-15-20-128-16,2-5-291 15</inkml:trace>
  <inkml:trace contextRef="#ctx0" brushRef="#br0" timeOffset="84002.24">9816 16386 805 0,'-1'-4'430'0,"5"5"-126"16,0 10-108-16,3 21-126 0,5 8-27 15,-6 10-11-15,7 4-4 16,-6 0-7-16,-4 1 0 15,0-5-3 1,-3-4-2-16,0-14-1 16,1-11 1-16,1-15 11 0,5-12 4 0,9-14 4 15,2-10-1-15,11-7-12 16,0 2-10-16,-1 10-10 16,-2 6-2-16,-4 21 0 15,-3 10 2 1,-11 14 17-16,-5 6 4 0,-5 4 1 15,-3-2-1-15,3-4-30 16,3-6-69-16,8-10-178 16</inkml:trace>
  <inkml:trace contextRef="#ctx0" brushRef="#br0" timeOffset="84157.16">10204 16720 1191 0,'4'1'488'15,"11"3"-297"-15,8-1-54 16,15 5-36-16,13 4-31 16,5-2-34-16,2 0 1 15,-10-7 244-15</inkml:trace>
  <inkml:trace contextRef="#ctx0" brushRef="#br0" timeOffset="84633.46">10600 16612 1073 0,'-4'3'419'16,"-4"10"-280"-1,3 4-63-15,5 6-26 0,6 1 0 16,16-3-5-1,5-4-1-15,7-9-9 16,1-5-4-16,-11-10 2 16,-2-6 5-16,-9-5 3 15,-6-3 1-15,-6 1-9 16,-2 3-10-16,-4 10-21 16,3 7-4-16,3 15-5 15,2 8 2-15,10 15 5 16,-1 8 1-16,-2 12 3 15,3 3 3-15,-13-6 11 0,-6-11 3 16,-4-15 25-16,-4-10-46 16,-4-19-547-16</inkml:trace>
  <inkml:trace contextRef="#ctx0" brushRef="#br0" timeOffset="84870.71">10746 16195 1092 0,'21'0'504'0,"27"14"-196"15,5 14-142-15,5 34-84 16,-1 14-14-16,-11 15-29 16,-13 6-8-16,-31 7-11 15,-13 6-9-15,-28 4-1 16,-7-5-2-16,4-21 3 15,11-19 20-15,16-24-134 16,14-10-101-16</inkml:trace>
  <inkml:trace contextRef="#ctx0" brushRef="#br0" timeOffset="85219.67">11600 16735 1212 0,'6'-2'581'0,"5"-2"-199"0,2 4-133 16,-4 1-102-1,0 4-42-15,-2 0-37 0,-7-3-63 16</inkml:trace>
  <inkml:trace contextRef="#ctx0" brushRef="#br0" timeOffset="85564.9">12153 16503 1385 0,'0'-3'574'15,"-6"-8"-371"1,2 7-77-16,2 2-120 0,-1 0-79 16,3 2-222-16</inkml:trace>
  <inkml:trace contextRef="#ctx0" brushRef="#br0" timeOffset="85836.25">12132 16696 558 0,'0'14'373'0,"0"25"42"0,5 13-185 16,-1 18-97-16,-2 5-8 15,-3 1-4-15,-7-2 7 16,-10-7 43-16,-11-8-1 16,-3-11-14-16,-3-10-8 15,3-22-46-15,4-8-18 16,3-23-30-16,3-9-14 16,5-13-30-16,2-2-28 15,5-1-77-15,7 3-66 16,8-5 247-16</inkml:trace>
  <inkml:trace contextRef="#ctx0" brushRef="#br0" timeOffset="86345.43">11886 16081 965 0,'-5'0'477'15,"-1"0"-168"-15,6 0-119 0,0 0-100 16,30 2-33-16,72 2-14 16,-19 1 3-16,13-1-6 15,0 4-5 1,-21-5-17-16,-11-2-4 16,-26-1 0-16,-15 0-3 15,-18-2-13-15,-10-3-7 0,-11-7-7 16,-1-4 3-16,2-1 8 15,5 2 0-15,7 3-15 16,7 7-8-16,7 6 10 0,7 6 6 16,7 12 27-1,2 2 15-15,-7 10 33 0,-7-1 39 16,-23 5 49-16,-12 1 19 16,-16-6-18-16,-3 0-37 15,3-9-56-15,6-6-15 16,9-7 217-1</inkml:trace>
</inkml:ink>
</file>

<file path=ppt/ink/ink13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09:25:13.977"/>
    </inkml:context>
    <inkml:brush xml:id="br0">
      <inkml:brushProperty name="width" value="0.05292" units="cm"/>
      <inkml:brushProperty name="height" value="0.05292" units="cm"/>
      <inkml:brushProperty name="color" value="#FF0000"/>
    </inkml:brush>
  </inkml:definitions>
  <inkml:trace contextRef="#ctx0" brushRef="#br0">18498 2439 482 0,'0'-4'297'0,"0"-4"-15"0,1 5-80 16,-1 10-75 0,-1 5-24-16,-5 18-31 0,-5 1-6 15,0 14-26-15,5 6-12 16,-5-1-17-16,2 1-5 15,-4-10 2 1,3-8 2-16,5-15 2 16,2-5 2-16,3-13 4 15,0-8 0-15,2-13-2 0,4-5-2 16,3-15-6-16,1-4-3 16,4-3-1-16,-1 1-2 15,1 5-1-15,1 5 0 16,-1 11 6-16,-3 0 7 15,-2 13 7-15,-3 5 0 0,1 9 10 16,1 6 0-16,-1 10 3 16,-1 1 4-16,-2 5-11 15,2 7-2-15,3 8-13 16,5 5-6-16,6 3-2 16,5-2-3-16,3-13 18 15,-3-7-42-15,-6-9-120 16,-7-5-84-16</inkml:trace>
  <inkml:trace contextRef="#ctx0" brushRef="#br0" timeOffset="157.72">18452 2648 823 0,'8'-2'374'16,"14"0"-162"-16,3 0-65 15,9 2-72-15,-4 4-16 16,-4 0-178-16,0 3-300 16</inkml:trace>
  <inkml:trace contextRef="#ctx0" brushRef="#br0" timeOffset="503.72">18289 2262 704 0,'-16'3'354'16,"-11"4"-125"-16,-1 14-90 0,0 9-36 15,5 13-55-15,5 7-18 16,5 12-26-16,7 4-1 16,16 7-1-16,10 0 0 15,20-5 2-15,2-10 3 16,10-16-31 0,1-11-97-16</inkml:trace>
  <inkml:trace contextRef="#ctx0" brushRef="#br0" timeOffset="805.15">18889 2315 1225 0,'8'9'475'0,"12"19"-330"0,0 6-49 15,-1 18-41 1,3 9-21-16,-14 10-15 15,-5 4-2-15,-5-2 5 0,-13-7 3 0,1-15-14 16,-1-11-40 0,-1-11-228-16</inkml:trace>
  <inkml:trace contextRef="#ctx0" brushRef="#br0" timeOffset="1696.51">22797 2282 509 0,'1'-6'296'16,"0"-2"-28"-16,-1 1-40 0,-5 4-67 16,-5 5-29-16,-6 10-46 15,-4 7-20-15,-6 15-24 16,1 8-10-16,1 10-4 15,6 5-5-15,17 6-9 16,9-1 3 0,18-4-12-16,2-9 1 0,5-15-1 15,-4-9-36-15,-2-17-189 16</inkml:trace>
  <inkml:trace contextRef="#ctx0" brushRef="#br0" timeOffset="1963.36">22969 2361 783 0,'-1'1'401'15,"-3"2"-95"-15,1 8-180 16,3 6-31-16,0 8-41 15,-2 2-14-15,2 11-28 16,0 1-6-16,1-2-2 16,4-1 1-16,4-12 8 15,2-2-38-15,1-7-94 16,-1-7-68-16</inkml:trace>
  <inkml:trace contextRef="#ctx0" brushRef="#br0" timeOffset="2321.17">22982 2381 1193 0,'18'-7'466'15,"22"-2"-320"-15,1 2-50 0,-2 11-47 16,-4 8-14-16,-14 6-20 15,-8 4-2-15,-19 3 3 32,-9 3 0-32,-10 0 2 15,0-1-1-15,3-12-2 16,6-5-1-16,10-10-11 16,5-5-4-16,13 0-6 15,7-1-4-15,10 0 4 16,3 3 1-16,1 5 1 15,-2 7 1-15,-14 6 6 16,-10 3 5-16,-24 11 7 16,-13-2 2-16,-11 1-1 15,-2-2-2-15,9-15-64 0,8-4-90 16</inkml:trace>
  <inkml:trace contextRef="#ctx0" brushRef="#br0" timeOffset="2749.64">23291 2217 905 0,'2'-6'457'16,"7"-4"-148"-16,6 5-72 16,7 16-99-16,5 6-44 15,4 21-48-15,2 13-17 16,-6 12-15-16,-5 6-1 15,-18 0-3-15,-10-1-7 0,-10-8-2 16,-6-5-1 0,2-12-2-16,0-8 6 15,2-11 4-15,1-4-1 16,6-6 2-16,2-3 0 16,2-6-3-16,2-3 0 15,0-3-12-15,2-5-34 16,2-4-185-16</inkml:trace>
  <inkml:trace contextRef="#ctx0" brushRef="#br0" timeOffset="28761.51">22375 3596 445 0,'-1'-5'260'0,"1"-3"-20"0,-3-5-37 16,5 2-52-16,4-1-21 16,7-6-34-16,5 2-13 15,3-7-25-15,6 0-12 16,3 9-26-16,1 7-12 15,-2 12-14 1,-7 11-4-16,-9 6 1 16,-4 6 2-16,-8 5 8 15,-1-3 2-15,0 1 2 16,2-7 0-16,6-9 2 16,4-3 3-16,8-10 7 0,3-2 2 15,4-5 2-15,3-4 0 16,-1-11-1-16,-1 0-2 15,-6-8-1-15,-5-2-2 16,-3 2-4-16,-4-2-2 16,-5 7-7-16,-5 9-5 15,-7 14-11-15,-5 10-3 0,-4 12 9 16,2 4 7-16,6 4 8 16,8 2 4-1,12 2-5-15,7-4-2 0,6-3-6 16,-3-5-62-16,-1-4-319 15</inkml:trace>
  <inkml:trace contextRef="#ctx0" brushRef="#br0" timeOffset="28968.86">22950 3695 343 0,'2'3'246'15,"-1"9"38"-15,-2 5-75 16,-3 10-77-16,1 2-30 16,-2 6-52-16,1 0-14 15,2-2-18-15,2-2 0 16,0-13-60-16,2-6-104 16</inkml:trace>
  <inkml:trace contextRef="#ctx0" brushRef="#br0" timeOffset="29352.99">22873 3735 792 0,'7'-5'351'16,"5"-5"-177"-16,4 2-54 15,12 6-62-15,3 2-21 16,7 6-25-16,-4 2-6 16,-15 6-3-16,-8-2 1 15,-14 2 4 1,-6-1 2-16,-8-4 1 0,1 0 2 0,2-5 4 16,1-4 9-1,8-5 15-15,5-5 1 16,14-2-2-1,8 3-11-15,11 7-19 0,3 2-3 16,0 10-4-16,-5 6-2 16,-16 12 3-16,-13 4 2 15,-19 4 4-15,-9-4 3 16,-8-6 2-16,-1-6 4 16,8-12-74-16,7-7-100 15</inkml:trace>
  <inkml:trace contextRef="#ctx0" brushRef="#br0" timeOffset="29677.31">23186 3509 859 0,'0'-1'391'0,"5"1"-180"0,10 0-58 15,19 1-66-15,7 3-21 16,8-3-26-16,3 1-14 15,-5-1-11-15,-1 4 3 16,-7-5-79-16,-5 0-65 16,-14 0-226-16</inkml:trace>
  <inkml:trace contextRef="#ctx0" brushRef="#br0" timeOffset="29856.2">23281 3627 643 0,'3'0'378'16,"-1"2"-43"-16,21 1-121 15,4 2-35-15,13 0-60 0,5-2-38 16,4 2-43 0,2 0-28-16,-7 2-262 0</inkml:trace>
  <inkml:trace contextRef="#ctx0" brushRef="#br0" timeOffset="30222.06">23732 3221 798 0,'20'-8'399'15,"19"-12"-120"-15,8 4-90 16,4 7-88-16,0 3-25 0,-5 10-41 16,-5 6-12-16,-17 5-15 0,-10 2-3 15,-16 5-1 1,-7 3 1-16,-14 3 3 15,-4 3 2-15,-5 1 5 0,-2 0 5 16,7-1 4-16,5-3 1 16,15-2-7-1,6-3-3-15,14-4-7 0,3-3-1 16,7-2-82 0,0 2-106-16</inkml:trace>
  <inkml:trace contextRef="#ctx0" brushRef="#br0" timeOffset="30453.04">23982 3749 1123 0,'4'-1'525'16,"3"0"-208"-16,-3-1-88 16,-4 0-98-16,0 1-37 15,0 1-52-15,0 0-17 0,0 0-134 16</inkml:trace>
  <inkml:trace contextRef="#ctx0" brushRef="#br0" timeOffset="31441.1">17885 3579 490 0,'11'-13'260'0,"17"-7"-67"0,1 1-28 15,2 5-56-15,-2 9-32 16,-12 13-38-16,0 11-1 16,-14 15-1-16,-5 5 0 15,-6 6-5-15,-1-1-5 0,7-5-6 16,1-5 2-1,11-11 13-15,9-8 17 0,9-15 7 16,12-7 0 0,2-11-8-16,1-5-15 15,-5-6-9-15,-7-5 0 16,-9-4-7-16,-5 0-3 0,-8 7-8 16,-6 7-6-16,-10 13-8 15,-8 9-6-15,-6 4 4 16,-1 10 5-16,6 6 8 15,5 5 4-15,13 9-6 16,6 0-1-16,13 2 0 0,1-5 15 16,3 0-136-16,1-4-165 15</inkml:trace>
  <inkml:trace contextRef="#ctx0" brushRef="#br0" timeOffset="31804.88">18492 3792 391 0,'-2'8'257'15,"-1"7"-3"-15,-3 10-116 16,-5 4-23 0,3 0-51-16,1 0-18 15,4-14-3-15,3-5 4 16,2-8 37-16,-2-9 8 15,10-4-8-15,-6-10-7 16,-2-10-39-16,2-4-11 0,-5-6-11 16,3 2-4-16,6 9-9 15,-1 4-3-15,1 14-7 16,1 6-12-16,-5 9 3 16,-1 8 2-16,3 8 7 15,0 7 7-15,3 5 3 16,4-1 0-16,2 1 3 0,-3-3 1 15,1-8 3-15,0 2 1 16,-4-8-29 0,-3-2-49-16,-1-7-370 0</inkml:trace>
  <inkml:trace contextRef="#ctx0" brushRef="#br0" timeOffset="31938.9">18439 3866 953 0,'-1'0'414'0,"9"3"-211"0,5 0-87 16,17 1-85-16,8-1-7 15,6-1-261-15</inkml:trace>
  <inkml:trace contextRef="#ctx0" brushRef="#br0" timeOffset="32203.29">18738 3674 763 0,'3'-1'379'15,"11"-5"-98"-15,16 4-138 16,12-1-34-16,10-1-36 16,-4 1-26-16,-1 0-29 15,-11 2 13-15,-5 1-140 0,-7 4-177 16</inkml:trace>
  <inkml:trace contextRef="#ctx0" brushRef="#br0" timeOffset="32369.14">18787 3809 869 0,'11'1'382'16,"20"0"-193"-16,10-2-45 0,11-7-56 16,-1-1-31-16,0 0-71 15,1 2-102-15</inkml:trace>
  <inkml:trace contextRef="#ctx0" brushRef="#br0" timeOffset="32772.21">19479 3520 976 0,'-12'-8'417'0,"-13"-5"-240"0,-1 5-59 16,-9 9-81-16,5 8-24 15,-1 13-27-15,6 8-8 16,16 8-1-16,5 8 0 15,21 3 6-15,6-2 5 16,13-3 29-16,2-11 14 16,4-18 24-16,5-11 6 0,4-19-12 15,2-10-6-15,-8-9 12 16,-8-2 4 0,-21-3 6-16,-14 0-1 15,-17 8-31-15,-9 1-12 16,-15 12-21-16,4 7-24 0,0 4-103 15,3 7-100-15</inkml:trace>
  <inkml:trace contextRef="#ctx0" brushRef="#br0" timeOffset="32971.87">19589 3572 791 0,'0'-2'376'0,"-6"-1"-152"0,-6 5-45 16,-8 12-57-16,-9 1-21 0,-10 16-19 16,-2 4-12-16,-4 5-20 15,3 2-14 1,12-3-4-16,12-3-64 16</inkml:trace>
</inkml:ink>
</file>

<file path=ppt/ink/ink1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31:59.304"/>
    </inkml:context>
    <inkml:brush xml:id="br0">
      <inkml:brushProperty name="width" value="0.05292" units="cm"/>
      <inkml:brushProperty name="height" value="0.05292" units="cm"/>
      <inkml:brushProperty name="color" value="#FF0000"/>
    </inkml:brush>
  </inkml:definitions>
  <inkml:trace contextRef="#ctx0" brushRef="#br0">20156 11116 917 0</inkml:trace>
</inkml:ink>
</file>

<file path=ppt/ink/ink13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43:38.972"/>
    </inkml:context>
    <inkml:brush xml:id="br0">
      <inkml:brushProperty name="width" value="0.05292" units="cm"/>
      <inkml:brushProperty name="height" value="0.05292" units="cm"/>
      <inkml:brushProperty name="color" value="#FF0000"/>
    </inkml:brush>
  </inkml:definitions>
  <inkml:trace contextRef="#ctx0" brushRef="#br0">4770 14787 436 0,'35'-11'293'0,"22"-11"-16"16,-34 13-17-16,-21 5 2 15,-47 7-43-15,-18 7-25 16,-36 3-92 0,-14 1-31-16,-21-3-37 15,-1-5-11-15,12-6-10 16,17-3-4-16,38-6-9 15,15-1-1-15,34 5-41 16,11-1-4-16,35 6-13 16,21 4-1-16,31 15 35 15,19 13 7-15,6 23 17 0,-7 7 2 16,-38 14 5-16,-25 4 0 16,-62 8 4-16,-19 16-5 15,-35 5 5-15,-15-5-1 16,7-11-4-16,4-20 6 0,18-33 5 15,10-10 2-15,22-23 3 16,11-8-4-16,36-7 1 16,19-6 3-16,36 3 4 15,19 0 5-15,24 15-5 16,6 10-6-16,-12 11-1 16,-11 3-39-16,-14 0-529 15</inkml:trace>
  <inkml:trace contextRef="#ctx0" brushRef="#br0" timeOffset="410.48">4999 15523 1099 0,'5'5'424'15,"2"11"-256"-15,-4 9-49 16,-5 15-16-16,-2 8-5 0,1 6-43 15,3 0-17-15,14-6-16 16,7-13-4-16,15-13 21 16,9-11 26-16,8-16 31 15,0-8 10-15,-8-8-11 16,-8-4-23-16,-16-2-25 16,-8-2-9-16,-12-6-64 15,-1 2-85-15,-13-5-206 16,-2-1-147-16</inkml:trace>
  <inkml:trace contextRef="#ctx0" brushRef="#br0" timeOffset="537.29">5206 15172 949 0,'-2'-16'544'0,"1"-12"-125"16,5 13-175-16,-1 7-67 16,4 11-124-16,1 10-37 15,0 14-139-15,7 7-204 16</inkml:trace>
  <inkml:trace contextRef="#ctx0" brushRef="#br0" timeOffset="916.01">5903 15388 860 0,'-16'-9'454'0,"-24"-3"-94"15,-2 14-174 1,-1 30-107-16,5 11-37 15,15 16-37-15,9 5-5 16,23-5 0-16,10-1 2 16,19-15 2-1,7-9 3-15,4-17 7 16,-2-11 11-16,-16-13 71 0,-8-6 37 0,-22-9 35 16,-11 1-5-1,-26 0-71 1,-12 6-40-16,-12 10-50 15,1 3-96-15</inkml:trace>
  <inkml:trace contextRef="#ctx0" brushRef="#br0" timeOffset="1185.93">6275 15339 1060 0,'30'5'446'0,"30"5"-250"16,0 3-33-16,-8 0-47 15,-5 0-33-15,-9-6-44 16,-4-5-10-16,-17-4-5 15,-5-5 7-15,-13-4-123 16,-6-1-107-16,-11 1-335 16</inkml:trace>
  <inkml:trace contextRef="#ctx0" brushRef="#br0" timeOffset="1323.72">6456 15387 452 0,'-1'15'293'16,"0"18"-1"-16,3 2-49 15,3 9-47-15,3 0-14 16,-4 10-29-16,-3 3-19 15,-1 3-55-15,-3 0-28 16,8-11-29-16,8-9-74 16</inkml:trace>
  <inkml:trace contextRef="#ctx0" brushRef="#br0" timeOffset="1728.91">6860 15598 598 0,'15'-9'340'16,"14"-9"-44"-1,4 3-22-15,1 10-77 0,-2 6-46 16,-4 13-48-16,-9 6-5 16,-8 6 6-1,-11 3-2-15,-10 1-30 0,1-1-22 16,4-8-29-16,3-9-5 0,8-14-9 16,9-10-5-1,8-16-4-15,7-8-9 16,8-3 2-16,3-2 2 0,2 19 1 15,-1 10 5-15,-9 17 1 16,-8 15 2-16,-12 17 8 16,-8 8 1-16,-8 10 0 15,-1 6 0 1,-2-6-222-16</inkml:trace>
  <inkml:trace contextRef="#ctx0" brushRef="#br0" timeOffset="2042.68">7868 15345 1019 0,'2'-12'510'15,"8"-9"-195"-15,-8 13-80 16,-2 27-127-16,0 21-51 16,-4 30-31-1,2 23 2-15,2 27 1 0,1 9-2 16,1-5-10-16,0-9-3 16,4-25-2-16,0-15-1 15,3-16-3-15,4-8-22 16,1-20-200-16,-1-13-217 15</inkml:trace>
  <inkml:trace contextRef="#ctx0" brushRef="#br0" timeOffset="2186.9">7869 15868 1155 0,'7'-9'445'0,"19"-12"-324"16,8 5-53-16,17 4-48 15,12 4-1-15,12 4-189 16</inkml:trace>
  <inkml:trace contextRef="#ctx0" brushRef="#br0" timeOffset="2475.31">8821 15593 1007 0,'-1'0'509'0,"-3"2"-176"16,-18 15-135-16,-9 5-34 15,-21 14-75-15,-5 1-23 16,0-5-41-16,5-6-17 16,16-13-90-16,3-9-24 15,10-15-38-15,1-8 2 16,7-8 76-16,6-2 25 16,7-3 49-16,5 2 13 0,19 7 31 15,9 1 15 1,11 13 16-16,13 7 1 15,3 12 6-15,-6 11 7 16,-7 14 8-16,-17 12-3 16,-13 8-24-16,-3 4-24 0,-3-4-59 15,7-3-171-15</inkml:trace>
  <inkml:trace contextRef="#ctx0" brushRef="#br0" timeOffset="2903.61">10081 15503 905 0,'27'-3'437'0,"21"-1"-154"15,21 4-134 1,10 2-33-16,4 3-49 16,-4-3-19-16,-5-2-30 15,-6 0-36-15,-17-7-190 0,-4 5-285 0</inkml:trace>
  <inkml:trace contextRef="#ctx0" brushRef="#br0" timeOffset="3091.89">10210 15747 1022 0,'30'3'463'15,"23"4"-235"-15,24-2-12 0,6-2-13 16,5 0-74-16,-7-3-42 16,-17-3-27-16,-7 1-186 15</inkml:trace>
  <inkml:trace contextRef="#ctx0" brushRef="#br0" timeOffset="3763.2">12916 14511 868 0,'-10'-4'371'0,"-25"-3"-185"0,-11 1-46 16,-24 6-58-16,-13 0-4 16,0 6-35-16,5 4-18 15,26 6-26-15,21 4-7 16,36 5-2-16,19-1 3 16,38 9 10-16,10 1 2 15,12 5 1-15,4 2 0 0,-19 1 1 16,-6 2 1-16,-21-2 2 15,-20-3 5-15,-29 0 15 16,-14-3 13-16,-18-5 7 16,0 0-2-16,3-4-16 15,7-7-12-15,14 3-14 16,12-2-4-16,11 3-3 16,8 4-1-16,9 3 2 15,-2 1 2-15,-12 4-1 16,-11 6-1-16,-33 13-1 15,-14 4 1-15,-30 8 4 16,-7-3 5-16,5-5 13 16,12 0 0-16,38-6 0 15,24 2-2-15,45-1-8 0,23-1 0 16,30-4-1 0,15-5-1-16,4-12-19 15,2-6-113-15</inkml:trace>
  <inkml:trace contextRef="#ctx0" brushRef="#br0" timeOffset="4204.5">14015 15312 635 0,'-19'-10'429'15,"-13"-10"32"-15,-13 7-235 16,-4 1-38-16,0 14-105 16,5 8-40-16,11 20-49 15,5 10-8-15,20 14 9 0,8 6 0 16,23-3 4 0,14-8 1-16,21-11 3 0,6-10 3 15,3-13 5-15,-5-7 4 16,-23-8 36-16,-17-8 36 0,-42-6 0 15,-23-3-7-15,-37-1-40 16,-3 7-40 0,8 4-74-16,12 5-112 0</inkml:trace>
  <inkml:trace contextRef="#ctx0" brushRef="#br0" timeOffset="4681.49">14432 15286 1026 0,'-1'0'458'16,"-7"6"-232"-1,-4 9-89-15,-4 23-79 0,0 5-24 16,9 14-12-16,7-2-5 16,20-7-4-16,6-9 0 15,19-13 4-15,5-7 1 0,0-19 10 32,-2-3 7-32,-15-13 16 0,-5-6 2 0,-13-10-2 15,-6-2-6-15,-10 2-15 16,-4 1-6-1,-6 19-21-15,-3 9-8 16,1 16-11-16,3 12-4 16,6 8 10-16,8 4 3 0,18-4 6 15,4-7 5-15,15-6 6 16,5-10 5 0,4-5 38-16,1-5 11 0,-9-8 28 15,-8-2 6-15,-13-9-26 0,-7-2-9 16,-10 2-29-1,-5-4-38-15,-9 2-138 16,-2 1-135-16</inkml:trace>
  <inkml:trace contextRef="#ctx0" brushRef="#br0" timeOffset="4865.89">14784 14919 1091 0,'2'-30'553'31,"2"-26"-176"-31,11 22-150 0,3 14-46 15,-3 17-84-15,-3 11-32 16,-2 28-52-16,-3 14-7 16,-3 20-13-16,1 10-102 0</inkml:trace>
  <inkml:trace contextRef="#ctx0" brushRef="#br0" timeOffset="5233.52">15482 15234 1145 0,'3'-10'515'0,"0"-9"-268"15,-1 16-75-15,-7 35-108 16,-6 24-35-16,-2 44-23 0,2 16 6 15,6 29 1-15,5 5-3 16,5-7-2-16,3-8-2 16,2-35-2-16,2-18-4 15,-3-28-69-15,-1-13-56 16,-2-26-269-16</inkml:trace>
  <inkml:trace contextRef="#ctx0" brushRef="#br0" timeOffset="5380.91">15495 15706 1188 0,'8'-3'445'0,"14"-4"-335"15,8 3-59-15,11 1-34 16,2 2-6-16,11-2-51 16,6-5-67-16</inkml:trace>
  <inkml:trace contextRef="#ctx0" brushRef="#br0" timeOffset="5661.76">16268 15589 706 0,'3'0'384'0,"0"4"-76"16,-7 7-109-16,-6 6-24 15,-12 5-42-15,-4-1-31 16,-9-4-45-16,2-4-16 16,-3-12-13-16,3-5-8 15,2-11-29-15,0-6-17 0,5 0-17 16,3 1 0-1,9 4 16-15,5 1-1 16,15 1 6-16,9 4 6 16,16 2 21-16,8 5 18 0,1 7 11 15,4 4 2-15,-8 11-2 16,-4 6 5-16,-9 7 12 16,-4 5 1-1,-10 5-7-15,-1-3-7 0,8 1-17 16,3-5-25-16</inkml:trace>
  <inkml:trace contextRef="#ctx0" brushRef="#br0" timeOffset="6291.68">17303 14707 890 0,'21'-4'378'16,"18"-3"-205"-16,-12 7-38 0,-27 13-45 16,-14 8-7-16,-20 17-11 15,-4 8 3 1,4 4-4-16,8 4-13 15,23-5-25-15,12-7-7 0,22-8-10 0,11-8-1 16,19-2-1 0,2-1-1-16,-8 0-2 15,-11-1 1-15,-25 1-3 16,-9 4-1-16,-21 8-1 16,-5 9-5-16,-6 18 1 15,-1 2-1-15,11 13-2 16,8 3-1-16,13 6-1 15,17 8 1-15,13 7 1 16,8-2 2-16,2-20 3 16,-8-12 0-16,-11-20 0 15,-15-8 9-15,-24 0 44 16,-15-4 13-16,-21-7 29 16,-5 2 0-16,-9-5-31 15,2-2-11-15,-6-6-25 16,-1-10-10-16,-1-6-53 0,-2-1-133 15</inkml:trace>
</inkml:ink>
</file>

<file path=ppt/ink/ink13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44:06.15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2304 9418 797 0,'-8'-4'379'0,"-26"-5"-146"15,1 4-31-15,-21 7-67 16,-2 2-19-16,7 12-44 16,6 6-19-16,20 5-32 15,11 5-15-15,31 3-7 16,14-5 0-16,20-3 2 15,9-7 2-15,-5-6 2 16,-4-6 1-16,-23-8 5 0,-15 0 6 16,-22 1 2-16,-20 0 0 15,-24 7 0 1,-10 1-4-16,-17 13 2 0,2 8 0 16,10 12-7-16,10 5-6 15,33 3-5-15,21-1-2 16,35-11 1-16,16-5 2 15,22-17 0-15,8-9 2 0,-1-14 2 16,7-8 0-16,-3-13 2 16,-9-5 1-1,-17-3 8-15,-17 2 2 16,-27 13 7-16,-4 6 0 0,-14 16-9 16,-2 11-5-16,-1 15-6 15,-6 4-3-15,8 4 1 16,2-3 0-16,5-7 0 15,9-5 0-15,1-9 1 16,-2-6 2-16,6-11 4 0,-5-5 2 16,3-16-2-16,-1-6-2 15,3-5-6 1,7 3-1-16,-1 9-1 16,3 9-2-16,-4 16-3 15,-2 7-2-15,-4 16 1 0,-4 9 0 16,-5 7 3-1,-2 0 22-15,6-3-204 16,6-4-147-16</inkml:trace>
  <inkml:trace contextRef="#ctx0" brushRef="#br0" timeOffset="141.62">2918 9915 890 0,'1'-11'508'0,"1"-6"-76"0,-2 11-182 15,0 6-55-15,-2 13-90 16,2 5-52-1,6 15-35-15,1 0-4 16,5 5-5-16,-2-6-39 0,4-5-256 16</inkml:trace>
  <inkml:trace contextRef="#ctx0" brushRef="#br0" timeOffset="465.44">3044 9603 1276 0,'0'-9'538'0,"7"-14"-312"16,9 7-71-16,21 3-80 15,7 3-21-15,10 15-21 16,5 8-11-16,-9 18-11 16,-6 13 0-16,-16 19 1 15,-12 7 1-15,-9 13 3 16,-6-6-2-16,4-12 1 15,3-12-2-15,9-26 0 16,1-8 2-16,1-17 2 16,-8-9 2-16,-9-14-2 0,-6-7-5 15,-12-3-14-15,-6 5-16 16,-16 20-20-16,-5 13-2 16,0 19 4-16,3 6 9 15,18 4 13-15,12-5-112 16</inkml:trace>
  <inkml:trace contextRef="#ctx0" brushRef="#br0" timeOffset="800.85">3932 9855 904 0,'-8'-13'463'0,"-18"-10"-135"15,-1-2-83-15,-1 11-117 16,-1 5-49-16,12 9-62 0,1 6-14 16,11 6-10-16,6 5 1 15,13 3 1 1,7 3 3-16,8-1 2 16,-4-6 1-16,-4-6 0 15,-10-2 1-15,-18-4-5 16,-5 2 0-16,-21 2 1 15,0 3 2-15,6 2 6 0,2 1 1 0,12 0-5 16,10-1-2 0,4 1-2-16,12 1-2 0,13-1 4 15,1-4-23-15,2 0-200 16</inkml:trace>
  <inkml:trace contextRef="#ctx0" brushRef="#br0" timeOffset="916.32">3842 9588 1485 0,'-6'-12'578'0,"-3"-10"-416"15,1 11-66-15,8 11-92 16,2 12-25-16</inkml:trace>
  <inkml:trace contextRef="#ctx0" brushRef="#br0" timeOffset="1415.74">3994 9781 1047 0,'9'0'434'15,"10"13"-255"-15,12 14-97 0,16 31-72 16,-2 11-1-16,-6 9 3 16,-4 1 0-16,-27-4 0 15,-8 0-1-15,-15-8-12 16,-9-10-13-16,-9-21-14 16,-1-13-1-16,-1-33 4 15,4-18 3-15,15-28 6 16,3-15 7-16,21-4 8 15,8 0 11-15,19 6 32 16,12 5 3-16,18 7 0 16,6 10-4-16,-3 16-25 0,-9 9-4 15,-24 13-101-15,-12 6-184 16</inkml:trace>
  <inkml:trace contextRef="#ctx0" brushRef="#br0" timeOffset="1991.25">4652 10047 727 0,'-4'-12'388'0,"-3"-15"-88"15,-4-3-60-15,-6-3-61 16,-4 4-30-16,-2 9-47 15,0 6-26-15,5 18-47 16,3 6-17-16,2 12-16 0,3 3-2 16,6 4 1-1,5 0 0-15,11-6 5 0,5-1 0 16,5-9 3 0,3-9 0-16,4-7 2 0,-1-6 2 15,-4-9 1 1,-2 0 1-16,-10-5 1 15,-4 1-2-15,-7 8-8 16,-2 5-6-16,-4 14-9 16,-2 6-3-16,2 10 4 15,5 2 4-15,10-1 7 0,8-4 1 16,13-10 2 0,4-4 4-16,2-11 5 15,-5-5 3-15,-9-6 6 0,-2-5 2 0,-9-9 2 16,5-5-1-16,-8-9 15 15,-2 1 4 1,0 11-3-16,-6 11-4 16,-1 20-29-16,3 12-4 15,-4 25-6-15,3 16 1 0,12 23 6 16,-6 3-1 0,6 4 2-16,-3-3 1 15,-6-6 0-15,7-3 2 0,-1-16-1 0,2-8 12 16,3-26-166-1,-8-18-181-15</inkml:trace>
  <inkml:trace contextRef="#ctx0" brushRef="#br0" timeOffset="2411.52">5007 10051 899 0,'15'0'346'16,"7"-6"-247"-16,18-2-66 15,7 0-9-15,1-7-9 16,3 3-55-16,-1-5-158 16,2 0-68-16,-3-1-39 15,-5-1 58-15,-8 0 229 16,-8-3 130-16,-12 2 154 16,-8-2 44-16,-11 1 14 15,-6 1-33-15,-11 5-77 0,-1 2-44 16,-4 5-87-16,0 3-33 15,5 5-50-15,6 2-11 16,11 6-8-16,3 5 3 16,11 2 3-16,1 1 2 15,6 1 4-15,-1 0-1 0,-4-5-37 16,-5 1-5 0,-10-3-3-16,-11 1 4 15,-7 3 39-15,-5 1 10 0,3 1 24 16,7 3 4-16,6-4 12 15,10 5-1-15,11-10-10 16,9 5-3-16,13-1-8 16,-3-7-3-16,11 2-21 15,-1-7-126-15</inkml:trace>
  <inkml:trace contextRef="#ctx0" brushRef="#br0" timeOffset="3071.85">6347 9845 958 0,'-6'11'351'15,"-5"15"-266"1,3 10-40-16,2 9-8 0,6-2 2 16,14-5-9-16,3-7-3 15,6-15-1-15,2-6 2 16,0-11 20-16,-1-7 12 0,-4-10 16 16,-2-9 3-16,-11-5-15 15,-2-3-12 1,-5 7-24-16,-3 6-10 15,0 14-19-15,-6 5-7 16,1 14-1-16,1 9 0 16,3 6 6-1,4-1 2-15,13 0 1 0,3-6 1 16,10-5 3 0,2-4 1-16,0-12 4 0,-3-5 3 15,-1-12 5-15,-7 0 2 16,1-11-2-16,4 0-1 15,-3 3-5-15,9 1 0 16,-5 16-2-16,1 8-1 16,-2 19 1-16,-2 7 8 15,-8 10 27-15,-7 0 12 16,-10-3 14-16,-5-5-7 0,-5-6-22 16,0-2-32-16</inkml:trace>
  <inkml:trace contextRef="#ctx0" brushRef="#br0" timeOffset="3533.82">7659 9773 863 0,'-9'1'375'0,"-16"12"-191"16,0 9-71-16,3 13-64 15,3 11-12-15,12 6-14 16,7-6-5-16,19-6 1 16,9-9 0-16,13-12 3 15,4-6 2-15,-5-13 50 16,-7-6 27-16,-18-11 45 15,-9 0 10-15,-20-10-35 16,-10 0-30-16,-17 6-56 16,-1 2-17-16,6 12-65 15,7 6-94-15</inkml:trace>
  <inkml:trace contextRef="#ctx0" brushRef="#br0" timeOffset="3794.54">7893 9852 912 0,'0'-7'493'16,"0"-4"-105"-16,0 4-112 15,0 8-136-15,-2 7-49 0,-4 12-61 16,2 4-14-16,2 12-8 16,3 1-1-1,7-4-1-15,7-2 0 16,11-12 4-16,0-4 1 0,5-11 5 15,-3-3 6 1,-5-9 5-16,-2-5 4 16,-7-8-4-16,-4-7-7 15,-4-5-80-15,-2-3-122 0,-3-4-433 16</inkml:trace>
  <inkml:trace contextRef="#ctx0" brushRef="#br0" timeOffset="3910.89">8042 9656 928 0,'-5'-5'531'15,"-4"-8"-118"-15,3 7-155 0,0 2-66 16,4 6-119 0,2 4-47-16,7 6-122 0,4 4-130 0</inkml:trace>
  <inkml:trace contextRef="#ctx0" brushRef="#br0" timeOffset="4201">8451 9827 1119 0,'-9'-8'468'16,"-9"-7"-270"-16,3 5-71 0,-4 10-89 0,1 7-14 16,0 16-24-1,1 5-7-15,8 15 6 16,4 0 0-16,7-6 1 15,9 1 3-15,9-13 4 0,6-5 2 16,5-10 7 0,-2-10 9-16,-9-7 46 15,-7-4 24-15,-13-9 18 0,-8 4-9 16,-13-3-52 0,-1 7-24-16,6 6-173 0,4-1 64 15</inkml:trace>
  <inkml:trace contextRef="#ctx0" brushRef="#br0" timeOffset="4741.1">8489 9812 1297 0,'13'-2'503'0,"23"-2"-345"0,13 3-59 16,10 5-51-16,1 3-9 15,-14-2-21-15,-6 1-5 16,-16-6-54-16,-3-1-67 15,-9-5-104-15,-10-2-69 16,-4 0-38-16,-11-1 62 16,-2 2 99-16,-1 2 68 15,2 5 98-15,5 4 20 16,3 5 75-16,0 2 34 0,3 9 55 16,-3 5 3-1,-2 7-36-15,1 8-21 16,0 0-40-16,1-1-11 15,6-6-30-15,5-9-11 0,9-9-20 16,3-9-7-16,4-11-5 16,0-4-6-16,2-13-6 15,-7-5-2-15,1 0 1 16,-2-1 1-16,-5 4 3 16,4 8 0-16,-2 10 5 15,3 6 2-15,0 10 11 16,-1 8 8-16,-5 4 6 15,-6 1 1-15,-3-7-6 16,0-1-6-16,3-10-5 16,2-1-1-16,7-5-2 15,-1-11-2-15,8-6-5 16,0-6-5-16,7-5-3 0,1 8 0 16,-2 8-3-1,-2 10-1-15,-12 11-3 16,-4 8 0-16,-6 13 1 0,-1 0 1 15,-2 0-3-15,1-3-109 16</inkml:trace>
  <inkml:trace contextRef="#ctx0" brushRef="#br0" timeOffset="4959.92">9344 9753 1028 0,'0'-10'559'0,"-1"-14"-139"0,5 23-231 0,-3 11-59 15,1 26-92-15,5 16-22 16,-1 24 0-16,2 2 0 16,-6 0 0-16,-2-4 0 15,-2-15-3-15,0-3 0 16,6-11 0-16,-2-11-2 16,1-15-62-1,0-12-85-15</inkml:trace>
  <inkml:trace contextRef="#ctx0" brushRef="#br0" timeOffset="5326.26">9400 10024 1133 0,'9'-7'441'0,"14"-8"-303"31,8 6-60-31,16 0-39 0,4 2-11 0,8 3-14 16,-3-1-4-1,-6 5-8-15,-7 1-1 0,-15 0-5 0,4-1-12 16,-7 0-61-16,-2-1-15 16,1-1-3-16,-9 2 9 15,-11 0 87-15,-7 5 48 16,-14 9 57-16,-6-1 20 31,-8-3-2-31,-5-1-25 0,6-7-38 16,5-2-15-16,7-5-12 15,10-4-6-15,6-5-18 16,2 0-10-16,8 0-15 16,3 2-2-16,4 10 10 15,4 5 7-15,1 14 10 16,-2 3 3-16,3 3 2 16,0 2-1-16,10-5-8 15,1-1-88-15</inkml:trace>
  <inkml:trace contextRef="#ctx0" brushRef="#br0" timeOffset="5773.13">10535 9840 1024 0,'14'0'407'16,"22"0"-240"-16,15 1-58 15,7 5-21-15,8-1-7 16,3 1-30-16,-4-5-14 15,-8-1-19-15,-10-4 2 16,-24-4-115-16,-8 3-78 16,-17 0-253-16</inkml:trace>
  <inkml:trace contextRef="#ctx0" brushRef="#br0" timeOffset="5905.7">10853 9869 303 0,'-8'9'254'15,"-5"6"69"-15,7 2-47 0,2 4-74 16,8 3-36-1,5 6-48-15,-1 1-16 0,4 0-30 16,-7-7-11 0,1 0-30-16,3-4-3 0,1-7-173 15</inkml:trace>
  <inkml:trace contextRef="#ctx0" brushRef="#br0" timeOffset="6175.58">11298 9977 1060 0,'-4'-6'474'16,"-7"-8"-232"-16,-6 0-50 15,1 5-91-15,-1 1-44 16,-1 9-62-16,3 7-14 16,-1 10-8-16,4 5 8 15,10-1 15 1,9 3 4-16,14-4 7 0,5-6 1 15,-1-6 7-15,-2-7 6 16,-6-2 16-16,-4-4 30 16,-7-9 26-16,-6-3-5 15,-6-11-12-15,-3 5-64 16,3-4-628-16</inkml:trace>
  <inkml:trace contextRef="#ctx0" brushRef="#br0" timeOffset="6849.75">12427 9519 700 0,'-3'0'351'15,"-11"4"-100"-15,-8 1-46 16,-10 2-55-16,-5 1-28 0,4-1-51 16,8-1-22-16,14 1-38 15,8-1-11-15,21 1-9 16,7 1-2-16,18-1 7 15,5 3 4-15,-13 3 1 16,-2-1 2-16,-23 5 0 16,-7-1 2-16,-16 3 5 15,-14 4 3-15,-6 2 5 16,-3 0-2-16,16-7-1 16,2-1-4-16,18-6-6 15,7-3-4-15,12 0-1 16,7 0-3-16,0 2 2 15,-1 2-2-15,-12 8-8 0,-11 5-4 16,-24 10-2-16,-11 3 3 16,-12 4 20-1,-2-1 19-15,17-7 20 0,10-1 2 16,14-9-5 0,11-5-13-16,22-7-14 0,11-3-2 15,18-4-4 1,6-2-28-16,-4-3-211 0</inkml:trace>
  <inkml:trace contextRef="#ctx0" brushRef="#br0" timeOffset="7041.65">12693 9844 795 0,'8'-5'471'0,"1"-8"-77"15,-4 14-214-15,2 11-49 16,-3 19-79-1,0 7-13-15,-1 9-10 0,-2-1-7 16,0-7-10-16,-7-6-4 16,5-11-109-1,4-4-108-15</inkml:trace>
  <inkml:trace contextRef="#ctx0" brushRef="#br0" timeOffset="7233.65">12921 9902 936 0,'-4'-1'417'0,"-9"1"-199"16,-4 2-55 0,-8 9-77-16,-2 5-18 0,1 7-34 15,7 1-13-15,8-1-11 32,8-1-2-32,13-6 3 0,2-3 1 0,17-1-1 31,5-1-4-31,12-1-60 0,4-2-127 15</inkml:trace>
  <inkml:trace contextRef="#ctx0" brushRef="#br0" timeOffset="7637.05">13392 10074 551 0,'-1'-6'366'16,"-5"-9"33"-16,-3-3-123 15,-8-5-80-15,-6-3-22 16,-9-4-44-16,1 1-28 15,2 6-48-15,2 6-23 0,4 17-21 16,3 8-6-16,3 12-4 16,1 5 1-16,10 7-2 15,5-3-1-15,7-2 2 16,6-5 1-16,10-9 2 16,0-3 2-16,6-10 3 15,-1-3 1-15,1-11 0 16,0-2 2-16,-4-3 1 15,-6-3 0-15,-8 3-1 16,-7 4-3-16,-8 8-8 0,0 7-5 16,-2 14-4-16,1 2 0 15,9 9 3-15,3-2 4 16,15-1 2-16,3-2 3 16,6-6 2-16,5-2 3 15,-6-9 14-15,-2-3 12 16,-7-14 23-16,-5-3 2 15,-5-7-13-15,-2-4-13 16,-3 3-127-16,-2-2-84 0</inkml:trace>
  <inkml:trace contextRef="#ctx0" brushRef="#br0" timeOffset="8038.62">13676 9919 1127 0,'5'-4'465'0,"16"-6"-285"16,8 2-38-16,14 4-61 16,2-2-17-16,-5 0-21 15,-7 2-12-15,-14-1-5 16,-10 3 3-16,-11 3-3 16,-7 3-2-16,-13 5-8 0,-6 6-12 15,-1 8-5-15,-1 2-2 16,6 7 0-1,7-2 0-15,9 0 2 0,8-4-1 16,7-8 4-16,9 0 1 16,7-11 6-16,4-3 1 15,6-5 0-15,0-10 0 16,-1-4-2-16,2-4 1 0,-1-9 0 31,-2 3 0-31,-5-2-1 0,-7 5 0 0,-8 13-2 16,-7 6-1-16,-6 11 0 15,1 9 0 1,1 7-1-16,0 3 1 0,3 4-2 16,1-4-2-1,-1-1-25-15,1-5-74 16,-2-11-163-16</inkml:trace>
  <inkml:trace contextRef="#ctx0" brushRef="#br0" timeOffset="8177.09">14164 9575 1323 0,'-2'-4'599'16,"-5"-2"-297"-16,-1 6-132 15,8 11-117-15,-2 4-73 16</inkml:trace>
  <inkml:trace contextRef="#ctx0" brushRef="#br0" timeOffset="8765.44">14518 9629 915 0,'4'-1'432'16,"4"1"-178"-16,2 1-143 16,4 8-42-16,2 9-37 15,0 4-4-15,1 12-10 16,-8-1-3-16,-6 3-4 16,0-1 0-16,-3-11 2 15,8-2 0-15,1-14-1 16,1-5 2-16,3-6 1 0,-5-7 2 15,1 2-3-15,-5 1-5 16,-5 12-9-16,-5 8 0 16,-2 14 0-16,3 9 2 15,3 10 3-15,1 2-1 16,3 3-2-16,0 0 6 16,1-8 7-16,-2-5 10 15,-6-12 29-15,-6-6 6 16,-10-10 1-16,-9-6-1 0,-11-11-18 15,5-5-8-15,9-4-25 16,18-1-37-16,28 4-206 16</inkml:trace>
  <inkml:trace contextRef="#ctx0" brushRef="#br0" timeOffset="8959.24">15057 10190 1107 0,'3'-2'593'0,"6"1"-135"16,-4 0-192-16,-3 1-69 15,-2 3-62-15,0-3-28 16,-1 0-49-16,0 0-15 16,1 0-15-16,-1 0-5 15,0 0 196-15</inkml:trace>
  <inkml:trace contextRef="#ctx0" brushRef="#br0" timeOffset="11944.07">16117 9633 557 0,'-9'-10'348'16,"-7"-8"-13"-16,-13 3-101 15,-16 3-87-15,-3 7-37 16,-9 8-43-16,4 4-23 15,19 16-36-15,7 2-10 16,21 6-12-16,10 1-3 16,22-4 2-16,15 0 2 15,15-9 7-15,8 2 3 16,-10-8 4 0,-15-3 3-16,-18-4 5 0,-13-4-1 0,-23-2-1 15,-7 3-1 1,-30 4-4-16,-8 4 1 15,-1 12 1-15,2 2-1 16,25 11-4-16,9 2-4 16,24-3-3-16,12-4-1 15,18-7 5-15,9-3 4 16,12-4 2-16,4-1 5 0,3-8 2 16,-7-6 1-16,-5-14 2 15,-7-4-2-15,-6-12 1 16,-4-3 3-16,-15-6 9 15,-6 0 6-15,-12 10 3 16,-2 4 1-16,-1 15-16 0,-1 8-9 16,8 12-11-16,1 7-5 15,5 11-1-15,4 1 3 16,3 3 9-16,1-3-62 16,-1-6-203-1</inkml:trace>
  <inkml:trace contextRef="#ctx0" brushRef="#br0" timeOffset="12209.14">16221 9697 1022 0,'1'-5'380'16,"3"-2"-311"-16,-1 7-51 0,1 8-74 15,-1 7-45-15,2 8-28 16,2-2 5-16,2 9 41 0,2-1 53 31,6 2 116-31,0 4 34 0,8-5 49 16,5-2 0-16,1-8-58 15,0-2-26-15,-6-8-23 16,-6-3 3-16,-6-9-3 16,0-7-2-16,-3-7-82 15,-4-8-128-15</inkml:trace>
  <inkml:trace contextRef="#ctx0" brushRef="#br0" timeOffset="12587.61">17022 9893 936 0,'-24'16'462'15,"-17"12"-168"-15,-9-4-149 0,2 0-48 16,5-7-63-16,10-4-14 15,11-8-15-15,4-9-5 16,12-12-26-16,3-6-13 16,11-4-9-16,7-2 2 15,9 6 17-15,3 7 8 16,0 15 13-16,0 14 7 16,0 16 8-16,-1 3 7 15,-2 2-1-15,1-4-2 0,-2-11-3 16,1-3 2-16,0-13 6 15,-3-7 3-15,0-13 4 16,-3-6-1-16,-3-7-1 16,0 0-5-16,-6 3 18 15,-3 3 7-15,-5 14 2 16,-1 9 4-16,0 16-22 16,0 7-9-16,1 7-11 15,2-1 0-15,10-9-93 16</inkml:trace>
  <inkml:trace contextRef="#ctx0" brushRef="#br0" timeOffset="12973.27">18023 9719 927 0,'-1'1'424'16,"-5"2"-176"-16,3 33-169 15,3 18-41-15,0 33-16 16,3 7 3-16,6 7-3 0,-2-6-2 16,0-9-7-16,-2-12 1 15,-2-21-97 1,-2-16-145-16</inkml:trace>
  <inkml:trace contextRef="#ctx0" brushRef="#br0" timeOffset="13300.92">18009 10015 964 0,'12'1'348'0,"14"-1"-288"0,12 4-41 16,19 0-16-16,7-4-3 0,15 0-25 15,-1-2-10 1,-10-8 3-16,-8-4 1 0,-23-5 41 0,-7-2 36 31,-24 2 78-31,-7-1 20 0,-13 1 25 16,-9 0-2 0,-4 4-58-16,-8 3-19 15,-4 8-41-15,4 8-26 0,5 8-26 16,8 8-7-16,17 5-7 15,8 1 3-15,22-2 4 16,8-3 5-16,9-9 5 16,-2-4 1-16,-10-4 4 15,-8-4 10-15,-10 0-118 16,-5-7-133-16</inkml:trace>
  <inkml:trace contextRef="#ctx0" brushRef="#br0" timeOffset="13520.03">18589 9863 1135 0,'4'1'465'0,"4"7"-272"0,9 9-42 15,-2 10-51-15,2 4-9 16,-1-2-26-16,-3-2-10 16,0-10-12-16,-1-7 16 15,5-10 18 1,2-10 5-16,1-11-10 0,2-8-25 15,-2-3-29-15,-3 2-39 0,-7 6-163 16,-7 3-112-16</inkml:trace>
  <inkml:trace contextRef="#ctx0" brushRef="#br0" timeOffset="13783.02">19161 9934 834 0,'-6'-16'400'0,"-9"-20"-135"0,-2 2-45 15,0 5-56-15,-3 4-16 16,-2 10-53-16,-2 7-24 16,-1 8-42-16,0 10-20 15,8 11-10-15,8 8-4 16,13 6-4-16,10 2 2 15,6-6 7-15,8-4 4 16,4-13 5 0,-1-5 2-16,4-8-27 15,-7-4-82-15</inkml:trace>
  <inkml:trace contextRef="#ctx0" brushRef="#br0" timeOffset="13977.1">19266 9729 864 0,'1'-5'513'15,"-1"-6"-94"-15,4 11-195 16,-1 5-68-16,3 16-97 16,2 17-27-1,0 25 0-15,2 11 0 0,2 6-8 16,-1 0-2 0,-1-9-8-16,0-2-3 0,3-6-1 15,-1-10-5-15,3-15-42 16,-4-13-116-16</inkml:trace>
  <inkml:trace contextRef="#ctx0" brushRef="#br0" timeOffset="14129.37">19408 9984 1134 0,'-1'-5'471'0,"5"-2"-297"15,5-1-64 1,13 1-72-16,9-2-25 15,12 2-44-15,9 1-66 16</inkml:trace>
  <inkml:trace contextRef="#ctx0" brushRef="#br0" timeOffset="14692.87">20020 9775 651 0,'-12'-8'402'15,"-14"-8"-19"-15,0 2-144 0,5 7-119 16,-7 4-38-16,7 6-47 16,6 5-12-1,9 5-21-15,10 3-4 0,10-1 0 16,1-1 1-16,9-4 5 0,-3 1 2 16,-8-6-3-1,-1-1-4-15,-13-3-20 0,-4-1-6 16,-10 0-4-1,0 0 5-15,-5 7 19 16,-1 2 5-16,8 6 2 16,2 2 0-16,9 3-6 0,5 1-1 15,9 0 4 1,6-4 2-16,4-1-69 16,-2-9-63-16,-1-9-138 15,-3-6-55-15,-3-18 51 16,-1-1 73-16,1-12 231 15,1-2 105-15,3-4 117 16,3-3 43-16,2-2-27 16,2 6-28-16,2 14-68 0,1 9-34 15,2 23-60-15,-2 6-21 16,-2 19-26-16,-1 9-15 16,-5 16-5-16,-1 6-2 15,-5 4-2-15,2-3-1 16,-6-11 2-16,-3-10 1 15,-4-21 2-15,-6-7 8 16,-7-14 4-16,-3-6-2 16,-12-4-6-16,-2 4-11 15,-7 5-9-15,-2 5-1 0,5 5-1 16,4 3 1-16,12 3-117 16,9-2-124-16</inkml:trace>
  <inkml:trace contextRef="#ctx0" brushRef="#br0" timeOffset="15054.63">20717 9729 593 0,'-9'-9'347'16,"-2"-7"-43"-16,-10 10-129 0,-4 6-41 0,-1 9-51 15,1 5-21-15,7 7-44 16,8 2-10-16,12 2-6 16,8-1 0-1,10-3 4-15,0-4 2 0,-2-7 0 16,-5-6-3 0,-11-6-11-16,-2-3-6 0,-11-2-3 15,-6 2-2-15,-6 5 19 16,-2 3 9-16,1 6 7 15,10 6 3-15,11 4-8 16,4 2-7-16,20 3 0 16,-2-1 0-16,9-2 2 15,0-5 41-15,-5-8-155 0,-1-7-151 16</inkml:trace>
  <inkml:trace contextRef="#ctx0" brushRef="#br0" timeOffset="15185.67">20667 9538 884 0,'0'-11'434'16,"-3"-9"-150"-16,2 9-161 0,1 7-53 0,1 7-57 15,2 10 0-15,2 11-213 16,3 2-158-16</inkml:trace>
  <inkml:trace contextRef="#ctx0" brushRef="#br0" timeOffset="15308.75">20814 9718 391 0,'12'13'296'0,"13"20"51"15,3 5-66 1,-2 7-84-16,0-2-48 16,-14-3-57-16,-7-12-4 15,-14-13-2-15,-9-5-4 16,-6-14 13-16,-5-7-100 16</inkml:trace>
  <inkml:trace contextRef="#ctx0" brushRef="#br0" timeOffset="16326.4">21715 9751 515 0,'13'-2'288'0,"21"2"-37"16,2 7-60-16,-10 12-79 15,-5 8-11-15,-18 12-34 16,-10 1-6-16,-14-1-18 16,-3-3-10-16,0-13-14 15,7-7-10-15,12-6-26 0,5-10-20 16,13-11-19-16,7-4 1 16,8-12 22-16,-2-6 21 15,-3 1 18 1,-5 1 7-16,-5 7 20 15,-4 5 21-15,-8 10 23 16,-2 6-2-16,-3 13-19 0,5 8-21 16,8 15-25-1,0 5 0-15,12-4-4 0,2-3-2 0,14-10-2 16,10-7-19 0,5-14-21-16,1-8-2 0,-4-16 2 31,-11-15 22-31,-3-2 28 0,-4-2 9 0,-8 9 26 15,-1 14 24-15,-17 10 13 16,-5 10-7-16,-12 16-25 16,1 11-28-16,-8 12-19 15,-1 2 2-15,-6-4 1 0,2-7 0 16,-1-18 1-16,-2-4 1 16,3-13-4-16,0-13-6 15,8-12-8-15,4-7-4 16,12-6-2-1,3 7 0-15,9 16-3 0,8 5-2 16,5 17 1-16,4 12 5 16,4 10 9-1,0 8 4-15,2 2 3 0,2 2-1 0,0-9 1 32,0-7 2-32,-6-14 7 0,2-11 5 0,-5-15 7 15,0-7-2-15,-1-7-2 16,-4 0-5-1,-8 3 21-15,-4 6 14 0,-5 14 15 16,-6 7-1-16,-1 19-28 16,-3 11-15-1,2 13-17-15,1 6 0 16,2-3 4 0,2-1-1-16,2-14 1 0,3-6-11 15</inkml:trace>
  <inkml:trace contextRef="#ctx0" brushRef="#br0" timeOffset="18326.95">2036 11002 763 0,'3'-5'427'0,"1"2"-85"0,2 7-91 16,-8 14-108-16,2 15-38 0,0 22-43 16,2 8-9-1,3 27-24-15,-3-3-5 16,-4-8-7-16,2-4-6 16,-3-30-73-16,3-12-76 0</inkml:trace>
  <inkml:trace contextRef="#ctx0" brushRef="#br0" timeOffset="18683.69">2039 11258 1102 0,'15'-6'459'0,"3"-4"-250"16,18 4-148 0,9 4-27-16,7-1-22 0,1 0-5 0,-8-5-29 15,-6-4-20-15,-16-3-55 31,-2 0-8-31,-16 0 29 0,-3 1 25 16,-6 7 82 0,-3 4 18-16,-1 10 15 15,1 8 3-15,1 10-10 0,4 5-2 16,1 0 0-16,1-1-4 16,3-8-16-1,1-9-6-15,5-13-2 0,0-8-1 16,9-14-3-16,0-6-1 15,7-2-15-15,0-1-3 16,-1 4 2-16,0 9-2 16,-7 8-3-16,-1 8 1 15,-6 13 4-15,-2 5 4 16,-1 14 6-16,2 5 0 16,0 2 8-16,5 1-128 0</inkml:trace>
  <inkml:trace contextRef="#ctx0" brushRef="#br0" timeOffset="18865.04">2801 11187 1125 0,'16'-1'477'0,"24"1"-284"15,3 1-25-15,5 1-68 16,-1 1-35-16,-4-3-12 15,-7-2-63-15</inkml:trace>
  <inkml:trace contextRef="#ctx0" brushRef="#br0" timeOffset="19630.85">3717 11078 587 0,'0'8'321'15,"-1"5"-18"-15,-13 15-179 0,-7 8 3 16,-10 7-32-16,-6 1-24 15,5-10-36-15,0-8-12 16,8-21-5-16,2-10-7 16,1-21-13-16,5-4-8 15,4-5-17 1,8-1 1-16,12 6 5 0,4 3 9 0,6 11 27 16,4 7 8-1,-3 14 16-15,3 10 2 16,2 19-11-16,1 5-3 15,5 7-9-15,5-1-6 16,1-10-7-16,2-6-1 16,-2-18-5-16,-4-11-6 15,-1-12-14-15,-7-11 1 16,-9-7 7-16,0-1 7 0,-5 3 13 16,-3 6 1-1,-1 9 9-15,-1 8 0 0,-4 11 3 16,0 8 1-16,4 8-9 15,-3 1 0-15,-1-2-1 0,-1-6 1 16,-5-10 5 0,-3-5 1-16,1-13-3 0,1-6-3 15,7-9-9 1,4-4-3-16,10 4-3 16,3-1 0-16,3 9 1 15,5 5 2-15,-3 13 9 0,-1 7 1 16,-1 14 4-1,-5 8-2-15,-1 5-6 0,0 3-9 0,1 0-263 16</inkml:trace>
  <inkml:trace contextRef="#ctx0" brushRef="#br0" timeOffset="19869.61">4438 11282 537 0,'5'-10'322'0,"13"-10"-10"16,-9-2-55-16,-8 0-52 15,-1 0-18-15,-13-2-20 0,-6 2-9 16,-16 5-32-16,-5 3-15 16,-7 13-51-1,3 4-22-15,13 15-33 0,7 1-6 16,18 9-8 0,6 0 0-16,14-2 4 0,6 2 0 15,13-10-1-15,4-3 1 16,2-15 4-16,7-2-9 0,-12-11-155 15</inkml:trace>
  <inkml:trace contextRef="#ctx0" brushRef="#br0" timeOffset="20060.24">4604 11070 1183 0,'-3'-2'581'31,"0"0"-230"-31,4 8-182 0,-1-6-53 0,6 20-70 15,22 55-9-15,-10-5-6 32,-1 12-3-32,-6 5-10 15,-3 1-3-15,-4-16-4 16,2-10-2-16,1-18-61 0,1-14-133 16</inkml:trace>
  <inkml:trace contextRef="#ctx0" brushRef="#br0" timeOffset="20194.87">4777 11294 1022 0,'12'-5'385'16,"9"-4"-253"-16,10 9-128 16,7 2-119-16</inkml:trace>
  <inkml:trace contextRef="#ctx0" brushRef="#br0" timeOffset="20418.29">5252 11214 847 0,'-5'-7'452'0,"-8"-4"-146"15,-3-2-64-15,-8-1-83 0,-4 5-43 16,-3 4-28-16,1 5-28 16,3 8-45-16,2 4-14 15,9 2-9-15,7 3-3 16,12 1 0-16,15 1 2 15,12-4 10-15,3-5 3 16,5-4 6-16,-7-4 1 16,-6-2-3-16,-6 1-2 15,-10 2-9-15,-3-1-103 16</inkml:trace>
  <inkml:trace contextRef="#ctx0" brushRef="#br0" timeOffset="20885.09">5395 11124 934 0,'9'0'410'0,"4"1"-206"0,1 7-45 0,4 12-62 15,-4 3-5-15,2 10-11 16,-4-2-1-16,-2-5-8 0,-1-8-5 16,-1-13 7-1,2-6 6-15,8-14-3 0,-1-9-7 16,-1-8-32-16,-2 0-17 15,-7 6-77-15,-1 4-100 16</inkml:trace>
  <inkml:trace contextRef="#ctx0" brushRef="#br0" timeOffset="21288.33">5827 11084 1049 0,'-6'0'508'16,"-8"0"-210"-16,-2 3-100 16,2 13-127-16,2 4-34 0,6 10-25 15,6 2-2-15,14-1-2 16,3 0 0-16,10-11 2 16,1-4 1-16,-5-12 7 15,3-8 0-15,-10-6 4 16,-2-8 1-1,4-2-5-15,-9-2 0 0,2-1-6 16,-3 4-2 0,-8 5-5-16,1 8-4 0,-2 7-5 15,3 6-3-15,4 11-1 0,-3 2 3 16,9 4 5 0,1-1 0-16,7-6 2 15,8-4 1 1,3-8 4-16,-2-8 0 0,-5-11 57 15,0-4 17-15,-5-12 10 0,-5 1 6 16,-9-4-54 0,-6 3-31-16,-13 8-110 15,-4 7-93-15</inkml:trace>
  <inkml:trace contextRef="#ctx0" brushRef="#br0" timeOffset="21661.28">6371 11003 1084 0,'-1'-2'511'15,"3"2"-223"-15,-2 23-154 16,3 12-57-16,7 30-41 15,-1 10-2-15,3 26-8 16,-3 3-3-16,-4-7-6 16,-2-13-6-16,2-31-9 15,1-11-68-15,5-22-206 16</inkml:trace>
  <inkml:trace contextRef="#ctx0" brushRef="#br0" timeOffset="21803.2">6448 11232 1199 0,'6'-1'464'15,"8"1"-294"-15,12 0-144 0,11 1-13 0,13 3-52 16,3-4-75 0</inkml:trace>
  <inkml:trace contextRef="#ctx0" brushRef="#br0" timeOffset="22126.87">7002 11115 671 0,'-14'-7'425'16,"-11"-6"-16"-16,3 6-178 15,-4-2-43-15,1 4-85 16,5 4-37-16,0 1-51 16,2 5-12-16,9 3-10 15,3 0-6-15,13 5-1 16,8 2 0-16,5-4 4 0,2 3 5 15,-3-6 5-15,-1-3 0 16,-6-1 2-16,-8-1 0 16,-11 2-1-16,-5 4 2 15,-6 4 4-15,1 2 3 16,3 3 1-16,6-2-1 16,8-2 0-1,5-2-1-15,9-4 2 0,0-1 1 0,7-6-1 16,3-2 1-1,-4-7-73-15,1-4-67 16</inkml:trace>
  <inkml:trace contextRef="#ctx0" brushRef="#br0" timeOffset="22252.91">6975 10869 1079 0,'-7'-17'514'0,"-2"-14"-225"0,3 10-87 16,4 11-128-16,4 5-45 0,5 9-150 15,0 5-92 1</inkml:trace>
  <inkml:trace contextRef="#ctx0" brushRef="#br0" timeOffset="22421.05">7043 11003 678 0,'5'13'406'0,"16"15"-36"16,0 4-60-16,8 6-107 15,4 4-50-15,-2 4-76 16,-5-3-28-16,0-12-26 15,-6-8 25-15,-1-17 34 16,-2-7 11-16,-2-16 19 16,-1-9-27-16,-6-8-35 15,-6-7-14-15,1 7-100 16,-2 0-98-16</inkml:trace>
  <inkml:trace contextRef="#ctx0" brushRef="#br0" timeOffset="22767.56">7729 11153 648 0,'0'-8'377'16,"0"-8"-21"-16,-1-3-39 15,-8 2-64-15,-6 3-40 16,-9 1-88-16,-4 8-42 0,-3 8-57 16,0 2-13-1,5 13-13-15,2 2-2 0,11 10-6 16,6 3-1-16,17 1-3 16,10-1 2-16,17-11 6 15,5-9 2-15,2-13 10 16,-5-7 7-16,-14-12 12 15,-6-4 5-15,-12-1-6 16,-7-4-1-16,-8 4-92 16,-3 4-64-16</inkml:trace>
  <inkml:trace contextRef="#ctx0" brushRef="#br0" timeOffset="23132.56">8174 11280 825 0,'-1'1'472'0,"-1"0"-94"0,1 0-114 16,-1-1-38-16,2 0-51 16,0 0-15-16,0 0-22 0,0 0-8 15,0 0-32-15,0 0-22 16,0 0-39-16,0 0-13 15,0 0-27 1,0 0-37-16</inkml:trace>
  <inkml:trace contextRef="#ctx0" brushRef="#br0" timeOffset="26961.89">17306 2650 695 0,'0'0'378'15,"-2"3"-70"-15,-3 8-157 16,-1 9-35-16,-5 9-26 15,-3 6-9-15,-2 14-33 0,-4 2-14 16,-2-1-20-16,-1-2-6 16,6-16 2-16,3-8 0 15,10-14-3-15,4-6 3 16,2-16 0-16,5-5-3 16,4-19 4-16,4-9-4 15,7-4 1-15,-1-13 0 0,5 7 4 16,1 7 7-1,-5 12 32-15,-1 17 6 0,-8 16-6 16,1 8-6 0,4 18-34-16,-1 9-3 15,5 14-2-15,3 9 0 16,-2 2-3-16,0 2-2 16,-2-8 2-16,-3-9 8 15,-7-13-98-15,-1-7-76 0,-2-9-183 16</inkml:trace>
  <inkml:trace contextRef="#ctx0" brushRef="#br0" timeOffset="27164.2">17212 2921 545 0,'-4'-3'360'15,"3"-2"0"1,6 0-102-16,14-1-80 15,11 0-30-15,15 1-27 0,6 4-14 16,-2 7-44-16,-8 2-16 0,-18 2-21 31,-8 1-6-31,-12-4 0 16,0 1-58-16</inkml:trace>
  <inkml:trace contextRef="#ctx0" brushRef="#br0" timeOffset="27856.29">22910 2594 798 0,'2'2'340'0,"0"-1"-166"0,2 19-90 15,8 4-15-15,-8 15 5 16,-1 9-2 0,0 8-12-16,-5 2-9 0,0-7-17 15,2-3-7-15,-6-19-2 16,6-6-55-16,-4-20-395 15</inkml:trace>
  <inkml:trace contextRef="#ctx0" brushRef="#br0" timeOffset="28273.66">22870 2648 944 0,'12'-10'402'15,"24"-14"-209"-15,7 3-40 16,9 8-60-1,5 5-21-15,-1 9-43 0,-7 6-10 16,-15 3-7 0,-14 3-1-16,-25 3 0 15,-14 2-1-15,-16 2 1 0,-7 0-2 16,6-3-3-16,9-3-2 0,21-6-12 16,9 0-3-16,20 1-5 15,10 1 1-15,12 10 12 16,4 8 3-1,-5 8 10-15,-13 2 9 16,-27 0 30-16,-17-3 14 0,-36-12 15 16,-6-7 0-16,-11-13-25 15,4-6-12-15,22-5-19 16,10 2-7-16,19 1-8 16,6 1-4-16,2 1-6 15,3 2-2-15,0 0-1 0,0 1-1 16,0 0 3-1,0 0 1-15,0 0 1 16,0 0 1-16,0 0-8 16,0 0-53-16,5 0-392 0</inkml:trace>
  <inkml:trace contextRef="#ctx0" brushRef="#br0" timeOffset="30437.77">18045 2284 446 0,'-1'-13'236'15,"3"-6"-53"-15,10-9-82 16,6-1-7-16,17-1 3 16,-3 0 8-16,-1 9 8 15,-3 9-13-15,-12 15-38 16,-2 11-20-16,-10 19-20 0,-4 11 6 15,-3 18 10-15,-2 3-1 16,8-4-12-16,5-4-8 16,10-23-4-1,8-8 1-15,6-21 8 16,4-8 7-16,-1-16 12 16,-2-8 4-16,-6-17-1 0,-15-10-4 15,2-3-11-15,-3 3-4 16,-9 8-5-16,12 14-4 15,-18 12-5-15,-1 7-4 16,-1 15-9-16,-1 7-4 16,6 18-2-16,-5 8 0 15,5 11 5-15,0 3 1 16,3-3 3-16,5-4-19 0,6-9-207 16</inkml:trace>
  <inkml:trace contextRef="#ctx0" brushRef="#br0" timeOffset="30781.13">18649 2465 629 0,'-1'0'350'15,"-1"3"-18"-15,-3 11-214 16,-3 0-30-16,0 10-21 15,-4-1-9-15,5-1-32 0,3 1-9 16,-1-15-4-16,4 1 6 16,5-13 13-16,2-4 3 15,6-13 5-15,2-8 9 16,-3-4 20 0,-1-5 3-16,-2 7 4 0,0 4-11 0,-3 12-38 15,4 11-10-15,-1 10-15 16,0 9-7-16,6 12-1 15,-2-2 3 1,4 2 3-16,2-2 0 0,-2-3-52 16,1 0-59-1,-5-5-205-15</inkml:trace>
  <inkml:trace contextRef="#ctx0" brushRef="#br0" timeOffset="30934.02">18641 2518 914 0,'4'-1'417'16,"5"0"-178"-16,8-3-170 16,8 3-37-16,12 2-8 15,2-1-97-15</inkml:trace>
  <inkml:trace contextRef="#ctx0" brushRef="#br0" timeOffset="31139.45">18934 2278 782 0,'6'-2'325'16,"13"1"-171"-16,10 2-72 15,8 3-37-15,7 2-7 16,-2 1-16-16,0-1-5 0,-6-2-110 16,-7 0-242-16</inkml:trace>
  <inkml:trace contextRef="#ctx0" brushRef="#br0" timeOffset="31314.74">18939 2413 862 0,'14'-1'444'16,"4"-4"-123"-16,12 1-166 15,7 0-29-15,4 1-67 0,9 3-26 16,-1 1-54-16,3-1-102 16</inkml:trace>
  <inkml:trace contextRef="#ctx0" brushRef="#br0" timeOffset="31677.33">19649 2155 1072 0,'-13'-8'471'0,"-16"-7"-256"16,-1 5-65-16,3 10-100 16,2 6-42-16,0 15-42 15,7 9-5-15,6 19 4 16,6 11 5-16,18 4 12 16,0-1 2-16,22-17 10 15,6-12 6-15,14-19 16 16,7-14 17-16,-5-15 71 15,-8-9 28-15,-14-21 39 0,-12-8 3 16,-22-6-58 0,-11 1-34-16,-20 10-57 0,-3 11-28 15,-3 19-86-15,3 3-56 16,4 13-271 0</inkml:trace>
  <inkml:trace contextRef="#ctx0" brushRef="#br0" timeOffset="31857.09">19698 2203 1012 0,'-4'1'427'0,"-8"6"-225"0,-3 4-61 16,-6 12-46-16,-4 3-7 0,-3 15-20 16,-2-1-14-16,8 0-25 15,9-2-9 1,9-14-18-16,4-5-17 0</inkml:trace>
  <inkml:trace contextRef="#ctx0" brushRef="#br0" timeOffset="32801.21">22161 2167 567 0,'8'-9'259'15,"14"-10"-112"-15,7-4-9 0,10-4 8 16,2 0-2-16,-5 11-19 16,-8 8-23-16,-9 13-58 15,-8 12-22-15,-2 14-16 16,-6 7 4-16,-4 18 2 15,-2 0 1-15,-1-2-3 16,7-3-1-16,8-19 0 16,8-10 3-16,7-23 13 15,4-14 7-15,2-17 9 16,1-7 2-16,-7-9-2 16,-2-1-6-16,-6 5-12 15,-3 5-6-15,-6 12-14 16,-3 10-6-16,-4 12-19 15,-2 8-3-15,-1 16 1 0,-2 6 5 16,3 11 18-16,-1 2 2 16,1 5 0-16,1-1 1 15,1-7 0 1,3-1 16-16,1-12-139 0,2-7-144 16</inkml:trace>
  <inkml:trace contextRef="#ctx0" brushRef="#br0" timeOffset="32979.7">22887 2197 911 0,'0'6'397'0,"-6"1"-183"0,-1 8-134 16,5 6-21-16,2 4-27 15,6 4-13-15,1-1-5 16,-7-4-45-16,3-6-228 15</inkml:trace>
  <inkml:trace contextRef="#ctx0" brushRef="#br0" timeOffset="33247.13">22817 2197 773 0,'2'-5'360'16,"11"-3"-153"-1,2 1-48-15,5 4-53 0,6 3-36 16,-4 4-36-16,1 0-9 15,-4 3-10-15,-2 3-3 16,-8-2-4 0,-1 1 0-16,-6 0-2 15,-1 0 1-15,0 0-4 0,4-2-2 16,4 3-2 0,3 0-1-16,4 4 1 0,-2 3 0 15,-13 4 1-15,-6 1 2 0,-20 0 6 16,-8 0 4-1,-3-10-35-15,2-4-72 0</inkml:trace>
  <inkml:trace contextRef="#ctx0" brushRef="#br0" timeOffset="33492.61">23244 2156 676 0,'2'-1'333'0,"8"1"-72"16,6 2-149-16,14-1-70 16,2 1 4-16,5-2-13 15,0 0-10-15,-6 3-11 16,0-3-17-16,-8 2-104 15,-5-1-97-15</inkml:trace>
  <inkml:trace contextRef="#ctx0" brushRef="#br0" timeOffset="33621.87">23302 2253 673 0,'-2'3'335'0,"2"6"-96"15,8 2-59-15,10-2-44 16,5 1-38-16,12-3-45 15,5-4-19-15</inkml:trace>
  <inkml:trace contextRef="#ctx0" brushRef="#br0" timeOffset="33911.02">23732 1852 938 0,'11'-11'388'0,"16"-13"-198"0,4 3-50 16,6 14-35-16,2 6-14 16,-3 11-47-16,-1 9-15 15,-8 9-18-15,-7 0-2 16,-17 8-6-16,-9 1-4 15,-22-1-3-15,-3 2-2 16,-3-5 2-16,8 1 3 16,12-4-44-16,6-3-39 0,10-1-182 15</inkml:trace>
  <inkml:trace contextRef="#ctx0" brushRef="#br0" timeOffset="34177.66">23858 2418 1110 0,'2'1'532'0,"-1"2"-189"0,3 2-130 0,-4-5-14 16,0 0-31-16,0 0-24 16,0 0-60-16,0 0-28 15,0 0-30-15,0 0-7 16,0 0-5-16,0 0-1 15,0 0-5-15,0 0-2 16,0 0-1-16,0 0-3 16,0 0 0-16,2 1 5 15,-2-1-125 1,0 0-13-16</inkml:trace>
  <inkml:trace contextRef="#ctx0" brushRef="#br0" timeOffset="41734.75">9355 10786 512 0,'-1'1'320'0,"-6"3"-56"0,-12-2-65 16,-5 0-29-16,-19-5-70 15,-3-2-26-15,-7-4-30 16,-2-2-14-16,8 0-16 0,3 0-5 16,10 3-11-16,11 1-9 15,16 6-33 1,7 2-11-16,23 7-5 0,10 3 6 16,16 8 39-1,7 2 15-15,-9 6 19 16,-6 5 8-16,-33 13 9 15,-17 0 3-15,-31 6-3 16,-15-1-6-16,-10-2-10 16,5 1-2-16,16-7-2 15,10-4 2-15,20-7 0 16,10-5 6-16,18-8 7 16,16-3-2-16,24-9 1 15,12-6-8-15,12-4-8 16,-4 0 0-16,-15-4-80 15,-8 2-108-15</inkml:trace>
  <inkml:trace contextRef="#ctx0" brushRef="#br0" timeOffset="42249.03">9397 11086 892 0,'3'0'381'15,"8"-5"-189"-15,10 5-78 0,20 2-62 16,6-5-4-16,2-1-21 16,-2-1-11-16,-12-2-3 15,-5 4 0-15,-14 1 7 16,-6 2 0-16,-13-1-17 16,-10 2-4-16,-7 8-12 15,-6 3-3-15,3 10 9 16,1 2-1-16,11 3-1 15,6-2 0-15,9-2 8 16,5-4 3-16,9-11 9 16,4-4 5-16,2-9 6 15,3-3 2-15,-4-10 0 16,2-1-3-16,-6 0-10 16,-1 1-5-16,-1 12-9 15,-4 3-2-15,1 11 6 0,-4 4 5 16,-6 8 8-16,-1 4 1 15,-3 0-2 1,4-1-3-16,-3-8-3 0,0-4-2 16,1-10 8-16,3-8 0 15,10-9 2 1,2-8-1-16,12-4-10 0,-1 0-3 16,5 8 5-16,2 6 11 15,-4 11 25-15,-2 10 10 16,-10 13 15-16,-5 9-3 15,-6 9-15-15,-4-1-8 16,-2-2-61-16</inkml:trace>
  <inkml:trace contextRef="#ctx0" brushRef="#br0" timeOffset="42828.94">11124 11106 877 0,'-13'-10'459'0,"-14"-1"-153"0,-11 6-135 0,-8 4-49 16,2 13-84-1,5 4-26-15,13 10-20 0,15 4-9 16,19 4-4-16,13-1 0 16,21-4 6-1,8-5 3-15,8-10 9 16,-3-11 4-16,-8-11 10 0,-9-10 9 0,-18-14 20 15,-5-6 7 1,-16-15 9-16,-7-4-1 16,-8-21 6-16,-9-5-2 15,10 2-16 1,5 5-12-16,12 27-39 16,12 13-17-16,8 21-85 15,3 10-61-15</inkml:trace>
  <inkml:trace contextRef="#ctx0" brushRef="#br0" timeOffset="43001.42">11295 11069 739 0,'2'3'332'0,"2"9"-117"15,3 4-50-15,1 9-35 16,-4 5-19-16,2 4-54 15,2-1-22-15,-2-8-51 16,7-3-122-16</inkml:trace>
  <inkml:trace contextRef="#ctx0" brushRef="#br0" timeOffset="43264.34">11783 11124 926 0,'-6'13'397'0,"-11"16"-200"16,-4 1-53-16,-5-2-54 0,-6-1-18 16,-1-11-31-16,0-6-8 15,1-13-11-15,5-11-11 16,6-10-15-16,6-6-11 16,12 0-8-16,6 5 3 15,15 12 4-15,6 2 8 16,6 13 11-16,3 5 4 15,-3 10 3-15,-4 7-4 0,-3 7 9 16,-1 1-58 0</inkml:trace>
  <inkml:trace contextRef="#ctx0" brushRef="#br0" timeOffset="43583.26">12256 11179 1077 0,'-17'-2'498'16,"-15"-4"-218"-16,0 6-132 16,-2 0-52-16,5 7-63 15,4 7-27-15,9 4-26 0,8 3-5 16,11 1 4-16,6-5 5 16,11-6 12-16,2-5 9 15,1-9 18-15,0-5 9 16,-7-13 39-16,-7-4 15 15,-2-11 22 1,-3-3 6-16,-4 0-15 16,-2-6-9-16,-7-21-21 15,3-5-20-15,0-8-30 16,7 6-15-16,8 25-24 16,4 13-8-16,6 22-40 15,4 12-63-15,14 11-192 16</inkml:trace>
  <inkml:trace contextRef="#ctx0" brushRef="#br0" timeOffset="43990.49">12394 11283 765 0,'-3'1'369'16,"6"2"-153"-1,6 2-79-15,10 2-62 16,10 2-7-16,9 0 15 0,4-4-12 0,1-2-26 16,-5-5-6-1,-6-7-8 1,-8-2-1-16,-7-9 2 15,-4-3 2-15,-13-6 2 16,-6-4-3-16,-19-3-1 16,-10 4 0-16,-10 8-20 15,-4 12-7-15,4 22-11 16,3 12-8-16,13 22 7 0,6 9 5 16,15 15 11-16,6 6 3 15,6-3-1-15,5-4 1 16,5-17-7-16,2-12 1 15,6-13-90-15,1-5-142 16</inkml:trace>
  <inkml:trace contextRef="#ctx0" brushRef="#br0" timeOffset="44286.13">12992 11267 646 0,'3'-8'352'0,"1"-8"-26"15,-4 1-76-15,-7 0-46 16,-7 1-20-16,-9 4-68 0,-1 0-35 16,-3 10-56-16,2 5-19 15,5 7-17-15,1 2-2 16,10 5 0-1,6 3 3-15,10-3 3 0,11 1 4 16,10-4 7-16,2-4 3 16,5-8 3-1,-3-3 19-15,-6-4-187 0</inkml:trace>
  <inkml:trace contextRef="#ctx0" brushRef="#br0" timeOffset="44479.61">13100 11074 1230 0,'5'0'510'16,"2"5"-303"-16,4 9-62 0,0 15-65 15,-2 11-9-15,1 21-15 16,0 10-7-16,-3 6-18 16,-2 3-7-16,0-15-10 15,1-6-3-15,-2-18 1 16,2-10-77-16,1-11 142 15</inkml:trace>
  <inkml:trace contextRef="#ctx0" brushRef="#br0" timeOffset="44855.64">13276 11267 527 0,'17'-8'292'15,"26"-7"-28"-15,-2-2-87 16,-1 3-33 0,-2 1-3-16,-14 2 1 0,-3 5-14 15,-11 6-32-15,-3 6-19 0,-5 10-36 16,1 3-10-16,0 4-10 16,-1 2-5-1,5-6-12-15,-3-4-3 16,5-10 5-16,0-5 3 15,1-11 8-15,5-4 1 0,2-6-2 0,2-4-4 32,0 1-5-32,1 7 1 15,1 6 0-15,-3 9 0 0,-4 9 5 16,1 7-1-16,-1 11 0 0,1 4 0 0,3 7-2 31,-4-2-2-31,-2-1 17 16,-3-11-71-16,-4-11-172 15</inkml:trace>
  <inkml:trace contextRef="#ctx0" brushRef="#br0" timeOffset="45004.13">13723 10834 994 0,'-4'-3'595'16,"0"-4"9"-16,-1 8-441 15,9 8-68-15,-1 12-62 0,2 11-8 16,5 6-3-16</inkml:trace>
  <inkml:trace contextRef="#ctx0" brushRef="#br0" timeOffset="45561.84">14960 10854 903 0,'0'-3'416'0,"-1"5"-216"15,-6 18-49 1,-9 26-109-16,-5 14-11 0,-2 11 11 15,-1 5-8-15,3-8-7 16,6-5-2 0,6-15-10-16,4-15-2 15,5-15 6-15,2-14 15 16,4-16 11-16,1-10 0 16,6-23 0-16,0-9-13 15,1-13-6-15,3-9-1 16,-1-2-13-16,5 5-7 15,0 17-8-15,1 19-5 0,-1 34-6 16,-4 16 3-16,2 28 1 0,3 10 2 16,-2 9 9-1,8-3 3-15,1-5-1 16,0-2 7-16,8-10-129 0,-7-4-109 16</inkml:trace>
  <inkml:trace contextRef="#ctx0" brushRef="#br0" timeOffset="45725.86">14869 11110 1088 0,'-2'0'463'16,"0"-1"-267"-16,5-1-53 0,-3 1-86 16,27-1-28-1,59-2-31 1,-21 4 2-16,16 3-100 0</inkml:trace>
  <inkml:trace contextRef="#ctx0" brushRef="#br0" timeOffset="46101.26">15491 11103 1008 0,'-1'0'458'16,"-4"-2"-234"-16,13 3-123 15,9 0-42-15,15 2-46 16,7 0-4-16,21 0 6 16,9 1-1-16,14-3-5 15,9 0-2-15,-16-1-2 16,-15 0-1-16,-24-3-9 15,-19-2-10-15,-18-4-33 16,-1-5-8-16,-13 0 10 16,1 0 10-16,4 3 29 15,3 5 1-15,6 4-27 0,5 6-8 32,-3-1 3-32,-2-3 17 0,0 0 50 0,1 22 19 15,41 38 16 1,-39-41-7-16,-1-1-22 0,-7-8-15 0</inkml:trace>
  <inkml:trace contextRef="#ctx0" brushRef="#br0" timeOffset="46302.89">16285 10822 1141 0,'1'-5'509'0,"5"0"-254"15,0 5-113-15,4 18-100 16,8 13-19-16,7 22-4 16,1 5-2-16,-2 2-2 15,-8-3 0-15,-9-7-58 16,-5-2-115-16</inkml:trace>
  <inkml:trace contextRef="#ctx0" brushRef="#br0" timeOffset="46647.92">16267 10779 1179 0,'14'-12'473'0,"20"-17"-278"16,9 5-50 0,10 10-45-16,-1 7-15 0,-2 11-51 15,-9 8-12-15,-14 8-13 16,-8 0-6-16,-13 3-5 15,-6 2-4-15,-14-2-2 16,2-1 0-16,-3-4 0 16,9-1-33-16,12-5-19 15,4-2-4-15,18 8 2 16,2 1 31-16,10 9 19 16,-3 4 4-16,-7 1 8 15,-10 3 14-15,-20-5 36 16,-14-3 11-16,-22-5 16 15,-8-6-3-15,-3-9-23 16,1-5-8-16,11-10-61 0,6-4-57 16</inkml:trace>
  <inkml:trace contextRef="#ctx0" brushRef="#br0" timeOffset="47223.61">17532 10884 719 0,'1'-3'415'16,"0"0"-107"-16,0 9-111 15,-1-5-132-15,-1 29-39 16,0 57-2-16,1-36-1 16,-3-6-8-16,5-5-2 15,1-10-12-15,2-5-94 16</inkml:trace>
  <inkml:trace contextRef="#ctx0" brushRef="#br0" timeOffset="47477.61">17799 11036 854 0,'-3'-7'425'15,"-4"-1"-136"-15,-3 0-79 16,-6 4-97-16,-4 4-40 15,2 3-54-15,-6 8-20 16,9 5-13-16,6 4 0 16,9 5 4-16,8 0 6 15,14-1 9-15,1-2 5 16,-1-10 4-16,-2-3 5 16,-12-8 9-16,-1-1 4 15,-7-5-3-15,-6-3-48 16</inkml:trace>
  <inkml:trace contextRef="#ctx0" brushRef="#br0" timeOffset="47640.75">17886 11062 1217 0,'8'1'528'15,"10"0"-260"-15,6 7-102 0,9 14-84 0,-2 5-11 16,3 16-27-1,-1 5-15-15,0 6-9 0,0-3-67 32,4-8-21-32,-3-2-69 15</inkml:trace>
  <inkml:trace contextRef="#ctx0" brushRef="#br0" timeOffset="47806.74">18323 11077 1008 0,'-13'-3'457'0,"-18"1"-210"16,-5 8-72-16,-11 15-102 16,-5 9-17-16,0 13-27 15,2 2-10-15,1 5-12 16,9 1 24-16,4-6-239 16</inkml:trace>
  <inkml:trace contextRef="#ctx0" brushRef="#br0" timeOffset="48118.46">18420 11008 566 0,'1'-5'410'0,"3"-4"22"15,-2 9-205-15,-6 2-47 0,0 10-91 16,-5 4-30-16,3 1-25 16,6 7-1-16,11 2-2 15,2-2 2-15,10-1-2 16,0-5-1-16,-1-7-3 16,-1-3-1-16,-4-8 4 15,-1-4 0-15,-1-7 0 16,-2-5 2-16,-11-6-110 15,-1 0-96-15</inkml:trace>
  <inkml:trace contextRef="#ctx0" brushRef="#br0" timeOffset="48233.17">18537 10817 1033 0,'-2'-4'527'0,"-4"-5"-168"0,2 4-89 15,-2 1-153-15,6 4-54 16,3 6-68-16,2 5-84 15</inkml:trace>
  <inkml:trace contextRef="#ctx0" brushRef="#br0" timeOffset="48743.26">18943 10952 1018 0,'-1'-7'466'0,"0"-4"-198"16,-4 3-52-16,2 3-91 16,-1 5-38-16,1 1-62 0,3-1-20 15,0 0-13-15,1 4-4 16,8 13 0-16,21 30 1 16,-16-32 7-16,0-2 1 15,-6-8-1-15,-2-3-7 16,-6-2-7-16,0-1-11 15,-1 1-17 1,-1 0 4-16,1 0 5 16,-13 1 8-16,-33 16 17 15,28-6 1-15,2 5-3 0,0 1 0 16,8 1 4 0,5 3 3-16,8-2 10 0,5-2 7 0,8-6 7 15,2-1 3-15,5-10 0 16,3-5-1-1,-2-6-3-15,5-4-1 16,-5-9-3-16,4 3-2 0,-4-4 4 16,-6-1 3-16,-9 7 1 15,-6 3 19 1,-8 9 10-16,-2 6-4 16,-2 8-4-16,0 1-17 15,3 13-14-15,-1 1-3 16,7 6 0-16,1 3 1 15,6-4 2-15,5 0-19 0</inkml:trace>
  <inkml:trace contextRef="#ctx0" brushRef="#br0" timeOffset="49303.31">19787 10877 814 0,'14'-4'387'0,"23"-6"-136"0,5 2-63 15,8 3-59-15,3-1-36 16,1 4-53-16,-2-1-17 16,-10 3-13-16,-9 0 6 15,-23 1-98-15,-4 1-76 16,-9 1-236 0</inkml:trace>
  <inkml:trace contextRef="#ctx0" brushRef="#br0" timeOffset="49446.18">20050 10899 629 0,'-4'7'326'0,"1"13"-65"16,-1 2-53-16,4 8-66 16,-1 2-17-16,2-3-52 15,4-2-21 1,7-2-28-16,1-7-9 16,6-5-129-16,3-3-115 0</inkml:trace>
  <inkml:trace contextRef="#ctx0" brushRef="#br0" timeOffset="49693.92">20431 11044 700 0,'-6'-8'439'0,"-6"-4"-33"15,-4-3-184-15,-1 1-51 16,2 8-99-16,3 0-43 16,3 16-49-16,3 2-9 15,4 9-5 1,2 4 7-16,12-2 10 0,3-2 2 0,6-6 11 15,2 1 4 1,-4-10 15-16,-3-6 15 16,-8-7 40-16,-6-7 11 15,-8-8 5 1,-3-1-11-16,-6-5-41 0,0 2-6 0,1 9-31 16</inkml:trace>
  <inkml:trace contextRef="#ctx0" brushRef="#br0" timeOffset="50768.91">21460 10617 819 0,'-9'-9'417'0,"-13"-8"-129"0,-1 6-76 15,-14 17-121-15,-2 13-34 16,-2 29-52-16,4 14-8 16,21 25 2-16,15 4 1 15,26-3 3-15,12-11 9 16,16-20 22-16,1-15 15 0,4-23 21 15,0-12 18-15,-6-24 25 16,-4-10 1-16,-24-18-6 16,-12-9-18-16,-21-22-44 15,-9-7-15-15,-11 6-34 16,-2 10-14-16,-1 29-53 16,-3 12-32-16,3 22-62 15,1 5-56-15,2 15-24 16,5 5 23-16,4 2 75 15,4 3 63-15,9 0 90 16,3-2 29-16,4-1 42 16,14 1 20-16,17 3 6 15,0-3-14-15,20-2-35 16,2-6-19-16,-3-12-21 16,9-4-2-16,-8-9-6 0,-5-6-3 15,-9-5-6-15,-5-5 1 16,-12 2 5-1,-9 3 8-15,-8 8 22 16,-1 7-5-16,-6 12-4 0,2 13-4 16,1 13-18-16,-4 7 1 15,7 6 2-15,0-6 2 16,4-8-1-16,-2-2 3 16,1-16 2-16,-3-2 3 0,-2-12 30 15,-1-7 3 1,-4-13 0-16,3-6-5 15,1-18-29-15,1-5-5 16,5-8-3-16,-2-3-1 16,5 12-7-16,-1 10-4 15,-4 22-13-15,7 12-6 16,-7 15 1-16,-2 10 4 0,5 18 10 16,0 11 8-16,6 3 2 0,5 0 3 15,1-15-2 1,2-9 1-16,0-17 7 15,3-8 5-15,-2-13 8 16,-1-8 3-16,1-13-4 0,-1-6-1 16,0-12 0-1,-2-5 1-15,-4 4 10 16,-3 6 1-16,-6 22-2 16,-4 12-10-16,-4 21-18 0,-2 8-4 0,0 20-5 31,0 11 5-31,5 9 4 15,0 1 0-15,3-9-2 0,7-7-3 16,5-11-5 0,3-7-40-16,5-8-143 0</inkml:trace>
  <inkml:trace contextRef="#ctx0" brushRef="#br0" timeOffset="50976.97">22339 10641 815 0,'0'-9'476'0,"-1"-6"-36"16,7 6-188-16,3 12-124 15,2 12-46-15,4 17-50 16,-6 12-7-16,-1 18 0 16,0 8-3-16,-7-2-5 15,0-5-6-15,3-18-61 16,-3-11-65-16,7-14-323 15</inkml:trace>
  <inkml:trace contextRef="#ctx0" brushRef="#br0" timeOffset="51204.43">22635 10810 709 0,'7'-9'415'16,"10"-8"-87"-16,-14 11-110 15,-6 4-55-15,-16 6-91 0,-7 6-35 16,-11 6-26-16,-7 5 1 15,6 6-4-15,2 1-1 16,12 3-1-16,9-3 11 16,12-3 20-16,5-1 12 15,15-5 24-15,10 1-1 16,7-3-16-16,8-2-9 16,6-5-19-16,8 5-51 0,8-7 158 15</inkml:trace>
  <inkml:trace contextRef="#ctx0" brushRef="#br0" timeOffset="51497.97">22997 10704 838 0,'-10'-5'441'0,"-8"-6"-114"16,-7 7-189-16,-2 4-46 16,-5 8-59-16,2 4-9 15,-5 14-9-15,3 7-1 16,8 17 11-16,8 6 10 16,24 9 10-16,12-4 3 15,15-13-7-15,0-5-7 16,1-14-11-1,3-6-4-15,-3-8-57 0,5-11-72 16</inkml:trace>
  <inkml:trace contextRef="#ctx0" brushRef="#br0" timeOffset="51671.82">22821 10952 953 0,'0'0'463'0,"3"-1"-177"0,11 1-129 0,3-2-49 16,19 2-56 0,7-1-19-16,15 3-22 0,4 4 0 15,3-4-269 1</inkml:trace>
  <inkml:trace contextRef="#ctx0" brushRef="#br0" timeOffset="51947.57">23631 10676 969 0,'-13'-9'445'16,"-11"-5"-209"0,-7 4-120-16,-5 8-35 15,-4 8-48-15,-1 5-12 16,4 16-11-16,3 4-3 15,10 13 5-15,-1 9 4 16,9 9 23-16,7 0 15 16,9-4 5-16,3-7-1 15,18-13-21-15,1-1-10 16,13-13-12-16,7-6 0 16,6-10-71-16,5-8-78 0</inkml:trace>
  <inkml:trace contextRef="#ctx0" brushRef="#br0" timeOffset="52132.42">23333 10862 991 0,'5'0'458'15,"5"3"-167"-15,13 2-163 16,8 2-22-16,22 4-33 15,2-2-19-15,3-1-13 16,-2-1-76-16</inkml:trace>
  <inkml:trace contextRef="#ctx0" brushRef="#br0" timeOffset="52434.4">23822 11100 931 0,'2'2'470'0,"4"4"-136"15,-2-4-30-15,-1 3-66 16,-1-4-40-16,-2-1-61 16,0 0-25-16,-1 0-49 15,0 0-13-15,0 0-21 16,0 0-29-16,1 0-693 0</inkml:trace>
  <inkml:trace contextRef="#ctx0" brushRef="#br0" timeOffset="58231.34">2280 12399 797 0,'-4'-3'412'16,"-6"-2"-121"-16,-3 8-83 15,-7 24-104-15,-1 8-38 16,-4 20-35-16,-3 6-6 0,1 1-6 16,2 1 0-16,6-9-6 15,11-6-2 1,5-17-3-16,5-8 2 0,3-22 16 16,-1-5 8-16,10-23 9 15,0-7 3-15,1-19-12 16,4-7-6-16,-2-6-8 15,-2 0-4-15,3 10-10 16,-5 7-1-16,-5 18-3 16,-4 8-1-16,0 15-18 15,-2 8-14-15,11 17-8 16,4 9-5-16,19 18 14 16,7 3 13-16,13 8 7 0,7 5 7 15,-1-3 7-15,-6-2 4 16,-6-9-30-1,-12-7-7-15,-13-11-2 16,-11-7 1-16,-31-10 40 16,-16-3 8-16,-26-9 4 0,-19-3 4 15,-20-8-3-15,0 1-2 0,6 2-6 32,18 5-10-32,28 2-8 0,14-2-13 15,20 2-62 1,16-3-39-16,19-4-128 0,17 0-256 0</inkml:trace>
  <inkml:trace contextRef="#ctx0" brushRef="#br0" timeOffset="58525.23">2865 12248 946 0,'1'-13'488'0,"3"-9"-198"0,3 20-133 16,2 11-56-16,7 32-92 15,4 19-15-15,5 23 13 16,-3 4 6-16,-4 0 1 15,-4-10 2-15,-13-8-3 16,3-3 8-16,-4-8-124 31,0-3-32-31</inkml:trace>
  <inkml:trace contextRef="#ctx0" brushRef="#br0" timeOffset="58864.22">3477 12383 579 0,'-5'-8'362'16,"-5"-6"-10"-16,-2 6-172 0,-7 1-33 0,-12 7-52 15,-7 6-16-15,-17 10-23 16,-6 9-3-16,-9 10 3 15,6 3-9-15,16 5-15 16,3-4-7 0,18-3-24-16,6-4-3 0,16-7 11 15,10-1 10 1,25-2 30-16,14-1 12 16,22 0-4-16,9 1-8 15,3-5-21-15,-3-1-9 0,-18-3-12 16,-16-4-68-1,-11-1-531 1</inkml:trace>
  <inkml:trace contextRef="#ctx0" brushRef="#br0" timeOffset="59401.56">3587 12913 915 0,'-4'-3'440'16,"-2"-3"-192"-16,0 6-86 16,0 13-119-16,7 5-38 15,7 12-14-15,4 1 6 16,0 2 18-16,-6-3 4 15,-6-2 1-15,-3-1-1 0,-5-8 3 16,0 0 10-16,-2-6-121 16,1-4-114-16</inkml:trace>
  <inkml:trace contextRef="#ctx0" brushRef="#br0" timeOffset="59777.93">3619 12942 823 0,'-7'-3'417'15,"-3"0"-123"-15,-3-1-42 0,6-2-77 16,4 6-43-16,2 5-69 16,10 6-23-16,9 13-29 15,11 5 0-15,14 11 5 16,-2 1 4-16,-3-1-5 15,-9-5 0-15,-10-8-2 0,-9-4-12 16,-7-10-96 0,0-4-74-16</inkml:trace>
  <inkml:trace contextRef="#ctx0" brushRef="#br0" timeOffset="59953.73">3543 13104 988 0,'0'0'427'0,"2"-2"-220"16,10 4-47-16,14 2-81 16,8 1-15-16,12 2-10 0,5-3-82 15</inkml:trace>
  <inkml:trace contextRef="#ctx0" brushRef="#br0" timeOffset="60377.14">3911 13054 817 0,'2'2'372'0,"9"3"-165"16,4-4-49-16,11 4-73 15,9-2-18-15,10-1-32 16,6 2-11-16,0 0-3 15,-9-2-2-15,-18-2 0 16,-10 0 2-16,-12-4-30 0,-4-3-11 16,-5 0-8-16,-1-7-5 15,-1 3 21-15,3 2 4 16,3 4-9-16,3 5-4 16,4 5 22-1,-4-5 15-15,0 0 38 0,6 11 16 16,14 39 6-16,-20-34-5 15,-2 5-16-15,-5-9 2 16,7-1-115-16</inkml:trace>
  <inkml:trace contextRef="#ctx0" brushRef="#br0" timeOffset="60640.97">4386 12966 1122 0,'1'0'520'16,"-1"1"-242"-16,-1 9-88 16,5 9-103-16,2 8-23 15,5 4-16-15,4 5-8 16,-3-5-13-1,2-4-8-15,-5-3 3 0,-1-7-43 16,-4-8-146-16,-2-6-75 16</inkml:trace>
  <inkml:trace contextRef="#ctx0" brushRef="#br0" timeOffset="60960.9">4357 12979 859 0,'13'-6'407'0,"12"-5"-162"16,0-1-35-16,5 18-69 16,-2 1-33-16,-1 11-48 15,4 7-9 1,-8-5-9-16,-6 1-11 16,-11-7-9-16,-8 0-3 0,-10-5-2 15,0-3 4-15,3-2 1 16,1-5-7-16,8-1-19 15,5 2-7-15,11 0-8 16,6 4 0-16,3 3 10 16,-1 3 1-16,-5 5 2 15,-8 1 7-15,-13 3 18 16,-8 1 6-16,-18-3 11 16,-3-3-3-16,-6-11 3 15,6-1-42-15,16-5-85 16</inkml:trace>
  <inkml:trace contextRef="#ctx0" brushRef="#br0" timeOffset="61439.56">5202 12673 1033 0,'13'5'426'15,"22"1"-258"-15,15 1-35 16,11 5-54-16,3 0-22 16,-3 1-30-16,-7-4 6 15,-9-4-98-15,-6-3-55 16,-12-4-138-16,-4 0-149 16</inkml:trace>
  <inkml:trace contextRef="#ctx0" brushRef="#br0" timeOffset="61649.7">5249 12876 872 0,'7'3'422'0,"17"4"-131"15,11-3-47-15,16-1-34 0,9 3-32 16,4-1-50-1,-4 3-28-15,-8 3-44 0,-9-5-16 0,-19-3-18 16,-2-3-63-16</inkml:trace>
  <inkml:trace contextRef="#ctx0" brushRef="#br0" timeOffset="62692.5">7138 12247 310 0,'-51'8'216'16,"-38"7"2"-16,-10 2-123 0,-2-2-18 15,-3-1-9 1,8-2 24-16,24-8 20 16,12-3 6-16,34-4-5 15,8-4-19-15,24-2-36 0,10 1-14 16,26 4-36-16,16 8-14 16,17 15 0-16,10 10-3 15,-4 17 1-15,-8 6 5 16,-20 6 3-16,-19-1 4 15,-29-5 3-15,-7-1 0 16,-27-1 1 0,-6 3-1-16,-16 2 0 0,-11 0-1 15,-9-4 31-15,-4-5 20 0,9-14 27 16,11-6 16 0,21-12-13-16,10-9-14 0,21 1-20 15,5-6-7-15,27 0-16 16,13 6-4-16,29-5-10 15,13 8-6-15,14 1-3 16,6-1 2-16,7-1 6 16,1-4 0-16,-9-4 5 0,-19-2 1 15,-33 1-3 1,-18 0-1-16,-25 0-15 16,-2 4-66-16</inkml:trace>
  <inkml:trace contextRef="#ctx0" brushRef="#br0" timeOffset="63462.23">7570 12411 763 0,'4'-7'379'0,"2"-4"-159"15,0 10-54-15,-1 20-85 16,3 13-38-16,6 22-19 16,2 11 0-16,8 11-7 15,-1 2-3-15,2 5-1 0,0-6-3 16,-1-13 1-16,1-12 1 16,-2-27 8-1,3-9 6-15,-3-19 15 0,-2-17 2 16,-1-20 5-16,-8-13-18 0,-6-22-18 15,2-5-6 1,-6-9-15-16,4 6 7 0,4 19 0 16,-2 15-20-16,4 41-5 15,-4 10 7-15,3 32-1 16,1 5 20 0,4 14 5-16,6 10-4 0,2 2 0 15,3 7 0-15,3-8 2 16,-3-4 0-16,4-20 8 15,0-15 6-15,-1-22 15 16,-1-14 10-16,-5-27 26 16,0-11 8-16,-4-22-3 15,2-5-12-15,-1 5-31 16,-5 3-11-16,-4 12-16 16,-7 13-2-16,-10 13-18 15,-1 13-26-15,-2 22-131 0,-1 3-95 16</inkml:trace>
  <inkml:trace contextRef="#ctx0" brushRef="#br0" timeOffset="63950.04">8446 13039 790 0,'0'-1'358'15,"7"-3"-147"1,4 0-59-16,7-3-56 0,6-7-16 16,3-2-33-1,-3-1-14-15,-9-3-9 0,-5 5 0 16,-12 2-6-16,-10 2-3 16,-9 6-14-16,-11 5-3 15,-6 9-2 1,5 13-4-16,6 12 0 15,10 1 8-15,13 2 4 16,5-7 9-16,18-3 10 16,8-2-7-16,14-8 2 15,1 0-3-15,2-10 1 0,-2-2-1 0,-4-2-30 16,-2-6-54 0,-9-5-149-16,-8-3-120 15</inkml:trace>
  <inkml:trace contextRef="#ctx0" brushRef="#br0" timeOffset="64091.66">8710 13040 534 0,'-1'-3'303'16,"-2"-5"-43"-16,7 5-41 0,11 8-65 16,0 2-26-16,15 10-46 15,-8-1-17-15,1 3-29 16,1 0-9-16,-4-6-3 16,3 3-19-16,-5-10-125 0,1-3-160 15</inkml:trace>
  <inkml:trace contextRef="#ctx0" brushRef="#br0" timeOffset="64207.36">8902 13032 1019 0,'-13'7'435'0,"-20"8"-229"16,1 8-59-16,4 4-83 16,2 0-17-16,12-1-53 15,5-3-90-15</inkml:trace>
  <inkml:trace contextRef="#ctx0" brushRef="#br0" timeOffset="64473.12">9069 12781 982 0,'2'-7'486'16,"-2"-4"-169"-1,1 10-162-15,3 6-46 0,-4 17-59 16,4 15-14-16,-4 17 3 16,0 9 0-16,4 0-3 15,0-5-8-15,8-13-15 16,3-9-4-16,8-7-1 16,2-8 0-16,3-9-14 15,-4-4-29-15,-6-12-119 16,-6-6-91-16</inkml:trace>
  <inkml:trace contextRef="#ctx0" brushRef="#br0" timeOffset="64617.73">9016 13019 585 0,'3'3'402'0,"9"-3"65"0,7 5-159 0,15 1-107 15,4 1-41 1,3-1-75-16,-3 2-32 0,-11-5 12 15</inkml:trace>
  <inkml:trace contextRef="#ctx0" brushRef="#br0" timeOffset="75758.9">9764 12712 429 0,'0'0'238'16,"3"1"-65"-16,4 0-27 15,-7-1-4-15,8 1-4 16,22 2-2-16,58 6-19 16,-23-9-12-16,12-3-41 15,-5 0-17-15,-14-1-20 16,-15 0-5-16,-24 4-4 15,-8 0-25-15,-12 3-131 0,-2 3-170 16</inkml:trace>
  <inkml:trace contextRef="#ctx0" brushRef="#br0" timeOffset="76244.32">9812 12878 415 0,'-1'0'264'16,"2"3"16"-16,3 2-68 0,-4-5-47 15,0 0-11-15,30 10-29 16,46 10-16-16,-22-17-36 16,4 2-16-16,-11-4-26 15,-3 0-3-15,-13 0 2 16,-8-2 5-16,-7-2 3 16,-7-4 2-16,-1 2-11 15,-2 2-9-15,-2 1-19 16,0 5 0-1,-4 2-123-15,-1-5-96 0</inkml:trace>
  <inkml:trace contextRef="#ctx0" brushRef="#br0" timeOffset="101573.87">10833 12261 575 0,'1'-1'343'16,"2"1"-7"-16,4 9-186 0,2 29-103 15,4 14-1-15,-3 20 4 16,4 10-5-16,-4 0 4 15,-4-5-4-15,4-9-12 16,0-4-7-16,3-19-4 16,2-5 1-16,2-20 52 15,0-13 32-15,9-22 46 16,4-15 9-16,2-26-42 16,1-12-25-16,-7-10-39 15,-4-9-13-15,-6 10-19 16,0 13-11-1,-7 22-16-15,-4 19-9 0,-1 30-6 16,-1 15-1-16,0 22 4 16,4 10 7-1,5 7 7-15,0 4 1 16,3 1 1-16,6 1 0 0,2-7-1 0,4-8 0 16,1-20 1-16,-1-11 2 15,-3-24 5-15,3-17 0 16,1-21 10-16,0-14 0 15,3-20 1 1,-1-2-1-16,3-9-13 16,-4 0-3-16,-4 15-4 0,-7 8-2 15,-10 16 4-15,-5 14-1 16,-3 15-6-16,-2 3-2 0,-5 16-123 16,-2 8-107-16</inkml:trace>
  <inkml:trace contextRef="#ctx0" brushRef="#br0" timeOffset="101982.68">11775 12691 862 0,'-3'8'384'0,"0"6"-164"16,-2 19-139 0,4 7-15-16,0 16-29 15,1 1-12-15,0-7-9 0,3-6-1 0,3-19 0 31,1-9 2-31,2-15 14 16,-3-5 9-16,-3-15 37 16,-3-9 16-16,-2-17 9 15,-6-5-6-15,3-8-37 16,2 8-22-16,3 12-31 16,3 5-9-16,10 14-13 15,8 3-1-15,15 5 1 16,12 2 1-16,13 8-1 15,4 1-88-15,-1 3-205 16</inkml:trace>
  <inkml:trace contextRef="#ctx0" brushRef="#br0" timeOffset="102170.77">11795 12897 807 0,'1'0'361'0,"12"-2"-165"16,9 1-52-16,21-6-81 15,5 2-17-15,7 5-36 16,0 1-37-16</inkml:trace>
  <inkml:trace contextRef="#ctx0" brushRef="#br0" timeOffset="102614.16">12149 13086 785 0,'0'0'344'0,"3"0"-170"16,-3-3-35-16,0 2-37 0,0-1-7 15,0 1-8-15,0 0 2 16,1-6-6-16,-1-3-9 16,-12-27-25-16,-6 32-16 15,-6 8-24-15,-1 5-5 16,5 3-5-16,5 3-1 16,13 1-2-16,6 0 0 0,13-5-2 15,4 1 1-15,7-7 0 16,-2 0 3-16,-3-4 2 15,-1 0 2-15,-10 0 3 16,-3 2 2-16,-3 14 3 16,-3 4-1-16,1 10 2 15,-6 1 0-15,-6 4-3 16,-2-1 1-16,-9 0 0 16,3-6 3-16,-8-10 7 15,-5-12 5-15,-1-21-7 16,-2-10-27-16,7-13-102 15,3-6-180-15</inkml:trace>
  <inkml:trace contextRef="#ctx0" brushRef="#br0" timeOffset="105024.67">12811 12479 685 0,'0'-19'393'16,"1"-12"-59"-16,1 13-122 16,-2 3-44-16,3 20-79 15,0 15-38-15,4 20-51 16,1 11-4-16,6 11 6 15,-1-2 3-15,-1-3 0 0,2-5 35 16,-3-14-206-16,1-6-144 16</inkml:trace>
  <inkml:trace contextRef="#ctx0" brushRef="#br0" timeOffset="105167.39">12648 12652 866 0,'9'-3'365'0,"18"-2"-183"0,10 0-44 16,31 1-38-16,15 2-20 15,14 3-42-15,-1-1 2 0</inkml:trace>
  <inkml:trace contextRef="#ctx0" brushRef="#br0" timeOffset="106086.74">13542 12200 909 0,'0'-4'413'0,"2"-3"-184"15,5 13-149-15,0 9-32 16,12 24-33-16,-1 18-4 15,7 26 2-15,5 2 3 16,0-7 1-16,0-10-1 16,0-23 2-1,-1-10 1-15,-2-18 5 0,1-9 40 16,-2-16 48 0,0-11 16-16,1-16 21 15,-4-11-28-15,-2-23-46 16,-6-8-14-16,-5 0-38 15,-1 8-13-15,-7 29-10 0,2 15-7 16,-4 14-6 0,0 11-9-16,2 20-5 15,4 12-2-15,10 27 12 16,6 7 7-16,7 10 7 16,2-4 2-16,-2-13-6 15,-5-5-1-15,-6-19 1 0,-4-10 0 16,-3-12 10-16,-2-12 6 15,2-14 10-15,2-10 4 16,6-22 8-16,0-11 2 16,-3-33-5-16,5-8-2 15,-4 2-12-15,-2 7-6 16,-2 35-5-16,-6 15-3 16,-2 21-5-16,-3 7-1 15,2 10-166-15,3 10-120 0</inkml:trace>
  <inkml:trace contextRef="#ctx0" brushRef="#br0" timeOffset="106537.68">14447 12672 693 0,'-4'-15'444'0,"1"-4"-15"15,-3 5-200-15,-1 10-63 16,4 17-86-16,1 7-31 15,2 18-43-15,1 4 0 16,3 5-1-16,2-2 1 0,3-10 2 16,1-4 1-16,-2-18 9 15,-1-11 8-15,-3-13 10 16,-2-13 3-16,-3-16 1 16,-4-2 1-1,-4-4 3-15,3 1-3 0,3 10-7 16,6 7-10-16,9 12-20 15,7 7-7-15,14 9-9 16,7 0-1-16,5 7 7 16,7 0-55-16,1 2-137 0,0 3-109 15</inkml:trace>
  <inkml:trace contextRef="#ctx0" brushRef="#br0" timeOffset="106760.82">14485 12825 854 0,'0'2'403'0,"6"2"-131"15,8 1-77 1,18 1-30-16,4-4-8 15,0-2-35-15,4 0-27 0,-6 1-49 16,1-1-30-16</inkml:trace>
  <inkml:trace contextRef="#ctx0" brushRef="#br0" timeOffset="110494.92">15337 12309 815 0,'-1'-11'450'16,"0"-9"-105"-16,1 13-131 16,2 4-61-16,5 23-85 15,-1 8-38 1,2 26-28-16,0 10 4 0,-1-3 3 16,1 1 1-16,-1-15 0 15,-2-6-1-15,-1-15-38 16,-1-7-43-16,-1-12-111 15,-2-6-81-15</inkml:trace>
  <inkml:trace contextRef="#ctx0" brushRef="#br0" timeOffset="110633.91">15172 12528 823 0,'-2'-3'404'0,"3"-3"-178"15,10 4-32-15,29-5-65 16,16 0-39-16,32 2-21 0,4-2-20 15,-8 7-26-15,-11 6-43 16,-32 7-225-16</inkml:trace>
  <inkml:trace contextRef="#ctx0" brushRef="#br0" timeOffset="111741.72">16069 12068 1006 0,'3'6'356'0,"9"14"-291"15,-3 13-41-15,7 30 8 0,-1 14 9 16,4 18-2-16,-7-5-5 16,3-16-12-16,-3-20-4 15,1-22-2-15,3-7 0 16,-5-16 14-16,4-1 36 16,-5-16 38-1,1-5 10-15,2-11-11 0,1-4-33 16,3-10-41-1,2-14-10-15,10-17-8 0,1-3-4 16,1-1-1-16,-4 11-1 16,-11 21-3-16,-6 14 0 15,-5 14-3-15,-3 11-6 16,1 11-4-16,-1 4-2 16,7 19-2-16,3 6 4 0,-2 20 3 15,7 13 2-15,-3 4 4 16,1 2 2-1,-2-15 0-15,-4-13 5 0,3-16-1 16,-3-9-1-16,5-15 12 16,4-11 2-16,6-21 11 0,9-12 12 15,9-25 17-15,6-13 4 16,-7-11 4 0,-6 0 1-16,-17 15-4 15,-6 13-2-15,-14 25-14 16,-4 8-13-16,-1 11-33 0,-1 8-23 15,0 4-127-15,3 9-94 16</inkml:trace>
  <inkml:trace contextRef="#ctx0" brushRef="#br0" timeOffset="112245.54">16904 12678 985 0,'5'0'399'0,"4"4"-247"0,3 2-52 16,0 14-40-16,-4 2-6 15,-2 7-12-15,-4 2-5 16,-1-3-10-16,0-4-6 16,4-8-8-16,-2-6 2 15,1-10 19-15,-1-7 6 16,6-11 12-16,3-6 3 0,6-5-16 15,8-2-3-15,-4 7-1 16,3 5-3 0,-7 12 3-16,-4 7 1 15,-1 11-1 1,-8 6 0-16,-2 9-2 16,-2 4-4-16,1 7-9 15,5-3-5-15,8-5-6 0,2-6-1 16,-2-13 1-16,-2-5 4 15,-3-10-9-15,-1-4-37 0</inkml:trace>
  <inkml:trace contextRef="#ctx0" brushRef="#br0" timeOffset="119350.73">17884 12208 809 0,'3'-6'397'0,"-1"-6"-141"16,4 11-76-16,0 19-98 15,-1 8-28-15,1 33-36 16,0 10 6-16,-6 6 2 16,0 2-4-16,1-15-4 15,-2-15-3-15,4-11-33 0,-2-10-61 16,-1-13-183-16</inkml:trace>
  <inkml:trace contextRef="#ctx0" brushRef="#br0" timeOffset="119501.81">17616 12421 803 0,'-1'2'326'0,"11"5"-165"15,15 0-49-15,35 0-26 16,28 1 1-16,23-2-42 15,12 1-8-15,1-4-84 16,-2-3-179-16</inkml:trace>
  <inkml:trace contextRef="#ctx0" brushRef="#br0" timeOffset="120121.78">18645 12105 793 0,'2'-9'379'0,"2"-5"-169"16,3 14-59-16,0 15-67 15,4 16-31-15,2 25-16 16,4 14 5-16,2 23-10 16,0 4-6-16,0-8-5 15,2-15-6-15,1-25 0 16,1-10-1-1,2-18 7-15,3-7 20 0,3-21 55 16,-2-14 17-16,0-21 7 16,-2-13-13-16,-6-24-60 15,2-6-17-15,-1-1-17 16,-3 10-9-16,-4 30-3 16,-6 16-7-16,-10 30-18 15,-3 13-3-15,-2 25 1 16,6 15 6-16,10 21 14 15,4 8 3-15,10-3-62 16,2-3-38-16,7-19-22 16,1-9-1-16,0-20 68 0,-2-12 42 15,-2-22 89 1,-1-12 29-16,3-24 41 16,1-12 15-16,1-27-45 15,1-11-28-15,-9 1-40 0,-4 7-20 16,-14 34-25-16,-7 18-9 15,-8 23-53-15,-6 9-64 16</inkml:trace>
  <inkml:trace contextRef="#ctx0" brushRef="#br0" timeOffset="120614.87">19618 13002 530 0,'2'0'307'16,"5"1"-4"-16,2-3-23 16,-3-14-40-16,0-7-29 15,-3-21-76-15,0-7-32 0,6-11-41 16,2-4-18-16,5 10-24 0,3 0-11 16,0 21-11-1,0 6-3-15,3 14 0 16,2 7-52-16,8 10-139 0,0 4-84 15</inkml:trace>
  <inkml:trace contextRef="#ctx0" brushRef="#br0" timeOffset="120797.68">19593 12755 465 0,'0'3'304'15,"1"2"24"-15,18 1-150 16,12 2-31-16,16 1-53 0,5 2-34 16,4 2-38-16,-2-1-4 15,-16 2-110-15,-5-1-109 16</inkml:trace>
  <inkml:trace contextRef="#ctx0" brushRef="#br0" timeOffset="121125.42">19945 12897 475 0,'0'0'320'0,"1"0"-31"0,-2 5-98 15,0-5-40-15,1 7-56 16,-2 19-12-16,-3 38-34 16,1-32-17-16,0-4-16 15,4-4-4-15,0-8 0 16,4-7 3 0,9-7 9-16,-7-7 2 15,12-15-1-15,7-2-4 0,0-11-10 16,11 4-7-1,-10 4-2-15,-6 4 0 0,-13 12 32 16,-7 9 6-16,-13 10 2 16,-4 7 0-16,-3 9-31 0,-1-7-4 15,4 2-4-15,8-4-1 16,3-5-3 0,7 0-2-16,12-1 2 0,4-1 1 15,12 4 1 1,6 0 2-16,5-5 1 0,1-2 1 15,-1-7 3 1,-7-1 23-16</inkml:trace>
  <inkml:trace contextRef="#ctx0" brushRef="#br1" timeOffset="147117.74">11120 13118 426 0,'4'-2'188'0,"16"-7"-51"0,10-5-5 16,23-9 35-16,12-13 1 15,33-28-25-15,19-15-14 16,31-21-44-16,13 0-26 0,-1 9-37 16,-12 10-8-1,-35 21-4-15,-23 8 4 16,-42 25 3-16,-14 5 1 0,-23 15-2 16,-6 2-16-16,-6 3-36 15,-4 1-16-15,-3 1-42 16,2 0-18-16,-2 0-29 15,2 0-29-15</inkml:trace>
  <inkml:trace contextRef="#ctx0" brushRef="#br1" timeOffset="147675.49">12297 12291 777 0,'9'-3'313'16,"12"1"-176"-16,3 0-29 15,9 2-13-15,-3 0-18 0,-3 3-34 16,-4 3-7-16,-13 4 0 15,-5 4 4 1,-10 9 8-16,-7 4 0 16,-7 2-11-16,1-3-8 15,6-10-126-15,9-9-158 16</inkml:trace>
  <inkml:trace contextRef="#ctx0" brushRef="#br1" timeOffset="147932.5">12705 12056 745 0,'-12'-9'422'16,"-4"-8"-49"-16,2 10-219 15,3 2-54-15,9 10-69 16,3 7-21-16,11 4-24 16,7 6 5-16,6-7 8 15,6 1 2-15,6-7 4 16,2-5 2-16,-2-7 9 15,-6-7 46-15,-22-11 63 16,-14-4 16-16,-25-4 16 0,-8 6-43 16,-6 10-65-1,1 12-20-15,16 10-17 0,3 5-74 0,20 9-569 16</inkml:trace>
  <inkml:trace contextRef="#ctx0" brushRef="#br1" timeOffset="149699.69">15759 12893 458 0,'-2'0'253'0,"-3"0"-54"16,5 0-33-16,0-2-68 16,0 1-25-16,12-1-28 15,56-52 2-15,6 16 9 16,18-11 5-16,38-15-3 16,21-11-6-16,28-21-19 15,14-4-10-15,9-5-13 16,-13 7-2-16,-33 29-1 15,-27 13 1-15,-53 25 2 16,-23 9 2-16,-28 11 1 16,-12 2 1-16,-8 4 0 15,-3-2-2-15,-8 0-1 16,4 0-3-16,-10 0-3 0,2 0-3 16,-3 4-11-16,-5 1-4 15,0 2-2-15,0 4 1 16,5 1-24-16,8-1-6 15,14 0-4-15,9-4-2 16,15 0 28-16,3-2 7 16,4 2 0-16,-6 3 2 15,-5 3 4-15,-11 5 12 0,-18 3 63 16,-6 1 12-16,-15 1 8 16,-1 0-7-1,5-5-143-15</inkml:trace>
  <inkml:trace contextRef="#ctx0" brushRef="#br1" timeOffset="150132.74">17934 11763 708 0,'0'-8'351'15,"-1"-6"-108"-15,-9 1-32 0,-11 9-68 16,-2 4-41-16,-6 11-67 15,0 3-18-15,10 16-16 16,5 2-1-16,19 5-1 16,10 3 0-16,21-14 0 15,11-6 2-15,3-18 7 16,2-6 4-16,-18-14 62 16,-11-9 25-16,-21-3 29 15,-11-3 0-15,-24 3-58 16,-14 3-27-16,-6 10-39 15,5 7-4-15,17 10-111 16,13 2-71-16,17 7-165 0,6 2-112 16</inkml:trace>
  <inkml:trace contextRef="#ctx0" brushRef="#br1" timeOffset="150301.83">18014 11790 654 0,'0'-3'363'0,"0"-1"-68"0,-10 6-35 0,-8 10-67 16,-7 11-47-1,-13 11-68-15,2 5-25 16,-3-1-57-16</inkml:trace>
  <inkml:trace contextRef="#ctx0" brushRef="#br0" timeOffset="186249.11">2069 13897 1019 0,'1'-8'467'0,"-2"-10"-241"0,11 25-120 16,6 22-34-16,1 32-50 15,8 19-2-15,-10 23 2 16,-6 9-3-16,-9 1-5 15,-6-14-8-15,4-26-125 16,1-21-111-16</inkml:trace>
  <inkml:trace contextRef="#ctx0" brushRef="#br0" timeOffset="186510.05">2627 13998 941 0,'0'1'389'0,"-5"4"-227"0,-10 6-33 16,-21 8-45-16,-11 6-20 15,-25 10-33-15,-6 1-7 16,-5 4-12-16,7-3-3 16,34-4-8-16,11-3-3 0,35-2-1 15,14-4 3-15,24 0 8 16,17 1 4-16,12-6 4 15,6 2-3-15,-6-7 20 16,-6-3-84-16</inkml:trace>
  <inkml:trace contextRef="#ctx0" brushRef="#br0" timeOffset="186947.6">2680 14515 820 0,'4'12'370'0,"4"10"-170"16,-1 7-77-1,2 2-15-15,-5-1-37 0,-2-5-17 16,-1-6-29-16,0-6-2 16,-1-11-86-16,0-2-70 15,-2-12-149-15,-2-7-50 16,-2-12 70-16,0-7 84 15,7-7 211-15,7 3 81 16,14 5 91-16,5 5 12 16,11 10-35-16,2 6-21 15,0 15-61-15,-5 4-14 0,-17 12-6 16,-9 5-6-16,-16 6-13 16,-10 2-16-16,-4-4-19 15,1-5-4 1,7-11-21-16,11-6-11 0,17-5-15 15,8-4-2 1,13 0 11-16,1 3 10 0,-3 10 4 16,-4 3 6-16,-17 9 19 0,-7 1 9 15,-19 3 10 1,-5 1-2-16,-14-6-10 0,-3-5-11 16,4-13-313-1</inkml:trace>
  <inkml:trace contextRef="#ctx0" brushRef="#br0" timeOffset="187203.98">3488 14374 880 0,'8'-2'429'0,"7"-3"-129"15,26 0-149-15,17 0-25 16,15-1-10-16,5 0-16 16,-7 6-33-16,-9 0-17 15,-17 0-182-15</inkml:trace>
  <inkml:trace contextRef="#ctx0" brushRef="#br0" timeOffset="187587.4">4385 14011 756 0,'4'-17'436'16,"7"-17"-47"-16,-1 11-171 0,5 23-122 16,7 20-39-16,0 27-43 15,2 22-8-15,-12 31 1 16,-11 11 3-16,0 9 6 16,-5-13-1-16,4-30-115 15,0-24-58-15,0-31-254 16</inkml:trace>
  <inkml:trace contextRef="#ctx0" brushRef="#br0" timeOffset="187841.79">4831 14070 599 0,'3'-3'296'16,"7"0"-86"-16,-14 11-99 15,-7 5-26-15,-14 4-11 0,-13 5-9 16,-16 3-21-16,-4 3-1 15,-1 4-9-15,4 0-2 16,22 2 23-16,5 0 4 16,25-1 11-16,7-2 16 15,30-4-11 1,15-3-11-16,25-7-10 0,13-3-17 16,7-2-21-1,-5 1-35-15,-8-5-141 0,-10-2-104 16</inkml:trace>
  <inkml:trace contextRef="#ctx0" brushRef="#br0" timeOffset="188184.73">5091 14584 465 0,'-5'9'289'0,"-2"3"25"15,0 4-163-15,0-1-10 0,3-6-28 0,-1 1-28 16,5-5-20-1,0-5 9-15,2-8 3 16,0-8 3-16,6-10-12 0,4 1-15 0,3-7-14 16,4-4-4-1,0-3 1-15,-2 2 4 0,-1 9 8 32,-4 10 6-32,-3 15-4 0,-1 3-8 0,4 12-22 31,2 5-8-31,5 10-9 15,3 5-1-15,6 4 2 16,-1-3 0-16,-1-5 0 16,-6-4 2-16,-2-9-2 15,-4-1-3-15,-9-9-60 0,3-1-50 0,-9-4-126 16,-8-4-132 0</inkml:trace>
  <inkml:trace contextRef="#ctx0" brushRef="#br0" timeOffset="188311.81">5119 14595 480 0,'-7'-1'326'16,"0"-2"-16"-16,11-1-43 16,23 1-83-16,15-4-40 0,17 2-36 15,4 1-13-15,-10-1-35 16,-6 0-10-16,-17 0 69 16</inkml:trace>
  <inkml:trace contextRef="#ctx0" brushRef="#br0" timeOffset="194098.6">6045 14163 795 0,'0'5'315'0,"7"0"-163"15,12 5-36-15,24-3-2 16,11-3-3-16,14-3-43 16,4 3-23-16,-15-5-23 15,-6-2 9-15,-11 1-156 16,-7-4-130-16</inkml:trace>
  <inkml:trace contextRef="#ctx0" brushRef="#br0" timeOffset="194263.89">6070 14300 471 0,'0'5'303'0,"6"5"28"15,24-1-127-15,14-2-4 0,23-4-16 16,3-3-36-16,-1-4-62 15,-9 0-24-15,-10-2-64 16,-3-2-152 0</inkml:trace>
  <inkml:trace contextRef="#ctx0" brushRef="#br0" timeOffset="194922.78">6976 13917 801 0,'3'-9'402'0,"0"-7"-153"0,6 22-130 15,5 16-43-15,8 32-48 0,2 14-2 31,5 25 1-31,-2 9-5 0,-4 0-3 16,3-5-4 0,3-25-2-16,1-18 2 0,5-31 9 15,-2-12 7-15,-5-23 54 16,0-14 6-16,-8-30 3 0,-6-18-2 16,0-18-50-1,-3-5-11-15,3 16-16 0,-3 17-7 16,-2 28-8-1,-5 16-7-15,0 24-6 16,5 12 0-16,1 20-1 16,7 8 7-16,2 11 7 0,0 7 1 15,6 9 1-15,-2-2-1 16,1-8 1 0,0-12-1-16,5-26 4 0,4-13 4 15,5-23 10 1,5-15 4-16,-2-26 17 15,-8-15 12-15,-5-20 2 16,-7-2-3-16,-9 10-20 16,0 12-16-16,-8 27-15 0,-1 13-11 15,-4 24-39-15,-3 10-47 16,2 14-180-16,-3 8-184 16</inkml:trace>
  <inkml:trace contextRef="#ctx0" brushRef="#br0" timeOffset="195239.67">7966 14527 606 0,'4'12'302'0,"-2"11"-92"15,3 2-26-15,-5-2-48 16,-1-1-9-16,-5-13 14 15,3 3 18-15,-1-12 18 16,2-6-9-16,2-6-47 16,-4-12-44-16,2-10-45 15,2-4-10-15,0-7-11 16,5 3-5-16,2 10-8 0,0 3-5 16,6 14-5-1,5 7-2-15,11 6 0 0,5 2 2 16,15 3-82-16,2 2-70 15,5-2-220-15</inkml:trace>
  <inkml:trace contextRef="#ctx0" brushRef="#br0" timeOffset="195412.1">8043 14530 563 0,'-6'7'307'0,"1"-2"-63"15,12 2-41-15,31-1-69 16,15-5-29-16,17 3-46 16,1-4-20-16,-2-2-52 15,4 6-246-15</inkml:trace>
  <inkml:trace contextRef="#ctx0" brushRef="#br0" timeOffset="195688.19">9047 14119 964 0,'2'-2'430'0,"4"-4"-215"15,-3 19-117-15,1 9-37 0,2 20-23 16,-1 10 0-16,2 16-6 16,-3 3-3-16,-1-3-7 15,0-11-1-15,-2-21-126 16,1-11-117-16</inkml:trace>
  <inkml:trace contextRef="#ctx0" brushRef="#br0" timeOffset="195818.6">8865 14264 692 0,'0'-6'429'0,"8"-6"-29"16,13 6-145-16,30 6-135 0,19 3-30 15,24 2-32-15,0 1-14 16,0 1-12-16,-2-2-50 16</inkml:trace>
  <inkml:trace contextRef="#ctx0" brushRef="#br0" timeOffset="196393.79">9823 13950 812 0,'7'-4'353'0,"9"5"-177"16,3 11-66-16,8 27-43 15,-1 11 2-15,1 18 13 16,-2 9 3-16,-6 6-5 15,-2 2-13-15,-4-13-28 16,-3-10-9-16,-1-31-7 16,3-9 5-16,-1-22 51 15,3-15 8-15,4-16 4 16,-1-14-7-16,5-25-54 16,-3-9-9-16,-1-8-10 15,1 1-2-15,-6 21-8 16,2 15-3-16,-5 34-21 15,-6 16-3-15,4 33 0 0,-1 12 2 16,9 18 17-16,5 7 4 16,-1 8 3-1,6-5 2-15,1-10 0 0,2-11 1 16,-1-29 5-16,-2-10 4 16,-3-25 12-16,-2-16 5 15,3-27 5-15,1-10 8 0,-3-22 6 16,1 5-6-16,-5 3-8 15,0 12-13 1,-4 23-16-16,-4 15-32 0,-7 25-160 16,-5 6-176-16</inkml:trace>
  <inkml:trace contextRef="#ctx0" brushRef="#br0" timeOffset="196741.76">10692 14568 521 0,'7'9'307'0,"14"4"-14"16,-5-3-22-16,2-4-14 16,0-6-15-16,-5-8-35 15,7-9-23-15,-5-16-60 16,0-10-33-16,-3-15-47 16,-6-5-13-16,6-1-17 15,2 5-8-15,1 19-38 16,1 9-71-16,-1 24-262 15</inkml:trace>
  <inkml:trace contextRef="#ctx0" brushRef="#br0" timeOffset="197233.61">10766 14525 780 0,'10'-2'420'0,"12"-1"-54"15,20 0-268-15,6 5-26 16,9 2-46-16,-4-1-12 16,-13 4-70-16,-8 0-89 0,-16 1-178 15,-6 1-28-15,-13-1 54 16,-3 0 112-16,-4-8 262 16,1 0 78-16,1-3 96 15,2-3 4 1,6 8-69-16,0 4-38 0,2 10-71 15,1 2-27-15,-3 8-14 16,0 1-8 0,0-1-11-16,-3 2-1 0,0-11-3 15,1-2 0-15,2-10 9 16,3-5 5-16,10-9 3 16,6-8 0-1,10-4-13-15,5-5-7 0,-2 4-7 0,-4 0 0 16,-7 10 13-1,-7 4 22-15,-15 6 10 16,-7 6 2-16,-12 3-11 16,-4 4-19-16,-1 6-10 15,1-4-2-15,6 6-7 16,7-5-1-16,15 1-1 16,14 1 1-16,7-2 7 15,6-1 3-15,-1-3 1 16,-4-2 0-16,5-7 5 15,-4-1-89-15</inkml:trace>
  <inkml:trace contextRef="#ctx0" brushRef="#br0" timeOffset="-208772.3">1927 15878 466 0,'2'0'286'0,"0"0"-50"16,16-12-36-16,1-12-5 0,9-18-39 15,2-9-20 1,-9-10-34-16,-3 1-17 0,-10 5-13 15,-7 7-1 1,-3 15 8-16,1 16-16 16,-7 22-33-16,2 14-18 0,5 27-29 15,1 12 3 1,10 21 7-16,9 8 5 0,4-3 4 16,1-9 2-16,3-18-63 15,-4-15-46-15,-7-21-160 16,-2-5-163-16</inkml:trace>
  <inkml:trace contextRef="#ctx0" brushRef="#br0" timeOffset="-208607.59">1750 16085 769 0,'13'2'332'0,"25"-2"-170"0,26-3-3 16,37 2-28-16,13-10-35 15,13 5-51 1,-8 3-15-16,-14 8-86 0,-11 3-370 16</inkml:trace>
  <inkml:trace contextRef="#ctx0" brushRef="#br0" timeOffset="-208225.86">1861 16368 1180 0,'-6'-10'451'0,"1"-15"-321"16,9-2-52-16,28 4-20 15,12 4-17-15,17 13-23 0,4 8-1 16,-9 19-2-16,-9 8 0 15,-24 13 5-15,-14 7 2 16,-25 3 2-16,-7-3 0 16,-14-5-4-16,-1-5-2 15,-7-15-22 1,-6-7-8-16,1-19-11 16,3-9-4-16,21-6 3 15,12-3-13-15,25 4 15 16,15 3 11-16,17 12 19 15,9 4 22-15,3 15 2 16,-1 5-7-16,-5 4 0 16,-1 5-4-16,-2-4-6 0,-3-2 3 15</inkml:trace>
  <inkml:trace contextRef="#ctx0" brushRef="#br0" timeOffset="-207581.33">2669 15899 945 0,'8'0'378'15,"7"12"-241"-15,-1 6-42 16,-6 18-25-16,-4 5-10 16,-8 1-11-16,2 3-11 15,-2-13-14-15,2-8-3 16,3-12 3-16,2-11 7 16,6-19 2-16,3-9 0 15,6-13-10-15,1-6-13 0,9 2 12 16,1 7 1-1,5 14 3-15,3 13 1 0,-9 21-18 16,-1 10-3-16,-11 15 0 16,-9 0 2-16,-5 2 4 15,-3-5-2-15,4-10-5 16,9-6-13-16,0-16-16 0,3-5 2 16,-5-22 8-16,-3-5 7 15,3-6 12 1,3 3-1-16,4 8 12 15,0 7 7-15,0 15 11 16,1 10-1-16,-7 17-7 16,-4 7-2-16,-2 9-4 0,-4-1-1 15,6-4-21-15,2-5-89 0</inkml:trace>
  <inkml:trace contextRef="#ctx0" brushRef="#br0" timeOffset="-207179.23">3405 15896 1179 0,'-6'6'462'0,"-3"9"-318"16,1 6-51-16,5 12-36 0,6 5-13 16,9 2-18-16,2 0-3 15,10-5-9-15,2-7-2 16,3-13 3-16,2-8 0 16,-1-15 13-16,-3-11 5 15,-5-10 8 1,-3-3 4-16,-10-6 5 0,-4-2 2 15,-5 8 10-15,0 8-1 16,-2 21-22-16,-1 12-11 16,-2 16-22-16,-3 5-6 15,3 10 0-15,5-1 4 16,6 0-1-16,6-2-32 16,6-8-205-1</inkml:trace>
  <inkml:trace contextRef="#ctx0" brushRef="#br0" timeOffset="-206959.05">3903 16175 773 0,'2'0'440'0,"-3"0"-42"0,4 10-215 16,3 9-41-16,-5 11-31 15,7 6-22-15,-6 6-30 0,-2 1-18 16,1-7-20-16,-1-7-19 16,2-14-146-16,-2-7-155 15</inkml:trace>
  <inkml:trace contextRef="#ctx0" brushRef="#br0" timeOffset="-206659.4">3862 16237 972 0,'15'-7'406'16,"12"-7"-239"0,8 2-43-16,3 2-55 15,-3 6-22-15,3 4-28 16,-5 4-5-16,-11 4-9 0,-10 2 0 16,-14 3 7-16,-8 5 3 15,-10-2 13-15,-1-1 0 16,0-4-9-16,5-3-8 15,12 1-17-15,1 0-6 16,14 0-3-16,4 4 2 16,2 3 8-16,1 2 2 15,-9 8 5-15,-7 0 4 16,-11 2 14-16,-10-1 7 16,-7-10 11-16,-2-8 0 0,-1-21-95 15,4-10-298-15</inkml:trace>
  <inkml:trace contextRef="#ctx0" brushRef="#br0" timeOffset="-206159.49">4100 15700 635 0,'-14'-8'358'16,"-14"-8"-55"-16,1-9-61 0,13 2-98 15,6 3-36-15,12-1-54 16,8 0-11-16,16 6-13 16,6 2-7-16,9 10-9 15,4 8-2-15,-17 5 0 16,-8 8 7-16,-24 13 7 15,-13 6 4-15,-16 9 1 16,-7-2-2-16,1-13-3 16,11-5-1-16,13-16-6 15,7-5-7-15,21-5 3 16,5-3 5-16,20 0 11 16,7 0 5-16,3 0-8 0,-2 3-4 15,-10 0-8-15,-5 4 423 0</inkml:trace>
  <inkml:trace contextRef="#ctx0" brushRef="#br0" timeOffset="-204696.48">4584 16066 1047 0,'13'-1'417'0,"29"-1"-256"0,17-2-52 16,32 4-19-16,3-1-26 15,-1-1-28-15,-5 2-145 16</inkml:trace>
  <inkml:trace contextRef="#ctx0" brushRef="#br0" timeOffset="-204254.5">5679 15609 872 0,'-20'-1'415'16,"-28"3"-158"-16,1 12-98 0,1 23-94 16,6 13-25-16,15 28-30 15,16 7-10 1,29 1-3-16,14-2-1 0,38-24 4 15,12-10 7-15,20-32 17 16,5-14 5-16,-11-25 26 16,-10-13 36-16,-32-15 58 15,-19-10 19 1,-37-18 14-16,-18-5-29 16,-34-3-64-16,-3 9-26 15,-11 25-51-15,0 7-19 0,13 28-71 16,2 8-63-16,20 15-201 15,8 9-180-15</inkml:trace>
  <inkml:trace contextRef="#ctx0" brushRef="#br0" timeOffset="-204069.42">5954 15636 752 0,'-4'-4'473'0,"0"-3"0"16,-11 7-159-16,-12 23-124 0,-14 16-38 16,-31 34-58-16,-6 17-13 15,-3 9-38-15,12-5-10 16,26-14-99 0</inkml:trace>
  <inkml:trace contextRef="#ctx0" brushRef="#br0" timeOffset="-199767.53">6660 15846 689 0,'0'-1'351'0,"12"-1"-63"0,13-2-80 15,30 0-72-15,11-1-18 16,12-2-56-16,1 3-14 16,-7 4-21-16,-8 0-2 15,-19 3-23-15,-11 0-50 16,-15 2-180-16,-7-4-247 15</inkml:trace>
  <inkml:trace contextRef="#ctx0" brushRef="#br0" timeOffset="-199458.71">6720 16010 598 0,'7'0'297'16,"5"0"-78"-16,20-1-80 0,10 1 4 15,11 3-3-15,4 4-15 16,-4-1-38-16,2 2-24 16,-6-2-30-16,-3-6 10 0,-10-6-259 15</inkml:trace>
  <inkml:trace contextRef="#ctx0" brushRef="#br0" timeOffset="-189134.63">7775 15568 890 0,'-2'-4'414'16,"-3"-2"-206"-16,1 7-72 16,4 26-87-16,1 12-33 15,5 28-4-15,-3 13 2 16,4 13 2-16,-2-5 1 16,-3-17-1-16,3-15-1 0,-2-28 1 15,0-14 10-15,-1-17 21 16,-2-7 3-16,-3-16 21 15,-2-14-4-15,-7-25-15 16,1-15-4-16,-3-17-26 16,6 6-11-16,8 16-11 15,2 12-5-15,13 24-5 16,2 7-1-16,9 12-4 16,5 4 0-16,10 8 1 15,16 6 4-15,11 8 4 16,5 8-68-16,7 6-158 15,-8-5-186-15</inkml:trace>
  <inkml:trace contextRef="#ctx0" brushRef="#br0" timeOffset="-188930.92">7832 15870 864 0,'14'-2'399'15,"17"1"-183"1,28 0-90-16,-2-4-19 16,12 7-52-16,-3 0-18 15</inkml:trace>
  <inkml:trace contextRef="#ctx0" brushRef="#br0" timeOffset="-188245.19">8645 15657 864 0,'-7'7'356'0,"-15"17"-209"15,-6 12-42-15,-8 29-31 16,-2 6-21 0,5 4-26-16,6 0-7 0,11-24-7 15,3-12 0-15,10-17 1 16,-2-17 6-1,9-9 11-15,4-10 1 0,7-21 2 16,3-8-5-16,2-24-7 16,4-7-5-16,4-1-6 15,0 1-4-15,0 22-5 16,-2 10 5-16,-10 18 5 16,-5 12 1-16,-8 12-4 15,-1 10-5-15,3 13-7 16,3 7-2-16,12 10 0 15,8 10 0-15,10 14 3 0,1 1 0 16,1 5 3-16,-7-17 3 16,-9-13 0-1,-4-8 0-15,-16-11 1 0,-5 1 4 16,-18-11 14 0,-16-1 9-16,-26-10 10 0,-11 1-3 15,-12-7-13-15,11 3-10 16,17 1-16-16,12 0 0 0,26 3-70 15,8 0-80 1,18-2-184-16</inkml:trace>
  <inkml:trace contextRef="#ctx0" brushRef="#br0" timeOffset="-187917.97">9039 15897 889 0,'3'-5'420'15,"9"-3"-191"-15,6 6-64 0,15 11-80 16,5 10-19 0,9 9-4-1,-2 12 0-15,-6 1-12 16,-6-3-13-16,-7-1-13 0,-1-8-7 16,-6-12-71-16,-1 0-81 15</inkml:trace>
  <inkml:trace contextRef="#ctx0" brushRef="#br0" timeOffset="-187761.03">9428 15843 783 0,'-5'-7'456'0,"-4"-5"-82"0,-8 11-151 16,-1 6-50-16,-7 19-82 16,-8 7-28-16,-11 16-33 15,-4 6-10-15,0-2-11 16,0-2-3-16,16-15-58 15,6-4-69-15</inkml:trace>
  <inkml:trace contextRef="#ctx0" brushRef="#br0" timeOffset="-184895.14">20663 2978 378 0,'-11'1'225'0,"-10"7"-6"0,11-1-38 16,19-7-20-16,10-1-16 15,44-4-27-15,14-2 9 16,22 2-27 0,14 6-13-16,-14 0-29 0,-8-1-15 15,-23 4-15-15,-16-1-3 16,-25-2 7-16,-15 0 8 15,-15-11 2-15,-9-3-2 16,-7-9-10-16,-1-4-14 16,6 4-18-16,6 2-15 15,13 11-27-15,8 8-2 0,10 15 2 16,0 5 10-16,-5 13 16 16,-9 0-1-16,-17-5 5 15,-9-3 0-15,-11-7 4 16,5-5-64-16</inkml:trace>
  <inkml:trace contextRef="#ctx0" brushRef="#br0" timeOffset="-184653.22">21406 2443 828 0,'4'-7'391'16,"3"-3"-168"-16,-1 8-61 16,3 16-71-16,-7 9-35 15,0 14-26-15,-2 4 1 16,-6 5-7-16,5-2-5 16,1-3-6-16,-1-6-3 15,2-12-96-15,0-6-75 16</inkml:trace>
  <inkml:trace contextRef="#ctx0" brushRef="#br0" timeOffset="-184467.99">21212 2622 428 0,'1'0'280'0,"12"0"22"16,11 0-77-16,26 2-66 0,8-2 12 16,21 0-4-16,-1-1-10 15,-10 1-35-15,-9-3-26 16,-29 3-36-16,-10 4-10 15,-18-4-12-15,-6 1-8 16,-7 0-21-16,-4-2-67 16,0 5-314-16</inkml:trace>
  <inkml:trace contextRef="#ctx0" brushRef="#br0" timeOffset="-145806.8">9890 15955 598 0,'-5'0'378'0,"0"-2"-1"16,10 1-172-16,25-5-89 15,13 3-27-15,29-3-16 16,8 3-25-16,-2 7-22 16,1 6-2-16,-23 2-137 15</inkml:trace>
  <inkml:trace contextRef="#ctx0" brushRef="#br0" timeOffset="-145437.49">10570 16167 414 0,'13'4'273'15,"15"2"55"-15,8-2-85 0,1-11-31 16,1-4-13-16,-9-7-20 16,-6-6-4-16,-9-9-20 15,-9-9-18-15,-6-18-58 16,-3-12-26-16,-4-18-27 15,-2-2-8-15,7 4-12 16,3 7-5-16,14 14-9 0,5 8-4 16,14 14-3-1,5 10-1-15,11 23-38 0,2 11-66 16,0 14-190 0</inkml:trace>
  <inkml:trace contextRef="#ctx0" brushRef="#br0" timeOffset="-145241.88">10593 15898 634 0,'7'5'293'0,"18"0"-72"0,18 1-61 15,16-5-25-15,5 2-18 0,2 5-60 16,-8-1-19-16,-12 1-3 15,-11-3-58-15,-16 4-211 16</inkml:trace>
  <inkml:trace contextRef="#ctx0" brushRef="#br0" timeOffset="-144931.02">11001 16009 791 0,'6'10'380'0,"3"7"-152"0,1 6-24 16,-5 1-67-16,-2 0-37 0,-3 7-46 15,0-5-18 1,0 0-19 0,0-9-3-16,6-10-3 15,1-7-2-15,9-8-3 0,6-6-2 16,6-8-4 0,4 3-3-16,-3 0 2 15,-1 4 1-15,-13 9 2 16,-5 1 5-16,-9 5 9 15,-9 1 6-15,-2 2 7 16,-5 5-2-16,-4 0-10 16,7 6-7-16,6 2-11 0,6 0-2 15,11-1-1 1,8 0 1-16,8-3 0 0,3-3-2 16,17 2-493-16</inkml:trace>
  <inkml:trace contextRef="#ctx0" brushRef="#br0" timeOffset="-144262.23">11750 15642 847 0,'-8'4'355'0,"-12"15"-183"16,-2 11-62-16,-14 17-46 16,5 15-6-16,0 6-27 15,3-6-10-15,14-11-7 16,4-11-3-16,11-25 9 16,5-8 8-16,14-20 9 15,5-17 5-15,6-26-3 16,-1-14-6-16,-3-15-8 15,-1 6-6-15,-5 8-8 16,-2 11-4-16,-5 25-6 16,-5 5 2-16,-5 19 0 15,-2 4-1-15,-1 17-2 16,4 8 0-16,2 10-3 16,2 9 1-16,12 10-2 15,6 5 1-15,17 10 2 16,8 4 1-16,0-4 2 15,-3-3 2-15,-15-17-1 16,-12-6 0-16,-22-16 11 16,-13-9 7-16,-27-8 14 15,-12-3 3-15,-22-10-6 16,-1 1-7-16,11 0-15 0,4-2-7 0,18 8-8 16,4 1-5-1,13 4-57-15,11 1-53 0,16 7-136 16,15 0-225-1</inkml:trace>
  <inkml:trace contextRef="#ctx0" brushRef="#br0" timeOffset="-143999.15">12209 15779 982 0,'6'0'393'15,"15"0"-240"1,5 11-55-16,15 11-24 16,5 8-7-16,0 9-20 0,0 2-9 0,-8-2-18 31,-5 0-3-31,-7-15-17 0,-5-6-62 0,-6-11-389 31</inkml:trace>
  <inkml:trace contextRef="#ctx0" brushRef="#br0" timeOffset="-143827.11">12582 15769 935 0,'-11'-2'472'0,"-11"0"-141"16,-4 2-87-16,-6 10-101 15,-8 9-32 1,-5 14-44-16,-1 8-20 16,4 5-24-16,10-3-7 15,11-9-44-15,8-7-85 16</inkml:trace>
  <inkml:trace contextRef="#ctx0" brushRef="#br0" timeOffset="-119559.62">10413 16491 767 0,'-2'-2'387'0,"-3"2"-132"15,2 2-110-15,2-2-29 16,1 0-46-16,0 0-19 0,0 0-7 15,3 5-2-15,5 9 1 16,23 27 4-16,-19-30-5 16,5 4-3-16,13-3-9 15,8-4-3 1,-18-4-7 0,-1 1-3-16,85 5-5 0,11-5-4 0,20-12 2 15,-36-8 1-15,-11-2 1 16,-14 2 14-16,-31 4 40 15,-11 1 20-15,-20 3 24 16,-1 1-4-16,-6-1-20 16,-3 3-15-16,-2-2-17 15,0 0-7-15,-2 4-23 16,2 1-6-16,0 0-12 16,0-1-2-16,0 1-1 0,0 0-1 15,0 0 1-15,0 1-1 16,0-1 0-16,0 0 0 15,-1 1 0 1,1 0 2-16,0 0-2 0,0 0 3 16,0 0 0-16,-1 0-5 15,0 0 2-15,0 0-2 16,0 0 0-16,1 0 5 16,0-1 0-16,0 1-2 15,0 0 1 1,0 0 5-16,0 0-3 15,0 0-1-15,0 0 2 0,0 0-5 16,0-2 6-16,0 2 3 0,0 0-2 16,0 0 0-1,0 0-30-15,0 0-42 16</inkml:trace>
  <inkml:trace contextRef="#ctx0" brushRef="#br0" timeOffset="-117221.77">10706 16856 559 0,'13'-7'346'16,"5"-4"-35"-16,13-1-117 0,12 3-17 15,5 9-78-15,2 6-32 16,-13 12-42-16,-15 9 8 16,-29 8 21-16,-15 6 11 15,-16 4 9-15,-6-3-18 16,7-6-24-16,7-4-12 15,20-10-15-15,10-1-3 16,17-7-19-16,9-1-68 16,10-2-290-1</inkml:trace>
  <inkml:trace contextRef="#ctx0" brushRef="#br0" timeOffset="-116881.74">10844 17507 387 0,'1'-2'243'16,"4"0"5"-16,-3-5-23 0,-3-2-13 15,-1 3-12-15,-12-2-28 16,1 2-21-16,-1 6-53 16,2 2-29-16,5 6-51 15,-2 5-14-15,8 0-15 16,-2-2 1-16,11 1 24 16,8-5 25-16,1-5 36 15,2-2 15-15,-8-6 6 16,-1 1-8-16,-7-7-20 15,0 5-88-15</inkml:trace>
  <inkml:trace contextRef="#ctx0" brushRef="#br0" timeOffset="-110360.84">13513 15809 390 0,'7'-14'247'16,"7"-16"21"-16,0 2-25 0,-6 5-26 16,0 1-12-16,-5 8-35 15,1 5-22-15,-2 9-56 16,0 7-27 0,6 17-42-16,-4 6-14 0,6 15 0 15,5 4-3-15,-3 3 1 16,5-1 1-16,-8-13-3 15,-4-12-2-15,0-11-120 16,-5-12-82 0</inkml:trace>
  <inkml:trace contextRef="#ctx0" brushRef="#br0" timeOffset="-109960.44">13642 15557 482 0,'-11'-6'319'16,"-22"-9"25"-1,-7 5-96-15,-15-2-83 16,-8 4-31-16,1 15-58 15,-3 3-44-15,8 19-36 16,5 10-7-16,9 13-1 16,11 4 1-16,20 20 0 0,16 3 2 15,25 8 5-15,16 1 2 16,23-10 3-16,3-13 3 16,34-21 8-16,6-18 22 15,9-38 43-15,2-19 39 16,-16-29 44-16,-9-16 4 0,-37-19 17 15,-20-6-26-15,-52-1-44 16,-28 13-25 0,-26 24-61-16,-14 14-17 0,-1 27-110 15,3 11-26-15</inkml:trace>
  <inkml:trace contextRef="#ctx0" brushRef="#br0" timeOffset="-106328.26">14627 13623 729 0,'-1'-5'393'0,"1"-2"-94"15,0 3-142-15,0 5-51 16,0-1-63-16,-2 3-23 15,2 27-15-15,-4 59 1 16,4-26 2-16,0 5-1 0,7-1-36 31,4 1-165-31</inkml:trace>
  <inkml:trace contextRef="#ctx0" brushRef="#br0" timeOffset="-105942.77">14616 14443 531 0,'0'-6'379'0,"4"1"20"0,-18-7-163 15,11 11-53-15,-1 9-85 16,2 7-35-16,8 22-39 16,-8 1-4-16,0 9-7 15,1 0-2-15,9 8 9 16,-5-1-121-16</inkml:trace>
  <inkml:trace contextRef="#ctx0" brushRef="#br0" timeOffset="-105548.48">14565 15335 661 0,'3'-9'399'0,"5"-8"-24"0,-2 5-88 16,-7 9-118-16,0 3-44 16,1 13-60-16,-3 6-25 15,-1 20-15-15,-1 9-3 16,4 10-8-16,1 2-19 16,4 0-320-1</inkml:trace>
  <inkml:trace contextRef="#ctx0" brushRef="#br0" timeOffset="-105234.02">14462 16027 855 0,'1'-3'412'0,"0"-3"-174"15,0 7-75-15,-1-1-88 0,0 5-34 16,2 25-22-1,3 35 1-15,-1-14-8 0,-1 1 0 0,1 9-181 32</inkml:trace>
  <inkml:trace contextRef="#ctx0" brushRef="#br0" timeOffset="-104881.46">14347 16991 1066 0,'-2'-2'476'16,"2"-2"-257"-16,-1 7-67 0,1-3-92 15,0 4-30-15,1 24-13 16,8 31-3-16,-4-26-2 16,1 5-1-16,-1 0-3 15,-1 2-1-15,0 1-54 16,-2-2-22-16,-2-1-159 15,-1-5-125-15</inkml:trace>
  <inkml:trace contextRef="#ctx0" brushRef="#br0" timeOffset="-104728.31">14316 17616 708 0,'0'11'370'16,"2"20"-67"-16,1 4-72 15,3-3-47-15,0 1-27 16,-4-7-62-16,0-5-24 0,-4-2-113 16</inkml:trace>
  <inkml:trace contextRef="#ctx0" brushRef="#br0" timeOffset="-104044.23">15324 13583 586 0,'11'4'299'16,"24"-1"-52"-16,13-2-37 15,17 0-46-15,7-2-26 0,5 3-68 16,-5 7-30-16,-6 2-73 16,1 4-172-16</inkml:trace>
  <inkml:trace contextRef="#ctx0" brushRef="#br0" timeOffset="-103731.69">16513 13561 695 0,'7'0'338'15,"5"1"-103"-15,9-1-77 16,9 0-12-16,17 3-12 0,12-3-26 15,16 2-48-15,5 1-21 16,-5-3-32-16,-4 7-78 16</inkml:trace>
  <inkml:trace contextRef="#ctx0" brushRef="#br0" timeOffset="-103254.75">17682 13529 436 0,'-1'3'276'15,"0"4"9"-15,19 3-122 16,9 0-13-16,27-1-1 16,13-1-6-16,3-4-30 15,5 0-23-15,-9-4-39 16,-9-2-17-16,7 5-119 15,-1-1-202-15</inkml:trace>
  <inkml:trace contextRef="#ctx0" brushRef="#br0" timeOffset="-102981.09">18867 13633 767 0,'2'-1'346'16,"12"-1"-163"-16,9-1-55 0,22 1-25 15,8-2 15 1,12 2 22-16,5 0-13 15,-3 3-43-15,-6 1-24 0,-15-2-34 16,-5 1 3-16,-7-1-217 16</inkml:trace>
  <inkml:trace contextRef="#ctx0" brushRef="#br0" timeOffset="-102665.58">20211 13668 594 0,'11'-2'321'16,"14"-5"-7"-16,15 4-130 16,11 2-41-16,6-1-3 15,5 6-47-15,-7-4-22 16,3 0-37-16,-1 1-13 16,3-1-70-16,5 0-162 15</inkml:trace>
  <inkml:trace contextRef="#ctx0" brushRef="#br0" timeOffset="-102401.78">21585 13642 696 0,'5'-1'356'16,"4"-3"-56"-16,17 2-147 15,8 2-14-15,17-1-20 16,10 1-22-16,7 1-41 0,4-3-12 16,19-1-18-16,8-1-7 15,14 0-71-15,8 2-94 16</inkml:trace>
  <inkml:trace contextRef="#ctx0" brushRef="#br0" timeOffset="-102150.99">23221 13641 498 0,'7'-4'362'0,"1"-6"38"16,14 8-32-16,4-2-101 15,-1 0-58-15,20 7-93 16,-7-9-38-16,20 6-48 16,10 0-13-16,10 7-9 0,-2-1-4 15,-15 1-75-15,-3 8-90 16</inkml:trace>
  <inkml:trace contextRef="#ctx0" brushRef="#br0" timeOffset="-101355.03">15155 14143 838 0,'7'2'365'0,"7"1"-152"0,32 3-129 16,17 0 3-16,20-3-24 15,5-2-18-15,-16 1-28 16,-12-2-21-16,-24 4-172 16</inkml:trace>
  <inkml:trace contextRef="#ctx0" brushRef="#br0" timeOffset="-101190.41">15239 14334 937 0,'33'0'388'0,"35"-4"-239"15,11 4-39-15,-8 1-57 0,-12 2-20 16,-20 2-46-16,-9 3-64 16</inkml:trace>
  <inkml:trace contextRef="#ctx0" brushRef="#br0" timeOffset="-101033.9">15167 14545 663 0,'4'2'327'16,"17"5"-91"-16,19-1-51 0,25-6-51 16,15 1-38-16,3-2-60 15,-3 4-21-15</inkml:trace>
  <inkml:trace contextRef="#ctx0" brushRef="#br0" timeOffset="-100669.8">16060 14335 737 0,'-13'-9'367'15,"-19"-5"-116"-15,-2 2-100 16,-4 10-88-16,1 3-28 16,9 8-32-16,7 4-8 0,17 9-3 15,7 1 4 1,20 1 8-16,8-2 5 0,10-5 3 16,0-7 0-1,-14-8-1-15,-8-2 0 0,-17-4 6 16,-4 0 0-16,-18 5-5 15,-11 1-3 1,-7 6-1-16,1 6 1 0,12 2 2 16,10 4 1-16,15-3-4 15,10 2 2-15,14-4 3 16,9-3 1-16,8 0-8 16,2-8-7-16,-4-6-143 15</inkml:trace>
  <inkml:trace contextRef="#ctx0" brushRef="#br0" timeOffset="-100564.27">16109 14180 929 0,'-5'-3'374'15,"-7"1"-248"-15,1 2-89 16,6 12-221-16</inkml:trace>
  <inkml:trace contextRef="#ctx0" brushRef="#br0" timeOffset="-100270.89">16204 14470 929 0,'13'11'433'0,"7"6"-186"15,6 0-119-15,3-4-38 16,-2-6-40-16,4-7-6 16,2-5-7-16,-2-8-1 15,-7-9-6-15,-4-2-7 16,-15-8-8-16,-6-3-3 15,-21-1-5-15,-7 6-6 0,-10 13-18 16,-5 10-11-16,4 22-4 16,2 10 2-1,8 21 14-15,7 8 9 0,15 5 5 0,8 4 1 16,11 0 1 0,9-2 1-16,3-1-3 15,1-6 1-15,4-13-185 16,0-10-235-16</inkml:trace>
  <inkml:trace contextRef="#ctx0" brushRef="#br0" timeOffset="-99666.11">16777 14358 968 0,'-7'-7'420'16,"-9"-8"-234"-16,-5 3-58 15,-4 10-86-15,-3 4-27 0,3 15-31 16,3 1 0-16,11 10 3 15,8-1 4-15,14 0 15 16,13 4 3 0,10-11 2-16,6-4 2 0,1-13-2 15,-4-9 1-15,-6-7 4 16,-2-6 0-16,-9-10 3 16,-3-2 1-16,-9-2 15 15,-4 2 5-15,-5 9 0 16,0 7-2-16,-4 9-24 15,2 5-11-15,4 8-7 16,2 5-3-16,10 6 2 16,4 1 3-16,4 1 1 0,2-5 1 15,-1-6 5-15,-1-5 2 16,-3-10 5 0,-5-6 3-16,-5-6 2 15,1-2 1-15,-5 1 14 16,2 4 2-16,-2 10-4 0,-4 4-5 15,4 17-21 1,-6 12-5-16,1 15-2 0,2 13 0 16,3 8 0-1,2 2 1-15,-3 0 1 0,-3-6 2 16,-4-10 2-16,2-6 0 16,0-18-1-16,6-10-46 15,0-20-196-15</inkml:trace>
  <inkml:trace contextRef="#ctx0" brushRef="#br0" timeOffset="-99550.84">17104 14591 678 0,'4'-4'390'0,"8"-6"-33"0,15 3-221 16,14-1-112 0,9 0-5-16,12-4-196 0</inkml:trace>
  <inkml:trace contextRef="#ctx0" brushRef="#br0" timeOffset="-99222.63">17674 14332 1167 0,'-17'-9'496'0,"-13"-6"-298"0,-2 4-53 16,7 6-103-16,9 5-29 15,4 10-25-15,4 5-3 16,7 6 4-1,2 3 2-15,7-2 3 0,5-1 1 16,1-6 1-16,-5-7 3 16,-1-4 7-16,-3-3 4 15,-12-2 0-15,-1-3 0 16,-11 3-9-16,-4 1-1 16,-4 5-2-16,-2 8 0 0,7 4 1 15,7 4-1 1,16 6 4-16,11-3 3 15,8-3 10-15,8-3 3 16,3-10 1-16,3-2 0 16,8-3-8-16,4-8-79 0</inkml:trace>
  <inkml:trace contextRef="#ctx0" brushRef="#br0" timeOffset="-98729.49">18722 14518 291 0,'11'-3'245'15,"11"-5"20"-15,0-4-16 16,2-1-12-16,-4-4-16 16,-6 0-6-16,-11-6-13 15,-7 0-24-15,-23 1-58 16,-5 6-34-16,-15 14-61 16,-4 8-14-16,31 15-14 15,10-11-2 1,1 1-4-16,-18 37-1 0,34 3 3 15,18-2 0-15,25-29 1 16,4-6-6-16,-7-14-114 0,-4-7-88 16</inkml:trace>
  <inkml:trace contextRef="#ctx0" brushRef="#br0" timeOffset="-98603.88">18774 14215 1101 0,'0'-6'478'0,"0"-4"-272"16,3 6-83-16,11 5-97 15,3 6-22-15,7 5-166 16,5 5-229-16</inkml:trace>
  <inkml:trace contextRef="#ctx0" brushRef="#br0" timeOffset="-98184.7">18987 14396 890 0,'9'3'415'16,"4"2"-128"-16,11 4-205 0,8 5-19 15,3-7-25-15,3 2-10 16,-5-9-12 0,-4-4-1-16,-3-2-4 15,-6-5-1-15,-12 4-4 0,-4 1-6 16,-11 1-11 0,-9 5-6-16,-5 7-3 15,0 7 5-15,2 6 6 0,5 5 4 16,9 0 2-1,8 6 1-15,13-5 3 0,4-5 3 16,13-3 5 0,2-13 4-16,6-9 4 0,0-3 2 15,-4-13 9 1,-2-4 12-16,-11-5 15 16,-7-4 5-16,-4 4 18 0,-11 4 4 15,-3 10-5 1,1 8-7-16,-11 10-32 0,7 10-20 15,-3 10-13-15,4 2-3 16,3 6-1-16,0 2 0 16,7-2 4-16,3 0-1 0,-1-10 6 15,1-6 0 1,-5-6-2-16,-5-6 17 16,1 0-12-16</inkml:trace>
  <inkml:trace contextRef="#ctx0" brushRef="#br0" timeOffset="-97575.32">15193 15996 605 0,'16'7'310'0,"21"3"-39"0,6-2-51 15,-2-15-15-15,-1-6 4 16,-6-24-22-16,-5-12-22 16,-11-15-40-1,-4-10-33-15,-9-7-49 0,-4-3-13 16,2-10-17-16,3 0-3 15,10 12-14 1,4 12-6-16,8 31-8 0,2 13-37 0,5 28-90 16,1 7-51-1,-3 16-150-15,6 12-117 16</inkml:trace>
  <inkml:trace contextRef="#ctx0" brushRef="#br0" timeOffset="-97425.85">15280 15640 802 0,'-4'-1'379'15,"-1"-2"-151"-15,11 2-69 0,23 2-65 0,11 2-22 16,22 4-25 0,4-2-13-16,-1 3 17 0,-8 3-163 15</inkml:trace>
  <inkml:trace contextRef="#ctx0" brushRef="#br0" timeOffset="-97005.86">15584 16002 380 0,'2'1'260'15,"4"1"36"1,2 6-95-16,1 5-53 0,-1 2-33 16,0 7-53-16,-9-5-13 15,1 2-26-15,-1-2-5 16,1-3-6-16,1-4-1 16,2-5-2-16,1-5 0 15,1-11-1-15,5-4-1 16,7-8-2-16,6-1-2 15,5 3-1-15,-3 4 1 16,-11 4 30-16,-8 3 20 16,-14 7 2-16,-7 6 1 0,-4 13-30 15,-5 0-18-15,8 6-4 16,3-1-2-16,6-5-1 16,11 5 1-16,6-8 14 15,8-2 3-15,15-2 5 16,4-6 2-16,7-3 0 15,-4-2-78-15</inkml:trace>
  <inkml:trace contextRef="#ctx0" brushRef="#br0" timeOffset="-96648.42">16283 15749 980 0,'4'0'415'15,"4"-2"-210"-15,18 2-97 16,15 0-19-16,16 0-27 16,13 3-20-16,-9-4-27 15,2 2 3-15,-12 1-172 16,-8-1-140-16</inkml:trace>
  <inkml:trace contextRef="#ctx0" brushRef="#br0" timeOffset="-96479.36">16317 15929 702 0,'7'2'395'0,"23"2"-7"15,11 1-178-15,22-1-63 0,5 1-31 0,0-2-58 16,-6 0-22 0</inkml:trace>
  <inkml:trace contextRef="#ctx0" brushRef="#br0" timeOffset="-96019">17259 15725 721 0,'-1'-4'413'0,"-2"-2"-131"0,-4 9-129 16,2 9-54-1,3 14-84-15,4 9 2 16,11 10 16-16,5-3 7 0,12-3 7 16,4-8-2-1,6-19-5-15,2-6 1 0,-8-21 1 16,-7-10 4-1,-8-17 6-15,-3-6-4 16,-8-3-7-16,-15-5-4 16,2 14-5-16,1 13 1 15,-5 13-7-15,12 16-9 16,-5 14-16-16,-5 6-9 16,7 16-1-16,3 9 4 15,6 7 4-15,-4 4 23 0,4-4-173 16,1-9-125-1</inkml:trace>
  <inkml:trace contextRef="#ctx0" brushRef="#br0" timeOffset="-95783.32">17258 15444 552 0,'1'-8'389'0,"0"-6"22"0,-1 14-170 16,0 36-121-16,-6 11-51 16,0 30-29-16,1 14 1 15,3 26-2-15,4 4-3 16,5-4-5-16,2-7-5 16,0-34-3-16,0-10 0 15,-2-18-27 1,-2-10-86-16</inkml:trace>
  <inkml:trace contextRef="#ctx0" brushRef="#br0" timeOffset="-95194.99">17677 15989 756 0,'4'-2'358'15,"0"2"-142"-15,-1 8-83 16,-3 10-82-16,-3 5-14 0,-4 12-18 15,2 1-5 1,-3-2-6-16,2 1-1 0,6-12 1 16,1-6 1-16,7-13 13 15,6-5 4-15,5-14 4 0,5-6 1 32,6-3-6-32,2 1 2 0,-6 2 25 0,-1 7 18 15,-16 5 14 1,-9 4-6-16,-12 11-28 0,-6-1-20 15,-3 11-21-15,5-4-3 16,10 0-4 0,7 3 1-16,19-4 2 0,10 4 1 0,16 1 3 15,7-2 41 1</inkml:trace>
  <inkml:trace contextRef="#ctx0" brushRef="#br0" timeOffset="-93883.22">18080 15771 786 0,'-2'-23'362'16,"12"1"-138"-16,12 4-27 16,4 18-36-16,-1 4-26 0,-3 16-52 15,-4 7-12-15,-13 12-21 16,-6 2-13-16,-8 1-8 16,-1-2-5-16,-1-13-3 15,2-7 0-15,9-20-3 16,2-11 0-16,17-21-7 15,6-15-1-15,11-3-4 16,4 0-5-16,1 13 7 16,-1 11 2-16,-4 19 13 15,-6 7 9-15,-6 17 7 16,-3 6-1-16,-10 16-5 16,-3 9-4-16,0 1-2 15,-8-2-4-15,6-15-4 16,3-4 0-16,-5-21-2 15,2 0 370-15</inkml:trace>
  <inkml:trace contextRef="#ctx0" brushRef="#br0" timeOffset="-70772.77">19247 15972 1202 0,'3'2'465'0,"-4"5"-309"0,-12 7-45 15,-15 7-41-15,-11-2-64 16</inkml:trace>
  <inkml:trace contextRef="#ctx0" brushRef="#br0" timeOffset="-70381.02">19921 15627 616 0,'-14'-1'369'16,"-15"7"-7"-16,-3 3-190 0,11 15-101 15,8 5-21-15,19 7-23 0,10 2-12 31,13-6-3-31,6-4 0 0,-5-14 5 0,-2-11 5 16,-9-15 42 0,-4-12 23-16,-8-13 29 15,-6-6 5-15,-9-15-30 0,-6-4-16 32,-4-12-26-32,-1 0-10 0,10 8-19 15,2 11-11-15,9 20-22 16,6 10-34-16,15 19-106 15,6 6-81-15</inkml:trace>
  <inkml:trace contextRef="#ctx0" brushRef="#br0" timeOffset="-70064.63">20329 15583 516 0,'-4'-7'324'15,"-6"-10"-4"-15,-5 4-51 16,-8 8-89-16,-1 2-45 16,2 9-74-16,2 6-23 0,15 1-29 15,5 2-4 1,13 0-2-16,8 2 2 0,6-4 4 16,-2-3 1-1,-9-5 5-15,-7-3 7 0,-14-4-1 16,-9 2-2-16,-12 6-10 15,-7 6-9-15,1 7-3 16,6 2 0 0,19 0 2-16,13-3 1 0,28-4 4 15,9-5 1-15,12-6 0 16,-2-2-25-16,-8-2-251 16</inkml:trace>
  <inkml:trace contextRef="#ctx0" brushRef="#br0" timeOffset="-69643.03">20808 15542 929 0,'13'1'396'0,"17"12"-211"16,4 12-58-16,2 30-65 16,-1 12-12-1,-11 28-19-15,-11 2-6 0,-20-3-3 16,-13-9 0-16,-20-23-3 15,-6-12 2-15,-4-26 9 16,1-12 4-16,15-30-31 0,10-15-16 16,25-17-20-1,14-14-11-15,28-11 44 0,7-7 28 16,6 3 20-16,6 8 5 16,-4 21-18-16,-3 9-13 15,-7 16-11-15,-10 9-18 16,-12 6-195-16</inkml:trace>
  <inkml:trace contextRef="#ctx0" brushRef="#br0" timeOffset="-69438.72">21260 15573 823 0,'5'5'408'0,"2"8"-95"15,0 9-189-15,-1 3-25 16,-2 13-32-16,0-4-21 0,3 0-23 15,1-4-4-15,3-17 4 16,8-6 10-16,5-15 15 16,4-9 5-16,3-16-1 0,-5-4-11 15,-6-3-35 1,-5 6-105 0</inkml:trace>
  <inkml:trace contextRef="#ctx0" brushRef="#br0" timeOffset="-68659.66">21617 15640 788 0,'-5'2'334'16,"-4"10"-173"-16,0 5-73 16,2 8-40-16,3 4-10 15,5 1-14-15,7 0 0 16,9-9 10-16,3-6 19 15,9-12 40-15,-1-7 12 16,-1-12 0-16,-1-6-14 16,-9-7-34-16,-2 0-8 0,-8 4-7 15,-1 4-2-15,-6 9-10 16,-3 5-12-16,-2 10-15 16,-1 5-4-1,4 8-6-15,2 7 0 0,8 5 3 16,6 3 2-16,7-2 3 15,7-3 2-15,0-6 3 16,-5-10 1-16,-4-9 5 16,-6-3 4-16,-1-11 0 0,-1-3 1 15,-2-1-5-15,-1-2-4 16,-3 4-3-16,0 5-5 16,-1 4-4-16,0 6-3 15,0 1-4-15,2 4 2 16,2 3 5-16,4 0 2 15,2 3 2 1,2-1 1-16,0-1 0 0,-1 0 1 16,3-2 2-16,1-4 1 0,-1-7 1 15,-1-3 3 1,4-10 2-16,-6-2 1 16,-10-5 4-16,-5-3 0 0,-22-3 1 15,0 17-2 1,10 6-10-1,2 1-5-15,-42-5-10 0,2 11-3 16,6 24 1-16,22 8 1 16,11 21 2-16,9 9 2 15,6 15 3-15,5-2 3 0,2-10 2 16,1-7 1-16,-2-18 1 16,2-2-1-16,-2-14-36 0,-1-7-66 15,2-15-227 1</inkml:trace>
  <inkml:trace contextRef="#ctx0" brushRef="#br0" timeOffset="-68483.11">22338 15666 1239 0,'4'-5'543'15,"-2"-5"-296"1,4 10-83-16,-5 14-102 0,-1 8-34 0,1 14-23 15,-1 5-2 1,0 5-25 0,-1-1-125-16</inkml:trace>
  <inkml:trace contextRef="#ctx0" brushRef="#br0" timeOffset="-68346.64">22376 15362 1159 0,'0'-9'539'0,"0"-11"-204"16,-5 20-243-16,3 12-123 0</inkml:trace>
  <inkml:trace contextRef="#ctx0" brushRef="#br0" timeOffset="-67962.54">22411 15601 600 0,'3'-21'326'0,"9"-33"2"0,4-7-161 16,11-11-26-16,3 2 13 16,-4 12 2-16,2 10-8 15,-12 24-24-15,-6 7-24 16,-3 17-54-16,-2 10-21 16,-2 17-26-16,1 9-3 15,-1 19 2-15,-1 10 2 0,-5-1 0 16,-4 3 1-1,-6-7 0-15,1-4 2 0,1-1 0 16,3-3 0-16,0-3 1 16,-1-2-1-16,0-12-46 15,-6-4-65-15,4-16-171 16</inkml:trace>
  <inkml:trace contextRef="#ctx0" brushRef="#br0" timeOffset="-67372.88">22886 15776 356 0,'6'-6'250'16,"8"-8"47"-16,-3-2-71 15,-3-1-42-15,-4-4-5 16,-8-2-21-16,-2 0-21 0,-12 3-46 15,-1 4-27 1,-7 10-50-16,-5 6-12 0,5 13-13 16,5 8-1-16,7 7 6 15,9 4 0-15,18 1 5 16,4-5 0 0,12-6 3-16,2-8 2 15,-6-13 7-15,2-5 3 0,-7-12 6 16,-2-6 0-16,-1-3-4 15,-6 1 0 1,-6 3 1-16,-5 6 1 0,-3 5-3 16,1 4-5-16,-4 9-13 15,2 5-6-15,4 10 0 0,2 0 2 16,7 2 6 0,2-1 1-16,10-6 2 0,1-1 4 15,3-11 7 1,1-5 4-16,-6-8 13 15,1-7 5-15,-1-6 10 0,-3-2 3 16,-1 1 3-16,-1 2-4 0,-7 6-9 16,-2 10-11-1,-5 15-19-15,-1 9-5 0,1 20-6 16,3 8 1 0,0 20-1-16,0 9 2 15,-6 5-1-15,-3-3-1 0,-2-19-31 16,2-13-10-1,4-21-76-15,1-7-62 0</inkml:trace>
  <inkml:trace contextRef="#ctx0" brushRef="#br0" timeOffset="-67248.28">23256 15835 961 0,'8'-5'391'0,"7"-3"-206"0,10 3-168 15,13 2-10-15,13-2-101 16,6 2-123-16</inkml:trace>
  <inkml:trace contextRef="#ctx0" brushRef="#br0" timeOffset="-66909.82">23761 15646 908 0,'-2'-11'435'0,"-9"-11"-162"15,-1 0-37-15,-14 5-77 16,-1 4-43-16,-5 11-67 16,1 7-21-16,9 7-26 15,6 7-3-15,15 3-6 16,5-1 1-16,16 2 4 16,5-4 0-16,2-4 2 15,-1-3 2-15,-15-8 6 0,-6-1 2 16,-13-5-3-16,-10-2-1 15,-8 2-6-15,-4 2-2 16,2 6-1-16,5 5-1 16,8 5-2-16,6 4 0 15,8 3 3-15,4 2 2 16,11 1 4-16,6 2 4 16,13-4 5-16,5-3 1 15,5-10 1-15,-1-9-64 0</inkml:trace>
  <inkml:trace contextRef="#ctx0" brushRef="#br0" timeOffset="-66202.35">15057 17177 792 0,'2'-5'397'16,"13"-1"-95"-16,8 3-153 15,20 2-82-15,16 1 3 16,11 1-13 0,1 2-14-16,-3 1-19 0,-11 1-7 15,-18-2-31-15,-8-1-49 16,-19-3-83-16,-11-4-48 16,-14-4-12-16,-9-5 45 0,-5 7 88 15,-3 2 63-15,-6 7 82 16,3 11 18-1,0 8 14-15,6 11-9 16,12 6-44-16,5 4-15 16,14 6-20-16,4-1-6 0,11-5-3 15,6-5-21-15,6-14-196 0</inkml:trace>
  <inkml:trace contextRef="#ctx0" brushRef="#br0" timeOffset="-65935.38">15743 17291 794 0,'-12'-8'431'0,"-11"-10"-90"16,-6 6-99-16,2 11-134 16,1 4-44-16,3 14-61 15,7 7-11-15,14 13 0 16,4 3 0-16,14-5 1 15,8-2 1-15,12-18 6 16,3-9 3-16,5-14 17 0,-5-9 26 16,-19-13 47-16,-8-6 10 15,-24-2-8 1,-10 4-30-16,-10 8-118 0,2 6-81 16</inkml:trace>
  <inkml:trace contextRef="#ctx0" brushRef="#br0" timeOffset="-65066.29">16406 17283 635 0,'10'-11'360'0,"7"-9"-51"15,10 10-146-15,2 6-19 16,1 14-56-16,3 11-27 15,-9 12-17-15,-5 6-6 16,-9 5-9-16,-10-1-5 16,-6-10-4-16,4-7-1 15,-4-12 6-15,2-10 0 0,4-15-4 0,-1-10-2 16,9-21-13 0,4-1-5-16,9-2 1 0,4 4 5 31,3 17 16-31,1 4 8 0,0 16 12 15,-4 6-2 1,-2 11-7-16,-1 9-5 16,-8 15-11-16,-3 3-3 0,-5 5-6 15,-2 0 5-15,-4-9-120 16,-3-3-88-16</inkml:trace>
  <inkml:trace contextRef="#ctx0" brushRef="#br0" timeOffset="-64241.01">17178 17550 574 0,'0'0'349'0,"-1"-2"-13"0,1 2-64 16,0 0-80-16,0 0-22 0,-1 0-30 15,0 0 1-15,1 0 16 16,0 0-9 0,0 0-14-16,0 0-15 0,0 0-40 15,0 0-19 1,0 0-35-16,0 0-11 15,0 0-59-15,0 0-94 16</inkml:trace>
</inkml:ink>
</file>

<file path=ppt/ink/ink13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50:17.283"/>
    </inkml:context>
    <inkml:brush xml:id="br0">
      <inkml:brushProperty name="width" value="0.05292" units="cm"/>
      <inkml:brushProperty name="height" value="0.05292" units="cm"/>
      <inkml:brushProperty name="color" value="#FF0000"/>
    </inkml:brush>
  </inkml:definitions>
  <inkml:trace contextRef="#ctx0" brushRef="#br0">17191 2536 872 0,'1'-3'437'0,"-1"-9"-152"0,-6 20-158 15,2 17-39-15,-17 14-47 16,-3 15 0-16,-8 9-10 16,-1 7-6-16,12-6-8 15,4-11-5 1,16-19 1-16,1-19 11 0,9-29 21 0,6-16 15 15,2-28 24-15,-1-10 3 16,1-8-15 0,0 3-16-16,1 18-30 15,0 12-11-15,-1 23-12 0,-1 8-3 16,-2 21-3-16,2 10-2 16,6 27 5-16,2 8 1 0,5 12 3 15,0 4 2-15,2-1-5 31,-1-5 12-31,-5-17-146 0,4-11-97 0</inkml:trace>
  <inkml:trace contextRef="#ctx0" brushRef="#br0" timeOffset="141.8">17090 2757 809 0,'2'0'394'0,"5"0"-100"16,12 1-60-16,28 0-82 15,10 1-11-15,26 2-64 0,1-4 31 16</inkml:trace>
  <inkml:trace contextRef="#ctx0" brushRef="#br0" timeOffset="847.77">22671 2504 1077 0,'-1'2'445'0,"-1"6"-272"16,1 10-61-16,4 15-57 15,4 6-8-15,6 7-9 16,0 1-6-16,-2-13-10 16,0-4-6-16,-10-15-66 15,-2-6-73-15</inkml:trace>
  <inkml:trace contextRef="#ctx0" brushRef="#br0" timeOffset="1133.62">22580 2481 904 0,'11'-14'502'0,"14"-17"-69"16,7 6-182-16,11 4-131 0,4 7-33 15,5 14-49-15,-4 6-13 16,-16 5-21-16,-9 7-8 15,-20 0-10-15,-6 1-1 16,-8 2 1-16,-2-7 6 16,3 2 6-16,2 1-3 15,13-6-1-15,10 6-3 0,15 2 0 16,9 3 4 0,3 7 3-1,-8 2 0-15,-22 2 0 0,-21 1 4 16,-32-4 20-1,-13-2 8-15,-6-8 7 16,0-7-4-16,14-8-90 0,11-2-50 0</inkml:trace>
  <inkml:trace contextRef="#ctx0" brushRef="#br0" timeOffset="3229.06">18594 2264 926 0,'17'-19'373'16,"22"-15"-228"-16,-1 5-20 0,-9 19-34 16,-5 11-32-16,-18 25-48 15,-7 13-6-15,-13 23 0 16,-4 6 4-16,4-3 3 16,5-11-2-16,13-21 0 15,10-11 1-15,18-12 2 16,5-8 2-16,7-14 7 15,1-4 2-15,-9-16 6 0,-4-5 3 16,-11-12 16 0,-6-1 4-16,-14 4 10 15,-1 9 0-15,-5 24-29 16,-4 11-13-16,6 26-21 0,-4 12-8 16,3 13 5-1,5 4 3-15,3-4 1 16,7-7 6-16,2-8-150 15,2-9-102-15</inkml:trace>
  <inkml:trace contextRef="#ctx0" brushRef="#br0" timeOffset="3498.18">19167 2535 676 0,'-7'11'339'0,"-4"8"-70"0,2 2-178 0,0-3-19 16,6-3-18-16,0-4-7 15,4-8 3-15,3-6 3 32,3-13 2-32,1-5 0 0,2-8-14 0,2-1 0 15,-2 0-1 1,1 5-4-16,-2 6 10 16,0 9-10-16,-1 16-13 15,0 2 0-15,0 12-22 16,3 6 0-16,4 3 4 15,3 4-1-15,4-3-31 16,-1-6-79-16,-2-10-165 16</inkml:trace>
  <inkml:trace contextRef="#ctx0" brushRef="#br0" timeOffset="3642.37">19174 2569 897 0,'1'-4'435'0,"3"4"-139"15,16-4-174-15,10 0-47 16,17 3-41-16,5-4 14 16,0 2-476-16</inkml:trace>
  <inkml:trace contextRef="#ctx0" brushRef="#br0" timeOffset="3854.86">19491 2343 1091 0,'7'-2'394'0,"19"2"-321"16,13 0-34-16,18 0-17 15,3 0-4-15,-4 0-51 16,-7 0-113-16</inkml:trace>
  <inkml:trace contextRef="#ctx0" brushRef="#br0" timeOffset="3984.97">19591 2465 917 0,'3'4'380'0,"12"2"-218"0,6-3-53 15,22-3-52-15,5-3-17 16,8 1-12-16,2 2-76 15</inkml:trace>
  <inkml:trace contextRef="#ctx0" brushRef="#br0" timeOffset="4252.15">20184 2255 1292 0,'-19'-5'526'16,"-23"-3"-338"-16,-3 7-63 0,2 10-83 15,0 11-23-15,16 17-22 0,6 8-1 16,21 10-2 0,8-2 0-16,20-15 3 15,10-9 2-15,13-21 6 0,8-4 6 16,-1-12 9 0,-4-9 4-16,-18-8 13 15,-10-8 3-15,-22-4-9 16,-9 3-10-16,-17 7-42 15,-4 5-43-15,-5 12-129 16,3 1-130-16</inkml:trace>
  <inkml:trace contextRef="#ctx0" brushRef="#br0" timeOffset="4376.99">20248 2279 759 0,'4'-2'460'0,"0"2"-50"0,-4 2-74 15,-1-2-123-15,-9 13-56 16,-56 56-72-16,26-24-27 15,3-1-19-15,6 2-153 16</inkml:trace>
  <inkml:trace contextRef="#ctx0" brushRef="#br0" timeOffset="6110.21">23370 1967 540 0,'1'-11'302'0,"11"-9"-43"0,5-6-36 16,10 3-34-16,3 5-28 16,-10 7-53-16,-2 11-29 15,-15 23-48-15,-4 12-11 16,-12 20-6-16,-2 7 2 16,3-1-1-16,-1-6 0 15,19-11 0-15,6-10 2 0,17-16 4 16,7-11 4-16,5-18 7 15,3-10 3-15,-2-14 3 16,-4-7 0-16,-11-3-6 16,-6 0-5-16,-10 11-4 15,-7 5-3-15,-7 20-18 16,-3 9-7-16,-8 18-12 16,1 11-3-16,1 8 11 15,4 7 7-15,11 3 13 16,5-4-59-16,11-11-260 15</inkml:trace>
  <inkml:trace contextRef="#ctx0" brushRef="#br0" timeOffset="6508.79">23903 2187 676 0,'0'-2'378'0,"-1"2"-18"0,1 3-235 16,0-3-88-16,0 5 9 15,3 20-1-15,6 30-1 16,-9-30-10-16,-4-2-10 16,-1-9-5-16,-1-6 5 15,3-10-3 1,-2-9-10-16,4-12-18 0,1-4-15 0,4-3-11 16,8 3 0-1,8 4-1-15,-3 4 9 16,4 11 13-1,-3 5 9-15,-3 5 11 0,0 5-1 0,-8 2 2 16,-3 2 2-16,-7 0 2 31,-2 1-1-31,-2-1-4 0,2-1-7 0,9-1-10 0,6-3-4 32,9 4-1-32,3 1 4 15,1 7 5-15,-6 0 0 16,-17 6 7-16,-8 2 4 15,-24-6 8-15,-6 6 5 16,-4-14-29-16,2-5-113 0</inkml:trace>
  <inkml:trace contextRef="#ctx0" brushRef="#br0" timeOffset="6838.7">24143 2027 980 0,'2'0'387'16,"9"0"-254"-16,11 0-70 0,16 6-44 16,7-4-6-16,1-1-49 15,1-1-125-15</inkml:trace>
  <inkml:trace contextRef="#ctx0" brushRef="#br0" timeOffset="6973.96">24204 2140 622 0,'8'3'344'0,"10"4"-36"16,11-2-178-16,9 2-17 15,9-4-50-15,3-2-22 16,1-1-121-16</inkml:trace>
  <inkml:trace contextRef="#ctx0" brushRef="#br0" timeOffset="7214.43">24569 1715 1162 0,'17'-9'477'15,"25"-7"-309"-15,4 5-42 16,-2 11-77-16,-3 6-21 16,-18 11-28-16,-9 2-11 0,-21 11-2 15,-20 7 0-15,-22 9 9 16,-4 3 9 0,11-3-1-16,13-7 0 0,29-10-48 15,14-3-82 1</inkml:trace>
  <inkml:trace contextRef="#ctx0" brushRef="#br0" timeOffset="7380.21">24749 2250 1473 0,'-1'2'646'15,"0"-2"-319"-15,-2 0-183 16,3 0-36-16,0-2-55 15,0 1-22-15,0 0-32 16,0 0-74-16,0 0 124 16</inkml:trace>
  <inkml:trace contextRef="#ctx0" brushRef="#br0" timeOffset="10993.6">20619 3183 778 0,'-4'2'313'0,"-1"2"-192"0,11 3-34 15,30-1-24-15,13-1-8 16,30 2-12-16,6 1-7 16,15-1-14-16,-3 0 1 15,-12-3 1 1,-9-4 3-16,-32-4 12 15,-14-3 13-15,-24-5 5 0,-11-2-5 16,-14-5-18 0,-3 3-15-16,-2 0-12 15,4 2 1-15,13 6-16 16,7 1-17-16,17 8-23 16,8 3-5-16,6 8 11 0,1 9 13 15,-15 1 20-15,-6 3 7 16,-18 2 10-16,-14-5 5 0,-4 1-23 15,-2-2-70-15</inkml:trace>
  <inkml:trace contextRef="#ctx0" brushRef="#br0" timeOffset="11196.18">21496 2792 1061 0,'0'-8'438'0,"2"-5"-259"16,0 7-84-16,4 11-76 16,0 10-17-16,9 18-26 0,2 6 12 15,-1 9 13-15,3-2 0 16,-11-10-31 0,-3-4-77-16</inkml:trace>
  <inkml:trace contextRef="#ctx0" brushRef="#br0" timeOffset="11405.61">21378 2936 656 0,'15'0'325'0,"23"-2"-92"0,10 2-56 0,16 1-28 0,3 3-14 16,-6-1-32 0,-9 1-20-16,-19-3-42 0,-12-1-6 31,-15 0 1-31,-6 1 0 15,-4-1-10-15,3 0-4 16,0 0-13-16,0 0-6 0,0 0-46 16,-1 0-52-16,1 0-166 15</inkml:trace>
  <inkml:trace contextRef="#ctx0" brushRef="#br0" timeOffset="51308.22">2427 9505 519 0,'7'2'282'0,"6"1"-30"16,-17 2-14-16,-27 3-22 0,-8 2-19 16,-29-1-51-16,-9 1-29 15,-2-7-47-15,3 3-21 16,16-2-34-1,14-4-9-15,21 3-22 0,9-2-16 16,27-1-21-16,11 1-8 0,24 4 0 16,13 5 10-1,6 7 19-15,-3 7 11 16,-26 16 21-16,-24 1 11 16,-37 20 12-16,-19 6 2 15,-14 0-2-15,1-4-4 16,12-19 7-1,8-12 6-15,18-18 1 0,11-3-4 16,16-9-11-16,17-2-2 16,15 0-2-16,12-3 3 15,18-1-5-15,-3 4-4 16,11 1-101-16,1 3-125 16</inkml:trace>
  <inkml:trace contextRef="#ctx0" brushRef="#br0" timeOffset="51616.53">2486 9819 912 0,'5'-1'388'16,"8"-1"-153"-16,16 0-189 15,13 0-29-15,10 0 3 16,-1 1-2-16,-1 2-27 15,-7 0-50-15,-16 0-142 16,-7-1-100-16,-12-1-48 16,-8 1 51-16,-13 0 195 15,-1 0 157-15,3 3 174 16,-5-1 49-16,9 8 17 16,-7 1-40-16,4 11-82 0,4 7-46 15,4-1-70 1,6 8-20-16,2-11-25 0,7 3-14 15,-3-9-171-15,5-5-124 16</inkml:trace>
  <inkml:trace contextRef="#ctx0" brushRef="#br0" timeOffset="51998.22">3159 9938 705 0,'-6'-6'383'16,"-9"-4"-77"-16,4 7-61 0,-11-5-80 15,-6 1-45-15,3 7-68 16,-6-4-27-16,9 16-43 16,8 6-17-16,5 6-13 15,10 5 6-15,17-7 18 0,7-2 13 16,8-13 15 0,2-9 4-16,0-6 6 15,-2-6 6-15,-6-8 5 16,-2 0 6-16,-14-4 20 0,0-1 8 15,-3 6-4-15,-1 3-8 16,-1 11-47-16,1 7-23 16,7 13-13-1,0 8 1-15,3 5 20 0,2 2 11 0,-5-4 6 32,2-4 3-32,-1-8 0 0,-6-18 37 15,7 0 41-15,0-9 7 16,-1-13 13-16,8 9-36 0,-4-6-30 15,-10-3-73-15</inkml:trace>
  <inkml:trace contextRef="#ctx0" brushRef="#br0" timeOffset="52488.05">4630 9871 1175 0,'-10'2'473'16,"-25"6"-302"-16,9 12-78 15,-9 10-64-15,2 6-13 16,10 3-12-16,-15-10 5 15,7-12-6-15,5-11-7 16,7-8-15-16,5-8 1 0,5-13-5 16,5 0 8-16,14-9 15 15,9 2 8-15,9 8 21 16,3 5 11-16,-3 17 1 16,2 9-6-16,-2 23-19 15,-5 5-6-15,4 9-2 16,-5-3-1-16,-3-10-76 15,4-3-118-15</inkml:trace>
  <inkml:trace contextRef="#ctx0" brushRef="#br0" timeOffset="52625.08">4450 9550 1327 0,'-3'-7'567'16,"-2"-4"-342"-16,5 6-130 15,12 11-108-15,9 6-49 16</inkml:trace>
  <inkml:trace contextRef="#ctx0" brushRef="#br0" timeOffset="53139.17">4703 9455 905 0,'2'0'406'0,"6"-1"-176"0,26 3-132 16,12 4-32-16,17 1-25 16,2-4-9-1,-9-2-11-15,-5-1 2 0,-20-7 7 16,-8 1-4-16,-22-3-24 15,-9-3-13-15,-14-3-19 0,-2 3 3 16,0 0 8 0,2 10 0-16,13 10-15 0,2 3-8 0,8 11-2 15,3 1 6 1,5-4 19 0,5 4 8-16,1-2 8 0,4-5 3 0,-6-2 4 15,-5-5 2 1,-7-1 10-16,-2-3 1 15,-9 4-2 1,0 3-2-16,0 6-15 16,0 4-7-16,8 11-7 15,6 8-4-15,10 14 0 16,2 12 22-16,-5 8 59 16,-7-2 20-16,-15-8 28 0,-7-7-4 15,-5-14-32-15,-2-9-10 16,-3-16-3-16,-6-12-3 15,7-19-18-15,6-6-33 16,21-12-98-16,14 4-91 0,10 7-276 16</inkml:trace>
  <inkml:trace contextRef="#ctx0" brushRef="#br0" timeOffset="53538.9">5476 10095 752 0,'-3'-9'419'16,"0"-6"-88"-16,-10-9-95 16,-8-2-32-16,-9-5-59 15,-6-2-39-15,-4 14-58 0,3 14-33 16,3 14-41-16,6 9-19 16,13 12-7-1,2-2 7-15,22 4 16 0,10-4 11 16,12-8 12-1,11-4 6-15,-7-11 7 16,1-2 5-16,-7-9 8 0,-5-3 4 16,-7-7 4-1,-3-4 15-15,-6 3 8 0,0-1-1 0,0 7-15 16,-2 10-20 0,3 7-19-16,2 5-4 15,1 7 6-15,3-3 2 16,2-5 4-16,1-1 3 15,0-9 21-15,0-4 10 16,-2-5 12-16,-1-5 2 0,-5-4-32 16,-2 1-59-1,-1-1-190-15,-1 4-267 0</inkml:trace>
  <inkml:trace contextRef="#ctx0" brushRef="#br0" timeOffset="53800.51">6144 9971 974 0,'-12'13'534'16,"-9"8"-139"-16,-14 5-161 0,-4-2-64 0,0-1-91 15,7-2-30 1,7-10-33 0,8-3-16-16,2-13-38 0,0-5-10 0,10-11-5 15,-1-1 8 1,12 0 32-1,1-3 10-15,5 6 5 16,10 8 5-16,-4 10 11 0,12 11 0 0,6 12-4 31,-4 3 0-31,4 4-4 0,-5-2-1 16,-1-2 392-16</inkml:trace>
  <inkml:trace contextRef="#ctx0" brushRef="#br0" timeOffset="54330.72">7150 9827 738 0,'0'13'310'0,"-5"18"-166"0,-2 8-32 15,13 5-29-15,0-1-22 16,15-8-31-16,7-12-5 16,6-12 7-16,1-10 6 15,-4-15 11-15,-8-1 2 16,-10-13 1-16,-6-3-2 16,-8 2-6-16,1 5 3 15,0 17-11-15,-2 12-7 16,2 24-10-16,7 10-12 15,0 15-4-15,1 13 0 16,-4 4 0-16,-10 4 2 0,-10-5 5 16,-8-12 4-16,-10-17 13 15,-4-11 8-15,-7-22 16 16,-2-14 2-16,4-22-46 16,6-13-46-16,19-23-194 15,10-4-325-15</inkml:trace>
  <inkml:trace contextRef="#ctx0" brushRef="#br0" timeOffset="54484.94">7496 9626 1043 0,'4'-17'519'16,"2"-12"-163"-16,-6 5-89 16,-2 17-156-16,-5 8-49 15,-4 13-71-15,-1 12-17 16,-1 21-116-16,0 7-153 15</inkml:trace>
  <inkml:trace contextRef="#ctx0" brushRef="#br0" timeOffset="54828.06">7592 9919 1059 0,'0'0'434'0,"-3"0"-273"16,1 8-66-16,5 10-79 15,0 4-7-15,6 3-7 16,6-2 1-16,8-9 10 16,3-6 5-16,7-13 13 15,-6-4 6-15,-5-13 3 16,-3-3-1-16,-8-3-3 16,-3 2 10-16,-6 11-3 15,3 7-10-15,-1 17-16 16,1 9-16-16,6 18-10 15,5 9 7-15,-2 11 3 0,6 4 2 16,-11 0 36-16,-13-3 21 0,-13-9 32 16,-9-5 9-1,-13-13-23-15,1-9-17 16,-5-21-27-16,5-12-52 0,17-11-173 16,10-4 16-1</inkml:trace>
  <inkml:trace contextRef="#ctx0" brushRef="#br0" timeOffset="54993.15">8336 10145 1304 0,'0'6'560'0,"-5"11"-279"15,-1 4-70-15,-9 1-89 16,1 0-31-16,-1-1-104 0,0-3 396 15</inkml:trace>
  <inkml:trace contextRef="#ctx0" brushRef="#br0" timeOffset="55440.51">8858 9879 963 0,'13'5'408'0,"28"7"-230"16,11 1-30-16,17-2-62 16,5-4-24-16,-10-7-30 15,-1 0 1-15,-24-3-66 16,-13-4-39-16,-18-2-169 16,-14 0-119-16</inkml:trace>
  <inkml:trace contextRef="#ctx0" brushRef="#br0" timeOffset="55550.52">9163 9892 123 0,'-12'0'137'0,"-1"2"75"0,-11 4 79 15,9 6-19-15,1 7-17 16,13 4-68-16,4 6-44 16,9 0-65-16,6 0-27 15,3 0-29-15,0-3-12 0,5-1-193 16</inkml:trace>
  <inkml:trace contextRef="#ctx0" brushRef="#br0" timeOffset="55788.31">9541 10063 677 0,'4'-10'395'16,"3"-15"-66"-16,-9 4-99 15,-7 0-35-15,-11 5-66 16,-6 6-33 0,-4 10-69-16,-2 2-25 0,6 12-23 15,5 5-9-15,8 6 1 16,7 0-1-16,10-4 5 15,9-3 8-15,14-7 11 16,7-6 7-16,-1-2 18 16,-3-3 5-16,-14-10 12 0,-4 0 11 15,-13-5-81-15</inkml:trace>
  <inkml:trace contextRef="#ctx0" brushRef="#br0" timeOffset="56325.7">10502 9789 802 0,'-13'-1'376'16,"-12"0"-161"0,-8 11-106-16,0 9-40 15,5 23-48-15,5 8-20 0,23 4-14 16,7-1 2-16,23-18 10 15,13-9 9-15,11-17 35 16,1-8 25-16,-14-12 52 16,-14-3 16-1,-29-8-11-15,-15 0-24 16,-24 6-61-16,-6-2-24 16,2 17-46-1,6-2-79-15</inkml:trace>
  <inkml:trace contextRef="#ctx0" brushRef="#br0" timeOffset="56593.71">10706 9857 1122 0,'-2'-2'498'16,"-4"-3"-251"-16,0 10-151 15,-2 7-52-15,1 9-44 16,1 6-10-16,6 4 1 15,7 3 2-15,15-2 1 16,7-6 1-16,11-8 5 16,3-8 5-16,0-9 11 15,-8-6 5-15,-9-7 46 16,-14-5 9-16,-13-2-2 16,-7-4-4-16,-14-4-70 15,-7-4-54-15,5 1-146 0,0 0-115 16</inkml:trace>
  <inkml:trace contextRef="#ctx0" brushRef="#br0" timeOffset="56667.19">10813 9746 611 0,'1'0'333'0,"3"0"-83"15,-1 6-154-15,-3-6-34 0</inkml:trace>
  <inkml:trace contextRef="#ctx0" brushRef="#br0" timeOffset="56944.21">11212 9855 1169 0,'-7'-7'531'16,"-8"-5"-253"-16,-6 4-146 16,4 7-53-16,-4 9-71 15,3 9-19-15,5 12-10 16,6 6 1-16,7 1 8 15,9 0 2-15,10-4 3 16,2-6 3-16,1-6 5 16,-1-4 3-16,-6-8 8 0,-2-2 8 15,-6-6 26 1,-7-6 4-16,-5-4 5 16,0-3-42-16,-8-9-171 0</inkml:trace>
  <inkml:trace contextRef="#ctx0" brushRef="#br0" timeOffset="57103.81">11268 9924 1125 0,'4'-7'515'15,"20"-5"-212"-15,14 3-121 0,18 3-101 16,7 2-21-16,-3 4-32 16,-8 0-8-16,-13-5-17 15,-6 3-37-15,-14-2-122 16,-8 2-114-16</inkml:trace>
  <inkml:trace contextRef="#ctx0" brushRef="#br0" timeOffset="57468.73">11564 9948 794 0,'-2'12'378'16,"2"14"-140"0,3 4-45-16,4-2-77 0,3-1-28 0,5-2-46 15,1-7-11-15,-2-9-1 16,-1-3 6-16,-1-11-24 15,5-5-22-15,-1-8-41 16,0-8-29-16,2-3 11 16,-2 2 15-16,-2 4 44 15,2 10 36-15,-9 8 37 16,1 7 20 0,0 13 5-16,0 3-5 0,2 5-14 15,-6 0-12 1,-4-9-17-1,1-5-8-15,4-4-3 0,8-5 2 16,6-8 2-16,1-10-1 16,2-3-12-16,-1-2-6 0,-2 5-13 15,-1 7-4 1,-7 8-3-16,-1 9 1 16,-4 10 5-16,-5 7 1 15,3 4 1-15,-7 2 9 0,1-2-124 16,2-1-119-16</inkml:trace>
  <inkml:trace contextRef="#ctx0" brushRef="#br0" timeOffset="57672.86">12116 9737 1146 0,'1'-4'528'0,"7"4"-250"16,1 6-98-16,5 28-126 15,6 18-18-15,-5 23-14 16,0 5-2-16,-6 3-1 16,-8-7-1-16,-1-8-4 15,-7-3-1-15,6-12-37 16,0-14-67-16</inkml:trace>
  <inkml:trace contextRef="#ctx0" brushRef="#br0" timeOffset="57829.32">12178 10097 1146 0,'1'-2'477'0,"7"-5"-266"15,4-1-126-15,22 2-68 16,7 0-4-16,18 3-19 16,1-6-59-16,1-2-281 15</inkml:trace>
  <inkml:trace contextRef="#ctx0" brushRef="#br0" timeOffset="58051.84">12710 9968 1038 0,'-9'3'473'0,"-8"9"-215"15,-2 2-66-15,-9-1-97 16,-2-1-29-16,-3-9-31 16,-1-3-4-16,10-11-47 15,4-5-26-15,11-7-16 0,4-6-9 16,12 6 42-16,6 2 38 15,8 9 30-15,8 11 14 16,4 9 16-16,-2 9-7 16,4 12-16-16,-6 1-6 15,-3-1-13 1,-4-2-6-16,-1-9 0 0</inkml:trace>
  <inkml:trace contextRef="#ctx0" brushRef="#br0" timeOffset="58657.84">13487 9787 993 0,'3'-6'468'0,"5"1"-252"0,-1 15-72 15,-1 32-104-15,0 16-31 16,-3 16 14-16,3 1-1 16,3-19-75-16,1-5-139 15</inkml:trace>
  <inkml:trace contextRef="#ctx0" brushRef="#br0" timeOffset="58907.62">13843 9791 900 0,'-16'1'438'16,"-15"4"-147"-16,-1 15-177 15,-1 6-42-15,8 13-46 16,10 8-14-16,11-5-16 16,8 1-1-16,14-10 1 15,9-9 3-15,12-9 14 16,3-9 8-16,0-9 51 15,-6-6 21-15,-25-8 18 16,-10-1-1-16,-28 1-53 0,-14 4-26 16,-9 8-31-1,-2 5-28-15,19 8-187 0</inkml:trace>
  <inkml:trace contextRef="#ctx0" brushRef="#br0" timeOffset="59192.26">14186 9932 592 0,'-4'-14'408'0,"-7"-14"57"16,2 4-180-16,-8 9-135 16,1 8-57-16,-6 14-90 15,-5 7-23-15,8 16-14 16,0 2-3-16,17 3 7 15,7 0 9-15,19-12 16 16,1-7 20-16,5-9 35 16,0-7 18-16,-14-12 21 15,2-3-4-15,-12-7-16 16,-6 1-19-16,-2 4-63 0,-4 2-77 16</inkml:trace>
  <inkml:trace contextRef="#ctx0" brushRef="#br0" timeOffset="59494.69">14411 10039 661 0,'12'-1'402'0,"11"1"53"16,4 0-185-16,1-3-128 16,-1 1 4-16,-3-3-65 15,-5-7-20-15,-7-4-15 16,-3-4-6-16,-13-5-11 15,-7-1-8-15,-11 5-23 16,-11-2-9-16,-9 13-16 16,-1 10-2-16,2 19-6 0,7 7-1 15,14 14 2 1,7 2 2-16,13 4 13 16,7 2 5-16,9 1 14 15,3 4 2-15,-3-2 2 0,0 1 2 16,-7-9-1-1,-2-9 12-15,-1-14-145 16</inkml:trace>
  <inkml:trace contextRef="#ctx0" brushRef="#br0" timeOffset="59862.04">14784 10055 808 0,'5'3'383'0,"10"-2"-128"15,6 2-81-15,7 4-48 0,-1-3-17 16,1-4-26 0,-3-5-18-1,-4-7-19-15,-2 0 0 0,-10-4-6 16,-7-4-9-1,-10-3-19-15,-7-2-12 0,-14 2-18 0,-3 3 0 0,-4 17-4 32,-2 4 1-32,9 14-7 15,3 7 3-15,10 5 19 16,7 8 6-16,10 7 22 16,10 6 4-16,8 6-7 15,0 2 1-15,1 2-6 16,-4-1-4-16,-1-10-52 15,-3-9-82-15</inkml:trace>
  <inkml:trace contextRef="#ctx0" brushRef="#br0" timeOffset="60133.88">15301 9963 1045 0,'-6'-15'479'16,"-11"-15"-212"-16,-4 6-48 0,-9 11-91 15,-1 5-41-15,0 9-58 16,2 9-16 0,11 11-13-16,-1 7 0 15,15 9-4-15,3-6-1 16,13 0 1-16,10-5 4 15,12-13 1-15,8 0 2 0,6-6-13 16,-2-6-64 0,-7-5-203-16</inkml:trace>
  <inkml:trace contextRef="#ctx0" brushRef="#br0" timeOffset="60414.24">15423 9947 844 0,'3'5'379'15,"1"6"-165"1,3 2-54-16,5 8-45 0,-1-2-20 15,1 3-33-15,-2-2-12 16,-9-5-15-16,1 1-4 16,-2-10 8-16,-5-5 7 15,3-11-14 1,2-1-15-16,5-9-30 0,2-9-22 0,11 1-3 16,0-6 7-1,3 4 6-15,2 12 12 0,-4 10 38 16,-1 8 18-16,-6 16 33 15,-1 5 7-15,-8 9-20 16,5 3-14-16,-5-3-23 16,0 1 10-1,5-4-139-15,-6-7-71 0</inkml:trace>
  <inkml:trace contextRef="#ctx0" brushRef="#br0" timeOffset="60895.26">16041 9874 571 0,'-4'-7'346'16,"-5"-6"-6"0,-2 3-175-16,7 10-94 0,1 5-30 15,9 9-25-15,7 3-14 16,2 2-2-1,3-1 6-15,-4-4 5 16,-4-4 0-16,-3-3-18 0,-7-6-18 16,-4-1-12-1,-6 0-2-15,-9-2 14 0,-1 4 12 16,-9 4 16 0,3 2 11-16,7 7 19 15,2-1 14-15,15 6 3 0,5 3-6 16,16-2 2-16,6 0 3 15,3-3 5-15,6-6 5 16,3-7 0-16,1-7-9 0,6-12-7 16,-6-9-2-1,-7-7-10-15,-5-4-4 16,-16-6-1-16,-4 1-4 0,-9 4 17 16,-2 9 7-16,-6 16-5 15,0 10-1 1,3 19-27-16,-3 7-10 0,8 15-4 15,2-1-1-15,3-3 2 0,6 1 7 16,0-8-87 0,4-2-83-16</inkml:trace>
  <inkml:trace contextRef="#ctx0" brushRef="#br0" timeOffset="61062.23">16181 9550 1015 0,'-5'-11'608'0,"-6"-15"-35"16,11 21-336-16,-3-5-76 15,8 17-106-15,7 13-31 16,3 11-40-16,4 6-56 16</inkml:trace>
  <inkml:trace contextRef="#ctx0" brushRef="#br0" timeOffset="61479.5">16885 9994 950 0,'6'12'375'16,"-3"10"-207"-16,0 23-101 15,-22-10-18-15,-5 5 29 16,-7-6-130-16</inkml:trace>
  <inkml:trace contextRef="#ctx0" brushRef="#br0" timeOffset="61782.64">17614 9930 977 0,'-6'13'472'15,"-4"4"-170"1,-12 6-158-16,3 4-27 0,-9-5-53 16,-5-2-18-16,-4-11-17 15,-3-5-6-15,-1-10-23 0,2-10-13 16,10-10-15 0,3-4-4-16,17-2 12 15,7 2 6-15,15 9 13 16,12 10 2-16,10 17 14 0,7 15 7 15,3 19-8 1,-5 2 1-16,-5 1-6 16,-9-4-1-16,-11-11-8 15,1-3-69-15</inkml:trace>
  <inkml:trace contextRef="#ctx0" brushRef="#br0" timeOffset="61920.47">17493 9682 1393 0,'1'-1'505'0,"1"3"-437"0,5 5-58 15,4 10-162-15,6 9-126 16</inkml:trace>
  <inkml:trace contextRef="#ctx0" brushRef="#br0" timeOffset="62158.38">17804 10080 929 0,'17'8'458'0,"18"2"-163"16,-2-3-59-16,-5-9-77 16,-8-8-33-16,-12-10-34 15,-3-1-18-15,-11-9-61 16,-9-4-30-16,-12 4-60 16,-10 2-18-16,-7 21 2 15,3 11 10-15,7 25 30 16,7 5 6-16,13 1 3 15,9 5 3-15,12-1 16 16,7 3 15-16,7 2 24 16,0-3 9-16,0-7 17 15,1-5-35-15</inkml:trace>
  <inkml:trace contextRef="#ctx0" brushRef="#br0" timeOffset="62427.29">18341 9918 1055 0,'-4'13'462'0,"-7"17"-231"0,-5-1-28 0,-10-7-77 16,-3-4-29-16,-7-11-49 16,0-4-9-1,1-6-27-15,-1-10-22 0,14-8-22 16,2-6-8-16,12-1-1 15,12 5 9-15,8 7 5 16,12 9 7-16,16 20 20 16,0 5 13-16,3 19 8 15,-2 3-2-15,-7 0 5 16,-5 2-24-16</inkml:trace>
  <inkml:trace contextRef="#ctx0" brushRef="#br0" timeOffset="62807.2">19183 9737 899 0,'3'6'401'0,"4"4"-122"16,-3 27-205-16,0 13-24 16,-4 12 11-16,2 1-7 15,1-16-20-15,5-11-18 16,10-16-185-16</inkml:trace>
  <inkml:trace contextRef="#ctx0" brushRef="#br0" timeOffset="63033.62">19554 9850 1021 0,'-11'-1'465'31,"-14"-3"-210"-31,0 8-151 16,2 9-38-16,1 13-54 15,17 11-11-15,4 1-8 0,8-1 0 16,13-9 8-16,-3-11 4 15,13-6 7-15,-5-2 8 16,-7-9 14-16,-12-7-22 16,-11 0-81-16,-10-6-62 15,-7-3-231-15</inkml:trace>
  <inkml:trace contextRef="#ctx0" brushRef="#br0" timeOffset="63177.59">19541 9857 753 0,'14'6'418'16,"14"6"-80"-16,10 9-153 15,5 7-36-15,12 8-60 16,4 5-23-16,-7 1-32 16,-7-1-9-16,-17-6-6 15,-6-5-7-15,-11-10-63 16,3-1-112-16</inkml:trace>
  <inkml:trace contextRef="#ctx0" brushRef="#br0" timeOffset="63321.1">19999 9889 1104 0,'-8'-5'554'16,"-9"2"-202"0,-4 8-115-16,-14 24-136 0,-6 10-39 15,-14 9-25 1,-8 5-13-16,2 3-19 16,6-1-106-16,16-1-226 0</inkml:trace>
  <inkml:trace contextRef="#ctx0" brushRef="#br0" timeOffset="63620.23">20112 9819 933 0,'-2'-2'491'0,"0"-4"-139"16,-5 8-194-16,3 5-52 16,4 10-64-1,0 8-11-15,13 7-13 0,4 3-2 16,7-3-4-16,6-6 0 16,0-11 0-16,-1-4 5 15,-6-11 9 1,0-3 3-16,-5-6-20 15,-7-7-36-15,-1 0-124 0,-5 0-423 0</inkml:trace>
  <inkml:trace contextRef="#ctx0" brushRef="#br0" timeOffset="63811.85">20259 9628 953 0,'-4'-6'469'16,"-4"-7"-164"-16,3 2-70 16,7 7-117-16,1 0-41 0,2 4-67 15,-5 0-19 1,0 0 8-16,0 0-52 16,1 4-411-16</inkml:trace>
  <inkml:trace contextRef="#ctx0" brushRef="#br0" timeOffset="64322.64">20627 9754 709 0,'-8'-2'362'0,"-7"-1"-106"0,2 2-112 16,-1 4-97-16,2 7-29 15,5 4-29-15,5 6-4 16,11 5 3-16,4-1 5 16,6 2 10-16,0-4 3 15,-4-11-3-15,-4-2 0 16,-11-9-4-16,-4-1-1 0,-16-1 1 15,-6 1-2 1,-5 7 5-16,2-1 5 16,7 9 0-16,8 1 3 15,15 2-4-15,8 3 0 0,19 1 5 16,3-6 3-16,10-6 9 16,-1-6 4-16,6-11 3 15,2-1 0-15,-4-12-2 16,-1-2-1-16,-13-8 2 15,-7-7 2-15,-7 1 30 16,-14 3 28-16,-2 12 49 0,-4 6 17 16,-1 16-30-16,3 5-29 15,0 18-56-15,3 11-21 16,2 7-9 0,6 3-3-16,1-7-2 0,6-3-91 15</inkml:trace>
  <inkml:trace contextRef="#ctx0" brushRef="#br0" timeOffset="64792.35">21705 9905 556 0,'8'-3'310'16,"3"-10"-38"-16,-2 2-55 0,-7 0-36 15,-5-2-2 1,-10 2-23-16,-5 3-20 16,-10 7-60-16,-3 3-33 0,0 12-41 15,2 5-5-15,13 12-6 16,8 3 0-1,19 1 3-15,11-2 1 0,17-13 7 16,10-4 8 0,-5-14 20-16,-6-6 10 15,-16-16-19-15,-7-9 18 16</inkml:trace>
  <inkml:trace contextRef="#ctx0" brushRef="#br0" timeOffset="65204.49">22736 9644 977 0,'4'-23'468'16,"6"-21"-197"-16,0 7-61 15,-1 17-97-15,-3 11-65 16,-2 25-44-16,-3 10-13 16,2 20 0-16,5 15 12 15,-5 10 1-15,2 7 0 16,-5-9 4-16,-2-6 1 16,2-24-13-16,0-13-66 15</inkml:trace>
  <inkml:trace contextRef="#ctx0" brushRef="#br0" timeOffset="65519.06">23120 9455 966 0,'-6'-13'417'16,"-9"-4"-237"-16,-3 10-37 15,-10 13-73-15,0 13-25 16,8 11-25 0,2 1-9-16,21 2-3 0,5-6-1 15,13-10 6-15,8-5 8 16,5-13 6 0,4-3 2-16,0-11-4 0,0 2-7 0,-1-1-12 15,-5 2-6 1,-8 13-4-1,-10 4-1-15,-8 9 16 0,-7 3 8 16,-16 2 5-16,0-1 24 16,-2 5-171-16</inkml:trace>
  <inkml:trace contextRef="#ctx0" brushRef="#br0" timeOffset="65698.22">23027 9814 787 0,'-4'2'476'0,"0"0"-56"16,8 1-146-16,0-3-145 16,27 4-51-16,83 7-38 15,-42-8-17-15,-12-3-8 0,-8-4-33 16,-22 1-120-16,-6-1-59 16,-17 2-196-16</inkml:trace>
  <inkml:trace contextRef="#ctx0" brushRef="#br0" timeOffset="65895.4">23046 9953 545 0,'7'4'352'0,"15"1"4"16,13 1-60-16,18-3-67 16,3-1-45-16,-2 4-59 0,-2 1-23 15,-17-1-37-15,-6 1-15 16,-11-5-17-16,-8-2 1 15,-6-1-3-15,0 1-9 16,-10-2-48-16,1 2-76 16</inkml:trace>
  <inkml:trace contextRef="#ctx0" brushRef="#br0" timeOffset="66944.53">2049 11032 927 0,'-8'6'395'0,"-5"3"-193"16,-1 25-129-16,2 15-33 0,-2 19-2 16,0 7-1-16,5-7-6 15,4-11 0-15,6-27-4 16,2-15 33-16,6-25 32 16,-2-18 5-1,2-26 4-15,1-13-34 16,-8-16-33-16,-4 0-7 15,-1 4-8-15,-3 4-5 0,6 19-17 16,1 13-9-16,4 24-27 16,1 16-3-16,4 22 2 15,7 12 1-15,5 17 23 16,7 7 4-16,3-5 7 16,3-1 3-16,1-6 3 15,-2-5 1-15,0-14 2 16,-8-8 4-16,-5-18 42 15,-5-13 14-15,-1-13 22 16,1-7 5-16,-9-7-27 16,-2 1-12-16,-10-4-18 15,-2 1-10-15,0 2-16 0,-2 4-5 16,2 13-40 0,1 6-54-16,5 17-267 15</inkml:trace>
  <inkml:trace contextRef="#ctx0" brushRef="#br0" timeOffset="67208.83">2575 11362 1214 0,'0'0'587'0,"0"-2"-249"0,-1 2-182 0,1 0-59 16,0 0-74-16,0 0-83 15</inkml:trace>
  <inkml:trace contextRef="#ctx0" brushRef="#br0" timeOffset="67723.33">3123 11017 876 0,'-2'11'339'0,"-4"5"-182"16,1 21-110-16,-3 7 13 0,-1 13 13 15,1 1-16-15,4-3-20 16,0-10-8-1,3-21-7-15,1-8 8 16,2-23 33-16,7-13 5 0,-1-21 2 16,4-11-7-16,-12-16-29 15,-4-5-3-15,-6 0-9 16,-2 0-6-16,11 18-13 16,2 12 0-16,7 27-23 15,2 16-4-15,12 26-2 16,5 12-5-16,12 13 23 15,9 3 4-15,1-4 5 0,4-4 2 16,-6-10 0 0,-4-10 4-16,-16-13 15 0,-5-10 33 15,-11-14 44-15,-6-8 14 16,-1-13 5-16,-5-8-23 16,0-4-41-16,-2-3-15 15,3-1-22-15,1 7-34 16,-3 10-158-16,4 9-127 0</inkml:trace>
  <inkml:trace contextRef="#ctx0" brushRef="#br0" timeOffset="68527.47">3701 11196 1003 0,'6'0'417'0,"5"-3"-195"0,11-1-121 16,9-3-5-16,4-4-9 0,-3 1-24 16,-8-4-21-1,-6-1-1-15,-15 2-7 0,-6 1-12 16,-13 7-27 0,-11 3-11-16,-11 6-18 0,-1 10 3 15,1 10 1-15,3 10-2 16,14 7 6-1,9 3 4-15,15 0 12 0,12-1 5 16,18-14 9-16,6-11 5 0,9-20 13 31,3-12 7-31,-7-14 3 0,-5-2 0 16,-13-8-4-16,-8 0-3 16,-6 3-3-16,-7 0-2 15,-4 13-7-15,-2 5-6 16,-5 10-26-16,2 9-11 15,-1 9-4-15,3 6 1 0,-1 7 21 16,3 2 7 0,6 0 3-16,-1 1 2 0,9-4 3 15,-1-4 2 1,6-9 8-16,2-6 6 16,-4-10 7-16,2-4 2 15,-2-8 1-15,-1 0-5 0,-5 1-5 16,-4 2-5-1,-6 9-20-15,-3 5-8 0,-3 10-8 16,2 7-2-16,2 6 11 16,3 6 5-16,10-3 4 15,3-1 3-15,7-8 13 0,3-4 26 16,5-13 39-16,-1-10 21 16,-3-9 17-1,-3-7-17-15,-10-4-31 0,-3-3-22 16,-4-4-68-1,-2-1-54-15,-2-5-121 0,-1-2-73 0,2-7-9 16,6-3 42 0,4 0 151-1,2 6 102-15,0 11 143 16,-4 11 45-16,-4 16-8 16,-3 12-32-16,6 22-85 15,-5 14-40-15,6 23-29 0,4 8 0 16,-6 4-1-16,7 3-2 15,-8-4 4-15,-3-3 0 16,-1-12-17-16,-3-10-52 16,1-23-131-16,-2-11 347 15</inkml:trace>
  <inkml:trace contextRef="#ctx0" brushRef="#br0" timeOffset="68847.94">4365 11176 1069 0,'6'-5'436'0,"4"-3"-275"15,11 1-84-15,10 4-73 16,5 2-4-16,12 4-4 16,1 4 1-16,-1 0 3 15,-5 0 1-15,-11-5 7 16,-9-2 4-16,-14 0 12 16,-2 0 13-16,-9 0 8 15,-6 3-1-15,-3 5-12 0,1 1-18 16,2 8-17-16,5 3-5 15,7 2 1-15,4 0 4 16,13-5 6-16,3-3 6 16,5-10 35-16,2-4 26 15,-3-8 27 1,-5-8 13-16,-9-7-9 0,-6 0-19 16,-13-2-27-16,-6 0-18 15,-16 10-37-15,-6 5-7 16,-11 13-46-16,0 8-63 15</inkml:trace>
  <inkml:trace contextRef="#ctx0" brushRef="#br0" timeOffset="69234.98">4992 11178 983 0,'13'-1'475'15,"5"-4"-196"-15,0 8-122 0,0 8-44 16,-6 10-51-16,-4 4-17 16,-11 7-2-16,-1-1-2 15,-4-3-14-15,3-3-2 16,4-11-14-16,2-6 1 0,6-16-16 15,6-11-8 1,10-7-17-16,1-8-11 16,5 3 7-16,-4 2 5 15,3 10 19-15,1 6 14 16,-4 11 21-16,-3 6 12 16,-7 10 4-16,-6 7 1 15,-7 6-8-15,-2 0-9 16,-1-2-8-16,4-4 14 15,6-7-120-15</inkml:trace>
  <inkml:trace contextRef="#ctx0" brushRef="#br0" timeOffset="69418.5">5780 11152 1488 0,'4'-5'651'0,"2"-2"-333"16,2 4-98-16,1-1-123 0,-3 3-35 16,2 1-45-1,-1 1-64-15,-5 10-415 0</inkml:trace>
  <inkml:trace contextRef="#ctx0" brushRef="#br0" timeOffset="69574.7">5787 11379 1383 0,'0'1'660'0,"0"2"-264"15,2-3-146-15,-2 0-41 0,0-1-81 0,0 0-43 16,0 0-60-16,0 0-5 31</inkml:trace>
  <inkml:trace contextRef="#ctx0" brushRef="#br0" timeOffset="70417.26">8786 11040 699 0,'-4'-1'405'16,"-2"-4"-94"-16,-16 4-130 16,-7 4-44-16,-28 0-62 15,-15 4-3-15,-13-3-20 16,2 2-9-16,10 2-18 16,13-2-11-16,22 1-18 15,9-4-14-15,27 4-36 16,11-1-6-16,25 3-10 0,12 11 13 15,22 4 40 1,7 9 7-16,3 8 22 0,-8-1 5 16,-28 4 2-16,-22 1 5 15,-47 3 3-15,-21 1-2 16,-31-6-2 0,-1-1-4-16,7-11-9 15,13-2-1-15,21-8-2 0,10-6-2 16,17-5-4-1,11-4 2-15,20 1 7 16,11 0 2-16,15 2 7 0,10 4-1 16,11-1-6-16,4 4-3 15,8 2 0-15,-3-4-64 16</inkml:trace>
  <inkml:trace contextRef="#ctx0" brushRef="#br0" timeOffset="70790.91">8971 11182 857 0,'-1'-8'425'15,"-1"0"-156"1,1 4-87-16,1 20-98 16,0 15-39-16,4 25-19 0,-1 11 17 0,0 16 11 31,-2 0 0-31,-2-14-8 15,-1-7-16-15,2-19-12 16,2-10 2-16,2-13-4 0,1-9 20 16,1-20 18-1,-5-12 4-15,0-17 1 16,-2-8-14-16,-11-29-24 16,-1-12-16-16,-4-10-5 15,2 3-8-15,8 30-4 16,4 18 9-16,9 23-4 15,6 4-8-15,14 11-7 0,9 3-4 16,25 4 1-16,12 1 5 16,7-1 9-16,8-5 0 15,-2-2-81-15,-2 1-84 16</inkml:trace>
  <inkml:trace contextRef="#ctx0" brushRef="#br0" timeOffset="71005.6">9022 11445 784 0,'1'0'395'15,"6"-2"-116"-15,24 5-116 16,18-2-37-16,18 1-44 0,7 4-18 15,1 1-64-15,-4 1-107 16</inkml:trace>
  <inkml:trace contextRef="#ctx0" brushRef="#br0" timeOffset="71414.72">9385 11614 921 0,'1'6'328'0,"1"9"-254"16,5 3-10-16,13 4 12 15,4-5 4-15,7-6-6 16,2-7 5-16,-4-11 0 15,-3-2-2-15,-7-9-15 0,-4-3-10 16,-9-4-13 0,-4-4-5-16,-2 6-14 0,-1 2-9 15,1 12-38-15,0 9-20 16,7 11-12 0,1 10 3-16,9 17 25 0,3 9 17 15,-2 18 11-15,-4 5 6 16,-14 4 13-16,-11-8 9 15,-18-17 20-15,-9-14 3 0,-9-17 4 16,-2-3-3 0,0-17-6-16,3-6 1 15,10-25-107-15,7-16-334 0</inkml:trace>
  <inkml:trace contextRef="#ctx0" brushRef="#br0" timeOffset="72003.22">8998 10807 791 0,'-9'0'358'16,"-7"0"-161"-16,11 0-101 0,5 3-20 15,17 2-11-15,9 0-7 16,29-2-4-16,16-1-5 16,11-2-19-16,10 2-6 15,-4-2-10-15,-17 0-1 16,-12-2 1-16,-17-2-1 15,-28-5-33-15,-6-2-21 16,-23-5-28-16,-7-1-10 16,-4-3 0-16,2 2 6 0,9 5 4 15,4 5-6-15,11 8 19 16,4 6 24-16,10 9 51 16,4 4 40-16,9 14 42 15,-1 2 20-15,-9 2 12 16,-10-1-1-16,-18-9-7 15,-6-4-23-15,-4-8-41 16,3-4-25-16</inkml:trace>
  <inkml:trace contextRef="#ctx0" brushRef="#br0" timeOffset="72477.42">10055 11382 938 0,'9'-2'411'0,"16"-6"-193"15,17 2-66-15,11 0-61 16,7-2-15-16,9 1-33 31,-6-1-14-31,-12 1-63 0,-6 5-60 0,-24 2-233 16</inkml:trace>
  <inkml:trace contextRef="#ctx0" brushRef="#br0" timeOffset="72634.51">10123 11501 661 0,'-6'3'374'0,"-2"7"-37"0,10-6-73 0,25 3-55 0,6-2-24 16,25-3-51-16,7-2-33 15,11 0-49-15,7-2-17 16,-3-6-276 0</inkml:trace>
  <inkml:trace contextRef="#ctx0" brushRef="#br0" timeOffset="72998.83">11183 11137 660 0,'-11'-4'353'0,"-26"-2"-80"16,-6 5-123-16,-1 20-85 15,-2 6-17-15,9 24-11 0,13 14-8 16,22 15 0-16,12 4-3 16,36-10 13-16,12-16 7 15,15-28 14-15,1-11 7 16,-1-20 41-16,-8-10 12 16,-13-16 35-16,-11-12 3 15,-32-20-41-15,-18-10-19 16,-34-6-55-16,-10 4-20 0,-5 20-25 15,3 14-8-15,10 20-139 16,4 8-84-16</inkml:trace>
  <inkml:trace contextRef="#ctx0" brushRef="#br0" timeOffset="73157.75">11262 11235 581 0,'4'5'372'0,"-5"8"8"15,-6 4-120-15,-13 15-118 16,-11 9-38-16,-12 25-66 16,-8-3-12-16,-3-2-5 15,8-7-90-15</inkml:trace>
  <inkml:trace contextRef="#ctx0" brushRef="#br0" timeOffset="73626.23">10827 10786 908 0,'7'-2'392'0,"24"-2"-166"15,15 1-61-15,37 2-49 0,14-1-8 16,3 2-49-16,4 1-24 16,-20 1-18-1,-11 0-3-15,-24-2 3 16,-16 0 7-16,-25-4 3 0,-9-2-6 15,-18-8-15 1,-7-2-8-16,-3-2-7 16,-1-2 3-16,10 3 0 0,9 5-5 15,8 7-30 1,5 5-7-16,10 10-11 16,4 5 10-16,5 9 49 15,2 7 23-15,-10 4 62 16,-2 5 18-16,-15 0 29 0,-9-3-3 15,-4-9-29-15,-6-6-19 16,2-7-32-16</inkml:trace>
  <inkml:trace contextRef="#ctx0" brushRef="#br0" timeOffset="77420.14">12141 11406 162 0,'17'3'69'16,"24"-3"-43"-16,7-4-6 15,16-5-16-15,1-5-16 16</inkml:trace>
  <inkml:trace contextRef="#ctx0" brushRef="#br0" timeOffset="77650.14">12433 11341 219 0,'-24'0'140'16,"-22"-1"9"-16,2 2 16 16,2 3 28-16,9 2 37 15,4 1-5-15,16-1-45 16,10-3-24-16,18-3-29 16,19-1-13-16,28-5-19 15,27-3-18-15,23 1-37 16,5 3-12-16,-5 3-17 15,-25 2-4-15,-27 2-28 0,-16 4-38 16,-33 2-86-16,-8 3-58 16,-17 4-218-16</inkml:trace>
  <inkml:trace contextRef="#ctx0" brushRef="#br0" timeOffset="77857.64">12425 11481 734 0,'-6'-4'421'16,"-7"-1"-50"0,16 1-186-16,8-2-50 15,24 4-41-15,16-3-21 16,18 4-33-16,4 1-7 0,5 0-19 16,-7 3-4-1,-10-5-56-15,-4 1-57 0,-20-5-142 16,-11-2-98-16</inkml:trace>
  <inkml:trace contextRef="#ctx0" brushRef="#br0" timeOffset="78027.67">12870 11285 569 0,'12'4'307'0,"18"9"-52"16,5 3-21-16,0 8-47 15,-5 1-20 1,-15 4-37-16,-12 3-17 15,-20-9-30-15,-10 5-15 0,-12-13-10 16,-2-2-74-16,-1-10-216 16</inkml:trace>
  <inkml:trace contextRef="#ctx0" brushRef="#br0" timeOffset="78359.3">12348 11272 589 0,'-9'-6'341'16,"-4"-2"-55"-16,-7 3-104 15,-8 5-36-15,3 13-47 16,0 8-26-16,2 11-20 16,8 6-1-16,7 8 9 15,9-3 5-15,24-4 5 16,15-3-7-16,23-10-21 15,1-2 19-15</inkml:trace>
  <inkml:trace contextRef="#ctx0" brushRef="#br0" timeOffset="81752.57">13634 11310 923 0,'7'-2'367'16,"5"1"-232"-16,6 1-46 0,5 11-38 15,0 1 1-15,-1 13-14 16,-10-1 2-16,-10 6 9 16,-6-3-2-16,-13-6 8 15,8 1-6-15,-1-14-4 16,5-2 20-16,6-10-2 15,3-7-10-15,5-16-17 16,5-5-26-16,17-8-16 16,3-3 4-16,12 10 4 15,2 2 4-15,-11 13 6 16,-5 8 1-16,-10 13-3 0,-7 8 0 16,-5 18-3-1,-2 7 1-15,-7 11 1 0,2 2-1 16,0-4 0-16,1-8 0 15,5-12-115-15,2-11-88 16</inkml:trace>
  <inkml:trace contextRef="#ctx0" brushRef="#br0" timeOffset="82369.31">13610 11032 573 0,'-1'-4'347'15,"2"1"-35"-15,9 2-130 16,6-2-39-16,18 1-37 16,5 1-11-16,27-4-16 0,12 5-8 15,4 2-25-15,-4-2-15 16,-25 1-14-16,-18 0-2 15,-21 2-3-15,-11-6-5 16,-8-2-20-16,-7-5-10 16,-11-7-35-16,3 6-8 15,4 4 4-15,5 1-3 0,11 9 7 16,3 3-1-16,12 9 24 16,2 5 21-16,1 8 65 15,-3 2 32-15,-11-2 12 16,-5-7-4-16,-10-4-32 15,1-4-24-15</inkml:trace>
  <inkml:trace contextRef="#ctx0" brushRef="#br0" timeOffset="84483.72">14657 11166 892 0,'-1'2'379'0,"2"13"-191"0,-4 8-81 16,3 26-62-16,0 14 4 16,2 9-12-16,3 1-13 15,1-13-11-15,6-9-1 16,0-18-63-16,2-8-116 15</inkml:trace>
  <inkml:trace contextRef="#ctx0" brushRef="#br0" timeOffset="84626.62">14516 11430 922 0,'8'0'387'0,"16"-2"-172"16,12 5-65-16,22-2-38 15,11-1-11-15,16 3-53 16,1-4-47-16</inkml:trace>
  <inkml:trace contextRef="#ctx0" brushRef="#br0" timeOffset="85007.25">15328 11174 604 0,'-6'7'335'16,"-4"14"23"-16,2 9-229 16,4 14-27-16,4 9 2 15,1 4-24-15,3-3-16 16,0-11-31-16,1-10-8 15,-2-20-5-15,1-8 14 16,-1-11 19-16,-3-12 5 0,-2-13 2 16,-4-10-11-16,-8-18-8 15,1-5-3 1,-5-2-8-16,1 1-7 0,8 17-13 16,3 11-4-16,9 15-4 15,9 7-1-15,5 3-8 16,9 3-5-16,17 3-4 15,15 0 0-15,12 0 18 0,6 2-65 16,12 6-207-16</inkml:trace>
  <inkml:trace contextRef="#ctx0" brushRef="#br0" timeOffset="85230.29">15268 11323 984 0,'11'-2'437'16,"11"-5"-172"-1,28-1-174-15,15 0-36 0,13 5-20 16,-3 4-4-16,-7 7-256 15</inkml:trace>
  <inkml:trace contextRef="#ctx0" brushRef="#br0" timeOffset="85717.56">15787 11563 647 0,'3'-9'370'0,"2"-6"-64"15,-1 0-103 1,-4-2-29-16,-10 3-52 0,-7 2-35 16,-12 9-58-16,0 6-22 15,5 14-24-15,3-1-3 0,13 1 2 16,7-1-5 0,11-4-7-16,6-4 1 15,7-8 4-15,0-3 8 16,-1-3 17-16,-3-6 8 15,-4 7 15-15,-1 4 11 16,-3 9 21-16,-1 6 5 16,3 17-11-16,-5 6-10 0,-4 10-21 15,-3 8-6-15,-15-6 3 16,-6-4 3-16,-12-15 8 16,-5-6 4-16,0-20 8 15,-3-10-1-15,12-23-32 16,3-8-63-16,2-15-293 15</inkml:trace>
  <inkml:trace contextRef="#ctx0" brushRef="#br0" timeOffset="86288.55">15221 10769 565 0,'2'1'288'16,"5"4"-58"-16,16-1-80 0,9 0-10 15,28-1 3-15,9-3-15 16,11 1-45-16,-2 1-18 16,-11 0-35-1,-11-1-10-15,-21-3-6 0,-8-2-6 16,-22-5-22-16,-5-3-10 16,-8 1-4-16,-2-4 1 15,2 9 17-15,2 2-4 16,7 6-2-1,4 8 4-15,6 9 16 0,1 5 23 16,-2 12 38-16,-6 1 8 16,-11-3 2-16,-6-3-9 15,0-11-19-15,7-10 3 16</inkml:trace>
  <inkml:trace contextRef="#ctx0" brushRef="#br0" timeOffset="86733.87">16402 11281 714 0,'15'1'366'0,"9"1"-78"16,20 6-154-16,9-2-13 0,14-2-44 15,3-2-27-15,0-3-36 16,-5-2-72-16,-19 1-369 15</inkml:trace>
  <inkml:trace contextRef="#ctx0" brushRef="#br0" timeOffset="86892.74">16452 11440 822 0,'9'3'417'16,"9"0"-97"-16,18-3-129 0,11 0-31 15,24-4-37-15,4 1-36 16,5 3-41-16,-2 0-57 16</inkml:trace>
  <inkml:trace contextRef="#ctx0" brushRef="#br0" timeOffset="87249.96">17479 11119 800 0,'-14'-3'370'0,"-20"-2"-160"16,-2 8-103-16,-8 12-84 15,5 5-21-15,8 18-19 16,8 7-9-16,18 14 7 15,11 2 15-15,26-1 36 16,11-3 16-16,19-16 11 16,4-10-1-16,2-18-5 0,-3-11 19 15,-7-17 41 1,-6-9 19-16,-15-20 18 0,-12-10-14 16,-25-10-41-16,-12-1-24 15,-25 12-48 1,-13 7-19-16,4 22-18 0,2 10-58 15,12 9-120-15,10 11-88 16</inkml:trace>
  <inkml:trace contextRef="#ctx0" brushRef="#br0" timeOffset="87367.25">17493 11194 1913 0,'0'15'76'15,"-15"5"-9"-15,-2 20 57 16,-30 4-59-16,0 6-26 0,10-1-57 15,6-7-101 1</inkml:trace>
  <inkml:trace contextRef="#ctx0" brushRef="#br0" timeOffset="88308.99">17218 10862 593 0,'-2'0'328'0,"-4"1"-45"16,11 5-147-16,10 1-32 15,18-3-19-15,12 0-10 16,27-3-25-16,2-1-12 16,4 0-12-16,-3 0-3 15,-24 0-4-15,-9 0-1 0,-19 0-1 16,-13-1 1-16,-10-1-3 16,-6-3-2-16,-7-6-2 15,4 3-2-15,-1-4-3 16,0 3 0-16,7 1-4 15,-1-1-2-15,3 4 0 16,0 2-4-16,3 3-3 16,-2 0 2-16,0 0 13 15,0 0 10-15,0 0 20 16,6 1 6-16,-2 0-3 16,-1 0-2-16,-3-1-3 15,0 0-1-15,0 0-3 16,0 0 1-16,0 0-6 0,0 0-2 15,-1-1-10-15,-1 0-5 16,-23-7-8 0,-26-8-2-16,32 12 1 15,3-1 1-15,3 2 1 0,3-2-1 16,2 1-1-16,2 1-6 16,8 3-11-16,3 2-2 0,-5-2-3 15,15 4 6 1,52 20 8-16,-23-7 2 15,-3 2 4-15,-3-2 2 0,-18 0 5 16,-8-4 6-16,-18 1 15 16,-11 9 5-16,-11 4 2 15,-8 4-6-15,-1-2 64 16,10-2 42-16</inkml:trace>
  <inkml:trace contextRef="#ctx0" brushRef="#br0" timeOffset="97281.18">20662 2714 532 0,'5'-12'348'0,"4"-6"-7"16,-5 5-116 0,0 7-30-16,-3 8-55 0,-1 7-27 15,-1 16-39-15,-4 11-15 16,1 19-24-16,-2 11-13 16,5 4-12-16,1-2-3 0,0-12-2 15,1-13 0 1,0-13 0-16,-1-5 2 0,0-15 10 15,0-5 5-15,-2-11 1 16,0-9-2-16,0-10-16 16,2-5-12-16,5-14-22 15,2-1-11-15,1-11-6 16,2-4 8-16,0 10 15 16,-1 1 11-16,-2 18 7 15,-2 9 2-15,-3 12 1 16,-2 2-1-16,-11 9-7 15,-5 8-3-15,-12 9-4 16,-3 3 4-16,-3 7 5 16,4-3 2-16,9-3 1 15,6-5-5-15,15-15 1 0,8-6 1 16,13-14 6 0,4-5 4-16,5-6 3 15,-4 1 2-15,-6 2 12 0,-4 4 7 16,-3 7 13-1,-1 6 1-15,-3 17-8 16,0 9-7-16,-3 17-14 0,2 6-2 16,6 4-28-1,5-6-75-15</inkml:trace>
  <inkml:trace contextRef="#ctx0" brushRef="#br0" timeOffset="97730.47">20920 2446 673 0,'3'-5'356'15,"-2"-3"-85"-15,2 8-34 0,-3 5-64 16,0 9-30-16,1 3-44 15,-1 5-20-15,4 5-34 16,-1-1-14-16,1-5-23 0,0 0-3 16,1-8-38-16,-3-5-43 0,-6-6-78 15,-6-3-52-15,-8-10-65 16,-3 1-22-16,-8-4 48 16,-3-1 50-16,4 7 116 31,4 1 85-31,15 7 95 0,7 0 29 15,17 1 46-15,9-1 6 0,14-7 5 16,6 5-2-16,2-7-10 16,3 1-19-16,-8 6-51 15,-5-4-19-15,-17 7-33 16,-10-1-4-16,-10 3-8 16,-5 1-8-16,-2 2-15 15,0-1-9 1,3 3-129-16,1-2-140 15</inkml:trace>
  <inkml:trace contextRef="#ctx0" brushRef="#br0" timeOffset="109309.34">18532 11282 441 0,'-6'0'269'0,"-3"-1"-15"0,-1 0-43 16,9 1-70-16,9 0-15 0,19 1-22 15,20-1-7-15,36 0-15 16,12 0-17-16,8 0-33 31,-13 2-10-31,-19 0-9 0,-11 3-4 16,-21 0-4-16,-6-1-4 15,-16-1-31-15,-8-3-30 16,-9-4-65-16,-3 2-67 16,-7-2-135-16</inkml:trace>
  <inkml:trace contextRef="#ctx0" brushRef="#br0" timeOffset="109786.81">18609 11405 494 0,'-4'1'268'0,"4"4"-46"16,5-3-24-16,-5-2-22 0,20 0-13 15,54-4-37-15,-19 0-26 16,15 1-57-16,4 3-17 15,-4 0-14-15,-3 0-1 16,-8 1-4-16,-11-1-6 0,-10-3-22 31,-10 0-21-31,-18-1-26 0,-1-1-2 0,-4 0-6 16,-5-5-10 0,-1-5-32-16,-6-3-12 0,-6-3 20 15,-2 0 25 1,-7 2 63-16,-4-1 35 0,1 0 57 15,-4 2 15-15,9 6 12 16,9 3-14 0,3 6-42-1,11 3-12-15,11 1-6 0,11 6 0 16,13 3 8-16,3 6 9 16,2 2 8-16,-7-1 4 15,-8 1 1-15,-9 0-2 16,-12-1 4-16,-4 0 4 0,-9 0 9 15,-7 2-2 1,-17 2-19-16,-4 4-10 0,-8 2-22 16,-1-2-8-16,10-3-32 15,2-3-90-15</inkml:trace>
  <inkml:trace contextRef="#ctx0" brushRef="#br0" timeOffset="110467.49">20001 11153 988 0,'13'-4'448'0,"7"3"-205"16,-4 13-147-16,-5 7-32 16,-11 17-33-16,0 6-3 0,-10 5 1 15,-5 1-2 1,5-10-6-16,3-8-1 16,4-17 1-16,13-8 4 0,7-20 4 15,4-12 3-15,10-16 1 16,1-6 5-1,7-2 7-15,3 5 7 16,-3 16 15-16,-6 9-12 0,-8 20-18 16,-8 8-11-1,-8 17-21-15,-3 9-1 16,-3 12 8-16,-3 2 1 0,0 0 1 16,7-3 2-1,5-12-88-15,2-9-80 0,10-11-311 16</inkml:trace>
  <inkml:trace contextRef="#ctx0" brushRef="#br0" timeOffset="110719.41">20562 11245 1075 0,'9'0'483'0,"20"1"-206"0,10-1-33 16,13-1-61-16,1 0-30 16,-1-3-74-16,-8 2-19 0,-10 2-22 15,-4 0-72 1</inkml:trace>
  <inkml:trace contextRef="#ctx0" brushRef="#br0" timeOffset="111434.86">21342 10950 821 0,'-2'0'323'0,"-3"7"-221"16,1 10-56-16,1 15-28 0,0 9 5 15,3 12 14-15,6 9 2 16,-1 5-5-16,2 0-3 16,1-13 1-16,-1-15 0 15,1-20 76-15,2-15 31 16,-8-25 22-16,-4-10 8 16,-4-21-60-16,-10-10-30 15,-7-15-28-15,2-8-16 16,4-9-23-1,4 10-10-15,13 24-11 16,6 14-1-16,8 28-2 16,7 6 0-16,12 7 3 15,4 5-2-15,24 5 1 16,11 2 4-16,19 6-93 16,9-2-115-16</inkml:trace>
  <inkml:trace contextRef="#ctx0" brushRef="#br0" timeOffset="111637.71">21315 11147 869 0,'13'4'372'0,"21"0"-210"0,5-2-37 15,23 3-59-15,3-4-18 16,6 3-162 0</inkml:trace>
  <inkml:trace contextRef="#ctx0" brushRef="#br0" timeOffset="112152.32">21739 11439 543 0,'8'-6'322'15,"8"-12"-27"-15,-2-3-41 16,-3-2-70-16,-1-1-30 16,-10 2-51-16,-5 3-25 0,-13 8-51 15,-9 3-21-15,-3 8-31 16,2 7-4-16,9 7 1 16,5 5 3-16,14 4 7 15,7-1 4-15,12-5 12 16,7-3 3-16,5-5 9 15,-3-6 2-15,-1 0-1 16,-6-2 9-16,-6 7 5 16,-5 4 1-16,-7 9 7 15,4 7-10-15,-7 8-11 16,0 4-3-16,-8 0-4 16,-6-2 1-16,-9-7 2 15,-7-8 6-15,-8-8 4 0,-8-8 7 16,1-12 14-16,2-8 1 15,16-6-3 1,10-6-14-16,17-9-58 0,9 1-39 16,19-1-133-16,8-2-204 15</inkml:trace>
  <inkml:trace contextRef="#ctx0" brushRef="#br0" timeOffset="112428.19">22079 11156 977 0,'3'0'436'0,"9"-4"-185"0,14 4-81 15,24 0-76-15,12 1-10 16,2 3-42-16,-1 0-11 16,-12-1-14-16,-15-3-25 15,-10 3-120-15,-11 0-60 16,-10-3-225-16</inkml:trace>
  <inkml:trace contextRef="#ctx0" brushRef="#br0" timeOffset="112587.43">22142 11281 816 0,'12'0'429'0,"21"2"-125"15,16 0-41-15,10-2-95 16,-1 0-51-16,2 0-60 16,-10-1-21-16,-5-1-84 15,-1 2-98 1</inkml:trace>
  <inkml:trace contextRef="#ctx0" brushRef="#br0" timeOffset="112968.43">23115 11033 806 0,'-5'-10'412'16,"-12"-13"-116"-16,-6-1-74 15,-2 26-119 17,12-1-40-32,2 0-69 0,-39 12-14 0,2 23 3 0,11 18 4 15,31 0 17 1,6 5 6-16,22 0 15 15,12-1 7-15,23-11 9 0,16-9 2 16,12-20 5-16,-8-14 24 16,-12-26 26-16,-12-13 30 15,-29-21 29-15,-9-6-23 16,-18-1-29-16,-15 2-42 16,-15 11-65-16,-6 6-19 15,-13 17-72-15,1 9-58 0,3 21-195 16</inkml:trace>
  <inkml:trace contextRef="#ctx0" brushRef="#br0" timeOffset="113208.1">23299 11087 784 0,'1'-3'467'16,"2"-4"-87"-16,-5 4-151 16,-6 2-59-16,-17 11-92 15,-10 3-24-15,-17 18-9 0,-2 9 2 16,0 7-7 0,3 6-9-16,14 0-12 0,6-6 9 15,19-13-105-15</inkml:trace>
  <inkml:trace contextRef="#ctx0" brushRef="#br0" timeOffset="117249.04">8369 12737 762 0,'2'-7'410'0,"2"-8"-103"0,0 7-139 16,6 3-39-16,1 15-68 16,1 9-24-16,-1 19-16 15,-3 8-2-15,-5 7-2 0,-1 0 0 31,-1-12-4-31,0-12 0 0,5-23 6 0,0-8 4 32,1-24 1-32,3-12 0 15,2-14-11-15,4-4-4 16,3 11-7-16,1 9-3 0,3 19-6 16,0 10 0-16,7 17 0 15,2 8 2-15,-3 14 3 16,-4 9 2-16,-12 7 3 15,-5-1 0-15,-6-3 3 16,1-5-35-16</inkml:trace>
  <inkml:trace contextRef="#ctx0" brushRef="#br0" timeOffset="117487.48">9030 12808 772 0,'17'-4'412'0,"14"-5"-60"0,17 7-240 16,3 0-31-16,1 2-43 15,-7 0 3-15,-10 1-164 16,-10 2-153-16</inkml:trace>
  <inkml:trace contextRef="#ctx0" brushRef="#br0" timeOffset="117645.35">9049 12918 554 0,'0'5'350'0,"7"4"50"0,16 2-164 16,22-2-71-16,9 0-11 15,4-4-69-15,-6 0-1 16,-6-4-30-16,-3-4-80 16</inkml:trace>
  <inkml:trace contextRef="#ctx0" brushRef="#br0" timeOffset="118061.16">9789 12573 760 0,'0'-3'413'16,"0"-1"-106"-16,0 9-135 0,0-5-110 15,5 19-27-15,10 55 3 16,-8-21 1-16,0 14 0 0,-1 3-3 16,-2-6-9-16,3-10-5 15,-7-24-2 1,-1-14 5-16,0-16 10 0,-5-11 0 16,1-19-2-1,3-11-7-15,-5-23-13 16,-2-7-1-16,3-7-3 15,0 1-4-15,6 15-7 16,6 7-5-16,8 22-9 0,3 10-4 0,11 10 1 31,8 9 1-31,11 4 7 0,8 2 5 0,12 8-99 16,0-3-103-16</inkml:trace>
  <inkml:trace contextRef="#ctx0" brushRef="#br0" timeOffset="118279.78">9826 12780 822 0,'-7'2'392'0,"7"2"-114"15,10 0-114-15,32-4-76 16,19-2-11-16,21-3-36 16,7 2-18-16,-11 3-46 15,-12 0-177-15</inkml:trace>
  <inkml:trace contextRef="#ctx0" brushRef="#br0" timeOffset="118736.51">10246 13037 384 0,'16'0'234'0,"12"0"-29"16,-3-3-16-16,0-2-3 0,-8-5 0 15,-8-6-9-15,-9-1-43 16,-8-4-26-16,-11-1-44 16,-6 6-21-1,-2 8-30-15,3 6-12 0,2 10-13 16,6 6-3-16,7 6 0 16,5-1 1-16,11-2 2 15,5-5 0-15,3-7 5 16,4 0 1-16,-1-2 1 15,0 4-1-15,2 4-5 16,-2 3 5-16,-3 8 11 16,-3-1 5-16,-2 9 9 15,-8 4 1-15,-12-2 19 0,-8 3 18 16,-16-3 25-16,-4-4 3 16,-6-3-15-16,-1-11-15 15,4-15-18-15,4-10-2 16,16-19-90-16,12-3-70 15</inkml:trace>
  <inkml:trace contextRef="#ctx0" brushRef="#br0" timeOffset="119249.02">10867 12797 845 0,'18'3'387'0,"20"2"-172"0,9-2-30 16,9-1-80-16,3-2-31 15,-9 0-45-15,-2 0-7 16,-18-4-38-16,-8-1-42 15,-9 2-165-15,-13 2-110 16</inkml:trace>
  <inkml:trace contextRef="#ctx0" brushRef="#br0" timeOffset="119413.77">10876 12970 805 0,'10'2'391'0,"21"2"-128"15,8-4-17-15,16-2-42 16,9 2-42-16,-5 2-73 16,-4-1-26-16,-18-4-47 15,-6-5-58-15</inkml:trace>
  <inkml:trace contextRef="#ctx0" brushRef="#br0" timeOffset="120116.29">11602 12720 586 0,'19'-3'339'15,"17"1"-2"-15,-3 11-226 0,-3 9-25 16,-12 15-8-16,-8 5 5 16,-8 5-2-16,-7 3-2 15,-7-6-21-15,2-5-14 16,-2-15-21-16,3-8 3 0,7-17-7 15,-2-14-7 1,10-19-10-16,7-10-11 0,6-8-3 31,7 4 4-31,8 12 2 0,2 10 2 16,0 18 6-16,-4 10 4 16,-15 13 9-16,-1 10 4 15,-9 8 0-15,-4 1 1 0,-6 5-5 16,-2-5-2-1,0-6-4-15,3-5 0 0,5-17 0 16,7-7-1 0,8-22-1-16,2-5-1 0,10-5-4 15,2 0-2-15,6 10-2 16,-4 5 1-16,-6 15 2 16,1 7 6-16,-14 15 26 15,-1 3 8-15,-9 13 3 16,-5 3-1-16,-3 5-22 15,-3 1 18-15,3-5 68 16</inkml:trace>
  <inkml:trace contextRef="#ctx0" brushRef="#br0" timeOffset="120863.44">12640 12932 341 0,'4'-3'252'16,"0"1"8"-16,5-1-34 15,-6-3-9-15,-2-1-31 16,1-5-23-16,-2-5-45 0,0-4-19 16,-5-6-28-16,-5-2-7 15,-15 4-18-15,-9 0-10 16,-11 13-24 0,-5 6-10-16,0 12-13 0,9 5-9 15,14 12-1 1,14 5 1-16,25 0 4 0,11 3 8 15,19-8 8-15,6-5 0 16,3-7 2-16,-4-6 2 16,-12-10 4-16,-10-6 3 0,-9-6 4 15,-5-3 2-15,-9 1-2 16,-1 0-3-16,-10 8-8 16,0 3-4-1,3 8-9-15,2 2-2 0,4 7-2 16,3 4 0-16,1 11 4 15,2 6 0-15,6 14 2 16,-2 3 1-16,0 6 3 16,3 0 1-16,-9-3 2 15,-3-3 1-15,-11-5 18 16,-9-3 24-16,-24-7 24 16,-9-5 9-16,-20-12 10 15,-4-10-17-15,12-13-16 16,12-9-6-16,29-10-72 15,15-3-65-15</inkml:trace>
  <inkml:trace contextRef="#ctx0" brushRef="#br0" timeOffset="123525.89">13453 12775 768 0,'15'1'391'15,"11"0"-119"-15,28 0-113 16,17 1-8-16,25-2-69 15,8 0-33-15,3 0-30 16,-8 1-6-16,-23-1-59 16,-13 0-59-1,-27 0-208-15</inkml:trace>
  <inkml:trace contextRef="#ctx0" brushRef="#br0" timeOffset="123756.69">13624 12951 813 0,'-3'0'384'0,"2"0"-173"16,2 0-43 0,1-1-54-16,29 1-26 0,83 2-21 15,-29 0-6-15,9-1-27 16,-8-5-10-16,-14-4-11 15,-6 1-10-15,-16-4-137 16,-6 2-143-16</inkml:trace>
  <inkml:trace contextRef="#ctx0" brushRef="#br0" timeOffset="123943.55">14178 12657 679 0,'8'0'345'0,"5"-2"-73"15,12 5-77-15,12 17-64 16,4 4-15-16,1 17-33 0,-11 1-13 16,-16 7-14-16,-12-5-7 15,-18-4-14-15,-9-4-8 16,-12-14-88-16,-5-3-103 16</inkml:trace>
  <inkml:trace contextRef="#ctx0" brushRef="#br0" timeOffset="124165.77">13577 12725 798 0,'-15'17'340'0,"-17"23"-159"15,7 8-3-15,15 8-14 0,10-3-17 16,25-6-54 0,12-9-23-16,22-16-34 0,11-7-25 15</inkml:trace>
  <inkml:trace contextRef="#ctx0" brushRef="#br0" timeOffset="124785.6">15300 12645 889 0,'17'0'410'0,"25"9"-183"15,-1 7-43-15,-4 19-75 16,-8 7-27-16,-25 10-29 15,-13 1-9-15,-16-8-9 16,-3-3-5-16,5-22-11 16,7-7 0-16,10-22-16 15,6-14-5-15,13-15-9 16,2-12-6-16,13 2 6 16,3 3 2-16,4 7 6 15,3 8 10-15,-5 14 21 16,-2 6 12-16,-11 16 12 15,-5 9-2-15,-6 15-8 16,-9 7-5-16,0 8-14 0,0 1-5 16,2-2-5-16,4-6-35 15,12-12-32-15</inkml:trace>
  <inkml:trace contextRef="#ctx0" brushRef="#br0" timeOffset="125069.61">15916 12679 974 0,'17'-2'497'15,"12"-4"-114"-15,16 2-207 0,4 0-24 16,4 1-61-16,2-1-32 16,-2 5-41-16,-4 0-7 15,-8 3-43 1,-10 2-57-16,-14-1-113 0,-6 5-104 16,-17 0-139-1</inkml:trace>
  <inkml:trace contextRef="#ctx0" brushRef="#br0" timeOffset="125210.88">15989 12820 719 0,'2'5'364'0,"7"4"-51"15,10-1-51-15,21-4-57 16,7 0-11-16,19-5-79 16,-1-2-33-16,-1-1-41 15,-7-3 2-15,-15 1 145 16</inkml:trace>
  <inkml:trace contextRef="#ctx0" brushRef="#br0" timeOffset="125857.67">16633 12640 591 0,'8'1'309'16,"16"4"-32"-16,4 3-70 16,1 11-38-16,-1 5-14 15,-8 6-52-15,-9 2-19 16,-12-3-28-16,-6-2-14 15,-6-12-16-15,1-6-2 0,4-15-23 16,7-12-10-16,9-9-11 16,6-10-6-16,6 0 9 15,7 1 3-15,4 11 13 16,4 11 11-16,-2 13 31 16,-5 5 11-16,-10 16 2 15,-6 0-8-15,-9 7-18 16,-4 2-6-16,-5-1-6 15,-1-3-2-15,3-9-5 16,2-7-3-16,5-14-10 16,11-9-2-16,3-10-2 15,3-4 0-15,4 3 7 16,-3 3 0-16,5 10 8 16,-2 6 7-16,-3 12 5 0,-6 5 2 15,-9 9-5 1,0 5-5-16,-8 6-23 15,4 1-69-15</inkml:trace>
  <inkml:trace contextRef="#ctx0" brushRef="#br0" timeOffset="126312.26">17527 12834 709 0,'7'-6'379'0,"3"-8"-77"0,2 0-37 16,-7-8-73-16,-9-1-32 16,-4-7-69-16,-10 2-32 15,-13 7-50-15,0 2-13 0,-10 18-15 16,2 6-2-1,7 11 0-15,6 6-2 16,18 3-3-16,11-3-7 16,19-1-4-16,8-5 4 15,10-8 10-15,1-3 11 16,-6-9 14 0,0 1 14-16,-10-3 35 15,-8 3 11-15,-4 9 16 0,-3 7-3 16,-4 18-23-16,-1 8-9 15,-5 15-15-15,-6-1-6 16,-2-5-9-16,-1-7 0 16,-11-14 5-16,-5-5 1 15,-16-14 2-15,-5-5-2 16,-9-7-5-16,2-4-48 16,6-12-84-16</inkml:trace>
  <inkml:trace contextRef="#ctx0" brushRef="#br0" timeOffset="126723.61">15021 12303 900 0,'1'0'398'0,"10"13"-183"16,4 26-81-16,-4 39-59 15,2 18 11-15,-6 32 6 16,-4 12-11-16,-5-8-24 16,-4 0-13-16,-3-28-22 15,1-20-4-15,4-24-79 16,1-20-116-16</inkml:trace>
  <inkml:trace contextRef="#ctx0" brushRef="#br0" timeOffset="127135.19">14767 12459 969 0,'22'-18'355'15,"19"-14"-241"-15,42 0-93 0,22-4 15 0,53 2 49 16,26 2 12 0,57 2-12-16,31 1-17 15,46 8-37-15,20 3-14 16,11 11-9-16,-14 7-3 0,-43 5 3 16,-36 8 1-1,-73-1 4-15,-29 0 1 16,-65-2-2-16,-26-4-1 15,-41-3 17-15,-16-3 8 16,-21-5 11-16,-6-4 6 0,-1-4-10 16,2-1-3-1,7 3-8-15,5 3-8 0,2 11-23 0,3 10-8 16,-6 26-9 0,1 15-1-16,-1 44 7 15,3 19 2-15,8 27 4 0,1 12 4 16,7-19-1-16,3-12 0 15,4-28 4-15,1-21-79 0,-6-19-134 16</inkml:trace>
  <inkml:trace contextRef="#ctx0" brushRef="#br0" timeOffset="127532.11">14744 13463 1240 0,'19'-3'488'0,"15"-4"-254"0,59 7-215 15,29-5 6-15,76-1 51 16,36-3 22-16,58 0 10 16,32 7-13-16,22-1-38 15,-5 0-20-15,-29-2-25 16,-34 0-2-16,-56-4-1 15,-26 1-1-15,-51-2 0 16,-10-4-1-16,-39-1-9 16,-18-1-30-16,-34 0-121 15,-28 0 166-15</inkml:trace>
  <inkml:trace contextRef="#ctx0" brushRef="#br0" timeOffset="128117.75">18920 12808 983 0,'-7'-16'443'16,"1"-16"-217"-16,6 4-75 0,27 10-61 15,5 4-19 1,12 11-13-16,8 5-2 15,-5 15-23-15,-4 5-9 16,-24 9-3-16,-24 3 2 16,-37 4 6-16,-13 2 3 15,-10-5-6-15,11-2-7 16,23-12-14-16,11-4-12 16,27-2-15-16,11-5 0 0,11 0 2 15,12-2 12 1,10-8 9-16,2-1-3 15,2-8-155-15,-2-4-243 0</inkml:trace>
  <inkml:trace contextRef="#ctx0" brushRef="#br0" timeOffset="128386.58">19230 12600 904 0,'-37'-14'405'0,"-36"-7"-208"31,0 13-67-31,-6 15-101 0,2 16-20 15,-2 17-17-15,1 10-2 0,25 23 11 32,18 11 4-32,36 6 13 15,23 1 12-15,46-14 17 0,18-16 7 0,28-19 4 16,10-18-9 0,0-31 18-1,-4-15 22-15,-31-30 40 16,-22-16 28-16,-46-38-6 0,-27-10-20 0,-53-8-47 15,-22 12-35 1,-39 37-41-16,0 21-39 0</inkml:trace>
  <inkml:trace contextRef="#ctx0" brushRef="#br0" timeOffset="134965.34">1722 14276 896 0,'10'-8'378'0,"7"-6"-196"15,14-9-71 1,6-7-1-16,5-9-21 0,0-4-16 15,-8-4-19-15,-6 2-1 16,-17 10 27-16,-6 10 13 16,-11 25-14-16,-4 13-7 15,-3 25-39-15,-2 7-21 16,7 17-4-16,1 4-2 0,9-1-2 31,6 0 14-31,5-20-109 0,5-12-89 0</inkml:trace>
  <inkml:trace contextRef="#ctx0" brushRef="#br0" timeOffset="135284.79">1988 13768 1133 0,'-53'-3'493'0,"-39"0"-250"0,-6 25-136 0,5 15-40 16,16 25-53-16,15 9-17 15,25 15-1-15,14 4 3 16,40 8 6-16,20 3-5 31,35-9-8-31,16-11 0 0,30-28 6 0,4-17 8 16,0-33 11 0,-4-13 7-16,-22-32 22 15,-12-19 13-15,-35-25 23 16,-20-12 10-16,-50-1 4 0,-29 11-15 15,-36 18-24-15,-3 14-20 16,1 21-37-16,13 10 11 0,28 20-123 31,12 3-388-31</inkml:trace>
  <inkml:trace contextRef="#ctx0" brushRef="#br0" timeOffset="135658.11">2847 14204 1014 0,'-3'-1'459'15,"-5"-1"-214"-15,28 5-155 16,17 3-26-16,32 1-41 15,19 0 1-15,20 1-10 16,7-1-3-16,-12 1-8 16,-12-1-35-16,-21 0-99 15,-19-2-95-15</inkml:trace>
  <inkml:trace contextRef="#ctx0" brushRef="#br0" timeOffset="135989.48">2987 14418 716 0,'-3'0'358'0,"2"0"-113"16,10 2-76-16,24-4-74 15,15-4-23-15,23 3-23 16,9-3-3-16,7 6-4 16,-6 2-5-16,-21-2-2 15,-13-3 0-15,-22-7-43 16,-9-3-47-16,-13-9-77 15,-5 0-18-15,-15-9 40 16,-1-4 49-16,0-1 86 16,4 2 14-16,20 10 11 15,2 5 2-15,13 16-10 16,4 7 9-16,-1 16 7 16,4 10 5-16,-11 12 16 15,-13 9-1-15,-17 8-8 16,-14-3-13-16,-5-7-68 15,1-9 35-15</inkml:trace>
  <inkml:trace contextRef="#ctx0" brushRef="#br0" timeOffset="136378.03">3108 13611 485 0,'-2'-3'315'0,"4"-1"57"0,10 2-156 15,19-1-84-15,12 2-17 16,11 1-64-16,1 4-20 15,-12 7-25 1,-13 2 4-16,-30 5 21 0,-17 3 14 16,-28 3 14-16,-11 0-5 15,-5-4-16-15,7-4-12 16,22-6-21-16,11 0-7 0,27 2-14 31,11 1-1-31,23 0 6 16,11-2 6-16,10-3 5 15,-2-4-37-15,-11-4-117 16,-6-7-128-16</inkml:trace>
  <inkml:trace contextRef="#ctx0" brushRef="#br0" timeOffset="136667.07">3324 13466 659 0,'-23'-15'370'0,"-15"-9"-98"15,-15 15-86-15,-1 7-39 16,-5 20-80-16,1 7-34 16,8 14-42-16,5 6-10 15,23 10-6-15,8 11 4 16,29 8 11-16,15 2 4 16,18-7 2-16,18-8 4 15,28-26 4-15,13-17 6 16,8-38 18-16,-7-18 10 15,-25-32 65-15,-22-13 34 0,-47-9 61 16,-25-2 18-16,-49 3-59 16,-22 8-39-16,-29 26-85 15,-6 17-30-15,13 35-121 16</inkml:trace>
  <inkml:trace contextRef="#ctx0" brushRef="#br0" timeOffset="140483.28">4367 14274 193 0,'0'2'191'0,"2"0"28"0,7-13 14 16,-1-10 3-16,18-9-32 15,-8-17-19-15,-5-14-34 16,1-5-25-16,-6 0-31 16,-1 13 3-16,-7 22-10 15,0 15-8-15,-19 23-25 16,6 18-27-16,0 24-32 0,4 8-1 16,9 4 3-1,5-1 0-15,10-5 2 0,2-8 1 16,-1-10-77-1,4-6-97-15</inkml:trace>
  <inkml:trace contextRef="#ctx0" brushRef="#br0" timeOffset="140662.66">4179 14412 858 0,'13'2'386'16,"34"-2"-182"-16,18-1-15 15,21-7-35-15,16 1-41 0,-3 3-53 16,-2 6-21-16,-14 5-25 16,-15 0-6-1,-24 3-109-15,-14-4-145 0</inkml:trace>
  <inkml:trace contextRef="#ctx0" brushRef="#br0" timeOffset="140978.14">4284 14673 865 0,'-4'-5'411'16,"3"-11"-158"0,9 1-85-16,25 2-89 0,14 3-19 0,11 4-32 15,3 7-4-15,-11 13-7 16,-13 3 2-16,-29 12 7 15,-15 5 7-15,-26 6 2 16,-10 3-4-16,-6-4-11 16,-1-5-4-16,5-16-1 15,11-11-2-15,19-10-16 16,12-5-9-16,26-1-7 16,9 2-2-16,15 4 10 15,-1 5 4-15,2 13 2 0,-2 3-10 16,0 1-382-16</inkml:trace>
  <inkml:trace contextRef="#ctx0" brushRef="#br0" timeOffset="141488.73">4952 14249 830 0,'9'-4'393'0,"10"-1"-153"0,0 6-54 16,0 18-57-16,-7 6-20 16,-9 17-27-16,-6 0-12 15,-6 2-23-15,-4-8-12 16,6-14-14-16,7-4-2 15,5-21-6 1,8-8 0-16,4-20-5 16,2-15-2-16,12-1-5 0,3 3-1 15,3 13-2-15,-1 14-1 16,-22 24 6 0,-7-4 8-16,1 1 8 15,14 22 2-15,-12 19 1 0,-10 2-4 16,-7-11-6-16,0-5-2 15,4-15-5-15,5-4-8 16,7-18-12-16,4-11 0 0,10-18 0 16,0-6 4-1,6-4 4-15,0 4-1 0,-2 13 3 16,-2 10 6-16,-11 18 18 16,0 11 8-16,-13 20 12 15,-1 7 0-15,0 11-6 16,-4-3-7-16,7-4 4 15,4-9-126-15</inkml:trace>
  <inkml:trace contextRef="#ctx0" brushRef="#br0" timeOffset="142005.78">5796 14307 931 0,'-5'-1'412'16,"-5"-5"-214"-16,-3 14-125 16,3 7-36-16,-2 14-36 15,4 11-1-15,8 5 6 0,6 1 1 16,11-9 15-16,7-11 20 15,12-17 20-15,1-8 6 16,-2-14 9-16,-2-6 0 16,-9-17-6-16,-4-7 0 15,-7-8-20-15,0-1-16 16,-9 11-5-16,-1 9 7 16,-2 21-1-16,-7 11-4 0,0 15-13 15,-1 12-15 1,7 15-6-16,3 4 1 0,9-1 1 15,-1-6 7-15,6-7-113 16,-2-8-120-16</inkml:trace>
  <inkml:trace contextRef="#ctx0" brushRef="#br0" timeOffset="142184.04">6101 14564 807 0,'0'0'383'0,"5"5"-138"0,1 6-76 16,2 14-77 0,-1 0-19-16,-4 8-36 0,-2 2-9 15,-1-3 2-15,-2-2-48 16,-1-10-225-16</inkml:trace>
  <inkml:trace contextRef="#ctx0" brushRef="#br0" timeOffset="142449.79">6096 14542 686 0,'12'-9'355'0,"19"-4"-99"15,2 2-66-15,-1 12-90 0,-1 7-21 0,-9 5-32 16,-4 3-8 0,-15 2-11-16,-8 0-4 15,-11-1-4-15,-7-1-1 16,6-9-4-16,3-6-25 15,17-1-18-15,10-4-7 0,15 0-7 16,4 3 20 0,0 3 12-16,-1 7-2 0,-11 9 18 15,-5 4 11-15,-20 4 18 0,-13 2 6 32,-20-4-11-32,-4-3-4 15,0-13-178-15</inkml:trace>
  <inkml:trace contextRef="#ctx0" brushRef="#br0" timeOffset="142820.65">6174 13980 795 0,'5'-10'418'0,"1"-6"-113"16,18 1-136-16,7 3-32 16,10 7-43-16,4 6-17 15,-13 8-25-15,-4 10-11 16,-23 4-6-16,-15 5-2 15,-20 5-3-15,-13-1-3 16,-5-5-14-16,8-2-3 16,25-6-8-16,15-7-1 0,31-6 2 15,14-2 0-15,14-8 3 16,1-2 0 0,0 5 17-16,-7 0-83 0</inkml:trace>
  <inkml:trace contextRef="#ctx0" brushRef="#br0" timeOffset="143327.33">6854 14337 628 0,'8'0'349'0,"10"-2"-22"16,7-1-85-16,24-1-39 0,9-4-24 16,17 2-62-1,3-2-29-15,-13 1-45 0,-12 1-17 0,-23 5-70 32,-13 3-62-32,-13 8-165 15,-5 1-170-15</inkml:trace>
  <inkml:trace contextRef="#ctx0" brushRef="#br0" timeOffset="143511.49">6911 14519 978 0,'9'1'440'16,"23"2"-208"-16,13-3-11 0,25-3-53 0,8 5-17 31,-5 0-51-31,-10 2-22 0,-26 1-35 15,-12-5-17-15,-11 0-155 0,-7 2-429 16</inkml:trace>
  <inkml:trace contextRef="#ctx0" brushRef="#br0" timeOffset="145331.51">7906 13980 957 0,'0'15'356'16,"0"17"-255"-16,-3 15-42 0,1 32 13 16,2 6-9-1,-1 15-16-15,1-5-7 0,2-27-15 16,-1-17-2-16,6-32 58 16,-1-14 35-1,-1-17 33-15,-4-12 7 0,-6-23-51 16,-1-6-30-16,-2-18-36 15,1-4-12-15,3 3-16 16,0 6-7-16,4 16-7 16,8 10-3-16,6 10-3 0,2 8-3 15,14 8-3 1,8 4 0-16,20 7 19 0,13 3-57 16,6 8-155-16,1 0-168 0</inkml:trace>
  <inkml:trace contextRef="#ctx0" brushRef="#br0" timeOffset="145524.68">7930 14317 981 0,'12'-5'401'0,"25"-3"-236"15,7 3-50 1,21 6-47-16,5 6-19 0,-3 5 11 16,-5-1-97-16</inkml:trace>
  <inkml:trace contextRef="#ctx0" brushRef="#br0" timeOffset="145685.12">8407 14441 1070 0,'-1'0'471'0,"-1"-4"-246"31,2 4-104-31,0 0-62 16,0 0-70-16</inkml:trace>
  <inkml:trace contextRef="#ctx0" brushRef="#br0" timeOffset="146157.7">8866 14150 968 0,'-6'1'395'0,"-3"8"-217"15,-6 18-119-15,-2 9-18 16,-5 20-2-16,-4 7-5 16,6-2-4-16,3-1-2 15,8-25-6-15,6-9-1 0,5-20 29 16,10-10 7-16,7-19 12 16,3-12 2-16,-1-21-19 15,-3-6-7-15,-5-10-17 16,1 7-5-16,-4 13-16 15,-2 8-1-15,-2 23 6 16,-1 10-2-16,-1 18-2 16,4 10-4-16,7 19-9 15,11 9 1-15,9 13 3 16,2 9 1-16,1-1 0 16,-3-2 1-16,-10-11-4 15,-6-12-2-15,-15-16-3 0,-9-10 3 16,-27-9 7-16,-11-4 10 15,-20-2 15-15,-1-1 0 16,5 0-5-16,5-3-6 16,17 4-35-16,9 0-50 15,16-1-187-15</inkml:trace>
  <inkml:trace contextRef="#ctx0" brushRef="#br0" timeOffset="146380.34">9254 14327 1138 0,'8'-4'491'0,"14"4"-252"16,5 12-97-16,17 14-71 15,1 10-17-15,-4 6-23 16,0-3-8-16,-18-6-9 0,-5-6-45 15,-8-11-131-15,-4-8-183 16</inkml:trace>
  <inkml:trace contextRef="#ctx0" brushRef="#br0" timeOffset="146521.95">9502 14327 1166 0,'-11'0'540'15,"-19"5"-237"-15,-8 9-79 16,0 17-108-16,0 9-33 15,4 8-44-15,2-2-14 16,3-8-13-16,4-6-7 16,9-14-30-16</inkml:trace>
  <inkml:trace contextRef="#ctx0" brushRef="#br0" timeOffset="148751.66">9880 14424 958 0,'6'0'456'15,"7"-3"-156"-15,27 3-119 16,20 0-26-16,30 3-48 15,6 2-33-15,-10 1-43 16,-10 4-21-16</inkml:trace>
  <inkml:trace contextRef="#ctx0" brushRef="#br0" timeOffset="151562.82">10642 14266 786 0,'4'0'342'0,"2"2"-160"16,-5 23-90-16,6 12-30 0,2 18-5 16,0 5-5-1,11-8-14-15,1-7-4 16,3-21 2-16,1-6 3 16,2-18 20-16,-2-11 11 0,-3-15 6 15,-1-12 0 1,-10-13-12-16,0-2-6 0,-6 1-11 0,-5 6 1 31,1 21-9-31,-4 10-12 16,-5 26-13-16,1 13-10 0,6 24-7 15,1 5 2-15,6 3 1 16,4-2 7-16,-2-12-157 0,2-4-108 16</inkml:trace>
  <inkml:trace contextRef="#ctx0" brushRef="#br0" timeOffset="151793.66">10642 14146 955 0,'-4'2'439'0,"-2"11"-159"15,3 22-172-15,-1 18-27 16,6 36-3-16,5 6-6 0,4 6-17 15,-1 2-4 1,-3-17-21-16,-6-4-5 0,-1-18-9 16,3-11 5-1,1-21-142-15,3-16-84 16</inkml:trace>
  <inkml:trace contextRef="#ctx0" brushRef="#br0" timeOffset="152228.1">11019 14560 1039 0,'0'-4'490'0,"7"3"-199"16,0 2-105-16,3 13-89 0,0 7-23 15,-8 10-18-15,-2 5-11 16,-4 2-12-16,-2-4-7 16,2-10-11-16,3-6-3 15,6-14-19-15,5-6-12 16,10-13-13-16,2-5-3 15,3-8 8-15,2 0 9 16,-8 6 13 0,-4 0 5-16,-6 12 5 0,-10 2 3 0,-9 9-1 15,-3 7 0 1,-4 6-4-16,5 2-2 16,8 2-2-16,6 1-2 15,20-2 0-15,4-2 0 16,8-6 15-16,7-1-123 0</inkml:trace>
  <inkml:trace contextRef="#ctx0" brushRef="#br0" timeOffset="153171.05">11475 14296 824 0,'3'-3'397'16,"11"6"-134"-16,0 7-100 0,0 19-59 16,0 10-11-16,-12 9-13 15,-2 2-14-15,-5-10-27 16,-2-6-11-16,3-20-16 16,4-9-5-16,4-16-21 15,7-13-4-15,7-13-1 16,3-9 3-16,4-2 16 15,-7 28 2 1,-9 9 20 0,0 2 8-16,25-7 20 0,-9 14 6 0,-9 20-9 15,-9 14-7-15,-11 1-15 16,1-3-6-16,-4-6-10 16,4-7-27-16,10-10-57 15,5-14-24-15,14-20-7 16,-1-6 25-16,-1-7 52 0,10 7 28 15,-7 15 39-15,0 8 13 0,-3 18 33 16,-10 11 9 0,-8 17-20-16,-3 4-8 15,-4 5-28-15,1-1-8 16</inkml:trace>
  <inkml:trace contextRef="#ctx0" brushRef="#br0" timeOffset="153958.15">12240 14561 372 0,'4'0'278'0,"12"-1"51"16,0-9-62-16,-2-7-72 16,6-1-22-16,-10-8-25 15,-1 1-8-15,-9-3-8 16,-7-1-11-16,-14 2-39 16,-10 4-26-16,-4 11-39 15,-5 10-13-15,5 15-10 16,6 7-6-16,8 13-2 15,7 0-1-15,15 3 0 16,10-5-1-16,13-8-8 16,4-8 2-16,2-16 5 15,3-4 6-15,-5-12 14 0,-6-2 5 16,-5-1 3-16,-6-2 0 16,-5 6-1-16,3 10-3 15,-3 13 0 1,-2 11 1-16,4 17-3 15,1 6-1-15,-4 17-5 0,-3 3-2 0,-14 6 3 16,-4 3 0-16,-14-10 8 16,-3-4 5-1,-2-16 14-15,-5-12 9 16,-2-26 11-16,4-10-4 16,11-27-25-16,7-6-24 0,20-9-100 15,9-1-61 1</inkml:trace>
  <inkml:trace contextRef="#ctx0" brushRef="#br0" timeOffset="154523.63">12683 14489 391 0,'1'-3'253'0,"1"2"45"16,2 1-72-16,-4 0 0 0,0 0 6 0,0 0-6 31,0 0-17-31,0 0-67 15,0 0-36-15,0 0-74 0,0 0 147 16</inkml:trace>
  <inkml:trace contextRef="#ctx0" brushRef="#br0" timeOffset="155043.55">13421 14064 707 0,'-7'8'316'0,"-16"14"-119"15,-5 8-72-15,-4 21-34 16,-3 5-4-16,9 12-25 16,5-2-9-16,14-17-17 15,7-9-9-15,14-27 5 16,7-13 6-16,4-25 10 16,5-14 3-16,0-19-8 15,-3-8 5-15,-12-6 11 16,-6-2 0-16,-8 5-5 0,-1 4-6 15,1 24-18-15,1 11-4 16,2 26-19 0,0 17-8-16,10 18-12 0,6 13-1 15,18 15 11-15,10 3 0 16,-1 3 3 0,-5-3 1-16,-15-9 0 0,-11-7-2 15,-14-11-6-15,-8-7 1 0,-27-6 2 16,-20-4 5-16,-21-5 8 15,-5-7 0-15,8-8-1 16,16-2-4-16,27-3-29 16,13-1-42-1,24 2-117-15,12-4-81 0</inkml:trace>
  <inkml:trace contextRef="#ctx0" brushRef="#br0" timeOffset="155242.71">13815 14172 1175 0,'9'-2'492'16,"18"7"-265"0,7 10-102-16,14 16-50 15,4 10-15-15,-4 11-22 0,-5-1-10 0,-10-4-23 16,-4-7-41-16,-13-21-140 15,0-10-150-15</inkml:trace>
  <inkml:trace contextRef="#ctx0" brushRef="#br0" timeOffset="155416.74">14162 14219 929 0,'-3'-4'478'0,"-9"-1"-134"0,0 5-73 16,-12 12-109-16,-6 7-33 0,-13 15-53 15,-10 6-13-15,0 10-25 16,1 2-12-16,13-10-18 16,10-3-2-16,16-13-91 15,4-10-240-15</inkml:trace>
  <inkml:trace contextRef="#ctx0" brushRef="#br0" timeOffset="170287.51">14868 14332 730 0,'-3'0'326'0,"2"3"-155"16,7 5-28-16,26 7-34 0,14 1-8 15,27 2-11-15,12-1-15 0,13-5-28 16,-2-5-10-16,-8-1-16 15,-10-1-4 1,-30-4-4 0,-9 1-33-16,-24 4-84 15,-9 1-58-15,-10 2-181 16</inkml:trace>
  <inkml:trace contextRef="#ctx0" brushRef="#br0" timeOffset="170672.77">14975 14523 396 0,'-10'5'219'0,"-7"8"-54"0,13-2-22 0,23-2-8 0,16-4-9 15,18-1-2 1,12-1 7-16,12-3-44 0,-1 0-18 16,2-3-26-1,-7-5-12 1,-17-1-7-16,-9-9 4 15,-26-6 4-15,-4 1-4 16,-19-10-18-16,-9-1-6 0,-9-5-8 16,-7-2 1-16,3 6 4 15,5 8-2-15,14 17-24 16,8 10-6-16,18 14 2 16,5 7 2-16,11 12 23 15,0 4 4-15,2 4 3 16,-9-1 4-16,-14-10 56 15,-6-4 37-15,-22-9 61 16,0 1 9-16,-7-3-41 16,-6-3-33-16,-1 2-60 15,-2 2-12-15,-2 2-82 16,3 4 85-16</inkml:trace>
  <inkml:trace contextRef="#ctx0" brushRef="#br0" timeOffset="171681.62">1662 15658 1009 0,'2'1'378'16,"16"2"-263"-16,16 1-52 0,37 2-20 15,17-2-6-15,15 2-18 16,0-1-5-16,-8 1-4 16,-12 1 2-16,-16-3-35 15,-17 3-40-15,-21 0-162 16,-11-1-193-16</inkml:trace>
  <inkml:trace contextRef="#ctx0" brushRef="#br0" timeOffset="172009.45">1821 15756 309 0,'-15'5'197'0,"-12"3"26"15,11 0-51-15,22-1-22 0,15 2-23 16,29 2-53 0,15-5-1-16,11-3-24 0,5-2-10 15,-1-3-16-15,-4-4-2 16,-2-1-5-16,-9-3-8 15,-25-3-29-15,-11 0-13 16,-22-3-8 0,-11 0 6-16,-15-6 32 0,-5 1 16 15,-1-3 15-15,8 6 5 16,14 5-8-16,11 5-14 16,17 11-8-16,7 2 1 15,6 12 33-15,-2 5 18 16,-16 6 68-16,-12 3 16 15,-23 0-1-15,-13 0-10 0,-6-4-54 16,-1-3-77 0</inkml:trace>
  <inkml:trace contextRef="#ctx0" brushRef="#br0" timeOffset="172548.3">3194 15731 739 0,'9'-9'356'16,"7"-5"-110"-16,-2 7-101 15,-8 14-63-15,-4 12-12 16,-7 18-20-16,-3 12-6 15,4 12-16-15,4-1-4 0,10-8-8 16,11-10-1 0,10-32 1-16,-16-6 2 0,1 1 4 15,48-2 4-15,-7-25 4 16,0-13 3-16,-45-20-2 16,-4-3-5-16,-2 8-8 0,-8 9-7 15,-3 23-10 1,1 15-2-16,-4 18 1 0,1 10 2 15,4 19 3-15,5 4 1 16,4 1-2-16,4-3 0 16,5-9 2-16,-5-10 8 15,5-6-136-15,0-1-125 16</inkml:trace>
  <inkml:trace contextRef="#ctx0" brushRef="#br0" timeOffset="172713.58">3700 16051 913 0,'1'3'378'0,"3"6"-195"0,1 5-65 15,1 3-8-15,1 4-25 16,-2 6-40-16,-3 2-10 0,-2 2-12 16,-2-2-5-16,-2-7-87 15,3-3-108-15</inkml:trace>
  <inkml:trace contextRef="#ctx0" brushRef="#br0" timeOffset="172966.28">3705 16013 925 0,'9'-3'386'16,"3"-6"-208"-16,11 11-121 16,5 5-24-16,-1 8-15 15,-2 2-5-15,-11-1-2 16,-7 4 0-16,-10-4 0 15,-1 0 1-15,-1-5-1 16,2-8-6-16,14-3-11 0,9-5-6 16,8-3-10-16,8 5 2 15,-6 4 3 1,-4 7 17-16,-15 8 62 0,-13 4 22 16,-16 8 27-16,-14 0-12 15,-10-1-10 1,0-6-91-16</inkml:trace>
  <inkml:trace contextRef="#ctx0" brushRef="#br0" timeOffset="173390.77">4198 15828 919 0,'0'-3'426'16,"6"0"-155"-1,13 2-106-15,20 0-96 0,17 1-4 16,7 0-29-16,-5-3-13 15,-9 3-9-15,-8-1 17 16,-10 1-156-16,-5 6-89 16</inkml:trace>
  <inkml:trace contextRef="#ctx0" brushRef="#br0" timeOffset="173567.86">4239 16003 655 0,'11'3'291'0,"19"5"-114"16,10-5-40-16,13-1-17 15,5 2-14-15,-5-4-46 16,-6 4-10-16,-12 0-16 0,-10-4-92 16</inkml:trace>
  <inkml:trace contextRef="#ctx0" brushRef="#br0" timeOffset="175398.73">3841 15439 450 0,'-7'-8'330'0,"-4"-2"32"0,8-6-177 15,3-1-45-15,15 0-66 16,6 0-21-16,11 4-7 16,-1 3 0-16,1 11-16 15,-5 6-11-15,-15 10-4 16,-8 9 7-16,-17 14 6 0,-10 1 0 16,-13 3-5-16,3-8-9 15,9-16-13 1,12-5-1-16,26-12 1 0,18 0 0 15,11-3 6-15,5-2 0 0,0-1 1 16,-9 0-1-16,-3 3 0 16</inkml:trace>
  <inkml:trace contextRef="#ctx0" brushRef="#br0" timeOffset="176880.52">5840 16149 353 0,'-94'6'155'0,"-63"1"-36"0,12 3-27 15,17 2 7 1,37-4 14-16,17 0-5 15,44-4-34-15,27-4-15 16,54 0-15-16,34-5-21 16,71-3 8-16,41 2 19 15,73-4 32-15,34-2 5 16,64 5-15-16,26 0-14 0,35 5-27 16,8 3-2-1,0 0 14-15,-10 1 3 0,-17-2 3 16,-15 0 1-16,-28 1-13 15,-17 2-3-15,-47 8-9 16,-31 2-99-16</inkml:trace>
  <inkml:trace contextRef="#ctx0" brushRef="#br0" timeOffset="178715.52">5528 15627 455 0,'-19'-7'278'0,"-16"-4"-48"0,3-12-37 16,9-3-38-16,10-5-62 16,13-1-31-16,16 0-35 0,11 3 6 15,17 6 15 1,3 9 11-16,12 21-9 0,1 9-10 16,-13 17-12-16,-11 4-5 15,-38 8-1-15,-28 4-1 16,-28 4 0-1,-8-1-2-15,0-6-3 16,17-8-1-16,22-15-4 16,9-7-6-16,19-13-3 15,12-1 6-15,12-2 22 16,8 0 15-16,13 4 7 0,3 2-6 16,7 3-20-16,2 1-9 15,-5 0-83 1,-3-6-101-16</inkml:trace>
  <inkml:trace contextRef="#ctx0" brushRef="#br0" timeOffset="179046.42">5948 15511 687 0,'-2'-7'429'0,"2"-1"-7"15,1 8-187-15,2 19-126 0,0 9-33 16,0 16-30-1,2 8 0-15,-3 8-11 16,1-5 0-16,-3-9-9 0,-1-13-5 0,5-19 5 31,-3-8 0-31,3-20 1 0,-2-10 1 0,-6-19-2 16,0-7-6-16,-10-14-2 16,5 0-3-16,-6-5-12 31,4 5-3-31,10 19-12 0,-2 7-3 15,12 23-5 1,6 9-2-16,9 11 3 16,8 4 2-16,20 3 9 15,9 0-27-15,12-2-186 16,4-3-127-16</inkml:trace>
  <inkml:trace contextRef="#ctx0" brushRef="#br0" timeOffset="179262.13">5978 15658 1050 0,'3'3'448'0,"10"-1"-218"16,8-2-51-16,25 0-46 15,8-1-32-15,11-2-59 16,-3 2 5-16,-9 2-217 16</inkml:trace>
  <inkml:trace contextRef="#ctx0" brushRef="#br0" timeOffset="179839.53">6524 15512 835 0,'0'-1'425'15,"-3"3"-142"-15,-5 6-100 0,-5 19-99 16,-5 3-29-16,0 13-12 16,-2-1-12-16,6-4-5 15,2-3-4-15,8-17-10 16,5-7 6-16,4-17 2 0,4-11 0 15,3-11 4-15,2-7-2 16,2-5-7-16,1-2 2 16,-7 0-7-16,0 2-3 15,2 13-4 1,-4 4-3-16,1 16-4 0,0 8-2 16,2 14-3-1,5 9-1-15,7 8 4 0,5 5 2 0,8 1 3 16,4-2 1-1,-1 0 1 1,-5-5 2-16,-6-6 1 0,-8-1-1 16,-15-7-1-1,-5-4 3-15,-23-2 16 16,-10-2 7-16,-21-2 8 16,-11-2 2-16,-4-1-14 0,6 2-8 15,27 0-56-15,5-4-73 16</inkml:trace>
  <inkml:trace contextRef="#ctx0" brushRef="#br0" timeOffset="180161.54">6951 15646 728 0,'2'-3'389'15,"8"0"-108"-15,-1 4-47 16,9 9-80-16,5 6-30 15,8 9-38-15,4 2-21 0,-5 1-32 16,-1 1-12-16,-6-3-8 16,-2-4-73-1,-5-2-196-15</inkml:trace>
  <inkml:trace contextRef="#ctx0" brushRef="#br0" timeOffset="180307.93">7240 15659 1148 0,'-10'-2'496'16,"-17"1"-266"-16,-5 4-67 16,-7 12-76-16,0 6-26 0,-3 9-33 15,8 1-12-15,9-3-54 16,7-4-88-16</inkml:trace>
  <inkml:trace contextRef="#ctx0" brushRef="#br0" timeOffset="181767.01">7478 15674 882 0,'-2'-1'494'0,"-2"-1"-95"0,10 2-146 16,-6 0-112-16,30 0-35 15,70 2-34-15,-26-3-20 16,4-4-28-16,0 3-29 16,-10-6-31-16</inkml:trace>
  <inkml:trace contextRef="#ctx0" brushRef="#br0" timeOffset="182181.37">8220 15582 877 0,'-7'-19'445'15,"2"-25"-150"-15,7-1-81 16,21-4-104-16,7 9-27 16,7 17-22-16,-3 11-1 15,-5 25-14-15,1 15-11 16,-15 13-16-16,-3 5-5 16,-21 3-1-16,-12-4 0 0,-8 2-1 15,-7-1 1-15,-1-9-2 16,2-7-2-1,10-13-15-15,10-6-10 16,20-10-4-16,10-1 0 0,16 0 20 16,7-2 11-16,2 3 7 15,2 2 0 1,-3 4 34-16,-2-1-79 16</inkml:trace>
  <inkml:trace contextRef="#ctx0" brushRef="#br0" timeOffset="182639.49">8693 15602 812 0,'-2'3'365'0,"-2"4"-128"16,4 9-178-16,3 6-11 0,10 7-6 15,7 0 1 1,6-6 5-16,2-8 4 16,0-11 11-16,-4-4 1 0,-1-12 1 0,-3-7 0 15,-7-8-16-15,0-2-8 16,-7-1-17 0,-1 3-9-16,-5 10 2 15,0 4-2-15,0 16-9 0,-4 4-2 16,2 10-9-16,-1 3-1 15,3 0 5-15,6 7 1 16,5-2-22 0,5 1-119-16</inkml:trace>
  <inkml:trace contextRef="#ctx0" brushRef="#br0" timeOffset="182854.42">8763 15335 1184 0,'-1'2'476'0,"-2"10"-294"0,3 14-91 15,3 28-54-15,5 7 4 16,3 14 2-16,0 6-2 16,-5 3-7-16,-4 5-8 15,-4-11-9-15,-2-7-7 16,0-27-161-16,5-17-99 15</inkml:trace>
  <inkml:trace contextRef="#ctx0" brushRef="#br0" timeOffset="183228.55">9002 15659 898 0,'5'-2'503'16,"5"-1"-17"-16,0 11-354 16,2 7-42-16,-3 11-36 15,-3 2-13-15,-4 2-15 16,-1 1-2-16,-1-8-7 16,0-2-2-16,5-12-8 15,-1-7-10-15,8-11-25 16,3-6-4-16,5-2-3 0,0-2 10 15,1 4 19-15,-5 4 6 16,-4 3 5-16,-8 2 5 16,-5 6-1-16,-7 0-1 15,-8 3-2-15,0 4-4 0,-1 4-2 16,4 0 0 0,9 2-3-16,6 1 2 0,14 1 1 15,13 1 2 1,14 1 2-16,2-4 20 0</inkml:trace>
  <inkml:trace contextRef="#ctx0" brushRef="#br0" timeOffset="184834.16">9464 15590 577 0,'3'-6'308'0,"3"-2"-49"16,5 4-60-16,2 4-59 15,3 14-31-15,0 14-51 16,-2 4-9-16,-9 9-14 16,-5-7-1-16,-3-7-10 15,-2-7-2-15,4-12 0 16,2-8-3-16,7-17-5 0,4-5-1 15,8-12-7-15,-1 12-1 32,-10 12 4-32,2 0 14 0,29-25 20 0,-1 6 8 15,-6 20 3 1,-21 17-10-16,-9 12-14 0,-5 3-8 16,-9 3-6-16,-2 1-4 15,-1-9-5-15,5-2-4 16,10-15-16-16,7-7-5 0,14-11-3 15,2-6 2 1,5 5 15-16,-1 2 4 0,-6 8 6 16,-1 5 7-16,-11 8 8 15,2 6 3-15,-6 8-2 16,-3 5-2-16,1 2-8 16,-1-1 6-16,1-4-162 15,1-6-48-15</inkml:trace>
  <inkml:trace contextRef="#ctx0" brushRef="#br0" timeOffset="185377.93">10265 15733 747 0,'4'-6'415'0,"2"-4"-103"15,-1-6-101-15,0 1-36 0,0-1-57 16,-1-3-21-16,-7 3-30 15,-9-1-12 1,-11 1-32-16,-6 7-19 16,-7 9-19-16,-1 5-5 0,4 17 0 0,8 4 6 15,15 5 4 1,10 1 1-16,13-5-3 16,13-7-3-16,6-11-2 15,3-6 2-15,-5-10 9 16,-4-6 6-16,-7-4 10 15,-4 0 5-15,-4-1 18 16,0 7 5-16,-2 10-3 16,-6 3-5-16,2 15-20 15,-3 6-5-15,0 11-3 16,2 4 3-16,-4 3-2 16,-7 2 1-16,-7-8 4 15,-2-6 3-15,-8-10 6 16,-5-9 5-16,-7-12 1 15,0-10-3-15,3-8-15 16,9-3-41-16,13-4-146 16</inkml:trace>
  <inkml:trace contextRef="#ctx0" brushRef="#br0" timeOffset="185973.59">10781 15447 720 0,'-6'0'430'15,"-8"8"-16"-15,-4 13-230 16,-11 19-133-16,-2 9-12 16,-4 12-14-16,1-1-6 15,12-6-4-15,7-4-3 16,14-21-4-16,5-10-2 15,12-19 0-15,6-11 2 16,4-19 6-16,-1-10 6 16,-4-13 0-16,-4-7 1 0,-8 0 9 15,4 3 2 1,-2 10 6-16,-5 9 4 16,5 17-13-16,-9 9-9 0,5 24-16 15,3 9-7-15,11 17-4 16,3 7 3-16,17 2 2 15,3 4 2-15,5-3 0 16,-3-3 2-16,-16-12 0 0,-10-5-2 16,-22-8 1-1,-13-7 0-15,-27-3 5 16,-15-7 3-16,-13-6 0 16,0-3-1-16,6-2-6 0,8 2-16 15,18 3-78-15,10 0-45 16,25 1-208-1</inkml:trace>
  <inkml:trace contextRef="#ctx0" brushRef="#br0" timeOffset="186201.5">11152 15626 1330 0,'12'0'510'0,"15"0"-369"0,2 8-55 31,-5 10-40-31,2 8-14 0,-3 11-14 16,-5 0-3-16,-1 1-23 0,0-5-59 31,-5-12-204-31</inkml:trace>
  <inkml:trace contextRef="#ctx0" brushRef="#br0" timeOffset="186347.89">11429 15620 1088 0,'-12'-1'509'0,"-17"1"-212"16,-1 5-77-16,-5 10-89 16,1 7-37-16,-7 9-48 15,0 6-15-15,1 6-2 16,0 0-100-16</inkml:trace>
  <inkml:trace contextRef="#ctx0" brushRef="#br0" timeOffset="186880.51">10676 16182 737 0,'0'-3'363'16,"10"-2"-100"-16,16-3-64 16,31-3-84-16,21 4-19 0,28 1-20 15,5 6-1-15,-7 7 0 16,-9 5 0-16,-28 6-30 15,-14 2-19-15,-23-3-13 16,-12-4 5-16</inkml:trace>
  <inkml:trace contextRef="#ctx0" brushRef="#br0" timeOffset="188442.72">8030 16560 718 0,'8'-6'384'0,"8"1"-88"16,5 7-100-16,1 14-97 15,-4 9-29-15,-11 14-25 16,-8 4-10-16,-15 4-2 16,0-2-5-16,3-14-9 15,5-10-4-15,12-22-11 16,2-14-4-16,13-23-2 16,4-6-1-16,12-7 2 15,1 1 0-15,4 17 30 16,-3 8 9-16,-12 19 16 0,-3 10 7 15,-9 11-24-15,-7 9-7 16,-2 10-9-16,-6 2-4 16,-6-1-3-16,2-6 0 15,1-13-5-15,7-7-1 16,5-13-1-16,0-8-3 16,6-11 0-16,2-4-2 15,6-5 0-15,5 4 0 0,-2 8 2 16,-1 6 3-1,-3 15 7-15,0 8 4 16,-6 14 6-16,-4 6 1 16,-7 9 2-16,-3 2-1 0,-4-2-1 15,0-4-2-15,2-10-6 16,3-2-3-16,3-13 0 16,-1-5-45-16</inkml:trace>
  <inkml:trace contextRef="#ctx0" brushRef="#br0" timeOffset="196180.98">1660 17550 896 0,'-3'-1'386'0,"3"-5"-216"0,9 5-50 16,30 2-37-16,20 0-19 16,32 5-10-16,10 2-18 15,1 1-21 1,-6 4-5-16,-26-6-59 16,-9-4-67-16</inkml:trace>
  <inkml:trace contextRef="#ctx0" brushRef="#br0" timeOffset="196548.76">1786 17653 867 0,'8'4'333'15,"26"4"-236"-15,16 0-15 0,24-3-13 16,7-4-23-16,0-1-28 16,-8-2-4-16,-10-5-31 15,-9-2-58-15,-17-8-110 16,-10-2-23 0,-20-5 27-16,-11-2 70 0,-15 2 171 15,-5-3 41-15,7 7 26 16,4 6-6-16,13 13-50 0,10 4-12 15,13 14-15-15,7 3-2 16,6 7 16 0,-5 1 19-16,-17 3 33 15,-10-5 10-15,-19-3-18 16,-5 0-4-16</inkml:trace>
  <inkml:trace contextRef="#ctx0" brushRef="#br0" timeOffset="197072.17">3292 17454 907 0,'10'6'363'15,"7"2"-196"-15,-7 23-121 0,-7 11-3 16,-6 10-2-16,-2 5-6 16,7-5-15-16,6-6-5 15,18-10 1-15,6-13 4 16,11-19 5 0,-1-9 3-16,0-21 4 15,-9-10 1-15,-11-9 2 0,-8-2 1 16,-12-4-6-16,1 2-4 15,-7 11 10-15,1 5 4 16,-5 23-5-16,-3 11-1 16,4 19-21-16,4 12-10 15,3 4 1-15,5 1-1 16,3 1 1-16,1-2-1 16,4-1-31-16,-3-4-54 0</inkml:trace>
  <inkml:trace contextRef="#ctx0" brushRef="#br0" timeOffset="197253.39">3798 17756 889 0,'1'0'430'0,"5"5"-125"16,-4 9-173-16,-1 7-17 0,-1 11-38 15,-4 4-22-15,-1 1-28 16,0-2-9-16,1-14-101 15,0-9-94-15</inkml:trace>
  <inkml:trace contextRef="#ctx0" brushRef="#br0" timeOffset="197506.68">3721 17756 829 0,'8'-3'346'0,"8"-4"-174"16,12 4-124-16,7 1-8 0,13 2-17 15,-2 2-10-15,-13 1-4 16,-8 3 2-16,-18 0 18 16,-10 1 5-16,-9 2 0 15,-3-1-4 1,4-1-28-16,5-1-5 16,11 0-8-16,5 4 0 0,4 2 10 15,3 6 2-15,-6 2 18 16,-7 5 13-16,-12 5 25 15,-10-2 4-15,-18-1-3 16,-3-6-7-16</inkml:trace>
  <inkml:trace contextRef="#ctx0" brushRef="#br0" timeOffset="197901.5">4242 17571 872 0,'3'-21'371'15,"14"-19"-198"-15,5-3-54 16,18 4 4-16,3 10-11 0,-7 16-16 16,1 13-14-1,-14 20-46-15,-6 11-5 0,-4 7-3 16,-5-3-1-16,1-8-2 16,-1-6-4-16,6-15 3 15,2-5 4-15,4-18 2 16,0-11 0-16,-5-6-8 15,-6-1-5-15,-9 14-16 16,0 5-13-16,-11 14-64 16,1 10-49-16,-3 13-235 15</inkml:trace>
  <inkml:trace contextRef="#ctx0" brushRef="#br0" timeOffset="198096.03">4290 17747 913 0,'7'1'458'0,"6"2"-143"16,21-6-132-16,15 0 0 0,12-5-69 15,5 1-36 1,-4 4-36-16,-11-2-7 0,-12 5-12 16,-12-2 1-16,-17 2-5 15,-8 0-73 1</inkml:trace>
  <inkml:trace contextRef="#ctx0" brushRef="#br0" timeOffset="200726.57">5066 17599 886 0,'3'-2'388'0,"8"-13"-200"0,7-7-19 15,16-18-37-15,4-14-9 16,2-12-10-1,-3 1-6-15,-13 5-18 0,-8 12-5 0,-10 26-18 16,-5 9-14-16,-5 29-26 16,-4 14-13-16,-2 30-19 15,2 16 3-15,6 11 9 16,2 0 0-16,8-15-2 16,2-7 1-16,5-21-4 15,2-10-1-15,-4-17-45 16,-2-8-59-1,-1-7-133-15</inkml:trace>
  <inkml:trace contextRef="#ctx0" brushRef="#br0" timeOffset="200878.24">5505 17732 1248 0,'-2'-1'570'16,"2"1"-218"-16,0 2-241 0,0-2-47 15,0 0-80-15,0 0-204 16</inkml:trace>
  <inkml:trace contextRef="#ctx0" brushRef="#br0" timeOffset="201326.92">5667 17384 1024 0,'0'0'464'0,"0"0"-224"15,23 13-115-15,15 13-32 16,22 13-35-16,7 8-6 16,-10 1-13-16,-7-3-8 0,-28-3-8 15,-13-2-3-15,-19-1-1 16,-5-7 1-16,-11-12 0 16,-3-11-24-16,4-19-59 15,-4-10-30-15,17-17-26 16,13-4 18-16,21-11 48 15,9-1 25-15,14-1 37 16,-4-3 20-16,-6 8 44 16,-10 5 18-16,-25 10 1 15,-13 6-9-15,-21 8-34 16,-8 7-18-16,-11 13-24 16,3 7-8-16,3 9-70 0,11 11-92 15</inkml:trace>
  <inkml:trace contextRef="#ctx0" brushRef="#br0" timeOffset="201886.83">6614 17268 999 0,'10'3'432'15,"9"3"-228"-15,3 11-101 0,-2 6-18 16,-9 7-33-16,-5 2-12 16,-7 1-16-16,-4-4-4 15,1-10-5-15,0-8 5 16,4-16 5-16,7-7 1 16,7-19 0-16,3-6-9 15,13 2-14-15,1 0 9 0,2 15 10 31,-5 12 8-31,-11 12 16 16,0 13-7-16,-10 15-7 16,-2 4-5-16,-5-1-8 0,-1-3-4 15,-3-15-7-15,4-5 0 16,4-13 0-16,2-12-3 16,9-11 1-16,-6-8-2 0,12-3-3 0,-6 3 0 31,5 11-1-31,-2 11-3 15,-6 11-1-15,1 13 1 0,-9 7 1 16,1 8 1-16,-4 6-27 16,-2-1-72-16</inkml:trace>
  <inkml:trace contextRef="#ctx0" brushRef="#br0" timeOffset="202081.24">6545 17625 1297 0,'7'-2'509'0,"22"-4"-333"15,17-3-65-15,43 2-37 16,8 3-18-16,6 3-30 16,-3 6-3-16,-22 6-130 0,-9-1-113 15,-12 3-324-15</inkml:trace>
  <inkml:trace contextRef="#ctx0" brushRef="#br0" timeOffset="202440.34">6987 17801 920 0,'-10'-3'417'0,"-16"-4"-145"15,-4 5-66-15,-15 2-25 16,-6 0-28-16,4 3-77 16,6 4-23-16,17 6-48 15,12 2-16-15,28 7-13 16,16 3-6-16,22 6 8 15,11 4 8-15,-9-1 14 16,-14-1 5-16,-25-5 10 16,-17-3 8-16,-25-10 49 15,-13-3 17-15,-22-7 7 0,-5-3-6 16,3-3-53 0,7 0-8-16,20-7-83 15</inkml:trace>
  <inkml:trace contextRef="#ctx0" brushRef="#br0" timeOffset="207855.86">7627 17724 764 0,'-4'-9'401'16,"1"-8"-122"-1,6-5-91-15,6-5-32 0,14-7-46 16,5-2-19-16,12 6-38 16,9 9-15-16,0 18-30 15,4 11-9-15,-4 13 0 16,-5 4 1-16,-1 6 2 16,-6-7 1-16,-4-2 1 31,-8-6 1-31,-11-13 18 0,-6-5 3 15,-12-16 3-15,-7-10 3 0,-10-11-8 16,-2-1-4 0,4 2-9-16,5 9-8 15,13 21-36-15,5 4-10 16,15 18 0-16,6 6 4 16,12 6 27-16,0 4 9 15,-6-1 3-15,-8-1 0 0,-21-3 12 16,-5-3 3-16,-15-6 21 15,-1-3-51-15</inkml:trace>
  <inkml:trace contextRef="#ctx0" brushRef="#br0" timeOffset="208411.78">8668 17331 828 0,'7'1'336'0,"9"11"-168"15,-3 14-54-15,-4 23-13 16,-7 7-8-16,-3 6-41 15,0-3-19-15,3-10-19 16,11-12-2-16,11-24 5 16,6-7 1-16,10-22 9 0,-5-11 5 15,-2-6 2-15,-9-8 2 16,-9 0-4-16,1 3-5 16,-13 4 11-16,-3 5 7 15,-7 13 13-15,-1 9-6 16,1 18-23-1,0 11-16-15,3 15-18 0,3 7 3 16,2 2 1-16,8 0 1 16,8-1 2-16,-1-6 1 0,6-8-95 15,-3-5-79-15</inkml:trace>
  <inkml:trace contextRef="#ctx0" brushRef="#br0" timeOffset="208608.86">9222 17733 1022 0,'-2'8'458'0,"-3"16"-195"0,-3 4-122 16,0 10-63-1,0 3-27-15,6-3-17 16,2-5-57-16,1-12-228 0</inkml:trace>
  <inkml:trace contextRef="#ctx0" brushRef="#br0" timeOffset="208922.99">9139 17706 797 0,'15'-9'398'15,"9"-6"-122"-15,14 1-165 0,5 2-27 16,-4 8-59-16,-3 4-20 16,-16 10-7-16,-9 7-2 0,-12 10 5 15,-9 2 3-15,-11 1 3 16,-2-2 4-16,0-11 8 16,4-5 0-1,17-12-13-15,3-2-6 0,18-5-11 16,2 1 2-1,7 6 17-15,2 3 5 0,-8 13 8 16,-1 6 6-16,-20 11 28 16,-9 2 8-16,-19-3 10 15,-6-4 4-15,-10-16-125 16,-1-12 456-16</inkml:trace>
  <inkml:trace contextRef="#ctx0" brushRef="#br0" timeOffset="209469.9">8806 17152 653 0,'0'0'371'0,"0"2"-34"15,6 2-118-15,-6-4-93 16,10 1-12-16,65 9-32 16,-23-6-23-16,12-2-26 15,4 2-9-15,-9 1-14 16,-9-5-18-16,-19 3-66 15,-9-2-18-15,-20-4-18 16,-4-8 14-16,-6 0 62 16,-4-2 16-16,7 8 21 15,6 4 6-15,6 6 24 16,0 4 12-16,4 7 17 0,-3 5 9 16,-4 2-1-16,-4 4-6 15,-11-5-18-15,-1-1 6 16,-1-9 99-16</inkml:trace>
  <inkml:trace contextRef="#ctx0" brushRef="#br0" timeOffset="209818.94">9687 17518 672 0,'0'0'420'16,"3"-2"-7"-1,12 2-152-15,15-4-124 0,9 1-41 0,6 3-51 16,-1 0-21 0,-1 1-13-16,-3 2-70 0</inkml:trace>
  <inkml:trace contextRef="#ctx0" brushRef="#br0" timeOffset="210008.93">9755 17610 1199 0,'1'0'502'0,"7"0"-251"0,14 7-113 16,14-2-62-1,9-1-9-15,9 3-37 0,-2-5-25 16</inkml:trace>
  <inkml:trace contextRef="#ctx0" brushRef="#br0" timeOffset="210487.27">10300 17549 662 0,'8'-16'334'0,"7"-16"-69"0,2-4-120 16,5-2-9-16,-4-3-11 15,-2 3-12-15,-5 12-21 16,-1 6-7-16,-8 14-45 16,-2 9-21-16,-6 13-27 15,0 10-7-15,1 16 14 16,0 10 0-16,3 7 2 16,-1-2 2-16,6 0 2 15,0-7 1-15,3-15 5 16,3-5-17-16,0-17-99 15,2-10-131-15</inkml:trace>
  <inkml:trace contextRef="#ctx0" brushRef="#br0" timeOffset="210667.26">10689 17695 1341 0,'-2'2'599'0,"-4"-4"-250"16,8 4-277-16,-2-2-20 15,0 0-190-15,0 0-96 0</inkml:trace>
  <inkml:trace contextRef="#ctx0" brushRef="#br0" timeOffset="211038.71">10762 17408 1235 0,'15'6'444'15,"28"15"-376"-15,10 8-14 16,-2 2-13-16,1 0-16 15,-21 1-14-15,-13-4-3 16,-18-2 4-16,-9 3 7 16,-15-10 12-16,-5-7 4 15,-8-12-14-15,8-3-13 16,7-14-26-16,13-8-11 16,19-7 2-16,10-8 4 15,15-6 16-15,0-1 16 16,-1 1 26-16,-11 5 26 0,-17 10 30 15,-13 0 8 1,-19 8-2-16,-7 4-27 16,-9 13-49-16,0 9-26 15,-2 14-45-15,6 11-80 0</inkml:trace>
  <inkml:trace contextRef="#ctx0" brushRef="#br0" timeOffset="211524.03">11528 17416 960 0,'-1'10'472'16,"-2"3"-132"-16,-1 19-188 15,-2 3-20-15,-4 10-49 16,4 5-23-16,7-7-36 15,3-3-6-15,9-16-6 16,2-9-12-16,-2-11-72 16,0-7-72-16</inkml:trace>
  <inkml:trace contextRef="#ctx0" brushRef="#br0" timeOffset="211811.65">11511 17254 1354 0,'0'-1'609'0,"1"-3"-318"16,-1 3-77-16,0 1-114 15,0 0-50-15,0 0-22 16,0 0-77-16</inkml:trace>
  <inkml:trace contextRef="#ctx0" brushRef="#br0" timeOffset="212460.97">11350 16949 870 0,'-3'2'416'0,"1"-2"-166"0,8 1-82 15,-4-2-42-15,28-2-30 16,75-9-8-16,-27 4-12 15,3 2-31-15,-6 2-12 16,-16 5-24-16,-12 4-19 0,-16-1-36 16,-6 1-41-1,-16-2-69-15,-9-3-5 16,-10-10 19-16,-7-3 42 16,-6-8 79-16,-4-5 37 15,9 6 47-15,3 2 30 16,9 10 14-16,10 7-21 0,6 6-33 15,6 3-30-15,16 6-22 16,3 3 1 0,7 8 2-16,1 1-4 15,-18 4 33-15,-10 0 37 16,-24-6 58-16,-12 5 24 0,-13-5-10 16,-1-6-33-1,0 1-41-15,2-5-59 16</inkml:trace>
</inkml:ink>
</file>

<file path=ppt/ink/ink13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35:28.486"/>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1820 9296 420 0,'0'0'212'0,"-12"0"-48"16,-1 8-16-16,-11 12-25 0,-6 8-18 15,4 12-38-15,3 10-16 16,11 11-17-16,9 4-4 16,14 2-8-16,11-3-5 15,18-9-9-15,15-8 0 16,21-24 1-16,7-14 1 15,1-31 9 1,-7-13 4-16,-24-20 33 0,-15-6 24 0,-25-5 38 16,-18-1 15-1,-29-2-22-15,-14 3-25 16,-15 13-47-16,-7 8-22 0,-4 22-21 16,2 8-3-16,7 13-86 15,8 3-46 1,19 5-219-16</inkml:trace>
  <inkml:trace contextRef="#ctx0" brushRef="#br0" timeOffset="128.47">1690 9539 650 0,'18'2'316'0,"30"3"-126"0,16-3-49 0,19-3-71 16,5 2-30-16,-2 3-30 15,-9 1-94 1</inkml:trace>
  <inkml:trace contextRef="#ctx0" brushRef="#br0" timeOffset="1003.37">2590 9493 379 0,'-10'-3'278'0,"-10"-1"56"15,-10-1-88-15,-4 5-92 16,1 1-39-16,2 4-76 16,8 4-35-16,11 7-22 15,3 3-6-15,16-2 1 16,4 2 5-16,14-2 8 16,5-2 6-16,-3-4 6 15,0-4 2-15,-1-4 5 0,-10-6 0 16,-2-3 5-16,-5 3 3 15,-13-5 0-15,2 2-2 16,-16 2-8-16,1 2-6 16,-11 6-4-16,2 6-4 15,2 9-4-15,4 1-3 16,13 5-2-16,4 1 0 0,15 0 5 16,4-5 4-1,10-6 7-15,5-5 2 0,0-10 5 16,0-6 0-16,-7-9 4 15,2-4 1-15,-8-5 1 16,-4-1 0-16,-1 1-1 16,-9 1 0-1,-4 5 1-15,4 4 5 0,-5 6 14 16,-2 6-2-16,0 7-4 16,-2 3-13-16,3 9-18 0,2 2-4 15,9 2 0-15,3 5 2 16,6-7 6-16,4 0 1 15,0-9 4-15,-4-3 3 16,2-8 3-16,0-6 1 16,-1-8 1-16,1-3 0 0,-6-4-1 15,-4 0-2-15,-7 1-2 16,3 6-1 0,-6 7-6-16,0 7-4 0,-3 3-9 15,-1 6-3-15,5 8 1 16,6 4 3-16,7 3 5 15,3 0 3-15,8-8 4 16,0-2 1 0,6-11 6-1,-1-4 8-15,-2-12 33 16,-4-7 17-16,-2-5 14 0,-7-4 0 0,-13-1-19 16,-2 6-14-16,-19-1-41 15,-8 4-65-15,-3 9-467 16</inkml:trace>
  <inkml:trace contextRef="#ctx0" brushRef="#br0" timeOffset="1551.63">3195 9726 714 0,'13'5'312'16,"9"6"-153"-16,6-3-27 0,6-6-41 15,-2-3-15-15,1-11-26 16,0-3-5-16,-8-9-8 15,-6-1 1 1,-17-5-6-16,-7 1-2 0,-19 5-6 16,-5-1-7-16,-5 7-10 15,0 3-6-15,3 12-13 16,2 7-4-16,9 16-8 16,-4 6-1-16,8 14-4 15,9 8 4-15,11 9 12 16,9 5 7-16,6-1 10 15,3-6 3-15,-6-3-1 16,0-8 2-16,2-18-92 0,0 1-112 16</inkml:trace>
  <inkml:trace contextRef="#ctx0" brushRef="#br0" timeOffset="2059.95">3749 9591 820 0,'-6'-8'361'16,"-13"-14"-183"-16,-3 3-31 0,-5 10-56 15,0-5-22-15,2 14-39 16,-2 1-20-16,9 7-27 15,4 9-12-15,5 6-8 16,9 5 4-16,4 5 13 0,10-2 7 16,7-2 12-16,1-7 2 15,8-10 6-15,-4-4 1 16,5-10 4 0,-4-5 3-16,-9-6 2 0,-4-7 1 15,-8-5 0-15,-3 1-1 16,-3 0 0-16,-3 4-2 0,-3 7-5 15,2 5-3-15,-2 3-7 16,2 8-6-16,1 4-5 16,-1 0-2-16,6 5-2 15,1 0 3-15,9 3 12 16,5 2 7-16,9-5 14 16,10-4 11-1,1-4 7-15,-2-5 5 0,1-6 3 16,-11-1-3-16,-7-5-9 15,1 4-4-15,-17-3-9 16,4 3-6-16,-8-4-89 16,-3-2-72-16,-8 3-292 0</inkml:trace>
  <inkml:trace contextRef="#ctx0" brushRef="#br0" timeOffset="2169.83">3847 9300 835 0,'-3'-7'403'16,"-4"-5"-145"-1,6 5-46-15,-1 8-101 0,2 6-41 0,5 9-63 16,3 3-32-16,10 8-450 16</inkml:trace>
  <inkml:trace contextRef="#ctx0" brushRef="#br0" timeOffset="2440.32">4138 9525 596 0,'-2'-3'372'0,"-3"-1"12"0,3 4-207 16,2 0-72-16,0 0-17 15,1 31-7-15,5 56-10 16,-4-18-29-16,0 10-11 15,-1 4-19-15,1-4-4 16,1-16-2-16,1-13 2 0,2-13-23 16,1-11-61-16,0-13-277 15</inkml:trace>
  <inkml:trace contextRef="#ctx0" brushRef="#br0" timeOffset="2583.07">4221 9753 832 0,'2'-2'319'0,"16"-5"-224"15,2-3-57-15,6 3-20 16,5-4-81-16</inkml:trace>
  <inkml:trace contextRef="#ctx0" brushRef="#br0" timeOffset="2935.48">4551 9531 911 0,'-12'-6'413'0,"-12"-3"-195"15,1 4-64 1,1 5-87-16,0 1-31 16,9 4-41-16,7 3-11 0,7 2-13 15,6 2 1-15,3 3 10 16,0-5 6-16,11 1 12 15,0-3 2-15,-2-6 3 16,-1 0 0 0,-10-2 1-16,-2 0-2 0,-8 4 0 15,-2-1-1 1,3-3 0-16,-6 0 0 0,-14 4 1 16,-34 10 0-1,38-2 5-15,6 6 5 0,9 0 15 0,9 3 3 16,11-1 1-16,-1 0-2 0,6-8-8 15,4-3-2 1,-1-8-5 0,7-2-16-16</inkml:trace>
  <inkml:trace contextRef="#ctx0" brushRef="#br0" timeOffset="3698.6">5211 9528 502 0,'-1'-1'309'16,"-2"1"-5"-16,0 7-185 0,3-7-37 15,0 11-40-15,0 47-10 16,0-21-18-16,2 2-6 16,-2-7-3-16,4-6 1 15,9-13 3-15,3-14 2 31,-8 0 8-31,1 1 2 0,32-17 0 0,-3-7-2 16,-6-9-1 0,-21 10-2-16,-7-3-1 0,-4 6-2 0,-4 10-7 15,0 0-5 1,0 10-3-16,3 3-2 0,-1 4 2 16,2-7 2-1,0 0 0-15,6 14-1 0,21 27 2 16,-10-35 0-16,-3-2 3 15,1-2 2-15,4-3 3 16,-9-1 1-16,4-5-1 16,-2-5-1-16,2 0-5 15,-1-5-1 1,1 2-1-16,-2 3 0 0,0 1-3 0,1 5-3 16,1 6-4-16,1 8-2 15,1 9 8-15,-1 2 12 16,-6 6 47-16,-6-3 26 15,-8 4 26 1,-9-2-1-16,-7-4-33 0,-1-4-17 0,2-12-37 16,4-6-62-16</inkml:trace>
  <inkml:trace contextRef="#ctx0" brushRef="#br0" timeOffset="4237.78">6538 9527 600 0,'-4'-7'318'0,"-8"5"-64"0,-3 1-47 15,-6 9-77-15,-1 7-35 0,2 5-65 32,2 7-22-32,6 7-15 15,5 3-7-15,10 3 4 16,5-3 3-16,14-11 7 15,1-5 7-15,11-13 5 0,5-7 3 16,-6-4 7-16,-1-9 4 16,-21-4 11-16,-8-2 2 15,-19-4-3-15,-10 1-7 16,-8 1-16-16,-2 4-8 16,8 7-65-16,8 5-69 0</inkml:trace>
  <inkml:trace contextRef="#ctx0" brushRef="#br0" timeOffset="4537.46">6720 9595 708 0,'2'-3'369'15,"0"-1"-110"-15,-3 4-94 0,0 0-36 16,-1 0-53-16,1 0-26 15,-5 11-27-15,-15 41-9 16,24-29-10-16,6 2-2 16,10-2-1-16,5-2 1 15,8-7 2-15,3-3 0 16,-1-7 5-16,-2-4 1 16,-8-10 7-16,-5-3 4 0,-5-7 2 15,-2-2 1-15,-8 1-4 16,2 2-1-16,-6 2-5 15,-6-2-6-15,-2 1-75 16,-9 1-62-16,4-1-210 16</inkml:trace>
  <inkml:trace contextRef="#ctx0" brushRef="#br0" timeOffset="4668.96">6877 9405 384 0,'0'-9'308'15,"3"-6"47"-15,-3 5-79 16,-5 5-28-16,5 7-80 15,-4 4-46-15,4 9-84 16,0 2-10-16,-3 5-450 16</inkml:trace>
  <inkml:trace contextRef="#ctx0" brushRef="#br0" timeOffset="5253.67">7246 9525 463 0,'-11'-2'319'31,"-11"2"-11"-31,-1 9-118 0,-7 2-41 16,0 8-76-16,2 4-23 16,10 6-39-1,6 4-7-15,19 3-5 16,8-1 1-16,8-7 0 15,5-2 4-15,6-11 3 16,1-5 3-16,-3-10 7 16,-4-6 3-16,-16-6 10 15,-10-3 3-15,-17 0 2 16,-12 1 3-16,-11 1-11 16,-1 3-5-16,8 4-14 0,5 1-24 15,14 4-209-15</inkml:trace>
  <inkml:trace contextRef="#ctx0" brushRef="#br0" timeOffset="5429.22">7375 9610 952 0,'11'0'381'0,"20"0"-253"16,2-1-22-16,3 0-47 15,5 1-18-15,-1-2-22 0,-10 2-3 16,-9-4-63-16,-4-4-85 16</inkml:trace>
  <inkml:trace contextRef="#ctx0" brushRef="#br0" timeOffset="5580.12">7523 9599 621 0,'0'6'320'0,"0"6"-77"16,0 7-46-16,1 4-64 0,0 3-26 16,3 4-50-16,-4-3-17 15,1 0-27-15,1-5-75 16</inkml:trace>
  <inkml:trace contextRef="#ctx0" brushRef="#br0" timeOffset="5882.39">7721 9699 604 0,'5'4'308'0,"3"4"-55"0,0 3-132 16,-6 2-3-16,0 0-29 15,-2-4-24-15,0-6-31 16,0-3-8-16,0-6-11 15,0 5-8-15,0 0-12 16,3-17-3-16,44-32 0 16,-25 33 2-16,3 6 4 15,-7 3-1-15,1 12 28 16,-5 2 19-16,-6 12 20 16,-1 4 6-16,-6 3-23 15,-1 5-17-15,1 3-8 0,-2-3-64 16</inkml:trace>
  <inkml:trace contextRef="#ctx0" brushRef="#br0" timeOffset="6134.52">8106 9644 874 0,'-1'-1'457'0,"1"-3"-118"0,0 13-196 16,0 6-43-16,0 15-35 16,-1 11-1-16,2 11-3 15,-1 6-8-15,-1 6-20 16,3-3-12-16,-2-6-12 16,5-9-3-16,3-13-47 15,-14-5-68-15</inkml:trace>
  <inkml:trace contextRef="#ctx0" brushRef="#br0" timeOffset="6302.3">8123 9788 938 0,'10'-2'367'16,"8"-7"-259"-16,9 4-47 15,4-1-38-15,3 4-13 16,3 0 3-16,-1 2-74 0,-1-1-313 16</inkml:trace>
  <inkml:trace contextRef="#ctx0" brushRef="#br0" timeOffset="6581.63">8620 9637 763 0,'-11'4'417'0,"7"3"-96"0,-8 9-126 0,-6 5-36 15,2 7-62-15,-14-3-28 16,-3-3-35 0,-2-2-9-16,10-11-10 15,0-3-19-15,11-11-40 16,4-8-20-16,5-8-34 16,5-4 6-16,5 1 27 15,7 0 14-15,8 5 32 16,4 3 12-16,5 12 30 15,-1 6 19-15,0 14 36 16,-3 8 13-16,-10 9-12 16,0 0-13-16,-2 5-32 15,-3-6-11-15,4-3-147 16</inkml:trace>
  <inkml:trace contextRef="#ctx0" brushRef="#br0" timeOffset="6975.36">9139 9585 761 0,'4'0'343'15,"9"0"-139"1,13 5-45-16,15-2-55 16,8-1-11-16,1-2-37 0,2 0-16 15,-8 0-15-15,-6 1-6 16,-9-1-27-16,-8 2-51 16,-14-1-208-16</inkml:trace>
  <inkml:trace contextRef="#ctx0" brushRef="#br0" timeOffset="7137.05">9372 9647 645 0,'0'11'292'0,"-1"9"-120"16,4 7-46-16,0 1-41 16,-1-3-19-16,7 0-34 15,-5-4-8-15,5-8-119 16,6-2-132-16</inkml:trace>
  <inkml:trace contextRef="#ctx0" brushRef="#br0" timeOffset="7425.45">9780 9668 564 0,'-8'-6'339'0,"-14"-4"-33"15,1 1-86-15,-6 4-107 0,-3 3-40 0,4 3-56 16,4 5-16 0,10 4-13-16,4 6-4 15,9 6 1-15,6 2 4 16,11 0 7 0,6-3 3-16,12-10 8 15,-1-6 12-15,-4-8 40 0,0-5 27 16,-17-8 47-16,-3-5 10 15,-8 0-25-15,-14-2-24 16,-7 6-56-16,-9 3-31 16,-6 4-192-16</inkml:trace>
  <inkml:trace contextRef="#ctx0" brushRef="#br0" timeOffset="8598.82">10762 9344 330 0,'-23'0'221'0,"-18"0"-34"16,-9 1-67-16,1 5-33 0,12 8-67 31,6 2-16-31,17 7-15 16,14-1-4-16,1-1 1 15,12-4 3-15,17-1 7 16,5-2 4-16,13 0 3 0,-5-2 1 16,-9 1 27-16,-8-1 17 15,-21-3 42-15,-4 2 12 16,-17-1-9-16,-9 2-12 15,-5 1-31-15,-3 2-10 16,5 0-14-16,5-2-6 16,11-2-16-16,6-5-5 15,12 0-6-15,9-1-1 0,11 0 4 16,3 1 2-16,0 3 1 16,-9 0 1-16,-16 9 1 15,-4 2 0-15,-22 9 2 16,-3 3-1-16,-8 6 1 15,-2-1-1-15,12 1 15 16,7-5 3-16,15-6 3 16,9-2 2-16,17-8-14 15,11 0-2-15,8-5 0 16,1-3 0-16,-5-9-137 0</inkml:trace>
  <inkml:trace contextRef="#ctx0" brushRef="#br0" timeOffset="9512.77">11221 9651 548 0,'-9'-3'296'16,"-13"-4"-67"0,0 3-56-16,-5 6-89 0,-1 0-30 0,5 10-43 15,3-1-11-15,10 6-10 16,3 2-1-1,10 3-2-15,7 2 2 0,7-1 5 16,8-1 4 0,5-6 4-16,-1-4 3 0,-2-6 3 15,-9-4 5 1,-16-4 26-16,-2-3 5 0,-18-1 3 16,-10 1-3-16,-8-3-29 15,-4 2-3-15,4-1-132 16,17 2-210-16</inkml:trace>
  <inkml:trace contextRef="#ctx0" brushRef="#br0" timeOffset="9958.49">11347 9660 691 0,'-2'-1'327'0,"-8"-5"-141"16,3 6-50-16,-5 9-69 15,1 4-21-15,4 6-18 16,2 7-2-16,7-2-5 16,1 1-1-16,7 0 0 15,4-3-3-15,5-5 1 16,4-6-1-16,0-11 1 0,3-3 1 15,-2-12 1-15,-2-1-1 16,-5-4-2-16,-2 2-2 16,-6 0-3-16,-1 3-2 15,-4 6-4-15,-9 1-3 0,3 8-8 16,0 2-3-16,0 8-4 16,8 1 1-16,0 2 5 15,3 1 3-15,8-4 3 16,4-2 2-16,7-3 3 15,-2-5 2-15,0-5 3 16,-7-3 3-16,-6-2 5 16,-6 3 0-16,-6-4-4 15,-3 1-14-15,-13 2-103 16,-3-2-84-16</inkml:trace>
  <inkml:trace contextRef="#ctx0" brushRef="#br0" timeOffset="10074.23">11536 9554 738 0,'-2'-5'372'0,"-13"3"-125"0,10 0-63 16,3 2-105-16,2 5-37 15,0-5-95-15,0 0-113 0</inkml:trace>
  <inkml:trace contextRef="#ctx0" brushRef="#br0" timeOffset="10368.79">11826 9596 856 0,'0'-2'408'0,"-1"-1"-170"0,1 5-46 15,-1-2-87-15,0 16-32 16,-2 58-36-16,3-21-7 16,0 17-10-16,4 9-5 15,1 1-6-15,-5-1-2 16,1-12 2-16,-2-10-3 16,2-13-25-16,4-5-40 15,5-18-223-15</inkml:trace>
  <inkml:trace contextRef="#ctx0" brushRef="#br0" timeOffset="14479.16">11825 9842 483 0,'-3'2'303'16,"-2"2"-23"-16,2-2-55 0,3-2-80 16,0 0-34-16,30 2-48 15,41 4-19-15,-27-5-29 16,0-1-11-16,-6 0-233 16</inkml:trace>
  <inkml:trace contextRef="#ctx0" brushRef="#br0" timeOffset="14880.79">12424 9683 472 0,'-3'6'291'16,"-6"10"-13"0,-6 5-49-16,-11 1-94 15,-6 3-33-15,6-2-58 16,-2-2-14-16,8-10-11 15,3-5-2-15,2-9-5 16,4-11-7-16,-1-6-8 16,4-2-6-16,4-2-1 15,5 2 0-15,9 8 0 16,-1 3-1-16,5 10 1 16,-5 4 6-16,4 11 8 0,1 3 4 15,6 11 2-15,3 1-4 16,1 2 5-16,0-1-55 15</inkml:trace>
  <inkml:trace contextRef="#ctx0" brushRef="#br0" timeOffset="15071.03">12654 9880 814 0,'3'7'391'0,"2"14"-139"16,-5 4-66-16,-10 4-85 16,-4 2-28-16,-11-3-94 15,-1-5-152-15</inkml:trace>
  <inkml:trace contextRef="#ctx0" brushRef="#br0" timeOffset="16016.09">13195 9671 335 0,'-9'-4'243'15,"-10"-2"17"-15,-8 1-101 16,-1 5-31-16,0 4-50 16,5 0-25-16,9 5-39 0,5-1-12 15,15 4-10-15,8-1 0 16,13-2 5-16,8-1 4 16,-2-5 4-16,1 0 1 15,-13-3-3-15,-8-1-2 16,-13-1-7-16,-3 1-3 15,-15 1 3-15,-9 0 2 0,-8 6 4 16,-5 1 4-16,5 5 2 16,9 2 1-16,11 3 0 15,7 0 1 1,11 3-2-16,8-3 0 0,12 1 1 16,8-5 0-16,5-5-1 15,1-6 1-15,-4-5 2 16,0-6 1-16,-1-9 0 15,-2-1 0-15,-4-3-3 16,-4 1-1-16,-7 8-2 0,-5 5-5 16,-4 12 3-1,-4 4 6-15,-3 7 6 0,-2 3 6 16,-1 1-3-16,1-2-5 16,3-5-4-16,0-4 1 15,0-7-4-15,0-6-5 16,1-9-10-16,1-5-3 15,4-7 2-15,2 1 4 16,3 1 5-16,2 2 1 16,0 5 2-1,2 5 6-15,0 11 9 16,1 2 7-16,1 9 0 0,1 4-2 16,-2 5-8-16,-2 1-6 15,-3 6-4-15,-3 0 1 16,-2 2-20-16,2 0-66 15</inkml:trace>
  <inkml:trace contextRef="#ctx0" brushRef="#br0" timeOffset="16197.71">13748 9675 813 0,'0'2'361'16,"-4"12"-169"-16,3 6-48 15,-2 5-55 1,3 4-23-16,0 1-37 16,0-3-9-16,1-6-57 15,-1-4-71-15</inkml:trace>
  <inkml:trace contextRef="#ctx0" brushRef="#br0" timeOffset="16331">13675 9500 1015 0,'-2'-7'417'15,"0"-5"-269"-15,2 8-59 16,-2 2-85-16,4 6-117 16</inkml:trace>
  <inkml:trace contextRef="#ctx0" brushRef="#br0" timeOffset="16907.14">13958 9760 374 0,'-1'8'206'0,"-1"8"-42"0,-3 10-91 16,-1-1-19-16,-2 0-23 15,0-4-7 1,2-10-1-16,1-9-2 0,3-6-4 0,2-7-1 15,5-12-6 1,4-2-4 0,5-9-2-16,2 1 26 15,6 5 41-15,4 6 15 0,5 7 34 16,2 5-11-16,-5 6-23 16,-3 5-8-16,-8 13-25 15,-4 6-15-15,-9 4-16 16,0 6-7-16,-3 2-6 15,-1 2-16-15,3-2-99 16,-1-5-111-16</inkml:trace>
  <inkml:trace contextRef="#ctx0" brushRef="#br0" timeOffset="17289.89">14417 9659 629 0,'-12'-3'312'16,"-12"-1"-114"-16,2 5-73 0,4 2-83 16,4 4-26-16,8 5-19 15,6-2-5-15,12 6 2 16,4 1 4-16,9-4 3 15,3-1 2-15,-5-5 1 16,-1-4-2-16,-11-3-2 16,-5 0 0-16,-7-2-1 15,-8 0 1-15,-10 2 8 16,-4 3 10-16,-2 5 35 0,1 3 13 16,6 2 5-1,7 2-8-15,10 2-33 16,4-1-14-16,10-3-10 0,4-1-1 15,10-4 0 1,2-3-17-16,6-4-122 16,-1-1-147-16</inkml:trace>
  <inkml:trace contextRef="#ctx0" brushRef="#br0" timeOffset="17716.78">14815 9739 840 0,'-6'-5'360'0,"-13"-8"-193"16,0 4-44-16,-3 5-53 16,-2 2-18-1,6 4-32-15,0 4-10 0,5 4-14 16,5 3-5-16,3 3-2 15,6 4 0 1,8 3 4-16,7 1 4 0,12-2 4 0,3-5 1 16,6-11 5-16,-3-6 1 15,-4-7 4-15,-6-6 2 16,-7-4 4-16,-9-1 1 16,-9-8 0-16,-9-1 9 15,-10-7 18-15,-3-3 7 16,-9-2 4-1,0-5-11-15,7 1-24 16,3-2-12-16,17 4-17 16,9 6-7-16,13 7-19 15,7 5-24-15,7 12-72 0,3 9-71 16</inkml:trace>
  <inkml:trace contextRef="#ctx0" brushRef="#br0" timeOffset="18133.24">15170 9727 533 0,'-5'-4'300'0,"-9"-4"-58"0,-2 2-48 16,-3 4-90-16,-1 3-33 15,4 7-49-15,2 4-14 16,9 4-11-16,5 0-2 31,0-8 4-31,0 0 1 0,12 23 4 0,4-2 4 0,11-7 20 31,-2-21 20-31,0-11 35 0,1-7 13 16,-8-10 4 0,-9-1-2-16,-12 1-27 0,-11 0-17 15,-14 7-27-15,4 3-60 0</inkml:trace>
  <inkml:trace contextRef="#ctx0" brushRef="#br0" timeOffset="21527.8">15374 9246 324 0,'6'-2'163'16,"3"-3"-40"-16,6 2-55 15,3-1-9-15,3 4-5 16,2 6-8-16,-2 7-16 16,-4 6-6-16,-5 10-11 0,-9 3-2 15,-5 10-3-15,-2-1 3 16,-3 2 12-16,4-5 4 15,8-10 5-15,6-2 0 16,11-14-9-16,5-4-2 16,-3-6-2-16,-5-3-1 15,-8-7 0-15,-6-1 1 16,-5-2-5-16,-3 4-1 0,-7 7-3 31,-2 0-2-31,-6 8-1 0,-2 3-2 0,3 5-5 16,3 5-4-16,15 5-4 31,-1-12 2-31,1 0 2 0,10 48 2 0,8 10 2 16,4 4 1-16,-8-22 0 15,-2-3 1-15,-10-9 25 16,-5-6 27-16,-16-9 33 16,-5-2 7-16,-10-7-21 15,0 1-24-15,6-9-28 16,3-6-5-1,10-6-41-15,4-1-62 0</inkml:trace>
  <inkml:trace contextRef="#ctx0" brushRef="#br0" timeOffset="23543.37">15943 9877 782 0,'2'0'435'0,"0"2"-108"0,-2-1-74 16,0-1-27-16,-1 0-73 15,0 0-37-15,-1 0-53 16,2 0-70-16</inkml:trace>
  <inkml:trace contextRef="#ctx0" brushRef="#br0" timeOffset="31473.62">16835 9300 509 0,'-18'-8'271'0,"-23"-1"-55"0,-4 1-33 0,-4 10-44 31,6 9-28-31,9 6-48 16,9 6-21-16,12 3-42 15,6 2-4-15,16 1-5 0,3-3 1 16,18-3 8 0,3-4 3-16,10-6 4 0,3-1 0 15,-8-6 1 1,-7-1 1-16,-16-3 2 0,-10 0 0 16,-19 4 0-16,-14 0-1 15,-17 5-4-15,-4 3 3 16,-4 2 10-16,9 6 1 15,8 0-2-15,9 5-5 0,17 0-16 16,5 2-2-16,16-1 1 16,6-5 4-1,12-2 3-15,5-6 3 0,12-6 4 16,3-2-1-16,4-11 3 16,-1-2 1-16,-11-9-1 15,-5-1-1-15,-11-3-1 0,-7-4-1 16,-10 4 1-1,-4 3 0-15,-5 6-4 16,-2-1-3-16,-1 7-7 16,0-1-8-16,1 7-5 15,2 8-1-15,2 5 6 16,3 5 6-16,6 1 5 16,-4-1-34-16,3-4-177 15</inkml:trace>
  <inkml:trace contextRef="#ctx0" brushRef="#br0" timeOffset="31637.37">16949 9512 686 0,'-1'-7'332'15,"-3"-8"-133"-15,4 5-87 0,2 9-91 16,1 1-85-16</inkml:trace>
  <inkml:trace contextRef="#ctx0" brushRef="#br0" timeOffset="31893.17">17037 9646 516 0,'8'7'265'0,"2"6"-84"16,6 6-78-16,1 5-19 16,-3 2-18-16,1-1-3 15,-2-2 14-15,3-7 4 16,8-9 11-16,-1-9 3 16,5-13-21-16,-3-5-9 15,-6-6-26-15,-1-1-13 16,-9 1-47-16,-2 0-77 15</inkml:trace>
  <inkml:trace contextRef="#ctx0" brushRef="#br0" timeOffset="32400.14">17659 9645 641 0,'-5'6'320'16,"-4"2"-102"-16,-6 6-104 15,-1 4-18-15,-8-1-43 0,5 3-15 16,-3-3-21-16,-5-3-1 16,5-7-1-16,-8-6-8 15,9-8-35-15,6-4-13 16,5-5-10-16,6-1 3 0,6-1 29 15,9-1 9 1,6 6 7-16,2 2 5 0,1 4 4 16,0 6 3-16,1 8 7 31,-3 3 2-31,-2 9 2 0,3 3 1 16,-5 2-9-1,-1-2-2-15,7 0 0 16,-4-4-1-16,5-6 4 15,3-4 1-15,-3-10 0 0,1-8-1 16,-3-5-2-16,-1-4-1 16,-5-4-1-16,2 1-1 15,-3 0-1-15,-3 2-3 16,-2 11-7-16,-3 3 9 16,-2 9 16-16,3 7 10 0,-1 10 16 15,0 2-10-15,3 4-11 16,-1-1-7-16,5-6-79 15,1-5-378-15</inkml:trace>
  <inkml:trace contextRef="#ctx0" brushRef="#br0" timeOffset="33064.41">18566 9545 797 0,'-2'4'312'0,"-3"11"-200"16,1 9-45-16,-1 11-1 16,0 1-5-16,4-1-16 0,1-2 1 0,0-11-25 31,1-6-1-31,3-15 6 0,0-2 1 0,2-16 0 16,-2-2-4-16,-5-5-10 15,-1-2-5-15,-2 3-5 16,0 3-1-16,4 4-4 15,1 2-4-15,6 4-5 16,6 4-3-16,8 2-27 16,4 3-18-16,5-1-29 15,4 2-6-15,-4 1 25 16,-3-1 19-16,-5 3 33 31,-5 0 9-31,-9 6 7 16,-2 5 10-16,-6 2 21 0,0 3 5 15,3-1 3-15,1-3-9 16,3 1-16-16,2-5-3 16,-1 0-64-16,0-3-115 15</inkml:trace>
  <inkml:trace contextRef="#ctx0" brushRef="#br0" timeOffset="33348.17">19118 9690 503 0,'-8'-6'275'16,"-3"-1"-64"-16,-9-3-72 16,-1-2-16-16,-1 1-26 15,1 0-14-15,-5 6-32 16,1 5-15-16,2 5-19 0,1 6-3 15,10 9-8 1,11 6-3-16,8 5 3 0,9-3 3 16,6-6 6-16,1-7 4 15,6-10 3-15,-1-2-2 16,5-9 6-16,-2-6-36 16,-8-4-169-16</inkml:trace>
  <inkml:trace contextRef="#ctx0" brushRef="#br0" timeOffset="33664.33">19056 9560 742 0,'4'-7'350'0,"6"-14"-126"16,3 2-49-16,10 3-54 16,3 0-18-16,5 10-41 15,5 5-19-15,-3 8-15 16,-3 9-5-16,-1 12-3 15,-1 7 0-15,-6 6-9 16,1 3-3-16,-3-1-2 16,-5-7 2-16,2 0 2 15,-5-4 2-15,5-8 2 0,2-6 3 16,-7-11 5-16,-1-7 5 16,-11-8-1-16,-5-1-5 15,-8-4-13-15,-6 4-8 16,-4 4-5-1,-4 5-1-15,-2 1-15 0,1 2-47 0,10-1-267 32</inkml:trace>
  <inkml:trace contextRef="#ctx0" brushRef="#br0" timeOffset="34022.65">19580 9631 729 0,'-4'5'338'15,"-4"-1"-141"-15,2 8-77 16,-1 0-16-16,3 8-20 15,6 2-13-15,13 5-18 16,5-6-8-16,10-1-7 16,-2-2 0-16,3-9 3 15,4-4 2-15,-3-9 7 16,-2-8 0-16,-10-6-2 16,-9-3-5-16,-12-6-18 0,-9 4-7 15,-10 5-18-15,-3 2-13 16,-2 8-114-1,5 8-154-15</inkml:trace>
  <inkml:trace contextRef="#ctx0" brushRef="#br0" timeOffset="34266.32">19925 9572 829 0,'3'-1'410'16,"-1"-9"-161"-16,-2 10-71 0,0 15-97 15,0 7-26-15,1 25-7 16,6 6 4-16,1 23-9 0,-1 6-7 16,-5-7-17-16,5 1-2 15,-6-27-31 1,2-7-40-16,5-14-111 0,-6-15-109 15</inkml:trace>
  <inkml:trace contextRef="#ctx0" brushRef="#br0" timeOffset="34447.75">19935 9788 770 0,'16'-4'319'15,"7"-4"-172"-15,15 3-114 16,0-2-17-16,-1 3-84 16,-5 4-251-16</inkml:trace>
  <inkml:trace contextRef="#ctx0" brushRef="#br0" timeOffset="34796.91">20324 9616 730 0,'-7'-5'353'15,"-9"-3"-137"1,-3 1-64-16,-2 5-86 16,0 1-31-16,5 2-35 0,6 7-9 15,6 1-5-15,6 4 1 0,11 0 6 16,3-5 3-1,6-2 3-15,0-1-7 16,-3-1-12 0,-3-2-3-16,-6-2 1 15,-7-2 5-15,-7-3 9 16,-8 3 4-16,-11 2 19 16,-4 1 18-16,0 5 32 0,5 3 7 15,12 7-8 1,6 2-8-16,12 1-21 15,7 1-7-15,13-5-4 0,3-3-5 16,3-6-14-16,-3-4-44 16,-9-4-239-16</inkml:trace>
  <inkml:trace contextRef="#ctx0" brushRef="#br0" timeOffset="35151.42">20423 9457 677 0,'11'-8'315'0,"14"-1"-142"16,-2 2-36-16,1 8-40 15,2 8-16-15,-4 11-3 16,1 5-5-16,-1 13-15 15,-3 3-4-15,-3 2-14 16,-1 5-7-16,-2-6-10 16,-1-3-3-16,-2-10 0 15,1-6 2-15,2-9 1 0,-2-7 2 16,-5-7 3-16,-3-5-2 16,-12-4-16-16,-5 1-8 15,-12 5-11-15,-7-1-2 16,-4 4 6-16,1 6 16 0,9-3-122 15,8 1-167 1</inkml:trace>
  <inkml:trace contextRef="#ctx0" brushRef="#br0" timeOffset="35596.92">20991 9586 724 0,'-12'-2'345'0,"-8"-2"-143"0,5 4-116 15,3 3-40-15,5 5-40 16,5 0-7-16,2 2-3 15,3 2 2-15,9-3 5 16,0 0 3-16,10 2 2 16,-5-7 1-16,-3 0-2 15,-3-3-1-15,-11-2-6 32,-5 1 0-32,-12 0-1 15,-2 1-4-15,-6 3 31 16,-2 3 12-16,14 4 12 0,0 2 9 15,7 4-5-15,3 1-1 16,3 4 1-16,3-2-2 16,11-1-12-16,1-3-7 0,8-5-5 15,-1-6-3 1,7-10-52-16,2-6-65 0,-1-9-399 16</inkml:trace>
  <inkml:trace contextRef="#ctx0" brushRef="#br0" timeOffset="35718.54">21030 9404 715 0,'-9'-7'376'0,"-2"-7"-123"15,2 6-83-15,4 6-121 16,3 2-33-16,0 7-39 16,6 5-90-16</inkml:trace>
  <inkml:trace contextRef="#ctx0" brushRef="#br0" timeOffset="35922.82">21220 9592 1132 0,'3'2'444'0,"15"11"-309"0,7 4-57 15,10 13-51-15,3 6-13 16,-2 3-8-16,-11 0 0 15,-17-9 9-15,-12-6 6 16,-24-15 7-16,-12-11-1 16,-16-11-145-16</inkml:trace>
  <inkml:trace contextRef="#ctx0" brushRef="#br0" timeOffset="36807.35">22306 9562 678 0,'-20'13'349'0,"-12"4"-101"0,-12 5-109 15,-2 3-27 1,1-4-51-16,1-3-23 0,12-11-14 16,6-4 0-16,8-12-6 15,5-2-3-15,9-6-10 16,3-2-5-16,7 2-4 0,8 1 4 16,1 8 12-1,6 5 10-15,6 11 21 0,2 7 2 16,6 13-1-1,-1 1-5-15,-4 3-15 16,-1 2-5-16,-6-7-31 0,-5-4-75 16</inkml:trace>
  <inkml:trace contextRef="#ctx0" brushRef="#br0" timeOffset="37147.43">22226 9349 819 0,'21'-19'410'0,"13"-14"-135"15,1 11-128-15,0 7-35 0,-11 17-56 16,6 15-21 0,-3 26-16-16,-2 10 2 15,3 17-3-15,-8 2-3 0,-3-5-3 16,-1-3-1-16,-5-8 0 15,2-11 7 1,3-12 3-16,0-10 4 0,-1-18-15 16,-4-5-18-1,-7-13-39-15,-6-7-18 0,-12-5-5 16,-7 1 13-16,-10 2 30 16,-2 5 10-16,-4 10 6 15,2 6 0-15,-3 2-1 16,5 8 1-16,3 0-96 15,1-2-162-15</inkml:trace>
  <inkml:trace contextRef="#ctx0" brushRef="#br0" timeOffset="37476.43">22477 9343 881 0,'22'-13'391'15,"24"-12"-188"-15,4 4-53 16,2 16-61-16,-2 10-22 16,-7 25-26-16,-7 12-5 15,-7 19-5-15,-5 2-1 0,-7 2-9 16,-4-3-3-16,-2-8-5 16,-2-2 2-16,0-11 2 15,-2-7 3-15,0-17-25 16,-1-6-42-16,-4-15-102 15,0-4-61-15,-3-13-77 16,-4-4 13-16,-8-2 94 16,-6 1 60-16,-5 10 142 15,-6 6 54-15,-7 12 39 16,2 3 2-16,-5 7-41 16,6 1-30-16,11-3-160 0</inkml:trace>
  <inkml:trace contextRef="#ctx0" brushRef="#br0" timeOffset="37827.75">23262 9629 609 0,'1'1'317'0,"1"1"-96"16,-5 5-73-16,-2 4-21 15,-12-2-36-15,-7 1-18 16,-12-8-32-16,-3 0-11 16,0-7-12-16,4-3-3 0,8-5-21 0,7-3-16 31,10 1-15-31,6-1-3 16,10 2 12-16,7 4 10 15,7 2 12-15,7 4 6 16,1 8 22-16,3 5 8 15,1 10 11-15,-2 3 1 16,-6 7-10-16,-5 0-4 0,-5 1-8 16,-5 0-19-16,-4-9-153 15,-5-6-277-15</inkml:trace>
  <inkml:trace contextRef="#ctx0" brushRef="#br0" timeOffset="37955.21">23240 9251 1001 0,'0'0'423'0,"-2"7"-243"15,-2 10-84-15,2 21-80 0,3 10-45 16</inkml:trace>
  <inkml:trace contextRef="#ctx0" brushRef="#br0" timeOffset="39077.28">1829 10610 680 0,'-5'-8'338'0,"-10"-5"-98"0,-3 3-41 15,-5 4-62 1,-5 6-30-16,-2 11-60 0,1 9-19 16,11 10-25-16,5 5-4 15,20 3-6-15,13-5 4 16,15-5 6-16,7-9 4 15,2-15 11-15,-1-6 5 0,-6-17 9 16,-3-4 3 0,-16-5 2-16,-10 0-2 0,-20-1-50 15,-10 1-52-15,-15 8-279 16</inkml:trace>
  <inkml:trace contextRef="#ctx0" brushRef="#br0" timeOffset="39221.39">1776 10322 940 0,'-3'-6'487'0,"-2"-5"-155"0,0 8-105 15,5 9-154-15,0 8-45 16,6 12-64-16,4 5-75 16</inkml:trace>
  <inkml:trace contextRef="#ctx0" brushRef="#br0" timeOffset="39406.93">2034 10619 1112 0,'5'6'437'16,"11"13"-284"-16,4 10-78 0,10 21-42 15,9 11-10-15,0 13-12 16,-2 3 1-16,-5-10-22 15,-8-8-41-15,-3-26-239 16</inkml:trace>
  <inkml:trace contextRef="#ctx0" brushRef="#br0" timeOffset="39599.25">2273 10601 1189 0,'-23'7'528'16,"-15"8"-268"-16,-9 15-139 16,5 9-42-16,-2 13-49 0,0 4-10 15,5 7-11-15,0 2-13 16,11-12-124-16,6-7-127 16</inkml:trace>
  <inkml:trace contextRef="#ctx0" brushRef="#br0" timeOffset="39815.51">2466 10591 1254 0,'-5'-1'510'16,"-9"5"-323"-16,-1-2-68 0,4 13-66 15,4 6-17-15,11 8-17 16,6 4-3-16,13-2-5 16,3-6-1-16,3-11 0 15,-1-7-5-15,0-7-116 16</inkml:trace>
  <inkml:trace contextRef="#ctx0" brushRef="#br0" timeOffset="40425.49">3538 10545 649 0,'-9'11'328'15,"-7"6"-114"-15,-12 9-51 16,-8 0-18-16,-7 2-54 15,-2-3-20-15,6-10-37 16,5-7-5-16,10-12-6 0,6-8-7 16,7-7-22-16,8 0-8 15,9-4-7-15,4 1 0 16,3 4 4-16,5 1-3 16,6 13 18-16,5 6 10 15,9 15 24-15,-3 9 12 16,-4 6-9-16,-3 1-5 15,-7 1-11-15,1-2 16 16,1-9-128-16,-1-5-138 0</inkml:trace>
  <inkml:trace contextRef="#ctx0" brushRef="#br0" timeOffset="40711.24">3687 10623 716 0,'3'8'360'15,"1"4"-99"-15,2 8-139 16,-1 3-17-16,-4-1-32 16,-2-1-11-16,-5-8-20 15,0-3-4-15,0-10-5 0,4-5-5 16,4-10-15 0,3-8-8-16,5-5-8 0,3 1-3 15,0 0 3 1,-4 5-1-16,12 6 7 0,0 5 8 15,2 11 20-15,6 3 6 16,-11 17-3-16,-5 0-6 16,0 10-14-16,-4 0-3 0,3 0-43 15,3-2-69-15,-1-6-400 16</inkml:trace>
  <inkml:trace contextRef="#ctx0" brushRef="#br0" timeOffset="40958.48">4235 10701 445 0,'-4'-7'298'0,"-5"-13"34"15,-1 2-76-15,-17-4-60 16,1 1-15-16,-10 7-47 16,1 2-30-16,2 8-53 15,4 4-25-15,10 7-30 16,0 2-8-16,14 8-7 0,2 0 0 15,6 3 4 1,14 3 3-16,3-5 10 0,8-2 3 16,8-4 6-1,-4-5 3-15,3-6-34 16,-3-2-58-16</inkml:trace>
  <inkml:trace contextRef="#ctx0" brushRef="#br0" timeOffset="41159.18">4313 10496 1187 0,'0'3'464'0,"3"14"-303"31,1 7-57-31,4 8-25 0,1 7-5 0,4 11-20 31,-6 3-11-31,-4 11-19 0,-3 3-7 16,-4-8-7-16,0-8-12 15,1-15-126-15,-1-8-155 16</inkml:trace>
  <inkml:trace contextRef="#ctx0" brushRef="#br0" timeOffset="41543.61">4320 10708 834 0,'24'-1'287'16,"14"0"-255"-16,9-1-32 16,-5-1 3-16,0-1-31 15,1-2-62-15,2-6-57 16,3-1-3-16,-6-4 31 16,-5-4 65-16,-6 3 109 15,-4 1 41-15,-11 4 53 16,-3 5 21-16,-10 1-7 0,-3 2-16 15,-9-2-27-15,-7 2-10 16,-14 2-18-16,-6-1-13 16,-5 3-26-16,1 4-15 15,12 3-37-15,5 5-13 16,16 5-1-16,5-2 3 16,15 6 21-16,7-2 21 15,10-5 19-15,4-1 7 0,3-11 4 16,0-2-5-16,-9-5-8 15,-6-5-4 1,-13 0-22-16,-9 0-73 0</inkml:trace>
  <inkml:trace contextRef="#ctx0" brushRef="#br0" timeOffset="42081.25">4977 10519 672 0,'4'-4'386'0,"-3"-5"-83"0,1 3-116 15,-1 7-45-15,0 10-84 16,3 10-32-16,6 12-21 0,1-2 4 16,-1-1 4-16,3-2 2 15,2-13 6-15,2-4 6 16,7-12 20-16,-2-7 4 15,2-10-1 1,1-4-5-16,-7 0-21 0,-2-1-6 0,-10 4-2 31,-4 7-55-31,-2 4-242 0</inkml:trace>
  <inkml:trace contextRef="#ctx0" brushRef="#br0" timeOffset="42523.06">5390 10513 853 0,'-2'-3'412'15,"-9"-2"-164"-15,-3 3-66 0,8 10-97 16,-6 3-32-16,10 8-35 15,2 3-7-15,7-1-7 16,5 3-2-16,2-5 1 16,7 0 2-16,0-10 9 15,-1-3 3-15,1-11 7 16,-6-5 2-16,-7-5-2 16,4 0-3-16,-8-2-6 15,-1 1-3-15,-3 6-7 16,-6 1-5-16,-2 5-9 15,2 7-4-15,3 7 5 16,-1-1 5-16,4 10 6 0,4-2 5 16,7 0 3-16,8 3 6 15,6-10 12-15,5-3 7 16,-1-8 13-16,1-7 6 16,-4-6 8-1,-5-2-5-15,-12-1-9 0,-1-4-10 16,-8 4-21-16,-1 2-16 15,-2-2-106-15,-5 11-79 16</inkml:trace>
  <inkml:trace contextRef="#ctx0" brushRef="#br0" timeOffset="42763.36">5757 10491 606 0,'4'-6'386'0,"3"-6"-2"0,0 8-120 16,0 12-103 0,0 8-41-16,3 19-52 15,3 2-6-15,3 16-24 0,0 3-10 0,-4 10-14 16,-3 4-4 0,-4 0-2-16,-4-6-1 15,0-14-6-15,1-13-40 16,-1-20-179-16</inkml:trace>
  <inkml:trace contextRef="#ctx0" brushRef="#br0" timeOffset="42910.37">5859 10718 1078 0,'12'-2'428'0,"7"-4"-275"0,10 4-54 15,1 0-46-15,2 2-14 0,5 1-86 0,-1-1-416 32</inkml:trace>
  <inkml:trace contextRef="#ctx0" brushRef="#br0" timeOffset="43493.98">6362 10506 432 0,'-6'-5'313'15,"-9"-3"64"-15,-6 1-99 16,-7 3-88-16,-1 0-36 15,1 7-75-15,5 2-31 16,3 4-41-16,10 2-12 16,12-1-8-16,5 0-1 15,19 2 7-15,-1-1 5 16,1-3 4-16,4 0 3 0,-5-7-1 16,-6 1-1-16,-7-1-7 15,-9 2-3-15,-15 0-1 16,-9 3 1-16,-9 4 7 15,-2-2 8-15,9 5 12 16,5-4 6-16,14-1 10 16,7 3-1-16,11-4 2 15,9 2-2-15,7-2-7 16,2-1-5-16,-3-6-10 16,-5 0 0-16,-6-3-57 0,-7-1-49 15,-7-3-182-15</inkml:trace>
  <inkml:trace contextRef="#ctx0" brushRef="#br0" timeOffset="43642.45">6252 10271 1103 0,'-1'-7'475'16,"0"-7"-268"-16,1 4-78 15,6 7-99-15,1 3-23 0,7 9-119 16,-1-1-122-16</inkml:trace>
  <inkml:trace contextRef="#ctx0" brushRef="#br0" timeOffset="43832.58">6438 10473 866 0,'8'13'439'0,"6"16"-130"16,0 1-59-16,10 1-99 0,-1 1-37 15,3-7-55 1,3-3-18-16,-2-8-11 0,-6-7 10 15,4-12 14 1,1-7 0-16,1-9-3 0,1-6-15 16,-8 0-20-16,-5 4-2 15,-8 7-90 1,-4 5-89-16</inkml:trace>
  <inkml:trace contextRef="#ctx0" brushRef="#br0" timeOffset="44371.15">7175 10624 437 0,'1'-5'252'0,"-2"-8"-19"16,-5 2-40-16,-7-2-26 0,-4 0-15 16,-11 0-22-16,-3 5-8 15,-6 8-41 1,4 0-13-16,6 9-34 15,7 5-14-15,8 6-12 0,5 6-2 16,16 5-1-16,6-2 4 16,19-9 9-16,10-3 5 15,7-16 20 1,1-6 13-16,-13-10 17 0,-13-2 2 16,-24-6-14-16,-9 2-18 0,-17 1-61 15,0 0-73-15</inkml:trace>
  <inkml:trace contextRef="#ctx0" brushRef="#br0" timeOffset="49507.9">7677 10694 495 0,'4'0'254'0,"-4"0"-53"16,0 0-38-16,0 0-32 0,9 21-15 15,19 40-37-15,-36-29-16 16,-5-4-22-16,-3-7-78 15</inkml:trace>
  <inkml:trace contextRef="#ctx0" brushRef="#br0" timeOffset="50007.39">8221 10507 800 0,'14'7'357'16,"7"0"-169"-16,-3 12-73 15,-3-1-22-15,-12 4-27 16,-6 4-16-16,-7 4-21 16,-1-2-4-16,-7-3-6 0,2-5-5 0,3-15-64 31,3-7-42-31,12-9-57 0,3-5-3 0,8-6 58 16,4 0 36-1,0 4 51 1,1-1 6-16,-5 6 2 15,1 3 2-15,-5-3 30 0,0 5 14 16,-1 6 22-16,-8 1 4 0,-3 7-14 31,1 3-7-31,-7 5-10 16,6 5-4-16,9 3-16 16,1-1-6-16,15 1-11 15,-1-3-2-15,5-5-72 0,9-1-60 16</inkml:trace>
  <inkml:trace contextRef="#ctx0" brushRef="#br0" timeOffset="50287.92">8740 10617 288 0,'9'-3'206'16,"9"2"20"-16,-4 1-23 16,-13 8-44-16,-2 5-24 0,-11 6-39 15,-8 2-11-15,-10 0-29 16,-6-1-13-16,-2-10-16 15,3-5-10-15,7-8-27 16,8-6-18-16,5-6-27 16,3-2-3-16,9-5 12 15,4 1 12-15,10 4 20 16,5 3 7-16,11 8 23 16,4 4 10-16,4 7 20 15,0 3 4-15,-2 8 0 0,-5 6-4 16,-2 2-15-16,-7 3-5 15,-4-4-64-15,-5-2-143 16</inkml:trace>
  <inkml:trace contextRef="#ctx0" brushRef="#br0" timeOffset="50637.21">8909 10649 854 0,'-2'9'320'0,"1"10"-222"15,5 3-19-15,14 2-9 16,8-3-1-16,8-8-25 16,5-2-6-16,0-9-10 15,-2-5 1-15,-4-14 4 16,-8-2-1-16,-8-13 0 0,-7-2-4 15,-10 2-4-15,-6-4-2 16,-20-3-5-16,-8 1-1 16,-20-10-5-1,-4 0-2-15,5 10-7 16,5 5 2-16,19 20-2 16,7 12-3-16,14 11-12 0,8 11-7 15,12 7-2-15,14 2 4 16,15-1-10-16,12-2-67 15</inkml:trace>
  <inkml:trace contextRef="#ctx0" brushRef="#br0" timeOffset="51270.97">9366 10575 725 0,'-1'0'331'0,"-1"3"-134"16,-3 5-63-16,2 11-66 16,0 10-10-16,6 2-26 15,7 1-10-15,4-5-10 16,2-10-2-16,6-6 2 16,-2-9 2-16,4-7 3 15,0-3 0-15,-7-7 1 16,-2-1-1-16,-8 0-4 15,-3 0-1-15,-7 4-6 16,-2 3-3-16,-6 7-6 16,1 2-2-16,3 6-4 15,1 4 0-15,8 4 9 0,5 2 2 16,14 0 11-16,-6 1 5 16,12-4 0-16,-1-4 1 15,-3-5 3-15,11-4 1 16,-10-7 3-16,-2-2 1 15,-6-6-6-15,-6-5 0 0,-6-2-64 16,-2-1-49-16,-7-2-140 16,-2 2-101-16,-8-6-8 15,2 2 55-15,-2-2 208 16,0 1 137-16,5 9 151 16,-2 3 22-16,3 7-32 15,0 5-36-15,3 3-84 16,1 1-34-16,2 5-82 15,0-2-150-15</inkml:trace>
  <inkml:trace contextRef="#ctx0" brushRef="#br0" timeOffset="51500.53">9820 10581 794 0,'7'5'379'16,"13"5"-143"-16,5 5-70 16,6 6-73-16,6 1-14 0,-7 2-27 15,-7 0-11 1,-13-4 4-16,-15-6-9 0,-11-6 1 16,-4-8 1-16,-5-10-51 15,3-6-102-15</inkml:trace>
  <inkml:trace contextRef="#ctx0" brushRef="#br0" timeOffset="53679.61">10782 10563 707 0,'-1'1'321'15,"-4"11"-133"-15,-1 10-48 16,3 27-54-16,-2 14-5 0,7 20-24 15,1 7-18-15,-1-7-14 16,2-10-5-16,0-20-65 16,4-8-88-16</inkml:trace>
  <inkml:trace contextRef="#ctx0" brushRef="#br0" timeOffset="54218.81">10481 10383 591 0,'-1'-1'285'16,"-3"3"-137"-16,1 5-57 0,0 14-76 15,1 5-21-15,4 8 0 16,4 4-6-16</inkml:trace>
  <inkml:trace contextRef="#ctx0" brushRef="#br0" timeOffset="54392.7">10563 10393 650 0,'-7'4'282'16,"-5"9"-146"-16,2 8-74 15,10 9-58-15,7 5-3 16,8-2-51-16,5-2-215 0</inkml:trace>
  <inkml:trace contextRef="#ctx0" brushRef="#br0" timeOffset="54730.1">10789 10769 849 0,'-4'0'378'0,"4"3"-177"0,8 1-57 0,10 0-67 15,7 3-21-15,14-3-32 16,5-3-9-16,8-1-100 16,1-5-160-16</inkml:trace>
  <inkml:trace contextRef="#ctx0" brushRef="#br0" timeOffset="55011.47">11224 10613 820 0,'-3'-2'381'0,"0"2"-174"0,-1 0-58 16,3 0-67-16,0 2-25 0,0 27-21 16,0 33-8-1,2-27-15-15,-5 3 1 16,4-8-126-1,3-3-264-15</inkml:trace>
  <inkml:trace contextRef="#ctx0" brushRef="#br0" timeOffset="55400.42">11308 10561 688 0,'7'-10'328'0,"13"-13"-102"0,7 5-52 16,3 8-49 0,7 9-18-16,1 17-36 15,-7-4-4-15,2 24-7 16,-6 5-7-16,-6 6-15 15,2 13-11-15,-12-17-10 16,3-4-1-16,-2-15 1 16,-4-9-17-16,3-17-41 15,-3-11-18-15,-4-10-18 16,-2-2 16-16,-7-3 38 0,-7 2 15 16,-16 6 9-1,-1 4 0-15,-10 13 12 0,0 8 3 16,3 11 1-16,1 3 0 15,11 1-18-15,6-3-73 16</inkml:trace>
  <inkml:trace contextRef="#ctx0" brushRef="#br0" timeOffset="55759.64">12090 10700 539 0,'-12'7'346'16,"-12"4"-5"-16,-6 5-176 16,-5-1-46-16,-2-3-56 0,0-4-20 15,6-7-21-15,1-1-5 16,8-7-6-16,7 0-11 15,5-7-24-15,10 2-6 16,4-6-9-16,7 1 6 16,10 2 13-16,-2 2 2 15,11 10 18-15,0 4 5 16,1 12 20-16,-1 2 7 16,-1 9-7-16,-6 0-1 0,-3 4-8 15,-5 1 11 1,-10-4-149-16</inkml:trace>
  <inkml:trace contextRef="#ctx0" brushRef="#br0" timeOffset="55911.8">11958 10522 1339 0,'-2'-1'521'16,"-3"0"-386"-1,3 0-67-15,2 1-71 16,0 0-51-16</inkml:trace>
  <inkml:trace contextRef="#ctx0" brushRef="#br0" timeOffset="56490.18">12465 10590 640 0,'-15'-4'369'15,"-18"-2"-36"-15,0 4-145 16,2-1-108-16,7 4-33 15,9 4-47-15,6 4-13 0,16 9-5 16,5 2 2 0,9 0 9-16,6-3 7 15,-2-3 4-15,3-6 2 0,-11-1 2 16,-3-4 2-16,-7-4-2 16,-7-1-2-16,-4-4-6 15,-8-1-1-15,-15 0-3 16,0 3 2-16,-2 4-2 15,0 4-2-15,6 6-3 16,8 1-3-16,6 5-1 16,5 5 5-16,12 2 11 15,1 2 6-15,12 0 8 16,3-3-2-16,9-7-5 16,0-5 1-16,4-10 2 15,1-9 1-15,0-12-1 0,0-6 1 16,-6-1-1-16,-4-2-3 15,-12 2 2-15,-4 1 1 16,-4 9 33-16,-6 7 16 16,-2 8 15-16,-2 6 3 15,-5 10-36-15,2 3-16 16,3 5-18-16,1 3-6 16,1 1 5-16,6-1-66 0,-2-1-223 15</inkml:trace>
  <inkml:trace contextRef="#ctx0" brushRef="#br0" timeOffset="56743.44">12904 10418 1111 0,'-2'0'457'16,"-3"7"-278"-16,1 8-59 15,-2 11-78-15,3 3-9 16,3 2-15-16,2-2-3 0,3-10-84 16,1 2-101-1</inkml:trace>
  <inkml:trace contextRef="#ctx0" brushRef="#br0" timeOffset="56891.78">13040 10442 864 0,'0'1'406'16,"0"11"-156"-16,-1 3-80 0,1 12-103 15,0 4-14 1,3-3-4-16,1 3-78 15</inkml:trace>
  <inkml:trace contextRef="#ctx0" brushRef="#br0" timeOffset="58524.45">13962 10665 513 0,'-12'-6'249'0,"-13"-2"-87"15,-5 1-32-15,-1 7-48 16,2 0-27-16,8 4-40 16,3 1-10-16,8 3-5 15,7 2 1-15,5 3 5 0,10-1 2 16,6 2-2-1,4 0-1-15,3-5 0 0,0-2 0 16,-5-7 4-16,-3 0 1 16,-11 0 3-16,-6 0-1 15,-9 0-5-15,-7 2-3 16,-10 3-4-16,-2 4 0 16,0 4 8-16,4 1 3 15,11 7 3-15,6 0-1 16,11 2-6-16,7 1 0 0,11-7 0 15,5-3 1 1,9-10 2-16,2-4 2 0,5-11 2 16,0-8 0-1,-6-8 2-15,-5-3-1 0,-9 0 7 16,-5 1 12-16,-10 7 26 16,-3 5 15-16,-5 6 9 15,-2 3-15-15,1 8-39 16,1 3-19-16,0 10-22 15,3 9-2-15,0 9 8 16,6 5 2-16,1 3 5 16,1-3 2-16,4-12 3 15,-4-2 4-15,5-16 25 16,1-6 21-16,0-10 21 0,-1-12 3 16,-2-6-18-16,-2-1-20 15,-3-1-21-15,-1 3-19 16,-1 1-120-16,-3 2-105 15</inkml:trace>
  <inkml:trace contextRef="#ctx0" brushRef="#br0" timeOffset="58937.55">14641 10632 756 0,'-12'-6'365'0,"-8"-1"-148"15,-3 4-42-15,-5 4-93 16,7 3-32-16,4 6-41 16,6 1-11-16,11 3-10 15,6 4 0-15,7 1 4 0,4-2 4 0,3-2 5 16,-3-3 2-16,2-5 3 15,-7-4 0-15,-3-3-1 16,-7-1-3-16,-3-3-6 16,-3 3-3-1,3 1 1-15,-1 0 0 16,-24 3 5-16,-27 6 9 0,33 0 6 16,4 0 3-16,13 5 5 15,3 1-5-15,13 1-6 31,5 0-2-31,7-1-5 16,3 0-2-16,-2-3-19 16,-5-5-32-16,-2-5-137 15,-4-5-156-15</inkml:trace>
  <inkml:trace contextRef="#ctx0" brushRef="#br0" timeOffset="59243.35">14739 10845 489 0,'1'3'333'0,"5"2"-25"16,5 4-88-16,1-1-42 0,8-2-63 15,1-1-23-15,6-5-26 16,7 0-10-16,0-6-15 16,-1-3-5-16,-3-9-13 15,-2 0-5-15,-6-4-4 16,-6 1 1-16,-14 1-2 16,-7-2-1-16,-19 2-6 15,-7 1-5-15,-7 4-4 16,-3 4-4-16,5 11-4 15,2 6-1-15,14 9-4 16,1 2 0-16,12 9 9 16,4 5 5-16,6 11 11 0,8 7 5 15,1 4-1-15,1-2-2 16,0-4-1-16,-4-7-3 16,-2-1-83-16,-1-3-430 15</inkml:trace>
  <inkml:trace contextRef="#ctx0" brushRef="#br0" timeOffset="59746.18">15161 10673 861 0,'4'5'341'0,"13"13"-212"0,5 15-47 15,12 21-15-15,0 8 1 0,-11 8-4 16,-10-4-4-16,-20-13-12 16,-10-3-7-1,-8-15-26-15,-3-5-25 16,-2-13-49-1,2-13-18-15,6-17-32 16,2-6-4-16,12-12 28 0,3-8 12 16,13-8 42-1,7 1 28-15,7-6 41 0,2 4 17 16,5 7 25-16,3 2 3 16,0 13-26-16,4 3-15 0,-6 7-29 15,-2 3-30-15</inkml:trace>
  <inkml:trace contextRef="#ctx0" brushRef="#br0" timeOffset="60311.28">15622 10598 829 0,'-14'-3'338'15,"-6"3"-215"-15,0 1-41 16,7 6-57-16,5 4-16 16,8 6-19-16,7 5-2 15,7 1 5-15,4 0 5 0,0-7 3 16,-3-5 3-1,0-4 2-15,-2-3-5 16,-7-4-8-16,-4 0-4 0,-4-3-5 16,1 2 3-1,0 0 7-15,-13 1 5 16,-39 5 4-16,28-1 6 16,8 2 1-16,3 0 1 15,9 1 5-15,5 0 2 0,8 3 12 16,4 3 3-1,6-2-5-15,-2 0-2 0,4-6-8 16,1-3-1-16,5-7-1 0,-1-5-2 16,-5-2-2-16,0 0 1 15,-9 2 1-15,-6 1 1 16,-5 2-2-16,-5 2-5 16,-2 5-8-16,2 0 1 15,1 8 2-15,2 4 2 0,6 6 4 16,4 4-1-1,7 4-1-15,0-3-2 16,3-4 3-16,0-4-46 0,2-8-247 16</inkml:trace>
  <inkml:trace contextRef="#ctx0" brushRef="#br0" timeOffset="60613.86">16173 10692 946 0,'-8'10'416'16,"-6"10"-218"-16,3 0-78 15,-7 2-30-15,-6 0-35 16,1-2-13 0,-8-7-19-16,1-4-3 0,2-9-10 15,-2-7-14-15,6-8-29 16,3-1-9-16,11-3-6 15,6 2 9-15,8-1 15 16,8 3 4-16,13 5 6 16,2 3 14-16,6 10 27 15,-3 4 13-15,-9 10 19 16,0 4-5-16,-5 9-13 16,-2 2-8-16,-3-1-60 15,0-1-106-15</inkml:trace>
  <inkml:trace contextRef="#ctx0" brushRef="#br0" timeOffset="61103.45">16378 10673 602 0,'10'-4'314'0,"13"-3"-92"16,2 7-16-16,-5 5-52 15,-3 10-35-15,-8 12-37 16,-7 0-13-16,-10 5-26 16,-1 0-7-16,-10-7-13 15,4-2-2-15,10-11-7 0,2-6-1 16,10-11-7-16,4-6-6 16,0-10-11-16,-2-3-4 15,-3-2-2-15,-1 3 3 16,-4 4 6-16,2 3 1 15,-4 6 0-15,1 6-3 16,-4 6-5-16,-1 6-3 16,5 8 1-16,-1 1 3 15,8 7 4-15,7 0 5 16,12 3 3-16,4-1-3 0,8-9-112 16,6-3-89-16</inkml:trace>
  <inkml:trace contextRef="#ctx0" brushRef="#br0" timeOffset="61377.59">16943 10786 306 0,'6'-6'261'0,"1"-3"70"16,-4 5-46-16,-8 5-82 15,-6 3-49-15,-10 6-77 0,-7 0-24 16,-7 2-30 0,-2-3-7-16,0-8-6 0,8-2-4 15,7-12-19-15,1-3-15 16,15-5-17-16,0-1-4 15,10 3 14-15,10 1 9 16,5 6 21-16,4 5 5 16,3 10 17-16,2 9 7 15,1 12 7-15,-2 4 5 16,-5 2-4 0,-2 0-4-16,-9-2-8 15,0-2-20-15,-5-9-147 16</inkml:trace>
  <inkml:trace contextRef="#ctx0" brushRef="#br0" timeOffset="61519.06">16820 10455 1107 0,'0'-3'492'0,"0"-2"-242"0,0 4-169 16,0 1-44-16,0 0-98 15,3 8-139-15</inkml:trace>
  <inkml:trace contextRef="#ctx0" brushRef="#br0" timeOffset="61911.89">17489 10586 802 0,'3'-7'376'16,"-3"-3"-169"-16,4 13-58 16,0 19-64-16,-1 16-30 0,4 24-8 15,0 14 10 1,3 14 0-16,-4-4-2 0,0-11-14 15,0-10-4-15,-3-22-98 16,2-9-76-16</inkml:trace>
  <inkml:trace contextRef="#ctx0" brushRef="#br0" timeOffset="62077.21">17559 10857 897 0,'4'-7'390'0,"12"-6"-169"16,10 4-182 0,6 1-23-16,12 2-72 0,-3 2-138 15</inkml:trace>
  <inkml:trace contextRef="#ctx0" brushRef="#br0" timeOffset="62409.42">17955 10575 863 0,'-15'-2'387'15,"-15"-4"-200"-15,0 3-63 16,8 5-88-16,7 1-28 16,12 10-20-16,4 3-4 15,14 5 3-15,3 0 7 16,5-7 7-16,5-1 4 0,-8-7 2 15,-5-1 1-15,-1-3-24 16,-13-3-9-16,-2-1-17 16,-6-3-3-16,-12-2 24 15,0 3 7-15,-4 0 31 16,1 4 21-16,4 5 33 16,5 3 15-16,8 7 18 15,4 2-5-15,12 6-18 16,4 1-11-16,12-1-30 15,5-2-12-15,4-8-56 16,5-5-86-16</inkml:trace>
  <inkml:trace contextRef="#ctx0" brushRef="#br0" timeOffset="63128.18">18598 10609 750 0,'4'0'327'0,"6"0"-169"15,8 1-32-15,9 1-49 0,7 3-24 16,7 1-31-16,2-3-7 16,-2-3-4-16,-5-1 0 15,-15-4 1-15,-6 5-1 16,-18-3-8-16,-7 4-3 15,-13 1-8 1,-7 1-1-16,-6 10 1 0,-1 2 2 16,5 10-2-16,4 0-1 15,13 0-1 1,13 5-1-16,13-2 6 0,8-4 5 16,16-4 5-16,2-11 4 15,3-12 1-15,0-8 0 16,-7-6-4-16,-5-3-2 0,-7-1 1 15,-1 3-1-15,-4 1-1 16,-6 3-1 0,-3 10 11-16,-6 6 7 0,2 10 16 15,-9 4 10 1,6 7-13-16,-4 1-5 0,0-4-13 0,8 0-4 16,-8-13 3-16,8-5-7 15,-4-11-28-15,6-6-8 16,6-8-9-1,-4-1 6-15,3-1 24 16,-1 4 5-16,2 4 7 0,6 6 12 16,-1 9 14-16,0 4 9 15,-2 12 9 1,-7 2-5-16,1 9-5 16,-3 2-7-16,-4-1-9 15,-2 2-40-15,0-7-215 16</inkml:trace>
  <inkml:trace contextRef="#ctx0" brushRef="#br0" timeOffset="63369.62">19262 10669 858 0,'9'0'428'0,"2"3"-128"15,3 10-157-15,-1 4-34 16,3 6-23-16,2 0-10 15,-2 0-20-15,0-3-12 16,-6-9-18-16,-2-1-2 0,0-10 2 16,-1-6-2-16,1-6-3 15,0-2-4-15,-6-2-5 16,3 0-3-16,-2-1-4 16,2 0 3-16,5-1-90 15,-4 1-80-15</inkml:trace>
  <inkml:trace contextRef="#ctx0" brushRef="#br0" timeOffset="63981.61">20244 10602 566 0,'-11'-4'269'0,"-12"-1"-98"0,-5 2-30 16,-2 3-27-16,2 4-13 0,8 1-32 15,7 5-21-15,12 1-33 16,7 3-13-16,14 3-3 16,3 1 1-16,5-3 5 15,4-4 2-15,-13-9 4 16,-3 1 2-16,-13-3-3 31,-9-5-5-31,-13 1-5 0,-9-2-5 0,-8 1 1 16,-2 5 0-16,3 5 9 15,12 5 7-15,8 9 10 16,7 0 6-16,13 7 3 16,3-1-2-1,16 0-4-15,7-3-1 16,8-6-8-16,6-8 1 16,5-8-67-16,1-7-76 0</inkml:trace>
  <inkml:trace contextRef="#ctx0" brushRef="#br0" timeOffset="64529.55">20361 10329 732 0,'7'0'324'0,"5"-3"-150"15,7 3-93-15,12 3-61 16,4-2-3-16,12 2-5 16,-1-1 0-16,-7-2 2 15,-6 0 0-15,-18-3-10 16,-7 1-8-16,-13-1-11 16,-5 3-2-16,-6 2 7 15,-3 1 5-15,4 2 2 16,4-1-2-16,7 4-2 15,3 0 0-15,5 6 0 16,0-1 1-16,3 4 4 16,3-1 0-16,1-1 2 31,-2 0 2-31,-2-5 1 0,-4-1 1 0,-1-5 0 16,0 4 0-16,-2-4 16 0,0 4 8 15,3 8 9-15,0 0 3 16,6 12-5-16,0 4-4 15,-2 6 9-15,1 6 6 16,-11 7 12-16,-8-2 4 16,-14-1 0-16,-6-5-3 15,-11-10-11 1,1-11-6-16,7-12-8 16,2-8-4-16,9-10-9 0,3-4-2 0,4-12-36 15,5-4-28-15,10-7-52 16,2 3-31-16,11 2-76 15,8 3-113-15</inkml:trace>
  <inkml:trace contextRef="#ctx0" brushRef="#br0" timeOffset="65373.18">20868 10634 688 0,'-7'1'308'0,"-6"7"-158"15,-2 7-22 1,1 9-55-16,2 6-21 0,12 4-12 16,7-1-10-16,14-5-2 15,4-7-1-15,4-11-7 16,1-6 1-16,-2-15 1 15,-4-4-1-15,-6-9 1 16,-4 1-1-16,-9 1-3 16,-5 2-2-16,-4 5-6 15,-4 0-1-15,0 9-9 0,5 1-5 16,-3 6-8 0,4 6-2-16,-2 7 2 0,5 4 6 0,9 6 8 15,1 4 4-15,9-1 8 16,-2-4 3-16,10-7 4 15,5-6 5-15,-2-11 11 16,3-6 6-16,-8-9 8 16,-6-4-1-16,-7-3-5 31,-8-1-8-31,-9-1-13 0,-5-1-6 16,-6 7-14-16,-1 3-37 15,2 11-143-15,2 5-330 0</inkml:trace>
  <inkml:trace contextRef="#ctx0" brushRef="#br0" timeOffset="65673.23">21251 10665 675 0,'13'-1'289'0,"19"-4"-153"15,3 5-61-15,4 0-46 16,-2-2-7-16,-7 1-6 15,-4-5-3-15,2 0-5 16,-6 1 0-16,-8-1-2 16,-6 1-1-16,-20 3 10 15,-2 2 24-15,-3 7 32 16,0 3 13-16,0 1 2 16,-1 2-17-16,6 6-32 15,0-1-11-15,7 8-10 16,4 0-5-16,7 1 1 15,3-2-1-15,5-5 0 16,8-4-4-16,9-10-81 0,5-6-87 16</inkml:trace>
  <inkml:trace contextRef="#ctx0" brushRef="#br0" timeOffset="66339.22">21794 10599 719 0,'-14'-1'318'16,"-13"-6"-156"-1,2 7-83-15,5 6-15 0,6 2-24 16,6 3-6-16,10 7-17 16,5 2-5-16,8 2-1 15,6 1 1-15,1-8 2 16,3 0-2-16,-4-8 2 15,-4-4-14-15,-8-3-10 16,-8-3-6-16,-5-1-8 0,-5 1 12 16,-9 1 31-16,2 2 20 15,-1 2 23-15,2 1 7 16,7 2-19-16,3 0-14 16,8 5-20-16,2 0-4 15,8 6-6-15,-2 0-3 16,7 3 0-16,1-2-16 0,0-4-68 15,2-4-48-15,-1-8-132 16,-4-3-75-16,1-9-22 16,-1 1 55-1,-5-4 260-15,1 2 156 16,-2 1 184-16,-1 3 25 0,2 3-83 16,1 1-53-16,5 2-65 15,1 0-21-15,4 2-35 16,1 0-10-16,1 0-20 15,-1-1-6-15,-3-5-7 16,-2 0-2-16,-4-7-2 16,-3 3-1-16,-11-5-4 0,-9 1-4 15,-9 1-6-15,-7-2-3 16,-2 8-7-16,-2 0-2 16,-1 8-4-16,3 4-1 15,7 11-1-15,6 7 1 16,2 4 9-16,1 4 8 15,7 3 18-15,1 7 7 16,7 4-2-16,-1-3-3 16,3-1-7-16,-1-8-2 0,0-8-6 15,7-3-53-15</inkml:trace>
  <inkml:trace contextRef="#ctx0" brushRef="#br0" timeOffset="66547.2">22298 10638 782 0,'2'0'351'15,"7"4"-143"-15,-3 12-56 16,-1 14-46-16,-2 7-4 15,-2 9-33-15,1-4-17 16,2-4-93-16,1-6-111 16</inkml:trace>
  <inkml:trace contextRef="#ctx0" brushRef="#br0" timeOffset="66784">22502 10602 800 0,'0'1'343'0,"1"10"-177"0,3 11-56 15,-2 8-28-15,0 7-12 16,1 1-21-16,-3-3-10 15,1-5-33-15,0-5-66 16,0-11-358-16</inkml:trace>
  <inkml:trace contextRef="#ctx0" brushRef="#br0" timeOffset="66992.89">22652 10677 729 0,'-8'-5'362'15,"-15"-1"-124"-15,-5 2-55 0,2 5-88 16,0 5-35-16,9 3-44 16,5 0-13-16,10 5-6 15,1 0-2-15,7 5 0 16,4 1 2-16,6 1 3 16,5-2-13-16,7-4-125 15,6-4-278-15</inkml:trace>
  <inkml:trace contextRef="#ctx0" brushRef="#br0" timeOffset="67326.77">22851 10710 754 0,'0'8'370'0,"3"5"-120"15,-8 6-101-15,5 5-11 0,-2-1-41 16,-1-1-23-1,3-6-36-15,-4-5-12 0,4-9-1 16,1-2-16 0,0-11-47-16,1-4-20 0,6-8-20 15,4-2 12-15,3 0 40 16,-2 1 14-16,5 8 11 16,-4 3 11-16,3 9 37 15,1 3 14-15,-3 7 27 0,0 6 3 16,-5 5-19-16,0 5-13 15,-6 1-26-15,-2 1-8 16,-3 1-11-16,-3-3 6 16,-4-5-108-16,1-1-99 15</inkml:trace>
  <inkml:trace contextRef="#ctx0" brushRef="#br0" timeOffset="67460.19">22952 10408 1233 0,'-4'0'454'0,"1"8"-358"16,2 11-60-16,-2 18-98 16</inkml:trace>
  <inkml:trace contextRef="#ctx0" brushRef="#br0" timeOffset="68558.95">1797 11726 812 0,'-20'1'401'0,"-22"4"-147"0,2 2-81 15,14 6-99-15,5 8-39 16,18 14-35-16,12 6-9 0,18 6-2 15,11 0 6 1,11-13 1-16,-1-7 5 16,4-17 11-16,-7-9 5 15,-8-7 20-15,-9-10 6 0,-20-8 5 16,-7-6 1 0,-16-14-9-16,-12-2-5 15,-17-8-10-15,4-1-7 0,1 0-10 16,8 5-6-16,19 0-10 15,5-1-8-15,17 6-60 16,9 1-38-16,13 10-81 16,4 10-77-16</inkml:trace>
  <inkml:trace contextRef="#ctx0" brushRef="#br0" timeOffset="68914.66">2039 11757 803 0,'-4'-1'396'15,"1"0"-146"-15,-1 3-68 0,4-2-71 16,0 9-31-16,3 21-27 16,5 38-5-16,4-30-17 15,1-4-7-15,2-11-3 16,8-3 2-16,1-15 6 16,6-1 4-16,1-13 3 15,-4-4 0-15,-9-9-2 16,-5-6-4-16,-5 3-8 15,-5-3-15-15,-5-1-91 16,0 2-72-16,-5 3-411 0</inkml:trace>
  <inkml:trace contextRef="#ctx0" brushRef="#br0" timeOffset="69061.28">2185 11606 962 0,'-2'-5'464'16,"-3"0"-181"-16,2 0-73 15,3 7-120-15,1 3-46 16,-1-5-117 0,0 0-111-16</inkml:trace>
  <inkml:trace contextRef="#ctx0" brushRef="#br0" timeOffset="69308.09">2397 11804 1138 0,'5'3'470'0,"-2"0"-259"0,11 10-134 31,1 3-23-31,1 6-17 16,1 1-7-16,-5-1-14 16,-3-2-1-16,2-5 5 0,-3-3 4 15,3-9 12-15,-2-6 3 0,-6-11-3 31,6 1-6-31,-4-7-14 16,-2 0-6-16,7-1-76 0,-6-3-76 16</inkml:trace>
  <inkml:trace contextRef="#ctx0" brushRef="#br0" timeOffset="69676.81">2954 11842 615 0,'0'8'375'0,"-3"5"-73"0,-10 4-89 15,-7 3-51-15,-14-2-84 16,-3-4-27-16,-1-1-28 15,0-5-4-15,5-10-1 16,8 2-3-16,5-12-5 16,7-1-8-16,13-3-16 15,4-6-7-15,14 2-5 16,3-1 6-16,6 7 13 16,2 5 7-16,0 10 23 15,1 7 9-15,-2 10 18 16,-6 4 5-16,-4 6-9 15,-5 0-6-15,1-1-15 16,-2-1 0-16,-4-9-120 16,1 0-207-16</inkml:trace>
  <inkml:trace contextRef="#ctx0" brushRef="#br0" timeOffset="69905.48">3058 11742 1145 0,'0'0'454'0,"1"7"-282"16,2 6-62 0,3 25-38-16,-12-3 6 0,17 22-8 15,-2 2-19-15,1-5-21 16,15 10-8-16,-14-16-22 15,-1 0-63-15,3-8-244 16</inkml:trace>
  <inkml:trace contextRef="#ctx0" brushRef="#br0" timeOffset="70095.18">3186 11988 933 0,'11'-4'370'0,"9"-3"-235"15,1 5-102-15,-9 2-17 16,7 0-50-16,-3 0-101 16</inkml:trace>
  <inkml:trace contextRef="#ctx0" brushRef="#br0" timeOffset="70376.57">3393 11864 941 0,'4'1'462'15,"0"5"-157"-15,7 7-78 0,-3 4-85 16,-4 3-29-16,2-1-40 16,-6-4-23-16,0-4-22 0,6-2-6 15,-4-11-2 1,10-1-7-16,-1-11-13 0,-3-5-7 15,10-3-10 1,-7-3 1-16,13 3 1 16,3 4 4-16,-2 13-1 15,3 5 5-15,-17 15 23 16,3 6 7-16,-9 13 12 16,-4-2-1-16,1 3-16 15,-2-4-10-15,0-6 329 16</inkml:trace>
  <inkml:trace contextRef="#ctx0" brushRef="#br0" timeOffset="70993.63">4462 11493 1043 0,'-6'7'417'16,"-2"18"-256"-16,3 11-50 15,2 19-26-15,3 6-6 16,2 14-22-16,-4-2-10 0,4-11-19 16,3-5-4-16,-5-32 0 15,8-5 3-15,-5-20 8 16,2-7-2-16,2-9-18 16,-4-10-11-16,-6-7-18 15,3-8-7-15,-5-8 5 16,-3-5 5-16,4 0 3 15,-3 1 2-15,7 9 3 16,6 6 0-16,3 12-8 16,2 7-2-16,0 4-6 15,-1 3-3-15,7 4 0 16,8 3 15-16,16 0-80 0,9 4-38 16,15 2-172-16</inkml:trace>
  <inkml:trace contextRef="#ctx0" brushRef="#br0" timeOffset="71220.33">4478 11698 828 0,'-7'1'408'0,"-1"3"-151"0,15 0-78 16,3 0-28 0,23 2-59-16,9-2-32 15,10 1-34 1,14-2-9-16,0 0-55 0,-8-3-81 16</inkml:trace>
  <inkml:trace contextRef="#ctx0" brushRef="#br0" timeOffset="71682">4417 11363 530 0,'6'-4'321'0,"16"1"18"15,6 0-186-15,17 3-83 0,11 3-16 16,4-1-29-16,2 3-13 16,-11 4-28-16,-9 1-32 15,-14 2-65 1,-8-1-36-16,-13-7-66 0,-6-3-6 15,-4-7 51-15,-2-2 49 0,-3-6 155 16,1-1 72-16,-1 0 67 16,3 0 5-1,5 6-43-15,5-2-21 16,7 6-26-16,3 1-14 0,4 8-22 16,0 6-12-16,1 8-20 15,-4-1 10-15,-8 0 35 16,-6 2 23-16,-6 1 41 15,-9-2-6 1,-8-4-34-16,2-2-26 0,-2-5-116 16,3 2-41-16</inkml:trace>
  <inkml:trace contextRef="#ctx0" brushRef="#br0" timeOffset="72423.14">5624 11400 902 0,'-32'23'392'0,"-22"19"-212"0,9 26-85 16,12 15-25-16,14 25-30 15,16 7-9-15,17-13-15 16,12-7-6-16,25-30-12 15,7-18-54-15,24-16-155 16,1-11-81-16</inkml:trace>
  <inkml:trace contextRef="#ctx0" brushRef="#br0" timeOffset="72872.78">6034 11894 306 0,'3'-6'179'16,"-1"-4"6"-16,-2 0-5 0,-7-1-8 15,-7 1-7-15,-4 3-27 16,-4 2-14-16,-6 8-35 15,8 2-18-15,-2 7-34 16,7 8-18-16,15 6-16 0,0 2-3 16,13 6-4-1,8-5 2-15,0-7 3 0,5-6 2 16,3-16 3 0,-2-2 5-16,2-12-53 0,-4-2-52 15,-11-5-175 1</inkml:trace>
  <inkml:trace contextRef="#ctx0" brushRef="#br0" timeOffset="73138.31">6176 11848 797 0,'6'-5'391'0,"3"2"-131"16,2-2-52-16,0 8-72 16,-3 4-28-16,-4 4-37 15,-2 5-10 1,-2 7-12-16,-3 2-6 16,0 4-14-16,3 0-7 0,6-9-9 15,7-6-4-15,6-10-29 16,3-5-68-16</inkml:trace>
  <inkml:trace contextRef="#ctx0" brushRef="#br0" timeOffset="73649.23">7056 11845 744 0,'-17'-3'401'0,"-10"2"-127"0,-5 5-93 16,4 1-50-16,14 10-76 16,4 6-29-16,12 7-23 15,6 2-3-15,5 2-1 16,5-7 1-16,10-8 5 15,1-4 3-15,2-12 6 16,-3 1 4-16,-11-5 11 0,-3-8 0 16,-12-6 0-16,-2-4-2 15,-10-10-11-15,-8-3-1 16,-3-6-6 0,-2-7 0-16,3-6-3 15,1-2-4-15,8 2-2 0,10 5-26 16,13 9-67-16,10 6-37 15,16 10-101-15,-8 10-71 16</inkml:trace>
  <inkml:trace contextRef="#ctx0" brushRef="#br0" timeOffset="74006.5">7268 11832 899 0,'-5'0'437'0,"0"0"-168"0,-5 11-122 31,0 8-38-31,3 11-37 15,3 4-8-15,13 3-15 16,7-3-4-16,10-8-7 0,7-5-4 16,-2-13 2-16,-5-11 0 15,-4-7 3-15,-1 0 1 16,-8-7-1 0,-2 5-3-16,-6-10-10 15,-2-7-5-15,-4 3-55 16,-2-3-67-16,-7 3-221 15</inkml:trace>
  <inkml:trace contextRef="#ctx0" brushRef="#br0" timeOffset="74270.7">7542 11899 819 0,'0'4'396'15,"4"4"-129"-15,4 11-75 0,6 3-44 16,1 0-23-16,0 3-38 16,-4-4-16-16,-3-6-26 15,3-3-5-15,-1-7 4 16,5-7 1-16,2-6-3 16,1-8-6-16,1-9-17 15,-3 2-5-15,-3-7-7 16,-4 5-36-16,-5 2-137 15,-4-1-140-15</inkml:trace>
  <inkml:trace contextRef="#ctx0" brushRef="#br0" timeOffset="74608.23">8103 11960 826 0,'-13'9'384'16,"-11"8"-177"-16,-5-3-85 16,-2-3-33-16,-3-6-43 15,2-3-13-15,4-5-15 16,7-1-2-16,-1-11-3 16,6 1-1-16,12-1-5 15,2-3-3-15,12 5-7 16,4-5-2-16,3 2 16 15,9 7 10-15,7 10 32 16,3 11 12-16,-6 8 6 16,-7 9 3-16,-6 1-14 0,-1 0-9 15,-7 1-18 1,0-5-8-16,-5-2-43 0,-2-8-66 16,3-4-229-16</inkml:trace>
  <inkml:trace contextRef="#ctx0" brushRef="#br0" timeOffset="74746.75">7992 11726 918 0,'-2'-7'489'0,"-3"-7"-137"0,6 11-208 16,2 3-62-16,5 7-91 15,1 3-82 1</inkml:trace>
  <inkml:trace contextRef="#ctx0" brushRef="#br0" timeOffset="75174.12">8251 11789 855 0,'-2'3'381'0,"2"9"-171"0,1 11-48 16,5 26-73-16,0 5 1 15,6 12-19-15,2 2-12 16,-2-4-13-16,-1 1-11 15,-11-8-11-15,-3-4-3 16,-1-15-30-16,1-9-42 16,3-14-166-16</inkml:trace>
  <inkml:trace contextRef="#ctx0" brushRef="#br0" timeOffset="75335.02">8273 12086 944 0,'10'1'388'0,"7"-4"-227"16,11 3-90-16,6-1-49 15,6-3-10-15,15 1-38 16,-1-5-80-16</inkml:trace>
  <inkml:trace contextRef="#ctx0" brushRef="#br0" timeOffset="75827.85">8738 11866 504 0,'-10'-9'318'15,"-17"-6"-5"-15,-2 4-78 16,-1 7-107-16,3 4-37 16,7 5-59-16,5 4-20 15,12 4-14-15,3 4-1 0,12 0 3 16,9-3 3-16,8-1 5 15,3-3 0-15,-5-4-1 16,-3 0 2-16,-9-4 0 16,-4-2 1-16,-7 0-4 15,-9 0-3-15,-11-2-3 16,-5 2-2-16,-12 6 0 16,-1 2 2-16,6 4-1 15,0 4 2-15,13 6 12 16,5-3 6-16,8-2 14 15,5-2 3-15,14 0-5 16,8-1-3-16,12-3-8 16,2-5-4-16,6-9-3 15,-5-8-1-15,-12-4-14 0,0-3-10 16,-14-5-6 0,1 7 0-16,-4-5 12 0,-6 5 7 15,1 5 9-15,-7-1 7 0,0 12 4 16,-1 0 2-16,1 10-2 15,6 3-7 1,3 6-6-16,2 2-3 16,-1-2-3-16,-4-1 21 0,2 2-131 15,-1-2-140 1</inkml:trace>
  <inkml:trace contextRef="#ctx0" brushRef="#br0" timeOffset="76061.5">9065 11907 825 0,'0'-6'444'0,"3"-5"-113"0,10 11-162 0,6 4-32 16,13 17-32-16,6 5 1 0,-4 2-12 31,-4 2-11-31,-18-8-18 15,-12-6-13-15,-13-1-9 0,-11-7-4 16,-4-4-28 0,0-6-46-16,1-6-126 0</inkml:trace>
  <inkml:trace contextRef="#ctx0" brushRef="#br0" timeOffset="76707.42">9912 11803 695 0,'5'-1'379'0,"8"1"-80"15,-1 17-128-15,-2 11-41 16,-2 18-47-16,-6 5-24 15,-3-4-23-15,-2-8-5 16,-1-11-9-16,2-14-1 16,2-12-3-16,8-5-5 15,8-16-18-15,6 1-5 16,5-15-4-16,0-1 2 0,1-7 13 16,1 0 2-1,-3 10-2-15,-3 7 13 0,-4 24 13 16,-7 9 11-16,-7 21 14 15,0 9-9-15,-1 6-5 16,0-4-11-16,6-4-7 16,0-8-2-16,2-13-120 15,4-4-92-15</inkml:trace>
  <inkml:trace contextRef="#ctx0" brushRef="#br0" timeOffset="77075.36">9940 11634 1096 0,'11'1'418'16,"15"-1"-294"-16,13 4-24 15,19 0-30-15,8 2-13 0,-6-1-32 16,-3 2-7 0,-20-2-19-16,-8-3-29 0,-12-1-63 15,-5 2-30-15,-12-7-20 16,-5 0 23-16,-2-4 61 16,-4-7 30-16,9 10 46 15,-1-2 23-15,7 6 36 16,-4 0 20-1,0 1 13-15,0 0-5 0,-1 0-14 16,1 23-13-16,-2 31-24 16,-3-30-13-16,5-4-69 15,4-8-63 1</inkml:trace>
  <inkml:trace contextRef="#ctx0" brushRef="#br0" timeOffset="77314.42">10655 11984 987 0,'1'9'489'16,"0"5"-189"-1,-4 9-71-15,-4 1-39 0,-10 3-76 16,-4 1-36-16,-3-2-46 0,-3-2-55 31,8-5-238-31</inkml:trace>
  <inkml:trace contextRef="#ctx0" brushRef="#br0" timeOffset="78639.64">11074 11878 1403 0,'11'20'58'16,"-3"-4"-15"-16,5 16 48 16,-3 3-23-16,-9-11-24 15,-2 0-11 1,-2-9-10-16,-4-7-4 0,5-6 0 16,0-3 0-16,6-7-7 15,3-5-9-15,6-8-16 16,0-4-3-16,9-1-1 0,4 5 6 15,0 6 14-15,-2 2 9 16,-8 13 19-16,-3 5 11 16,-5 10 11-16,1 9 0 15,-2-1-16-15,0 0-8 16,-2-1-12-16,-5-8-5 0,1-6 0 16,-3-2 0-16,3-7-20 15,1-4-10-15,-2 4-9 16,0-4-5-16,8-19 12 15,18-29 6-15,-7 32 3 16,5 1 2-16,0 4 5 16,-1 6 0-16,-6 10 3 15,0 5 3-15,-1 17 6 16,-10-3 4-16,1 2 0 31,-4-1-3-31,-4-2-3 0,1 1 1 0,-5-1-70 16,-1 2-85-16</inkml:trace>
  <inkml:trace contextRef="#ctx0" brushRef="#br0" timeOffset="79145.05">11828 12037 459 0,'1'-11'292'0,"2"-9"-41"0,-9-7-68 16,1 6-21-16,-11-6-42 15,-3 2-16-15,-2 6-30 16,-7 2-17-16,7 17-35 16,1 8-11-16,-2 10-14 15,10 7-6-15,1 2-2 31,7-1 0-31,11-4 4 16,3-4 3-16,8-9 4 16,1 0 2-16,6-6 2 15,1-3 0-15,-7-5 3 16,-4-6 0-16,-9-2 0 0,0 3 2 16,-2 4 4-16,-4 0 9 15,4 10 16-15,3 4 9 16,-2 9 7-16,5 11-3 15,-5 6-10-15,-1 4-8 16,-8 13-16-16,1 0-1 16,-9 6-3-16,-5 4 3 15,2-6 7-15,-8-2-3 0,-5-20 0 16,-3-11-2-16,-10-17 1 16,4-9-7-16,2-19-50 15,4-9-34-15,12-19-65 16,4-8-29-16,13-3-78 15,8 1-98-15</inkml:trace>
  <inkml:trace contextRef="#ctx0" brushRef="#br0" timeOffset="79591.98">11597 11649 696 0,'-1'-4'346'15,"4"3"-109"-15,5 0-72 16,14 1-72-1,7 1-21-15,11 1-27 0,2 1-16 16,3 1-11-16,1 3-3 0,-11-6 2 16,-4 3-29-1,-15-4-84-15,-3-1-50 0,-10-7-96 16,-3-2-3-16,-3-1 69 16,-3-4 49-16,5 6 100 15,1 0 55-15,3 4 76 16,3 1 36-16,0 7 44 15,2 2 4 1,-2 10-19-16,-1 8-16 0,-2 0-28 16,-3 2-19-16,-5-2-37 15,-3-7-16-15,0-2-57 16,2-5-84-16</inkml:trace>
  <inkml:trace contextRef="#ctx0" brushRef="#br0" timeOffset="80393.2">12646 11862 828 0,'-16'-6'376'16,"-14"-3"-187"-16,0 8-49 15,5 6-80-15,6 8-29 0,12 9-30 16,4 2-5-16,16 6 0 16,10 0 2-16,11-7 5 15,9-2 2-15,-6-12 4 16,0-3 2-16,-14-11 7 15,-14-7 3-15,1-4 2 16,-13-7-1-16,-8-7-7 0,2-2-2 16,-17-10-3-16,4-5-2 15,2-9-3-15,-1-4-3 16,19 7-11 0,7 4-19-16,11 13-38 15,5 9-19-15,10 12-48 0,-2 7-42 0</inkml:trace>
  <inkml:trace contextRef="#ctx0" brushRef="#br0" timeOffset="81008.7">12909 11758 776 0,'-8'0'300'16,"-8"4"-208"-16,1 4-35 0,13 5-31 16,4 6-2-16,12 3-8 15,6 0-3-15,9-4-2 16,1-5-1-16,-2-7 1 15,-2-4 0-15,-9-8 3 16,-7 2 1-16,-10-5-1 16,-2 4-3-16,-11 1-6 15,-6 1-2-15,-9 0 0 16,-5 3 6-16,5 4 8 16,4 5 3-16,15 5 10 15,6 6 4-15,7-2 7 0,6 2 4 16,5-8-6-16,4 0-5 15,4-4-12-15,1-6-4 16,2 2-3-16,-1-10-2 16,-1-7-2-16,3-1-1 15,-4-5-2 1,-2-1 0-16,-9 2 1 0,-6-1-1 16,-1 7 3-16,1 2 3 15,-1 10 5-15,10 6 3 16,-4 8-2-16,-2 7-2 0,0 3-6 15,-3 1 0-15,3-2-1 16,0-4 1 0,3-8 16-16,-1-5 9 0,-1-10 15 15,0-6 5-15,7-10 0 16,-4-7-5-16,1-3-13 16,-2 0-8-16,-5 4-31 15,0 4-46-15,-1 8-78 16</inkml:trace>
  <inkml:trace contextRef="#ctx0" brushRef="#br0" timeOffset="81566.84">13939 11777 734 0,'-2'5'303'0,"2"11"-152"16,0 10-48-16,4 8 3 15,0 1-6-15,0-3-22 16,-2-6-22-16,-2-7-23 15,0-5-3-15,-6-13-4 16,1-7-4-16,-2-7-25 16,1-12-12-16,6-3-14 15,1 1-3-15,10-4 15 16,2 6 3-16,10 3 3 16,4 2 4-16,4 4 12 0,-2 4 7 15,-1 10 7-15,-10 3 3 16,-5 13 8-16,-5 6-2 15,-8 9 0-15,8 4-2 16,-2 5-12-16,3-5-2 16,0-3 1-16,-2-1-44 15,7-15-218-15</inkml:trace>
  <inkml:trace contextRef="#ctx0" brushRef="#br0" timeOffset="81882.15">14524 11816 932 0,'1'7'375'0,"3"8"-231"15,-4 5-26-15,-8 8-21 16,-2 0-20-16,-9-2-32 16,-4-6-10-16,-4-5-18 15,-3-5-2-15,4-7-29 16,-1-5-21-16,7-13-30 15,-1-4-4-15,7-7 24 0,5 1 17 16,9-1 19-16,7 2 1 16,10 4 12-16,5 6 12 15,6 10 29-15,0 6 14 16,1 11 3-16,0 8-6 16,0 9-18-1,-2 0-12-15,0 0-12 16,-5-9 0-16,-4-8-113 0,2-2-119 15</inkml:trace>
  <inkml:trace contextRef="#ctx0" brushRef="#br0" timeOffset="82224.78">14709 11986 753 0,'7'7'380'0,"4"5"-100"16,5-2-76-16,2-2-51 0,0-8-27 15,2-2-42 1,0-5-20-16,3-3-32 16,-2-3-8-16,-2-7-11 0,-8-2-2 15,-7-3-14 1,-7-3-9-16,-11-3-27 0,-3 0-5 0,-6 6 4 31,-2 5 4-31,0 11 19 0,1 9 1 0,1 8 2 31,4 7 2-31,2 14 34 0,7 3 17 16,10 13 33-16,1 2 14 16,5 1-16-16,1-3-10 15,0-2-25-15,3 0-11 0,-2-4-51 16,3-1-59 0</inkml:trace>
  <inkml:trace contextRef="#ctx0" brushRef="#br0" timeOffset="82739.59">15323 11846 700 0,'-5'5'362'16,"-4"7"-105"-16,-10 8-101 0,-7 5-28 16,-8 1-43-16,1-1-26 15,0-5-23-15,4-2-8 16,7-11-8-16,-3-7-2 16,13-8 1-16,-6-9 0 15,9-4-9-15,8 0-4 16,3-7-3-16,14 6 3 0,1 3 14 15,-1 1 5 1,2 16 5-16,-4 3 1 0,11 22-7 16,3 5-1-1,3 8-5-15,0 2-3 0,-7-6 2 16,-3-3-48-16,-8-8-153 16,-3-5-242-16</inkml:trace>
  <inkml:trace contextRef="#ctx0" brushRef="#br0" timeOffset="82865.78">15157 11629 1035 0,'-1'-8'404'0,"0"-4"-263"16,-3 4-113-16,4 4-59 15,8 7-360-15</inkml:trace>
  <inkml:trace contextRef="#ctx0" brushRef="#br0" timeOffset="83166.92">15318 11729 804 0,'12'24'457'0,"9"21"-103"16,9 17-112-16,2 0-55 0,4 1-74 16,-6-7-33-1,-5-16-38-15,-6-2-14 16,-4-3-15-16,-4-1-10 15,-9-6-94-15,-4-3-66 0,-16-17-137 16,-5-7-22 0,-10-8 86-16,2-4 63 0,1-4 166 15,3 0 60 1,10-1 80-16,8-1 40 0,16-3 31 16,12-4-9-1,13-10-42-15,4-1-26 16,3-2-43-16,-2 4-21 0,-6 7-32 0,-4-2-14 15,-7 3-75 1,-6-2-82-16</inkml:trace>
  <inkml:trace contextRef="#ctx0" brushRef="#br0" timeOffset="83838.73">15886 11959 634 0,'-1'-6'276'0,"-4"-14"-136"0,-2 0-31 15,-4-5-36-15,-6-2-5 16,-7 0-11-16,-4 6-4 15,-3 15-18-15,0 3-10 16,5 15-15-16,7 5-4 16,9 7 1-16,5 5 2 15,13 2-2-15,4-1 1 0,7-9 1 16,8-7 1-16,-2-12 3 16,1-3 0-16,0-7 1 15,-4-4-2-15,-2-4 0 16,-4-2-2-16,-5-2 0 15,0-1 0-15,-3 3-2 16,0-2 5-16,-2 5 13 16,-2 4 3-16,-1 6 1 15,1 8 2-15,0 6-4 16,1 2 2-16,2 8 3 16,0-1-3-16,1 4-8 0,0 0-3 15,6-1-3-15,0-4-1 16,1-2-5-1,0-6 1-15,-5-9 1 0,3 0 0 16,-3-8 0-16,2 1 0 16,-2-4-3-16,1 0-1 0,-7-4-4 15,2 10-3 1,0 5-4-16,0 5 0 0,4 11 3 16,-5-6 1-1,0 6 5-15,6-3 1 0,-2-5 0 16,3-1 1-16,4-13 4 15,0-2 2-15,2-5 1 16,2-5 0-16,-2-7 2 16,-3-3 2-16,-5-1-4 15,-2 3 0-15,-5 11-98 16,-3 4 284-16</inkml:trace>
  <inkml:trace contextRef="#ctx0" brushRef="#br0" timeOffset="84500.51">17141 11727 453 0,'-10'-6'304'15,"-14"-3"-16"-15,1 6-79 0,-4-1-32 0,2 5-62 16,6 3-31-1,10 4-50 1,8 3-13-16,7 4-13 0,5 0 0 16,1 3 1-1,4 0 0-15,1-3-3 0,-3-1 0 16,0-6 3-16,-3-3 3 16,-10-3 2-1,-1-2-1-15,-9 0-4 16,-5-1-4-16,-2-2-3 0,-5 5 1 15,4 0 0 1,1 0 6-16,7 5 4 0,9 0 3 16,6 4 7-16,1 1-2 15,11 4 2-15,-5 0-2 16,6-2-4-16,-1 0-4 16,-5-11-4-16,4 2-1 15,-7-7-42-15,5-2-51 16,-6 1-238-16</inkml:trace>
  <inkml:trace contextRef="#ctx0" brushRef="#br0" timeOffset="84660.31">17045 11478 912 0,'3'-1'408'16,"-4"-7"-202"-16,2 5-125 15,2 6-41-15,2 4-60 16,5 3-88-16</inkml:trace>
  <inkml:trace contextRef="#ctx0" brushRef="#br0" timeOffset="85038.81">17337 11846 883 0,'11'8'395'0,"12"6"-187"15,0 2-39-15,2-4-61 16,3-1-21 0,-10-10-33-16,-1-1-16 0,0-5-21 15,-8-6-1-15,-1-2-26 16,-6-3-9-16,-10-5-8 15,-5 2-6-15,-5 0 18 16,-2 2 5-16,-3 7 2 16,-2 3-1-16,1 7-2 15,1 8-1-15,5 11 12 16,6 6 13-16,4 9 30 0,6 8 13 16,5-2 18-16,6 8-5 15,5 1-20-15,0-7-10 16,2 3-21-16,-1-5-5 15,2-6-1-15,2-2-64 16,-1-10-223-16</inkml:trace>
  <inkml:trace contextRef="#ctx0" brushRef="#br0" timeOffset="85371.98">17642 11747 1119 0,'10'15'467'0,"4"10"-265"0,1 21-75 15,2 7-11-15,-5 4-23 0,-3-2-19 16,-9-14-30 0,-7-3-14-16,-15-10-12 15,-2-1-22-15,-7-7-65 0,3-9-24 16,0-11-23-16,11-11 5 15,9-9 33 1,6-5 16-16,10-9 19 0,0-10 12 16,14-9 28-1,3-6 9-15,17 3 28 0,0 5 7 16,-5 16 3 0,-5 10-8-16,-11 12-28 15,-5 6-33-15,-1 11-227 16</inkml:trace>
  <inkml:trace contextRef="#ctx0" brushRef="#br0" timeOffset="85671.4">17949 11872 576 0,'0'1'377'16,"-3"-1"29"-16,5 8-199 15,7 5-77-15,1-1-19 16,1 2-14-16,3-2-14 16,2-7-25-16,3-4-5 15,1-8-11-15,6-3-2 16,-4-8-7-16,-11-1-4 16,-9-7-2-16,-12-2 1 0,-18-2 1 15,1 4 0-15,-6 12-5 16,6 7-5-16,6 13-13 15,0 5-6-15,11 11-14 16,3 2-51-16</inkml:trace>
  <inkml:trace contextRef="#ctx0" brushRef="#br0" timeOffset="86827.38">18699 11702 832 0,'-8'-3'382'0,"-7"2"-186"16,-1 5-41-16,1 7-83 0,3 9-28 16,12 7-22-16,6 6-10 15,12 2-2 1,8-1 1-16,1-11-2 0,4-8 4 15,2-8 3 1,-3-8 1-16,-3-9 1 0,-6-5-1 16,-7-10-5-16,-6-1-6 15,-5 3-10-15,3 3-4 16,-4 6-6 0,-2 6 0-16,-1 6-3 0,-2 3 0 15,2 10 3-15,0 4 1 16,3 8 8-16,1 2 3 15,7-2 2-15,5-4 2 16,3-7 6-16,2-6 2 16,-3-13 5-16,2-3 0 15,0-10-1-15,-2-3 0 0,12 0 5 16,-1-2 7-16,4 6 20 16,1 3 9-16,-6 9 4 0,-6 6 1 31,-4 10-9-31,-3 9-1 15,-7 11-1-15,-6 5-2 0,-13 0-7 16,-4 0-5-16,-10-11-11 16,-3-4 0-16,-1-8-61 15,-4-14-60-15,13-11-236 16</inkml:trace>
  <inkml:trace contextRef="#ctx0" brushRef="#br0" timeOffset="90724.45">19807 11717 692 0,'15'7'323'0,"9"3"-140"0,0 12-65 15,-3 2-20-15,-18 11-18 16,-6 1-9-16,-19 5-20 15,-6-2-8-15,7-11-20 16,2-11-5-16,15-16-4 16,8-7-5-16,9-22-8 15,7-5-5-15,6-8-5 0,5-1 1 16,-4 9 8 0,-6 3 0-16,-7 8 2 15,-7 4 0-15,-5 9-2 16,2 4-2-16,-3 10 2 15,-3 7 0-15,-4 8 8 0,6 7 1 16,1 7 0-16,9 3-3 16,6-3-2-16,1-5-1 0,8-9-5 15,0-10-39 1,6-10-156-16,2 0-239 0</inkml:trace>
  <inkml:trace contextRef="#ctx0" brushRef="#br0" timeOffset="90986.05">20362 11833 607 0,'4'5'311'0,"-3"7"-85"15,-6 4-50-15,-4 5-68 0,-13-2-26 16,-4-2-42 0,-3-3-10-16,2-6-11 15,3-7-3-15,5-11-4 0,7-4-1 16,9-10-5-16,5-2-3 15,13-3-3-15,2 1 2 16,7 7 11-16,-1 6 7 16,-1 11 7-16,-1 7 2 15,-5 15-3-15,-1 8-4 16,-4 13-5-16,4 5-2 0,-5-3 13 16,1-3-61-16,2-6-249 15</inkml:trace>
  <inkml:trace contextRef="#ctx0" brushRef="#br0" timeOffset="91151.4">20305 11590 712 0,'-4'-6'361'16,"-5"-6"-122"-16,3 9-120 0,0 5-96 15,4 8-86-15</inkml:trace>
  <inkml:trace contextRef="#ctx0" brushRef="#br0" timeOffset="91516.7">20541 11818 826 0,'-2'6'315'0,"7"11"-213"15,2 5-33-15,12 3-7 16,6 1 0-16,2-11-10 16,2-5-4-16,-1-10-3 15,-1-7-3-15,-2-12-8 16,2-7-3-16,-2-12-9 15,-1 0-5-15,-8-3-2 16,-5-2 1-16,-12-1 2 0,-12-8-1 16,-14-3 7-16,-8-2 8 15,-9 7 10-15,0 11 5 16,0 21-8-16,6 12-11 16,14 13-23-16,8 8-7 15,18 6-11-15,14 4 1 16,17 2 6-16,6 0-20 0,15 0-93 15,0-3-98-15</inkml:trace>
  <inkml:trace contextRef="#ctx0" brushRef="#br0" timeOffset="92023.28">21134 11690 748 0,'-13'-3'336'16,"-11"-1"-154"-16,-3 3-45 16,5 7-57-16,5 3-29 15,11 5-39-15,5 0-10 0,13 2-4 16,6-1 2-16,7-1 4 16,4-2 3-16,-7-4 0 15,0-2 1 1,-9-5 3-16,-6-1-1 0,-9-2-4 15,-4-3-2-15,-13 2-3 16,-5-1-1-16,-7 3 0 16,-5 1 3-16,8 7 22 15,9 5 15-15,8 6 27 16,7 5 15-16,8 6 2 0,1-4-7 16,13 7-21-16,9-9-13 15,9-7-21-15,10-5-7 16,8-16-52-16,-2-5-75 15</inkml:trace>
  <inkml:trace contextRef="#ctx0" brushRef="#br0" timeOffset="92404.73">21336 11673 894 0,'-2'-1'354'0,"7"1"-238"16,5 2-36-16,11 0-47 16,5 1-8-16,6 0-14 15,0 0-2-15,-6-1-2 16,2-2 0-16,-13-6-1 0,-1 0-3 15,-8 3-3-15,-8-2-2 16,-8 8-3-16,-5-3 2 16,-3 5 25-16,0 8 15 0,1 3 13 31,0 6 5-31,6 4-8 0,7 2-2 16,5 7-2-1,8-3-3-15,4-2-12 16,4-5-9-16,11-12-5 15,5-3-19-15,8-11-112 16,-5-5-117-16</inkml:trace>
  <inkml:trace contextRef="#ctx0" brushRef="#br0" timeOffset="92859.26">21814 11658 589 0,'-8'-4'309'0,"-7"-3"-89"16,-3 5-112-16,2 3-30 15,7 7-45-15,4 2-12 16,10 2-11-16,8 2 0 16,3-1-2-16,7-3 0 0,-2-2 0 15,-3-2-2-15,1-5-5 16,-14-2-1-16,-5-1-6 15,-1-2-2-15,0 3 4 16,-4 1 2-16,-14 1 6 16,-31 6 5-16,35 5 10 15,6 1 3-15,6 2 1 16,3 3 2-16,5-2 1 16,5-1 4-16,2-4 5 15,6-1 2-15,-1-9-2 16,4-1-5-16,-3-8-9 15,0-4-7-15,8 1-8 16,0 3-2-16,10 8 10 16,-1 2 1-16,-1 12 15 15,-4 2 8-15,-10 3 16 16,-6 3 9-16,-18-2 1 0,-7 1-6 16,-10-4-23-16,-6-2-9 15,-1-8-88-15,-1-7-80 16</inkml:trace>
  <inkml:trace contextRef="#ctx0" brushRef="#br0" timeOffset="93397.05">22828 11689 670 0,'-10'0'321'0,"-12"5"-133"15,-3 3-72-15,2 7-70 16,0 3-8-16,8 7 2 15,6 4 0-15,13 6-2 16,10-2-8-16,12 1-11 16,4-4-1-16,3-12 1 15,-6-4 0-15,-11-14 4 16,-2-5 5-16,-14-9 3 16,0-2 0-16,-15-4-3 15,-6-3-1-15,-11-1-5 16,-7 5-3-16,7 0-9 15,3 7-10-15,20 7-97 0,7 2-96 16</inkml:trace>
  <inkml:trace contextRef="#ctx0" brushRef="#br0" timeOffset="93632.2">22912 11718 684 0,'10'-3'344'0,"16"0"-120"16,9 1-64-16,9 1-66 15,4-3-13-15,-3 2-9 16,-2-2-12-16,-9 2-27 16,-7-3-13-16,-4 3-24 15,-6-3-43-15,-2 1-144 16,-1 3-123-16</inkml:trace>
  <inkml:trace contextRef="#ctx0" brushRef="#br0" timeOffset="93801.48">23133 11717 411 0,'-4'7'288'0,"0"4"-11"16,5 5-59-16,0 1-32 15,5 7-54-15,2 4-25 16,-3 5-45-16,1 1-21 15,-2-3-19 1,-4-5 2-16,-4-7-128 0,0-6-134 0</inkml:trace>
  <inkml:trace contextRef="#ctx0" brushRef="#br0" timeOffset="94105.33">23281 11868 592 0,'10'-5'411'15,"9"-2"9"-15,-7 8-176 0,4 8-37 16,-6 8-72-16,-5-1-27 16,-1 2-38-16,-2-6-15 15,-1-2-23-15,5 0-4 16,-6-10-5-16,0-3-3 16,0-12-5-16,2-3-4 15,8-3-9-15,1-3 0 16,6 2-3-16,-1 0 0 0,2 7-2 15,7 7-1-15,-1 9-2 16,-1 6 0-16,-2 9 7 16,-4 6 7-16,-5 6 12 15,-3 4 6-15,-2 7-2 16,-4-4-3-16,-3-3 10 16,-1-4-58-16,-6-15-161 15</inkml:trace>
  <inkml:trace contextRef="#ctx0" brushRef="#br0" timeOffset="95288.34">1652 12727 786 0,'-3'3'404'15,"-1"6"-105"-15,-2 22-141 16,1 15-42-16,11 29-29 16,-1 7-18-16,7 7-24 15,1-4-2-15,-10-12-22 16,2-4-5-16,2-17-4 15,3-7-15-15,2-17-115 16,-3-9-107-16</inkml:trace>
  <inkml:trace contextRef="#ctx0" brushRef="#br0" timeOffset="95454.47">1725 13041 925 0,'3'-4'373'16,"9"0"-236"-16,4-2-78 0,11 2-51 15,5 4-4-15,11 3-146 16</inkml:trace>
  <inkml:trace contextRef="#ctx0" brushRef="#br0" timeOffset="95853.28">2173 12818 665 0,'-17'-10'361'16,"-17"-9"-58"-16,4 4-133 15,9 9-90-15,8 5-30 0,2 10-39 31,-1 7-11-31,9 8-11 0,2 5-3 0,7 0 4 16,9 2 2-16,2-9 7 16,3 0 4-16,5-12 5 15,-4-3 3-15,0-3 2 16,-7-7 1-16,-5 3-13 16,-9-6-4-16,-12-1-7 15,-8 2 0-15,-5 0 10 16,-2 7 2-16,7 7 21 15,7 1 7-15,1 3 10 16,8 4 9-16,6-1-7 16,2 4-6-16,14-2-9 15,1-2-8-15,2-7-10 0,6-1-1 16,1-6-44-16,2-4-58 16</inkml:trace>
  <inkml:trace contextRef="#ctx0" brushRef="#br0" timeOffset="96189.85">2330 12857 693 0,'4'-3'384'15,"4"-2"-51"-15,3 0-132 16,9 4-99-16,3 0-29 16,7 3-43-16,1-1-14 15,-2-2-9-15,-5 1 1 0,-9-3-5 31,-5-1-18-31,-7 0-37 16,-3-1-22-16,-5-2-16 0,1 2 15 0,-2 3 32 16,-7 1 19-16,5 4 18 15,-7 4 15-15,-3 5 38 16,7 5 11-16,0 7 18 16,-1 1-11-16,11 5-26 15,1-2-10-15,6-3-16 16,6-1-4-16,6-8-6 15,3-3 1-15,3-9-36 0,0-4-36 32,9-3-126-32,3-6-11 0,9-6-80 15</inkml:trace>
  <inkml:trace contextRef="#ctx0" brushRef="#br0" timeOffset="96441.65">2933 12958 420 0,'1'3'294'0,"1"2"13"16,-7 2-44-16,-11 1-85 15,-5 7-27-15,-10 0-51 16,-4 1-23-16,-5-4-39 16,15-14-11-1,12 0-11-15,0 2-3 0,-25-10-8 16,5-9-5-16,13-6-16 16,19 6-4-16,9-1-5 15,9 6 0-15,10 4 11 0,4 8 14 16,0 9 25-1,0 9 18-15,-3 12 25 0,-2 1-3 16,-2 0-13-16,-3-6-11 16,-1-3-28-16,-4-4-71 0</inkml:trace>
  <inkml:trace contextRef="#ctx0" brushRef="#br0" timeOffset="97251.83">3062 12826 569 0,'0'2'259'15,"6"1"-84"-15,4 3-82 0,15 0-39 0,5-1-11 16,9-5-29-16,6-4-6 15,-4-6 1-15,-1-1 1 16,-14 2-16-16,-9 2-11 16,-17 3-12-16,-5 1-1 15,-17 4 26-15,-3 5 22 16,-6 7 54-16,0 3 19 0,8 8 5 16,6 5-13-16,13 3-46 15,7 1-20-15,14-1-15 16,6 1-1-16,10-6 2 15,6-5 2-15,8-13 0 16,6-6-27-16,0-9-61 16,-2-3-25-16,-11-6-57 15,-5-4 25-15,-8-5 62 16,-5-5 40-16,-14-1 128 16,-7 3 41-16,-13 3 56 15,-7 5 9-15,-4 6-31 16,-10 0-20-16,9 13-42 15,-1 0-22-15,2 9-43 16,11 4-21 0,-1 1-27-16,11 6-8 0,8-1-2 0,5 1 2 15,11 2 10 1,-7-6 6-16,9 0 3 16,0-1 3-16,2-6-4 15,2-1-45 1,-7-15-181-16</inkml:trace>
  <inkml:trace contextRef="#ctx0" brushRef="#br0" timeOffset="97368.39">3605 12658 832 0,'-8'-11'418'16,"-2"-9"-148"0,0 5-92-16,4 5-117 0,7 10-42 0,1 2-166 15</inkml:trace>
  <inkml:trace contextRef="#ctx0" brushRef="#br0" timeOffset="97709.07">3800 12934 473 0,'6'13'313'0,"4"9"18"16,4 4-183-16,0-7-30 15,-2-3-44-15,-2-1-18 16,-5-12-19-16,-3 3-1 0,-4-6-8 16,0-1-2-16,1 0-7 15,0-1-6-15,-7-13-6 16,-12-28-2-16,22 16-5 16,3 8-2-16,7-3 10 15,5-1 14-15,4 11 26 16,-3-2 12-16,1 10 12 15,-7 6-7-15,-3 11-17 16,1 4-9-16,3 13-22 16,-3-5-6-16,3 5-7 15,-8-3 15-15,-2-7-124 16,4 1-160-16</inkml:trace>
  <inkml:trace contextRef="#ctx0" brushRef="#br0" timeOffset="97891.9">4140 12866 1287 0,'-2'2'508'0,"2"8"-335"16,1 6-62-16,3 4-63 15,3 7-10-15,2-1-23 16,2-1 20-16,3 3-173 15</inkml:trace>
  <inkml:trace contextRef="#ctx0" brushRef="#br0" timeOffset="98277.42">4537 12884 482 0,'-8'-6'346'15,"-7"-7"58"-15,-8 0-151 16,5 9-125-16,2 0-42 15,1 10-70-15,8 2-19 16,2 9-16-16,6 9-2 16,2 5 1-16,11 6 5 15,1-4 8-15,-5-9 5 16,7-8 7-16,-7-5 2 16,-3-9 8-16,3 2 5 15,-7-6 33-15,-2 2 2 0,-6-7-7 16,-5-3-4-16,-6 0-89 15,-1-11-105 1</inkml:trace>
  <inkml:trace contextRef="#ctx0" brushRef="#br0" timeOffset="98703.39">4643 12884 870 0,'3'0'451'0,"4"4"-104"0,5 9-110 16,2 6-89-16,-2 2-36 15,-2 0-53-15,-5 1-12 16,-4-5-16-16,1 0-6 0,-2-3-9 16,4-6-3-16,7-4-2 15,-3-11 0-15,4-11-8 16,0-1-3-16,3-5-5 16,3 4-3-1,5 5 2-15,2-2 3 16,-2 6-3-16,-1 8 0 15,-4 10 11-15,-4 9 6 0,-6 9 15 16,0 5 4-16,-5-1-7 16,-3-2-6-16,0-1 14 15,-1-4-76-15</inkml:trace>
  <inkml:trace contextRef="#ctx0" brushRef="#br0" timeOffset="99170.02">5124 12469 783 0,'30'14'384'16,"20"7"-116"-16,23 32-91 0,5 21-6 16,-2 41 12-16,-12 10 0 15,-40 7-23-15,-16 0-11 16,-39-17-51-16,-17-7-28 15,-17-18-19-15,-5-15-72 16,-4-32-266-16</inkml:trace>
  <inkml:trace contextRef="#ctx0" brushRef="#br0" timeOffset="102895.26">5826 13158 740 0,'0'0'379'0,"0"1"-82"0,1 1-49 15,-1-2-72-15,0 0-40 0,0 0-75 16,0-1-32-16,0 0-211 15</inkml:trace>
  <inkml:trace contextRef="#ctx0" brushRef="#br0" timeOffset="103251.06">6263 12631 704 0,'-3'-4'402'16,"0"-1"-93"0,1 10-124-16,-2 12-42 15,4 21-68-15,0 8-16 16,4 22-23-16,3 7-7 0,-3-4-6 16,0-1-3-16,-1-14-18 15,-2-10-50-15,4-12-176 16</inkml:trace>
  <inkml:trace contextRef="#ctx0" brushRef="#br0" timeOffset="103474.34">6506 12687 889 0,'-6'-2'456'0,"-4"0"-147"15,-1 5-92-15,11 16-103 16,3 4-31-16,9 17-22 16,5 6-10-16,-1 9-16 15,2 5-9-15,-4-10-8 16,-5 1-24-16,-3-14-141 16,-7-11-123-16</inkml:trace>
  <inkml:trace contextRef="#ctx0" brushRef="#br0" timeOffset="103635.84">6274 12918 596 0,'16'0'361'16,"26"1"23"-16,-1 3-183 15,9 7-82-15,-3-5-28 0,-3 1-57 16,0-2-89-16</inkml:trace>
  <inkml:trace contextRef="#ctx0" brushRef="#br0" timeOffset="104305.6">7577 12924 729 0,'-12'-4'365'16,"-11"0"-123"-16,-3 4-71 0,-4-2-27 0,5 9-56 15,1 3-34-15,12 1-44 32,8 9-10-32,6 2-9 15,11 8 1-15,10 0 3 16,4-2 4-16,9-5 3 15,1-8 3-15,1-4 2 16,-6-7 0-16,-8-8-1 16,-8-8-1-16,-11-7 3 15,-7-4 1-15,-11-9 1 16,-8 1 2-16,-9-11-1 16,0-7 0-16,5-1-2 0,7-7-2 15,18 1-7-15,9 4-1 16,15 9-8-16,3 5-3 15,10 16-30-15,3 6-25 16,-4 16-119-16,4 6-161 16</inkml:trace>
  <inkml:trace contextRef="#ctx0" brushRef="#br0" timeOffset="104624.17">7843 12890 787 0,'0'3'358'15,"-2"6"-145"-15,-5 7-38 16,2 8-44-1,-1 4-10-15,8 4-34 0,11-1-15 16,2-4-19-16,5-1-5 16,7-11-5-16,-4-6 0 15,6-6-7-15,-2-4-4 16,-12-7-4-16,1-2-2 16,-10-5-9-16,-5-3-36 15,1-1-132-15,-5-4-102 16</inkml:trace>
  <inkml:trace contextRef="#ctx0" brushRef="#br0" timeOffset="104749.87">7937 12761 445 0,'0'-2'264'0,"-3"-4"-13"0,3 0-41 16,0 5-80 0,0 0-31-16,0 1-60 15,0 0-20-15,0 0-144 0</inkml:trace>
  <inkml:trace contextRef="#ctx0" brushRef="#br0" timeOffset="105289.03">8143 12925 755 0,'-2'-2'373'15,"2"2"-130"-15,2 10-101 16,7 7-27-16,7 7-34 16,4 2-11-16,2 1-25 15,2 0-6-15,-2-5-10 0,-4-6-1 16,-6-15 3 0,-6-2 6-16,1-7 5 0,-5 1-2 15,6-2-11-15,1-6-9 16,-1-1-11-16,4-7-4 15,-1-4-63-15,3 3-59 16</inkml:trace>
  <inkml:trace contextRef="#ctx0" brushRef="#br0" timeOffset="105605.35">8726 13011 890 0,'-3'12'415'0,"-12"11"-186"16,-5 1-63-16,-4-5-89 15,-2 0-28-15,1-5-26 16,2-9-4-16,5-4-4 0,1-6-1 16,3-3-4-16,3-6-4 15,9-5-7 1,3-1-5-16,13-4-2 0,2 2 0 15,8 5 1 1,3 0 0-16,-1 16 2 0,3 7 8 16,-8 7 15-16,-1 9 6 0,-3 3 7 15,-3-1-8 1,-2 4-10-16,0-4-20 16,2 0-223-1</inkml:trace>
  <inkml:trace contextRef="#ctx0" brushRef="#br0" timeOffset="105837.68">8874 12893 819 0,'0'0'457'15,"-2"3"-65"-15,2 12-176 16,3 14-99-16,-1 7-16 0,10 8-13 15,-2 3-10 1,3 9-27-16,1 2-11 16,-12 5-19-16,2 1-6 15,-2-10-43-15,-2-2-49 0,7-17-89 16,-1-8-106-16</inkml:trace>
  <inkml:trace contextRef="#ctx0" brushRef="#br0" timeOffset="106016.22">8952 13113 657 0,'2'-9'377'0,"7"-2"8"15,5 7-247-15,9 2-77 16,4 5-22-16,6 2-45 0,-1-1-75 15</inkml:trace>
  <inkml:trace contextRef="#ctx0" brushRef="#br0" timeOffset="106320.57">9220 12978 734 0,'0'0'411'0,"0"8"-27"16,3 7-147-16,2 6-90 15,-3 2-16-15,-2-5-52 16,0 2-21-16,0-10-30 16,0-4-6-16,3-6-4 15,2-7-1-15,4-8-6 16,2-3-5-16,7-4-6 16,-3-3-2-16,5 6 1 15,4 4-1-15,-5 8-3 16,2 6 7-16,0 12 23 0,-6 4 14 15,-1 11 27-15,-7 1-2 16,-2 7-16-16,-4 3-13 16,-4 0-34-16,1-1-68 15</inkml:trace>
  <inkml:trace contextRef="#ctx0" brushRef="#br0" timeOffset="106809.03">7947 12615 584 0,'0'-7'363'0,"0"-2"18"0,-6-1-96 15,-1 18-99-15,-1 10-41 16,3 14-93-16,5 11-21 16,10 3-38-16,7-1-42 15</inkml:trace>
  <inkml:trace contextRef="#ctx0" brushRef="#br0" timeOffset="107786.24">10059 12851 818 0,'12'1'306'16,"19"5"-237"-16,9-4-20 15,3-3-23-15,2-2-4 0,-12-8-6 16,-4 2-2 0,-15 0-3-16,-4 4-14 0,-12 6-14 15,-13 5-2-15,-10 9-3 16,-9 4 13-16,0 5 24 15,8 6 10-15,8-3 6 16,7 3 2 0,21-2-12-16,5-4-5 15,15-2-2-15,5-9 0 16,2-10-1-16,0-4-1 0,-2-8 0 16,-2 0 0-16,-6-4-3 15,-4 5 0-15,-10-2-2 16,-3-1 0-16,-5 5-1 0,-2 2-2 0,-2 4 9 15,2 2 6-15,-3-2 7 16,0 0 5-16,13 6-6 16,44 15-3-16,-22-20-6 15,6 5-2-15,-7-10-3 16,0 4 0-16,-10-7 1 16,-5-1 0-16,-6-6 1 15,-6-3-1-15,-7 3-4 31,-14-7-3-31,-8 4-4 16,-6-1-1-16,-14 3 1 16,3 3-1-16,1 12-4 15,7 8-2-15,10 11-3 0,6 3-5 16,6 4 23-16,9 1 7 31,0-14 13-31,1 1 11 0,8 46-18 0,3 5-3 16,6 0-6-16,-8-25 2 15,3-7-76-15,-3-4-97 16</inkml:trace>
  <inkml:trace contextRef="#ctx0" brushRef="#br0" timeOffset="107973.68">10810 12906 775 0,'0'5'457'16,"0"0"15"-16,1 12-302 16,2 6-44-16,4 2-45 0,4 4-23 15,0 0-34 1,1-5-17-16,-2-5-165 0</inkml:trace>
  <inkml:trace contextRef="#ctx0" brushRef="#br0" timeOffset="108202.84">11044 12720 998 0,'-3'3'409'16,"0"16"-220"-16,3 8-59 15,10 25-21-15,1 8-12 0,4 6-26 16,0 2-13-16,0-7-20 16,-4-5-18-16,-4-5-143 15,-5-8-129-15</inkml:trace>
  <inkml:trace contextRef="#ctx0" brushRef="#br0" timeOffset="108516.97">11097 12714 997 0,'12'-7'407'16,"17"0"-247"-16,2 7-48 16,-9 5-60-16,0 7-10 0,-15 2-20 15,-10 2-8 1,-4 5-4-1,-11 0-1-15,-2-3-1 0,1-5-8 16,7-8-26-16,8-5-14 16,12-5-9-16,7-1 7 15,14 6 21-15,0 1 10 16,0 11 6-16,-1 5 2 16,-10 7 25-16,-7 5 14 0,-15 2 10 15,-4 5 2 1,-19-11-13-16,-2-3-39 15,-2-11-211-15</inkml:trace>
  <inkml:trace contextRef="#ctx0" brushRef="#br0" timeOffset="108890">11428 12886 675 0,'5'-2'407'0,"9"4"19"0,-1 3-187 16,0 18-83-16,-3 0-19 16,-8 2-43-16,-1 4-23 15,2-13-31-15,-3-3-9 16,3-9-10-16,2-9-4 15,3-4-14-15,6-8-5 16,4-5-11-16,3-6-4 16,2 3 8-16,-4 2 2 15,0 9 2-15,1 6 0 0,-9 9-1 16,4 8 0 0,-6 11 1-16,-5 3 4 0,6 8 1 15,-6 1 1-15,-4-4 14 16,0-1-70-16,-4-8-227 15</inkml:trace>
  <inkml:trace contextRef="#ctx0" brushRef="#br0" timeOffset="109045.27">11556 12647 1209 0,'-3'-3'469'0,"-3"-4"-343"0,3 1-66 16,5 10-113 0,5 3-107-16</inkml:trace>
  <inkml:trace contextRef="#ctx0" brushRef="#br0" timeOffset="109214.37">11894 12909 1003 0,'19'19'502'15,"13"12"-173"-15,-13-4-104 16,-8-5-38 0,-14-10-55-16,-3 5-29 0,-16-13-45 15,-2 1-17-15,-4-5-80 16,6-12-87-16</inkml:trace>
  <inkml:trace contextRef="#ctx0" brushRef="#br0" timeOffset="109753.57">12697 12845 681 0,'-8'0'340'0,"-12"3"-111"16,1 6-63-16,9 13-90 15,2 8-25-15,9 8-28 16,11-3-3-16,11-7 8 16,2-7 0-16,11-13-1 15,-1-5 1-15,-8-8 9 16,-1-7 1-16,-17-5-2 0,-11-7-6 16,-10-4-31-16,-5-1-38 15,-5-2-138 1,4 7-156-16</inkml:trace>
  <inkml:trace contextRef="#ctx0" brushRef="#br0" timeOffset="110027.46">12842 12701 877 0,'14'-10'447'0,"9"-6"-149"16,-2 4-94-16,11 5-35 15,4 16-49-15,2 6-24 16,7 20-24-16,-12 11-7 15,-10 12-22-15,3 6-9 0,-9 0-13 16,-4-12-4 0,2-14-3-16,-7-13 1 0,0-9-8 15,1-2-19-15,-4-9-49 16,-2-5-23-16,-9-8-37 16,-8-1 10-16,-9-2 40 15,-2 3 22-15,-11 1 36 16,2 5 7-16,1 5 0 15,1 2-23-15,15 2-139 0</inkml:trace>
  <inkml:trace contextRef="#ctx0" brushRef="#br0" timeOffset="110222.38">13327 12880 1170 0,'-1'6'499'0,"1"12"-272"0,0 3-44 16,6 13-64-16,3 1-28 15,-1-4-42-15,4-1-12 16,-9-21-27 0,0-4-50-16,-1 0-172 15</inkml:trace>
  <inkml:trace contextRef="#ctx0" brushRef="#br0" timeOffset="110373.04">13244 12589 1100 0,'-3'-1'457'16,"-4"-1"-254"-16,7 3-154 15,0-1-43-15,0 0-461 16</inkml:trace>
  <inkml:trace contextRef="#ctx0" brushRef="#br0" timeOffset="110935.13">13723 12879 515 0,'-4'-6'304'0,"2"-4"-57"15,-14-1-66-15,2 4-21 16,-2 6-48-16,-8 1-19 16,12 14-46-16,-4 0-19 15,7 12-16-15,7 8-6 16,3 4 0-16,8 3 1 16,7-10 2-16,5-3 1 15,3-12 4 1,-1-4 3-16,-4-10 6 0,-4-3 3 15,-19-8-2-15,-4-1-4 16,-15-3-11-16,-5-4-19 0,4 4-114 16,2-7-148-1</inkml:trace>
  <inkml:trace contextRef="#ctx0" brushRef="#br0" timeOffset="111302.3">13830 12935 595 0,'7'8'382'16,"3"3"-15"-16,3 6-144 0,0 3-44 16,3-3-62-1,5 7-28-15,4-6-39 0,5 2-11 16,2-6-16-16,1-6-4 0,2-7-3 31,-5-1 1-31,-3-10 1 0,-3-6 0 0,-11-7-1 31,-4-9-2-31,-8-6-2 16,-7-8-2-16,-9-6-3 16,-9-5-2-16,-17-3-1 15,-7-1-2-15,-1 1 0 16,3 6-1-16,11 21-2 16,7 9-2-16,10 18-8 15,6 10-5-15,15 8 1 0,7 7-2 16,22 15 8-16,13 1 5 15,16 7 3-15,-2 0-15 16,-7 0-81-16,-6-2-61 16</inkml:trace>
  <inkml:trace contextRef="#ctx0" brushRef="#br0" timeOffset="111627.88">14345 12950 786 0,'2'1'400'0,"0"5"-100"15,1 6-76-15,-4 4-75 16,-1 0-28-16,-3 0-50 16,-2-4-22-16,5-2-25 15,1 0-7-15,1-7-6 16,6 2-1-16,-1-13-16 15,7-6-14-15,3 2-19 16,3-9-4-16,5 6 12 16,1 1 12-16,-3-4 15 0,1 6 5 15,-5 13 35-15,-3 9 17 16,-4 15 33-16,-5-1 10 16,0 3-19-1,-1 0-13-15,7 2-30 0,-2 0-11 16,3-4-94-16,-3-5-82 15</inkml:trace>
  <inkml:trace contextRef="#ctx0" brushRef="#br0" timeOffset="111957.46">14832 12873 921 0,'-15'-6'425'15,"-14"-5"-191"-15,-2 8-107 16,0 6-29-16,4 8-35 16,9 9-12-16,8 11-13 15,6 0-4-15,11 1-12 0,6-4-1 16,14-7-6-16,3-5 0 15,3-10 1-15,-5-2 0 16,-10-7 23-16,-7 0 7 16,-12 2 1-16,-8-3-1 15,-13-4-27-15,-2 3-10 16,-2-4-53-16,3-3-74 16</inkml:trace>
  <inkml:trace contextRef="#ctx0" brushRef="#br0" timeOffset="112288.64">14943 12932 963 0,'9'9'458'0,"6"7"-177"16,-1 1-56-16,-7 0-76 15,-6-6-32-15,1 3-46 16,-2-3-21-16,0-5-23 15,0-5-5-15,1-4-13 16,-1 2-14-16,0 0-25 16,5-11-9-16,29-39 0 15,-15 34 11-15,-4-4 16 16,1 4 5-16,-3 10 4 16,5 7 4-16,-2 17 26 0,-4 2 14 15,-4 7 11 1,-2 5-1-16,-5-9-24 0,1 4-10 15,2-8-37-15,-6-7-76 16,6 0-508-16</inkml:trace>
  <inkml:trace contextRef="#ctx0" brushRef="#br0" timeOffset="112475.49">15297 12941 1116 0,'7'5'526'0,"12"8"-189"15,6 4-72-15,3 2-85 16,1 2-23-16,-7-5-57 16,-9-1-24-16,-12-5-26 15,-6 0-16-15,-17-9-15 16,-3-1-3-16,-7-3-59 16,-2-3-61-16,10 0-566 15</inkml:trace>
  <inkml:trace contextRef="#ctx0" brushRef="#br0" timeOffset="113088.28">16139 13092 747 0,'21'8'382'16,"13"2"-132"-16,16-5-55 0,8 1-27 0,-6-12-41 15,-5-3-17-15,-22-12-38 32,-8-8-12-32,-16-8-24 0,-7-11-15 0,-8-4-10 15,-4-6-3-15,-5-2-4 16,2 4 0-16,10-2-4 15,11 4 0 1,22 7-8-16,11 4-2 0,7 11-1 16,0 7-31-16,1 14-80 15,-4 10-54-15,-6 11-241 16</inkml:trace>
  <inkml:trace contextRef="#ctx0" brushRef="#br0" timeOffset="113261.45">16265 12856 873 0,'9'2'424'16,"7"1"-161"-16,17 1-101 15,9-2-39-15,9-1-55 0,4 3-25 0,-3 0-23 16,-7 2-72-16</inkml:trace>
  <inkml:trace contextRef="#ctx0" brushRef="#br0" timeOffset="113705.05">16609 13053 913 0,'-4'7'428'0,"3"4"-186"0,2 10-114 0,0-1-34 16,2 0-51-16,-3-1-17 16,0-2-14-16,0-3-2 15,5-6-19-15,0-2-30 16,2-9-72-16,1-3-31 15,1-7-22-15,7-1 12 16,0 1 58-16,6-1 30 16,-4 3 36-1,-8-4 26-15,-7 8 59 0,-7 1 26 16,-11 6 46 0,0 6 8-16,-2 1-13 15,5 4-10-15,6 3-22 16,4-2 1-16,5 1 5 15,7-2-3-15,10 1-16 16,8 0-15-16,8-1-33 16,-2-8-10-16,6-3-6 15,-4-6-21-15,3-5-130 16</inkml:trace>
  <inkml:trace contextRef="#ctx0" brushRef="#br0" timeOffset="114288.05">16248 12321 608 0,'2'-1'300'15,"8"-5"-70"-15,10 2-87 16,17 3-61-16,8 1-14 16,11 0-40-16,1 1-12 0,2 2-10 15,-7-1 0 1,-14-2 0-16,-2 0-8 15,-17-5-62-15,-6-2-31 16,-7-1-24-16,-8-2 6 0,-5-2 61 16,0 1 30-16,4 3 22 15,3 1 10-15,4 8 61 16,2 4 30-16,0 9 43 16,2 6 14-16,0 9-31 15,1 6-16-15,-1 2-22 16,-1-2-16-1,-7-7-25-15,-1-7-10 0,0-11-126 0</inkml:trace>
  <inkml:trace contextRef="#ctx0" brushRef="#br0" timeOffset="115129.96">17672 12793 547 0,'-10'-4'257'0,"-5"-8"-68"15,-2 5-70-15,-1 4-30 16,6 3-18-16,2 8-43 16,3 3-18-16,14 6-10 0,-4-2 1 15,14 0 2-15,4-3 0 16,-5-6 2-16,7 1 1 16,-10-7 1-16,-6 0 0 15,-6 0-2-15,-8-1 0 16,-11 1-4-16,-2 4-5 15,-8 1 33-15,5 7 13 16,11 4 18-16,4 2 12 0,8 4-24 16,3-1-6-1,11-3-7-15,0-5-3 0,12 0-4 16,2-8-2-16,2-7-8 16,5-1-1-16,-7-11-4 15,2-5-1-15,-3 0-3 16,-2-2-1-16,-6-7-2 15,-4 6 0-15,-4 2-2 16,-3 1 0-16,-4 12-5 16,-3 5 0-16,-1 7 6 15,-1 4 2-15,1 8 8 0,0 4 0 16,2 10-3-16,4 1-1 16,-3 1-2-16,2-1-16 15,-3-7-136-15,-4-1-269 16</inkml:trace>
  <inkml:trace contextRef="#ctx0" brushRef="#br0" timeOffset="115321.86">17795 12614 663 0,'-4'-7'390'15,"-3"-8"-8"-15,7 8-284 16,0 4-39-16,9 5-51 16,2 6-58-16</inkml:trace>
  <inkml:trace contextRef="#ctx0" brushRef="#br0" timeOffset="115594.59">17998 12798 1119 0,'2'1'483'16,"3"10"-250"-16,0 4-43 0,7 10-57 15,-2 4-23 1,6-3-42-16,-4 0-15 15,-3-14-24-15,6 4-7 0,-1-13-4 16,7-6 1 0,4-5-3-16,-4-10 0 15,-3-5-6-15,-3-5-6 0,-4 0-69 16,-3 0-70-16</inkml:trace>
  <inkml:trace contextRef="#ctx0" brushRef="#br0" timeOffset="116120.07">18556 12864 830 0,'0'14'363'0,"-13"11"-181"0,4 4-43 16,-11-9-63 0,-2-3-20-16,5-7-33 15,0-5-8-15,-2-10-7 16,2-5-7-16,3-7-12 16,-2-6-5-16,11 2-5 0,7-1 3 15,9 4 9-15,4 2 3 16,5 6 9-16,-4 5 9 15,-3 9 25-15,-4 8 14 16,1 10 17-16,3 4 6 16,2 0-5-1,1-2-7-15,0-8-18 0,5-3-9 16,2-8-15-16,-1-5-3 0,-3-6-3 16,-2-3-2-16,-6-6-28 15,2 0-16-15,-3 0-32 16,-1-6-16-16,-2 0 1 15,-1-3 6-15,-1-2 29 16,-1 4 12-16,-1 8 19 16,-1 6 10-16,-1 16 36 15,-1 6 20-15,0 16 42 16,0 10 9-16,2 6-16 16,6 3-14-16,0-9-33 0,4-7-1 15,1-12-118-15</inkml:trace>
  <inkml:trace contextRef="#ctx0" brushRef="#br0" timeOffset="116870.49">19665 12714 527 0,'-17'-1'288'15,"-20"-3"-40"-15,-1 4-32 16,6 6-60-16,11 3-31 15,8 6-65-15,8 5-30 16,12 4-23-16,7 3-5 0,22-2 2 16,4-1 2-1,5-7 0-15,-1-4 2 0,-12-6 0 16,-2-6 2-16,-16-2-5 16,-9-5-5-16,-16 0-5 15,-7-2-3-15,-8 3 3 16,-4-1 4-16,3 4 1 15,-1 3 2-15,5 1 3 16,6 7 1-16,10 0 2 16,8 0-1-16,16 8-2 15,7-2-1-15,11 2-1 0,1 2 0 16,6-7 1-16,5 1-1 16,-4-10-44-16,2 2-54 15,-8-6-253-15</inkml:trace>
  <inkml:trace contextRef="#ctx0" brushRef="#br0" timeOffset="117150.84">20058 12761 661 0,'-10'-2'404'16,"-12"-7"-61"0,-4 6-144-16,0 6-50 15,3 5-71-15,8 5-17 0,2 9-24 16,12 5-8-16,0 7-12 15,2 1-3-15,17 1-7 16,4 0 0-16,8-12 0 16,3-7 0-16,1-9 0 15,-2-8-3-15,-7-4-3 16,-7-6-1-16,-18-10-2 16,-8-2 1-16,-19-1 1 0,-3 3-1 15,-2 5 1-15,3 3-1 16,12 3-16-16,2 1-51 15,5 6-118-15</inkml:trace>
  <inkml:trace contextRef="#ctx0" brushRef="#br0" timeOffset="117620.45">20237 12805 941 0,'-7'-1'401'0,"-4"1"-231"0,1 7-42 0,2 5-61 16,3 7-10-16,8 8-9 16,4 5-9-16,9 3-12 15,4-4-6-15,8-6-7 16,2-8-1-16,0-14 1 15,-2-1 0-15,-8-9 1 16,0-6 0-16,-10-7-3 16,-3-2-1-16,1 2-3 0,-5-1-2 15,-3 4-2 1,0 2-1-16,-7 7-4 0,2 3-2 16,-3 7 2-16,8 13 1 15,1 5 6-15,-1 3 2 16,15 7 5-16,-3-2 3 15,0-8 5-15,3-5 1 0,3-4 8 16,0-7 4-16,3-4 6 16,-1-3 5-1,-7-9-5-15,-6-5-7 0,-2-5-13 16,-2 0-4-16,-11-4-119 16,5 2-95-16</inkml:trace>
  <inkml:trace contextRef="#ctx0" brushRef="#br0" timeOffset="117984.93">20666 12795 624 0,'0'-4'346'16,"5"-4"-57"-16,4 2-117 15,15 5-83-15,6 0-27 16,9 2-29 0,10 0-12-16,-6-1-13 15,-3 0-2-15,-12 1-1 0,-15-2 1 16,-10 0-2-16,-3 0 0 16,-10-5-4-1,2 4 1-15,-4-3-1 0,-2 2 1 16,-2 3 10-16,0 3 21 15,-2 6 42-15,-2 6 18 16,0 7 16 0,4 1-11-16,10 7-31 0,8 2-15 15,14-2-23 1,3-3-8-16,11-1-8 16,-1-13-10-16,3-3-100 15,3-7-61-15</inkml:trace>
  <inkml:trace contextRef="#ctx0" brushRef="#br0" timeOffset="118690.57">21212 12718 728 0,'-14'0'345'16,"-9"0"-146"-16,7 6-61 15,4 3-17-15,12 9-33 16,7 0-20-16,6 3-31 16,3-3-8-16,3 0-16 15,-2-5-1-15,0-4-3 16,2 0 0-16,-8-9-15 16,1 0-8-16,-5 0-12 15,-7-4-3-15,-10 1 11 16,-3 3 7-16,-16 0 22 0,-1 8 22 15,1 6 44-15,1-3 12 16,12 8-3-16,5-5-16 16,9 2-37-16,6 3-9 15,6-6-8-15,6-1-2 16,10-7-2-16,1-5 2 16,7-4-47-1,-1-6-25-15,2-1-62 0,-4 1-42 16,-9-1-13-16,0 7 24 0,-14-2 59 15,-7-2 43 1,5 10 92-16,-6 0 22 16,2 6 30-16,6 3 6 15,-7-1-23-15,2 1-9 0,9 0-14 16,-2 3-6 0,8-5-9-16,4-1-11 0,1-7-12 15,6-2-2-15,-2-5-2 16,0-3-2-16,-5-6-4 15,-5-3-1-15,-10-8-7 0,-3 1-8 16,-14-4-9 0,-8-1 0-16,-9 4 3 15,-3 2 4-15,3 11 5 16,-1 5-1-16,10 11-3 16,1 8 1-16,4 11 2 15,2 7 11-15,2 14 27 16,0-1 9-16,8 8 12 15,3-2-5-15,5-8-21 16,-1 0-6-16,-1-10-12 16,0 0 14-16,2-5-123 15,3-5-96-15</inkml:trace>
  <inkml:trace contextRef="#ctx0" brushRef="#br0" timeOffset="118870.25">21689 12761 1025 0,'7'1'490'15,"4"0"-189"-15,-1 18-141 16,-1 11-34-16,-2 8-44 16,0 6-16-16,-1-1-19 15,-2-4-76-15</inkml:trace>
  <inkml:trace contextRef="#ctx0" brushRef="#br0" timeOffset="119307.22">21894 12699 888 0,'6'9'409'16,"-6"5"-194"-16,7 19-95 15,7 11-17-15,-12 6-45 16,8 5-11-16,-5-11-17 15,-1-11-5-15,0-14-32 16,-3-11-45-16,3-10-196 16,-3-9-230-16</inkml:trace>
  <inkml:trace contextRef="#ctx0" brushRef="#br0" timeOffset="119738.26">22062 12771 559 0,'-5'-3'331'16,"-8"3"-24"-16,-2 1-69 0,-8 8-82 15,0 4-21 1,2 0-43 0,8 3-22-16,11-2-26 15,7 3-13-15,9-3-14 0,0-5-4 0,11-2-3 16,4-4 0 0,8 0-4-1,3-3-6-15,1-6-45 0,-1-2-19 16,-8-5-15-16,-4 2 7 15,-5 0 41-15,-6 1 19 16,-5 4 17-16,0 4 20 16,-1 5 26-16,-3 8 11 15,-1 5 2-15,-4 0-13 16,-3-3-21-16,-3-2-6 0,3-5-3 16,-3-5-2-16,3-7-5 15,0 5-7-15,0 0-18 16,4-15-5-16,20-30-3 15,-8 30 4-15,-5 5 12 16,4 4 1-16,-4 11 11 16,0 7 10-16,-2 9 16 15,-1 8 4-15,2 7-4 16,-2 1-6-16,-2-2-12 16,1-8-3-16,-7-12-47 15,1-5-58-15,0-10-207 0</inkml:trace>
  <inkml:trace contextRef="#ctx0" brushRef="#br0" timeOffset="119880.22">22434 12536 1100 0,'-1'1'514'0,"1"3"-221"15,-4 13-150-15,2 6-57 0,-3 13-48 16,0 4-43-16</inkml:trace>
  <inkml:trace contextRef="#ctx0" brushRef="#br0" timeOffset="121139.9">1557 13975 832 0,'-4'1'343'0,"10"6"-190"15,6 1-36-15,13 3-37 16,15 0-18-16,14 1-38 16,5-7-10-16,5-5-4 15,-1 3 1-15,-20-8 3 0,-9-1 2 16,-18 5-2-16,-11-6-4 15,-12 5-8-15,-8 3-3 16,-19 6-5-16,-7 0 3 16,-5 6 3-16,3 4 5 15,12 0 1-15,11 9-1 16,15 1-5-16,8 1-1 16,18 1-2-16,8-4 2 15,18 2-57-15,4-3-51 16,0-5-182-16,1 0-119 15</inkml:trace>
  <inkml:trace contextRef="#ctx0" brushRef="#br0" timeOffset="121548.11">2228 14260 407 0,'12'-15'229'15,"14"-19"-7"-15,-8 0-13 0,-10 3 2 16,-8-3-6-16,-9 9-23 16,-6 2-14-16,-7 7-38 0,-4 6-25 15,-2 9-50 1,-5-2-21-16,8 4-32 15,5 7-7-15,5-2-10 16,11 12-2-16,2 0-1 0,4-1 1 0,12 1 4 16,3-3 5-1,12-1 8 1,-1-6 2-16,4-8 6 0,-1 0 0 16,-9-10-4-1,-2-2-7-15,-7 0-10 0,-7-5 0 16,-5 3 4-16,-2 0 6 15,-7 1 3 1,0 6 0-16,2 5-4 0,2 3-5 16,4 5-3-1,4 4 3-15,6 6 8 0,3 1 4 16,9 4 7-16,2 0-1 16,6-6-1-1,2-6 1-15,-7-6 9 0,-3-8 11 16,-3-7 16-16,-8-4 2 15,-2-1-3-15,-1 0-10 16,-4 1-12-16,-4 2-41 16,-3 2-97-16</inkml:trace>
  <inkml:trace contextRef="#ctx0" brushRef="#br0" timeOffset="122132.99">3495 13960 840 0,'-14'2'378'0,"-23"9"-183"16,6 4-49-16,5 9-62 0,6 5-34 15,17 5-31 1,9 0-9-16,17-1-2 0,5 0 2 15,11-12 1-15,0-3 3 16,4-13 5-16,0-5 3 16,-20-9 10-16,-5-6 3 15,-27-3-2-15,-12-1-5 16,-15 4-14-16,-7 4-4 16,-4 5-7-16,0-3 2 15,11 5-76-15,11-1-61 16</inkml:trace>
  <inkml:trace contextRef="#ctx0" brushRef="#br0" timeOffset="122412.76">3638 13998 897 0,'-4'1'436'0,"2"2"-171"16,-2 2-107-16,3-5-30 15,0 0-46-15,1 7-15 16,5 16-28-16,18 28-10 0,0-27-16 16,6 7-2-16,-2-10-1 15,6-2 2-15,2-14 5 16,-2-7 2-16,0-12 7 16,-6-2 0-16,-6-4 3 15,-4-1-2-15,-14-1-3 16,2-1-4-16,-9 1-10 15,-5 3-10-15,1 5-82 16,-2 2-65-16</inkml:trace>
  <inkml:trace contextRef="#ctx0" brushRef="#br0" timeOffset="122757.69">4205 14014 854 0,'-7'0'387'0,"-13"0"-159"0,-3 0-31 15,-6 6-52-15,3 0-27 16,4 5-63-16,4 2-24 16,10 12-25-16,4 2-5 0,5 3-2 15,12 1-1-15,10-2 1 16,6-5 2-16,8-8 8 15,-2-5 3-15,1-11 5 16,-5-5 2 0,-11-9 5-16,-4-2 1 0,-18-4-3 15,-9 3-2-15,-13 1-7 16,-6 3-4-16,-7 1-2 16,-1 1-2-16,6 10-4 15,2-4-25-15,14 5-103 0,5 2-88 16</inkml:trace>
  <inkml:trace contextRef="#ctx0" brushRef="#br0" timeOffset="122940.72">4236 14051 933 0,'15'-4'423'0,"18"1"-182"16,7-3-51-16,3 4-60 15,-1 1-32-15,-2-2-50 0,2 0-16 16,-1-4-14-16,1 4 3 16,-11-5-80-16,-7 1-66 15</inkml:trace>
  <inkml:trace contextRef="#ctx0" brushRef="#br0" timeOffset="123087.4">4507 14041 874 0,'-2'11'463'0,"-1"16"-111"16,0 0-85-16,3 0-114 16,2 1-44-16,5-3-60 15,-1-3-17-15,3-2-114 16,-2-7-97-16</inkml:trace>
  <inkml:trace contextRef="#ctx0" brushRef="#br0" timeOffset="123386.29">4693 14086 1042 0,'5'4'461'16,"9"9"-199"-16,1 4-76 16,-6-4-53-16,1 4-25 15,-9-9-46-15,-1-3-22 16,4-3-14-16,-3-6-5 15,6-6-13-15,1-1-8 16,5-8-11-16,3 3-2 16,5 5 5-16,1 4 3 0,2 8-4 15,-4 9 2-15,-2 5 9 16,-6 6 6-16,-1 7 5 16,-2 0 1-16,-9-2-7 15,5 1-8-15,-15-8-122 16,-1-3-102-16</inkml:trace>
  <inkml:trace contextRef="#ctx0" brushRef="#br0" timeOffset="123549.79">4819 13723 1122 0,'0'8'484'15,"-1"4"-237"-15,2 18-176 16,0 5-30-16,2 5-75 0,4 5-361 16</inkml:trace>
  <inkml:trace contextRef="#ctx0" brushRef="#br0" timeOffset="124037.9">5090 14019 827 0,'0'-6'425'15,"-1"-5"-109"-15,1 11-90 16,5 12-83-16,0 11-35 16,8 22-44-16,-1 11-11 15,0 9-8-15,5 8-4 16,-9-2-9-16,2-6-3 15,-2-18-38-15,-1-10-63 0,1-18-190 16</inkml:trace>
  <inkml:trace contextRef="#ctx0" brushRef="#br0" timeOffset="124193.18">5161 14140 1089 0,'5'-9'474'0,"6"-4"-261"15,1 6-123-15,10 11-41 16,11 2-41-16,5 1 13 16,5 1-134-16,0-4-49 15</inkml:trace>
  <inkml:trace contextRef="#ctx0" brushRef="#br0" timeOffset="124472.93">5664 14042 937 0,'-1'7'424'0,"-6"4"-161"32,-4 6-63-32,-7 9-58 15,-2-2-31-15,-10-4-62 16,3 1-17-16,2-12-13 0,2-6-1 16,8-5-34-16,1-12-12 15,4-5-13-15,0-5-3 16,9 3 21-16,1-1 10 15,4 2 4-15,6 6 1 16,9 8 21-16,2 8 10 16,8 9 18-16,1 5 6 15,1 4-9-15,3 8-8 0,-1 3-11 16,-11-13-3 0,-10-9-78-1,-1 1-73-15</inkml:trace>
  <inkml:trace contextRef="#ctx0" brushRef="#br0" timeOffset="124824.03">5792 14023 706 0,'0'-3'341'16,"7"0"-122"-16,7 1-57 15,10 1-69-15,3 0-26 16,5 1-34-16,-1-1-10 16,3 3-10-16,-3 4-2 15,-9-3 1-15,-6-3 1 16,-16-1-3-16,-5-2-1 16,-3 6-5-16,-7 5 6 15,0 9 35-15,0-5 18 0,-4 3 28 16,8 0-3-16,4 1-32 15,6 5-18 1,5-1-26-16,8 2-7 0,15-2-35 16,3-1-61-16,15-4-201 15,1-5-12-15</inkml:trace>
  <inkml:trace contextRef="#ctx0" brushRef="#br0" timeOffset="125167.93">6452 14153 780 0,'-4'-10'372'0,"-3"-2"-111"16,-6-4-95-16,-12-3-3 16,-7-3-18-16,-1 7-36 15,-1 5-53 1,8 10-21-16,10 13-30 0,2-7-5 16,10 14-3-1,5-5 0-15,13 1 3 0,5-1 1 16,5-8 6-1,2-3 3-15,0-11 3 0,1-6-1 16,-2-8-1-16,8 2-2 16,-1-4-4-16,4 2-1 0,6 7 17 15,-8 1 17 1,4 19 33-16,-4 7 14 0,-10 12 16 16,-9 2-5-16,-20-1-16 15,-9 8-9-15,-16-1-28 16,-9 2-12-16,-6-8-13 15,-2-8 0-15,4-14-95 16,5-5-71 0</inkml:trace>
  <inkml:trace contextRef="#ctx0" brushRef="#br0" timeOffset="141967.41">7832 13999 398 0,'-4'8'285'0,"-3"12"44"16,-9 3-90-16,-8 6-79 16,-6 1-33-16,-6-4-54 15,-2-3-20-15,8-12-24 16,1-7-5-16,4-9-9 16,8-10-6-16,2-4-10 15,7-2-6-15,9 0-5 16,6-1-3-16,11 1 1 15,3 5 8-15,10 16 23 16,3 5 9-16,1 20 13 16,2 4-3-16,-6 5-15 15,-1 5-5 1,-5-5-49-16,-4-2-114 16</inkml:trace>
  <inkml:trace contextRef="#ctx0" brushRef="#br0" timeOffset="142349.5">7874 13826 666 0,'4'-11'332'16,"9"-10"-97"-16,5 1-119 15,11 5-20-15,17 7-23 16,1 7-14-16,12 9-17 16,-6 12-2-16,-5 18 1 15,-8 10 9-15,-9 15 12 16,-9-6-3-16,-11-6-13 0,2-5-10 16,-5-16-15-16,0-2-3 15,1-12-1-15,-4-10 6 16,-6-7 5-16,-4-10 0 15,-10 0-5-15,-6-1-9 16,-10 3-10-16,-8-2-3 16,-6 7-1-16,0 0-2 15,2 11-2-15,8 6 0 16,8 0-81-16,11 1-73 16</inkml:trace>
  <inkml:trace contextRef="#ctx0" brushRef="#br0" timeOffset="142700.78">8271 13868 546 0,'17'-14'320'0,"20"-10"-14"15,0 4-75-15,-1 17-58 16,1 7-15-16,2 22-28 15,1 9-11-15,-4 17-22 0,-5 1-13 16,-2 5-32-16,-5-5-13 16,0-6-22-16,-1-2-4 15,-6-17-3-15,-4-7-14 16,-5-17-71-16,-2-8-42 16,-7-11-56-16,-2-5-2 15,-12-4 58-15,-11 14 41 47,14 4 41-47,5 3 36 0,1 1 31 0,-47-9 10 0,-9 11 21 0,5 10-22 16,28 5-23-16,7 0-12 15,17 0-137-15</inkml:trace>
  <inkml:trace contextRef="#ctx0" brushRef="#br0" timeOffset="143034.44">9069 14094 861 0,'-7'7'401'0,"-10"11"-170"15,-5 3-51-15,-9-3-78 16,2 2-32-16,-1-7-40 15,1-4-10-15,14-8-7 16,-2-4-2-16,3-15-10 16,9-1-4-16,-2-8-6 15,7 2-3-15,8 4 3 16,3 3 0-16,3 6-1 16,6 9 3-16,5 8 10 0,-6 5 8 15,6 10 9 1,-3 2 1-16,0 11-8 0,3 7-2 15,-9-4-51-15,-5-3-104 16</inkml:trace>
  <inkml:trace contextRef="#ctx0" brushRef="#br0" timeOffset="143190.23">8902 13818 893 0,'-5'0'424'0,"-3"0"-181"16,2 4-121-16,11 11-105 15,6 3-38-15</inkml:trace>
  <inkml:trace contextRef="#ctx0" brushRef="#br0" timeOffset="143707.81">10109 14087 494 0,'-1'-6'332'15,"-5"-7"18"-15,-12 2-154 16,-5 4-25-16,-12 2-38 16,-1 5-21-16,-1 5-46 15,5 1-17-15,14 6-33 16,10 5-10-16,18 6-5 0,8 2 0 15,12 0 4-15,6 0 3 16,2-8 0-16,0-3 1 16,-1-10 2-16,-3-3 1 15,-11-10-32-15,-4-3-61 16</inkml:trace>
  <inkml:trace contextRef="#ctx0" brushRef="#br0" timeOffset="143822.53">10045 13863 828 0,'-3'-4'424'16,"-6"-9"-136"-16,-1 8-167 16,5 4-57-16,3 3-84 15,7 7-97-15</inkml:trace>
  <inkml:trace contextRef="#ctx0" brushRef="#br0" timeOffset="143979.37">10244 13982 1039 0,'9'17'494'0,"9"19"-192"0,6 10-75 16,-4 6-100-16,1 5-35 15,9 9-52-15,-1 1-15 16,3-10-57-16,2-3-76 16,-7-24-205-16</inkml:trace>
  <inkml:trace contextRef="#ctx0" brushRef="#br0" timeOffset="144185.29">10482 14052 1027 0,'-15'8'465'15,"-19"14"-214"-15,3 5-85 0,-1 4-88 16,5 4-26-16,6 4-32 15,-4 5-10-15,4 3-7 16,2-1-15-16,-1-7-138 16,6-7-123-16</inkml:trace>
  <inkml:trace contextRef="#ctx0" brushRef="#br0" timeOffset="144471.54">10639 13997 1248 0,'3'-5'526'0,"3"-2"-303"15,-1 4-43-15,-5 4-60 16,-2 13-22-16,-3 7-40 15,1 5-8-15,10 8-26 16,2-6-10 0,7 0-9-16,6 1-2 15,3-9-1-15,-1-4 1 16,-3-13-65-16,-2-3-84 16</inkml:trace>
  <inkml:trace contextRef="#ctx0" brushRef="#br0" timeOffset="145035.31">11607 13934 671 0,'-18'8'356'0,"-13"7"-97"0,-6 11-89 15,7 11-32-15,12 3-56 16,9 4-29-16,23-6-35 16,9-4-6-16,20-12-3 0,5-11 2 15,5-11 6-15,-11-7 2 16,-12-10 8-16,-12 2 5 16,-23-4 5-16,-6 6-3 15,-27 0-13-15,-8 4-8 16,-1 4-12-1,2 3 9-15,19 3-125 0,7 0-102 16</inkml:trace>
  <inkml:trace contextRef="#ctx0" brushRef="#br0" timeOffset="145307.34">11741 14003 622 0,'6'-1'375'0,"2"1"-28"16,8 8-79-16,-10 3-92 15,-3 4-37-15,1 2-52 16,-5-3-16-16,-1 8-26 16,13 6-12-16,2 1-16 15,7-2-5-15,9-7-1 16,-6-13 0-16,6-11 4 16,-1-1 1-16,-3-11 10 15,-2-2 5-15,-9 0 3 16,-6-4 0-16,-7 1-9 0,-3 4-9 15,-5 0-25-15,-1 2-47 16,0 1-168-16,0 2-289 16</inkml:trace>
  <inkml:trace contextRef="#ctx0" brushRef="#br0" timeOffset="145537.19">12084 14048 961 0,'3'8'460'0,"2"4"-158"15,4 8-70-15,4-3-80 16,-1 1-35-16,3-1-60 16,0-3-18-16,-4-4-21 15,4 1-3-15,0-8-3 16,-9-6 1-16,11-2-1 16,-7-7-2-1,1-5-4-15,7 3-8 0,-7-7-10 16,0 1-8-16,-2 6-48 15,-1-2-40-15,-1 3-177 16</inkml:trace>
  <inkml:trace contextRef="#ctx0" brushRef="#br0" timeOffset="146163.47">12383 14005 657 0,'7'1'323'16,"6"-1"-126"-16,5 3-62 16,7-2-19-16,5-1-48 15,2-3-23-15,1 1-20 16,-4-4-7-16,-4 5-6 15,-4-2-1-15,-13-3 0 16,-1 5-1-16,-13-3-3 16,-6 3-1-16,-9 7-4 0,-6-1 6 15,0 7 8-15,-1 5 1 16,9 3 11 0,2 2 5-16,10 1 12 0,7-2 8 15,7 2-3-15,6-6-6 16,9-2-13-16,0-4-7 0,8-11-5 15,2-4-3-15,-4-7-4 16,-4-6-3-16,-3-1-10 16,2 4-2-16,-1-3-4 15,1 5 0-15,-7 5 5 16,-11-1-1-16,-1 12 8 16,-3 4 11-16,2 5 15 15,4 5 4-15,-9-1-3 16,6 4-8-16,-4-3-9 15,-7-8-3-15,7-6 1 16,2-4-1-16,5-10-3 16,7-3-1-16,6-5-6 15,-5-8 0-15,8 5-2 16,0 4 0-16,-1 8-2 0,2 9 4 16,-5 8 25-16,0 5 5 15,-8 8 36-15,-4 5 2 16,-9 5-17-16,-4-1-5 15,0 0-18-15,6-6-56 16,3-6-92-16</inkml:trace>
  <inkml:trace contextRef="#ctx0" brushRef="#br0" timeOffset="146721.96">13097 14120 649 0,'0'0'352'0,"9"8"-28"15,3 0-140-15,6 4-59 16,9 1-10-16,-2-9-33 0,-2-3-18 16,1-7-25-16,-2-8-5 15,-7-2-9-15,-1-3-1 16,-12 1-6-16,-6 2-4 16,-18-9-10-16,-1 10-4 15,-11 3-6-15,4 2-2 16,4 13-2-16,-1 4-1 15,13 15-2-15,1 3 3 0,13 19 2 16,4 4 1-16,1 6 7 16,5 6 2-16,-3-2 4 15,6-2 0-15,5-9 0 16,-6-13 13-16,2-14-140 16,-2-11-365-16</inkml:trace>
  <inkml:trace contextRef="#ctx0" brushRef="#br0" timeOffset="147373.37">9819 14391 740 0,'-3'0'337'16,"-4"4"-140"-16,15 4-67 0,16 3-21 15,26 2 3-15,44-1 3 16,17-3-4-16,24-5-14 16,4-4-7-1,-5 0-21-15,-13 2-12 0,-29-2-40 16,-19 2-61-16</inkml:trace>
  <inkml:trace contextRef="#ctx0" brushRef="#br0" timeOffset="148204.97">13363 13985 630 0,'11'-2'366'16,"5"-4"-28"-16,3 12-178 15,4 10-27-15,-3 8-30 16,-2 4-15-16,-7-1-26 16,-7-3-8-16,-5-7-22 15,-1 0-10-15,1-12-4 16,2-6-2-16,9-12-4 16,4-6-2-16,9-7-6 0,4 2-3 15,4 0-1 1,0 1 1-16,0 11 3 0,-8 4 7 15,-7 15 29-15,0 13 14 16,-12 5 13-16,-1 9-5 16,-1 5-25-16,-2-6-14 15,0-5-58 1,9-5-82-16</inkml:trace>
  <inkml:trace contextRef="#ctx0" brushRef="#br0" timeOffset="148688.79">13883 13968 887 0,'12'1'369'0,"6"2"-206"16,12-1-83-16,4 3-13 15,-3-5-24-15,0-2-14 16,-6 0-16-16,-10-8-2 16,-8 3-2-16,-6 3-7 15,-13-1-4-15,-1 10-3 16,-10 7-1 0,-7-2 4-16,7 10 16 0,1-6 9 15,13 6 23-15,5 2 11 16,11 3 0-1,6-1-4-15,12-5-16 0,6 1-8 16,3-7-9-16,1-5-2 16,0-12-2-16,-6-11-1 0,1-8-4 15,-6-2-3-15,-3-1-4 16,0 3-1-16,-11-1 2 16,-2 1 2-1,-9 4 1-15,-3 7-2 0,-5 11 2 0,1 7 1 16,2 12 2-1,2 5 0 1,1 5-3-16,5 1-3 16,2 1-2-16,2-6-18 0,8 0-166 0,-4-4-357 15</inkml:trace>
  <inkml:trace contextRef="#ctx0" brushRef="#br0" timeOffset="148883.93">14472 13945 1203 0,'1'2'489'15,"3"5"-279"-15,3 11-115 16,2 5-19-16,3 1-9 16,-6-2-11-16,5 3-22 15,-4-2-10-15,-5-2-22 16,0-4-65-16,2-10-207 15</inkml:trace>
  <inkml:trace contextRef="#ctx0" brushRef="#br0" timeOffset="149099.57">14666 13969 913 0,'-3'4'442'0,"-10"-2"-176"15,-8 6-110-15,-3 3-35 16,-5-6-56-16,6 6-18 0,9 0-33 15,7 4-10-15,15 2-9 16,6-3-2-16,16 4 3 16,0-8 3-16,4-3-22 15,-3-5-32-15,3-2-108 16,0-3-126-16</inkml:trace>
  <inkml:trace contextRef="#ctx0" brushRef="#br0" timeOffset="149362.37">14884 14009 922 0,'0'3'454'0,"1"5"-148"0,0 6-76 16,-1-1-77-16,-1-1-34 15,-4 1-50-15,4 2-18 16,1-9-29-16,6-1-7 16,6-8-4-16,0-7-2 0,11-2-4 31,-1-4-4-31,4-7-1 0,0 7-2 15,-2 1 1-15,2 9 0 0,-8 7 0 16,-6-1 1 0,-3 12 7-16,-5-4 3 15,-2 4 2-15,5 8-1 0,-6-3-4 16,3 3-4-16,4 3-32 16,-8-3-67-16,2-4-213 15</inkml:trace>
  <inkml:trace contextRef="#ctx0" brushRef="#br0" timeOffset="149544.91">14966 13603 1021 0,'-6'-5'490'15,"-4"2"-200"-15,2 6-141 16,5 11-129-1,2 9-17-15,8 8-69 16,8 6-131-16</inkml:trace>
  <inkml:trace contextRef="#ctx0" brushRef="#br0" timeOffset="149749.91">15595 14142 1474 0,'1'6'594'15,"5"3"-396"-15,0 2-49 0,-6-7-69 16,0 1-78-16</inkml:trace>
  <inkml:trace contextRef="#ctx0" brushRef="#br0" timeOffset="151927.19">18092 2097 544 0,'-11'16'340'0,"-15"12"-5"16,-1 19-197-16,3 12-37 15,3 12-60-15,14 1-20 0,14-9-18 16,10-6 0-16,13-24 13 16,6-11-44-16,6-18-249 15</inkml:trace>
  <inkml:trace contextRef="#ctx0" brushRef="#br0" timeOffset="152290.67">18361 2271 626 0,'-6'-1'384'0,"-7"-1"-1"16,2 16-219-16,-2 10-38 16,-3 16-42-16,2-2-18 15,6 8-28-15,0-7-13 16,8-11-15-16,0-4-4 16,5-16 0-16,3-5 1 0,7-13 0 15,4-3-1-15,-1-13-1 16,2-4-3-16,-5-9 0 15,-4-5 3-15,-4-1 2 16,-3 2 0-16,-4 9-1 16,2 10-1-16,-2 12-8 15,0 12-4-15,2 20 0 16,1 5 1-16,15 19 5 16,5 3 2-16,4 1 0 15,7 0 0-15,-4-12 2 16,-4-5 2-16,-6-7 21 15,-5-11-57-15,-8-5-104 16,-7-6-155-16</inkml:trace>
  <inkml:trace contextRef="#ctx0" brushRef="#br0" timeOffset="152425.91">18331 2482 432 0,'5'-3'275'16,"14"0"-15"-16,4 3-106 15,7-1-99-15,7 5-26 16,-7-4-29-16,-2-3-99 0</inkml:trace>
  <inkml:trace contextRef="#ctx0" brushRef="#br0" timeOffset="152608.69">18641 2243 634 0,'6'-15'368'0,"10"-9"-15"0,-1 7-67 15,3 17-85-15,5 10-31 16,7 20-64-16,4 8-10 16,-2 15-8-16,-1 2-12 0,-10 5-25 15,-11-6-14 1,-12-14-18-16,-8-1-5 0,-10-18-101 16,1-6 264-16</inkml:trace>
  <inkml:trace contextRef="#ctx0" brushRef="#br0" timeOffset="153316.1">22925 2156 685 0,'-8'-1'318'0,"-12"5"-123"0,-1 8-40 16,-12 14-60-16,-1 14-21 15,12 22-36-15,6 10-20 16,24 5-7-16,10-4 0 15,17-21-1-15,3-11 3 16,6-21 7-16,9-10-33 16,-5-16-97-16,-3-7-95 15</inkml:trace>
  <inkml:trace contextRef="#ctx0" brushRef="#br0" timeOffset="153483.91">23118 2255 592 0,'-5'-9'339'15,"0"-5"-42"-15,4 8-77 0,1 14-88 16,4 14-33-16,3 19-49 16,3 9-2-16,0 3-11 15,0-1-4-15,-2-10-7 0,-5-7-5 16,-2-10-34-16,0-6-60 16,-2-12-229-1</inkml:trace>
  <inkml:trace contextRef="#ctx0" brushRef="#br0" timeOffset="153769.64">23093 2290 558 0,'12'-17'343'0,"6"-14"-26"15,5 11-135-15,3 6-40 16,-2 8-64-16,-3 5-28 16,-6 4-33-16,-9 5-3 15,-13 7-1-15,-10 4 0 16,-8 3-1-16,2 1-3 15,12-5-10-15,9-6-3 0,22-10-4 16,11-2 0 0,16 1 3-16,2 4 0 0,-3 13 5 15,2 12 6 1,-15 6 12-16,-10 1 9 16,-23-1 15-16,-15-5 0 15,-22-4-5-15,-7 2-6 16,-16-13 5-16,1-3-61 15,5-16-154-15</inkml:trace>
  <inkml:trace contextRef="#ctx0" brushRef="#br0" timeOffset="154016.01">23424 2117 982 0,'12'5'406'0,"17"15"-225"16,6 17-52-16,-1 23-12 15,-4 10 3-15,-19 12-8 0,-13-6-14 16,-22-4-38-16,-7-9-18 16,-2-13-24-16,1-5-3 15,15-19-6-15,8-6-20 16,3-16-130-16,7 0-123 15</inkml:trace>
  <inkml:trace contextRef="#ctx0" brushRef="#br0" timeOffset="155849.11">18781 3845 134 0,'3'-2'131'0,"3"-8"63"16,1-4-12-16,5-3-21 16,3-6-14-16,3 0-21 15,2 6-3-15,-3 6-27 16,-5 13-15-16,-3 23-36 0,-2 13-14 15,5 25-7-15,-3 5 1 16,10-4 0-16,-4-11-2 16,8-22-1-16,4-11 0 15,3-18-3-15,5-7 2 16,-3-16 1-16,-1-3-2 16,-11-9-1-16,-5-1-2 0,-13-1-2 31,-4-1 0-31,-4 5-4 0,-4 1-2 0,-3 11-4 15,1 7-1 1,3 15-3-16,-1 8 0 0,5 15-1 16,2 6-1-16,1 6 0 31,4 5 1-31,2-7-1 0,6-3-14 16,7-9-214-16</inkml:trace>
  <inkml:trace contextRef="#ctx0" brushRef="#br0" timeOffset="156162.51">19311 3987 948 0,'0'8'384'0,"-1"9"-243"16,0 4-28-16,-3-2-47 0,2 1-17 0,-3-9-26 16,4-1-8-1,2-10-4-15,4-3 1 16,5-5 0-1,1-8 0-15,0-3-4 0,2-6-1 16,-5 0 0 0,0 2 1-16,-3 2 1 15,-1 4 4-15,1 8 5 16,-4 5 2-16,1 15 0 16,1 7-3-16,2 11-7 15,7 4-2-15,2 2-3 16,2-2-1-16,-4-4-24 15,-2-7-42-15,0-5-137 0,-4-9-155 16</inkml:trace>
  <inkml:trace contextRef="#ctx0" brushRef="#br0" timeOffset="156293.44">19326 4060 841 0,'4'0'398'0,"5"-3"-151"0,8 1-151 15,8 5-36-15,3-2-39 16,0-1-29-16</inkml:trace>
  <inkml:trace contextRef="#ctx0" brushRef="#br0" timeOffset="156516.72">19567 3871 891 0,'7'-4'344'0,"13"-2"-247"0,6 0-36 16,14 7-39-16,2 0-8 15,0 2-9 1,-1 1-21-16,-9-1-226 0</inkml:trace>
  <inkml:trace contextRef="#ctx0" brushRef="#br0" timeOffset="156671.29">19639 3926 659 0,'-5'2'330'0,"-5"4"-94"15,4 1-51-15,9-3-52 16,7-2-25-16,17 2-44 15,7-6-20-15,14 2-30 16,1 0-22-16,0 2-176 0</inkml:trace>
  <inkml:trace contextRef="#ctx0" brushRef="#br0" timeOffset="156999.1">20173 3776 790 0,'-16'-2'400'0,"-20"-1"-120"16,-1 5-81-1,6 11-101 1,0 4-33-16,14 11-44 0,4 4-11 0,12 10-6 16,3-2-3-1,15 5-1 1,3-7-2-16,9-14 2 15,7-5 3-15,6-16 11 0,9-3 8 16,6-17 12-16,-2-5 4 16,-12-13 2-16,-13-6-1 15,-19-4 11-15,-11-3 2 16,-18 7-9-16,-8 1-7 16,-9 18-34-16,-3 6-12 15,2 12-88-15,4 7-70 0</inkml:trace>
  <inkml:trace contextRef="#ctx0" brushRef="#br0" timeOffset="157178.34">20298 3769 595 0,'2'-4'388'0,"0"4"14"15,-5 6-108-15,2-6-81 16,-17 28-40-16,-54 45-56 15,27-23-34-15,6-2-45 16,3-6-18-16,26-11-101 16,10-9-40-16</inkml:trace>
  <inkml:trace contextRef="#ctx0" brushRef="#br0" timeOffset="158444.75">22525 4051 796 0,'9'-15'359'0,"11"-11"-153"16,2 7-37-16,-4 11-44 15,-3 9-21-15,-8 13-37 16,-1 5-16-16,-6 9-20 0,0 7-5 16,-1-2-12-16,2 0-3 15,7-9-5-15,6-6 0 16,10-3-1-16,3-8 1 15,6-7 4-15,6-7-1 16,-9-11 0 0,-1-5 0-16,-7-5-9 15,-7 2-1-15,-4-2-2 0,-3 0-1 0,-5 4 6 16,-8 0 0-16,1 11-2 16,-3 7-2-16,-4 13-2 15,5 4-1-15,-4 3 4 16,4 7 1-16,9 5 1 15,5 6 0-15,3 5 1 16,2-4 0-16,-5-3 1 16,-2-4 1-16,3-7-53 15,-6-5-63-15</inkml:trace>
  <inkml:trace contextRef="#ctx0" brushRef="#br0" timeOffset="158643.68">22994 4136 943 0,'0'3'413'15,"0"6"-193"1,3 5-73-16,-3 2-48 0,1 6-24 16,0-3-39-16,6 7-12 15,-3-4-12-15,1-1-30 0,-1-5-157 16,-4-9-180-1</inkml:trace>
  <inkml:trace contextRef="#ctx0" brushRef="#br0" timeOffset="158931.49">22989 4156 724 0,'2'-6'360'15,"7"-8"-105"-15,1 4-84 16,8 4-76-16,-1 3-21 0,1 3-34 15,0 1-9-15,-9 7-14 16,-2 1-4-16,-7 5-4 16,-2 2-2-16,-2-2-1 15,0-2-5-15,4-4-14 16,2-2-3-16,8-4-2 0,5-2 2 16,5 1 13-1,2 6 3-15,-3 4 2 0,-5 7 5 16,-15 1 21-16,-8 1 4 15,-13 0 3-15,-5-6-2 0,0-3-44 16,-2-10-58 0</inkml:trace>
  <inkml:trace contextRef="#ctx0" brushRef="#br0" timeOffset="159142.27">23307 4100 1039 0,'8'0'425'0,"11"-2"-258"16,1 2-107-16,9 2-12 15,4 0-30-15,-4 0 10 0,7 2-142 16,-5-1-172-16</inkml:trace>
  <inkml:trace contextRef="#ctx0" brushRef="#br0" timeOffset="159290.76">23340 4154 645 0,'0'3'394'15,"-2"3"-2"-15,4 0-215 16,-2-6-33-16,0 0-52 15,6 2-25-15,24 8-40 0,28 0 13 16,-17-14-191 0</inkml:trace>
  <inkml:trace contextRef="#ctx0" brushRef="#br0" timeOffset="159621.22">23759 3751 837 0,'16'-10'421'0,"16"-7"-100"0,-2 14-197 16,-1 7-23-16,0 16-17 15,-6 5-9-15,-8 7-14 16,-10 6-8-16,-16 7-20 16,-9-2-5-16,-17-2-9 15,4-5-4-15,11-8-10 0,3-5-5 16,22-5-7 0,-1-3-22-16,10 0-83 15,3 1-84-15</inkml:trace>
  <inkml:trace contextRef="#ctx0" brushRef="#br0" timeOffset="159763.94">23872 4336 1316 0,'5'0'555'15,"-1"-1"-303"-15,2-3-140 16,-5-6-68-16,6 3-87 15</inkml:trace>
  <inkml:trace contextRef="#ctx0" brushRef="#br0" timeOffset="164477.71">20463 7194 631 0,'-2'-1'309'0,"2"1"-107"0,-2 7-54 16,2-7-72-1,0 15-19-15,1 45-27 0,0-27-10 16,-6-4-4 0,-1-5-50-16,5-7-204 15</inkml:trace>
  <inkml:trace contextRef="#ctx0" brushRef="#br0" timeOffset="164641.72">20564 7210 562 0,'-2'-1'355'16,"1"3"-5"-16,-7 4-138 16,8 11-104-16,-3 6-29 0,2 5-34 15,6 4-13-15,3-2-21 16,2-2-26-16,6-6-247 0</inkml:trace>
  <inkml:trace contextRef="#ctx0" brushRef="#br0" timeOffset="165204.81">20252 7589 513 0,'3'0'307'15,"4"-4"-20"-15,5 4-107 16,8-7-87-16,8 7-12 0,5 2-21 16,4 2-7-16,-10 5-12 15,-3 1-14-15,-18 4-8 16,-9 1-2-16,-6 3 1 15,-10-3-1-15,-2-7-2 16,1-5-2-16,4-4-3 16,7 1-6-16,15-2-7 15,5 1-5-15,9 4-3 16,4-3 2-16,-2 10 3 16,-1 5 1-16,-6 5 5 15,-11 5 1-15,-6 4 7 16,-7 3 3-16,-13-2 4 15,-2-6 2-15,-12-13 1 16,-3-6-3-16,5-13-6 0,7-7-7 16,17-2-23-16,9-4-36 15,12 7-88-15,5 4-78 16</inkml:trace>
  <inkml:trace contextRef="#ctx0" brushRef="#br0" timeOffset="165812.54">20692 7713 690 0,'1'5'318'0,"1"7"-131"15,3 10-106-15,2 4-13 16,-5 1-33-1,-1-1-11-15,-1-5-9 0,-3-7-1 16,2-7-3 0,1-7-3-16,4-14-8 0,6-2-2 0,6-9-2 15,1-1 2-15,3 0-4 16,2 2 34-16,-2 11 26 16,3 8 9-16,-3 11 22 15,-6 8-29-15,-1 7-15 16,-10 2-7-16,-3 2-10 15,0 0-4-15,-3-7-5 16,-2-8-2-16,6-4 1 16,0-10-2-16,4-10-5 15,4 0-3-15,4-15-4 16,1 2-1-16,2 6 0 16,2 4 0-16,-6 10-1 15,0 5 0-15,-2 9 16 0,-3 9 12 16,1 7 38-16,-6 1 9 15,1-1-8-15,-5-5-7 16,1-6-33-16,3 1 10 16,-2-11-137-1</inkml:trace>
  <inkml:trace contextRef="#ctx0" brushRef="#br0" timeOffset="168072.8">16155 13709 625 0,'-3'6'295'16,"-4"6"-95"-16,-1 25-79 0,1 9-5 16,3 25-2-16,1 2-18 15,2 0-31-15,-1-5-18 16,2-18-24 0,1-12-7-16,4-17-1 0,3-9 4 0,-2-18 5 15,6-8 1-15,-2-18-2 16,4-6-5-1,-6-10-5-15,-5-8-1 16,-7-4-1-16,-6-8 0 16,1 4-3-16,0 5-4 0,4 16-4 15,1 15 0-15,1 13-15 16,2 10-4-16,5 16-4 16,-4 9 0-16,9 24 10 15,2 7 5-15,0 6 4 16,9 1 2-16,-2-15 3 15,4-5 2-15,4-20 2 16,1-4 2-16,6-14 0 0,-1-15 0 16,1-15-2-16,-2-9-3 0,-7-10 1 15,-8-3 1-15,-11 2 1 16,-1-1-1-16,-3 9-4 16,0 9 0-16,-1 17-7 15,1 12-3-15,-2 17 2 16,1 11 6-16,3 19 11 15,2 10 5-15,1 9 1 16,2 2-4-16,1-2-5 16,-3-8 2-16,10-10 18 15,-2-8-62-15,1-10-222 16</inkml:trace>
  <inkml:trace contextRef="#ctx0" brushRef="#br0" timeOffset="168386.01">16696 14063 900 0,'-4'4'380'0,"-5"11"-183"0,3 3-72 16,0 0-38-16,1-2-18 15,4-7-39-15,0-4-11 16,3-5-3-16,4-8-2 15,3-8-2-15,8-3-3 16,3-12-6-16,2 1 0 16,5 3-11-16,-6-6 32 0,7 18 22 15,-1 5 6-15,-6 11 29 16,0 8-26-16,-8 12-15 16,0 9-4-16,-9-3-17 31,-1 8-6-31,0-2-15 0,-3-6-61 0,5 3-204 15</inkml:trace>
  <inkml:trace contextRef="#ctx0" brushRef="#br0" timeOffset="168666.91">17250 14053 512 0,'-14'-6'354'0,"-10"-14"5"16,-4 4-138-16,0 4-49 16,9 4-77-16,0 8-33 15,9 7-45-15,4 2-11 16,5 11-6-16,9 2 0 16,1-6 3-16,2 1 3 15,9-2 7-15,-5-6 4 16,13 6 6-16,-5-13 2 0,-3-1-3 15,1-2-3-15,-10-9-58 16,-1 5-95-16</inkml:trace>
  <inkml:trace contextRef="#ctx0" brushRef="#br0" timeOffset="169002.31">17378 14136 932 0,'6'3'391'0,"12"4"-218"0,-1-8-18 15,8-2-51-15,3-3-26 16,1-4-46-16,-4 0-8 0,-4-8-7 16,-5 6 0-1,-9-7 0-15,2 2 0 16,-10 1-3-16,-7-6-3 15,-7 8-7-15,-7 3-3 0,-17 0-1 16,2 11-4-16,-3 11 5 16,6 7 3-16,17 13 12 15,3 3 12-15,10 4 16 16,2 3 6-16,10 9-1 16,3 2-6-16,8 9-18 15,1-4-5-15,-3-4-2 16,2-7-37-16,-3-19-171 15</inkml:trace>
  <inkml:trace contextRef="#ctx0" brushRef="#br0" timeOffset="169595.66">17870 14038 661 0,'-6'-9'325'0,"-8"-9"-93"16,-5 2-35-16,-4 4-48 16,-4 2-22-16,1 5-52 15,1 5-20-15,7 7-33 16,2 7-10-16,9 7-11 16,2-1-2-16,11 1-1 0,4 0 0 15,11-6 2 1,4 0 3-16,7-5 1 0,2-3 1 15,2-3 3-15,-3-7 0 16,-2-4 2-16,-5-4 0 0,-7-2 0 16,-7-5-1-16,-6 3-1 15,-6 0-1-15,-6 2-3 16,-2 7-1-16,-1 5-4 16,1 3-4-16,8 8 0 15,2 1 5 1,8 0 9-1,1-2 5-15,2 0 12 0,6 1 1 0,1 0 2 16,-1-1 0-16,-3-5-8 16,2 0-3-16,-8-6-1 15,4 0 0-15,-8-3-37 0,-1 1-61 16,-5-7-456-16</inkml:trace>
  <inkml:trace contextRef="#ctx0" brushRef="#br0" timeOffset="169717.43">17999 13749 790 0,'-1'-8'444'16,"-12"-8"-92"-16,6 10-190 15,7 6-57-15,0 5-78 16,11 5-38-16,-3 6-460 16</inkml:trace>
  <inkml:trace contextRef="#ctx0" brushRef="#br0" timeOffset="169979">18258 13811 1101 0,'0'4'485'0,"0"4"-226"15,-1 22-109-15,5 14-26 0,-1 20-29 16,3 5-25 0,-2 9-34-16,-2-1-11 15,-2 2-13-15,-2 6-4 0,2-16-7 16,2-8-8-16,1-22-94 16,3-15-74-16</inkml:trace>
  <inkml:trace contextRef="#ctx0" brushRef="#br0" timeOffset="170158.57">18274 14098 1017 0,'2'0'430'15,"2"-1"-193"-15,12 1-195 16,5-1-19-16,14 1-8 15,-1 1-4-15,3-1-79 0,2 4-143 16</inkml:trace>
  <inkml:trace contextRef="#ctx0" brushRef="#br0" timeOffset="170508.54">18734 13886 821 0,'-11'-9'367'15,"-17"-7"-177"-15,-3 4-43 16,0 7-68-16,8 5-31 0,8 3-43 16,11 7-8-16,11 3-5 15,0 1 1-15,12 0 6 16,-1-4 1-16,3-1 1 16,3 2 1-16,-5-3 0 15,0-1 0-15,-7-4 1 16,-9-3-1-16,-9 0 0 15,-7 0 0-15,-13 4 2 16,-3-1-1-16,6 8 34 0,0-2 10 16,12 3 13-16,6 2 12 15,1-6 3 1,5 6 6-16,8 2 7 0,4-4-5 16,12-2-33-1,6 2-14-15,8-10-17 0,4-1-18 0,2-5-158 16</inkml:trace>
  <inkml:trace contextRef="#ctx0" brushRef="#br0" timeOffset="170921.17">19484 13848 782 0,'0'-2'378'0,"6"3"-131"16,2 9-54-16,-1 15-51 16,12 9-22-16,0 8-24 15,-3-1-12-15,1-7-31 16,-3-4-9-16,5-13-17 16,0-7-3-16,-2-12-1 15,3-12-1-15,-2-8-4 16,1-2-3-16,-3-5-5 0,-5 2-5 15,-6-6-81-15,0 3-69 16,0 5-195 0,6 2-221-16</inkml:trace>
  <inkml:trace contextRef="#ctx0" brushRef="#br0" timeOffset="171196.53">20037 13883 549 0,'1'15'389'0,"-8"19"56"16,-4 2-131-16,-6 1-116 15,-6-4-49-15,-2-8-79 16,-1-6-25-16,-4-11-24 16,6-3-4-16,7-11-22 15,7-5-16-15,10-9-17 16,0-5-6-16,6-3 14 16,3-1 12-16,7 3 9 15,0 5 2-15,5 16 8 16,-2 5 15-16,1 20 34 15,3 6 16-15,-8 1 10 0,7 9-8 16,-7-13-28-16,1-1-12 16,7 2-42-16,-3-9-92 15</inkml:trace>
  <inkml:trace contextRef="#ctx0" brushRef="#br0" timeOffset="171846.3">20970 13736 677 0,'-12'-3'315'0,"-14"-2"-135"0,-3 4-35 16,-2 8-53-16,3 7-17 16,3 7-30-16,4-1-11 0,16 5-16 15,7 0-7-15,18-2-3 16,10 2 0-1,7-7 3-15,-2-6 0 16,-8-8 2-16,-5-4 1 16,-9-9 3-16,-8-1 1 15,-6 0-5-15,-3 3-2 16,-9 7-8-16,0 4-2 16,-8 5 0-16,-5 0 4 15,9 5 4-15,4 2 3 0,13 1 1 16,2-1-1-16,7-1 2 15,6-3 1-15,10 3 1 16,7 1 0-16,10-4-4 16,1 0-1-16,-2-5-1 15,1-3-14-15,-7-4-91 16,-2-1-81-16</inkml:trace>
  <inkml:trace contextRef="#ctx0" brushRef="#br0" timeOffset="172177.46">21346 13822 510 0,'-1'-12'366'16,"-9"-11"0"-16,-2 5-124 16,-5 6-56-16,-6 9-74 0,3 4-24 15,-6 10-44-15,2 3-11 16,3 8-14-16,4 1-3 16,14 6-9-16,0 2-1 15,16-3-1-15,5-5 0 16,11-8 3-16,5-7 1 15,0-8 0-15,0-2 0 16,-10-8-3-16,-1 1 0 16,-16-2-1-16,3 3 0 0,-10 0-3 15,-1 4-2-15,2 11-5 16,-1 7 0-16,1 12 0 16,-3 3 3-16,1 11 3 15,1 4 3-15,0 8-4 16,0 4 26-16,1-2 8 15,4-2 1-15,3-4 7 16,4-10-19-16,2-16-101 16,-4-9-84-16</inkml:trace>
  <inkml:trace contextRef="#ctx0" brushRef="#br0" timeOffset="172813.59">21807 13876 926 0,'-2'8'395'0,"-9"8"-200"15,-2 11-43-15,-12 1-31 16,-6 4-24-16,-2-4-44 16,-4-10-17-16,3-8-17 15,4-5-3-15,10-10-4 16,1-3-2-16,9-8-5 15,3-8-2-15,3-3-3 16,7-1-1-16,9 4-2 16,3 5 1-16,11 9 12 15,-2 8 6-15,1 8 20 16,1 12 7-16,-1 10 1 16,-3-4-1-16,1 5-15 0,-2-6-5 15,-3-7-9-15,1 2-4 16,-2-10-68-1,1 0-62-15,-6-16-121 0,7 3-37 16,-5-7 54-16,-1-6 58 16,-3 7 121-1,-4-6 68-15,0 13 92 16,-3 1 33-16,7 7 42 16,-2 1-15-16,5 1-63 15,8 4-26-15,-1-5-31 0,5 2-12 16,-2-9-7-16,-3-5-5 15,2-2-7-15,-7-8-4 16,-3-4-4-16,-5 0-2 16,-6-3-2-16,-5-1-2 0,-13-2-3 15,-3-2-3-15,-8 4-4 16,5 6-4-16,-1 14-5 16,8 7-2-1,4 20-1-15,-2 7 0 0,10 18 4 0,-9 2 7 31,7 9 6-31,4-1 3 16,2-3 4-16,2 0-5 16,3-4-2-16,-3-2-48 0,3-7-523 15</inkml:trace>
  <inkml:trace contextRef="#ctx0" brushRef="#br0" timeOffset="173202.84">22148 13742 694 0,'5'-9'398'0,"2"-11"-80"0,1 20-107 15,-1 12-26-15,-4 24-63 16,4 14-32-16,0 21-24 15,1 4-16-15,2-4-23 16,-5-10-6-16,0-11-7 16,-3-8-8-16,-3-15-72 15,1-3-61-15,-1-19-251 16</inkml:trace>
  <inkml:trace contextRef="#ctx0" brushRef="#br0" timeOffset="173361.66">22259 13980 810 0,'16'-1'344'15,"7"-3"-156"-15,7 2-154 0,5 3-10 16,-7-1-13-16,7 0-2 16,-4-2-81-16,0-4-117 15</inkml:trace>
  <inkml:trace contextRef="#ctx0" brushRef="#br0" timeOffset="173576.94">22716 13881 628 0,'-3'-6'330'15,"-9"-8"-72"-15,-3-2-40 16,-8 1-48-16,-4 1-24 0,-2 7-49 16,2 2-26-1,7 7-43-15,2 1-15 0,11 7-15 16,6 7-3-16,6 1 2 15,6 7 0-15,7 0 3 16,1-2 3-16,3-5 1 16,2-3 1-16,-2-8-15 0,1-4-49 31,-4-9-204-31</inkml:trace>
  <inkml:trace contextRef="#ctx0" brushRef="#br0" timeOffset="173694.87">22675 13668 698 0,'-4'-12'357'15,"0"-9"-81"1,-4 5-37-16,0 12-75 16,0 7-40-16,0 7-75 15,2 4-28-15,9 5-218 16</inkml:trace>
  <inkml:trace contextRef="#ctx0" brushRef="#br0" timeOffset="173980.47">22965 13857 1204 0,'9'-2'521'0,"17"-1"-261"15,7 3-67-15,12 2-63 16,4 1-30-16,-6 4-51 0,-5 1-14 16,-13 1 373-16</inkml:trace>
  <inkml:trace contextRef="#ctx0" brushRef="#br0" timeOffset="175312.16">1719 15052 317 0,'0'-4'235'0,"0"-1"61"0,-3 2-59 16,2 3-50-1,-1 0-26-15,-7 5-48 16,-11 4-16-16,-29 46-28 0,35-20-11 16,7 1-21-16,6 0-10 15,18 0-12-15,8-6-3 16,20-4-4 0,3-7 1-16,3-9 4 0,-5-6 3 15,-18-10 8 1,-9-5 6-16,-26-5 1 15,-15 0 13-15,-21 0-2 16,-7 4-6-16,-2 5-6 16,8 1-17-16,15 2-65 15,10 1-70-15</inkml:trace>
  <inkml:trace contextRef="#ctx0" brushRef="#br0" timeOffset="175897.05">2186 15236 361 0,'0'-5'259'0,"-1"-10"50"16,-2-4-78-16,-6 2-55 16,1 1-19-16,-4 0-37 15,-3 4-13-15,-6 2-29 0,-2 4-19 16,3 10-31-16,-2 5-15 16,7 7-14-16,7 4-5 15,0 1 0-15,7 0-1 16,7 3 2-16,0-9 1 15,10 0 4-15,1 0 2 0,11-7 4 16,-3-1 2 0,3-8 0-1,-1-6 1-15,-8-8-12 0,-2 1-9 16,-6-5-4-16,-4-1-2 0,-5 4 11 16,-3 3 6-16,-6 6 6 15,-2 3 4-15,-1 4 3 16,1 4 1-16,3 10 0 15,6 6-3-15,7 0-3 16,1-2-2-16,10-2-1 16,1-6 1-16,3-3 2 15,3-1 1-15,2-6 5 0,-2-6 4 16,3-4 11-16,-4-1 3 16,-9-5 0-16,-2 2-3 15,-6 2-12-15,-6-2-4 16,4 6-73-1,-3 1-90-15</inkml:trace>
  <inkml:trace contextRef="#ctx0" brushRef="#br0" timeOffset="176142.94">2506 15063 908 0,'1'-1'480'0,"1"-2"-167"16,-4 3-122-16,2 0-34 15,1 9-79-15,5 21-15 0,15 62-15 16,-9-30-13 0,-7 5-17-16,4 6-4 0,-5-6-8 0,2-3-6 31,6-6-82-31,-9-13-93 0,-3-17-220 15</inkml:trace>
  <inkml:trace contextRef="#ctx0" brushRef="#br0" timeOffset="176321.37">2599 15338 785 0,'2'-5'381'0,"4"-8"-89"16,5 4-161-16,10-2-72 16,2 3-5-16,10 3-27 15,0-1-11-15,2 4-109 16</inkml:trace>
  <inkml:trace contextRef="#ctx0" brushRef="#br0" timeOffset="176804.84">3118 15065 937 0,'-14'-7'457'16,"-13"-11"-175"-16,-1 8-104 16,3 4-37-16,6 11-68 15,4 3-30-15,8 1-41 16,-1 4-6-16,8-3-7 16,2 6-1-16,11 5 4 15,-3-7 1-15,3-4 6 16,3-1 2-16,-6-9 4 0,5 5 0 15,-4-5-5-15,0 1-6 16,-9-1-9-16,-2-4-4 16,-8 1 2-16,-5 1 4 15,0 9 7 1,-4 1 2-16,2 2 1 0,2 7 1 16,-1-4 20-16,9 7 11 15,8 0 26-15,8 1 8 16,10 0 0-16,2-2-3 15,6-9-11-15,2-4-4 16,6-9-15-16,1-3-6 16,-1-6-39-16,-9-4-70 0</inkml:trace>
  <inkml:trace contextRef="#ctx0" brushRef="#br0" timeOffset="177537.04">4305 14851 607 0,'0'-2'351'0,"-6"8"-22"16,-2 17-130-16,-10 32-69 16,-3 9-11-16,-3 10-28 15,0 1-24-15,6-8-38 16,6-3-8-16,6-19-4 16,1-17-3-16,9-18 7 15,3-10 2-15,2-21-3 16,2-7 1-16,1-17-11 15,0-3-2-15,-3-4-3 0,2 6-1 16,-4-6 1-16,-2 1-1 16,2 5-3-16,0 0-1 15,2 16-3-15,2 10-4 16,-1 18-10-16,-1 10 0 16,10 31 3-16,1 3 3 0,12 20 15 15,3 3 5-15,-6-2 3 16,4 5 0-16,-11-11 0 15,-1-7-3 1,-9-16-52-16,-1-9-76 16</inkml:trace>
  <inkml:trace contextRef="#ctx0" brushRef="#br0" timeOffset="177698.41">4233 15179 899 0,'0'0'403'15,"12"0"-161"-15,3-1-119 16,19 5-73-16,4-6-7 16,5 2-22-16,8 0-15 15,0-1-195-15</inkml:trace>
  <inkml:trace contextRef="#ctx0" brushRef="#br0" timeOffset="177873.61">4766 15345 1288 0,'-3'0'525'0,"-5"2"-313"16,2-4-149-16,6-2-20 0,5-5-170 15,4-6-252-15</inkml:trace>
  <inkml:trace contextRef="#ctx0" brushRef="#br0" timeOffset="178396.15">5200 14961 868 0,'-9'12'401'0,"-11"12"-140"0,-2 0-135 16,2 14-12-16,1 3-21 16,0-2-18-16,10 10-35 15,1-13-10-15,9-11-15 16,2-4-2-16,3-18 7 16,0-6 3-16,7-13 0 15,4-7-1-15,2-11-8 16,0-2-4-16,-5-6 0 15,-2-2 0-15,-4 1-2 16,-3 1-1-16,0 2-5 16,1 7-1-16,-3 11-4 15,1 8-5-15,0 14-6 16,7 7-2-16,13 14-1 0,4 3 5 16,10 7 5-16,1 3 3 31,0 4 3-31,-3 0 1 15,-4 3 0-15,-8-3 1 0,-13-3 0 16,-6-1 1 0,-8 1 3-16,-7 0 1 0,-18-9 4 15,-3-3 3-15,-20-9 2 16,-2-8 1-16,-1-5-1 16,0-6-4-16,14-3-4 15,9 0-3-15,15-3-5 16,7-2-32-16,10 3-103 15,7-1-89-15</inkml:trace>
  <inkml:trace contextRef="#ctx0" brushRef="#br0" timeOffset="178547.31">5633 15367 1169 0,'3'-4'463'0,"1"-3"-317"0,4 1-67 16,4-2-142-16</inkml:trace>
  <inkml:trace contextRef="#ctx0" brushRef="#br0" timeOffset="179094.34">5912 14992 810 0,'0'-4'436'15,"-3"-1"-130"1,-4 14-119-16,3 9-40 16,2 18-76-16,-1 2-20 15,4 12-19-15,3 2-2 0,-1-2-6 16,6 2-4-1,-6-15-4-15,-1-9-1 16,-2-19 6-16,-2-6 4 16,-2-11 0-16,6-4 0 0,0-14-7 15,1-4-4-15,-7-10-5 32,-2-6-1-32,4-1-1 0,-5-5-1 0,8-1-2 15,-1 1-1-15,4 3-4 16,7 8-3-16,2 10-5 0,0 7-2 15,6 11-4 1,4 7 2-16,24 12 5 16,4 3-22-16,12 3-68 15,-1-3-55-15,-8-2-154 16,-2 0-127-16</inkml:trace>
  <inkml:trace contextRef="#ctx0" brushRef="#br0" timeOffset="179341.62">6009 15326 758 0,'19'3'323'16,"19"1"-183"-16,3-3-26 15,2-1-39-15,-4 1-28 0,-6-2-107 16,-2-3-302-16</inkml:trace>
  <inkml:trace contextRef="#ctx0" brushRef="#br0" timeOffset="179509.87">5909 15086 1075 0,'8'3'435'16,"23"6"-261"-16,9 0-18 15,13 0-30-15,8 1-31 0,5-9-36 16,-7 0-54-16</inkml:trace>
  <inkml:trace contextRef="#ctx0" brushRef="#br0" timeOffset="180331.57">7206 15078 572 0,'-13'0'320'0,"-8"4"-62"16,-1 4-103-16,1-1-25 0,3 7-59 15,6 1-22-15,12 12-36 16,9 8-7-16,12-2-2 16,7-2-1-16,7-9 2 15,4-2 3-15,-5-14 4 16,-2-5 5-16,-14-8 10 15,-8-7 25-15,-16 0 25 16,-18-3 1-16,-16 0-8 16,-3-1-24-16,4 5-32 15,14 5 3-15,17 1-126 16,8 2-129-16</inkml:trace>
  <inkml:trace contextRef="#ctx0" brushRef="#br0" timeOffset="180542.15">7405 15107 1054 0,'12'-2'427'15,"14"-2"-263"-15,4 4-48 0,9 0-49 16,-1-2-20-16,-2-1-28 15,1-2-10-15,-8-2-129 16,-4 3-120-16</inkml:trace>
  <inkml:trace contextRef="#ctx0" brushRef="#br0" timeOffset="180706.52">7563 15097 350 0,'-8'0'263'0,"0"8"67"16,3 6-21-16,5 1-39 0,5 5-34 15,1 4-78-15,1-1-39 16,1 5-58-16,2-1-19 16,1-6-22-16,-3-4-7 15,0-8-123-15,-3-3-100 16</inkml:trace>
  <inkml:trace contextRef="#ctx0" brushRef="#br0" timeOffset="180982.05">7814 15157 739 0,'6'8'433'0,"5"7"-16"0,-6 7-221 15,-1 0-35 1,-4 0-52-16,-4-6-28 0,4-8-45 16,3-2-6-16,-3-10-9 0,5-5-4 31,4-10-6-31,0-1-6 0,7-5-5 15,-3 4-1-15,6 7-1 0,-3 2-1 32,-3 6-4-32,8 11 10 0,-10 4 19 15,2 7 13-15,0 14 18 0,-9-2-5 0,4 7-15 16,-2-5-9-16,-2-10-50 16,0-2-79-16</inkml:trace>
  <inkml:trace contextRef="#ctx0" brushRef="#br0" timeOffset="181610.68">8932 15120 697 0,'-19'2'369'31,"-10"4"-102"-31,5 11-114 0,-4-3-33 15,15 9-50-15,0 0-20 0,16 0-17 16,8 4-6-16,18 2-7 31,5-4 1-31,9-8-3 16,3-5-2-16,-8-15 2 16,0-5 3-16,-15-11 3 0,-9-9 0 15,-11-6-1-15,-3-6-3 16,-16-5-4-1,-1 7 1-15,-7-7 11 0,-6-2 5 16,11 0 8-16,10-4 0 16,15 3-15-16,11 5-8 15,9 11-15-15,2 5-4 0,9 15-4 16,4 7-1-16,1 7-46 16,1 9-80-16</inkml:trace>
  <inkml:trace contextRef="#ctx0" brushRef="#br0" timeOffset="183153.66">20342 2109 879 0,'3'10'330'0,"5"23"-209"0,4 16-31 0,-2 32 13 15,3 7-2-15,-8 3-18 16,-5-3-1-16,-5-14-21 15,-7-6-9-15,2-8-25 16,2-7-9-16,7-19-3 16,1-8-1-1,9-17 5-15,2-8 2 0,5-10-1 16,4-6-1-16,9-6-10 16,-1 0-4-16,13 6-5 15,7 11-2-15,1 10 0 16,12 5 0-16,-2 9-2 15,-2-1 4-15,2 0-2 0,-8-1-2 16,-10-6-3-16,-4-5-3 16,-6-7-11-16,1-4-8 15,-5-5-15 1,-4-1-16-16,-10-2-31 0,-4 1-6 16,-11-1 1-16,-5 2 15 15,-11-1 38-15,-7-1 16 16,-6-2 22-16,-1 0 5 15,9 5 3-15,4 1 2 16,14 8 1-16,7-2 1 16,11 4 9-16,3 1 3 0,11 5 6 15,1 6 10 1,1 4 18-16,0 4 14 0,-11 4 18 16,-4-1-2-16,-17 0 0 0,-9-3-13 31,-9-2-21-31,-3-2-8 0,4-4-21 15,2-2-55-15,9-4-180 16</inkml:trace>
  <inkml:trace contextRef="#ctx0" brushRef="#br0" timeOffset="183556.99">21253 2753 626 0,'9'-6'304'0,"6"-2"-97"16,0 6-23-16,-3 16-8 16,-3 6-6-16,-1 16-32 15,-1 3-23-15,5 4-58 16,-2 0-18-16,2-6-18 0,-5-6-6 15,-3-12-6-15,4-2 5 16,-5-17-72-16,3-5-49 16,-8-2-70-16,-7-3-36 15,-12-1 47-15,-6 1 46 16,-7-5 69-16,2 0 31 16,10 3 54-16,9 5 26 15,13 2 47-15,11 4 29 0,14-1 13 16,9 0-14-16,12 1-39 15,0-5-30-15,2 3-44 16,-3-2 4-16,-8 3-99 16,-7-2-145-16</inkml:trace>
  <inkml:trace contextRef="#ctx0" brushRef="#br0" timeOffset="184078.99">20383 2073 460 0,'-1'0'257'0,"-6"2"-27"15,-5 9-32-15,-11 8-46 0,0 7-18 16,0 7-46-1,1 3-21-15,9-5-33 0,2-6-12 16,11-10-9 0,4-7 1-16,9-12 3 0,5-6 1 15,0-12-2 1,4-3-3-16,-2-1-4 16,-3-4-1-16,-3 4-1 0,-5 3-1 15,-4 5-2-15,-2 6 2 0,4 8 4 31,0 4 0-31,3 9 0 16,1 4-2-16,5 6-6 16,2 6 1-16,5 3 0 0,3-1-10 15,-1-8-129-15,-1 0-135 0</inkml:trace>
  <inkml:trace contextRef="#ctx0" brushRef="#br0" timeOffset="184274.68">20706 2050 794 0,'0'-1'358'16,"3"1"-147"-16,2 8-60 0,5 6-59 16,3 9-12-16,1 0-35 15,0 0-12-15,-4-3-14 16,-3-5 7-16,-6-2-101 15,-3-5-87-15</inkml:trace>
  <inkml:trace contextRef="#ctx0" brushRef="#br0" timeOffset="184428.54">20611 2135 422 0,'7'-4'281'0,"12"0"4"15,3-1-36-15,8 0-83 0,5 5-40 16,4-3-50-16,3 3-15 15,-4 0-6-15,-7 2-7 16,-9-1-15-16,-8 2-5 16,-12-1-71-16,-1-2-91 15</inkml:trace>
  <inkml:trace contextRef="#ctx0" brushRef="#br0" timeOffset="185675.41">9236 15130 594 0,'2'-1'348'0,"-1"-2"-74"16,-3 11-104-16,-4 6-34 15,-1 11-61-15,1 5-14 16,6 1-28-16,5 1-8 15,8-3-14-15,4-7-3 0,6-8-42 16,5-8-79 0</inkml:trace>
  <inkml:trace contextRef="#ctx0" brushRef="#br0" timeOffset="185976.22">9604 15187 627 0,'-4'15'307'16,"-6"17"-77"0,-3 0-46-16,-4-1-49 15,-4 1-28-15,0-8-60 16,0-3-14-16,-1-15-14 16,0-6-4-16,3-13-33 15,1-9-15-15,12-8-10 0,3-3-1 16,6 1 28-16,5 2 10 15,-1 7 30 1,3 9 11-16,3 11 27 0,2 6 12 16,7 16-7-1,1 3-3-15,7 6-23 16,1 2-10-16,0-5-17 16,4-2-36-16,-5-9-150 0</inkml:trace>
  <inkml:trace contextRef="#ctx0" brushRef="#br0" timeOffset="186335.15">9952 15172 924 0,'-17'-6'405'0,"-17"0"-216"15,8 4-52-15,6 3-78 16,9 8-31-16,9 7-28 16,4 5-8-16,10 7 3 15,11-3 5-15,5-3 1 16,3-1 2-16,2-10 5 16,-6-3-1-16,-6-8 9 0,-4-6 6 15,-11-8 4-15,-6-5 2 16,-9-8-6-16,-6-6-6 15,-5-8-5-15,0-5-3 16,9-7-4-16,7-4-4 16,14-4-2-1,9 2-3-15,10 14-5 0,0 10-3 16,3 27-61-16,-1 10-81 16</inkml:trace>
  <inkml:trace contextRef="#ctx0" brushRef="#br0" timeOffset="186793.99">10216 15243 661 0,'5'3'372'16,"4"0"-58"-16,1 3-127 0,2 1-20 15,8 0-44 1,-5-2-25-16,8-5-43 16,-3-2-15-16,-6-6-16 0,0-5-4 0,-9-3-2 15,-5-3-1-15,-6 0-6 16,-6 0-2-1,-5 4-6-15,-2-2-1 0,-5 6-2 16,1 0-1 0,2 3-4-16,4 8-3 15,8 8-4-15,1 7-2 0,8 14 3 16,0 4 5-16,5 15 5 31,4 6 1-31,-1 10 5 0,-4 2-1 0,-3-4-3 0,1-2-1 16,1-7 28-16,-2-9-85 31,4-8-218-31</inkml:trace>
  <inkml:trace contextRef="#ctx0" brushRef="#br0" timeOffset="187114.1">10716 15181 477 0,'-8'-9'339'15,"-10"-9"12"-15,-10 3-122 16,-2 4-37-16,-4 11-65 15,1 2-30-15,10 12-48 0,6 2-8 16,10 4-5-16,9 3 8 16,16-1 1-1,3 1-2-15,13-8-9 0,2-4-8 16,-1-7-7-16,-6-4-3 16,-3-2-6-16,-7-8-29 15,-8-4-173-15,7-1-170 16</inkml:trace>
  <inkml:trace contextRef="#ctx0" brushRef="#br0" timeOffset="187287.9">10789 15086 1023 0,'-1'3'464'0,"1"7"-210"16,3 6-54-16,-1 14-59 16,5 8-32-16,-2 13-41 15,-2 4-19-15,3 9-25 16,-6 3-10-16,1 1-9 15,1-1-17-15,-2-8-136 16,-2-8-102-16</inkml:trace>
  <inkml:trace contextRef="#ctx0" brushRef="#br0" timeOffset="187727.41">10850 15346 931 0,'2'-4'402'0,"8"-3"-183"0,2 7-142 15,8 0-55-15,4 2-2 0,3 0-10 16,-2-1 1-16,-2-4-116 16,-3-5-89-1,-2-3-171-15,-2-6-22 0,-2 0 129 16,-3-2 136-16,-1 1 293 15,0 3 88 1,0 2 114-16,2 6-2 0,-2 8-70 16,0 6-49-1,-2 12-103-15,1-1-39 16,-7 6-41-16,5-2-19 0,-6-5-23 16,-1-2-8-16,6-11-10 15,-1-8-4-15,7-8-5 16,-1-9-1-16,7-3-7 0,1 2 0 15,-1 2 2-15,0 8 0 16,-5 6 2-16,-2 5 0 16,1 10-4-16,-1 4 0 15,0 7 2-15,-7 0-20 16,-3 1-72 0,-1 1-63-16,0-3-284 0</inkml:trace>
  <inkml:trace contextRef="#ctx0" brushRef="#br0" timeOffset="187899.67">11198 14860 888 0,'-1'-3'471'15,"1"3"-139"-15,1 7-130 16,-1-7-129-16,2 21-40 15,11 40-13-15,-6-34-72 0</inkml:trace>
  <inkml:trace contextRef="#ctx0" brushRef="#br0" timeOffset="188561.16">12224 14956 870 0,'-14'19'381'15,"-8"9"-164"-15,-1 21-129 16,-4 4-20-16,6 6-17 16,-1-4-13-16,6-9-18 15,4-6-4-15,5-25 2 0,7-9-1 0,11-25-16 16,4-14-4-16,4-15-8 15,3-4 2 1,-7 1 11-16,-2 1 5 0,0 3-1 16,-5-2 0-16,2 7-3 15,1 4-3-15,-8 15 11 16,2 14 1-16,-1 16 3 31,8 15 2-31,4 12-13 0,1 5 0 16,6 4-2-16,-1-2-1 15,2-2 1-15,2 4 0 0,-3-5 0 16,-4-4-38-16,-4-3-123 16,-1-9-127-1</inkml:trace>
  <inkml:trace contextRef="#ctx0" brushRef="#br0" timeOffset="188712.84">12116 15178 1029 0,'0'-4'428'16,"-2"-5"-247"-16,10 1-128 15,11-1-27-15,19 2-26 0,16 5-7 16,21 2-200 0</inkml:trace>
  <inkml:trace contextRef="#ctx0" brushRef="#br0" timeOffset="189128.78">12586 15101 815 0,'-11'-5'369'16,"-4"0"-160"-16,7-5-85 0,23 4-67 15,12 1-17-15,23 5-25 16,11 3-4-16,12-1-6 16,6 0-2-16,1-8 2 15,0 4-1-15,-13-2-12 16,-11 1-22-16,-25 0-38 15,-12-1-8-15,-12-3 13 16,-3 0 21-16,-3 2 36 16,-1-3 6-16,0 6 29 0,-2 4 25 15,-8 2 39 1,8 14 21-16,-10 1-9 0,3 4-21 16,8 6-36-1,-10-12-21-15,8-1-59 0,0-7-76 16</inkml:trace>
  <inkml:trace contextRef="#ctx0" brushRef="#br0" timeOffset="189339.21">13352 14947 819 0,'2'-6'456'16,"-2"-10"-124"-1,0 15-128-15,1 4-54 16,0 15-88-16,6 10-29 0,1 11-17 16,2 1-4-16,0 5-5 15,-2 1-21-15,-6 1-160 16,-1-4-350 0</inkml:trace>
  <inkml:trace contextRef="#ctx0" brushRef="#br0" timeOffset="189719.25">13310 14852 907 0,'21'-21'409'16,"10"-21"-198"-16,7 14-84 0,1 8-25 15,-3 12-43-15,1 6-19 16,-7 9-24-16,-5 1-7 15,-11 8-4-15,-10 4 0 16,-10 4 2 0,-9 5 0-16,-2-2-8 15,5-5-9-15,9-5-10 0,7-7 1 16,17 2 4-16,3 0 7 16,8 7 6-16,6 7 1 15,-1 7 12-15,-4 1 8 0,-16 0 18 16,-10-1 6-1,-15 1-5-15,-19-6-2 16,-10-1-10-16,-11-11-3 0,-7-17-5 16,10-3-5-16,9-5-9 15,9-1-21 1,15 4-56-16,5 3-58 0,7-2-393 16</inkml:trace>
  <inkml:trace contextRef="#ctx0" brushRef="#br0" timeOffset="189958.6">14137 14940 976 0,'-1'0'513'16,"3"-2"-116"-16,1 2-160 0,-4-1-128 15,0-1-40-15,1 1-39 16,0 0-69-16,0 0-191 16</inkml:trace>
  <inkml:trace contextRef="#ctx0" brushRef="#br0" timeOffset="190197.13">14144 15188 1309 0,'-4'0'596'0,"2"0"-247"0,0 1-119 16,2-1-107-16,0 0-37 16,0 0-60-1,0 0-21-15,0 0 244 0</inkml:trace>
  <inkml:trace contextRef="#ctx0" brushRef="#br0" timeOffset="196623.84">1869 16200 693 0,'-7'16'328'16,"-15"26"-150"-16,-2 12-12 15,-4 13-56-15,0 4-46 16,6 3-39-16,1-12-11 15,9-7-4-15,3-13-1 16,8-20-3-16,5-7 1 16,5-23-9-16,2-10-5 0,7-19-3 15,2-5-2-15,1-9 7 16,1-2 6-16,-2-3 4 16,-3-4 1-16,-4 0 1 15,-3 6-1-15,-4 8 4 16,1 9 7-1,-2 16 8-15,-2 4 6 0,0 14-11 16,-2 3-9-16,5 12-9 16,4 11-6-1,10 17 4-15,4 10 1 0,5 9 1 16,4 4 1-16,0 2 0 16,-7-9 2-16,4 0 2 15,-3-9 1 1,-5-9 1-16,1-2 0 0,-9-11 0 0,-6-4 1 15,-11-9 7-15,-1 1 4 16,-16-7 4-16,-2-3 0 16,-14-5-6-16,-2-1-4 15,-12 0-6-15,-9 1-2 16,2 8-4 0,-3-6 0-1,19 1-3-15,13 1-1 0,21-2-75 0,10-2-89 0</inkml:trace>
  <inkml:trace contextRef="#ctx0" brushRef="#br0" timeOffset="197088.97">2429 16335 767 0,'-2'6'331'16,"0"16"-139"-16,0 11-52 16,-2 17-11-16,3 3-12 15,1 4-26-15,1 0-14 16,-1-8-25-16,1-2-9 0,-1-19-21 15,0-9-2-15,1-15 13 16,-1-6 2-16,2-15 1 16,-1-9-1-16,-1-8-15 15,-1-5-5-15,-4-9-2 16,-3 0-1-16,1-9-3 16,-2-2-1-16,2-3-4 15,4 6-3-15,6 9-5 16,5 7-2-16,7 10-5 15,3 5-1-15,8 8-1 16,2 1-1-16,7 6 0 16,4 5 15-16,10 5-73 15,6 3-26-15,12 10-85 16,2 5-71-16</inkml:trace>
  <inkml:trace contextRef="#ctx0" brushRef="#br0" timeOffset="197321.59">2466 16767 552 0,'0'3'312'15,"4"1"9"-15,7 1-181 0,14-1-68 16,3 0 0-16,13-4-25 16,2-1-19-16,4-3-26 0,1 0-80 15</inkml:trace>
  <inkml:trace contextRef="#ctx0" brushRef="#br0" timeOffset="197521.23">2444 16551 1083 0,'20'0'393'0,"23"-3"-317"0,5-1-9 15,9-4-6 1,1 2-18-16,-1 2-89 0,-4 4-155 15</inkml:trace>
  <inkml:trace contextRef="#ctx0" brushRef="#br0" timeOffset="198046.43">2887 16765 648 0,'-10'2'303'0,"-9"-1"-125"0,8 6-86 16,3 4-20-16,16 6-29 16,7 3-10-16,8 8 13 15,1 2 9-15,-10-2 5 16,-8-1-1-16,-10-5-9 15,-9-5-2-15,-5-10-49 16,0-7-53-16,-1-20-218 16</inkml:trace>
  <inkml:trace contextRef="#ctx0" brushRef="#br0" timeOffset="198419.23">2948 16781 452 0,'8'0'294'0,"7"1"-20"16,-4 7-94-16,-1 5-22 15,-3 8-39-15,1 3-11 16,1 6-30-16,0-5-17 0,2 0-26 16,-2-6-9-16,5-10-7 15,-1-5 0-15,4-10 4 16,2-7 1 0,-4-6 1-16,-2-2-3 15,-6-2-3-15,0 0-3 0,-5 6-7 16,-2 2-1-16,1 8-10 15,-1 3-8-15,2 9-7 16,0 6-2-16,4 11 5 16,3 8 12-16,0 9 14 15,0 4 8 1,-8 3 12-16,-4-3 2 16,-12-4 3-16,-1-4 0 0,-6-11 0 15,0-6 0-15,2-12-4 0,1-7-15 16,5-13-70-16,4-8-53 15,3-8-133-15,3-2-103 16</inkml:trace>
  <inkml:trace contextRef="#ctx0" brushRef="#br0" timeOffset="198592.62">3210 16827 284 0,'11'3'214'15,"18"3"63"-15,2 5-63 0,7 7-32 16,-3 0-2-16,1 2-23 15,-6 5-14-15,-12-5-23 32,-3 3-16-32,-17-3-18 0,-6-6-5 0,-15-4-18 15,-6-3-8-15,-8-7-58 16,1 0-78-16</inkml:trace>
  <inkml:trace contextRef="#ctx0" brushRef="#br0" timeOffset="199020.72">3836 16577 764 0,'0'4'359'15,"8"0"-108"-15,8 3-74 16,16-5-74-16,11 2-9 16,4-4-49-16,3 0-20 15,2 4-10-15,-7-4 0 0,-4 4-32 16,-6-1-50-16,-17-1-252 15</inkml:trace>
  <inkml:trace contextRef="#ctx0" brushRef="#br0" timeOffset="199243.77">3896 16755 831 0,'11'1'404'0,"9"2"-162"15,10-2-69-15,6 1 0 16,10-1-54-16,3 0-27 16,4-1-40-16,-4 0 5 15,-9-4-151-15</inkml:trace>
  <inkml:trace contextRef="#ctx0" brushRef="#br0" timeOffset="200882.41">5573 16049 415 0,'-29'-2'244'0,"-22"2"-25"15,-22-1-51-15,-9 1-18 16,-8 8-40-16,0-5-27 0,21 16-53 16,11-11-13-16,17 1-12 31,11-1-3-31,9-8-2 16,10 5-4-16,13-5-7 15,13 2-3-15,18 7-9 0,15 5 2 16,19 12 9-16,2 4 6 0,5 6 16 15,-9 6 6 1,-16 5 5-16,-10 8 1 16,-20 5-3-16,-13 0-2 15,-20-3 0-15,-12-3-1 16,-29-2 0-16,-7 2-1 0,-13-2-2 16,3-1-1-1,7-10 0-15,6-8 1 16,12-5-2-16,2-9 8 0,12-8 27 15,6-3 14-15,22-6 0 16,8 2-9-16,24-1-32 16,5 1-14-16,14 0-2 15,7-2 4-15,15 2 9 16,7 3 4-16,19 4 3 16,0 4 0-16,-10-4-8 15,-3 3 0-15,-21-3 14 16,-7-4-47-16</inkml:trace>
  <inkml:trace contextRef="#ctx0" brushRef="#br0" timeOffset="201629.75">5950 16276 564 0,'0'-8'301'16,"3"-6"-87"-16,-1 10-31 15,5 16-57-15,8 21-24 16,4 27-10-16,7 13 3 0,3 14-8 15,-3-5-7-15,-3-9-26 16,-3-1-16-16,-5-13-16 16,-3-10-5-16,1-16 5 15,-3-20 6-15,1-16 7 16,3-11 1 0,0-18-4-16,-1-7-6 15,0-12-11-15,0-4-3 0,2-3-5 16,-3-8-1-16,0 1-4 15,3 6-2-15,2 10-1 16,0 15-2-16,-6 18-7 16,-1 8-6-16,-2 21-4 0,3 16 0 15,4 18 5 1,-1 11 6-16,-2 3 5 0,-1-1 3 16,5 1 1-16,0-8 2 15,0-8 2-15,6-4 1 0,-1-20 2 16,-4-7 3-16,0-14 7 15,-2-9 1-15,0-17 2 16,3-7-3-16,0-19-4 16,-2-4-1-16,4 2-4 15,-1-9-1-15,-1 0-3 16,1 1-3-16,-6 2-17 31,2 13-29-31,-8 20-101 0,0 10-102 16</inkml:trace>
  <inkml:trace contextRef="#ctx0" brushRef="#br0" timeOffset="202154.59">6753 16926 790 0,'5'3'300'0,"13"-2"-208"16,2-3-30-16,4-10-7 16,0-3-15-16,-3-5-21 15,-4 1-1-15,-10-4-2 16,-3 0 0-16,-5 5-2 15,-7 3-1-15,-9 9 4 16,-5 3 5-16,-9 6 6 16,1 7 3-16,8 11 1 15,3 2-4-15,15 7-7 0,3-5 0 16,6-1-6-16,7-3 0 16,5-8 0-16,4-1-1 15,0-8-2-15,0-2 7 16,-3-4-58-16,0-5-28 0,-3-7-21 15,-2-4-7 1,0-2 54 0,-4-2 21-16,5 8 62 15,-1 3 15-15,-1 10 40 0,7 4 16 0,3 10-25 16,5 4-9-16,7 5-30 16,-2 0-11-1,-3-3-17-15,-2 1-4 0,-7-7 3 16,-3-4-35-16,-5-6-92 15,-2-6-83-15</inkml:trace>
  <inkml:trace contextRef="#ctx0" brushRef="#br0" timeOffset="202315.91">7221 16788 673 0,'-11'2'370'0,"-9"3"-60"15,-7 10-152-15,-4 5-27 16,-2 4-52-16,-3 3-27 0,2 1-34 15,7 0-10 1,11-7-8 0,5-4-7-16,12-9-106 0,6-6-338 15</inkml:trace>
  <inkml:trace contextRef="#ctx0" brushRef="#br0" timeOffset="202742">7381 16602 782 0,'2'-2'446'15,"-1"-6"-110"-15,4 14-114 16,-3 5-35-16,0 15-82 0,-2 7-19 15,-3 10-40-15,2 3-10 16,1 2-13-16,2 0-5 16,6-6-8-16,3-8-4 15,2-12 0-15,5-5-1 16,3-12-4-16,-1-4-29 16,0-6-121-16,-3-6-97 15</inkml:trace>
  <inkml:trace contextRef="#ctx0" brushRef="#br0" timeOffset="202885.94">7337 16763 885 0,'6'0'407'0,"9"2"-138"16,0-2-81-16,15 1-60 15,1 1-29-15,11 0-58 16,7 0-45-16</inkml:trace>
  <inkml:trace contextRef="#ctx0" brushRef="#br0" timeOffset="203454.2">8069 16517 906 0,'7'4'348'0,"13"-3"-244"16,12 3-36-16,18-4-19 15,8 4-17-15,1-2-23 0,0 2-1 16,-16-1-91-16,-11-2-143 16</inkml:trace>
  <inkml:trace contextRef="#ctx0" brushRef="#br0" timeOffset="203666.76">8141 16644 726 0,'1'5'342'0,"10"3"-111"15,10 1-27-15,18 0-29 16,7 0-17-16,6-1-55 15,-4-4-23-15,-7-4-18 16,-2-2-74-16</inkml:trace>
  <inkml:trace contextRef="#ctx0" brushRef="#br0" timeOffset="205159.66">8972 16100 752 0,'0'-2'341'0,"0"2"-171"0,0 5-40 16,0-2-51-16,7 28-15 16,29 89-6-1,-8-35-3-15,8 5-15 0,-2-4-5 16,-3-7-10-16,-4-14-6 16,-4-21-3-1,-1-7 2-15,-10-24 3 0,-4-7 7 16,-3-12 5-16,-1-7 0 15,3-17-5-15,2-6-8 0,-1-12-9 16,-4-5-1-16,-1-4-3 16,2-1-1-1,3 6-4-15,2 3-2 0,-2 16-6 16,1 11-8-16,-4 27 1 0,2 12 3 16,9 24 8-1,-2 6 6 1,12 3 2-16,-2-5-1 15,5-6 0-15,2-1 2 0,-6-9 2 0,2-2 1 16,-8-16 6-16,0-8 1 0,-3-14 5 31,0-6 1-31,-2-13 4 16,1-7 2-16,1-14-2 16,1-2-3-16,-2-18-9 15,1-1-7-15,-3 6-4 16,-2 2-2-16,-2 21-3 15,-4 11-9-15,-1 20-94 16,-1 9-72-16</inkml:trace>
  <inkml:trace contextRef="#ctx0" brushRef="#br0" timeOffset="205619.31">9696 16690 630 0,'7'-7'387'16,"2"-4"-6"-16,6 11-203 16,0 8-28-16,-1 11-45 15,-1 2-19-15,-6 3-27 16,-7 0-8-16,-2-3-22 16,-2-2-8-16,4-7-11 0,-1-7 0 15,3-11-1 1,8-4-2-16,1-10-2 0,8 1-2 15,-4-1-1-15,1 2-1 16,-4 10-2-16,-3 1-1 16,3 12-1-16,-5 7 8 15,-4 9 13 1,2 4 4-16,-3 3 4 16,-2-1-8-16,1-6 9 0,4-5-64 15,3-9-58-15</inkml:trace>
  <inkml:trace contextRef="#ctx0" brushRef="#br0" timeOffset="205998.17">10347 16413 743 0,'3'-1'405'0,"-2"0"-62"16,9 8-122-16,-1 10-90 16,-1 5-17-1,9 12-33 1,-10-3-24-16,6 3-27 0,-1 3-9 16,-9-7-11-16,4-1-12 15,-3-11-116-15,-5-4-102 16</inkml:trace>
  <inkml:trace contextRef="#ctx0" brushRef="#br0" timeOffset="206171.2">10280 16602 707 0,'3'-5'387'0,"12"-1"-55"15,8 1-114-15,10 2-91 16,11 3-29-16,9 0-51 15,-3 2-18-15,-4-2-78 0,-6 0-418 0</inkml:trace>
  <inkml:trace contextRef="#ctx0" brushRef="#br0" timeOffset="206908.74">10909 16166 964 0,'-1'-5'420'0,"1"3"-230"0,-2 4-54 15,2-2-53-15,7 24-28 16,20 56-13-16,-1-11-3 16,4 10-1-16,3 4 0 15,-2-2-9-15,-5-13-3 16,-3-14-11-16,-2-12-4 0,-2-19 2 16,-3-9 1-1,-7-14 6 1,1-5 6-16,-3-17-2 0,5-8-1 15,-4-21-9-15,5-3-2 16,0-9-2-16,-1-3-2 0,10 0-3 16,-5 2-2-1,-2 14-3-15,1 15-3 16,-2 23-3-16,-12 11 0 0,10 24 2 16,-6 9 2-1,4 18 2-15,11 6 2 16,-2 2-1-16,3-2 3 15,1-1 1-15,3-3 0 16,1-16 1-16,0-7-1 0,-1-22 5 0,1-13 3 16,1-22 4-1,0-13 1-15,-1-16-1 16,-5-6 3-16,-5-12 10 16,3-3 0-16,-6-5-3 0,1 5-5 15,-9 18-14 1,-2 14-5-16,-6 21-3 15,2 11-41-15,-5 12-154 16</inkml:trace>
  <inkml:trace contextRef="#ctx0" brushRef="#br0" timeOffset="208010.8">11746 16654 696 0,'0'0'307'15,"7"10"-132"-15,-3 2-43 16,-3 8-21 0,4 5-14-16,-5-1-34 0,1 2-12 15,-2-9-24-15,0-4-7 16,0-11 2-16,4-4-3 15,4-12-1-15,0-6-4 16,8-4-10-16,-2-1-1 0,3 3 4 16,1 7 8-16,-8 9 7 15,-1 7 3-15,-3 12-1 16,-1 3-6-16,-2 5-4 16,-1 0-3-1,-2-2-2-15,-1-2-2 0,3-4-2 16,1-4 1-16,12-7-1 0,0-7 0 15,4-10 1 1,3-4-2-16,-2 1-2 16,2 4 0-16,-2 5-4 0,-1 8 0 15,-3 7-3-15,-2 4 2 16,-5 6 2-16,-1 3 1 16,1 1 0-1,2 1 0-15,4-4-33 16,4-5-14-16,6-5-7 15,-7-7-1-15,8-1 35 16,-6-3 11-16,-3-3 11 0,6 3 3 16,-12-10 6-16,4 1 13 15,-6-3 24 1,-2-4 6-16,-4 5 9 16,-2-1-7-16,-5 4-18 15,-5 0-6-15,-6 4-12 16,0 3-8-16,1 5-11 0,-1 6-1 15,4 2-9-15,3 1-2 16,9 2 0-16,-1-4 1 16,4-2 5-16,9 1 2 15,-5-6 3-15,9-1 1 16,-1 1-1-16,-8-2 0 16,8 9 0-16,-3 3-2 0,-1 15-1 15,1 11 0-15,-8 9-1 16,-2 1 0-16,-2 0 6 15,-4-2 1-15,-11-9 22 16,0-5 17-16,-11-11 18 16,-3-3 21-16,-1-13-2 15,-1-7-11-15,9-13-21 16,6-6-23-16,17-4-23 16,9 2-5-16,10-4-8 15,6-1-7-15,5 1-82 16,2 0-78-16</inkml:trace>
  <inkml:trace contextRef="#ctx0" brushRef="#br0" timeOffset="208455.81">12791 16307 703 0,'2'0'368'15,"0"7"-73"1,-3 7-79-16,1 15-77 0,0 8-22 15,4 10-49-15,3 0-19 16,5 1-24-16,-4-7-5 16,0-9-6-16,-1-4-1 0,-4-11-72 15,5-1-76 1</inkml:trace>
  <inkml:trace contextRef="#ctx0" brushRef="#br0" timeOffset="208609.44">12660 16509 969 0,'10'1'420'15,"13"4"-212"-15,6-5-35 0,23 8-49 16,6-3-30-16,11-4-49 16,4-1-12-16,-13-6-117 15</inkml:trace>
  <inkml:trace contextRef="#ctx0" brushRef="#br0" timeOffset="211107.62">13552 16095 725 0,'1'-9'377'0,"2"-1"-139"0,0 18-107 15,0 10-32-15,7 34-51 16,0 10 2-16,4 28 7 16,2 1-3-16,3 5-8 15,-2-8-5-15,3-17-16 16,-2-8-6-16,-4-27-4 15,3-8 0-15,-1-22 5 0,-1-8 2 16,0-18 3 0,-1-10 1-16,1-19-6 0,1-1-4 15,-2-13-4-15,1-1-3 16,-1 3-5-16,1 1-1 16,-4 17-2-1,0 12-1-15,-4 16-11 16,0 11-3-16,0 23 2 15,2 9 1-15,3 20 12 16,3 4 5-16,6 3-1 0,2 2-1 16,4-3-1-16,3-2 0 15,-3-13 0-15,-1-7 2 0,-4-20 6 32,-7-11 4-32,-4-13 7 0,3-9 3 0,-4-18 1 0,4-4 0 15,-2-17-2-15,2-5-3 16,2-11 4-16,4-7 4 31,2 5 4-31,-5 4 2 0,-8 14-4 0,-8 12-6 16,-3 15-6-16,-3 7-3 31,0 15-13-31,1 6-7 0,-1 9-31 0,2 7-57 0,7 5 65 31</inkml:trace>
  <inkml:trace contextRef="#ctx0" brushRef="#br0" timeOffset="-204628.65">14404 16494 470 0,'0'-2'262'0,"0"-4"-34"16,0 3-45-16,0 3-58 15,0 0-21-15,1 21-47 16,1 43-5-16,-5-13-7 15,2 0-8-15,-1 5-7 16,1 0 1-16,2-14-14 16,-1-10-3-16,1-15-3 15,0-10 2-15,1-11 1 16,0-8-1-16,-2-12 0 16,3-3-2-16,-1-5-4 15,-1-5-1-15,2-1-2 16,-3-1 0-16,0-1-2 0,1 2 0 15,4 8-2 1,0 2 0-16,5 10-1 0,0 0-2 16,3 7-2-16,2 3-1 15,7 2-1-15,6 8 0 16,3 7 2-16,3 3 19 16,-2 4-136-16,-4-4-109 15</inkml:trace>
  <inkml:trace contextRef="#ctx0" brushRef="#br0" timeOffset="-204378.55">14428 16680 398 0,'2'1'271'15,"1"-2"27"-15,18 0-127 16,11-1-29-16,11 0-42 16,4 2-30-16,-1 6-39 0,-10-5 12 15</inkml:trace>
  <inkml:trace contextRef="#ctx0" brushRef="#br0" timeOffset="-200771.49">9705 16544 465 0,'1'0'276'16,"3"-1"-2"-16,7-3-164 15,8 1-32-15,8-1-35 0,3 3-15 16,6 2-20-16,-4 3-2 16,0 3 0-16,-5-2 0 15,-8-5-21-15,0 6-42 16,-13-7-149-16,-3 0-122 16</inkml:trace>
  <inkml:trace contextRef="#ctx0" brushRef="#br0" timeOffset="-200640.47">9930 16484 288 0,'2'0'206'0,"1"0"-2"0,1 4-43 16,-4-4-20-16,0 0-27 16,1 3-11-16,7 12-12 15,28 30-2-15,-36-32-19 16,-3 4-13 0,-3-4-43-16,0-3-133 0</inkml:trace>
  <inkml:trace contextRef="#ctx0" brushRef="#br0" timeOffset="-199873.31">12093 16585 518 0,'-1'-3'303'0,"3"-1"-11"16,7 2-115-16,10 4-82 16,6-2-20-16,4-1-38 15,3 2-17-15,0-1-11 16,-3-2 0-16,-5 0-31 16,-4-3-42-16,-7 2-142 15,-3 1-120-15</inkml:trace>
  <inkml:trace contextRef="#ctx0" brushRef="#br0" timeOffset="-199722.12">12301 16501 398 0,'0'2'258'15,"0"-3"-28"-15,0 1-56 16,0 0-28-16,0 0-36 0,0 0-13 16,6 17-4-16,31 31-4 15,-37-32-15-15,0 3-8 0,-6 0-31 16,-3-9-8-16,-1-7-102 15,-1-6-179-15</inkml:trace>
  <inkml:trace contextRef="#ctx0" brushRef="#br0" timeOffset="-198821.25">14410 16327 700 0,'0'2'319'16,"-3"-1"-133"-16,6 3-97 16,-3-4-13-16,0 0-23 15,12 1-10-15,44 4-21 16,-20-4-5-16,2-1-9 0,1 1-2 16,-7-2-21-1,-7-3-37-15,-12-4-87 0,0-2-42 16,-5-1-19-16,-4-1 33 15,-4 1 91-15,-5 0 49 16,-7 1 90-16,7 4 25 16,1 2 34-16,4 4 3 15,0 4-27-15,0-4-11 16,-1 0-17-16,1 0-6 16,1 8-19-16,3 8-11 0,11 32-14 15,-15-33 9-15,-1-2 18 16,-2-1 6-16,-5-7-1 15,-5 1-12-15,-4-2-22 16,3-2-7-16,2 0-155 16</inkml:trace>
  <inkml:trace contextRef="#ctx0" brushRef="#br1" timeOffset="-176026.5">8800 16766 620 0,'-7'2'222'0,"-7"5"-184"31,6-4-34-31,15-4-5 0,6-5-1 15,20-10 4-15,15-3 5 16,25-17 5-16,20-5 6 16,28-21 19-16,16-11 7 15,28-15 4-15,3-5-5 16,5 5-21-16,-6 5-7 0,-32 18-6 16,-17 9 0-16,-41 18-1 15,-24 11-2-15,-28 14-4 16,-11 8-1-16,-16 5-1 15,-7 4-18-15,-16-1-17 16,-7-3-1-16,-4 0 1 16,1-3 18-16,4 1 19 15,5-1 2-15,8 2 8 16,6 0 2-16,12-3-2 16,8 0-1-16,14-7-7 15,7 5-3-15,7-1 8 16,5 2 8-16,2 8 18 0,-4 6 10 15,-11 1 28-15,-9 7 12 16,-22-2 7 0,-7 1-3-16,-8 3-29 0,-3-5-17 15,3-3-33 1,3-3-46-16,6-8-185 16</inkml:trace>
  <inkml:trace contextRef="#ctx0" brushRef="#br1" timeOffset="-175733.4">10569 15899 318 0,'-1'-2'197'16,"-4"-3"-27"-16,-4 9-57 15,-1 6-17-15,5 10-40 16,5 2-10-16,9-2-3 15,8 1 3-15,12-5 3 0,6-3 4 16,2-5-12-16,-1-7 2 16,-6-10 31-1,-9-5 14-15,-13-8 31 16,-10-2 12-16,-15-1-18 0,-9-1-17 16,-13 7-34-1,-1 3-22-15,3 9-30 0,6 5-37 16,18 6-241-16</inkml:trace>
  <inkml:trace contextRef="#ctx0" brushRef="#br1" timeOffset="-174861.36">10910 16734 604 0,'-17'6'235'0,"-17"5"-138"0,23-3-96 16,5-4 3-16,24-8 5 16,17-7 4-16,26-16 10 15,23-5 3-15,29-16 30 16,15-11 20-16,35-20 23 16,8-8-1-16,25-7-33 15,-1 6-22-15,-15 15-27 16,-10 6-5-16,-35 15-4 15,-20 7 0-15,-35 12 0 0,-23 11 0 16,-34 11 4-16,-11 2-2 16,-18 5-6-1,-9-2-1-15,-7-2-3 16,-2 1 1-16,-7 0 2 16,2 1 1-16,-5-1 0 15,4-1-2-15,10 4 0 16,7 0-1-16,11 3-6 15,4 0-2-15,8 0 0 0,3 1-1 0,10 0 6 16,-1 0-2-16,6 5-2 16,3 5 0-16,-6 2 5 15,-2 5 6-15,-10-4 14 16,-11 0 4-16,-5 2 6 16,-7 5-4-1,-7-3-4-15,-8 3-3 0,-2-12-72 16,3-8-85-1</inkml:trace>
  <inkml:trace contextRef="#ctx0" brushRef="#br1" timeOffset="-174560.73">13004 15821 498 0,'-2'-8'226'0,"1"-4"-98"15,-2 5-32 1,-1 3-1-16,-3 6-20 0,-5 0-17 16,2 6-24-16,0 4-5 0,9 4-2 15,6 0 1-15,10 5 9 16,5-3 4-16,13-6 27 16,3-3 8-16,-1-17 13 15,-3-8 13-15,-11-6 5 16,-12-8 7-16,-13 7-12 15,-15 2-16-15,-19 6-42 16,-1 7-25-16,2 4-95 16,9 0-61-1</inkml:trace>
  <inkml:trace contextRef="#ctx0" brushRef="#br1" timeOffset="-173767.62">16347 15611 721 0,'-14'-1'310'0,"-21"7"-141"16,-10 7-31-16,-12 23-22 15,0 15-4-15,0 35-31 16,6 17-13-16,20 33-11 16,10 10 1-16,35 0 1 15,18-5-4-15,24-25-14 16,13-19-10-16,16-34-107 16,7-15-154-16</inkml:trace>
  <inkml:trace contextRef="#ctx0" brushRef="#br1" timeOffset="-173344.01">17281 15799 931 0,'-7'10'368'16,"-5"29"-223"-16,2 20-40 15,9 25 3-15,5-4-3 16,-1-41-29 0,-1 2-11-16,13 123-22 0,-2-8-16 0,-5-16-5 15,-8-76 4-15,-4-24-2 16,0-12-15-16,1-18-100 15,3-10-97-15</inkml:trace>
  <inkml:trace contextRef="#ctx0" brushRef="#br1" timeOffset="-173093.85">16793 16617 799 0,'-1'3'367'0,"0"-3"-127"16,19 7-102-16,14 0-17 15,31-2-4-15,2 0-18 0,28 2-46 16,10 0-15 0,17 0-24-16,4-2-3 0,-4-5-3 15,-4 0-1-15,-20-9 6 16,1 5-15-16,-27-7-46 15,-14 1-48-15</inkml:trace>
  <inkml:trace contextRef="#ctx0" brushRef="#br1" timeOffset="-172310.32">18249 16094 838 0,'-1'4'330'0,"-7"10"-194"16,0 10-33-16,-5 15-23 15,0 5-6-15,1 6-36 0,0 1-9 0,4-6-9 31,1-8-2-31,7-18 0 16,3-8 8-16,5-17 6 16,2-8 0-16,4-18-1 15,0-5-7-15,-3-6-12 16,2-2-2-16,-7 2-4 16,1 2-3-16,-3 10-2 15,0 7-1-15,3 17-13 16,-3 1-5-16,8 10-8 15,6 11 2-15,12 7 8 0,10 9 7 16,2 6 7-16,-1-2 1 16,-6 2 2-16,-8-1 1 15,-6-3 2-15,-3-3 0 16,-14-7 2-16,7-2 2 16,-17-9 6-16,-6-3 2 0,-9-7 1 15,-16-2-3 1,-9 4-6-16,-6 0-3 0,1 8-4 15,-2-2 0-15,11-1-2 16,9 1 0-16,15-10-58 16,12-3-56-16</inkml:trace>
  <inkml:trace contextRef="#ctx0" brushRef="#br1" timeOffset="-172097.83">18702 16243 904 0,'11'3'377'16,"13"4"-201"-16,9 9-74 15,6 11-33-15,2 5-13 0,-8 8-26 31,-5 2-7-31,-9-4-46 0,-5-8-65 0,-6-10-279 16</inkml:trace>
  <inkml:trace contextRef="#ctx0" brushRef="#br1" timeOffset="-171894.62">18937 16240 908 0,'-10'2'435'15,"-14"-1"-167"-15,1 15-118 16,-1 1-38-16,-6 12-51 16,1 3-24-16,-1 6-23 0,-1-1-3 15,4 2-18 1,7-3-61-16,5-17-219 16</inkml:trace>
  <inkml:trace contextRef="#ctx0" brushRef="#br1" timeOffset="-171495.45">18551 16040 687 0,'-2'-5'341'0,"8"3"-52"15,11 1-199-15,12 1-24 0,21 6-10 16,3-6-9 0,14 1-22-16,3 3-4 15,-12-3-3-15,-8 2-2 0,-18-4 0 16,-9-3 2-16,-9-3 0 15,-8-2-6-15,-7-3-9 16,-2 1-2-16,-6-2-4 16,3 1 3-16,2 4-5 15,1 4-7-15,3 9-2 16,4 5 0-16,4 9 18 16,-3 4 13-16,-4 1 15 15,1 1-1-15,-2-2-7 16,0-8 9-16,5-1-151 15</inkml:trace>
  <inkml:trace contextRef="#ctx0" brushRef="#br1" timeOffset="-171014">19160 15643 562 0,'6'-3'287'0,"16"3"-79"0,13 11-47 15,32 31-51-15,7 15-6 16,8 37 14-16,-4 10 0 15,-31 13 1-15,-14 7-11 16,-40 4-37-16,-21-4-17 16,-17-13-21-1,-7-12-7-15,-3-30-7 0,7-9-1 16,7-23 7-16,10-11-37 16,13-19-133-16,3-8-150 15</inkml:trace>
</inkml:ink>
</file>

<file path=ppt/ink/ink13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40:29.759"/>
    </inkml:context>
    <inkml:brush xml:id="br0">
      <inkml:brushProperty name="width" value="0.05292" units="cm"/>
      <inkml:brushProperty name="height" value="0.05292" units="cm"/>
      <inkml:brushProperty name="color" value="#7030A0"/>
    </inkml:brush>
  </inkml:definitions>
  <inkml:trace contextRef="#ctx0" brushRef="#br0">2163 9584 716 0,'-6'2'293'16,"-9"10"-152"-16,-2 13-35 0,-3 22-15 15,-1 13-7-15,-4 17-36 16,0 0-15-16,7-4-18 16,5-8-2-16,5-24 0 15,7-9 1-15,1-23 2 16,0-9 3-16,9-16 2 16,2-2 1-16,4-16-6 15,0-9-4-15,-3-7-5 16,-3-11-1-16,1 3-2 15,5 5 0-15,-4 6-3 16,-1 9 0-16,1 16-1 16,-10 4-2-16,8 18-6 15,-1 7 1-15,1 13 1 16,10 10 3-16,7 10 3 16,10 8 0-16,10 10 0 15,5-2 1-15,8 4 4 0,-8-10 2 16,0-4 4-16,-8-1-1 15,-20-13 2-15,-7 4 0 16,-12-8 0-16,-4-2 6 16,-6 5 14-16,-9 1 12 15,-24-6 15-15,-10 2 2 16,-21-19-7-16,-6-6-11 0,5-10-17 16,6-8-8-16,15 2-14 15,13 0-4-15,16 6-8 16,4 2-7-16,13 8-10 15,4-1-61-15,12 6-233 16</inkml:trace>
  <inkml:trace contextRef="#ctx0" brushRef="#br0" timeOffset="502.68">2750 9766 886 0,'2'8'377'16,"-1"17"-182"-16,2 15-55 16,0 24-28-16,-1 9-19 0,4 11-42 15,1 1-12-15,-2-11-15 16,-3-11-3-16,-1-21 0 16,-3-16 1-16,5-20 16 15,4-8 5-15,-2-22 2 16,2-9 1-16,-15-13-17 15,3-3-5-15,-1-9-5 0,-3 2-4 16,5-12-4-16,-8-2-4 16,4 5-11-16,6-1-5 15,11 16-10-15,2 10-7 16,16 16-6-16,4 2 0 16,16 13 3-16,12 2 6 15,1 7-53-15,3 4-36 16,-4 3-133-1,-1 0-164-15</inkml:trace>
  <inkml:trace contextRef="#ctx0" brushRef="#br0" timeOffset="748.8">2793 10400 865 0,'17'-5'397'0,"28"-3"-163"16,8-2-79-16,9 0-66 15,-4 2-24-15,-9-2-33 16,-4 5-4-16,-9-4-130 15,-6 3-194-15</inkml:trace>
  <inkml:trace contextRef="#ctx0" brushRef="#br0" timeOffset="919.11">2713 10148 1012 0,'27'-2'403'16,"24"0"-237"-16,20-3-130 0,1 3-7 16,-4-1-54-16,-15-2-117 15</inkml:trace>
  <inkml:trace contextRef="#ctx0" brushRef="#br0" timeOffset="1382.73">2034 10030 508 0,'-1'2'280'0,"-1"6"-20"16,2 6-54-16,-4 15-53 15,-4 6-16-15,-1 10-57 16,-4 1-28-16,4-6-30 15,0-4-9-15,3-17-164 16</inkml:trace>
  <inkml:trace contextRef="#ctx0" brushRef="#br0" timeOffset="1991.58">3452 10227 713 0,'-18'-1'344'0,"-20"1"-126"15,4 6-66-15,14 2-77 0,6 1-28 16,16 4-39-16,8 3-10 16,13 6-1-16,6 2 10 15,0 8 35-15,0-2 12 16,-22 1 19-16,-7-2 6 16,-19-10-13-16,-7-2-9 0,-5-18-31 15,3-6-50-15,9-13-151 16,7-9-85-16</inkml:trace>
  <inkml:trace contextRef="#ctx0" brushRef="#br0" timeOffset="2337.73">3528 10277 477 0,'1'3'286'0,"8"10"-21"16,-2 2-43-16,-1 4-78 15,5 6-28-15,-2 0-53 16,3-3-18-16,2-5-23 15,5-5-6-15,-1-12-1 0,6-5 3 16,-2-10 3-16,0-3 1 16,0-3 1-16,-8-1-2 15,-7 2-1-15,-6 1-2 16,-4 5-7-16,0 4-8 16,1 11-8-16,2 9 0 15,2 18 4-15,3 9 7 16,-1 9 10-16,-1 5 7 15,-3 7 25 1,-4-4 11-16,-8 3 21 0,-7-5 1 0,-6-13-17 16,-2-6-8-1,3-16-16-15,1-12-5 0,6-12-19 16,1-8-36-16,3-13-103 16,5-7-70-16,4-3-230 15</inkml:trace>
  <inkml:trace contextRef="#ctx0" brushRef="#br0" timeOffset="2586.34">3812 10330 405 0,'4'-4'264'15,"11"0"21"-15,4 4-81 16,6 9-68-16,4 6-19 15,0 8-25-15,-10-4-11 16,3 6-12-16,-11-2 10 16,-11-5 15-16,-4-2 3 0,-21-9-4 15,3-2-20 1,-2-6-45-16,2-3 3 16,3-5-142-16,3 2-127 15</inkml:trace>
  <inkml:trace contextRef="#ctx0" brushRef="#br0" timeOffset="2919.36">4456 10063 573 0,'-2'3'356'0,"-2"-1"-20"16,10 5-111-16,11 0-97 15,2-5-30-15,20 0-32 0,6-2-20 16,10-1-28-16,8-1-2 16,-11 2-13-16,-10-2-42 15,-12-3-234-15</inkml:trace>
  <inkml:trace contextRef="#ctx0" brushRef="#br0" timeOffset="3124.46">4516 10249 862 0,'2'2'387'0,"25"4"-182"16,10-2-9-16,5-4-38 15,16 0-32-15,-7-3-50 0,-4 0-18 16,-3-1-84-16,-8 1-92 15</inkml:trace>
  <inkml:trace contextRef="#ctx0" brushRef="#br0" timeOffset="4507.34">5381 9578 429 0,'0'-1'252'0,"3"1"-69"32,-2 4-39-32,-1-4-73 0,7 26-21 0,20 66 8 15,-3-12-2-15,7 21-12 16,0-3-8-16,-7-11-11 15,1-10-3-15,-3-24 0 16,-2-8 6-16,0-19 17 16,-2-4 6-16,-5-13 4 15,0-2-1-15,-5-9-9 16,1-7-4-16,-4-12-8 16,4-9-5-16,6-13-13 15,2-5-3 1,3-10-2-16,-2-10 0 0,0-9 1 0,-7 2-1 15,1 8 0-15,-2 15 3 16,1 32-2 0,-2 7-3-16,-5 27-8 15,-3 10-6-15,9 26-7 16,8 14 2-16,0 8 4 0,14 6 3 0,-11-8 6 16,-3-7 4-16,9-6 2 15,-9-13 0-15,-1-15 1 16,6-7 1-1,-10-15 3-15,6-3 3 0,-4-9 3 16,-1-10 2-16,3-10 0 16,1-9-1-16,-2-15-2 15,-2-3-2-15,-12-18-1 32,5-8 0-32,0-6-4 15,0-4-2-15,3 14-5 16,-3 13-4-16,-3 24-11 0,-1 14-6 15,-1 16-76-15,-1 10-64 16</inkml:trace>
  <inkml:trace contextRef="#ctx0" brushRef="#br0" timeOffset="4940.89">6411 10194 957 0,'-5'4'382'0,"-2"12"-234"15,-1 6-42-15,4 12-24 16,1 4-17-16,6 2-30 16,0 0-8-16,-2-11-7 15,7-1-4-15,-6-16 6 16,4-10 11-16,0-7 16 0,-4-11 6 16,-1-9 0-16,-4-4-7 15,-4-11-16-15,2 0-5 16,-2 0-12-16,6 1-5 15,1 11-7-15,-1-2-3 16,-3 11-6-16,4 2-7 16,11 8-7-16,3 6-1 15,12 3 3-15,5 4 7 0,0 2-95 16,6 1-79-16</inkml:trace>
  <inkml:trace contextRef="#ctx0" brushRef="#br0" timeOffset="5164.92">6368 10334 837 0,'2'3'363'0,"16"0"-167"0,11-1-55 16,17-2-45-16,9-1-23 16,-2 1-41-16,-10 1-36 15</inkml:trace>
  <inkml:trace contextRef="#ctx0" brushRef="#br0" timeOffset="5770.91">6332 10002 610 0,'0'-2'349'15,"2"-1"-71"1,14 1-128-16,11 1-36 16,3-5-57-16,9 3-14 15,3-2-18-15,-1 2-5 0,1 3-5 16,-7 3-1-1,-13-1-1-15,-6-2 1 0,-10-3-43 16,-6-5-9-16,-2-2-4 0,-6-3-4 16,1 4 37-1,2 2 7 1,1 6-6-16,4 0 3 0,6 8 16 16,1 2 12-16,8 8 22 15,3 7 15-15,-10-3 18 0,1 3 1 16,-10-6-7-16,-8-8-14 0,-2-1-95 15,-1-2-126-15</inkml:trace>
  <inkml:trace contextRef="#ctx0" brushRef="#br0" timeOffset="14002.72">2055 11322 770 0,'-5'10'343'0,"-5"20"-173"16,-6 9-13-16,-9 14-49 15,0 9-28-15,-5 9-32 16,2 3-23-16,5-7-11 16,3-6 0-16,7-23 1 15,69-258-33 48,1 185 16-63,-63 12-6 0,21-5 8 15,4-24 0-15,-2 7 0 16,1 7 0-16,-4 16 1 0,-10 6-2 16,-4 16-5-1,-2 9-1-15,1 13-1 0,7 8-1 16,14 14 1-16,3-2 0 16,22 9 2-16,7-1 3 15,3-1 5-15,4 0 4 16,-7-8 2-16,-11-3 2 15,-10-8 0-15,-11-3 0 16,-19-9 12-16,-3-3 5 0,-33-9 6 16,-6-5 1-16,-29-5-11 15,-6-4-6-15,7 0-10 16,-4 3-3-16,12 0-4 16,11 5-5-16,9 3-6 15,11 0-13-15,22 8-76 16,4-2-49-16</inkml:trace>
  <inkml:trace contextRef="#ctx0" brushRef="#br0" timeOffset="14349.11">2554 11337 577 0,'2'-2'345'0,"1"-1"-49"15,0 7-83-15,-3-4-91 16,3 30-19-16,17 61-10 16,-5-26-18-16,-1 14-32 15,-8 0-9-15,-1-7-15 16,3-1 0-16,1-25-3 16,-1-13-44-16,-3-25-147 15,1-9-174-15</inkml:trace>
  <inkml:trace contextRef="#ctx0" brushRef="#br0" timeOffset="14656.32">2986 11434 959 0,'0'0'394'0,"-2"5"-231"15,-15-3-36-15,-12 13-44 16,-9 0-12-16,-15 9-29 31,2 7-12-31,-2 3-18 16,0-1-3-16,17 0-9 15,3-9 3-15,19-2 4 16,13 1-1-16,15 2 14 16,14 4 5-16,16 0 13 15,10 2 4-15,9-2-4 16,0-2-6-16,-5-4-10 15,-4-3-5-15,-21-11 1 16,-5-3-7-16,-7-7-284 16</inkml:trace>
  <inkml:trace contextRef="#ctx0" brushRef="#br0" timeOffset="15238.04">3238 11954 710 0,'-5'6'326'0,"-4"5"-127"0,3 14-85 16,-6 1-55-16,0 1-14 15,0-1-22-15,3 0-5 0,4-13-1 16,3-2 6 0,7-14 3-16,-1-6-1 15,6-9-9-15,-1-8-7 16,1-4-5-16,2-2 0 15,-2-1-3-15,3 5 0 16,-2 4-3-16,0 5 6 16,-7 16 11-16,0 8 9 0,0 14 12 15,0 3-6-15,10 9-7 0,2 0-8 16,7-2-8 0,2 10 0-16,1-6 4 15,-5-6 8-15,-4-4-81 0,-7-10-75 16</inkml:trace>
  <inkml:trace contextRef="#ctx0" brushRef="#br0" timeOffset="15382.54">3234 12071 846 0,'0'1'391'0,"4"-1"-163"15,6 1-108-15,8-1-96 16,10-2-7-16,17 2-24 15,-1-5-125-15</inkml:trace>
  <inkml:trace contextRef="#ctx0" brushRef="#br0" timeOffset="15750.7">3480 12066 953 0,'7'0'360'0,"13"2"-256"16,0-2-34-16,15-1-10 15,0 0-14-15,4 1-21 16,-6-6-4-16,-6 0 0 15,-4 1-1-15,-11-7-1 16,-4 4-5-16,-8-3-7 16,0-2-3-16,-1 6-7 15,0 6-6-15,4 4-3 16,1 5 13-16,-1 5 36 0,-1 4 22 16,1 5 22-16,-4-3-11 15,2 3-27-15,-4-9-19 16,1-3-178-1,3 1-321-15</inkml:trace>
  <inkml:trace contextRef="#ctx0" brushRef="#br0" timeOffset="15940.56">3897 11968 955 0,'3'1'414'15,"3"5"-205"-15,9 9-32 0,-2 6-41 16,-4 3-30-16,-1 2-50 16,-7-7-19-16,2 5-47 15,-3-3-59-15,-5-7-143 16,-1-5-146-16</inkml:trace>
  <inkml:trace contextRef="#ctx0" brushRef="#br0" timeOffset="16223.51">3827 12004 607 0,'10'-6'361'0,"5"-11"-53"16,9 3-125-16,4 5-38 16,3 0-69-1,0 9-24-15,3 9-30 16,-9 2-4-16,-12-1-2 16,-5 4 1-16,-8 5 1 0,-6-3-1 15,1-3-1-15,1-4-4 16,5-7-8-16,4-3-3 0,12 0-6 15,5-2 0-15,0-3 0 16,4 4 1-16,-2 5-1 16,-8 4 0-1,-10 6 20-15,-6 9 23 16,-22 0 34-16,-4-1 10 16,-10-9-6-16,0-8-18 15,11-10-59-15,5-5-76 16</inkml:trace>
  <inkml:trace contextRef="#ctx0" brushRef="#br0" timeOffset="16607.59">4782 11468 880 0,'-1'0'422'0,"-2"11"-154"15,2 8-80-15,3 26-105 16,4 9-14-16,9 13-34 16,1 9-10-16,-3-5-8 15,0-2-1-15,-2-20-60 16,-3-18-73-16</inkml:trace>
  <inkml:trace contextRef="#ctx0" brushRef="#br0" timeOffset="16775.97">4618 11756 1003 0,'24'0'418'16,"33"0"-221"-16,17-1-36 15,5-5-42 1,0 1-22-16,-6 2-46 16,-14-2-26-16</inkml:trace>
  <inkml:trace contextRef="#ctx0" brushRef="#br0" timeOffset="17502.34">6014 11446 526 0,'-8'4'327'0,"-6"22"38"0,-5 7-186 16,0 19-37-16,-5 9-18 15,-3 9-43-15,5 5-15 16,-1-10-47-16,9-7-4 16,6-25-1-16,0-13-1 15,9-18 1-15,4-10-3 16,3-18-4-16,6-9 0 0,2-14-3 15,2-1 1 1,-2-8 0-16,-2 0 0 0,-7 2-1 16,4 2 0-16,0 11-4 15,0 6-2-15,-2 16-11 16,-1 10-6 0,6 17-6-16,5 9-1 0,19 17 2 15,8 4 5-15,9 3 6 16,7 6 3-16,1 3 9 15,-2 2 2-15,-13 3 3 16,-6-6 2-16,-12-8 3 16,-3-3 0-16,-3-13 4 0,-9-2 6 15,-17-10 10-15,-13 1 3 16,-23-12 2-16,-14-1-6 16,-26-2-12-16,-11 3-8 15,-5 10-5 1,9 0-3-16,25-2-29 0,21-1-62 15</inkml:trace>
  <inkml:trace contextRef="#ctx0" brushRef="#br0" timeOffset="18017.97">6791 11539 906 0,'0'17'353'0,"-3"24"-232"16,3 11-8-16,-2 9-7 15,-1 4-16-15,-1-2-33 16,3-6-16-16,0-19-13 15,2-13-1-15,4-22 15 0,-4-11 1 16,0-17-3-16,-1-7-3 16,-6-13-16-16,-3-5-2 15,-7-7-4-15,0 1-2 16,2 5-8-16,2 1-2 16,11 6-3-16,5 2-3 15,13 9-3-15,6 0-5 0,16 16-8 16,-3 3-1-16,16 10 4 15,5 4-27-15,6 3-128 16,24 5-189-16</inkml:trace>
  <inkml:trace contextRef="#ctx0" brushRef="#br0" timeOffset="18272.16">6703 11946 734 0,'5'5'330'16,"19"3"-109"-16,16 0-43 15,19-7-33-15,10-2-14 0,5 1-60 16,-5-5-24-1,-4 2-19-15,-11 2-33 16,-22-8-148-16,-10 0-134 0</inkml:trace>
  <inkml:trace contextRef="#ctx0" brushRef="#br0" timeOffset="18422.25">6788 11749 966 0,'20'2'421'0,"11"4"-232"0,15-1-89 16,6-3-29-16,6-2-44 15,4 1-19-15</inkml:trace>
  <inkml:trace contextRef="#ctx0" brushRef="#br0" timeOffset="18731.89">7273 11903 808 0,'0'-2'430'0,"3"0"-93"0,2 5-156 16,-5-3-96-16,3 7-13 15,9 22-11-15,8 32-10 16,-15-26-24-16,-4 3-7 16,0-5-13-16,2-16-1 31,-2-7-8-31,1-1-31 0,6 14-119 0,-1-8-117 0</inkml:trace>
  <inkml:trace contextRef="#ctx0" brushRef="#br0" timeOffset="19157.09">7224 12061 926 0,'7'5'379'0,"15"3"-226"15,7 0-58-15,5-2-41 16,3-3-18-16,-7-3-17 15,-2-3-2-15,-2-6 2 16,-4-3 2-16,-3-10 0 16,-4 4 0-16,-6-4-3 15,-4-2 10-15,-5 5 31 16,-5 0 11-16,-2 7 11 0,5 6-11 16,-2 13-36-16,4 8-9 15,0 13-9-15,0 1 2 16,7-1 0-16,-2 1-6 15,4-3-7 1,-3-4 1-16,1-3 2 0,-1-7 6 0,-4-13 6 16,6 1 0-1,0-6-2-15,2-2-4 0,5-2-7 16,6-1-3-16,-8-1-3 16,-1-1 0-16,2 13-1 15,-9-7-4-15,3 8-4 16,1 10 0-16,-3 0 8 15,-1 9 9-15,2 2 6 16,-3-2 2-16,-2-4-31 16,3-2-74-16</inkml:trace>
  <inkml:trace contextRef="#ctx0" brushRef="#br0" timeOffset="19931.94">7554 11244 784 0,'-9'16'347'0,"-6"14"-177"16,0 13-77-16,0-2-22 15,4 0-32-15,0-7-10 16,7-15-11-16,3-3 0 0,1-15 7 16,3-8 1-16,1-9-2 15,4-8-2-15,3-11-11 16,1 2-4-16,-3-5-2 16,1 3-1-16,-1 8-3 15,-2 7-1-15,0 9-3 16,-1 10-2-16,2 12 4 15,2 12 1-15,5 13 6 16,2 4 0-16,7 5-3 16,2-4 1-16,-3-10-4 15,-4-3-29-15,-7-15-138 16,-5-9-242-16</inkml:trace>
  <inkml:trace contextRef="#ctx0" brushRef="#br0" timeOffset="20073.58">7449 11403 866 0,'14'2'341'15,"18"3"-244"-15,7-3-21 16,7-2-41-16,6 3-16 16,4-3-51-16,-2 1-124 15</inkml:trace>
  <inkml:trace contextRef="#ctx0" brushRef="#br0" timeOffset="20689">7808 11347 551 0,'0'0'288'0,"5"-3"-69"0,14 3-108 15,3 3-31-15,12 2-35 16,3 2-14 0,2 2-20-16,3 1-1 0,-8-6 13 15,-6-1-43-15,-11-5-118 16,-2-3-84-16,-11-7-120 0,3-2 47 16,-5-2 185-1,-3 0 119-15,4 4 176 16,-3 4 27-16,0 5-5 0,4 3-12 15,0 8-34 1,3 6-15-16,1 4-35 16,-2 4-18-16,-6 1-27 15,-3 1-13-15,-10-3-26 16,6-6-56-16,-2-9-391 16</inkml:trace>
  <inkml:trace contextRef="#ctx0" brushRef="#br0" timeOffset="20886.36">8235 11246 944 0,'4'-2'409'16,"4"3"-213"-16,2 7-51 0,-1 12-45 15,1 6-11-15,-3 8-23 16,1 4-15-16,0-4-19 15,-6-4-45-15,-2-7-121 16,-1-7-118-16</inkml:trace>
  <inkml:trace contextRef="#ctx0" brushRef="#br0" timeOffset="21202.8">8217 11300 552 0,'14'-15'335'0,"4"-13"-33"16,7 9-128-16,1 3-33 15,0 9-54-15,0 7-24 16,-4 9-26-16,-6 3 4 16,-6 4 1-16,-8-1 0 15,-8 6-4 1,0 1-12-16,-6-3-13 0,8-1-3 16,2-12-5-16,5-2-2 0,4-4-1 31,7 1-1-31,12 5-2 0,3 1-1 15,2 9-1 1,-6 1-1-16,-13 5 22 0,-11-2 9 16,-17 4 19-16,-9 0 7 15,-12-11-10-15,0-2-4 16,4-15-34-16,9-3-57 16,6-4-483-16</inkml:trace>
  <inkml:trace contextRef="#ctx0" brushRef="#br0" timeOffset="21633.75">9129 11742 987 0,'29'1'399'16,"14"0"-247"-16,7 2-100 15,2 0-21-15,-5 0-18 16,-1 0-21-16,-5 0-232 16</inkml:trace>
  <inkml:trace contextRef="#ctx0" brushRef="#br0" timeOffset="21856.05">9088 11900 809 0,'19'5'444'16,"12"-1"-96"-16,22 3-139 0,5-2-28 16,2-1-62-16,-13-3-29 15,-10-1-41-15,-4 0-19 16,-7-1-163-16</inkml:trace>
  <inkml:trace contextRef="#ctx0" brushRef="#br0" timeOffset="22602.88">10232 11334 992 0,'-3'0'409'15,"1"11"-252"-15,2 17-52 16,9 29-65-16,2 12 2 15,5 18-3-15,1 4-8 0,3 9-9 0,2-2-4 16,0-19 3-16,-4-13-2 16,3-33 0-16,-6-17 3 15,1-19 6-15,0-13 1 16,6-15 0-16,1-12-4 0,7-12-9 16,1-6-1-16,1-13-2 31,-4 0-2-31,-5-1-2 15,2 12-4-15,-6 23 1 16,-6 16-3-16,-5 31-3 16,-1 14 1-16,0 16-4 15,5 11 0-15,10 14 2 16,-3 3 1-16,7 11 1 16,0 1 1-16,0-13 1 15,7-11 1-15,-4-21 3 16,3-15 5-16,-2-17 11 15,-5-8 6-15,4-18 12 16,-2-20 16-16,-1-17 13 16,-2-12 2-16,-14-13-2 15,-4 7-18-15,-10 3-23 16,-6 8-9-16,-5 13-14 0,-1 10-6 16,1 17-10-16,0 9-33 15,0 16-128-15,4 8-89 16</inkml:trace>
  <inkml:trace contextRef="#ctx0" brushRef="#br0" timeOffset="23189.07">11224 12037 928 0,'-3'4'397'0,"0"6"-211"16,2 8-60-16,9 15-43 15,0-1-18-15,2 5-24 16,-1-3-9-16,-5-5-14 16,2-5-1-16,-2-11 9 15,-4-11 8-15,0-7 5 16,-1-9-1-16,-5-9-11 16,2-4-8-16,-6-4-6 15,-2-5-1-15,6 2-3 16,-1 2 2-16,7-2 3 15,10 9 0-15,0-2-2 16,0 3-4-16,5 15-12 0,2-2-3 16,12 11-3-16,8 6-9 15,5-2-108-15,0 1-89 16</inkml:trace>
  <inkml:trace contextRef="#ctx0" brushRef="#br0" timeOffset="23393.12">11219 12134 706 0,'6'1'342'0,"5"1"-102"16,8 0-95-16,14-1-69 15,4-2-21-15,9-1-29 16,1 0-44-16</inkml:trace>
  <inkml:trace contextRef="#ctx0" brushRef="#br0" timeOffset="23837.6">11237 11798 617 0,'1'-2'331'0,"10"-7"-64"0,4 2-77 16,18 4-81-16,4-3-29 0,13 7-45 16,-1 0-16-16,-5 4-12 15,-2 4-1 1,-18-2-2-16,-8 0 2 0,-13-5-21 16,-4-2-10-1,-4-2-11-15,3 1-1 16,1-1 19-16,0 1 9 0,-1-2 7 15,-2-6-3-15,2 4 2 16,1 4 8-16,1 0 22 16,0 0 19-16,4 1 36 15,-2 0 10-15,6 16 19 16,0 32-8-16,-26-31-32 16,1 0-18-16,-2-7-95 15,2 5-52-15</inkml:trace>
  <inkml:trace contextRef="#ctx0" brushRef="#br0" timeOffset="35732">1761 12868 676 0,'1'-8'347'0,"2"-7"-84"16,0 7-36-16,1 22-50 16,3 13-28-16,1 30-52 15,2 15-8-15,-5 18-32 16,-1 5-10-16,-3-2-16 16,1-7-8-16,4-25 2 15,3-16-39-15,4-24-114 0,1-15-88 16</inkml:trace>
  <inkml:trace contextRef="#ctx0" brushRef="#br0" timeOffset="35999.82">2207 12891 695 0,'-9'8'354'16,"-14"12"-86"-16,-6 7-73 15,-9 7-59-15,-7 4-26 0,-11 1-49 16,-2 1-17-16,3 1-30 16,9-5-5-16,19-6-11 15,11-3-5-15,16-8 4 16,11 2 4-16,28-1 13 16,12-1 5-16,15 0-4 15,4-1-4 1,-2-1 0-16,-6 1 12 0,-9 2-120 0,-10 1-168 15</inkml:trace>
  <inkml:trace contextRef="#ctx0" brushRef="#br0" timeOffset="36555.51">2406 13452 863 0,'3'5'387'0,"-1"8"-162"0,0 6-40 0,-2 9-41 16,0 6-27-16,0 6-55 16,-2 4-16-16,0-4-19 15,1-6-4 1,-3-13-25-16,3-7-39 15,-4-14-115-15,-4-6-63 16,-2-12-51-16,-2-6 16 16,-1-5 102-16,0 0 59 0,8-2 84 0,5 0 30 31,12-3 52-31,7 2 19 0,12 11 14 16,6 4-9-1,0 13-37-15,-3 2-6 0,-13 3 12 16,-7 4 9-16,-13 3 9 0,0 11-9 0,-5 4-31 15,-10 1-9-15,1-4-9 32,-6-12-2-32,17-4-13 15,3-4-5-15,8-5-12 16,10 4-7-16,5-2 1 16,8 9 0-16,1 12 4 15,-5 4 2-15,-12 10 10 16,-12 0 9-16,-17 4 13 15,-6-1 5-15,-8-9 6 16,-2-11-2-16,3-15-7 16,-2-7-14-16,0-13-53 15,7 0-41-15,10-3-145 16,6 2-261-16</inkml:trace>
  <inkml:trace contextRef="#ctx0" brushRef="#br0" timeOffset="36856.64">2839 13408 795 0,'7'1'445'15,"2"-1"-7"-15,25 0-264 0,18 3-41 16,12-5-33-16,6 1-24 16,-2 0-44-16,-10 1-10 15,-14 6-84-15,-10-3-77 16</inkml:trace>
  <inkml:trace contextRef="#ctx0" brushRef="#br0" timeOffset="37302.61">3719 12914 974 0,'-1'-1'453'16,"0"-2"-205"-1,2 17-124-15,5 12-42 0,4 20-35 31,0 13-3-31,-3 21-15 0,-5 11-4 16,-3 4-5-16,-5 2 8 0,0-23-65 31,4-17-26-31,3-26-100 0,4-20-134 0</inkml:trace>
  <inkml:trace contextRef="#ctx0" brushRef="#br0" timeOffset="37555.61">4190 13007 580 0,'-7'5'290'0,"-10"6"-91"0,-17 12-83 0,-2 3-25 0,-19 10-25 16,0 3-15 0,3 5-23-1,-3-8-10-15,17-4 18 16,8-4 15-16,19-5 24 15,12 2 13-15,28 5 3 16,18 1-5-16,10-1-10 16,-2-2-9-16,3-3-30 15,-10-5-9-15,1-2-51 16,-4-5-85-16</inkml:trace>
  <inkml:trace contextRef="#ctx0" brushRef="#br0" timeOffset="37915.87">4477 13482 873 0,'-2'8'414'16,"-3"10"-151"-16,-4 9-90 0,-4 5-72 15,-1-1-25-15,2-1-34 16,1-6-12-16,8-10-11 15,3-8 1-15,3-14-3 16,6-8 0-16,1-11-4 16,2-2-5-16,0-5-1 15,-2-1-2-15,2 5-2 16,-2 5-1-16,2 12 2 16,-9 5 4-16,4 13 6 15,0 3 3-15,1 7 0 0,6 8 1 16,-4-4-6-16,3 8-1 15,0 2-3 1,0-3 0-16,4 4-33 0,-4-7-43 16,-1-3-161-16,-4-6-171 15</inkml:trace>
  <inkml:trace contextRef="#ctx0" brushRef="#br0" timeOffset="38065.34">4460 13567 1279 0,'7'2'533'16,"4"1"-292"-16,10-1-148 15,2-2-11-15,6-1-34 16,1 0-25 0</inkml:trace>
  <inkml:trace contextRef="#ctx0" brushRef="#br0" timeOffset="39950.83">5430 13072 872 0,'-4'6'385'16,"-1"11"-154"-16,-2 18-127 16,-3 4-11-16,9 20-21 15,-5 2-26-15,0 0-18 16,5-3-4-16,0-15-35 16,1-8-59-16,4-13-260 15</inkml:trace>
  <inkml:trace contextRef="#ctx0" brushRef="#br0" timeOffset="40138.3">5208 13208 815 0,'2'-1'372'0,"9"-2"-149"0,22 7-92 15,17 7-26-15,15-1-13 16,8 1-16-16,2-3-31 15,-5-4-4-15,-8-4-178 16</inkml:trace>
  <inkml:trace contextRef="#ctx0" brushRef="#br0" timeOffset="40776.28">6245 13431 711 0,'17'16'318'0,"23"15"-132"15,4-5-15-15,5-13-24 16,-4-10-21-16,-8-13-42 16,-1-6-10-16,-15-16-18 15,-3-5-5-15,-10-15-11 16,-6-5-10-16,-2-9-11 16,-5 0-4-16,-6-8-7 15,3 5-2-15,6 1-7 16,8 1-6-16,16 19-7 15,3 3-2-15,7 25-6 16,4 11 1-16,3 16-104 16,3 10-79-16</inkml:trace>
  <inkml:trace contextRef="#ctx0" brushRef="#br0" timeOffset="40949.93">6394 13195 1076 0,'16'-2'434'15,"15"-1"-265"-15,17 3-117 16,10-3-12-16,10 0-22 16,5 4 11-16,-4 3-178 15</inkml:trace>
  <inkml:trace contextRef="#ctx0" brushRef="#br0" timeOffset="41406.48">6828 13393 760 0,'1'0'387'15,"3"7"-82"-15,-1 2-126 16,-4 12-90-16,7 6-15 16,-6 3-38-16,-1 2-16 0,-3-4-9 15,-9-7 0 1,5-5-2-16,8-3 0 15,10-10-7-15,1-5-3 16,8-11-3-16,-3-3-1 0,5-1 4 16,3 3 1-16,-6 0 0 15,1 5 1 1,-8 3 3-16,-11 2 1 0,-10 6 0 0,0 4 0 16,-4 5 6-1,2 0 7-15,6-1 6 0,3-1 2 16,10-2-5-1,13 2-7-15,9-3-4 16,2-6 4-16,8 2-93 16,1-2-103-16</inkml:trace>
  <inkml:trace contextRef="#ctx0" brushRef="#br0" timeOffset="41683.15">7270 13289 876 0,'5'4'514'16,"0"-4"4"-16,3 3-386 15,-3-2-52-15,2 1-101 16,-3 2 343-16</inkml:trace>
  <inkml:trace contextRef="#ctx0" brushRef="#br0" timeOffset="42489.11">7761 12970 656 0,'-3'14'366'15,"-6"9"-63"-15,-7 16-137 16,-11 7-19-16,-3 10-49 15,1 3-21-15,3 5-39 16,2-6-10-16,11-14-14 16,4-7-2-16,6-23 0 15,6-11 2-15,5-13 2 16,3-11-1-16,1-13-2 16,2-4-5-16,4-6-5 15,2 0-3-15,5-2-5 0,0 6-1 16,-4 2 0-16,-4 4 2 15,-3 13 4-15,-4-1 0 16,-5 18-3-16,-5 0-3 16,0 10-3-16,0 3-1 0,0 3 0 15,14 11-1-15,7 8-1 32,4 5 1-32,13 10 4 15,-2-3 4-15,10 6 4 0,1-2 3 0,-6-3 3 16,-6-2 0-1,-17-15 1-15,-10 2 0 0,-14-5 2 16,-11-3 2-16,-19-7 3 16,-7-9 0-16,-10-10-5 15,-4-8-3-15,-1 2-7 0,3 0 0 16,6 1-5-16,8 7 0 16,14 3-9-1,8-3-30-15,15 3-72 0,9 0-62 16</inkml:trace>
  <inkml:trace contextRef="#ctx0" brushRef="#br0" timeOffset="42789.3">8149 13228 940 0,'10'2'461'15,"9"2"-120"-15,16 12-217 16,7 6-25-16,2 10-39 15,3 4-17-15,-15 2-21 16,2-4-10-16,-7-6-132 0,-5-6-120 16</inkml:trace>
  <inkml:trace contextRef="#ctx0" brushRef="#br0" timeOffset="42978.75">8497 13243 745 0,'-14'2'450'0,"-17"10"8"16,1 6-193-16,-2 12-105 16,-7 6-34-16,1 4-64 15,-5-2-21-15,8-2-48 16,6-4-83-16</inkml:trace>
  <inkml:trace contextRef="#ctx0" brushRef="#br0" timeOffset="57781.4">23615 9704 460 0,'5'-8'227'15,"8"-11"-80"-15,-10 2-42 0,-3-3-6 16,-8-11-24-16,-4 2-14 0,-8-6-28 15,-9-12-11-15,-25-12-13 16,-8-9-4-16,-25-4-3 16,-13 11 1-16,-21 16 3 15,-8 10 2 1,-22 19-2 0,-12 6-3-16,3 18-3 0,-13 8 1 15,8 16 10 1,17 17 5-16,9 26 4 15,16 13-5-15,26 19-10 16,14 9-5-16,38 5-4 0,20 1 0 16,29-6 2-16,16-12-29 15,12-22-83-15,7-13-32 16,1-25 1-16,-9-11 33 16,-16-24 108-16,-15-12 35 15,-25-16 23-15,-10-5 11 0,-28-10 11 16,-7-4 9-16,-14 2-4 15,-13 2-11-15,-10 18-37 16,-4 12-15-16,-13 22-23 16,-1 12-5-16,-12 19 0 15,2 11 0-15,-1 20 3 16,4 5 0-16,19 9 7 16,8 4 4-16,30 5 4 15,16 4 2-15,28-3-4 16,8-4-1-16,22-9-4 15,3-4 2-15,14-8 2 16,-1-2 3-16,-6-22 7 16,-3-10 2-16,-18-19 9 15,-13-8 3-15,-37-9-1 0,-20-5-2 16,-26 0-11-16,-11-4-6 16,-13 15-8-16,0 11-2 15,0 23 0-15,0 17 1 16,-4 29 2-16,2 9 1 15,14 19 3-15,11 11 5 16,23 6 2-16,17 4 1 0,21 3-5 16,15 3-7-16,39-12-2 15,15-6-1-15,26-10 1 16,9-4 1-16,2-11 4 16,6-8 1-16,-3-27 3 15,-3-18 1-15,-8-25 4 16,-14-10 10-16,-30-15 17 15,-18-8 3 1,-37-6-5-16,-15-2-9 0,-28 8-25 16,-7 11-9-16,-13 29-12 15,-7 15-1-15,11 47 3 16,-4 9 3-16,-1 25 5 16,6 14 1-16,12 6-2 15,15 7 0-15,30 6 1 16,16 1 0-16,16-16 1 15,15-6 1-15,20-13 1 0,13-15 3 16,28-16 0-16,9-6 1 16,21-25 1-16,0-13 1 15,-17-9 3-15,-7-14 2 16,-34-16 3-16,-17-5 2 16,-20-10 2-16,-18-2 0 15,-29 6-4-15,-10 9-6 16,-12 25-10-16,-2 19-3 15,16 22-2-15,8 14 3 16,9 19 2-16,7 8 0 0,10 17-1 16,6 2 0-16,22 0-1 15,12-4 0 1,22-23 1-16,9-14 0 0,30-26-9 16,10-13-2-1,17-18-8-15,6-4-2 0,-13-6 16 16,-10 3 9-16,-16 18 44 15,-2 5 13-15,3 10 5 16,9 6-6-16,6-10-35 16,7-7-64-16</inkml:trace>
  <inkml:trace contextRef="#ctx0" brushRef="#br0" timeOffset="59001.35">20554 11170 598 0,'-1'0'289'15,"-2"11"-97"-15,3 17-53 16,3 38-72-16,-3 21 2 0,2 22-16 16,4 7-13-16,-6-7-19 15,0-5-1-15,-7-18-4 16,-4-14 1-16,-1-36-17 16,-1-15-40-16,0-27-107 15,2-15-47-15,0-20-18 16,0-11 37-16,-1-16 104 15,-8-9 52-15,7-1 76 16,4-1 13-16,13 1 20 16,15 6 8-16,18 8-9 0,12 7 8 15,20 22-11-15,9 10-9 16,1 24-21-16,-13 8-12 16,-27 21 0-16,-21 11-1 15,-37 12-7 1,-18 10-6-16,-31-1-7 15,-10-7-4-15,5-7-7 0,6-15-1 16,28-11-5-16,17-3-6 16,17-7-9-16,13 3-2 0,19 2 6 15,5-1 9 1,15 7 8-16,7-1 1 16,1 5-2-16,0 1-3 0,-11-4 1 15,-2 1 2 1,-13-5-7-16,-7-7-35 0,-5-10-119 15,-8-4-78-15</inkml:trace>
  <inkml:trace contextRef="#ctx0" brushRef="#br0" timeOffset="59314.83">20930 11820 426 0,'-2'4'225'16,"6"6"-33"-16,5 4-55 15,12 2-36-15,3-1-16 16,7-6-21-16,-2-7-10 15,1-8-6-15,0-5-2 0,-7-5-13 16,-8-4-1 0,-14-5 9-16,-6 1 4 0,-14 2-1 15,-6 5-4-15,-9 8-18 16,3 4-10-16,0 11-9 16,0 5-4-16,13 16-4 15,-1 3-1-15,12 4 2 16,13 8 3-16,5-5 5 15,5-5 3-15,14-2 3 16,-2-11 0-16,9-8-1 16,1-4-4-16,-6-7-50 15,-3-3-44-15,-8-8-213 16</inkml:trace>
  <inkml:trace contextRef="#ctx0" brushRef="#br0" timeOffset="59740.66">21196 11764 525 0,'7'-2'287'16,"15"4"-43"-16,1 8-51 16,2 14-59-16,-1 9-12 15,-11 5-31-15,-6-1-15 16,-7 1-23-16,0-6-13 16,-4-9-14-16,0-13 1 15,-2-11-1 1,4-7-5-16,6-15-14 0,4-5-9 0,9-12-10 15,3 2 1-15,0 4 4 16,3 8-1-16,-2 17-2 16,-7 4 7-16,-2 18 18 15,-11 9 10-15,-3 11 11 16,-1 2-4-16,-5 3-12 16,4-6-7-16,-2-13-4 15,2-1-2-15,1-19-2 16,7-5-1-16,5-11-4 15,3-14 0-15,3-1-1 16,3-1 0-16,4 7-2 16,1 7-3-1,-3 15-3-15,-3 5 0 0,-7 15 5 16,0 6 4 0,-4 10 4-16,-2 0 2 15,-4 2 4-15,0-6-35 16,0-9-159-16,-1-2-249 0</inkml:trace>
  <inkml:trace contextRef="#ctx0" brushRef="#br0" timeOffset="59905.98">21687 11779 762 0,'1'0'384'0,"3"4"-95"15,-1 13-91-15,2 14-88 16,-3 8-15-16,0 12-45 15,1-5-18-15,-1-1-33 16,-2-10-60-16,-1-13-158 16,-3-8-266-16</inkml:trace>
  <inkml:trace contextRef="#ctx0" brushRef="#br0" timeOffset="60013.97">21674 11606 807 0,'0'-6'346'16,"1"-1"-201"-16,3 4-76 16,-1 9-208-16</inkml:trace>
  <inkml:trace contextRef="#ctx0" brushRef="#br0" timeOffset="60325.92">21822 11831 988 0,'8'16'417'0,"12"20"-237"16,-1 2-47-16,-5-3-55 15,-1-5-23-15,-10-10-29 16,5-3-6-16,-6-11-5 0,3-5-12 16,-3-12-21-16,2-8-6 15,4-7-5-15,1-7 8 16,5 7 16-16,2-1 0 15,3 12 8-15,-1 8 12 16,2 18 14-16,-5 10 12 16,-9 9 6-16,1 5-8 15,-7-6-9-15,2 3-7 16,2-6-83-16,0-7-111 16</inkml:trace>
  <inkml:trace contextRef="#ctx0" brushRef="#br0" timeOffset="60776.28">22390 11887 715 0,'-25'-19'371'16,"-11"-10"-112"-16,-3 15-130 15,-4 12-37-15,12 20-50 16,1 6-10-16,11 11-6 0,9 3-3 16,21-2 3-16,8-1 4 15,15-10 12-15,1-7 6 16,6-9 0-16,-8-9-2 16,0-10-10-16,-7-9-4 15,-11-15-4 1,1-5-4-16,-14-17-12 0,0-2-6 15,-15-10-15-15,-2-5-7 16,-2-1 1-16,-4-4 2 0,14 6 9 16,2 9 2-1,3 21-14 1,2 16-12-16,2 34-2 16,6 18 6-16,2 27 17 15,6 14 15-15,-5 13 17 0,1 2 1 16,-2 9-1-16,1 0-2 15,4-8-8-15,-4-8-21 16,-2-26-124-16,-7-17-148 16</inkml:trace>
  <inkml:trace contextRef="#ctx0" brushRef="#br0" timeOffset="61347.97">22588 11932 1046 0,'6'0'407'0,"14"0"-257"0,12 4-70 16,7-7-17-16,2-5-2 15,-9-2-14-15,-4-6-9 16,-9 1-8-16,-5 1-2 15,-14-5-8-15,-10 0-5 16,-23-2-10-16,-3 6-4 16,-8 12-5-16,-6 0-1 0,10 15-6 15,5 3-3 1,13 11-2-16,7 8-2 0,16 5 10 16,12 6 8-1,11-9 19-15,12-4 10 16,6-10 6-16,3-9 0 0,4-11-6 15,-4-6-2 1,-8-15-4-16,-4-3 0 0,-12-8-1 16,-8-7-2-16,-5 9-5 15,-2 3-4 1,-4 12 2-16,0 13-3 0,4 15 2 16,-6 8 2-16,2 12-7 0,-2 0 0 15,3 0-1 1,0-5 0-16,6-5 1 0,-3-8 1 15,-1-15 8 1,2-2 3-16,-3-13 3 0,10-4 0 16,-4-9-7-16,0-7-3 15,5-4-6-15,0-1-2 16,5 6-6-16,2 2-5 0,3 12-41 16,-1 7-44-1,-6 8-178-15</inkml:trace>
  <inkml:trace contextRef="#ctx0" brushRef="#br0" timeOffset="61536.93">23346 11883 1261 0,'-2'-6'496'0,"3"-1"-345"16,-2 0-71-16,6 7-58 16,8 1-22-16,-5-1-162 0</inkml:trace>
  <inkml:trace contextRef="#ctx0" brushRef="#br0" timeOffset="61697.27">23370 12094 1308 0,'-4'-5'608'15,"-3"-1"-268"-15,5 3-178 16,2 4-43-16,10 6-84 0,-5-4-76 16,-1 0-605-16</inkml:trace>
  <inkml:trace contextRef="#ctx0" brushRef="#br0" timeOffset="62270.78">19998 12374 825 0,'-1'0'296'16,"9"3"-205"-16,62 6-107 0,39 4-10 31,77 4 14-31,31 1 5 0,59 2 8 0,15 1 6 16,30 0 30-16,6-7 33 15,-14-7 72-15,7-5 21 16,-32-7-5-16,-17 2-28 15,-37 2-73-15,-33 3-22 16,-43 8-67-16,-31 3-97 16</inkml:trace>
  <inkml:trace contextRef="#ctx0" brushRef="#br0" timeOffset="63630.28">19492 13311 795 0,'-2'0'342'15,"-3"5"-183"-15,-8 14-51 16,-7 25-49-16,-7 10 1 0,-9 11-8 15,-1 2-11-15,0-10-19 16,6-1-9-16,8-13-2 16,7-10 1-16,14-15 1 15,2-12 5 1,7-18 3-16,7-7 0 16,3-15-3-16,5-5-5 15,2-6-3 1,0-1-1-16,-1-3 0 0,-4-6-1 15,-4 6-4-15,-4 1-1 16,-4 16-4 0,-2 10-5-16,-3 17-11 0,6 7-5 15,4 20-4 1,7 8 1-16,14 16 7 16,1 3 4-16,13 3 4 0,2 1 5 0,-3-7 6 15,-5 1 3 1,-12-5 4-16,-8-4 1 15,-13-3 3-15,-8-6 3 16,-18-6 7-16,-12-3 2 16,-26-7 1-16,-6-2-1 15,-11-6-7-15,-1-1-2 16,-3-2 1-16,1-1 0 0,13-1-4 16,12-1-1-16,27-1-12 15,14-1-11-15,17 1-6 16,12 1-29-16,17 0-84 15,7-3-85-15</inkml:trace>
  <inkml:trace contextRef="#ctx0" brushRef="#br0" timeOffset="64014.67">19877 13552 743 0,'-5'8'335'0,"-3"12"-129"0,1 8-93 15,5 13-24-15,2 3 2 16,2 5-2-16,5 0-29 0,-4-7-22 16,3-5-11-16,-2-17-4 15,-4-6 10-15,0-18 8 16,-4-10 1-16,0-11-7 15,0-11-12 1,0-8-10-16,-4-6-1 16,-4-8-1-16,2 0 0 0,1-3-4 15,2-2 0-15,7 2-1 16,4 1 0-16,10 13-3 16,5 10-4-16,5 10-12 15,8 9-3-15,8 8-3 16,4 7 4-16,10 8 10 0,-3 4-44 15,8 5-96-15,1 0-96 16</inkml:trace>
  <inkml:trace contextRef="#ctx0" brushRef="#br0" timeOffset="64273.01">19820 13917 887 0,'-1'3'358'15,"9"5"-205"-15,11-1-28 0,13-2-29 16,5 4-9-16,3-4-38 15,1 0-19-15,0 0-28 0,0-5-47 16,-2-3-225 0</inkml:trace>
  <inkml:trace contextRef="#ctx0" brushRef="#br0" timeOffset="64478.21">19857 13656 966 0,'7'-3'402'15,"8"2"-204"1,19 0-124-16,7 0-30 16,15 1-8-16,2 3-12 15,3 2-71 1,-3 1-154-16</inkml:trace>
  <inkml:trace contextRef="#ctx0" brushRef="#br0" timeOffset="64794.35">20365 13749 974 0,'-3'0'384'0,"-1"8"-240"15,-2 8-38-15,0 18-20 0,-1 10 8 16,5 14-16-16,0 2-15 15,7-2-32-15,7-6-12 16,-1-12-9-16,-2-8 8 16,2-10-76-16,-2-7-49 15,-2-11-197-15</inkml:trace>
  <inkml:trace contextRef="#ctx0" brushRef="#br0" timeOffset="65234.83">20170 13998 893 0,'14'-2'355'16,"21"0"-228"-16,9 0-44 0,13 4-32 15,-2 2-13-15,-10-2-18 16,-6-2-2-16,-10-6 0 16,-5-7 2-16,-5-7-1 15,-3 1 0-15,-8-9-4 16,-5 0-2-16,-4 2 0 15,-1 2-3-15,0 12 17 16,-2 6-3-16,3 14 8 16,-5 11 6-16,0 14-10 0,2 9 5 15,4 7-4-15,0 2-3 16,-3-9-7-16,2-6-7 16,4-8-4-16,2-7 0 15,6-7 5-15,0-7 9 16,-4-14 7-16,5-3 1 15,4-2-6-15,-1-6-6 0,0 8-10 16,1-3-2-16,-6 3-4 16,0 5 1-16,-5 5 3 15,-1 3 4-15,-3 9 11 16,2 9 2-16,2-1 0 16,1 4-1-16,1-9-8 15,4-5-1-15,5-5-64 16,1-6-79-16</inkml:trace>
  <inkml:trace contextRef="#ctx0" brushRef="#br0" timeOffset="65588.47">20933 13617 870 0,'8'0'407'16,"8"1"-142"-16,12 1-80 15,17 3-61-15,2 2-29 0,7-5-50 16,-1 0-19 0,-14-1-30-16,-3 0-53 15,-14 2-195-15</inkml:trace>
  <inkml:trace contextRef="#ctx0" brushRef="#br0" timeOffset="65796.65">20993 13777 969 0,'11'0'421'0,"17"1"-209"15,7-1-24-15,7 3-50 16,2 0-33-16,-1 1-54 16,-7 2-19-16,-8-5-97 15,-6 2-83-15</inkml:trace>
  <inkml:trace contextRef="#ctx0" brushRef="#br0" timeOffset="66237.6">21577 13733 686 0,'-3'0'378'15,"1"0"-44"1,5 1-116-16,-3-1-61 0,30 0-18 16,76 4-40-16,-29-1-21 15,8 3-39-15,-7 1-3 16,-18-4-131-16</inkml:trace>
  <inkml:trace contextRef="#ctx0" brushRef="#br0" timeOffset="67113.38">22345 13223 832 0,'0'-9'396'0,"1"-4"-164"16,2 7-65-16,1 23-88 15,2 17-25-15,3 37-26 16,-1 18 2-16,-1 10 0 16,1 1-2-16,-5-11-5 15,1-10-1-15,8-10-7 16,-8-15 0-16,10-28 3 16,-1-18 2-16,0-25 5 15,9-10 1-15,3-15-4 16,0-8-2-16,-2-4-1 0,-4-1-1 15,-10-2-2 1,1 7-2-16,-4 10 0 0,-2 4 0 16,1 27-11-1,-2 11-1-15,2 25-7 16,9 14-4-16,2 10 7 0,2-8 1 31,-10-21 1-31,1 0 2 0,30 63 2 16,-4-12 0-16,2-15 6 0,-13-48 3 0,-6-26 6 15,2-10 2 1,1-18 2-16,-2-8-1 16,3-7 22-16,-3-5 3 15,-4-6 0-15,1-1-2 0,-5 6-30 16,1 1-7 0,-8 16-9-16,-2 11-3 0,-2 14-36 15,-2 8-56-15,-2 15-212 16</inkml:trace>
  <inkml:trace contextRef="#ctx0" brushRef="#br0" timeOffset="67510.36">23035 14074 858 0,'2'6'360'16,"1"-1"-172"-16,4-5-24 16,5-4 0-16,2-5-12 15,2-5-33-15,0-3-17 0,-1-9-25 16,-2-7-11-16,-2-11-22 16,1-3-10-16,-1-8-15 15,3-1-8-15,6 6-11 16,2 7 0-16,2 16 0 15,-1 8-50-15,-2 12-125 16,-4 2-96-16</inkml:trace>
  <inkml:trace contextRef="#ctx0" brushRef="#br0" timeOffset="67686.5">23050 13870 673 0,'8'-1'375'0,"3"-1"0"16,15 2-298-16,5-3-32 15,8 5-26 1,1 0-7-16,-2 2-113 0</inkml:trace>
  <inkml:trace contextRef="#ctx0" brushRef="#br0" timeOffset="68049.66">23339 13994 773 0,'-1'9'374'0,"-1"10"-105"16,2 6-102-16,-2 1-66 16,1-1-19-16,-1-2-40 15,1-2-14-15,-3-6-8 16,3-2-2-16,2-8 6 15,-1-5 1-15,7-11-3 16,1-5-2-16,3-5-12 16,4-1-3-16,0 3-3 15,0 5 0-15,-5 1 1 16,-5 2 0-16,-5 8-2 0,-4 1-1 0,-7 8 0 31,-4 7 1-31,2-2 4 0,-3 2-1 0,10-1 2 16,4 1 4-16,2 0 12 15,14 2 10-15,-1-5 12 16,5-3-1-16,9 1-9 16,2-1-6-16,1-7-28 15,-2 2-68-15</inkml:trace>
  <inkml:trace contextRef="#ctx0" brushRef="#br0" timeOffset="68587.72">20757 14972 979 0,'5'-1'387'15,"15"0"-242"-15,12 4-78 16,15 3-35-16,4 2-7 16,-5-3-24-16,-2-2-61 15</inkml:trace>
  <inkml:trace contextRef="#ctx0" brushRef="#br0" timeOffset="68752.77">20708 15131 880 0,'23'4'406'0,"16"-1"-184"0,23 2-105 16,3 0-27-16,6 0-50 15,-3 0-16 1</inkml:trace>
  <inkml:trace contextRef="#ctx0" brushRef="#br0" timeOffset="69296.98">21506 15406 987 0,'7'9'413'0,"8"6"-222"0,15-3-70 0,4-11-1 16,9-8-20-16,0-8-17 15,-8-18-24-15,-3 0-3 16,-13-13-11 0,-11-12-6-16,-8 8-9 15,-6-14-4-15,-7 3-8 16,3 0-3-16,5-12-13 15,8 9-4-15,13 4-7 16,5 9-3-16,10 23-4 16,0 9-26-16,3 14-101 15,1 8-70-15,2 8-240 16</inkml:trace>
  <inkml:trace contextRef="#ctx0" brushRef="#br0" timeOffset="69484.92">21567 15086 963 0,'16'3'373'0,"29"-6"-254"16,15 5-30-16,14-7-24 15,-1 0-19-15,-4 7-29 16,-8-2-21-16</inkml:trace>
  <inkml:trace contextRef="#ctx0" brushRef="#br0" timeOffset="69957.59">21942 15361 902 0,'4'3'392'0,"0"3"-172"15,0 12-128-15,-2 7-17 16,-4 4-20-16,-2 4-15 15,-2-3-23-15,0-2-4 0,4-5-4 16,0-10 1 0,4-7-50-16,0-5-30 0,10-10-50 15,-1-5-16-15,7-9 35 16,5-1 24-16,-3 0 47 16,5 2 12-1,-10 9 20-15,-10-1 24 16,-9 10 23-16,-10 4 13 0,-11 13 19 15,2 8-11-15,1 1 6 16,7 3-5-16,12-5-11 0,2-7 5 0,9 0-1 16,3-4-3-16,9 1-10 15,7-2-12-15,5-1-24 16,2 1-18-16,-7-9-130 16,2 1-149-16</inkml:trace>
  <inkml:trace contextRef="#ctx0" brushRef="#br0" timeOffset="70128.67">22387 15349 1081 0,'1'-1'484'0,"0"1"-217"0,1 1-130 15,-2-1-85-15,0 0-36 16</inkml:trace>
  <inkml:trace contextRef="#ctx0" brushRef="#br0" timeOffset="70827.07">22927 14896 760 0,'4'-4'386'0,"1"-10"-92"16,-8 25-185-16,0 12-13 16,-10 21-25-16,-7 7-5 15,2 8-17-15,-4 3-12 0,-4-1-13 16,4 0-4-16,1-10-7 15,6-12 0-15,11-18-1 16,4-12 4-16,9-20 1 16,2-9 0-16,8-16 2 15,-1-6-5-15,-5-8-1 16,-3-3-1-16,-5 2-3 16,2 0-1-16,-1 2-5 15,3 5-2-15,0 9-3 16,-5 7-4-16,-1 20-9 0,-2 8-2 15,2 22-4-15,4 12 1 16,13 13 5-16,6 4 2 16,15 2 3-16,7 0 1 15,4-2 8-15,2 1 2 16,-11-11 5-16,-7 0 2 16,-19-10-1-16,-9-6 2 0,-16-8 3 15,-14-5 3-15,-18-7 2 16,-13-5-1-16,-18-10-4 15,2 0-3-15,5-3-5 16,2 3-4-16,19 8-2 16,1-2-1-16,17 2-2 15,10 1-13-15,18-2-36 16,10 0-32-16,17 3-150 16</inkml:trace>
  <inkml:trace contextRef="#ctx0" brushRef="#br0" timeOffset="71037.39">23306 15176 1047 0,'8'3'446'16,"10"2"-187"-16,7 18-178 0,11 5-8 15,6 8-13-15,-3 3-18 16,-1 4-21-16,-10-6-20 0,-9-9-121 16,-3-6-93-16</inkml:trace>
  <inkml:trace contextRef="#ctx0" brushRef="#br0" timeOffset="71196.82">23639 15173 829 0,'-9'0'456'0,"-21"9"-76"0,-8 10-103 16,-9 13-112-16,-4 12-41 0,2 6-63 15,6 5-23 1,10-8-26-16,4-6-6 16,17-19-119-16</inkml:trace>
  <inkml:trace contextRef="#ctx0" brushRef="#br0" timeOffset="72969.38">9193 13178 864 0,'16'0'349'0,"20"0"-225"16,7 0-27-16,12 5-41 16,5 4-20-16,-1 3-22 15,1 2-15-15,-15-3-177 16</inkml:trace>
  <inkml:trace contextRef="#ctx0" brushRef="#br0" timeOffset="73148.48">9241 13351 746 0,'8'2'392'16,"15"2"-81"-16,9 1-88 15,22-3-63 1,6 2-39-16,6-2-57 0,-3-1-4 16,-15 2-343-16</inkml:trace>
  <inkml:trace contextRef="#ctx0" brushRef="#br0" timeOffset="80733.28">10402 12894 623 0,'1'-4'329'0,"-1"1"-102"16,0 7-45-16,-1-1-61 15,1 27-24-15,2 78-14 16,5-26-12-16,0 8-25 0,-4 3-10 16,3-2-12-16,0-13-2 15,1-28 1-15,4-9-37 16,-2-31-97-16,1-10-80 15</inkml:trace>
  <inkml:trace contextRef="#ctx0" brushRef="#br0" timeOffset="80916.63">10346 12918 854 0,'14'-5'339'15,"23"1"-229"-15,4 0-46 16,22 10-44-16,4 4-7 0,3 2-5 16,-4 1 11-16,-9-10-184 15</inkml:trace>
  <inkml:trace contextRef="#ctx0" brushRef="#br0" timeOffset="81137.59">10343 13240 802 0,'0'3'367'0,"15"-3"-137"15,20 0-21-15,35-7-37 16,20 1-37-16,1 1-71 15,-8-2-21-15,-17 8-63 16,-19-4-86-16</inkml:trace>
  <inkml:trace contextRef="#ctx0" brushRef="#br0" timeOffset="81666.37">10335 12671 806 0,'-4'-3'339'0,"2"-3"-204"16,11 4-32-16,16 2-29 0,18 0-14 16,18 0-13-16,11 0-9 15,7 3-22-15,-5 1-5 16,-8 6 2-16,-13-2-23 15,-14-2-65-15,-7-3-30 16,-13-6-47-16,-7 0 19 16,-12-2 63-16,-4-6 32 0,-15-3 56 15,2-2 24 1,0 3 35-16,3 2 20 16,13 11 2-16,1 2-17 15,8 3-30-15,7 7-16 0,6 1-14 16,0 4 3-16,-2 2 0 15,-5 1 1-15,-14 1 3 16,-8-5 3-16,-5 1-6 16,-7-4-13-16,-3-6-160 15</inkml:trace>
  <inkml:trace contextRef="#ctx0" brushRef="#br0" timeOffset="82328.48">11213 13332 563 0,'-1'-1'298'0,"-4"-2"-98"0,-11 2-90 16,2 6-35-16,2 2-56 16,6 2-13-16,7 1-1 15,3-4 2-15,7 2 13 16,8 0 8-16,-2-8 16 15,5 0 11-15,-14-9 26 16,-5-4 10-16,1 1 4 0,-4-1-5 16,-1 1-18-16,-4 1-10 15,-9 3-21-15,1 2-9 16,-2 7-21-16,3 6-9 16,0 3-7-16,9 4-4 15,2 0 0-15,9 2 1 16,8-3 8-16,-7-6 3 15,5-3 15-15,-8-7 8 0,-1-5 19 16,3-2 7-16,-2-5-1 16,-6 0-2-16,-3 5-15 15,-10 1-11-15,-3 9-11 16,4 7-6-16,-3 6-11 16,7 2-21-16,11 0-548 15</inkml:trace>
  <inkml:trace contextRef="#ctx0" brushRef="#br0" timeOffset="83075.3">11808 13048 675 0,'-6'7'331'0,"-11"3"-92"16,3 17-143-16,-4 9-24 15,-4 14-28-15,7 14-10 0,-6 10-24 16,1-2-3-1,8-13-1-15,4-14 0 16,8-23 0-16,5-13 4 16,4-9 6-16,-3-11 2 15,3-14 0-15,1-3-4 0,4-15-7 16,1-7 0-16,-4-8 0 16,5 2-1-16,-4 3 0 15,-1 12-1-15,8 14-2 16,-11 5 2-16,3 17-3 15,-8-1-2-15,0 9 0 16,8 10-5-16,1 8 0 16,13 6-2-16,4 8 0 15,10 5 1-15,8 1 3 16,6 4 3-16,-5-2 3 0,-5-1 3 16,-14-8 0-16,-10-6 2 15,-15-11 1-15,-5-3 5 16,-17-2 3-16,-12-4 2 15,-15 1 5 1,-12-2 8-16,-12-4 1 0,5 4-3 16,8-5-10-16,5-4-12 15,24-3-10-15,2-6-18 16,16 0-98-16,12 0-89 16</inkml:trace>
  <inkml:trace contextRef="#ctx0" brushRef="#br0" timeOffset="83344.89">12263 13282 830 0,'12'3'388'0,"5"-1"-131"16,4 8-142-16,10 12-17 15,3 8-23-15,-3 6-18 16,11 4-28-16,-7-3-8 16,-6-7-42-16,1-7-60 15,-11-9-217-15</inkml:trace>
  <inkml:trace contextRef="#ctx0" brushRef="#br0" timeOffset="83523.73">12594 13264 777 0,'-7'0'405'16,"-12"2"-100"-16,-3 7-72 0,-10 7-92 0,-1 9-33 31,-2 12-53-31,-5-4-19 15,6 6-22-15,-1-1-5 0,8-9-44 16,8 3-67-16,-2-16-196 16</inkml:trace>
  <inkml:trace contextRef="#ctx0" brushRef="#br0" timeOffset="84025.33">12218 13023 1008 0,'0'0'422'0,"9"4"-247"16,8 1-37-16,16-4-68 16,13 4-18-16,12-8-29 15,3 2-8-15,5 1-7 16,-10-1 2-16,-10 2-19 15,-9-2-33-15,-16-1-72 16,-9-7-31-16,-9-3-4 16,-3-3 31-16,-3-6 70 15,-5 1 32-15,4 1 41 16,3 2 21-16,4 13 38 0,8 7 15 16,-2 9 12-16,1 7-6 15,-3 11 14-15,1 4 10 16,-7 1 3-16,-7-3-6 15,-8-10-44-15,-6-10-21 16,4-9-49-16,8 2-87 16</inkml:trace>
  <inkml:trace contextRef="#ctx0" brushRef="#br0" timeOffset="85724.13">1783 14794 392 0,'0'2'225'0,"0"3"5"0,1-5-39 0,-1-2-38 16,0 1-15 0,11-17-57-16,40-49-24 15,-27 20-7-15,0-2 2 0,-3 4 10 16,-6 3 1-1,-7 6-18 1,-5 5-7-16,-6 15-3 0,2 6-11 0,-7 17-11 16,1 13-8-16,3 19-19 15,4 14 2-15,10 19 4 16,7-1 3 0,5-2 6-16,1-9 3 0,-3-19-80 15,-4-10-116 1</inkml:trace>
  <inkml:trace contextRef="#ctx0" brushRef="#br0" timeOffset="85891.81">1702 14990 622 0,'9'0'337'0,"19"0"-25"15,16-2-149-15,31-1-62 16,8-2-19-16,12 3-45 15,1 0-10-15,-20 5-49 16,-6 3-133-16</inkml:trace>
  <inkml:trace contextRef="#ctx0" brushRef="#br0" timeOffset="86261.03">1822 15199 922 0,'6'-16'378'15,"6"-10"-202"-15,21 2-109 16,10 0-10-16,13 12-14 16,5 10-13-16,-12 15-11 15,-12 10 1-15,-26 20 6 16,-17-1 2-16,-22 6 2 15,-9-2-1-15,-12-7-5 16,-5-2-3-16,2-10-7 16,-1-9-2-16,13-10-7 0,8-8-3 15,13-9-8-15,8 1-6 16,15 2-11-16,7 3-1 16,23 4 1-1,6 3 4-15,15 2 23 16,8 9 8-16,-6 4 11 15,-1-1 4-15,-7 3-6 0,-8-8-39 16</inkml:trace>
  <inkml:trace contextRef="#ctx0" brushRef="#br0" timeOffset="86807.38">2432 14798 847 0,'14'8'387'0,"4"3"-141"0,4 17-135 16,-1 9-7-16,-7 7-17 15,-10-5-15-15,-2 5-25 16,0-7-8-16,-5-16-11 0,3-2-3 16,1-19-2-16,-1-10-4 15,5-11-10 1,1-8-7-16,1-10-7 0,5 4-1 0,1-5-2 31,10 7 1-31,4 13 0 16,-1 5 0-16,-2 20 7 15,-5 6 2-15,-6 16 7 16,-3 3 1-16,-7 5-1 16,-2 1 0-16,-1-7 1 15,-1-1-1-15,2-13 3 16,3-8-29-16,4-18-23 0,4-1-4 16,3-20-8-16,-2-3 26 15,7 3 19-15,2-4 1 16,6 15 0-16,3 4-1 15,-5 15 2-15,-6 8 5 16,-5 21 25-16,-7 4 6 0,-5 6 4 16,0 0-2-16,-3-12-50 15,8 4 320-15</inkml:trace>
  <inkml:trace contextRef="#ctx0" brushRef="#br0" timeOffset="87302.34">3111 14788 876 0,'-4'1'383'0,"-7"8"-197"0,5 9-55 15,-6 9-72-15,9 8-7 0,11 4-15 16,-3 0-7-16,13-2-9 15,4-6-3-15,7-12-1 16,7-9 2 0,-1-10 4-16,5-7 2 0,-6-11 1 15,-2-5 0 1,-6-12-7-16,-7 3-4 0,-9-3-3 16,-8 3-5-16,-3 8 2 15,-4 3-2-15,-2 16-7 16,3 9-4-16,-3 18 6 15,3 5 5-15,4 9 9 0,6 2 2 16,16 1-9 0,0-1-2-16,9-2 9 0,2-5-73 0,-6-12-456 15</inkml:trace>
  <inkml:trace contextRef="#ctx0" brushRef="#br0" timeOffset="87506.66">3564 15159 1128 0,'-4'10'464'31,"-5"15"-261"-31,2 3-69 16,4 7-54-16,3 1-22 15,4-2-39-15,3-4 17 16,4-7-152-16,0-6-153 16</inkml:trace>
  <inkml:trace contextRef="#ctx0" brushRef="#br0" timeOffset="87839.9">3571 15160 728 0,'12'-6'318'16,"6"-7"-156"-16,7 9-89 16,0 5-18-16,-6 10-6 15,-3 6-5-15,-14 10-8 16,-2 4-7-16,-9-5-15 16,2 5-1-16,0-13-20 15,3-6-12-15,5-7-18 16,1-11-2-16,10-1 15 15,5 0 10-15,4 1 28 0,4 5 12 16,-2 12 18 0,-6 5 27-16,-12 15 7 0,-8 5-4 15,-18-5-6-15,-6 1-24 16,-8-17-12-16,-5-11-8 16,8-14-126-16,3-7-149 15</inkml:trace>
  <inkml:trace contextRef="#ctx0" brushRef="#br0" timeOffset="88229.11">3603 14629 602 0,'-1'-8'342'16,"0"-14"-20"-16,8 4-116 15,4 0-70-15,8 1-20 0,9 5-40 16,4 2-26-1,-5 10-27-15,1 7-1 16,-21 15 2-16,-7 8 0 16,-11 16 1-16,-16-1-2 0,0-1-9 15,7-2-3 1,10-15-9-16,10-10-2 16,20-11-5-16,3-6-2 0,13-11 3 15,12 3 1 1,9 0-23-16,-1 5-70 0</inkml:trace>
  <inkml:trace contextRef="#ctx0" brushRef="#br0" timeOffset="88596.86">4194 14975 1020 0,'17'0'455'0,"16"-2"-211"0,28 9-119 16,9-3-4-16,9 7-55 15,-8-5-23-15,-10-5-73 16</inkml:trace>
  <inkml:trace contextRef="#ctx0" brushRef="#br0" timeOffset="89125.98">5170 14613 632 0,'-26'3'360'0,"-23"16"-9"16,6 6-241-16,16 9-84 16,15 24-13-16,19 12-10 15,10 4-5-15,28 9 4 16,2-14 2-16,20-18 39 0,8-14 24 15,-6-30 44 1,9-9 16-16,-11-25-17 0,-13-9-18 16,-12-12-6-1,-20-13-1-15,-26-7 4 0,-17 0-3 16,-24 3-34-16,-7 8-18 16,-22 16-24-16,2 14-8 0,2 14-7 15,8 11-30 1,26 9-141-1,10 2 173-15</inkml:trace>
  <inkml:trace contextRef="#ctx0" brushRef="#br0" timeOffset="89306.2">5506 14737 793 0,'-8'8'380'0,"-19"12"-138"15,-6 12-52 1,-21 10-33-16,-2 4-31 0,6 6-46 16,4-10-16-16,28-5-47 15,6-13-9-15,16-14-135 16</inkml:trace>
  <inkml:trace contextRef="#ctx0" brushRef="#br0" timeOffset="89814.26">6422 14650 885 0,'0'6'386'0,"-8"21"-188"16,0 6-67-16,11 26-63 16,-1 7-18-16,7-2-27 15,-3-4-4-15,2-12 17 16,-1-15-61-16,4-12-252 16</inkml:trace>
  <inkml:trace contextRef="#ctx0" brushRef="#br0" timeOffset="89978.25">6187 14875 1123 0,'10'6'424'16,"19"2"-286"-16,12 3-32 0,18-2-4 16,3-8-18-16,11-3-43 15,1-4-8 1,-7-3-134-16</inkml:trace>
  <inkml:trace contextRef="#ctx0" brushRef="#br0" timeOffset="90906.42">7198 14836 542 0,'-3'13'287'0,"-4"15"-61"15,2 3-62-15,8 6-66 16,9-3-22-16,14-6-33 15,8-4-5-15,3-16 0 16,3-3 0-16,-4-9-2 16,-4-8-1-16,-3-6-10 15,-10-2-2-15,0-3-3 16,-5 3-1-16,-10-2-1 16,-3 1 4-16,-10 6 4 15,0 4 2-15,0 15-7 0,-5 3-7 16,10 12-13-16,1 0-2 15,3 2-1-15,8 2 1 16,4 1-25 0,-1-2-80-16</inkml:trace>
  <inkml:trace contextRef="#ctx0" brushRef="#br0" timeOffset="91177.2">7228 14607 952 0,'-4'-2'404'16,"-5"5"-235"-16,3 11-45 0,2 22-50 0,1 14-9 15,6 30-6-15,2 12-4 16,-1 5-22-1,2 7-5-15,-2-11-10 16,-4-11-1-16,6-12-1 0,-4-16 0 16,4-22-44-16,0-13-70 0</inkml:trace>
  <inkml:trace contextRef="#ctx0" brushRef="#br0" timeOffset="91671.55">7633 15000 972 0,'-2'12'443'0,"-4"2"-199"0,5 10-120 16,2 3-22-16,4 0-47 16,4 5-19-16,-1-5-17 15,0-3-4-15,-1-8-3 16,-1-6-2-16,1-10-53 15,0-8-35-15,3-7-46 16,1-2-12-16,1-6 34 16,-1-1 30-16,4 2 43 15,-4-2 12-15,-2 3 19 16,1 13 10-16,-10 3 21 0,0 9 14 16,-8 5 19-16,-5 1 11 15,-2 2 5-15,1 2-9 16,8 3-19-16,6-3-13 15,11 5-2-15,3-7 1 16,10-1 4-16,5-1-3 16,2-5-21-16,3 1-20 15</inkml:trace>
  <inkml:trace contextRef="#ctx0" brushRef="#br0" timeOffset="92148.85">7976 14720 860 0,'11'4'398'0,"4"5"-154"15,10 19-132-15,-1 12-11 16,-6 10-15-16,0 4-12 15,-9-5-13 1,-5-5-7-16,-2-17-23 16,-2-7-6-16,0-12 1 15,1-9 0-15,4-13-8 16,4-4-3-16,6-14-13 0,3-1-2 16,8 0-1-16,2 0-1 15,7 13-2-15,-5 3 0 16,-4 16 11-16,0 9 8 15,-14 13 10-15,2 8 4 16,-6 7-5-16,-3-4-6 0,-3-2-3 16,-2-6 17-16,0-9-110 15</inkml:trace>
  <inkml:trace contextRef="#ctx0" brushRef="#br0" timeOffset="93644.98">8903 14580 589 0,'-14'13'342'15,"-6"10"1"-15,-4 21-222 16,-2 5-22-16,-3 17-27 16,-6 2-8-16,10-4-37 15,3-7-11-15,13-21-5 16,8-11 0-16,2-19 1 16,7-7-1-16,6-16 0 15,2-9 0-15,7-13-3 0,0-5-1 16,-2-11 0-16,1-4-1 15,-4 2 0-15,-4-2-1 16,0 14-2-16,-2 6 1 16,-8 18-1-16,2 6 9 15,-6 8 0-15,-7 6-1 16,5 2-3-16,1 9-9 16,6 12-2-16,9 5-1 0,13 12 1 15,9 4 1 1,11 7 2-16,3 1 1 15,-3 0 3-15,-4-4 0 16,-8-9 0-16,-5-3 1 16,-10-11 0-16,-6-6 1 15,-12-6 7-15,-10-5 3 0,-23-4 3 16,-11 1 0-16,-21-7-7 16,-2 0-4-16,2 3-5 15,7 1-1-15,12 5-2 0,6 1 0 16,15-5 0-16,6 1 0 15,14-3-31-15,3-3-43 16,14-5-183 0</inkml:trace>
  <inkml:trace contextRef="#ctx0" brushRef="#br0" timeOffset="93972.58">9366 14723 753 0,'1'0'416'16,"4"0"-58"-16,4 7-132 0,11 13-98 16,4 7-21-16,11 14-37 15,3 4-20-15,3 1-26 16,-3-5-5-16,-8-11-18 16,-2-8-47-1,-9-15-178-15,-1 0-191 0</inkml:trace>
  <inkml:trace contextRef="#ctx0" brushRef="#br0" timeOffset="94197.66">9669 14747 742 0,'-6'0'390'0,"-13"2"-90"16,-3 5-53-16,-8 9-74 15,-6 8-31-15,-5 11-57 16,-4 5-26-16,7 1-32 0,5-3-9 16,7-9-6-16,7-2-1 15,7-11-4-15,5-7-2 16,9-4-80-16,4-10-94 16</inkml:trace>
  <inkml:trace contextRef="#ctx0" brushRef="#br0" timeOffset="94782.84">10111 14720 913 0,'8'0'377'16,"15"0"-211"-16,13 1-34 15,16 4-40 1,8 0-24-16,7 5-43 0,-1-1-10 16,0-3-19-16,-4-3-77 15</inkml:trace>
  <inkml:trace contextRef="#ctx0" brushRef="#br0" timeOffset="94988.45">10206 14903 805 0,'5'2'346'16,"14"2"-148"-16,8 3-42 16,15 2-18-16,5-1-14 15,0 0-51-15,3 0-25 0,-5-3-51 16,-4-4-87-16</inkml:trace>
  <inkml:trace contextRef="#ctx0" brushRef="#br0" timeOffset="98793.48">11349 14382 747 0,'-4'-7'354'0,"-6"-2"-128"15,0 15-58-15,-2 27-47 16,4 17-24-16,6 20-37 16,-1 12-15-16,5 9-25 15,-2-3-4-15,-1-10-3 16,2-11 2-16,-1-27 1 15,2-12 1-15,-2-22 4 16,0-9-2-16,1-20-4 0,-3-10-2 16,3-18-9-16,0-7 2 15,2-6 2-15,-1-4-1 16,-5 0 0-16,-3-1-6 16,-2 5 0-16,5 9-1 15,3 11-3-15,5 11 0 16,4 15-8-16,3 6-1 0,15 12 1 15,9 0 1 1,23 3 8-16,9 2-30 0,12-1-85 16,-4-1-68-16</inkml:trace>
  <inkml:trace contextRef="#ctx0" brushRef="#br0" timeOffset="99009.9">11302 14701 679 0,'1'0'325'16,"8"-1"-90"-16,11 1-51 15,25-1-44-15,7 0-19 0,18 1-54 16,2 0-23-1,-6 2-51-15,-11-2-104 16</inkml:trace>
  <inkml:trace contextRef="#ctx0" brushRef="#br0" timeOffset="99447.34">11861 14799 1382 0,'-8'-1'562'15,"-1"5"-375"-15,0-3-51 16,6 2-82-16,4 0-43 16,5-7 14-16</inkml:trace>
  <inkml:trace contextRef="#ctx0" brushRef="#br0" timeOffset="100081.72">12402 14426 707 0,'-12'11'378'0,"-7"8"-49"16,-6 21-187-16,3 9-32 15,-2 8-33-15,7 8-20 16,-1 1-31-16,0-3-5 0,9-10-6 16,3-7-4-1,9-19 0-15,3-11 0 16,3-19 2-16,0-12 1 16,-1-16-2-16,1-10-2 0,12-3-3 15,-6-6 0-15,0 0-1 16,-9-6 0-16,-6 0-1 15,-2 3-1-15,5 12-4 16,2 9 0-16,-1 16-4 16,1 7-4-16,0 15-2 15,8 11 0-15,11 14 1 16,6 8 3-16,14 6 4 16,3 4 2-16,2 1 2 15,-4 0 3-15,-19-4 0 0,-6-2 2 16,-24-6 2-1,-8 0 1-15,-18-12 3 16,-18-12 2-16,-7-13-3 0,-5-3-1 16,4-6-6-16,9 2-1 15,14-2-4-15,8-3-2 16,11 1-23-16,5 0-24 16,11 7-82-16,7-1-70 15</inkml:trace>
  <inkml:trace contextRef="#ctx0" brushRef="#br0" timeOffset="100319.73">12775 14662 1060 0,'13'6'482'0,"4"0"-195"0,16 17-161 16,0 3-17-16,4 9-42 16,0 4-20-16,-8 3-26 0,-4-2-51 15,-9-11-176-15,-2-11-158 0</inkml:trace>
  <inkml:trace contextRef="#ctx0" brushRef="#br0" timeOffset="100462.76">13052 14638 886 0,'-14'3'471'0,"-24"10"-101"15,-1 10-101-15,-7 13-118 16,-1 2-46-16,7 1-66 0,3 0-19 16,9-6-79-16,5-2-106 15</inkml:trace>
  <inkml:trace contextRef="#ctx0" brushRef="#br0" timeOffset="100760.34">13281 14759 1098 0,'-2'0'502'0,"-1"2"-244"0,-3-1-105 15,6-1-82-15,0 0-82 16</inkml:trace>
  <inkml:trace contextRef="#ctx0" brushRef="#br0" timeOffset="101468.59">13854 14618 618 0,'-18'-2'365'16,"-21"-1"-33"-16,-5 1-71 16,10 11-96-16,2 3-35 15,7 12-62 1,11 8-24-16,9 4-24 0,12 11-4 15,19-6-1-15,2-2 2 16,14-11-2-16,2-12-1 0,1-16-1 16,5-7 1-1,-8-12-14 1,-3-2-18-16,-8-3-32 0,-9-2-14 16,-10 5-6-16,-8 0 16 15,-11 3 29-15,-4 2 11 0,-9 5 14 0,-3 1 1 16,-1 8 1-16,-1 3 2 15,3 4-1-15,3 4 0 16,9 3-3-16,2-2 1 16,10 1 3-16,4-4 3 15,8-1 7-15,5-1 2 16,8-5-1 0,4-4-2-16,8-5-6 15,5-1-2-15,-1 1-3 16,-2-1 0-16,-4 7-4 15,-5 3 11-15,2 8 8 16,-4 7 14-16,-7 2 24 16,-6 6 5-16,-18 0 31 15,-11 0 3-15,-18 2-5 16,-10-6-12-16,-5-8-36 16,4-3-28-16,7-10-153 15,4-6-482-15</inkml:trace>
  <inkml:trace contextRef="#ctx0" brushRef="#br0" timeOffset="101925.9">14731 14191 784 0,'-9'0'358'16,"-10"12"-146"-16,-4 15-39 16,-5 27-35-16,5 20-17 0,5 17-35 15,3 2-19-15,15 0-33 16,1-7-13-16,16-11-10 15,10-8 0-15,13-20-22 16,8-12-56-16,15-19-156 16,-1-12-277-16</inkml:trace>
  <inkml:trace contextRef="#ctx0" brushRef="#br0" timeOffset="102237.86">15137 14590 788 0,'-17'-10'441'15,"-8"-4"-96"-15,-10 10-160 0,2 5-39 16,-1 11-64-16,-3 1-21 16,16 14-26-16,4 3-9 15,19 7-17-15,8 4-4 16,18 0-2-16,5-7 1 15,13-10 4-15,3-10 2 16,0-17 6-16,2-10 1 16,-10-16 7-16,-6-5 1 15,-21-8 22-15,-13 1 10 0,-24-1 15 16,-8 2 0 0,-13 3-27-16,-3 5-14 0,-1 9-27 15,2 8-7-15,11 16-74 31,3 9-90-31</inkml:trace>
  <inkml:trace contextRef="#ctx0" brushRef="#br0" timeOffset="102472.19">15150 14617 1013 0,'-3'0'496'0,"-7"1"-188"15,-6 9-129-15,4 6-38 16,-14 9-68-16,-5-1-24 0,2 6-32 16,-1-2-26-16,11-3-187 15</inkml:trace>
  <inkml:trace contextRef="#ctx0" brushRef="#br0" timeOffset="102878.58">15322 14139 715 0,'18'23'395'16,"25"32"-11"-16,7 21-138 15,2 19-45-15,-6 4-15 0,-19 9-52 32,-19-2-31-32,-23 5-48 15,-20-9-13-15,-18-22-21 0,-4-12 3 16,6-29-89-16,6-13-104 0</inkml:trace>
  <inkml:trace contextRef="#ctx0" brushRef="#br0" timeOffset="103359.17">15165 13702 926 0,'-57'70'367'16,"-50"43"-211"-16,-22 45-73 0,-24 21-2 15,-15 14 6-15,7 6-3 16,15-19-42-16,31-21-14 16,44-39-13-16,21-25-6 15,30-37-24-15,6-21-45 16,19-35-164-16</inkml:trace>
  <inkml:trace contextRef="#ctx0" brushRef="#br0" timeOffset="103758.92">15149 13483 423 0,'2'3'251'16,"4"5"14"-16,9 4-129 15,0-4-38-15,5 2-11 16,-2-10-4-16,-5-1-4 16,-2-5 1-16,-3 2-2 15,-8-4-21-15,0 3 0 16,-2 3-13-16,-4 1-9 16,5 1-12-1,0 3-8-15,-5 22-5 0,-5 34-1 16,6-33-1-16,1-7 14 15,13-4-133-15,2-9-349 0</inkml:trace>
  <inkml:trace contextRef="#ctx0" brushRef="#br0" timeOffset="104343.27">15263 13490 590 0,'2'-3'322'16,"2"1"-42"-16,-4 2-48 0,-1 0-56 15,-5 1-33-15,-25 17-65 16,-54 31-21-16,37-25-31 0,3-1-10 16,10 0-9-1,6-1-3-15,9-11-2 16,6-7-3-16,15-1-1 0,8-6 0 16,11 0 1-1,8-5 1-15,7-9-3 16,-3-3 0-16,1-2-1 15,3 5 0-15,-6 2 0 16,-3 8 0-16,-10 9-2 16,-10 7 9-16,-7 18 28 15,1 10 13-15,-7 12 21 16,0 2-6-16,8 6-21 16,-2-6-10-16,10-19-46 15,1-8-74-15</inkml:trace>
  <inkml:trace contextRef="#ctx0" brushRef="#br0" timeOffset="104925.33">15634 13407 605 0,'0'-16'336'15,"4"-22"-47"-15,3 2-43 16,-4 0-63-16,0 5-24 16,-5 12-39-16,-7 3-21 15,2 14-38-15,7 3-18 0,-2 11-36 16,1 5-7 0,1 10-1-1,0 6-1-15,3 12 1 16,2 4 1-16,-3-4 1 15,4-1 2-15,-3-8 1 0,0-9 1 16,2-1 1-16,-10-12 0 16,-1-4 3-16,-3-1 0 15,-9-7 1-15,2-2 0 16,1-3-2-16,1 0-1 16,6-1-5-16,11 4-2 0,1-4-2 15,14 4-2-15,12-4 1 16,4 2 3-16,10 2 2 15,-3-1 5 1,1 4 6-16,-10-3 2 0,-4 1 1 0,-5-1-1 16,-9 0-51-16,1-4 1 15</inkml:trace>
  <inkml:trace contextRef="#ctx0" brushRef="#br0" timeOffset="106942.14">1836 16667 576 0,'3'-10'258'0,"8"-18"-125"16,1-8-18-16,4-12-22 16,4-4-3-16,-3 0 18 15,-2 2 11-15,-6 15 30 0,-4 4 8 16,-7 23-28-1,-7 9-13-15,-2 30-52 0,2 14-31 16,11 25-20 0,10 6-6-16,10 4-3 0,1-1 0 15,3-13-1-15,2-8-3 0,-12-21-159 16,-1-14-162-16</inkml:trace>
  <inkml:trace contextRef="#ctx0" brushRef="#br0" timeOffset="107107.95">1677 16886 713 0,'5'0'400'0,"22"-1"11"16,9 1-200-16,33-1-84 0,10-4-17 16,15-4-64-16,6 2-18 15,-10 1-14-15,-4 4-83 16</inkml:trace>
  <inkml:trace contextRef="#ctx0" brushRef="#br0" timeOffset="107508.38">1892 17179 736 0,'0'-16'378'0,"5"-17"-42"0,13 0-168 15,18 2-63-15,15 12-10 16,4 13-40-16,0 9-14 0,-13 22 3 16,-17 4-1-16,-24 20 0 15,-13 1-4 1,-14 7-15-16,-7-2-5 15,-5-13-9-15,1-4-18 0,-14-24-75 0,6-9-28 32,8-13-19-32,6-9 12 0,28-11 65 15,6-1 29-15,21 3 55 16,13 5 28-16,8 11 44 16,0 5 14-16,4 16-14 15,-7 7-17-15,-2 9-29 16,-1 1-15-16,-3-2-20 15,-2-7-94-15</inkml:trace>
  <inkml:trace contextRef="#ctx0" brushRef="#br0" timeOffset="108162.82">2509 16707 684 0,'3'-3'379'15,"6"1"-58"-15,1 7-75 16,-2 14-96-16,1 10-31 15,-2 12-50-15,-1 4-17 16,-3-1-18-16,-2-10-6 16,1-14-12-16,-2-10-1 15,0-18-6-15,3-10-4 16,3-20-6 0,8-7-4-16,9-3-3 15,3 5 1-15,9 15-1 0,-4 11 0 16,-2 18 8-16,-5 12 8 15,-7 11 13-15,-5 9 4 16,-13 9-2-16,-3-1-6 16,-6 0-9-16,-1-9-2 0,3-16-1 15,5-10-2-15,4-19-3 16,6-12-1-16,13-11-6 16,1-4 2-16,12 1 2 15,1 2 2-15,0 14 1 16,-2 7 4-16,-4 21 17 0,-10 9 8 15,-14 20 14 1,0 6-4-16,-6 5-14 16,-3 0-11-16,11-9-45 15,-4-4-80-15</inkml:trace>
  <inkml:trace contextRef="#ctx0" brushRef="#br0" timeOffset="108513.31">3172 16695 1027 0,'-6'0'467'16,"-4"7"-195"-16,-1 9-99 16,6 16-83-16,-1 3-27 15,7 8-40-15,4 1-10 16,10-3-7-16,3-9-2 0,9-10-1 15,4-11 2-15,3-14 4 16,5-3 0-16,-4-17 5 16,-2-2-1-16,-5-8-1 15,-5-5-1-15,-12 1 0 16,-3 1-1 0,-7 7-1-16,0 7 2 0,1 16 16 15,-1 10 10-15,-3 19 18 16,1 9 1-16,-1 12-18 15,4 1-10-15,7-6-19 16,0-6-24-16,4-12-124 0</inkml:trace>
  <inkml:trace contextRef="#ctx0" brushRef="#br0" timeOffset="108784.58">3605 17024 899 0,'-1'13'528'15,"-7"-3"3"-15,4 16-370 16,1 3-50-1,2-1-61-15,2 7-20 0,3-4-36 16,1-4-51-16,-3-13-163 16,-2-8-149-16</inkml:trace>
  <inkml:trace contextRef="#ctx0" brushRef="#br0" timeOffset="109086.07">3533 17060 827 0,'1'-8'398'0,"9"-8"-149"0,6 9-65 15,6 0-82-15,6 1-37 0,8 5-47 16,-5-3-7-16,-2 6-7 16,-3 5-1-16,-17 1 2 31,-6 3 1-31,-10 1-3 0,-8-1 0 16,1-5 1-16,1-1-3 15,6-3-3 1,7-1-4-16,7 4-6 15,5-4 0-15,5 1 6 16,4 3 2-16,1 12 15 16,-6 5 8-16,-9 10 30 0,-12 4 9 15,-19-2 2-15,-7-6-2 16,-14-16-19-16,2-9-24 16,11-15-127-16,4-9-160 15</inkml:trace>
  <inkml:trace contextRef="#ctx0" brushRef="#br0" timeOffset="109450.14">3725 16504 1072 0,'6'-6'436'0,"15"-6"-262"0,8-1-32 16,11 14-28-16,6-1-31 16,-6 12-42-16,-4 6-5 15,-16 11 5-15,-16 2 0 16,-15 4-4-16,-10 1-3 15,-11-7-16-15,5 1-5 16,9-13-6-16,11-6-3 16,18-5 3-16,4-5 6 0,15 3 7 15,4-2 1-15,3 0-4 16,-2-2-7 0,6 0-13-16,-2 0-37 0</inkml:trace>
  <inkml:trace contextRef="#ctx0" brushRef="#br0" timeOffset="111373.15">4688 16868 936 0,'13'1'383'16,"20"5"-238"-16,11-2-26 15,9-2-44-15,0 2-26 16,-1-1-36-16,-7 0-70 15</inkml:trace>
  <inkml:trace contextRef="#ctx0" brushRef="#br0" timeOffset="111657.98">4671 17084 1035 0,'9'-1'428'0,"18"0"-245"15,12-1-41-15,23 2-53 16,5 1-29-16,4 4-65 0,-2 6-67 16</inkml:trace>
  <inkml:trace contextRef="#ctx0" brushRef="#br0" timeOffset="112621.45">5683 16524 880 0,'-5'2'392'0,"-3"13"-160"16,0 15-64-16,-3 23-60 16,0 14-13-16,4 21-46 15,0 3-14-15,2-3-17 0,1-9-4 16,1-25-5 0,3-17-2-16,2-22 0 0,3-15 0 15,-1-17-1-15,0-11 1 16,-3-16 0-16,-1-6 0 15,-1-14 3-15,-3-4-1 16,2-7 1-16,-2-2-2 0,4 11 0 16,2 8 0-16,3 11 3 15,8 13 3-15,3 5-5 16,6 9-2-16,10 15-7 16,8 2-3-16,17 10-3 15,8 2 2-15,7 6 15 16,3-1-56-16,-1-1-125 15,0-4-125-15</inkml:trace>
  <inkml:trace contextRef="#ctx0" brushRef="#br0" timeOffset="112834.84">5686 16816 525 0,'-5'3'348'16,"-4"5"49"-16,12 0-158 15,22-4-87-15,13-1-18 16,22-2-47-16,4-1-39 16,-5-1-14-16,-7-2-68 0,-14-2-232 15</inkml:trace>
  <inkml:trace contextRef="#ctx0" brushRef="#br0" timeOffset="113014.83">6185 16970 1154 0,'-2'1'484'0,"0"2"-270"15,2-1-111-15,0-2-65 16,0-1-85-16</inkml:trace>
  <inkml:trace contextRef="#ctx0" brushRef="#br0" timeOffset="113674.78">6669 16617 891 0,'-4'4'426'15,"-3"2"-172"-15,-9 13-107 16,-4 14-32-16,-7 14-48 16,0 9-17-16,0 11-16 15,-1-7-3-15,18-5-11 16,-2-10-7-16,11-20-7 15,9-2 0-15,-1-27 3 16,3-7 0-16,7-12 2 16,-3-10 0-16,5-6-4 0,0-5-1 15,1-11-1 1,-3-4 0-16,-3-2-2 0,1 2-2 16,-1 20-1-16,-3 7 0 15,-2 18-4-15,-8 11-1 16,-1 5-2-16,1 12-1 0,8 13 1 15,7 6 2 1,23 9 1-16,11 8 0 16,10 5 4-16,-2 1 0 15,-7 2 3-15,-9-12 0 16,-9-4 0-16,1-2 0 16,-24-18 2-16,-8 5 4 0,-26-17 7 15,-15-4 3-15,-11 0 0 16,-6-4-3-16,-12-3-7 15,1-2-3-15,-3 1-6 16,5 2 0-16,23 5-7 16,6 2 3-16,21 0-89 0,4-3-72 15</inkml:trace>
  <inkml:trace contextRef="#ctx0" brushRef="#br0" timeOffset="114011.6">7218 16856 811 0,'0'-5'420'16,"2"3"-112"-16,7 4-76 16,17 17-81-16,10 9-42 15,10 8-49-15,1 1-11 0,-8-3-20 16,-4-3-5-16,-8-6-51 15,-3 2-77-15,-4-13-250 16</inkml:trace>
  <inkml:trace contextRef="#ctx0" brushRef="#br0" timeOffset="114173.68">7564 16783 1189 0,'-14'3'532'0,"-16"11"-270"0,1 8-64 15,-5 7-104-15,4 10-35 16,2 4-35-16,1-1-9 16,3-1-9-16,-9-7-17 15,7-9-172-15</inkml:trace>
  <inkml:trace contextRef="#ctx0" brushRef="#br0" timeOffset="114502.13">7970 16933 965 0,'15'1'504'0,"13"4"-148"16,14-3-152-16,8-2-29 15,15 5-81-15,0-4-29 0,-6 4-37 16,-7-5-28-16,-17-7-145 15</inkml:trace>
  <inkml:trace contextRef="#ctx0" brushRef="#br0" timeOffset="115053.79">8693 16782 1005 0,'-1'11'431'0,"-4"13"-219"16,5 7-90-16,11 12-59 31,-1-5-17-31,14-4-16 15,3-7-3-15,4-13-1 0,2-4-1 16,-7-18-4-16,2 0-2 16,-3-20 0-16,-2-8-2 15,-3-6-1-15,-6-5-1 16,-9 4 0-16,-3 5 0 16,-8 8 7-1,2 8 10-15,-4 15 7 16,-3 7 2-16,9 19-10 0,-3 2-9 0,14 21-11 0,8 5-3 15,1 4-3 1,8 3-2 0,-10-14-28-16,-5-8-42 15,-1-13-111-15,-6-11-70 0</inkml:trace>
  <inkml:trace contextRef="#ctx0" brushRef="#br0" timeOffset="115290.75">8719 16489 845 0,'-2'-5'445'0,"3"13"-122"16,-1 6-56-16,1 26-108 16,5 18-26-16,-1 18-18 15,3 15-4-15,-1 11-10 16,-5 1-10-16,-2-6-29 15,-3-11-22-15,-1-17-24 16,0-7-3-16,1-24-12 16,0-14-49-16,1-15-153 0,6-9-399 15</inkml:trace>
  <inkml:trace contextRef="#ctx0" brushRef="#br0" timeOffset="115855.61">9171 16964 820 0,'3'-1'406'0,"5"1"-108"0,1 7-83 15,1 15-77-15,0 2-22 16,-3 5-54-16,-2 2-13 16,-2-7-21-16,-1 0-8 15,-2-11-10-15,0-5-3 16,7-8-1-16,1-8-10 16,8-7-19-16,-2-8-5 0,1-1-4 15,1 2 9-15,-2 4 17 16,-2 5 4-16,-6 5 2 15,-1 6 2-15,-7 5 8 16,-4 2 7-16,-2 6 14 16,0 3 7-16,-3-2 15 15,4 3 1-15,6-8 3 16,1 0 1-16,21 2-16 16,3-2-6-16,11 2-16 15,5-3 4-15,-1 1-119 16,2-5-97-16</inkml:trace>
  <inkml:trace contextRef="#ctx0" brushRef="#br0" timeOffset="116296.54">9561 16720 975 0,'14'0'484'15,"12"2"-177"-15,8 18-106 16,3 9-31-16,-4 11-52 15,-10 3-25-15,-10 2-29 16,-13-6-11-16,-7-13-24 16,0-7-7-16,-6-17-5 15,5-5-3-15,7-12-6 16,3-6-5-16,8-12-7 16,6-3-2-16,7-3 1 15,2 1 5-15,2 11 3 0,-3 5 1 16,-6 13-2-16,1 9-2 15,-6 15 11-15,-2 10 9 16,-4 15 16-16,-5 3 1 16,1 2-6-16,0-3-9 15,3-18-40 1,7-8-65-16</inkml:trace>
  <inkml:trace contextRef="#ctx0" brushRef="#br0" timeOffset="116697.27">10263 16856 1321 0,'-3'2'480'0,"3"4"-402"0,-3-4-28 16</inkml:trace>
  <inkml:trace contextRef="#ctx0" brushRef="#br0" timeOffset="117325.35">10916 16395 1056 0,'-7'7'433'0,"-12"11"-266"15,1 13-37-15,-4 16-53 16,-7 1-25-16,5 14-35 15,-5-3-6-15,11 3-4 16,5-5-2-16,13-18 0 16,5-10 1-16,3-23 4 15,8-8 4-15,-3-17 2 16,1-8 1-16,3-8-4 0,-1-5-3 16,-5-5-2-16,3 2 0 15,-6-9-1-15,-2-2 0 16,1 0-2-16,-1 1-2 15,-4 17-3-15,4 10-3 0,-1 19-9 16,2 14-1-16,12 19 1 16,2 8 1-16,15 18 7 15,11-1 2-15,10 5 2 16,3-2 0-16,-10-4 0 16,-5-2 1-16,-20-7 2 15,-9-7 0-15,-11-8 2 16,-6-4 3-16,-13-7 5 15,-15-5 2-15,-26-3-2 16,-6 0-1-16,-18-1-5 16,7 0-1-16,12 0-2 15,2-2-1-15,22-4-2 16,11-1-4-16,19-5-100 16,11-5-94-16</inkml:trace>
  <inkml:trace contextRef="#ctx0" brushRef="#br0" timeOffset="117596.03">11429 16611 1132 0,'7'3'490'16,"12"9"-230"-16,11 7-80 0,11 6-60 0,1 7-27 15,2 1-54 1,1 4-17-16,-10 1-29 16,-10-6-58-1,-5-6-196-15,-8-9-157 0</inkml:trace>
  <inkml:trace contextRef="#ctx0" brushRef="#br0" timeOffset="117794.81">11778 16616 904 0,'-7'4'479'15,"-6"3"-157"-15,-12 7-101 16,-6 3-41-16,-20 12-82 15,-8 1-30-15,-10 5-35 16,2 2-10-16,13-3-15 16,12-8 1-16,29-9-110 0,8-6-82 15</inkml:trace>
  <inkml:trace contextRef="#ctx0" brushRef="#br0" timeOffset="118404.2">12949 16694 447 0,'2'-6'297'16,"3"-10"43"-16,6 1-111 16,-1-12-53-16,6 1-16 0,-7-9-38 15,-1-3-16-15,-3 1-24 16,-5-1-10-16,-1 17-3 16,-4 5-8-1,-5 18-18-15,0 13-10 0,1 20-27 16,1 3-2-1,13 17-2-15,8 4-1 16,5-7 2-16,4 1 0 16,-4-9 0-16,-4-8 1 0,-9-5 0 15,-5-8 2-15,-15-12-5 16,-8-3-2-16,-14-11-3 16,1 0 0-16,6-2 1 15,6-2 2-15,22 5-5 0,6-3 1 16,25-1 2-1,12 2 0-15,17 0 3 16,2 2 0-16,1 2-37 16,-3 1-69-16</inkml:trace>
  <inkml:trace contextRef="#ctx0" brushRef="#br0" timeOffset="118873.47">13206 16201 697 0,'-15'-14'327'16,"-24"-12"-125"-16,-13 5-30 0,-6 21-33 31,29 0-25-31,0 0-43 0,-92 14-11 0,-2 33-15 16,-2 26-14-16,60 26-6 16,10 12-10-16,30 6-5 15,18-3 0-15,32-3 3 16,26-3 6-16,31-21 22 15,20-17 4-15,41-31 2 16,1-21-1-16,17-30-6 16,-3-15 8-16,-25-43 31 15,-20-16 13-15,-42-24 31 0,-38-12 1 16,-70-16-8-16,-34 3-13 16,-55 19-42-16,-25 13-14 15,-24 49-30-15,8 21-7 16,16 20-105-16,17 9-74 15</inkml:trace>
</inkml:ink>
</file>

<file path=ppt/ink/ink13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54:54.342"/>
    </inkml:context>
    <inkml:brush xml:id="br0">
      <inkml:brushProperty name="width" value="0.05292" units="cm"/>
      <inkml:brushProperty name="height" value="0.05292" units="cm"/>
      <inkml:brushProperty name="color" value="#7030A0"/>
    </inkml:brush>
  </inkml:definitions>
  <inkml:trace contextRef="#ctx0" brushRef="#br0">18054 2456 135 0,'-1'-3'67'16,"0"2"-17"-16</inkml:trace>
  <inkml:trace contextRef="#ctx0" brushRef="#br0" timeOffset="265.39">18402 2098 765 0,'-12'-2'351'16,"-17"2"-158"-16,-3 8-40 0,-3 13-63 0,2 8-28 31,7 9-45-31,8 4-14 0,18 6-20 16,8-4-2-16,17-3 7 0,9-12 3 0,12-13-41 31,6-6-61-31,1-17-280 0</inkml:trace>
  <inkml:trace contextRef="#ctx0" brushRef="#br0" timeOffset="618.52">18627 2141 688 0,'-8'-5'351'0,"-6"6"-108"16,-1 6-65-16,2 15-87 15,2 9-24-15,-3 7-31 0,5 6-11 16,6 1-13-16,-1-3-4 15,8-15-5-15,0-7-2 16,1-15 0-16,5-5 2 16,-1-14 2-16,3-7 2 15,1-7 1-15,-5-6 0 16,1-3-1-16,0 5-2 16,0-1 0-16,-3 4-2 15,-2 10 0-15,-3 2 1 0,1 10-2 16,2 0-2-16,-2 4-4 15,1 3 1-15,4 8 11 16,5 9 7 0,4 9 6-16,2 14-1 0,3 10-10 15,-1 3-4-15,-1 0-1 16,-1-10-17-16,-6-17-125 16,0-5-132-16</inkml:trace>
  <inkml:trace contextRef="#ctx0" brushRef="#br0" timeOffset="926.55">18533 2306 593 0,'10'4'283'0,"2"4"-94"16,18-3-117-16,4 0-19 0,2-7-22 15,5 1-4 1,-1-8-27-16,-2 0-42 15,-7-8-98-15,-4 0-18 0,-7-3 15 16,-3-3 42 0,-3-3 133-16,0-3 48 0,7 4 80 15,1 4 33-15,2 10 4 16,2 7-15 0,0 15-50-16,-4 6-9 0,-10 18-13 15,-1 5-4 1,-15 7-18-16,-4 2-24 0,-1-3-13 0,-13-8-82 15</inkml:trace>
  <inkml:trace contextRef="#ctx0" brushRef="#br0" timeOffset="1636.23">19132 3350 694 0,'2'-9'344'0,"2"-7"-120"15,2 9-98-15,1 9-61 0,-4 10-10 16,-1 10 5-16,-3 7-1 16,1 2-25-16,6 3-12 15,1-7-15-15,6-5-3 16,5-10-1-16,4-7 0 16,4-13 4-16,2-7 1 0,1-8 2 15,-5-11 1-15,-3-1-3 16,-3-2-3-16,-4 2-1 15,-2 4 0 1,-6 11 1-16,-2 7-1 0,-3 13 6 16,-1 8 4-16,0 16 5 15,0 4 3-15,5 8-5 16,1-1-4-16,4-4-6 16,0-4-23-16,7-12-146 15,-6-7-149-15</inkml:trace>
  <inkml:trace contextRef="#ctx0" brushRef="#br0" timeOffset="1943.1">19545 3411 707 0,'-7'14'339'16,"0"9"-128"-16,1 4-111 0,4-3-29 15,3-3-39-15,3-4-11 16,-3-11-13-16,0-9 0 0,8-6 0 15,-2-9 1-15,5-4 0 16,1 0-2-16,-10-11-1 16,3 3-1-16,-3 0 3 15,-1 3 12 1,4 16 13-16,0 6 8 16,2 13 16-1,1 9-9-15,0 8-9 0,1 1-8 16,1 4-17-16,1-3-5 15,0-8-2-15,3 6 0 16,-3-12-1-16,-1 1-38 16,-6-6-103-16,-4-7-91 15</inkml:trace>
  <inkml:trace contextRef="#ctx0" brushRef="#br0" timeOffset="2087.15">19552 3540 658 0,'-5'-1'338'0,"3"6"-92"15,1-4-41-15,1-1-79 16,0 0-33-16,23-1-51 16,38-5-19-16,-25-3-61 15,-1 3-107-15</inkml:trace>
  <inkml:trace contextRef="#ctx0" brushRef="#br0" timeOffset="2311.04">19847 3363 952 0,'10'0'359'0,"20"-1"-272"16,6-2-40-16,-4 1-23 15,2 0-10-15,-7 2 5 16,2 1-78-16</inkml:trace>
  <inkml:trace contextRef="#ctx0" brushRef="#br0" timeOffset="2492.51">19907 3453 1004 0,'6'2'416'0,"13"0"-245"16,3-2-52-16,4-4-51 15,1-2-23-15,1 0-29 0,0 2-4 16,0 0-97-16,-3 0-152 16</inkml:trace>
  <inkml:trace contextRef="#ctx0" brushRef="#br0" timeOffset="2843.46">20352 3252 899 0,'-8'-3'398'15,"-15"0"-198"-15,0 3-33 0,-3 9-74 16,2 7-28-16,11 9-47 16,4 6-13-16,13 7-12 15,10 4-4-15,11-7 1 16,6-2 3-16,7-16 20 16,1-8 7-16,2-12 8 15,1-9 4-15,-7-11-8 0,-6-4-1 16,-15-11 4-16,-10-2 1 15,-12 2 13 1,-10 3-3-16,-8 18-12 16,-1 8-6-16,-2 15-89 0,1 4-76 15</inkml:trace>
  <inkml:trace contextRef="#ctx0" brushRef="#br0" timeOffset="3000.27">20506 3274 1148 0,'-3'4'520'0,"-9"5"-234"0,-6 6-74 16,-2 14-101-16,-6 4-35 0,-6 2-75 16,-2 0-85-1</inkml:trace>
  <inkml:trace contextRef="#ctx0" brushRef="#br0" timeOffset="3586.95">22828 2026 531 0,'1'-2'322'0,"-7"1"-14"15,-5 5-56-15,-15 12-63 0,-8 3-34 16,3 18-47-16,3 8-28 15,16 8-37-15,11 4-13 16,16-11-22-16,11-9-3 16,16-15-5-16,1-10-37 15,0-14-137-15,-7-6-159 16</inkml:trace>
  <inkml:trace contextRef="#ctx0" brushRef="#br0" timeOffset="3776.37">22999 2110 810 0,'0'4'381'0,"0"7"-114"15,0 5-120-15,3 8-65 16,1 0-11-16,0-1-39 16,2 3-6-16,-2-8 5 15,1-3-53-15,-1-6-148 16,-4-7-111-16</inkml:trace>
  <inkml:trace contextRef="#ctx0" brushRef="#br0" timeOffset="4064.25">22952 2134 300 0,'1'-14'259'15,"11"-9"66"-15,6 6-42 16,7 4-110-16,9 6-36 16,-2 1-62-16,0 1-18 15,-7 3-3-15,-6 7 3 16,-13 7 2-16,-9-1-6 15,-12 8-20 1,-3-4-9-16,0 0-9 0,3-4-4 16,9-5-9-16,6-6-2 15,8 0-5-15,5-5-2 16,8 5 4-16,6 6 1 16,-3 4 1-16,-4 4 1 0,-14 7 13 15,-10 0 4 1,-16 2 7-1,-6 0 1-15,-7-9 1 0,-2-6-35 16,7-12-122-16,6-5-178 16</inkml:trace>
  <inkml:trace contextRef="#ctx0" brushRef="#br0" timeOffset="4267.31">23296 1985 980 0,'18'3'431'0,"21"3"-213"16,0 9-20-16,-12 13-11 15,-9 7-18-15,-16 11-35 16,-5 6-26-16,-14-4-59 31,-5-2-20-31,-1-10-51 0,0-4-73 0</inkml:trace>
  <inkml:trace contextRef="#ctx0" brushRef="#br0" timeOffset="5006.09">22492 3119 406 0,'1'-9'251'0,"3"-6"-9"0,7-3-27 0,4-9-35 16,6 1-15 0,5 2-25-16,3 2-17 0,-1 15-39 15,-5 7-18 1,-13 11-18-16,-4 15-2 0,-9 11-4 15,0 0-7-15,2 4-16 16,3-6-4-16,10-12-6 16,4-1-2-16,6-19-1 15,-2-6 1-15,6-13 0 16,-1-6 0 0,-6-8 0-16,-1 1-1 0,-10-1-3 0,1 6-2 15,1 4-2-15,-7 3-1 16,-1 9 1-1,1 0-2-15,-3 12 1 16,-4 7-1-16,4 8 1 16,0 8 2-16,-1 6 0 0,3 3 2 15,-2 1-1-15,1-4-1 16,5-6-75-16,-3-8-71 16,8-14-289-16</inkml:trace>
  <inkml:trace contextRef="#ctx0" brushRef="#br0" timeOffset="5432.15">22963 3137 524 0,'0'2'294'0,"5"6"-69"16,-2 5-58-16,2 1-19 15,2 4-32-15,-3 1-17 16,0-1-34-16,-4-3-15 15,-2-4-23-15,-1-7-4 16,2-6-8-16,1-3-3 0,-1 4-25 16,0 0-12-16,-2-12-9 15,-7-40-3-15,10 30 14 16,-3 1 4-16,8 5 5 16,3 7 3-16,6 4 7 15,4 6 3-15,-1 2 7 16,4 7 2-16,-2 7 3 15,0 2 17-15,-10 1 4 16,-7-1 2-16,-5-2 3 16,-4-2-15-16,1-5-6 15,0-5-2-15,6-8-8 16,3-3-4-16,5-5-4 16,2 4-3-16,2 4 1 0,3 0 2 15,-6 7 1-15,-2 5 1 16,-11 6 15-16,-7 4 4 15,-10 6 1-15,-1-2 1 16,2-6-67-16,2-7-83 16</inkml:trace>
  <inkml:trace contextRef="#ctx0" brushRef="#br0" timeOffset="5634.26">23288 3016 1218 0,'15'0'448'0,"16"1"-363"16,1-1-29-16,-1 2-22 16,-6-4-14-16,-2 2-54 15,-3 0-88-15</inkml:trace>
  <inkml:trace contextRef="#ctx0" brushRef="#br0" timeOffset="5808.38">23347 3112 965 0,'5'3'449'0,"2"4"-169"15,6 0-164-15,4-5-21 0,2-2-41 16,5 1-17-1,5-4-27-15,-1-1-71 0</inkml:trace>
  <inkml:trace contextRef="#ctx0" brushRef="#br0" timeOffset="6114.22">23594 2790 1004 0,'17'-12'423'0,"25"-9"-247"0,7 3-60 16,8 12-54-16,-4 2-15 15,-11 10-17-15,-14 1 0 0,-19 13 13 16,-13 9-5-16,-16 14-7 15,-1 5-3-15,-6 1-16 32,1-3-4-32,2-13-4 0,4-4-1 15,14-7-11-15,3-4-39 16,9-2-147-16,4-1-264 0</inkml:trace>
  <inkml:trace contextRef="#ctx0" brushRef="#br0" timeOffset="6269.02">23820 3228 1384 0,'3'0'596'0,"-2"1"-315"16,1-1-156-16,-2-1-30 15,0 0-55-15,0 0-19 0,0 0-194 16</inkml:trace>
  <inkml:trace contextRef="#ctx0" brushRef="#br0" timeOffset="7019.14">20461 7160 762 0,'3'-5'386'0,"1"-5"-129"0,-4 6-42 15,2 15-83 1,-2 9-34-16,0 10-46 16,0 6-13-16,5-2-20 15,-5-7-12-15,4-9-121 16,0-7-99-16</inkml:trace>
  <inkml:trace contextRef="#ctx0" brushRef="#br0" timeOffset="7176.73">20579 7139 817 0,'0'3'397'16,"0"10"-124"-16,-1 5-59 15,1 12-88-15,1 6-33 16,5-2-62-16,3-1-2 15,5-9-141-15,0-7-141 16</inkml:trace>
  <inkml:trace contextRef="#ctx0" brushRef="#br0" timeOffset="7703.33">20283 7551 765 0,'0'0'368'0,"1"-7"-136"0,5 2-60 16,16-1-60-16,4-1-27 15,18 7-34-15,-5 0-15 16,-8 11-20-16,-7 8-1 0,-22 4 2 16,-2 9 2-16,-15-1 1 15,-5-4-1-15,-2-5-12 16,-4-11-4-16,7-8-6 15,5-6-7-15,12-6-3 16,8 2-1-16,11-1 0 16,4 3 3-16,1 7 6 15,-2 5 6-15,-3 6 17 16,-2 8 9-16,-13 6 10 16,-2 1 1-16,-14 0-7 15,-16-7-1-15,-7-10-6 16,-4-7-4-16,4-8-11 15,9-1-8-15,15-6-37 16,8 4-39-16,12-4-69 16,6-1-52-16,15 7-279 0</inkml:trace>
  <inkml:trace contextRef="#ctx0" brushRef="#br0" timeOffset="8240.79">20694 7718 766 0,'1'-1'369'15,"5"-1"-123"-15,2 3-78 16,-2 7-70-16,1 4-20 0,-4 8-34 0,-4-1-13 31,-3 3-12-31,-1-4-4 0,2-8-5 16,1-6 0-16,6-10-4 15,2-10-2-15,6-8-4 16,5-6-2-16,2-1-2 16,5 0 1-16,3 10 1 15,2 8-3-15,-7 9 21 16,-2 7 9-16,-7 9 16 15,-10 3 6-15,1 3-15 16,-4 5-8-16,-4-2-10 16,4 0-4-16,0-4-4 15,-1-8-2-15,7-11-3 16,-1-8-1-16,5-10 0 16,5-1 1-16,-6 2 0 0,2 0 0 15,0 4-1 1,5 1 0-16,0 4-1 15,4 4-2-15,-11 7 2 0,-2 10 9 16,-1 6 25-16,-4 3 14 16,2 3 19-16,-1-1-3 15,-4-2-21-15,0 1-13 0,-5-8-45 16,1-4-67-16</inkml:trace>
</inkml:ink>
</file>

<file path=ppt/ink/ink13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9T10:03:22.859"/>
    </inkml:context>
    <inkml:brush xml:id="br0">
      <inkml:brushProperty name="width" value="0.05292" units="cm"/>
      <inkml:brushProperty name="height" value="0.05292" units="cm"/>
      <inkml:brushProperty name="color" value="#7030A0"/>
    </inkml:brush>
  </inkml:definitions>
  <inkml:trace contextRef="#ctx0" brushRef="#br0">2165 9515 623 0,'-5'-12'395'15,"-8"-13"-48"-15,-12 4-72 0,-5 4-35 16,-14 3-78-16,-2 8-40 15,-4 14-76-15,1 16-27 16,11 21-29-16,8 14-9 16,21 16-1-16,13 2 3 15,24 4 5-15,12-6 2 16,18-24 7-16,7-14 3 16,6-31 5-16,-2-15 6 0,-9-22 10 15,-16-13 10-15,-14-9 19 16,-17-3 6-16,-17 3-6 15,-11 4-12-15,-30 11-45 16,-13 4-40-16,-16 6-171 16,-4-2-181-16</inkml:trace>
  <inkml:trace contextRef="#ctx0" brushRef="#br0" timeOffset="125.07">1769 9356 1112 0,'0'-2'528'0,"-1"-1"-248"16,2 3-108-16,-1 0-129 16,0 0-49-16</inkml:trace>
  <inkml:trace contextRef="#ctx0" brushRef="#br0" timeOffset="390.65">2486 9586 916 0,'-1'2'410'0,"3"15"-131"15,6 10-144-15,3 26-54 16,-1 13 4-16,-8 16-30 15,-2 0-24-15,-6-5-18 16,6-9-1-16,3-17 0 16,-1-11 14-16,6-16-122 15,-2-8-95-15</inkml:trace>
  <inkml:trace contextRef="#ctx0" brushRef="#br0" timeOffset="549.89">2529 9796 1215 0,'11'-4'426'16,"17"1"-369"-16,4 3-46 15,11 5-25-15,3 2-83 16</inkml:trace>
  <inkml:trace contextRef="#ctx0" brushRef="#br0" timeOffset="1018.2">2763 9664 814 0,'-4'4'403'16,"-5"1"-94"-16,3 13-212 15,3 6-35-15,4 4-25 16,7 1-12-16,2-3-14 16,6-5-1-16,5-8 5 15,0-8 5-15,2-9 13 16,-2-8 3-16,-7-8 2 16,-3-2-4-16,-7-3-10 15,-4 1-6-15,-2 7-10 16,-1 7-10-16,-3 10-17 15,2 10-3-15,-1 8-3 16,2 2 8-16,6 4 9 0,6-1 2 16,8-3 2-16,4-5 0 0,3-14 4 0,2-7 1 31,-5-10 6-31,-2-7 2 16,-5-5 4-16,-6 0 2 0,1-1 9 0,2 4-5 15,-1 10 0-15,7 7-4 16,8 12-13-16,1 9 4 0,11 14 4 15,-1 6 15-15,-9 5 37 16,-7-2 18-16,-20-2 18 16,-7-3-5-16,-15-13-15 15,-7-5-71-15</inkml:trace>
  <inkml:trace contextRef="#ctx0" brushRef="#br0" timeOffset="1556.83">3836 9618 941 0,'18'-30'403'15,"14"-15"-212"-15,11 3-41 16,7 14-11-16,4 21-40 16,-2 10-34-16,1 25-32 0,-7 8-5 15,-9 15 2-15,-2 8 0 16,-16 5-1-16,-2 3-1 16,-8-9-4-16,-5-12-3 15,-2-20-5-15,1-8 5 16,-1-26 3-16,-2-9-6 15,-5-17-10-15,-5-10-9 16,-11-1-10-16,-4 4 2 16,-8 16-4-16,-1 14-2 0,-5 23 6 15,-3 14 0-15,8 19 8 16,5 6 4-16,11-3-6 16,9-7-5-16,12-14-117 15,11-11-83-15</inkml:trace>
  <inkml:trace contextRef="#ctx0" brushRef="#br0" timeOffset="1822.4">4657 9728 721 0,'-12'-5'484'15,"-6"-5"3"-15,-8 4-198 16,-6-1-52-16,4 7-84 16,1 0-38-16,7 12-76 0,8 5-23 15,3 10-23-15,6 5-4 16,5 1 2-16,4 2 0 16,9-5 4-16,0-7 1 15,8-12-11-15,8-1-45 16,-1-18-128-16</inkml:trace>
  <inkml:trace contextRef="#ctx0" brushRef="#br0" timeOffset="1932.11">4566 9537 920 0,'-5'-12'471'0,"-4"-8"-131"16,5 8-139-16,4 11-181 15,2 3 24-15,4 8-231 16</inkml:trace>
  <inkml:trace contextRef="#ctx0" brushRef="#br0" timeOffset="2166.27">4789 9766 768 0,'16'31'427'16,"9"22"-73"-16,-3 9-202 16,-11 4-44-16,-15-1-60 15,-13-2-13-15,-14-3-16 16,-4-1-2-16,0-19-14 15,5-13-11-15,5-32-18 16,8-16-5-16,8-26 8 0,8-5 12 16,10-10 21-16,6-6 5 15,9-2 12-15,3-3 3 16,5 12-6-16,1 7-3 16,-2 19-45-16,-4 10-60 15</inkml:trace>
  <inkml:trace contextRef="#ctx0" brushRef="#br0" timeOffset="2697.83">4985 9696 968 0,'-5'0'455'15,"-2"1"-183"-15,4 11-183 0,5 7-44 16,4 10-45-16,2 4 0 15,5-1-1-15,1-2 1 16,9-10 7-16,5-5 4 16,-1-13 11-16,-1-4 6 15,-9-12 9-15,-4-4 2 16,-6-6-5-16,-4-1-5 16,-3 3-8-16,0 4-8 15,-6 6 16-15,2 4-3 16,-2 8-17-16,1 2-4 15,7 8-25-15,0 4 1 0,6 5 14 16,7 2 8-16,2-1 15 16,-9-5 11-16,18-8 27 15,-3-7 18-15,-1-11 21 16,11-4-2-16,-24-10-20 16,-4-2-14-16,-12-3-65 15,-10 2-69-15,-6 6-172 16,-12 5-413-16</inkml:trace>
  <inkml:trace contextRef="#ctx0" brushRef="#br0" timeOffset="3027.18">4608 9711 872 0,'7'1'404'0,"6"6"-149"16,1 4-60-16,-4 13-34 16,-6 4-2-16,-12 12-34 15,-11 1-24-15,-5 1-48 16,-1-5-28-16</inkml:trace>
  <inkml:trace contextRef="#ctx0" brushRef="#br0" timeOffset="3482.88">5902 9666 833 0,'-5'-4'446'0,"1"3"-131"15,-2 14-167-15,8 11-55 16,2 23-64-16,-4 12 1 15,5 4-18-15,3-3 0 16,4-15-97-16</inkml:trace>
  <inkml:trace contextRef="#ctx0" brushRef="#br0" timeOffset="3779.57">6207 9684 1012 0,'-10'-1'442'0,"-17"2"-239"15,2 6-85-15,6 8-101 16,1 6-21-16,12 10-21 16,6 5 0-16,14 5 11 15,5-1 5-15,7-7 10 16,8-8 4-16,-1-12 6 15,-1-6 5-15,-6-12 26 16,-9-3 27-16,-16-7 35 16,-9-1 5-16,-24 1-17 15,-7 3-27-15,-6 3-39 16,7 2-30-16,19 1-231 0</inkml:trace>
  <inkml:trace contextRef="#ctx0" brushRef="#br0" timeOffset="4076.64">6512 9731 1220 0,'-11'-5'539'0,"-7"-7"-300"15,-6 5-85-15,10 9-131 16,2 8-33-16,0 8-25 15,6 9 1-15,4 7 8 16,0 1 6-16,14-2 10 16,6-6 6-16,9-16 10 15,-2-6 6-15,4-12 32 16,-4-8 19-16,-10-6 22 16,-4-4 6-16,-11-5-23 15,-7 5-20-15,-5-1-23 16,-1 8-42-16,1 9-162 15</inkml:trace>
  <inkml:trace contextRef="#ctx0" brushRef="#br0" timeOffset="4373.46">6680 9950 779 0,'17'-3'441'15,"20"-3"-80"-15,-2-2-123 16,-3-10-117-16,-3-3-41 15,-7-9-33-15,-3-1-16 16,-7 1-11-16,-3 1 2 16,-9 5-4-16,-7 4-5 15,-12 9-10-15,-11 0-5 0,-6 11-12 16,-2 5-5-16,7 11-10 16,-6 8-5-16,20 14 1 15,5 6 11-15,7 13 16 16,18 5 5-16,-6-1 9 15,0 0-3-15,4-7-1 16,0-5 0-16,0-9 14 16,1-4-61-16</inkml:trace>
  <inkml:trace contextRef="#ctx0" brushRef="#br0" timeOffset="4766.01">6998 9882 1200 0,'0'0'445'15,"7"5"-326"-15,5 1-33 16,8-2-13-16,7 2-8 0,2-6-26 15,-11-2-10-15,11-5-3 16,-4-6 2-16,-10-3 5 16,7-1 1-16,-23-5-7 15,-9 0-6-15,-11 4-12 16,-7 0-7-16,-6 8-5 16,-1 5-6-16,1 9-10 15,6 10-7-15,4 14 8 16,4 12 10-16,12 11 15 15,3 4 9-15,11 3-2 16,6-1-5-16,0-3-3 16,3 0-2-16,0-5-59 15,-1-4-311-15</inkml:trace>
  <inkml:trace contextRef="#ctx0" brushRef="#br0" timeOffset="5272.96">7469 9775 446 0,'1'-6'324'16,"-7"-6"50"-16,-4 0-64 15,-3 5-89-15,-4 0-41 0,2 10-93 16,-1 1-35-16,-4 11-49 16,5 6-18-16,6 6-6 15,9 3 1-15,12 1 7 16,8-4 7-16,13-7 10 15,0-12 7-15,4-11 8 16,-3-10 7-16,-14-13 36 16,-6 2 10-16,-17-5 1 15,-9 3-8-15,-13 3-37 16,-2 2-38-16,0 7-133 16</inkml:trace>
  <inkml:trace contextRef="#ctx0" brushRef="#br0" timeOffset="5601.05">7710 9792 1016 0,'5'5'410'0,"6"4"-262"15,-3 4-79-15,1 2-13 16,-6-1-17-16,-3 1 0 15,-1-5-7-15,-1 1 1 16,-4-8 5-16,2-4 1 0,-3-8-7 16,0-8-8-16,7-6-15 15,0-1-4-15,9-2-6 16,3 0-4-16,4 6-5 16,3 5-4-16,-1 8 22 15,0 6 12-15,-4 11 20 16,-5 7 8-16,-2 10-14 15,0 8-8-15,-7 1 4 16,3 0-72-16</inkml:trace>
  <inkml:trace contextRef="#ctx0" brushRef="#br0" timeOffset="5773.36">8063 9760 1406 0,'-2'1'567'0,"0"5"-372"0,0 7-83 16,3 10-82-16,2 5-11 15,4 5-8-15,0 0 18 16,-2-4-147-16,-3-6-114 16</inkml:trace>
  <inkml:trace contextRef="#ctx0" brushRef="#br0" timeOffset="5914.01">8023 9516 1255 0,'-7'-1'623'0,"-7"1"-151"0,7 4-394 16,3 5-79-16</inkml:trace>
  <inkml:trace contextRef="#ctx0" brushRef="#br0" timeOffset="6547.68">8541 9720 769 0,'-3'2'424'0,"-2"2"-56"16,-5 11-181-16,-4 5-48 16,-7 9-40-16,-6 0-29 15,0-1-31-15,2-5-6 16,0-14-4-16,4-8-1 16,6-12-9-16,-2-9-4 15,7-7-11-15,5 1-3 16,5 1-4-16,5 3-8 15,5 9-4-15,1 5 3 0,9 13 5 16,4 6 6-16,5 11 3 16,6 6 1-16,-5 4 2 15,-3 0 0-15,3-6 1 16,-8-6 0-16,0-16 5 16,0-4 1-16,-1-13 4 15,0-7 0-15,-2-1-5 16,2-2-3-16,2-1-10 15,0 9-7-15,4 12-2 16,-1 5 0-16,-5 17 12 16,-4 0 19-16,-10 9 26 15,-9-4 12-15,-9-1 5 16,-3-1-12-16,-6-10-30 16,-1-3-40-16</inkml:trace>
  <inkml:trace contextRef="#ctx0" brushRef="#br0" timeOffset="7032.38">9686 9689 947 0,'-12'-1'454'16,"-8"1"-174"-16,-7 8-113 15,-3 5-42-15,6 12-54 16,3-1-21-16,13 8-41 16,7 7-6-16,10-2-2 15,8-16 2 1,-8-11 2-16,1 1 2 0,32 11 4 0,1-12 6 15,-4-15 12-15,-27-15 6 16,-12-7 7-16,-7 2-4 16,-18 2-15-16,-3 3-9 15,-6 9-5-15,1 1-41 16,12 6-130-16,7 1-142 16</inkml:trace>
  <inkml:trace contextRef="#ctx0" brushRef="#br0" timeOffset="7204.11">9841 9727 1035 0,'22'-6'436'0,"25"-1"-267"16,5 1-44-16,-2 5-72 16,-6 3-21-16,-10 3-3 15,-7 1-38-15,-12 1-155 16,-5 3-240-16</inkml:trace>
  <inkml:trace contextRef="#ctx0" brushRef="#br0" timeOffset="7344.49">10033 9756 967 0,'-6'5'518'0,"-5"3"-139"16,1 12-182-16,0 0-57 15,2 5-82-15,4 1-22 16,6-2-42-16,4-1-61 15,9-5-261-15</inkml:trace>
  <inkml:trace contextRef="#ctx0" brushRef="#br0" timeOffset="7750.59">10313 9870 686 0,'4'-12'399'0,"0"-11"-39"16,-5-1-73-16,-3-1-62 15,-7 0-29-15,-7 2-49 16,-1 4-33-16,-8 8-72 16,0 8-31-16,4 12-44 15,2 7-7-15,12 7 6 16,5 4 7-16,10 0 18 16,9-1 5-16,7-3 5 15,3-7 0-15,3-9 2 16,-6-6 1-16,-2-9 1 15,-2-5 1-15,1-6 1 16,1-3-1-16,-4 2-1 16,-1 5 0-16,-7 4-6 15,-3 6-8-15,1 7-6 16,-1 5-1-16,2 13 5 16,1 3 6-16,3 5 5 0,-1-3 0 15,-2-8 4-15,4-6 3 16,1-11 28-16,5-7 9 15,2-11 14-15,2-5 1 16,-3-2-20-16,-3-1-7 16,-4 1-58-16,-3 8 406 15</inkml:trace>
  <inkml:trace contextRef="#ctx0" brushRef="#br0" timeOffset="8266.69">11568 9756 639 0,'0'1'337'15,"-3"3"-49"-15,-4 9-90 16,-20 9-57-16,-6 3-38 16,-10 6-62-16,-5-5-11 0,5-15-2 15,4-5 1-15,10-15 0 16,3-7 2-16,12-7-4 16,5-3-6-16,10 0-13 15,13 4 0-15,6 9 17 16,6 2 6-16,7 18 12 15,3 5 1-15,6 18-7 16,-1 9-1-16,-8 9-1 16,-5-3-4-16,-14-4-11 15,-2-3-22-15,-8-15 281 16</inkml:trace>
  <inkml:trace contextRef="#ctx0" brushRef="#br0" timeOffset="8423.04">11399 9552 1352 0,'-1'-4'542'0,"-2"-4"-342"16,7 10-173-16,8 4-53 16,13 13-116-16</inkml:trace>
  <inkml:trace contextRef="#ctx0" brushRef="#br0" timeOffset="9001.03">11732 9403 982 0,'3'-8'440'16,"-1"-6"-170"-16,14 0-189 16,9 3-26-16,11 1-18 15,6 0-8-15,2 5-12 16,-8 1-4-16,-18-1 4 16,-1 2 8-16,-16-2-4 15,-2 3-9-15,-5 2-15 16,5 0-12-16,-1 0-7 15,-1 1 1-15,-2 3 0 0,-7 18-1 16,-1 37 3-16,23-27 4 16,1-4 5-16,0 3 6 15,-3-9 4-15,0-2 2 16,-5 1 6-16,-3-13 3 16,-4-1 8-16,-4-3 3 15,1-4 1-15,0 4-2 16,4-3-25-16,3 7-9 0,5 1-9 15,1 7 3 1,8 23 21-16,0 9 4 0,2 28 7 16,-4 3 6-16,-13 3 37 15,-11-8 16-15,-17-19 20 16,-4-5 9-16,-7-23-24 16,2-3-7-16,2-24-9 15,3-7-10-15,9-13-11 16,6-10-9-16,12-1-22 15,6-7-9-15,2-5-22 16,8-1-49-16,3 2-95 16,6 6-66-16</inkml:trace>
  <inkml:trace contextRef="#ctx0" brushRef="#br0" timeOffset="9720.72">12434 9930 413 0,'-2'-6'306'0,"-6"-8"64"16,-5-1-97-16,-9-1-68 0,-3-1-11 16,-9 0-53-16,3 5-36 15,1 7-63-15,1 8-36 16,10 9-17-16,-1 5-5 15,13 9 6-15,6 4 6 16,13 2 0-16,7-1 5 16,7-12 3-16,2-11 2 15,5-11 5-15,-1-6-1 16,0-7 5-16,-2-2 1 16,-11-5 1-16,-2 2 1 15,-9 5-2-15,-1 2 2 0,-7 5 2 16,3 5-9-16,1 5-8 15,2 5-5-15,4 10-7 16,0 4 5-16,5 5 4 16,0 6 0-16,4-8 1 15,-3-5 1-15,-2-10 32 16,-2-8 24-16,5-6 27 16,-4-6 6-16,6-6-21 15,-2-2-22-15,-8-5-23 16,1 1-8-16,-7 3-57 15,-3 1-71-15,8 7-514 16</inkml:trace>
  <inkml:trace contextRef="#ctx0" brushRef="#br0" timeOffset="10017.44">13051 9879 1026 0,'-1'10'478'15,"-9"18"-209"-15,-2-3-54 16,-18 2-107-16,6-3-30 16,-4-5-44-16,-2-5-9 15,10-2-3-15,-8-6-10 0,-1-12-23 16,6-1-6-16,4-12-10 16,5-1 6-16,10-1 13 15,4 0-6-15,9 3-8 16,7 4-6-16,8 10 15 15,4 2 10-15,3 14 19 16,0 4 12-16,4 12 2 16,-2-1-2-16,-2-2-7 15,0-2 30-15,-6-5 43 16</inkml:trace>
  <inkml:trace contextRef="#ctx0" brushRef="#br0" timeOffset="10627.09">13821 9862 885 0,'-2'-2'439'0,"-3"2"-180"15,-1 0-88-15,6 0-113 16,0 0-38-16,3 10-13 16,-2 6 0-16,55 21 6 15,-26-38 3-15,2-5 8 16,-2-7 3-16,-7-5 8 16,-5 0 2-16,-12-2 4 15,-3-1 15-15,-6 6 13 16,-1 2 0-16,2 12-21 15,2 7-22-15,3 20-26 16,4 15-7-16,8 20 5 0,1 5 0 16,5 6 1-16,-1 1 1 15,-18-4 4-15,-7-3 3 16,-20-9 6-16,-12-7 4 16,-11-17 6-16,-3-8 6 15,-4-28 5-15,3-8 0 16,10-25-7-16,5-9-13 15,23-8-31-15,11-6-26 16,13 4-58-16,17 3-41 16,3 2-114-16,6 7-106 0</inkml:trace>
  <inkml:trace contextRef="#ctx0" brushRef="#br0" timeOffset="10783.74">14218 9490 1168 0,'3'-12'518'0,"-1"-12"-249"16,-1 14-88-16,-4 29-109 16,-11 10-36-16,0 22-55 15,-4 8 44-15,2 7-156 16,3 5 122-16</inkml:trace>
  <inkml:trace contextRef="#ctx0" brushRef="#br0" timeOffset="11198.71">14271 9881 899 0,'-6'7'383'0,"-2"5"-190"0,4 6-93 16,4 3-12-16,15 3-14 15,4-4-11-15,5-8-20 16,4-2-1-16,-4-16 10 16,2-1 4-16,-4-10 15 15,-3-3 7-15,-4-2 3 16,-4-2-3-16,-4-5-10 16,-2 1-14-16,-5 8-25 15,2 7-11-15,0 13-25 16,1 7-5-16,0 18-2 15,6 10 2-15,5 18 8 16,2 1 0-16,4 8 1 16,-5 3 2-16,-8 3 5 0,-6 3 4 0,-15-3 1 15,-7-7 1-15,-12-12-1 16,-3-11 1-16,3-18 17 16,0-12 4-16,9-28-4 15,6-15-16-15,12-21-84 16,7-5-60-16</inkml:trace>
  <inkml:trace contextRef="#ctx0" brushRef="#br0" timeOffset="11842.15">15150 9973 785 0,'-1'17'464'15,"-7"5"-59"-15,-8 5-218 16,-3 1-54-16,-1-6-73 15,2-4-78-15</inkml:trace>
  <inkml:trace contextRef="#ctx0" brushRef="#br0" timeOffset="12045.03">15441 9703 898 0,'0'-4'509'0,"0"1"-134"0,-4 7-127 15,3-4-151-15,-4 28-56 16,-3 50-22-16,10-25-2 16,7 2 21-16,0-5-70 15</inkml:trace>
  <inkml:trace contextRef="#ctx0" brushRef="#br0" timeOffset="12341.78">15675 9728 1008 0,'-6'-2'469'0,"-11"-1"-205"16,1 3-91-16,2 8-100 15,3 6-33-15,2 6-32 16,8 7-9-16,2 10-4 16,0-2 1-16,13 3 4 15,0-8 3-15,10-10 5 16,0-8 3-16,-1-12 17 16,-6-6 10-16,-12-6 11 15,-6-4-3-15,-17-3-18 16,-4 0-13-16,-9-2-59 15,2 1-69-15</inkml:trace>
  <inkml:trace contextRef="#ctx0" brushRef="#br0" timeOffset="12497.99">15843 9787 827 0,'21'17'472'0,"16"14"-50"16,8 14-221-16,-5 1-44 15,-3-3-55-15,-6-6-25 0,-10-11-39 16,0-5-33-16,-8-8-95 16,1-5-95-16</inkml:trace>
  <inkml:trace contextRef="#ctx0" brushRef="#br0" timeOffset="12654.25">16081 9772 1296 0,'-7'5'541'0,"-18"19"-316"16,1 7-60-16,-14 17-91 16,-6 11-18-16,-3-1-33 15,1-7-9-15,7-2-145 16,6-3 59-16</inkml:trace>
  <inkml:trace contextRef="#ctx0" brushRef="#br0" timeOffset="12966.63">16162 9715 1073 0,'-2'-1'533'0,"-4"0"-181"0,-2 10-217 16,1 8-55-16,3 11-50 16,4 3-3-16,11 5-3 15,8-4-2-15,12-6-1 16,2-10 3-16,3-14 8 16,-4-9 4-16,-5-10 6 15,-4-4-1-15,-10-7 1 16,-3 4-33-16,-10-3-134 15,-1 1-115-15</inkml:trace>
  <inkml:trace contextRef="#ctx0" brushRef="#br0" timeOffset="13075.98">16245 9572 1183 0,'-3'0'544'0,"-3"-1"-280"15,0 2-91-15,5-1-139 16,1 0-33-16,0 0-132 0</inkml:trace>
  <inkml:trace contextRef="#ctx0" brushRef="#br0" timeOffset="13575.84">16652 9693 1096 0,'-9'-8'531'0,"-9"-8"-214"0,0 7-172 16,-1 4-66-16,3 8-80 16,1 5-21-16,4 7-15 15,11 3 2-15,3 2 10 16,4 2 6-16,4-5 15 16,2 1 4-16,3-2 5 15,3-3 3-15,-4-2-15 16,-4-6-16-16,-4-5-48 15,-5-2-29-15,-8-6-6 16,-6 0 13-16,-8 1 48 16,-3 1 28-16,6 5 19 15,-2 1 0-15,7 9 16 16,0 6 12-16,4 4 28 16,9 3 6-16,5 1-5 15,7-4-9-15,4-1-21 0,0-5-3 16,7-8-2-16,5-5-1 15,8-7-4-15,1-8-4 16,-2-6-15-16,-3 2-2 16,-10-7-1-16,-2 2 5 15,-11 1 21-15,-1 6 22 16,-7 6 45-16,-2 7 2 16,0 7-13-16,-2 5-24 15,2 14-47-15,0 7-4 0,1 9-3 16,2 5 11-16,-2-2 42 15</inkml:trace>
  <inkml:trace contextRef="#ctx0" brushRef="#br0" timeOffset="14295.05">19683 2239 965 0,'-2'-5'405'0,"-3"8"-278"16,2 23-75-16,5 50-54 15,3 22-23-15,5 28 22 16,3 5 3-16,-5-9 3 16,-1-11-57-16,-6-30-220 15</inkml:trace>
  <inkml:trace contextRef="#ctx0" brushRef="#br0" timeOffset="14591.84">19664 2270 443 0,'-5'-8'250'15,"-5"-4"-72"-15,-6 17-68 16,-12 22-91-16,-3 9-20 15,0 16 3-15,8 2 11 16,8-14 20-16,9-7 3 16,6-19 22-16,3-15 12 0,15-11-4 15,-1-13-1-15,5-17-16 16,-1-4 1-16,3-6 9 16,-2 6-2-16,1 15 4 15,-3 14-29-15,1 24-23 16,0 17-1-16,4 23-11 15,6 6 5-15,7 7-23 16</inkml:trace>
  <inkml:trace contextRef="#ctx0" brushRef="#br0" timeOffset="15047.76">19566 3059 674 0,'16'-6'287'0,"24"-5"-115"15,12 0-113-15,29 6 10 16,3 1 25-16,16 5 6 16,5 1-15-16,-2 0-31 15,-3-2-18-15,-19-3-50 16,-17-3-39-16,-26-5-83 0,-10 1-65 0,-20-9-69 16,-10-2 28-16,-17-3 89 15,-5-5 92-15,-7 3 114 16,7-2 17-16,10 7-2 15,4 7-39-15,14 14 6 16,5 5 23-16,10 15 27 16,3 4 25-16,1 7 23 15,2 3-18-15,-10-5-15 0,1-1-9 16,-17-12-21 0,-6-8-8-16,-2-2-310 0</inkml:trace>
  <inkml:trace contextRef="#ctx0" brushRef="#br0" timeOffset="15360.31">20774 2720 898 0,'-1'0'490'16,"-2"5"-36"-16,3 15-348 15,2 11-58-15,1 20-24 16,3 4-5-16,2 6-3 15,-4-10 0-15,5-13 18 16,-3-8-56-16,0-20-144 16</inkml:trace>
  <inkml:trace contextRef="#ctx0" brushRef="#br0" timeOffset="15500.77">20633 2917 738 0,'14'2'426'0,"16"2"-55"15,20-4-208-15,7-4-19 16,9 1-61-16,-11-1-15 16,-9 0-31-16,-6-3-57 0</inkml:trace>
  <inkml:trace contextRef="#ctx0" brushRef="#br0" timeOffset="15907.05">19990 2062 731 0,'-4'-4'387'15,"7"-1"-128"-15,-2 8-74 16,-1-3-94-16,7 19-49 0,11 55-23 16,-8-24-3-16,1 6-1 15,-1-5-1-15,-2-12-62 16,6-7-67-16</inkml:trace>
  <inkml:trace contextRef="#ctx0" brushRef="#br0" timeOffset="16047.62">19891 2184 1023 0,'12'-2'442'0,"22"1"-241"15,6 0-52-15,24-1-27 16,11-1-39-16,12-1-28 16,0 0-8-16,-23 4-354 15</inkml:trace>
  <inkml:trace contextRef="#ctx0" brushRef="#br0" timeOffset="16827.82">17356 3894 756 0,'-13'-2'383'0,"-18"9"-107"16,-8 13-83-16,-4 20-88 15,6 14-38-15,12 6-52 16,15 6-9-16,22-6-3 16,9-8 1-16,24-12-4 15,4-11 2-15,10-21-106 16,2-8-82-16</inkml:trace>
  <inkml:trace contextRef="#ctx0" brushRef="#br0" timeOffset="17140.62">17599 3980 839 0,'-1'-6'465'16,"1"-4"-92"-16,0 13-101 16,-3 14-151-16,-1 8-46 15,-8 8-63-15,-2 2-3 16,4 4 0-16,-1-5 0 15,7-7 0-15,-1-6 0 0,7-13-1 16,1-6 4-16,3-10 4 16,2-7-1-16,-5-13 2 15,7-1-4-15,-7-5 1 16,2-2-1-16,2 7-8 16,-5-1-3-16,2 15-20 15,1 7-5-15,8 15 2 16,4 12 0-16,11 5 15 15,2 3 3-15,2 5 3 16,-2 0 2-16,-9-1 0 16,-5-2 1-16,-14-3-57 15,-5-5-102-15</inkml:trace>
  <inkml:trace contextRef="#ctx0" brushRef="#br0" timeOffset="17280.94">17555 4117 791 0,'15'0'358'0,"3"-2"-110"15,18 3-212-15,7 0-12 16,-2 1-2-16,2 3-63 16</inkml:trace>
  <inkml:trace contextRef="#ctx0" brushRef="#br0" timeOffset="17453">18006 3973 1361 0,'15'8'513'0,"14"15"-347"16,1 2-23-16,-2 18-17 16,-8 4-4-16,-20 5-19 15,-8 7-24-15,-22-3-19 16,-3-4-2-16</inkml:trace>
  <inkml:trace contextRef="#ctx0" brushRef="#br0" timeOffset="18171.45">21966 4072 1065 0,'-16'6'424'0,"-22"9"-282"15,8 10-78-15,12 17-34 16,7 3-15-16,25 6-6 16,11 0 5-16,17-9 0 15,6-8-2-15,2-15 0 0,-3-14-29 16,-9-12-91-16,-6-4-93 16</inkml:trace>
  <inkml:trace contextRef="#ctx0" brushRef="#br0" timeOffset="18312.04">22198 4116 579 0,'2'-5'430'16,"1"2"16"-16,1 5-173 15,-4-2-151-15,1 14-56 0,11 47-26 16,-7-24-6-16,0 2-15 16,1-3-3-16,-2-10-82 15,-1-4-99-15</inkml:trace>
  <inkml:trace contextRef="#ctx0" brushRef="#br0" timeOffset="18577.66">22186 4104 916 0,'11'-14'406'0,"14"-6"-179"16,4 3-60-16,4 14-72 16,-1 8-30-16,-2 5-54 15,-4 8-6-15,-16 3-3 16,-2 1-2-16,-17 7 2 15,-9-6 7-15,-2-1-34 16,-2-6-8-16,15-14-31 0,14-3-14 16,15-9 31-16,8 1 8 15,3 3 54-15,0 4 16 16,-6 7 11-16,0 8 7 16,-15 7-6-16,-12 4 2 15,-17 6 1-15,-10 3 9 16,-14-3-97-16,-5-8-65 15</inkml:trace>
  <inkml:trace contextRef="#ctx0" brushRef="#br0" timeOffset="18796.3">22609 4042 767 0,'14'7'445'0,"18"12"21"16,5 15-255-16,0 15-63 15,-9 8-12-15,-27 14-34 16,-15 1-17-16,-27-8-35 16,-8-5-16-16</inkml:trace>
  <inkml:trace contextRef="#ctx0" brushRef="#br0" timeOffset="24157.5">17614 9782 549 0,'-9'-5'371'0,"-8"-3"6"15,-2 5-183-15,-9 5-127 16,1 9-47-16,7 14-28 16,3 4-7-16,21 8-1 15,11-5 5-15,8-14 27 16,8-5 21-16,4-14 69 15,-2-7 49-15,-12-9 66 16,-7 0 2-16,-21-1-32 16,-10 1-49-16,-4 7-90 15,-1 5-2-15,8 2-168 16,9 2 283-16</inkml:trace>
  <inkml:trace contextRef="#ctx0" brushRef="#br0" timeOffset="24518.29">18357 9611 1007 0,'0'-19'453'0,"0"-25"-208"16,-2-7-39-16,2-2-66 15,0 8-19-15,0 18-32 16,-1 9-28-16,-1 25-38 15,1 15-18-15,4 24-26 16,4 12 10-16,8 16 6 16,1 2 2-16,-4-4 3 0,-6 1 2 15,-2-11 2-15,-3-13 21 16,-1-16-110-16,4-13-92 16</inkml:trace>
  <inkml:trace contextRef="#ctx0" brushRef="#br0" timeOffset="24825.07">18579 9362 785 0,'1'-1'343'0,"-2"-3"-195"15,1 4-46-15,0 0-40 16,0 0-24-16,6 16-11 0,48 33 8 16,-22-29-2-16,-2-4 4 0,-5-4 3 15,-6-4 17-15,-13-7 50 16,-6-2 1-16,-10-2 2 16,-5 2-22-16,-7-9-59 15,1 3-10-15,1-3-72 16,7-2-84-16</inkml:trace>
  <inkml:trace contextRef="#ctx0" brushRef="#br0" timeOffset="25075.04">18574 9606 758 0,'8'0'383'0,"4"-4"-89"16,14 2-172-16,5 0-18 15,7 2-47-15,5 3-22 16,-3 3-41-16,-5 1-80 15</inkml:trace>
  <inkml:trace contextRef="#ctx0" brushRef="#br0" timeOffset="25231.09">18625 9683 959 0,'17'-1'484'16,"11"1"-140"-16,11 2-215 15,5 0-37-15,1 5-54 16,0 0 486-16</inkml:trace>
  <inkml:trace contextRef="#ctx0" brushRef="#br0" timeOffset="25684.3">18816 9278 635 0,'-2'3'312'0,"2"7"-66"16,6 8-85-16,10 14-50 16,8 8 4-16,4 4-24 15,-1 0-7-15,-10-11-11 16,-10-5-5-16,-10-13-2 16,-6-8 4-16,-9-9-22 15,-4-9-72-15</inkml:trace>
  <inkml:trace contextRef="#ctx0" brushRef="#br0" timeOffset="26316.82">19525 9636 827 0,'0'0'388'0,"-1"2"-171"15,-1 11-77-15,4 21-117 16,-1 5 1-16,3 16 1 16,-4 1-5-16,1-3-2 15,2-8 3-15,-1-25 15 0,0-9 22 16,-6-26 4-16,-1-9-3 15,-2-20-20-15,1-9-22 16,-1-9-4-16,1-3 2 16,3 4-1-16,-3-1-6 15,5 21 4-15,1 8-7 16,3 32-12-16,5 14 3 16,9 27-13-1,6 12 3-15,10 11 12 16,6 10 1-16,5 4 2 15,1-8 2-15,-1-18 3 16,1-12 2-16,-7-33 38 16,-2-7 18-16,-11-23 40 15,-5-13 18-15,-8-16-15 16,-8-12-9-16,-9-4-36 16,-12-2-20-16,-4 12-33 0,3 7-9 15,3 25-84-15,10 12-90 16,5 15-229-16</inkml:trace>
  <inkml:trace contextRef="#ctx0" brushRef="#br0" timeOffset="26488.68">20083 9995 763 0,'0'-1'455'0,"0"-2"-3"16,3-1-302-16,-3 3-157 16,0 0-139-16</inkml:trace>
  <inkml:trace contextRef="#ctx0" brushRef="#br0" timeOffset="26973.04">20504 9625 692 0,'-1'-2'308'16,"0"3"-122"-16,2 15-67 15,5 18-75-15,2 8 25 16,0 10-1-16,-1 1-11 15,-3-2 7-15,0-6-10 16,-3-19-1-16,-1-12 23 0,0-17 13 16,0-11-3-16,-6-19-13 15,5-7-28-15,-5-16-23 16,2-1-4-16,0-9-3 16,-2-1-2-16,6 6-12 15,2 3-5-15,5 30-30 16,1 13-7-16,1 29 8 15,5 16 4-15,1 19 24 16,5 9 6-16,6 5-1 16,-1 3 0-16,7 2 2 15,4-10 2-15,1-18-3 16,2-14 35-16,-3-28 34 16,-5-16 13-16,-8-22 35 15,-3-6-17-15,-14-13-16 16,-8-6-9-16,-8 1-31 15,-5-8-18-15,1 12-40 0,3 10-44 16,4 23-188-16</inkml:trace>
  <inkml:trace contextRef="#ctx0" brushRef="#br0" timeOffset="27645.62">21109 9794 922 0,'8'1'376'0,"13"0"-231"16,8 0-23-16,2-1-33 16,-1-3-14-16,-5-5-16 15,-12 1-13-15,-8-5-9 16,-8 1-6-16,-15-1-18 15,-6 1-7-15,-10 5-14 16,0 6-6-16,-3 7-6 16,6 7-1-16,9 7-3 15,2 2 2-15,18 6 4 16,7 1 8-16,8-3 15 16,8-4 11-16,5-8 14 15,-1-5 2-15,4-11 1 16,0-2-1-16,-1-10-4 0,0-6-1 15,-5-4-6-15,-2-5-3 16,-5 0-4-16,-2 1-2 16,-10 5-2-16,-2 8-5 15,-4 8-8-15,-5 6-7 16,3 10-2-16,-3 4 2 16,2 10 6-16,5 3 4 0,5-1 3 15,9 2-1-15,2-7 4 16,0-8 1-16,3-9 8 15,-3-4 7-15,-1-13 6 16,0-4 3-16,-6-6-6 16,-2-1-5-16,-4 3-10 15,-5 5-3-15,3 9-18 16,-1 3-12-16,-1 14-8 16,1 2-1-16,0 11 11 15,-2 6 10-15,6-2 7 16,10-1 3-16,7-10 7 15,8-5 24-15,-1-10 56 16,-4-6 25-16,-6-12 35 16,-4-7-17-16,-7-9-47 15,-4 0-25-15,-3 1-50 16,1 4-68-16,0 7 91 16</inkml:trace>
  <inkml:trace contextRef="#ctx0" brushRef="#br0" timeOffset="27848.69">21854 9454 1104 0,'-3'-6'537'0,"-1"2"-249"16,-4 9-97-16,5 25-144 16,5 16-44-16,6 17-5 15,8 10 1-15,-1 4 2 16,-3 2 3-16,0-2 2 15,-7-15 0-15,-3-18-18 16,-1-18-36-16,2-23-19 16</inkml:trace>
  <inkml:trace contextRef="#ctx0" brushRef="#br0" timeOffset="28004.91">21761 9736 812 0,'2'-3'461'0,"3"-8"-49"15,10 7-243-15,10 1-133 16,2 3-20-16,5 7-16 16,0 0 43-16,0 7-165 15,4 1-189-15</inkml:trace>
  <inkml:trace contextRef="#ctx0" brushRef="#br0" timeOffset="28208.03">22108 9822 856 0,'-4'-2'452'15,"-5"-2"-130"-15,2 2-76 16,-2 7-133-16,2 5-50 16,6 10-54-16,1 2-8 15,11 3 3-15,3-3 0 0,10-3 3 16,5-7 5-16,0-8 57 16,-4-7 26-16,-12-12 42 15,-9-5 8-15,-14-7-48 16,-5 3-27-16,-7 2-47 15,2 7-16-15,5 9-137 16</inkml:trace>
  <inkml:trace contextRef="#ctx0" brushRef="#br0" timeOffset="28629.76">22367 9769 1027 0,'1'2'471'0,"2"-4"-206"16,2 14-136-16,9 10-52 15,-1 9-33-15,1 7-10 16,-5 2-11-16,-8-6 2 16,-1-11 0-16,-5-9 0 0,9-7 3 15,-3-7 14-15,0-8 0 16,3-6-3-16,-2-13-14 16,12-2-20-16,7-4-11 15,6 2-2-15,1 7-2 16,-4 6-2-16,-4 14-11 15,-8 6 12-15,-6 18 18 16,-6 4 8-16,-4 9 21 16,-1 3-10-16,0-1-11 15,4-4 35-15,9-8-157 16</inkml:trace>
  <inkml:trace contextRef="#ctx0" brushRef="#br0" timeOffset="28817.22">22953 9744 1245 0,'0'0'528'15,"0"0"-313"-15,0 0-111 16,-1 0-60-16,-1 0-91 15</inkml:trace>
  <inkml:trace contextRef="#ctx0" brushRef="#br0" timeOffset="29020.41">22904 9988 1370 0,'-1'3'657'15,"4"3"-243"-15,-2-2-185 16,-1-4-38-16,0 0-76 16,0 0-32-16,0 0-51 15,0 0-13-15,0 0-10 16,0 0 9-16,0 0-21 16</inkml:trace>
  <inkml:trace contextRef="#ctx0" brushRef="#br0" timeOffset="30235.37">9189 10910 613 0,'1'1'308'0,"-5"2"-97"0,-13 2-23 16,-19 3-45-16,-13 1-44 16,-13-5-47-16,-2-4-17 0,3-4-12 15,3-6-6-15,13 4-12 16,10 3-4-16,16 0-6 16,11 3-13-16,20 3-4 15,7 3 1-15,20 13 7 16,11 3 11-16,13 10 5 15,2-1 4-15,-7 5 15 16,-15 1 14-16,-37 0 20 16,-18 3 5-16,-44 2-6 15,-7 0-11-15,-10 0-19 16,7-5-3-16,19-11-3 16,9-5 8-16,21-10-6 15,5-7-4-15,28 4 2 16,12-1-10-16,11 0 3 15,13 4 0-15,10-1-10 16,5-1 0-16,12-3-36 16,0-6-86-16</inkml:trace>
  <inkml:trace contextRef="#ctx0" brushRef="#br0" timeOffset="30564.09">9445 11111 914 0,'1'-7'423'15,"-1"-10"-168"-15,2 11-72 0,2 14-71 16,-1 7-37-16,3 19-59 16,-3 4 5-16,2 13-6 15,-2 2-1-15,1-4 2 16,-1-5 0-16,-2-17-3 16,-1-10 12-16,-2-19 30 15,-3-11 4-15,-4-15 5 16,0-8-10-16,-4-10-31 15,-1-4-4-15,1-7-3 16,-3-5-3-16,3 1-6 16,6 1-5-16,7 8-14 15,7 12-7-15,10 11-9 16,2 6-4-16,9 15 4 16,5 1 6-16,13 7-78 15,8 2-68-15</inkml:trace>
  <inkml:trace contextRef="#ctx0" brushRef="#br0" timeOffset="30782.83">9432 11156 1004 0,'-5'0'487'0,"-3"1"-181"0,24-1-122 16,12-2-33-16,25 0-67 15,11 0-23-15,5 4-30 16,-1 2-66-16,-14 2-172 16</inkml:trace>
  <inkml:trace contextRef="#ctx0" brushRef="#br0" timeOffset="31181.16">9789 11251 774 0,'-2'1'393'0,"-6"6"-111"0,7 1-85 16,-1 8-79-16,4 5-29 15,10 1-39-15,1-1-13 16,2-8-10-16,0-3 0 16,1-10 7-16,-3-6 4 15,-1-7 1-15,0-2-2 16,-10-3-10-16,7 0-5 0,-7 5-10 16,-2 0-6-16,3 9-30 15,-3 4-8-15,7 15-8 16,4 8 3-16,5 21 24 15,0 13 7-15,0 4 19 16,-4-2 12-16,-12-9 53 16,-10-6-1-16,-14-7 40 15,-6-2-4-15,-8-16-41 16,2-8 4-16,-5-18-46 16,1-11 8-16,5-12-98 15,5-9-80-15</inkml:trace>
  <inkml:trace contextRef="#ctx0" brushRef="#br0" timeOffset="31620.08">9369 10639 974 0,'1'0'429'0,"0"-7"-229"16,15 6-52-16,16-2-77 0,12 2-24 15,28 6-27-15,5 2-6 16,-1 5-7-16,-9 0 1 16,-23-4 7-16,-16-6-28 15,-17-4-41-15,-4-3-3 16,-6-4-10-16,-2-1 30 16,0-2 37-16,-1 1 2 15,0 4 9-15,6 1 10 16,-1 6 22-16,5 5 27 0,-3 7 15 15,3 6 1-15,-7 8-3 16,-3-3-23-16,-2 4-19 16,-9-4 57-16</inkml:trace>
  <inkml:trace contextRef="#ctx0" brushRef="#br0" timeOffset="31996.29">10408 11126 562 0,'-2'3'361'0,"0"-2"25"16,3-1-158-16,-1 0-82 15,23-1-31-15,55-5-48 16,-19 1-21-16,5-1-32 16,-7 4-11-16,-18 1-242 15</inkml:trace>
  <inkml:trace contextRef="#ctx0" brushRef="#br0" timeOffset="32152.37">10478 11239 1115 0,'5'1'480'16,"17"3"-225"-16,7-2-104 15,17-1-29-15,8 1-39 16,-2-4-14-16,1 0-85 0</inkml:trace>
  <inkml:trace contextRef="#ctx0" brushRef="#br0" timeOffset="32512.19">11214 11023 845 0,'-9'-3'438'0,"-11"2"-118"15,-6 5-156-15,-5 9-114 16,3 7-30-16,3 16-21 0,4 11-6 16,14 12-2-16,9 4 1 15,20 1 4-15,14-7 12 16,16-11 46-16,8-12 21 16,14-27 41-16,-2-13 17 15,2-27 18-15,-4-11-2 16,-22-13 7-16,-17-3-12 15,-32-1-46-15,-22 7-12 16,-29 7-45-16,-9 9-16 16,-4 12-18-16,7 7-24 0,7 8-126 15,1 6-217-15</inkml:trace>
  <inkml:trace contextRef="#ctx0" brushRef="#br0" timeOffset="32966.04">10976 10752 966 0,'0'-4'451'16,"10"0"-178"-16,7-2-79 15,24 2-68-15,9 2-14 16,14 4-31-16,3 3-22 16,0 2-36-16,-4 0-8 15,-10 0-5-15,-6-4 22 16,-17-2-96-16,-9-2-36 0,-14-7-119 15,-8-2-70-15,-19-4 84 16,-4-6 35-16,-3-5 118 16,4 1 50-16,10 0 53 15,6 11 19-15,8 8 18 16,5 5 7-16,11 12-10 16,6 3 5-16,6 10 17 15,-3 5 8-15,-7 1-11 16,-8-1-16-16,-11-4-33 15,-2-5 13-15,-5-4-544 16</inkml:trace>
  <inkml:trace contextRef="#ctx0" brushRef="#br0" timeOffset="33449.97">12462 11092 821 0,'-5'0'407'0,"-2"2"-125"16,11 0-120-16,19-2-52 15,16 3-19-15,20 0-19 16,11 3-24-16,5-6-34 16,-1 1-5-16,0 0-1 0,-8-2 1 15,-7 1-75-15,-9 1-77 16</inkml:trace>
  <inkml:trace contextRef="#ctx0" brushRef="#br0" timeOffset="33669.5">12625 11206 736 0,'0'1'337'0,"2"2"-143"16,1-1-34-16,-3-2-48 16,5 0-23-16,17 2-37 15,35 11-21-15,-22-9-20 16,2 0-3-16,13-4 8 16,0 0-45-16,3-6-183 15</inkml:trace>
  <inkml:trace contextRef="#ctx0" brushRef="#br0" timeOffset="33841">13012 11086 582 0,'0'-5'305'0,"3"-3"-62"0,6 4-53 16,6 5-46-16,3 7-7 16,0 6-7-16,0 6-22 15,-1 12-26-15,-5-1-13 16,-8 1-35-16,-7-1-6 15,-13-4-21-15,-7-5-48 16</inkml:trace>
  <inkml:trace contextRef="#ctx0" brushRef="#br0" timeOffset="34075.44">12442 11077 1068 0,'-21'14'456'0,"-14"14"-242"16,7 5-48-16,22 1-58 16,11-3-26-16,25-2-42 15,12-3-11-15,21-8-43 16,1-3 226-16</inkml:trace>
  <inkml:trace contextRef="#ctx0" brushRef="#br0" timeOffset="35225.21">13751 11175 796 0,'10'8'325'0,"13"13"-186"0,2 9-9 15,-3 11-14-15,-6 3-23 16,-12-3-39-16,-6 0-12 15,-8-17-7-15,-2-4 3 16,5-16 8-16,2-7-10 16,5-19-22-16,7-11-10 15,12-11-19-15,2-5 3 0,12 10 5 16,0 4 16-16,3 15 21 16,0 7 10-16,-6 19 20 15,-3 9-11-15,-9 16-14 16,-5 8-8-16,-5 6-12 15,-3 2-4-15,-1-3-4 16,-2-7-3-16,-2-14-124 16</inkml:trace>
  <inkml:trace contextRef="#ctx0" brushRef="#br0" timeOffset="35600.93">13759 11012 1059 0,'1'-3'409'16,"16"3"-270"-16,4-6-45 15,25 0-33-15,15 6 4 16,9-4-20-16,4 5-13 15,-15 3-16-15,-8-2-2 0,-20-2 0 16,-7 1-15-16,-10-1-26 16,-7-1-25-16,-8-8-32 15,-9-7 11-15,-7-2 21 16,2 2 21-16,7 6 31 16,0 4-3-16,11 8-3 15,2 5 9-15,1 5 29 16,5 9 17-16,1 3 18 15,-5 0-9-15,0-4-22 16,2 0 1-16</inkml:trace>
  <inkml:trace contextRef="#ctx0" brushRef="#br0" timeOffset="35890.15">14658 11122 1231 0,'0'1'468'0,"2"9"-321"15,2 6-70-15,1 18-58 16,4 6 9-16,-1 9-14 16,0 1-4-16,1-2 36 0,-6-8-59 15</inkml:trace>
  <inkml:trace contextRef="#ctx0" brushRef="#br0" timeOffset="36031.1">14568 11234 1179 0,'5'-3'514'0,"8"-3"-243"16,15 4-121-16,11 3-74 15,14 3-23-15,14 4-33 16,-1 1-29-16</inkml:trace>
  <inkml:trace contextRef="#ctx0" brushRef="#br0" timeOffset="36742.56">15118 11146 816 0,'7'-2'355'0,"8"-1"-136"0,-1 3-75 15,8 14-34-15,-4 8 11 16,0 11-27-16,-6 6-15 15,-10-3-25-15,-3-2-11 16,-10-11-11-16,3-3 3 16,-1-15 8-16,1-8-5 15,3-18-15-15,2-8-13 16,3-11-21-16,10 0-4 16,10 7 0-16,4 0-2 0,9 18 9 15,-3 6 7-15,-4 10 16 16,-3 11 7-16,-8 10 2 15,-3 5-2-15,-9 2-6 16,-3-2-3-16,-2-6-2 16,-1-4-1-16,1-10 4 15,1-7 6-15,5-9-2 16,6-6-2-16,4-10-12 16,8 2-6-16,7-3-5 15,1 4 1-15,2 11-4 16,-6 1-1-16,-4 12-4 15,-2 7-1-15,-5 11 6 16,-7 6 2-16,-13 0 3 16,-3 1-55-16</inkml:trace>
  <inkml:trace contextRef="#ctx0" brushRef="#br0" timeOffset="37180.18">15939 11320 960 0,'4'-7'420'0,"7"-8"-202"15,-4 1-28-15,-6-4-54 16,-2-1-21-16,-13 1-50 16,-3-1-17-16,-10 8-29 15,-3 4-16-15,-3 9-16 16,1 6-7-16,8 7-3 15,6 2 2-15,13-1 6 16,5 0 3-16,13-3 7 16,5-3 3-16,5-7 3 15,3-3 1-15,-5-1 2 16,-3-2 1-16,-7 3-6 16,1 2-5-16,-5 12 6 15,0 8 0-15,0 15 6 16,2 11 3-16,8 7-6 15,-1 5-3-15,2 3 1 16,-7-5 4-16,-14-5 4 0,-10-10 15 16,-19-13 26-16,-7-8 6 15,-11-15 9-15,-4-7-9 16,5-17-18-16,8-9-9 16,11-13-42-16,13-2-37 15,17-10-153-15</inkml:trace>
  <inkml:trace contextRef="#ctx0" brushRef="#br0" timeOffset="37594.25">15706 10938 708 0,'-6'-1'364'0,"-5"-1"-75"15,5-5-56-15,20 5-94 16,8-4-48-16,26 3-86 16,10 1-11-16,15 2 14 15,0 4 5-15,-12 2 6 0,-9-1 2 16,-28 3-7-16,-8-3-7 15,-13-2 3-15,-8-1-6 16,-6-7-37-16,-7-2-10 16,1-8-12-16,1-3 4 15,9 2 34-15,1 2 11 16,6 3 0-16,0 4 6 16,0 9 27-16,12 7 17 0,0 14 41 15,2 6 18-15,-9 1 8 16,-5 1-8-16,-5-13-28 15,1-3 20-15</inkml:trace>
  <inkml:trace contextRef="#ctx0" brushRef="#br0" timeOffset="37954.07">16475 11154 1190 0,'3'-2'467'0,"15"-5"-324"16,8 2-48-16,18-1-62 16,9 3-8-16,14 8-15 15,0-1-4-15,-6 3-71 16,-7 2-91-16</inkml:trace>
  <inkml:trace contextRef="#ctx0" brushRef="#br0" timeOffset="38125.91">16534 11250 825 0,'-5'0'389'15,"-1"5"-118"-15,7-2-68 16,14-1-56-16,11 0-17 0,19 0-59 15,12-2-24-15,22-3-32 16,6 2-30-16,4-5-101 16</inkml:trace>
  <inkml:trace contextRef="#ctx0" brushRef="#br0" timeOffset="38453.97">17552 10972 1019 0,'-15'-9'432'16,"-8"-9"-241"-16,-6 15-122 16,0 9-30-16,-1 19-35 15,0 10-6-15,6 11-6 16,5 7-2-16,18 3 22 0,12 1 5 15,22-4 28-15,10-7 11 16,7-17 10-16,6-12 11 16,-3-22 38-16,-3-11 8 15,-7-18 8-15,-9-7 4 16,-21-7-50-16,-13-2-16 16,-20 3-36-16,-13 2-19 15,-4 6-30-15,4 3-53 16,10 8-113-16</inkml:trace>
  <inkml:trace contextRef="#ctx0" brushRef="#br0" timeOffset="38892.83">17205 10755 842 0,'15'0'349'0,"27"-1"-208"0,10 0-5 16,13 1-38-16,4 3-22 15,-3 4-36-15,-3-1-11 16,-9 0-11-16,-7-2-1 15,-15-5-1-15,-12 1 2 16,-14-4 1-16,-4 0-6 16,-6-3-4-16,-4-6-3 15,-5 1-4-15,0-3 2 0,4 3 1 16,1 3-2-16,8 7-19 16,2 2-4-16,6 3-5 15,5 4-1-15,3 8 11 16,5 4-2-16,0 1 30 15,-2 3 15-15,-11-2 38 16,-4-2 19-16,-13-6-1 16,-9-1-6-16,0-4-39 15,-2-6 18-15</inkml:trace>
  <inkml:trace contextRef="#ctx0" brushRef="#br0" timeOffset="44049.8">1862 11837 935 0,'-18'3'390'0,"-27"8"-234"15,0 11-46-15,3 18-55 16,3 7-29-16,16 11-29 16,6 3-7-16,21 2-1 15,15-2 3-15,25-7 7 16,10-8 5-16,24-25 15 15,3-14 10-15,-7-25 41 16,-2-17 21-16,-27-12 33 16,-11-5 1-16,-24-3-22 0,-17-2-14 15,-25-5-34 1,-22-5-7-16,-13 5-30 0,0 10-15 16,9 20-26-16,16 14-23 15,11 24-107-15,6 9-89 16</inkml:trace>
  <inkml:trace contextRef="#ctx0" brushRef="#br0" timeOffset="44159.33">1718 12067 601 0,'23'5'382'0,"13"-2"-20"0,24-3-199 16,11-1-56-16,10-5-64 16,4 5-22-16</inkml:trace>
  <inkml:trace contextRef="#ctx0" brushRef="#br0" timeOffset="44487.15">2408 12022 982 0,'-18'5'395'0,"-16"2"-274"16,6 2-43-16,10 4-42 15,7 0-33-15,10 1-15 16,0 1-1-16,12-3 9 16,7 0 4-16,9-2 7 0,4-3 4 15,-5-4 2-15,-9-3-1 16,-11 2-5-16,-8 2-3 16,-16 4-4-16,-5 2-7 15,-8 9 25-15,3 3 5 16,11 3 1-16,8 0 5 15,17-5-20-15,9-4-1 0,17-9 2 16,6-4 3-16,3-7-75 16,-1-7-94-16</inkml:trace>
  <inkml:trace contextRef="#ctx0" brushRef="#br0" timeOffset="44894.99">2541 12106 870 0,'5'1'335'0,"3"-2"-206"16,5 0-65-16,9-2-20 15,2-3-5-15,11 6-24 16,-1-4-5-16,-3 2 0 16,-9-2 1-16,-13 1-2 15,-9 4-1-15,-14 5-7 16,-5 6 3-16,-10 5 20 15,-1 3 12-15,3 6 7 0,11 5 0 16,11 1-4-16,5 2-7 16,13-3 4-16,1-6 1 15,7-8-6-15,7-7 2 16,4-12 3-16,-3-11 1 16,8-10-2-16,-5-6-5 15,-3-3-8-15,-2-2-3 16,-10 3 0-16,-6 5 0 0,-9 7 5 15,-2 7 5-15,-5 12-18 16,-1 6-9-16,-2 9-15 16,2 6-10-16,4 6 12 15,2 2 6-15,4 4-18 16,4-2-72-16</inkml:trace>
  <inkml:trace contextRef="#ctx0" brushRef="#br0" timeOffset="45064.64">3038 12101 1110 0,'0'-3'494'0,"-2"0"-273"16,2 7-83-16,0-4-84 0,0 13-34 0,9 53-1 16,-3-29-7-16,0 3-28 15,-1-2-65-15,3-9-345 0</inkml:trace>
  <inkml:trace contextRef="#ctx0" brushRef="#br0" timeOffset="45502.03">3234 12125 701 0,'-7'-4'407'0,"-8"-2"-41"16,-7 6-222-16,-5 6-62 15,-7 6-47-15,2 0-9 0,9 7-26 16,6 1-3-16,14 0-8 15,7 2 2-15,16-3 6 16,7-3 3-16,9-6 9 16,2-4 0-16,-4-7-39 15,-2-6-18-15,-5-6-68 16,-3-2-16-16,-6-6 35 16,-4 2 20-16,-10 0 106 15,0 4 57-15,-4 5 54 16,-2 5-3-16,2 9-40 15,0 4-34-15,0 10-43 16,0 2 4-16,0 1 0 16,-1-1-3-16,-1-6-2 15,2-4 1-15,0-10 14 16,2-3-4-16,4-11-12 16,3-2-7-16,10-3-24 15,1-2-2-15,7 8-1 0,-2 4 0 16,-3 9 1-16,2 5-1 15,-12 11-1-15,-2 4 3 16,-10 10 4-16,-7 4 7 16,-3 0-7-16,1-1-77 15</inkml:trace>
  <inkml:trace contextRef="#ctx0" brushRef="#br0" timeOffset="45658.44">3504 11709 1346 0,'-2'12'465'0,"-4"23"-421"16,2 11-31-16</inkml:trace>
  <inkml:trace contextRef="#ctx0" brushRef="#br0" timeOffset="46291.17">4397 12111 509 0,'2'-9'322'0,"-4"-7"4"16,-8 1-52-16,-14 12-80 15,-10 6-38-15,-5 10-76 16,-1 10-28-16,12 13-41 15,10 5-11-15,19-1-6 16,7 0 3-16,22-4 6 16,7-8 3-16,11-11 9 15,4-10 2-15,-9-15 4 16,-8-8-5-16,-13-11-20 16,-8 2-7-16,-13-2-10 15,1 4 4-15,-6 5 12 16,-5 4-2-16,-3 14 2 15,1 9 5-15,-3 20 8 16,5 15 10-16,2 20 10 0,2 12-4 0,8 2-3 16,-1-7-4-16,8-11-5 15,-2-10 2-15,-1-16-5 16,4-7-25-16,5-19-123 16,0-12-196-16</inkml:trace>
  <inkml:trace contextRef="#ctx0" brushRef="#br0" timeOffset="46541.25">4687 12186 912 0,'-14'-4'397'0,"-14"0"-194"15,3 4-95-15,6 6-68 0,3 5-17 16,17 10-16-16,5 2-2 15,16 1 6-15,8 1 5 16,4-6 3-16,4-3 0 16,-3-11 7-16,1-5 7 15,-8-11 10-15,-10-5 6 16,-7-2-3-16,-11-5-9 16,-10 4-44-16,-5 1-53 15</inkml:trace>
  <inkml:trace contextRef="#ctx0" brushRef="#br0" timeOffset="46838.07">4877 12267 972 0,'8'5'442'0,"8"3"-190"16,6-1-69-16,0-6-74 16,1-1-18-16,2-8-28 15,-3-2-16-15,-4-7-13 16,-7-1-19-16,-9 1-48 15,-6 1-16-15,-12 3-19 16,-4 1 11-16,-8 6 26 16,4 6 3-16,2 13 1 15,6 7 0-15,2 10 8 16,0 6 14-16,8 11 30 16,-4 6 10-16,10 5 16 15,8 1-1-15,4-10-11 0,8 1-2 16,3-9-7-16,-7-3-11 15,2-3-68-15,-2-10-87 16</inkml:trace>
  <inkml:trace contextRef="#ctx0" brushRef="#br0" timeOffset="47166.11">5504 12180 990 0,'-7'10'447'0,"-9"18"-209"16,-5 2-52-16,-9 7-44 15,-3-1-31-15,-4-5-47 16,-2-6 13-16,4-16-46 16,3-5-19-16,7-17-33 15,4-10-11-15,8-8-15 16,7-2 10-16,10 3 12 15,7 5-1-15,14 14-3 16,-1 5 11-16,7 16 19 16,-1 7 12-16,1 11 18 15,-4 8-1-15,-2 6-6 16,-4-3-3-16,-6-7-18 16,-5-6-52-16</inkml:trace>
  <inkml:trace contextRef="#ctx0" brushRef="#br0" timeOffset="47306.7">5367 11962 1251 0,'-4'0'509'0,"-2"6"-318"16,0 4-113-16,12 18-165 15</inkml:trace>
  <inkml:trace contextRef="#ctx0" brushRef="#br0" timeOffset="47884.68">6136 12187 713 0,'5'6'298'0,"4"11"-129"16,0 8-33-16,-2 12 11 16,-6 1-27-16,-3-4-58 15,-4-5-19-15,4-16-14 16,2-5 8-16,1-16-11 16,5-9-7-16,4-14-11 15,5-9-13-15,8-1-1 16,0 2 3-16,8 10-1 15,4 7 4-15,-6 13 6 16,-2 10 2-16,-7 14 9 16,-10 8-4-16,-6 13 2 0,-4 4-1 15,0 5-45-15,1-3-75 16</inkml:trace>
  <inkml:trace contextRef="#ctx0" brushRef="#br0" timeOffset="48197.51">6605 12278 734 0,'-1'0'376'0,"-1"1"-98"16,2 7-98-16,7 3-98 15,3 1-5-15,12 0-19 16,1-5-10-16,6-8-12 16,2-6-5-16,-3-9 0 15,-3-3 1-15,-10 0 0 16,-11-2 0-16,-12 0-12 15,-9 1-5-15,-13 4-13 16,-4 2-6-16,0 14-15 16,2 10-4-16,3 14-7 15,8 10 8-15,7 13 24 16,5 7 9-16,13 9 12 16,3-2-5-16,8-3-9 15,6-7-2-15,3-12-23 16,1-7-48-16</inkml:trace>
  <inkml:trace contextRef="#ctx0" brushRef="#br0" timeOffset="48510.05">7058 12256 806 0,'-23'-16'384'0,"-13"-12"-158"15,4 11-119-15,6 6-31 0,11 13-52 16,2 8-11-16,13 7 4 16,0 4 4-16,2-1 6 15,14-1 0-15,3-4-3 16,7-5 0-16,9-10 1 16,-2-3 0-16,8-12-2 15,-1-3-2-15,4-2 13 16,-1-3 8-16,-5 13 20 15,-5 6 12-15,-12 12 14 16,-6 9 0-16,-20 3-4 16,-9 7-10-16,-12 1-28 15,-6-4-26-15</inkml:trace>
  <inkml:trace contextRef="#ctx0" brushRef="#br0" timeOffset="49167.96">7939 12230 726 0,'6'-3'327'0,"11"0"-151"16,10 1-12-16,8-2-40 16,-2-1-31-16,9 1-45 15,-3-1-16-15,-11-2-10 16,3 0 4-16,-30 3 1 15,-6 2-3-15,-21 4-7 16,-8 6 2-16,-3 5 17 16,0 4 6-16,13 4-1 15,5 5-14-15,17 3-24 16,7 2-3-16,14-1 2 16,3-6 5-16,20-8-4 0,5-9-26 15,8-8-72-15,5-9-37 16,-13-9-65-16,1-4 20 15,-2-3 70-15,-4 3 33 16,-5 5 133-16,-8 8 49 16,-20 8 63-16,-5 3 27 15,-13 13-32-15,-3 4-36 16,-11 9-55-16,-7-3-22 16,1-3-23-16,-3-5-1 0,4-15 0 15,7-2-1-15,2-15-14 16,5-5-11-16,8-3-15 15,5-3-8-15,8 3-1 16,6 3 0-16,4 11 9 16,0 8 12-16,4 15 29 15,-1 12 12-15,5 16 8 16,2 6-8-16,-2 3 10 16,1-3-63-16</inkml:trace>
  <inkml:trace contextRef="#ctx0" brushRef="#br0" timeOffset="49645.03">9242 12288 503 0,'-3'12'289'0,"-2"6"22"16,1 11-216-16,3 2 1 15,1-2-25-15,-2-7-22 16,2-12-11-16,0-5 4 16,4-16-5-16,4-6-1 15,6-14-10-15,5-6-17 0,-3-3-5 16,7 2-5-16,-2 9 25 15,1 7 8-15,1 19 14 16,-4 4 15-16,-1 19-7 16,-2 11 2-16,-7 11-5 15,-6 7-7-15,-3 4-14 16,1-5-14-16,6-14-130 16</inkml:trace>
  <inkml:trace contextRef="#ctx0" brushRef="#br0" timeOffset="49941.75">9865 12331 985 0,'-1'13'418'0,"-11"12"-233"0,1 2-19 16,-4-2-61-16,-4-5-22 15,0-11-39-15,-5-6-10 16,-5-8-19-16,1-2-17 15,2-10-26-15,2-1-3 16,8-5 4-16,3-1 11 16,12 5 3-16,4 3-5 15,15 12 8-15,5 4 6 16,4 12 18-16,-1 9 8 16,-4 11-1-16,1 5-5 0,-4 1-3 15,1 0 1-15,-4-12-53 16,-1-3-49-16</inkml:trace>
  <inkml:trace contextRef="#ctx0" brushRef="#br0" timeOffset="50098.36">9762 12213 1147 0,'-1'-6'495'0,"-4"-7"-283"15,-1 3-92-15,10 1-92 16,0 6-85-16</inkml:trace>
  <inkml:trace contextRef="#ctx0" brushRef="#br0" timeOffset="50340.45">9952 12284 776 0,'3'0'445'0,"4"-1"-3"16,4 9-298-16,4 8-46 15,2 7-27-15,0 6-10 16,2-4-25-16,-3-3-8 0,-1-12 2 16,0-5 25-16,-5-10 18 15,4-4 0-15,0-8-7 16,-1-4-28-16,0-2-70 15,-2-1-63-15</inkml:trace>
  <inkml:trace contextRef="#ctx0" brushRef="#br0" timeOffset="50810.96">10313 12287 973 0,'-3'0'397'0,"-8"6"-244"16,4 4-50-16,4 8-49 15,1 6-9-15,4 4-11 16,7 0-4-16,2 0 2 15,8-3 2-15,6-8 1 16,-1-6 2-16,7-11 1 16,-6-9 0-16,-3-8-1 15,-3-5-2-15,-5-4-8 0,-4 1-4 16,-7 3-7-16,-3 2-3 16,-5 9-8-16,2 3-8 15,0 8-18-15,3 6-3 16,1 9 1-16,4 5 8 15,0 8 16-15,8-1 5 16,12-3 15-16,1-5 12 16,10-11 39-16,-7-2 5 15,-6-10 27-15,-1-9-1 0,-8-9-27 16,2-6-3-16,-8-2-38 16,-7-4-9-16,1 5-116 15,-4 0-23-15</inkml:trace>
  <inkml:trace contextRef="#ctx0" brushRef="#br0" timeOffset="51045.71">11066 12490 1230 0,'3'5'536'0,"0"10"-272"0,0 4-44 16,-10 7-83-16,-5 1-39 16,-8 2-76-16,-3-1-60 15</inkml:trace>
  <inkml:trace contextRef="#ctx0" brushRef="#br0" timeOffset="51570.08">12082 12358 746 0,'-4'11'388'0,"-15"19"-115"16,-6 2-39-16,-11 4-106 15,-6-8-32-15,-5-10-42 16,3-6-16-16,5-15-5 15,6-3-4-15,10-21-15 16,8-5-9-16,10-5-19 16,5-2-5-16,12 6-4 15,6 7 3-15,16 18 15 0,7 8 10 16,4 27 25-16,-1 10 3 16,-11 12-5-16,-3 1-3 15,-8-6 0-15,-5-6-52 16,-7-10-424-16</inkml:trace>
  <inkml:trace contextRef="#ctx0" brushRef="#br0" timeOffset="51695.08">11959 12210 955 0,'1'-2'368'15,"4"-2"-201"-15,6 16-201 16,1 2-326-16</inkml:trace>
  <inkml:trace contextRef="#ctx0" brushRef="#br0" timeOffset="51945.35">12227 12541 951 0,'14'5'483'16,"13"1"-129"-16,4-6-196 15,-2-1-31-15,-4-10-50 16,-5-5-12-16,-11-9-24 15,-9-1-11-15,-16-4-21 0,-11 0-13 16,-7 7-20-16,-2 6-4 16,8 12 1-16,8 8-1 15,5 19 1-15,8 7 3 16,7 12 3-16,-1 2 4 16,4 0 8-16,2 0 2 15,3-2 6-15,2-2 3 16,2-2-34-16,0-4-68 15</inkml:trace>
  <inkml:trace contextRef="#ctx0" brushRef="#br0" timeOffset="52242.4">12839 12376 1040 0,'-1'13'444'0,"-4"17"-236"15,-4 3-28-15,-9 1-59 16,-4-1-20-16,-4-9-36 16,1-2-21-16,-5-8-16 15,1-8-25-15,1-9-50 16,3-4-14-16,5-12-18 16,6-2 18-16,14-7 35 15,3-3 1-15,14 7 28 16,9 7 8-16,2 15 26 0,0 6 16 15,2 17 10-15,-5 2 7 16,3 6-11-16,-2 0-8 16,-6-3-10-16,-4-1-65 15</inkml:trace>
  <inkml:trace contextRef="#ctx0" brushRef="#br0" timeOffset="52870.11">13713 12324 832 0,'13'0'371'15,"14"0"-162"-15,6 15-109 16,3 11 6-16,-13 14 2 15,-9 3-6-15,-24-1-2 16,-8 0-20-16,-5-18-30 16,4-2-13-16,11-16-9 15,6-10-13-15,16-15-17 16,7-11-4-16,8-11-6 16,3-5 8-16,5 3 4 15,-1 7-3-15,-2 14 10 16,-1 11 3-16,-14 24 27 15,2 12 11-15,-12 17 2 16,-4 7-1-16,-5-1-22 0,-5-6-6 16,5-9-24-16,2-9-58 15</inkml:trace>
  <inkml:trace contextRef="#ctx0" brushRef="#br0" timeOffset="53104.84">14432 12451 1060 0,'7'0'503'0,"16"2"-129"16,7 5-169-16,9-2-34 15,1 2-29-15,-3-3-61 16,4-3-26-16,2-1-52 16</inkml:trace>
  <inkml:trace contextRef="#ctx0" brushRef="#br0" timeOffset="53791.91">15036 12370 744 0,'7'1'323'0,"11"10"-132"16,4 10-45-16,-6 14-5 15,-1 8 7-15,-13 0-25 16,-6-3-19-16,-5-10-43 16,1-6-16-16,4-11 1 15,-1-12-1-15,9-11-8 16,5-9-5-16,5-12-21 15,6-6-7-15,4-9-3 0,-3 0 0 16,8 10-6-16,1 11-1 16,-8 23 6-16,-4 10 11 15,-12 17 13-15,-4 5 1 16,-7 6-2-16,-5-3-6 16,0-6-4-16,2-5 0 15,8-11-20-15,10-4-15 0,8-11-19 16,4-4-2-16,8-12 17 15,-1-3 13-15,2-3 12 16,2 2 0-16,-7 10-4 16,-3 7 5-16,-7 17 14 15,-6 2 4-15,-8 15 7 16,-2 3-4-16,0-1-14 16,0 0-55-16</inkml:trace>
  <inkml:trace contextRef="#ctx0" brushRef="#br0" timeOffset="54205.74">15859 12563 578 0,'1'-4'343'0,"1"-14"-20"0,-4-3-74 16,-8-1-71-16,-5-3-28 15,-13 5-56 1,-4 6-29-16,-7 12-46 16,0 6-17-16,8 14-14 15,10 5-1-15,15 1 5 16,8-1 3-16,17-3 7 16,5-6 4-16,11-7 5 15,-1-5 3-15,-3-3 1 16,-3-1 1-16,-10-3 4 15,0 0 13-15,-6 3 10 16,-1 2 5-16,-1 10 3 16,-2 9-15-16,3 19-13 15,-1 10-8-15,-8 18-6 0,-5 8-1 16,-18-2 45-16,-8-4 9 16,-10-18 9-16,-6-18 6 15,1-22-28-15,3-12-3 16,12-17-35-16,8-7-49 15,7-17-116-15</inkml:trace>
  <inkml:trace contextRef="#ctx0" brushRef="#br0" timeOffset="54580.77">16364 12401 592 0,'1'-1'353'16,"12"-2"40"-16,12 3-151 16,16 0-96-16,6 1-7 15,12 1-70-15,0-2-27 16,4 0-21-16,-2 0-21 15,-13-3-178-15</inkml:trace>
  <inkml:trace contextRef="#ctx0" brushRef="#br0" timeOffset="54753.06">16478 12498 983 0,'3'0'422'0,"7"0"-209"15,3 0-37-15,11 0-41 16,5 0-33-16,16 0-59 16,10 0-16-16,5-3-27 15,8-1-63-15</inkml:trace>
  <inkml:trace contextRef="#ctx0" brushRef="#br0" timeOffset="55075.23">17331 12270 639 0,'-7'-10'354'0,"-10"-13"-64"16,-4 4-85-16,-6 12-85 16,-6 3-40-16,0 9-50 15,2 10-22-15,7 14-13 0,3 8 3 16,18 16 11-16,6 2 11 15,22 2 8-15,12-4 4 16,14-20 5-16,8-6 7 16,4-19 15-16,-2-8 27 15,-9-17 40-15,-14-9 17 16,-18-13 17-16,-9-8-22 16,-22-9-44-16,-9 0-26 15,-22 5-44-15,-9 10-15 16,0 15-64-16,4 9-58 15</inkml:trace>
  <inkml:trace contextRef="#ctx0" brushRef="#br0" timeOffset="55597.92">18190 12303 1045 0,'4'4'415'0,"10"2"-254"0,12 2-35 16,21-7-24-16,11-1-25 15,13 0-48-15,1-5-13 16,5 3-7-16,-4 0-2 15,-5 2-27-15,-9 3-26 16,-31 4-118-16,-9 1-113 16</inkml:trace>
  <inkml:trace contextRef="#ctx0" brushRef="#br0" timeOffset="55801.27">18283 12441 547 0,'-3'0'318'0,"3"-3"-77"16,11 1-40-16,15-1-55 15,10 3-46-15,7 1-17 16,-3 4-24-16,6 7-28 16,-1-7-7-16,8 2-7 15,3-3-13-15,-6-13-170 16</inkml:trace>
  <inkml:trace contextRef="#ctx0" brushRef="#br0" timeOffset="56004.09">18685 12246 626 0,'16'0'372'0,"14"1"-45"15,8 7-120-15,-1 4-17 16,-4 5-33-16,-5 4-22 15,-13 0-42-15,-6 7-20 16,-13-5-35-16,-13-1-8 0,-11 0-36 16,-7-2-48-16,-3-4-337 15</inkml:trace>
  <inkml:trace contextRef="#ctx0" brushRef="#br0" timeOffset="56245.9">18181 12253 842 0,'-15'4'469'16,"-9"7"-9"-16,4 14-308 15,8 10-30-15,16 11-32 0,10 1-22 16,13-5-34-16,6-4-8 16,7-17-38-16,6-3-10 15</inkml:trace>
  <inkml:trace contextRef="#ctx0" brushRef="#br0" timeOffset="56835.3">19477 12237 749 0,'7'0'366'16,"2"0"-75"-16,9 11-157 15,2 6-23-15,1 14 9 16,-3 9-19-16,-10 4-25 16,-4-3-15-16,-9-9-16 0,-5-6-4 31,-4-19 5-31,5-5 4 0,-2-14-12 15,7-10-12-15,7-11-22 16,8-8-8-16,15-2-6 16,5 1 0-16,8 15-1 15,-1 6-7-15,-4 17 13 16,-5 8 8-16,-10 20 27 16,-3 7 13-16,-10 11 2 15,-3 4-2-15,-3-5-18 16,2 0-6-16,1-10 1 15,4-8-23-15,6-14-136 16</inkml:trace>
  <inkml:trace contextRef="#ctx0" brushRef="#br0" timeOffset="57022.4">20140 12250 1006 0,'11'-3'457'0,"20"-6"-184"16,6 1-127-16,6 8-85 15,1 1-17-15,-7 7-32 16,-3 6-21-16</inkml:trace>
  <inkml:trace contextRef="#ctx0" brushRef="#br0" timeOffset="57194.34">20131 12354 1193 0,'0'1'514'0,"10"0"-230"16,8 3-100-16,20 2-79 15,11-3-10-15,7 3-46 16,0 1-25-16</inkml:trace>
  <inkml:trace contextRef="#ctx0" brushRef="#br0" timeOffset="57820.92">20770 12240 1004 0,'11'0'421'0,"13"6"-246"16,-1 6-33-16,0 17-25 16,-4 2-27-16,-10 9-22 15,-5-1-11-15,-8-9-13 0,-3-4-1 16,-4-15 4-16,1-9 3 15,7-12-42-15,3-12-15 16,12-11-30-16,8-5-13 16,8-1 24-16,-4 3 11 15,3 11 1-15,3 10 13 16,-6 14 21-16,-3 4 8 16,-8 14 21-16,-7 0-5 0,-10 8-11 15,-1 3-7-15,-7-4-7 16,2-2-4-16,5-9-1 15,5-6 0-15,11-14 0 16,2-6-1-16,14-10-4 16,2-2-3-16,2 3-6 15,3 3-2-15,-4 11-8 16,-2 6 4-16,-5 10 7 16,-4 8 3-16,-10 13 10 15,-3 5-2-15,-4 1 4 16,-1-2-48-16,5-7-574 15</inkml:trace>
  <inkml:trace contextRef="#ctx0" brushRef="#br0" timeOffset="58289.82">21689 12409 576 0,'1'-9'339'0,"2"-7"-54"15,-3-2-78-15,-5-4-21 16,-11-2-44-16,-6-2-20 0,-11 7-34 16,-9 6-11-16,-3 11-28 15,3 4-14-15,6 7-15 16,10 4-9-16,11 4-5 15,7 3 1-15,11 0 1 16,5-1 3-16,12-6 7 16,5-5 3-16,5-7 0 15,1-1-3-15,-1-5-5 16,0 2-2-16,-4 0-8 16,-3 3-3-16,5 10-6 15,0 6-4-15,6 11-2 16,3 8 2-16,-3 9 2 15,-4-1 2-15,-13-1 2 16,-10 0 9-16,-20-8 24 16,-17-1 6-16,-26-9 52 15,-10-6 2-15,-9-11-9 16,5-5-1-16,18-11-39 0,11-7 2 16,22-9-108-16,11-6-30 15</inkml:trace>
  <inkml:trace contextRef="#ctx0" brushRef="#br0" timeOffset="59091.55">22525 12216 844 0,'0'-15'406'0,"8"-17"-161"0,14 0-79 15,24 9-58-15,5 7-20 16,3 14-17-16,-5 3-5 15,-20 14-23-15,-12 6-5 16,-25 5 5-16,-18 8-1 16,-28 0-6-16,-8 2-6 0,-3 2-13 15,10-7-2-15,32-3-15 16,16-3-3-16,31-9-3 16,15 1 0-16,18-7 7 15,5-1 2-15,0-5 0 16,-9-1-8-16,-13-5-69 15,-9-6-82-15,-11-6-334 16</inkml:trace>
  <inkml:trace contextRef="#ctx0" brushRef="#br0" timeOffset="59436.25">22801 11982 1010 0,'-30'-12'427'16,"-35"-9"-248"-16,-8 9-62 16,-1 23-54-16,2 10-20 15,7 22-20-15,7 7-6 16,10 12-13-16,9 4-1 16,24 8 8-16,16 5 14 15,35-4 37-15,18-6 22 0,47-23 20 16,20-12-3-16,14-24-3 15,2-16 4-15,-20-31 1 16,-21-16-1-16,-31-25 8 16,-24-7-15-16,-57-3-24 15,-36-1-13-15,-29 7-47 16,-7 6-14-16,-5 16-89 16,13 17 357-16</inkml:trace>
  <inkml:trace contextRef="#ctx0" brushRef="#br0" timeOffset="67316.3">1693 13237 1001 0,'-4'6'416'15,"1"16"-235"-15,1 9-62 16,2 24-41-16,1 11-12 16,-2 10-25-16,-2 4-8 0,-4-9-16 15,5-6-3-15,2-15-54 16,2-11-76-16</inkml:trace>
  <inkml:trace contextRef="#ctx0" brushRef="#br0" timeOffset="67519.92">1874 13297 1092 0,'-3'-4'560'16,"2"-8"-192"-16,-1 17-182 15,2 12-63-15,3 19-94 16,7 11-25-16,7 20-2 16,0-1 2-16,1 3 4 15,-2-6-1-15,-5-9-8 0,-4-4-75 16,-2-16-195-16</inkml:trace>
  <inkml:trace contextRef="#ctx0" brushRef="#br0" timeOffset="67662.07">1718 13562 1196 0,'6'0'447'0,"9"5"-340"16,9 3-50-16,24 2-20 16,11 1 16-16</inkml:trace>
  <inkml:trace contextRef="#ctx0" brushRef="#br0" timeOffset="67992.22">2991 13520 1039 0,'0'-20'507'0,"-2"-10"-191"0,-2 11-121 15,2 7-58-15,2 21-77 16,2 12-31-16,10 18-39 15,1 6 4-15,0 10 2 16,0 1 3-16,1-2-39 16,-2-1-60-16,-1-14-209 15</inkml:trace>
  <inkml:trace contextRef="#ctx0" brushRef="#br0" timeOffset="68336.1">3088 13274 1293 0,'-30'-6'554'0,"-26"-5"-289"16,-6 11-167-16,0 9-48 16,1 21-51-16,3 17-14 15,19 20-8-15,12 12 1 16,21 7 11-16,11-2 4 15,23 5 4-15,11-3 1 16,27-7 0-16,6-12-1 16,16-34-6-16,3-18-1 15,0-33 4-15,-5-20 5 16,-10-26 14-16,-13-14 10 0,-31-12 49 16,-20 0 35-16,-40-2 71 15,-19 11-16-15,-26 15-50 16,-4 10-42-16,4 25-86 15,9 9-10-15,15 15-90 16</inkml:trace>
  <inkml:trace contextRef="#ctx0" brushRef="#br0" timeOffset="69102.81">4490 13635 670 0,'5'-5'327'0,"9"0"-85"16,3 1-53-16,5 8-18 16,3 4-28-16,0 9-42 15,-3 4-7-15,-15 10 12 16,-12 2 3-16,-19 8-18 15,-11-1-13-15,-2-2-85 16,5-6-99-16</inkml:trace>
  <inkml:trace contextRef="#ctx0" brushRef="#br0" timeOffset="71566.6">3918 13656 746 0,'4'0'320'16,"8"1"-137"-16,21-1-76 31,16 0-9-31,21-1-26 16,8-2-35-16,18 5-31 15,-2 1-2-15,-7 3 25 0,-8 0-69 16,-23-2-231-16</inkml:trace>
  <inkml:trace contextRef="#ctx0" brushRef="#br0" timeOffset="71808.36">3994 13731 755 0,'-1'2'363'0,"-7"3"-151"0,15 1-31 16,18 3-50-16,7-5-22 15,32 0-19-15,12-3-30 16,17-1-35-16,4 1-6 16,-15-1-6-16,-11 0-1 15,-20-5-160-15</inkml:trace>
  <inkml:trace contextRef="#ctx0" brushRef="#br0" timeOffset="72295.5">4236 13289 620 0,'-9'-8'336'16,"-13"-13"-72"-16,8-1-62 16,11 0-88-16,5-2-26 15,12 9-32-15,11 3-6 16,8 8-9-16,6 5-4 16,3 9-9-16,-10 5-8 0,-10 4 3 15,-5 3 6-15,-26 5 5 16,-10 0 1-16,-18 3-5 15,-10-2-5-15,11-6-7 16,9-10-5-16,18-5-16 16,9-3-4-16,13-1-5 15,5 3 2-15,13 0 9 16,8-3 0-16,3 1 1 16,0-7-25-16,-3-6-175 15</inkml:trace>
  <inkml:trace contextRef="#ctx0" brushRef="#br0" timeOffset="72624.7">4423 13014 732 0,'-19'-18'381'0,"-23"-14"-86"0,-7 11-61 16,-10 13-79-16,-1 15-43 15,-2 21-76-15,14 10-19 16,4 15-18-16,13 8-7 16,11 12 1-16,10 10 2 15,17 5 3-15,9-2 1 0,34-17 7 16,12-17 6-16,48-29 4 16,10-19 3-16,7-29 0 15,-5-19 1-15,-31-33 30 16,-17-11 34-16,-51-10 54 15,-30 2 21-15,-69 7-20 16,-22 9-40-16,-41 26-70 16,-8 16-30-16,12 44-35 15</inkml:trace>
  <inkml:trace contextRef="#ctx0" brushRef="#br0" timeOffset="77399.85">5493 13535 414 0,'0'-5'281'0,"3"-10"16"15,2-10-64-15,4-8-71 16,4-8-22-16,-1-10-25 16,2 0-1-16,-5 5-4 15,-3 7 4-15,-2 20-26 16,-7 10-20-16,-4 20-25 15,0 8-21-15,3 24-6 16,6 10-3-16,10 13-8 16,1 1 0-16,6-10 0 15,0-7 1-15,3-14-50 0,-1-9-62 16,-5-10-229 0</inkml:trace>
  <inkml:trace contextRef="#ctx0" brushRef="#br0" timeOffset="77571.68">5375 13690 755 0,'1'0'385'0,"3"1"-112"0,18-2-71 15,13-7-23-15,25-1-54 16,9-1-41-16,27-1-42 16,4 7-17-16,-4 4-5 15,-1 0-10-15,-19 4-167 16,-14 3-164-16</inkml:trace>
  <inkml:trace contextRef="#ctx0" brushRef="#br0" timeOffset="77899.73">5603 13916 867 0,'-2'-4'363'16,"-3"-4"-215"-16,21-9-78 0,9 1-17 16,23 2-17-16,10 5 9 15,1 15 1-15,-2 7 9 16,-30 14 36-16,-19 6 11 16,-31 7-1-16,-14 4-12 15,-18-6-39-15,-4-2-19 16,7-16-10-16,6-9-6 15,20-11-54-15,13-1-11 16,16-12-13-16,13 3-3 16,15-2 47-16,8 4 19 0,10 9 23 15,0 4 12-15,1 12 8 16,-2 3-8-16,-12-3-105 16</inkml:trace>
  <inkml:trace contextRef="#ctx0" brushRef="#br0" timeOffset="78572.48">6285 13505 929 0,'2'-3'390'0,"8"5"-198"16,5 2-53-16,11 19-43 15,-1 8-7-15,-4 9-23 16,-9 5-10-16,-12-7-13 16,-4-6-5-16,-2-9-15 15,3-6 1-15,1-17-22 16,5-7-8-16,4-18-27 15,2-7-8-15,11-12 12 16,1-1 3-16,6 4 17 16,5 7 1-16,-1 15 22 15,-1 13 9-15,-8 17 21 16,-6 5 10-16,-11 13-13 16,-5 4-6-16,-5 0-15 15,-2 0-7-15,3-7-4 16,4-8-6-16,7-13-24 0,5-9-5 15,5-14-4-15,4-4 4 16,5-5 21-16,-2 0 5 16,7-1 0-16,-8-1 2 15,1 15 12-15,-3 9 8 16,-5 18 10-16,-1 13 4 16,-12 5-7-16,-3 7-7 15,-3 0-8-15,0-3-4 16,6-9-112-16,7-8-104 15</inkml:trace>
  <inkml:trace contextRef="#ctx0" brushRef="#br0" timeOffset="78900.53">7017 13495 1108 0,'-8'9'488'16,"-5"6"-230"-16,4 10-143 15,4 4-20-15,10 4-32 16,4 2-13-16,8-5-23 16,5-3-8-16,13-9-6 15,3-10 1-15,6-14 7 16,1-8 3-16,-11-11 6 0,-3-3 2 16,-11-4-4-16,-7-3-2 15,-12 3-7-15,-2 1-2 16,-9 11 12-16,2 12-5 15,-1 15-3-15,1 10-3 16,6 15-16-16,2 0 2 16,8 2 0-16,6 1-1 15,-1-4-1-15,2-2 3 16,-5-4-94-16,-1-4-82 16</inkml:trace>
  <inkml:trace contextRef="#ctx0" brushRef="#br0" timeOffset="79096.28">7410 13794 899 0,'-1'8'489'16,"-3"4"-95"-16,4 13-194 16,0 4-28-16,-1 2-78 0,1 2-30 31,0-4-43-31,4-1-12 0,-2-19-109 0,8-1-83 15,-5-16-257-15</inkml:trace>
  <inkml:trace contextRef="#ctx0" brushRef="#br0" timeOffset="79361.87">7408 13846 513 0,'2'-9'314'0,"1"-15"-2"16,3 2-78-16,11 7-71 16,-1 1-21-16,8 10-41 15,-3 4-21-15,-4 7-31 16,-5 5-11-16,-8 4-15 15,-4 1-2-15,-11 2-2 16,-4-1-1-16,0-4-3 16,6-3-6-16,9-6-43 15,2-5-8-15,17-1-6 16,0-5 3-16,15 6 33 16,10 7 3-16,0 9 1 15,-1 5 1-15,-16 9 28 16,-17-1 23-16,-26 1 19 0,-14 1 5 15,-17-5-15-15,-3-3-30 16,5-14-89-16</inkml:trace>
  <inkml:trace contextRef="#ctx0" brushRef="#br0" timeOffset="79752.39">7554 13306 876 0,'-6'-11'398'0,"-4"-13"-186"31,10 4-83-31,11 10-66 16,8 0-20-16,11 9-9 0,5 5 3 0,4 7 0 15,-3 5 8-15,-16 9 13 16,-7 1 11-16,-21 5 4 0,-12 2-8 16,-5-5-19-16,-2-6-15 15,12-7-19-15,9-2-4 16,14-7-2-16,11 1-1 15,9-4 2-15,6-3 0 16,1 0-37-16,0-1-47 16,-2-1-194-16</inkml:trace>
  <inkml:trace contextRef="#ctx0" brushRef="#br0" timeOffset="80111.97">8208 13605 960 0,'9'-5'433'0,"17"-2"-184"0,7 3-103 16,7 0-71-16,4 4-24 15,0 4-35-15,2 2-11 16,-7 1-83-16,-6 9-79 16</inkml:trace>
  <inkml:trace contextRef="#ctx0" brushRef="#br0" timeOffset="80315.09">8256 13705 657 0,'8'3'391'15,"6"4"-42"-15,9-2-126 0,4 1-13 0,8 0-74 32,2-3-35-32,5 0-53 15,-5-1-10-15,-9-2-91 16,-6-1-74-16</inkml:trace>
  <inkml:trace contextRef="#ctx0" brushRef="#br0" timeOffset="81096.45">9085 13327 842 0,'2'0'389'16,"2"4"-163"-16,-3 11-51 16,0 26-63-16,-1 11-11 0,2 21-23 15,-2 0-18-15,0-2-30 16,0-6-6-16,-4-16-6 16,-3-8 0-16,3-14 6 15,-3-6-21-15,4-16-32 16,3-5-17-16,-5-13-44 15,4-10 8-15,1-16 21 16,0-7 12-16,0-9 38 16,0-8 11-16,1-9 30 15,3 1 9-15,4-2 16 16,3 13 4-16,1 19 1 16,-1 14-5-16,1 20-29 15,0 7-7-15,11 16-21 16,10 5-6-16,9 4 14 15,1-3-20-15,11-4-82 16,2-10-52-16,5-11-242 0</inkml:trace>
  <inkml:trace contextRef="#ctx0" brushRef="#br0" timeOffset="81299.86">9148 13606 1271 0,'0'2'481'0,"12"5"-341"16,9 0-22-16,19 1-31 16,4-1-19-16,10 0-38 15,1-3-53-15,-1-1-505 16</inkml:trace>
  <inkml:trace contextRef="#ctx0" brushRef="#br0" timeOffset="81464.27">9623 13667 993 0,'-2'-2'495'16,"-7"-4"-100"-16,8 6-329 15,-1 1-90-15</inkml:trace>
  <inkml:trace contextRef="#ctx0" brushRef="#br0" timeOffset="81932.57">9988 13380 889 0,'-7'15'327'0,"-11"22"-187"0,-3 8-29 16,-3 9 6-16,1 0 2 16,6-6-64-16,1-8-16 15,11-12-20-15,7-11 3 16,3-19 8-16,11-13 0 15,2-15 3-15,2-5-6 16,6-6-11-16,-4-1 0 16,-5-6-1-16,-8-6 1 15,-8 4 3-15,2 10 9 0,-3 19 2 16,1 14-9-16,3 21-11 16,3 11-10-16,12 19-12 15,6 3 8-15,16 3 4 16,6-2 1-16,2-5 3 15,2 1 1-15,-11-7 1 16,-10-6 0-16,-19-11-1 16,-9-3 3-16,-18-6 4 15,-15-2-2-15,-16 4 3 16,-12-1-2-16,-8-2-6 16,2 0 2-16,13-10-7 15,10-4-31-15,29-8-184 16</inkml:trace>
  <inkml:trace contextRef="#ctx0" brushRef="#br0" timeOffset="82151.27">10390 13559 744 0,'7'-8'455'15,"10"-3"-8"-15,4 11-179 0,9 13-124 16,3 4-41-16,7 8-55 16,1 1-18-16,-4 3-16 15,-5 3-6-15,-9-2-101 16,-10-4-82-16</inkml:trace>
  <inkml:trace contextRef="#ctx0" brushRef="#br0" timeOffset="82307.78">10692 13580 784 0,'-10'-3'437'0,"-20"3"-51"15,-5 8-154-15,-9 14-103 16,-3 8-34-16,-4 9-53 16,4 2-16-16,8 3-38 15,3-2-68-15</inkml:trace>
  <inkml:trace contextRef="#ctx0" brushRef="#br0" timeOffset="82937.23">11167 13702 783 0,'6'-2'387'0,"15"-3"-88"16,6 1-78-16,17 3-72 16,9 2-26-16,12 4-65 15,-2 1-22-15,-4 1-82 16</inkml:trace>
  <inkml:trace contextRef="#ctx0" brushRef="#br0" timeOffset="83734.5">11937 13560 743 0,'-4'2'368'0,"-5"12"-118"15,-1 2-95-15,3 12-72 16,5 8-16-16,8 2-19 15,10-1-9-15,10-13-12 16,7-9 0-16,8-15 3 16,2-9 2-16,-4-12 1 15,-8-7-2-15,-13-4-3 16,-7-3-3-16,-11 1-6 0,0 3-7 16,-2 9 13-1,-1 8-1-15,0 12-9 0,0 10-1 16,1 10-22-16,2 9-2 15,9 11 7-15,2 0 6 16,-1 1-65-16,-3-5-76 16</inkml:trace>
  <inkml:trace contextRef="#ctx0" brushRef="#br0" timeOffset="83984.73">11961 13400 1024 0,'-7'-5'479'15,"-4"-3"-215"-15,3 24-140 16,-1 12-36-16,2 31-46 16,4 13-7-16,0 21 0 15,3 10-7-15,-1 6-8 16,-4-8-5-16,1-14-4 15,-1-11-1-15,8-22-46 16,4-8-59-16</inkml:trace>
  <inkml:trace contextRef="#ctx0" brushRef="#br0" timeOffset="84390.9">12312 13733 995 0,'0'9'411'0,"2"15"-202"16,-2 9-77-16,1 10-6 15,-1-1-20-15,0-6-49 16,1-4-14-16,3-12-18 15,3-7-3-15,-1-13-37 16,4-9-25-16,0-13-56 16,3-3-16-16,3-7 24 15,-1 2 27-15,-1 1 31 16,-3 4 13-16,-7 11 14 16,-5 4-1-16,-15 16 39 15,-6 6 7-15,-6 7 7 16,5 3 1-16,14-1-12 15,8 2 2-15,16-1 11 16,7-2 1-16,11-7-5 16,8 0-6-16,6-6-75 0,-1 1-72 15</inkml:trace>
  <inkml:trace contextRef="#ctx0" brushRef="#br0" timeOffset="85047.32">12678 13552 1026 0,'5'1'401'0,"3"11"-248"0,8 7-36 16,-3 12-22-16,-5 5-6 15,-1 2-34-15,-9-6-9 16,2-4-12-16,0-11 2 16,-5-13-48-16,5-9-30 15,1-19-27-15,7-7-11 16,6-11 36-16,5 0 24 15,7 1 16-15,3 7-3 0,3 13 25 16,0 10 13-16,-10 16 28 16,-7 9 10-16,-8 13-17 15,-3 3-9-15,-7 3-19 16,0-2-6-16,-3-9-4 16,3-6-2-16,5-9-26 15,6-7-12-15,12-11-6 16,0-6-1-16,6-8 23 15,-1-3 10-15,-2 5 0 16,5 5-1-16,-6 10 1 16,-1 10 8-16,-9 13 4 15,-8 2 3-15,1 13 0 16,-2-3-4-16,-2-1-32 16,6 0-86-16</inkml:trace>
  <inkml:trace contextRef="#ctx0" brushRef="#br0" timeOffset="85517.22">13475 13705 821 0,'6'-8'432'0,"4"-2"-120"0,-2-5-126 15,-2-1-34-15,-4-2-45 16,-5-1-15-16,-12 2-37 16,-5 2-14-16,-10 4-30 15,-4 5-9-15,0 13-12 16,5 3-7-16,8 9-1 16,6 3 1-16,13-2 8 15,4 0 3-15,11-8 6 16,9-4 2-16,5-8 3 15,1-5-1-15,0-2-1 16,-2 1-1-16,-4 0-2 16,-2 1 0-16,-4 6-7 15,-1 9-1-15,2 13 2 16,-4 9 1-16,4 13 6 16,-6 6 3-16,-7 11 5 15,-6 0 12-15,-14-11 31 0,-7-5 13 16,-15-20 15-16,-4-5-6 15,-9-13-15-15,1-8-7 16,9-10-9-16,3-10-6 16,19-9-26-16,10-9-37 15,17-5-118-15,12-1-59 0</inkml:trace>
  <inkml:trace contextRef="#ctx0" brushRef="#br0" timeOffset="86173.89">14070 13381 827 0,'-2'-5'433'0,"-3"-6"-149"15,-10 26-124-15,-9 13-45 16,-4 21-73-16,-4 7-15 16,3 6-12-16,4-2-5 0,7-9-2 15,10-5-1-15,9-20 6 16,5-11 7-16,10-20 10 16,3-14 4-16,2-12 2 15,2-8-4-15,-3-7 4 16,0 0-1-16,-7-11-2 15,3 1-5-15,-4 4-18 16,-2 6-6-16,0 23-10 16,-3 13-6-16,0 24 0 15,1 11 0-15,8 22 6 16,11 7 2-16,7 1 4 16,14 4 0-16,-1-6 4 15,-6-7 1-15,-6-3-1 16,-11-6-1-16,-14-11 2 15,-7-5 1-15,-24-13 5 16,-15-6-2-16,-25-9 1 16,-9-3-5-16,-14-4-13 0,-2-3-22 15,16 4-43-15,11 2-26 16,29 4-93-16,14 6-73 16,20 4-225-16</inkml:trace>
  <inkml:trace contextRef="#ctx0" brushRef="#br0" timeOffset="86431.32">14471 13514 965 0,'2'-1'482'0,"9"3"-140"32,4 7-114-32,10 12-93 0,3 7-21 15,3 6-40-15,-2 2-13 16,-2-1-30-16,2-1-9 16,-9-11-46-16,3-3-52 0,-5-12-39 15</inkml:trace>
  <inkml:trace contextRef="#ctx0" brushRef="#br0" timeOffset="86587.66">14750 13557 878 0,'-15'-2'493'16,"-8"2"-86"-16,-5 12-207 16,0 4-45-16,-4 19-72 15,-3 3-26-15,-7 7-27 16,1 2-8-16,2-7-55 15,6-3 477-15</inkml:trace>
  <inkml:trace contextRef="#ctx0" brushRef="#br0" timeOffset="92728.06">15455 13577 742 0,'5'6'315'0,"15"4"-127"15,10 1-73-15,24 0-19 16,12-5-13-16,21-2-42 15,14-1-20-15,5-3-22 16,-4 1-65-16,-17-1-237 16</inkml:trace>
  <inkml:trace contextRef="#ctx0" brushRef="#br0" timeOffset="92946.75">15586 13740 808 0,'-3'3'321'15,"6"2"-176"-15,7-2-18 16,26 0-17-16,18-2-10 16,20-1-51-16,14-1-14 15,-2-5-10-15,-9-2-31 16,-20-4-150-16,-10 0-229 15</inkml:trace>
  <inkml:trace contextRef="#ctx0" brushRef="#br0" timeOffset="93103.25">16100 13625 596 0,'4'1'330'16,"4"3"-38"-16,7 6-121 16,7 7-2-16,5 5-36 15,1 2-22-15,-12 0-49 16,-9 0-19-16,-22-5-9 15,-12-3-1-15,-13-4-104 16,-1-4-111-16</inkml:trace>
  <inkml:trace contextRef="#ctx0" brushRef="#br0" timeOffset="93368.64">15617 13537 910 0,'-18'-1'399'0,"-20"3"-175"15,-4 13-23-15,2 15-47 16,5 7-25-16,18 11-60 15,15 2-22-15,25 4-14 16,15-2-8-16,14-13-44 16,-2-10-13-16</inkml:trace>
  <inkml:trace contextRef="#ctx0" brushRef="#br0" timeOffset="94216.63">3866 14905 670 0,'15'4'324'0,"8"1"-91"16,20-2-151-16,10 0 0 0,19 2-31 15,11 0-13-15,12-1-16 16,3 2-25-16,-22-7-249 15</inkml:trace>
  <inkml:trace contextRef="#ctx0" brushRef="#br0" timeOffset="94419.72">4002 15052 411 0,'-12'0'273'0,"0"0"31"16,6 2-138-16,15 3-44 16,21 2-17-16,22 0-23 15,14-4-19-15,18-3-33 16,6 4-10-16,-6-9-68 0,-1 1-97 16</inkml:trace>
  <inkml:trace contextRef="#ctx0" brushRef="#br0" timeOffset="94591.95">4533 14947 831 0,'12'13'342'0,"6"2"-200"16,7 1-8-16,-2 7-19 16,-6-6-29-16,-12 6-35 15,-9 1-11-15,-19-5-5 16,-2 3-30-16,-3-6-183 15</inkml:trace>
  <inkml:trace contextRef="#ctx0" brushRef="#br0" timeOffset="94842.23">3948 14845 1023 0,'-30'14'414'0,"-22"24"-258"0,5 6-38 15,29 9-36-15,24 0-24 16,33-4-30-16,20-6-6 15,15-14 18-15,8-7-41 16</inkml:trace>
  <inkml:trace contextRef="#ctx0" brushRef="#br0" timeOffset="95881.7">5467 14995 704 0,'6'-5'338'16,"8"-5"-111"-16,0 5-74 0,-9 15-48 16,-3 8 2-16,-4 17-16 15,-2 9-12-15,0 7-28 16,4-1-20-16,13-7-15 15,1-11-2-15,16-20 2 16,4-9 2-16,1-18 3 16,7-8-2-16,-4-8-6 15,-6-8-3-15,-3-2-4 16,-7 7 0-16,-9 0-2 16,0 8 0-16,-9 12 1 15,-8 1-2-15,-3 20 20 16,-6 9 8-16,-1 9 18 15,5 10 6-15,8 0-16 16,6 1-8-16,12-4-16 16,4-7-3-16,3-11-19 15,0-6-58-15,-5-7-210 0</inkml:trace>
  <inkml:trace contextRef="#ctx0" brushRef="#br0" timeOffset="96069.5">5969 15182 1166 0,'-3'11'524'15,"0"6"-250"-15,-2 12-132 16,2 4-5-16,2 5-63 16,0 0-22-16,4-2-16 15,2-7-46-15,2-12-128 16,-1-9-85-16,-2-16-392 15</inkml:trace>
  <inkml:trace contextRef="#ctx0" brushRef="#br0" timeOffset="96334.81">5974 15235 544 0,'10'-8'316'0,"5"-5"-54"16,4 4-56-16,-1 6-92 15,-3 4-34-15,-2 8-36 16,1 3-10-16,-13 5-4 15,-6 0-2-15,-20 3-6 16,-5-1 3-16,3-2-5 0,5-5-4 16,16-5-16-16,7-5-3 15,15 0-8-15,6-1-3 16,12 6 7-16,4 4 0 16,4 11 1-16,1 2 2 15,-16 6 16-15,-11 0 5 16,-22-3 12-16,-14-2 5 15,-11-6-23-15,-4-10-68 16</inkml:trace>
  <inkml:trace contextRef="#ctx0" brushRef="#br0" timeOffset="96717.31">6195 14765 865 0,'-5'-6'407'16,"-2"-7"-172"-16,15 6-110 15,10 3-26-15,13 5-50 16,1 1-20-16,3 9-8 16,-4 1 1-16,-12 11 20 15,-8 7 17-15,-24 6 10 16,-10 4-1-16,-13 1-18 16,3-5-16-16,12-13-18 15,8-6-7-15,18-15-1 16,10-5-3-16,22-6 9 15,4-8-41-15,15 0-123 16</inkml:trace>
  <inkml:trace contextRef="#ctx0" brushRef="#br0" timeOffset="97094.65">6868 15126 544 0,'8'0'331'0,"14"-2"40"16,7-4-203-16,23 2-65 15,5-2-24-15,15 6-47 16,0 3 6-16,-15 2-140 0,-9 6-163 15</inkml:trace>
  <inkml:trace contextRef="#ctx0" brushRef="#br0" timeOffset="97251.2">6920 15227 976 0,'3'4'419'0,"13"5"-222"15,8-2-21-15,19 0-25 16,13 0-45-16,12-4-55 16,1 0-5-16,-13-3-551 15</inkml:trace>
  <inkml:trace contextRef="#ctx0" brushRef="#br0" timeOffset="104118.45">7948 15335 546 0,'-1'2'192'0,"3"-1"-143"0,23 1-17 16,41-1-2-16,24 0 16 16,54-2 28-16,33-2 21 15,66-6 36-15,30-2-7 0,61 2-39 16,25 1-24 0,31 3-4-16,9 3 12 0,11 0 23 15,-7-1 8-15,-6-2-25 16,4 2-12-16,-11-5-16 15,1-1-5-15,-24 2-8 16,-12-1-6-16,-39 5-11 16,-28 3-10-16,-50 1-120 15</inkml:trace>
  <inkml:trace contextRef="#ctx0" brushRef="#br0" timeOffset="105150.63">8620 14851 465 0,'-19'5'252'16,"-16"-1"-58"-16,-8-6-37 16,-3-5-4-16,3-15-20 15,5-2-16-15,14-6-23 16,6-1-15-16,19 8-28 15,8-1-16-15,11 5-17 0,13 9-3 16,10 10 2-16,4 14 2 16,6 16 1-16,-8 7-2 15,-20 9 0-15,-17 7 2 16,-31 3 2-16,-13 3 0 16,-16-6 0-16,2-6-1 15,8-18 1-15,4-14 4 16,22-15-6-16,5-7-9 0,19-9-13 15,15 2-4-15,18-2 2 16,6 8 4-16,9 7 5 16,3 2-2-16,-5 14-1 15,-5-6 11-15,-8 5-108 16,-8-2-94-16</inkml:trace>
  <inkml:trace contextRef="#ctx0" brushRef="#br0" timeOffset="105463.05">8862 14821 950 0,'4'-2'420'0,"-4"1"-222"16,-5 7-58-16,5-6-65 16,3 30-15-16,-2 46 1 15,5-24-12-15,-6-6-9 0,1-6-10 16,7-13-10-16,-4-13-1 15,1-12 21-15,0-7 4 16,-5-11 4-16,0-7-2 16,-5-14-21-16,-9-10-4 15,1-13-6-15,0-5-2 16,-2 4-8-16,12 6-4 16,7 17-9-16,0 8-7 15,16 12-7-15,3 10-2 16,12 7 7-16,5 2-16 0,13 5-69 15,1 1-68-15</inkml:trace>
  <inkml:trace contextRef="#ctx0" brushRef="#br0" timeOffset="105669.36">8945 14939 927 0,'2'7'376'15,"5"0"-191"-15,9 2-80 16,21 0-31-16,9-8-5 16,14 2-48-16,1-2-40 15</inkml:trace>
  <inkml:trace contextRef="#ctx0" brushRef="#br0" timeOffset="105825.23">9332 14967 858 0,'-2'-2'411'15,"4"2"-136"-15,-2-1-173 16,0 1-117-16</inkml:trace>
  <inkml:trace contextRef="#ctx0" brushRef="#br0" timeOffset="106418.73">9691 14694 922 0,'-1'2'394'0,"-8"7"-226"16,-6 9-47-16,-7 24-80 15,-3 9-8-15,5 12-9 16,3-3-4-16,10-13-2 0,2-11-1 16,8-21 6-16,5-5 8 15,3-12 8-15,2-8 3 16,2-11-6-16,-2-9-8 15,-4-13-9-15,-1 2-3 16,-7-9-2-16,1 6-3 16,1 7-8-16,0 6-3 15,3 15-15-15,2 8-8 16,3 12-7-16,7 7-1 16,11 16 11-16,-1 5 7 15,9 13 11-15,4 2 2 0,1-1 4 16,3-2 3-16,-4-8 0 15,-13-4 0-15,-21-12 2 16,-12-8 1-16,-28-1 3 16,-9-7 2-16,-11 2-1 15,-2 0-4-15,2-7-2 16,6-3-2-16,10-3-11 16,8-2-21-16,18 3-86 15,9 1-65-15</inkml:trace>
  <inkml:trace contextRef="#ctx0" brushRef="#br0" timeOffset="106622.09">10013 14849 1292 0,'6'5'473'0,"12"8"-367"15,9 8-33-15,13 14-18 16,3-1-11-16,-4 2-22 15,-2-4-7-15,-11-6-27 16,-5-6-42-16,-4-11-137 16,-3-9-85-16</inkml:trace>
  <inkml:trace contextRef="#ctx0" brushRef="#br0" timeOffset="106731.4">10321 14901 724 0,'-14'-9'442'0,"-7"-8"-62"15,-12 19-129-15,-2 8-50 16,-11 21-88-16,-7 1-32 15,5 11-52-15,6 0 7 16,20-12-146-16,12-3-235 16</inkml:trace>
  <inkml:trace contextRef="#ctx0" brushRef="#br0" timeOffset="106950.59">10553 14969 1139 0,'12'0'471'0,"24"-1"-252"16,9 2-93-16,1-1-31 15,2 1-28-15,-3-4-76 16,-5-3-81-16</inkml:trace>
  <inkml:trace contextRef="#ctx0" brushRef="#br0" timeOffset="107513.34">11550 14827 774 0,'-27'5'299'0,"-36"-2"-169"16,-4-6-19-16,6-17-16 15,8-5 1-15,16-12-45 16,19 1-16-16,15-3-30 15,9 1-11-15,32 10 3 16,6 4 6-16,15 19 27 16,10 11 15-16,1 25 2 15,-6 10-1-15,-18 5-12 0,-22 7-6 16,-36-1-3-16,-13 2 0 16,-23 0-3-16,-4-6 0 15,2-12-4-15,4-8 1 16,14-14 0-16,7-6-2 15,17-5-11-15,8-3-4 0,15-4-3 16,10-3-3-16,14-8 2 16,13 5-1-16,11 4-47 15,4-3-72-15</inkml:trace>
  <inkml:trace contextRef="#ctx0" brushRef="#br0" timeOffset="107841.62">11803 14847 819 0,'-2'-2'405'15,"0"0"-151"-15,2 9-124 16,-1-7-33-16,-1 0-29 16,-1 22 4-16,-2 29-10 15,12-27-5-15,12-2-11 16,0-9-6-16,6-10-5 15,2-2-1-15,-1-15-2 16,-2-3-2-16,-2-8-4 0,-5-9-5 16,0 4-5-16,-5-3-2 15,-4 9-6-15,-3 4-3 16,-5 12-19-16,0 8-4 16,1 10-1-16,2 8 2 15,2 8 15-15,5 4 2 16,1 2 1-16,0 3-6 15,-2-10-123-15,-5 0-115 16</inkml:trace>
  <inkml:trace contextRef="#ctx0" brushRef="#br0" timeOffset="108044.93">11856 14602 824 0,'-5'-6'456'15,"-7"-6"-70"-15,1 15-230 16,3 6-45-16,-4 18-58 16,-2 6-19-16,7 30-9 15,-2 10 0-15,4 16-4 16,11 3-3-16,1-14-8 16,3-11-46-16,9-17 5 15</inkml:trace>
  <inkml:trace contextRef="#ctx0" brushRef="#br0" timeOffset="108811.72">12582 14833 536 0,'9'14'303'16,"7"6"-83"-16,0 9-30 16,-6 2-12-16,-5-3-36 15,-3 1-17-15,-9-10-35 0,2-1-20 16,-3-10-19-16,-3-7-6 16,5-7-7-16,3-8-49 15,4-2-147-15</inkml:trace>
  <inkml:trace contextRef="#ctx0" brushRef="#br0" timeOffset="111222.54">12280 14931 708 0,'-2'0'321'0,"2"2"-134"15,0 5-83-15,0-7-57 16,2 12-3-16,9 48-18 16,-7-31-3-16,-4-1-7 15,-2-5-4-15,7-7-3 16,-5-8-2-16,5-8-10 15,-2-2-3-15,-2-12 0 16,5 2 2-16,1-8 5 16,-1 5 1-16,1 1-1 15,-4 10 0 1,-2 1 3-16,1 1 5 0,-2 2 9 16,-1 0 3-16,0 0 22 15,0 0 10-15,-5 7-6 0,2 3 10 16,-21 26-7-16,36-36-9 15,14 7 0-15,6 0-13 16,4 1-17-16,1 5-32 16</inkml:trace>
  <inkml:trace contextRef="#ctx0" brushRef="#br0" timeOffset="112264.97">12667 14982 382 0,'0'1'240'0,"-5"-8"6"16,5 2-66-16,1-16-63 16,10-4-31-16,10-7-54 0,3-5-8 15,12 3 22-15,-11 4 9 16,7 19 7-16,-3 7-7 16,-7 18-29-16,3 16-6 15,-13 6 10-15,-6 10 5 16,-10-4-1-16,-5-9 0 15,-3-6-10-15,1-12 1 16,2-7 11-16,2-7 0 16,4-14-7-16,3-9-9 0,7-14-19 15,3 0-2-15,8-6-5 16,3 9-1-16,8 7-4 16,0 6 5-16,1 17 9 15,-1 7 12-15,-7 7 27 16,1 9 15-16,-5 3 15 15,-2 0 1-15,-8 5-7 16,-8-5-16-16,0 0-19 16,-5-5-10-16,2-5 0 15,2 2-79-15</inkml:trace>
  <inkml:trace contextRef="#ctx0" brushRef="#br0" timeOffset="112953.36">13518 14914 480 0,'3'-3'296'0,"4"-1"-13"16,-2-7-37-16,-5-3-58 16,-5-2-30-16,-9-7-41 0,-5 1-18 15,-10 2-25-15,-3 2-17 16,-3 10-35-16,3 7-13 15,-1 7-26-15,7 6-10 16,11 12-3-16,2 0 2 16,17 6 9-16,1-5 7 15,8-8 10-15,10-2 2 16,6-11 2-16,2-4 3 16,5-9 0-16,-4-6 1 15,0 0-3-15,-3-2-1 0,-1 12-5 16,-7 5-4-16,-6 10-4 15,2 13 1-15,-9 9 4 16,-2 5 3-16,-4 0 4 16,-3-3 3-16,-11-9 31 15,-4-2 10-15,-16-13 15 16,-7-6 4-16,-4-10-23 16,0-8-8-16,7-3-19 15,3-1-24-15,13 3-114 16,5 4-100-16</inkml:trace>
  <inkml:trace contextRef="#ctx0" brushRef="#br0" timeOffset="113610.31">14034 14633 987 0,'-6'0'394'0,"-10"10"-242"15,-3 9-52-15,-7 17-58 16,2 8-4-16,2 10-24 16,3 2-5-16,8-4-3 15,2-7 0-15,9-18-1 16,3-11 6-16,8-23 11 15,6-7 4-15,4-17 5 16,0-10-4-16,1-3-5 0,-6-4 0 16,-5 0-7-16,1 3-3 15,-4 7-4-15,1 7-1 16,-2 9 6-16,-1 8-1 16,-2 11-12-16,0-1-5 15,6 9-12-15,6 8 0 16,4 7 6-16,5 10 3 15,9 9 3-15,-2 9 1 16,9 6 4-16,4 1 0 16,-5-3 2-16,-2-7 0 0,-15-14 0 15,-13-10 3-15,-18-4 11 16,-12-10-1-16,-21-6 4 16,-6 2-2-16,-11-6-11 15,-1-2 2-15,2-2-3 16,2-3-1-16,14 2-13 15,6 0-16-15,22 3-59 16,9-1-62-16,13-1-173 16</inkml:trace>
  <inkml:trace contextRef="#ctx0" brushRef="#br0" timeOffset="113860.11">14442 14760 853 0,'3'-1'392'16,"6"2"-153"-16,5 5-91 16,12 16-73-16,2 6-9 15,6 13-24-15,-2 4-10 16,-4-1-17-16,1-2-2 0,-3-9 11 15,4-8-66 1,-4-9-354-16</inkml:trace>
  <inkml:trace contextRef="#ctx0" brushRef="#br0" timeOffset="114016.34">14772 14850 772 0,'-9'-5'480'16,"-11"-4"7"-16,-4 8-285 15,-4 6-47-15,-6 10-70 16,4 7-26-16,0 10-38 16,3 5-9-16,5 3-17 15,-4-8-68-15</inkml:trace>
  <inkml:trace contextRef="#ctx0" brushRef="#br0" timeOffset="114564.26">14299 15269 419 0,'-2'-4'283'0,"-1"1"-42"16,11 0-80-16,10 0-9 15,24 3-32-15,14 0 1 16,27 5-18-16,4 0-15 0,9 5-41 16,-5-2-7-16,-19-5-42 15,-5-1-60-15</inkml:trace>
  <inkml:trace contextRef="#ctx0" brushRef="#br0" timeOffset="116272.49">10811 15531 590 0,'0'4'261'0,"-3"2"-83"16,7 6-51-16,4 7-35 15,1 3-4-15,5 7-48 16,-2 2-8-16,-7-4-6 15,3-1-5-15,-2-9 0 16,-1-7 0-16,1-8 13 16,-3-6 0-16,4-14-5 15,4-7-4-15,6-8-21 16,3-4-4-16,7 11-2 16,-2 1-1-16,2 14 18 15,-1 10 10-15,-6 4 32 16,1 11 15-16,-4 9 5 15,-7-1 3-15,-4 6-19 16,-5-2-9-16,-8-5-17 16,-1-2-7-16,2-8-7 0,3-8 4 15,5-10-2-15,5-4-2 16,1-17-8-16,6 3-8 16,5 1-2-16,0-2-2 15,3 8-1-15,-2-1-1 16,0 9-7-16,0 8 8 15,0 10 10-15,-4 8 6 16,-1 9 13-16,-1 5-1 0,-5 5 1 16,-3-3-1-16,0-3-5 15,3-4-6-15,1-4-7 16,4-3-3-16,-8-5-92 16</inkml:trace>
  <inkml:trace contextRef="#ctx0" brushRef="#br0" timeOffset="119151.66">15586 15137 406 0,'-6'1'254'0,"-9"-1"-6"0,21 5-99 15,12-3-7-15,23 2-22 16,15 1-4-16,24-5-68 16,10 5-23-16,3 0-16 15,-4-1-1-15,-6 4-13 16,-13-5-62-16,-16-3-315 16</inkml:trace>
  <inkml:trace contextRef="#ctx0" brushRef="#br0" timeOffset="119393.81">15689 15252 666 0,'-3'-1'321'0,"0"-3"-132"16,12 0-72-16,18 0-17 15,16 0-30-15,12 4-11 16,14 0-23-16,-2 0-7 16,-1 2-14-1,-3-2-2-15,-5-2-41 16,0-2-73-16</inkml:trace>
  <inkml:trace contextRef="#ctx0" brushRef="#br0" timeOffset="119643.43">16190 15007 228 0,'0'5'205'0,"8"6"63"0,3 2-46 16,6 9-56-16,9 2-35 16,7 5-46-16,3-2-14 15,3-2-30-15,-6-2-6 16,-11-7-16-16,-9-2 28 15,-16-3 40-15,-9-1 17 16,-11 0 43-16,-4 2-19 16,-3 3-42-16,0 5-19 15,0 3-42-15,5 4-32 0,5-1-164 16</inkml:trace>
  <inkml:trace contextRef="#ctx0" brushRef="#br0" timeOffset="120382.7">3700 16590 1138 0,'11'-3'417'16,"8"-2"-311"-16,29 8-63 15,11-3 11-15,17 7 3 16,11 10-9-16,-7-5-18 16,3 8-3-16,-5-4-18 15,-14-6-47-15,-10-2-271 16</inkml:trace>
  <inkml:trace contextRef="#ctx0" brushRef="#br0" timeOffset="120632.64">3800 16697 837 0,'-2'0'366'15,"2"0"-208"-15,13 1-11 16,26 0-51-16,14 4-26 15,15-5-20-15,4 0-24 0,1 3-13 16,-1-1-1-16,-3 1 2 16,-6 0-20-16,-18-3-117 15,-10-5-107-15</inkml:trace>
  <inkml:trace contextRef="#ctx0" brushRef="#br0" timeOffset="120820.6">4307 16526 443 0,'-3'-5'307'0,"-5"-12"32"15,7 14-89-15,8 8-97 16,5 6-42-16,13 16-60 16,1-1 9-16,-5 8 20 15,-2 3 10-15,-10-2 11 16,-8 1 3-16,-9-5-27 16,-6-6-11-16,-12-6-18 15,3-4-8-15,4-6-109 0,-2-2-27 16</inkml:trace>
  <inkml:trace contextRef="#ctx0" brushRef="#br0" timeOffset="121485.22">5373 16555 857 0,'1'1'347'0,"-3"3"-171"0,-1 14-111 15,-4 4-14-15,-1 15 6 16,8 6-14-16,1 10-23 16,4 0-5-16,10-9-3 15,0-6 1-15,14-19 3 16,3-13 1-16,8-13 4 15,1-10 0-15,-7-12 3 16,0-2 0-16,-10-4 0 16,-4-1-2-16,-7 7-2 15,-4 0 5-15,-9 9 29 16,-4 5 11-16,-7 11 6 16,-1 7-6-16,3 7-31 15,1 9-12-15,8 6-13 16,2 2-4-16,6 6-2 15,5 4-1-15,3 4 2 16,0-4 1-16,3-4-69 0,-1-8-90 0</inkml:trace>
  <inkml:trace contextRef="#ctx0" brushRef="#br0" timeOffset="121703.92">5881 16908 1051 0,'-1'7'443'15,"-4"7"-211"-15,5 15-129 16,3 12-5-16,0 5-32 16,2-1-31-16,0 1-17 15,-3-7 0-15,0-7-50 0,-2-11-74 16,-5-16-253-16</inkml:trace>
  <inkml:trace contextRef="#ctx0" brushRef="#br0" timeOffset="122001.54">5938 16922 735 0,'8'-4'345'0,"7"2"-102"15,1 8-91-15,-6 5-36 16,-2 4-6-16,-5 5-30 15,-9-3-12-15,-2 6-18 16,-8-2-11-16,-7-11-9 16,11-4-1-16,0-10-26 15,14-1-8-15,14-1-15 16,1 2-7-16,8 4 11 16,0 2 4-16,2 6 0 15,4 9 4-15,-8 4 8 16,-10 0 6-16,-17 6 11 15,-15-2 1-15,-10-1 8 16,-6-3 0-16,-1-16-6 16,6-5-42-16,0-15-269 15</inkml:trace>
  <inkml:trace contextRef="#ctx0" brushRef="#br0" timeOffset="122438.75">6492 16755 984 0,'5'1'403'0,"14"0"-209"0,14-1-88 16,14 0-32-16,8 2-18 16,10-1-38-16,-8 2-5 15,-5 0-36-15,-10-3-64 16</inkml:trace>
  <inkml:trace contextRef="#ctx0" brushRef="#br0" timeOffset="122720.38">6500 16917 675 0,'-2'1'337'0,"0"-3"-85"16,10 3-61-16,14-4-4 16,12-1-27-16,21 4-38 15,4 3-19-15,6 1-49 16,-5 2-14-16,-14 1-40 15,-10-6-62-15</inkml:trace>
  <inkml:trace contextRef="#ctx0" brushRef="#br0" timeOffset="123960.25">7413 16901 147 0,'3'4'99'0,"2"5"33"15,2 15-5-15,7 11 15 16,14 28 7-16,4 12-22 16,13 22-48-16,-3 4-9 15,-8-4-32-15,1-8-15 16,-11-25 26-16,-3-15 20 0,-5-30 57 15,-5-9 38-15,-5-22-13 16,-1-12 0-16,-3-21-37 16,1-13-38-16,2-21-17 15,-4-11-21-15,3-14-23 16,-3-15-3-16,0-14-5 16,-1-6-3-16,5 10-2 15,-3 17-2-15,0 28-8 16,-2 14 0-16,-4 18 0 15,0 10-47-15,0 17-180 16</inkml:trace>
  <inkml:trace contextRef="#ctx0" brushRef="#br0" timeOffset="124616">7808 16296 426 0,'4'-3'177'0,"15"1"-108"15,-3 2-20-15,11 6-21 16,17 1-4-16,18 3 1 16,19 1 10-16,29 1 22 0,11 0 7 15,40-6 29 1,14-3 2-16,48-8-16 0,20-4-7 15,33-5-11-15,0 1-6 16,38 1 19-16,6 4-1 16,16 6-15-16,16-2-6 15,-12-4-26-15,0-2-4 16,2-9-8-16,6-1-3 16,-6-2 0-16,-1-1-1 15,-22 8-4-15,-18 5 0 16,-40 3-4-16,-26 5 2 0,-43 4 1 15,-29-2 0-15,-26 9 22 16,-22-3-53-16,-33-1-114 16,-8 1-102-16</inkml:trace>
  <inkml:trace contextRef="#ctx0" brushRef="#br0" timeOffset="125147.1">14810 16152 876 0,'-1'-5'417'0,"-1"3"-191"16,0 1-69-16,2 1-81 16,2 16-28-16,7 63 1 0,-3-16-5 15,3 10-12-15,-5-5-1 16,1-8-27-16</inkml:trace>
  <inkml:trace contextRef="#ctx0" brushRef="#br0" timeOffset="128612.23">8081 17186 487 0,'0'1'195'15,"0"0"-107"-15,10-1-22 16,5 0 5-16,14 1-7 16,9 2-15-16,14 0-15 15,6 2 1-15,16-1 10 16,9 0 5-16,29-1-10 15,14 1-5-15,27-3-13 16,20 1-6-16,24-4-4 16,21-4-1-16,29-2-4 15,10-2 25-15,28-2 12 16,3-1 7-16,16 5 19 16,-10 1-20-16,14 7-9 15,6 5-7-15,-10 0-17 16,13-2-6-16,-14 2-3 15,-9-4 0-15,-9 2 0 0,-10-4 2 16,-32-6 0-16,-24 0 1 16,-55-3 12-16,-32 4-35 15</inkml:trace>
  <inkml:trace contextRef="#ctx0" brushRef="#br0" timeOffset="129946.14">10539 17526 800 0,'4'-2'353'0,"8"-6"-178"15,-2 4-47-15,4 13-54 0,0 6-21 16,1 12-23-16,-1 4 1 16,-5 4 8-16,-4-2-2 15,-8-2 1-15,0-6-3 16,-4-14 4-16,6-5 5 16,1-18-5-16,2-10-4 15,10-11-21-15,3-9-9 16,10 4-5-16,1 2-3 15,0 13-7-15,-2 13 4 16,-6 10 6-16,-4 15 6 16,-3 8 15-16,-2 1 2 0,-5 4 2 15,0-6 0-15,-2-3 1 16,-5-5-1-16,2-7 13 16,1-5 4-16,0-12-7 15,2-7-3-15,8-9-22 16,3 0-8-16,14 1-2 15,4 4-4-15,1 7-9 16,-1 7-3-16,-7 12 5 16,-3 4 5-16,-5 10 13 15,-2 1 4-15,-4 1 11 16,-3 3 4-16,-6 0 6 16,-3-3 4-16,-4 1-8 15,3-6 12-15,3-6-116 16,2-1-136-16</inkml:trace>
  <inkml:trace contextRef="#ctx0" brushRef="#br0" timeOffset="130837.7">8392 16753 445 0,'-13'0'313'0,"-6"0"-6"16,-5-5-83-16,-4-7-24 16,6-9-75-16,1-9-36 15,14-3-51-15,13 3-23 16,13 0-12-16,9 13-2 0,8 6 5 16,-1 6 8-16,3 9 2 15,1 11-1-15,-10 14 0 16,-12 1 8-16,-27 14 6 15,-19 0 4-15,-18 8 2 16,-4 2-6-16,0-13-4 16,6-3 0-16,16-22-3 15,9-5-6-15,20-11-15 16,10-3 6-16,21 2 22 16,5-6 8-16,6 5 16 15,3 3-6-15,-1 0-21 16,-1 5-3-16,0 3 7 15,-10-7-29-15,-12 2-152 16</inkml:trace>
  <inkml:trace contextRef="#ctx0" brushRef="#br0" timeOffset="131228.23">8655 16689 981 0,'-4'-4'466'0,"2"-1"-200"16,2 8-156-16,0-3-33 15,1 8-42-15,4 22 3 0,5 53 0 16,-7-30-3-16,-5 0-10 16,1-1 0-16,0-21 0 15,1-4-2-15,0-20 12 16,1-8-1-16,2-17-1 15,0-8-2-15,2-15-14 16,-2-4-2-16,-2-10-1 16,-1-6-1-16,3 1-2 15,-1 4-3-15,4 11-5 16,-1 7-3-16,1 18-9 16,1 5-8-16,7 15-6 15,10 6 1-15,11 4 10 16,3 0 9-16,7 0-17 15,-1-7-49-15,7 1-150 16,0-4-116-16</inkml:trace>
  <inkml:trace contextRef="#ctx0" brushRef="#br0" timeOffset="131431.04">8709 16756 636 0,'0'2'404'0,"5"3"32"0,15 4-263 16,6-4-19-16,16 4-63 16,5 2-31-16,3-5-46 15,0 2-95-15</inkml:trace>
  <inkml:trace contextRef="#ctx0" brushRef="#br0" timeOffset="131595.79">9102 16868 1277 0,'-2'3'508'0,"-3"3"-315"15,4 2-121-15,-3-6-76 16</inkml:trace>
  <inkml:trace contextRef="#ctx0" brushRef="#br0" timeOffset="132220.49">9419 16665 798 0,'0'4'339'16,"-10"7"-142"-16,1 6-35 16,-7 11-19-16,-2 3-24 0,4 7-66 15,2 4-21-15,2-6-19 16,2-5-3-16,5-12-1 15,5-9 4-15,3-12 4 16,10-5 2-16,-1-15 2 16,-2-7-3-16,0-5-6 15,-4-8-1-15,5 3-3 16,-4 0-2-16,2 3-2 16,4 7-2-16,-3 13-2 15,-4 3-2-15,-5 10-11 16,0 3-4-16,0 5-3 15,-3-5-2-15,1 5 6 16,26 25 3-16,41 39 2 16,-22-22 3-16,0-4 6 15,3 5 2-15,-16-8 7 16,-10-5 1-16,-15-8 5 0,-15-11 7 16,-18-1 8-16,-11-4 5 15,-19-7-7-15,-6-3-6 16,1-3-11-16,6 6-7 15,18 1-44-15,7-1-71 16</inkml:trace>
  <inkml:trace contextRef="#ctx0" brushRef="#br0" timeOffset="132486.34">9826 16779 1062 0,'8'2'444'0,"17"12"-252"16,3 7-23-16,13 11-48 15,2 4-23-15,-3 4-42 16,-7-5-15-16,-9-8-18 15,-10-8-36-15,-5-12-147 0,-2-4-335 16</inkml:trace>
  <inkml:trace contextRef="#ctx0" brushRef="#br0" timeOffset="132611.59">10067 16762 937 0,'-14'5'484'16,"-20"14"-90"-16,-5 7-173 15,-3 10-108-15,3 4-30 0,9 1-55 16,8-8-71-16</inkml:trace>
  <inkml:trace contextRef="#ctx0" brushRef="#br0" timeOffset="132908.62">10279 16871 1117 0,'11'1'502'0,"-2"-1"-209"16,21 4-163-16,8 3-13 15,12 0-45-15,16 3-24 16,-2-3-24-16,-3-4-60 16</inkml:trace>
  <inkml:trace contextRef="#ctx0" brushRef="#br0" timeOffset="133457.12">11127 16745 806 0,'-27'-12'394'0,"-24"-11"-147"16,16-10-66-16,8-5-41 15,20-2-67-15,13 4-41 16,18 2-35-16,10 11-2 16,11 11 7-16,0 12 10 0,-4 21 12 15,-2 8 2-15,-15 9 3 16,-12-3 7-16,-17 5 3 15,-16-3 0-15,-21 1 0 16,-5 1-8-16,-6-6-10 16,0-5 0-16,13-12-4 15,12-6-3-15,14-7-9 16,10-1-8-16,14 0-5 16,7 2 0-16,16 0 8 15,8 2 3-15,7-1 4 16,3 2 0-16,-2-2-26 15,-1-2 489-15</inkml:trace>
  <inkml:trace contextRef="#ctx0" brushRef="#br0" timeOffset="134020.14">11475 16703 724 0,'-6'1'371'16,"-1"6"-96"-16,-1 11-146 15,1 5-19-15,6 8-37 16,3 3-15-16,10-4-24 16,3-4-7-16,9-12-5 0,3-8 2 15,1-15 7-15,0-7 1 16,-1-11 0-16,-6-2-4 16,-4-2-5-16,-7 2-3 15,-9 3-7-15,-1 2-4 16,0 13 4-16,-3 2-9 15,3 15-6-15,3 3 1 16,3 8-12-16,3 7 6 0,5 9 5 16,-3 0 2-16,-5 1 3 15,7-3-10-15,-13-10-103 16,1-3-89-16</inkml:trace>
  <inkml:trace contextRef="#ctx0" brushRef="#br0" timeOffset="134238.81">11478 16585 761 0,'-2'-2'427'16,"-4"-6"-89"-16,2 18-167 15,0 10-25-15,-2 19-48 16,2 13-9-16,0 18-8 15,-3 3-14-15,4 2-27 16,-3-6-5-16,5-20-112 0,3 0-84 16</inkml:trace>
  <inkml:trace contextRef="#ctx0" brushRef="#br0" timeOffset="134583.04">11837 16832 991 0,'4'13'397'0,"3"14"-270"15,0 3 2-15,0 5-41 16,-2-6-22-16,-3-3-33 0,4 1-70 15,-2-17-422-15</inkml:trace>
  <inkml:trace contextRef="#ctx0" brushRef="#br0" timeOffset="134801.87">12020 16840 881 0,'-4'0'430'0,"-11"0"-125"15,-4 3-120-15,-10 11-84 16,0 1-23-16,2 3-42 16,0 2-15-16,18-2-13 15,0-2-3-15,13 1 0 16,11-1 3-16,5-4 3 16,12 2 2-16,7-4 4 15,5 1-36-15</inkml:trace>
  <inkml:trace contextRef="#ctx0" brushRef="#br0" timeOffset="135473.72">12201 16733 435 0,'2'-5'275'0,"2"-5"33"16,2 3-93-16,8 7-61 15,-4 4-3-15,6 16-34 16,-4 2-9-16,-8 8-9 15,-2 3-20-15,-5-3-25 16,1-1-9-16,2-12-11 16,-3-6 4-16,0-15-13 15,-2-9-12-15,5-14-21 16,5-8-12-16,4-3 0 16,10 4 4-16,5 6 8 15,-3 7-5-15,7 12-4 0,0 7 2 16,-4 10 14-16,-2 3 6 15,-8 8 12-15,-7-2 3 16,-7-1-5-16,0 0 1 16,-4-7 3-16,1-3 7 15,3-7-2-15,1-10-5 16,12-8-10-16,2-5-8 0,4 1-3 16,3 6-2-16,-6 10-13 15,1 7 5-15,-7 13 10 16,2 10 3-16,-9 10 17 15,2 9-2-15,-2 1 14 16,5-1-42-16</inkml:trace>
  <inkml:trace contextRef="#ctx0" brushRef="#br0" timeOffset="136052.57">12974 16847 636 0,'4'-9'328'0,"5"-9"-85"16,-6-2-28-16,-15-5-48 15,-6 3-17-15,-13 1-25 16,-7 3-9-16,-3 10-35 15,-5 2-21-15,10 8-38 16,9 6-14-16,14 1-13 16,12 6-4-16,2 0-1 15,5-2 1-15,2-5 9 16,1-5 2-16,18-3 5 16,-1 1 1-16,6-1-4 15,4 5 0-15,-13-2-5 16,0 8-2-16,0 7-3 15,-2 4 1-15,0 14 1 16,0-2 2-16,-8 4 1 0,-1 0 0 16,-12-11 3-16,-6-4 3 15,-17-9 26-15,-8-7 19 16,-11-6 20-16,-3-5 2 16,5-5-16-16,2-2-45 15,15-5 5-15</inkml:trace>
  <inkml:trace contextRef="#ctx0" brushRef="#br0" timeOffset="136771.97">13431 16503 960 0,'0'3'390'0,"-7"13"-207"16,-3 9-70-16,-12 19-47 15,-6 9 2-15,-2 8-29 16,2 5-12-16,3-10-3 16,7-5-3-16,11-21-4 15,6-12 7-15,11-18 7 16,1-16 0-16,4-17 2 16,2-9-7-16,-2-5-11 15,2-1-1-15,-5 3-3 16,-5 1-3-16,-2 9 1 15,3 11 0-15,-1 11-1 16,-1 6-3-16,0 5-15 16,-1 4-8-16,5 12-6 15,7 6 0-15,14 17 9 16,9 2 3-16,10 3 7 16,-2 4 3-16,-1 1 6 15,-6 0 1-15,-7-2 2 0,-3-7 1 16,-17-12 0-16,-13-10 3 15,-16-8 5-15,-14-4 2 16,-24-5-2-16,-6 6-2 16,-19-5-7-16,-1 0-2 15,9 1-3-15,6-1-2 16,27 6-48-16,11-6-56 16</inkml:trace>
  <inkml:trace contextRef="#ctx0" brushRef="#br0" timeOffset="137100.26">13987 16685 975 0,'5'0'442'0,"13"6"-152"0,3 2-106 16,16 17-69-16,0 4-9 15,-1 10-48-15,5 7-20 16,-9-1-12-16,-1-4-12 15,-5-12-127-15,-7-13-108 16</inkml:trace>
  <inkml:trace contextRef="#ctx0" brushRef="#br0" timeOffset="137273.18">14244 16675 839 0,'-7'-3'492'15,"-2"-1"-70"-15,-12 10-207 16,-1 8-46-16,-9 18-68 16,-6 8-16-16,-18 12-42 15,-3 7-15-15,3-6-26 16,4-7-54-16</inkml:trace>
  <inkml:trace contextRef="#ctx0" brushRef="#br0" timeOffset="138070.68">15105 16999 460 0,'19'-20'270'16,"7"-14"-13"-16,3 2-41 15,-5 6 1-15,-1 17-40 16,1 10-39-16,-2 23-57 15,-7 4-16-15,-5 3-7 16,-3 0-5-16,1-16-12 16,7-2-1-16,9-15 6 15,5-10 0-15,4-14-4 16,-1-8-5-16,-9 2-16 16,-6 4-5-16,-12 16-23 15,-2 8-10-15,-8 19-73 16,0 8-56-16</inkml:trace>
  <inkml:trace contextRef="#ctx0" brushRef="#br0" timeOffset="138226.97">15060 17182 1064 0,'-2'2'427'0,"10"8"-242"15,6-3-32-15,14 1-31 16,15 0-24-16,15-3-57 15,8 0-16-15,17-1-33 16,3-2-1-16</inkml:trace>
  <inkml:trace contextRef="#ctx0" brushRef="#br0" timeOffset="138635.41">16145 16975 740 0,'0'-32'404'0,"2"-24"-39"0,-2-6-202 16,-2 5-14-16,3 15-15 16,0 8-11-16,4 23-26 15,-4 7-25-15,-1 21-49 16,-2 10-22-16,-4 25-16 15,5 15 12-15,3 12 10 16,7 0 1-16,-3-15 5 16,2-13 11-16,-5-19-81 15,-1-5-82-15</inkml:trace>
  <inkml:trace contextRef="#ctx0" brushRef="#br0" timeOffset="138791.91">16464 17086 1451 0,'-3'-3'568'0,"3"3"-431"0,0 1-49 16,0-1-64-16,0 0-3 16,0 0-109-16,0 10-98 15</inkml:trace>
  <inkml:trace contextRef="#ctx0" brushRef="#br0" timeOffset="139174.5">16604 16832 1417 0,'0'-2'513'0,"2"-3"-415"15,5 5-52-15,14 10 10 16,10 6-13-16,17 16-8 15,9 1-4-15,6 0-11 16,-6-1-5-16,-11-7 0 16,-9-2 1-16,-23-10-1 15,-9-2 1-15,-23-11-4 16,-12 0-4-16,-18-3-7 16,-11-3-4-16,2 0-10 15,5-6 2-15,24-3 0 16,9-6 2-16,24-8 1 0,18 1-1 0,15-10 1 31,14-3 2-31,7-2 6 0,-4 2 11 0,-18 6 37 31,-18 4 15-31,-28 11 10 16,-22 6-10-16,-30 10-40 16,-11 8-17-16,-7 11 1 15,5 2-37-15,30 10 413 16</inkml:trace>
  <inkml:trace contextRef="#ctx0" brushRef="#br0" timeOffset="139800.12">17572 16579 1012 0,'0'0'430'0,"11"5"-223"16,-6 4-78-16,6 17-53 16,-8 1-5-16,-6 2-13 15,2 0-9-15,0-5-14 16,4-8-5-16,5-11 6 15,7-5 3-15,2-14-1 16,4-9-2-16,2-6-14 0,-4-1-4 16,-2 1-7-16,-2 3-3 15,-9 7-10-15,1 7-15 16,-3 19-1-16,0 9 2 16,1 14 7-16,0 3 14 15,-2-1 0-15,4 2 2 16,3-12 6-16,3-8 6 15,5-14 13-15,-4-10 2 16,2-9-1-16,-5-3-5 16,0-3-12-16,2 3-5 0,-3 6-11 15,-1 3-8-15,2 16-5 16,0 12 0-16,2 9 6 16,-3 8 7-16,1 0-11 15,0-2-51-15,-1-6-178 16</inkml:trace>
  <inkml:trace contextRef="#ctx0" brushRef="#br0" timeOffset="140007.07">17508 16936 1166 0,'8'-3'460'16,"18"-2"-293"-16,14-2-41 15,29 3-10-15,14 2-25 16,16 4-45-16,-5 5-8 0,-13-1-12 16,-9 2-49-16,-22-3-168 15,-8-1-370-15</inkml:trace>
  <inkml:trace contextRef="#ctx0" brushRef="#br0" timeOffset="140398.49">17932 17142 749 0,'-23'-1'384'0,"-16"1"-99"15,-17 0-123-15,22 4-15 32,17-1-40-32,0 0-23 0,-33 9-38 0,12 2-13 15,30 3-13-15,24-2-3 0,19 7 3 16,8 2 1-16,6 8-2 15,-6 2-3-15,-10-2-1 16,-16-4 6-16,-29-11 15 16,-11-7 6-16,-23-19 5 15,-1-5-5-15,7-6-64 16,0-2-55-16</inkml:trace>
  <inkml:trace contextRef="#ctx0" brushRef="#br0" timeOffset="148395.75">18889 16955 920 0,'8'12'421'0,"4"5"-195"16,-16 15-115-16,-10 4-26 15,-20 1-101-15,-11-4-70 16,-4-8-227-16</inkml:trace>
  <inkml:trace contextRef="#ctx0" brushRef="#br0" timeOffset="148833.13">19467 16712 863 0,'-11'0'402'0,"-21"0"-167"16,2 7-76-16,1 12-94 16,-2 3-26-16,17 12-31 15,9 3-8-15,20 1 2 16,18-1 5-16,9-13 12 15,2-9 4-15,2-11 7 0,-5-4 4 16,-19-12 10-16,-5-4 2 16,-21-12-22-16,-14-7-55 15,-3 1-163-15,-6-4-75 16,-8-5-211-16,3-1 38 16,-3-1 151-16,7 4 111 15,13 14 301-15,10 8 66 16,10 13 45-16,5 7-33 15,2 6-74-15,3 6-60 0</inkml:trace>
  <inkml:trace contextRef="#ctx0" brushRef="#br0" timeOffset="149114.31">19719 16896 526 0,'0'15'290'15,"0"14"-55"-15,-2-7-75 16,-4-5-8-16,2-7-19 16,-1-7-11-16,0-6-23 15,0-8-5-15,3-12-27 16,2-11-21-16,8-10-19 16,4-1-1-16,10 5 16 15,1 6 9-15,6 13 19 16,4 8-1-16,-1 15-25 0,5 10-11 15,-13 13-18-15,-4 6-5 16,-17 9-3-16,-3 5-8 16,4 1-96-16,2-1-124 15</inkml:trace>
  <inkml:trace contextRef="#ctx0" brushRef="#br0" timeOffset="149614.96">20076 16719 865 0,'-4'2'412'0,"-10"5"-160"15,8 10-87-15,-5 10-79 16,4 5-20-16,9 6-25 15,3-3-8-15,13-3-12 16,-1-9-5-16,0-12 0 16,0-6 3-16,-6-12 8 15,-1-6 3-15,-6-7-2 16,-2-4-4-16,-2 0-9 16,-1 2-4-16,1 10-7 15,-1 3-10-15,0 11-9 0,2 9 0 16,1 7 0-16,5 6 7 15,6 0 7-15,2-2 1 16,7-11 0-16,2-6 4 16,3-8 3-16,-1-9 1 15,-4-7 5-15,-5-8-1 16,2-5 10-16,-1 0 5 16,5 2 2-16,-3 3-1 15,0 11-6-15,3 8-4 16,-4 14 5-16,4 10 4 0,-15 8 10 15,-9 5 1-15,0 10-7 16,-10-1-2-16,1-2-72 16,3-4 173-16</inkml:trace>
  <inkml:trace contextRef="#ctx0" brushRef="#br0" timeOffset="150506.22">20951 16718 1003 0,'10'3'404'0,"5"9"-233"16,2 7-71-16,-3 15-25 15,-7 5-9-15,-8 5-25 16,-6 0-10-16,-4-12-13 15,5-3-3-15,4-18-19 16,2-4-6-16,6-13-8 16,-4-12-4-16,6-12 13 15,2-2 3-15,2-8 5 16,2 5 2-16,-2 6-1 16,-7 5 16-16,-1 14 22 15,-5 9 7-15,-10 17 18 16,7 13-10-16,-6 10-18 15,10 4-6-15,14-4-16 16,5-5-3-16,14-8-24 16,3-12-34-16,5-14-75 0,4-7-26 15,4-19-38-15,-3 0 19 16,-8-12 71-16,0-2 26 16,-10 2 59-16,0 2 46 15,-3 12 90-15,-15 8 34 16,-3 17 55-16,-12 8-16 15,-12 21-69-15,4 13-32 16,-19 2-52-16,-1 2-14 0,0-9-12 16,-4-9 1-16,11-22-27 15,5-6-22-15,5-21-25 16,3-10-6-16,13-3 19 16,2-6 17-16,10 2 20 15,4 2 2-15,4 11 7 16,1 8 4-16,-1 16 17 15,6 11 8-15,-3 19 5 16,-4 6 1-16,5 7-12 16,-6-4-6-16,-4-15-8 15,9-1-4-15,-1-17 1 16,3-7 2-16,4-16 2 16,-4-8 0-16,-6-11 0 15,-3-4-1-15,-1 7-3 16,-1-1-2-16,-3 14-5 15,-2 7 2-15,-3 13 2 16,0 10 4-16,-1 17 2 16,2 9-2-16,-5 6 11 0,-1-3-41 15,2-6-154-15</inkml:trace>
  <inkml:trace contextRef="#ctx0" brushRef="#br0" timeOffset="150959.34">22235 16812 625 0,'-3'7'365'0,"-1"15"25"16,-1 1-247-16,2 7-85 15,-1-2-10-15,1-11-29 16,2 2-4-16,1-14 12 15,1-5 2-15,-1-10 9 0,0-11 10 16,0-9 5-16,1-2 7 16,6-4-5-16,2 0-2 15,11 3 22-15,5 6 2 16,5 15 6-16,0 8-6 16,-5 19-34-16,-11 10-11 15,-4 16-10-15,-4 3-3 16,-2 3 5-16,0-5-55 15,3-14-167-15</inkml:trace>
  <inkml:trace contextRef="#ctx0" brushRef="#br0" timeOffset="151271.93">22553 16864 1097 0,'0'4'443'0,"8"4"-262"15,5-3-65-15,8-2 3 16,4-3-20-16,2-6-27 16,0-1-9-16,-5-9-21 15,-4 0-5-15,-11-7-6 16,-7-3-2-16,-11 7-10 16,-9 0-5-16,-10 7-9 15,-1 4-8-15,1 10-12 0,2 7-5 16,11 19-3-16,7 9 3 15,5 10 9-15,0 4 4 16,5 4 7-16,4 5 2 16,3 0 1-16,7 6 4 15,3-10 2-15,0-9 2 16,2-14-98-16,-1-13-76 16</inkml:trace>
  <inkml:trace contextRef="#ctx0" brushRef="#br0" timeOffset="151475.51">22854 16745 1430 0,'3'5'574'0,"-5"19"-366"16,-3 7-62-16,-3 15-61 15,-1 4-27-15,11 1-76 16,3-5 417-16</inkml:trace>
  <inkml:trace contextRef="#ctx0" brushRef="#br0" timeOffset="151865.96">23005 16811 698 0,'1'-9'432'16,"-1"-5"25"-16,0 12-284 16,3 6-37-16,3 18-32 15,2 6-26-15,8 8-18 16,0 5-17-16,1-9-22 16,1 0-3-16,6-19-2 15,3-13 3-15,6-13 9 16,2-14 4-16,-6-8 1 15,-4 1-1-15,-10-2-10 16,-8 4-11-16,-8 9-144 16,-4 6-70-16</inkml:trace>
  <inkml:trace contextRef="#ctx0" brushRef="#br0" timeOffset="152053.91">23407 16969 1460 0,'7'5'680'0,"0"2"-307"0,2 8-214 16,0 2-52-16,-6-3-69 15,2 0-2-15</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6:46.905"/>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14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44:55.107"/>
    </inkml:context>
    <inkml:brush xml:id="br0">
      <inkml:brushProperty name="width" value="0.05292" units="cm"/>
      <inkml:brushProperty name="height" value="0.05292" units="cm"/>
      <inkml:brushProperty name="color" value="#7030A0"/>
    </inkml:brush>
  </inkml:definitions>
  <inkml:trace contextRef="#ctx0" brushRef="#br0">11417 11087 164 0,'2'1'153'0,"1"-1"22"16,-6 1-24-16,2-1-13 16,0 0-21-16,0 0-10 15,0 0-21-15,0 0-9 16,0 0-14 0,-1 0-2-16,2 0 4 0,0 0 4 0,0 0 2 15,0 0 2 1,0 0 4-16,-1 0-1 15,-9 25-4-15,-28 31-3 16,1-19-16-16,-6 9 24 16,-6 5 1-16,1 2-7 15,13-6-5-15,8-11-34 0,19-19-17 0,6-10-3 16,11-13-9 0,7-6-39-16,1-6-166 0,1 2-368 15</inkml:trace>
  <inkml:trace contextRef="#ctx0" brushRef="#br0" timeOffset="1231.12">17612 11102 172 0,'1'-4'139'0,"4"-5"43"16,-2 4-35-16,-3-2-23 15,1 6-9-15,-3-2-22 16,0 3-15-16,2 0-29 16,-1-1-9-16,1 0-1 15,0 0 6-15,0 0 14 16,0 0 6-16,0-1 0 15,0 1-1-15,0 0-5 16,0 0-5-16,0 0-14 0,0 0-5 16,0-1-10-16,0 1-3 15,-1 0-2-15,0 0-3 16,0 0-5-16,0 0-1 16,0 0-2-16,-1 1 6 15,1 0 13-15,0 0 9 16,-4 8 20-16,2 15 4 15,-47 39 3-15,27-26-6 16,-7 4 11-16,2-1-6 0,3-5-11 16,7-9-4-16,12-11-31 15,6-7-1-15,1-8 5 16,4-3-26-16,-5-4-148 16,0 1-221-16</inkml:trace>
  <inkml:trace contextRef="#ctx0" brushRef="#br0" timeOffset="4704.12">17353 12284 282 0,'3'-2'167'15,"1"-1"-9"-15,1-1-16 0,-2-2-26 16,1 4-13-16,-4-1-21 15,0 2-7 1,0 0-15-16,0 1-7 16,0 0-12-16,-1 0-2 15,-1 0 1-15,1 0-1 0,0 0 4 0,0 0-2 16,-6 5 1-16,-9 14 4 16,-31 38 3-16,26-23 20 15,-4 9 6 1,0 1-6-16,3-5-17 0,1-8-22 0,11-11-20 15,3-4-2-15,5-6-1 16,3-4 2-16,5-8-87 16,7-7-160-1</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16:22:13.537"/>
    </inkml:context>
    <inkml:brush xml:id="br0">
      <inkml:brushProperty name="width" value="0.05292" units="cm"/>
      <inkml:brushProperty name="height" value="0.05292" units="cm"/>
      <inkml:brushProperty name="color" value="#FF0000"/>
    </inkml:brush>
  </inkml:definitions>
  <inkml:trace contextRef="#ctx0" brushRef="#br0">1817 9463 866 0,'-1'-5'416'16,"1"2"-165"-16,0 4-75 16,0-1-86-16,0 17-32 15,0 60-26-15,0-16-6 16,0 21-1-16,0 7-4 0,1 1-5 16,0-5-2-16,2-17-3 15,1-13-25 1,0-15-143-16,-1-6-132 15</inkml:trace>
  <inkml:trace contextRef="#ctx0" brushRef="#br0" timeOffset="1">2078 9477 1078 0,'-1'-12'510'0,"-1"-5"-204"15,0 8-94-15,-1 19-111 0,3 12-41 16,0 23-45-16,0 11-2 16,2 18 4-1,1 13-1-15,1 5-4 0,-1-3-1 16,2-13 0-16,1-15 8 16,-2-21-128-1,1-4-92-15</inkml:trace>
  <inkml:trace contextRef="#ctx0" brushRef="#br0" timeOffset="2">1841 9811 1227 0,'4'2'481'16,"7"1"-337"-16,11 1-47 15,21 4-70-15,7-1-5 16,12 5-134-16</inkml:trace>
  <inkml:trace contextRef="#ctx0" brushRef="#br0" timeOffset="3">2687 9856 752 0,'1'-9'440'0,"0"-9"-52"16,0 5-90-16,0 9-145 15,1 8-50-15,8 19-71 0,-3 10-19 16,2 15-6-16,-2 5 0 15,-5-1-1-15,3-2 1 16,2-11-89-16,2-2-107 16</inkml:trace>
  <inkml:trace contextRef="#ctx0" brushRef="#br0" timeOffset="4">2921 9962 786 0,'2'-12'444'0,"1"-9"-78"0,-3 8-168 15,-3 2-43-15,-12 11-69 16,-8 4-26-16,-13 12-35 16,-1 6-6-16,0 4-13 15,7 0-4-15,13-4-5 16,7-4-2-16,15-2-1 16,9 0-1-16,7-3 4 15,6-1 1-15,9-7 2 16,2-2-1-16,6-7-2 15,-1-1-2-15,-7-8-26 0,-4-1 1 16,-4-4 6 0,-5-7 5-16,-14-2 30 15,0-2 17-15,-7 8 30 16,-2 5 9-16,4 14 3 0,-1 6-14 16,0 11-28-1,-1 11-10-15,-3 4-6 0,0 1-2 16,1 2-3-16,0-6-2 15,5-4 4-15,2-1-39 0,-2-11-197 16,4-2-264 0</inkml:trace>
  <inkml:trace contextRef="#ctx0" brushRef="#br0" timeOffset="5">3080 9683 1165 0,'-4'-2'505'0,"-3"-4"-263"0,7 10-183 16,-2 9-72-16</inkml:trace>
  <inkml:trace contextRef="#ctx0" brushRef="#br0" timeOffset="6">3283 9925 681 0,'-4'-2'426'16,"-5"-1"7"-16,9 3-237 0,11 13-124 15,6 8-26-15,2 8-20 16,1 5 5-16,-6 1 11 0,-1-4 1 0,4-4-6 31,0-7-5-31,4-14-7 16,-1-9 31-16,5-14 22 15,-6-10 10-15,-3-7 0 16,-5-5-32-16,-6-2-30 16,-2 3-11-16,-3 8-126 15,0 13-95-15</inkml:trace>
  <inkml:trace contextRef="#ctx0" brushRef="#br0" timeOffset="7">3657 9947 1032 0,'6'7'477'0,"2"3"-207"16,-2 6-123-16,0 6-26 15,-9 0-39-15,0 1-16 16,-3 0-26-16,1-4-11 15,4-4-15-15,4-6-4 0,2-11-2 16,3-8-2-16,6-11-3 16,1-5-1-16,1-3-2 15,3-1 1 1,3 8-1-16,0 5 1 0,1 15-1 16,-1 6-1-16,-7 16 1 15,-4 2 2-15,-4 8 1 16,-2 1 1-16,-3-1-28 15,4 0-117-15</inkml:trace>
  <inkml:trace contextRef="#ctx0" brushRef="#br0" timeOffset="8">4238 9968 1088 0,'-3'-13'465'0,"-6"-10"-256"0,-1 2-34 0,-6 7-58 16,-1 7-28-1,-5 9-48-15,-4 7-15 16,-1 12-17-16,2 3-4 16,4 6 0-16,6-4-2 15,9 0-1-15,0-3 0 16,12 0 1-16,-1-4 4 15,10-5 6-15,2-5 5 16,-1-9 11-16,6-3 4 16,-14-9 3-16,0 2-1 15,-8-3-13-15,-6 0-17 0,1 3-111 0,-7-4-86 16</inkml:trace>
  <inkml:trace contextRef="#ctx0" brushRef="#br0" timeOffset="9">4216 9992 709 0,'10'-1'431'0,"12"-6"-20"16,2 6-109-16,1 3-97 0,2 5-37 0,-9 7-58 31,-2 3-16-31,-8-2-35 0,-7 0-15 16,-1-2-16-16,2 2-9 15,-2-10-6 1,1-2-5-16,4-8-9 15,1-12-8-15,8-6-11 16,7-5 1-16,-4-2 6 16,-1-1 6-16,-3 11 3 15,-3 7 1-15,3 11 2 0,2 9 1 16,-3 11 9 0,-4 2 4-16,-6 9 8 0,-2 1 1 15,0 1-4-15,-2 2-3 16,4-2-12-16,1 0-132 15</inkml:trace>
  <inkml:trace contextRef="#ctx0" brushRef="#br0" timeOffset="10">5134 9896 594 0,'-1'-6'359'0,"3"-4"-22"15,7 0-136-15,10 3-91 16,10-1-28-16,11 1-31 16,4-1-19-16,-4 1-17 15,-4 0-2-15,-15 2-2 16,-11 3 0-16,-8 2-2 15,-6 5-2-15,-18 7-4 16,-5 2-3-16,-6 11-6 16,4 3-3-16,8 7 3 15,10 0 2-15,13 0 4 16,8 2 2-16,16-8 4 16,7-6 2-16,9-12 4 0,3-6 1 15,-8-14 3-15,-6-4 1 16,-9-10 5-16,-8-7 1 15,-4-1 5-15,-2 1 16 16,-5 8 10-16,-3 10-2 16,-3 10-16-16,0 9-20 15,-3 14-17-15,3 3-3 16,3 7 4-16,-1-3 2 16,4-5 1-16,4-3 1 0,2-9 3 31,5-6 4-31,3-10 6 0,-1-8 1 0,1-7 4 15,-1-2-1 1,-2-3 0-16,1 4-1 16,-2 2-3-16,-2 6 0 0,0 16-7 15,-7 3 1-15,0 10-2 16,-3 4-2-16,3 3-1 16,0 2 0-1,4-2-3-15,4-6 1 16,-1-8-114-16,3-5-90 15,1-9-268-15</inkml:trace>
  <inkml:trace contextRef="#ctx0" brushRef="#br0" timeOffset="11">5847 9970 730 0,'8'-7'447'0,"10"-8"-47"0,-1 7-65 16,2 9-127-16,-3 4-57 16,5 13-63-16,3 1-19 15,-7 4-26-15,2 1 1 0,-17-2 8 16,-3-1 2-1,-10-8 3-15,-6-1-10 16,1-10-67-16,-2 4-93 16</inkml:trace>
  <inkml:trace contextRef="#ctx0" brushRef="#br0" timeOffset="12">6655 9804 854 0,'2'3'391'0,"-5"8"-166"16,9 25-90-16,4 17-12 16,-1 23-5-1,9 11-3-15,-13 10-33 0,2 5-17 16,-3-7-30-16,2-9-9 15,1-29-49-15,-1-16-74 16</inkml:trace>
  <inkml:trace contextRef="#ctx0" brushRef="#br0" timeOffset="13">6662 10080 1189 0,'7'-2'432'0,"12"0"-346"16,10 3-46-16,10 0-20 16,4-1-5-16,-3 0-6 15,-4-4-9-15,-8-3-111 16,-4 0-77-16,-10-8-81 0,-1-2 8 16,-7 1 167-16,-5-5 111 15,2 6 145-15,-6 4 39 16,5 9-22-16,1 2-31 15,0 9-53 1,5 6-31-16,-4 3-10 0,5 5 2 16,0-1-3-16,-2-5-9 0,-3-4-18 15,-4-5 0-15,-3-8 11 16,2-7 1-16,2-7-5 16,1-9-6-1,5-6-21-15,3-3-6 16,6-6-6-16,9 7-3 0,2 5 4 15,-1 11 3-15,-5 16 9 16,-6 10 3-16,-7 14-1 16,-2 6-1-16,-5 7-4 15,1 3-1-15,3-8-105 16,5-1-185-16</inkml:trace>
  <inkml:trace contextRef="#ctx0" brushRef="#br0" timeOffset="14">7698 9968 1156 0,'-15'8'431'16,"-22"15"-329"-16,-1 0-35 0,-2-1-34 16,-2-1-3-16,7-11-9 15,1-4 0-15,9-10-1 31,-1-5-1-31,7-12-2 0,5 0-4 0,6-6-2 32,8-4 7-32,7 0 22 0,5 2 8 0,7 10 13 15,3 11-3-15,5 19-16 16,1 11-1-16,0 13-4 16,-3 6-3-16,-2 1-8 31,-4-1-6-31,-2-6 10 0,-3-6-65 15,-6-9-253-15</inkml:trace>
  <inkml:trace contextRef="#ctx0" brushRef="#br0" timeOffset="15">7500 9694 1341 0,'-7'-9'541'16,"-6"-8"-330"-16,10 12-175 15,3 5-88-15</inkml:trace>
  <inkml:trace contextRef="#ctx0" brushRef="#br0" timeOffset="16">7633 9713 1321 0,'7'-31'563'15,"4"-23"-342"-15,23 3-100 16,9 6-19-16,4 14-55 0,1 11-10 16,-8 17-9-16,-4 11-14 15,-2 21-9-15,-3 10-1 16,-8 21 0-16,-5 8 2 16,-8 18 2-16,2 9 0 15,-4-10-1-15,3-7 0 0,1-23 1 16,-1-13 2-16,0-17 6 15,-6-10 11-15,-7-19 8 16,-8-13-1 0,-11-9 3-16,-6-5-15 15,-4-1-15-15,-2 7-7 16,1 11-22-16,-1 14-2 16,7 15-3-16,0 9 3 0,10 11-115 15,2-4-103-15</inkml:trace>
  <inkml:trace contextRef="#ctx0" brushRef="#br0" timeOffset="17">8514 9931 739 0,'-2'4'422'16,"-7"4"-113"-16,-13 6-47 0,-4 5-25 15,-7 0-75-15,-2 1-37 16,5-7-60-16,2-6-21 16,1-7-24-16,3-6-1 15,1-3-3-15,1-6-3 16,8-3-12-16,6-5-6 16,9 0-19-16,10 4-3 15,8 7-1-15,7 11 4 0,6 16 14 16,-2 8 3-1,0 10 7-15,0 4 1 16,-4-8 2-16,5-2 0 0,-2-14 1 16,-1-3 1-1,0-10 3-15,-5-8 2 0,1-13 0 16,3-6 0-16,3-7-4 16,2 0-1-16,2 7 3 15,-4 5-1-15,-1 16 10 16,-6 7 12-16,-7 20 32 15,-1 4 17-15,-14 3 12 0,-2 2-2 16,-15-6-29 0,-6-1-14-16,-6-3-44 15,-2-4-80-15</inkml:trace>
  <inkml:trace contextRef="#ctx0" brushRef="#br0" timeOffset="18">9872 9786 792 0,'-11'-3'371'0,"-15"3"-164"16,5 6-56-16,-4 4-91 15,9 7-37-15,8 4-41 16,8 5-8-16,17 4 5 16,1-4 10-16,12-5 14 15,-7-9 5-15,-2-10 10 16,-5-2 7-16,-13-5 11 15,-3 1-3-15,-14 4-15 0,-4 1-10 16,-10 10-12-16,-5 5-3 16,6 3 4-1,3-1-1-15,12 4-6 16,9-4 1-16,9-1 7 16,8-3 4-16,9-4 17 0,2-2 6 15,3-3 3 1,-1-2-1-16,1-5-3 15,1-3 0-15,2-5-3 0,1-5-1 16,-2-4 0-16,-9-7-1 16,-5-9 26-16,-5 7 16 15,-9 0 21-15,1 9 3 16,-7 15-23-16,0 0-21 0,2 12-28 16,-2 11-9-1,7 0-6-15,1 8 0 0,2 4 1 16,3-4 0-1,-2 1-111-15,-3 2-143 0</inkml:trace>
  <inkml:trace contextRef="#ctx0" brushRef="#br0" timeOffset="19">10000 9638 1288 0,'-8'-12'537'16,"-8"-9"-328"-1,2 4-90-15,9 17-118 0,2 3-15 0,9 12-197 16,8 10-242 0</inkml:trace>
  <inkml:trace contextRef="#ctx0" brushRef="#br0" timeOffset="20">10191 9859 1141 0,'6'16'470'16,"9"19"-267"-16,-5 0-60 0,1 3-65 15,-2-4-18 1,3-4-41-16,6-2-5 16,2-12 0-16,-2-7 3 15,2-12 5-15,2-5 3 16,-2-12 1-16,3-2-2 0,-10-9-31 16,-4-3-66-1,-4-3-301-15</inkml:trace>
  <inkml:trace contextRef="#ctx0" brushRef="#br0" timeOffset="21">10676 9935 781 0,'5'12'417'16,"6"8"-117"-16,-11 1-76 16,-3 3-31-16,-9-5-52 15,-8-3-29-15,-4-3-50 16,-3-3-15-16,-3-5-22 15,3-2-4-15,13-10-44 16,4-2-25-16,8-7-33 16,6-4-7-16,7 2 30 15,6 0 20-15,7 5 33 0,-2 5 7 16,0 9 8-16,-1 5 6 16,-2 11 2-1,0 3 1-15,-1 0 4 16,-6-1-2-16,0-4-4 0,3-4-2 15,0-4 0-15,3-4 0 16,5-10-2-16,-4-7 0 0,4-8 0 16,-4-5 0-1,-4-5 2-15,-4 2-1 16,-5 7 4-16,1 6 9 16,-6 12 0-16,-1 9 2 0,2 12-6 15,2 7-11 1,5 7-5-16,0-1-3 15,3-3-94-15,-1-2-294 0</inkml:trace>
  <inkml:trace contextRef="#ctx0" brushRef="#br0" timeOffset="22">11901 9765 724 0,'-8'-1'344'15,"-14"2"-119"-15,-6 5-51 16,-7 17-73-16,2 4-36 0,10 15-63 31,6 4-11-31,20-1-4 16,12-4 3-16,16-12 5 0,11-7 1 16,8-18 4-16,-5-6 7 15,-10-10 18-15,-11-4 12 16,-21-3 22-16,-9 0 8 15,-25 5-2-15,-11 7-11 16,-6 13-27-16,-3 7-16 16,14 2-50-16,14 3-90 15</inkml:trace>
  <inkml:trace contextRef="#ctx0" brushRef="#br0" timeOffset="23">12348 9864 580 0,'-10'-8'368'0,"-10"-12"24"15,-7 5-135-15,-2 5-101 0,0 4-45 16,6 8-76-16,3 5-25 16,7 6-29-16,5 1-10 15,6 0 3-15,13 6 2 16,6-2 14-1,2-4 8-15,5 1 2 16,-10-13 3-16,-4 0 10 0,-3-2 7 16,-8 0-1-16,-5 4-2 15,-10-2-5-15,-6 3-1 16,-2 6 15-16,-5 2 6 16,7 6 0-16,7 1-7 0,15-2-10 15,11 1-1 1,14-8 2-16,8-1 0 15,4-9-3-15,4-2-3 16,-4-7-24-16,-5-2-49 16,-11 0-202-16</inkml:trace>
  <inkml:trace contextRef="#ctx0" brushRef="#br0" timeOffset="24">11407 10023 1024 0,'-8'12'439'0,"-4"8"-205"0,-7 18-172 16,-4 7-22-16,2 8-33 16,5 0-110-1</inkml:trace>
  <inkml:trace contextRef="#ctx0" brushRef="#br0" timeOffset="25">13019 9787 704 0,'1'-6'404'0,"0"-6"-112"15,2 16-134-15,1 13-46 0,-1 29-86 16,3 12-11 0,0 10 5-16,-3-4 1 15,1-14-2-15,-1-8-2 16,-1-16 6-16,2-6-32 16,0-18-111-16,3-7-71 15,4-15-146-15,0-13 11 0,5-4 104 16,-2-6 71-16,0-3 179 15,2 3 61-15,0 6 84 16,3 10 29-16,-6 12 21 16,-4 6-14-16,-10 8-77 15,-7 1-24-15,-4 8-56 16,-2 5-19-16,-1 6-9 16,4 5-8-16,-1-1-12 15,10 2-4-15,5-1 1 0,10 0-1 16,11-4-1-16,-1-6 4 15,16-7-176-15,3-3-263 16</inkml:trace>
  <inkml:trace contextRef="#ctx0" brushRef="#br0" timeOffset="26">13730 9969 692 0,'3'2'412'0,"2"4"-33"15,-9 10-154-15,-6 3-62 0,-12-5-48 16,-1 4-30-16,-18-9-42 15,-4-3-4-15,-3-6-9 16,1-8-4 0,15-5-45-16,3-2-23 15,13 0-22-15,4 1-9 16,12 0 12-16,5-2 8 16,12 8 26-16,6 5 11 15,7 12 34-15,3 9 14 16,-2 7-3-16,-5 3-1 0,0 1-7 15,-7-3-6-15,-6-1-4 16,-3-3-16-16,-10-11-186 16</inkml:trace>
  <inkml:trace contextRef="#ctx0" brushRef="#br0" timeOffset="27">13575 9667 1104 0,'-1'-7'480'15,"1"-2"-272"1,-3 5-121-16,5 10-101 0,3 10-45 16,7 11-276-1</inkml:trace>
  <inkml:trace contextRef="#ctx0" brushRef="#br0" timeOffset="28">13804 9946 1068 0,'-6'15'431'16,"1"9"-273"-16,5 7-47 16,6 1-61-16,8-6-11 0,10-3-17 15,3-7 0-15,6-11 8 16,3-8 7-16,1-14 1 16,-2-8 3-1,-2-10 2-15,-9-8 0 16,-20-15 0-16,-9-7-3 0,-31-11-13 15,-7 1-6-15,-10 13-13 16,-1 6-1-16,10 24-7 16,4 8-7-16,12 20-2 15,9 8-7-15,11 14-1 16,10 8 4-16,15 3 4 16,12 3 1-16,19 4-12 15,7-1-63-15,10 0-211 16</inkml:trace>
  <inkml:trace contextRef="#ctx0" brushRef="#br0" timeOffset="29">14416 9851 822 0,'-14'-9'450'0,"-10"-5"-75"16,4 6-233-16,1 4-49 15,5 8-68-15,5 8-18 16,7 10-15-16,4 2-1 16,11 3 5-16,2-2 3 0,5-8 1 15,2-3 0-15,-1-11 3 16,-4-3-3 0,-9-2 0-16,-6-2-2 0,-14-2-5 15,-11 0 7-15,-10 2 13 16,-4 7 9-16,5 8 10 15,4 4 0-15,13 9-11 16,4-4 0-16,11 4-1 16,7-4 3-16,12-4 8 15,8-2 2-15,11-10-4 16,1 1-3-16,5-5-34 16,0-8-111-16</inkml:trace>
  <inkml:trace contextRef="#ctx0" brushRef="#br0" timeOffset="30">15233 9856 1082 0,'-19'2'428'16,"-21"10"-309"0,10 12-39-16,10 11-58 0,10 8-18 15,10-2-1-15,7-4 0 16,12-6 9-16,4-11 2 15,7-9 6 1,0-9 9-16,-3-11 23 16,-3-11 7-16,-11-14 3 0,-6-11-6 15,-9-19-16-15,-3-5-7 16,-2-8-5-16,1 0-4 16,6 10-14-16,3 7-9 15,6 17-11-15,4 10-8 16,2 18-10-16,1 8-80 15,2 11-246-15</inkml:trace>
  <inkml:trace contextRef="#ctx0" brushRef="#br0" timeOffset="31">15433 9826 689 0,'2'14'343'0,"1"17"-99"16,3 6-68-16,-1 0-71 15,2 1-28-15,0-9-45 16,0-3-12-16,-2-6-8 16,2-4-83-16</inkml:trace>
  <inkml:trace contextRef="#ctx0" brushRef="#br0" timeOffset="32">15830 9945 1024 0,'-2'5'442'16,"-3"3"-218"0,-4 9-101-16,-3 5-18 15,-9-3-24-15,0 2-19 16,-8-4-30-16,0-2-10 16,2-9-4-16,4-4-3 15,2-10-23-15,0-8-6 16,5-4-9-16,2-6-2 0,8-2 13 15,5 2-4-15,8 2 18 16,6 5 5 0,6 10 16-16,3 9 8 0,3 13-11 15,-2 8-4 1,-4 13-6-16,-1 0-4 0,-5 1-2 16,0 1 28-16,1-5-187 15</inkml:trace>
  <inkml:trace contextRef="#ctx0" brushRef="#br0" timeOffset="33">15724 9731 1088 0,'-3'-8'440'16,"-4"-3"-289"-1,2 4-102-15,6 11-92 0,8 10-114 16</inkml:trace>
  <inkml:trace contextRef="#ctx0" brushRef="#br0" timeOffset="34">16135 9864 857 0,'-7'-9'460'16,"-4"-7"-99"-16,-1 1-108 0,-1 11-129 15,-4 6-46-15,-7 15-60 16,4 7-18-16,3 10-4 16,9 4 0-16,15 0 1 15,4 1 3-15,9-12 1 16,3-4 1-16,1-10 6 16,-3-7 2-16,-5-6 9 15,-5-3 23-15,-16-6 10 16,-3-1-2-16,-17 1-10 15,-6-3-26-15,-8 9-16 16,0-2-26-16,12 6-170 16,10 0-272-16</inkml:trace>
  <inkml:trace contextRef="#ctx0" brushRef="#br0" timeOffset="35">16168 9908 981 0,'7'-5'435'0,"9"2"-195"16,10 2-141-16,7 1-29 16,7 1-9-16,0 0-7 0,-4 1-15 15,-2-1-11 1,-8-1-14-16,-1-2-9 0,-16-4-82 16,-3-1-84-1,-6-2-196-15,-7 0-90 16,-3 1 31-16,0 2 115 15,-4 6 297-15,3 2 153 0,-1 8 144 16,1 0-4-16,0 8-49 16,2 7-43-16,2 7-71 15,1 2-23-15,5-1-46 16,-2-4-14-16,4-3-21 16,4-4-8-16,0-6-68 15,6 0-139-15</inkml:trace>
  <inkml:trace contextRef="#ctx0" brushRef="#br0" timeOffset="36">16559 9992 888 0,'6'-1'450'0,"6"2"-138"16,-3 8-166-16,-3 3-35 16,-2 4-21-16,-4-4 1 0,0-1-13 15,0-2-17-15,0-5-26 16,0-3-7-16,6-5-9 15,-6 3-2-15,0 0-5 16,8-14-6-16,41-31-4 16,-28 24-2-16,-1 10 0 15,0 7-1-15,-5 7 0 16,-1 11 1 0,-9 11 6-16,-4 3 3 15,-3 7 1-15,-1-1-1 16,3 0-63-16,4-2-243 15</inkml:trace>
  <inkml:trace contextRef="#ctx0" brushRef="#br0" timeOffset="37">16981 9895 742 0,'3'-13'390'16,"3"-10"-86"-16,0 7-46 0,-3 16-109 16,-1 9-37-16,-4 24-69 15,-2 9-22-15,4 18-9 16,-3 3 1-16,3 0-2 15,3-2 0-15,-3-6 0 16,2-5 0-16,-2-15-44 16,-1-10-79-16</inkml:trace>
  <inkml:trace contextRef="#ctx0" brushRef="#br0" timeOffset="38">17001 10090 975 0,'3'-4'436'0,"3"-5"-235"0,6 9-75 32,-6 0-92-32,1 0-27 0,25 4-7 0,5-1-30 15,15 6-246-15</inkml:trace>
  <inkml:trace contextRef="#ctx0" brushRef="#br0" timeOffset="39">17491 10012 672 0,'1'-2'416'15,"3"2"-24"-15,-1 5-154 0,-5-5-112 16,1 0-24 0,-7 15-24-16,-30 32-8 0,5-31-30 15,-3-3-12 1,-1-8-10-16,4-4-3 0,7-8-39 16,7-5-17-16,6-12-20 15,4 0-3-15,9-7 32 16,3-1 5-16,13 4 18 15,3 3 12-15,6 16 13 16,3 9 13-16,-3 15 2 16,1 10-8-16,-3 7-7 15,-4 0-3-15,-3 5-6 16,-1-2-2-16,-2-3-40 16,-3 1-64-16</inkml:trace>
  <inkml:trace contextRef="#ctx0" brushRef="#br0" timeOffset="40">17368 9698 1215 0,'-1'-8'515'16,"-1"-6"-309"-16,2 6-96 15,7 14-92-15,2 5-54 16</inkml:trace>
  <inkml:trace contextRef="#ctx0" brushRef="#br0" timeOffset="41">18021 9877 851 0,'-2'-2'343'0,"-2"-2"-209"32,8 2-29-32,-4 0-27 0,4 1-11 0,26-1-18 31,39-6-8-31,-27 3-12 0,-4-1-3 15,-13 1-7-15,-5 0 2 0,-14-1-2 16,-9 4-7-16,-13 3-16 16,-6 5-8-16,-9 10-4 15,0 6 0-15,8 9 8 16,6 7 1 0,12 4 5-16,6-1 2 15,14-7 8-15,6-9 4 16,13-8 8-16,1-5 3 15,2-14 5-15,-2-5 0 16,-6-11 0-16,0-1-2 16,-4-2-4-16,-7-3-2 15,-5-5-2-15,-5-1-2 16,-5 3-4-16,-2 6-3 0,-2 12-5 16,-2 11-2-16,-2 15 0 15,1 5 2-15,1 5 3 16,2 1 2-16,3-3 0 15,4-3 0-15,3-4 1 16,-2-6 1-16,4-9 8 16,-3-6 1-16,0-7 2 15,4-2-3-15,0-5-6 16,0 0-4-16,-4-3-4 16,2 0-3-16,-2 0-2 15,-2 5-3-15,2 7-7 0,-5 1-4 16,-3 16-5-1,5 6 2-15,-5 11 6 0,2 6 5 16,9-1 7-16,-4-3 1 16,10-8 4-16,0-3 1 0,4-12 7 15,0-6 4-15,1-10 2 16,-4-6 2-16,-9-2-25 16,-5 4-76-16</inkml:trace>
  <inkml:trace contextRef="#ctx0" brushRef="#br0" timeOffset="42">18771 9892 1034 0,'11'5'427'0,"18"16"-249"15,7 9-62-15,5 12-38 16,-5-2 12-16,-17-8 22 16,-9-3 9-1,-20-13 11-15,-6 0-15 16,-12-9-38-16,-5-7-14 0,3-9-60 16,6-5-90-1</inkml:trace>
  <inkml:trace contextRef="#ctx0" brushRef="#br0" timeOffset="43">19299 10085 1265 0,'6'12'546'0,"-1"5"-291"16,-14 10-98-16,-12 1-30 16,-16 6-49-16,-8-1-8 0</inkml:trace>
  <inkml:trace contextRef="#ctx0" brushRef="#br0" timeOffset="44">2034 11147 631 0,'-7'-5'322'0,"-13"-7"-84"15,-4 4-49-15,-11 5-66 16,-4 3-36-16,3 8-61 0,3 5-16 0,19 4-21 15,5 5-7 1,17 4 2 0,8-1 3-16,14-2 9 15,10-4 6-15,0-8 9 0,-2-4 1 16,-14-7 9-16,-9-2 8 16,-9-4 6-1,-9-1 4-15,-14 2-3 16,-8 2-4-16,-18 4-8 15,5 6-4-15,0 6-15 16,12 3-7-16,12 8-9 16,5 3-1-16,16 3 5 15,4-2 5-15,15-3 7 16,2-7 5-16,8-10 8 16,6-8 4-16,-6-13 4 0,1-6 0 15,-10-13-3-15,-4-2-2 16,-3-2-1-16,-5 0-2 15,-2 6-3-15,-5 5-1 16,-5 10 5-16,-2 7-3 16,-5 12-7-16,2 6-3 15,0 12-12-15,-2 7-1 0,9 7 4 16,5 4 1 0,10-3 2-16,8-6 0 0,4-10 6 15,-4-11 2-15,4-13 24 16,-2-9 19-16,-8-12 27 15,-4-5 8-15,-13-2-16 16,-5-1-21-16,-11-1-45 16,-1 7-50-16,-1 6-179 15</inkml:trace>
  <inkml:trace contextRef="#ctx0" brushRef="#br0" timeOffset="45">2567 11317 783 0,'-4'15'387'16,"-3"9"-123"-1,7 9-152-15,0 2-24 16,8-2-44-16,5-3-10 0,4-10 8 16,4-5 8-16,3-12 9 15,-2-4 3 1,5-15-5-16,-3-11-6 0,-1-16-10 15,-1-9-4-15,-9-5-11 16,-9-4-1-16,-15-1-3 16,-16 1-2-1,-20 0-3-15,-3 1-3 16,-6 11 2-16,2 11 0 0,3 22-12 16,1 13-4-16,13 21-16 15,13 9-6-15,28 5 2 16,15 4 3-16,26-1 7 0,7-1-18 15,13 3-119 1,3 0-124-16</inkml:trace>
  <inkml:trace contextRef="#ctx0" brushRef="#br0" timeOffset="46">2947 11314 742 0,'-2'-3'418'0,"-7"-1"-53"31,-1 4-148-31,7 14-108 0,-4 9-42 16,7 11-46-16,3 5-2 16,10-5 2-16,3-2 3 15,8-7 4-15,-2-10 1 0,3-8 6 16,-2-6 4-16,-6-11 1 15,1-2-3-15,-3-5-12 16,1-4-7-16,-1-8-43 0,-2 2-60 16,-8-3-153-1,-6-2-164-15</inkml:trace>
  <inkml:trace contextRef="#ctx0" brushRef="#br0" timeOffset="47">3060 11123 939 0,'-6'-6'543'15,"1"-5"-110"-15,-2 1-206 16,3 7-71-16,3 3-115 16,1 5-1-16,0-5-208 15</inkml:trace>
  <inkml:trace contextRef="#ctx0" brushRef="#br0" timeOffset="48">3262 11227 1143 0,'-1'3'512'16,"-3"11"-213"-16,16 4-134 0,26 19-94 15,11 8-11-15,19 9-30 16,-4 8-10-16,-16-8-14 16,-12-2-4-1,-22-1-9-15,-13-3-3 16,-18-4-12-16,-13 0-7 15,-19-7-30-15,-7-7-35 16,-7-13-3-16,7-15 12 0,13-24 50 16,15-10 40-16,19-17 34 15,11-3 5-15,19-9 11 16,8 1 9-16,13 4 19 16,4-3 3-16,-1 11-15 15,-4 5-14-15,-7 9-33 16,-1 11-40-16,-15 11-159 15</inkml:trace>
  <inkml:trace contextRef="#ctx0" brushRef="#br0" timeOffset="49">3732 11435 921 0,'8'5'362'16,"14"5"-244"-16,5-2-1 0,3-4-2 15,1-5-14-15,-1-7-21 32,-4-9-7-32,-10-6-19 0,-3-4-8 0,-15-7-18 31,-11 4-6-31,-12 0-19 0,-9 5-6 16,-6 8-11-16,1 4-6 15,4 14-7 1,5 11-4-16,11 17-12 15,6 12 5-15,13 22 19 0,8 8 17 16,7 7 32-16,2-1 6 16,1-5-4-16,-5-6-7 15,2-10-25-15,0-5-85 16</inkml:trace>
  <inkml:trace contextRef="#ctx0" brushRef="#br0" timeOffset="50">4380 11294 753 0,'4'0'328'16,"-6"6"-137"-16,-2 13-52 0,-14 10-31 16,-8 4 0-16,-10 3-31 15,-6-4-17-15,-3-13-20 16,-2-8-5-16,6-18-14 15,4-9-6-15,9-10-16 16,5-4-13-16,21 1-12 16,3-2-3-16,21 10 20 0,8 8 8 15,4 17 24 1,5 14 9-16,2 18-10 16,1 9-2-16,-5 8-7 0,-6-6-3 15,-8-5-30 1,-4-8-86-16</inkml:trace>
  <inkml:trace contextRef="#ctx0" brushRef="#br0" timeOffset="51">4431 11156 1118 0,'2'-2'463'15,"5"7"-286"-15,2 12-68 16,4 29-83-16,1 17 0 0,-2 19 13 0,5 5 2 15,-5 2-3-15,-5-6-3 16,-3-6-15 0,-4-5-21-1,1-17-116-15,-2-16-125 0</inkml:trace>
  <inkml:trace contextRef="#ctx0" brushRef="#br0" timeOffset="52">4517 11466 1077 0,'9'4'396'0,"17"2"-300"15,3-1-70-15,8-2-13 16,1-3 1-16,-4-4 8 16,-2-6-30-16,-8-11-78 15,-5-2-20-15,-11-9-10 16,-8-2 33-16,-4-3 110 15,-4-2 45-15,1 4 48 0,1 0 20 16,5 14 5-16,1 7-18 16,2 13-42-16,5 9-22 15,4 19-36-15,3 12-5 16,4 27 8-16,-1 7 7 16,-4 9 4-16,-2-1-1 15,-4-8-11-15,-5-8-9 16,-3-8-9-16,-1-10 9 15,-5-16-75-15,0-9-62 16,0-22-312-16</inkml:trace>
  <inkml:trace contextRef="#ctx0" brushRef="#br0" timeOffset="53">4847 11463 826 0,'9'0'393'0,"9"0"-163"16,6 8-85-16,3 2-88 15,1-2-20-15,3 2-13 16,-2-6-2-16,-2-4 2 0,-4-8 1 16,-7-9 0-16,-5-4 1 15,-5-5-9-15,-4 1 13 16,-2 5 17 0,-2 2 10-16,1 16 10 0,1 9-10 15,1 16-13 1,0 4-9-16,1 3-6 15,1-2-4-15,-2-7-8 16,2-5-2-16,3-12 3 0,1-8-1 0,6-13-1 16,4-3-2-1,3-4-6-15,0-2-3 0,2 6-1 16,1 4 1 0,2 12 6-16,-1 9 5 15,-5 16 11-15,-5 7 2 0,-5 7-4 16,-5-1-5-1,-2-1-35-15,3-2 417 16</inkml:trace>
  <inkml:trace contextRef="#ctx0" brushRef="#br0" timeOffset="54">6068 11204 881 0,'1'-8'460'0,"1"-1"-167"16,-1 13-61-1,2 29-129-15,3 18-45 0,-1 27-6 16,0 7 2-16,-3 1 0 15,-3-4-5-15,-4-12-25 16,1-4-8-16,2-12-21 0,-1-8-43 16,2-18-154-1,1-11-129-15</inkml:trace>
  <inkml:trace contextRef="#ctx0" brushRef="#br0" timeOffset="55">6138 11507 805 0,'8'-5'366'0,"8"-1"-137"16,14 8-178-16,5-2-30 0,12 5-55 31,4 0-83-31</inkml:trace>
  <inkml:trace contextRef="#ctx0" brushRef="#br0" timeOffset="56">6557 11288 693 0,'-13'-8'399'32,"7"4"-45"-32,0 1-81 0,-28-15-109 0,-3 10-49 15,0 12-80-15,21 15-26 16,11 6-15-16,8 3-4 0,12 2 5 16,1-5 5-1,7-3 1-15,-2-10 4 0,-2-8-5 16,1-2-18-1,-11-10-30-15,-1 0-10 0,-11-1-3 16,-7-3 17-16,-7 9 23 16,-6 3 7-16,1 9 18 15,4 6 17-15,6 8 32 16,9 0 14-16,4 1 10 16,5-2-5-16,14-1-18 15,6-5-10-15,19-8-7 16,4-2-64-16</inkml:trace>
  <inkml:trace contextRef="#ctx0" brushRef="#br0" timeOffset="57">7448 11222 789 0,'-13'-2'398'16,"-12"-1"-141"-16,1 5-64 15,3 10-104 1,2 6-35-16,7 13-25 0,7 8-1 16,12 6 5-1,11 1 0-15,16-7-4 16,1-4-3-16,-1-17 0 15,-4-7-1-15,-16-13 14 16,-9-6-1-16,-18-6-4 16,-11-3-4-16,-6-2-36 0,-1-7-47 15,10-1-193 1</inkml:trace>
  <inkml:trace contextRef="#ctx0" brushRef="#br0" timeOffset="58">7574 11210 1146 0,'8'2'485'0,"33"3"-282"16,10 2-56 0,6 4-80-16,6 0-25 0,-21-3-25 0,-6-1-2 31,-11-7-57-31,-3-1-82 0,-14-7-332 16</inkml:trace>
  <inkml:trace contextRef="#ctx0" brushRef="#br0" timeOffset="59">7785 11208 531 0,'-5'7'317'0,"-8"13"-28"16,6 5-42-16,2 11-88 15,2 5-27-15,6 8-41 16,3-3-22-16,7-6-30 16,1-6-7-16,4-16-58 15,2-5-89-15</inkml:trace>
  <inkml:trace contextRef="#ctx0" brushRef="#br0" timeOffset="60">8179 11345 935 0,'-5'10'448'16,"-9"10"-155"-16,-4 8-91 16,-7 3-78-16,-4-5-31 15,-6-7-42-15,4-4-15 0,2-13-11 16,4-4-5-16,8-14-33 15,0-6-9-15,9-9-12 16,4-1-2-16,9 3 20 16,9 2 2-16,8 15 17 15,6 7 9-15,1 15 18 16,0 15 8-16,-2 13-11 16,0 7-6-16,-3 3 7 15,-1-2-48-15</inkml:trace>
  <inkml:trace contextRef="#ctx0" brushRef="#br0" timeOffset="61">8389 11270 957 0,'-8'7'386'15,"-12"14"-245"-15,6 11-37 0,6 13-37 16,7 4 4-16,9 0 10 16,7-7 0-16,8-17-3 15,1-7-9-15,11-21-18 0,-1-9-7 16,3-16-9-16,1-11-4 15,-8-18-6-15,-7-3-2 16,-18-10-5-16,-15 0-8 16,-31-1-15-16,-6 1-7 15,-10 10-7 1,6 9-1-16,10 24-5 16,8 12-3-16,10 20-9 15,9 9 0-15,14 10 11 16,9 3 3-16,13 6 15 15,13-3 1-15,18-2-37 16,8-3-58-16,17-3-258 0</inkml:trace>
  <inkml:trace contextRef="#ctx0" brushRef="#br0" timeOffset="62">8915 11174 874 0,'-18'-6'420'15,"-10"-6"-176"-15,5 10-115 16,5 1-39-16,7 7-64 0,1 4-20 16,10 6-14-1,9 6-2-15,11 1 8 16,-3-3 3-16,4-4 5 16,-1-5 2-16,-8-7 6 15,2 2-7-15,-9-5-10 16,-9 1-5-16,-10 3-6 0,-4 0 5 15,-12 6 15 1,3 1 7-16,0 8 9 0,7 1 3 0,12 3-4 31,2 1-4-31,14-2-4 16,2-2 0-16,10-6 1 16,7-3 1-16,8-9 0 15,5 2-3-15,0-5-2 16,1-6 1-16,-8-2-1 15,-9-4 1-15,3-1 0 16,-4-1 0-16,-6 0 2 16,4 2-1-16,-15 5-3 0,-4 3-2 15,-2 3-3-15,-1 1-2 16,1 0-2-16,0 0-1 16,0 0-3-16,0 0 1 15,2 3 2-15,5 5 1 0,10 1 2 16,32 25 1-1,-30-34 4-15,-3-5 2 0,1-9 3 16,-7-3 1-16,-4-5 0 16,1-1 0-16,-13-2-3 15,-3-1-1-15,-6 5-8 16,-8 2-6-16,1 13-11 16,-1 9-1-16,0 14 0 15,2 7 4-15,1 11 9 16,-4 3 6-16,10 3 11 15,4 1 1-15,6-4 4 16,9-2-5-16,-4-6-6 31,0-15 0-31,0 1-4 0,5 45 26 0,2-5-151 16,3-4-418-16</inkml:trace>
  <inkml:trace contextRef="#ctx0" brushRef="#br0" timeOffset="63">9352 11277 1313 0,'10'-1'517'16,"8"8"-353"-16,-1 5-49 16,-2 12-47-16,-3 6-3 0,-6 3-8 15,-6-2-4-15,-3-5-22 16,3-4-9-16,-1-11-10 15,7-4-3 1,-3-13-23-16,5-5-20 0,5-11-28 16,2-2-5-16,6 3 18 15,0 0 15-15,1 7 19 0,-3 9-2 16,-6 8 1 0,-2 9 5-16,-5 12 18 0,-1 3 8 15,-6 5 6 1,-4 0-2-16,-2-8-12 15,-2-1 0-15,2-7-155 16,1-8-262-16</inkml:trace>
  <inkml:trace contextRef="#ctx0" brushRef="#br0" timeOffset="64">9480 11002 1194 0,'-3'-8'595'0,"-4"-12"-236"15,0 25-197-15,4 12-73 16,1 14-84-16,2 10 36 16,7 5 68-16</inkml:trace>
  <inkml:trace contextRef="#ctx0" brushRef="#br0" timeOffset="65">10517 11206 503 0,'0'-5'291'0,"-4"-5"-37"16,-8 2-37-16,-14 3-70 15,-5 2-31-15,-5 6-42 16,4 2-11-16,10 8-22 15,5 1-22-15,17 10-22 16,6 0-8-16,9 1 3 0,9 2 8 16,8-8 7-16,6-5 2 15,-1-9 6-15,-3-5 5 16,-18-7 11 0,-7 1 2-16,-17-4-6 15,-9-1-7-15,-12 4-15 16,-6-1-3-16,-1 7-3 0,4 0-4 15,9 8-9-15,6 3-3 16,14 11-4-16,3 2 5 16,6 5 11-16,9 2 5 15,1-1 7 1,5-3 0-16,8-3 0 0,-4-9 1 16,2-8 4-1,3-5 3-15,-3-9 3 0,1-1 0 16,-2-9-2-16,-3-1-2 15,-6-3-3-15,1-5-3 16,-2 6-6-16,-5 4-2 16,-1 10 3-16,-4 7 3 15,-6 7 6-15,1 5 3 0,-3 5 0 16,-4-2-2 0,1-2 0-16,1-2-1 0,2-10 7 15,2 1 5-15,1-7 1 16,-1 4 0-16,0 0-8 15,8-22-6-15,16-39-7 16,-9 30-4-16,2 6 2 16,4 5 6-16,-5 14 7 0,-2 6 3 15,-6 15 1 1,-3 8-5-16,5 14-4 16,-3 5 1-16,6 0-5 15,-4 0-1-15,2-10-23 0,3-5-68 0</inkml:trace>
  <inkml:trace contextRef="#ctx0" brushRef="#br0" timeOffset="66">11002 11232 1141 0,'1'-4'534'15,"3"-5"-261"-15,0 10-71 16,2 22-106-16,2 7-42 15,-1 15-19-15,-1 7-4 16,-1-2-9-16,-2-4-5 16,4-13-49-16,4-11-92 15</inkml:trace>
  <inkml:trace contextRef="#ctx0" brushRef="#br0" timeOffset="67">11122 11294 754 0,'-2'-3'372'0,"2"-3"-113"16,7 2-108-16,18 0-60 16,8-1-31-16,9-3-19 15,3 1 0-15,1 1 0 16,-9 0 1-16,-8 0-9 15,-10 2-5-15,-14 4-3 16,-7 1-8-16,-18 6-5 0,-6 3-2 16,-4 5-2-16,0 4 4 15,10 7 0-15,10 4-2 16,3 7-5-16,8 1-2 0,9 1 0 16,4-4 2-1,11-10 1-15,4-3 2 0,6-9-41 16,2-5-53-1,5-8-193-15,1-7-173 16</inkml:trace>
  <inkml:trace contextRef="#ctx0" brushRef="#br0" timeOffset="68">11733 11411 516 0,'8'-14'357'0,"7"-10"30"16,-4 7-56-16,-8 10-83 16,-3 6-44-16,-5 9-78 15,-5 6-33-15,-5 7-55 16,-1 4-12-16,-14-3-10 0,-4-4-5 15,-7-6-1-15,-4-7 0 16,6-7-9-16,5-5-10 16,11-8-21-16,5-3-9 15,14-5-9 1,7-2 2-16,14 4 8 0,6 4 0 16,8 15 4-16,4 7 11 15,-3 20 16-15,1 7 11 16,-7 8 18-1,-2 0-2-15,-9-9-7 16,-5-2-1-16,-3-11-82 0,-9-4-112 16</inkml:trace>
  <inkml:trace contextRef="#ctx0" brushRef="#br0" timeOffset="69">11586 11046 1442 0,'-2'0'592'0,"-1"0"-350"16,5 11-180-16,4 5-43 0,4 12-79 0,5 4 59 15</inkml:trace>
  <inkml:trace contextRef="#ctx0" brushRef="#br0" timeOffset="70">11973 11260 542 0,'-2'-10'306'0,"-4"-9"-17"15,2 7-37-15,4 13-83 16,4 11-34-16,14 25-72 16,11 17-38-16,15 21 2 15,1 4 0-15,-7-2-3 16,-5-8-3-16,-12-13 8 16,-4-3-60-16,-4-20-315 15</inkml:trace>
  <inkml:trace contextRef="#ctx0" brushRef="#br0" timeOffset="71">12230 11267 1101 0,'-14'3'476'16,"-16"6"-234"-16,-9 24-155 0,-7 12-25 0,-9 18-26 15,-1 3-8 1,9-3-10-16,5-4-5 15,12-13-17-15,12-4-62 16,11-14-243-16</inkml:trace>
  <inkml:trace contextRef="#ctx0" brushRef="#br0" timeOffset="72">12343 11333 991 0,'-5'-1'439'16,"-6"1"-224"-16,0 11-105 0,1 10-38 15,5 12-30-15,5 5-2 16,6 0 1 0,8-5 8-16,13-7 7 0,6-6-1 15,13-13-4-15,0-7 1 16,-4-11 7-1,-7-7-2-15,-11-6-4 0,-5-2-6 16,-14-7-25-16,-4-2-17 16,-9 2-92-1,-6 4-81-15</inkml:trace>
  <inkml:trace contextRef="#ctx0" brushRef="#br0" timeOffset="73">12665 11299 1124 0,'0'-2'495'16,"2"2"-258"-16,6 10-99 15,3 16-90-15,9 8-15 0,2 9-5 16,-2 0-2 0,-1-8-7-16,2-7-1 0,-6-14 4 15,5-4 4 1,-1-14 11-16,1-7 0 15,-1-11-4-15,0-3-5 0,-7-5-12 16,-5 0-29-16,-3 0-128 16,-2 0-101-16</inkml:trace>
  <inkml:trace contextRef="#ctx0" brushRef="#br0" timeOffset="74">13230 11343 870 0,'-5'-13'390'0,"-7"-13"-181"0,1 3-53 16,-8 4-68-16,2 8-20 15,-5 11-39-15,-2 3-10 16,2 11-11-16,1 6 0 15,9 10 4-15,6 5 1 16,13 7 3-16,8-1 0 16,8-7 4-16,1-10 2 0,-1-5 1 15,-4-11 1-15,-10-8 9 16,-6 0 2-16,-9-11-21 16,0 0-52-16,-7-4-198 15</inkml:trace>
  <inkml:trace contextRef="#ctx0" brushRef="#br0" timeOffset="75">13240 11327 884 0,'7'0'469'0,"7"7"-93"16,1 4-156-16,2 10-85 16,-3 2-26-16,-6 1-30 0,1 1-18 15,-7-6-27-15,3-4-9 16,-3-8-8-1,3-3 0-15,4-8-13 0,4-5-19 16,6-8-29-16,3-5-13 16,5-4 2-16,-1 4 15 0,1 6 17 15,0 9 3 1,-5 11 17-16,-2 7 14 16,-11 16 36-16,-5 5 11 15,-7 3-2-15,-5 3-12 16,0-6-2-16,1-3-86 0</inkml:trace>
  <inkml:trace contextRef="#ctx0" brushRef="#br0" timeOffset="76">14627 11404 422 0,'1'-8'270'0,"0"-10"0"15,-1-1-52-15,-2-2-32 16,-9-3-10-16,-12-2-22 16,-9-3-26-16,-14 8-64 15,-1 5-30-15,1 14-36 16,5 6-17-16,17 14-17 15,6 2-2-15,18 6 7 16,10-1 7-16,16-3 20 16,9-2 7-16,12-10 8 15,-1-5 2-15,-4-8 0 0,-4-6 1 16,-15-2 2-16,-3 1-3 16,-10 5 8-16,-7 3-1 15,2 16-4-15,-5 9 3 16,0 22-11-16,0 11 0 15,-1 7-1-15,-1 3-1 0,-1-2-2 16,0-1 0-16,-13-7 11 16,-2-6 18-16,-15-17 26 15,-9-10 6-15,-5-22 2 16,-8-9-15-16,10-20-47 16,8-7-34-1,17-9-80-15,10-2-50 0,14 0-148 16,5-2-186-1</inkml:trace>
  <inkml:trace contextRef="#ctx0" brushRef="#br0" timeOffset="77">14470 11072 375 0,'-21'-6'238'0,"-24"-4"0"16,7 1-43-16,9 9-58 0,5-3-20 0,13 3-15 16,3 2-7-16,10-4-22 15,11 2-6 1,15-1-34-16,13 2-8 16,23 3-6-16,7-3-4 15,7 3-3 1,3-2-1-16,-14 4-1 15,-9-2 2-15,-22-1 5 16,-15-3 2-16,-19-4-12 0,-5 1-7 16,-12-7-10-16,-3 3-3 15,1-1 9-15,4 4 0 16,10 4-14-16,4 0-7 0,8 8 7 16,2 3 6-16,0 8 29 15,-1 5 19 1,-7 5 5-16,-3-1-1 15,-1-1-9-15,0-1-41 0</inkml:trace>
  <inkml:trace contextRef="#ctx0" brushRef="#br0" timeOffset="78">15076 11340 927 0,'5'-2'399'0,"13"-1"-202"0,7 1-73 16,8 1-45-16,10-1-23 15,1 1-30-15,-2-1-4 16,-8 1-87-16,-9 1-93 15</inkml:trace>
  <inkml:trace contextRef="#ctx0" brushRef="#br0" timeOffset="79">15091 11428 860 0,'-3'3'438'15,"-1"1"-131"-15,11 3-118 16,3-3-43-16,13-2-50 15,9-1-23-15,18-1-42 16,4-2-13-16,3-2-76 16,-6 1-109-16</inkml:trace>
  <inkml:trace contextRef="#ctx0" brushRef="#br0" timeOffset="80">15558 11335 1027 0,'-3'0'413'0,"3"-1"-244"15,6 1-28 1,-6 0-46-16,23 3-10 15,54 8-33-15,-21-8-17 16,5-2-13-16,-2 0-3 16,-10-4-113-16,-4-2-187 15</inkml:trace>
  <inkml:trace contextRef="#ctx0" brushRef="#br0" timeOffset="81">16300 11364 813 0,'1'-7'349'0,"2"-7"-197"15,1-3-28-15,-2-3-36 16,-2-2-15-16,-3-1-12 15,-6-1-6-15,-8 2-18 16,-2 4-11-16,-10 8-16 0,-2 6-3 16,-3 5-6-16,4 5 1 15,9 8-2-15,9 2-1 16,11 8 1-16,2 1 0 16,13 3 5-16,3-2 2 15,14-2 2 1,2-4 1-16,3-9 3 0,-4-6 2 15,-7-5 0-15,-3-2-1 16,-6 3-6-16,-1 8-1 16,-4 9 2-16,-3 6 7 15,-3 7 6-15,-5 0 1 0,-8-1-3 16,-5 3-4-16,-13-8 1 16,-8-4 7-16,-7-8 15 15,-3-8 7-15,4-11 6 16,5-6-5-16,10-9-14 15,7 5-11-15,9 1-20 16,6 1-32-16,8 4-84 16,7 3-58-16,13 4-214 0</inkml:trace>
  <inkml:trace contextRef="#ctx0" brushRef="#br0" timeOffset="82">16473 11558 1277 0,'-2'0'579'0,"-1"0"-289"16,3 4-98-16,0-4-122 15,0 0-35-15,0 0-113 16,2 0-66-16</inkml:trace>
  <inkml:trace contextRef="#ctx0" brushRef="#br0" timeOffset="83">16588 11261 1100 0,'1'0'461'16,"1"3"-276"0,9 8-54-16,12 16-62 0,10 7 1 15,7 8-4-15,1 1-5 16,-16-1-28-16,-9-10-11 15,-16-4-10-15,-5-10-4 16,-14-5 1-16,-4-4-13 16,-1-9-29-16,1 0-18 15,9-8-25-15,8-4-1 0,19-6 10 16,11-6 14-16,15-7 13 0,9 1 14 31,-6-2 20-31,-4 2 16 0,-17 2 48 16,-13-1 14-1,-26 0 10-15,-18 3-5 0,-23-1-21 0,-4 5-13 32,5 9-13-32,13 2-12 0,28 14-98 15,5 3-102-15</inkml:trace>
  <inkml:trace contextRef="#ctx0" brushRef="#br0" timeOffset="84">17167 11146 703 0,'5'0'386'15,"5"3"-94"-15,0 14-128 16,-3 2-52-16,-5 12-55 0,-2-3-18 15,-4 0-12 1,-2-5 1-16,1-10 1 16,3-2 3-16,3-11 10 0,4-6 0 15,7-12-6 1,3-5-5-16,8-6-21 0,2 0-7 16,1 4-3-16,2 7-4 15,-5 10 12-15,1 7 3 16,-8 9 7-16,-3 6 3 0,-9 9-8 15,0 4 0 1,-6-1-3-16,-3-2 0 16,0-8 0-16,1-6 1 15,6-7 4-15,3-5 3 0,8-10 3 16,6-3-1-16,-3-7-7 16,4 2-4-1,-4 1-7-15,0 5 1 0,-2 10 3 16,-2 4 2-16,0 10 1 15,-5 4-3 1,1 10-3-16,1 0-1 0,2 1-34 16,1-4-78-16</inkml:trace>
  <inkml:trace contextRef="#ctx0" brushRef="#br0" timeOffset="85">17171 11487 779 0,'0'4'413'16,"1"-1"-110"-1,22 1-90-15,13-3-33 0,26-2-48 32,10-4-26-32,5-2-37 0,1-5-16 15,-6 0-20-15,-4-2-12 16,-7-4-24-16,-8 6-30 15,-21 6-89-15,-12 6-52 16,-23 15-173-16</inkml:trace>
  <inkml:trace contextRef="#ctx0" brushRef="#br0" timeOffset="86">17343 11737 783 0,'-10'-2'366'16,"-12"-1"-157"0,6 4-61-16,10 6-76 15,6 1-20-15,10 7-8 16,9 0 2-16,8 7 15 15,6 5-2-15,-5 2-15 16,-2 2-6-16,-14-2 4 16,-9-5 8-16,-17-5 8 15,-12-2 0-15,-10-8-14 16,-2-1-13-16,4-7-10 16,5-4-11-16,18-7-92 15,8-9-95-15</inkml:trace>
  <inkml:trace contextRef="#ctx0" brushRef="#br0" timeOffset="87">17526 11624 1018 0,'1'-7'447'0,"13"3"-212"15,-2-1-59-15,11 8-72 16,6 5-23-16,-4 1-46 16,0 2-8-16,-14-1 4 15,-5 5 9-15,-19-2 14 16,-4 4 0-16,-10 1-13 16,0-2-9-16,14-1-16 15,0-2-3-15,15-3 7 0,6-3 3 16,13-6 1-16,11-1-3 15,8-3 5-15,1-3-49 16,-5 0-133 0</inkml:trace>
  <inkml:trace contextRef="#ctx0" brushRef="#br0" timeOffset="88">15705 10881 575 0,'-20'22'265'0,"-13"16"-121"0,-9 30-54 31,1 18-8-31,6 39-10 0,12 13-1 0,29 14 7 16,13-1 1-16,36-18-3 15,8-17-8 1,13-29-19-16,11-13-12 15</inkml:trace>
  <inkml:trace contextRef="#ctx0" brushRef="#br0" timeOffset="89">17741 11013 797 0,'17'6'324'15,"27"22"-184"-15,9 16-55 0,10 43 10 16,-3 26 11-16,-11 27-3 16,-15 8-8-16,-27 5-25 15,-12-13-8-15,-27-22-9 16,-4-13-6-16,-2-34-20 15,4-12-8-15,13-24-79 16,6-13-117-16</inkml:trace>
  <inkml:trace contextRef="#ctx0" brushRef="#br0" timeOffset="90">18517 11432 1247 0,'2'-5'546'16,"0"-4"-285"-16,-2 3-162 16,0 2-42-1,1 2-153-15,-1 2-133 0</inkml:trace>
  <inkml:trace contextRef="#ctx0" brushRef="#br0" timeOffset="91">18502 11587 970 0,'-2'2'445'15,"2"1"-154"-15,0 11-201 16,2 14-34-16,3 17-6 15,-1 8-5-15,2 18 0 16,0 1-1-16,-4-4 12 0,-2-5 22 16,2-13 29-16,-8-10 1 15,-3-18-16-15,-1-8-20 16,-9-17-28-16,4-8-6 16,7-9-15-16,1-6-17 15,5-10-67-15,6-3-70 16,2-14-275-16</inkml:trace>
  <inkml:trace contextRef="#ctx0" brushRef="#br0" timeOffset="92">18197 11104 882 0,'1'0'375'0,"3"-1"-203"16,15 0-96-16,14 3-24 15,25-2 1-15,9 3 7 16,16 1-6-16,5-1-4 16,-13 0-18-16,-7-2-5 15,-27-1-2-15,-16-4 6 16,-17-2 4-16,-6-1-3 16,-3-2-10-16,-4 3-11 0,-2-4-32 15,3 0-15 1,0 5-19-16,2-6-5 15,3 9 3-15,1-2 7 16,7 2 17-16,1 2 8 0,3 1 20 16,2-1 2-16,-2 4 10 15,4 3 10-15,-2 2 25 16,-2 4 10-16,-6 2 16 0,-3 1 9 16,-12 4 13-16,-11 1 2 15,-11 6-15 1,-3-2-16-16,5-1-23 0,6-3 431 15</inkml:trace>
  <inkml:trace contextRef="#ctx0" brushRef="#br0" timeOffset="93">23730 5816 513 0,'0'-3'289'0,"-1"-4"-23"16,1 7-52-16,-1 0-55 15,-1 0-25-15,1 0-49 16,1 18-16-16,11 51-21 15,2-20 2-15,5 20-2 0,-1 8-4 16,-9 18-10-16,-4 4-5 16,-3 1-12-1,-1 4-3-15,5-8-4 0,4-5-2 16,3-17-1-16,0-16 0 16,-4-24 0-16,1-11 1 15,-6-17 4-15,2-8 0 16,0-7-3-16,-5-3-2 15,3-3-29-15,-2 2-28 16,-1 0-103-16,-1 3-78 16</inkml:trace>
  <inkml:trace contextRef="#ctx0" brushRef="#br0" timeOffset="94">23685 6651 296 0,'-4'-7'189'0,"-4"-10"17"15,3 4 3-15,-1-1 5 16,1 3-8-16,4 6-31 0,0 0-28 16,4 12-59-1,3 5-19-15,3 9-20 0,4 9 3 16,1 6 5-16,1 9-4 15,3 5-12-15,0-2-6 16,2-6-8-16,3-9-6 16,-2-15 28-16,1-7 12 15,-2-13 49-15,-3-11 16 16,6-16-11-16,5-10-2 16,7-8-35-16,6 0-15 15,0 3-24-15,-3 3-9 16,-7 14-15-16,-8 1 3 15,-11 14-127-15,-7 5-628 16</inkml:trace>
  <inkml:trace contextRef="#ctx0" brushRef="#br0" timeOffset="95">24484 7132 523 0,'6'-10'328'0,"5"-5"-41"0,-4-11-98 15,-1 1-32-15,-4-5-46 16,-3 0-11-16,-6 7 1 15,-5-4 2-15,-5 10-12 16,-5-1-12-16,-1 10-32 16,-4 5-17-16,5 6-36 15,1 11-10-15,-2 1-5 16,9 8 1-16,0 4 10 16,6-4 2-16,15 7 1 15,2-1 1-15,9-4 1 16,-1-3 0-16,0-11 2 15,8-3 1-15,-4-17 3 16,2-1 3-16,-3-7 6 16,-11-4 1-16,-2 12 2 0,-6 2 0 15,-2 7-5-15,1 8-1 16,1 16-3-16,5 6-2 16,4 14-1-16,4 9-1 15,0 0 0-15,-2-2 0 16,-4 5 2-16,-8-6 2 15,-13-9 8-15,-3-3 10 0,-11-12 19 16,0-5 12-16,-3-11 9 16,-2-11-9-16,3-23-23 15,5-6-17-15,9-12-18 16,10-3-6-16,13-9-5 16,2-9-21-16,12-1-108 15,2-4-107-15</inkml:trace>
  <inkml:trace contextRef="#ctx0" brushRef="#br0" timeOffset="96">24296 6609 753 0,'-6'-1'385'15,"-3"-3"-89"-15,5-1-88 16,9 3-97-16,9-1-31 0,10 2-54 15,7 2-11-15,14 4 1 16,2-3 0 0,10 3-4-16,-2-5-2 15,-6 0 1-15,-7 0 1 0,-17-4 4 16,-8 3 5-16,-16-6 7 16,-3-2 1-16,-11-1-2 15,-4-6-5-15,-5 1-9 16,-2 2-4-16,4-2-4 15,0 7-4-15,9 0-4 16,4 2-3-16,4 4-5 0,3-4-2 16,5 13-1-1,2-4 0-15,9 7 4 16,5 5 4-16,7-4 9 16,2 5 5-16,-4-3 4 15,-3-1 16-15,-10 2 26 0,-5-1 11 0,-9 9 28 16,-7 7-3-16,-16 5-3 31,-8 8-7-31,-9 3-26 16,-4-2-13-16,6-10-27 0,5-13 347 15</inkml:trace>
  <inkml:trace contextRef="#ctx0" brushRef="#br0" timeOffset="97">19072 11575 1246 0,'1'-3'562'0,"-1"1"-256"16,2 1-81-16,-2 1-112 0,-2 0-21 0,1 0-46 31,0 0 11-31</inkml:trace>
  <inkml:trace contextRef="#ctx0" brushRef="#br0" timeOffset="98">1859 13286 552 0,'12'-7'330'0,"9"-5"-53"0,9-17-85 16,2-9-27 0,0-12-49-16,0-5-18 15,-11-8-24-15,-3-6-8 16,-6-8-6-16,-9-4 4 15,-3 8 25-15,-1 13 12 0,-7 27 21 0,4 9-8 16,-3 24-49-16,1 9-21 16,4 22-44-1,2 14-10-15,19 30 6 0,4 8 2 16,7 3 2-16,4 4 2 16,0-16-1-1,-1-6 3-15,-2-11-2 16,-5-9 10-16,-12-15-105 15,-5-6-69-15,-6-19-142 16</inkml:trace>
  <inkml:trace contextRef="#ctx0" brushRef="#br0" timeOffset="99">1989 13089 864 0,'7'2'356'0,"11"5"-197"15,12 1-73-15,16 2-31 0,3-1-18 16,2-3-63-16,-3 1-134 16</inkml:trace>
  <inkml:trace contextRef="#ctx0" brushRef="#br0" timeOffset="100">1798 12994 1799 0,'18'8'-14'16,"2"-3"-7"-16,33 10-230 15</inkml:trace>
  <inkml:trace contextRef="#ctx0" brushRef="#br0" timeOffset="101">2472 13237 1312 0,'13'0'499'16,"13"0"-377"-16,9-2-14 15,-3-2-36-15,-6-4-22 16,-7-1-23-16,-4-2-1 16,-11-9 5-1,-2 0 2-15,-10-4-6 0,-12-2-6 16,2 7-22-16,-3 8-10 15,-1 10-16-15,1 8-4 16,4 12 4-16,2 4 4 0,9 16 17 16,5 5 6-1,0 13 6-15,1 1 2 16,6 0-2-16,0-1-1 16,0-12-2-16,5-6-24 15,-1-13-247-15</inkml:trace>
  <inkml:trace contextRef="#ctx0" brushRef="#br0" timeOffset="102">3031 13136 1254 0,'-3'3'548'16,"-9"11"-265"-16,-6 3-94 15,-11 9-82-15,-7-1-30 0,-1-5-46 31,0-5-11-31,7-11-22 16,9-4-23-16,7-8-24 0,6-4-6 16,10-5 1-16,5-1 15 0,10 5 23 15,5 4 16-15,7 9 31 16,2 6 12-16,4 13-1 16,-4 4-9-16,-5 10-18 15,1 0 1 1,-8-3-224-1</inkml:trace>
  <inkml:trace contextRef="#ctx0" brushRef="#br0" timeOffset="103">3985 13109 924 0,'-7'18'390'0,"-4"9"-210"16,9 12-103-16,6 2-6 15,13 0-31-15,7-6-9 16,11-17-8-16,6-10 1 16,5-25 8-16,0-13 1 0,-12-18 12 15,-9-8 5-15,-20-2 3 16,-14-7 2 0,-30-11-2-16,-10-4 6 15,-11 5 9-15,2 12-1 0,14 31-9 16,4 14-18-16,12 20-33 15,9 9-12-15,19 14-11 16,9 9 0-16,20 9 8 16,9 3 3-16,17-1 3 15,12-3 1-15,9-11-78 16,5-6-69-16,-6-13-192 16,-6 0-145-16</inkml:trace>
  <inkml:trace contextRef="#ctx0" brushRef="#br0" timeOffset="104">4586 13056 489 0,'3'5'346'0,"-1"10"35"0,-4 3-60 16,-12 6-82-16,-6 3-54 16,-3-2-83-16,-2-4-32 15,5-7-36-15,0-5-7 16,8-11-9-16,0-9-7 16,12-7-19-16,3-3-12 15,6 1-7-15,8 6 2 16,1 9 13-16,2 5 8 15,5 15 16-15,-2 4 4 16,8 8 0-16,3 2-3 16,1 0 362-16</inkml:trace>
  <inkml:trace contextRef="#ctx0" brushRef="#br0" timeOffset="105">5383 12948 838 0,'-2'0'448'16,"-5"6"-90"-16,-2 24-209 16,3 16-48-16,4 30-42 15,4 13-7 1,8 19-13-16,3-3-5 0,4-11-9 15,2-14-8-15,0-32-58 16,2-8-69-16</inkml:trace>
  <inkml:trace contextRef="#ctx0" brushRef="#br0" timeOffset="106">5342 13150 1003 0,'15'0'381'0,"2"1"-246"16,15 6-114 0,6-2 3-16,5-2-3 15,5-2-8-15,4-6 0 0,-6-2 2 0,-5-2-30 16,-7-4-21-16,-12 2-25 16,-3 1-4-16,-14 4 24 15,-2 6 16-15,-11 6 22 16,-5 3-39-16</inkml:trace>
  <inkml:trace contextRef="#ctx0" brushRef="#br0" timeOffset="107">5864 13114 692 0,'1'-7'325'0,"6"-3"-118"16,-5 0-39-16,-3 1-15 15,-2 2-3-15,-12 3-13 16,-4 0-18-16,-3 5-50 16,-3 2-29-16,6 6-44 15,3 2-10-15,14 6-2 0,7 3 3 16,18-2 11-16,9-5 4 15,11-5 5-15,-2-4 2 16,-10-9 2 0,-2-2 24-16,-19-5 21 15,-6-2 5-15,-10-1-2 16,-13 0-27-16,-9 6-51 0,-3 2-62 0</inkml:trace>
  <inkml:trace contextRef="#ctx0" brushRef="#br0" timeOffset="108">5992 13048 1301 0,'2'1'528'16,"7"4"-336"-16,3 3-65 16,3 1-66-16,3 7-19 15,2 9-19-15,-1-4-6 16,6 4-4-16,-3-6 0 15,2-15 8-15,2-7 6 0,-3-13 25 16,-1-4 3 0,-6-7-6-16,-3 4-6 0,-7 1-51 15,-2 0-84-15</inkml:trace>
  <inkml:trace contextRef="#ctx0" brushRef="#br0" timeOffset="109">6342 12952 703 0,'8'3'343'0,"7"-3"-84"16,11 11-152-16,6-1-13 15,6-1-9-15,2 0-11 0,-3-9-15 16,-4 0-2 0,-14-3-12-16,-8-1-4 15,-13-1-5-15,-5 3-1 0,-9-1-13 16,-6 3-6 0,-5 5-11-16,0 4-3 0,8 7 2 15,1 0 2 1,9 3 2-16,3 3 1 15,4 1-2-15,3 2 0 0,10 0-1 16,7-2-1-16,11-3-1 16,5-5 1-16,10-7-17 15,-2-4-46-15,3-7-204 16</inkml:trace>
  <inkml:trace contextRef="#ctx0" brushRef="#br0" timeOffset="110">6918 13071 657 0,'1'-8'341'0,"-2"-10"-85"0,1 0-47 0,-2 7-60 16,-6-1-23 0,-2 7-41-16,-5-2-17 15,1 7-40 1,0 0-13-16,4 5-20 0,5 6-9 16,8 1-3-16,0 1-1 15,3 0 7-15,4 0 6 16,1-5 6-16,-1 1 3 15,-5-6 3-15,-4 0 1 0,-6-3-1 16,4 0 0 0,0 0-2-16,-5 0-1 15,-14 4-4-15,-29 14-1 16,35-8 8-16,6 4 7 0,9 0 24 0,9-1 11 31,14 6-3-31,2-4-5 16,5-5-20-16,0-3-14 0,-4-7-293 15</inkml:trace>
  <inkml:trace contextRef="#ctx0" brushRef="#br0" timeOffset="111">7026 12838 812 0,'0'-12'366'0,"3"-16"-137"16,4 5-33-16,14 6-50 16,7 3-26-16,12 9-71 15,12 5-23-15,6 19-20 16,-3 12 0-16,-10 26 3 15,-8 11 5-15,-14 11 2 16,-10-7 0-16,-8-12-1 16,-5-9-3-16,6-12 2 15,-2-11 2-15,0-15 6 16,3-11 3-16,-6-17 10 16,3-3-1-16,-10-17-3 0,-9-1-7 15,-14 5-19-15,1 9-7 16,-10 18-11-16,-3 6 1 15,-2 15 5-15,-4 2 3 16,13 11 3-16,10 0-2 16,16-6-38-16,9-2-45 15,17-12-251-15</inkml:trace>
  <inkml:trace contextRef="#ctx0" brushRef="#br0" timeOffset="112">7771 13137 853 0,'0'-8'410'0,"-1"-4"-151"16,-5-4-27 0,-2 6-81-16,-3 5-42 0,-4 4-73 15,-1 8-22-15,-1 5-23 16,0 2-8-16,11 11 2 0,6 2 3 15,13 6 8 1,10-3 6-16,7-10 8 16,2-7 4-16,-3-12 25 15,-4-4 35-15,-10-12 29 16,-10-5 6-16,-10-3-23 16,-8-2-36-16,-10 3-95 15,-2 6-22-15</inkml:trace>
  <inkml:trace contextRef="#ctx0" brushRef="#br0" timeOffset="113">7969 13131 548 0,'1'1'292'16,"1"-1"-28"-16,6 13-138 16,2 2-19-16,0 7-16 15,-2 2-16-15,-1-3-31 16,-2-4-4-16,-1-8 3 15,0-5 7-15,-2-11 0 0,-2-9-3 16,0-11-9 0,-1-4-1-16,3-2-4 0,5 2 0 15,4 8 18-15,3 3-7 16,5 13-10-16,4 6-3 0,2 4-28 16,1 10-3-16,-1 4-2 15,-3 6 0-15,-2 10-38 16,-3-1-58-16</inkml:trace>
  <inkml:trace contextRef="#ctx0" brushRef="#br0" timeOffset="114">8523 13208 550 0,'0'-8'310'0,"-1"-12"-30"15,0 1-73-15,-9-2-42 16,-4 1-7-16,-8 0-17 0,-3-1-24 16,-4 10-50-16,5 4-24 15,2 13-36-15,1 6-12 16,12 8-5 0,4 3 2-16,13 1 2 0,8 2 6 15,7-6 2-15,4-1 1 16,1-7 1-16,-1-5-26 15,1-6-197-15</inkml:trace>
  <inkml:trace contextRef="#ctx0" brushRef="#br0" timeOffset="115">8627 13079 1175 0,'3'0'519'0,"3"5"-270"15,3 5-69-15,-3 12-103 16,1 1-16-16,-2 4-25 15,-3-1-9-15,1-3-89 16,0-2-101-16</inkml:trace>
  <inkml:trace contextRef="#ctx0" brushRef="#br0" timeOffset="116">8785 13029 972 0,'-4'-9'443'0,"-6"-3"-192"0,10 11-78 16,6 13-66-16,7 8-30 16,4 8-34-16,-2 3-1 15,-1-1-6-15,-5-3-5 0,-3-7-10 16,3-5-1-16,-1-14 3 16,-1-4 0-16,6-15-1 15,-3-2-2-15,7-6-8 16,3 1-3-16,-3 5-2 31,2 3-1-31,-3 12-1 0,0 5-1 0,-3 11 1 16,1 5 1-16,-5 10 1 15,-5 4 1-15,-2 6-2 16,-5 0-1 0,0-8-7-16,-3-5-50 0,4-7-192 15</inkml:trace>
  <inkml:trace contextRef="#ctx0" brushRef="#br0" timeOffset="117">8929 12753 930 0,'-2'-3'535'0,"0"-7"-42"16,1 20-357-16,1 10-58 15,4 18-3-15,5 11-104 16</inkml:trace>
  <inkml:trace contextRef="#ctx0" brushRef="#br0" timeOffset="118">9592 13125 445 0,'-6'-8'327'15,"-10"-7"52"-15,-8 0-88 0,-13 4-91 16,-5 2-34-16,-5 4-58 16,6 5-25-16,11 7-45 15,5 2-19-15,12 6-32 16,3 2-5-16,11 6 0 16,11 5 5-16,10 0 13 15,4-3 2 1,2-10 7-1,0-3 1-15,-8-9 33 16,-5-3 25-16,-15-6 5 0,-14-3-1 16,-9-2-32-16,-3-2-40 15,2 3-154-15,10 4-263 16</inkml:trace>
  <inkml:trace contextRef="#ctx0" brushRef="#br0" timeOffset="119">9840 13159 737 0,'0'-6'364'16,"-2"-5"-138"-16,-6-3-70 15,-2-1-22-15,-6 0-34 16,-2 4-16-16,-4 4-45 15,-1 6-22-15,1 5-24 16,4 4-8-16,5 9-3 16,7 4 5-16,12 7 3 0,7-3 4 15,10 1 6-15,4-5 1 16,1-9 5-16,0-4 2 16,0-9 4-16,0-5 3 15,-5-7 1-15,-2 2 1 16,-11-6 0-16,0 3-3 15,-7 4 17-15,-3 1 8 16,0 4 0-16,-2 5 0 16,3 5-20-16,-1-5-12 15,0 0-1-15,1 2 1 16,7 12 7-16,40 28 5 16,-22-31 12-16,0-4 8 15,4-7 21-15,1-3 8 0,3-11 5 16,-5-2-4-16,-6-3-24 15,-6-1-13-15,-7 3-16 16,-3 2-8-16,-9 3-123 16,2 5-87-16</inkml:trace>
  <inkml:trace contextRef="#ctx0" brushRef="#br0" timeOffset="120">10331 12971 1313 0,'-3'9'515'16,"-2"18"-338"0,-1 5-47-16,5 19-49 0,1 4-13 15,5 18-35-15,1 6-13 0,5 8-11 16,-1 4-4-16,1-6-8 31,-4-11-44-31,2-20-65 0,4-18-66 0</inkml:trace>
  <inkml:trace contextRef="#ctx0" brushRef="#br0" timeOffset="121">10316 13253 1110 0,'5'-3'467'0,"12"-3"-248"0,10-3-83 16,14-1-60-1,4 0-24-15,1 2-23 16,-3 2-52-16,-6 6-151 0</inkml:trace>
  <inkml:trace contextRef="#ctx0" brushRef="#br0" timeOffset="122">10880 13034 1283 0,'-13'-2'527'0,"-12"-4"-330"0,1 5-52 16,5 0-80-16,4 3-32 15,5 7-39-15,6 2-5 16,4-3 0-16,4 5 3 16,3-3-6-16,-5-1-9 0,2 2-7 15,-3-6 1 1,-5 0 8-16,-4-3 11 15,-9 3 7-15,3 1-2 16,4 6 5-16,3 1 5 16,10 8 15-16,4 0 9 0,5-2 7 15,3 3 1 1,2-9-4-16,5-5-5 0,16-7-26 16,8-6 419-16</inkml:trace>
  <inkml:trace contextRef="#ctx0" brushRef="#br0" timeOffset="123">11566 13017 744 0,'13'-2'324'0,"19"-1"-155"0,5 3-25 15,10 4-38-15,1 4-21 16,4-2-38-16,-4-1-14 16,-16 1-9-1,-7-5 0-15,-22-1 0 0,-8 2-1 16,-16-4-7-16,-5 2-2 16,-7 5-8-16,3 1-4 15,10 4-6 1,6 4 1-16,9 3 2 0,5 3 1 15,7 2 8-15,4-1-2 16,7-3 2-16,4-3 1 16,4-10 4-16,0-3 3 15,-2-9 5-15,-3-5 1 16,-6-4 0-16,-1-1-3 16,-4 2-9-16,-1 2-10 0,-1 12-2 15,-2 5-1 1,-4 9 5-16,-2 6 9 15,-4 4 0-15,-1 1 1 16,0-4 0-16,4-4 0 0,1-9 3 16,4-6 3-16,13-9 0 0,3-7 1 15,8-7-6 1,1-1-5-16,-1 2 5 16,1 7 6-16,-5 10 2 0,-4 3 1 15,-5 12-12-15,-7 4-6 0,-7 11-4 31,3 1 13-31,-4 2-110 0,2-2-103 0</inkml:trace>
  <inkml:trace contextRef="#ctx0" brushRef="#br0" timeOffset="124">12303 13146 813 0,'2'-4'495'16,"3"-5"-31"-16,3 7-195 15,-5 10-111-15,4 6-58 16,3 8-45-16,1 3-13 16,4-2-14-16,0 0-3 15,2-10-1-15,-1-4 3 0,4-11 10 16,3-8 4 0,2-11-3-16,1-6-4 15,-5 0-13-15,-6 1-42 16</inkml:trace>
  <inkml:trace contextRef="#ctx0" brushRef="#br0" timeOffset="125">13253 12898 994 0,'0'14'406'0,"-2"11"-220"0,8 31-137 16,7 7-15-16,1 8-9 16,0-7-3-16,3-10-4 15,-2-8 0-15,-1-21-11 16,-2-9-26-16,-1-24-301 15</inkml:trace>
  <inkml:trace contextRef="#ctx0" brushRef="#br0" timeOffset="126">13476 13030 813 0,'-12'4'353'0,"-17"4"-187"15,-2 2-44-15,3 3-59 16,3 0-25-16,13 0-34 0,7 1-1 15,17 1 5-15,9-3 3 16,9 1 6-16,7-3-1 0,4-4-4 16,4-4 1-1,-5-5 4 1,-3-5 1-16,-8-2 0 0,-4-3 0 16,-1 0-2-16,-7-2 0 15,-6-2 20 1,-4 4 18-16,-7 7 25 0,0 6 0 0,-3 15-14 15,-3 2-17-15,6 13-25 16,-1 3-3-16,5 2-9 16,5 1-2-16,0-8-9 15,2-2-63 1,-4-15-119-16</inkml:trace>
  <inkml:trace contextRef="#ctx0" brushRef="#br0" timeOffset="127">13623 12830 1255 0,'-3'-2'445'15,"-1"-1"-372"1,1 5-126-16</inkml:trace>
  <inkml:trace contextRef="#ctx0" brushRef="#br0" timeOffset="128">13913 13101 707 0,'9'14'389'15,"11"19"-74"1,-4 2-84-16,-3 0-91 0,-5-4-19 16,-2-10-8-1,-2-8-4-15,2-7-11 0,-3-6-8 16,3-6-29-16,1-4-13 15,0-13-17-15,3-1-9 16,-1-4-27-16,1 0-61 16,-3 8-140-16</inkml:trace>
  <inkml:trace contextRef="#ctx0" brushRef="#br0" timeOffset="129">14254 13127 720 0,'0'-5'400'0,"7"5"-60"16,-1 3-140-16,1 11-85 15,1 8-24-15,-7 7-20 16,2 1-3-16,-5-2-17 16,-1-8-9-16,3-9-16 15,3-4-2-15,4-11 2 0,5-5 0 16,3-11-1-16,2-6-5 15,5 0-8-15,-1 1 1 16,3 8-1-16,1 5 1 16,-5 10-3-16,0 5-3 15,-9 14-7-15,-2 5-2 0,-8 5 3 16,-1 4-69 0</inkml:trace>
  <inkml:trace contextRef="#ctx0" brushRef="#br0" timeOffset="130">14878 13062 780 0,'-3'-5'361'0,"-8"-5"-178"15,-5 7-44-15,-10 7-75 0,-8 5-24 16,2 9-14 0,3 2-1-16,8 6-1 15,12-1-2-15,13-2 24 0,4-3 14 16,12-4 20-16,2-7 6 16,2-7-14-16,0-2-14 15,-7-4-21-15,-3-4-5 16,-6 0-25-16,-2-3-42 15,-3-1-105-15,-1 0-70 16,4 1-125-16,4 1-7 16,9 2 89-16,2 4 88 15,2 3 213-15,1-2 91 16,-3 8 117-16,-2 2 23 16,-5 2-20-16,-2 4-22 15,-8-1-70-15,-4 0-34 16,0-3-50-16,0-1-20 0,0-8-28 15,6-1-10-15,7-9-7 0,-1-6-3 32,10 1-7-32,-1-6-3 0,1 6-2 15,1 2 0-15,-6 4-2 16,2 8-1-16,-5 7 1 0,-3 7 0 16,-4 10 3-1,-5 4 0-15,-4 3 8 0,0-2 36 16</inkml:trace>
  <inkml:trace contextRef="#ctx0" brushRef="#br0" timeOffset="131">15834 12850 820 0,'3'-5'401'0,"7"10"-168"0,1 24-67 15,3 38-102-15,2 16-13 16,4 20 11-16,-5 2 4 16,-2 1-4-16,-1-5-8 15,-9-26-17-15,-1-16-10 16,-2-29-20 0,-2-12-54-16</inkml:trace>
  <inkml:trace contextRef="#ctx0" brushRef="#br0" timeOffset="132">15989 13201 891 0,'4'-5'421'0,"6"-6"-149"16,8 4-184-16,8 4-83 16,5 2-13-16</inkml:trace>
  <inkml:trace contextRef="#ctx0" brushRef="#br0" timeOffset="133">16481 12989 1107 0,'-21'-4'459'0,"-24"-8"-272"0,1 11-53 15,8 1-69 1,9 5-34-16,17 11-42 0,8-2-11 15,11 6 4 1,11 0 7-16,8-5 9 0,3 0 2 16,-2-7 5-16,-5 0-5 15,-13-3-3-15,-8-5-7 16,-14 3-5-16,-11-3 2 16,-13 5 5-16,-2 3 9 15,3 1 22 1,10 5 6-16,15-1 11 0,9 3 1 0,15-2 1 15,10-2-2 1,20-1-5-16,7-3-7 16,9-3-7-16,-4-2-45 15,-9-1-210-15</inkml:trace>
  <inkml:trace contextRef="#ctx0" brushRef="#br0" timeOffset="134">16996 13041 1032 0,'5'0'396'0,"10"1"-256"15,5 1-95-15,11-1-18 16,4-1-2-16,1-1-5 15,-2-3-2-15,-6 1-1 16,-5-1-2-16,-11 3-6 0,-6-1-4 16,-7 1-7-16,-4 4-5 15,-7 3-4-15,-2 3 2 16,-4 3 3-16,-3-1 1 16,4 2-2-16,5 6 2 15,8 6 8-15,4-2 10 16,6 1 16-16,0-2 5 15,8-6 2-15,1-2-3 16,5-7-3-16,2-6-2 0,2-6-3 16,0-4-1-16,0-8-3 15,-1-2-4-15,-1-3-4 16,0-5 0-16,-2 6-5 16,-4 0-2-16,-6 10 13 15,-4 6 3-15,-3 7 5 16,-3 6 3-16,2 9-15 15,-1 1-5-15,-1 5 5 16,1 2-47-16,-1-3-496 16</inkml:trace>
  <inkml:trace contextRef="#ctx0" brushRef="#br0" timeOffset="135">17537 13090 1071 0,'4'0'491'16,"3"-1"-233"-16,8 7-113 0,7 8-40 0,9 8-36 16,0 1-4-16,-3 0-8 15,-12-2 3-15,-16-6-7 16,-8-6-6-16,-18-6-14 16,-1-2-72-16</inkml:trace>
  <inkml:trace contextRef="#ctx0" brushRef="#br0" timeOffset="136">2169 14307 604 0,'-10'-5'324'16,"-11"0"-81"-16,-6 2-76 15,2 3-29-15,0 10-61 16,6 2-35-16,9 9-38 15,9 0-8-15,10 3-9 16,6 0 0-16,5-6 10 16,7-5 5-16,-9-7 12 15,0-6 6-15,-16-2-1 16,-8 2-2-16,-13 0-5 16,-6 3-7-16,-4 9 6 15,-3 4 12-15,5 8 20 16,4 4 3-16,19 3-5 0,8 2-9 15,19-1-20 1,7-4-2-16,7-12 0 16,5-10 0-16,7-13-15 0,-2-9-56 15</inkml:trace>
  <inkml:trace contextRef="#ctx0" brushRef="#br0" timeOffset="137">2160 13939 1037 0,'0'-4'408'0,"8"-1"-269"16,10 5-81-16,20 1-50 0,9 4 1 15,16-4-1 1,-1-2-1-16,-6-3 2 0,-12-1 3 15,-21-1 6-15,-9 0 6 16,-9 3-3 0,-6-3-3-16,-9 2-8 0,-2 3-7 15,-11 0-3 1,5 5-4-16,7 5-7 0,3 1-1 16,10 9-3-16,4-2 0 0,3 3 9 15,6 3 1 1,0-5 4-1,-1 4 1-15,-3-2 2 0,-4 0 0 16,-7 0-2 0,3 2 7-16,-3 8 7 0,2 3 1 15,6 16 2-15,0 8-7 16,13 16-7-16,3 2-1 0,5-1 0 16,0-4 0-16,-14-11 1 15,-10-7 3-15,-13-9 8 16,-8-5 8-1,-11-13 17-15,-3-9 5 0,-5-20 15 16,0-8 1 0,7-13-10-16,0-5-9 0,18 3-29 15,7-2-12-15,14 6-16 0,11 5-2 16,6 4-43 0,6 1-75-16</inkml:trace>
  <inkml:trace contextRef="#ctx0" brushRef="#br0" timeOffset="138">2501 14349 1017 0,'-2'-3'443'16,"2"0"-237"-16,8 3-75 0,7 0-71 15,11 4-29-15,10 0-22 16,8-2-7-16,9-1-124 15</inkml:trace>
  <inkml:trace contextRef="#ctx0" brushRef="#br0" timeOffset="139">2883 14299 1232 0,'-6'15'480'0,"-5"27"-333"0,7 7-39 15,4 10-42 1,7 0-20-16,7-10-38 0,4-1 498 16</inkml:trace>
  <inkml:trace contextRef="#ctx0" brushRef="#br0" timeOffset="140">3342 14342 766 0,'-13'-5'399'0,"-15"0"-105"0,-3 5-60 16,-1 12-85-16,5 4-43 0,5 9-64 16,6 5-21-16,16 3-23 15,2-3-3-15,17-5 6 16,6-5 3-16,5-10 7 15,1-5 3 1,-10-6 10-16,-8-8 3 0,-17 0-7 16,-7 5-5-16,-9 6-28 15,-3 7-44-15</inkml:trace>
  <inkml:trace contextRef="#ctx0" brushRef="#br0" timeOffset="141">3476 14391 1077 0,'-4'-1'470'0,"-8"-2"-236"31,4 3-94-31,0 12-84 0,7 4-24 0,4 10-28 31,5 3-2-31,7-1 0 0,4-2 1 0,3-8-2 31,5 2 1-31,3-16 2 16,1-2 2-16,1-5 8 0,-7-10 3 0,-9-7 7 31,-6-4 4-31,-10-2-3 0,-5 2-4 16,-5 11 0 0,-3 8-4-16,1 9-4 0,3 7 0 15,4 1-11-15,5 3-2 16,8 0 0-16,6 0 1 15,10 0 4-15,1 1 2 16,-1-6 5-16,1-1 2 16,-6-7 2-16,-4-3 2 15,-4-1-2-15,-5-6-7 0,-6-2-123 16,0 0-134 0</inkml:trace>
  <inkml:trace contextRef="#ctx0" brushRef="#br0" timeOffset="142">3758 14248 1310 0,'-4'-9'604'0,"-3"-9"-289"0,0 5-92 16,1 4-139-16,4 4-48 0,1 10-82 15,3 4-80-15</inkml:trace>
  <inkml:trace contextRef="#ctx0" brushRef="#br0" timeOffset="143">4198 14365 672 0,'-9'-7'436'0,"-7"-6"-18"16,-5 6-193-16,-2 3-51 15,-1 7-86-15,-2 6-29 0,5 11-44 16,5 5-12 0,8 8-9-16,6 1-2 0,10-3 2 15,10-1 3 1,10-11 4-16,6-4 4 0,0-10 7 16,-9-5 0-16,-10-4 52 15,-9-5 6-15,-14 5-1 16,-6 1-2-16,-9 4-35 15,4 3-50-15,8-1-386 16</inkml:trace>
  <inkml:trace contextRef="#ctx0" brushRef="#br0" timeOffset="144">4452 14266 968 0,'-9'-2'372'16,"-3"2"-267"-16,0 5-79 0</inkml:trace>
  <inkml:trace contextRef="#ctx0" brushRef="#br0" timeOffset="145">4565 14328 353 0,'0'-5'271'0,"-3"-2"17"0,0 4-97 15,-6-3-11 1,-11 3-32-16,2 0-11 15,-6 0-20 1,4 5-24-16,8 3-53 16,4 2-22-16,7 5-23 0,2 3-3 0,9 5 4 15,1 0 4 1,7-2 4-16,1-3 2 16,-3-6 3-16,-1-2 2 15,-6-7 3-15,-5-2 2 16,-3 0-4-16,-6 2-3 15,4 0-6-15,0 0-2 16,-14 5-4-16,-31 22 0 16,34-10-4-16,3 0-1 0,5 4 5 15,8-1 3-15,3-5 9 16,3-6 4-16,6-2 10 16,3-6 3-16,2-8 5 15,2-2 0-15,8-12-8 16,0-1-2-16,-5-5-6 15,-3-5 0-15,-8 2 7 16,-6 2 18-16,-6 12 23 16,-2 6 2-16,-1 16 1 15,-2 9-14-15,2 10-25 16,2 1-4-16,0 1-14 16,4-2 5-16,0-7-127 15,2-5-97-15</inkml:trace>
  <inkml:trace contextRef="#ctx0" brushRef="#br0" timeOffset="146">4818 14428 681 0,'0'-6'477'15,"2"-6"94"-15,3 4-232 0,7 5-142 16,4 4-48-16,6 8-81 16,4 3-16-16,0 6-7 15,-7 1-3-15,-5 1-5 16,-2-4-4-16,-10-1-6 15,-6-4-3-15,-14-3-4 16,-9 1 2-16,-7-5-132 16,-4 0-59-16</inkml:trace>
  <inkml:trace contextRef="#ctx0" brushRef="#br0" timeOffset="147">5888 14261 733 0,'13'0'296'15,"11"-2"-192"-15,12-1-10 16,5-4-22 0,6 1-15-16,0-7-17 15,-12 2-3-15,-16 3 1 16,-12 0 6-16,-20 6-11 0,-7 3-4 0,-11 14-12 15,-1 5-10-15,4 9 0 32,4 7-4-32,16 8-3 15,7 2 2-15,15-1 12 0,9-2 8 0,9-15 12 16,3-8 2 0,6-16-4-1,-1-4-1-15,-5-15-2 0,-3-2 0 16,-14-8 1-16,-5-5-2 15,-3 4-8-15,-6-1-4 16,1 14-15-16,-2 5-4 16,0 12 0-16,0 9 2 0,-3 9 8 15,0 7 5-15,-2-1-2 0,-3-3-2 16,3-6 2-16,1-5 1 16,3-13 8-16,4-1 1 15,9-14-1 1,2-6-2-1,5-4-3-15,1-2 4 0,-6 3 15 16,2 4 8-16,-3 14 3 16,-3 5-4-16,-3 18-11 15,-3 8-7-15,-6 5-9 16,-2 3-2-16,1-3-22 16,1-3-74-16,5-10-498 15</inkml:trace>
  <inkml:trace contextRef="#ctx0" brushRef="#br0" timeOffset="148">6591 14328 609 0,'13'1'338'0,"7"5"-71"16,6 9-64-16,2 7-6 15,5 8-26-15,3-2-16 16,-10 6-24-16,-8-9-5 15,-15-4-14-15,-9-1-5 0,-13-15-31 16,-3-1-16-16,-3-10-41 16,0-7-68-1</inkml:trace>
  <inkml:trace contextRef="#ctx0" brushRef="#br0" timeOffset="149">7900 14263 668 0,'-3'-5'302'0,"-9"-6"-112"16,-2 4-44-16,-9 4-28 15,-2 5-23-15,-1 10-51 16,3 3-15-16,13 9-26 0,6 0-10 16,19 5-7-1,7-4 2-15,10-6 12 0,-3-7 6 0,-5-12 11 16,-5-1 6 0,-14-8 8-16,-1 0-2 15,-13-4-11-15,-4 5-8 0,-4 3-13 16,-7 5-2-1,-3 6-1 1,2 3-2-16,3 5-1 0,5 2-2 0,10 0 1 16,6 3-2-1,5 3 1 1,8 0 2-16,6 1 6 0,4-1 7 16,10-7 8-16,-6-4 4 15,5-7 0-15,-5-7 1 16,0-7 1-16,6 1 0 15,-7-11 1-15,0-1-1 16,-8 3-6-16,-4 0-3 16,-4 7-10-16,0 7-9 15,-4 5-1-15,-2 8 5 16,-3 8 14-16,0 3 9 0,-5 2 6 16,0-4-1-16,-1-4 0 15,0-6 6-15,5-11 1 16,1-7-2-16,7-13-8 15,6-4-8-15,9-13-8 16,3-2-1-16,5-1-2 16,0 4 3-16,-2 16 31 15,-4 4 6-15,-5 15 6 16,-4 5-2-16,-7 16-26 16,3 9-3-16,-11 11-4 15,0 5-4-15,-1 2 1 16,-1-4-53-16,4-5-172 15</inkml:trace>
  <inkml:trace contextRef="#ctx0" brushRef="#br0" timeOffset="150">8416 14350 947 0,'0'-4'464'0,"-2"2"-183"15,2 10-84-15,0 20-96 16,2 6-32-16,5 10-21 15,-1 0-11-15,3-8-18 16,0-6 6-16,9-10-152 16</inkml:trace>
  <inkml:trace contextRef="#ctx0" brushRef="#br0" timeOffset="151">8601 14334 826 0,'7'0'368'16,"9"1"-135"-16,7 3-127 0,16 4-34 16,0-3-9-1,3-1-26-15,-4-4-8 16,-11-5-5-16,-5-1 3 0,-11-2 3 15,-4-1 1-15,-7-2-10 16,-4 1-5-16,-3 2-14 16,-3 1-7-1,-2 8-11-15,-5 6-2 0,1 13 20 16,2 4 8 0,3 13 15-16,7-1 4 0,5-3-12 15,7-1-6 1,7-11-4-16,6-4-4 15,-2-7-69-15,0-10-79 0</inkml:trace>
  <inkml:trace contextRef="#ctx0" brushRef="#br0" timeOffset="152">9267 14417 606 0,'4'0'339'0,"-1"1"-64"0,-2 7-40 0,-7 9-63 31,-10 2-28-31,-10 0-39 0,-4-2-25 16,-3-10-32-16,4-4-14 15,7-4-8-15,2-5-2 16,6-5-7 0,7 0-10-16,8-8-15 0,6 0-3 15,13 2-3 1,-2 2 0-16,3 9 20 0,-1 6 4 15,-2 15 7 1,-2 7 5-16,2 6-12 0,-5 0-1 0,0 0-57 16</inkml:trace>
  <inkml:trace contextRef="#ctx0" brushRef="#br0" timeOffset="153">9347 14305 920 0,'4'-3'396'15,"7"8"-189"-15,13 15-103 16,14 25-62-16,7 12 2 16,12 8-6-16,0-2-3 0,-1-5-9 15,-6-5-2 1,-20-5-70-16,-5-2-86 0</inkml:trace>
  <inkml:trace contextRef="#ctx0" brushRef="#br0" timeOffset="154">9764 14345 998 0,'-13'7'451'16,"-10"6"-159"-16,-9 19-201 0,-7 8-18 16,-9 11-26-1,-1 2-14-15,-2 1-23 0,4 2-3 16,12-6-13-16,5-2-70 15</inkml:trace>
  <inkml:trace contextRef="#ctx0" brushRef="#br0" timeOffset="155">9802 14406 670 0,'-2'-1'369'16,"2"-1"-91"-16,-8 4-122 15,0 6-33-15,1 9-60 16,0 4-9-16,9 8-12 0,-1-1 2 16,13-3-1-16,4-1-4 15,10-13-8 1,14-3-3-16,0-11-3 0,-1-6 1 15,-10-5 4-15,-15-8 2 16,-13-2-3-16,-4 2-26 16,-9 3-96-1,1 6-91-15</inkml:trace>
  <inkml:trace contextRef="#ctx0" brushRef="#br0" timeOffset="156">10078 14356 1243 0,'3'4'481'16,"3"13"-334"-16,1 4-46 15,3 10-42-15,3 4-4 16,3-4-18-16,3 0-4 0,3-12-9 16,-3-11 0-1,-3-9 15-15,-1-10 4 16,1-4 5-16,-1-3-4 0,-3-9-19 15,-4-2-9-15,-3-1-33 16,-5 6-61 0</inkml:trace>
  <inkml:trace contextRef="#ctx0" brushRef="#br0" timeOffset="157">10666 14457 511 0,'0'-9'320'0,"0"-10"47"16,1 3-175-16,-1-3-47 16,-1 1-11-16,-6 2-17 15,-6 0-3-15,-9 2-9 16,-4 4-19-16,-8 7-40 0,3 6-18 15,7 11-21-15,3 5-2 16,13 9 0-16,7 3-1 16,12 0 6-16,11-1 5 15,15-9 6-15,3-2 4 16,1-10-2-16,-4-7-2 16,-14-10 3-16,-4-7-35 0,-9-8-135 15,-6-7-120 1</inkml:trace>
  <inkml:trace contextRef="#ctx0" brushRef="#br0" timeOffset="158">10611 14131 886 0,'0'-4'458'0,"1"0"-160"16,3 4-97-16,-4 0-119 16,0 0-50-16,11 28 255 15</inkml:trace>
  <inkml:trace contextRef="#ctx0" brushRef="#br0" timeOffset="159">10901 14255 941 0,'-4'-6'488'0,"-2"-4"-193"0,5 14-132 16,-1 9-51-16,4 29-88 15,6 16-12-15,3 19 2 0,4 8 1 16,0 4-3 0,0-11-1-16,0-3-1 15,0-7-59-15,1-23-177 16</inkml:trace>
  <inkml:trace contextRef="#ctx0" brushRef="#br0" timeOffset="160">10977 14505 741 0,'0'-2'386'0,"6"2"-47"0,3 2-266 16,13 9-74-16,4 1-17 15</inkml:trace>
  <inkml:trace contextRef="#ctx0" brushRef="#br0" timeOffset="161">11447 14329 616 0,'-19'-8'382'16,"-14"-2"-22"-16,1-1-174 15,1 5-41-15,6 6-81 16,4 0-30-16,9 7-40 16,2 1-10-16,6 7-1 15,6 3 1-15,7-1 7 16,10 0 7-16,6-5 6 16,2-4 4-16,-4-7 4 0,-8-3 2 15,-5-1-2 1,-9 0-5-16,-11 2-6 0,-9 1-1 15,-5 6-4-15,-6 3 3 16,8 7 6-16,2 2 2 16,7 4 4-16,9-1 2 15,8 0 9 1,7-4 4-16,11-3 4 0,3 2-2 16,5-11-11-1,6-2-2-15,2-7-10 0,-5-7-35 16,0-7-139-16,-2-1-57 15,-9-4-27-15,-2-2 33 16,-9-1 169-16,-2-1 93 16,-4 0 114-16,-2 3 36 0,4 9 23 15,-4 5-11 1,2 10-55-16,0 3-31 0,-1 16-45 16,3 3-22-1,1 6-21-15,4 6-2 16,-6-5-8-16,2-2-4 15,3-5-3-15,-4-8 2 0,8-9 8 16,-2-5-2-16,1-13-1 0,1-6-3 16,-3-4-7-16,1-1-29 15,-4 1-320 1</inkml:trace>
  <inkml:trace contextRef="#ctx0" brushRef="#br0" timeOffset="162">11922 14304 1103 0,'0'0'462'0,"-1"2"-261"16,4 9-90-1,7 14-62-15,0 4-6 0,2 3-5 16,-1-3-3-16,-1-5-5 15,3-6-3-15,-1-10-2 16,-1-5 1-16,1-10-1 16,-1-5-2-1,5-6-7-15,-2-1-4 16,-3 4-7-16,-4 1-3 16,-2 13-12-16,0 4-4 15,0 10-1-15,-1 8 2 16,0 1 9-16,0 0 3 0,5-6 4 15,1-2 2-15,-1-14 6 16,5-1 2-16,-3-10-1 16,2-8-1-16,4-3-8 15,-1-5-3-15,6 3-3 16,6 6-3-16,3 12-7 16,1 6 3-16,-5 9 0 15,-2 9 2-15,-7 3 37 16,-5 4 19-16,-8 1 30 15,-5 0 10-15,-10-7-22 16,-8-3-15-16,-6-5-25 16,0-9-66-16</inkml:trace>
  <inkml:trace contextRef="#ctx0" brushRef="#br0" timeOffset="163">13135 14245 1071 0,'0'8'395'16,"2"21"-289"-16,-1 16-67 16,2 16 1-16,5 5-9 15,0-10-14-15,-2-9 0 16,-1-21-44-16,-1-11-66 16</inkml:trace>
  <inkml:trace contextRef="#ctx0" brushRef="#br0" timeOffset="164">13318 14362 480 0,'-2'-6'332'0,"-6"-5"15"16,-5 7-108-16,-8 7-109 15,-2 4-47-15,2 4-49 16,-3 2-9-16,6 1-15 16,3 1-7-16,8 2-8 15,12 5 3-15,13 2 12 16,10 2 6-16,10-8 6 15,3-4-3-15,7-7-6 16,-2-6 1-16,-4-2 3 16,-2-5 3-16,-10-10-1 0,-4-4-1 15,-4-8-5-15,-7-1-1 16,-3 0-3-16,-7 4 23 16,-4 8 31-16,2 6 6 15,-4 11 4-15,1 8-25 16,-3 16-34-16,0 5-8 15,3 6-4 1,0-2 0-16,2-3-18 16,3-2-55-16,-3-8-328 15</inkml:trace>
  <inkml:trace contextRef="#ctx0" brushRef="#br0" timeOffset="165">13495 14128 1398 0,'-6'-4'535'16,"-8"-4"-416"-16,4 4-56 0,5 17-69 15</inkml:trace>
  <inkml:trace contextRef="#ctx0" brushRef="#br0" timeOffset="166">13786 14264 824 0,'-1'3'398'16,"3"4"-62"-1,3 20-272-15,4 10-34 0,10 10 5 16,-2 3-5-16,5-10 12 16,-2-10 12-16,4-11 29 15,-1-11 11-15,2-12-12 16,1-7-11-16,-6-13-25 16,-4-4-12-16,-11-4-85 15,-4 3-70-15</inkml:trace>
  <inkml:trace contextRef="#ctx0" brushRef="#br0" timeOffset="167">14171 14331 864 0,'0'10'403'0,"4"13"-138"0,-2 5-99 15,-2 6-40-15,-1-3-26 16,-4-9-40-16,1-5-19 15,4-6-19-15,1-6-5 16,7-8-1-16,5-6-2 16,3-18-2-16,7-1 1 15,0-6-7-15,3 0-3 16,6 11 8-16,-6 5 6 16,-2 14 6-16,-5 9 5 15,-9 18-5-15,-4 7-4 0,-6 9-5 16,0 3 0-16,0-4-97 15,2-6-35 1</inkml:trace>
  <inkml:trace contextRef="#ctx0" brushRef="#br0" timeOffset="168">14835 14315 694 0,'-11'-16'420'32,"-10"-15"-33"-32,-2 11-196 0,-3 8-48 15,-1 12-85-15,3 7-31 16,2 11-33 0,6 8 1-16,10 9 5 15,3 3 1-15,8 2 6 16,7-4 2-16,4-10 2 0,2-7 5 15,3-13 14-15,-3-4 14 16,-9-8 18-16,-6-3-3 16,-7-1-14-16,-9-4-5 15,1 0-102-15,0-2-92 16</inkml:trace>
  <inkml:trace contextRef="#ctx0" brushRef="#br0" timeOffset="169">14958 14282 1085 0,'9'7'480'15,"5"3"-236"-15,0 8-133 16,-1 6-17-16,-7-1-34 16,-2-2-7-16,-4-6-19 15,-6-2-7-15,5-5-11 16,1-4 0-16,1-7 0 15,5-2-2-15,4-12-6 16,2-4-5-16,5 1-6 0,0-2-1 16,-9 8 1-16,6 8 0 15,-5 9 4-15,4 11 7 16,2 14 18 0,-12 4 9-16,-2 8 4 15,1 0-4-15,-4-10-14 0,6-3-66 16</inkml:trace>
  <inkml:trace contextRef="#ctx0" brushRef="#br0" timeOffset="170">15578 14230 665 0,'-9'-8'359'0,"-10"-4"-79"15,-4 3-74 1,-3 8-94-16,1 2-35 0,7 6-46 15,6 3-11-15,12 2-9 16,10 4 0-16,14 6 1 16,4 4 1-16,5 7 0 15,0 1-3-15,-11 2-2 0,-2-3 1 16,-12-6 17-16,-8-5 11 16,-6-8 26-1,-5-6 5 1,-9-12-5-16,-3-6-8 0,-1-11-24 15,1-4-13-15,6 2-104 16,4 2-86-16</inkml:trace>
  <inkml:trace contextRef="#ctx0" brushRef="#br0" timeOffset="171">15889 14425 885 0,'1'1'502'0,"0"2"-107"16,1 0-132-1,-2-3-45 1,0 0-84-16,0 0-38 15,0 0-13-15,0 0 88 16</inkml:trace>
  <inkml:trace contextRef="#ctx0" brushRef="#br0" timeOffset="172">15918 14497 596 0,'15'4'321'0,"0"-2"-71"16,-6 4-34-16,-2 9-52 16,-5 2-34-16,-7 7-42 0,-7 1-25 15,-6 0-18-15,-2 0-78 16</inkml:trace>
  <inkml:trace contextRef="#ctx0" brushRef="#br0" timeOffset="173">16595 14128 863 0,'-13'3'392'0,"-13"-1"-184"15,0 12-121-15,-5 5-37 16,7 10-45-16,9 7-11 16,8 9-6-16,10 6 1 15,22-6 5-15,5-3 4 0,6-19 7 16,3-11 5-1,-10-18 34-15,-3-8 48 0,-17-9 56 16,-10-1 9-16,-20 2-23 16,-8 4-48-16,-6 10-63 15,-3 2-17-15,9 8-177 16</inkml:trace>
  <inkml:trace contextRef="#ctx0" brushRef="#br0" timeOffset="174">16776 14190 909 0,'12'-6'418'16,"15"-1"-184"-1,13 5-95-15,4 2-23 0,3 3-48 16,-6 0-25-16,-8-1-24 15,-4-1-4-15,-13 0-56 16,-3 1-77-16,-11 4-331 16</inkml:trace>
  <inkml:trace contextRef="#ctx0" brushRef="#br0" timeOffset="175">17011 14254 743 0,'-1'8'365'0,"-6"13"-123"15,1 4-48-15,1 9-79 0,1 5-33 16,5-1-46 0,-1-5-26-16</inkml:trace>
  <inkml:trace contextRef="#ctx0" brushRef="#br0" timeOffset="176">17369 14322 633 0,'-10'-8'340'15,"-13"-14"-68"-15,-2 0-85 16,-3 4-66-16,0 4-30 16,-3 7-43-16,6 6-18 0,3 7-28 15,3 3-5-15,14 9-4 16,5 6 3-1,9 3 6-15,6 0 2 0,8-3 4 16,2-4 0-16,4-9 3 16,2-3 3-16,-2-13 3 15,-1-4 3 1,-2-5 0-16,-1-4 0 0,-6-3 37 0,-2 0 17 16,-4 1 23-1,-1 0 5-15,-5 7-34 16,-1 5-20-16,3 11-28 15,-3 3-9-15,1 11-7 0,3 6-1 0,0 0 0 32,3 1 2-32,2-6 2 0,-3-7 2 0,2-11 17 31,-1-5 13-31,4-9 15 16,2-3 3-16,-2-3-13 0,-1 2-16 0,-9 4-18 31,-2 3-14-31,-5 7-143 15</inkml:trace>
  <inkml:trace contextRef="#ctx0" brushRef="#br0" timeOffset="177">2171 15654 356 0,'6'2'251'16,"3"3"-8"-16,-5 8-34 0,-4 5-6 15,-14 14-25-15,-8 5-15 16,-3 10-37-16,-3-1-26 15,-4-9-39 1,3-8-12-16,-5-22-12 0,0-7-1 16,4-22-44-16,4-3-14 15,13-10-18-15,2-1-9 16,16 6 24-16,5 4-2 16,14 14-16-16,3 9 15 0,9 13 21 15,-4 12 12 1,-7 17 29-16,5 7-11 0,-6 10-11 15,0-2 16-15,-3-8-124 16,-6-8-151-16</inkml:trace>
  <inkml:trace contextRef="#ctx0" brushRef="#br0" timeOffset="178">2064 15466 1005 0,'-5'-5'451'16,"-4"-3"-229"-16,1 9-118 16,9 11-92-16,3 4-44 15,19 7-422-15</inkml:trace>
  <inkml:trace contextRef="#ctx0" brushRef="#br0" timeOffset="179">2340 15299 752 0,'5'-4'288'0,"13"-3"-199"15,9 4-41-15,16 0-18 16,2 3-4-16,0-1-6 15,-6-2-1-15,-14-1 5 0,-5 1 6 16,-20-3 5-16,-2 3-2 16,-13-3-6-16,-1 1-5 15,-3 4-4-15,3 1-4 16,1 8-7-16,3 3-3 16,11 13-4-16,5 6-3 15,10 10 3 1,2 3 0-16,1-6 2 0,-1-2 2 0,-2-9 1 15,-2-5 3 1,-6-4 3-16,-6-6 10 0,-4-3 38 16,-3 0 9-16,1-6 16 15,-2 2-7-15,2 2-43 16,7 4-12 0,3 15-21-16,2 5-4 15,5 15 0-15,-3 8 1 16,-1 16 0-16,-3 6 5 0,-11 0 21 15,-6 1 4-15,-10-17 9 16,2-6 2-16,-5-22 0 16,2-12 14-16,-3-21 7 15,2-16-3 1,12-11-19-16,3-11-17 0,11-4-21 0,8 5-6 16,5 0-40-1,7 6-34 1,6 11-107-16,8 4-77 0</inkml:trace>
  <inkml:trace contextRef="#ctx0" brushRef="#br0" timeOffset="180">2865 15847 423 0,'6'-2'265'0,"1"-5"4"16,1 0-21-16,-2-1-42 16,-5-3-21-16,-1 0-37 31,-9-1-14-31,-11 2-30 0,-2 2-16 0,-7 4-35 15,1 0-16-15,3 9-33 16,3 3-11-16,11 9-18 16,4 6 0-16,12 5 7 15,6 4 6-15,4-3 7 32,7-5 0-32,3-9 1 0,2-7 3 0,2-9 3 15,-7-4 4 1,-6-10 5-16,-2-3 1 0,-4-6 1 0,1-3-2 31,0 9 9-31,-3 3 2 0,-1 10 0 0,0 8 1 16,1 9-12-1,2 8-3 1,3 8-2-16,-2-3-2 16,2-1 1-16,0-8 1 0,-5-9 4 15,7-5 9 1,-2-6 17-16,0-5 1 0,5-11-2 15,-3-4-9-15,1-4-17 16,-1 0-15-16,4 3-109 16,0 4-92-16</inkml:trace>
  <inkml:trace contextRef="#ctx0" brushRef="#br0" timeOffset="181">3533 15814 900 0,'-1'8'416'15,"-3"12"-159"-15,-2 4-92 16,-3 2-56-16,-1 3-33 16,-8-7-39-16,1-6-7 15,-8-11-2-15,-1-6-11 16,5-10-35-16,0-3-15 15,8-7-16-15,4-4 5 0,8 2 22 16,3 2 10-16,11 8 26 16,3 5 16-16,6 10 20 15,1 6 12-15,-1 9 3 16,2 5-3 0,2 4-11-16,2 2-10 15,-1-3-14-15,-3-1-46 0</inkml:trace>
  <inkml:trace contextRef="#ctx0" brushRef="#br0" timeOffset="182">4461 15706 629 0,'0'4'270'16,"-3"10"-113"0,1 3-73-16,8 11-21 15,0 0 8-15,8-4 5 16,7-5 0-16,5-12-5 15,4-7-4-15,0-14-19 0,-6-4-4 16,-8-7-3-16,-8 0-5 0,-8 0 13 16,-4 4 1-16,-5 9-10 15,0 4-7-15,7 19-23 16,2 8-9 0,10 19 0-16,9 11 0 15,10 22-1-15,5 2 0 16,-6 11 10-16,-9 3 7 0,-19-3 9 31,-13 4-1-31,-17-6 6 16,-7-13-3-16,-8-23 9 0,2-18 9 15,3-32 2-15,2-14 0 16,4-28-11-16,8-10-12 16,5-13-18-16,7-4-6 15,14 5-5-15,6 4-34 16,15 6-107-16,11 4-105 15</inkml:trace>
  <inkml:trace contextRef="#ctx0" brushRef="#br0" timeOffset="183">4868 15403 1054 0,'-5'-16'511'15,"-4"-14"-215"-15,-4 21-147 16,1 11-56-16,-1 23-82 15,2 8-21-15,9 18-91 16,4 3-88-16</inkml:trace>
  <inkml:trace contextRef="#ctx0" brushRef="#br0" timeOffset="184">5003 15779 549 0,'2'-4'302'0,"1"-9"-50"0,-1 5-57 15,1 2-62-15,-3 5-31 16,-5 6-37-16,4 4-14 16,-5 9-20-16,5 4-2 15,2 1-12-15,2 1-5 16,4-6-4-16,1-4 3 0,9-11 10 15,2-6 6 1,0-12 4-16,0-4 0 16,-6-5 0-16,1 3 5 15,-6 4 12-15,-2 7 0 0,-4 10-15 16,0 4-13-16,2 20-18 16,1 9-3-16,5 19 1 15,3 9 0-15,5 8 0 16,4 7 0-16,-2 3-1 15,-8 7 0-15,-15 1 0 16,-17-5 3-16,-19-11 9 16,-2-14 9-16,-8-22 13 0,10-14 7 15,8-24 8 1,6-15-9-16,14-24-21 0,4-8-11 16,11-18-59-1,11 1-54-15,9 8-157 0,5 7-234 16</inkml:trace>
  <inkml:trace contextRef="#ctx0" brushRef="#br0" timeOffset="185">5539 15991 962 0,'0'2'567'16,"-3"-1"-64"-16,3 3-238 15,-1-4-56-15,1 0-81 16,0 0-33-16,0 0-50 16,0 0 2-16,0 0-647 15</inkml:trace>
  <inkml:trace contextRef="#ctx0" brushRef="#br0" timeOffset="186">6610 15400 575 0,'-20'-8'317'0,"-24"-9"-44"16,2 3-84-16,1 9-66 16,0 5-27-16,10 7-50 15,5 7-24 1,12 4-31-16,12 4-6 0,15 0 2 15,8-2 3-15,19-5 7 0,6-4 3 16,8-6 4 0,-2 0 3-16,-15 0-1 0,-12 0 13 15,-25 10 23 1,-13 3 6-16,-27 4 7 16,-5 7-12-16,-4 5-23 0,4 0-7 15,10 5-9-15,5-2-4 16,14 1-5-1,8-1-3-15,15-5 1 16,14 1 1-16,11-14 6 16,5-6 2-16,14-12 6 15,-3-10 4-15,2-10 2 16,-7-2 0-16,-13-6 6 0,-5 3 1 16,-9 8 6-16,-6 4 4 15,-3 12-9-15,-2 9-2 16,-5 13-10-16,-3 4-2 15,-4 6 1-15,-1-2-2 16,0-8 0-16,4-7 1 16,4-13 0-16,1-7 2 15,6-18 0-15,2-3-3 0,9-13-3 16,4-2-3 0,6 8-1-16,2 5-1 15,-5 14-1-15,1 10 2 0,-10 11 5 16,-2 7 4-16,-6 14 2 15,-2 6-2-15,-3 5-5 16,2 0-19-16,5-5-232 16,2-3-72-16</inkml:trace>
  <inkml:trace contextRef="#ctx0" brushRef="#br0" timeOffset="187">7114 15780 690 0,'0'-8'485'15,"0"-4"15"-15,1 12-267 0,1 4-55 0,0 18-94 16,2 8-18 0,-2 13-29-16,-1 5-11 15,2-4-26-15,-1-6-100 16</inkml:trace>
  <inkml:trace contextRef="#ctx0" brushRef="#br0" timeOffset="188">7270 15521 950 0,'15'-16'381'15,"16"-22"-229"1,5 3-15-16,3 12-11 0,-1 9-12 0,2 31-35 16,-2 14 0-16,-11 25-15 15,-2 9-7-15,-17 9-14 16,-1-1-8-16,-1-2-16 31,1-5-4-31,6-15-4 16,1-8 0-16,-1-20 0 0,-2-9 2 15,-1-17 7-15,0-9 1 16,-7-17 3-16,-4-7-1 16,-12-3-8-16,-9 3-3 15,-13 19-7-15,-10 15-1 16,-8 20 0-16,1 14 0 16,3 10 0-16,9-2 0 15,18-12-141-15,8-11-14 0</inkml:trace>
  <inkml:trace contextRef="#ctx0" brushRef="#br0" timeOffset="189">8038 15677 686 0,'-10'-5'375'15,"-14"-5"-65"-15,-3 6-93 16,1 4-99-16,2 6-45 0,12 8-66 16,0-3-12-16,18 8-8 15,3-3 2 1,9-2 6-16,7-3 3 0,3-8 5 15,-3-3 4 1,-10-5 12-16,-9 0 2 0,-14 2-1 16,-6 3 1-16,-13 3 0 15,2 5 0-15,-2 6 2 16,0 6-5 0,13 4-14-16,6 3-4 0,10 1-2 15,8-3 0-15,9-9 5 16,5-6 3-16,5-12 8 15,0-4-28-15,-2-5-148 16,-6-3-192-16</inkml:trace>
  <inkml:trace contextRef="#ctx0" brushRef="#br0" timeOffset="190">8142 15733 1145 0,'3'-6'567'0,"5"-5"-219"16,12 12-178-16,9 5-51 0,12 17-77 15,0 8-11 1,-4 21-6-16,-10 8-1 16,-16 8-3-16,-3 1-3 15,-14-10-4-15,-4-5-2 16,-10-8-1-16,-8-9-9 16,-4-14-29-16,-1-13-15 0,3-22-19 15,5-15 5 1,17-20 24-16,6-11 13 0,12-17 23 15,12-5 16 1,6-1 41-16,3 3 18 0,3 19 3 16,-8 9-11-16,-4 21-38 15,0 10-44-15,-4 11-224 16</inkml:trace>
  <inkml:trace contextRef="#ctx0" brushRef="#br0" timeOffset="191">8686 15792 531 0,'2'-2'359'16,"2"-5"-11"-16,-4 1-130 15,-1-3-28-15,-9-3-57 0,0 0-20 0,-10-3-27 32,-3 0-14-32,-4 2-33 0,-2 6-17 15,1 6-22-15,1 3-4 16,5 11-7-1,4 1 0-15,13 6 2 16,5 2-1-16,15-1 3 16,5 1 3-16,7-9 6 15,6-4 3-15,-2-10 6 16,1-7 3-16,-7-6 1 16,-4-3 1-16,-5-2-1 15,-7 1-1-15,-4 4-3 16,-3 2 0-16,-6 11-9 0,2 2-2 15,0 12-4-15,0 3-3 16,4 9 3-16,5 3 0 16,14-1 3-16,4-2 1 15,6-10 3-15,1-8 5 16,-9-12 13-16,0-7 17 16,-9-15 22-16,2 1 4 15,-5-6-10-15,-5 2-16 0,-4 10-103 16,-3 5-130-16</inkml:trace>
  <inkml:trace contextRef="#ctx0" brushRef="#br0" timeOffset="192">8995 15678 1075 0,'0'-4'526'0,"1"-4"-203"0,5 7-99 15,4 13-98 1,2 7-39-16,1 19-23 0,-2 13-10 16,-1 21-19-16,-3 7-10 0,-6 3-11 15,-1-6-2-15,-2-16-1 16,-1-13-13 0,2-12-81-16,-2-9-81 15</inkml:trace>
  <inkml:trace contextRef="#ctx0" brushRef="#br0" timeOffset="193">9033 15975 1116 0,'4'-10'461'0,"14"-12"-229"15,10-1-117-15,15 1-47 16,5 6-12-16,-6 8-42 15,0 8 19-15,-10 10-281 0</inkml:trace>
  <inkml:trace contextRef="#ctx0" brushRef="#br0" timeOffset="194">9558 15670 957 0,'-17'-1'452'16,"-16"-5"-173"-16,-3 2-111 0,9 3-83 16,5 1-45-1,14 6-52-15,7 0-9 16,12 2-4-16,6-1 4 0,11-5 14 16,0-1 5-16,-2-2 5 15,-5-1 4-15,-8 1 5 16,-9-1 0-16,-12 7 27 15,-8 3 12-15,-12 8 16 16,0 5 6-16,3 2-23 16,8 6-14-16,12-3-23 15,10 2-6-15,12-4-3 16,6-8 1-16,10-10 4 0,0-6 2 16,3-12-92-1,-2-6-114-15</inkml:trace>
  <inkml:trace contextRef="#ctx0" brushRef="#br0" timeOffset="195">10721 15824 457 0,'3'-9'252'0,"11"-8"-3"15,-3-2-30-15,-3 4-2 16,-3 0-5-16,-9-3-24 16,-8-1-11-16,-10 3-32 15,-3 1-27-15,-8 12-56 16,-6 3-22-16,-2 16-30 0,3 6-7 16,14 8-11-16,12 8-2 15,24 2 1-15,11-1 0 16,15-5 6-16,6-11 2 15,-1-14 4-15,-3-12 4 16,-12-17-18 0,-9-6-34-16,-12-12-128 0,-4-2-109 15,-11-3-253-15,-6-2 3 0,-5-3 212 16,-4 1 174-16,3 10 371 16,2 1 71-16,5 12-47 15,4 7-63-15,8 8-108 16,3 6-46-16,5 9-99 15,3 3-274-15</inkml:trace>
  <inkml:trace contextRef="#ctx0" brushRef="#br0" timeOffset="196">10814 15662 1007 0,'3'4'433'0,"13"6"-203"0,7 0-74 16,15-3-41-16,2-4-22 15,-2-6-42 1,1-5-15-16,-6-4-13 0,-6-3-3 16,-7 3-3-16,-7-2-2 15,-13 3-5 1,-6 6-1-16,-14 6-5 0,-3 5 1 16,-4 7-2-1,1 6-1-15,4 2-2 0,6 5-3 16,10 5-1-16,6-2 0 15,12 2 4-15,6-2 0 0,7-7 3 16,2-4 2 0,2-10 2-16,1-8 2 15,3-9 0-15,-3-9 0 16,3-9-15-16,-9 0-3 16,-5-6-1-16,-2 4 1 0,-13 6 12 15,1 6 8 1,-9 11 10-16,3 6 1 15,-5 14 13-15,6 5-4 0,4 6-7 16,-5 4-4-16,9 1-5 16,2-1-70-16</inkml:trace>
  <inkml:trace contextRef="#ctx0" brushRef="#br0" timeOffset="197">12261 15282 590 0,'0'-10'380'15,"1"-6"59"1,2 11-210-16,-3 19-100 0,5 17-33 0,-2 29-61 16,0 16 3-16,-4 13 1 15,-6 2 0 1,0-3-9-16,-1-9-7 16,7-8-8-16,7-11-2 15,4-22-2 1,6-12-2-16,11-17 0 0,-1-9 0 15,12-10-44-15,-1-5-96 16</inkml:trace>
  <inkml:trace contextRef="#ctx0" brushRef="#br0" timeOffset="198">12100 15621 1059 0,'7'4'424'0,"18"5"-252"16,7 0-61-16,18 5-45 0,11-1-14 16,5-1-7-16,3-1-101 15</inkml:trace>
  <inkml:trace contextRef="#ctx0" brushRef="#br0" timeOffset="199">12570 15941 993 0,'-2'-1'433'16,"-3"5"-241"-16,-1 8-39 15,-5 13-80-15,0 6-23 0,-4 3-24 0,1 0-7 16,4-3-8 0,3-6-2-16,10-12 1 15,4-8 6-15,5-14 2 16,7-9 2-16,3-13 0 0,-2-6-5 15,2-4-1 1,-3-4-2-16,-3 5 20 16,-3 6 9-16,-11 16 13 15,5 10 2-15,-5 20-20 16,3 15-10-16,3 10-16 16,-2 5-2-16,4 2-5 15,0-6 0-15,5-1-21 16,-3-3-44-16,-3-8-143 15,0-6-158-15</inkml:trace>
  <inkml:trace contextRef="#ctx0" brushRef="#br0" timeOffset="200">12538 16100 781 0,'-3'0'481'15,"2"0"12"-15,7 0-302 16,-6 0-138-16,30 2-30 15,52 0-106-15,-29-4-66 0</inkml:trace>
  <inkml:trace contextRef="#ctx0" brushRef="#br0" timeOffset="201">12816 15689 902 0,'2'-1'425'0,"3"-2"-110"16,22 3-231-16,18-3-22 15,23 2-20-15,7-1-12 16,-2 1-17-16,-8 1-7 15,-23 1-220-15</inkml:trace>
  <inkml:trace contextRef="#ctx0" brushRef="#br0" timeOffset="202">12897 15810 1141 0,'2'4'469'16,"8"3"-252"-16,15-1-55 0,21-5-32 16,12-1-25-16,6-3-58 15,2 1-14-15,0-4-139 16</inkml:trace>
  <inkml:trace contextRef="#ctx0" brushRef="#br0" timeOffset="203">13749 15515 963 0,'-18'-2'419'0,"-22"5"-219"15,-2 9-93-15,-1 16-71 16,5 7-20-16,13 15-16 0,9 1 1 31,24 6 8-31,14 1 13 0,25-10 29 16,10-6 14-16,20-29 7 15,1-13-3-15,-3-27 6 0,-9-13 8 16,-33-10 12-16,-16-5 5 16,-37 2-32-1,-17 4-23-15,-26 12-35 0,-4 9-12 0,8 13-77 31,5 5-71-31</inkml:trace>
  <inkml:trace contextRef="#ctx0" brushRef="#br0" timeOffset="204">13899 15572 1012 0,'0'-1'513'0,"-9"5"-194"0,-12 4-79 15,-21 13-100-15,-9 13-63 16,-6 14-40-16,-1 10-14 16,12 13-98-16</inkml:trace>
  <inkml:trace contextRef="#ctx0" brushRef="#br0" timeOffset="205">14651 15863 1049 0,'1'12'495'0,"-8"16"-191"0,-5 6-88 15,-15 2-73-15,-3-1-32 16,-1-9-164-16</inkml:trace>
  <inkml:trace contextRef="#ctx0" brushRef="#br0" timeOffset="206">15176 15579 612 0,'-3'-3'331'0,"0"3"-79"16,-1 8-129-16,0 17-88 16,3 7-20-16,7 4 6 15,7-1 5-15,13-6 8 16,6-8 6-16,7-19 3 16,0-7-2-16,-1-20-3 15,-7-3-1-15,-10-9-2 16,-7-3-1-16,-14 4 4 15,-5 1 14-15,-6 11 3 16,-3 4-6-16,0 21-20 16,4 12-20-16,5 23-19 15,5 14-1-15,9 24 4 0,5 10 1 16,-1 13 6 0,-4-1 4-16,-13-13 11 0,-7-12 6 15,-10-18 14-15,-3-9 11 16,-6-21 7-16,-1-12 5 15,3-26-14-15,2-13-17 16,11-10-53-16,3-6-38 16,16 2-94-16,7 0-73 15</inkml:trace>
  <inkml:trace contextRef="#ctx0" brushRef="#br0" timeOffset="207">15683 15927 975 0,'-7'7'455'0,"-1"4"-181"16,-7 14-159 0,1 6-37-16,1-1-38 15,-1 0-10-15,9-8-17 0,1-6-3 16,8-12 3-16,4-4 4 15,2-12 3-15,4-9 3 16,-4-10-5-16,1-4-1 16,-4-9-4-16,0 3-2 15,1 9 2 1,-3 5 9-16,2 20-1 0,0 8 1 16,-1 19-7-16,7 5-13 15,3 14 0-15,1 3 0 16,3-4-1-16,-1 2 0 0,0-9-60 15,-5-3-88-15</inkml:trace>
  <inkml:trace contextRef="#ctx0" brushRef="#br0" timeOffset="208">15657 16043 1215 0,'0'0'481'16,"6"0"-297"-1,5 1-130-15,19 1-43 0,9-2-16 16,11 0-295 0</inkml:trace>
  <inkml:trace contextRef="#ctx0" brushRef="#br0" timeOffset="209">15993 15632 993 0,'1'-3'455'0,"5"-1"-208"16,13 2-124-16,11 0-36 15,19 1-39-15,10 1-6 0,8 0-16 16,-2-1-4 0,-7 1 2-16,-11 2-56 0,-12 0-164 15,-12 0-289-15</inkml:trace>
  <inkml:trace contextRef="#ctx0" brushRef="#br0" timeOffset="210">16048 15752 866 0,'3'2'448'0,"2"1"-136"16,17 1-116-16,9-2-33 16,27-2-55-16,7 0-25 15,11-2-38-15,0-2-6 16,-12 2-208-16</inkml:trace>
  <inkml:trace contextRef="#ctx0" brushRef="#br0" timeOffset="211">17102 15450 917 0,'-10'-13'464'0,"-18"-14"-151"0,-1 5-93 16,-7 19-118-16,-3 9-50 15,2 24-55-15,-1 12-7 16,13 20-1-16,12 4 0 16,25 8 1-16,14 0 2 15,22-12 5-15,5-6 5 0,15-29 10 16,4-15 5-1,-3-33 13 1,-2-14 13-16,-26-19 44 16,-18-3 19-16,-31-3 6 0,-20 0-14 15,-26 10-54-15,-9 6-26 0,-1 18-39 16,3 8-53 0,12 18-180-16,9 7-387 15</inkml:trace>
  <inkml:trace contextRef="#ctx0" brushRef="#br0" timeOffset="212">17194 15534 734 0,'7'-6'435'0,"6"-2"-93"16,-13 6-80-16,-9 4-46 16,-20 18-97-16,-9 8-46 15,-15 20-47-15,-6 5-10 16,0 11-63-16,6 1-113 15</inkml:trace>
  <inkml:trace contextRef="#ctx0" brushRef="#br0" timeOffset="213">17712 15793 1006 0,'1'0'622'0,"-1"-1"2"16,0 0-262-16,0 1-194 15,-1 0-58-15,0 0 207 16</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16:22:13.751"/>
    </inkml:context>
    <inkml:brush xml:id="br0">
      <inkml:brushProperty name="width" value="0.05292" units="cm"/>
      <inkml:brushProperty name="height" value="0.05292" units="cm"/>
      <inkml:brushProperty name="color" value="#FF0000"/>
    </inkml:brush>
  </inkml:definitions>
  <inkml:trace contextRef="#ctx0" brushRef="#br0">15885 14390 231 0,'-2'1'203'0,"1"2"26"0,-2-2-17 15,2-1-6-15,-1 0-15 16,1 0-8-16,0 0-30 16,0 0-18-16,0 0-41 15,1 0-14-15,0 0-23 16,1 0-5-16,17 1-5 16,31 43 0-16,-36-25 8 15,-7 7 2-15,-12 9-2 16,-13 3-7-16,-6 13-20 15,-3-4-7-15,6-12-9 16,7-8-22-16,13-29-287 16</inkml:trace>
  <inkml:trace contextRef="#ctx0" brushRef="#br0" timeOffset="1">17676 15798 516 0,'0'0'259'0,"0"2"-73"16,4 2-23-16,-4-4-25 15,0 0-8-15,0 0-12 16,9 15-3-16,29 39-24 16,-32-27-18-16,-10 7-26 15,-3-4-14 1,-5-7-11-16,-3 0-27 16,2-14-463-16</inkml:trace>
  <inkml:trace contextRef="#ctx0" brushRef="#br0" timeOffset="2">18331 15666 605 0,'-5'-4'349'16,"-9"-6"-27"-16,-5 2-78 0,-8 8-77 16,-3 0-43-16,5 7-77 15,0 4-27-15,11 7-37 16,5 5-6-16,12 8-3 16,10 6 4-16,14-1 12 15,5-3 4-15,11-7 7 16,2-10 3-16,-1-16 4 15,-1-5 4-15,-19-15 7 16,-10-8 3-16,-16-9 22 16,-11-6 12-16,-10 0 17 15,-4-1 1-15,0-1-20 16,1-6-16-16,15 1-27 16,7 2-9-16,16 4-9 0,7 11-7 15,14 12-34-15,0 8-50 16,9 13-245-16</inkml:trace>
  <inkml:trace contextRef="#ctx0" brushRef="#br0" timeOffset="3">18543 15679 694 0,'6'2'349'16,"3"3"-115"-16,-2 11-99 15,2 5-17-15,-1 6-46 16,-4 2-20-16,-1-3-22 15,-3-3-8-15,0-8-7 16,0-6-1-16,1-14-1 0,2-7-2 16,5-11-3-16,2-6-5 15,6-1-3-15,5 3 0 16,-1 4 0-16,0 5 22 16,0 10 31-16,-5 4 17 15,-5 12 25-15,-3 8-11 0,-7 14-22 31,0 5-13-31,-3 8-26 16,2 0-9-16,2-9-84 0,7-2-122 16</inkml:trace>
  <inkml:trace contextRef="#ctx0" brushRef="#br0" timeOffset="4">18910 15480 972 0,'17'-9'427'0,"19"-5"-215"15,-5 7-34-15,-5 17-50 16,0 11-27-16,-7 12-32 0,1 9-12 0,0 5-25 31,-5 2-5-31,-4 1-11 16,1-5-3-16,-6-7-4 15,0-7 0-15,-2-7-1 16,-4-3-1-16,-8-10 4 16,-3-6 1-16,-7-1 0 15,-2-1-2-15,-2 8-7 16,2 4-2-16,0 3-2 15,2 3 0-15,0-5-20 16,0 0-59-16,9-12-264 16</inkml:trace>
  <inkml:trace contextRef="#ctx0" brushRef="#br0" timeOffset="5">19396 15915 1142 0,'-1'0'580'0,"2"0"-156"16,3 5-165-16,-4-5-134 15,0 0-43-15,0 0-85 16,0 0-104-16</inkml:trace>
  <inkml:trace contextRef="#ctx0" brushRef="#br0" timeOffset="6">1829 16925 690 0,'-4'-2'388'0,"-5"-6"-96"0,8 9-99 15,2 7-37-15,12 14-79 16,12 7-30-16,27 20-27 16,8 13-4-16,1 15-4 15,-4 7 0-15,-16-10-1 16,-6-9-2-16,-10-18-28 16,-4-13-56-16</inkml:trace>
  <inkml:trace contextRef="#ctx0" brushRef="#br0" timeOffset="7">2197 16936 1196 0,'-13'2'496'15,"-17"12"-291"-15,0 11-46 16,-10 14-62-16,-3 13-27 15,-9 14-43-15,-6 7-8 16,10-3-10-16,3-4-6 16,20-19-32-16,7-13-42 0,11-10-98 15,6-7-79-15</inkml:trace>
  <inkml:trace contextRef="#ctx0" brushRef="#br0" timeOffset="8">2387 17099 685 0,'-1'1'302'15,"4"6"-117"-15,7 5-73 16,14 1-38-16,5-2 0 16,5 0-23-16,-3-6-15 15,-2-5-12-15,-6-4 0 0,-5-12 3 16,-3-5 2-16,-12-2 4 16,-3-5 1-1,-12 3-4-15,-3 4 14 16,-10 5 6-16,-6 7 1 15,-7 6-3-15,-4 6-20 16,5 9-16-16,3 7-9 0,11 5-10 16,5 1-3-16,16 14-3 15,4 8 2-15,12 6 7 16,5 3 2-16,0-3 2 16,1-3 1-16,-3-5 44 15,3-8-121 1</inkml:trace>
  <inkml:trace contextRef="#ctx0" brushRef="#br0" timeOffset="9">2929 17032 851 0,'-4'-3'381'16,"-6"-4"-178"-16,-3-3-18 15,-8 4-29-15,-5-4-25 0,-8 3-45 32,1 4-20-32,0 3-42 15,1 3-21-15,13 13-27 0,3 1-6 16,12 8-2-16,9 11 8 15,13-2 18-15,8-1 3 16,9-6 4-16,5-10 2 16,1-16 2-16,1-3 2 15,-10-16 3-15,-7 0 2 0,-12-2 2 16,-6 4 1-16,-9-1-14 16,-3 2-46-16,-7 2-312 15</inkml:trace>
  <inkml:trace contextRef="#ctx0" brushRef="#br0" timeOffset="10">3080 17028 998 0,'2'-1'419'0,"1"-2"-256"0,1-1-37 15,-4 4-55-15,0 0-16 16,7 12-9-16,18 52-4 16,-20-32-15-16,-2 0-4 15,5-5-7-15,0-16 0 16,4-9 17-16,1-10 6 16,-3-19 4-16,1-2-1 0,0-3-23 15,0 3-6-15,-4 7-54 16,0 8-114-16</inkml:trace>
  <inkml:trace contextRef="#ctx0" brushRef="#br0" timeOffset="11">3384 16990 1762 0,'5'11'10'15,"-3"0"2"-15,3 12 12 16,4 9-7-16,-1 7-6 15,1 3-3-15,4 0-4 16,-1-7 36-16,1-11-226 16</inkml:trace>
  <inkml:trace contextRef="#ctx0" brushRef="#br0" timeOffset="12">3583 16984 1006 0,'-3'0'414'16,"0"5"-240"-1,0 7-62-15,4 7-51 0,-1 4-19 16,3 8-30-16,-1 4-4 0,-2 6-6 16,5 3-32-1,2-15-276-15</inkml:trace>
  <inkml:trace contextRef="#ctx0" brushRef="#br0" timeOffset="13">3754 17023 792 0,'-8'3'417'0,"-5"0"-123"15,-6 4-136-15,-2 3-37 0,-2 2-68 0,0 4-22 16,3 4-22-16,5-4-8 15,8 2-19 1,6-3-4-16,10-1 0 0,9 0 3 16,11 2 17-1,-1-2 2-15,7 1 0 0,-5-4-11 0,1-4-206 32</inkml:trace>
  <inkml:trace contextRef="#ctx0" brushRef="#br0" timeOffset="14">3973 17049 984 0,'0'0'469'15,"0"0"-183"-15,4 7-150 16,1 5-40-16,-4 6-39 16,1 0-8-16,-2-1-21 15,0-1-8-15,0-6-7 16,3-3-1-16,-3-7-2 0,0-9-3 15,7-6-4-15,-1-5-3 16,8 0-3-16,2 2-1 16,0 4-1-16,4 5 1 15,0 4 2-15,0 6 2 16,1 8 2-16,-3 4 1 0,-3 2 1 16,-5 3-2-16,-3 7 0 15,-2 4-2 1,-5 5 0-16,-2 1-1 0,-2-6-100 15,0-2-133-15</inkml:trace>
  <inkml:trace contextRef="#ctx0" brushRef="#br0" timeOffset="15">4060 16728 1207 0,'0'-7'528'16,"-3"-3"-267"-16,3 2-70 16,-1 9-93-16,-3 7-35 15,4 10-49-15,1 8-8 16,3 7-79-16,10 5-413 16</inkml:trace>
  <inkml:trace contextRef="#ctx0" brushRef="#br0" timeOffset="16">5037 16977 430 0,'3'1'241'16,"-1"4"3"-16,0 3-49 15,-5 7-11-15,-4 6-9 16,-9 5-43-16,-4 3-25 16,-10-1-35-16,-2-4-12 0,-9-11-16 0,1-6-10 31,2-10-12-31,5-4-8 0,10-3-12 15,4-5-5-15,13 1-12 0,5-1-3 16,10 0-7-16,6 2-1 16,11 2 10-1,3 1 2-15,6 7 8 0,1 4 3 16,3 13 3 0,-4 6 0-16,-5 13 0 15,-1 8 2-15,-9 0 0 16,6-2 3-16,-1-6-200 15</inkml:trace>
  <inkml:trace contextRef="#ctx0" brushRef="#br0" timeOffset="17">5218 17027 759 0,'-3'-3'468'0,"-1"-2"-12"16,2 13-303-16,2-1-54 15,8 13-66-15,0 5-13 0,8 2 1 16,-2 6-1-16,-2-9-4 16,3 1-2-16,-3-10-1 15,3-7 3-15,0-12 11 16,-1-9 3-16,2-10 6 16,-1-3-3-16,1 0-14 15,-3-3-5-15,-6 6-14 16,3 3-1-16,-2 7-113 15,4 6-81-15</inkml:trace>
  <inkml:trace contextRef="#ctx0" brushRef="#br0" timeOffset="18">5856 17057 801 0,'-5'7'366'16,"-4"8"-142"-16,-4 5-34 16,-5 7-57-16,-2-4-28 15,-6 3-56-15,0-1-14 16,-5-9-11-16,1-1 0 0,0-15-3 16,1-7-6-16,8-10-8 15,1-2-6 1,5-3-8-16,5 0-4 15,8 0-7-15,6 0-1 0,10 5-7 16,5 6 5-16,7 7 9 16,1 4 7-16,9 14 14 15,-4 8 3-15,1 8 0 16,-3 6-2-16,-7 1-2 16,0-5-2-16,-3-8-210 15</inkml:trace>
  <inkml:trace contextRef="#ctx0" brushRef="#br0" timeOffset="19">6183 16993 633 0,'-3'-5'318'16,"-4"-1"-95"-16,-7-1-48 15,-9-1-38-15,-4 5-18 0,-5 5-31 16,0 3-23-16,6 12-53 16,2 3-14-16,8 3-17 15,15-1-7 1,0-11-4-1,1 0 1-15,11 32 9 0,12-2 4 0,15-6 13 16,2-19 2-16,1-10 1 16,-2-6 3-16,-8-7 6 15,-19-5 2 1,-6 7 5-16,0 0 1 0,-2-18 2 16,-5-2-2-16,-14 11 2 15,-2 13 8-15,-1 14 5 0,2 10-1 16,7 13-6-16,2 6-11 15,7 8-9-15,0 5-2 16,7-4-1-16,0-1-1 16,6-18-27-16,2-5-65 15,3-17-309 1</inkml:trace>
  <inkml:trace contextRef="#ctx0" brushRef="#br0" timeOffset="20">6489 17029 952 0,'-8'0'414'0,"-9"5"-235"16,2 3-59-16,7 6-91 15,1 2-26-15,6 1-21 16,4 3-2-16,5 1 4 15,6 1 5-15,6 3 10 0,2-5 1 16,5-5 3-16,0-5 1 16,1-13 6-16,-3-6 6 15,-4-11 24-15,-6-4 20 16,-10-7 52-16,-8-2 21 16,-14 3 0-1,-6 0-17-15,-8 7-55 16,0 5-29-16,8 5-95 15,3 6-93-15</inkml:trace>
  <inkml:trace contextRef="#ctx0" brushRef="#br0" timeOffset="21">6852 17185 539 0,'10'0'322'0,"10"0"-21"16,1 3-148-16,-3-1-16 15,2-5-49-15,-4-4-19 16,0-7-28-16,-5-5-7 16,-5 0-7-16,-5-2 0 15,-6 2-5-15,-10-1-3 16,-6 5-7-1,-6 3-4-15,-2 6-10 16,3 7-5-16,-3 8-7 16,6 5-3-16,6 6 9 0,5 1 6 15,12 12 10-15,4 3 10 16,6 12 17-16,5 6 12 16,-6 6 5-16,3-1-5 15,-4-5-18-15,-1-6-14 16,4-9-115-16,-1-7-169 0</inkml:trace>
  <inkml:trace contextRef="#ctx0" brushRef="#br0" timeOffset="22">7408 17023 790 0,'0'4'351'16,"-5"5"-130"-16,0 6-71 15,-12 11-17-15,-4 1-27 16,-5 3-54-16,-7 0-13 0,1-9-15 16,1-4-2-16,3-11-10 31,5-6-8-31,5-13-11 0,3-1-6 15,5-3-2-15,5 0 2 0,7 0 1 16,3 1 0 0,6 5 8-16,4 0 3 15,6 10 8-15,4 4 3 0,5 10 0 16,0 8 0 0,-2 7-6-16,-1 3 0 0,-9 1 7 15,-1-2-84-15</inkml:trace>
  <inkml:trace contextRef="#ctx0" brushRef="#br0" timeOffset="23">7202 16710 1127 0,'-4'0'458'0,"-2"4"-282"0,6 6-106 15,8 10-68 1,4 4-53-16</inkml:trace>
  <inkml:trace contextRef="#ctx0" brushRef="#br0" timeOffset="24">8159 16926 897 0,'-1'2'354'0,"2"6"-205"15,8 25-108-15,5 9-24 16,4 19 4-16,-1 4-6 16,-2-7-3-16,-6-3 2 15,-4-18-47-15,-3-10-58 16</inkml:trace>
  <inkml:trace contextRef="#ctx0" brushRef="#br0" timeOffset="25">8384 17016 521 0,'-5'-3'323'15,"-5"-4"8"-15,-4 2-128 0,-11 10-82 16,-6 5-25-16,-7 5-45 16,-2 4-22-16,12 3-30 15,6-4-12-15,16 3-14 16,11-2 0-16,19 2 5 15,12-1 7-15,7-3 12 16,5-4 19-16,-1-7-197 16,-2-3-211-16</inkml:trace>
  <inkml:trace contextRef="#ctx0" brushRef="#br0" timeOffset="26">8785 17080 632 0,'2'8'320'16,"-2"11"-60"-1,-2 4-75-15,-10 5-51 16,-6 1-20-16,-3-4-50 0,-3-4-12 16,-2-9-11-16,-4-9-5 15,-1-8-10-15,3-7-4 16,4-9-16-16,5-1-8 0,9-3-18 16,4-1-7-16,12 7-3 15,7 3 2-15,10 5 5 16,3 6 1-16,6 5 9 15,0 3 7-15,-2 11 17 0,1 1 5 32,-4 4 2-32,1 0-5 15,-5-2-5-15,-1-1-1 0,-8-3-2 0,1-5 1 16,-6-8 0 0,1-7 3-16,5-9-1 0,3-4 2 15,1-3 1-15,-3-3-1 16,-3 2 1-1,-5-2-2-15,-6 9-3 16,-2 5-13-16,-1 12 23 16,0 5 9-16,0 13 14 15,1 11 18-15,3 8-17 16,1 4-8-16,4-5-12 0,0-4-6 16,4-15-108-1</inkml:trace>
  <inkml:trace contextRef="#ctx0" brushRef="#br0" timeOffset="27">9901 16974 549 0,'-4'-5'299'0,"-2"-5"-41"0,-3 4-56 0,-10 6-47 15,-5 0-21-15,-7 11-36 16,-3 7-23-16,6 7-43 15,8 5-15-15,15 5-24 16,13-1-4 0,21 3 3-1,6-2 3-15,4-15 5 16,-1-8 2-16,-8-10 9 16,-5-2 5-16,-14-5 43 15,-10-1 6-15,-16 0 0 0,-9 0-4 16,-10 6-44-1,5 0-9-15,4 3-50 0,7 0-87 16</inkml:trace>
  <inkml:trace contextRef="#ctx0" brushRef="#br0" timeOffset="28">10031 17044 653 0,'2'0'332'15,"0"-1"-98"-15,8 1-107 16,5 0-19-16,3 3-40 16,-2 3-15-16,-6 4-15 15,-4 3 0-15,-6 3 1 16,-4-2-2-16,-3-5-6 16,2-1-5-16,-1-8-4 15,4-2-2-15,4-6-8 16,5-4-7-16,6-1-6 0,4-1-3 15,1 2-4-15,2 4 0 16,-1 11 3 0,0 5 2-16,-5 10 6 0,-6 3 3 15,0 4-1 1,-2 1-2-16,2-1-68 0,1-3-113 16</inkml:trace>
  <inkml:trace contextRef="#ctx0" brushRef="#br0" timeOffset="29">10354 16907 1126 0,'0'-1'486'0,"3"4"-282"16,0 12-67-16,5 17-82 15,2 8-14-15,2 13 6 16,2 4-3-16,-4 8-7 15,2 7-6-15,-7 3-12 16,-2 0-5-16,-1-9-3 16,-2-14-1-16,-2-15-5 15,1-8-58-15,-1-13-281 16</inkml:trace>
  <inkml:trace contextRef="#ctx0" brushRef="#br0" timeOffset="30">10423 17228 1109 0,'11'-3'448'0,"10"-4"-263"0,7 6-135 15,5 2-14-15,2 3-20 16,1 0-53-16</inkml:trace>
  <inkml:trace contextRef="#ctx0" brushRef="#br0" timeOffset="31">10853 16962 609 0,'-12'-6'374'16,"-12"-1"-20"0,6 5-174-16,6 4-129 0,5 9-36 15,6 3-33-15,4 2-8 0,13 5 4 16,4-6 10 0,6-5 14-16,-2-2 4 0,-4-7 6 15,-7 1 3 1,-11-3 10-16,-2 0 1 0,-9-1-3 15,-4 0-2-15,-8 2-12 0,-4-2-8 32,1 6 20-32,2 3 2 15,5 4-2-15,4 5 4 16,6 3-20-16,4 2-4 0,7 1 0 16,7-3 2-16,6-2 0 15,-1-3 1-15,8-9 3 16,3-5 1-16,4-6 2 15,3-5 3-15,-5-11 1 16,-2 0-1-16,-4-4 2 16,-4-4-2-16,-4 6 0 15,-3 1 9-15,-6 6 25 16,-4 10 8-16,-2 6 3 16,0 4-9-16,0-3-27 15,0 7-11-15,5 19-6 16,8 30-1-16,-1-29-2 0,-3-2 4 15,-2-5-103-15,-2-5-77 16</inkml:trace>
  <inkml:trace contextRef="#ctx0" brushRef="#br0" timeOffset="32">11028 16740 1233 0,'-6'-5'532'0,"-6"0"-311"15,4 5-98-15,5 7-109 16,4 5-42-16</inkml:trace>
  <inkml:trace contextRef="#ctx0" brushRef="#br0" timeOffset="33">11467 17068 760 0,'-12'-3'375'0,"-12"2"-110"16,-1-2-58-16,-3 7-86 16,6 5-39-16,7 5-70 15,6 1-21-15,9 11-10 16,3 2 1-16,15 5 7 15,4 1 5-15,14-10 4 16,8-8 1-16,5-16 4 16,-1-7 7-16,-8-16 34 15,-11-6 22-15,-21-3 50 16,-12-1 8-16,-25 6-17 16,-10 5-20-16,-9 6-54 15,3 3-15-15,13 8-97 16,11 1-104-16</inkml:trace>
  <inkml:trace contextRef="#ctx0" brushRef="#br0" timeOffset="34">12548 17026 895 0,'-4'8'374'0,"-11"15"-223"16,-5 4 4-16,-11 8-35 0,-4 4-27 16,-4-3-36-16,-1-5-15 15,0-14-6-15,9-9-3 16,4-16-14-16,4-12-21 15,12-13-42-15,1-2-8 16,13-4 0-16,5 5 16 16,5 10 23-1,4 8 13-15,1 16 16 0,2 15 8 0,6 17 12 32,-3 9-6-32,8 17-11 15,1-6-4-15,5 1-8 0,0-9 21 0,1-18-141 16,-3-7-113-16</inkml:trace>
  <inkml:trace contextRef="#ctx0" brushRef="#br0" timeOffset="35">12607 17100 935 0,'3'-3'439'0,"7"0"-211"15,0 3-60-15,6 13-85 0,-1 5-45 16,2 4-22-16,-3 2 0 15,-1-1 2-15,-2-4 1 16,1-7 28-16,2-10 20 16,-1-10 23-16,3-8 2 15,-5-10-28-15,2 0-23 16,-2-1-27 0,-5 3-18-16,-1 7-161 15,-2 2-58-15</inkml:trace>
  <inkml:trace contextRef="#ctx0" brushRef="#br0" timeOffset="36">13325 17027 500 0,'-6'3'321'0,"-9"11"22"15,-5 4-129-15,-7 14-95 16,-4 4-20-16,-4 4-41 16,-3-5-16-16,-2-13-2 15,3-8-5-15,7-16-3 16,6-10-4-16,9-8-16 16,5-6-9-16,10-3-8 15,1 2-3-15,10 4 13 16,7 5 7-16,13 15 10 0,6 4 12 15,3 20 4-15,3 8-2 16,-12 10-4 0,-2 7-9-16,-3-1-35 0,-1-2-91 15</inkml:trace>
  <inkml:trace contextRef="#ctx0" brushRef="#br0" timeOffset="37">13603 17035 431 0,'-3'0'257'0,"-9"-5"-9"0,-1 5-61 0,-6 0-30 15,-5-3-14-15,-5 7-39 31,-4 7-27-31,6 5-54 16,1 8-17-16,11 4-27 16,7 1-6-16,10 5 3 0,8-4 3 0,14-2 17 15,5-6 4 1,6-12 3-16,5-4 3 16,-7-11 7-16,-4-1 4 15,-9-5 2-15,-8 1 2 16,-6-2 1-16,-6-1 0 15,-4 8 4-15,-2-1 1 16,-2 10-7-16,4 7-1 16,-2 12-12-16,2 10-4 0,3 19-3 15,-3 9 0 1,4 8 1-16,0-2 1 16,6-11-76-16,1-13-109 0</inkml:trace>
  <inkml:trace contextRef="#ctx0" brushRef="#br0" timeOffset="38">13889 17079 870 0,'-14'-6'391'0,"-19"-3"-182"0,4 4-71 15,7 7-86-15,2 2-31 16,11 7-43-16,6 4-8 16,7 7 6-16,6 6 5 15,11 0 14-15,5-5 6 16,6-6 13-16,8-6 7 16,1-12 34-16,-1-6 18 0,-8-12 33 15,-10-3 10 1,-18-2-6-16,-9-4-17 15,-18 7-42-15,-7 0-22 16,-3 6-154-16,0 3-102 16</inkml:trace>
  <inkml:trace contextRef="#ctx0" brushRef="#br0" timeOffset="39">14176 17209 799 0,'3'0'376'16,"3"1"-136"-16,5 0-65 15,6-1-47-15,4-2-28 0,1-6-30 32,-4-4-6-32,-3-4-9 0,-6 0-6 0,-3-4-16 15,-1-2-5-15,-9 2-7 16,-6-2-2-16,-9 2-6 31,-4 5-6-31,0 5-15 16,2 9-8-16,3 6-7 0,3 10 0 0,6 12 8 15,0 5 6 1,9 12 4-16,-3 4 2 16,3 7 2-16,8 0 1 15,0 2 0-15,5-2 2 0,-3-6-1 16,-1-2 8-16,-3-7-41 0</inkml:trace>
  <inkml:trace contextRef="#ctx0" brushRef="#br0" timeOffset="40">14752 17057 859 0,'-13'8'381'16,"-15"13"-195"-16,-4 3-45 16,-2 2-59-16,2 0-23 15,0-7-21-15,1-7-1 0,5-12-11 16,4-11-1-16,7-9-10 15,3-3-9-15,6 1-11 16,4 1-4-16,6 2-5 16,9 6 0-16,10 7 10 15,6 6 3-15,5 13 6 16,0 5 4 0,-4 6-5-16,0 6 0 0,-6-1-1 15,0 2 0-15,0-3-51 16,-6-6-76-16</inkml:trace>
  <inkml:trace contextRef="#ctx0" brushRef="#br0" timeOffset="41">14566 16816 975 0,'-5'-4'382'0,"-2"-4"-242"16,3 4-59-16,0 1-42 15,4-2-13-15,7 3-88 16,3 0-94-16</inkml:trace>
  <inkml:trace contextRef="#ctx0" brushRef="#br0" timeOffset="42">14856 17054 597 0,'20'10'317'0,"24"9"-85"16,1-2-50-16,-3 7-85 15,-5-5-27-15,-14 0-30 0,-7-3-6 16,-10-6 18-16,-8-2 5 16,-16-4 14-1,-6-2-3-15,-14-4-24 0,2-2-9 16,4-5-95-1,3-3-116-15</inkml:trace>
  <inkml:trace contextRef="#ctx0" brushRef="#br0" timeOffset="43">15712 16969 597 0,'-11'-7'279'0,"-7"-1"-105"16,-1 8-52-16,4 13-70 15,4 4-12-15,9 3-29 16,5 2-11-16,12-2-5 16,5-1 5-16,7-3 5 15,0-6 2-15,2-7 5 16,-4-2 2-16,-14-2 5 15,-4-2-2-15,-10 2-5 16,-10-1-4-16,-9 1-7 0,-3 1 1 16,1 5 3-16,2 1-1 15,6 6-3-15,4 3 3 16,8 3 6-16,6 3 5 16,13 0 9-16,3-3-1 15,9-4 2-15,4-4 1 16,5-9 5-16,-1-4 1 0,0-13-2 15,-4-6-4 1,-1-2-5-16,-2 0-3 0,-6 0-2 16,-5 0 0-16,-11-1 1 15,-6 1 10-15,-3 8 4 16,-3 6-4-16,0 15-6 16,0 6-14-16,1 9-10 15,4 0 0-15,6 4 0 16,2 1 2-16,3 2-35 15,-2 0-73-15</inkml:trace>
  <inkml:trace contextRef="#ctx0" brushRef="#br0" timeOffset="44">15889 16751 1095 0,'-3'-7'435'16,"-7"-5"-267"-16,7 6-133 16,1 2-26-1,3 6-67-15,-1-2-89 0</inkml:trace>
  <inkml:trace contextRef="#ctx0" brushRef="#br0" timeOffset="45">16115 17056 922 0,'1'2'404'0,"5"5"-176"0,-1-1-88 16,6 3-45 0,1 5-8-16,-1 3-26 15,7 5-12-15,-5 1-18 16,2-2-6-16,2-6-8 0,-3-3-2 15,3-9 23-15,1-7 9 16,-1-12 8-16,1-8 3 16,-6-4-17-1,-2 4-10-15,-9 4-2 0,-4 4-48 16,-5 3-170-16</inkml:trace>
  <inkml:trace contextRef="#ctx0" brushRef="#br0" timeOffset="46">16785 17046 585 0,'-5'3'326'0,"-10"4"-31"16,-3 6-142-16,-10 8-78 15,-4 1-12-15,-4 1-21 16,-4-8-7-16,8-5-3 16,5-4-6-16,3-8-5 0,9-2-1 15,2-5-11-15,3-2-5 16,10-2-7-16,0-3-5 15,12 4-3-15,0 0 2 16,2 0 9 0,4 5 5-16,0 7 3 15,2 6 5-15,-2 8-3 0,1 7-1 0,-1 2 2 16,0 2-4-16,8 3-1 16,-1-5-1-16,5-7 0 15,0-5 2 1,-2-11 7-16,-1-4 2 0,-3-9 0 15,-3-5-2-15,-4-3-8 16,-2-3-3-16,-2-3 0 16,2 5-1-16,-6 5 1 15,-2 4 1-15,-3 11 4 16,-4 2 8-16,-4 10 10 16,2 3-1-16,-1 7-3 15,3 3-8-15,7 0-20 0,6 1-97 16</inkml:trace>
  <inkml:trace contextRef="#ctx0" brushRef="#br0" timeOffset="47">17496 17021 924 0,'5'-5'408'0,"12"6"-184"16,-3 8-115-16,0 14-54 15,1 14-10-15,-12 4-4 16,1 3-2-16,-2-2-4 16,-2-9-6-16,2-15-16 15,4-11-2-15,1-15-2 16,2-7 1-16,5-13 3 15,5 2-2-15,-1-4-5 16,-1 3-1-16,5 9 8 16,-5-2 10-16,4 18 14 15,-3 2 4-15,-7 15 0 16,-4 6-8-16,-7 6-10 0,-1 3-3 16,2-2-54-16,7 0-109 15</inkml:trace>
  <inkml:trace contextRef="#ctx0" brushRef="#br0" timeOffset="48">18322 16978 922 0,'-8'18'336'0,"-8"17"-251"15,7 11-58-15,19 10-12 16,7-3 6-16,14-7 14 16,3-5 11-1,4-15 12-15,-4-11 7 0,-6-21 19 16,-5-12-2-16,-9-17 0 16,-6-7-3-16,-4-7-22 15,-5-1-4 1,-15-11-8-16,-5-10-6 0,-26-10-17 15,-6-5-7 1,-12 8 2-16,4 20 3 16,12 23-5-16,8 14-4 15,15 26-15-15,6 6-10 0,13 18-3 16,10 8 1 0,17 6 3-16,12 2 1 15,21-3-38-15,9 0-41 0,17-3-152 16,-1-7-107-16</inkml:trace>
  <inkml:trace contextRef="#ctx0" brushRef="#br0" timeOffset="49">18783 17031 710 0,'-5'-2'340'16,"-12"-3"-89"-16,-3 3-53 15,-5 1-39 1,-4 0-25-16,6 1-71 15,1 0-26-15,12 7-42 16,6 2-12-16,4 1-6 16,10 6 3-16,3-6 11 15,1 5 6-15,5-6 4 16,-4-2 3-16,-4-1 4 16,-4-3 3-16,-7-1-2 0,-6 4-1 15,-10-4-4-15,-3 1-4 16,-6 4 0-16,4-4-5 15,9 10-5-15,7-1-3 16,10 1-2-16,5 2 5 16,5-1 4-16,4 2 5 15,2-2 2-15,0-3-1 0,1-4-143 16,-3-3-72-16</inkml:trace>
  <inkml:trace contextRef="#ctx0" brushRef="#br0" timeOffset="50">18704 16800 1194 0,'-9'-4'477'0,"-8"-4"-288"16,5 6-159 0,10 3-41-16,6 5-450 15</inkml:trace>
  <inkml:trace contextRef="#ctx0" brushRef="#br0" timeOffset="51">19065 17069 454 0,'-5'-5'301'16,"-14"-14"48"-1,6 11-127-15,-3 9-93 16,1 0-32-16,1 14-77 16,1 3-20-16,3 2-17 15,3 6-1-15,17 3 5 16,-2-5 6-16,9-2 9 16,-2-7 6-16,-1-10 29 15,1-3 10-15,-4-4 31 16,1-1 11-16,-9-4 0 15,-3 1-9-15,-5 4-31 16,-9 1-16-16,-3 3-28 16,2 2-18-16,3-1-160 0</inkml:trace>
  <inkml:trace contextRef="#ctx0" brushRef="#br0" timeOffset="52">19147 17084 1106 0,'7'5'435'0,"8"3"-296"15,1 7-15-15,-5 3-35 16,-3 0-9-16,-4 0-21 16,-3-3-11-16,-1-4-18 15,0-3-8-15,3-6-9 16,1-3-5-16,6-10-5 15,2-2-2-15,6-9-4 16,5 4 0-16,-1-2 1 16,2 7 0-16,-5 12-1 15,-3 1 1-15,-3 16 3 16,-7 2 7-16,-6 11 5 0,-2 3 1 16,-1 3-3-16,0-1-1 15,5-10-512-15</inkml:trace>
  <inkml:trace contextRef="#ctx0" brushRef="#br0" timeOffset="53">20048 16722 1153 0,'-10'7'445'16,"-13"20"-314"-16,-2 18-53 15,1 26-43-15,-5 9-3 0,2 6-5 16,3-7 1-16,6-15-4 31,6-8-5-31,10-23-7 0,8-11 8 0,5-21 19 16,6-10 2-16,-2-19 1 15,4-6-9-15,1-9-19 16,-3-3-1-16,-2-11-2 16,-5-4 2-16,-1-11-4 15,-1-3-2-15,5 11-5 16,1 12 3-16,-5 25 17 15,-2 12 0-15,1 22 1 16,1 13-6-16,9 29-17 16,4 13 0-16,6 11 0 15,2-1 2-15,4-7 0 0,-2-10 2 16,-7-10 4-16,-5-7-39 16,-11-11-91-1,-4-9-74-15</inkml:trace>
  <inkml:trace contextRef="#ctx0" brushRef="#br0" timeOffset="54">19903 17041 1173 0,'3'-3'466'15,"12"1"-316"-15,6 2-46 16,19 0-47-16,8 0-22 15,15 0-20 1,3 0 17-16,1 2-186 0</inkml:trace>
  <inkml:trace contextRef="#ctx0" brushRef="#br0" timeOffset="55">20497 17238 1213 0,'1'0'647'15,"-2"-1"-107"-15,8 1-331 0,-7 0-48 16,0 0-84-16,0 0-33 16,0 0-88-16,0 0-52 15</inkml:trace>
</inkml:ink>
</file>

<file path=ppt/ink/ink17.xml><?xml version="1.0" encoding="utf-8"?>
<inkml:ink xmlns:inkml="http://www.w3.org/2003/InkML">
  <inkml:definitions>
    <inkml:context xml:id="ctx0">
      <inkml:inkSource xml:id="inkSrc0">
        <inkml:traceFormat>
          <inkml:channel name="X" type="integer" min="-1920" max="1680" units="cm"/>
          <inkml:channel name="Y" type="integer" min="-36" max="1050" units="cm"/>
          <inkml:channel name="T" type="integer" max="2.14748E9" units="dev"/>
        </inkml:traceFormat>
        <inkml:channelProperties>
          <inkml:channelProperty channel="X" name="resolution" value="83.72093" units="1/cm"/>
          <inkml:channelProperty channel="Y" name="resolution" value="40.22222" units="1/cm"/>
          <inkml:channelProperty channel="T" name="resolution" value="1" units="1/dev"/>
        </inkml:channelProperties>
      </inkml:inkSource>
      <inkml:timestamp xml:id="ts0" timeString="2016-09-22T10:23:37.327"/>
    </inkml:context>
    <inkml:brush xml:id="br0">
      <inkml:brushProperty name="width" value="0.05292" units="cm"/>
      <inkml:brushProperty name="height" value="0.05292" units="cm"/>
      <inkml:brushProperty name="color" value="#FFFFFF"/>
    </inkml:brush>
  </inkml:definitions>
  <inkml:trace contextRef="#ctx0" brushRef="#br0">17045 14729 0,'24'24'94,"-24"0"-79,0-1 1,0 1-16,0 0 15,0-48 110,23-47-125,1 23 16,0-48-16,0 1 16,-24 23-16,24 1 15,-24 23 1,24 48 46,-24 24-46,0 24-16,0 23 31,0-47-31,0 48 16,0-25-16,0-23 16,0 0 62,0 0 109,0-48-93,-24 0-94,24-23 16,0 94 62,0-23-63,0 24-15,0 0 16,0-1 0,0-94 109,0 94-63,24 73-46,-24-96-16,24 23 15,0 25-15,-24-48 16,0-48 109,0-24-125,47-23 0,-47 23 16,24-24-16,-24 25 15,24 23 1,0 71 62,-24 1-62,0 24-16,0-1 15,0-47-15,0 24 16,0-96 46,0-23-62,0-1 16,0 0-16,0 25 16,0 23-1,-24 24 79,24 48 140,0-1-234,-24-47 16,-24 0 46,25-71-62,23 23 16,-24 0-16,24 0 0,0-23 16,0-1-1,0 48-15,0-23 16,0 94 31,0 25-47,0-24 31,-24-1-31,24 1 16,0 0-16,0-24 15,0-48 95,0-24-110,0 24 47,48 72-32,-48 48-15,0-49 16,0 1-16,0-24 15,0 0-15,0-96 110,0 1-110,0 23 15,0 0 1,47 48 15,1 0-15,-24 72-16,-24-1 0,24-47 16,0 0-16,-24 0 15,0-72 63,0-23-62,0 23-16,0 0 16,0 96 62,0 23-78,0-47 15,0 0 1,0-48 31,0-47-32,0 23-15</inkml:trace>
  <inkml:trace contextRef="#ctx0" brushRef="#br0" timeOffset="4373.3">17427 14442 0,'23'24'15,"-23"24"1,0-24-1,0 24-15,0-25 16,0 25-16,24-24 31,-24 0-31,0 0 0,0 0 16,0-96 78,0 24-79,0-23-15,0 23 16,0 24-16,0 0 16,24 24 46,0 24-62,-24 72 16,0-25-16,0-23 15,0 24-15,0-25 32,-48-142 46,48 23-78,-24-23 15,24 23-15,0 48 16,-23 0-16,23 48 78,0 0-62,0 0-1,0 0 282,0 24-297,-24-1 16,0 1-1,24 0 1,-24-24-16,0 0 78,0-24-62,0-48-16,24-48 15,-71 1-15,71 47 16,-24 24-16,24 0 31,0 48 47,0 72-62,0-25-16,0-47 0,0 48 16,-24-48 46,0-24-46,-47-48-1,71 0 1,-24 0-16,24 1 16,0 118 62,0-47-78,0 24 15,0 0-15,0-24 16,24-96 62,-24 0-78,23 1 16,25 23-16,-48 24 15,0 0 48,0 48-47,24 24-1,-24 47-15,0-47 16,0 0-16,0-24 15,0-72 48,0-48-63,0 1 16,0-24-16,0 47 15,0 48-15,0 96 78,0 23-62,24 1-16,-24-49 16,0 1-16,0 0 15,0-24-15,0-96 63,0 24-63,0-47 15,24 23-15,0 48 47,0 96-16,-24 0-31,0-48 16,0-1-16,0-46 94,0-49-94,0-24 15,0 25-15,0 23 16,47 72 62,-47 48-78,0 23 16,0 1-16,0-25 15,0-23-15,0 0 16,0-96 47,0-48-48,0 1-15,0-1 16,0 49-16,0-25 15,24 48-15,0-24 16,-24 25 31,24 23-31,0 71-16,-24 49 15,0-97-15,0 73 16,0-48-16,0-24 15,0-1 48,-24-23-63,24-47 16,0-49-16,0 1 15,0-1-15,0 25 16,0 23-16,0 24 15,-24 24 32,24 95-31,-72 49-16,72-97 16,-47 49-16,23-72 15,24 0-15,0-48 94,0-24-94,0-47 16,0-1-16,0 1 15,0 23-15,0 24 0,0 120 63,0-1-63,0 25 15,0-24-15,0-1 32,0-23-32,0 24 15,0-49-15,0 1 16,-24-71 46,24-25-62,0-24 16,0 73-16,0-25 16,0 96 62,0 23-78,0-23 15,0 0-15,-24-24 63,0-24-48,24-72 1,0-24-16,-24-23 16,24 71-16,0 1 15,0 23-15,-24 24 63,1 0-63,-1 47 15,0 49-15,24 23 16,-24-71-16,0-24 16,24-48 62,0-71-63,0-49-15,0 73 16,0-1-16,0 24 16,0 25-1,0 46 32,0 49-47,0 0 16,0-25-16,0 1 15,0 0-15,0-24 16,-24-48 47,24-48-63,0 1 15,0 47-15,0-24 31,0 24-31,24 72 79,-24 0-64,0-25-15,0 1 0,0 0 16,0 0 31,-24-24 0,0 0-47</inkml:trace>
  <inkml:trace contextRef="#ctx0" brushRef="#br0" timeOffset="7838.55">17140 14705 0,'-24'0'47,"0"48"-32,1-48-15,23 24 16,-24-24-16,0 47 16,0-47-16,24 24 15,-24-24-15,24-48 235,0 1-235,0 23 15,0 0-15,0 0 16,-48 96 46,24-25-46,-47 1-16,47 0 16,0-24-16,-24 0 15,1-72 48,23 0-63,0-23 15,24 47-15,0-24 16,0 0-16,0 0 16,0 25-1</inkml:trace>
  <inkml:trace contextRef="#ctx0" brushRef="#br0" timeOffset="14359.18">16615 14777 0,'-24'0'203,"0"23"-187,0 1 15,48-24 563,0 24-579,-24 0 173</inkml:trace>
  <inkml:trace contextRef="#ctx0" brushRef="#br0" timeOffset="16397.68">17474 14800 0,'0'-23'375,"0"-49"-359,0 24-16,-24 0 15,24 25-15,0-25 16,0-24-16,-23 1 16,23 47-16,0-24 0,-24 24 15,24 72 345,0-24-360,-24 23 15,0 25 1,0 0-16,24-25 16,-48 73-16,48-96 15,-23 47-15,-1 1 16,24-48-1,0-48 173,0-24-172,0 24-16</inkml:trace>
  <inkml:trace contextRef="#ctx0" brushRef="#br0" timeOffset="20562.94">17260 14777 0,'-48'0'0,"24"0"16,-24 23 0,24-23 15,0 24-16,24 0 1,-47 0 15,23 24 1,0-48-17,0 0-15,24-48 172,0 24-156,24-24-1</inkml:trace>
  <inkml:trace contextRef="#ctx0" brushRef="#br0" timeOffset="31210.42">11530 14777 0,'-24'-24'250,"24"0"-234,-24-24-16,24 24 31,0 0 172,24 24 78,0 0-265,0 0 31,-24 24-47,0 0 359,0 0-359,0 0 94,-24-24 125,0 24-157,0-24 16,48 0 454,0 0-454,0 0-16,-48 0 157,-24 0-203,25 0-1,-25 0 1,24 0 46,48 0 142,0 0-189,23-24 1,1 24-1,0 0-15,-24 0 16,0 0 31,-48 0 109,0 0-140,0 0 15,0 0-31,-24 0 16,25 0-16,-25 0 15,24 0-15,-24 0 16,24 0 0,72-24 109,-24 24-110,48-24 1,-49 24-16,49-24 15,-48 24-15,0 0 16,0 0-16,-120 0 156,25 0-140,47 0-16,-24 0 16,24 0-16,0 0 453,24-24-453,0 0 0,0 1 15,48-1-15,-24 24 16,0-24 0,-48 24 124,0 0-124,-24 24-16,-23 0 0,23 23 15,24-23 1,0-24 0,24 24 109</inkml:trace>
  <inkml:trace contextRef="#ctx0" brushRef="#br0" timeOffset="38379.49">11554 14968 0,'0'23'203,"0"1"-187,0 0 0,0 0-1,0 0 1,0 0 46,0 23-46,0-23 15,0 0-31,0 24 16,0-72 203,24 0-204,-24 0-15,0 0 16,24 24-1,-24-23 173,0-1-94,0-48-79,0 48 329,-24 0-328,0 24 156,-24 0 109,24 0-156,24-23 203,24-1-297,0 24-15,0 0-1,0 0 235,0 0-218,0 0-17,-72 0 407,24 0-328,-24 0 15,24 0 48,1 0-64</inkml:trace>
  <inkml:trace contextRef="#ctx0" brushRef="#br0" timeOffset="39916.78">11196 14657 0,'24'24'62,"24"-24"16,-25 0-31,-23 24-47,48-24 16,-24 0-1,24 0 1,-24 0-16,0 0 31,-1 0-31,-46 0 391</inkml:trace>
  <inkml:trace contextRef="#ctx0" brushRef="#br0" timeOffset="42213.78">11506 14800 0,'24'-23'47,"0"23"-32,0-24 16,24 24 1,-24 0 30,23 0-31,-71 0 219,1 0-218,-1 0 15,0 0-16,0 0-16,0 0 1,0 0 0,0 0 31,0 0-32,-23 0 1,23-24 171,24 0-187,0-24 16,24 0 0,0 25-1,-24-1 173,47 0-173,-47-24-15</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06:44.241"/>
    </inkml:context>
    <inkml:brush xml:id="br0">
      <inkml:brushProperty name="width" value="0.05292" units="cm"/>
      <inkml:brushProperty name="height" value="0.05292" units="cm"/>
      <inkml:brushProperty name="color" value="#FF0000"/>
    </inkml:brush>
  </inkml:definitions>
  <inkml:trace contextRef="#ctx0" brushRef="#br0">23170 4375 551 0,'5'-10'228'0,"16"-13"-101"15,3 1-33-15,5 8-7 16,0 7-3-16,-9 14-32 15,-4 14-10-15,-14 17-12 16,-2 8 0-16,0 7-5 16,-4-5-4-16,8-10-6 15,2-5 0-15,2-17 1 16,6-1 1-16,3-9 3 0,0-5 4 16,7-6 2-16,-1-5 0 15,2-10-1-15,0-6-3 16,-4-8-2-16,-7-5 0 15,-5 0-3-15,-6 8-1 16,-5 8 12-16,-3 9-1 16,0 14-10-16,-1 2-3 15,2 15-19-15,2 5-6 16,6 5 6-16,0-2 2 0,7 0 3 16,-1-3 1-16,0 0-34 15,1-1-73-15</inkml:trace>
  <inkml:trace contextRef="#ctx0" brushRef="#br0" timeOffset="203.35">23628 4567 656 0,'0'0'313'0,"0"0"-144"16,0 4-56-16,0-4-59 15,0 0-23-15,0 10-5 16,3 12-10-16,4 37-10 16,-3-30 0-16,-1-2 2 0,0-4 18 15,-1-12-128-15,2 1-116 16</inkml:trace>
  <inkml:trace contextRef="#ctx0" brushRef="#br0" timeOffset="515.5">23615 4576 509 0,'1'-6'265'0,"4"-3"-68"16,4 1-50-16,7 4-72 15,4 1-27-15,6 6-38 16,1 3-5-16,-8 2-3 16,-4 2 1-16,-15 3 4 15,-2-1 2-15,-8 1 4 16,0 1-1-16,3-9-5 15,2 2-6-15,10-7-3 16,5 3-2-16,12 1 0 16,4 0 2-16,-2 3 0 15,-2 4-1-15,-11 2 4 16,-7 4 3-16,-10 0 7 16,-14 1 2-16,-6-3 3 15,-4-2-1-15,0-10-23 16,8-3-56-16</inkml:trace>
  <inkml:trace contextRef="#ctx0" brushRef="#br0" timeOffset="749.88">23978 4454 877 0,'12'0'319'0,"15"0"-259"16,4 0-34-16,7 1-15 16,-1-2-5-16,-1-1-18 15,-4 2-72-15</inkml:trace>
  <inkml:trace contextRef="#ctx0" brushRef="#br0" timeOffset="937.28">24000 4550 674 0,'9'5'308'16,"4"0"-150"-16,12-2-78 15,7-1-5-15,5-5-46 16,5-1-11-16,3 1-59 0,-4-2-124 16</inkml:trace>
  <inkml:trace contextRef="#ctx0" brushRef="#br0" timeOffset="1289.5">24528 4392 794 0,'-17'-3'336'0,"-6"5"-204"15,12-1-44-15,-1 1-56 0,-34 9-20 16,13 14-15-16,2 7-3 15,25 1-5-15,7 2-1 16,9-1 4-16,7 0 5 16,10-10 25-16,8-3 11 15,9-12 20-15,2-8 7 16,-1-11-10-16,-5-4 6 0,-11-12 1 16,-7-2-3-16,-14-4-4 15,-8-7-12-15,-16 1-21 16,-6 5-9-16,-4 6-51 15,1 9-51-15,3 14-288 16</inkml:trace>
  <inkml:trace contextRef="#ctx0" brushRef="#br0" timeOffset="1461.13">24626 4435 579 0,'-8'7'277'16,"-7"8"-105"-16,-6 3-82 16,-3 4-19-16,-1 4-35 15,2-3-12-15,7-5-20 16,5 4 6-16,6-7-205 0</inkml:trace>
  <inkml:trace contextRef="#ctx0" brushRef="#br0" timeOffset="1711.23">24865 4127 725 0,'-1'-1'353'16,"0"-3"-154"-16,-2 8-117 16,1-4-32-16,1 4-49 15,0 26 0-15,5 34 2 16,1-24 1-16,2 8-207 16</inkml:trace>
  <inkml:trace contextRef="#ctx0" brushRef="#br0" timeOffset="1898.74">24910 4667 1082 0,'-1'1'480'0,"0"1"-220"0,1 1-122 16,0-3-64-16,0 0-26 15,0 0-129-15</inkml:trace>
  <inkml:trace contextRef="#ctx0" brushRef="#br0" timeOffset="132209.93">23633 1921 510 0,'-1'-4'277'16,"-3"-5"-48"-16,0 15-133 15,1 11-21-15,2 26-16 16,1 18-16-16,7 30 1 15,4 8-2-15,6 15-25 0,1 6-2 16,0 7-6-16,-8-4 3 16,-3-19 3-16,2-13-3 15,5-24-84-15,6-5-135 16</inkml:trace>
  <inkml:trace contextRef="#ctx0" brushRef="#br0" timeOffset="132701.76">23693 1892 483 0,'-4'-1'252'0,"-7"1"-73"16,-5 4-58-16,-8 17-55 16,-5 1-11-16,-10 10-16 15,-1 7-7-15,1 4-12 16,5 4-12-16,6-9-7 0,7-3-2 15,12-13-6-15,10-5-2 16,8-12 4-16,3-7 4 16,6-11 4-16,-5-8 5 15,3-15-2-15,1 1-1 0,1-10-1 16,-1-4 0-16,3 10-2 16,-2 3 0-16,-2 6 4 15,-2 11 14-15,-5 8 1 16,-1 3 7-16,3 17 2 15,0 5-11-15,11 8-3 16,6 7-6-16,10 2-6 16,7 5 1-16,-4 3-115 15,-4-4-243-15</inkml:trace>
  <inkml:trace contextRef="#ctx0" brushRef="#br0" timeOffset="133029.87">23852 1197 557 0,'-3'7'264'0,"-7"12"-70"15,6 8-96-15,4 14-55 16,3 3-8-16,9 8-28 16,0 4-4-16,-2-5 3 15,0 1 3-15,-3-9 3 16,1-8-6-16,-5-10-125 15,-3-12-147-15</inkml:trace>
  <inkml:trace contextRef="#ctx0" brushRef="#br0" timeOffset="133233.29">23600 1494 624 0,'2'0'284'0,"12"-3"-63"16,9-3-66-16,23-9 2 16,12 5 8-16,7-3-60 15,3 1-25-15,-7 10-31 16,-6-5-25-16,-14 6-59 16,-6 3-98-16</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07:36:03.921"/>
    </inkml:context>
    <inkml:brush xml:id="br0">
      <inkml:brushProperty name="width" value="0.05292" units="cm"/>
      <inkml:brushProperty name="height" value="0.05292" units="cm"/>
      <inkml:brushProperty name="color" value="#FF0000"/>
    </inkml:brush>
  </inkml:definitions>
  <inkml:trace contextRef="#ctx0" brushRef="#br0">2095 9650 938 0,'0'-3'406'0,"-1"2"-223"0,-4 6-40 0,4-3-44 0,-9 28-21 15,-34 78-20-15,13-27-11 16,-1-3-20-16,0-3-7 15,16-23-7 1,4-17-1-16,12-18-1 0,4-12 1 16,7-19 4-16,6-8-1 15,6-26-2-15,-1-12 0 16,1-21-9-16,-2-2-1 16,-5 8-6-16,-1 9-3 15,-3 25 1-15,-2 10 0 16,-8 18 2-16,3 11 0 15,-8 20-2-15,4 11 1 16,9 18-1-16,5 14 1 16,17 14 2-16,6 5 0 15,13-5 2-15,4-6 0 0,3-16 2 16,-1-10 1-16,-13-12 1 16,-12-8 1-16,-21-13 5 15,-19-6 3-15,-27-11 3 0,-12-11 0 16,-22-6-5-1,0 2-3-15,-1 3-9 16,9 7-6-16,15 10-25 16,8 2-22-16,16 8-113 0,6 1-85 15</inkml:trace>
  <inkml:trace contextRef="#ctx0" brushRef="#br0" timeOffset="494.81">2909 10065 662 0,'-13'-17'377'0,"-11"-10"-70"16,-10-3-122-16,-8-1-41 15,-4 5-66-15,3 6-28 0,2 17-43 16,5 6-10 0,10 17-10-16,7 8-1 0,13 8 4 15,7 1 4-15,17-6 5 16,0-5 1-16,13-7 4 16,2-4 0-16,5-8 2 15,-6-4 1-15,-3-10 3 16,-2-3 1-16,-7-8 3 15,0-6 0-15,-9-1 0 16,-3-2-2-16,-5 7-8 16,-3 8-6-16,-7 14-8 15,-1 9 0-15,1 7 2 16,3 5 4-16,12 3 4 16,6-3 0-16,11-1 7 15,8-2 5-15,4-7 24 16,-2-6 14-16,-1-6 23 0,-7-4 11 15,-6-9-3-15,-5-1-12 16,-6-4-22-16,-7-4-14 16,-4 1-116-16,0-1-100 15</inkml:trace>
  <inkml:trace contextRef="#ctx0" brushRef="#br0" timeOffset="823.12">3111 9762 954 0,'1'-20'458'0,"7"-16"-181"0,14 5-99 16,6 6-29-16,7 8-53 0,5 4-25 16,9 18-35-1,-2 6-10-15,6 21-11 16,-10 12-1-16,-13 25-4 16,-8 12 1-16,-14 5 2 15,7 3 0-15,-5-14 1 16,3-7-1-16,3-12-2 15,-4-8 1-15,0-24 2 16,0-9 5-16,-12-27 6 16,-5-12 0-16,-12-15-6 15,-5-8-11-15,-7-1-16 16,-1 8-7-16,-1 12-8 16,1 12-2-16,-1 20 5 15,-2 6 2-15,3 14 7 16,2 4 5-16,12 2-63 15,7-1-76-15,19-6-297 16</inkml:trace>
  <inkml:trace contextRef="#ctx0" brushRef="#br0" timeOffset="1382.54">4042 10005 523 0,'-14'-23'313'16,"-10"-14"-39"-16,-5 7-110 16,4 7-35-16,-7 17-53 15,-3 7-24-15,6 14-35 16,5 6-8-16,15 4-6 16,7 0 0-16,14 1 2 15,9-7 2-15,4 1-1 16,2-4 1-16,-5-5 0 15,-6-2 2-15,-7-5 2 16,-5-2 2-16,-14-2-1 16,-2-3-3-16,-14 0-6 15,0 3-3-15,-2-1-7 16,4 8-3-16,6 5-1 0,6 4 3 16,12 11 8-1,1-6 3-15,15 2 3 16,3-7 1-16,12-5 2 0,6-3 0 15,-1-11 1-15,-2-4 1 16,-4-7 2-16,-9-3 0 16,-2-6 5-16,-6 4 2 15,-8-2 12-15,-1 6 5 0,-11 8 4 16,3 2-2 0,-2 13-14-16,4 1-8 15,5 11-11-15,-2 2-3 0,18 1 0 16,2 2 1-16,10-6 2 15,8-2 2-15,0-8 2 16,-1-5 2-16,-6-6 7 16,-4-4-3-16,-13-7 6 15,-7-1-52-15,-8-6-271 16</inkml:trace>
  <inkml:trace contextRef="#ctx0" brushRef="#br0" timeOffset="1517.72">4235 9727 1282 0,'-2'-8'551'16,"-5"-3"-304"-16,1 6-80 16,1 8-96-16,2 11-29 15,2 10-85-15,2 9-154 0</inkml:trace>
  <inkml:trace contextRef="#ctx0" brushRef="#br0" timeOffset="2338.29">4709 10197 300 0,'9'-3'210'0,"9"-5"31"0,-4-3-18 0,-8-4-37 16,-6-1-20 0,-10-2-38-16,-8-2-14 0,-11 3-27 15,-5 1-18-15,-7 5-33 16,6 8-13-16,0 6-22 15,6 5-4-15,13 10-3 16,-1-1 0-16,15 6 3 16,2-3 3-1,10-2 2-15,11-1 2 16,5-7 3-16,7-4 0 0,-2-9 1 0,-3-6 1 16,-4-6 2-1,-4-1-1-15,-8-2 0 16,-3 0-1-16,-6 8-4 15,-3 0-3-15,-2 9-3 16,-1 6-1-16,-1 6 0 16,8 7 2-16,-3 6 2 15,13 0 0-15,11-3 1 16,3-2 0-16,18-8 2 16,-5-7 3-16,-1-8 1 15,-9-11 2-15,-8-8 3 0,0-3-1 16,-8-6 5-1,-1 0 4-15,-9-4 2 16,-6 1 2-16,-7 10 4 16,-1 7 0-16,3 16-3 0,0 9-3 15,6 14-12-15,-2 6-4 16,6 12-2-16,1 6 3 16,0 12 6-16,4 8 3 15,-5 6 3-15,0 2-2 16,-4-9-6-16,0-9-1 15,1-19-8-15,-1-15-38 16,8-15-179-16,5-8-196 16</inkml:trace>
  <inkml:trace contextRef="#ctx0" brushRef="#br0" timeOffset="2493.65">5007 10174 1025 0,'-1'0'414'0,"5"-1"-246"31,11 2-57-31,13 0-47 0,10-1-12 0,3 0-29 16,6 0-31-16,0 0-201 31</inkml:trace>
  <inkml:trace contextRef="#ctx0" brushRef="#br0" timeOffset="2822.2">5641 10008 619 0,'-22'-15'376'16,"-13"-5"-6"-16,-1 4-218 0,-1 4-39 16,9 12-56-16,3 1-24 15,12 7-30-15,6 6-4 16,12 4-4-16,9-2 1 16,10 5 4-16,3-3 1 15,4-5-1-15,-5 1-1 16,-7-6-19-16,-7-2-3 15,-16 1-12-15,-10 0 1 16,-11-3 18-16,-7 3 7 16,-1-7 39-16,5 1 13 0,13 4 18 15,7 0 2-15,11 5-1 16,1 1 9-16,8 4 17 16,5 3 4-16,8-2-13 15,10 0-17-15,9-3-34 16,3-4-97-16</inkml:trace>
  <inkml:trace contextRef="#ctx0" brushRef="#br0" timeOffset="3353.87">6782 9915 565 0,'-7'-6'300'0,"-13"-1"-50"15,-5 5-75-15,-15 9-30 16,-6 5-23-16,0 15-46 15,1 4-18-15,14 4-39 16,13 4-10-16,17-2-4 16,12-2 2-16,25-6 4 15,8-6 3-15,12-11 5 16,1-6 2-16,-8-9 11 16,-9-5 6-16,-21-6 12 15,-13-2 3-15,-27-1-7 0,-14 0-4 16,-13 4-16-16,-4 1-6 15,11 7-12-15,6 1-10 16,17 1-130-16,11 3-137 16</inkml:trace>
  <inkml:trace contextRef="#ctx0" brushRef="#br0" timeOffset="3510.55">6898 9992 1076 0,'15'-5'449'0,"18"-5"-271"15,11 4-41-15,6 2-71 16,-2-1-21-16,-4 5-34 16,-5 0-29-16,-12-2-109 15,-3 3-92-15,-17-1-222 16</inkml:trace>
  <inkml:trace contextRef="#ctx0" brushRef="#br0" timeOffset="3893.24">7092 9954 462 0,'-10'14'295'0,"-5"8"-21"15,5 5-105-15,4 1-35 16,6 2-23-16,1-2-8 16,10-3-23-1,1-1-15-15,6-10-25 16,0-4-7-16,3-11-9 0,1-5-1 16,0-9-5-1,-1-3-2-15,-1-5-13 0,1-1-4 16,2 3-9-16,5 5-2 15,-3 12 5-15,-1 6 3 16,-8 11 13-16,-7 4 11 16,-8 7 24-16,-4 1 8 15,-2 0 0-15,5 0-8 0,0-9-19 16,0-5-5-16,5-11-6 16,2-5 0-1,8-12-4-15,10-2-2 0,4-4-4 16,5 0-2-16,7 4-2 15,-1 9 1-15,-7 9 8 16,-3 4 10-16,-12 16 22 16,-7 4 7-16,-5 7-3 0,-4 3-8 15,-1-1-77 1,1 0-174-16</inkml:trace>
  <inkml:trace contextRef="#ctx0" brushRef="#br0" timeOffset="4452.7">8755 10076 544 0,'-23'0'345'16,"-18"1"-15"-16,-7 8-152 15,1 5-39-15,10 9-61 16,15 5-19 0,22 7-30-16,13 0-2 0,24 0 4 15,9-3 1-15,8-10-3 16,4-7-3-16,-17-17-5 15,-6-11-1-15,-17-18 10 32,-15-7-1-32,-16-15-2 0,-8-2-4 15,-20-20-12-15,-2-12-2 16,4-7-7-16,3-1-1 0,32 21-26 16,15 19-21-16,32 25-22 15,7 10-9-15,13 16-3 0,4 7-20 16,-6 15-186-16</inkml:trace>
  <inkml:trace contextRef="#ctx0" brushRef="#br0" timeOffset="4621.34">9016 10026 803 0,'7'6'388'0,"5"10"-141"15,1 3-45-15,-4 7-65 16,-2 4-33-16,-5 0-49 16,1 3-20-16,-6-3-26 15,0-3-60-15,3-3-211 16</inkml:trace>
  <inkml:trace contextRef="#ctx0" brushRef="#br0" timeOffset="4914.39">9449 10204 864 0,'-7'6'394'16,"-8"6"-161"-16,-4 2-42 15,-1 2-58-15,-3-2-26 16,-9-8-47-16,2-6-20 16,-2-11-19-16,-1-4-6 15,9-7-15-15,3 0-11 16,12 4-36-16,9-2-12 0,19 14 1 31,-10 2 7-31,0 2 33 0,31-7 19 16,9 9 20-16,0 11 8 0,-30 13 8 15,-3 5 0-15,-13 6-12 16,0 2-5-16,2 0-13 16,6-1-51-16,11-5-442 15</inkml:trace>
  <inkml:trace contextRef="#ctx0" brushRef="#br0" timeOffset="5246.79">9841 10119 749 0,'-10'-5'377'0,"-12"-8"-119"0,-5 7-44 16,-4 8-79-16,2 5-40 15,8 8-52-15,2 3-18 16,16 10-19-16,3 0 0 15,13 4 0-15,12 1 1 16,7-5 2-16,-1-3 0 16,-1-10 1-16,-3-8 1 15,-3-11 3-15,-1-9 3 16,-6-15 5-16,-8-4 1 0,-13-11-1 16,-9-6-1-16,-17-17-4 15,-1-16 0-15,1-12-6 16,8 0-3-16,16 22-13 15,11 20-14-15,19 27-22 16,4 8-9-16,15 17-54 16,5 4-34-16,5 14-196 15</inkml:trace>
  <inkml:trace contextRef="#ctx0" brushRef="#br0" timeOffset="5604.91">10081 10213 678 0,'2'5'366'15,"10"3"-59"1,-6-5-31-16,1 2-50 0,23 9-42 0,5-6-71 16,7 0-26-16,-19-13-35 15,-1-3-12-15,-3-4-17 16,-7-6-10-1,-1-5-14 1,-8-1-12-16,-14 1-14 0,-5 0-6 0,-17 8-1 16,-2 7 6-16,-1 8 8 15,1 8 3-15,8 9 6 16,6 5 3-16,14 15 6 16,9 6 5-16,8 17 16 15,4 8 8-15,2 1 10 16,2-2-2-16,-1-13-11 15,-4-9-8 1,-3-12-20-16,-6-6-60 16,-1-10-316-16</inkml:trace>
  <inkml:trace contextRef="#ctx0" brushRef="#br0" timeOffset="5898.72">10678 10149 530 0,'-9'-19'331'16,"-13"-16"9"-16,-7 3-118 16,-11 16-80-16,-5 7-36 15,0 16-45 1,1 6-19-16,13 9-14 15,9 3-2-15,20 0-6 0,9 5 4 16,17-4 17-16,8 0 7 16,9-7 1-16,0-9-3 15,-2-8-20-15,-4-3-17 0,-10-10-121 16,-4-2-127-16</inkml:trace>
  <inkml:trace contextRef="#ctx0" brushRef="#br0" timeOffset="6076.79">10760 9994 982 0,'-3'-1'457'0,"-3"3"-207"16,-2 10-59-16,1 16-87 15,2 10-12-15,2 17-7 0,3 12-5 16,7 29-17 0,-4 3-12-16,4 1-18 15,1-8-13-15,-2-28-11 16,3-10-6-16,-7-20-152 0,1-7-117 15</inkml:trace>
  <inkml:trace contextRef="#ctx0" brushRef="#br0" timeOffset="6434.3">10777 10237 1225 0,'7'-3'462'16,"14"-9"-341"-16,11 6-62 15,10-3-39-15,7 0 0 16,8-1 2-16,1-2-1 16,-9 1 0-16,-5-1-3 15,-20 5 7-15,-5 0 9 16,-11 9 5-16,-5 3 0 16,-3 13-7-16,1 2-12 15,-3 6-7-15,1 3-1 0,1-7-2 16,0-2 0-16,4-10-1 15,3-8-1-15,5-10-8 16,-2-11-2-16,7-4-7 16,5-3 0-16,3 5 2 15,1 4 1-15,1 11 3 16,-2 6 3-16,-4 13 5 16,-3 6 2-16,-12 10-2 15,-6 2-2-15,-5 0-8 16,-4-3-48-16,3-10-226 15</inkml:trace>
  <inkml:trace contextRef="#ctx0" brushRef="#br0" timeOffset="6708.3">11286 9774 1108 0,'2'-8'513'0,"2"-4"-244"0,-2 10-76 16,-2 15-115-16,-1 9-38 15,3 16-123-15,-2 7-356 16</inkml:trace>
  <inkml:trace contextRef="#ctx0" brushRef="#br0" timeOffset="10107.04">12459 9794 600 0,'-4'1'321'16,"-7"5"-89"-16,-12 24-61 0,-8 17-28 15,-5 15-30-15,1 6-10 16,7-8-29-16,7-6-6 16,12-17-19-16,9-10-11 15,7-14-7-15,5-13-1 16,8-17-4-16,3-8-4 0,6-18-16 31,2-5-6-31,-4-21-3 16,-3-9 0-16,-4-2 3 15,-2 6-10-15,2 23-5 0,-1 18 6 16,-4 22-2 0,-1 11 11-16,-4 26 10 0,0 11 0 15,5 27 7-15,3 13 2 16,5 7-4-16,1-1-2 15,2-11-12-15,-7-12-23 0,-4-17-73 16,0-5-57 0,-10-16-223-16</inkml:trace>
  <inkml:trace contextRef="#ctx0" brushRef="#br0" timeOffset="10240.74">12378 10047 1100 0,'6'1'461'15,"14"2"-264"1,15 1-54-16,19 2-67 0,8-2-24 16,11 2-96-16,3 1-82 15</inkml:trace>
  <inkml:trace contextRef="#ctx0" brushRef="#br0" timeOffset="10655.55">12814 9988 994 0,'3'-2'393'0,"13"2"-252"16,12 1-48-1,34 3-40-15,16 3 0 0,24-2-15 16,15-1-7 0,8 2-31-16,-6-4-28 15,-19-4-43-15,-24-1-17 0,-36-8 10 16,-17-1 23-16,-26-5 37 16,-8-1 16-16,-15-2 22 0,1-2 13 15,5 7 23-15,0 1 10 0,11 7-1 31,8 11-12-31,6 12-8 0,8 6-2 16,6 14 8 0,-9-3 5-16,-2 2-5 15,-8-2-8-15,-8-8-23 16,5 0-41-16,-3-12-147 16,6 1-155-16</inkml:trace>
  <inkml:trace contextRef="#ctx0" brushRef="#br0" timeOffset="10852.36">13952 9683 1229 0,'0'-4'527'16,"3"0"-307"-16,1 5-68 16,-4-1-79-16,6 16-20 15,22 61-6-15,-14-21-1 16,-3 14-12-16,-4 2-10 15,-6-9-48-15,-1-3-45 16,-8-19-129-16,0-4-110 0</inkml:trace>
  <inkml:trace contextRef="#ctx0" brushRef="#br0" timeOffset="11137.97">13831 9773 988 0,'13'-19'448'0,"18"-22"-191"15,7 6-41-15,14 13-72 0,2 7-26 16,6 14-56 0,0 8-13-16,-9 8-24 15,-2 6-9-15,-13 4-16 16,-13 2-8-16,-26 0-14 16,-10 1-2-16,-15-5-2 15,4-2 2-15,14-4-6 0,2-3-4 16,20 3 3-1,9 4 2-15,11 3 17 16,7 9 8-16,-8 0 9 0,-7 2 5 16,-24-2 9-16,-9-4 2 15,-26-5-2-15,-9-2-1 16,0-9-84-16,4-8-93 16</inkml:trace>
  <inkml:trace contextRef="#ctx0" brushRef="#br0" timeOffset="11508.08">14649 10191 928 0,'-3'0'569'16,"3"2"-63"-16,0-4-238 15,0 2-74-15,0-1-191 16,0 0-76-16</inkml:trace>
  <inkml:trace contextRef="#ctx0" brushRef="#br0" timeOffset="15350.39">15913 9689 462 0,'-5'-4'264'0,"-15"-7"-23"16,-10 0-42-16,-20 7-43 15,-7 3-13-15,-4 10-43 0,-3 3-25 16,8 9-43 0,4 5-17-16,13 2-20 15,15 8-9-15,25 5-1 16,19 0 3-16,22-3 9 0,8-5 4 16,9-8 2-1,0-8-1-15,-9-11-6 0,-8-6-3 0,-21-5 7 16,-14-3 1-16,-17-5 7 15,-12 5 2-15,-13-1-1 16,-7 0-1-16,2 12-2 16,1 3-4-16,8 13-7 15,7 5-2-15,2 7 2 32,7 5 4-32,9-3 9 0,7-1 6 15,16-6 13-15,3-7 6 16,11-8 1-16,10-8 0 15,14-10-8-15,6-9-6 16,8-10-3-16,-4-2-5 16,-13-8 3-16,-6 3 0 15,-16-1 6-15,-10 4 7 0,-14 11 6 16,0 8-3-16,-5 14-8 16,-1 7-6-16,0 13-13 15,0 4 1-15,-2 3 0 16,4 1-2-16,3-4-3 15,0 0-11-15,-3-9-86 16,1-2-59-16,-2-11-276 16</inkml:trace>
  <inkml:trace contextRef="#ctx0" brushRef="#br0" timeOffset="15623.22">16085 9708 764 0,'-1'-4'352'15,"1"-1"-149"-15,2 7-150 0,-3-2-42 16,1 0-56-16,4 15-22 16,12 36-46-16,-2-26-14 15,7 4 18-15,-2 4 29 16,10 7 96-16,2-2 46 16,0 5 71-16,1-3 17 15,-10-5-7-15,-3 0-7 16,-9-12-3-16,-1-3 5 15,3-11 2-15,2-5 0 16,6-7-23-16,3-6-18 0,2-10-36 16,-1-3-21-16,-8-1-52 15,-2 1-66-15,-10 9-258 16</inkml:trace>
  <inkml:trace contextRef="#ctx0" brushRef="#br0" timeOffset="16094.7">16934 9988 776 0,'-6'9'415'0,"-10"9"-87"0,-7 6-64 15,-12-2-86-15,-6 0-41 16,-5 0-63-16,2-7-26 16,2-8-28-16,9-1-9 15,13-10-35-15,-1-5-19 16,13-4-42-16,4-3-26 15,8 2-14-15,9 2 10 16,8 0 36-16,3 6 26 0,4 0 44 16,2 6 9-1,1 5 12-15,-4 3 9 0,-2 4 7 16,0 0-1-16,-2 9-5 16,-3-1 0-16,-4 3 2 15,-2 2 1-15,-1-3 2 16,2-4-5-16,5-6-3 15,0-11 2-15,-3-8-1 16,-1-7 1-16,-6-7-4 16,8-3-4-16,-6-4 1 15,0-1 1-15,-1 6 14 16,-9 7 5-16,-2 9-3 16,1 7-2-16,-4 10-16 15,5 5-6-15,0 8-1 16,-1 0-1-16,5 1-5 15,-4-4-17-15,3-3-129 16,3-2-175-16</inkml:trace>
  <inkml:trace contextRef="#ctx0" brushRef="#br0" timeOffset="16243.96">17428 10001 1131 0,'1'-4'483'0,"3"-2"-265"15,0 0-78 1,5 8-90-16,-5 4-32 0,2 2-145 16,-3 5-172-16</inkml:trace>
  <inkml:trace contextRef="#ctx0" brushRef="#br0" timeOffset="16406.9">17450 10224 1112 0,'0'3'583'0,"0"4"-174"0,0-1-133 16,0 0-55-16,-1-3-74 0,1-3-35 15,0 0-57 1,0 0-11-16,0 0-41 0,0 0-98 16</inkml:trace>
  <inkml:trace contextRef="#ctx0" brushRef="#br0" timeOffset="20051.05">14956 540 624 0,'5'8'391'15,"19"20"27"-15,14 12-205 0,18 20-61 16,13 2-11-1,25-2-13-15,17-7-6 16,19-16-14-16,6-12-6 16,-3-30-6-16,-10-15 5 15,-18-28 2-15,-21-9-9 16,-32-1-15-16,-21 4-13 0,-25 21-26 16,-8 8-13-16,-10 16-79 0,0 7-123 15</inkml:trace>
  <inkml:trace contextRef="#ctx0" brushRef="#br0" timeOffset="22137.45">4343 11609 737 0,'6'-2'369'0,"5"-1"-121"16,3 3-103-16,-1 2-24 15,3 12-41-15,-4 2-19 16,-5 16-28-16,-4 9-8 16,-6 16-13-16,3 11-2 15,5-2 1-15,9-3 1 0,12-21 8 16,7-11 5-16,17-15 5 15,-1-14 3-15,6-10 7 16,0-11-1-16,-12-18 8 16,-4-8-1-16,-7-10-7 15,-9-4-4-15,-12 5-9 16,-5 7-4-16,-9 16-6 16,-3 8-4-16,1 17-11 15,-3 6-2-15,1 12-7 16,3 10 0-16,0 11 5 15,5 8 1-15,6 8 5 16,7 0 4-16,1-3 4 16,1-7 2-16,4-8 0 15,-6-9-2-15,-2-7 8 16,1-2-81-16</inkml:trace>
  <inkml:trace contextRef="#ctx0" brushRef="#br0" timeOffset="22528.83">5076 12090 687 0,'-3'-1'362'15,"-2"-2"-94"-15,2 14-141 16,3 6-30-16,2 14-28 16,4 9-2-16,5 2-12 0,2 3-8 15,1-4-15-15,0-8-8 16,-6-13-116-16,-2-10-177 16</inkml:trace>
  <inkml:trace contextRef="#ctx0" brushRef="#br0" timeOffset="22794.75">5053 12077 863 0,'14'-3'405'0,"21"-3"-154"15,5 4-53-15,4 8-56 16,1-1-27-16,-6 4-45 16,-8 3-17-16,-17 2-23 15,-9 2-8-15,-21 3-8 16,-4-2-2-16,-4-4-4 15,3 0-3-15,16-1-9 16,7-2-6-16,15 3-5 16,4 1 2-16,6 2 6 15,0 7 4-15,-13 5 4 16,-8 2 5-16,-22 2 6 16,-14-4 4-16,-9-11 5 15,-3-9-1-15,7-14 6 16,10-9-114-16</inkml:trace>
  <inkml:trace contextRef="#ctx0" brushRef="#br0" timeOffset="23223.42">5715 11858 617 0,'6'-1'308'0,"13"-2"-63"16,14 3-59-16,20-1-56 15,6-1-22-15,9-1-61 16,1 0-18-16,-7-1-70 15,-4-2-71-15,-17 3-304 16</inkml:trace>
  <inkml:trace contextRef="#ctx0" brushRef="#br0" timeOffset="23398.88">5777 12067 564 0,'21'0'419'16,"15"2"6"-16,19-2-134 0,7 0-37 16,6-1-95-16,-3-2-36 15,-10 2-62-15,-7 1-41 16</inkml:trace>
  <inkml:trace contextRef="#ctx0" brushRef="#br0" timeOffset="23983.83">6776 11628 673 0,'19'-4'327'0,"10"0"-110"0,-3 15-96 15,0 10-18-15,-18 15-27 0,0 6-12 16,-4 16-20-16,-6 1-6 16,5 3-4-1,1-8 0-15,9-19 15 16,7-6 11-16,17-24 8 15,-1-7-3-15,11-23-21 16,7-13-15-16,-6-15-17 16,-2-4-2-16,-3 2-8 15,-12 6-2-15,-14 15 0 16,-7 7 2-16,-20 15 3 16,-5 8 4-16,-9 15 4 15,-1 6 2-15,4 13 7 0,5 2-3 16,16 4 0-16,7 2-3 15,22 0-4 1,4-2 1-16,7-3-10 16,-4-3-24-16,-13-1-173 0,-5 0-172 15</inkml:trace>
  <inkml:trace contextRef="#ctx0" brushRef="#br0" timeOffset="24377.63">7486 12140 849 0,'0'7'347'0,"-8"9"-207"15,1 7-12-15,0 7-14 16,-2-3-21-16,1-2-28 0,4-6-22 15,4-8-13-15,5-8 1 16,2-9 1-16,-3-10-1 16,4-11 0-1,-3-6-6-15,7-6-4 16,1 1-4-16,4 2-10 16,-2 7 3-16,0 11 18 15,-3 5 6-15,1 12 11 0,1 8-4 16,-3 17-18-16,7 6-5 15,3 12-5-15,1-2-2 16,7 2-3-16,-6-2-1 16,-2-3-3-16,-3-4-11 0,-3-12-118 15,-5-7-123-15</inkml:trace>
  <inkml:trace contextRef="#ctx0" brushRef="#br0" timeOffset="24518.54">7548 12219 688 0,'-1'-2'393'0,"3"0"-35"0,9-1-78 16,11 1-98-16,6 1-39 15,12 2-74-15,-3 0-26 16,-3 5-262-16</inkml:trace>
  <inkml:trace contextRef="#ctx0" brushRef="#br0" timeOffset="27090.89">8144 11873 791 0,'-12'-2'391'16,"-10"-1"-133"-1,8 5-83-15,18 7-89 0,17 3-15 16,32-3-15-16,14-2-5 15,20-8-13-15,8-4-14 16,1-4-283-16</inkml:trace>
  <inkml:trace contextRef="#ctx0" brushRef="#br0" timeOffset="27718.01">9214 11983 54 0,'7'7'29'0,"1"0"17"15,9 1 89-15,-3-6 36 16,2-5 57-16,4-3 6 16,-6-6-42-16,6 2-16 15,-7-5-16 1,-5-5-12-16,-9-7-35 16,-10-2-13-16,-9-6-26 15,-7 2-14-15,-12 5-23 16,-2 5-12-16,-10 14-25 15,1 10-8-15,7 14-9 0,2 9-1 16,19 19 2-16,10 1 3 16,21 3 6-16,11-4 2 15,16-18 5-15,11-4-1 16,9-13 1-16,-5-8 0 16,-6-4 3-16,-7-4 2 0,-21-7 1 15,0 6 0-15,-12-2 3 16,-5 4-2-16,0 14-1 15,-1 6 0-15,-3 17-4 16,3 7 1-16,2 15 3 16,-1 8 0-16,4 12 14 15,-4 6 18-15,-9-3 28 0,-5-8 8 16,-16-19-5 0,-8-10-14-16,-15-22-22 15,-8-10-4-15,1-14-8 0,3-7-8 16,23-14-42-1,11-8-46-15,27-14-165 16,16-7-123-16</inkml:trace>
  <inkml:trace contextRef="#ctx0" brushRef="#br0" timeOffset="28095.97">9689 11365 782 0,'6'-12'392'0,"8"-6"-134"16,-2 9-44-16,-2 18-79 0,-2 15-43 16,-1 25-33-1,-2 6 1-15,-5 14-3 16,0 4-6-16,-7 5-22 0,2 7-8 16,9 1-11-16,4-11-2 15,18-20-1 1,0-16-1-16,11-21 3 15,-1-10 1-15,-4-18-36 16,-1-2-75-16,-22-16-340 16</inkml:trace>
  <inkml:trace contextRef="#ctx0" brushRef="#br0" timeOffset="28264.16">9586 11635 724 0,'5'0'375'15,"15"0"-76"-15,13 1-52 16,21 7-40-16,10-1-14 16,15 1-45-16,0 1-25 0,-10-7-49 15,-5 1-25-15,-16-3 159 16</inkml:trace>
  <inkml:trace contextRef="#ctx0" brushRef="#br0" timeOffset="41780.43">4613 13162 393 0,'-10'6'224'0,"-11"13"-18"16,0 6-13-16,4 16-30 16,6 14-18-16,16 11-37 15,11 7-20-15,23-7-19 16,13-11-11-16,25-20-5 16,8-12 10-16,2-23 8 15,-5-13 21-15,-21-23 40 16,-17-12 14-16,-31-20 23 15,-18-6-10-15,-32 4-57 16,-15 2-30-16,-20 25-50 0,-7 12-21 16,-1 18-15-1,6 10-16-15,18 7-57 16,15 8-51-16,21 8-177 16,10 5-139-16</inkml:trace>
  <inkml:trace contextRef="#ctx0" brushRef="#br0" timeOffset="42011.89">4997 13259 948 0,'-6'-3'512'16,"-4"-2"-140"-1,-13 17-146-15,-7 13-45 0,-22 22-94 16,-4 9-32-16,2 9-35 16,10 0-15-16,25-16-116 15,10-7-73-15</inkml:trace>
  <inkml:trace contextRef="#ctx0" brushRef="#br0" timeOffset="42355.08">5690 13305 724 0,'-5'-2'448'0,"-4"-3"-62"0,16 8-179 16,10 0-44-1,26 5-64-15,9 0-5 0,9-3-35 16,1-2-21-16,-6-3-24 15,1-1-12 1,-5-1-101-16,-4-2-104 0</inkml:trace>
  <inkml:trace contextRef="#ctx0" brushRef="#br0" timeOffset="42564.37">5777 13540 862 0,'2'3'367'15,"14"3"-164"1,11-4-21-16,22 5-7 0,5-6 2 16,4 2-45-16,-3 3-27 15,-11-4-49-15,-4 3-25 16,-18-5-159-1</inkml:trace>
  <inkml:trace contextRef="#ctx0" brushRef="#br0" timeOffset="49550.63">7034 13449 624 0,'-17'6'280'0,"-23"-2"-119"15,6-4-28-15,6-19-39 16,5-13-20-16,16-14-31 15,5-10 2-15,22 1 10 16,6 4 10-16,16 16 16 16,9 8 3-16,8 24-3 15,0 8-10-15,-12 25-20 16,-17 13-11-16,-35 20-10 16,-22 14-1-16,-31 8-7 15,-6-3-3-15,2-18-8 0,3-13-4 16,21-27-3-16,7-11 0 15,10-21-4-15,12-8 0 16,19-11 8-16,10-1 7 16,16 8 19-16,9 2 8 15,-2 15 4-15,9 10-5 0,-7 11-15 16,-5 7-5-16,-4 5-17 16,-6-1-22-16,7 3-239 15</inkml:trace>
  <inkml:trace contextRef="#ctx0" brushRef="#br0" timeOffset="52006.59">7721 13252 552 0,'1'-11'274'0,"2"-14"-68"0,-5 0-8 15,-7 4 4 1,-7 3-10-16,-10 10-48 0,-8 8-26 0,-11 17-67 15,-3 12-23-15,5 17-23 16,6 11-13-16,19 11-3 16,7 2 1-16,15-8 6 15,14-5 4-15,19-24 7 16,13-11 2-16,9-22 7 16,2-9 11-16,-8-21 54 15,-8-7 29-15,-20-15 39 16,-11-6 7-1,-23-8-45-15,-19-7-24 0,-15 15-59 16,-3 8-20-16,6 25-32 16,9 16-48-16,18 14-130 15,8 7-103-15</inkml:trace>
  <inkml:trace contextRef="#ctx0" brushRef="#br0" timeOffset="52331.28">8167 13480 649 0,'3'3'364'0,"5"1"-74"16,19-1-80-16,12-3-23 0,16-4-38 16,6 0-22-1,2-7-34 1,-5 1-15-16,-6 2-31 15,-8 1-17-15,-17 7-133 16</inkml:trace>
  <inkml:trace contextRef="#ctx0" brushRef="#br0" timeOffset="53062.77">9266 13509 192 0,'9'-4'164'0,"7"-2"29"0,3-8 1 15,-1-2 14-15,-7-9 13 16,-3-2-1-16,-3-4-25 16,-10-2-18-16,-5 5-50 15,-8-1-26-15,-21 8-46 16,-3 9-19-16,-10 12-26 16,6 7-9-1,4 16-10-15,7 4-7 0,19 15-1 16,4 0 0-1,23 5 5-15,8-7 3 0,19-12-2 16,10-4-4-16,8-18-3 16,-2-4 0-16,-10-11 9 15,-10-9 7-15,-16-1 10 16,-5-2 4-16,-13-4 2 16,0 2 1-16,-11 4-5 15,0 5-1-15,2 15-4 16,-2 13-1-16,5 12 0 0,4 7 0 15,2 5-2 1,2-2 0-16,1 1-1 16,-1-5 2-16,-3-2 3 0,0-2 3 15,-12-8 9-15,-5-3 4 16,-12-15 3 0,-11-6-3-16,2-11-32 15,1-4-38-15,14 4-96 16,9 2-67-16,13 10-166 0</inkml:trace>
  <inkml:trace contextRef="#ctx0" brushRef="#br0" timeOffset="53223.59">9537 13694 1006 0,'-4'-4'518'0,"1"-3"-133"0,-1 3-244 15,2 0-47-15,3 1-123 16,-1 3-117-16</inkml:trace>
  <inkml:trace contextRef="#ctx0" brushRef="#br0" timeOffset="53752.93">9675 13294 978 0,'-9'-1'426'15,"-4"1"-200"1,10 10-61-16,24 18-42 0,17 7-25 16,23 13-41-1,10 6-13-15,-5-3-17 0,-12-3-6 16,-25-1-7-16,-21-5-3 0,-21-3-4 15,-12-7-2-15,-6-13-20 16,-3-8-20 0,8-15-23-16,2-11-21 0,11-14-8 31,11-7 16-31,12-17 20 0,15-4 24 0,23-2 48 16,0-5 23-16,3 9 48 15,-10 9 28-15,-30 13 31 31,-15 10-3-31,-34 12-27 16,-10 2-25-16,-6 9-54 16,5 2-17-16,12 7-36 15,11 4-49-15,13 1-172 16,5-1-203-16</inkml:trace>
  <inkml:trace contextRef="#ctx0" brushRef="#br0" timeOffset="54396.95">10436 13212 905 0,'7'-9'431'0,"5"-11"-168"16,-3 11-47-16,-7 17-81 15,-2 14-38-15,-9 30-52 16,-6 17-5-16,-2 22-12 0,3 6-6 15,14-11-11 1,10-10-5-16,19-23-9 16,8-10-6-16,15-18-13 15,-3-11-33-15,-4-14-97 16,-9-8-76-16,-23-13-299 16</inkml:trace>
  <inkml:trace contextRef="#ctx0" brushRef="#br0" timeOffset="54546.78">10275 13539 712 0,'0'0'383'0,"0"-1"-68"0,11 1-38 15,20-1-43-15,9-2-25 16,17 1-57-16,7 1-30 0,-3 0-56 16,-6 2-20-1,-11 2-498-15</inkml:trace>
  <inkml:trace contextRef="#ctx0" brushRef="#br0" timeOffset="56366.54">4772 14614 501 0,'-1'-23'305'0,"3"-21"20"16,4 4-95-16,-3 13-18 0,1 6-13 15,-4 21-52-15,-5 13-33 16,-6 26-62-16,-3 12-18 16,-6 16-10-16,0 9-5 15,3 16-8-15,2 4-3 0,12-7-3 16,4-6-1-16,20-21-1 15,9-8-2-15,17-15-1 16,7-9-11-16,-1-19-114 16,-2-10-82-16</inkml:trace>
  <inkml:trace contextRef="#ctx0" brushRef="#br0" timeOffset="56534.72">4611 14858 534 0,'-5'0'359'0,"-6"-1"8"16,19 1-200-16,10 0-38 16,21 0-43-16,13 2-3 15,22 1-34-15,5 0-17 16,4-3-38-16,3 1-197 16</inkml:trace>
  <inkml:trace contextRef="#ctx0" brushRef="#br0" timeOffset="56715.92">5480 14782 885 0,'11'4'323'15,"18"4"-259"-15,14 0-24 0,12 1-8 16,3 0-11-1,-3 0-175-15,-4 2-181 16</inkml:trace>
  <inkml:trace contextRef="#ctx0" brushRef="#br0" timeOffset="56850.14">5482 14983 735 0,'3'8'377'16,"1"6"-103"-16,18-4-101 15,13 3-25-15,14-8-54 0,8 1-30 0,5-2-53 16,1 0-117-16</inkml:trace>
  <inkml:trace contextRef="#ctx0" brushRef="#br0" timeOffset="57416.76">6634 15067 751 0,'-43'2'309'0,"-39"2"-155"16,13 1-32-16,35 0-31 15,18 1-22-15,40-3-41 0,35 0-13 16,63-2-2 0,30-5 3-1,57-3 11-15,14-5 10 16,21 2 14-16,-4 5-1 16,-17 3-20-16,-18 4-14 15,-56-1-27-15,-23-2-62 16</inkml:trace>
  <inkml:trace contextRef="#ctx0" brushRef="#br0" timeOffset="57944.62">7267 14610 401 0,'-38'-3'305'0,"-31"-8"35"16,6-8-109-16,9-9-37 15,24-6-77-15,15-2-41 16,33-1-71-16,15 2-11 16,27 8 10-16,10 6 11 15,3 21 14-15,-6 9 1 16,-19 19-8-16,-20 9-2 0,-29 9-1 15,-21 6-2 1,-32 3-2-16,-9-3-3 0,-7-9-2 16,9-8 0-16,27-13-7 15,19-8-3-15,30-7-4 16,17-4 0-16,22-1 2 16,8-2 2-16,1 2 2 15,-5-1-2-15,0 0-11 16,2 0-66-16,8-10-334 15</inkml:trace>
  <inkml:trace contextRef="#ctx0" brushRef="#br0" timeOffset="58212.78">7960 14572 556 0,'-7'-8'333'16,"-8"-8"-40"-16,-8-5-83 0,-6-1-22 15,-11-1-59-15,-4 4-36 16,-13 12-56-16,1 9-17 15,4 22-20-15,6 3-6 16,18 10-1-16,14 3 3 16,20-2 3-16,11 1 1 15,24-8 3-15,8-4 1 0,15-18 4 16,1-6 2 0,-5-17 4-16,-8-11 6 0,-18-9 14 15,-14-3 4-15,-25-3 1 16,-14 4-8-16,-32 5-21 15,-10 4-27-15,-11 13-283 16</inkml:trace>
  <inkml:trace contextRef="#ctx0" brushRef="#br0" timeOffset="58857.26">7293 15521 435 0,'15'-6'278'0,"14"-8"4"15,-6 1-30-15,-9-8-56 16,-5-3-34-16,-10-4-57 0,-2-3-23 15,-19 3-28-15,-9 4-8 16,-24 11-18-16,-7 6-7 16,3 15-17-16,6 9-5 15,23 6-8 1,10 2-1-16,20-1 1 0,7-5 2 16,14-9 2-16,9-5 0 15,7-10 3-15,1 0 1 16,-1-3 1-16,-2 6 0 15,-9 11-2-15,2 6 0 16,-8 15 2-16,-5 4 1 16,-4 10 3-16,-7-2 2 15,-4 0-1-15,-4-2 1 16,-12-11 2-16,-6-6 2 16,-14-10 5-16,-2-10 3 15,-2-10 2-15,2-8-3 16,11-4-6-16,8 2-4 15,10 6-8-15,6 4-6 0,11 7-12 16,4 1-14 0,14 5-261-16</inkml:trace>
  <inkml:trace contextRef="#ctx0" brushRef="#br0" timeOffset="58973.01">7496 15679 994 0,'-2'0'369'0,"-1"0"-293"16,3-2-34-16</inkml:trace>
  <inkml:trace contextRef="#ctx0" brushRef="#br0" timeOffset="59331.14">7678 15467 1026 0,'4'-1'449'0,"10"2"-244"16,6 6-42-16,19 10-50 0,8 6-28 15,5 6-25-15,-3 4-10 16,-12 0-22-16,-14 1-10 16,-23 1-9-16,-11-2-2 15,-16-6-4-15,-5-8-7 16,0-16-22-16,4-4-27 15,5-13-18-15,3-7-1 16,19-7 13-16,7-5 24 16,18-7 14-16,6-2 6 15,5-2 14-15,4 0 7 16,-6 3 40-16,-3 3 23 16,-16 4 21-16,-13 4-2 0,-23 6-29 15,-9 3-22-15,-14 6-28 16,-5 5-5-16,6 7-16 15,5 3-107-15</inkml:trace>
  <inkml:trace contextRef="#ctx0" brushRef="#br0" timeOffset="60124">9258 14926 496 0,'0'-7'282'0,"-4"-8"-28"15,-12 0-34-15,-18 3-52 16,-8 0-25-16,-6 9-60 16,3 3-29-16,14 11-41 15,8 5-17-15,19 6-17 16,10 5 1-16,20-1 6 0,14 3 7 16,12 0 8-16,3-4 2 15,-14-1 6-15,-8-2 8 16,-26-2 23-1,-17-4 8-15,-24-3 4 16,-14-4 0-16,-7-6-20 16,3-6-18-16,25-10-101 15,15-6-125-15</inkml:trace>
  <inkml:trace contextRef="#ctx0" brushRef="#br0" timeOffset="60756.46">9835 14965 561 0,'0'0'346'16,"-1"-7"-5"-16,14 4-191 15,14 1-43-15,22-2-48 16,6 4-15-16,9 1-31 16,-5 2-11-16,-11-1-104 15,-4-1-137-15</inkml:trace>
  <inkml:trace contextRef="#ctx0" brushRef="#br0" timeOffset="61202.19">9884 15193 361 0,'-6'8'191'15,"-9"4"-48"-15,6-6-40 16,7-7-18-16,10-14-20 15,3-6-5-15,16-10 7 16,-1 2 35-16,1 5 57 16,-1 9 11-16,-5 13-21 15,2 5-31-15,-3 14-59 0,3 2-17 16,1 4-6 0,5-1-3-16,4-8-8 0,-1-5-4 15,2-13-7 1,-9-5-2-16,-9-8-59 15,-9 0-89-15</inkml:trace>
  <inkml:trace contextRef="#ctx0" brushRef="#br0" timeOffset="66006.18">11034 15052 365 0,'-19'0'207'0,"-31"-9"-11"16,0-3-14-16,1-14-21 0,5-7-19 16,21-7-41-1,9-4-24-15,24 0-38 16,9 6 1-16,19 12 4 0,12 7 16 0,6 20 21 15,3 12-1 1,-7 21-12 0,-15 6-9-16,-29 12-9 15,-17 5-6-15,-34 1-10 16,-9 0-7-16,-9-6-15 16,5-13-5-16,14-15-29 15,10-8-9-15,18-18-13 0,9-4-4 16,8-8 20-16,8-2 11 15,10 8 36-15,0 1 17 16,10 15 29-16,0 7 0 16,2 8-20-16,2 5-13 15,-2-3-67-15,1-2-158 0</inkml:trace>
  <inkml:trace contextRef="#ctx0" brushRef="#br0" timeOffset="66141.86">11334 15207 977 0,'-3'-2'569'16,"-9"-2"-31"-16,8 4-357 15,2 1-59-15,5-1-99 0,-3-1-104 16</inkml:trace>
  <inkml:trace contextRef="#ctx0" brushRef="#br0" timeOffset="66471.51">11748 14948 864 0,'-16'-10'432'15,"-26"-10"-134"-15,-8 4-62 16,1 13-97-16,-1 8-39 15,9 17-56-15,8 9-21 16,17 13-11-16,8-2-4 16,17 0-1-16,14-3-1 15,18-10 5-15,11-6 2 16,14-12 1-16,-5-12 1 16,-4-18 0-16,-4-4 2 0,-20-16 1 15,-5-4 3-15,-24-7-1 16,-13-2-4-16,-20 10-7 15,-8 10-7-15,-6 19-42 16,6 10-111-16</inkml:trace>
  <inkml:trace contextRef="#ctx0" brushRef="#br0" timeOffset="66719.15">11988 14708 897 0,'9'-8'481'0,"5"-3"-100"16,-3 5-124-16,-9 13-96 15,-7 7-38-15,-10 10-41 0,-2 8-16 16,-3 10-23-16,3 4-12 16,12 2-18-16,5-3-6 15,20-7-3-15,9-8 0 16,12-10 1-16,6-4 0 0,-6-11-6 15,-6-3-11 1,-8-1-159-16,-5-3-99 0</inkml:trace>
  <inkml:trace contextRef="#ctx0" brushRef="#br0" timeOffset="66915.04">12255 14766 657 0,'-2'-5'360'0,"-1"-6"-86"16,0 4 18-16,3 6-88 15,1 3-36-15,-1-2-50 16,0 15-23-16,6 67-20 16,-4-20-2-16,-2 13-7 15,2-2-8-15,-7-9-14 0,4-7-11 16,2-12-21 0,5-4-25-16,8-14-520 0</inkml:trace>
  <inkml:trace contextRef="#ctx0" brushRef="#br0" timeOffset="67390.72">13129 14971 827 0,'-29'-19'438'16,"-20"-10"-141"-16,-7 6-131 15,9 8-43-15,17 16-85 0,12 13-21 16,20 13-13-16,14 8 3 16,26 12 7-1,7-4 2-15,4 1 4 16,-12-7-1-16,-32-6 8 0,-14 2 3 15,-35-14 5-15,-10-6 1 16,-8-14-8 0,-1-14-6-16,16-11-48 0,13-2-73 15,24 2-132-15,12 5-105 16</inkml:trace>
  <inkml:trace contextRef="#ctx0" brushRef="#br0" timeOffset="67686.8">13254 15053 963 0,'5'5'428'0,"10"4"-212"16,5 0-49-16,9-2-68 15,5 0-29-15,2-7-32 16,1-4-10-16,-9-2-10 16,-6-1 0-16,-8-5 2 15,-6-2 0-15,-8-3-4 0,-5-3-2 16,-9 0-7-1,-4 5-2-15,-10 5-5 0,-5 9-4 16,-2 15-3 0,-1 1 0-16,9 8 2 15,6 1 3-15,14 4 2 16,8 2 0-16,18 1 1 16,6-3 0-16,11-6-1 15,4-4 0-15,3-6-9 16,2-2-56-16,0-7-126 0,-4-3-199 15</inkml:trace>
  <inkml:trace contextRef="#ctx0" brushRef="#br0" timeOffset="67936.86">13911 15061 809 0,'-5'-6'386'15,"-6"-5"-133"-15,-5-4-30 16,-9 3-55-16,-1 4-25 0,-9 6-55 15,1 4-24-15,3 11-32 16,2 3-11-16,13 12-14 16,3-1-3-16,11 4-4 15,5-1 0-15,13-3-2 16,7-4-1-16,13-5 1 16,4-5-2-16,4-9-6 15,7-2-33-15,-4-6-97 16,-3-1-94-16</inkml:trace>
  <inkml:trace contextRef="#ctx0" brushRef="#br0" timeOffset="68105.44">14171 15207 1448 0,'3'2'182'0,"-3"0"-56"15,2 3 124-15,-2-5-40 16,0 0-107-16,0 0-27 16</inkml:trace>
  <inkml:trace contextRef="#ctx0" brushRef="#br0" timeOffset="87614.64">1705 17663 491 0,'8'-17'285'0,"11"-10"-63"15,2-20-56-15,11-11-22 16,3-17-28-16,-4-4-14 0,-7-13-17 15,-8 4-3-15,-13 11-13 16,-4 3 3 0,-3 19 2-16,-1 5-5 0,3 19-15 15,3 9-7-15,0 17-32 16,4 12-12-16,4 21-3 16,4 10-7-16,7 22 10 15,6 12 6-15,4 22 1 16,1 8 2-16,-6 0-2 15,-1-10-2-15,-3-20-2 16,1-15-2-16,3-21-27 16,-1-8-51-16,-4-24-212 15</inkml:trace>
  <inkml:trace contextRef="#ctx0" brushRef="#br0" timeOffset="87778.09">1752 17376 997 0,'-2'-1'443'0,"-1"-3"-183"16,19-1-135-16,18-1-25 15,20 2-27-15,9 4-20 16,4 9-111-16,-8 2-200 16</inkml:trace>
  <inkml:trace contextRef="#ctx0" brushRef="#br0" timeOffset="87895.78">1694 17362 836 0,'8'1'267'16,"6"3"-263"-16</inkml:trace>
  <inkml:trace contextRef="#ctx0" brushRef="#br0" timeOffset="88171.46">2466 17563 879 0,'11'0'412'0,"9"3"-153"0,6-3-66 16,-4-3-48-16,0-4-39 16,-2-9-46-16,-3-5-10 15,-7-7-9 1,-4-1-2-16,-13 0-3 0,-6 4-4 15,-5 11-14-15,-9 9-8 16,1 16-16-16,-1 8-4 16,-2 16 5-16,11 8 2 15,6 7 4-15,6 0 2 16,12 0 0-16,3-4-1 0,9-6-1 16,1-3 0-1,0-6-13-15,0-4-86 0</inkml:trace>
  <inkml:trace contextRef="#ctx0" brushRef="#br0" timeOffset="88453.41">3064 17471 870 0,'-7'12'437'0,"-6"7"-170"15,-10 6-104-15,-3 4-40 16,-7-7-73-16,1 1-30 15,1-12-45-15,-2-8-19 16,10-7-19-16,3-6 6 16,9-4 20-16,5 0 17 15,12-1 26-15,9 4 18 16,12 5 29-16,6 2 10 0,7 17 16 16,2 6 1-16,-6 8 4 31,-4 7-1-31,-12-2-21 15,-2 0-13-15,2-8-77 0</inkml:trace>
  <inkml:trace contextRef="#ctx0" brushRef="#br0" timeOffset="88867.42">4004 17190 1027 0,'0'4'390'0,"8"15"-260"0,12 14-27 16,21 31-23-16,11 12-1 15,12 14-31-15,-2 6-11 16,-8-8-15-16,-5-3-15 16,-11-19-153-16,-3-19-220 15</inkml:trace>
  <inkml:trace contextRef="#ctx0" brushRef="#br0" timeOffset="89024.68">4377 17242 869 0,'-20'-1'424'0,"-31"13"-111"16,-6 18-158-16,-6 31-84 16,2 10-11-16,9 6-29 15,13 0-16-15,12-11-59 16,5-7-77-16,18-15-177 16</inkml:trace>
  <inkml:trace contextRef="#ctx0" brushRef="#br0" timeOffset="89352.72">4690 17419 989 0,'7'-3'424'15,"12"0"-246"-15,0-6-36 0,2-6-67 16,-1-5-20-1,-9-8-14-15,-3 0-2 16,-14-4-7-16,-9 0-5 0,-16 7-11 16,-7 3-6-16,-6 17-19 15,1 13-4 1,7 21-7-16,6 14 0 16,15 13 6-16,8 2 0 15,8 7 8-15,8-3 7 0,5 1 23 16,0-2 7-16,7-5-1 15,-4-8-4-15,1-13-17 16,6-9-2-16,-4-17-240 16</inkml:trace>
  <inkml:trace contextRef="#ctx0" brushRef="#br0" timeOffset="89814.67">5095 17272 713 0,'-8'-5'348'15,"-15"-7"-119"-15,0 11-55 0,-3 9-68 16,1 7-32-16,10 7-52 16,6 2-15-16,13 0-14 15,6-2-5-15,6-9 3 16,4-5 4-16,4-7 8 15,2-3 3-15,-5-5 6 16,-5-2 3-16,-10-1 4 16,-7 0-4-16,-10 8-10 15,-7 4-4-15,-3 15-8 16,1 9-1-16,4 7 2 16,7 0-2-16,10-4-2 15,8 0-1-15,13-14 4 16,5-2 4-16,5-12 6 15,2-9 4-15,0-8 5 16,-2-7 1-16,-2-7-1 0,-1-3 0 16,-3-3-2-1,-5 0 1-15,-8 4 8 0,-4 7 8 16,-10 15 19-16,-6 10 11 16,-3 22 7-16,0 6-9 15,3 8-22-15,4-2-14 16,10-5-112-16,4-4-234 0</inkml:trace>
  <inkml:trace contextRef="#ctx0" brushRef="#br0" timeOffset="90129.11">5766 17261 928 0,'-2'6'391'15,"-5"14"-229"-15,-6 7-24 0,-6 12-43 16,-5 0-30-16,-3-1-36 16,-2-3-8-16,1-16-17 15,5-6-7-15,2-14-6 0,3-9 0 16,3-9 8-16,1 0 3 16,1-6 4-16,8 2 0 15,1 4 5-15,9 3 6 16,10 13 9-16,1 6 7 15,10 13 12-15,-3 3-2 16,9 7-3-16,-1-1-6 16,-4 1-13-16,0-1-6 15,-12-9-150-15</inkml:trace>
  <inkml:trace contextRef="#ctx0" brushRef="#br0" timeOffset="90255.83">5544 17030 1409 0,'2'-4'553'0,"2"-5"-399"15,5 12-70-15,8 5-193 16</inkml:trace>
  <inkml:trace contextRef="#ctx0" brushRef="#br0" timeOffset="90723.66">6087 17038 586 0,'11'-35'329'16,"10"-45"-24"0,-1-5-49-16,-10-6-46 15,-9 16-48-15,-13 25-80 0,-9 12-39 16,-5 23-38-16,-4 8-5 15,3 9-14-15,8 9-9 16,4 16-17-16,9 12-6 0,15 32 1 16,9 21 6-1,19 22 19-15,7 13 6 16,3 2 14-16,-7-7 5 16,-16-15 9-16,-11-19 2 15,-21-22 8-15,-11-13 4 16,-12-18 5-16,-3-13 1 15,-3-25-65-15,1-12-60 0,5-25-95 16,5-6-72-16</inkml:trace>
  <inkml:trace contextRef="#ctx0" brushRef="#br0" timeOffset="91052.68">6542 17273 1014 0,'-18'-2'420'0,"-13"2"-268"0,2 0-48 15,12 6-82-15,10 4-30 0,7 3-24 32,13 2-3-32,12-1 8 0,4-4 8 15,10-4 14 1,-3-3 5-16,-11-3 4 0,-6 0 6 15,-19 3 3-15,-11 0 1 16,-14 9 3-16,-8 3 1 16,3 5 16-16,0 5 5 15,12-2-1-15,16 1-6 16,6-2-19-16,9-6-9 16,14-6 0-16,2-5 0 15,10-10 4-15,5 1-42 0</inkml:trace>
  <inkml:trace contextRef="#ctx0" brushRef="#br0" timeOffset="91859.83">6846 17283 736 0,'-6'1'349'0,"-5"2"-146"15,15 1-130-15,14-3-26 16,12 0-23-16,13-2 5 0,8-6 10 16,1 0 1-16,-1 0-12 15,-12 1-5 1,-21 5-3-16,-11 1 2 0,-22 3 2 16,-10 6-2-1,-13-2-2-15,-4 2-6 0,8 6-8 16,4 3-4-16,16 12-5 15,4 3-3-15,15 6-4 16,9 0 0-16,15-8 4 16,10-2 3-16,15-16 3 15,5-11-2-15,9-10-36 16,0-8-14-16,-12-11-14 16,-4-2 1-16,-24-5 40 15,-3-2 18-15,-12 5 36 16,-8 6 18-16,-4 18 29 0,-11 7 13 15,-6 23 1 1,-2 4-6-16,-7 7-29 16,2 4-13-16,-8-8-23 15,1-4-8-15,6-8-9 16,2-9-3-16,8-10-15 0,5-7-12 16,9-7-15-1,4-4-3-15,17 0 9 0,3 0 10 16,10 5 14-16,0 12 4 15,0 11 8-15,-7 7 5 16,-1 6 16-16,1-1 3 16,2-5-1-16,3-2-1 15,-3-13-8-15,0-1 1 16,-5-13 1-16,-2-6-1 0,-6-4 3 16,-4-6-1-16,-6-2-1 15,-2 5-2-15,0 10 3 16,-1 11 11-16,2 8 24 15,2 7 12-15,3 8 5 16,5 0-8-16,1 4-24 16,-3 0 4-16</inkml:trace>
  <inkml:trace contextRef="#ctx0" brushRef="#br0" timeOffset="92335.11">8398 17314 962 0,'2'-4'442'0,"11"4"-195"15,-1 6-73-15,7 21-63 0,-4 6-26 16,-8 4-27-16,-4 0-13 15,-2-11-22-15,3-6-8 16,7-14-5-16,3-7-3 16,10-18 0-16,6-7 1 0,4-10-2 15,2-1 0 1,-3 10 6-16,-5 8 5 0,-8 20 9 16,-5 15 8-16,-17 13 9 15,-8 6 1-15,-11 5-8 16,1-8-8-1,16-10-81-15,10-7-103 0</inkml:trace>
  <inkml:trace contextRef="#ctx0" brushRef="#br0" timeOffset="92715.16">9533 17158 841 0,'0'-4'440'0,"-1"-2"-146"0,-3 14-134 15,-2 15-39-15,-2 31-39 16,0 13 1-16,1 26-5 31,3 5-20-31,3 5-26 16,2-6-13-16,13-15-18 15,1-12-5-15,9-30-61 16,2-14-98-16</inkml:trace>
  <inkml:trace contextRef="#ctx0" brushRef="#br0" timeOffset="92872.45">9548 17424 954 0,'6'-2'373'15,"14"-1"-239"-15,7 0-59 0,24 7-31 16,0-4-8-16,-3 0-23 16,-2-1-34-16,-17-5-305 15</inkml:trace>
  <inkml:trace contextRef="#ctx0" brushRef="#br0" timeOffset="93124.16">9838 17371 708 0,'0'7'324'0,"-3"8"-136"15,6 5-44-15,0-2-56 16,4-1-21-16,-6-8-29 16,-1-2-3-16,-3-7-5 15,-4-3-2-15,5-9-9 16,0-10-6-16,2-8-10 0,4-1-2 16,9 1 6-1,0 1 25-15,13 12 43 16,1 5 13-16,-1 12 19 0,-1 10-16 15,-5 13-27-15,-5 5-11 16,-6 7-21-16,-1-1-6 16,-2-4-15-16,1-1 11 15,3-7-277-15</inkml:trace>
  <inkml:trace contextRef="#ctx0" brushRef="#br0" timeOffset="93418.11">10546 17383 820 0,'-4'0'381'0,"-7"7"-157"15,-9 8-26-15,-11 9-42 16,-5 5-36-16,2-3-55 0,-1-1-18 16,5-10-27-1,4-7-6-15,4-9-10 16,3-9-3-16,3-10-6 15,3-5-3-15,5-7-9 16,4-1-2-16,13 0 7 16,7 3 6-16,9 11 20 15,3 5 7-15,4 16 0 16,1 12-3-16,-2 14-9 16,-1 6-3-16,-4 7 27 15,-4-2-94-15</inkml:trace>
  <inkml:trace contextRef="#ctx0" brushRef="#br0" timeOffset="93554.12">10312 17242 1261 0,'-3'-8'559'0,"-2"-8"-269"0,10 18-216 15,10 6-53-15</inkml:trace>
  <inkml:trace contextRef="#ctx0" brushRef="#br0" timeOffset="93993.4">10604 17050 966 0,'12'-21'363'0,"16"-25"-233"0,9-3-8 15,9 3 23-15,6 5 4 16,3 18-30-16,0 11-22 15,-2 26-33-15,-9 18-11 16,-11 29-12-16,-3 9-7 16,-2 13-6-16,-1-1-5 15,0-10-8-15,-1-4-1 0,-6-17-3 16,-5-13 0 0,-10-15 4-16,-6-9 3 0,-19-12 4 15,-6-2-1 1,-16-7-5-16,-3 3-5 0,3 2-11 15,4 6-2-15,9 7-6 16,5 3-4-16,9 0-43 0,8-6-69 16,17-8-192-1</inkml:trace>
  <inkml:trace contextRef="#ctx0" brushRef="#br0" timeOffset="94293.09">11671 17277 887 0,'-9'15'443'15,"-13"18"-163"-15,-7 0-57 16,-9-2-106-16,0-2-47 16,2-13-42-16,5-4-9 15,4-13-10-15,7-7-7 16,1-8-16-16,2-6-6 15,10 2-6-15,4-3-1 16,11 6 1-16,8 4 5 16,13 11 28-16,6 6 21 15,11 15 29-15,4 2 7 0,0 7-8 16,-5 0-12-16,-13-2-14 16,-8-2-8-16,-14-7-73 15</inkml:trace>
  <inkml:trace contextRef="#ctx0" brushRef="#br0" timeOffset="94888.32">12968 17205 917 0,'-20'-9'398'0,"-16"-15"-208"16,6-6-50-16,24-10-72 15,8-6-22-15,21-2-19 16,13 1 6-16,17 11 20 15,8 13 0-15,0 34-5 16,-3 15-12-16,-24 27-13 16,-19 11 7-16,-28 9-1 15,-23 7 0-15,-23 1-34 16,-8-4-31-16,0-17-38 16,7-13-11-16,17-26 16 15,11-11 20-15,13-20 32 16,6-8 6-16,19-11 35 15,9-5 16-15,18 8 26 0,10 6 9 16,5 19-9-16,2 12-12 16,-8 19-22-1,-5 4-6-15,-7 1-15 0,-4-1 3 16,0-13-225-16</inkml:trace>
  <inkml:trace contextRef="#ctx0" brushRef="#br0" timeOffset="95036.28">13408 17526 1300 0,'0'1'542'0,"0"5"-332"15,4-3-55-15,-4-3-79 16,0-1-33-16,10-2-179 16,42-20-393-16</inkml:trace>
  <inkml:trace contextRef="#ctx0" brushRef="#br0" timeOffset="95346.08">13713 17211 760 0,'-9'-11'397'0,"-15"-11"-102"0,-2 2-39 0,-10 9-85 16,-4 8-47-16,3 16-70 15,-2 9-25-15,12 16-29 16,9 7-6-16,18 10-7 16,9 2 1-1,19-7 2-15,10-9 5 0,12-23 5 16,1-7 4-16,3-21 10 16,-3-8 6-1,-11-14 15-15,-6-6 15 0,-22-8 23 16,-12-3 2-16,-23 0-13 15,-4 2-16-15,-7 9-40 16,4 8-38-16,12 12-201 16</inkml:trace>
  <inkml:trace contextRef="#ctx0" brushRef="#br0" timeOffset="95680.93">14100 17039 943 0,'0'-3'433'16,"-6"-2"-210"-1,-1 10-42-15,-14 10-68 0,1 7-32 16,0 9-29-16,6 5-17 16,19 4-29-16,10 2-6 15,15-7-1-15,8-2 1 16,-2-12 5-16,1-7 1 16,-4-7 3-16,-2-7-1 15,-6-6-157-15,-5-3-119 16</inkml:trace>
  <inkml:trace contextRef="#ctx0" brushRef="#br0" timeOffset="95819.53">14256 17043 686 0,'-7'-5'446'15,"-4"-2"-30"-15,9 15-188 0,0 10-37 16,-2 12-74 0,5 9-19-16,7 22-16 0,2 6-11 0,2 12-20 15,-5-6-8-15,-6-13-29 16,-2-12-80-16</inkml:trace>
  <inkml:trace contextRef="#ctx0" brushRef="#br0" timeOffset="96343.17">14839 17232 710 0,'-15'-2'363'0,"-16"-3"-117"15,13 5-120-15,9 5-40 16,10 5-43-16,14 8-10 16,15 7-8-16,8 2 3 15,13 9 11-15,-4-5 9 16,-12-1 12-16,-11 1 9 16,-24-4 22-16,-14-4-3 15,-21-7-6-15,-7-7-12 16,-3-15-34-16,5-4-10 15,16-8-33-15,5-2-32 16,19 4-194-16</inkml:trace>
  <inkml:trace contextRef="#ctx0" brushRef="#br0" timeOffset="96912.21">15749 17165 702 0,'-3'-2'413'0,"1"-4"-59"16,3 8-144-16,-1-2-93 0,10 28-41 0,52 58-18 16,-30-18 0-1,-10 11-13-15,-12-8-4 16,-19-3-14-16,-10-9-12 15,-11-20-84-15,0-8-37 16,2-20-29-16,0-11-2 16,6-20 71-16,2-13 33 0,4-18 29 15,8-7 17 1,13-7 43-16,3-2 24 0,25 8 35 16,11 5-1-16,14 11-30 15,8 11-22-15,-8 9-32 16,-6 4-9-16,-19 11-7 15,-12 1-5-15,-10 11-6 0,-7 3-3 16,-4 11-3-16,2 4 1 16,-2 10 0-16,4 5 1 15,7 1 0-15,-2-2 1 0,8-7 0 16,-1-6 3-16,1-11-92 16,4-4-104-16</inkml:trace>
  <inkml:trace contextRef="#ctx0" brushRef="#br0" timeOffset="97226.3">16577 17255 829 0,'-1'7'397'0,"-2"7"-114"15,-4 6-70-15,-20 9-57 16,0 1-36-16,-16 3-74 15,-1-5-16-15,3-7-25 0,-1-7-19 16,5-17-30 0,4-6-4-16,4-12 5 0,7-6 14 15,11-2 19-15,8-3 2 16,16 2 4-16,8 2 17 16,11 9 40-16,2 8 19 15,4 15 26-15,1 12-4 16,-4 22-12-16,1 6-14 15,-3 8-25 1,-5-4-14-16,1-9 353 16</inkml:trace>
  <inkml:trace contextRef="#ctx0" brushRef="#br0" timeOffset="97646.7">17299 17177 1009 0,'1'-4'476'0,"4"-5"-236"0,-2 16-103 16,3 14-37-16,8 15-57 0,1 11 0 15,9 6-7 1,2-4-4-16,6-12-9 15,-1-9-1-15,1-24 7 16,-2-7 7-16,-10-19 9 16,-1-7 1-16,-5-9-9 15,-1-1-9-15,-7 3-26 16,-5 3-67-16,0 11-228 16</inkml:trace>
  <inkml:trace contextRef="#ctx0" brushRef="#br0" timeOffset="97939.95">17980 17160 523 0,'7'10'348'0,"5"14"37"0,-12 5-95 16,-13 6-87-16,-8 5-32 0,-13 2-68 16,0-5-30-1,-2-7-35-15,-2-8-12 0,4-16-14 16,4-6-6-1,6-12-11-15,3-7-5 16,6-7-8-16,7 1 0 16,10 3-1-16,9 4 2 0,10 5 10 15,3 4 11-15,10 12 38 16,3 9 14-16,6 10 16 16,3 5-1-16,-8 4-25 15,-3-1-12-15,-13-7-28 16,-4-5-61-16</inkml:trace>
  <inkml:trace contextRef="#ctx0" brushRef="#br0" timeOffset="98508.16">18927 17192 348 0,'5'-10'263'16,"5"-5"27"-16,-18 8-98 16,-13 2-12-16,-20 5-28 15,-9 5-19-15,-2 8-26 16,6 7-25-16,15 10-45 15,15 3-18-15,17 5-19 16,12 4-4-16,24-3 4 16,6-3 1-16,14-9 7 15,-2-11 5-15,-11-11 4 16,-6-6 3-16,-21-12 2 16,-6-1 3-16,-9-6 0 15,-8 2-2-15,-1 6-3 16,-5 1-3-16,-2 18 5 15,2 9 8-15,2 21-1 0,3 9-1 16,7 11-11-16,6 0-10 16,3 0-4-16,2-5-2 15,8-14-92-15,-4-8-106 16</inkml:trace>
  <inkml:trace contextRef="#ctx0" brushRef="#br0" timeOffset="98825.18">19095 17172 912 0,'11'0'401'16,"11"-1"-180"-16,13 0-127 15,10-2-11-15,14-1-29 16,-4 1-14-16,-12-5-13 15,-7 1-3-15,-22 5 0 16,-13-5-2-16,-13 10-6 0,-13 2-2 16,-17 7 0-1,-3 7 2-15,2 10 10 16,5 1 1-16,17 6-4 16,9 5-4-16,19 0-3 15,8-2 0-15,17-6 3 0,5-11 2 16,9-11-5-16,4-4 12 15,-7-14-199-15</inkml:trace>
  <inkml:trace contextRef="#ctx0" brushRef="#br0" timeOffset="99112.64">19829 17371 712 0,'-3'-1'378'16,"-3"-1"-90"-16,-5 7-125 15,-6 4-15-15,-12 6-36 16,-3 4-17-16,-7 3-33 0,1-4-18 16,5-10-43-16,3-5-27 15,5-12-30-15,3-7-5 16,7-11 14-16,3-4 20 16,5-2 22-16,6-3 3 15,9 12 7 1,10 4 5-16,9 18 16 0,4 8 7 15,3 17 2-15,-1 5-3 16,-2 12-10-16,-2-1-2 16,-8-1-178-1</inkml:trace>
  <inkml:trace contextRef="#ctx0" brushRef="#br0" timeOffset="99270.37">19652 17106 1172 0,'-1'-10'515'0,"-5"-7"-266"15,3 11-94-15,0 14-96 16,3 10-58-16</inkml:trace>
  <inkml:trace contextRef="#ctx0" brushRef="#br0" timeOffset="99744.54">20247 17184 673 0,'-14'-3'317'0,"-19"-3"-111"16,-9 6-24-16,-5 9-46 15,5 2-30 1,12 14-64-16,10 4-19 0,21 10-19 16,8 1-1-16,20-3 10 15,3-5 8-15,6-11 6 16,-3-10 3-16,-13-6 10 15,-13-6-2-15,-26-8-4 16,-12 4-5-16,-15-2-18 16,-1 1-9-16,14 6-104 15,9 2-251-15</inkml:trace>
  <inkml:trace contextRef="#ctx0" brushRef="#br0" timeOffset="100230.04">20566 17213 861 0,'-13'-6'403'0,"-19"-5"-141"0,-2 1-63 16,7 6-73-16,0 6-30 16,8 1-65-16,10 10-26 15,9 4-15-15,8 3-3 16,9 6 5-16,5 1 6 15,-2-2 5-15,3 0 2 16,-9-5 3-16,-6-4 0 16,-8-4 1-16,-5-3-3 15,-8-2-11-15,-1-2-7 0,-12 1-4 16,-5-2 0-16,-1 0 5 16,4 7-1-1,14 5-7-15,12 1-3 0,11 4 4 16,7-5 6-16,11-3 9 15,4-1 3-15,7-6 7 16,-6-1 3-16,3-11 5 16,-5-4-2-16,-4-10 0 0,3-4-3 15,-7-5-3 1,-3-1 3-16,-11 0 2 16,-5 4 1-16,-4 9 17 15,-4 8 5-15,-2 18 18 16,0 8 15-16,6 14-5 0,1 4-5 15,8 2-22 1,6-1-16-16,9 0-85 16,1-9-514-16</inkml:trace>
  <inkml:trace contextRef="#ctx0" brushRef="#br0" timeOffset="100831.38">21545 17654 833 0,'-19'2'391'0,"-16"4"-172"0,3 16-113 15,-2 9-40-15,10 10-55 16,9 4-12-16,23-18 8 31,-3-13 14-31,-1 0 37 0,30 34 14 0,14-20 7 16,4-13-1-16,-23-27-13 16,-8-7-6-16,-24-8-11 15,-12 3-10-15,-11-3-19 16,-6 4-11-16,2 8-69 0,5 5-114 15</inkml:trace>
  <inkml:trace contextRef="#ctx0" brushRef="#br0" timeOffset="100981.36">21636 17718 582 0,'13'0'405'0,"23"0"70"15,13 4-164-15,5 2-113 0,-2-2-40 16,-10 3-82-16,-16-1-28 15,-1-3-33-15,-2 0-15 16,-5-3-198-16,0 0-210 16</inkml:trace>
  <inkml:trace contextRef="#ctx0" brushRef="#br0" timeOffset="101098.53">21907 17733 830 0,'-2'10'402'16,"-4"9"-132"-16,3 5-68 0,3 10-78 0,2-1-34 15,4 2-50 1,2-4-45-16</inkml:trace>
  <inkml:trace contextRef="#ctx0" brushRef="#br0" timeOffset="101383.01">22382 17864 623 0,'-7'-7'361'0,"-8"-12"-48"15,3 4-67-15,-15 2-70 16,-1 2-32-16,-5 5-50 0,-7 6-22 16,6 13-45-16,3 4-16 15,11 10-13-15,10 3-7 16,17 3 5-16,11 4 5 15,17-13 12-15,5-2 8 16,5-12 5-16,0-14 0 16,-11-5 4-16,-7-8 1 15,-14-12-3-15,-12-5-8 0,-7-3-159 0</inkml:trace>
  <inkml:trace contextRef="#ctx0" brushRef="#br0" timeOffset="101777.24">22776 17446 752 0,'5'18'390'0,"2"12"-107"15,0 19-133-15,1 8-16 16,3 6-28-16,-2 5-12 0,-3 4-20 16,0-3-13-16,-12-8-31 15,2-9-9-15,0-28-25 16,-4-9-87 0</inkml:trace>
  <inkml:trace contextRef="#ctx0" brushRef="#br0" timeOffset="102101.22">22686 17527 1023 0,'14'-11'466'0,"21"-17"-199"16,6 5-40-16,2 7-68 0,0 9-33 16,-6 10-60-16,-4 9-18 15,-9 7-22-15,-4-1-6 16,-18 2-4-1,-4-2-1-15,-9-1-3 16,-2 0-3-16,5 1-7 16,0-1-4-16,10 0-7 0,7-2 0 15,14 0 2 1,8 2 3-16,10 10 3 16,4 4 1-16,-11 6 3 15,-10 1-1-15,-28-3 3 0,-20-4 0 16,-28-4 0-16,-7-5 0 15,2-10-5-15,4-6-24 16,15-9-110-16,8 0-63 16</inkml:trace>
  <inkml:trace contextRef="#ctx0" brushRef="#br0" timeOffset="102255.06">23325 17952 1215 0,'4'3'586'16,"0"4"-217"0,1 0-109-16,-3-3-104 0,2-1-60 15,3-7 276-15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7:39:47.642"/>
    </inkml:context>
    <inkml:brush xml:id="br0">
      <inkml:brushProperty name="width" value="0.05292" units="cm"/>
      <inkml:brushProperty name="height" value="0.05292" units="cm"/>
      <inkml:brushProperty name="color" value="#FF0000"/>
    </inkml:brush>
  </inkml:definitions>
  <inkml:trace contextRef="#ctx0" brushRef="#br0">1930 9042 201 0,'-4'0'147'0,"-1"0"11"16,-2 0-56-16,5 2-40 15,1-2 3-15,1-1 13 16,0 1 6-16,0-1 4 16,0 0-3-16,0 0-4 15,7-1-4-15,-5 2-9 16,0 0-9-16,-1 0-15 0,0 0-7 16,5 4-17-16,2-3-6 15,4 8-5-15,30 25 0 16,-29-34 0-16,0 0 1 15,3-1 4-15,-4-2 6 16,-3 0 23-16,-5-6 17 16,-13-6 32-16,-1-3 8 15,-6 2-3-15,-6-2-8 16,-1 11-33-16,-2 1-15 16,-5 7-27-16,2 7-12 0,6 3-9 15,2 6-4 1,12-2-1-16,7 5 1 0,7 0 3 15,5-4 3-15,9-3 4 16,5-3 1-16,7-7 0 16,3-3 1-16,-4-7 3 15,-5-1 4-15,-14-8 11 16,-8 2 8-16,-4-2 13 16,-8-4 6-16,-6 6-3 15,-2-2-7-15,-14 10-18 16,-1 5-10-16,-3 8-11 15,2 8-3-15,11 1-3 16,5 5 0-16,14 1 0 0,4-5 1 16,13-3 2-1,8-5 2-15,9-6 2 16,2-3 2-16,-2-6 6 0,-3-5 2 16,-13-5 4-16,-2 1 4 15,-19-2 6-15,-3 2 3 0,-5 2 6 16,-6 4 0-16,2 6-8 15,-4 4-5-15,-3 6-9 16,4 3-5-16,8 4 0 16,3 0-4-16,11 0-3 15,7-3 3-15,8-3-3 16,6-2 4-16,2-9 7 16,-4-2 1-16,-7-7 31 15,-4 2 13-15,-13 1 15 16,-3 2 0-16,-9 5-26 15,-7-1-15-15,1 7-68 16,5 5 366-16</inkml:trace>
  <inkml:trace contextRef="#ctx0" brushRef="#br0" timeOffset="1126.51">2546 9080 369 0,'3'-12'244'16,"8"-6"-2"-16,9-15-74 15,13-7-8-15,14-1-11 16,3 4-9-16,1 17-38 16,-7 15-27-16,-11 24-31 15,-7 17-7-15,-14 19 5 16,-8 8 5-16,-4 6 0 16,-3-5-3-16,5-12-12 15,7-7-2-15,11-23-8 16,9-12 1-16,5-21 3 15,2-17 0-15,0-17 2 16,-9-5 0-16,-7-13-1 16,-2 4-4-16,-12 2-7 15,1 1-4-15,-7 22-10 0,-2 6 0 16,-4 34-1 0,-3 14 3-16,4 23 4 15,-1 9 2-15,6 4 3 16,3-1-2-16,8-2-3 0,3-5-2 15,10-13-2-15,7-4-52 0,3-18-401 16</inkml:trace>
  <inkml:trace contextRef="#ctx0" brushRef="#br0" timeOffset="1586.76">3535 9249 159 0,'1'10'198'0,"-1"7"42"16,1 5 29-1,-4 2-4-15,-11 7-51 16,-8 0-31-16,-10-8-64 15,-5-2-27-15,4-17-39 0,3-8-13 16,6-10-16-16,8-6-9 16,11-3-17-16,5 1-9 15,11 5-10-15,8 6-1 16,5 6 10-16,5 6 7 16,2 11 9-16,-5 4 7 15,1 10 6-15,-11-1 0 16,-6 0 1-16,5-2-10 15</inkml:trace>
  <inkml:trace contextRef="#ctx0" brushRef="#br0" timeOffset="1854.15">3608 9293 615 0,'7'-5'377'15,"2"-7"-44"-15,0 5-133 16,1 7-43-16,-3 9-61 16,0 9-27-16,-2 12-21 15,-3 6-6-15,-1 2-13 16,0-2-1-16,9-13-12 0,2-5 0 16,3-18 2-16,7-10 1 15,-13-10 3-15,9-8-1 16,-1-2-6-16,-3 0-9 15,7 8-190-15</inkml:trace>
  <inkml:trace contextRef="#ctx0" brushRef="#br0" timeOffset="2366.3">4002 9426 458 0,'6'0'278'0,"1"-4"-22"0,3 3-39 16,-8-7-63-16,3-3-20 15,-5-3-21-15,-1 0-7 16,0 0-11-16,-6 1-8 15,-3 8-30-15,-6 4-15 16,-7 9-29 0,-2 5-9-16,0 8-6 15,5 0-4-15,14 0-4 16,6-1-4-16,14-3-9 0,4-7-9 16,2-10-7-1,2-1 3-15,-4-13 15 0,-3 4 10 16,0-2 14-16,-2 5 2 15,2 9 4-15,-5 7 4 16,4 16 8-16,-3-2 0 16,-4 8-3-16,-1 3-4 15,-2 1-10-15,-6 3 0 0,-12-3 2 16,-3-2 5 0,-8-10 32-16,1-3 18 0,-1-12 29 15,2-7 5-15,-3-15-23 16,7-6-19-16,7-9-36 15,5-5-18-15,10 4-109 0,2-2-85 16</inkml:trace>
  <inkml:trace contextRef="#ctx0" brushRef="#br0" timeOffset="2949.98">3680 8611 596 0,'-2'0'274'0,"-3"10"-119"16,-3 7-50-16,-4 15-51 15,0 2-4-15,-3 2-6 16,4 1-4-16,3-8-6 16,1-4-9-16,9-10-3 15,-2-10 3-15,5-16 10 16,1-8 9-16,-1-11 11 16,5-4 1-16,1-2-2 15,-7 1-5-15,7-2-13 16,-2 2-4-16,3 5 0 15,1 4 1-15,-1 8-5 16,-1 7-8-16,-1 11-20 0,1 8-4 16,-3 14 4-1,4 6 4-15,4 12 11 0,0 5-1 16,5-1-4-16,-2 2-2 16,-6-9-5-16,0-5-11 0,-6-11-145 15,-4-6-96-15</inkml:trace>
  <inkml:trace contextRef="#ctx0" brushRef="#br0" timeOffset="3113.18">3657 8749 736 0,'1'1'375'16,"3"-1"-90"-16,17 1-167 15,4 1-35-15,14-1-37 16,4 2-16-16,3-2-87 15,2-1-208-15</inkml:trace>
  <inkml:trace contextRef="#ctx0" brushRef="#br0" timeOffset="3460.56">3977 8716 903 0,'-2'-1'394'0,"-1"-4"-222"0,5 4-60 16,-2 0-58-16,5 1-21 16,21 0-2-16,30-2-2 0,-24-2-4 15,-1-2-4 1,-2-1-4-16,-1 0-2 15,-15 3 0-15,-7-3-4 16,-9 2-4-16,-3-1-2 16,0 2-5-16,-1-1-5 0,4 3-7 15,3 3-3-15,2 7 2 16,3 4 5-16,2 6 12 16,-3-2 4-16,0-2 3 15,-2-1 1-15,4-6-67 0,1-4-194 16</inkml:trace>
  <inkml:trace contextRef="#ctx0" brushRef="#br0" timeOffset="3696.19">4345 8565 589 0,'4'-3'371'0,"1"-4"-22"16,-3 5-112-16,-2 11-90 0,0 5-35 16,0 12-38-16,2 7-10 15,2 5-37-15,-3-1-11 16,0-2-22-16,-1-4-45 16,2-11-159-16,1-3-160 15</inkml:trace>
  <inkml:trace contextRef="#ctx0" brushRef="#br0" timeOffset="4029.2">4269 8629 670 0,'5'-11'404'16,"5"-10"-35"-16,16 0-165 15,3-2-37-15,9 9-63 16,-5 3-24-16,-6 10-42 15,-2 3-14-15,-14 9-9 16,0 6-2-16,-7 7-4 16,-6-1-2-16,-5-4-6 0,1 1-3 15,6-8-10 1,5 0-4-16,7-7-1 16,6-2 2-16,3-3 2 15,5 1 2-15,3 6 6 0,-7 4 4 16,-9 4 17-16,-11 0 13 15,-16 3 28-15,-7-3 13 16,-15-1 0 0,1-1-10-16,7-6-28 0,-4 2-26 15,16-1-150-15,0 0-373 16</inkml:trace>
  <inkml:trace contextRef="#ctx0" brushRef="#br0" timeOffset="5288.99">4899 9148 852 0,'11'1'356'0,"15"3"-197"31,8-2-33-31,16 0-38 0,9 4-18 0,2-4-31 16,-4 1-12-1,-15-5-78 1,-9 0-92-16</inkml:trace>
  <inkml:trace contextRef="#ctx0" brushRef="#br0" timeOffset="5456.36">4966 9268 396 0,'3'2'277'15,"9"4"36"-15,13 0-53 0,21-3-56 16,8 1-30-16,7-3-62 16,-2 0-28-16,-9 1-56 15,-7-2-107-15</inkml:trace>
  <inkml:trace contextRef="#ctx0" brushRef="#br0" timeOffset="5988.86">5957 9249 422 0,'-27'-1'234'16,"-28"-2"-34"-16,8 1-59 16,25 2-37-16,20 1 4 15,43 4-5-15,23 0-23 16,57 4-31-16,24-5-10 0,42-1 5 16,23 2 10-1,13-3 3-15,6 4-1 0,-21-3-15 16,-19-3-13-16,-35-4-4 0,-32-4-1 15,-45-2-119-15</inkml:trace>
  <inkml:trace contextRef="#ctx0" brushRef="#br0" timeOffset="6734.12">6239 8510 653 0,'2'-4'330'0,"0"4"-116"16,-3 11-56-16,-14 16-74 16,-1 7-16-16,-19 11-10 15,-4 4-14-15,3-1-22 16,-2-2-5-16,19-8-4 16,4-8-1-16,9-12-1 15,5-9 5-15,1-16 1 16,1-8 0-16,13-14-3 15,4-5-6-15,13-7-5 16,5-3 2-16,-3-5 0 16,-1 0 1-16,-10 7 1 0,-5 5 2 15,-11 16 4-15,-3 10 2 16,-4 10 0-16,-3 4-2 16,3 7-6-16,5 4-3 15,7 12-4-15,9 1-2 16,18 12 0-16,3 8 0 15,8 0 0-15,-4 7 0 16,-13-1-5-16,-2-2 0 16,-11-1-2-16,-9-7 3 0,-17-13 10 15,-13-5 4-15,-18-15 11 16,-7-5 2-16,-8-6-1 16,-2-7-2-16,1-2-9 15,4-2-4-15,14 4-13 16,11 5-10-16,14 3-50 15,5 3-49-15,13 2-129 16</inkml:trace>
  <inkml:trace contextRef="#ctx0" brushRef="#br0" timeOffset="6979.57">6567 8747 539 0,'0'-6'363'15,"8"0"15"-15,5 2-178 16,5 11-104-16,17 5-30 16,3 10-15-16,0 5-10 15,6 8-19-15,-14 1-6 16,-6-2-29-16,-4-8-65 15</inkml:trace>
  <inkml:trace contextRef="#ctx0" brushRef="#br0" timeOffset="7144.62">6950 8728 777 0,'-9'-2'388'0,"-10"-1"-119"15,-6 3-62-15,-5 13-82 16,-8 7-23-16,-7 17-39 15,-5 6-23-15,-2 3-23 16,9-1-7-16,11-8-134 16,8-7-257-16</inkml:trace>
  <inkml:trace contextRef="#ctx0" brushRef="#br0" timeOffset="7538">6530 8535 787 0,'8'2'319'15,"16"1"-185"-15,12 4-54 16,20 1-30-16,5-2-6 16,2 3-17-16,-2 1-5 15,-14-2-9-15,-9-3-7 16,-18-5-24-16,-8 0-18 16,-12-9-20-16,-6-2 3 0,-2-5 22 15,-4-6 17-15,3 3 27 16,2 7 12-16,2 6 13 15,2 5 4-15,3 12 12 16,1 1 5-16,0 5 5 16,5 7-4-16,-1-9-21 15,-3 4-17-15,-3-1-181 16</inkml:trace>
  <inkml:trace contextRef="#ctx0" brushRef="#br0" timeOffset="7985.92">7042 8984 673 0,'2'-2'349'0,"-2"-4"-101"16,-1 4-64-16,0 2-78 15,0 0-32-15,-3 22-38 16,-39 35-4-16,30-29-13 16,1-2-4-16,4-14-6 0,5-4 3 15,5-10 6-15,5-3 2 16,7-10 2-1,0-2-2-15,1-7-4 16,-4-8-1-16,1 2-2 16,-1 0 0-16,-1 5-4 15,-1 9 0-15,-2 11-2 16,-3 5-1-16,1 13 4 0,0 3-1 0,3 13 0 31,4 1 0-31,0-2-6 0,-2 0 0 0,5-11-20 16,-2-3-63-16,0-6-246 15</inkml:trace>
  <inkml:trace contextRef="#ctx0" brushRef="#br0" timeOffset="8120.28">6979 9112 933 0,'3'1'412'0,"6"-1"-218"16,13 3-63-16,13-6-74 0,7 0-29 15,6-4-152-15</inkml:trace>
  <inkml:trace contextRef="#ctx0" brushRef="#br0" timeOffset="8449.98">7253 9013 762 0,'9'0'349'16,"6"1"-136"-16,7-3-140 15,4-1-34-15,0 1-20 16,1 4-4-16,-9-2-1 15,-2-2 1-15,-10-2-1 16,-4-5-2-16,1 4-4 0,-6-1-3 16,1 2-7-16,1 5-1 15,0-1 1 1,1 0 2-16,0 0 10 0,0 0 2 16,3 9 0-16,2 2-4 15,17 25-129-15</inkml:trace>
  <inkml:trace contextRef="#ctx0" brushRef="#br0" timeOffset="8656.76">7481 8879 849 0,'7'-3'406'0,"5"-1"-154"16,2 8-65-16,2 13-82 15,-2 5-19-15,-4 7-31 16,0 1-12-16,-6-1-22 0,-2-3-8 16,-2-6-90-16,0-2-111 15</inkml:trace>
  <inkml:trace contextRef="#ctx0" brushRef="#br0" timeOffset="8969.36">7472 8931 557 0,'9'-8'343'0,"7"-15"3"0,7 4-98 15,10 5-86-15,-1 1-29 0,5 12-57 16,-1 4-19 0,-10 7-22-16,-5 2-9 15,-13 4-9-15,-7 2-2 16,-9 6-3-16,-3-3-1 15,-2-3-6-15,3-2-7 0,12-7-14 16,7 1-1-16,7-7 2 16,7 2 6-16,-4-2 13 15,-3 1 9-15,-10 4 18 16,-10 1 15-16,-18 4 16 16,-11-1-1-16,-8 0-14 15,0-5-16-15,12 0-78 0,11 0-54 16</inkml:trace>
  <inkml:trace contextRef="#ctx0" brushRef="#br0" timeOffset="9747.51">6459 9553 859 0,'-7'0'434'15,"-7"4"-102"-15,1 19-209 0,-6 10-42 16,-1 13-34-16,2 1-14 15,0 6-17-15,9-1-5 16,4-14-7-16,5-8-2 16,14-23 5-16,-2-13 3 15,2-20 5-15,2-8 4 16,-3-12-2-16,-7-6-1 16,3-1-1-16,-5 0-4 0,-4 10-5 15,2 12-4 1,3 17-3-16,-2 11-3 0,10 15-1 15,4 9-1-15,15 14 1 16,10 9 1-16,10 8 3 16,5-4 1-16,-3-2 1 15,-7-7 0-15,-15-10 0 16,-4-3-1-16,-21-14 1 16,-8-1 4-16,-27-6 6 15,-17-3 3-15,-23 3 2 16,-11-6-3-16,6 5-7 15,8 1-6-15,25-1-24 0,12 3-73 16</inkml:trace>
  <inkml:trace contextRef="#ctx0" brushRef="#br0" timeOffset="10029.28">6901 9498 904 0,'5'-8'444'0,"11"4"-173"16,-4 4-55-16,3 30-89 15,-4 9-24-15,-2 9-20 16,-5 5-12-16,-4-2-27 15,2 2-11-15,4-7-19 16,5-5-7-16,10-14-7 16,7-9-2-16,5-16-32 15,-4-6-56-15,-12-9-175 16</inkml:trace>
  <inkml:trace contextRef="#ctx0" brushRef="#br0" timeOffset="10189.03">6837 9647 736 0,'4'-2'385'16,"17"-2"-53"-16,9 2-55 15,28 4-67-15,10 2-23 16,6 1-86-16,-9-1-30 16,-22 1 5-16</inkml:trace>
  <inkml:trace contextRef="#ctx0" brushRef="#br0" timeOffset="15671.48">8175 9160 635 0,'1'-3'342'0,"13"2"-93"0,12 2-46 15,14-1-75-15,7 0-31 16,10-2-34-16,3-2-9 16,-1 4-25-16,-8-1-11 15,-11 1-20-15,-13 0-50 16,-12 6-249-16</inkml:trace>
  <inkml:trace contextRef="#ctx0" brushRef="#br0" timeOffset="15869.11">8270 9264 834 0,'9'3'372'0,"15"-1"-152"16,5-1-27-16,21 0-32 15,4 1-29-15,6-1-66 16,4-1-17-16,-8-3 4 15,-4-1-147-15</inkml:trace>
  <inkml:trace contextRef="#ctx0" brushRef="#br0" timeOffset="16952.89">9283 9186 332 0,'-15'4'213'0,"-15"0"-12"0,34 3-90 15,16-2-18-15,44-1-12 16,29-1 4-16,53-7 9 16,31-2 9-16,46 2-4 15,8-2 5-15,3 5-19 16,-9 0-11-16,-42-4-19 16,-25 5-16-16,-54 1-32 15,-36 3-10-15</inkml:trace>
  <inkml:trace contextRef="#ctx0" brushRef="#br0" timeOffset="17572.18">9666 8197 536 0,'-13'-1'297'16,"-25"7"-54"-16,-11 10-49 16,-12 32-73-16,-2 20-25 15,18 25-43-15,15 8-14 16,28-3-20-16,16-11-4 16,29-17-2-16,10-12-1 0,18-18-7 15,3-12 6-15</inkml:trace>
  <inkml:trace contextRef="#ctx0" brushRef="#br0" timeOffset="17761.05">9652 8615 789 0,'0'0'381'0,"9"4"-108"15,12 4-107-15,16 5-81 0,6-3-6 16,6-3-32-16,2 0-20 16,0-4-125-16</inkml:trace>
  <inkml:trace contextRef="#ctx0" brushRef="#br0" timeOffset="18105.38">9998 8416 821 0,'3'-14'347'0,"12"-16"-197"15,7 5-48-15,16 11-41 16,4 10-5-16,1 17-8 15,-3 13-6-15,-18 9-14 16,-11 2-2-16,-28 6 0 16,-14-2 0-16,-22 5-4 15,-2-1-4-15,12-8-6 16,12-4-3-16,32-16 2 16,5-3-1-16,35-10 0 15,10-3 1-15,8-1-3 16,5-1-3-16,-15 1-13 15,-9 5-81-15</inkml:trace>
  <inkml:trace contextRef="#ctx0" brushRef="#br0" timeOffset="21374.24">10479 8627 361 0,'0'-8'245'0,"0"-8"14"0,2 3-38 16,10-2-57-16,-2 5-18 0,8 9-27 16,4 1-20-1,-2 11-28-15,2 6-12 16,-11 8-21-16,-7 0-6 0,-9 1-17 15,-3 0 0-15,-3-10-5 0,1-7-1 16,7-11-10 0,3-10-5-16,8-13-8 0,8-4-4 15,9-1 3-15,5 2 1 16,2 9 3-16,0 7 5 16,-10 9 10-1,-5 5 5-15,-5 12 13 16,-5-4 5-16,-6 5-4 15,2 0 0-15,-3-3-10 16,-2-1-4-16,2-2-3 16,-2-3-2-16,2-4-2 15,3-1-3-15,-3-2-6 16,0-1-2-16,0 1-2 16,10-4 3-16,33-30 1 15,-27 34-1-15,-5 5 4 0,0 8 4 16,-5 9 9-16,-2 2 4 15,1 3-1-15,2 0-1 16,6-7-225 0</inkml:trace>
  <inkml:trace contextRef="#ctx0" brushRef="#br0" timeOffset="21607.62">10973 8222 913 0,'11'-4'414'0,"22"5"-169"15,9 11-93-15,12 28-65 16,3 14-6-16,-15 16-21 0,-11 5-11 16,-29-2-16-1,-13-1-14-15,-20-2-12 16,-5-4-4-16,5-9-73 15,3-16-92-15</inkml:trace>
  <inkml:trace contextRef="#ctx0" brushRef="#br0" timeOffset="21916.21">11424 8589 648 0,'0'0'369'16,"4"9"-38"-16,0 6-102 15,-4 5-81-15,1 9-20 0,-3-2-38 16,0 3-22-16,3-2-32 15,3-3-14-15,8-2-13 16,0-5-3-16,0-8-5 16,-5-7-8-16,10-13-146 15,0-4-367-15</inkml:trace>
  <inkml:trace contextRef="#ctx0" brushRef="#br0" timeOffset="22075.66">11453 8429 1100 0,'-1'-2'471'0,"1"0"-273"0,2 2-82 16,-2 0-109-16,0 0-83 15</inkml:trace>
  <inkml:trace contextRef="#ctx0" brushRef="#br0" timeOffset="22487.7">11348 8187 887 0,'18'0'405'15,"11"-3"-183"-15,25 4-106 0,11 3-28 16,3 2-45-16,0 1-17 15,-22-2-17-15,-9-1-11 16,-21-4-57-16,-9-4-19 16,-7-5-18-16,-7-5 7 15,-2-3 56-15,-3-2 24 16,7 4 49-16,-2 5 27 0,4 10 21 16,3 2 13-16,-1 13-1 15,6 7-4 1,-3 12 9-16,-1 1-14 15,-1 1-24-15,-5-3-21 0,6-7-12 16</inkml:trace>
  <inkml:trace contextRef="#ctx0" brushRef="#br0" timeOffset="23169.16">11024 9208 440 0,'9'0'257'0,"13"-3"-15"0,16-2-38 15,18 1-41-15,12 2-17 16,20 1-23-16,3-2-13 15,-3 0-25-15,-11 1-21 16,-28 0-32-16,-11 2-12 16,-23 1-10-1,-11 2 1-15,-8 1-5 16,-4 3-40-16,-2-2-213 0</inkml:trace>
  <inkml:trace contextRef="#ctx0" brushRef="#br0" timeOffset="30456.82">9918 9783 493 0,'10'-4'257'0,"8"-16"-59"0,6-3-43 15,4-13-36-15,4-2-7 16,2-1-1-16,-8 1 1 16,-3 10 2-16,-11 4-2 15,-12 7-16-15,-2 9-16 16,-7 13-26-16,-1 12-19 15,5 20-21-15,4 6 1 16,5 13-8-16,3 4 2 16,-2 1-5-16,5 0-2 15,-1-15 3-15,1-6 1 16,3-17 2-16,-3-7-1 16,-5-9 2-16,0-4 3 15,-5-7-28-15,-5-7-87 0</inkml:trace>
  <inkml:trace contextRef="#ctx0" brushRef="#br0" timeOffset="30898.67">10008 10005 384 0,'-10'0'227'0,"-8"1"9"16,4 0-9-16,9-3-11 15,5 2-6-15,9-4-35 16,10 3-25-16,10 2-48 15,14 1-20-15,17 5-44 16,4-1-13-16,6-4-92 16,-8-2-225-16</inkml:trace>
  <inkml:trace contextRef="#ctx0" brushRef="#br0" timeOffset="31241.18">10808 9761 728 0,'-6'-4'387'0,"-19"-9"-68"0,0-1-47 15,-7 5-73-15,-6 2-42 16,8 7-86-16,5 6-30 16,15 5-32-16,9 6-8 15,19 6-1-15,9 3 0 16,7 5 0-16,5 1 2 0,-11 5 1 16,-3-4 0-16,-15-3 3 15,-10-7 5-15,-14-8 12 16,-3-1 6-16,-6-13 2 15,0-4-11-15,1-10-151 16</inkml:trace>
  <inkml:trace contextRef="#ctx0" brushRef="#br0" timeOffset="31676.48">11982 9132 841 0,'8'-2'417'15,"5"-5"-137"-15,20 0-112 0,6 0-41 16,15 3-47 0,-5-1-24-16,-3 2-36 0,1 4-11 15,-15-4-137 1,-1 6-137-16</inkml:trace>
  <inkml:trace contextRef="#ctx0" brushRef="#br0" timeOffset="31848.38">12025 9236 682 0,'15'0'423'0,"11"1"-26"16,11-1-141-16,9 1-33 15,-5 1-70-15,-1 1-46 16,-4-1-57-16,-6-1-5 15</inkml:trace>
  <inkml:trace contextRef="#ctx0" brushRef="#br0" timeOffset="32941.95">12985 8637 863 0,'-29'19'375'16,"-32"34"-193"-16,2 22-63 16,16 32-59-16,13 9-11 15,26-4-13-15,16-8-8 16,31-18-12-16,13-15-6 16,23-24-10-16,10-15-4 15</inkml:trace>
  <inkml:trace contextRef="#ctx0" brushRef="#br0" timeOffset="33333.95">13126 9116 771 0,'0'-1'391'0,"4"1"-87"0,16 2-154 16,15 0-36-16,16-2-28 16,13-3-19-16,11 0-44 15,-3 2-3-15</inkml:trace>
  <inkml:trace contextRef="#ctx0" brushRef="#br0" timeOffset="33840.28">13694 9040 452 0,'-14'-13'332'15,"-1"-14"25"-15,8-3-119 0,11-3-128 16,11 2-46 0,11 4-30-16,10 11-5 0,7 16 9 15,4 15 4-15,-10 20 2 16,-14 3 17-16,-30 7 24 15,-21 1 6-15,-20 2-6 16,-4 2-23-16,9-4-36 16,15-4-9-16,14-15-10 15,9-4-1-15,12-10 1 16,3-5 3-16,19-1 12 16,4-4 3-16,8-1-2 15,3 0-3-15,-5 0-8 0,0 2-58 16</inkml:trace>
  <inkml:trace contextRef="#ctx0" brushRef="#br0" timeOffset="34558.25">14205 8915 860 0,'1'-3'387'0,"9"4"-189"0,-5 5-52 15,3 14-64-15,1 7-14 16,-8-1-12-16,-1 2-11 16,3-10-16-16,-3-5-5 15,3-5-6-15,1-8-1 16,5-8 1-16,1-6-2 0,5-9-4 15,5 3-4 1,2 0-7-16,1 4-1 0,-2 10 7 16,-5 4 7-1,-6 9 16-15,-3 6 9 0,-7 4 3 16,0 3-4-16,-2-5-12 16,2-2-8-16,3-8-8 15,3-9-1-15,9-8-4 0,1-6-1 16,6-7-2-1,1-2-1-15,0 1-1 16,1 2 0-16,-4 14-1 0,-2 10-1 0,-7 12-1 16,-2 12 1-16,-8 1-1 15,0 5-2-15,-1 3-99 16,-1-4-123-16</inkml:trace>
  <inkml:trace contextRef="#ctx0" brushRef="#br0" timeOffset="34744.42">14189 9234 678 0,'1'-1'344'15,"15"-3"-86"-15,19-1-41 0,21-2-63 16,11 0-35-1,6 5-61-15,-5 1-21 16,-13 5-29-16,-8 2-65 16</inkml:trace>
  <inkml:trace contextRef="#ctx0" brushRef="#br0" timeOffset="35143.22">14457 9428 605 0,'-22'2'393'0,"-14"5"-23"0,-4 1-140 16,6 3-52-1,12 3-89-15,10-5-38 16,17 0-41-16,8 5-6 0,18-3 1 16,3 7 3-16,9 0-1 15,-4-2-1 1,-16 2 0-16,-9-1 6 15,-25-1 32-15,-14-4 15 0,-19-5 9 16,-6-10-2-16,3-6-69 16,3-7-65-16</inkml:trace>
  <inkml:trace contextRef="#ctx0" brushRef="#br0" timeOffset="35599.83">14736 8718 862 0,'12'1'389'0,"21"11"-150"16,13 7-83-16,12 30-37 0,2 14-8 15,-8 25-27 1,-14 7-11-16,-33 16-25 16,-20 6-9-16,-32-6-14 15,-2-2-2-15,3-23-9 16,10-13-1-16,21-24-128 15</inkml:trace>
  <inkml:trace contextRef="#ctx0" brushRef="#br0" timeOffset="36057">15355 9173 1158 0,'-5'-2'545'16,"-7"1"-223"-16,3 4-90 15,3 2-122-15,3 1-43 16,7 0-61-16,3-5-107 16</inkml:trace>
  <inkml:trace contextRef="#ctx0" brushRef="#br0" timeOffset="36348.31">15672 8969 1004 0,'-1'4'414'0,"-1"11"-222"16,-1 4-46-16,-1 15-52 0,1 0-7 16,-1 7-39-1,4 0-15-15,7-3-18 16,0-2-3-16,9-12-3 0,1-3-1 16,9-7-2-16,0-4-1 15,3-5-29-15,1-3-101 16</inkml:trace>
  <inkml:trace contextRef="#ctx0" brushRef="#br0" timeOffset="36598.21">15627 8821 1103 0,'-4'-3'496'0,"3"1"-237"0,4 0-88 15,-3 1-100-15,0-1-27 16,0 1-127-1</inkml:trace>
  <inkml:trace contextRef="#ctx0" brushRef="#br0" timeOffset="37124.91">15414 8573 713 0,'-1'-3'371'0,"-2"-3"-100"16,4 1-69-16,11 5-92 16,8 0-27-16,18 5-28 15,9 3 2-15,14 1-1 16,7 1-10-16,6-4-19 16,-3-5-10-16,-13-4-11 15,-14-2-4-15,-18-2-7 16,-11 0-8-16,-15-4-17 15,-12-4-4-15,-10-3 1 16,-4 2 3-16,4 5 15 16,6 3 2-16,11 5-8 15,4 4-2-15,11 10-3 16,5-1 2-16,9 10 12 0,3-1 6 16,-5 2 32-1,-3 0 28-15,-19-4 55 0,-11-2 22 16,-13 0-9-16,-5-2-21 15,7-5-56 1,6 2-118-16</inkml:trace>
  <inkml:trace contextRef="#ctx0" brushRef="#br0" timeOffset="42927.37">1711 11923 532 0,'-12'-6'310'0,"-13"-3"-40"15,2 0-62-15,4 9-99 16,3 3-34-16,6 9-53 16,2 3-16-16,8 7-15 15,3 2-5-15,10 1 6 0,3-1-1 16,10-13 5-16,0-4 4 15,-3-12 23-15,0-4 24 16,-11-6 59-16,-5 0 23 16,-13-4 20-16,-5 1-9 15,-10-2-43-15,-2 0-18 16,4 13-42-16,0 4-15 16,4 12-22-16,4 5-9 0,3 4-9 15,5 4 0-15,8 1 3 16,-1-5 2-16,15-1 7 15,0-3 1-15,8-10 4 16,1-3 1-16,-2-8 5 16,-3-6 4-16,-7-2 6 15,-4-3 4-15,-14-3 4 16,-2 0 0-16,-13 2 0 16,-5 3-3-16,-5 6-9 15,-2 6-4-15,7 7-7 16,-1 3-5-16,11 3-3 15,4 4-2-15,4 0-2 16,6 4 2-16,6-2 2 16,4 0 1-16,11-5 5 15,4-6 1-15,0-4 1 16,4-3 4-16,-8-6 4 0,-3-1 4 31,-10-5 8-31,-7 0 4 0,-14-2 9 0,-6-1 3 16,-8 3 1-16,0 4-3 31,1 6-10-31,1 5-6 0,11 6-8 0,-2 0-2 16,10 1-4-16,7 2-4 15,2-5 2-15,7 0-16 16,9-3-237-16</inkml:trace>
  <inkml:trace contextRef="#ctx0" brushRef="#br0" timeOffset="43872.93">2388 11853 585 0,'-6'-2'312'0,"-7"4"-72"16,0 1-62-16,2 13-80 16,2 2-26-16,6 3-36 0,3 0-10 15,4-2-3-15,4-6 1 16,3-4 5-16,-1-6 6 15,2-4 12-15,-3-3 0 16,-2-6-4-16,-3-2-5 16,-3-7-16-16,-1-2-6 15,0-1-11-15,-2 4-4 16,-1 4-3-16,-1 4-2 16,-2 4 0-16,3 0 2 0,3-1 0 15,3-2-1-15,10-7-1 16,7-6-1-16,14-5-1 15,3-1 1-15,2 6 0 16,2 8 1-16,-14 18 4 16,-2 16 5-16,-12 33 15 15,-6 13 8-15,-7 19 6 16,-5-1-3-16,-1-15-9 16,6-10-7-16,13-22-7 15,11-12 1-15,12-16 3 16,-2-13 1-16,3-20 1 15,2-7-1-15,-8-10-3 0,-2-5-1 16,-8-7-1-16,-6-3-1 16,-8-1-2-16,0 10-1 15,-8 20-5-15,-4 16-7 16,-3 26 4-16,-1 11 2 16,1 21 9-16,0 4 8 15,5 2 6-15,3-2-2 0,9-10-2 16,4-7-1-1,9-12-6-15,3-4-3 16,0-12-96-16,0-2-69 16</inkml:trace>
  <inkml:trace contextRef="#ctx0" brushRef="#br0" timeOffset="44569.22">3239 12295 215 0,'0'-1'181'0,"4"-3"59"0,1-1-24 16,2-7-22-16,-1-3-17 15,-8-3-30-15,-4-2-17 0,-8 3-29 16,-8 3-20-16,-8 13-39 15,1 3-14-15,1 13-32 16,3 5-7-16,15 5-6 0,5 3-2 16,12-1 7-16,10-3 5 15,9-10 8-15,0-6 6 16,3-14 8-16,-3-4 2 16,-7-7 4-16,-3-1 2 15,-11 1-4-15,-2 2-3 16,-3 3-11-16,-1 5-6 0,1 7-13 15,0 4-2 1,0-4 1-16,0 0 2 16,1 8 7-16,5 3-1 0,24 24-1 15,-12-34 3-15,-4-4 6 16,-1-7 6 0,-3-3 8-16,1-2 6 0,-2-2 15 15,-2 2 10-15,1 7 9 16,-4 8-3-1,0 11-15-15,0 4-10 0,1 8-14 16,2 1-3-16,3-4 1 16,3-4 1-16,2-15 9 15,-2-6 7-15,3-13 8 16,-3-5 3-16,-3-4-5 16,4 3-6-16,-11 6-30 0,4 6-101 15</inkml:trace>
  <inkml:trace contextRef="#ctx0" brushRef="#br0" timeOffset="45028.51">3806 12374 664 0,'1'-4'324'0,"3"-1"-110"16,1-4-36-16,1-4-56 16,-1 0-21-16,-3-3-35 15,-2 1-14-15,-5 2-21 16,-4 0-10-16,-10 5-20 16,-3 5-6-16,-5 8-9 0,1 6-2 15,0 6 6 1,3-1 3-16,8 1 2 0,4-6 0 15,11-3-2-15,1-1 0 16,10-5 1-16,4 1 2 16,7 0-1-16,2 2 1 15,1 11 3-15,-3 2 2 16,-5 10 11-16,-1 9 4 0,-9 0 6 16,-6 1 0-1,-8-2 8-15,-8-8 12 0,-10-4 43 16,-5-7 22-16,-6-16 21 15,0-3-4-15,4-18-44 16,8-3-23-16,11-6-47 16,5-3-29-16,10-2-112 15,-2-2-103-15</inkml:trace>
  <inkml:trace contextRef="#ctx0" brushRef="#br0" timeOffset="45428.46">3325 11463 770 0,'-3'-5'436'0,"-2"-3"-90"0,-1 9-170 16,4 8-53-16,3 12-85 0,2 7-27 16,2 7-4-16,1 2-2 15,-5-6-9-15,2 0-75 16,-3-8-287-16</inkml:trace>
  <inkml:trace contextRef="#ctx0" brushRef="#br0" timeOffset="45723.18">3245 11442 636 0,'9'-16'308'0,"20"-19"-99"16,4 7-24-16,10 18-31 15,7 9-38-15,-12 17-51 16,-15 6-9-16,-16 8-11 16,-15 0-5-16,-16 1-11 15,7 1-8-15,-3-9-15 16,8-6-17-16,12-8-25 15,4-8-9-15,15-3 2 16,4 0 10-16,8-1 15 16,5 6 8-16,-3 8 3 15,-5 1 7-15,-16 11 16 16,-9 2 7-16,-17 2 9 0,-7 3 2 16,-7-7-5-16,-6-6-2 15,4-12-64-15,4-4-82 16</inkml:trace>
  <inkml:trace contextRef="#ctx0" brushRef="#br0" timeOffset="46116.24">3673 11584 817 0,'0'-1'383'0,"6"-3"-135"15,10 1-75-15,17 3-86 16,3-4-9-16,7 3-36 16,-3 1-17-16,-7-1-17 15,-4 2-6-15,-13 3-16 16,-8-3-19-16,-6 2-26 15,-3-5-3-15,-7-4 14 0,-1-4 16 16,1 0 27-16,-1-3 6 16,7 0 5-16,4 4 4 15,1 1 14-15,1 6 5 32,2 4 6-32,-2 7 4 0,0 5 0 0,-3 7 3 15,-2-1 3-15,-5-1-4 16,-3-5-13-16,6-2-7 15,2-7-104-15</inkml:trace>
  <inkml:trace contextRef="#ctx0" brushRef="#br0" timeOffset="46366.86">4095 11430 975 0,'0'-3'444'0,"1"3"-193"15,5 12-50 1,0 15-79-16,1 7-17 0,0 4-39 0,-1-1-20 16,-1-3-24-16,-1-2-9 15,-1-8-43-15,1-4-73 16,-4-13-166-16,0-4-243 15</inkml:trace>
  <inkml:trace contextRef="#ctx0" brushRef="#br0" timeOffset="46554.83">4015 11481 434 0,'5'-10'278'0,"12"-11"29"31,-1 2-84-31,16 11-56 16,4 1-12-16,5 9-47 15,5 7-12-15,0 10-19 16,-5 6-11-16,-15 5-10 16,-12 5-3-16,-25 1-9 15,-12 4-5-15,-12-6-8 16,-3-4-6-16,2-12-25 16,6-7-113-16</inkml:trace>
  <inkml:trace contextRef="#ctx0" brushRef="#br0" timeOffset="47072.03">4536 11993 941 0,'9'-3'460'0,"7"3"-150"16,20 3-166-16,4-2-35 15,10-1-51-15,-1-4-23 16,-6 0-24-16,3 4-19 16,-16 2-118-16,-6-2-95 15</inkml:trace>
  <inkml:trace contextRef="#ctx0" brushRef="#br0" timeOffset="47267.11">4606 12107 670 0,'9'4'357'0,"13"-4"-35"16,12 3-54-16,12-3-35 0,1-3-28 15,4 3-85-15,-4-4-35 16,-12 3-52 0,-7-1-83-16</inkml:trace>
  <inkml:trace contextRef="#ctx0" brushRef="#br0" timeOffset="47892.78">5600 12185 722 0,'-28'1'368'15,"-26"0"-131"-15,25 0-88 0,50-1-111 16,28-3-28 0,69-2-13-16,39-2 18 0,63 0 38 15,29 0 17 1,42 2 18-16,13 2-5 0,-7 4-29 15,-18 1-14 1,-55-2-19-16,-37-2-9 0,-53-5-57 16,-28 6-90-16</inkml:trace>
  <inkml:trace contextRef="#ctx0" brushRef="#br0" timeOffset="48625.67">6046 11282 533 0,'-1'-1'279'0,"-5"5"-84"16,-5 14-44-16,-8 22-53 15,-6 12-24-15,2 16-18 16,-3 2-8-16,7-6-17 15,5-3-6-15,5-15-8 16,9-8-3-16,2-17 0 0,3-14 4 16,5-17 8-16,-1-10 2 15,4-15 3-15,1-3-6 16,-5-13-6-16,-2-3-2 16,3-10-4-16,-3-4-1 15,2 8-2-15,-1 7 0 0,-4 23 6 16,-2 11-1-16,4 20-16 15,-1 13-4 1,8 22-11-16,4 9-1 0,8 11 11 16,7 5 2-16,4-8 4 15,3-1 2-15,-2-11 3 16,-1-9 2-16,-14-7 1 16,-6-5 0-1,-21-7 3-15,-13-4-1 0,-32-3-2 16,-11-2 0-16,-9-4-3 15,4-3-1-15,21-2-42 16,12-1-28-16,12 2-124 16,6 0-156-16</inkml:trace>
  <inkml:trace contextRef="#ctx0" brushRef="#br0" timeOffset="48963.7">6391 11496 595 0,'5'6'317'15,"12"10"-50"-15,6 4-82 0,14 12-52 16,5-1-24-16,4 3-46 16,-2-1-17-16,-5-2-30 15,-6-3-21-15,-3-7-193 16</inkml:trace>
  <inkml:trace contextRef="#ctx0" brushRef="#br0" timeOffset="49157.43">6743 11507 734 0,'-11'2'366'0,"-18"3"-132"16,-2 6-42-16,-5 9-85 15,-3-1-28-15,-6 11-31 16,-1 2-14-16,2 1-18 16,7 4-7-16,12-7-5 0,5-5-36 15</inkml:trace>
  <inkml:trace contextRef="#ctx0" brushRef="#br0" timeOffset="49570.08">6339 11327 637 0,'9'2'275'16,"11"-1"-124"-16,15 3-46 16,16 0 14-16,22 2-5 0,4 0-19 15,0 1-39-15,-11-4-18 16,-22-3-19 0,-14-1-1-16,-18-7-4 0,-6-1-5 15,-10-11-10-15,-2 2-3 16,-8-7 0-1,2-1 2-15,4 9 4 0,5 1 2 16,5 12-4-16,5 5 3 16,5 13 17-16,-2 6 14 15,-2 12 28-15,-6 3 11 16,-6 0-4-16,1 0-11 16,1-8-24-16,-2-10 300 0</inkml:trace>
  <inkml:trace contextRef="#ctx0" brushRef="#br0" timeOffset="54443.58">6877 11712 810 0,'5'5'324'0,"-1"10"-202"0,0 8-40 15,-4 14-32-15,-1 2-5 16,1 3-15-16,0-5-5 16,-4-16-11-16,3-5-35 15,1-22-101-15,0-5-38 16,0-18-4-16,-2-9 31 15,-5-5 98-15,1-3 35 16,8 11 24-16,8 5 14 16,5 12 35-16,8 8 21 0,-4 8 16 15,7 3-6-15,0 10-23 16,-7 1-16-16,-2 4-21 16,-8 0-4-16,-9 0-6 15,-3-1-3-15,-7-4-8 16,0-3-4-16,8-7-17 15,3 3-4-15,14-1-8 32,5 2-2-32,5 7 5 0,-2 2 4 0,-8 7 7 15,-8-1 9-15,-23 8 16 16,-13-1 2-16,-11-6 2 31,-1-7-9-31,15-16-135 0</inkml:trace>
  <inkml:trace contextRef="#ctx0" brushRef="#br0" timeOffset="54850.12">7195 11830 635 0,'-1'-2'356'0,"2"-1"-61"15,10 1-100-15,21-3-71 16,7 2-22-16,11-1-24 16,-1 1-20-16,-6-1-31 15,0 2-11-15,-12 1-14 16,-2 1-5-16,-13-3-25 15,-9 0-16-15,-8-7-11 16,-5-5 3-16,-3-6 22 16,0 2 16-16,5 4 17 15,2 5 8-15,2 9 5 16,2 4 9-16,-1 15 23 16,-2 4 4-1,-1 11 3-15,-3-1-7 0,5-1-42 0,2-1-73 16</inkml:trace>
  <inkml:trace contextRef="#ctx0" brushRef="#br0" timeOffset="55053.21">7680 11732 981 0,'1'0'425'0,"2"2"-230"16,-2 8-45-16,3 16-79 16,0 2-13-16,0 12-23 15,3-2-12-15,-1-6-114 16,0-3-144-16</inkml:trace>
  <inkml:trace contextRef="#ctx0" brushRef="#br0" timeOffset="55259.89">7700 11745 735 0,'8'-4'371'15,"15"-5"-118"-15,6 4-38 0,2 10-95 0,-2 7-26 16,-3 9-41-16,-8 6-8 16,-12 5-6-16,2 1 2 15,-17 2 11-15,-6-3 0 31,-14-7-3-31,-9-7-8 0,1-12-133 0,2-6 108 16</inkml:trace>
  <inkml:trace contextRef="#ctx0" brushRef="#br0" timeOffset="55942.32">6674 12415 855 0,'-12'20'349'0,"-21"22"-208"16,-4 9-39-16,-5 8-35 15,0-2-13-15,17-8-20 16,4-4-16-16,15-20-13 16,6-10 1-16,10-23 1 15,2-12 3-15,8-18 6 16,2-3 2-16,-3-5 6 15,4-4 1-15,-3 10 8 16,-3 2 3-16,-2 16 1 16,0 14-6-16,-3 9-15 15,3 8-7-15,11 13-11 0,4 0 0 16,16 11 2 0,3 1 0-16,-5-2 0 0,-4 3 2 15,-15-6-1 1,-5-5 0-16,-14-3 1 0,-9-4 5 15,-10-4 7-15,-10 1 5 16,-25-3 2-16,-7 2-2 16,-20 0-9-16,-5 2-3 15,12-1-7-15,9 1-5 16,19-6-55-16,15-3-26 16,24-10-125-16,11-7-142 0</inkml:trace>
  <inkml:trace contextRef="#ctx0" brushRef="#br0" timeOffset="56198.77">7085 12421 1011 0,'4'-12'479'0,"7"-6"-206"0,-3 11-66 0,3 19-92 16,0 8-28-1,-3 15-24-15,-5 6-11 16,-4 6-17 0,-5 3-12-16,3 0-15 15,4-3-3-15,14-8-11 16,6-6-1-16,10-13-10 16,3-8-17-16,-2-12-78 0,-6-5-90 0</inkml:trace>
  <inkml:trace contextRef="#ctx0" brushRef="#br0" timeOffset="56347.57">6939 12548 922 0,'12'-5'491'16,"13"-3"-161"-16,18 1-104 0,12 4-19 16,15 2-97-16,0 1-34 15,1 13-35 1,-21-8-78-16</inkml:trace>
  <inkml:trace contextRef="#ctx0" brushRef="#br0" timeOffset="58231.54">8473 12045 480 0,'-6'0'300'0,"3"0"-18"0,6 8-53 16,17 1-68-16,13-3-22 15,25 2-37-15,11-1-27 16,8 1-38-16,-2 2-38 15</inkml:trace>
  <inkml:trace contextRef="#ctx0" brushRef="#br0" timeOffset="58412.07">8438 12255 862 0,'16'1'395'0,"26"4"-168"16,13-1-32-16,18-1-66 16,6 0-34-16,-6-4-77 15,-7-2-105-15</inkml:trace>
  <inkml:trace contextRef="#ctx0" brushRef="#br0" timeOffset="58937.43">9379 12181 657 0,'6'0'281'16,"2"-4"-125"-16,23 4-36 15,18 0-1-15,41 0 4 16,25 2-13-16,48-3-4 16,24 2 1-16,45-1-1 15,17-2-9-15,19 2-44 0,2 1-15 16,-23 1-26-16,-24-2-80 16,-66 1-451-16</inkml:trace>
  <inkml:trace contextRef="#ctx0" brushRef="#br0" timeOffset="59426.42">9898 11080 740 0,'-22'7'344'16,"-14"9"-153"-1,-10 27-85-15,-1 17-22 16,6 36-30-16,11 11-10 0,26-1-16 0,12-4-5 16,22-27-6-1,7-11 1-15,4-22-35 16,6-9-46 0</inkml:trace>
  <inkml:trace contextRef="#ctx0" brushRef="#br0" timeOffset="59800.74">10007 11424 860 0,'8'0'406'15,"7"0"-145"-15,16 19-151 16,11 11-39-16,6 7-17 15,1 5-10-15,-19-5-16 16,-12 0-6-16,-17 3-13 0,-10-1-1 16,-6-1-28-16,-10-8-40 15,-10-16-42-15,5-9-14 16,4-14 6-16,13-9 22 16,20-10 35-16,11-5 15 15,22-7 31-15,5-4 21 16,3-9 46-16,0 4 22 15,-11 2 41-15,-11 3 10 16,-29 8-22-16,-19 3-21 0,-28 11-40 16,-15 9-11-16,-1 17-12 15,5 5-6-15,21 12-21 16,19 4-63-16,29-1-228 16</inkml:trace>
  <inkml:trace contextRef="#ctx0" brushRef="#br0" timeOffset="60697.48">10986 11154 1017 0,'15'0'465'15,"10"0"-189"-15,16 21-170 16,7 20-48-16,-3 28-15 16,0 14-7-16,-22 11-3 15,-14-4-4-15,-13 2-15 16,-20-4-2-16,-8-11-3 0,-1-3-1 16,-2-26-117-1,2-15-93-15</inkml:trace>
  <inkml:trace contextRef="#ctx0" brushRef="#br0" timeOffset="62972.55">10535 11675 519 0,'1'-5'266'0,"3"-5"-75"0,2 1-39 15,6 4-60 1,3 5-22-16,1 7-35 0,1 8-8 0,-6 8-3 16,-6 3-1-16,-8-1 1 15,-4-2-1 1,-1-7-2-16,2-4 0 15,6-13 0 1,4-9-2-16,5-14-6 16,6-6-3-16,4-2-10 15,5 0-3-15,-2 10-3 16,0 7 0-16,-3 14 1 16,-1 5 3-16,-8 12 4 15,-1 4 2-15,-3 5 3 16,-5-1 0-16,2 1 0 15,-3-7 2-15,0-9 0 0,-2-1 3 16,5-11-1-16,0-5-1 16,10-4-3-16,-2-5-5 15,3 1-2-15,8 3-2 16,1 6-2-16,1 7 2 16,-4 8 2-16,-10 5 6 15,-10 7 11-15,0 2 2 16,-5-1 1-16,1-1 6 15</inkml:trace>
  <inkml:trace contextRef="#ctx0" brushRef="#br0" timeOffset="63352.21">11678 11613 922 0,'-5'7'391'16,"-10"12"-204"-16,-3 10-39 0,0 13-42 15,2 5-22-15,15 0-44 16,6-4-17-16,13-10-13 16,4-8-3-16,2-19 2 15,0-6-14-15,-7-15-84 16,-6-3-66-1</inkml:trace>
  <inkml:trace contextRef="#ctx0" brushRef="#br0" timeOffset="63502.57">11629 11544 1136 0,'-2'-4'497'15,"2"-3"-259"-15,0 6-143 0,0 0-44 0,0 1-102 16,0 0-114-16</inkml:trace>
  <inkml:trace contextRef="#ctx0" brushRef="#br0" timeOffset="63857">11411 11276 860 0,'7'-2'345'0,"12"-2"-196"16,18 4-37-16,27 2-11 0,7 3 2 15,9 6-28-15,-9-3-19 16,-21 0-31-16,-5 0-9 15,-18-7-9-15,-9-2-7 16,-14-7-28-16,-8-4-11 16,-7-6-1-16,-1-1 3 15,6 4 23-15,3 0 9 16,3 11 3-16,5 6 1 16,1 13 18-1,1 9 6-15,0 14 8 16,-4 2 0-16,-3 3 13 0,-2 0-69 15</inkml:trace>
  <inkml:trace contextRef="#ctx0" brushRef="#br0" timeOffset="64340.1">11595 12223 462 0,'18'-5'313'0,"14"-3"-14"16,17 1-43-16,5-1-14 0,9 1-79 15,-4-2-42-15,-6 7-73 16,-10 2-32-16</inkml:trace>
  <inkml:trace contextRef="#ctx0" brushRef="#br0" timeOffset="71888.22">9780 12570 469 0,'4'-4'236'0,"-1"-4"-64"15,11-4-69-15,3-3-3 16,13-6 11-16,9 3-6 0,12 9-19 16,2 2-20-16,-8 15-33 15,-9 5-7 1,-24 7-10-16,-12 2-2 0,-23 2 2 15,-7-1 3-15,-1-4 1 16,6-5-4-16,18-9-11 16,12-3-3-16,20-5-6 15,10 3-3-15,14 3 5 16,4 6-1-16,-8 11 3 16,-8 4 3-16,-25 7 6 15,-12-3 8-15,-29 5 10 16,-9 1 5-16,-12-11 3 15,-4-3-6-15,12-20-22 16,8-9-33-16,19-8-105 0,13 0-75 16,11-2-101-1,6 1-43-15</inkml:trace>
  <inkml:trace contextRef="#ctx0" brushRef="#br0" timeOffset="72117.18">10455 12669 961 0,'-3'-2'441'0,"6"-1"-179"16,9 1-74-16,29 2-81 15,12 1-22-15,17 3-41 16,-7-1-19-16,-11 3-109 15,-6 0-136-15</inkml:trace>
  <inkml:trace contextRef="#ctx0" brushRef="#br0" timeOffset="72401.02">10980 12759 655 0,'1'-4'352'0,"2"-3"-60"16,4-4-168-16,4-3-31 16,6-4-23-16,1-3-2 15,1-7 4-15,-4 2 2 16,-4 0-3-16,-3 9 5 16,-5 9-2-16,0 8-13 15,-2 15-6-15,-1 1-9 16,2 15-12-16,0 8 15 15,4 13 2-15,1 6-3 16,0-2-12-16,2-6-13 16,-2-17-12-16,0-12-1 15,2-14-322-15</inkml:trace>
  <inkml:trace contextRef="#ctx0" brushRef="#br0" timeOffset="72910">12366 12046 723 0,'0'3'351'0,"6"-2"-89"16,11 2-73-16,19-3-74 15,12 0-11-15,14-2-52 16,2-3-16-16,-15-2-17 16,-1 0-8-16,-23-1-120 15,-9 3-86-15,-9 5-216 16</inkml:trace>
  <inkml:trace contextRef="#ctx0" brushRef="#br0" timeOffset="73062.33">12425 12184 476 0,'-3'3'272'0,"3"3"19"0,15-3-24 16,20-3-36-16,12-2-15 0,13 0-83 15,-1 2-40-15,-9 0-49 16,-5 0 5-16</inkml:trace>
  <inkml:trace contextRef="#ctx0" brushRef="#br0" timeOffset="76217.17">13421 11483 580 0,'-34'17'327'0,"-20"16"-50"16,-2 25-99-16,9 10-25 0,18 38-35 31,10 6-26-31,23 2-38 0,5 1-13 16,15-31-20-1,6-11-7-15,13-16-3 16,9-17-75-16,20-23-267 15</inkml:trace>
  <inkml:trace contextRef="#ctx0" brushRef="#br0" timeOffset="76561.08">13631 11670 524 0,'2'-2'320'0,"4"0"-47"15,-12 3-55-15,5-1-70 16,-7 23-21-16,-27 51-2 0,21-21-26 15,5 3-39-15,10 0-19 16,22-12-24 0,3-10 0-16,15-14-1 15,1-8 0-15,2-10-11 16,-1-4-5-16,-9-9-181 0,-5-9-141 16</inkml:trace>
  <inkml:trace contextRef="#ctx0" brushRef="#br0" timeOffset="76709.25">13807 11720 691 0,'0'-1'334'16,"1"1"-114"-16,2 7-48 0,-3-7-31 15,2 30 8 1,8 59 4-16,-3-25-8 16,1 9-46-16,-2-5-20 0,0-14-40 15,1-4-42-15</inkml:trace>
  <inkml:trace contextRef="#ctx0" brushRef="#br0" timeOffset="77442.28">14253 11600 676 0,'0'-4'329'0,"8"4"-114"15,0 3-74-15,4 12-73 16,-1 6-14-16,-4 5-17 16,-7-2-5-16,-1-2-7 15,0-3-1-15,-1-13 2 16,5-6-2-16,8-15-6 15,-2-7-2-15,9-5-10 16,1-3-4-16,-1 5-4 16,3 8-3-16,-2 6 5 15,-1 10 3-15,-7 9 12 16,0 7 5-16,-10 6 4 16,-2-2-1-16,-2 3-6 15,0-6-2-15,4-3-6 16,4-6-2-16,5-12 0 15,6-3-1-15,8-7-1 16,1-2-2-16,6 4-3 16,-6 0 1-16,-2 9-1 15,-2 4 0-15,-11 8 0 0,3 11 1 16,-8 1 2-16,-4 2 1 31,-1 3-70-31,-1-4-154 0</inkml:trace>
  <inkml:trace contextRef="#ctx0" brushRef="#br0" timeOffset="77615.2">14204 11926 945 0,'11'0'452'31,"3"-4"-176"-31,32-2-121 0,20-1-32 0,19-1-56 16,7 6-25-16,-10 2-27 15,-2 6-101-15</inkml:trace>
  <inkml:trace contextRef="#ctx0" brushRef="#br0" timeOffset="77939.75">14548 12120 593 0,'-17'-5'354'0,"-26"-6"0"16,-4 4-117-16,1 9-80 16,3 1-37-16,16 7-70 15,13 4-19-15,20 4-20 16,11 3-4-16,22 7 1 15,7-1-1-15,6 1-1 16,-6 2 1-16,-22-3-3 16,-12-3 6-16,-28-7 14 15,-7-1 7-15,-15-15 11 16,-3-2-1-16,7-10-16 16,7-8-16-16,23 3-176 15</inkml:trace>
  <inkml:trace contextRef="#ctx0" brushRef="#br0" timeOffset="78248.48">14751 11474 659 0,'16'0'410'15,"12"5"18"-15,19 25-255 16,8 9-36-16,7 32 0 16,-8 14-3-16,-22 23-25 15,-14 6-16-15,-32-1-46 16,-15-7-9-16,-16-16-15 15,0-8-7-15,9-23-72 16,13-19-162-16</inkml:trace>
  <inkml:trace contextRef="#ctx0" brushRef="#br0" timeOffset="78745">15391 11888 814 0,'-2'7'428'16,"-3"7"-89"-16,-2 14-164 16,2 5-21-16,-6 3-37 15,2 2-22-15,4-2-42 16,3-7-18-16,12-3-21 16,9-7-3-16,13-9-3 15,5-2-3-15,0-11-16 16,-1-3-48-16,-12-6-123 15,-3-2-137 1</inkml:trace>
  <inkml:trace contextRef="#ctx0" brushRef="#br0" timeOffset="78898.31">15332 11760 1046 0,'5'-5'512'16,"1"-6"-171"-16,5 7-227 0,3 1-50 0,1 5-142 16</inkml:trace>
  <inkml:trace contextRef="#ctx0" brushRef="#br0" timeOffset="79342.32">15180 11546 840 0,'4'-2'369'0,"6"2"-164"15,14 0-84-15,14-1-27 16,23 1 9-16,7 0-8 16,3 1-23-16,-4 0-12 0,-25 0-26 15,-12-3-11 1,-11-1-10-16,-10 0-6 16,-9-4-22-16,-2-1-13 15,-15-4-6-15,-6-1 0 16,-5-4 19-16,-1 1 8 0,11 7 1 15,8 1-6-15,16 9-5 16,4 5 1-16,10 7 5 16,5 5 8-16,1 11 6 15,-2 4 7-15,-10 1 16 16,-10-2 13-16,-10-7 25 16,-4 0 4-16,-8-8-10 15,-4-3-12-15,-6-10-91 16,-7 0-492-16</inkml:trace>
  <inkml:trace contextRef="#ctx0" brushRef="#br0" timeOffset="84208.4">9645 12307 676 0,'-14'8'286'0,"-18"24"-158"15,-5 20-39-15,4 31-39 16,7 14-2-16,23 6-9 16,15-2-6-16,23-18-11 15,14-13-6-15,15-24-197 16</inkml:trace>
  <inkml:trace contextRef="#ctx0" brushRef="#br0" timeOffset="84771.82">11313 12403 651 0,'7'1'324'0,"13"15"-100"0,11 12-68 15,8 23-54-15,-1 15-17 16,-10 10-18-16,-14 6-11 15,-20 1-16-15,-7-5-5 16,-11-20-11-16,-1-11-8 16,-4-22-115-16,5-10-100 15</inkml:trace>
  <inkml:trace contextRef="#ctx0" brushRef="#br0" timeOffset="85310.86">12033 12612 486 0,'-16'-1'293'16,"-11"-6"-23"-16,-9 5-104 15,0 3-19-15,-4 3-39 16,7 5-25-16,13 0-47 16,5 3-20-1,16 4-18-15,6 0-3 0,16 3 2 16,12 1 2-16,11-3 4 15,6 0 6-15,-5-3 7 16,-10 0 6-16,-23 2 20 16,-13 4 31-16,-26 1 51 15,-12-2 12-15,-7-5-12 0,1-3-32 16,12-9-58-16,7-2-9 16,11 3-339-16</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6:49.112"/>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07:38:59.993"/>
    </inkml:context>
    <inkml:brush xml:id="br0">
      <inkml:brushProperty name="width" value="0.05292" units="cm"/>
      <inkml:brushProperty name="height" value="0.05292" units="cm"/>
      <inkml:brushProperty name="color" value="#FF0000"/>
    </inkml:brush>
  </inkml:definitions>
  <inkml:trace contextRef="#ctx0" brushRef="#br0">15206 2284 247 0,'-7'-1'155'0,"-7"2"-16"0,0 6-39 16,6 2-47-16,0-1-3 0,1-3 42 31,0-5 24-31,1 0 34 16,5-3 13-16,0 1-10 16,1 1-3-16,0 1-31 15,0 0-17-15,0 0-20 16,3 22-19-16,62 34-6 15,-18-25 3-15,23-1-9 16,11-9-1-16,10-7-7 16,0-11-6-16,-11-20-7 15,-7-5 0-15,-17-16 6 0,-8-1 4 16,-18 0 32-16,-11 2 10 16,-15 9 0-16,-4 6-4 15,-2 10-35-15,-5 1-19 16,3 3-36-16,1 1-81 15</inkml:trace>
  <inkml:trace contextRef="#ctx0" brushRef="#br0" timeOffset="88654.18">2086 8544 498 0,'-5'6'245'16,"-7"17"-70"-16,-8 8-54 0,-12 15-54 16,-7 8-18-16,-4 10-34 15,4-4-4-15,10-6-2 16,8-9 2-16,10-23 24 15,6-11 13-15,11-20 12 0,6-13 2 16,15-20-17 0,-1-8-11-16,4-11-8 15,-3-6-1-15,-3 3-5 16,-1-1-4-16,-11 8-4 16,-2 12 6-16,-11 13 29 15,-1 12 14-15,0 16 8 0,-6 4-10 16,12 20-34-1,4 10-16-15,7 8-10 16,18 11-2-16,12 0 1 16,6 3 2-16,8-1 3 15,-3-3 1-15,-6-9 1 16,-7-6 2-16,-9-5 1 0,-12-10-2 16,-27-9 6-16,-12-2 1 15,-30-7 2-15,-13 3 2 16,-7-1-6-16,-2-2-3 15,11 1-29-15,9 1-31 16,16-1-114-16,14 1-120 16</inkml:trace>
  <inkml:trace contextRef="#ctx0" brushRef="#br0" timeOffset="89149.01">2785 8743 437 0,'3'-5'257'0,"-1"-9"-7"16,-1-1-17-16,-1 1-27 0,-9-1-16 15,-12 0-53-15,-2 3-37 16,-12 8-59-16,0 3-22 15,3 12-19 1,2 6-6-16,9 9-2 16,5 5-1-16,15 0-4 15,2 4-2-15,19-6 2 0,8-3 0 16,9-14 4-16,8-6 3 16,-9-10 4-16,-6-7 3 0,-9-5 7 15,-8-2 3-15,-7-3 3 16,-9 3-4-16,-4 3-6 15,-2 3-4-15,-3 8-9 16,8 4-4-16,-2 6 0 16,6 6-1-16,7 4 5 15,5 1 3-15,18-4 3 16,3-4 3-16,12-7 9 16,0-5 7-16,-13-6 17 15,-3-4 9-15,-10-1 7 16,-6-3-2-16,-7 0-15 15,2 3-12-15,-9-1-114 16,1 4-114-16</inkml:trace>
  <inkml:trace contextRef="#ctx0" brushRef="#br0" timeOffset="89444.18">3008 8537 739 0,'1'-17'370'15,"10"-20"-92"-15,8-2-54 16,12 7-66-16,6 7-25 15,9 14-56-15,2 11-28 16,0 19-22 0,1 9-4-16,-8 9-5 0,1 7-2 15,-7 2-6-15,-1-4-2 16,-10 1-2-16,-6-6 2 16,-5-4 0-16,1 1 2 0,-3-15 0 15,-3 0 0-15,1-11-3 16,-7-6 0-16,-4-2-17 15,-4-3-20-15,5 2-19 16,-1-1-4-16,-29 7 8 16,-38 19 18-16,15 3 19 15,9 2 3-15,20-8-95 16,12 1-161-16</inkml:trace>
  <inkml:trace contextRef="#ctx0" brushRef="#br0" timeOffset="90045.38">4035 8612 642 0,'-15'-5'296'0,"-19"-2"-122"15,-4-1-55-15,1 9-57 0,1 6-22 16,11 4-38-16,9 4-9 16,14 3-7-16,7-3 1 15,15 2 13-15,7 0 3 16,10-2 9-16,-2-6 1 16,-4-3-2-16,-7-4-2 15,-15-2-3-15,-4 0-6 16,-13 0-1-16,-7 2-1 15,-10 4-2-15,-8 3 2 0,-1 6-3 16,-1 1-2-16,13 6-4 16,8 2-2-16,14 3 5 15,12-2 4-15,16-9 12 16,6-3 4-16,7-13 4 16,-5-6-1-16,-1-7 1 15,-3-8 0-15,1-2-2 16,-2-3 2-16,-1-1-2 15,-6-2 0-15,-11 0 7 16,-4 1 6-16,-9 9 34 16,-5 4 3-16,-1 13-9 15,-3 2-9-15,5 13-41 16,4 5-5-16,4 6-2 16,9 4-1-16,-2-1 3 15,16 1 2-15,5-6 15 16,2-4 13-16,9-12 20 0,-11-4 9 15,-5-7 8 1,0-9-8-16,-8-6-15 0,-3-4-10 16,-11-6-113-16,-4-2-94 0</inkml:trace>
  <inkml:trace contextRef="#ctx0" brushRef="#br0" timeOffset="90140.78">4412 8481 646 0,'-7'-7'377'0,"1"-4"-60"16,2 8-87-16,4 3-132 15,9 9-48-15,5 7-212 0</inkml:trace>
  <inkml:trace contextRef="#ctx0" brushRef="#br0" timeOffset="90471.13">4929 8772 540 0,'0'-8'367'0,"-2"-9"14"16,-7-3-79-16,-7-10-116 0,-7 3-50 15,-10 0-77-15,-3 6-27 16,-5 17-32-16,1 4-7 15,9 17-5-15,4 4 0 16,16 8 1-16,10 2 3 16,16-5 8-16,13 0 6 15,10-10 13-15,1-7 3 16,-3-3 6-16,-9-6 1 0,-16-6-6 16,-5 0-27-1,-6-1-286-15</inkml:trace>
  <inkml:trace contextRef="#ctx0" brushRef="#br0" timeOffset="90794.02">5089 8666 650 0,'5'-7'413'0,"3"-2"-62"15,-8 6-91-15,-4 0-53 16,-7 8-104 0,-4 6-43-16,2 10-43 15,3 7-8-15,12 5-2 16,11 4-1-16,13-2 3 16,8-4 2-16,1-13 2 15,2-7 2-15,-2-15 3 0,-2-6 1 16,-3-14-1-16,-4-3-4 15,-3-4-12-15,-6-4-11 16,-4 3-59-16,1-3-48 16,-6 10-120-16,-5 6-101 0</inkml:trace>
  <inkml:trace contextRef="#ctx0" brushRef="#br0" timeOffset="91093.87">5572 8588 877 0,'0'4'382'0,"2"18"-168"16,1 5-59-16,3 19-36 0,-2 10-16 16,-3 22-41-16,-1 8-17 15,-2-8-20-15,0-3-6 16,3-25-7-16,5-11-4 16,5-8-102-16,3-9-136 15</inkml:trace>
  <inkml:trace contextRef="#ctx0" brushRef="#br0" timeOffset="91213.77">5581 8866 873 0,'13'-7'334'0,"16"-3"-239"16,10 2-55-16</inkml:trace>
  <inkml:trace contextRef="#ctx0" brushRef="#br0" timeOffset="91529.33">6143 8618 822 0,'-19'-7'399'0,"-20"-7"-169"16,3 5-80-16,6 6-114 15,6 3-30-15,16 13-20 0,5 4-3 16,7 2 6-16,10 3 3 15,6-4 8-15,2-2 2 16,1-3 3 0,-6-4-5-16,-10-3-25 0,-7-3-7 15,-14 0-4-15,-8-1 7 16,-1-1 30-16,-3 0 23 0,8 2 35 16,6 0 13-1,5 6 26-15,7 4-5 0,8 5-12 16,8 3-9-1,9 1-27-15,8-2-7 0,6-6-17 16,6-6-36 0</inkml:trace>
  <inkml:trace contextRef="#ctx0" brushRef="#br0" timeOffset="92148.25">7232 8561 715 0,'-11'-3'346'16,"-18"2"-134"-1,-5 3-70-15,-4 12-98 0,4 9-21 16,7 9-25-16,9 5-4 0,19 3 3 16,9 0 2-1,16-5 6-15,15-4 5 0,15-10 4 16,1-8 3-16,0-14 14 16,-19-6 11-16,-27-11 30 15,-8-1 12-15,-26-1-9 16,-11 1-15-1,-11 5-36-15,-3 2-41 0,17 4-412 32</inkml:trace>
  <inkml:trace contextRef="#ctx0" brushRef="#br0" timeOffset="92294.4">7484 8625 897 0,'18'1'407'15,"20"-1"-205"-15,-4-3-49 0,6 2-93 16,-3-1-23-16,-6 2-51 0,0-2-136 16</inkml:trace>
  <inkml:trace contextRef="#ctx0" brushRef="#br0" timeOffset="92420.59">7565 8642 486 0,'-5'10'296'15,"-5"10"-20"-15,10 5-132 0,2 6-31 16,9 2-53-16,0-1-19 16,5-4-250-16</inkml:trace>
  <inkml:trace contextRef="#ctx0" brushRef="#br0" timeOffset="92674.52">7861 8698 680 0,'5'2'421'0,"1"1"-59"16,0 11-126-16,-5 2-47 0,-4 4-75 16,4-2-26-1,-1-4-41-15,0-4-15 16,5-9-15-16,0-3-5 16,8-9-3-16,5-7-4 0,4-1-3 15,4 1-2-15,2 8-3 16,0 4 1-16,4 12-1 15,-4 3 3-15,-17 11 2 16,4-1 3-16,-11 6-2 16,-3-2-2-16,7-5-99 15,-7-3-87-15</inkml:trace>
  <inkml:trace contextRef="#ctx0" brushRef="#br0" timeOffset="93347.24">9250 8643 551 0,'-15'0'292'0,"-17"7"-58"16,-11 5-54-16,4 8-100 0,6 8-15 16,23 4-41-16,15 4-3 15,23-1 5-15,12-7 2 16,9-10 2-16,0-11 1 15,-9-14 3-15,-5-14 4 0,-18-16 4 16,-4-8-1-16,-16-13-8 16,-5-5-7-1,-3-15-5-15,1-7 2 16,7-1-2-16,8 6-2 16,6 22-9-16,3 12-9 0,7 21-15 15,1 13-15-15</inkml:trace>
  <inkml:trace contextRef="#ctx0" brushRef="#br0" timeOffset="93533.98">9464 8628 935 0,'0'9'410'0,"0"5"-193"16,4 8-114-1,1 5-20-15,6 0-32 0,6 5-17 16,8-6 25-16,5-4-230 16</inkml:trace>
  <inkml:trace contextRef="#ctx0" brushRef="#br0" timeOffset="93816.38">9970 8672 396 0,'6'4'329'0,"3"3"28"16,-11 7-58-16,-4 2-14 0,-13 5-91 16,-10-1-41-1,-6-4-82-15,2-1-26 0,3-11-25 16,1-2-11-16,1-8-35 16,4-7-26-16,5-3-24 15,5-4 1-15,11 3 23 16,-1 2 18-16,13 5 12 15,5 3 5-15,8 6 17 16,7 5 15-16,-4 11 30 16,3 6 4-16,-2 8-5 15,-3 1-6-15,1 2-21 16,2 0-6-16</inkml:trace>
  <inkml:trace contextRef="#ctx0" brushRef="#br0" timeOffset="94153.6">10442 8769 767 0,'-17'-11'450'15,"-11"-8"-69"1,-9 5-189-16,5 4-73 16,8 10-75-16,-4 5-22 15,13 15-22-15,1 4-3 0,6 13-2 16,9 2 2-16,12 2 4 15,2-3 1-15,2-17 5 16,5-2 2-16,2-19 4 16,0-10 3-1,-1-17 5-15,-4-9 0 0,-10-12 0 16,0-4-2-16,-9-11-1 16,-8-11-2-16,-2-9-4 15,-3-8-4-15,13 7-9 16,14 13-7-16,13 25-15 15,7 17-6-15,15 22-8 0,4 11-5 16,7 18-155-16,0 9-171 16</inkml:trace>
  <inkml:trace contextRef="#ctx0" brushRef="#br0" timeOffset="94513.12">10664 8877 507 0,'10'4'319'0,"13"-2"12"0,0 1-55 0,0-3-63 16,1-3-37-1,-4-8-71-15,-4-4-23 0,-4-6-32 16,-1-2-14-1,-11-3-19-15,-4 0-7 0,-16 0-17 16,-6 3-9-16,-5 13-13 16,-2 4-1-16,7 18 3 15,-1 6 1-15,9 15 11 16,10 11 2-16,12 15 8 16,5 5 3-16,7-2 3 15,0-3 4-15,0-13 3 16,0-3 1-16,-5-7-3 0,-3-5-4 15,12-5-280 1</inkml:trace>
  <inkml:trace contextRef="#ctx0" brushRef="#br0" timeOffset="94940.33">11272 8861 637 0,'-15'-20'368'0,"-1"-18"-85"16,-10 7-47-16,-5 5-39 0,-2 11-70 0,-7 8-38 15,6 14-53 1,1 5-15 0,20 14-15-16,6 4-2 15,14 2 0-15,14 6 2 16,9-7 1-16,9 0 0 15,0-10-2-15,3-7-3 0,-8-12 3 16,-2-8-94 0,0-12-37-16,-4-9 2 0,-5-12-1 15,-3 0 100-15,-8-9 58 16,-4 0 15-16,-6 13 35 0,-1 6 15 16,-1 24-10-1,-4 10-10-15,2 22-28 0,2 10-18 0,3 28-5 16,2 12-2-16,-1 11-4 15,-3-3-1-15,1-12-6 16,3-10-3-16,5-17-4 16,5-7-7-16,1-20-105 15,-1-11-226-15</inkml:trace>
  <inkml:trace contextRef="#ctx0" brushRef="#br0" timeOffset="95306.72">11443 8798 929 0,'5'-4'400'15,"17"-1"-188"-15,8 3-47 0,17 2-63 16,2 0-13-16,-11-3-47 16,-3 3-14-1,-15-6-14-15,-1 2-4 16,-4 3-6-16,-4-1-2 0,-11 10-2 0,0 4 0 15,-3 5 2 1,-1 1 1-16,8-1 1 16,-1-4 0-16,3-6 1 15,0-4 0-15,-2-8 2 16,4-5 0-16,3-8-5 16,6-1-3-16,8 1-8 15,0 3-2-15,1 12-4 16,-3 3 0-16,-7 7 7 15,1 9 3-15,-6 8 8 16,-3 6 3-16,-4 6-2 16,-2-4 1-16,-2-3-5 15,1-4 49-15,-2-15-382 16</inkml:trace>
  <inkml:trace contextRef="#ctx0" brushRef="#br0" timeOffset="95452.04">11883 8439 927 0,'-2'-8'435'16,"0"-5"-190"-16,2 10-34 0,7 12-89 15,5 12-41 1,6 13-53-16,1 3-11 16</inkml:trace>
  <inkml:trace contextRef="#ctx0" brushRef="#br0" timeOffset="96139.23">13175 8466 843 0,'4'-11'339'0,"-3"-7"-222"0,-6 15-35 0,-12 35-22 16,-15 10-4-16,-10 31 7 16,-4 8-12-16,2 6-18 15,7-3-7-15,17-15-10 16,9-14-1 0,15-33 5-16,8-11 3 0,8-37 6 31,-11 12 2-31,2 1-7 0,29-57-5 0,4-21-6 15,-3-17-3-15,-25 22-3 16,2-2-2-16,-4 13-10 16,-2 17-7-16,-4 35-14 15,-1 19 0-15,-4 35 7 16,2 16 6-16,5 23 17 16,3 7 3-16,6 4 2 15,6-1 1-15,12-1-1 16,2-7-2-16,2-14-6 15,-6-15-7-15,-10-19-231 16</inkml:trace>
  <inkml:trace contextRef="#ctx0" brushRef="#br0" timeOffset="96284.56">13087 8698 566 0,'5'-1'255'0,"15"0"-109"0,10 0-39 15,25 4-52-15,16 3-10 16,21 3-27-16,10 5 57 16</inkml:trace>
  <inkml:trace contextRef="#ctx0" brushRef="#br0" timeOffset="96677.12">13687 8734 784 0,'-2'-1'316'0,"4"-2"-204"16,11-1-31-16,28-1-12 15,16 2 14-15,27 2 26 0,9 1 2 16,3 0-15-16,4 1-15 15,-9-1-28 1,-10-5-13-16,-22 2-18 16,-22-4-1-16,-29-1-3 0,-13-2-3 15,-18-3-4-15,-2-2-5 0,-3-1-4 16,6 1-2 0,15 8-14-1,9 3-5-15,16 9-4 0,4 7 1 16,3 7 17-16,-2 3 5 0,-11 6 12 15,-8-2 11 1,-14-4 9-16,-3 0 0 0,1-5-10 31,3-4-19-31,15-7-237 0</inkml:trace>
  <inkml:trace contextRef="#ctx0" brushRef="#br0" timeOffset="96900.55">14713 8380 936 0,'-2'-1'386'0,"3"10"-221"15,8 14-24-15,4 18-16 16,7 8 0-16,-1 4-12 16,-3 3-11-16,-2 1-32 15,0 0-15-15,-4-2-24 0,2-5-7 16,-5-13-12-1,-1-6-11-15,-4-16-172 16,-3-10-234-16</inkml:trace>
  <inkml:trace contextRef="#ctx0" brushRef="#br0" timeOffset="97190.43">14681 8471 840 0,'14'-16'385'16,"13"-15"-180"-16,14 7-49 15,5 2-16-15,10 13-33 0,1 8-19 16,-11 10-38-16,-7 6-13 16,-23 5-12-16,-11 2-4 15,-23 1-5-15,-11 2 0 16,-9-10-5-16,4 1-3 16,19-6-8-16,14 2-1 15,23-1-5-15,9 2 0 16,13 9 2-16,1 2 0 15,-11 8 2-15,-1 4 1 16,-19-3 3-16,-12 1 4 0,-14-4 3 16,-12-2 0-16,-13-5 1 15,-2-6-2-15,6-8-25 16,6-7-91-16</inkml:trace>
  <inkml:trace contextRef="#ctx0" brushRef="#br0" timeOffset="97393.87">15440 8866 1240 0,'1'0'556'0,"1"-2"-239"0,-2 2-58 16,-1 0-92-16,0 0-21 15,0 0-65-15,-1 0-27 16,1 0-29-16,0 0-8 15,0 0-17-15,-5 0-129 16</inkml:trace>
  <inkml:trace contextRef="#ctx0" brushRef="#br0" timeOffset="102170.81">2480 9779 455 0,'-26'-7'269'16,"-34"-6"-29"-16,-7 2-56 0,0 9-78 0,1 4-35 15,11 9-46 1,8 9-18-16,13 6-19 0,17 11-6 16,17 5 3-1,10-2 5-15,28-6 14 16,5-9 10-16,16-14 5 15,6 0 4-15,-1-9-1 16,-4-2 2-16,-20-4-2 16,-10-6 4-16,-22-1 0 0,-15-1-6 15,-23 7-8 1,-12 4-8-16,-14 7-8 16,0 8-3-16,7 8-1 15,4 7-5-15,13 2-1 0,10 4-1 16,20 1 1-1,12-4 5-15,18-5 6 0,11-5 3 16,10-14 5-16,8-1 3 16,9-13 0-16,-1-7 1 15,-1-6 1-15,-9-7-2 16,-13-4 2-16,-7-1 1 16,-17 4 2-16,-5 0 16 15,-14 5 33-15,-5 6 9 16,-3 7 1-16,0 7-18 15,5 10-44-15,4 10-12 16,8 12-10-16,0 5 2 16,6 3 9-16,3 1-88 0,-2-9-180 15</inkml:trace>
  <inkml:trace contextRef="#ctx0" brushRef="#br0" timeOffset="102335.55">2728 9663 1070 0,'-2'-7'440'15,"-2"-10"-258"-15,9 13-135 16,5 5-28-16,5 9-50 16,1 10-109-16</inkml:trace>
  <inkml:trace contextRef="#ctx0" brushRef="#br0" timeOffset="102486.59">2930 10047 647 0,'6'12'360'16,"10"15"-53"-16,0-2-72 15,2-8-89-15,-2-2-15 0,1-13-20 16,2-2-6-16,0-9-21 16,0-3-15-16,-4-6-46 15,-3-5-69-15,0-2-201 16</inkml:trace>
  <inkml:trace contextRef="#ctx0" brushRef="#br0" timeOffset="102907.59">3550 9978 643 0,'0'10'306'0,"-2"17"-104"15,-5-1-47-15,-10-2-57 16,-2-3-20-16,-4-6-33 15,-2-4-14-15,-4-8-26 16,-1-4-19-16,6-9-27 16,2-3-10-16,15 0 0 15,9-3 10-15,14-1 12 0,7 2 7 16,4 0 21-16,0 5 10 16,1 10 19-16,-4 0 9 15,-2 11 21-15,-3 5 5 16,-8 0 3-1,1 3-5-15,-2 0-26 0,2 1-8 16,6-3-11-16,3-2-1 16,7-8-2-16,0-7 1 15,2-3 2-15,-7-6 0 16,-1-3 8-16,-4-4-1 16,-5-4-3-16,4 2-4 15,-12 3 25-15,1 6 13 16,-4 9 6-16,0 7 7 0,0 10-26 15,4 2-14-15,2 5-6 16,0 1-4-16,2-3-109 16</inkml:trace>
  <inkml:trace contextRef="#ctx0" brushRef="#br0" timeOffset="106674.12">5295 10438 451 0,'-2'-6'256'16,"-6"-1"-52"-16,-3 5-48 15,-4 14-74-15,-2 11-33 16,7 12-29-16,4 7-6 0,12 2 1 16,8-6 0-1,17-7 4-15,7-9 4 0,7-15 5 16,3-5 5-16,-12-11 3 16,-6-6 1-16,-6-4-2 15,-9-1-3-15,-5-8-4 16,-5 0-3-16,-8-4-6 15,-4 8-4-15,-3 17-12 16,-4 7-6-16,3 19-8 0,4 7-1 16,9 14 4-16,6 9 4 15,2 8 4 1,4 9 2-16,1 8 5 16,-12-4 2-16,-7-7 7 15,-9-12 6-15,-10-17 6 16,-8-16 3-16,-6-12 1 15,-1-8 0-15,-5-19-4 16,10 1-5-16,7-11-12 16,6 1-7-16,17 5-11 15,6 3-8-15,14 7-23 0,5 9-70 16</inkml:trace>
  <inkml:trace contextRef="#ctx0" brushRef="#br0" timeOffset="106901.4">5734 10845 664 0,'4'0'302'0,"3"8"-104"16,1 9-42-16,-2 17-32 16,-4 5-7-16,-2 5-41 15,-1 0-18-15,0-11-27 16,1-3-12-16,2-5-9 15,1-10-5-15,-1-4-35 16,0-1-99-16</inkml:trace>
  <inkml:trace contextRef="#ctx0" brushRef="#br0" timeOffset="107167.19">5758 10828 845 0,'18'-11'391'16,"23"-5"-165"-16,1 2-56 15,1 14-71-15,-5 5-36 16,-10 9-47-16,-5 5-8 0,-13 6-9 16,-10 1-1-16,-7 2 1 15,-6-5 1-15,4-8 0 16,7-6 1 0,11-7-1-16,10 1 0 0,4 2 1 15,2 4 1-15,-7 7 5 16,-10 2 3-16,-20 7 1 15,-10 4 2-15,-15-8-1 16,4 2-3-16,5-10-20 16,8-13-94-16</inkml:trace>
  <inkml:trace contextRef="#ctx0" brushRef="#br0" timeOffset="107488.17">6399 10583 849 0,'11'1'397'16,"25"-4"-174"-16,14-2-39 16,20 2-69-16,11-3-46 15,-4 4-56-15,-3 1-18 0,-22-2-237 16</inkml:trace>
  <inkml:trace contextRef="#ctx0" brushRef="#br0" timeOffset="107684.86">6530 10689 750 0,'2'3'351'31,"7"0"-110"-31,17 1-71 0,17-2-15 16,24-1-30 0,5-1-40-16,4 4-67 15,-3-2-11-15,-5 0-477 16</inkml:trace>
  <inkml:trace contextRef="#ctx0" brushRef="#br0" timeOffset="108177.22">7404 10540 662 0,'-6'0'295'0,"-5"-3"-118"0,11 10-141 0,1 5-17 16,12 5 2 0,0 4 11-16,16-3 12 0,8-4 1 15,7-8-1 1,1-6-3-16,-6-6-3 16,-5-4-1-16,-14-3 8 15,-1-1 11-15,-16-1 23 16,-2-1 5-16,-5-4-5 15,-3 5-14-15,-2 10-34 16,-1 5-10-16,8 19-15 16,4 10-4-16,17 19-2 15,-1 14 0-15,2 15 0 16,-4 15-3-16,-18-1 3 16,-11-4 4-16,-20-23 18 0,-11-13 7 15,-8-17 4-15,-1-9 1 16,7-18-7-16,5-15-1 15,11-20-4-15,13-3-7 16,13-10-22-16,7 4-19 16,25 6-92-16,4 1-76 15,21 10-266-15</inkml:trace>
  <inkml:trace contextRef="#ctx0" brushRef="#br0" timeOffset="108529.73">7906 10933 495 0,'0'10'250'0,"4"20"-61"16,-4-1-23-16,-1 4-52 16,0 0-23-16,-3-8-47 15,0-4-14-15,-2-14 0 16,3-1 4-16,3-9 5 15,1-7 2-15,4-8-6 0,1-8-4 16,2-8-3-16,5 0 0 16,2-10 4-1,2-1 0-15,-1 4-9 16,5 7-5-16,-6 23-17 0,0 11-3 16,-3 24 1-16,-1 10 1 15,4 12 4-15,1 5 1 16,6-5 0-16,2-4 0 15,1-8-1-15,0-7-3 16,-4-9-55-16,-6-1-163 16</inkml:trace>
  <inkml:trace contextRef="#ctx0" brushRef="#br0" timeOffset="108684.01">7954 11006 705 0,'14'0'400'0,"4"0"-69"15,23 5-140-15,5-1-30 16,7 0-72-16,-3 2-33 16,-11-4-57-16,-14-1-142 15</inkml:trace>
  <inkml:trace contextRef="#ctx0" brushRef="#br0" timeOffset="109431.22">8881 10531 720 0,'4'-5'380'15,"5"-7"-106"-15,-7 13-135 16,-2 10-36-16,0 13-58 15,1 5-23-15,5 15-1 16,3 4-3-16,0-1-4 16,0-1-2-16,0-11-6 15,-7-7 26-15</inkml:trace>
  <inkml:trace contextRef="#ctx0" brushRef="#br0" timeOffset="109568.47">8718 10651 641 0,'23'2'388'0,"14"1"-21"16,23 2-208-16,15 0-32 15,15 5-69-15,5-6-25 16,-1 2-263-16</inkml:trace>
  <inkml:trace contextRef="#ctx0" brushRef="#br0" timeOffset="109892.67">9853 10546 659 0,'6'-21'356'15,"2"-36"-76"1,0-9-52-16,5 2-82 0,0 2-25 16,-2 22-34-16,-3 11-17 15,-8 19-18-15,-7 8-10 16,0 16-17-16,1 6-8 16,8 28-11-1,9 10 1-15,8 13 0 16,3-1-1-16,4-9-1 15,0-5-5-15,-10-15-45 16,-1-2-109-16</inkml:trace>
  <inkml:trace contextRef="#ctx0" brushRef="#br0" timeOffset="110077.13">9639 10723 819 0,'18'0'337'0,"28"0"-192"16,17 2-38-16,21 2-19 16,10 3-18-16,6 4-29 15,-9-1-16-15,-14 3-35 16,-5 0-80-16,-19-2-292 16</inkml:trace>
  <inkml:trace contextRef="#ctx0" brushRef="#br0" timeOffset="110413.99">9888 11020 619 0,'-16'-4'317'0,"-4"-2"-72"15,6 2-92-15,21-5-75 0,20 6-17 16,15 0-33-16,9 3-2 15,12 7-6-15,-5 5-2 16,-8 4 3-16,-6 2 1 16,-29 9 5-16,-15 0 1 15,-38 6-6-15,-16 6-1 16,-15 1-5-16,1 1 11 16,18-8 19-16,12-6 5 15,25-9 5-15,12-4-6 16,23-9-2-16,15-2 2 15,15-4 0-15,4 0-5 0,1 1-19 16,-2 0-7-16,-12-2-9 16,-5-1-119-16</inkml:trace>
  <inkml:trace contextRef="#ctx0" brushRef="#br0" timeOffset="110999.29">11112 10044 381 0,'-20'-11'231'0,"-28"1"-5"0,-9 9-34 16,-10 25-67-16,2 18-16 15,9 29-37-15,10 24-7 16,21 18 3-16,16 3 6 16,22-5 2-16,14-14-5 15,35-11-21-15,11-8-13 16,27-15-21-16,6-15-57 15</inkml:trace>
  <inkml:trace contextRef="#ctx0" brushRef="#br0" timeOffset="111582.81">11317 10486 435 0,'-4'2'248'16,"1"1"-40"-1,0 10-84-15,-8 3-22 16,5 12-20-16,-3 0-6 15,0 7-14-15,5 1-7 16,3-4-10-16,7-1-6 16,9-8-8-16,4-3-2 15,12-9-6-15,0-7 0 0,3-9-1 0,1-6 1 16,-5-12-1-16,-2-3-1 16,-7-6-6-1,-4 0-3-15,-8 1-6 0,-3 3-2 16,-9 7-4-1,-4 7-5-15,-2 14-1 0,-1 4 4 16,3 13 4 0,3 4 7-16,9 9 9 15,7 2 0-15,13 1 0 16,8 1-3-16,3-9-22 16,0-1-111-16</inkml:trace>
  <inkml:trace contextRef="#ctx0" brushRef="#br0" timeOffset="112173.64">11850 10839 680 0,'-5'1'346'0,"-2"3"-86"0,-6 12-153 15,1 4-37-15,1 7-13 16,0 4-4-16,8-8-14 15,2-4-9 1,2-9-2-16,1-10 5 0,2-10 3 16,3-3 1-16,0-14-8 0,8-3-6 15,2-7-8-15,3-4-2 32,3 2-5-32,-1 2-4 0,-1 11 0 0,-3 8 0 31,-5 15 5-31,-5 3 1 15,3 15 1-15,2 3-1 16,5 16-4-16,8 7 0 16,-2 3-2-16,-1 5-2 0,-3-11-64 15,-5-6-113-15</inkml:trace>
  <inkml:trace contextRef="#ctx0" brushRef="#br0" timeOffset="112334.68">11800 10896 937 0,'17'0'406'0,"26"0"-207"15,17 3-66-15,11 4-52 16,2 1-28-16,-8-3-52 16,-7-2-97-16</inkml:trace>
  <inkml:trace contextRef="#ctx0" brushRef="#br0" timeOffset="112558.9">12556 10474 722 0,'1'3'318'15,"2"12"-136"-15,-3 8-27 0,0 12-17 16,0 8 3-16,5 8-29 15,0 2-22-15,0 2-38 16,3-6-20-16,4-7-22 16,7-5-13-16,0-18-146 15,-1-7-219-15</inkml:trace>
  <inkml:trace contextRef="#ctx0" brushRef="#br0" timeOffset="112693.29">12426 10664 733 0,'21'-3'306'16,"27"0"-176"-16,9 3-32 15,12 3-39-15,-4 3-16 16,2 5-28-16,-3-3-212 16</inkml:trace>
  <inkml:trace contextRef="#ctx0" brushRef="#br0" timeOffset="113051.2">13095 10506 615 0,'3'6'302'0,"-1"5"-70"16,2 6-62-16,-1 8-34 16,-4 1-19-16,1 6-41 15,1 1-15-15,3-3-13 16,8-1-4-16,6-6-8 15,-2-6-6-15,9-8-9 16,2-5-3-16,4-9-4 16,5-5-2-16,-1-10-4 15,2-1-1-15,-4-6-4 16,-7-4 1-16,-10-5-1 16,-8-6 0-16,-8 9 0 0,-1 6 0 15,-4 14 10-15,1 10 2 16,0 15 5-1,3 3 1-15,4 13-8 0,1 4-1 16,7 2-5-16,2 2-2 16,6-1-16-1,0-2-65-15</inkml:trace>
  <inkml:trace contextRef="#ctx0" brushRef="#br0" timeOffset="113253.16">13628 10715 616 0,'10'6'302'0,"2"5"-115"0,-2 11-50 15,-4 4-7-15,-6 4-16 16,-2 5-11 0,1-3-26-16,-1-3-19 15,-1-8-29-15,3-4-9 0,4-10-23 16,-2-5-40-16,12-5-258 0</inkml:trace>
  <inkml:trace contextRef="#ctx0" brushRef="#br0" timeOffset="113526.71">13657 10701 697 0,'4'-7'300'16,"14"-3"-146"-16,1 3-45 0,12 8-38 16,4 3-7-16,0 6-20 15,3 1-2-15,-14 0-1 16,-6-1-3-16,-15-1-4 15,-6 0-3-15,-9 1-11 16,-4-1-4-16,8-1-9 16,4-2-5-16,14-3-4 15,10 3-3-15,8 2-3 16,2 7-1-16,-6 7 2 16,-5 2 1-16,-16 7 4 15,-8-4 3-15,-21-5 13 16,-9-4 4-16,-10-8 4 15,0 0 0 1,13-6-9-16,13-5-51 0</inkml:trace>
  <inkml:trace contextRef="#ctx0" brushRef="#br0" timeOffset="113859.44">14130 10167 712 0,'19'11'343'16,"13"7"-129"-16,21 35-26 16,8 20-2-16,7 26-29 0,-3 6-28 15,-31 5-58 1,-23 1-24-16,-46-4-22 16,-21-5-5-16,-14-25-3 0,2-17-1 15,20-27 18-15,14-10-107 16</inkml:trace>
  <inkml:trace contextRef="#ctx0" brushRef="#br0" timeOffset="114398.31">14929 10266 914 0,'8'-12'434'16,"10"-11"-172"-16,0 13-61 0,-1 21-89 16,0 18-38-16,-6 29-50 15,-8 13-7-15,-9 16-8 16,-8 2-1-16,-2-2-1 16,4-2-1-16,8-8 0 15,11-4 0-15,16-20 0 16,5-12 1-16,5-23 1 15,1-16-1-15,-11-21-104 16,-6-12-136-16</inkml:trace>
  <inkml:trace contextRef="#ctx0" brushRef="#br0" timeOffset="114551.74">14773 10529 833 0,'0'1'434'16,"13"3"-71"-16,13 5-61 15,38 5-63-15,10 1-6 16,16 4-68-16,3-1-37 16,-17-8-54-16,-7-1-102 15</inkml:trace>
  <inkml:trace contextRef="#ctx0" brushRef="#br0" timeOffset="134056.08">3281 11971 436 0,'-13'15'264'0,"-14"6"-12"16,20-10-30-16,35-21-51 15,19-25-37-15,58-22-58 16,16-12-11-16,58-15 1 16,21 3-1-16,9 3 4 15,8 2-3-15,-45 10-19 16,-21 8-7-16,-56 19-11 15,-27 12-9-15,-48 17 0 16,-20 9 2-16,-27 2 0 16,-6 1 2-16,2 1-8 15,1-3-4-15,3-4-9 0,4 0-7 16,4-7-30-16,4 0-15 16,9 5-26-16,9 3 0 15,15 3 17-15,10 2 10 16,16 7 24-16,4 0 6 15,-4 9 13-15,-3-2 13 16,-20 1 38-16,-6 3 19 0,-17-1 20 16,-10-3-2-16,-3-6-29 15,-1 0-17 1</inkml:trace>
  <inkml:trace contextRef="#ctx0" brushRef="#br0" timeOffset="134581.78">1817 12360 693 0,'-1'-9'366'16,"1"-10"-140"-16,0 30-69 0,0 16-37 15,-1 32-52-15,-3 17-2 16,2 16-23-16,0 8-12 16,4-7-13-1,0-3-4-15,9-20-7 16,3-18-10-16,2-25-81 16,3-16-138-16</inkml:trace>
  <inkml:trace contextRef="#ctx0" brushRef="#br0" timeOffset="134723.29">1906 12587 867 0,'21'-2'343'16,"20"-5"-229"-16,11 1-46 16,7 1-34-16,-1-4-1 15,4 0-194-15</inkml:trace>
  <inkml:trace contextRef="#ctx0" brushRef="#br0" timeOffset="135001.81">2379 12416 419 0,'-13'-3'305'0,"-12"-9"54"15,2 3-101-15,6 5-105 16,2 0-39-16,7 9-75 16,3 0-26-16,8 8-24 0,5 1-4 15,14-6 6 1,8 0 6-16,6-8 9 15,3-1 2-15,-11-4-8 16,-9 0-4-16,-18 5-17 16,-11 1-1-16,-19 9 8 15,-4 4 7-15,-3 7 27 16,8-1 4-16,16 8 3 16,6-2-2-16,17-5-12 15,8-1-1-15,15-13-1 0,5-1-1 16,4-12-52-16,-2-1-89 0</inkml:trace>
  <inkml:trace contextRef="#ctx0" brushRef="#br0" timeOffset="135095.8">2394 12148 571 0,'-5'-6'285'16,"-3"-7"-112"-16,6 6-85 15,7 13-107-15</inkml:trace>
  <inkml:trace contextRef="#ctx0" brushRef="#br0" timeOffset="135391.39">2506 12307 858 0,'0'13'417'16,"5"10"-126"-16,21 19-176 0,7 7-21 16,14 12-42-16,1 6-16 15,-6 3-21-15,-6 5-4 16,-15 0-4-16,-9 0 0 15,-13-18-3-15,-7-7-5 16,-14-18-27 0,-5-10-4-16,-10-20-3 15,1-4 7-15,5-24 34 16,4-10 9-16,18-14 18 16,2-6 6-16,22-6 38 15,8-2 7-15,18 8 10 16,8 0-7-16,-4 9-44 15,2 9-15-15,-11 7-64 0,-6 8-96 16</inkml:trace>
  <inkml:trace contextRef="#ctx0" brushRef="#br0" timeOffset="135548.34">2978 12344 886 0,'5'-4'467'16,"-2"0"-145"-16,-7 13-131 15,1 13-45-15,-2 17-75 16,1 5-24-16,10 3-30 16,1-2-12-16,5-9-229 15</inkml:trace>
  <inkml:trace contextRef="#ctx0" brushRef="#br0" timeOffset="135832.93">3452 12329 755 0,'-16'-5'351'16,"-22"1"-150"-16,0 5-72 16,0 13-73-16,5 10-14 15,15 14-6-15,9 2-1 16,12 4 13-16,10-7 9 15,13-12 11-15,8-4 3 16,4-14-3-16,0-5-4 16,-10-3-13-16,-9-6-4 15,-13-6-4-15,-12-2-9 16,-4-3-10-16,-5-3-10 16,0 0-117-16,5 0-84 0</inkml:trace>
  <inkml:trace contextRef="#ctx0" brushRef="#br0" timeOffset="135977.02">3543 12346 836 0,'13'0'416'0,"24"-1"-135"15,8 0-37-15,4-4-89 16,5 3-51-16,-5-3-73 0,-7-2-16 16,-3-2-62-1,-8-2-84-15</inkml:trace>
  <inkml:trace contextRef="#ctx0" brushRef="#br0" timeOffset="136114.99">3764 12288 594 0,'-5'8'316'0,"-7"12"-66"0,10 5-44 16,4 4-62-16,4 2-26 0,9-2-47 16,1 1-26-1,5-6-57-15,2-1-174 16</inkml:trace>
  <inkml:trace contextRef="#ctx0" brushRef="#br0" timeOffset="136355.09">4193 12429 633 0,'0'-6'343'0,"-5"-9"-61"15,-6 0-45-15,-10 4-63 16,-3 0-37-16,-6 8-65 0,4 5-32 15,5 13-39 1,6 6-6-16,15 8-3 0,3-1 3 16,12-2 8-16,6-5 6 15,3-7 8-15,6-4 5 16,-2-11 8-16,0-6 0 0,-6-9-4 16,-2-4-2-16,-5-10-87 31,-4 0-90-31</inkml:trace>
  <inkml:trace contextRef="#ctx0" brushRef="#br0" timeOffset="136830.35">2043 13385 628 0,'-4'10'270'0,"-2"13"-119"16,5 8-54-16,9 2-6 15,9-1 7-15,14-10 23 0,7-7 21 16,8-7 18-16,0-8-7 16,-8-7-34-16,-10-2-32 15,-16-5-43-15,-5 4-13 16,-9-2-87-16,2 3-106 16</inkml:trace>
  <inkml:trace contextRef="#ctx0" brushRef="#br0" timeOffset="136948.9">2167 13153 782 0,'-4'0'419'0,"-3"-1"-27"0,8 14-329 16,3 9-45-16,8 6-108 16</inkml:trace>
  <inkml:trace contextRef="#ctx0" brushRef="#br0" timeOffset="137241.77">2502 13382 703 0,'-7'0'309'0,"-10"9"-147"0,4 6-47 15,14 12-46-15,5 1-15 0,15 1-13 16,10-3 4-16,10-6 14 16,3-4 5-16,7-10 5 15,-4-5-3-15,-5-10-10 16,-4-5-8-16,-8-3-19 16,-7-4-7-16,-8 1-107 15,-8-4-134-15</inkml:trace>
  <inkml:trace contextRef="#ctx0" brushRef="#br0" timeOffset="137397.17">2637 13264 903 0,'1'6'383'0,"5"20"-198"16,2 11-43-16,5 16-15 15,-1 13-2-15,-2 3-19 16,0-1-15-16,-2-2-35 15,1-11-25-15,6-6-76 0,2-8-97 16</inkml:trace>
  <inkml:trace contextRef="#ctx0" brushRef="#br0" timeOffset="137831.91">3319 13485 927 0,'-9'-10'417'0,"-14"-13"-198"16,-6 0-40 0,-8 4-71-16,-5 4-31 0,-3 14-43 15,2 4-16-15,9 11-14 16,6 2-3-1,14 5 3-15,8-1 2 0,9 2 6 16,5 0 5-16,11-7 7 16,4-5 2-16,10-10-1 15,5-6 0-15,0-8-5 16,2-1-1-16,8-9-3 0,3-3 0 16,7 0-1-1,-4 4 1-15,-9 16 3 16,-9 7 3-16,-17 15 6 15,-3 9 4-15,-11 5 5 0,-4 4 1 16,-5 0-2 0,-9-4-4-16,-5-10-7 15,-2-3-3-15,5-8-8 0,-1-5-7 16,8-2-113 0,2-2-29-16</inkml:trace>
  <inkml:trace contextRef="#ctx0" brushRef="#br0" timeOffset="140564.51">22738 4972 437 0,'3'-5'238'0,"1"-4"-54"16,4 4-93-16,2 0-25 15,-5-1-30 1,2 1-5-16,0-1 12 15,0-1 13-15,-2 3 46 16,-4 3 18-16,-1 2 13 0,-1-1 0 16,0 0-23-16,-1 0-12 0,0 3-16 15,-6 13-8-15,-9 25-25 0,12-28-10 16,1-1-15-16,2 0-3 31,2 9-2-31,3 2-2 16,0 11-3-16,-4 1 1 15,-4 6-2-15,1 1 0 0,-1 1-3 16,5 0-7-16,5-2-3 16,1-2 2-16,2-4 0 15,-2-3 3-15,-2-1-1 16,1 3 0-16,-5 4 0 16,-3 2 0-16,2 10-1 15,-6-4 1-15,0 8-1 16,-1-1-1-16,0-2-1 15,4-1 1-15,-1-3-1 16,1-5 1-16,1-1 0 16,3-3 0-16,2 1 0 15,3 3 0-15,0 0-1 16,-1 3 1-16,-2-2 0 16,-2-2 0-16,3 3 0 15,-4-5 0-15,2 7 0 0,-1-4 1 16,-3 5 2-16,2 3 3 15,-2-3 1-15,-1 6 0 16,-1-5 2-16,0 2-1 16,-2-3 3-16,1-3 0 15,6 1-1-15,0-2-2 16,0-3-3-16,4 4-1 16,-3 1-1-16,-1 0 0 15,0 3-2-15,0 0 0 16,0 0-1-16,-1-1 0 0,0 1 0 15,1-1 0-15,2-4 0 16,1 0 0-16,3-3 1 16,-1 5-1-16,3 6 1 15,-1 2-1-15,-1 0 0 16,-1 2 2-16,-5-4 2 16,1 2 4-16,-2 1 12 15,-4-3 6-15,0 8 9 16,-1-4 0-16,0 4-3 15,1 1-6-15,-2-9-7 16,2-1-4-16,3-10-11 16,2-6-2-16,0-15-3 15,0-12-3-15,0-11-55 16,-3-10-82-16</inkml:trace>
  <inkml:trace contextRef="#ctx0" brushRef="#br0" timeOffset="141400.74">22790 4854 568 0,'-6'-3'389'0,"-4"0"26"16,-1 7-215-16,1 4-37 0,-5 9-64 16,-2 3-21-16,0 8-25 15,-4 1-6-15,0 8-9 16,-1 0-5-16,-3 4-5 16,1 3-1-16,1-4-4 15,2 2-3-15,9-8-8 16,2-1-3-1,8-8-4-15,2-4-2 0,2-11 0 16,4-5 3-16,1-16 5 16,3-9 5-16,5-18 12 0,0-12 5 15,5-8 1 1,-2-3 2-16,-1 4-4 16,2 8-3-16,-5 15-2 0,0 8-2 15,-6 12-9 1,-1 6-5-16,-4 5-5 15,2 3-3-15,-3 1 0 0,-2-1 0 0,0 0-3 32,0 0 0-32,11 6 0 0,46 30 0 0,-16-3 0 15,1 2 3 1,1 8 6 0,-4 0 1-16,-9-4 4 0,-3 0 0 15,-13-13 25-15,-2-5 12 16,-11-12 16-16,-2-9 3 0,-3-9-25 15,-1-8-13-15,-3-9-62 16,2-2-98 0</inkml:trace>
  <inkml:trace contextRef="#ctx0" brushRef="#br0" timeOffset="142049.75">23355 4563 679 0,'-8'4'300'0,"-2"7"-159"16,4 10-41-16,-1 9-47 16,8 6-11-1,4-1-8-15,-1-2 5 0,10-10 3 16,4-4 2-16,3-15 8 16,2-4 3-16,2-8 3 15,-6-6-1-15,-4-2-9 0,-2-2-6 0,-7-2-12 31,-4 0-4-31,-2-1-4 0,-2 3-3 16,-3 6-5-16,3 5-4 16,0 13-6-16,0 7-3 15,2 17-1 1,6 5 1-16,3 15 1 16,4 4 2-16,-3 0 2 15,-5 4 1-15,-8-13 4 16,-6-6 4-16,-2-10 13 15,-7-12 5-15,-2-13 6 0,-1-7-2 16,2-15-15-16,6-5-10 16,8-5-18-16,4 1-36 15,8 6-181-15</inkml:trace>
  <inkml:trace contextRef="#ctx0" brushRef="#br0" timeOffset="142542.04">23643 4935 713 0,'-1'-1'412'16,"1"-1"-60"-16,0 7-174 16,0-5-43-16,0 2-45 15,6 23-12-15,10 35-31 16,-9-26-10-16,0-6-20 15,-2-1-5-15,-1-9-7 16,0-5-8-16,-4-15-75 16,-3-10-52-16,-6-6-104 15,-4-8-43-15,-4 3 46 16,0-1 49-16,4-5 110 16,5 5 53-16,9-2 37 15,6 3 15-15,10 3 47 16,5 2 15-16,5 3 17 0,2 4-4 15,-3 7-30-15,1 5-9 16,-8 11-10-16,-6 6 1 16,-14 8-10-16,-6 5-8 15,-8 2-16-15,1-7-9 16,11-6-11-16,4-10-5 16,11-11-2-16,7 1-1 15,9 0 2-15,-6 0 2 16,-3 10 3-16,-6-2 16 0,-16 9 35 15,-6 4 8-15,-22 1 5 16,-9 1-14-16,-7-15-94 16,0-8-97-16</inkml:trace>
  <inkml:trace contextRef="#ctx0" brushRef="#br0" timeOffset="143070.71">23310 4288 770 0,'-4'-2'357'16,"-8"0"-146"-16,7-3-41 15,11 2-61-15,9 0-30 0,16 1-36 16,9 2-2-16,19 2-2 16,5-4 0-16,10-2-12 15,2-3-6-15,-15-2-6 16,-10-1-5-16,-25 2 0 15,-11-4-2-15,-20-2-8 16,-5 2-4-16,-16-2-6 16,-9 4-2-16,2 1 3 15,1 1 4-15,16 3 1 16,6 4-1-16,10 1 2 0,6 3-1 16,13 4 4-1,9 5 1-15,13 4 9 0,-4 1 3 16,-9 3 5-16,-5 0 1 15,-14 4 5-15,-4 2 3 16,-6 4 19-16,-7-1 8 16,-15-6 6-1,-4-4-3-15,-13-4-19 0,-4-6-10 0,11-5-6 16,5-1-90-16</inkml:trace>
  <inkml:trace contextRef="#ctx0" brushRef="#br0" timeOffset="150816.64">5376 12405 344 0,'2'9'222'0,"3"16"18"16,-6 10-43-16,0 8-70 15,1 2-14-15,6-7-44 16,7-5-14-16,9-13-3 16,4-9 2-16,7-11 2 15,2-10-1-15,-3-13-8 16,-1-4-3-16,-12-7 3 15,-7-3 1-15,-6 0-1 16,-6 5 1-16,-2 13-18 16,-1 16-9-16,0 27-11 15,3 8-9-15,7 20-2 16,7 7 0-16,14 9 1 16,4 9 0-16,-8 7 3 15,-8-2 5-15,-23-13 10 0,-13-9 6 16,-12-22 6-16,-6-8 2 15,-2-19 0-15,2-11-4 16,5-20-13-16,6-9-15 16,15-12-50-16,5-9-43 15,11 5-84-15,7 3-41 0,5 13-262 16</inkml:trace>
  <inkml:trace contextRef="#ctx0" brushRef="#br0" timeOffset="151026.28">5898 12720 588 0,'3'-5'363'0,"7"4"-24"16,-2 5-97-16,-9 16-126 16,2 12-18-16,-3 16-26 15,0 6-15-15,3 1-20 0,2-6-9 16,5-18-18-16,1-11-24 15,3-13-146 1,-2-8-129-16</inkml:trace>
  <inkml:trace contextRef="#ctx0" brushRef="#br0" timeOffset="151280.46">5911 12671 827 0,'8'-8'370'16,"14"-7"-174"-16,10 1-60 0,9 10-68 15,5 3-19-15,1 4-25 16,-8 5-4-16,-16 2-8 16,-9 4-1-16,-16 6-3 15,-6-1-1-15,-3 6 1 16,3-3-2-16,8-4-2 16,5-1 0-16,2 1 1 15,-1-1 1-15,-10 6 6 16,-9 0 2-16,-15 2 1 15,-7 2 2-15,1-9-6 16,5-2-44-16,17-13-287 16</inkml:trace>
  <inkml:trace contextRef="#ctx0" brushRef="#br0" timeOffset="151606.25">6534 12468 552 0,'0'0'311'16,"9"-3"-27"-16,13-1-57 0,25 2-60 15,16 1-14-15,19 1-46 16,-4 2-26-16,-14 1-44 16,-7-5-15-16,-23-1-66 15,-3 1-83-15</inkml:trace>
  <inkml:trace contextRef="#ctx0" brushRef="#br0" timeOffset="151820.87">6630 12630 451 0,'12'1'344'0,"10"1"22"15,25-2-74-15,11 0-2 16,6 2-53 0,1 2-31-16,-17-1-76 0,-4 4-32 15,-16-3-54-15,-6-4-13 16,-8 0-142-16</inkml:trace>
  <inkml:trace contextRef="#ctx0" brushRef="#br0" timeOffset="160454.27">7773 12311 702 0,'-28'6'318'16,"-19"8"-144"-16,10 28-100 0,9 13-31 15,19 22-18-15,12 2-1 16,28-7-7 0,15-8 9-16,26-29 27 15,16-10 11-15,11-30 30 16,-1-12 6-16,-14-21 30 15,-17-4 21-15,-38-9 2 16,-22-1-5-16,-30-2-65 16,-15-1-32-16,-19 5-41 15,3 5-12-15,6 12-27 16,6 6-27-16,18 17-92 16,7 8-81-16</inkml:trace>
  <inkml:trace contextRef="#ctx0" brushRef="#br0" timeOffset="160605.95">8083 12380 806 0,'-13'8'389'15,"-5"8"-121"-15,-12 19-137 16,-9 9-14-16,1 13-26 0,1 3-18 16,10-4-35-1,14-4-34-15,14-13-228 0</inkml:trace>
  <inkml:trace contextRef="#ctx0" brushRef="#br0" timeOffset="160878.3">8895 12231 901 0,'3'-1'405'0,"4"8"-198"16,-1 13-66-16,1 26-61 0,-7 14-1 16,-1 12 0-1,-3 2-8-15,4-8-25 0,5-7-15 16,2-18-65-16,5-9-96 15</inkml:trace>
  <inkml:trace contextRef="#ctx0" brushRef="#br0" timeOffset="161025.95">8753 12503 1032 0,'13'-2'461'0,"20"2"-213"16,17 0-35-16,21 3-57 15,10-3-44-15,9-3-131 16,1 3-105-16</inkml:trace>
  <inkml:trace contextRef="#ctx0" brushRef="#br0" timeOffset="161463.95">9879 12438 326 0,'9'-17'254'0,"9"-26"65"16,1-3-78-16,-2-3-57 15,-6-3-24-15,-7 7-41 0,-4 3-21 16,-9 16-42-16,1 11-17 15,-3 13-31-15,3 11-9 16,3 17-7-16,5 8 2 16,14 20 4-16,6 5 2 15,13 8 4 1,4-6 2-16,2-7 1 0,-5-10-14 16,-11-14-180-16</inkml:trace>
  <inkml:trace contextRef="#ctx0" brushRef="#br0" timeOffset="161621.52">9698 12627 695 0,'9'2'342'16,"23"0"-90"-16,16-1-34 16,34-3-24-16,19-2-30 15,15 0-65-15,-7 5-25 0,-25 3-63 16,-17 4-79-1</inkml:trace>
  <inkml:trace contextRef="#ctx0" brushRef="#br0" timeOffset="161937.88">9894 12905 1083 0,'-3'-8'456'0,"-1"-16"-258"0,16 0-57 16,28-3-50-16,16 3-17 16,17 12-23-1,1 10-12-15,-16 17-25 16,-18 8-11-16,-30 23-12 16,-19 5-5-16,-33 10-14 15,-10 1-1-15,-16-10 7 16,4-6 5-16,15-17 18 15,12-6 9-15,25-17 6 16,13-6 0-16,31-9 23 16,11-3 4-16,24 1-1 0,4 3 0 15,-8 8-10-15,-7 5-133 16</inkml:trace>
  <inkml:trace contextRef="#ctx0" brushRef="#br0" timeOffset="173744.3">11149 11951 663 0,'-33'-2'328'0,"-44"13"-108"16,-6 14-42-16,2 33-82 15,12 17-21-15,20 26-34 16,21 11-9-16,30-5 1 0,14-8-6 16,41-28-8-16,13-18-5 15,25-16-84 1,6-8-166-16</inkml:trace>
  <inkml:trace contextRef="#ctx0" brushRef="#br0" timeOffset="174147.08">11386 12384 352 0,'-14'-9'266'16,"-12"-14"19"-16,-2 1-74 16,8-3-89-16,11-2-24 0,12-1-31 15,8 1 3 1,21 7-15-16,6 6-7 15,15 15-2-15,7 12-4 16,-9 14-17-16,-9 7-6 16,-34 15-6-16,-19 5 0 0,-29 6-2 15,-11-1 0 1,3-14-1-16,5-12 0 0,22-16 4 16,6-11 2-16,17-9-3 15,9-1-1-15,11-4-5 16,11 3 0-16,12 5-2 15,6-1-5-15,10 4-95 16,1-1-366-16</inkml:trace>
  <inkml:trace contextRef="#ctx0" brushRef="#br0" timeOffset="174438.55">11994 12378 552 0,'-6'-12'341'15,"-8"-19"-5"-15,-2 4-102 16,-9 7-96-16,-2 5-36 16,-8 13-58-16,-3 4-20 15,4 18-24-15,-3 7-7 16,15 14-7-16,9 9-2 16,13 0 1-16,11 2 2 15,13-13 12-15,9-11 3 16,17-16 13-16,4-11 6 15,3-12 15-15,-7-6 14 16,-19-15 30-16,-9-4 6 0,-24-13-11 16,-11-2-16-1,-14 1-50-15,-6 3-39 0,9 15-170 16</inkml:trace>
  <inkml:trace contextRef="#ctx0" brushRef="#br0" timeOffset="174786.67">12567 12178 804 0,'-2'-12'450'0,"2"-3"-99"16,0 13-162-16,-1 8-54 16,5 25-69-16,0 10-22 0,6 24-6 15,6 8-5 1,-2-3-8-16,3-6-3 15,-2-19-13-15,-7-12-9 16,-6-15-206-16,-4-3-182 0</inkml:trace>
  <inkml:trace contextRef="#ctx0" brushRef="#br0" timeOffset="174919.92">12356 12433 798 0,'1'-5'394'0,"14"-3"-117"16,15 2-52-16,34 5-65 0,14 1-25 15,5 3-54 1,-3 2-25-16,-8 2-98 0,-8 3-152 16</inkml:trace>
  <inkml:trace contextRef="#ctx0" brushRef="#br0" timeOffset="175270.8">13420 12308 537 0,'-1'-6'317'16,"-9"-10"-28"-16,-3-1-36 0,-15 0-62 16,-8-2-31-16,-8 8-60 15,5 5-28-15,5 14-43 16,4 8-18-16,8 20-11 15,4 9-3-15,19 16 3 16,9 2 2-16,19-6 4 16,9-10 3-16,18-17 5 15,3-13 4-15,11-12 8 16,-3-10 11-16,-14-14 20 16,-4-8 4-16,-23-17 1 15,-10-6-12-15,-17-8-28 16,-13 5-31-16,-15 14-56 15,-5 10-51-15,-5 17-178 16,5 8-185-16</inkml:trace>
  <inkml:trace contextRef="#ctx0" brushRef="#br0" timeOffset="175415.59">13578 12285 849 0,'-5'-2'390'0,"-6"2"-167"0,-11 8-63 15,-22 18-85-15,-8 11-20 0,-16 22-31 16,1 3-7 0,12-1-117-16</inkml:trace>
  <inkml:trace contextRef="#ctx0" brushRef="#br0" timeOffset="176098.84">12027 12375 606 0,'2'-13'406'0,"0"-9"8"16,-6 11-187-16,-6 5-46 15,-13 15-64-15,-7 11-26 16,-13 18-43-16,-1 7-14 16,12 3-6-16,5-5-125 15</inkml:trace>
  <inkml:trace contextRef="#ctx0" brushRef="#br0" timeOffset="176562.75">13713 11997 841 0,'27'-1'402'0,"22"-2"-191"0,13 29-66 16,-1 15-31-16,-19 31-46 15,-22 18-11-15,-39 24-11 16,-22 4-8-16,9-54-16 31,16-32-4-31,0 0-11 0,-43 74-3 16,26-49-155-16</inkml:trace>
  <inkml:trace contextRef="#ctx0" brushRef="#br0" timeOffset="176784.44">14418 12497 980 0,'0'-3'628'15,"-1"-5"20"-15,-7 8-398 0,1 0-67 16,-1 4-106-16,3 7-51 16</inkml:trace>
  <inkml:trace contextRef="#ctx0" brushRef="#br0" timeOffset="187097.62">15066 12351 295 0,'-8'1'206'0,"-12"-3"22"16,8-1-15-16,4-6-35 15,3-6-16-15,5-5-33 16,1-4-23-16,10-3-42 16,4-3-8-16,9 2-1 15,7 1 11-15,13 15 6 16,4 11-7-16,-4 20-16 16,-11 15-13-16,-33 23-6 15,-19 15 1-15,-24 10-6 16,-5 1-2-16,0-14-9 15,7-10-4-15,11-24-4 0,6-11-1 16,13-15 9 0,6-9 0-16,11-14-4 15,9-1 4-15,13 0 6 16,7 1 4-16,0 10 13 16,0 4-5-16,-6 3-15 15,0 7-50-15</inkml:trace>
  <inkml:trace contextRef="#ctx0" brushRef="#br0" timeOffset="187249.98">15431 12686 1386 0,'4'-1'598'16,"-1"-4"-315"-16,3 1-74 0,1-2-118 15,1 0-30 1,8 0-166-16,2 3 30 15</inkml:trace>
  <inkml:trace contextRef="#ctx0" brushRef="#br0" timeOffset="187714.53">16044 12309 719 0,'-14'-11'416'0,"-16"-12"-59"16,-2 4-102-16,-10 9-124 15,2 10-50-15,-3 12-66 16,7 14-15-16,9 20-12 16,8 7-2-16,23 9 3 15,8 0 1 1,25-15 8-16,14-13 5 0,16-20 16 15,-1-11 13-15,-11-16 54 16,-11-7 15-16,-25-13 48 0,-11-10 4 16,-16-10-42-16,-9-6-16 15,-19 5-61-15,-4 6-20 16,-4 20-34 0,7 9-83-16,12 18-203 15</inkml:trace>
  <inkml:trace contextRef="#ctx0" brushRef="#br0" timeOffset="188033.16">16354 12175 937 0,'0'-1'453'0,"-1"-1"-181"0,-6 9-140 0,1 7-45 15,-6 12-49 1,0 8-6-16,1 8-19 16,2-1-5-1,9-2-4-15,5-1-1 0,13-12 3 16,8-4 4-16,10-6 3 15,4-7 2-15,-1-6 1 16,-9-3-5-16,-9-8-119 16,-2 0-115-16</inkml:trace>
  <inkml:trace contextRef="#ctx0" brushRef="#br0" timeOffset="188239.67">16588 12250 527 0,'-4'-10'420'0,"-4"-7"42"16,-1 3-176-16,1 5-71 15,5 10-110 1,1 8-39-16,5 13-40 0,0 10-6 0,1 17-5 16,-4 6-2-1,-3 5-3-15,-1-2-1 0,0-11-1 16,1-8-1 0,6-10 2-16,5-3 1 0,-3-11 0 31,3-3 1-31,-7-3-90 0</inkml:trace>
  <inkml:trace contextRef="#ctx0" brushRef="#br0" timeOffset="190337.67">6596 14245 637 0,'-2'4'281'16,"5"9"-94"-16,12 1-48 0,25-1-26 16,17-4 2-16,11-7-49 15,1-2-17-15,-6-1-22 16,-6 1-16-16,-11-3-99 16,-1-1-137-1</inkml:trace>
  <inkml:trace contextRef="#ctx0" brushRef="#br0" timeOffset="190530.06">6703 14448 425 0,'8'7'256'0,"16"5"-8"0,10-2-19 15,15-7-22 1,6-2-36-16,2 1-69 0,-4-2-23 15,-5 2-52-15,-5-1-145 16</inkml:trace>
  <inkml:trace contextRef="#ctx0" brushRef="#br0" timeOffset="191347.49">7555 14439 377 0,'5'-10'210'0,"10"-13"-25"16,0-3-27-16,13-9-17 16,1-5-8-16,4-4 1 15,-1 4 2-15,-14 5-1 16,-5 5-6-16,-13 14-37 15,-3 8-25-15,-6 12-45 16,-1 8-13-16,2 15-7 16,5 6-2-16,-1 21 6 15,6 18-1-15,0 8 1 16,1-1 4-16,5-14-3 16,1-17 2-16,13-16-76 15,7-8-94-15</inkml:trace>
  <inkml:trace contextRef="#ctx0" brushRef="#br0" timeOffset="191662.78">8246 14369 750 0,'0'-10'351'16,"-4"-13"-139"-16,-7 1-31 15,-8 6-51-15,-5 1-22 0,-8 8-42 16,-3 6-16-1,-3 15-27-15,-2 9-14 16,7 18-16-16,8 8-2 16,16 7-3-16,12 2 2 0,19-14 5 15,13-8 2-15,18-18 15 16,6-12 11 0,8-12 34-16,-11-12 30 0,-12-7 33 15,-17-9 6-15,-21-14-19 16,-1 0-27-16,-14-8-44 15,-9 8-21-15,-5 12-44 16,-7 12-28-16,-8 23-112 16,7 8-109-16</inkml:trace>
  <inkml:trace contextRef="#ctx0" brushRef="#br0" timeOffset="191843.98">8617 14495 1291 0,'-2'0'592'16,"-2"-5"-292"-16,4 7-114 16,0-4-175-16,0 1-543 15</inkml:trace>
  <inkml:trace contextRef="#ctx0" brushRef="#br0" timeOffset="192430.53">9215 14475 365 0,'-18'-10'272'16,"-15"-6"27"-16,-2-12-123 16,1-6-31-16,11-8-57 15,8-1-24-15,18 3-36 16,12 4-8-16,20 14 1 15,9 11 5-15,14 16 21 16,-2 12 1-16,-11 19-14 16,-9 10-6-16,-34 17-5 15,-20 3 0-15,-29 0 7 16,-11-4-2-16,-2-18-9 16,13-10-8-16,16-19 5 15,11-9 2-15,18-15-7 0,6-7 1 16,19-4-11-16,6 4 5 15,11 8 24-15,2 8 11 16,-7 7 3-16,-3 2-7 16,-14 8-19-16,-6 3-5 15,-2-1-101 1,1 1-185-16</inkml:trace>
  <inkml:trace contextRef="#ctx0" brushRef="#br0" timeOffset="192557.2">9634 14643 1271 0,'-6'0'562'16,"-6"-3"-292"-16,5 3-82 0,7 3-126 15,6-3-33-15,15 0-264 16</inkml:trace>
  <inkml:trace contextRef="#ctx0" brushRef="#br0" timeOffset="192859.9">9892 14385 808 0,'-13'-12'406'0,"-17"-9"-143"16,5 6-78-16,-17 14-115 0,4 9-29 15,0 17-34-15,3 13-8 16,20 12-4-1,10 2-1-15,25-5 13 16,7-9 16-16,17-10 39 0,6-11 15 16,2-10 19-1,-3-6 0-15,-9-13-17 0,-5 0-10 16,-17-11-18 0,-4-8-12-16,-11-3-50 15,-6-8-71-15,-7 0-150 16,0 6-150-16</inkml:trace>
  <inkml:trace contextRef="#ctx0" brushRef="#br0" timeOffset="193100.17">10178 14245 750 0,'8'-2'366'15,"2"-5"-141"-15,-7 7-88 0,-5 7-13 16,-7 4-20-16,-2 8-9 15,-3 7-27-15,1 1-26 16,10 6-31 0,8-1-5-16,16 2 3 15,2-4 8-15,8-7 11 16,1-6 2-16,-6-10-2 0,8 1-8 16,-14-18-102-1,0-3-74-15</inkml:trace>
  <inkml:trace contextRef="#ctx0" brushRef="#br0" timeOffset="193242.62">10420 14217 785 0,'-3'-4'401'0,"-2"-7"-121"15,1 10-58-15,0 11-81 0,0 8-32 16,2 17-31 0,2 9 4-16,1 17-14 15,0 6-4-15,-2-1-20 0,-2-6-11 16,2-17-93-16</inkml:trace>
  <inkml:trace contextRef="#ctx0" brushRef="#br0" timeOffset="193877.25">6700 15605 627 0,'-3'0'315'0,"-2"-1"-62"0,25 8-125 16,15 3-25-16,23 2-8 15,7 3-14-15,1-8-37 16,-4-1-15-16,-9-1-300 15</inkml:trace>
  <inkml:trace contextRef="#ctx0" brushRef="#br0" timeOffset="194036.25">6733 15775 739 0,'9'3'361'0,"25"3"-74"15,12-1-84-15,20-4-38 0,4-1-34 16,-7 0-58 0,-5 1-161-16</inkml:trace>
  <inkml:trace contextRef="#ctx0" brushRef="#br0" timeOffset="194592.43">8039 15650 655 0,'-29'-2'333'15,"-24"-7"-91"1,-5-5-39-16,16-12-66 0,6-6-40 0,18-8-66 16,16 1-20-1,17 1-18-15,13 5 4 16,15 18 13-16,8 12 7 16,6 22 7-16,8 15-3 15,-11 18-4-15,-17 1 5 16,-39 7 7-16,-26 0 0 15,-31-1-3-15,-3 0-7 16,14-9-7-16,4-10 1 0,21-21 10 16,11-10 2-16,7-16-14 15,9-1-7-15,13-3-5 16,9-2 0-16,22 8 11 0,6 3 4 16,11 4-3-16,-3 5-46 0</inkml:trace>
  <inkml:trace contextRef="#ctx0" brushRef="#br0" timeOffset="194938.01">8617 15638 849 0,'-7'-13'423'16,"-15"-15"-146"-1,-3-2-40-15,-2 5-92 0,-3 4-43 16,-1 11-67-16,-4 12-20 16,3 13-28-16,2 9-5 15,12 15 2-15,12 5 0 16,6 7 6-16,8 1 1 16,7-6 2-16,8-8 3 15,19-15 6-15,5-10 9 16,14-20 28-16,-3-9 33 15,-8-15 44-15,-10-9 6 0,-21-6-9 16,-11-3-29-16,-26 3-47 16,-12 7-20-16,-21 14-24 15,-7 14-8-15,0 13-128 16</inkml:trace>
  <inkml:trace contextRef="#ctx0" brushRef="#br0" timeOffset="195515.18">6686 15461 296 0,'-4'2'247'0,"2"2"78"0,1-6-70 15,1 0-71-15,8-11-38 16,46-53-63-16,-18 29-16 16,13 5-4-16,-13 1 3 15,-2 19-8 1,0 9-8-16,-16 20-24 16,14 15-9-16,-7 7-1 0,1 1 7 15,6-16 8 1,-3-9 4-16,1-22 31 15,-3-9 8-15,-7-13 4 0,-9-5-3 16,-15 1-141-16</inkml:trace>
  <inkml:trace contextRef="#ctx0" brushRef="#br0" timeOffset="195982.8">8954 15885 1077 0,'-5'0'486'0,"0"0"-236"16,4 5-139-16,1 0-41 0,12-2-58 15,0-1-102-15</inkml:trace>
  <inkml:trace contextRef="#ctx0" brushRef="#br0" timeOffset="196253.83">9349 15333 703 0,'5'-4'380'0,"1"-6"-79"0,1 13-137 16,1 14-97-16,-12 9-23 16,-8 18-16-1,1 6-1-15,-8 4-1 0,9-1-4 16,9-8-8-16,3-5-3 16,18-9-2-16,5-4 2 15,13-12 8-15,4-7 3 16,-1-8-14-16,-1-6-46 15,-11-6-243-15</inkml:trace>
  <inkml:trace contextRef="#ctx0" brushRef="#br0" timeOffset="196415.51">9614 15453 636 0,'-6'-1'388'16,"-5"4"-45"-16,4 10-175 15,-1 7-44-15,7 20-55 16,0 3-5-16,4 14-7 15,3 3-10-15,-5-4-11 16,2 0-9-16,1-16 0 16,0-5-85-16</inkml:trace>
  <inkml:trace contextRef="#ctx0" brushRef="#br0" timeOffset="197057.86">10241 15618 919 0,'7'0'381'0,"6"8"-229"15,4 9-47-15,-9 14-48 16,-1 6-8-16,-7 5-11 15,-4-4-8-15,-2-9-9 16,3-6-4-16,6-18 9 16,3-7 1-16,10-16 0 15,0-9 0-15,7-9-9 16,-4 0-2-16,6 1 2 0,0 7 6 16,-1 11 15-1,6 8 3-15,-6 13-5 16,-7 3-4-16,-11 19-15 15,-6 3-1-15,-5 6-4 16,-3 2-1-16,2-10-5 0,5-5-2 0,5-14 2 16,6-8 1-1,7-12 4-15,2-10 0 16,6-8-1-16,2-3-3 16,1-1-4-16,-3 7-2 15,3 7 2-15,-6 7 2 16,-1 16 9-16,-5 6 0 15,-8 17 10-15,-6-1 9 16,-1-13 3 0,2 1 6-16,-6 37-7 0,3-3-8 0,-2-13-7 15,4-23 40-15</inkml:trace>
  <inkml:trace contextRef="#ctx0" brushRef="#br0" timeOffset="198511.28">2203 16668 749 0,'-2'-7'360'0,"-4"-9"-150"16,-7 15-56-16,-13 30-99 0,-6 10-30 16,-3 38-28-16,0 13-3 15,6 7 4-15,6 1 2 16,10-23 4-16,6-16 1 15,9-24 1-15,4-14 4 16,7-21 9-16,3-12 3 16,8-20 3-16,3-8-2 15,-1-12-10-15,0-10-2 16,-10-12 0-16,-2-2-2 16,-3 2-1-16,-3 12-2 0,-3 22-6 15,1 12-3-15,-6 19-16 16,2 11-5-16,8 21-4 15,8 9 1-15,16 28 15 16,12 5 6-16,21 11 6 16,5 0 3-16,-11-14 2 15,-11-3 2-15,-30-15 4 16,-18-4 5-16,-18-2 9 16,-14-4 3-16,-27-12 5 15,-10-6-3-15,-8-15-11 16,2-4-7-16,21-12-78 15,11 3-38-15,30-2-343 16</inkml:trace>
  <inkml:trace contextRef="#ctx0" brushRef="#br0" timeOffset="198834.55">2615 17086 910 0,'9'-9'392'15,"10"1"-209"-15,0 8-56 16,4 19-63-16,-8 7-12 16,-4 9-18-16,-3 0-6 15,-4-6-12-15,3-3-5 0,6-13-8 16,3-9-3-16,10-13-4 16,0-8 1-16,1-11 5 15,-1-2 5-15,-10-2 7 16,-3-1 4-16,-5 13 12 15,0 2 2-15,-1 15 3 16,2 12 1-16,4 13-13 16,1 5-5-16,1 5-6 15,1-1-5-15,-4-1-16 16,1 0-8-16,-5-8-147 16,-7-1-136-16</inkml:trace>
  <inkml:trace contextRef="#ctx0" brushRef="#br0" timeOffset="199164.26">3045 16860 601 0,'15'-28'350'16,"7"-24"-49"-16,15 12-99 15,7 7-30-15,-5 18-51 16,-2 10-25 0,-2 18-24-16,-3 14-3 0,-5 18-9 15,-3 13-9-15,-6 12-19 16,-7-2-9-16,-3-5-6 16,-3-8-2-16,-5-19-2 15,-1-1 2-15,-4-12 0 16,1-2 2-16,-6-10 5 15,-3-6 0-15,-9-9-5 16,-6-2-6-16,-2-5-12 0,2 2-76 16,5 3-116-16,5-2-113 15</inkml:trace>
  <inkml:trace contextRef="#ctx0" brushRef="#br0" timeOffset="199333.72">3744 17172 1219 0,'-4'3'509'15,"0"4"-298"-15,-2 1-72 16,4-2 3-16,2-1 87 16</inkml:trace>
  <inkml:trace contextRef="#ctx0" brushRef="#br0" timeOffset="200061.36">5359 16735 667 0,'-2'-8'358'0,"-3"-10"-86"0,-4 21-181 16,-2 12-22-16,1 23-59 0,4 12-11 16,17 12 17-1,8-2 3-15,15-13 11 16,8-10 8-16,0-23 9 16,2-8 2-16,-5-18-5 15,-6-9-4-15,-10-13-7 16,-9-7-2-16,-7-2-7 15,-7 0-4-15,-7 9-8 16,-3 8-7-16,-3 16-23 16,0 11-5-16,5 26-4 15,5 11 2-15,5 25 17 16,6 10 2-16,0 8 6 16,-4 2 1-16,-8 0 8 15,-6-6 2-15,-10-11 4 16,0-7 0-16,-2-22 5 15,-1-13 5-15,2-24 5 0,0-16-2 16,1-22-12-16,8-7-10 16,6-6-19-16,8 5-18 15,11 14-88-15,3 4-91 16</inkml:trace>
  <inkml:trace contextRef="#ctx0" brushRef="#br0" timeOffset="200256.54">5804 17173 786 0,'0'2'378'0,"-1"5"-94"15,1 5-145-15,10 17-73 16,0 2 11-16,1 11-18 16,0 6-14-16,-1-4-16 15,-1-6-10-15,-1-15-10 16,-3-12-50-16,-4-12-166 15,-6-5-100-15</inkml:trace>
  <inkml:trace contextRef="#ctx0" brushRef="#br0" timeOffset="200539.84">5753 17196 452 0,'4'-15'267'16,"9"-14"16"0,6 1-32-16,12 10-61 0,5 4-35 15,-1 14-88-15,7 8-29 16,-3 7-20-16,-5 6-4 15,-12 0-2-15,-12 2 1 16,-11 2 2-16,-7 0 1 16,-6-7-1-16,3-4 4 15,5-13 2-15,1-1-6 16,12-7-4-16,3-1-2 16,8 3 5-16,2 3 7 15,3 10 3-15,-1 8-4 16,-11 13-4-16,-8 7-2 15,-16 10 0-15,-13 1 3 0,-8-8-3 16,-1-5 0-16,2-23-86 16,6-11-139-16</inkml:trace>
  <inkml:trace contextRef="#ctx0" brushRef="#br0" timeOffset="201078.78">5336 16538 392 0,'-7'-4'264'0,"-6"4"52"16,11 0-120 0,17-3-48-16,13 3-17 0,22-5-31 0,15 2-5 15,18 2-15-15,8 0-16 16,3-5-32-16,-8 7-11 15,-26 0-10 1,-14 4-3-16,-29 2-3 16,-11-5-1-16,-13-2-5 0,-8-7-6 15,-6-6-7 1,-3-4-2-16,-1-8 5 16,2-2 3-16,8 3 2 0,5 4-2 15,15 16-4 1,2 6 1-16,6 11 8 0,5 8 3 15,5 10 9 1,-1 2 4-16,-7 4 6 16,-9-4 4-16,-7-1 9 0,-7-6 0 15,-2-4-4-15,0-6-3 16,1-10 58-16,4-4-99 16</inkml:trace>
  <inkml:trace contextRef="#ctx0" brushRef="#br0" timeOffset="201429.97">6597 17005 902 0,'4'-4'388'16,"4"-5"-196"-16,24 9-93 15,13 1-18-15,22 7-23 32,-3 3-12-32,2 0-27 0,-3 0 24 15,-12-6-342-15</inkml:trace>
  <inkml:trace contextRef="#ctx0" brushRef="#br0" timeOffset="201627.4">6674 17142 690 0,'-1'0'359'0,"5"0"-90"16,12 3-34-16,29 4-69 16,11 1-13-16,10 2-30 15,0-3-21-15,-13-2-31 16,-6 0-23-16,-8 1 22 15</inkml:trace>
  <inkml:trace contextRef="#ctx0" brushRef="#br0" timeOffset="202146.29">8008 16521 648 0,'-37'9'277'0,"-31"7"-139"15,-8 25-60-15,1 17-10 16,12 32-16-16,13 18-14 16,33 13-10-16,17 1 5 15,28-14-1 1,11-14-1-16,15-19-11 15,5-12-10-15,13-33-22 16,7-14-65-16</inkml:trace>
  <inkml:trace contextRef="#ctx0" brushRef="#br0" timeOffset="202502.86">8355 17021 723 0,'-18'-37'379'16,"-20"-24"-117"-16,15-8-91 15,10 5-37-15,20 14-46 0,15 9 1 16,17 21-7-16,2 6 0 16,3 23-10-16,-2 11-26 15,-13 19-18-15,-12 10-3 16,-30 19-7-1,-17 3-2-15,-15 2-6 16,-3-5-5-16,3-21-7 0,2-9-3 16,7-23 1-16,5-12 0 15,19-10-10-15,12-9-1 16,24 0-1 0,13 3 3-16,14 10 16 0,-1 5 4 15,7 8 0 1,0 4-2-16,-4 0-45 15,2 3-123-15</inkml:trace>
  <inkml:trace contextRef="#ctx0" brushRef="#br0" timeOffset="202810.93">8977 16888 653 0,'-10'-16'350'0,"-9"-17"-54"0,-8 3-119 16,-4 8-56-1,8 8-25-15,-9 13-36 16,3 6-18-16,0 19-27 16,-1 9-6-16,11 18-6 15,9 8-2-15,16 5-1 0,3-6 0 16,26-10 0 0,2-11 2-16,9-19 15 15,5-9 12-15,-6-21 38 0,-2-5 23 16,-9-17 23-16,-12 0-3 15,-20-11-28-15,-7-7-23 16,-20-6-34-16,0-3-12 0,-1 19-24 16,3 9-18-16,9 29-154 15,-1 12-395 1</inkml:trace>
  <inkml:trace contextRef="#ctx0" brushRef="#br0" timeOffset="202955.33">9345 17210 780 0,'0'3'480'15,"0"3"-91"1,0-2-170-16,-1-4-52 16,0-1 376-16</inkml:trace>
  <inkml:trace contextRef="#ctx0" brushRef="#br0" timeOffset="203317.08">9566 16627 699 0,'9'-4'368'0,"6"0"-70"15,-6 9-195-15,-7 9-39 16,-8 14-29-16,-7 5-3 15,-2 11-10-15,2 5-2 16,12-1-7-16,8-5-3 16,17-7 3-16,7-9 4 15,11-9 1-15,0-8 0 16,-5-10-49-16,-2-6-103 16</inkml:trace>
  <inkml:trace contextRef="#ctx0" brushRef="#br0" timeOffset="203477.08">9840 16694 678 0,'-5'-10'399'16,"-1"-7"-80"-16,-4 17-128 16,3 14-53-16,4 19-68 15,-4 16-10-15,9 20-5 16,2 5 1-16,0-2-5 16,7-6-7-16,6-19-51 15,5-9-255-15</inkml:trace>
  <inkml:trace contextRef="#ctx0" brushRef="#br0" timeOffset="204048.05">10290 16893 648 0,'14'-5'372'15,"6"-3"-46"-15,9 21-129 16,-6 5-46-16,-8 16-48 0,-8 3-31 15,-9-2-32-15,-7-2-8 16,-5-9-8-16,2-6-4 16,1-12-8-1,9-6-3-15,8-21-10 0,9-3-3 16,15-12-8-16,2 1 2 16,13 2 4-1,-1 3 3-15,0 18 5 16,-5 6 4-16,-10 18 8 15,-7 7 4-15,-16 10 4 16,-7 3-2-16,-11-1-5 16,-3-5-3-16,7-8-4 0,5-7-4 15,8-8-4-15,9-3 0 16,5-13 0-16,0-4 2 16,2-9 2-16,-1-6 1 15,-2 5-1-15,-1 5-2 16,-1 11 0-16,-3 9 0 0,-4 16 3 15,4 10 2 1,-11 9 4-16,9 8 0 16,-8-4-3-16,1-7 0 15,3-6-125-15</inkml:trace>
  <inkml:trace contextRef="#ctx0" brushRef="#br0" timeOffset="204308.85">11029 16589 828 0,'16'0'422'0,"13"0"-102"15,14 19-177-15,4 17-27 16,-6 24-28-16,-2 16-11 15,-27 21-16-15,-17 0-5 16,-25 4-18-16,-14-10-7 16,-2-24-8-1,6-5-5-15,18-34-52 0,10-14-100 16</inkml:trace>
  <inkml:trace contextRef="#ctx0" brushRef="#br0" timeOffset="204630.4">11817 16819 980 0,'0'-7'534'31,"0"-7"-88"-31,-3 12-316 0,3 6-57 16,1 5-143-16,2 2-116 15</inkml:trace>
  <inkml:trace contextRef="#ctx0" brushRef="#br0" timeOffset="204936.76">11856 17088 613 0,'-2'17'337'15,"-4"13"-92"-15,-4 15-30 0,2 16-4 0,-2 20-50 16,-11 9-7 0,5-1-62-1,-6-9-23-15,-2-22-17 16,6-13-18-16,-7-21-6 15,1-11 4-15,-4-22-1 16,1-10-2-16,9-14-14 16,4-4-10-16,10-5-21 15,2-4-48-15,2-3-147 16,5 1-183-16</inkml:trace>
  <inkml:trace contextRef="#ctx0" brushRef="#br0" timeOffset="205391.16">11543 16436 590 0,'-4'-5'320'0,"1"-2"-68"15,9 1-65-15,25 6-58 16,13 0-19-16,18 2-7 16,12 2 4-16,6-1-20 15,0-2-18-15,-5-1-36 16,-11-5-10-16,-22-8-6 15,-12-1 1-15,-20-6-5 16,-10 0-7-16,-12-2-14 16,-5 2-8-16,-4 3-9 15,-3 3 1-15,10 10 1 16,2 1-2-16,13 9 1 16,8 3 4-16,12 10 12 15,2 5 8-15,-10 9 25 16,-12 1 15-16,-21 3 25 0,-8-4 4 15,-9-4-14-15,3-1-13 16</inkml:trace>
  <inkml:trace contextRef="#ctx0" brushRef="#br0" timeOffset="-178785.26">2555 14202 571 0,'-5'-3'366'0,"1"-5"-3"16,0 13-221-16,-1 7-39 16,3 12-65-16,0 8-17 15,2 2-14-15,5 3-3 16,7-8-87-16,-2-8-204 16</inkml:trace>
  <inkml:trace contextRef="#ctx0" brushRef="#br0" timeOffset="-178617.82">2695 14162 786 0,'-2'0'387'16,"1"7"-121"-16,0 2-56 16,1 9-58-16,1 7-29 0,4 3-49 15,2 6-24-15,4 2-31 16,2-3-5-1,3-2-303-15</inkml:trace>
  <inkml:trace contextRef="#ctx0" brushRef="#br0" timeOffset="-178026.89">2009 14631 756 0,'0'-7'405'0,"-4"-7"-118"15,2 14-93-15,0 11-38 16,-1 18-73-16,3 9-33 15,5 19-25-15,-1 7-4 16,6 6-4-16,2 3 0 0,3-7-1 16,2 2 0-16,-6-9-2 15,2-6-1-15,-9-15 0 16,-3-12 0-16,1-18 2 16,-2-8 1-16,2-20-2 15,7-5-2-15,0-19-7 16,2-2-5-16,6 4-3 15,-1 4-2-15,8 22-1 16,-1 10 1-16,-1 17 3 16,-4 7 0-16,-5 12 3 15,0 4 1-15,-5 6 1 16,0-1 0-16,2-7-2 16,1-5-1-16,5-13-90 15,4-8-154-15</inkml:trace>
  <inkml:trace contextRef="#ctx0" brushRef="#br0" timeOffset="-177441.19">2469 15165 644 0,'2'-5'353'0,"4"-1"-60"0,4 9-79 15,5 11-74-15,-5 5-20 16,1 5-36-16,-4 4-15 15,-4 0-30 1,3-2-10-16,-1-4-14 0,-2-7-3 16,0-10-1-16,0-3 2 15,-3-10 2-15,2-5 1 16,3-7-2 0,-2-5-5-16,2 2-4 15,4 4-1-15,-2 3-4 16,9 3 0-16,0 3 0 15,-1 6 1-15,1 8 0 0,-4 2 2 16,-2 13 0-16,-5-2 1 16,-5 3 0-16,-1 2 0 15,-3-6-1-15,2-2 0 16,2-10-2-16,1-7-1 16,4-11-2-16,0-4 1 15,7-3-2-15,-2-1 2 16,4 7-1-16,3 3 0 0,-3 12 2 15,0 6 0-15,-5 13 5 16,-5 0 1-16,-3 5 0 16,0 1-1-16,0-9-8 15,5 0-67-15</inkml:trace>
  <inkml:trace contextRef="#ctx0" brushRef="#br0" timeOffset="-177096.38">3105 15213 690 0,'1'6'393'15,"-1"8"-63"-15,0 1-71 16,-8 3-105-16,-6 2-40 0,2 1-58 15,-6-4-17-15,3-3-23 16,1-3-6-16,-3-5-8 16,0 0-4-16,3-7-7 15,4-3-5 1,7-3-5-16,5-2 1 16,10 2 5-16,2-1 3 0,4 3 9 15,4 5 1-15,-5 5 6 16,1 4 3-16,-3 5 2 0,-1-2-2 15,2 0-7-15,0-2-66 16</inkml:trace>
  <inkml:trace contextRef="#ctx0" brushRef="#br0" timeOffset="-176858.36">3272 15212 978 0,'1'-1'462'0,"10"1"-181"15,4 3-97 1,10 10-88-16,6 2-20 0,0 2-27 16,-1 6-8-16,-2 0-19 15,-4-3-7-15,-4-7-13 16,-3-4 11-16,-5-9-207 15,1 0-337-15</inkml:trace>
  <inkml:trace contextRef="#ctx0" brushRef="#br0" timeOffset="-176685.92">3528 15202 934 0,'-7'1'490'0,"-2"0"-143"16,2 8-155-16,-7 3-45 0,-2 6-70 15,-7 9-23-15,-8 5-27 16,-1 3-9 0,2-4-10-16,3-6-4 0,8-13-82 15</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0:58:52.656"/>
    </inkml:context>
    <inkml:brush xml:id="br0">
      <inkml:brushProperty name="width" value="0.05292" units="cm"/>
      <inkml:brushProperty name="height" value="0.05292" units="cm"/>
      <inkml:brushProperty name="color" value="#FF0000"/>
    </inkml:brush>
  </inkml:definitions>
  <inkml:trace contextRef="#ctx0" brushRef="#br0">2080 9583 513 0,'-19'-3'292'0,"-29"1"-48"16,-2 2-52-16,2 7-73 16,3 6-26-16,16 2-50 15,11 1-26-15,19 5-30 16,11-1-6-16,17 0 6 16,10-1 9-16,10-4 6 15,3-2 4-15,-7-6 2 0,-6-3 1 16,-16-3 5-16,-8-2 9 15,-16-2 7-15,-8 1-2 16,-13 2 12-16,-10 1 8 16,-11 6 9-16,-5 4 3 15,-3 13-10-15,7 8-18 16,15 14-20-16,9 2-6 16,21 3-9-16,11-4-5 15,24-7 6-15,10-7 2 16,14-11 0-16,1-8 4 0,-2-15-41 15,0-5-53-15,-6-17-272 16</inkml:trace>
  <inkml:trace contextRef="#ctx0" brushRef="#br0" timeOffset="538.4">2305 9682 723 0,'8'0'253'0,"16"0"-220"16,8 1-28-16,18 0 1 15,-2-1-1-15,-4 1 2 16,-5-1 3-16,-13 0 8 16,-7-2 6-16,-13 0 39 15,-5-2 3-15,-11 3 5 16,1 1-1-16,-5 2-32 15,-3 3-5-15,2 3-14 16,-6 2-8-16,11 2-17 16,8 4-5-16,2-1-2 15,10 0 2-15,0 1 8 16,-3-2 3-16,3 2 1 16,-2-1 2-16,-3-1 2 15,-3-3 3-15,-3 0 12 16,-5 0 21-16,-5 2 12 15,-1 2-2-15,9 8-13 0,3 0-22 16,8 11-16-16,6 1-2 16,-2 1 2-16,-1 2 5 15,-3-6 12-15,-8-3 8 16,-8-7 34-16,-8-3 3 16,-14-9 0-16,-10-3-2 15,-6-12-32-15,4-7-4 16,11-6-16-16,10 0-15 15,17 1-37-15,9 0-15 16,12 2-25-16,9 3-10 16,9 1-53-16,7 6-92 0</inkml:trace>
  <inkml:trace contextRef="#ctx0" brushRef="#br0" timeOffset="850.7">2443 9894 825 0,'4'3'341'0,"7"1"-183"16,18 2-113-16,13 2-14 15,14-3-12-15,6 2-4 16,-4-2 1-16,0-5-55 0</inkml:trace>
  <inkml:trace contextRef="#ctx0" brushRef="#br0" timeOffset="1054.08">2881 9894 827 0,'0'8'380'16,"0"4"-132"-16,2 15-171 16,0 2-10-16,1 4-31 15,0 2-14-15,-1 0-6 16,2-5-26-16,1-7-247 16</inkml:trace>
  <inkml:trace contextRef="#ctx0" brushRef="#br0" timeOffset="1194.33">2879 9661 841 0,'-3'-5'406'16,"-2"0"-172"-16,4 2-123 16,3 11-105-16,9 6-92 0</inkml:trace>
  <inkml:trace contextRef="#ctx0" brushRef="#br0" timeOffset="1530.61">3246 9917 647 0,'-13'-3'380'16,"-10"-2"-3"-16,1 10-284 16,1 3-37-1,4 12-45-15,7 5-12 0,5 3-2 16,6 2-10-16,12-3 5 16,1-4 4-16,4-8 8 15,2-1 23-15,-5-6 47 16,-1-6-1-16,-10-3 79 15,-5-7-9-15,-11-2-34 16,-3 3 2-16,-4-1-84 16,-3-2-22-16,7 3-153 15,5 0-183-15</inkml:trace>
  <inkml:trace contextRef="#ctx0" brushRef="#br0" timeOffset="2061.57">3602 10050 441 0,'1'-7'297'16,"1"-6"18"-16,1-1-77 15,-6 4-67-15,-1-1-21 16,-4 3-21-16,-7-3-3 15,-5-2-25-15,2 0-18 0,-5 4-39 16,6 5-27-16,0 5-34 16,0 7-10-16,5 8-10 15,1 5 0-15,11 8 12 16,6-2 5-16,7 0 12 16,5-3 4-16,-1-8 6 15,4-3 3-15,1-10 0 16,2-3 0-16,0-9 1 15,-1-1 2-15,-7-7 3 16,-2-2 1-16,-6 3 2 16,-6-3 1-16,-3 5-1 15,-2 5-1-15,-4 2-6 16,1 6-7-16,3 5-14 16,3 3-5-16,1 6-3 15,3 1 2-15,8 3 11 16,2 1 3-16,7-3 6 15,3 0 0-15,0-8 7 16,1-2 2-16,1-5 4 16,-4-5 27-16,-2-7 12 0,-1-1 0 15,-12-3 8-15,-1 0-22 16,-10-3-12-16,-6-1-3 16,-3-4-63-16,-4-3-84 15</inkml:trace>
  <inkml:trace contextRef="#ctx0" brushRef="#br0" timeOffset="2476.34">4578 9874 1046 0,'-1'6'409'0,"5"17"-273"16,0 6-72-16,8 16-50 16,3 7 2-16,0-5-5 15,0-1 5-15,-3-8 6 16,-1-9-41-16,-2-12-200 15</inkml:trace>
  <inkml:trace contextRef="#ctx0" brushRef="#br0" timeOffset="2694.87">4835 9917 759 0,'-16'7'350'0,"-14"6"-151"15,-7 0-66-15,1 2-19 16,-1-1-40-16,6-1-26 0,12-4-44 16,4 3-11-16,16-4-12 15,8 2 1-15,12 2 7 16,6-3 8-16,11-1-8 16,1-1-68-16</inkml:trace>
  <inkml:trace contextRef="#ctx0" brushRef="#br0" timeOffset="2983.58">5200 9979 750 0,'-6'11'431'0,"-4"5"-96"16,-12 4-113-16,-5-1-47 0,-6-2-75 15,-5-2-26-15,3-4-33 16,5-6-10-16,5-7-12 15,5-5-3-15,2-10-28 16,0-2-11-16,7-5-15 16,6 1-10-16,15 1 8 15,5 4 3-15,8 9 0 16,5 6 4-16,0 16 8 16,1 7 4-16,7 7 14 15,-3-3 6-15,-1 3 5 16,1-2 49-16,-8-5-303 15</inkml:trace>
  <inkml:trace contextRef="#ctx0" brushRef="#br0" timeOffset="3311.69">5128 9658 909 0,'8'-15'399'15,"13"-10"-205"-15,8 9-57 16,12 10-67-16,4 10-20 16,6 17-25-16,-5 4-7 15,-8 14-1-15,-5 4 0 16,-5 10 1-16,-3 0-1 16,-7-1-1-16,-2-4-2 0,-8-17-1 15,0-8 1 1,-1-10 6-16,0-7 16 0,-8-7 13 15,-5-6 1-15,-11-6-9 16,-5 0-14-16,-1 8-5 16,-4 5 0-16,2 8 0 15,-5 10-1-15,-3 5-14 16,3 0-4-16,7-3-23 16,10-4-69-16,13-10-228 15</inkml:trace>
  <inkml:trace contextRef="#ctx0" brushRef="#br0" timeOffset="3670.87">5906 9982 621 0,'-2'12'363'16,"-5"9"-36"-16,0 1-78 15,-6-4-96-15,-2-4-33 16,0-2-50-16,-10-7-19 16,2-7-19-16,-1-5-17 15,0-8-60-15,4-8-39 16,5-1-52-16,-1-5 1 16,16-2 34-16,7 6 31 0,9 4 58 15,13 11 20-15,-1 10 26 16,2 6 6-16,0 16-1 15,-6 3-2-15,0 7-3 16,-6-1 0-16,-3-3-7 16,-1-1-7-16,-7-6-26 15,-1-4-75-15</inkml:trace>
  <inkml:trace contextRef="#ctx0" brushRef="#br0" timeOffset="3811.21">5835 9558 1302 0,'-2'2'484'0,"1"3"-387"0,1 8-58 16,5 8-51-16,6 4-48 16</inkml:trace>
  <inkml:trace contextRef="#ctx0" brushRef="#br0" timeOffset="4389.2">7012 10012 481 0,'-7'-2'341'0,"-4"0"1"16,-12-1-107-16,-6 1-52 16,-6 7-55-16,-3 1-29 15,7 8-55-15,7 2-22 16,18 2-35-16,13 3-6 15,22-3 7-15,5-4 9 16,6-6 12-16,0-1 5 16,-7-9 10-16,-8-7 8 0,-8-11 9 15,-6-8 3-15,-11-11 0 16,-4-2-6-16,-14-13 3 16,-5-4 0-16,-5-9-5 15,-1-1-4-15,9 7-22 16,6 6-13-16,14 15-28 15,10 10-10-15,13 15-79 16,3 11-55-16</inkml:trace>
  <inkml:trace contextRef="#ctx0" brushRef="#br0" timeOffset="8527.66">7395 10082 535 0,'0'-5'277'0,"-6"-5"-61"16,3-2-37-16,-7-3-40 16,5-1-13-16,-5-1-29 15,0 0-18-15,-6 3-26 16,-6 3-16-16,-1 11-29 15,-4 6-11-15,4 9-19 16,5 7-1-16,5 1 3 16,7-2 0-16,10-2 3 15,5-4 3-15,14-4 5 16,6-2 4-16,8-10 5 16,0-4 3-16,-4-7 3 15,0-3 2-15,-8-2 3 16,-10-4 2-16,-6 1 0 15,-7 3 0-15,-2 9-2 16,0 2-6-16,-7 13-6 0,-3 2-5 16,1 8-6-16,3 3 2 15,5-3 1-15,12 2 2 16,7-7 4-16,3 0 1 16,7-5 3-16,1-6 2 15,3-3 2-15,-4-3 2 16,-9-2 20-16,-11 2 7 15,-3-3 16-15,0 0 6 0,-6 1-19 16,2-3-5-16,-4-2-80 16,-2 1-97-16</inkml:trace>
  <inkml:trace contextRef="#ctx0" brushRef="#br0" timeOffset="8902.6">7735 9694 747 0,'15'-13'347'0,"20"-10"-154"16,-1 5-29-16,2 15-58 15,-4 7-32-15,-2 22-29 16,2 10-5-16,-4 20-10 0,0 9-1 15,-9 3-7-15,-1-2-7 16,-6-14-3-16,1-7 1 16,-4-18 3-16,-2-5 4 15,-3-11 14-15,-4-8 10 16,-4-7 2-16,-5-7-3 16,-5-8-16-16,0 9-14 15,-5-1-10-15,-4 4-3 16,-7 5-6-16,-4 1-3 15,-5 13-1-15,-1 3-1 16,5 9-30-16,4 1-42 0,14-4-156 16,10 1-267-16</inkml:trace>
  <inkml:trace contextRef="#ctx0" brushRef="#br0" timeOffset="16629.89">8548 9899 406 0,'-10'-6'244'0,"-15"-7"-22"15,-5 2-24-15,-2-1-56 16,-3 3-36-16,5 8-58 16,8 3-22-16,7 11-28 15,2 3-10-15,10 6-9 16,2-2 2-16,8 0 8 15,10-4 4-15,9-1 8 16,0-4 3-16,6-9 1 16,1 0 2-16,-7-9 1 15,0 0 0-15,-13 2 4 0,-3 1 3 16,-10 3-3-16,-5 2 0 16,-10 0-6-16,-4 4-6 15,-3 9-2-15,2 1-1 16,3 4-3-16,2 1-2 15,12-1 1-15,3 1 0 16,15-1 6-16,4-6 1 16,7-3 4-16,4-9 3 15,-3-6 3-15,2-2 2 16,-3-12 0-16,-2-1-1 0,3-8-2 16,-1 1-2-16,-5-1-1 15,-5 3 1-15,-8 6 3 16,-5 3 11-16,-8 11 4 15,-5 5 0-15,-4 10-3 16,0 8-11-16,6 4-9 16,5 3-2-16,11-2-3 15,7-3 0-15,10-4 3 16,4-3 2-16,2-9 4 16,5-2 2-16,-4-4 6 15,-3-4 4-15,-11-1 7 16,-4 1 3-16,-11-5-2 15,1 3 0-15,-4-5-148 16,-6-5-176-16</inkml:trace>
  <inkml:trace contextRef="#ctx0" brushRef="#br0" timeOffset="16747.46">8819 9641 662 0,'-3'-6'371'0,"-1"-8"-73"16,0 7-93-16,2 9-132 15,2 6-40-15,7 11-46 16,3 7-14-16</inkml:trace>
  <inkml:trace contextRef="#ctx0" brushRef="#br0" timeOffset="17200.49">9307 10022 580 0,'-1'-7'328'15,"-2"-5"-71"-15,-4 2-73 32,-7-1-24-32,-10-4-41 15,-4 3-16-15,-3 6-46 16,5 6-23-16,2 8-33 15,6 6-11-15,4 6-12 16,5 3-1-16,14 3 4 16,5 1 4-16,10-4 9 15,0-8 4-15,5-1 5 0,0-7 2 0,0-5 4 16,-1-1 0-16,-3-7-38 16,-1 1-86-16</inkml:trace>
  <inkml:trace contextRef="#ctx0" brushRef="#br0" timeOffset="17481.68">9396 9991 677 0,'3'2'311'0,"-5"-2"-153"0,5 8-66 0,-1 3-79 31,-5-3-11-31,4 8-2 15,-1-2 0-15,5 2 0 16,5 0 0-16,2-1 20 16,2 0 16-16,2-6 37 15,5-3 16-15,-1-4 14 16,-2-5 1-16,-3-7-10 16,-5 0-8-16,-1-1-25 15,-5-6-14-15,-4 1-26 16,2-5-11-16,-5 4-68 15,-3 3-89-15</inkml:trace>
  <inkml:trace contextRef="#ctx0" brushRef="#br0" timeOffset="17739.36">9678 9986 543 0,'2'1'334'16,"6"10"42"-16,-1 1-211 15,8 9-46-15,-3 1-25 16,1 1-39-16,2 0-18 16,-2-7-18-16,0-3-4 15,0-7 31-15,-1-7 10 0,-3-6 20 16,8-4 7-16,-3-6-11 16,-6-4-7-16,-2-3-20 15,1 3-10-15,-6 1-54 16,6 2-67-16</inkml:trace>
  <inkml:trace contextRef="#ctx0" brushRef="#br0" timeOffset="18286.34">10735 9911 825 0,'11'12'330'16,"7"0"-201"-16,-5 20-67 0,-2 0-4 15,-11 4 0-15,-9-1-8 16,-1-2-15-16,-4-2-9 15,6-11-13-15,0-3-5 16,6-14-15-16,0-9-17 16,5-10-22-16,10-5-9 15,2-6 6-15,4 1 16 16,-1 0 20-16,-7-3 10 16,-3 7 8-16,-4 3 2 0,-2 10 28 15,3 8 1-15,-8 6 12 16,2 5 1-16,-3 11-16 15,0 2 0-15,6 1-14 16,7 3-2-16,9-3-12 16,5 0-1-16,9-1-24 15,2-5-54-15,4-8-311 16</inkml:trace>
  <inkml:trace contextRef="#ctx0" brushRef="#br0" timeOffset="18692.54">11363 10016 726 0,'-2'0'399'16,"-4"2"-83"-16,-11 10-120 16,-8 2-50-16,-3 3-51 15,-8 0-28-15,0-3-36 16,3 2-10-16,-2-10-6 16,9-1 0-16,4-11-5 0,3-7-5 15,8-1-17-15,3-6-7 16,9 6-8-16,6 0 1 15,9 1 3-15,7 5 2 16,5 6 0-16,-2 5 1 16,3 11 5-16,-5 4 6 15,-3 2 8-15,0-1 4 16,-4-3 4-16,6-5 2 0,-2-6 4 16,3-3 3-16,-4-9 5 15,-3-4 0-15,0-9-2 16,-6-2-3-16,-2 0-3 15,0 7-1-15,-7 4-4 16,1 2 16-16,-3 9-8 16,0 10 0-16,1 9-1 15,2 4-16-15,4 7 2 16,1-6-12-16,8 0-191 16</inkml:trace>
  <inkml:trace contextRef="#ctx0" brushRef="#br0" timeOffset="19200.56">12427 9976 691 0,'-18'-1'340'0,"-19"4"-131"16,-4 4-59-16,9 9-78 15,6 7-30-15,8 1-28 16,11 4-4-16,14 2-5 15,6-5 2-15,16 0 12 0,3-8 5 0,6-11 21 32,4-6 8-32,-4-12 17 15,-4-5 4-15,-13-5-13 16,-7-3-7-16,-15-2-25 16,-8 5-11-16,-9 0-55 0,-1 7-57 0,2 5-270 15</inkml:trace>
  <inkml:trace contextRef="#ctx0" brushRef="#br0" timeOffset="19403.59">12624 9977 945 0,'0'6'444'0,"4"8"-186"0,-1 7-105 0,1 0-30 15,5 5-54-15,-1-5-24 31,5-1-26-31,-1-2-6 16,6-3-3-16,-3-8-7 16,1-7-98-16,6 0-147 15</inkml:trace>
  <inkml:trace contextRef="#ctx0" brushRef="#br0" timeOffset="19887.86">13570 9985 749 0,'-14'-1'364'16,"-23"3"-133"-16,-1 7-55 31,-1 10-91-31,1 4-30 0,15 3-42 0,5 1-9 16,18 4-4-16,9 1 1 15,15-4 8-15,7 0 3 16,4-12 6-16,0-8 4 16,-5-8 11-16,-7-4 8 0,-16-8 6 15,-5 0-2-15,-16-6-17 16,-5-1-14-16,-12 5-50 15,-2-1-55-15,8 2-397 16</inkml:trace>
  <inkml:trace contextRef="#ctx0" brushRef="#br0" timeOffset="20044.21">13598 9990 780 0,'13'9'374'0,"10"8"-139"0,5 12-97 31,-3 2-17-31,10 9-34 0,-3 3-18 0,0 3-32 16,2 3-13-16,-9-6-55 0,-1-1-69 15,-1-17-368-15</inkml:trace>
  <inkml:trace contextRef="#ctx0" brushRef="#br0" timeOffset="20208.36">13927 10074 1019 0,'-15'6'456'16,"-25"3"-222"-16,-4 12-70 0,-8 10-86 15,0 7-30-15,-1 12-35 16,1 3-8-16,11 3-34 31,0-8-70-31</inkml:trace>
  <inkml:trace contextRef="#ctx0" brushRef="#br0" timeOffset="20614.74">14149 9940 717 0,'-9'0'292'16,"-8"5"-172"-16,2 5-76 15,5 3-25-15,6 3-12 16,3-2-1-16,15 5-7 16,3 0 2-16,2-5 5 15,1-4 2-15,-7-7 2 16,-4 0 1-16,-1-2 2 15,-8-1-7-15,-9-1-6 16,-2 0 0-16,-15 2 10 16,1 1 30-16,3 4 45 15,3 6 7-15,14-2 4 16,0 1-12-16,12 4-15 16,3-1-6-16,5 3-13 0,7 3-12 15,-8-7-21-15,6-4-2 16,-5-9-6-16,-3-5-36 15,10-7-201-15</inkml:trace>
  <inkml:trace contextRef="#ctx0" brushRef="#br0" timeOffset="20739.48">14269 9729 790 0,'-3'-3'425'0,"-5"-7"-62"0,1 10-298 16,5 7-50-16,2 9-149 15</inkml:trace>
  <inkml:trace contextRef="#ctx0" brushRef="#br0" timeOffset="21060.91">14585 9957 779 0,'-12'-3'378'15,"-10"-5"-146"-15,-7 8-121 16,-2 0-44-16,-2 11-50 16,6 14-14-16,1 1-10 15,10 12-3-15,12-1 1 16,6-5 0-16,18-2 6 15,4-9 4-15,8-8 10 16,2-5 5-16,-6-7 9 16,-2-5 6-16,-9-6 10 15,-9-5 21-15,-13-7-1 16,-5 4-7-16,-13 0-21 16,1 6-6-16,0 5-166 15</inkml:trace>
  <inkml:trace contextRef="#ctx0" brushRef="#br0" timeOffset="21654.69">14870 9965 588 0,'-9'-5'339'0,"-11"-6"-48"16,-2 8-113-16,-4 5-100 16,-1 4-36-16,12 11-42 15,0-2-10-15,11 0-5 16,9 4 1-16,5-8 7 16,5 1 4-16,8 3 5 15,-5-6 3-15,-1-3-1 16,-2-3-18-16,-8-4-52 15,-3-1-37-15,-8-5-58 16,-4 4 12-16,-9 1 50 16,0 2 36-16,-5 1 55 15,5 3 6-15,5 5-2 16,-1 0 14-16,9 7 22 16,-1 0 10-16,4 2 9 15,4 1-12-15,5 0-15 16,4-3-2-16,6-3 16 0,3-8 4 15,5-5 4-15,0-3-2 16,5-11-21-16,1-1-3 16,-5-10-5-16,3 3-2 15,-10-1 39-15,-7-3 19 16,1 14 34-16,-11-7 18 16,-1 15-16-16,-1 0-23 15,-3 5-43-15,1-1-19 16,-1 0-25-16,2 11 2 0,0 8 3 15,10 33 2-15,-6-31 0 16,-3-4 0-16,7 1 1 16,-3-6-28-16,9-3-198 15</inkml:trace>
  <inkml:trace contextRef="#ctx0" brushRef="#br0" timeOffset="21889.02">15191 9986 617 0,'13'11'328'16,"7"4"-86"-16,8 6-65 16,0 7-29-16,-4-5-10 0,0 3-9 15,-12-3-27-15,-5-8 3 16,-10-2-2-16,-9-3-5 15,-6-8-17-15,-2 0-17 16,2-1-30-16,2 1-73 16,4-1-201-16</inkml:trace>
  <inkml:trace contextRef="#ctx0" brushRef="#br0" timeOffset="22919.82">16161 9751 724 0,'-1'-1'364'0,"-2"1"-131"15,-5 3-79-15,-6 8-65 16,-2 5-22-16,5 11-10 15,2 6-18-15,9 7-30 16,12-2-6-16,6-4-3 16,8-8 0-16,21-6 8 0,-1-6 3 15,6-9-27-15,-1-1-64 16</inkml:trace>
  <inkml:trace contextRef="#ctx0" brushRef="#br0" timeOffset="23123.16">16392 9759 782 0,'-5'5'336'0,"-4"6"-136"16,3 12-74-16,3 19-20 16,-1 4 11-16,2 11-15 15,-4-2-13-15,3-5-35 16,-1-6-14-16,4-9-20 15,4-9 17-15,5-12-125 16,5 0-99-16</inkml:trace>
  <inkml:trace contextRef="#ctx0" brushRef="#br0" timeOffset="23888.62">16717 10146 661 0,'-5'12'348'0,"-7"13"-88"15,-5 3-29-15,-2 2-95 16,-5-1-38-16,6-10-72 16,3-3-86-16</inkml:trace>
  <inkml:trace contextRef="#ctx0" brushRef="#br0" timeOffset="24779.75">17375 9753 448 0,'-3'-2'198'0,"-8"0"-109"15,-7-1-32-15,-7 2-16 16,-3 1-5-16,-6 0 1 16,6 4 8-16,-1 4-16 15,2 1-2-15,8 7 10 16,-1 1-6-16,5 5-5 16,2 1 1-16,3-2 0 15,3-4 6-15,4-5 4 16,-1-3 0-16,3-4 20 15,0-3 7-15,1-3-2 16,0 0-5-16,0 0-35 16,0-1-19-16,18-9-11 15,38-13-7-15,-21 28-6 0,9 12-1 16,2 12 2-16,0 9 8 16,-10 3 19-16,-9-6 9 15,-21-3 33-15,-12-7 14 16,-20-2 5-16,-7-2-1 15,-12-10-17-15,-5-8-11 16,0-10-13-16,6-4-28 16,15-5-77-16,8 1-55 15,17-2-187-15</inkml:trace>
  <inkml:trace contextRef="#ctx0" brushRef="#br0" timeOffset="25045.3">17880 9869 1167 0,'1'1'527'16,"-1"-1"-252"-16,-2 0-170 16,1 0-45-16,0-1-60 15,0 1 0-15,1 0-157 0,0 0-197 16</inkml:trace>
  <inkml:trace contextRef="#ctx0" brushRef="#br0" timeOffset="25256.82">17856 10058 1070 0,'0'0'489'0,"-1"-2"-216"15,0 0-54-15,1 2-68 16,0 0-36-16,0 0-49 0,0 0-21 15,0 0-24-15,0 0-37 16</inkml:trace>
  <inkml:trace contextRef="#ctx0" brushRef="#br0" timeOffset="27158.94">1715 11220 527 0,'-7'8'217'0,"-5"4"-120"16,9 5-58-16,3-2 1 16,10 2-3-16,4-2-3 0,10-2-2 15,4-3-2-15,-4-10-5 16,5-2 1-16,-8-9 42 15,-6-3 17-15,-3-1 28 16,-6-1 17-16,-12 1-19 16,-4 3-5-16,-11 1-18 15,-3 3-15-15,-5 6-29 16,1 2-16-16,5 7-27 16,1 3-8-16,8 3-13 15,4 5 0-15,2 3 0 16,12 4 2-16,8 0 5 15,0-3 2-15,12-10 8 16,-2-1 3-16,0-8 6 16,-4-4 6-16,1-7 6 15,-4-6 2-15,-4-4 5 16,1-2-2-16,-16 0 20 16,-6 1 5-16,-2 4 3 15,0 3 3-15,-1 8-19 16,4 4-7-16,-3 4-16 0,2 2-7 15,4 7-7-15,0 1-2 16,9-1 3-16,4 1 2 16,5-12 6-16,2-2-23 15</inkml:trace>
  <inkml:trace contextRef="#ctx0" brushRef="#br0" timeOffset="33156.18">15651 2731 404 0,'-6'-11'230'0,"-7"-10"-35"15,-8 2-31-15,-22 14-37 16,-8 5-30-16,-21 11-47 0,-6 15-20 15,12 10-36-15,4 11-9 16,26 15-2-16,13 4 2 16,19 6 5-16,15 1 2 15,25-10 1-15,15-7 1 16,32-22 6-16,12-13 6 16,-1-26 9-16,0-13 6 15,-19-23 48-15,-17-9 15 16,-25-14 30-16,-25-6 10 0,-46-12-22 15,-16-4-13-15,-26 8-44 16,-4 14-23-16,12 26-50 16,2 22-15-16,23 27-116 15,14 15-121-15</inkml:trace>
  <inkml:trace contextRef="#ctx0" brushRef="#br0" timeOffset="33599.5">15642 3509 721 0,'-20'-8'293'0,"-33"-14"-181"15,-6 4-39-15,-6 16-40 16,1 5-13-16,5 19-23 16,4 7-10-16,12 11-10 15,6 4-1-15,21 15 1 16,8 5 3-16,16 7 6 15,8-6 3-15,21-12 5 16,15-3 2 0,24-30 5-16,-14-29 7 15,-31 6 6-15,2 0 3 0,88-50 9 16,-8-25 21-16,-34-15 76 0,-57 16 40 16,-36 4 46-16,-20 7-20 15,-19 16-96-15,-10 8-54 16,-14 25-164-16,0 14-394 15</inkml:trace>
  <inkml:trace contextRef="#ctx0" brushRef="#br0" timeOffset="35007.68">2618 10922 733 0,'0'-1'315'0,"3"2"-187"16,-2 10-39-16,-1 19-43 15,1 15-7-15,3 26 11 16,1 6-5-16,3 18-15 16,-4 1-5-16,0-10-9 15,1-9 0-15,-1-24 4 16,-2-14 0-16,0-19 3 15,-1-8 7-15,4-17 4 16,1-7-3-16,3-13-17 16,6-4-29-16,3-4-29 15,5-4-2-15,-2 6 7 16,0 3 15-16,4 18 8 16,-3 7-2-16,1 14 1 15,-4 7 9-15,-9 10 14 0,-3-3 5 16,-4 5 4-16,1-3-5 15,-2-8-61-15,3 4-103 16</inkml:trace>
  <inkml:trace contextRef="#ctx0" brushRef="#br0" timeOffset="35507.04">3046 11571 577 0,'4'8'284'15,"-2"4"-112"-15,1 6-52 16,0 7-5-16,-6-2-21 15,-2-3-12 1,1-1-33-16,4-2-7 0,3-10-25 16,2-6 2-16,0-8-43 15,1-9-25-15,3-2-37 16,6-2-7-16,-4 2 35 16,3 4 22-16,1 2 26 15,-2 9 1-15,2 5-1 16,-4 3 8-16,-5 7 16 15,-1 1 8-15,-5 0 11 16,0 2-4-16,0-4-11 16,-1-1-1-16,1-4-3 15,2-4-2-15,3-9-52 16,4-5-43-16,5-5-45 16,1 0-3-16,2 0 51 15,-3 6 38-15,-6 5 50 16,-2 4 12-16,-5 10 36 0,0 5 15 0,0 7-3 15,-1 1-10-15,0-1-90 16</inkml:trace>
  <inkml:trace contextRef="#ctx0" brushRef="#br0" timeOffset="35819.47">3640 11643 681 0,'-4'4'323'0,"-7"8"-126"15,-3 1-82-15,-3 2-73 0,0-4-13 16,-1-4-14-16,-3-3-5 16,4-8-23-16,-4-4-19 15,6-4-22-15,6 0-3 16,7-1 14-16,2 2 11 15,9 0 18-15,5 5 8 16,1 6 19-16,3 6 10 16,-1 9 23-16,-2 4-2 15,5 4-9-15,1 3-5 16,-3-5-18-16,2 0 23 16,-5-7-309-16</inkml:trace>
  <inkml:trace contextRef="#ctx0" brushRef="#br0" timeOffset="35975.8">3753 11670 792 0,'7'6'325'0,"11"8"-197"16,5 0-32-16,4 4-43 15,-1 0-13-15,-6-7-34 16,-3-2-70-16</inkml:trace>
  <inkml:trace contextRef="#ctx0" brushRef="#br0" timeOffset="36100.95">3927 11623 998 0,'-12'4'445'16,"-16"10"-213"-16,-2 3-77 15,-1 5-80-15,-2 1-29 16,9-4-46-16,4 0-83 15</inkml:trace>
  <inkml:trace contextRef="#ctx0" brushRef="#br0" timeOffset="36413.08">4318 11306 864 0,'6'1'355'0,"10"3"-181"15,6-2-63-15,15 2-31 16,-3-3-12-16,3-1-40 16,-2 0-11-16,-2 0-19 0,4-1-56 15</inkml:trace>
  <inkml:trace contextRef="#ctx0" brushRef="#br0" timeOffset="36632.03">4373 11428 395 0,'8'6'286'0,"7"1"67"16,9 0-122-16,5-6-54 15,1 0-30-15,9 3-54 16,-3 3-22-16,0 1-30 15,-5-4-11-15,-14-4-20 16,-4 1-65-16</inkml:trace>
  <inkml:trace contextRef="#ctx0" brushRef="#br0" timeOffset="38522.39">5076 11251 577 0,'-1'-1'312'15,"-7"0"-77"-15,2 6-61 16,-3 14-77-16,0 8-20 16,6 16-26-16,-1 2-13 15,6 2-24-15,8-3-5 16,10-14-2-16,8-7 3 16,11-16 8-16,-2-13 2 0,2-11 4 15,-3-5-2-15,-9-11 0 16,-3 4-1-16,-10-6-1 15,-6 0-1-15,-8 3-4 16,-6 4-1-16,-6 8-10 16,2 7-9-16,1 13-17 15,1 7-7-15,3 16-4 16,2 10 4-16,4 15 12 16,2 5 11-16,3 1 17 15,-5-1 9-15,-7-4 5 16,-5-2-1-16,-9-3 0 15,-5-6 0-15,-6-13 0 16,-4-9-23-16,1-12-85 16,1-5-66-16,10-14-284 15</inkml:trace>
  <inkml:trace contextRef="#ctx0" brushRef="#br0" timeOffset="38929.03">5501 11628 668 0,'-6'13'337'0,"-8"16"-63"15,-1 3-137-15,2-4-66 16,1-1-11-16,2-6-32 15,5-6-14-15,7-13 0 16,6-3 1-16,7-15 2 16,1-6 0-16,2-8-10 15,-1-2-2-15,-8-2-2 16,3 2-1-16,-6 4 1 16,0 7 1-16,-1 8 0 15,-4 3-2-15,0 10-14 16,0 0 3-16,3 11 3 15,0 3 2-15,4 10 14 16,2 3-4-16,1 8-4 16,4 1 0-16,1-3 1 15,-1-1 2-15,-1-7-92 16,-2-8-139-16</inkml:trace>
  <inkml:trace contextRef="#ctx0" brushRef="#br0" timeOffset="39069.91">5476 11696 832 0,'6'2'324'0,"14"3"-199"16,6 1-75-16,4 0-4 16,4-2-13-16,-1 1-66 15</inkml:trace>
  <inkml:trace contextRef="#ctx0" brushRef="#br0" timeOffset="40342.44">6069 11212 767 0,'-2'-4'370'0,"1"2"-152"16,-3 2-67 0,4 0-74-16,0 4-33 0,0 26-31 15,7 57 6-15,-2-28-6 16,0 1-2-16,-2-14 3 16,2-1-1-16,-1-15 0 15,-1-4-35-15,5-3-160 16</inkml:trace>
  <inkml:trace contextRef="#ctx0" brushRef="#br0" timeOffset="40514.25">5904 11423 723 0,'14'3'315'16,"9"1"-152"-16,19 1-67 15,8-2 4-15,13-5-32 16,3 0-16-16,2 0-39 16,-4 1-92-16</inkml:trace>
  <inkml:trace contextRef="#ctx0" brushRef="#br0" timeOffset="41014.17">6670 11202 918 0,'2'13'372'0,"0"16"-238"15,-6 7 14-15,-1 7-29 16,-2 1-31-16,3 1-45 16,9-4-17-16,5-9-16 15,7-7 0-15,10-16 4 16,7-6 0-16,5-14 1 15,-2-8-8-15,-5-12-14 16,-5-5-2-16,-10-4-1 16,2-2 6-16,-14 3 9 15,3 1 3-15,-9 7 2 0,-2 5-2 16,0 14 3-16,-3 7 1 16,2 17 5-16,-1 8 7 15,1 15-2-15,3 5-3 16,6 4-5-16,6 3-5 15,4-6-4-15,2-1 1 16,0-9-31-16,2-4-60 16,-2-4-390-16</inkml:trace>
  <inkml:trace contextRef="#ctx0" brushRef="#br0" timeOffset="41764.32">7118 11395 677 0,'-6'7'321'15,"1"3"-99"-15,-2 9-115 16,4 4-24-16,6 0-23 16,2 3-20-16,8-5-24 15,0-6-3-15,6-5 3 16,1-10 3-16,3-8 2 0,2 1 1 15,-4-13-4-15,-1 2-1 16,-10-1-2-16,-3-2 0 16,-3 11-3-16,-4 0-4 15,1 6-23-15,0 8 14 16,5 11 3-16,-2 5 6 16,2 12 29-16,-3-3-15 15,-1 5 22-15,-9-1 10 16,-9-5 6-16,-8-2 1 0,-10-12-16 15,2-4-9-15,2-12-42 16,4-9-48-16,11-7-181 16</inkml:trace>
  <inkml:trace contextRef="#ctx0" brushRef="#br0" timeOffset="42264.2">7419 11662 563 0,'-2'4'271'15,"-5"7"-71"-15,-2 4-50 16,-2 10-28-16,-5 1-21 16,5 3-50-16,0 0-17 15,5-8-22-15,8-3-3 0,-1-15 10 16,4-4 2-16,1-13 3 15,6-3 0-15,-1-5-12 16,2-3-2-16,-1 1-3 16,-6 1-3-16,0 6-2 15,-2 5-2-15,1 7 0 16,0 4-1-16,1 6 6 16,-3 4 3-16,1 7 11 15,0 2 0-15,8 9-1 16,4 2 0-16,-1 2-8 15,-1-1 0-15,-5-6-15 16,-2-4-50-16,-2-10-220 16</inkml:trace>
  <inkml:trace contextRef="#ctx0" brushRef="#br0" timeOffset="42389.44">7371 11753 814 0,'3'4'349'16,"10"-1"-148"-16,4 2-150 16,6-2-19-16,7 0-8 15</inkml:trace>
  <inkml:trace contextRef="#ctx0" brushRef="#br0" timeOffset="43154.98">7744 11054 508 0,'0'-4'318'16,"0"2"-37"-16,0 7-132 15,-1-5-19-15,0 3-43 0,-3 27 4 16,-4 44-7-16,0-22-11 16,1 11-13-16,5 5-12 15,5-2-20-15,7-7-10 16,8-12-10-16,8-9 1 15,5-12 5-15,1-6 3 16,-1-13 2-16,-6-6-16 16,-4-12-95-16,-2-3-91 0</inkml:trace>
  <inkml:trace contextRef="#ctx0" brushRef="#br0" timeOffset="43342.48">7583 11344 782 0,'10'5'367'16,"11"-1"-168"-16,16 3-58 16,4-2-10-16,11-3-60 15,0-2-23-15,-10 0-5 16,-4 0-69-16</inkml:trace>
  <inkml:trace contextRef="#ctx0" brushRef="#br0" timeOffset="43857.89">8331 11473 753 0,'1'3'362'16,"6"4"-82"-16,6 1-105 15,12 4-49-15,9-4-18 16,10-2-56-16,8-5-20 15,3-3-62-15,-5 1-90 0</inkml:trace>
  <inkml:trace contextRef="#ctx0" brushRef="#br0" timeOffset="44420.11">8912 11503 703 0,'1'0'320'0,"11"0"-108"15,10 1-81-15,20-1-57 16,18 0 1-16,24 4-32 16,3-3-16-16,-1 1-17 15,-6 1-1-15,-20-2-98 16,-7 1-155-16</inkml:trace>
  <inkml:trace contextRef="#ctx0" brushRef="#br0" timeOffset="44639.11">9167 11115 877 0,'-5'-7'396'16,"-2"-6"-182"-16,3 4-54 0,1 9-101 15,3 3-31-15,4 15-41 16,-1 9-14-16,8 18 15 16,-1 10 7-16,-2 9-109 15</inkml:trace>
  <inkml:trace contextRef="#ctx0" brushRef="#br0" timeOffset="45076.48">9092 11787 680 0,'3'-8'275'0,"7"-12"-142"0,7 3-34 15,12 0 9-15,4 1 3 16,7 11-31-16,1 6-15 16,-9 15-23-16,-8 7 2 15,-13 11 14-15,-9 3 1 16,-14 1-11-16,-6 0-9 16,-17-6-15-16,-6-3-4 15,-8-13-20-15,3-7-20 16,9-10-45-16,4-8-19 0,16-6-19 15,5-5 11-15,17-3 35 16,6 2 16-16,17 6 38 16,5 4 19-16,5 13 30 15,6 9 13-15,-1 12 13 16,-3 7-9-16,-4 1-20 16,-3-1-10-16,0-12-42 15,5-1-111-15</inkml:trace>
  <inkml:trace contextRef="#ctx0" brushRef="#br0" timeOffset="45802.9">9933 11533 312 0,'7'-4'188'0,"6"-11"-7"15,-4-1-15-15,-5-3-36 16,-5-3-20-16,-10 3-35 16,-10-3-14-16,-6 6-17 15,-3 4-7-15,1 12-19 16,1 8-7-16,6 7-12 16,1 4-7-16,6-1-2 15,5 4 2-15,14 0 3 16,6 0 5-16,5-4 4 15,4-3 2-15,-2-8 3 16,4-3 0-16,-1-6 1 16,1 0-1-16,0-3-4 15,-3 2-3-15,1 4 9 16,-2 5 8-16,-1 11 27 16,-2 7 13-16,-4 11 5 0,-4 0-1 15,-6 0-15-15,-6-2-7 16,-10-8-7-16,-4-2-2 15,-7-9 0-15,-4-5 1 16,0-11-7-16,3-7-5 16,-1-9-34-16,0 0-22 15,10-2-71-15,-1 2-49 16,17-2-150-16</inkml:trace>
  <inkml:trace contextRef="#ctx0" brushRef="#br0" timeOffset="46084.32">10225 11103 763 0,'0'0'338'0,"2"7"-114"15,1 5-110-15,3 14-32 16,0 7 20-16,-3 8-9 15,-1 6-15-15,-4 12-30 16,-5 1-14-16,6-3-21 16,0-6-3-16,6-11 0 15,7-10-1-15,3-9 2 16,4-3 1-16,4-9 8 16,2-3-27-16,0-3-137 15,-5-4-240-15</inkml:trace>
  <inkml:trace contextRef="#ctx0" brushRef="#br0" timeOffset="46255.92">10132 11410 892 0,'9'2'352'0,"14"3"-197"15,9 2-93-15,11-6-4 16,4-1-12-16,9-1-25 15,-1-4 19-15,-8 4-198 16</inkml:trace>
  <inkml:trace contextRef="#ctx0" brushRef="#br0" timeOffset="46646.81">10594 11086 738 0,'8'-9'305'16,"13"-5"-163"-16,4 4-3 15,4 11-29-15,-2 6-22 16,-6 6-52-16,-1 5-13 16,-15 5 6-16,-4 1 5 15,-12 3 5-15,-6-2-3 16,2-4-16-16,2-4-8 16,10-4-7-16,1-3 2 0,16-3 3 15,4 0 2-15,7-3 1 16,5 5-2-16,-2-4-4 15,0 1-1-15,-2 2-3 16,1-3-57-16</inkml:trace>
  <inkml:trace contextRef="#ctx0" brushRef="#br0" timeOffset="56160.77">11390 11391 678 0,'0'0'309'15,"6"3"-109"-15,9 1-50 16,17 1-42-16,6-2-14 0,13-3-44 15,8 2-21-15,-5-4-16 16,-4-1 8-16,-10 2-132 16,-15-6-177-16</inkml:trace>
  <inkml:trace contextRef="#ctx0" brushRef="#br0" timeOffset="56348.23">11504 11526 567 0,'15'0'311'0,"18"-2"-45"16,12-1-83-16,1 3-65 15,-1 0-32-15,-7 2-44 16,-4 4-17-16</inkml:trace>
  <inkml:trace contextRef="#ctx0" brushRef="#br0" timeOffset="56863.74">12580 11193 553 0,'-16'-4'324'0,"-21"-1"-29"16,-6 3-114-16,2 13-110 16,-1 10-22-16,9 11-31 15,10 12-5-15,17 14-6 0,6 2 2 16,24 2-4-16,3-6 2 15,22-18 30-15,9-6 5 16,16-20 14-16,0-11 6 16,-6-13 12-16,-2-9 9 15,-24-19 6-15,-8-9 11 16,-27-10-21-16,-20-5-8 16,-23 7-22-16,-10 8-21 15,-13 18-32-15,1 11-12 0,1 20-35 16,27 8-43-1,15-3-206 1</inkml:trace>
  <inkml:trace contextRef="#ctx0" brushRef="#br0" timeOffset="57082.43">12706 11322 889 0,'-9'5'405'0,"-7"10"-158"15,-11 2-69-15,1 13-62 16,-5 2-25-16,-3 5-52 16,13-1-19-16,2-6-74 0,5 0-87 15</inkml:trace>
  <inkml:trace contextRef="#ctx0" brushRef="#br0" timeOffset="58129.13">13319 11235 554 0,'3'-4'326'15,"-4"-5"-56"-15,1 9-119 16,-2 5-31-16,1 15-68 16,4 14-35-16,3 20 4 15,0 6-7-15,6 0-2 16,-2-7 2-16,1-16 4 15,-1-11-20-15,-4-14-127 16,-2-3-136-16</inkml:trace>
  <inkml:trace contextRef="#ctx0" brushRef="#br0" timeOffset="58285.41">13179 11366 958 0,'7'7'360'15,"8"5"-260"-15,10 3-6 16,18-4-6-16,9-1-21 16,17-3-32-16,0-3-15 0,-2-4-102 15,-6-6-130-15</inkml:trace>
  <inkml:trace contextRef="#ctx0" brushRef="#br0" timeOffset="58832.3">14135 11349 456 0,'-10'1'272'16,"-16"-1"-17"-16,-3-3-65 15,-3-12-53-15,-2-6-11 16,12-9-26-16,6-2-18 15,17-5-55-15,11 6-19 16,13 4-27-16,9 5-6 0,8 16 8 16,-2 5 10-16,-4 18 14 15,-3 7 9-15,-15 8 11 16,-2 5 12-16,-20 5 9 16,-14 4 2-16,-12 8-9 15,-8-8-10-15,-1-7-12 16,0-12-19-16,8-14-40 15,5-5-10-15,15-10-23 16,5-4 12-16,7-3 20 16,9 1 3-16,9 8 12 15,5 2 3-15,7 3 8 16,5 3 6-16,-5-1 3 16,2 1 2-16,0 0-11 15,2-1-86-15</inkml:trace>
  <inkml:trace contextRef="#ctx0" brushRef="#br0" timeOffset="59175.68">14582 11288 630 0,'-2'-8'335'16,"-12"-10"-77"-16,0 5-40 15,-9 1-68-15,-6 0-37 0,-3 8-56 16,-1 4-31-16,5 4-30 16,-1 10-5-16,11 9-4 15,3 7-1-15,13 11 2 16,3 3-1-16,14 2 5 16,5-9 4-16,16-8 9 15,6-8 6-15,8-13 7 16,1-7 5-16,-11-13 29 15,-9-11 13-15,-16-16 16 16,-11-3 0-16,-15-4-29 16,-7 0-17-16,-16 9-26 15,3 8-9-15,2 13-61 16,2 4-58-16</inkml:trace>
  <inkml:trace contextRef="#ctx0" brushRef="#br0" timeOffset="59504">14831 11103 910 0,'-1'-3'410'0,"0"3"-234"16,1 2-53-16,0-2-75 15,1 7-13-15,4 23 13 16,10 38-6-16,-11-18-13 16,-2 3-10-16,1 4-5 15,1 1-2-15,2-9 1 16,2-9 0-16,5-18 2 15,2-9 1-15,5-7-42 16,3 0-54-16,-1-7-403 16</inkml:trace>
  <inkml:trace contextRef="#ctx0" brushRef="#br0" timeOffset="59706.82">14712 11299 887 0,'9'0'379'15,"16"1"-178"-15,11 2-58 16,20 2-15-16,0 0-30 16,-4-4-45-16,-1 5-14 15,-17-6-48-15,-5 1-83 16</inkml:trace>
  <inkml:trace contextRef="#ctx0" brushRef="#br0" timeOffset="60832.44">15406 11325 349 0,'-2'2'248'0,"-2"-1"-11"16,4 1-41-16,0-2-25 0,0 0-29 16,0 0-28-16,30 6-21 15,37 7-12-15,-20-5-43 16,3 0-8-16,-6-1-14 16,-2-2 1-16,-7-5-121 15</inkml:trace>
  <inkml:trace contextRef="#ctx0" brushRef="#br0" timeOffset="61285.51">16017 11094 852 0,'-6'4'362'16,"-1"5"-190"-16,-2 6-94 15,-1 2-10-15,2 7-29 16,4 7-14-16,4-3-19 15,11 1-2-15,7-4 2 16,4-4 2-16,7-3 2 16,-4-3 2-16,4-7-35 15,2-3-53-15,-2-8-267 16</inkml:trace>
  <inkml:trace contextRef="#ctx0" brushRef="#br0" timeOffset="61519.78">16217 11129 607 0,'-4'7'261'15,"-3"9"-122"-15,3 13 0 16,0 3 3-16,2 8-4 16,0 10-5-16,-2 2-24 15,-3-1-19-15,8 0-14 16,0-13-28-16,2-9-12 15,8-10-11-15,-3-7 2 16,6-8-120-16,1-3-118 0</inkml:trace>
  <inkml:trace contextRef="#ctx0" brushRef="#br0" timeOffset="61676.32">16376 11509 1155 0,'4'4'407'0,"4"-3"-355"16,0-1-41-16,3 1-417 16</inkml:trace>
  <inkml:trace contextRef="#ctx0" brushRef="#br0" timeOffset="62316.5">16836 11311 549 0,'7'-8'276'0,"9"-7"-82"16,-2 0-34-16,-5-4-50 15,-3 2-6-15,-9-3-24 16,-6-1-6-16,-9 1-23 16,-7-3 4-16,-3 9-21 15,-2 2-13-15,-4 9-15 16,0 4-21-16,4 7-2 16,3 6-1-16,11 3 1 15,9 4 0-15,1-2 3 16,6-2 5-16,6-2 8 15,2-1 2-15,14-6 4 0,2-5 2 16,3-4-1-16,2-2-2 16,-3-3-4-16,-2 4-2 15,-5 2-4-15,-1 0 0 16,-4 3-2-16,0 3 0 16,-2 6-4-16,-1 6 0 15,-1 7 1-15,-1 4 4 16,-2 8 12-16,0-3 12 0,-10 0 23 15,-6-4 16-15,-16-11 38 16,-7 1 3-16,-7-11-10 16,0-4-10-16,0-7-40 15,9-5-8-15,7-10-44 16,4 4-59-16,19-4-374 16</inkml:trace>
  <inkml:trace contextRef="#ctx0" brushRef="#br0" timeOffset="62769.5">17212 11071 851 0,'1'3'327'0,"3"11"-229"15,2 5-31-15,-3 13 27 16,-3 6-11-16,-8 6-9 16,0 8-11-16,-3 3-29 15,-2-3-13-15,12-2-10 16,3-8 0-16,17-18 1 15,10-2 3-15,13-15 0 16,4-6-10-16,0-1-140 16,1-3-246-16</inkml:trace>
  <inkml:trace contextRef="#ctx0" brushRef="#br0" timeOffset="62941.31">17135 11269 795 0,'17'1'349'0,"8"2"-192"15,16 4-97-15,11 2-5 16,1 1-45-16,-3-3-1 0,-5-2-197 16</inkml:trace>
  <inkml:trace contextRef="#ctx0" brushRef="#br0" timeOffset="63222.65">17467 10934 544 0,'11'-6'335'15,"3"-4"-5"-15,10 7-214 16,1 3-23-16,3 7-61 15,-2 8-20-15,-7 5 0 16,-13-2 8-16,-14 7 4 16,-11-5 4-16,-10 3-6 15,2 0-8-15,4-2 11 16,9-7 6-16,14-4 41 16,9 0 18-16,9-8-6 0,9 5-7 15,9-4-43-15,7 6-17 16,6-3-68-16,-6 2-68 15</inkml:trace>
  <inkml:trace contextRef="#ctx0" brushRef="#br0" timeOffset="63941.4">13623 12204 719 0,'0'-3'368'16,"0"-5"-96"-16,3 8-199 16,-5 2-15-16,-3 8-12 15,5 9 9-15,-4 11 4 16,-7 4-10-16,2 11-32 15,-5 3-8-15,12-5-3 16,8 1 1-16,15-8 7 0,7-7 2 16,6-6 5-16,4-8 0 15,3-9 0-15,-6-8-6 16,-1-9-115-16,-6-5-117 16</inkml:trace>
  <inkml:trace contextRef="#ctx0" brushRef="#br0" timeOffset="64128.54">13527 12315 502 0,'-4'1'281'16,"-5"3"-76"-16,13 1-54 16,8 2-20-16,14-2-44 15,11-3-10-15,9-2-44 16,8 0-12-16,9-2 13 15,0 1-71-15</inkml:trace>
  <inkml:trace contextRef="#ctx0" brushRef="#br0" timeOffset="64347.23">14169 12255 690 0,'6'0'314'16,"10"-1"-93"-16,14 1-124 16,10 1-33-16,3 0-14 15,3 0-36-15,-7-1 8 16,-5 0-164-16</inkml:trace>
  <inkml:trace contextRef="#ctx0" brushRef="#br0" timeOffset="64519.27">14216 12363 774 0,'5'3'358'0,"15"-1"-156"15,4 4-87-15,10-5-15 16,6 0-49-16,1-1-27 16,3 2-24-16</inkml:trace>
  <inkml:trace contextRef="#ctx0" brushRef="#br0" timeOffset="64909.61">14865 12130 479 0,'2'-9'249'0,"4"-3"-2"15,7-5-113-15,11 11-22 16,6 1-2-16,7 6-39 16,-1 5-26-16,-3 9-31 15,-8 0-3-15,-18 0 12 16,-7 4 4-16,-21-1 4 16,-9 4 2-16,-4 3-14 15,-4-1-7-15,13-5-6 16,9-1-3-16,12-10-2 15,9-1 3-15,10-6 5 16,6 0 1-16,13 0 1 16,-1-1 13-16,2 4-113 15,2-3-154-15</inkml:trace>
  <inkml:trace contextRef="#ctx0" brushRef="#br0" timeOffset="65191.05">15420 12166 731 0,'-17'-9'364'0,"-13"-8"-119"15,-4 1-124-15,3 3-37 16,2 9-54-16,-1 4-22 16,6 6-24-16,7 11-5 15,8 4 0-15,7 3 3 0,12 5 17 16,2-6 8-16,14-2 19 15,5-2 3-15,7-10 26 16,2-3 2-16,-1-11 8 16,-5-4 6-16,-12-9-21 15,-7-2-4-15,-20-1-19 16,-12-6-11-16,-14 9-32 16,-10-1-43-16,1 8-187 15</inkml:trace>
  <inkml:trace contextRef="#ctx0" brushRef="#br0" timeOffset="65511.93">14846 12388 506 0,'0'1'289'0,"11"3"43"16,15 0-143-16,27 2-57 16,9-4-19-16,20 4-48 15,9-1-8-15,5 6 12 16,3 1 2-16,-15-1-23 15,-15-3-7-15,-29-8-26 0,-7 0-48 16</inkml:trace>
  <inkml:trace contextRef="#ctx0" brushRef="#br0" timeOffset="66261.61">15056 12692 536 0,'-3'-4'239'15,"-2"-8"-118"-15,-2 1-7 0,-8 0-16 16,-1-2-14-16,-11 5-16 15,-2-1-17-15,0 9-34 16,2 3-9-16,9 5-10 16,8 7-2-16,9-1 2 15,2 4 2-15,8-2 0 16,3-5 3-16,9-3 6 16,0-7 2-16,6-2 3 15,-3-3-1-15,-2-3-2 16,-3 1 16-16,-4 1 22 15,-5 4 4-15,3 8 10 16,-8 5-16-16,1 8-23 16,-6 5-4-16,-10 1-6 15,2 4 0-15,-8-2 4 16,-2-3 2-16,-5-6 6 16,-5-8 2-16,-5-10 3 15,4-6-2-15,6-10-8 16,7-3-5-16,11 0-84 15,5 6-59-15,11 3-132 0,5 3-210 16</inkml:trace>
  <inkml:trace contextRef="#ctx0" brushRef="#br0" timeOffset="66402.32">15173 12927 964 0,'-4'0'446'15,"0"0"-202"-15,-4-3-158 16,5-1-29-16,8 0-143 16,-1-3-142-16</inkml:trace>
  <inkml:trace contextRef="#ctx0" brushRef="#br0" timeOffset="66777.23">15287 12698 888 0,'11'8'407'16,"7"9"-221"-16,12 3-44 16,5 3-6-16,-1 2-59 0,-3-1-15 15,-14 2-24-15,-9-3-11 16,-18-7-4-16,-10-1 1 15,-15-12-15-15,-2-4-18 16,1-8-44-16,5-6-28 16,14-2-49-16,9 0-6 15,14-3 20-15,12 0 23 16,16-4 58-16,3 1 18 16,4 2 49-16,-4-2 26 15,-14 7 57-15,-9 1 10 0,-22 0-31 16,-12 5-17-16,-19 4-51 15,-5 4-8-15,-1 3-5 16,7 2-41-16,12 2-330 16</inkml:trace>
  <inkml:trace contextRef="#ctx0" brushRef="#br0" timeOffset="67331.15">16172 12341 569 0,'0'-5'299'16,"-2"-6"-88"-16,-7 6-97 0,-5-1-23 16,-7 5-52-16,-1 1-15 15,2 3-18-15,3 2-6 16,9 3-7-16,1 1-5 16,10 5-1-16,-1-3 5 15,7 7 25-15,7 4 18 16,7 6 38-16,-2-1 14 15,3 3 12-15,-7 1-3 16,-15-10 13-16,-5 1 0 16,-14-11-11-16,-10-5-6 15,4-6-33-15,0-9-12 0,2-9-16 16,7-1-16-16,3-2-101 16,11 3-81-16</inkml:trace>
  <inkml:trace contextRef="#ctx0" brushRef="#br0" timeOffset="68088.92">18145 10899 564 0,'10'0'255'0,"7"9"-111"16,-2 13-36-16,-12 15-42 16,-4 7 1-16,-3 9-8 15,-3 4-1-15,4 1-15 16,7 3-5-16,6-6-8 15,6-5-8-15,7-10 0 16,-3-9 2-16,1-16 2 16,-5-6 6-16,-8-11 13 15,-5-8-2-15,-10-5-6 16,-2-1-11-16,-6 4-29 16,1 6-11-16,2 23-15 15,-2 10-4-15,5 34 2 16,2 13 5-16,7 20 10 15,10 16 8-15,11 6 9 16,1-8 1-16,2-8 3 0,-7-14 0 16,-14-17 1-16,-6 0 1 15,-20-11 3-15,-7-5 3 16,-7-9 4-16,-4-13 3 16,12-17 3-16,4-14-26 15,19-19-120-15,9-9-119 16</inkml:trace>
  <inkml:trace contextRef="#ctx0" brushRef="#br0" timeOffset="68424.3">18717 11363 650 0,'-3'-1'320'0,"0"-1"-81"15,7 2-71-15,-4-1-64 16,13-1-15-16,60-8-43 15,-22 4-18-15,4 1-18 16,0-1-2-16,-5 3-1 16,-6-3 0-16,1 3-59 15,-8 0-62-15,-16 2-254 16</inkml:trace>
  <inkml:trace contextRef="#ctx0" brushRef="#br0" timeOffset="68658.63">18816 11413 510 0,'8'-1'281'0,"6"1"-21"15,9 0-162-15,13 5-13 16,2-1-29-16,5 2-18 15,7 0-16-15,-2-4-5 16,1 1-3-16,-7-5 19 16,-15-6-111-16,-6-2-78 15</inkml:trace>
  <inkml:trace contextRef="#ctx0" brushRef="#br0" timeOffset="68846.36">19100 11197 222 0,'5'0'122'0,"4"-1"35"15,8 4-27-15,3 10 11 16,3 5 3-16,9 11-29 16,-1 4-2-16,-2 8 13 15,-5-1 11-15,-16-1 7 16,-10-3 13-16,-17-10-23 16,-7-1-23-16,-3-10-44 15,1-5-28-15,9 2-37 16,4-3-74-16</inkml:trace>
  <inkml:trace contextRef="#ctx0" brushRef="#br0" timeOffset="70191.68">2275 13213 685 0,'1'0'288'0,"8"-1"-160"16,16 0-31-16,26 0-49 15,17 1-14-15,19 0-29 16,2 1-3-16,-2 3 2 16,-5 1 1-16,-10 1-101 15,-14-2-120-15</inkml:trace>
  <inkml:trace contextRef="#ctx0" brushRef="#br0" timeOffset="70449.1">2304 13312 337 0,'11'1'217'16,"8"3"-25"-16,18-3-49 16,5 1-15-16,15-1-56 0,0 1-19 15,9 0-26-15,1-2-4 16,-5 0-1-16,-1 0-8 16,-17-8-292-16</inkml:trace>
  <inkml:trace contextRef="#ctx0" brushRef="#br0" timeOffset="70699.02">2763 13146 538 0,'10'6'239'0,"13"5"-87"15,6 4-26-15,4 3-23 16,1 0-12-16,-5-1-42 15,-8-2 5-15,-7-1-3 16,-4-2 1-16,-12-3 33 16,1 0 1-16,-7 3 9 15,-7-1-2-15,-6 7-41 16,-2 2-22-16,-4 1-30 16,4 1-72-16</inkml:trace>
  <inkml:trace contextRef="#ctx0" brushRef="#br0" timeOffset="72025.07">3368 12884 330 0,'1'-16'194'0,"7"-16"0"16,0 2 6-16,8 12 3 15,-4 5-5-15,-5 9-58 16,-3 10-34-16,0 22-42 16,0 10-16-16,2 29 10 15,0 3 3-15,-6 2-21 16,-5 0-6-16,0-13-11 15,0 0-4-15,-3-12 0 16,3-8 0-16,1-17 0 16,0-10-3-16,13-17 3 15,2-9-9-15,14-12-16 16,-3-6-7-16,3-5-10 16,5 2 4-16,-7 12 7 15,5 8-4-15,-5 20-5 16,-3 11-2-16,-10 11 8 15,-3 10 5-15,-6 6 10 0,2 0 4 16,5-4-5-16,4-8-55 16,10-15-261-16</inkml:trace>
  <inkml:trace contextRef="#ctx0" brushRef="#br0" timeOffset="72539.37">3807 13401 834 0,'2'13'323'0,"1"11"-210"15,-2 6-1-15,0 2-19 16,-1-7-14-16,1-1-40 16,0-10-9-16,2-10-5 15,1-1 1-15,3-10 2 16,-1-9-3-16,5-6-8 16,3-2-7-16,1 0-7 15,1 2-2-15,-2 11-4 16,0 3-6-16,-2 8-6 0,0 10 0 15,-1 5 3-15,-3 3 6 16,-8 2 7-16,0-3 2 16,-3-2 5-1,3-4 0-15,0-6 0 0,3 0 2 16,4-6-27-16,-7-8-13 16,11-2-18-16,-3-3-6 15,-1-2 23-15,6 6 8 16,-3 2 13-16,-1 2-2 15,6 12 2-15,-5 4 0 0,-5 9 27 16,1 3 8-16,-9-2 5 16,-3-4 3-16,3 1-34 15,-1-5-87-15</inkml:trace>
  <inkml:trace contextRef="#ctx0" brushRef="#br0" timeOffset="72890.27">4320 13478 607 0,'6'7'305'0,"3"5"-79"16,-2-7-68-16,1 8-44 16,-8-7-13-16,-7 0-26 15,-3 2-15-15,-13-1-27 16,-7 0-8-16,3-4-9 15,2 3-2-15,5-5-8 0,8-3-3 16,2-2-36-16,5-3-17 16,6 3-19-16,7-7-2 15,5-3 31-15,0 6 16 16,5 0 30-16,0 7 13 16,-1 8 30-16,3 3 17 15,0 5 17-15,0 6-5 16,8 0-24-16,0-3-14 0,-4-2-24 31,4 1-1-31,-13-10-59 16,-3-3-57-16</inkml:trace>
  <inkml:trace contextRef="#ctx0" brushRef="#br0" timeOffset="73077.48">4478 13478 775 0,'5'4'403'16,"0"1"-89"-16,2 7-128 16,6 4-75-16,-4-3-28 15,3 3-38-15,3-3-11 0,3 3 4 16,-6-5-58 0,2-2-131-16,-6-7-138 0</inkml:trace>
  <inkml:trace contextRef="#ctx0" brushRef="#br0" timeOffset="73202.52">4623 13512 589 0,'-2'1'374'0,"-6"2"12"16,-1 5-103-16,-7-1-115 15,1 5-29-15,-7 0-66 16,2 3-26-16,9 0-30 16,-9-7-31-16,15 1-181 15</inkml:trace>
  <inkml:trace contextRef="#ctx0" brushRef="#br0" timeOffset="73608.73">4989 13131 891 0,'9'0'363'0,"11"1"-218"16,8-1-45-16,10-2-35 15,2 2-20-15,1-6-27 16,2 4-5-16,-7 1-80 15,-5 0-104-15</inkml:trace>
  <inkml:trace contextRef="#ctx0" brushRef="#br0" timeOffset="73858.8">5063 13243 833 0,'11'1'381'0,"20"-1"-171"16,5 2-27-16,12 2-53 15,2-2-27-15,-7 5-40 16,-5-5-15-16,-16-2-57 15,-7 0 396-15</inkml:trace>
  <inkml:trace contextRef="#ctx0" brushRef="#br0" timeOffset="76927.77">6101 13067 497 0,'-17'-8'317'16,"-15"-4"-29"-16,11-12-108 15,3-6-40-15,15-1-72 16,9 1-25-16,10 0-8 15,11 4 8-15,10 11-1 16,-5 4-4-16,12 20-17 16,-1 12-6-16,-11 15 14 15,-4 10 8-15,-30-2 10 16,-11 2-4-16,-19-4-8 16,-6-4-7-16,-3-3-7 15,0-3 0-15,12-12-2 16,9-9-6-16,9-8-20 0,8-5-8 15,6-1-13-15,4-2 2 16,15 5 9-16,2 0 3 16,9 2 4-16,3 4 2 15,6 0 12-15,-1 0-59 16,6 0-264-16</inkml:trace>
  <inkml:trace contextRef="#ctx0" brushRef="#br0" timeOffset="77240.45">6655 12988 651 0,'-16'-7'386'16,"-13"-4"-43"-16,-4 5-165 16,-1 5-38-16,4 7-72 15,5 2-29-15,3 14-39 16,11 1-13-16,1 3-8 15,5 5-1-15,10 4 7 16,5 1 3-16,19-3 8 16,2-6 5-16,14-16 9 15,1-7 5-15,-1-16 13 16,-4-6 5-16,-14-11 32 0,-7-4 10 16,-20-5 8-16,-9 2-3 15,-18-1-42-15,-3 8-16 16,0 10-76-16,2 1-78 15</inkml:trace>
  <inkml:trace contextRef="#ctx0" brushRef="#br0" timeOffset="77755.95">7318 12479 467 0,'-17'9'218'15,"-18"16"-82"-15,-10 12-22 0,-3 25-24 16,4 13-16-16,11 36-34 16,9 7-5-16,21 8-5 15,12 0 3-15,20-18 4 16,11-6 2-16,14-17-7 15,-1-12-5-15,4-28-48 16,-4-11-87-16</inkml:trace>
  <inkml:trace contextRef="#ctx0" brushRef="#br0" timeOffset="78240.03">7755 12861 569 0,'-14'-12'262'16,"-17"-19"-104"-16,3-3-26 0,9-3-46 15,8 0-19-15,11 6-41 16,11 6-15-16,9 9 2 16,3 1 2-16,6 12 1 15,-1 6 0-15,-2 12-5 16,-6 7 3-16,-16 4 21 15,-6 3 5-15,-19 7 0 16,-11 1-2-16,-12 2-16 16,4-2-3-16,6-7-7 15,8-7-5-15,21-8-9 16,4-1-3-16,14-6-2 16,10 1 4-16,13-6 4 15,2 1 3-15,2-1 0 16,1 0 1-16,-4 2-71 15,0-8-116-15</inkml:trace>
  <inkml:trace contextRef="#ctx0" brushRef="#br0" timeOffset="78537.02">8087 12679 564 0,'-10'-1'288'0,"-6"1"-76"15,-5 5-124-15,1 4-25 16,1 8-29-16,2 3-8 0,3 7-16 16,5 6-5-16,9 5-4 15,6 3 0-15,14-5 5 16,3-7 16-16,5-11 18 16,7-10 8-16,0-12-1 15,5-5 29-15,-8-16 11 16,-9-3 1-16,-9-8 11 15,-8-2-35-15,-14-1-24 16,-6 1-9-16,-8 5-21 16,0 8-13-16,-1 11-90 15,0 12-71-15</inkml:trace>
  <inkml:trace contextRef="#ctx0" brushRef="#br0" timeOffset="78849.52">7291 13131 778 0,'7'-1'339'0,"10"-9"-132"16,18 5-82-16,24-2-29 15,18-1 13-15,29 12-24 16,0-3-20-16,6 7-26 16,-5 1-13-16,-10-4-5 15,-3-1 21-15,-11-7-126 16,-11-3-174-16</inkml:trace>
  <inkml:trace contextRef="#ctx0" brushRef="#br0" timeOffset="79442.86">7655 13359 336 0,'11'0'235'0,"7"-3"-4"0,1-3-52 16,-3-5-17-16,-5-3-53 16,-5-1-26-16,-6-2-43 15,-8 0-12-15,-9 5-14 16,-9 1-5-16,-7 7-7 16,-2 1-3-16,2 5-7 15,6 3-2-15,9 5-4 16,3 1 0-16,9 4 1 15,4 1 2-15,4 0 4 16,5-1 4-16,6-5 4 16,2-6 3-16,2-4 1 15,2-2-2-15,1 1-4 16,4 1-4-16,4 14-6 16,2 4-4-16,2 11 20 15,-5 0 5-15,-6 2 14 0,-3 0 13 16,-18-7 3-16,-6 2 7 15,-17-12 5-15,-10-2-3 16,-6-10-10-16,2-3-7 16,3-3-13-16,8-1-6 15,11-1-13-15,4-1-24 16,9 2-76-16,2 2-70 16</inkml:trace>
  <inkml:trace contextRef="#ctx0" brushRef="#br0" timeOffset="79599.31">7897 13554 898 0,'-3'1'459'16,"-3"-1"-90"-16,5 0-291 15,1 0-42-15,0 0-137 16,0-1-310-16</inkml:trace>
  <inkml:trace contextRef="#ctx0" brushRef="#br0" timeOffset="79958.58">8001 13386 960 0,'15'15'409'0,"9"6"-236"16,13 5-40-16,3 0-14 16,-6-3-41-16,-4 0-22 15,-15-6-31-15,-10 0-2 16,-18-4-2-16,-9-3-23 16,-10-5-54-16,-3-6-28 0,5-12-55 15,5-1 3-15,13-3 6 16,8-5 14-16,13 0 47 15,8-3 16-15,12-5 80 16,1 2 48-16,0 4 72 16,-8 1 30-16,-15 6 0 15,-7 4-31-15,-22 1-59 16,-7 3-26-16,-9 2-41 16,0 5-9-16,14 3-25 15,3 3-69-15</inkml:trace>
  <inkml:trace contextRef="#ctx0" brushRef="#br0" timeOffset="80451.22">8442 12499 804 0,'25'34'312'0,"34"47"-176"16,5 22 2-16,-6 26-4 15,-5 6 14-15,-32 8-41 16,-22-4-27-16,-35-13-26 16,-15-8-22-16,-9-26-58 15,3-16-74-15</inkml:trace>
  <inkml:trace contextRef="#ctx0" brushRef="#br0" timeOffset="82021.65">9075 13120 596 0,'0'-2'342'0,"8"4"21"15,9 0-223-15,19 4-88 16,9 1 5-16,15 0-21 16,2-2 2-16,-1-4-432 15</inkml:trace>
  <inkml:trace contextRef="#ctx0" brushRef="#br0" timeOffset="82365.31">9748 12825 882 0,'-2'2'332'0,"-2"5"-214"16,1 8-40-16,-7 9-1 15,-2 2 0-15,1 9-33 16,2-5-12-16,10 0-24 16,8-6-5-16,13-8 4 15,6-3 2-15,2-8 8 16,5-1-34-16,-10-6-117 15,-3-3-136-15</inkml:trace>
  <inkml:trace contextRef="#ctx0" brushRef="#br0" timeOffset="82536.89">9882 12858 689 0,'-4'13'347'0,"1"11"-106"16,3 12-76-16,-7 2-11 15,8 4-23-15,0-1-17 16,-1-6-50-16,5 1-16 16,-3-5-24-16,4-4-25 15,4-12-151-15</inkml:trace>
  <inkml:trace contextRef="#ctx0" brushRef="#br0" timeOffset="82724.59">10110 13131 869 0,'-4'-2'348'0,"2"3"-217"16,1 0-83-16</inkml:trace>
  <inkml:trace contextRef="#ctx0" brushRef="#br0" timeOffset="83247.81">10497 13023 449 0,'3'-4'264'0,"-2"-8"-24"16,-1 0-56-16,-4-1-69 15,-3-2-25-15,-5 0-24 16,-5-3-7-16,-6 2-7 15,-2 0-4-15,-3 9-25 16,2 7-11-16,3 9-17 16,2 4-5-16,8 5-3 15,2-1 1-15,6 3 3 16,8-3 2-16,3-4 5 16,5-1 2-16,5-9 4 15,0-3 0-15,5-2-12 16,1-6-4-16,0-2 0 15,-4 2-1-15,-8 3 11 16,0 1-1-16,-3 6-3 16,-2 7-1-16,5 9 2 15,-3 2 5-15,3 3 14 16,-1 1 3-16,-5 0 5 16,-3 1 8-16,-8-2 13 15,-8-1 35-15,-7-4 15 16,-6-7-5-16,-5-6-14 15,3-5-34-15,7-9-34 16,4-4-54-16</inkml:trace>
  <inkml:trace contextRef="#ctx0" brushRef="#br0" timeOffset="83841.2">10988 12540 403 0,'-28'11'246'0,"-22"10"-17"16,-3 15-81-16,2 17-27 31,4 28-17-31,7 20-14 16,7 21-29-16,11 11-10 15,20 6-21-15,8-11-7 0,31-10-6 0,5-18 1 16,31-34 3-16,5-15-8 16,11-26-196-16</inkml:trace>
  <inkml:trace contextRef="#ctx0" brushRef="#br0" timeOffset="84325.53">11338 12766 599 0,'-10'-11'271'16,"-6"-11"-118"-16,0-4-47 31,18 4-45-31,2-1-27 16,10 5-31-16,5 3 6 0,3 8 0 0,8 8 3 0,0 14 12 16,-2 8-6-16,-13 9 29 15,-12 4 11-15,-18 0-4 16,-9 2-1-16,-12 1-26 31,6-2-10-31,10-7-8 0,2-8-5 0,20-9-3 16,1-6 2-16,12 0 2 31,9 1 2-31,5-7 0 16,6 3-1-16,1-9-19 0,1 2-33 0,4-4-152 15</inkml:trace>
  <inkml:trace contextRef="#ctx0" brushRef="#br0" timeOffset="84622.28">11786 12713 486 0,'-6'-8'287'0,"-6"-7"-18"0,-2 7-73 32,-2 5-70-32,-2 6-35 15,3 7-56-15,3 4-20 16,0 9-17-16,3 3 0 15,8 9 4-15,1 2 2 16,11 1 5-16,8-5-2 16,4-8 10-16,2-8 7 0,2-17 10 0,3-4 4 15,-8-18 1-15,1-5 6 16,-12-9 8-16,-11-4-2 0,-11 3-11 16,-10 0-11-16,-8 7-27 15,4 7-25-15,2 9-127 16,5 13-286-16</inkml:trace>
  <inkml:trace contextRef="#ctx0" brushRef="#br0" timeOffset="84903.45">11001 13110 803 0,'0'-3'338'16,"12"0"-177"-16,12 0-73 16,25-3-39-16,19 5-2 15,26-1-4-15,12-1-1 16,16 3-8-16,-1-4 0 15,-7 3-4-15,-5 1-9 16,-23 1-90-16,-10-1-66 16,-23 2-170-16</inkml:trace>
  <inkml:trace contextRef="#ctx0" brushRef="#br0" timeOffset="85504.98">11360 13380 419 0,'1'-2'232'15,"-1"-6"-53"-15,-3-3-41 16,-5-1-55-16,-2-3-17 15,-10-1-14-15,0 3-7 16,2 7-20-16,-6 6-8 0,2 7-13 16,1 3-4-16,4 4-4 15,3-3-2-15,9 3-2 16,5-2 0-16,2-3 5 16,6-1 2-16,7-6 5 15,2-4 3-15,5-1-2 16,1-2-2-16,-1 5-4 15,-3 4-2-15,-1 9 9 16,3 6 12-16,-2 9 26 16,-1 6 10-16,-9-1 0 31,-7-3-4-31,-9-3-13 0,-8-6 1 16,-9-8 3-16,-2-4-1 15,-9-9-5-15,1-3-8 16,8-3-14-16,2-2-11 0,12 1-72 15,6-1-64-15,10 4-253 16</inkml:trace>
  <inkml:trace contextRef="#ctx0" brushRef="#br0" timeOffset="85660.97">11559 13572 1017 0,'-2'-3'444'16,"-4"1"-215"-16,4 2-159 15,2 0-44-15,0 0-184 16</inkml:trace>
  <inkml:trace contextRef="#ctx0" brushRef="#br0" timeOffset="86020.23">11639 13419 988 0,'10'11'400'0,"7"6"-262"16,3 3 2-16,11 5-45 15,-8-4-26-15,1 0-34 16,-3-3-12-16,-21-4-5 15,-6-2 2-15,-16-3-6 16,-7-4-17-16,-5-6-36 16,2-1-9-16,5-5-9 15,9-3 11-15,15-1 18 16,7-6 4-16,13-4 12 16,7-4 3-16,7-3 20 15,-3 0 10-15,-3 2 32 16,-10 5 14-16,-11 5-1 15,-5 1-7-15,-17 4-34 16,-5 2-18-16,-13 9-12 16,-7 3-38-16</inkml:trace>
  <inkml:trace contextRef="#ctx0" brushRef="#br0" timeOffset="86457.8">12044 12510 418 0,'6'-1'246'0,"11"3"4"15,10 14-108-15,17 23-30 16,4 15-6-16,5 34 6 16,0 16 15-16,-15 15-6 15,-12 3-4-15,-33-2-38 16,-19-2-19-16,-23-2-31 0,-5-7-3 16,-5-20-2-16,2-16-5 15,11-26-114-15,6-9-35 16</inkml:trace>
  <inkml:trace contextRef="#ctx0" brushRef="#br0" timeOffset="86988.75">12398 12564 791 0,'0'-6'344'16,"1"-8"-187"-16,5 2-36 15,7 1-37-15,1 3-4 16,8 6-9-16,3 4-2 15,2 9-13-15,-1 2-8 16,-11 6 3-16,-8-1 17 16,-16 5 0-16,-12-1-1 0,-10 4-16 15,-3-2-23-15,6-1-17 16,10-3-3-16,17-7 7 16,7-2 5-16,22-8 5 15,7-3 1-15,14-3-10 16,3-4-25-16,-6 3-106 15,-6 4-89-15</inkml:trace>
  <inkml:trace contextRef="#ctx0" brushRef="#br0" timeOffset="88160.62">12768 13314 490 0,'6'4'275'0,"13"3"-52"15,6-1-43-15,15-1-69 16,8 1-27-16,1-2-39 16,1-1-15-16,-9-1-16 15,-7 0-24-15,-11-2-222 16</inkml:trace>
  <inkml:trace contextRef="#ctx0" brushRef="#br0" timeOffset="88410.56">12797 13455 580 0,'0'1'289'0,"7"5"-52"16,5-1-85-16,14-1-12 15,9 1-19-15,11-2-46 16,6-2-21-16,-6 3-30 16,-1-4-7-16,-14 1-34 15,-3 1-84-15</inkml:trace>
  <inkml:trace contextRef="#ctx0" brushRef="#br0" timeOffset="124540.54">13771 13396 418 0,'-15'-15'209'0,"-7"-19"-77"0,13-2-38 15,12-1-56-15,14 4-17 16,11 7-13-16,6 3 2 15,10 13 33-15,4 9 17 16,1 16 31-16,-7 7 13 16,-23 16 7-16,-19 5-4 15,-27 9-23-15,-10 4-13 16,-10-9-37-16,5-3-11 16,3-18-3-16,8-8 1 0,15-10-1 15,6-8-8-15,12-6-14 16,7 1-8-16,14 1-9 15,9 6 3-15,6-1 7 16,2 7 2-16,1 3 6 16,3-2 10-16,0 6-153 15</inkml:trace>
  <inkml:trace contextRef="#ctx0" brushRef="#br0" timeOffset="124876.61">14357 13291 765 0,'-9'-6'375'0,"-13"-7"-120"0,-1 2-66 16,-6 10-78 0,1 4-34-16,6 19-56 0,-2 5-17 15,10 15-13-15,6 6-5 16,4-1 2-16,13 2 2 15,11-11 3-15,6-6 3 16,14-11 4-16,3-8 3 16,5-16 10-16,0-6 5 15,-9-15 31-15,-8-6 8 16,-19-7 9-16,-11-5 1 16,-19-1-27-16,-7 0-10 0,-10 6-18 15,1 4-8-15,6 13-43 16,6 6-50-16,13 12-269 31</inkml:trace>
  <inkml:trace contextRef="#ctx0" brushRef="#br0" timeOffset="125064.4">14651 13633 1055 0,'-1'2'437'0,"-1"3"-242"16,0-2-124-16,1-3-77 16,1 0-116-16</inkml:trace>
  <inkml:trace contextRef="#ctx0" brushRef="#br0" timeOffset="125642.06">12851 13178 303 0,'6'-9'190'0,"9"-9"18"16,1-2-58-16,0 2-11 15,2 5-18-15,0 8-33 16,2 9-16-16,0 11-30 16,4 2-2-16,4 5 2 15,5-6-2-15,4-10 13 0,2-7 8 16,-5-16 14-16,-5-2-2 15,-12-4-18-15,-3 1-11 16,-9 5-91-16,-5 3-180 16</inkml:trace>
  <inkml:trace contextRef="#ctx0" brushRef="#br0" timeOffset="126251.66">14981 13266 530 0,'1'-1'333'0,"1"0"-9"16,-1 1-111-16,-2 0-65 16,0 0-34-16,-5 14-23 15,-42 42-19-15,31-25-44 16,6-1-10-16,13-4-22 16,9-3-3-16,13-4 7 15,6-8 4-15,5-5 6 16,3 0 0-16,-8-7-2 15,-6 1-2-15,-6 0-44 16,-2-6-55-16,-4 3-243 16</inkml:trace>
  <inkml:trace contextRef="#ctx0" brushRef="#br0" timeOffset="126454.56">15150 13270 695 0,'-2'1'382'15,"-3"2"-68"-15,-1 5-109 16,2 12-75-16,3 3-16 16,4 13-13-16,2 2-5 15,-4 3-7-15,1 8-13 16,-2-9-20-16,0-3-13 0,0-11-21 16,-1-5 15-16,3-6-121 15,4-3-103-15</inkml:trace>
  <inkml:trace contextRef="#ctx0" brushRef="#br0" timeOffset="127313.72">15720 13400 615 0,'4'4'306'16,"1"6"-114"-16,9 7-101 15,-4 6 17-15,-4 3-49 16,-4 1-8-16,-1-4-10 16,-2-8-13-16,0-5-6 0,-1-8 7 15,1-5 2-15,2-2-4 16,-1 3-7-16,2-7-13 16,11-20-8-16,24-28-2 15,-12 32 0-15,0 7 5 16,1 11 14-16,-3 6 7 15,-5 12 17-15,-3 7 2 16,-10 6-2-16,-4 1-4 16,-9-2-12-16,0-3-4 15,0-8-7-15,3-4-1 0,6-10-4 16,6 1 0-16,9-10-10 16,4-8-5-16,5-3-2 15,1-4-2-15,-4 4 6 16,2 8 1-16,0 12-1 15,-6 2-3-15,-1 9 21 16,-6 3 12-16,-2 6 31 16,2 3 17-16,-6 0 6 15,-3-1-2-15,-5-2-16 16,2-2-11-16,3-2-21 16,3-5 16-16,2-5-83 15</inkml:trace>
  <inkml:trace contextRef="#ctx0" brushRef="#br0" timeOffset="129803.74">1558 14662 507 0,'-6'0'247'31,"3"0"-105"-31,0 1-43 0,2-1-67 0,-1 0-20 0,-6 8-16 16,-23 39-2-16,35-31 0 15,3-1 1-15,7-6 3 16,6 0 2-16,3-3 4 16,6-2 3-16,-8-4 34 15,-1-2 23-15,-5-5 48 16,-8-1 22-16,-1-1 1 15,-5 0-10-15,-8-6-33 0,-1 1-17 16,-12-6-28-16,8 6-11 16,-5 3-18-16,1-1-6 15,4 10-13-15,-7-1-7 0,9 10-11 16,2 8-3-16,5 4 2 16,1 3 3-16,0-6 7 15,2 0 2-15,7-3 5 16,2 0 0-16,5-4 3 15,4 0 0-15,1-8 3 16,3-2 1-16,3-6 3 16,-7-3 3-16,-5-3 4 15,-6-2 2-15,-14-3 1 16,1 0-2-16,-13-1-3 16,-3 2 8-16,1 6 1 15,-7 2 0-15,9 10-4 16,0 5-13-16,8 7-10 15,3 4-5-15,2 2-2 16,3 0 1-16,0-1 4 16,6-2 2-16,7 3 2 15,3-5 1-15,7-2 3 16,-2-5 0-16,-2-8 2 0,2-5 3 16,-5-6 3-16,0-3 2 15,-5-1 4-15,-1-1 0 16,-3 3 2-16,-2 2-2 15,-11-4-1-15,-3 3-3 16,-9 2-3-16,2 0 0 16,8 10-5-16,0 1-3 15,5 5-10-15,1 2-4 0,-4 5 0 16,8 2 2-16,3 6 4 16,-3-4 3-16,10-2 2 15,-2-3 2-15,4-2 2 16,6 1 1-16,-4-9 4 15,1-1 1-15,0-8 5 16,-2-3 2-16,-1 0 1 16,-10-3 1-16,-3-2-1 15,-3 1-1-15,-10 0 12 16,3 6 2-16,-1 4 0 16,-3 0-1-16,2 5-14 15,5 3-6-15,-4 1-7 16,7 3-5-16,1 3-10 15,-2 0 5 1,7 0 5-16,5 3 4 0,9-2 11 16,0-4-2-16,8-3 2 15,-2-5 3-15,1-5-12 16,3-2-51-16</inkml:trace>
  <inkml:trace contextRef="#ctx0" brushRef="#br0" timeOffset="138307.31">2132 14835 326 0,'0'-14'211'0,"2"-8"-4"16,12-10-77-16,3-5-18 15,12-4-20-15,4 0-10 16,1 8 1-16,-5 10 3 16,-5 19-10-16,-7 15-9 15,-3 27-22-15,-3 8-3 16,-7 17-14-16,-1 2-2 15,1-10-7-15,8-5-4 16,7-24-4-16,7-5 0 0,-1-20 6 16,5-9 3-16,-1-14 5 15,-6-11 1-15,-4-13-3 16,-6-3-3-16,-6 1-7 16,2 5-2-16,-5 11-8 15,-3 9-2-15,-3 16-17 16,-3 8 5-16,3 20 9 15,-1 9 4-15,5 14 25 16,2 4-5-16,7 0-6 16,1-3-4-16,8-11-4 15,-4-12 12-15,4-11-166 16</inkml:trace>
  <inkml:trace contextRef="#ctx0" brushRef="#br0" timeOffset="139658.26">2809 14945 761 0,'0'1'313'0,"-4"3"-183"16,4 3-29-16,3 12-34 15,0 0 8-15,5 12-16 16,-1 5-12-16,-1 0-14 15,1 1-19-15,-2-5 0 16,0-5-1-16,0-12-40 16,-3-5-45-16,-4-11-158 15,-1-5-180-15</inkml:trace>
  <inkml:trace contextRef="#ctx0" brushRef="#br0" timeOffset="140111.28">2782 15007 453 0,'4'-6'300'15,"4"-3"-24"-15,4 0-73 16,6 1-30-16,2 3-72 16,2 0-30-16,5 7-37 15,1 3-6-15,-8 3-8 16,0 11-4-16,-13 2-1 16,-7-2 1-16,-5 2 3 15,-7-5 3-15,-3-10 0 16,1-3-8-16,1-3-25 15,5-4-13-15,11 0-12 16,8-2 1-16,8-2 13 0,8 5 4 16,-1 2 3-16,-3 2-3 15,-1 14 7-15,-9-5 6 16,-11 13 15-16,-2 6 9 16,-16 3 11-16,-5 4 2 15,-11-9-2-15,-7-7-8 16,1-14-110-16,1-6-90 15</inkml:trace>
  <inkml:trace contextRef="#ctx0" brushRef="#br0" timeOffset="141345.61">2952 14466 492 0,'-1'-8'219'0,"-1"-8"-99"16,8-2-51-16,9 4-4 15,7 3-13-15,0 10-10 0,1 8-26 16,-3 6-4-16,-8 12 17 15,-6 6 11-15,-7 6 9 16,-8 1-4-16,-9-6 22 16,9-4 2-16,0-12-4 15,9-4 11-15,9-5-14 16,2-7-2-16,15 1-1 16,5 0-15-16,11 0-28 15,3 3-8-15,-8 1-112 16</inkml:trace>
  <inkml:trace contextRef="#ctx0" brushRef="#br0" timeOffset="141689.28">3594 14821 970 0,'4'3'381'0,"9"-2"-247"16,4 0-49-16,13-2-34 15,6-4-15-15,4 4-24 16,0-1-3-16,-2 2-64 16,-5 0-90-16</inkml:trace>
  <inkml:trace contextRef="#ctx0" brushRef="#br0" timeOffset="141892.1">3660 14941 872 0,'13'7'369'15,"16"-3"-225"-15,6 0-20 16,9-2-60-16,-3-6-25 16,3 3-23-16,-1-5 8 15</inkml:trace>
  <inkml:trace contextRef="#ctx0" brushRef="#br0" timeOffset="142641.93">4437 14704 455 0,'9'-11'224'0,"8"-9"-57"15,6 0-2-15,3 3-7 16,-2 5-28-16,-4 11-49 16,-1 4-12-16,-5 21-18 15,-6 2-2-15,-8 7-8 16,-5 10-10-16,3 4-12 16,1 3-6-16,8-5-6 15,1-13 0-15,8-13 3 16,2-9 3-16,9-15 5 15,-3-6 3-15,5-16 0 16,0-7 1-16,-5-8-4 0,2-3-1 16,-8-2-3-16,-3 3-3 15,-7 5-3-15,-1 7-3 16,-3 17-6-16,-5 8-6 16,-8 13-3-16,0 9 2 15,-5 16 5-15,2 6 3 16,4 16 5-16,3 0-1 15,5-3-1-15,9-1-1 16,8-15-22-16,5-2-71 16</inkml:trace>
  <inkml:trace contextRef="#ctx0" brushRef="#br0" timeOffset="143016.81">5007 14986 821 0,'-3'14'329'0,"-8"8"-202"16,2 6-29-16,-1-2-35 16,-2-6-17-16,4-2-31 15,7-4-6-15,-4-11 0 16,7 0 5-16,2-7 1 15,-4 3-1-15,0 0-1 0,7-16-6 16,17-38-3-16,-13 28-2 16,-1-3-1-16,0 3 1 15,-1 10 0-15,-1 2-1 16,-3 8 4-16,-1 2-1 16,0 5 8-16,6 6 3 15,2 6 2-15,3 3 1 16,1 10-6-16,2 1-3 15,-4 2-3-15,-3-2-1 16,-2-6-21-16,-2 3-56 16,-4-6-226-16</inkml:trace>
  <inkml:trace contextRef="#ctx0" brushRef="#br0" timeOffset="143157.71">5000 15066 727 0,'-1'1'365'0,"0"0"-126"16,7 4-131-16,-6-5-87 16,18 1-22-16,53-1-32 15,-31-5-73-15</inkml:trace>
  <inkml:trace contextRef="#ctx0" brushRef="#br0" timeOffset="143563.81">5204 14517 741 0,'-1'-4'341'0,"6"-7"-134"15,6-2-47-15,10 5-64 16,10 0-22-16,5 10-42 16,-3 4-19-16,-7 9-3 15,-18 2 5-15,-13 8 8 16,-11 2 2-16,-8 0-5 15,5 2-7-15,4-11-7 16,10 2-3-16,9-11-1 16,8-1 0-16,13-1 2 15,6-4 0-15,5 1 1 16,-3-3-2-16,0 0-111 16</inkml:trace>
  <inkml:trace contextRef="#ctx0" brushRef="#br0" timeOffset="143907.51">5776 14842 814 0,'-3'2'364'0,"0"3"-154"15,12 2-58-15,29 1-65 16,1-5-17-16,20-3-40 16,12-1-14-16,-6-3 23 15,8 4-88-15</inkml:trace>
  <inkml:trace contextRef="#ctx0" brushRef="#br0" timeOffset="144509.31">6753 14766 542 0,'-11'3'283'0,"-18"4"-75"15,-4-1-9-15,-5-8-41 16,2-6-10-16,10-11-25 16,6-3-31-16,16-8-56 15,7 2-21-15,18-1-11 16,4 3 5-16,14 16 7 16,5 4 3-16,8 19-11 15,0 10-7-15,-14 18 4 16,-13 9 4-16,-25 13 6 15,-15 3 0-15,-16 2-1 16,-5-4-2-16,-3-16-4 16,2-11 0-16,7-20-23 15,4-8-15-15,4-13-9 16,6-2-5-16,11-4 11 16,5-1 10-16,14 0-3 15,1 0-1-15,10 7 3 16,4 3 2-16,6 9 6 15,5 4 4-15,-4 3 8 0,1 4-4 16,-3-2-210-16</inkml:trace>
  <inkml:trace contextRef="#ctx0" brushRef="#br0" timeOffset="144962.22">7155 15097 501 0,'6'-6'294'0,"5"-4"-29"16,0-4-32-16,-6-2-62 16,0 4-24-16,-8-3-39 15,-7-4-23-15,-7 2-34 16,-9-4-15-16,-4 6-21 16,-2 9-14-16,1 6-15 15,8 10-6-15,8 9-5 16,4 0 1-16,13 7 6 15,4-6 3-15,4-2 7 16,4-6 5-16,2-5-19 16,5 1-13-16,0-8-19 15,-2 0-4-15,-1-4 20 16,-5-7 15-16,-1 4 15 16,1 5 2-16,-1 10-4 15,0 5 17-15,-1 16 11 16,0 5 5-16,-7 10 11 15,-2 9-13-15,-16-1 29 0,-6-6 14 16,-8-7 13-16,-4-4 2 16,-1-14-21-16,-3-10-11 15,5-15-9-15,4-10-4 16,8-20-16-16,4-6-8 16,10-9-41-16,2-1-37 15,13 6-135-15</inkml:trace>
  <inkml:trace contextRef="#ctx0" brushRef="#br0" timeOffset="145509.31">7851 14346 550 0,'-12'7'300'15,"-13"7"-47"-15,-15 24-111 16,-11 15-17-16,-5 23-28 16,2 13-25-16,13 21-30 15,15 0-14-15,29 4-17 16,17-10-3-16,27-21 0 15,15-9 0-15,6-23 0 16,-1-6-9-16</inkml:trace>
  <inkml:trace contextRef="#ctx0" brushRef="#br0" timeOffset="146165.06">8130 14573 683 0,'-4'3'318'0,"0"7"-121"16,0 13-101-16,-1 7-21 16,10 22-26-16,0 9-15 15,5 11-5-15,5-2-3 16,-6-9-1-16,-1-9-2 15,0-19-8-15,-1-7 0 16,-2-12 5-16,-5-6 14 16,3-10 5-16,-2-8-2 15,4-15-8-15,4-5-16 0,5-8-12 16,4-2-4 0,8 9-6-16,4 5 0 0,-4 13-6 15,-3 7 8-15,-7 12 9 16,-3 10 10-16,-3 15 14 15,1 5-2-15,-4 3-3 16,0-4-5-16,0-6 16 16,1-5-80-16</inkml:trace>
  <inkml:trace contextRef="#ctx0" brushRef="#br0" timeOffset="146913.34">8491 15112 216 0,'5'2'182'0,"1"3"21"0,1 3-33 15,1 2-14-15,-4 6-30 16,-2 3-17-16,0 2-39 15,-2 0-9-15,-2-3-23 16,1 0-8-16,1-9-9 16,-1-3 0-16,2-7 3 15,2-6-2-15,4-8-2 0,2-3-5 16,3-4-11-16,1-1-1 16,1 3-3-16,2 4-2 15,-3 7-6-15,2 8 5 16,-5 9 4-16,-3 4 7 15,-2 11 9-15,-5-3-2 16,0 0-1-16,-3-2-2 16,1-9-2-16,1-2 0 15,3-7 3-15,3-6-2 16,3-7-3-16,3-2-3 0,3-7-5 16,0 3-3-16,3 5 0 15,0 3-3-15,-2 11-3 16,1 4-1-16,-5 10 3 15,-6 2 6-15,-3 7 8 16,-2-1 2-16,-3-2 2 16,3 0-2-16,0-8-45 15,-1 0-106-15</inkml:trace>
  <inkml:trace contextRef="#ctx0" brushRef="#br0" timeOffset="147241.41">9049 15169 738 0,'-4'5'362'0,"-7"11"-125"0,-1 4-88 16,-7 1-74-16,-2 0-23 15,-2-4-21-15,0-9-6 16,4-5-6-16,1-5-3 15,7-7-9-15,-3-3-4 16,9-4-11-16,2-3-5 16,4 3-2-16,3 0-1 15,1 6-2-15,7 4 0 0,3 6 17 16,3 8 2-16,1 7 24 16,-1 4 6-16,-3 1-7 15,0 2-1 1,-1-1-13-16,-1-1 0 0,-1-4-84 15,1-6-161-15</inkml:trace>
  <inkml:trace contextRef="#ctx0" brushRef="#br0" timeOffset="147413.2">9115 15191 689 0,'7'6'389'16,"3"2"-44"-16,10 9-236 15,1 2-9-15,6 4-64 16,2 2-15-16,-7 0-9 16,-1-2-1-16,-5-6-50 0,-5-7-42 15,0-10-343-15</inkml:trace>
  <inkml:trace contextRef="#ctx0" brushRef="#br0" timeOffset="147553.79">9340 15167 640 0,'-6'0'392'15,"-8"4"-22"-15,0 6-107 0,-5 11-105 16,-2 3-40-16,-4 5-55 16,-4 1-23-16,-4-5-25 15,5-1-27-15,6-8-205 16</inkml:trace>
  <inkml:trace contextRef="#ctx0" brushRef="#br0" timeOffset="148053.71">9556 14899 721 0,'-2'0'361'0,"1"2"-137"16,4 4-42-16,-3-6-34 16,25 4-39-16,62 8-23 15,-23-12-32-15,-1 2-40 16,-2 3-5-16,-17-2-111 16</inkml:trace>
  <inkml:trace contextRef="#ctx0" brushRef="#br0" timeOffset="148491.07">10330 14739 872 0,'-17'-1'381'0,"-17"1"-213"16,2 9-86-16,1 11-39 15,6 7-30-15,11 10-8 16,13 6 1-16,16 3-7 15,17 3 1-15,7-15 5 16,5-9 3-16,10-14 5 16,-3-7 2-16,-1-17 42 15,-1-4 12-15,-17-13 28 16,-9-8 2-16,-18-5-29 16,-12-7-10-16,-20 5-32 15,-5 7-7-15,-12 11-19 16,5 11-7-16,7 11-96 15,2 4-96-15</inkml:trace>
  <inkml:trace contextRef="#ctx0" brushRef="#br0" timeOffset="148686.16">10455 14775 807 0,'-11'8'420'16,"-8"4"-116"-16,-9 17-132 15,-2 4-37-15,-2 5-66 0,-2 2-29 16,7-11-26-16,9 0-40 16,11-9-464-16</inkml:trace>
  <inkml:trace contextRef="#ctx0" brushRef="#br0" timeOffset="149193">10764 14436 809 0,'11'26'334'15,"29"35"-165"-15,4 15-24 16,1 25-4-16,-1 4-6 0,-29 6-35 16,-20 1-29-1,-37-13-35-15,-10-7-9 0,-15-17-31 16,-7-13-48-16,-1-21-155 16,-4-11-198-16</inkml:trace>
  <inkml:trace contextRef="#ctx0" brushRef="#br0" timeOffset="17558.59">11395 14817 641 0,'3'3'268'0,"7"5"-106"15,13 1-61-15,22 2-12 16,16-4-10-16,24-5-43 16,6-2-16-16,3 0-7 15,-12-3 3-15,-13-2-116 16,-9-2-149-16</inkml:trace>
  <inkml:trace contextRef="#ctx0" brushRef="#br0" timeOffset="17824.42">11544 14991 517 0,'5'-4'274'0,"11"0"-61"16,8 0-35-16,23 3-55 15,7 0-35-15,17 3-51 16,1-1-14-16,-7-1-12 16,2 0-13-16,-10-3-167 15</inkml:trace>
  <inkml:trace contextRef="#ctx0" brushRef="#br0" timeOffset="18293.12">11929 14707 836 0,'6'2'312'0,"8"5"-235"15,11 5-35-15,20 5-19 16,10 3-8-16,3 4-9 16,-11-1 1-16,-12 1 4 15,-14-2 1-15,-11-7 24 16,-1-2 6-16,-11 1 34 15,-3-3 9-15,-3 2-15 16,-7 0-7-16,4-1-35 16,-3 3-11-16,0 3-32 15,4 0-58-15,-8-4-345 16</inkml:trace>
  <inkml:trace contextRef="#ctx0" brushRef="#br0" timeOffset="18808.54">11544 14750 470 0,'1'-3'292'16,"0"-1"-39"-16,-2 4-70 15,0 0-34-15,0 0-59 16,-6 3-29-16,-23 11-34 16,-32 39-5-16,26-27-13 15,4-3-3-15,6 0-5 16,1-5-2-16,7-1-6 15,3 0-5-15,15 1-10 0,3 2-4 16,24 5 0-16,2 5 11 16,12-6 15-16,7 0 5 15,0 1-31-15,0-6-176 16</inkml:trace>
  <inkml:trace contextRef="#ctx0" brushRef="#br0" timeOffset="27407.94">23176 4090 478 0,'5'-5'271'0,"0"-7"-45"15,3 9-100-15,-1-3-29 16,-2 8-29-16,2 9-13 16,-3 7-11-16,-1 11-3 15,1 7-17-15,-1 0-9 0,3 2-12 16,4-3 0-16,4-8 2 15,2-9 4-15,11-12 8 16,-3-9 7-16,3-16 3 16,-1-6 0-16,-6-11-1 15,-7-5-5-15,-2 0-1 16,-3 3-3-16,-8 7-7 16,-1 5 9-16,0 16-2 15,-5 5-7-15,4 15-7 16,0 10-12-16,-3 10-6 15,3 6 7-15,5 4 7 16,3 0 1-16,4-6 4 16,0-4-8-16,0-8-158 15,0-3-193-15</inkml:trace>
  <inkml:trace contextRef="#ctx0" brushRef="#br0" timeOffset="27642.43">23530 4238 495 0,'-1'-1'268'0,"1"2"-56"16,0 4-111-16,0-5-82 15,1 6-5-15,7 23 27 16,10 32-5-16,-12-28-1 15,-2-5 1-15,-3-7-24 16,2-3-1-16,-1-7-85 16,-1-3-69-16</inkml:trace>
  <inkml:trace contextRef="#ctx0" brushRef="#br0" timeOffset="27938.97">23533 4296 524 0,'4'-10'300'15,"2"-6"-54"-15,6 4-81 16,0-1-32-16,3 6-57 16,5 5-26-16,-1 2-39 15,2 2-7-15,-6 4-4 16,-4 1 0-16,-11 4 5 16,-4 3 2-16,-5 0 8 0,-1-3 0 15,0-4-6-15,5-2-7 16,5-3-7-16,6 0-3 15,12 2-1-15,2 2 3 16,2 6 2-16,-1 3 1 16,-10 6 20-16,-8 2 6 15,-12 1 9-15,-11 1 3 16,-6-9-14-16,-2-7-11 16,5-9-120-16,6-8-210 0</inkml:trace>
  <inkml:trace contextRef="#ctx0" brushRef="#br0" timeOffset="28188.9">23797 4165 829 0,'4'-3'376'0,"9"-1"-142"16,5 1-111-16,9-2-63 15,5 3-17-15,-2 0-33 0,4 2 11 16,-7 0-158-16,-2 1-245 16</inkml:trace>
  <inkml:trace contextRef="#ctx0" brushRef="#br0" timeOffset="28360.76">23822 4263 805 0,'2'1'380'0,"8"3"-147"0,7-3-133 15,6-1-15-15,13-1-49 16,-4-3-17-16,6 1-52 15,0 0-123-15</inkml:trace>
  <inkml:trace contextRef="#ctx0" brushRef="#br0" timeOffset="28774.04">24339 4126 839 0,'-10'-2'361'16,"-13"1"-196"-16,0 1-45 15,-8 7-67-15,3 4-24 0,3 9-30 16,5 5-4-16,15 6-1 16,5 3 0-16,12 1 1 15,14 2 1-15,8-8 6 16,3-5 9-16,6-16 13 16,-6-6 4-16,-3-16 30 15,0-8 7-15,-11-7 14 16,-6-4 10-16,-16-1-14 15,-4 4-12-15,-16 5-29 0,-3 6-17 16,-3 11-67-16,-3 2-54 16,7 6-320-16</inkml:trace>
  <inkml:trace contextRef="#ctx0" brushRef="#br0" timeOffset="28993">24417 4169 764 0,'-10'3'345'0,"-9"8"-162"16,-2 4-28-16,1 5-62 15,-1 3-30-15,-1 2-40 16,5-3-13-16,9-1-36 15,5-7-84-15</inkml:trace>
  <inkml:trace contextRef="#ctx0" brushRef="#br0" timeOffset="29313.39">24716 3814 878 0,'1'0'353'0,"0"8"-210"0,0 7-65 16,0 15-43-16,1 8-7 15,2 9-17-15,-1 5-4 16,2 2 1-16,-2-2-30 16,3-6-192-16</inkml:trace>
  <inkml:trace contextRef="#ctx0" brushRef="#br0" timeOffset="29610.38">24785 4471 1348 0,'3'0'576'0,"-1"2"-330"16,0-2-67-16,-2 0-90 0,0 0-25 0,0-1-124 0</inkml:trace>
  <inkml:trace contextRef="#ctx0" brushRef="#br0" timeOffset="52690">12869 14663 624 0,'-18'0'327'16,"-13"-1"-99"-16,-1 17-97 16,3 13-34-16,8 17-54 15,4 8-18-15,17 10-18 16,12-1-5-16,13-7-3 16,11-5-2-16,17-21 3 15,9-13 4-15,13-24 6 16,1-18 31-16,-9-15 61 15,-14-3 25-15,-27-13 44 16,-19-1-21-16,-12 0-51 16,-13-2-22-16,-24 11-41 15,-3 7-13-15,-21 18-15 0,-2 7-8 16,10 15-93-16,6 4-60 16,20 11-234-16</inkml:trace>
  <inkml:trace contextRef="#ctx0" brushRef="#br0" timeOffset="52948.2">13137 14724 950 0,'-8'0'434'15,"-13"3"-196"-15,-4 4-58 16,-4 4-78-16,-3 4-30 16,-5 12-43-16,4 3-14 15,2 8-16-15,2-4 1 0,13-6-122 16,2-5-139-16</inkml:trace>
  <inkml:trace contextRef="#ctx0" brushRef="#br0" timeOffset="53416.85">13298 14400 767 0,'-4'-10'347'0,"1"-5"-176"16,7-2-72-16,4 0-15 16,12 8-42-16,3 3-9 15,8 9-19-15,0 7-12 0,-7 10 17 16,-9 5 10-16,-15 5 19 16,-8 4 4-16,-7-2-14 15,-2-5-9-15,3-6-16 16,4-7-7-16,10-3-7 15,6-6 1-15,6-1 7 16,8-4 3-16,10 1 3 16,-1-1-4-16,9 0-3 15,3 0-38-15</inkml:trace>
  <inkml:trace contextRef="#ctx0" brushRef="#br0" timeOffset="53744.9">13706 14721 844 0,'-2'1'376'16,"2"1"-144"-16,13 4-145 16,6 2-28-16,18 0-19 15,1-1-20-15,7-4-10 16,2-1-38-16,-7-2-263 15</inkml:trace>
  <inkml:trace contextRef="#ctx0" brushRef="#br0" timeOffset="53963.6">13719 14870 783 0,'6'3'356'0,"9"5"-148"0,11 1-45 15,9-3-19-15,5-1-35 16,2-5-53-16,-1-5-6 16,-5 1-63-16,0-4-114 15</inkml:trace>
  <inkml:trace contextRef="#ctx0" brushRef="#br0" timeOffset="54628.09">14503 14837 661 0,'-12'-2'291'0,"-18"-8"-144"16,4-6-10-16,10-7-38 15,5-4-29-15,18-2-34 0,6 3-2 16,17 1 12-16,10 6 2 16,10 14-7-16,1 10-13 15,-7 19-24-15,-5 8 0 16,-27 16 11-16,-14 4 4 15,-19 5 6-15,-11 0 1 16,-11-11-7-16,1-7-2 16,4-16-4-16,4-6-8 15,15-12-16-15,6-5-15 0,12-4-14 16,6-6 1-16,16 2 4 16,11 0 12-16,9 8 24 15,-3 0 10-15,-3 2 12 16,-8 2 0-16,-8-2-13 15,3 4-1-15,-6-3-76 16,5 0-125-16</inkml:trace>
  <inkml:trace contextRef="#ctx0" brushRef="#br0" timeOffset="54956.34">14975 14775 867 0,'-7'-4'402'0,"-9"-6"-179"16,0 2-31-16,-4 6-75 16,-3 2-40-16,-1 7-53 0,0 4-19 15,4 12-21-15,7 4-5 16,12 10-3-16,5 3 0 16,13-3 6-16,5-5 5 15,12-10 8-15,6-6 4 16,10-16 4-16,3-1 5 15,-2-14 5-15,-7-4 4 16,-19-8 22-16,-6-4 10 16,-22-5 16-16,-3-1 1 15,-18 6-17-15,-8 4-14 16,-15 6-25-16,0 5-33 0,10 7-123 16,8 2-97-16</inkml:trace>
  <inkml:trace contextRef="#ctx0" brushRef="#br0" timeOffset="55315.43">15079 14465 830 0,'3'-7'366'0,"8"-8"-166"0,2 5-52 15,8 6-35-15,2 4-40 16,-2 7-58-16,-3 2-1 16,-10 5 4-16,-5 4 4 15,-10 6 5-15,-8 1 2 16,-1 1-4-16,1-3-3 15,4-13-6-15,7-1-5 16,1-5-13-16,3-2-3 16,11 4 6-16,-1-3 5 0,13 1 8 15,-1 0 0-15,8-3-9 16,1 2-1-16,3-4-94 16,1-3-341-16</inkml:trace>
  <inkml:trace contextRef="#ctx0" brushRef="#br0" timeOffset="55753.08">15616 14877 632 0,'0'1'353'0,"-1"0"-60"15,3 4-93-15,-2-5-83 16,13 2-35-16,59 12-36 15,-19-11-22-15,7 1-14 16,1-2-23-16,-5-1-418 16</inkml:trace>
  <inkml:trace contextRef="#ctx0" brushRef="#br0" timeOffset="57456.23">16183 14837 479 0,'0'0'239'0,"5"-4"-89"0,4-4-4 15,5-7-41-15,4-5-27 16,6-4-29-16,3-4-8 16,-4-2-4-16,-1 1 5 15,-7 4 10-15,-6 6 7 16,-3 9 14-16,-5 2-2 15,-2 8-23-15,-3 1-12 16,-1 14-29-16,-1 10-10 16,1 14-3-16,3 13 1 15,1 10 2-15,2 1 2 0,1 0 3 16,3-10 5-16,4-21 21 16,3-9-65-16,8-17-256 15</inkml:trace>
  <inkml:trace contextRef="#ctx0" brushRef="#br0" timeOffset="57969.28">16755 14768 513 0,'2'-4'272'0,"2"-7"-52"0,-2 0-37 15,-1-5-33-15,-1 2-27 16,-3 0-40-16,-3-1-8 16,-4 1-19-16,-5-1-8 15,-3 4-13-15,-2 0-11 16,-2 7-21-16,2 4-3 15,2 8-15-15,3 4-3 16,4 7-2-16,1 2-6 16,6 2 6-16,1 1 2 15,4-5 8-15,5-1 5 0,4-8 5 16,6-2 2-16,7-8 3 16,2-3 0-16,1-7-1 15,-2-2-1-15,-5 0 2 16,-5 1-1-16,-9 3-1 15,-2 3-6-15,-3 10 3 16,-3 4 3-16,2 14 1 0,0 6 6 0,2 8-1 16,3 4 0-16,0 1 4 15,1-4 1-15,0-7-3 16,-1-6-1-16,3-12 0 16,0-4 2-16,0-5-44 15,-1-8-78-15</inkml:trace>
  <inkml:trace contextRef="#ctx0" brushRef="#br0" timeOffset="58141.17">16980 14955 1029 0,'-3'0'422'0,"2"2"-199"15,1-1-202-15,0-1-8 16,0 0-232-16</inkml:trace>
  <inkml:trace contextRef="#ctx0" brushRef="#br0" timeOffset="63276.47">17474 14562 671 0,'-17'-1'323'0,"-20"4"-117"15,-2 9-58-15,-4 7-56 16,3 10-26-16,7 10-39 15,4 5-7-15,15 11-18 16,12 3-4-16,14-5-1 16,14-3 1-16,14-17 3 15,10-11 4-15,5-17 6 16,1-9 3-16,-12-19 34 16,-9-6 31-16,-24-8 60 0,-10 2 14 15,-17 8-18-15,-16 3-33 16,-16 18-68-16,-10 10-25 15,0 12-22-15,13 8-24 16,18-1-152-16,12-1-168 16</inkml:trace>
  <inkml:trace contextRef="#ctx0" brushRef="#br0" timeOffset="64026.03">17054 14939 436 0,'-4'-1'231'0,"-1"-2"-63"0,0 3-34 16,4 0-51-16,-1-1-14 16,1 1-8-16,-3 0-1 15,-1 1-7-15,4-1-4 16,-4 6-12-16,1 5-11 15,-2 24-11-15,13-30-1 16,6-5-4-16,3-4-31 16</inkml:trace>
  <inkml:trace contextRef="#ctx0" brushRef="#br0" timeOffset="65434.94">17944 14383 659 0,'-5'4'303'16,"-1"7"-87"-16,5 23-111 15,-2 14-21-15,3 18 10 16,0 5-12-16,0 4-29 16,0 0-11-16,0-8-15 15,0-6-7-15,1-23-4 16,3-10-2-16,6-20 6 16,-2-8 4-16,2-14 1 15,0-8 1-15,3-10-13 16,-3-3-6-16,11 2-7 15,-3 4-4-15,0 15-7 0,6 10-2 16,-11 17-1 0,4 12 14-16,-6 14 11 0,-7-1 4 15,2 0 5-15,-2-6-10 16,13-6-11-16,1-10-52 16</inkml:trace>
  <inkml:trace contextRef="#ctx0" brushRef="#br0" timeOffset="66004.53">18348 15009 834 0,'3'14'365'0,"-2"10"-212"16,-1 5-20-16,-1 2-41 15,-3-4-41-15,2-8-25 32,-2-5-6-32,4-9-5 0,1-5 3 15,10-6 0-15,-2-8 0 16,5-7-6-16,3-1-5 16,3 1-5-16,-1 2-1 15,2 10-4-15,-4 3-2 16,-5 7-2-16,0 6 0 0,-11 1 5 15,-1 5 2-15,-5 3 4 16,-1-2 1-16,4-1-2 16,1-5-1-16,2-8 1 15,4-6-2-15,3-6-12 16,5-1-2-16,5-5-3 16,0 4 1-16,1 4 8 15,-2 5 0-15,-2 11 1 16,-4 8 2-16,-2 6 6 15,-8 0 4-15,-6 0 1 16,2 1-1-16,-2-4-296 16</inkml:trace>
  <inkml:trace contextRef="#ctx0" brushRef="#br0" timeOffset="66332.69">18930 15036 861 0,'-1'8'352'15,"-2"13"-222"-15,-3 0-31 16,-8-3-43-16,0 1-19 16,-4-3-18-16,-3-1-2 15,0-9-2-15,-3-3-18 16,2-9-50-16,-1-8-25 15,5-6-28-15,6 1 15 0,5-2 44 16,7 5 22-16,6 4 36 16,7 3 11-16,9 9 31 15,2 2 13-15,6 10 10 16,3 8-2-16,-3 1-26 16,-2 6-10-16,-5 2-21 15,-5-5-5-15,-1-4-143 16</inkml:trace>
  <inkml:trace contextRef="#ctx0" brushRef="#br0" timeOffset="66520.03">19063 15044 1038 0,'9'6'408'0,"7"9"-292"0,9 2 2 15,1 1-38-15,-2 3-23 16,1 1-26-16,-5-2-8 16,-6-10-63-16,0-3-53 15</inkml:trace>
  <inkml:trace contextRef="#ctx0" brushRef="#br0" timeOffset="66676.23">19241 15050 1065 0,'-13'6'479'0,"-15"15"-233"16,-3-2-52-16,-5 7-88 16,2 1-39-16,6-4-45 15,6 1-51-15,16-8-385 16</inkml:trace>
  <inkml:trace contextRef="#ctx0" brushRef="#br0" timeOffset="68160.65">2093 16084 680 0,'-19'4'309'0,"-14"7"-138"15,3 9-97-15,2 5-25 0,18 7-37 16,9-4-12-16,21 4-10 16,1-3-1-16,9-6 8 15,-2-3 4-15,1-15 9 16,8-3 1-16,-9-11 6 16,1-6 4-16,-15-3 9 15,-7-3 5-15,-7-10 1 16,-7-4-2-16,-4-9-10 15,-6-6-5-15,-1 0-9 16,2-2-3-16,4-1-8 16,8 7-5-16,11 3-7 15,8 5-21-15,9 15-211 16</inkml:trace>
  <inkml:trace contextRef="#ctx0" brushRef="#br0" timeOffset="68582.28">2375 16153 550 0,'11'-1'276'0,"6"0"-97"0,7 10-55 15,-1 7 8-15,-15 3-13 32,-3-9-5-32,-1 0-27 0,10 29-23 0,-13-3-27 15,-4-6-8-15,1-23 3 16,-2-7-4-16,3-12-10 15,2-7-4-15,3-8-33 16,5-4-5-16,9 0 2 16,-4 1-2-16,6 5 18 15,-1 4 0-15,0 14-6 16,3 9 0-16,-5 13 1 16,-5 11 2-16,-1 2 8 15,1 1 6-15,-2-1-368 16</inkml:trace>
  <inkml:trace contextRef="#ctx0" brushRef="#br0" timeOffset="68910.45">2653 15958 887 0,'12'-14'371'0,"15"-12"-222"16,2 4-32-16,5 14-37 15,0 8-19-15,1 11-2 16,2 9 0-16,-3 7-11 16,-2 2-3-16,-7 7-21 15,-7 1-5-15,-2 2-6 16,-5 1 2-16,-4-7-1 16,-2-7 1-16,-4-11 10 15,-2-7 8-15,-11-8 4 16,1-3-4-16,-8-4-25 15,-1 0-13-15,0 9-16 16,-4 8-3-16,-1 8 7 16,0 5 1-16,4 5-60 15,3-4-81-15</inkml:trace>
  <inkml:trace contextRef="#ctx0" brushRef="#br0" timeOffset="69051.03">3296 16240 1200 0,'0'4'446'16,"0"3"-347"-16,-2-4-36 16</inkml:trace>
  <inkml:trace contextRef="#ctx0" brushRef="#br0" timeOffset="69933.7">4816 15913 470 0,'0'0'248'0,"3"0"-41"16,2 7-42-16,1 18-37 15,4 15-13-15,5 26-28 16,1 13-15-16,0 16-29 15,-4-2-5-15,-4-5-14 0,-6-10-4 16,-1-19 0-16,2-9-1 16,-4-26-2-16,2-7 1 15,0-19 5-15,-1-13-8 16,8-16-13-16,-3-6-5 16,6-6-16-16,2 0 6 15,2 13 3-15,0 3-1 16,1 16-6-16,2 11-1 15,-4 11 2-15,0 8 4 16,-4 12 12-16,-4 0 2 0,-6 3 4 16,0-1 1-16,0-5-1 15,0-3 27-15,8-5-152 16,4-5-138-16</inkml:trace>
  <inkml:trace contextRef="#ctx0" brushRef="#br0" timeOffset="70417.97">5230 16545 572 0,'0'15'335'0,"0"10"-83"16,-3 2-101-16,-1 0-25 15,-1-1-80-15,2-8-17 16,-1-9-13-16,4-5 3 16,5-12-2-16,-2-5-2 15,8-11-13-15,-3-7-8 16,8 5-5-16,1-1-2 16,4 12 3-16,2 6 0 15,-3 7-4-15,-1 8 3 16,-1 13 13-16,-8 0 7 0,-4 4 9 15,-2 1 1-15,-5-4-4 16,0-2-1-16,-1-8 7 16,1-8 0-16,-2-7-8 15,1-11-7-15,1-6-18 16,1-4-22-16,9-3 0 16,4 5 3-16,6 7 5 15,-5 2 17-15,1 12-1 16,-5 7 1-16,-4 8 16 15,2 9 10-15,-7 4 10 16,1 2 2-16,-2 1-14 16,-2-3-3-16,2-7-25 15,3-4-98-15</inkml:trace>
  <inkml:trace contextRef="#ctx0" brushRef="#br0" timeOffset="70714.82">5767 16557 438 0,'-1'12'328'0,"-1"8"22"15,-8 5-176-15,-4 2-33 16,-3-3-81-16,-5 0-20 16,0-10-14-16,2-5-3 15,0-9-7-15,4-7-3 0,7-8-22 16,2-2-14-16,8-3-6 15,3-1-1-15,8 4 12 16,3 4 6-16,2 10 0 16,-2 4 0-16,3 14 15 15,0 1 14-15,-2 8 12 16,5 1 2-16,-3-2-9 16,-1-1-5-16,-3-12-42 15,-1-3-87-15</inkml:trace>
  <inkml:trace contextRef="#ctx0" brushRef="#br0" timeOffset="70871">5894 16577 801 0,'9'4'357'0,"6"5"-178"0,2 3-75 16,8 13-49-16,-7-1-23 15,-1 4-14-15,-1-1 0 16,-4-8-2-16,1-3-48 15,-2-12-246-15</inkml:trace>
  <inkml:trace contextRef="#ctx0" brushRef="#br0" timeOffset="70996">6034 16566 859 0,'-8'4'407'0,"-11"17"-170"15,-2 3-75-15,0 13-92 16,4 1-29-16,-4-4-3 15,6-5-73-15</inkml:trace>
  <inkml:trace contextRef="#ctx0" brushRef="#br0" timeOffset="71386.48">6425 16387 792 0,'1'2'383'16,"6"0"-91"-16,9-3-212 15,13 1-16-15,14-1-29 16,3 0-15-16,5 0-11 15,-7-1-1-15,-6-2-101 16,-6 2-150-16</inkml:trace>
  <inkml:trace contextRef="#ctx0" brushRef="#br0" timeOffset="71605.22">6481 16496 663 0,'2'2'337'0,"6"-1"-80"16,13-2-148-16,11 1 5 16,12-3-29-16,1 0-21 15,1 3-19-15,-6 0-10 16,-4 1-97-16,-8 2-363 15</inkml:trace>
  <inkml:trace contextRef="#ctx0" brushRef="#br0" timeOffset="89344.11">7459 15904 446 0,'0'-1'267'15,"3"-4"-46"-15,-3 9-78 16,-1-4-26-16,-1 0-52 15,0 12-22-15,-6 46-25 16,7-27-9-16,2 0-7 16,6-4-1-16,7-7 6 15,8-1 4-15,3-12 5 16,0 0 1-16,2-7 0 16,-4 0 0-16,-3-3-27 15,-5-4-58-15</inkml:trace>
  <inkml:trace contextRef="#ctx0" brushRef="#br0" timeOffset="89523">7707 15881 661 0,'-2'1'295'0,"-2"6"-152"16,2 3-37-16,0 12-19 15,2 5-22-15,-2 6-6 16,0 7-4-16,0 2-25 15,1 2-3-15,4-2-14 16,3-4-4-16,8-8-19 16,3-7-70-16</inkml:trace>
  <inkml:trace contextRef="#ctx0" brushRef="#br0" timeOffset="89913.53">8016 16013 699 0,'-11'-5'342'0,"-14"-1"-124"16,-1 5-67-16,-1 6-68 15,4 12-35-15,7 0-42 16,4 7-11-16,6 7-15 16,5 1-4-16,9 5 2 15,6-1 6-15,13-7 11 16,4-7 5-16,11-11 9 16,3-9 4-16,0-13 9 15,-4-7 5-15,-11-13 11 16,-8-7 29-16,-21-3 43 15,-6 5 13-15,-23 5-2 16,-6 6-32-16,-5 10-59 16,-2 0-22-16,8 10-52 15,8 9-58-15,10 3-423 16</inkml:trace>
  <inkml:trace contextRef="#ctx0" brushRef="#br0" timeOffset="90304.1">8399 16000 479 0,'-6'-4'332'0,"-1"-1"20"16,-8 1-147-16,-3 4-99 15,4 3-44-15,-3 8-42 16,4 5-12-16,4 7-16 16,2 3-5-16,2 1-3 15,8 1 1-15,5 6 2 16,3-5 3-16,9 0 4 16,1-5 2-16,7-14 11 15,2-5 5-15,4-15 10 16,0-7 5-16,-4-13 29 15,-7-1-4-15,-15-2 63 16,-6-2 17-16,-19 8-17 0,-8-1 2 16,-11 5-73-16,-4 3-27 15,3 9-32-15,4 6-60 16,5 11-215-16</inkml:trace>
  <inkml:trace contextRef="#ctx0" brushRef="#br0" timeOffset="90647.98">7361 16538 669 0,'17'1'293'0,"37"1"-109"15,13 1-19-15,48-3-13 16,16-5-35-16,27-2-72 15,16 3-19-15,-18 0-14 16,-7 3 1-16,-24-3-26 0,-12 0-50 16,-20-3-208-16</inkml:trace>
  <inkml:trace contextRef="#ctx0" brushRef="#br0" timeOffset="91753.9">7364 16887 543 0,'0'5'226'0,"4"-1"-66"16,3 2-72-16,9-6-3 15,-4-4 8-15,6-7-36 16,4-7-16-16,0-8-15 16,6-1-4-16,-13 0-7 0,-1 8-17 15,-7 8 38-15,-4 7 6 16,-2 7 9-16,-1 7 19 16,0 19-28-16,0 9 2 15,1 13 2-15,2 4-2 16,0 4-13-16,2-5-8 15,0-2-10-15,4-6 0 16,3-13-70-16,1-6-100 16</inkml:trace>
  <inkml:trace contextRef="#ctx0" brushRef="#br0" timeOffset="92300.66">8016 16898 466 0,'6'-6'292'15,"1"-2"-59"-15,-2-4-29 16,-5 1-26-16,-4-2-59 0,-2-2-24 16,-4-2-25-16,-4 3-10 15,-10 4-21-15,-3 3-9 16,-3 10-21-16,3 4-8 16,3 10-9-16,6 5-6 15,9 4-5-15,2-2-1 16,9 0 4-16,3-1 2 15,5-8 6-15,4 0 5 16,1-7 3-16,4-6 4 16,1-4 2-16,5-5 1 0,0-9-2 15,-2-1-1-15,-8-2 0 16,-5 3 0-16,-6 8 0 16,-3 7-4-16,-2 8-1 15,-4 3-2-15,3 11 3 16,1 4 8-16,2 5 3 15,5 6 4-15,1-1 3 16,0-1-2-16,2 0-1 16,-1-10-1-16,-1-9-1 15,-2-2-2-15,1-13-124 16,-1 0-347-16</inkml:trace>
  <inkml:trace contextRef="#ctx0" brushRef="#br0" timeOffset="92535.32">8344 17135 1856 0,'2'1'0'0,"-6"0"-23"15,4 1-132-15</inkml:trace>
  <inkml:trace contextRef="#ctx0" brushRef="#br0" timeOffset="93019.4">8685 16789 503 0,'-6'-3'338'16,"-8"-3"-10"-16,-6 1-144 15,-5 8-34-15,-3 8-78 16,0 5-31-16,4 11-30 15,-1-1-12-15,12 9-14 0,2 3-2 16,11 4-2-16,6 4 2 16,8-6 8-16,5 1 1 15,9-7 7-15,4-8 2 16,6-15 8-16,-1-7 5 16,-3-16 46-16,-11-10 29 15,-9-4 54-15,-13-5 26 0,-13 5-15 16,-6 6-25-16,-20 4-58 15,0 11-33-15,-6 8-36 16,2 1 4-16,14 7-146 16,6-11-116-16</inkml:trace>
  <inkml:trace contextRef="#ctx0" brushRef="#br0" timeOffset="93534.92">9120 16526 645 0,'3'-3'266'0,"6"2"-124"15,8 2-54-15,16-1-6 16,8 3-26-16,10-3-46 16,-1 3-3-16,-8-1 1 15,-4-3-20-15,-7-3-257 16</inkml:trace>
  <inkml:trace contextRef="#ctx0" brushRef="#br0" timeOffset="93862.78">9164 16642 375 0,'7'1'244'0,"13"-1"10"15,7 3-53-15,13 1-60 16,4 0-42-16,-1 1-55 15,-1 1-17-15,-10-4-183 16</inkml:trace>
  <inkml:trace contextRef="#ctx0" brushRef="#br0" timeOffset="102771.95">9905 16503 468 0,'-6'-20'201'15,"0"-28"-91"-15,7 3-1 16,20-2 37-16,9 6 0 16,8 12-10-16,2 8-12 0,0 21-50 15,-6 7-6-15,-11 19 2 16,-11 9 2-16,-23 15-3 15,-13 3-6-15,-16 3-23 16,-5-4-8-16,-2-16-8 16,7-3-2-16,8-20-32 15,9-7-16-15,13-6-18 16,5-10-6-16,15 1 14 16,3-4 6-16,10 2 13 15,8 9 10-15,6 6 13 16,5 7 6-16,-1 12 1 15,-5-4-4-15,-5 5-2 16,-1 1 18-16,-3-9-140 16,-2-5-158-16</inkml:trace>
  <inkml:trace contextRef="#ctx0" brushRef="#br0" timeOffset="103100.4">10461 16348 620 0,'-4'-6'344'16,"-10"-7"-57"-16,0 5-49 15,-9 7-71-15,1 3-42 16,-4 11-68-16,-4 3-20 0,9 7-36 16,1 4-12-16,18 8-11 15,2 0-1-15,10 2 6 16,4-2 5-16,9-8 4 15,12-3 6-15,8-11 4 16,4-11 3-16,-3-14 10 16,-4-8 6-16,-16-12 13 15,-5 1 8-15,-22-4 8 16,-10 4 4-16,-19 0-8 16,-3-1-12-16,-2 12-28 15,3 4-41-15,16 15-185 16</inkml:trace>
  <inkml:trace contextRef="#ctx0" brushRef="#br0" timeOffset="103287.6">10780 16631 1142 0,'0'0'443'15,"0"-1"-296"-15,-1 1-112 16</inkml:trace>
  <inkml:trace contextRef="#ctx0" brushRef="#br0" timeOffset="103678.12">11066 16212 729 0,'-9'10'371'0,"0"7"-132"16,-8 12-70-16,-3 6-22 15,9 2-74-15,2-2-30 16,10-5-40-16,13-3-3 15,12-10 2-15,8-6 4 16,9-8 5-16,0-3 1 16,-6-5 0-16,-4 5-13 15,-10-4-88-15,-6 0-69 0</inkml:trace>
  <inkml:trace contextRef="#ctx0" brushRef="#br0" timeOffset="103850.23">11265 16260 832 0,'0'1'422'0,"-5"10"-113"16,0 4-99-16,-8 8-68 15,6 8-30-15,2 7-30 16,1 2-12-16,10 7-18 16,-4 1-9-16,6-5-19 15,-3-3-4-15,-4-14-62 16,2-2-77-16</inkml:trace>
  <inkml:trace contextRef="#ctx0" brushRef="#br0" timeOffset="104544.68">11719 16412 883 0,'8'8'337'0,"6"10"-231"16,2 7-9-16,-5 13-6 15,-4 4-13-15,-4-2-32 0,-5-2-10 16,-3-12-7-16,5-8-1 16,-6-15 11-16,8-9-3 15,2-18-10-15,-3-2-7 16,10-14-21-16,-1 5-4 16,7 8-2-16,3 1-2 15,3 14-4-15,-1 3 0 16,-1 8 1-16,-5 5 4 15,-6 17 9-15,-5 1 5 16,-5 2 5-16,-4 0 0 16,0-11-1-16,1-6-2 0,6-3-1 15,2-9-5-15,8-9-5 16,0-3-1-16,8-10 0 16,0 2 1-16,5 4 1 15,2 3-3-15,-4 12-9 0,-2 6 18 16,-6 16 25-16,-4 7 14 15,-9 8 27-15,-2 5-16 16,-3 0-16-16,-3 0-8 16,2-7-18-16,3-3-54 15,-2-12-344-15</inkml:trace>
  <inkml:trace contextRef="#ctx0" brushRef="#br0" timeOffset="138424.44">22846 4892 252 0,'0'0'162'15,"0"0"-15"-15,-2-4-40 16,1 4-18-16,0-1-30 16,0 1-13-16,0 0-7 0,0 0 1 15,0 0 4-15,-1 0 1 16,1 0-7-16,1 0-4 16,0 0 1-16,0 0 2 15,0 0 12-15,0 0 4 16,-1 1 0-16,0 1-7 15,0 8-17-15,0 2-8 16,-6 28-9-16,8-22-3 16,-1-2-3-16,3-1-2 15,1 5 0-15,-5-9-1 0,1 4 0 16,-4-1 0-16,4 5 1 16,0-1 3-16,2 2 10 15,-3-2 1-15,-2-4 2 16,3-1-2-16,-2 0-9 15,2 6-3-15,2 2-1 16,-4 4 0-16,-1-2-2 16,1-2 2-16,2-3-1 15,0-1 0-15,0-2 0 16,0 2-1-16,1-4 1 16,0 0-1-16,-1-2-1 15,0-1 0-15,-1 0 1 16,2 3-1-16,-1-2 1 15,1 4 1-15,4 3-1 16,-5-4 0-16,5 11 3 16,-5-9 1-16,-4 3 3 15,6 5 1-15,-2-8-2 0,3 6-2 16,-2-4-2-16,0 0-2 16,0-1 1-16,0 0-2 15,-1-3 1-15,-1 6 0 16,0-7 0-16,-4 0 0 15,3 3-1-15,2-4-2 16,-3 2 1-16,3 4-1 16,2-1 1-16,-2-1 1 0,1-2-1 15,-1-1 1-15,0-3-1 16,-2 0 1-16,4 2 0 16,-2 0-1-16,1 2-1 15,2-2 0-15,-8 1 0 16,7 2 0-16,-4 2 0 15,0 6 0-15,5 7 2 16,-5-3 0-16,2 3 1 16,0-5 0-16,0-2-1 15,2 1 1-15,-2-2-2 16,0-2 0-16,-1-2 0 16,-2 0 0-16,-2 0 12 15,5 4 5-15,-2 2 2 16,0 3 2-16,5-1-12 15,-3-2-3-15,-1-2-2 16,3-2-1-16,-3-6 0 0,1 3 0 16,0 0-1-16,-6 3 0 15,5 3-1-15,-4-5-1 16,5 11 1-16,-1 1-2 16,1 6 1-16,5 4 0 15,-5-3 1-15,1 0 0 16,-2-6 0-16,-5-1 0 15,5-4-1-15,1-2 0 16,2 1 1-16,3-1 0 16,-6 1-1-16,-1 0 0 0,0 0 0 15,2 3-1-15,0-1 1 16,0 4-1-16,1-1 1 16,-1-3 1-16,4 0 0 15,-4-8-1-15,1-1 0 16,-1-3 0-16,-1-1 0 15,-2-1 0-15,0 2 0 16,3 5 2-16,-2 2-1 16,0 2-1-16,-2 5 0 15,3 2 0-15,0 4-1 16,1 0 0-16,0-4 1 16,2 1-1-16,-1-4 2 15,-1-11-1-15,1 3 1 16,-3-7-1-16,2-2 0 15,1 11-1-15,-1-5 0 0,0 3 0 16,1 1 0-16,-1-3 0 16,0 0 1-16,0 0 1 15,2-4-1-15,1 2 0 16,-3 1 1-16,-4 0-1 16,2 0 0-16,0 0 0 15,2 5 0-15,2 2-1 16,-2 12 1-16,0 1-1 15,3 2 0-15,-3-2 0 0,-1-8 0 16,1-3 1-16,-3-4 0 16,3-3 0-16,0-5 0 15,1-2 1-15,-2-4-1 16,-1 0 1-16,2 3-2 16,-4-1 2-16,4 3-2 15,2 0 0-15,-4-1 0 16,3 2 0-16,0 0 0 15,1-1 0-15,2-3 0 16,-6-3 1-16,-2-4 1 16,2 2 1-16,1 1 0 15,-1 2-1-15,2 2-1 16,-3-3-1-16,-2 6 0 16,6 4 0-16,0 5 0 15,3 3 0-15,1-3 0 16,-5-5 1-16,-1-5 0 0,-3-3 0 15,3 0 1-15,-2-2 0 16,4 4 1-16,-1-1-1 16,0 2 0-16,2 5-1 15,-3-4-1-15,0 2-10 16,-1-10-471-16</inkml:trace>
  <inkml:trace contextRef="#ctx0" brushRef="#br0" timeOffset="139635.28">22874 4902 309 0,'2'-5'197'0,"-2"1"3"0,-4 0-18 16,4 1-31-16,0 2-16 16,0 0-38-16,0 1-16 15,0 0-27-15,-1 0-8 0,0 0-4 16,0 0-1-16,-1 1-5 16,-7 15-4-16,-17 32-7 15,10-35-2-15,-4 9 1 16,-3-1 15-16,-4-1 14 15,6 9-2-15,1-8-7 16,3-3-17-16,7-7-20 16,3-7-3-16,4-2-7 15,3-2-2-15,5-7-2 16,2-3-1-16,2-6 5 16,3-3 0-16,3-4 1 15,3 2 0-15,0-5 1 16,1 0 1-16,1 3 0 15,-2-2 1-15,-1 10 1 16,-2 5 0-16,-7 6-1 16,-2 4-1-16,-7-1-2 15,1 3-1-15,0-2 1 16,0 0 2-16,0 2 1 0,3 10 1 0,16 35 2 16,-10-27 2-16,3 1 3 15,7 8 2-15,-2-6-1 16,2-1 0-16,-7-3 0 15,-2-11 1-15,-1-1 8 16,-5-7-24-16,-1-13-190 16</inkml:trace>
  <inkml:trace contextRef="#ctx0" brushRef="#br0" timeOffset="140650.87">22001 4774 464 0,'0'-3'268'16,"1"-4"-54"-16,1 5-85 15,-2 2-19-15,0 0-40 16,0 2-16-16,-2 18-19 16,-2 32-9-16,2-30-10 15,3-2-2-15,8-3-3 16,-2-5-1-16,4-3-3 15,1-3-1-15,2-6 6 16,3 0 1-16,1-7 2 16,-1 1 2-16,-5-8-1 15,-1-2 0-15,-3-1-1 0,-3-3-1 16,-3 0-4-16,-1 1 0 16,-1 4-1-16,-2 1-2 15,0 9 0-15,-2 4-4 16,1 5-4-16,3-4-2 15,0 0-6-15,2 24 0 16,13 31 2-16,-6-28 1 16,2 3 18-16,-5 2 11 15,-4 5 30-15,-7 1 12 16,-7 7 2-16,-4-6 6 16,-7-4-12-16,1-4-5 15,-3-27-7-15,-2-8-15 0,10-12-19 16,3-10-10-16,9 0-13 15,5 2-6-15,3 4-2 16,4 3-18-16,4 9-86 16,2 5-74-16</inkml:trace>
  <inkml:trace contextRef="#ctx0" brushRef="#br0" timeOffset="141056.81">22298 4988 821 0,'0'0'354'0,"2"4"-194"15,3 2-36-15,-5-6-43 16,0 0-11-16,2 5-9 15,3 14-12-15,9 30-19 16,-14-27-8-16,3 1-11 16,-2-2-3-16,3-5-3 15,-2-6 0-15,-2-6-64 16,0-2-74-16</inkml:trace>
  <inkml:trace contextRef="#ctx0" brushRef="#br0" timeOffset="141431.94">22304 4999 613 0,'4'-5'309'0,"7"-5"-93"0,4 2-79 15,2 1-69-15,0 0-19 16,4 3-22-16,-1 4-6 15,-3 6-6-15,-4 5 1 0,-13-2 5 16,0 6 2-16,-10 0 1 16,1-2-3-16,-1-2-3 15,-3-6-2-15,5-3-8 16,-1-2-7-16,9-4-8 16,7 3-4-16,-2-2-1 15,7 2 3-15,0 2 3 16,-2 3 2-16,0 9 11 15,-4 0 7-15,-1 6 8 16,-8 5 5-16,-2-3 0 16,-5 1-1-16,-7-8 0 15,-1-6-5-15,-8-8-74 16,7-1-80-16</inkml:trace>
  <inkml:trace contextRef="#ctx0" brushRef="#br0" timeOffset="141869.27">21489 4825 766 0,'4'3'302'0,"5"0"-185"16,11-2-33-16,12 0-8 15,5-1-18-15,11 0-30 16,-2-2-7-16,-5-3-5 0,-4 1-31 15,-9 0-350-15</inkml:trace>
  <inkml:trace contextRef="#ctx0" brushRef="#br0" timeOffset="142103.67">21550 4907 640 0,'-4'-4'325'0,"7"4"-63"16,1 0-107-16,-4 0-57 16,21 4 7-16,48 6-20 15,-25-11-17-15,1 0-31 16,-2 0 16-16,-10-2-398 15</inkml:trace>
  <inkml:trace contextRef="#ctx0" brushRef="#br0" timeOffset="142924.41">20425 4547 682 0,'1'-1'298'0,"-1"1"-159"16,2 3-38-16,-2-3-53 15,2 11-6-15,5 19 7 16,12 50-3-16,-15-29-3 15,2 0-2-15,-4-6-18 0,1-12-5 16,-2-12-6-16,1 0-2 16,0-13 1-16,-2-1 1 15,5-5 9-15,-5-10-1 16,0-4-2-16,7-2-3 16,1-5-14-16,1 0-1 15,5 2 0-15,-6 1 1 16,0 8 0-16,5 6 1 15,0 6 3-15,4 7 4 16,-7 4 13-16,-2 2 7 0,-3 2 4 16,-3 3-3-16,-1-1-8 15,2-2-8-15,-1-7-21 16,1-4-59-16,3-3-271 16</inkml:trace>
  <inkml:trace contextRef="#ctx0" brushRef="#br0" timeOffset="143494.79">20698 4900 663 0,'0'-3'297'0,"2"7"-151"0,-1-3-42 0,-1-1-27 15,0 0-12-15,0 0-1 16,6 12-10-16,10 35-22 16,-16-22-7-16,0-5-11 15,-2-6-3-15,3-5-1 16,-1-5 3-16,2-9 0 15,2-3-2-15,-1-17-5 16,5 5-6-16,2 0-3 16,2 3 0-16,1 11-2 15,-2-1 0-15,2 12 2 0,0-3 1 16,-4-1 5 0,-1 1 2-16,-6 1 1 0,1 3 0 15,-1 6 0-15,-1-4-1 16,1 0-1-16,0 0-1 15,-1-4-2-15,1-2-1 16,2-3 3-16,-4 0-1 16,0 0 1-16,0 0 0 15,1-12-4-15,37-30 0 16,-29 36-3-16,0 0 0 0,-4 6 5 16,7 8 7-16,-7 7 10 15,-3 7 3-15,0 2-4 16,-8-1-5-16,7-3-32 15,1-5-72-15</inkml:trace>
  <inkml:trace contextRef="#ctx0" brushRef="#br0" timeOffset="143885.37">21142 4918 537 0,'0'6'297'0,"-3"4"-98"16,1 2-63-16,-5 2-27 16,-2-2-60-16,0 3-13 15,-7-7-13-15,3-1-4 16,-2-1-4-16,1-4-2 15,7 1-6-15,-2-6-3 16,7-1-4-16,-2-2-3 0,4-1-2 16,5 5 1-16,-2-7 4 15,5 3 2-15,3 3 6 16,-3 0 2-16,2 8 6 16,2 2 3-16,-3 5 1 15,1 3-1-15,2 0-7 16,-1 2-4-16,1 0-3 15,-1-4 1-15,0-1-70 16,-2-4-69-16</inkml:trace>
  <inkml:trace contextRef="#ctx0" brushRef="#br0" timeOffset="144119.37">21235 4945 574 0,'5'0'321'0,"3"4"22"15,4-3-244-15,3 6-2 16,5 1-18-16,2 3-20 16,0 5-31-16,-10-6-9 15,0 2 1-15,-5-4-38 16,-2-3-124-16,4 4-129 15</inkml:trace>
  <inkml:trace contextRef="#ctx0" brushRef="#br0" timeOffset="144275.64">21351 4940 607 0,'-4'0'360'15,"-2"-1"-38"-15,-4 3-155 16,0 4-32-16,0 3-51 15,-1 5-19-15,-3 4-33 16,-1 6-8-16,-3 1-15 16,3 3-29-16,5-1-327 15</inkml:trace>
  <inkml:trace contextRef="#ctx0" brushRef="#br0" timeOffset="145188.79">21980 4632 589 0,'-4'0'325'0,"-4"-2"-80"0,2 1-98 15,9 1-21-15,5 2-50 16,7 2-24-16,9 0-12 16,0-4-8-16,5-1-18 15,1 0-5-15,-1 2-1 16,-1 1 7-16,-4 1-105 16,-5 2-114-16</inkml:trace>
  <inkml:trace contextRef="#ctx0" brushRef="#br0" timeOffset="145516.57">22146 4542 431 0,'3'3'245'0,"8"4"-26"15,4 2-79-15,3-2-48 16,1 3-14-16,-3-1-14 16,-4 0 3-16,-1 4 16 15,-3-2 3-15,-6 1 9 16,-2 4-2-16,-6-1-24 15,-4-1-10-15,-6 8-30 16,-1-5-29-16,-3 0-209 16</inkml:trace>
  <inkml:trace contextRef="#ctx0" brushRef="#br0" timeOffset="146188.29">20659 4517 602 0,'-3'0'308'15,"1"-2"-72"-15,0 2-68 16,2 0-71-16,0 0-34 0,9 1-48 16,21 1 2-16,55 5 0 15,-29-6-1-15,-5-2-5 16,-6 1 0-16,-15 0-69 16,-1-1-66-16</inkml:trace>
  <inkml:trace contextRef="#ctx0" brushRef="#br0" timeOffset="146634.1">20925 4436 461 0,'0'3'268'0,"1"-1"-1"0,3 4-167 0,-4-6-26 0,0 0-19 16,0 0-11-16,20 10-22 15,33 14-5-15,-27-11-6 32,-2-4 0-32,-7-3 1 0,-3-3-1 15,-6-4 1-15,-1 1 1 16,-5-2 5-16,-2 3 3 16,-1-1 4-16,0 0 7 15,-4 1 11-15,-13 13 6 16,-30 37 4-16,34-29-10 15,7-7-20-15,2 2 10 16,6-9-172-16</inkml:trace>
  <inkml:trace contextRef="#ctx0" brushRef="#br0" timeOffset="182360.71">23375 1893 757 0,'-3'8'294'0,"-1"23"-160"16,4 19-41-16,-4 34 0 15,4 15-10-15,5 8-48 16,-3 11-11-16,-1 5-11 16,1-5-1-16,-6-11 2 15,-4-22 0-15,3-30 0 16,-1-13-25-16,6-15-167 15,1-10-215-15</inkml:trace>
  <inkml:trace contextRef="#ctx0" brushRef="#br0" timeOffset="182853.99">23364 1850 292 0,'-7'8'151'16,"-12"14"-11"-16,-1 7-22 0,-5 10-28 16,-3 3-12-16,3 5-46 15,-6-4-4-15,5-13-8 16,7-6 0-16,8-14 14 16,7-6 2-16,6-10 0 0,5-8 1 15,7-13-13-15,2-7-6 16,10-10-2-16,0 0-4 15,4 0-6-15,-2 0 0 16,-7 9-19-16,-1 5 48 16,-10 13 20-16,-5 8-6 0,-4 9 16 15,4 8-43-15,-2 10-19 16,9 6 3-16,6 9-1 16,-2 1-6-16,12 7 0 15,-3-3 1-15,2-1 9 16,-1-2 8-16,-6-8-208 15</inkml:trace>
  <inkml:trace contextRef="#ctx0" brushRef="#br0" timeOffset="183197.87">23729 1473 711 0,'-1'0'322'15,"-3"2"-137"-15,-1 11-65 16,4 8-53-16,0 10-5 0,3 15-19 16,3-1-11-16,-1 14-16 15,-3-4-6-15,1-8-1 16,3-5 10-16,4-15-119 16,0-8-111-16</inkml:trace>
  <inkml:trace contextRef="#ctx0" brushRef="#br0" timeOffset="183447.57">23533 1695 576 0,'5'-3'312'0,"15"-1"-40"0,11 4-80 16,14 0-70-16,9-4-27 16,4 0-54-16,-3 1-16 15,-6-1-6-15,-8 4-2 16,-3-4-83-16,-2-3-303 16</inkml:trace>
  <inkml:trace contextRef="#ctx0" brushRef="#br0" timeOffset="-85660.11">13881 15625 790 0,'-21'18'328'0,"-31"38"-184"15,2 23-16-15,2 54-25 16,3 29-1-16,16 57-20 16,6 21-9-16,28 17-16 15,16-3-18-15,28-42-22 16,15-8-5-16,16-47-3 16,8-30 15-16,10-43-281 15</inkml:trace>
  <inkml:trace contextRef="#ctx0" brushRef="#br0" timeOffset="-84863.42">14171 15985 634 0,'0'1'276'0,"4"2"-108"15,10 2-69-15,9-3-54 16,4 2 10-16,7-7-21 0,-5-1-13 16,-2-1-5-16,-4-1 3 15,-12 0 16-15,-8 3 4 16,-10 0-3-16,-7 1-5 15,-7 5-19-15,-1-1-8 16,1 4-8-16,5 1-5 16,7 10-11-16,5 3-3 15,10 4 4-15,7 2 3 16,6-4 11-16,3 1 5 0,1-7 4 16,-2-3 2-16,-5-9 2 15,-4-4 7-15,-11 0 8 16,-8-6-1-16,-6 6-3 15,-4 0-9-15,-2 7-14 16,7 8-7-16,4 8 13 16,8 8 3-16,7 10 5 15,4 4 6-15,6 3-12 16,-2-6 6-16,-7-9 26 16,-3-8 9-16,-10-10 16 15,-5-2 0-15,-10-12-17 16,-4-2-6-16,-2-12-19 15,5-7-13-15,5 2-96 16,8 3-71-16,8 6-308 16</inkml:trace>
  <inkml:trace contextRef="#ctx0" brushRef="#br0" timeOffset="-84550.94">14701 16246 773 0,'0'8'388'15,"0"13"-134"-15,-6 3-24 16,-6 5-71-16,1 0-45 16,-9-6-51-16,-2-1-17 15,0-7-19-15,-2-5-5 0,1-10-7 16,3 0-7-16,4-12-20 16,5-2-11-16,11 0-8 15,3-6 0-15,13 4 9 16,3 0 4-16,4 6 2 15,3 5 1-15,-1 11 4 16,-2 6 4-16,-5 8 4 16,-1 2 3-16,0-2 4 15,0 0 1-15,-1-5 9 16,-1-1-45-16,-1-8-183 16,-3-4-269-16</inkml:trace>
  <inkml:trace contextRef="#ctx0" brushRef="#br0" timeOffset="-84348.18">14790 16312 792 0,'4'0'354'0,"6"7"-151"0,2 7-45 15,1 8-39-15,-1 3-13 16,0-1-37-16,-2-3-13 16,0-5-22-16,2-7-10 15,0-6 0-15,1-5 1 16,0-13-1-16,-1-3 1 15,0-5-13-15,-4-4-3 16,0 7-33-16,-1 0-55 16,-2 5-229-16</inkml:trace>
  <inkml:trace contextRef="#ctx0" brushRef="#br0" timeOffset="-84066.86">15250 16287 669 0,'0'16'411'15,"0"11"-39"-15,-3 9-156 16,-10-5-46-16,-5-2-76 16,-2-5-32-16,-3-9-28 15,6 0-6-15,2-10-9 16,-3-5-6-16,6-9-25 16,-4-5-14-16,7-1-11 15,7 0-1-15,2 0 10 16,10 4 3-16,2 3 3 15,2 6 2-15,6 10 5 16,2 5 5-16,3 8 8 16,-1 1 2-16,-2-1 4 0,-5-3 37 15,0 2-157-15,-7-7-158 16</inkml:trace>
  <inkml:trace contextRef="#ctx0" brushRef="#br0" timeOffset="-83926.13">15088 16108 846 0,'-2'-6'466'0,"-3"-4"-98"15,2 10-197-15,12 12-142 16,6 9-21-16,9 14-69 16,4 0-116-16</inkml:trace>
  <inkml:trace contextRef="#ctx0" brushRef="#br0" timeOffset="-83754.58">15591 16450 913 0,'9'10'431'0,"2"8"-123"15,-5 6-98-15,-6 7-91 16,-6 4-21-16,-6 4-82 15,-2 0-69-15</inkml:trace>
  <inkml:trace contextRef="#ctx0" brushRef="#br0" timeOffset="-82942">16175 16329 799 0,'-1'8'355'0,"-12"11"-190"0,5 5-9 15,-8 8-44-15,-8-1-38 16,3-3-25-16,0-5-24 16,-1-10-3-16,4-9-4 15,-2-14-10-15,0-7-7 16,7-9-10-16,5 0-4 16,12 0 1-16,3-2 2 15,10 7-4-15,-1 6-2 16,4 13-2-16,0 4 5 15,1 14 14-15,2 5 6 16,-2 6 7-16,3 3-3 16,-2-4-4-16,-2-1 0 0,1-11 1 15,-3-6-19-15,0-8-81 16,-3-7-59-16,-6-11-66 16,3 2 15-16,-10-12 83 15,-1 0 57-15,1 4 96 16,-2 3 36-16,5 10 66 15,0 3 4-15,-2 10 7 16,1 6-17-16,1 10-55 16,-1 3-2-16,-1 2-35 15,0-1-13-15,-2-9-11 16,0-3-2-16,1-10-6 16,2-4-2-16,-1-12-22 15,4-3-3-15,3-5 1 0,3-2 1 16,3 5 17-16,-1 0 0 15,1 13-1-15,0 5 6 16,-3 12 10-16,0 7 8 16,-4 9 5-16,-2 2-7 15,1 3 19-15,2-3-74 16</inkml:trace>
  <inkml:trace contextRef="#ctx0" brushRef="#br0" timeOffset="-82676.69">16764 16388 907 0,'-9'-5'410'0,"-18"-6"-183"16,0-1-24-16,-5 3-52 15,4 2-34-15,5 7-65 16,5 3-22-16,8 7-35 15,1 4-10-15,15 3 0 16,3 6 2-16,7-2 9 16,4 0 3-16,2-1 2 15,-3-7 3-15,5-5 2 16,2-1 1-16,-4-10-45 16,1-4-60-16,-10-12-344 15</inkml:trace>
  <inkml:trace contextRef="#ctx0" brushRef="#br0" timeOffset="-82567.36">16679 16130 890 0,'-2'0'461'0,"-5"-5"-155"15,3 10-180-15,1 3-62 16,6 10-99-16,10 7-100 0</inkml:trace>
  <inkml:trace contextRef="#ctx0" brushRef="#br0" timeOffset="-82239.3">17217 16298 566 0,'11'1'310'0,"7"0"-24"15,11 4-215-15,8 1-16 16,1 0-32-16,1-3-10 15,-8-1-67-15,-5-1-156 16</inkml:trace>
  <inkml:trace contextRef="#ctx0" brushRef="#br0" timeOffset="-82114.06">17393 16353 939 0,'-4'14'380'0,"-5"20"-248"16,3 0-46-16,5 1-42 15,2-4-20-15,8-9-27 16,5-2-86-16</inkml:trace>
  <inkml:trace contextRef="#ctx0" brushRef="#br0" timeOffset="-81848.76">17653 16364 693 0,'-10'-1'399'0,"-15"0"-24"16,0 1-137-16,2 6-118 0,8 5-42 15,8 8-78-15,7 2-11 16,7 2-5-16,-1-1 4 16,8-3 10-16,2-7 2 15,6-5 4-15,4-1 3 16,-2-10 5-16,-3 1 4 15,-6-9 6-15,-7-4 1 16,-8-4-12-16,-1 0-64 16</inkml:trace>
  <inkml:trace contextRef="#ctx0" brushRef="#br0" timeOffset="-81317.38">18296 16326 702 0,'-16'4'382'0,"-11"3"-43"16,9 5-235-16,4 1-40 15,14 1-47-15,7 4-17 16,11 0-6-16,5-3 4 16,7-3 5-16,-4-8 3 0,2-1 1 15,-4-3 0-15,-11-1 3 16,-6-1-4-16,-15-2-6 16,-10 0 0-16,-12 4-5 15,-2 4 4-15,3 4 19 16,2 2 7-16,14 2 1 15,5-1-2-15,11 4-14 16,10 5-5-16,5-4-1 16,8-1 2-16,0-2-1 15,1-5 0-15,-2 0-14 16,-5-5-58-16</inkml:trace>
  <inkml:trace contextRef="#ctx0" brushRef="#br0" timeOffset="-81176.75">18242 16102 1001 0,'-9'-1'447'0,"-6"-2"-205"16,8 9-185-16,5 7-1 16,14 8-230-16</inkml:trace>
  <inkml:trace contextRef="#ctx0" brushRef="#br0" timeOffset="-80801.92">18585 16365 755 0,'-12'-1'390'0,"-14"1"-87"16,1 2-124-16,7 10-107 16,4 1-30-16,14 8-43 15,7 5-4-15,9-1 5 16,7 1 2-16,1-5 2 16,6-5 2-16,3-6 2 15,-6-8 4-15,-3-6 8 16,-7-7 4-16,-12-12 4 15,-1-4 0-15,-11-7-4 16,-2-5-2-16,-4-2-5 0,-1-1 2 16,5-5-3-1,0 1-5-15,9 5-10 0,4 6-8 16,8 10-10-16,7 8-46 16</inkml:trace>
  <inkml:trace contextRef="#ctx0" brushRef="#br0" timeOffset="-80270.75">19085 16298 923 0,'2'2'385'15,"-3"6"-182"-15,0 10-68 16,-11 11-46-16,1 3 0 16,-5 0-39-16,-8-5-8 15,-2-9-3-15,-4-5-9 16,-6-12-9-16,4-5-4 15,6-10-10-15,1-7-6 0,12-5-11 16,5 4-2-16,8 2-4 16,6 2-4-16,11 10-3 15,7 6 0-15,7 12 16 16,2 8 6-16,1 9 11 16,-4 3 5-16,-3-1-8 15,-2-5 2-15,7 1-56 16,-2-6-96-16</inkml:trace>
  <inkml:trace contextRef="#ctx0" brushRef="#br0" timeOffset="-79927.2">19397 16293 866 0,'-11'3'417'0,"-17"3"-151"0,-3 4-63 16,1 5-97-16,5 1-35 16,10 6-53-16,4 1-17 15,11 2-6-15,5-2 0 16,6-6 3-16,7-6 2 16,5-6 0-16,-1-4 0 15,1-5 0-15,1-1 0 16,-10-5 1-16,-3 0 1 15,-7 1 3-15,-6 2 1 0,-1 6-6 16,4 7 0-16,-2 12 10 16,1 6 3-16,5 11 5 15,-1 5 2-15,9 7-12 16,0 2-1-16,-1 3-21 16,0-11-83-16</inkml:trace>
  <inkml:trace contextRef="#ctx0" brushRef="#br0" timeOffset="-79349.36">19716 16378 596 0,'-15'-7'371'15,"-11"-5"5"-15,-5 6-209 16,1 4-40-16,4 7-65 16,4 3-29-16,10 4-33 15,4 3-5-15,8 2 0 16,4 1 2-16,8-3 3 15,4-1 3-15,4-6 3 16,0-6 2-16,0-2 2 16,3-10 0-16,2-9-2 15,2-2-2-15,6 0-5 16,2 6-1-16,7 8 7 0,0 7 4 16,-8 6 19-16,-3 9 10 15,-13 5-1-15,-8 1 2 16,-10 1 0-16,-4 1 10 15,-12-3 9-15,-5-4-2 16,-3-1-9-16,-5-8-48 16,6-5-145-16,6 2-161 15</inkml:trace>
  <inkml:trace contextRef="#ctx0" brushRef="#br0" timeOffset="-79161.54">20150 16504 1095 0,'1'9'530'16,"-2"2"-177"-16,-5 9-225 15,-2 0-40-15,-9 6-19 16</inkml:trace>
  <inkml:trace contextRef="#ctx0" brushRef="#br0" timeOffset="-78349.08">13978 17129 922 0,'7'4'365'0,"13"0"-205"16,15 7-83-16,15 1-30 15,0-1-3-15,3-3-27 16,-2 0-3-16,-15-8-14 0,3 0-36 16,-13 0-214-16</inkml:trace>
  <inkml:trace contextRef="#ctx0" brushRef="#br0" timeOffset="-78161.7">14239 17166 157 0,'-2'0'146'0,"-1"7"81"16,-3 0-19-16,5 6-11 15,1 4-20-15,1 7-68 16,3 5-21-16,-5 6-43 16,1-3-18-16,3-7-4 15,1-9-47-15</inkml:trace>
  <inkml:trace contextRef="#ctx0" brushRef="#br0" timeOffset="-77833.43">14506 17246 841 0,'-14'0'409'16,"-13"6"-144"-16,3 2-142 0,5 3-39 16,5 5-59-16,7-2-20 15,10 9-17-15,8-2 0 16,9-4 7-16,5-1 3 16,5-10 2-16,2-1 0 15,0-8 3-15,-5-4 5 16,-4-1 23-16,-11-5 20 15,-12-4 14-15,-3-2 2 0,-18-2-18 16,-8 5-22-16,-4 0-30 16,1 3-62-16</inkml:trace>
  <inkml:trace contextRef="#ctx0" brushRef="#br0" timeOffset="-77364.81">15112 17192 886 0,'-3'8'352'0,"-4"12"-206"16,4 8-86-16,8 8-28 16,4 3-3-16,7-3-10 15,7-4-1-15,5-14 20 16,3-5 6-16,4-13 5 16,1-3 0-16,-5-9-13 15,-4-3-4-15,-8-7-5 16,-9-3-2-16,-10 1-64 15,-7-1-73-15,-7 8-352 16</inkml:trace>
  <inkml:trace contextRef="#ctx0" brushRef="#br0" timeOffset="-77255.16">15241 17045 758 0,'-2'-1'420'0,"-2"1"-97"16,-2 0-200-16,4 0-51 15,1 0-67-15,0 5-42 16</inkml:trace>
  <inkml:trace contextRef="#ctx0" brushRef="#br0" timeOffset="-76927.44">15399 17246 858 0,'-4'7'360'0,"-4"13"-230"15,2 6-30-15,13-1-18 16,5 3-24-16,15-4-3 15,11-2 5-15,7-7-12 16,1-1-8-16,-6-8-12 16,-10-6-4-16,-3 1-1 15,-9-6 2-15,-6-5 0 16,-2-3-14-16,-11-11-90 16,1 1-89-16</inkml:trace>
  <inkml:trace contextRef="#ctx0" brushRef="#br0" timeOffset="-76755.36">15576 17150 578 0,'-5'9'336'0,"-5"10"-53"16,0 11-106-16,8 5-32 0,0 15-28 16,2 2-19-16,0 8-37 15,0 0-8-15,3-4-36 16,9-3-17-16,2-9-172 15,-3-9-296-15</inkml:trace>
  <inkml:trace contextRef="#ctx0" brushRef="#br0" timeOffset="-76333.83">15902 17287 856 0,'-12'-3'392'0,"-19"-5"-180"0,-5 1-35 16,2 7-76-16,3 4-36 15,11 8-51-15,9 5-14 16,12 4-8-16,3-1-3 15,11 0 5-15,7 1 4 16,5-9 4-16,-1-4 2 16,4-7 3-16,-2-8-1 15,1-8 2-15,3-5 0 16,-1-8-1-16,0 2-1 16,-2 3-6-16,-2 6 17 0,-8 11 7 15,-3 6 8-15,-8 14 28 16,-3 9-12-16,-4 10 1 15,-2 3-6-15,-9-4-21 16,-6-3-3-16,-4-6-33 16,-2-8-56-16</inkml:trace>
  <inkml:trace contextRef="#ctx0" brushRef="#br0" timeOffset="-75614.99">16799 17265 778 0,'-11'3'326'0,"-10"2"-202"16,4 5-45-16,13 3-68 16,4 4-11-16,14 0-6 15,6 0 1-15,9-4 5 16,0-3 0-16,-1-5 5 16,-5-1 1-16,-12-2 7 15,-3-2 10-15,-9-3 2 16,-6 2 0-16,-9 1-7 15,-5 2-6-15,-6 3 16 16,2 2 2-16,6 1 1 16,3 7-4-16,10 0-22 15,1 0-2-15,10 7-3 0,2-5 0 16,10 6 3-16,2-7-1 16,6-6 3-16,1-6 2 15,4-7 3-15,6-4 2 16,0-12 1-16,-5 2-1 15,-1-7 1-15,-10 1 0 16,-12-1 0-16,-1 3 2 16,-9 2 1-16,0 2 0 15,0 14-4 1,1 2 2-16,1-1-6 0,-1 1-5 0,-1 1-3 16,1 0-5-16,-1 16 0 15,0 36 2-15,6-26 3 16,7 1 4-16,-8-4-98 15,2-2-149-15</inkml:trace>
  <inkml:trace contextRef="#ctx0" brushRef="#br0" timeOffset="-75490.28">16989 17094 1095 0,'-5'-3'426'0,"-3"-4"-312"16,5 9-71-16,5 4-76 0</inkml:trace>
  <inkml:trace contextRef="#ctx0" brushRef="#br0" timeOffset="-75052.58">17169 17299 669 0,'-1'7'353'16,"0"4"-57"-16,6 13-172 16,3 6-38-16,4 7-15 15,4 0-14-15,-3-5-14 16,1-7-3-16,-3-13-13 15,1-1-2-15,-7-15 6 16,3 1 5-16,1-6-1 16,-1-8-2-16,2-4-16 0,2-5-8 15,0-3-9-15,3 3-12 16,5 4-141-16,2 1-114 16</inkml:trace>
  <inkml:trace contextRef="#ctx0" brushRef="#br0" timeOffset="-74631.11">17651 17321 657 0,'-3'12'368'0,"-2"15"-55"15,-8 3-82-15,5 8-81 16,-6-6-34-16,-2-5-54 16,3-9-14-16,-6-9-23 15,4-3-4-15,2-7-11 16,4-6-10-16,0-10-22 15,4-4-5-15,10 0 2 16,-2 1 6-16,7 3 12 16,-2 4 2-16,-1 4-7 15,3 9-1-15,0 6 2 16,4 7 1-16,3 7 10 16,-4-1 0-16,5-2 1 15,0-3 2-15,0-3 0 16,2-6 1-16,0-2 2 15,-1-3 1-15,-4-14 0 0,1 0-1 16,-2-6-1-16,-4-1 0 16,-1 3-1-16,-1 0 0 15,-5 9-2-15,1 4-5 16,0 8 19-16,-3 4 4 16,2 13 4-16,0 4 6 15,0 11-18-15,2-1-3 16,-1 0-12-16,2-2-48 15</inkml:trace>
  <inkml:trace contextRef="#ctx0" brushRef="#br0" timeOffset="-74076.39">18468 17137 914 0,'0'3'390'0,"1"7"-182"15,10 4-135-15,13 7-64 16,1-3 7-16,13-5-4 15,1-4-1-15,0-9 0 16,0-2 1-16,-12-6 2 0,-4-3-8 16,-9 1-18-16,-4-4-3 15,-10 7-3-15,-3 1 2 16,-7 9 10-16,-3 5-1 16,-2 11 17-16,4 9 7 15,3 15 17-15,3 6 3 16,5 3-15-16,-1 5-3 15,2-9-11-15,1-6 0 16,3-11-1-16,2-12-8 16,-1-10-103-16,-3-7-152 15</inkml:trace>
  <inkml:trace contextRef="#ctx0" brushRef="#br0" timeOffset="-73919.93">18510 17346 988 0,'8'1'351'0,"4"4"-281"16,7-1-51-16,13 0 0 15,3-1-4-15,17 1-12 16,2-2 1-16,0 0-33 16,0 2-78-16</inkml:trace>
  <inkml:trace contextRef="#ctx0" brushRef="#br0" timeOffset="-73639">19055 17263 560 0,'-5'-3'336'15,"-5"-1"-12"-15,-10 0-79 16,0 5-70-16,-3 6-33 16,3 8-68-16,-1 4-24 15,5 8-43-15,2 2-10 16,15 6-5-16,6-2 2 0,16 1 4 15,8 2 1-15,-5-17 1 16,-3-2 0-16,-5-13 1 16,3-8 2-16,1-11 5 15,-2-7 4-15,-4-13 7 16,-12-2 4-16,-12-2 27 16,0 3 5-16,-15 4-5 15,4 5-5-15,5 15-27 16,-6 1-57-16,12 15-125 15</inkml:trace>
  <inkml:trace contextRef="#ctx0" brushRef="#br0" timeOffset="-73279.43">19228 17533 1218 0,'0'2'509'0,"0"2"-321"16,-2 1-56-16,0-5-74 16,1 0-13-16,0 0-133 15,1 0-138-15</inkml:trace>
  <inkml:trace contextRef="#ctx0" brushRef="#br0" timeOffset="-72834.08">19419 17223 883 0,'3'2'403'0,"-3"1"-159"15,0 10-133-15,-6 3-24 16,-6 8-14-16,2 8-16 16,0-4-16-16,4 5-11 15,10-4-18-15,7-5-7 16,6-12-2-16,8-1 1 15,3-11 0-15,-3-6 1 16,4 5 0-16,-6-4-16 16,-1 1-121-16,-2 3-129 15</inkml:trace>
  <inkml:trace contextRef="#ctx0" brushRef="#br0" timeOffset="-72646.86">19575 17208 916 0,'0'3'423'0,"-5"9"-164"16,3 8-92-16,-3 13-51 15,0 6-16-15,0 9-20 16,0 2-6-16,4 1-28 16,2-3-11-16,2-13-19 15,4-7-4-15,-3-11-86 16,2-10-84-16</inkml:trace>
  <inkml:trace contextRef="#ctx0" brushRef="#br0" timeOffset="-71912.66">19897 17350 862 0,'8'3'339'0,"2"7"-225"16,7 5-17-16,-10 10-6 15,-1-1-16-15,1 2-18 0,-8-2-14 16,2-3-17-16,-1-1-4 16,0-9 1-16,-1-3 1 15,-2-12-6-15,3-11-5 16,0-9-12-16,6-3-5 16,5 1 1-16,-3 1 1 15,7 9 1-15,-4 2 1 16,3 9 6-16,2 6 0 15,-6 5 2-15,3 3 1 0,-2 9-4 16,-6-5 1-16,1 3 2 16,-2 0-1-16,-6-9 4 15,1 1 3-15,-1-8-30 16,-2-3-13-16,7-4-11 16,0-7-8-16,4-2 25 15,4-5 13-15,0-1 4 16,4 4 3-16,-1 4 1 15,2 2-2-15,-3 12-1 16,-1 5 2-16,-1 10 20 16,-1 6 16-16,-3 2 14 15,-3-2-1-15,-3 2-15 16,0-4-12-16,1 0-7 16,0-2-24-16,1-6-204 15</inkml:trace>
  <inkml:trace contextRef="#ctx0" brushRef="#br0" timeOffset="25731.94">1783 10653 390 0,'2'0'244'0,"0"-2"-38"15,-2 4-40-15,0-2-8 16,-1 0-25-16,0 0-10 0,-5 9-28 16,0 7-20-16,-39 32-31 15,27-27-12-15,5-3-14 16,2 2-4-16,2-4-5 15,7-3-3-15,-2-5-6 16,3-1-6-16,4-2 0 16,2-1 1-16,7 0 2 15,8-1 3-15,7-1 2 16,-1-1 0-16,3-1 3 16,-1-1 0-16,-4-1-33 15,-1 1-37-15,-4 0-103 16,-4 1-72-16</inkml:trace>
  <inkml:trace contextRef="#ctx0" brushRef="#br0" timeOffset="26012.87">1909 10718 343 0,'2'-2'245'16,"-1"-2"36"-16,0 2-48 15,-1 2-70-15,0 0-26 0,-1 0-47 16,0 0-12-16,-1 17-15 16,-1 38-12-16,1-24-20 15,-1 0-7-15,3-2-14 16,0-5 0-16,0-6-1 15,0-3-1-15,3-10-29 16,-2-2-70-16</inkml:trace>
  <inkml:trace contextRef="#ctx0" brushRef="#br0" timeOffset="27160.72">1735 13992 348 0,'-1'-1'205'0,"1"-2"-20"0,-3-3-18 16,2 5-45-16,-1 0-23 15,-3 0-36-15,-13-3-15 16,-32-3-22-16,30 6-8 16,3 1-11-16,-3 0-5 0,9 2-6 15,-1 1-4-15,6 7-3 16,3-4 1-16,3 8 2 15,-1 3 1-15,1-1 1 16,4 7 1-16,-4-7-1 16,3 0 1-16,-2 4 4 15,2-2 0-15,-3-3 1 16,0-2 2-16,3-7-2 16,-5-6 3-16,5-2 5 15,-3 0 1-15,0 1 4 16,0 0-3-16,0 0-6 15,4-4-3-15,6 1-2 16,36-10-3-16,-28 27 1 16,-4-1 2-16,6 10 1 15,-9-2 2-15,-1 3 22 16,-1-4 7-16,-8 0 26 16,-2 2 8-16,-11-2-6 15,2-6-6 1,4-7-11-16,1 1-2 0,-26 11 8 0,-2-5 2 15,3-9-11-15,8-6-6 16,9 1-24-16,5-4-5 16,2 1-11-16,10-2-5 15,3-2-99-15,1-1-181 16</inkml:trace>
</inkml:ink>
</file>

<file path=ppt/ink/ink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43:15.874"/>
    </inkml:context>
    <inkml:brush xml:id="br0">
      <inkml:brushProperty name="width" value="0.05292" units="cm"/>
      <inkml:brushProperty name="height" value="0.05292" units="cm"/>
      <inkml:brushProperty name="color" value="#00B050"/>
    </inkml:brush>
  </inkml:definitions>
  <inkml:trace contextRef="#ctx0" brushRef="#br0">2429 8215 589 0,'-18'-9'414'0,"-22"-7"83"16,-6 1-188-16,-5 8-129 15,-5 5-26-15,2 11-65 16,10 8-21-16,6 7-24 16,10 8-21-16,13 3-21 15,9 1-3-15,30 0-1 16,16-3 3-16,25-13 3 16,2-3 1-16,2-12 1 15,-3-5 0-15,-24 0 1 0,-4 1 3 16,-36 1 9-16,-22 7 0 15,-27 6 0-15,-20 2-3 16,-9 9-4-16,-1 1 4 16,15 10 2-16,8 2 1 15,29 0-7-15,12 0-8 16,21-8-2-16,13-3 0 16,20-12 6-16,14-2 1 15,10-11 1-15,11-3-1 0,10-1-3 16,-6-6-1-16,-7-2-51 15,-12-5-58-15,-23-4-121 16,-9 0-70-16,-20 1-21 16,-10 1 54-16,-15 1 129 15,-5-1 95-15,-5 1 148 16,2 0 33-16,4-2 39 16,4 7-9-16,16 6-66 15,1 3-19-15,9 8-32 16,3 2-14-16,2 14-3 15,1 8-4-15,3 9-5 16,-1 2 5-16,3-8 5 16,4-7 8-16,4-16 29 15,0-12 14-15,-5-15 7 16,7-8-8-16,-6-9-32 16,1 3-21-16,-3-3-17 0,-12 3-32 15,-2 10-158-15,-6 0-120 16</inkml:trace>
  <inkml:trace contextRef="#ctx0" brushRef="#br0" timeOffset="312.39">3283 8559 738 0,'0'7'422'0,"0"12"-55"16,-5 7-66-16,-8 4-104 15,-5 3-45-15,-8-7-74 16,-2 0-20-16,-6-12-25 16,2-6-3-16,5-9-13 15,-3-8-13-15,7-6-13 16,10-2-8-16,-1-2-1 16,3 2 1-16,11 4-11 15,3 6-6-15,15 8-4 16,9 8 7-16,3 9 29 15,-2 1 13-15,6 8 17 16,-1-1-2-16,2 4-9 16,-2-3-4-16,2-8-95 15,-1-7-124-15</inkml:trace>
  <inkml:trace contextRef="#ctx0" brushRef="#br0" timeOffset="702.92">3333 8400 1071 0,'1'-24'467'0,"11"-25"-215"16,8 8-63-16,16 14-54 15,6 10-31-15,4 19-60 16,-2 12-18-16,-1 26-15 15,-2 13-1-15,-3 15 4 16,-2 2 1-16,-10-2-1 16,-6-5 0-16,-5-12-1 15,2-6 1-15,-1-22 5 16,3-9 4-16,-1-14 14 16,-2-8 3-16,-8-14 3 15,-5-5-2-15,-14-5-14 16,-21 1-8-16,4 11-22 15,-4 9-13-15,-7 22-11 16,9 12 1-16,-10 17 13 16,3 2 9-16,13 2 6 15,5-5-1-15,12-10-32 16,9-5-93-16</inkml:trace>
  <inkml:trace contextRef="#ctx0" brushRef="#br0" timeOffset="1296.57">3856 8414 738 0,'-6'-8'454'16,"-7"-7"-34"-16,13-2-216 16,6 0-47-16,18-4-69 0,9 2-19 15,9 4-24-15,4 4-10 16,-2 11-18-16,-4 6-8 16,4 21-9-16,-6 7-3 15,-6 19 3-15,-5 8 5 16,-14 3 7-16,-4-1 2 15,-14-11-1-15,13-8-2 16,6-14-1-16,1-7 3 16,8-16 12-16,-14-4 10 0,-4-13 11 15,-5-4 3-15,-9-8-9 16,-11-3-13-16,5 8-20 16,-9 4-12-16,0 19-16 15,4 10-4-15,-14 11 4 16,6 6 7-16,7-1 11 15,7-3 3-15,13-10 9 16,7-4-63-16,4-12-104 16,-2-3-69-16,6-9-362 15</inkml:trace>
  <inkml:trace contextRef="#ctx0" brushRef="#br0" timeOffset="1640.23">4762 8595 736 0,'-19'9'470'0,"12"6"-39"15,-9 8-144-15,-3 3-55 16,6 2-101-16,-16 0-43 16,-3-9-50-16,-2 1-9 15,6-12-4-15,2-5-3 16,7-7-32-16,0-9-18 15,5-3-23-15,0-4-5 0,3-1 1 16,10 0 5-16,5 2 7 16,10 6-1-16,9 6 15 15,0 5 7-15,5 8 27 16,-1 5 13-16,3 7 15 16,-2 3 0-16,-3 4-18 15,-1-1-5-15,-13 1-79 16,5-4-119-16</inkml:trace>
  <inkml:trace contextRef="#ctx0" brushRef="#br0" timeOffset="1827.66">4923 8559 1350 0,'0'6'565'15,"0"6"-301"-15,1 10-154 0,-1 6-25 16,5 9-24-16,-2 0-9 16,3 5-27-16,9 0-8 15,-8-10-17-15,5-4-51 16,0-16-126-16,-4-8-456 16</inkml:trace>
  <inkml:trace contextRef="#ctx0" brushRef="#br0" timeOffset="2046.39">5156 8626 943 0,'-6'-3'510'0,"-8"3"-98"15,-3 2-161-15,-6 5-125 16,-6 3-35-16,0 3-46 16,1 2-16-16,7 5-24 15,2 1-6-15,11 2-7 16,1-2 1-16,13-4 5 15,8-1 2-15,16-6 6 16,10-2-1-16,8-7 21 16,0-2-60-16,-1-5-181 15</inkml:trace>
  <inkml:trace contextRef="#ctx0" brushRef="#br0" timeOffset="2311.95">5332 8630 1185 0,'6'-1'518'15,"13"-2"-251"-15,8-1-89 16,8 1-84-16,4 3-23 0,-8-4-38 15,-2 1-13-15,-1 3-10 16,-5-5 7-16,-3 4-84 16,0 1-58-16,-12-4-167 15,-1 1-198-15</inkml:trace>
  <inkml:trace contextRef="#ctx0" brushRef="#br0" timeOffset="2452.54">5526 8605 434 0,'-6'5'330'0,"-6"8"62"15,4 6-91-15,6 4-93 16,4 3-17-16,3 3-45 16,0 1-11-16,4-2-46 15,3-4-24-15,0-8-15 16,4-5-49-16</inkml:trace>
  <inkml:trace contextRef="#ctx0" brushRef="#br0" timeOffset="2874.32">5823 8592 1102 0,'0'-2'525'0,"0"-3"-257"15,2 10-56-15,-2-5-118 16,1 15-46-16,13 54-17 16,-6-30-13-16,1 4-8 0,-4-8-2 15,0-8-53-15,0-4-81 16</inkml:trace>
  <inkml:trace contextRef="#ctx0" brushRef="#br0" timeOffset="3055.77">5995 8635 1104 0,'0'1'515'0,"4"6"-182"16,-3 6-145-16,6 7-112 15,-4 4-8-15,1 3-36 0,4 3-8 16,-1-1-6-16,2 0-53 16,1-4-119-16,-2-9-150 15</inkml:trace>
  <inkml:trace contextRef="#ctx0" brushRef="#br0" timeOffset="3305.71">6232 8643 875 0,'-11'2'405'0,"-11"10"-166"16,-4-1-62-16,-8 6-68 15,1 0-28-15,-2-1-42 16,7 0-14-16,7-2-8 16,3 0 1-16,13-3 0 15,-1 0 3-15,11-1-3 16,14-1-3-16,17 1-2 15,8-1-2-15,13-1-24 16,-2 0-65-16,1 0-439 16</inkml:trace>
  <inkml:trace contextRef="#ctx0" brushRef="#br0" timeOffset="3633.78">6695 8696 733 0,'3'-2'353'0,"3"1"-121"0,-2 1-47 16,-4 0-35-16,-1 0 6 16,-2 3-10-16,-11 17-2 15,-52 27-39-15,24-29-26 16,-1-6-29-16,4-4-13 0,8-9-13 16,6-5-1-16,6-8-3 15,4-2-4-15,5-2-10 16,2-2-6-16,10 2-19 15,2 0-5-15,13 8-3 16,1 1 1-16,9 9 10 16,5 3 2-16,-5 11 17 15,3 2 4-15,-10 10 7 16,-2-1 4-16,-4 5-11 16,-2 1 25-16,-4-6-143 15,0-2-56-15</inkml:trace>
  <inkml:trace contextRef="#ctx0" brushRef="#br0" timeOffset="3805.61">6509 8265 1309 0,'-3'-2'616'15,"0"-4"-286"-15,-1 6-125 16,4 0-166-16,0 1-32 15,8 29-52-15,19 51-20 16</inkml:trace>
  <inkml:trace contextRef="#ctx0" brushRef="#br0" timeOffset="4914.39">7419 8487 792 0,'-2'-4'404'16,"-9"-7"-116"-16,3 3-40 15,-6 5-74-15,-1 1-37 16,4 2-58-16,2 1-29 16,6 1-36-16,5 4-6 0,7 2 9 15,0-2 7-15,5-2 10 16,-3-1 2-16,0-5-2 15,-3-2-1-15,-8-4-6 16,1 1-41-16,-3 3-187 16</inkml:trace>
  <inkml:trace contextRef="#ctx0" brushRef="#br0" timeOffset="5304.92">7413 8703 610 0,'-4'-2'351'16,"1"-1"-75"-16,-7 0-93 15,5 4-36-15,-3 4-52 16,-4-1-19-16,8 4-23 16,-5 0-3-16,7 3-1 15,2-1 1-15,1-2 2 16,6 1 0-16,2-2 3 16,0-3 6-16,4-3 10 15,-4-4 9-15,0-6 13 16,-4 3 4-16,-7-4-18 15,-6 5-18-15,-5 2-37 0,0 3-27 16,0 3 345-16</inkml:trace>
  <inkml:trace contextRef="#ctx0" brushRef="#br0" timeOffset="6546.22">2409 9071 249 0,'-71'4'208'0,"-67"9"-10"16,12-1-61-16,40 4-44 15,25-5-51-15,48-3 11 16,30 0 10-16,74-1 7 16,41 3 8-16,71-7 18 0,48-1 3 15,77-4-13-15,34-4-3 16,65-3-28-16,18 1-7 16,19-7 17-16,-18 2 18 15,-3 5 54-15,-31-2 28 16,-51 3 4-16,-15 3-12 15,-87 6-50-15,-35 3-32 16,-80 9-31-16,-38-1-51 16</inkml:trace>
</inkml:ink>
</file>

<file path=ppt/ink/ink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04T09:23:22.523"/>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15171 16277 569 0,'-1'-4'308'0,"1"-3"-58"15,0 11-112-15,-5 11-3 16,5 25-14-16,0 8-16 15,0 18-16-15,2 2-12 16,1-8-27-16,1-4-4 0,3-18-16 16,0-11-8-16,4-19 20 15,-3-13 13-15,-4-24 16 16,2-6 8-16,-5-16-5 16,-3-1-12-1,-8-1-13-15,-4 0 1 0,-1 5-13 16,-1 5-1-16,5 16 1 15,2 12-9-15,0 20-12 16,2 11-6-16,7 21-9 16,1 7-1-16,7 9 0 0,5 0 0 15,2-9 1-15,2-7 1 16,5-15 0 0,1-10 1-16,1-16 2 0,-1-15 3 15,-8-17 3 1,-2-6-2-16,-14-15 7 0,-5-3 1 15,-7-7-3-15,-6-2 4 16,0 12-3-16,1 12 2 16,1 19 3-16,-1 15-1 15,7 22-8-15,0 16-6 16,4 26-5-16,9 11 1 16,-2 14 1-16,1-6 0 0,3-11 1 15,3-12 0-15,5-25-1 16,5-9 1-16,2-20 3 15,-1-11 3-15,2-18 2 16,-7-12 1-16,-5-16-2 16,-5-3-1-16,-9-4 3 15,-6 6 0 1,-6 13 0-16,4 12-1 0,-1 23-6 16,4 13-3-16,5 35-1 0,-1 14-1 15,4 33 1-15,-3 8 1 16,3-1 0-16,2-5 1 15,6-29-1 1,6-13-1-16,7-26 1 16,-1-13 0-16,3-17 4 0,-1-14 1 15,-7-20 1-15,-4-11 1 0,-9-15 0 32,-5-3 0-32,-6 1-2 15,1 9-1-15,-2 24-4 0,3 19-3 16,3 30-5-1,3 18-2-15,3 32 1 16,-1 13 3-16,1 21 4 0,2 1 1 0,6-12 1 31,3-14-1-31,9-28 0 0,0-12 0 0,2-23 2 16,0-10 1-16,-4-19 4 16,-8-10 0-1,-10-15 2-15,-9-9-1 16,-12-8 1-16,-2-3-3 15,1 8-3-15,1 10-2 16,8 22-4-16,7 18-5 0,2 26-3 16,5 18 0-16,7 29 1 15,1 11 6-15,10 9 3 16,1-5 0-16,5-10 0 16,6-11 0-16,4-24-3 15,0-12-1-15,3-14 3 16,-4-9 1-16,-13-13 8 15,-2-5 2-15,-18-24 0 16,-5-2 0-16,-17-9-2 16,-1-1 0-16,0 17-4 15,5 8-3-15,11 24-7 16,2 16-3-16,5 26-1 0,-2 12 1 16,4 26 5-16,5 7 3 15,4-3 1-15,2-6 0 16,8-16 0-16,1-8 1 15,4-16-1-15,2-3 1 16,-5-22 2-16,-8-10 3 16,-8-14 1-16,-2-8 1 0,-5-4-2 15,5 2-1-15,-2-3-1 16,-6-1-1-16,1 1-2 16,-3 6-1-16,2 14-5 15,5 15-1-15,-4 22-1 16,1 11 0-16,3 18 5 15,3 0 0-15,3 0 2 16,0-7 0-16,-2-13 1 16,-2-7-1-16,0-16 3 15,0-6-1-15,3-19 2 16,2-4 1-16,-2-11-1 16,5-6 1-16,-10 2-2 15,-2 2 1-15,0 6-1 16,-6 3-1-16,4 11-2 15,-4 6-2-15,2 14-3 0,-2 12-1 16,3 17 0-16,-1 0 3 16,4 7 1-16,2-3 2 15,0-9 0-15,6-3 1 16,-4-14 1-16,-1-8 0 16,8-11 1-16,-3-9-1 15,5-13 2-15,1-3-1 16,-12-7 1-16,-2-3 1 0,-5 5-1 15,1 5-1-15,-3 12-3 16,0 12-1-16,0 23-3 16,-7 9-2-16,5 20 2 15,-6 2 1-15,1-5 3 16,8-2 1 0,-5-21 2-16,3-6-1 15,1-15 0-15,-2-7 0 0,3-14-1 16,1-7 0-16,-2-8 1 15,-5-9 0-15,-13-1 2 16,-8-1 4-16,-11 5-5 16,-1 9 1-16,-1 17-5 15,7 16-6-15,5 24 0 0,7 17-1 16,5 24 2 0,2 5 0-16,8 1 4 15,1-4 1-15,10-20-1 0,3-12 0 16,12-24 1-16,0-15 1 15,10-20 2-15,-1-14 2 0,-5-14 0 32,-1-5 2-32,-17-6 0 0,-6 3 1 15,-12 0-2 1,-10 7 0-16,2 18-3 0,2 13-2 16,5 25-3-16,-2 13-3 15,-5 19-2-15,3 14 0 0,3 17 3 16,4 4 2-1,9-5 1-15,6-9 0 16,13-19 0-16,3-12 0 0,11-23 1 16,-2-12 2-16,-4-24 3 15,3-8 1-15,-5-9 0 16,-8-3 1-16,-1 3 0 16,-8 5-1-16,-12 5 1 15,3 10-3 1,-10 12-2-16,4 12-2 0,-1 19-8 0,2 16 0 15,6 30 0 1,-1 13 1-16,8 18 6 16,-1-2 1-16,6-18 1 0,3-11 0 15,13-26 0-15,0-18 0 0,-1-20 5 16,7-15 0 0,-15-18 3-16,-1-12 0 15,-10-7 0 1,-6-4 0-16,-9 2-2 15,-1 7 1-15,-5 11-4 16,-2 11-2-16,-4 15-4 16,2 15-5-16,2 34-4 15,-3 14 0-15,5 29 3 16,1 10 3-16,6 1 3 0,8-10 2 16,15-21-1-16,6-20 1 15,13-26 0 1,2-10 1-16,-1-27 3 0,3-8 2 15,-12-23 1-15,0-5 0 16,-10-3 1-16,-9 4 0 16,-8 15 0-16,-9 3-1 15,-6 22-4-15,5 13-3 16,-4 25-5-16,-5 19-1 0,-1 29-1 16,-13 8 3-16,2 19 3 15,7-3 1-15,8-15 1 16,10-15-1-16,17-31-1 15,13-13 0-15,13-30 1 16,7-16 2-16,1-29 1 16,-4-9 2-16,-15-5 0 15,-5 9-1-15,-10 22 2 16,-3 13 1-16,-9 21-3 16,-4 14-2-16,-21 20-3 0,-8 20-3 15,-15 27 1-15,-4 10 1 16,12 4 2-16,4-6 1 15,21-19-1-15,7-14-1 16,22-23-1-16,10-20 0 16,17-26 1-16,9-18 2 15,7-26 0-15,-2-4 1 0,-10-2 1 16,-9 10 1-16,-16 21 1 16,-6 15 2-16,-16 20-3 15,-9 14-2 1,-23 34-2-16,-9 15-2 0,-6 31 0 15,-3 1 2-15,11-7 1 16,15-6-1-16,15-31-1 16,11-10-1-16,22-29 0 15,10-18 0-15,20-32 3 16,9-14 0-16,5-20 1 16,-5 4 0-16,-9 17 1 15,-22 9 0-15,-15 31 4 16,-8 17-1-16,-41 24-1 15,-6 23-2-15,-30 20-2 0,-8 0 0 16,14 3 1-16,11-4 0 16,20-27 0-16,12-6 0 15,20-25-4-15,12-19-1 16,21-24-3-16,10-13 1 16,17-15 2-16,-1 6 1 15,4 18 2-15,-10 10-1 16,-20 31 1-16,-15 9 0 15,-27 32 1-15,-16 16 1 0,-22 17 0 16,0 1 0-16,4-10 1 16,5-13 0-16,9-22 2 15,11-7-1 1,15-25-2-16,14-11-2 0,23-23-2 16,2-15-2-16,9-11 2 15,3 2 2-15,1 11 1 16,-5 13 0-16,-10 20 0 15,-15 15 2-15,-24 20 1 16,-16 17 0-16,-19 19 1 16,-8 2-2-16,-2-2 1 15,-2-11-2-15,13-18 2 16,12-5-2-16,21-18-1 16,17-7-3-16,23-18-2 15,7-16-1-15,8-9 1 16,2 1 2-16,-8 8 2 0,1 10 0 15,-13 18 1-15,-12 12 0 16,-19 24 2-16,-14 17 0 16,-21 13 0-16,-4 8-1 15,-13-4 0-15,0-13 1 16,15-13 0 0,10-12 0-16,25-27-4 0,12-9-1 15,21-26-3-15,13-10 0 16,11-10 2-16,0-4 1 0,-9 12 2 15,-7 4 0-15,-6 21 1 16,-8 13 1 0,-7 17 4-16,-10 10 0 0,-30 20 1 15,-5 13-2 1,-17 11-3-16,0 0 0 16,5-8-1-16,4-4 1 15,18-22-1-15,5-3 0 0,16-19-2 16,5-11-3-16,17-12 0 15,10-3-1 1,11-14 3-16,9-1 0 0,-7 2 2 0,-2 1 1 16,-15 20-1-1,-13 8 1-15,-23 27-1 16,-14 14 1-16,-19 23 0 0,-4 2 0 16,3 4 0-1,0-7 1-15,13-12-1 16,4-9 1-16,14-16-1 15,9-13 0-15,12-22 0 16,14-2-3-16,11-20 1 31,-16 21-1-31,1 2 2 0,47-70 0 0,4 4 1 16,-5 2 1-16,-49 60 3 16,-7 15 1-16,-21 26-1 15,-17 13-1-15,-20 25-2 16,-8 4-1-16,-1 7 1 0,6-10 0 15,20-15-1-15,9-5 0 16,17-25-1-16,10-7-1 16,22-22-1-16,6-19 0 15,14-28 2-15,1-6 1 16,1-6 0-16,-5 4 1 16,-8 20 0-16,-9 15 0 15,-12 25 2-15,-11 14-1 0,-28 26-1 16,-7 14 0-16,-18 22-1 15,1 3 0-15,11-6 0 16,5 0 0-16,18-21 0 16,9-9-2-16,14-16-1 15,9-26 0-15,20-29 0 16,7-16 1-16,6-21 2 16,2 2 1-16,-11 15 1 15,-12 11 1-15,-16 30 1 16,-15 17-1-16,-32 27-2 0,-8 20-1 15,-16 24 0-15,1 5 0 16,19 3 0-16,4-9 0 16,11-25 1-16,10-7-1 15,9-26 0-15,8-11-1 16,19-26-1-16,8-12 2 16,9-32 0-16,1-3 1 0,-5-1 2 15,-8 7 0 1,-10 24 0-16,-9 9 2 15,-11 24-2-15,-8 15 1 16,-17 27-3-16,-5 13 0 16,-3 19-1-16,5 0 0 0,10 1 0 15,2-9 1-15,13-14-1 16,4-10-1-16,10-26-1 16,10-11-1-16,6-37 3 15,5-15 1-15,7-16 2 16,0-2-1-16,-7 11 2 15,-4 7-1-15,-12 19 1 0,-7 4 1 16,-9 22-1 0,-8 14-2-16,-16 19-2 0,-3 13 0 15,-4 15-3-15,-1 4 3 16,9 6-1-16,8 0 1 16,12-15 0-16,3-12-3 15,15-27-1-15,4-18 1 0,12-31 0 16,7-10 2-16,-1-12 2 15,1 9 1-15,-14 9 2 32,-6 6 1-32,-12 19 0 0,-7-1 0 15,-11 24-5-15,-5 12-2 16,-8 17-3-16,1 16 1 0,2 6 1 31,-1 2 1-31,13 1 2 16,2-9-1-16,12-16-2 0,5-13 1 15,11-29-1-15,8-16 2 16,4-25 2-16,6-5 1 16,-8 1 2-16,-4 5 0 15,-9 17 1-15,-7 3 1 16,-10 12-1-16,-5 11-1 16,-12 16-3-16,-1 14-1 0,-5 25-3 15,0-3 1-15,7 6 1 16,-2-4 1-16,5-22 0 15,13-2-3-15,2-26 0 16,16-14-1-16,18-14 0 16,0-17 4-16,5-6 0 15,-4 5 3-15,-17 5 0 16,-7 15 1-16,-11 19 0 16,-10 11-3-16,-14 26-1 15,-2 18-2-15,-5 11-1 16,3 4 2-16,13-9 1 15,3-12-1-15,14-12-4 0,5-6 1 16,15-25 0-16,6-13 2 16,12-12 3-16,-2-14 1 15,-3 5 2-15,-3 6 1 16,-21 6 2-16,-8 14 0 16,-20 17-4-16,-6 15-1 15,-12 21-2-15,1 8-1 0,2-1 1 16,9-8 0-16,15-15-2 15,3-11 0 1,15-8 0-16,1-5 1 0,7-12 1 16,2-5 2-16,-1-7-1 15,2 3 2-15,-12 5-1 16,-2 6 0-16,-3 12 16 16,-1 2-55-16,10 6-169 15</inkml:trace>
  <inkml:trace contextRef="#ctx0" brushRef="#br0" timeOffset="1120.41">14032 16213 675 0,'6'-8'268'0,"13"-18"-160"15,10-5-44-15,9-15 13 16,4 2 13-16,-3 10 23 0,-8 5 0 16,-10 22-27-16,-6 7-12 15,-15 13-6-15,-7 7-2 16,-8 9 13-16,-4 1 2 15,-6-3-11-15,1-2-3 16,-2-4-10 0,-2-6-4-16,8-6-11 0,6-2-6 15,4-12-12 1,9-3-6-16,8-12-10 0,-1-13-5 16,18 1-3-16,-3-7 0 0,4 2 3 31,-1 6 1-31,-11 5 11 15,-5 10 11-15,-5 17 14 0,-6 6 0 16,-11 13-4 0,1 3-9-16,-8 3-11 0,1 3-2 15,7-9-4-15,1-2-3 16,16-18-1-16,7-5-1 16,17-15-2-16,7-8 1 15,5-9-2-15,3-5-53 16</inkml:trace>
  <inkml:trace contextRef="#ctx0" brushRef="#br1" timeOffset="7973.98">14433 16164 407 0,'-15'3'256'0,"-13"-3"-10"15,2 7-116-15,3 2-36 16,0 1-45-16,7 7-20 0,6 1-23 16,6-1-6-16,8-1-8 15,7-1 1-15,5-3 2 16,1-2 5-16,5-4 6 16,0-5 4-16,-5-2 7 15,-3-4 28-15,-10-2 28 16,-6 3 11-16,-9 1 5 15,-6 3-25-15,-6 4-27 16,-3 5-15-16,2 3-18 16,3 4-7-16,9 5-12 15,4 3-3-15,9 6-1 16,3 0 3-16,9-6 4 16,3-3 4-16,8-11 6 15,4-9 2-15,7-9 7 16,-2-8 1-16,-3-13 4 0,-3-3 2 15,-8-3 0-15,-3 0-1 16,-7 3 13-16,0 5 5 16,-6 9 12-16,-1 8 0 15,2 8-25-15,-2 5-11 16,6 9-18-16,0 3-3 16,-1 9 7-16,6 0 2 0,-2 2 5 15,2-1 1-15,4-8 2 16,-5-2 0-16,-2-10 3 15,-3-6 1-15,1-5 16 16,-1-6 5-16,0-2 2 16,-1 0-1-16,2-5-13 15,-4-2-3-15,8-2-46 16,4 1-79 0</inkml:trace>
  <inkml:trace contextRef="#ctx0" brushRef="#br1" timeOffset="8545.81">14878 16254 544 0,'-6'-2'296'0,"-4"0"-59"0,-2 2-70 0,1 8-81 32,2 4-31-32,2 3-43 15,1 4-13-15,7 4-12 16,6 1 0-16,7 3 2 0,3-3 4 15,4-6 6-15,1-5 3 16,0-12 5-16,1-2 3 0,-2-12 5 16,-4-4 2-16,-4-5 23 15,-4-1 6 1,-5 1 16-16,-2 0 7 0,-2 8-6 16,-4 3 2-1,-1 10-23-15,-1 4-13 16,-3 11-27-16,6 2-12 15,4 4-3-15,5-1 2 16,8-1 5-16,3 0 2 16,5-8 2-16,0 0 0 15,0-8 3-15,0-3 11 0,-6-7 16 16,-1-4 7-16,-3-4 15 16,-6-1-3-16,0 0-3 15,-1-2-4-15,-5 2-13 16,3 2-5-16,-6 0-26 15,-1 0-44-15,0 3-125 16,-6 0-122-16</inkml:trace>
  <inkml:trace contextRef="#ctx0" brushRef="#br1" timeOffset="8669.94">15037 16064 725 0,'-6'-11'428'0,"-5"-13"-74"15,3 9-128-15,4 7-41 16,3 7-100-16,1 7-38 15,11 17-42-15,-1 8-52 16</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6:53.060"/>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07:49:50.390"/>
    </inkml:context>
    <inkml:brush xml:id="br0">
      <inkml:brushProperty name="width" value="0.05292" units="cm"/>
      <inkml:brushProperty name="height" value="0.05292" units="cm"/>
      <inkml:brushProperty name="color" value="#FF0000"/>
    </inkml:brush>
  </inkml:definitions>
  <inkml:trace contextRef="#ctx0" brushRef="#br0">2123 9064 745 0,'-16'17'307'16,"-9"12"-161"-16,-9 29-80 0,-9 17-3 15,-4 14 0-15,1-2-8 16,4-16-13-1,13-14-3-15,20-35 4 16,9-14 13-16,16-24 2 16,9-14-5-16,9-28-15 15,2-11-16-15,-4-8-9 16,-4 1-3-16,-4 19-4 16,-7 9-1-16,-5 21 8 0,-2 8 8 15,-10 14-3-15,7 10-2 16,0 13-10-16,6 11-7 15,17 12 0-15,9 10 1 16,16 7 0-16,12 2 1 16,3-5 1-16,3-7 1 15,-18-14-1-15,-15-10-2 16,-30-4 0-16,-15-3 2 0,-38 0 3 16,-18-2 4-16,-28-1 4 15,-10-5 1-15,16-3 0 16,6-5-1-16,35-8-14 0,12-8-76 15,25-10-142 1,17 5-134-16</inkml:trace>
  <inkml:trace contextRef="#ctx0" brushRef="#br0" timeOffset="442.35">2805 9410 829 0,'-9'-13'406'0,"-6"-11"-156"16,-6 2-77-1,1-5-23-15,-7 8-49 0,-4 3-28 16,-1 8-48-16,0 12-14 16,5 13-18-16,7 11 0 15,12 10 4 1,5 0-1-16,15-4 4 0,8-4 0 15,11-13 2-15,7-2 3 16,0-14 2-16,-2-6 2 16,-12-6 2-1,-4-12-1-15,-9 0 2 0,-6-5 2 16,-5 6-6 0,-4 7-4-16,0 12-9 0,0 7-4 0,4 13 0 15,3 6 2 1,10 2 5-1,7 2 2-15,16-9 1 16,3-4 5-16,-1-8 9 16,-2-4 8-16,-12-10 25 15,-6-4 6-15,-6-10-4 16,-9-6-8-16,-6-5-78 16,-9-4-110-16,-3-2-391 15</inkml:trace>
  <inkml:trace contextRef="#ctx0" brushRef="#br0" timeOffset="705.82">3013 9020 566 0,'11'-18'367'16,"18"-19"-1"-16,1 7-60 16,12 18-91-16,6 12-46 15,2 24-69-15,-1 10-20 16,-11 21-33-16,-4 6-11 16,-11 12-7-16,-5 12-6 15,1-2-6-15,-6-8-1 0,2-11-2 16,3-10 0-16,-7-21 1 15,0-7-2 1,-8-16-14-16,-3-10-8 16,-7-12-57-16,-2-3-7 0,-10-5 7 15,-8 2 3-15,-12 6 49 16,-4 7 5-16,-2 10 2 16,7 5 0-16,16 4-75 15,9 1-134-15</inkml:trace>
  <inkml:trace contextRef="#ctx0" brushRef="#br0" timeOffset="1221.12">3789 9328 682 0,'-3'-15'340'0,"-1"-8"-122"15,-11 7-95-15,-5 3-26 16,-11 13-40-16,-2 0-13 15,1 8-24-15,6 7-13 0,13 5-14 16,12 4-3-16,14-3-2 16,9-2 2-16,12-5 1 15,-4-5-4-15,6-4-11 16,-8-5 0-16,-14-1 9 16,-3-2 6-16,-24 6 12 15,-4-1 5 1,-12 6 5-16,-2 2 7 0,3 4 6 15,2 0-1-15,11 2-12 16,5 4-5-16,11-4-6 16,8 8 0-16,13-6 3 15,7-5 1-15,6-7 3 16,2-8 1-16,1-9 5 0,-1-1 0 16,-7-12 4-1,-3 0 0-15,-8-4-2 16,-5-3 0-16,-7 10-3 0,-1 5-2 15,-6 12-4 1,-1 10-2-16,0 12-4 16,1 8 0-16,5 7 4 0,6-4-1 15,6-5 3 1,5-5 4-16,4-14 25 16,-1-3 12-16,3-12 22 15,-6-3-2-15,-6-9-22 16,1-8-19-16,-12-8-240 15</inkml:trace>
  <inkml:trace contextRef="#ctx0" brushRef="#br0" timeOffset="1340.42">4081 9117 1051 0,'-2'-2'497'16,"-5"-4"-207"-16,2 4-86 16,0 4-119-16,5 5-41 0,9 10-165 15,8 10-160-15</inkml:trace>
  <inkml:trace contextRef="#ctx0" brushRef="#br0" timeOffset="1618.17">4550 9532 422 0,'-6'-14'325'16,"-3"-11"34"-1,-8-6-109 1,-7-5-34-16,-5 7-58 0,-11 6-30 16,-1 20-49-16,1 8-19 15,1 17-31 1,14 7-9-16,19 2-11 16,12 3 1-16,26-9 3 0,10-2 2 15,-1-9 1-15,1-7-1 16,-15-10-6-1,-7-1-6-15,-7-2-143 0,-9-1-190 16</inkml:trace>
  <inkml:trace contextRef="#ctx0" brushRef="#br0" timeOffset="2023.8">4676 9396 1042 0,'0'-7'484'0,"0"-9"-196"15,0 4-59-15,-3 12-103 16,-1 5-36-16,-1 15-60 0,-1 8-21 0,6 10-4 31,3 2-2-31,11-5 1 16,-2-4-1-16,18-14 2 16,4-4 2-16,8-10 4 15,5-9 2-15,-10-7 5 16,-6-6 1-16,-14-11-3 15,0 0-5-15,-13-8-95 16,-3-4-71-16,0 1-152 16,-3 1-35-16,0 13 84 15,3 8 76-15,2 11 221 16,1 5 71-16,1 7 84 16,-4 5 21-16,-4 15-19 0,5 11-12 15,3 20-58 1,3 9-24-16,10 10-45 0,-9-1-19 15,-1-1-18-15,3 3-4 16,0-2-5-16,4-3-1 16,6-16-127-16,-4-17 92 15</inkml:trace>
  <inkml:trace contextRef="#ctx0" brushRef="#br0" timeOffset="2190.54">5005 9601 955 0,'18'-8'391'15,"17"-5"-238"-15,19 3-106 16,7 2-26-16,6 8-100 16,-5-1-204-16</inkml:trace>
  <inkml:trace contextRef="#ctx0" brushRef="#br0" timeOffset="2453.19">5479 9372 764 0,'-16'-13'388'0,"-16"-12"-137"15,5 11-108-15,-2 6-42 16,1 8-71-16,9 8-27 16,4 7-23-16,8 3-5 15,18 8 5-15,7-3 6 16,7-3 10-16,5 0 4 15,-12-11 4-15,-1-1 3 16,-15-2 2-16,-7-1 1 16,-11 6 7-16,-10 2 23 0,-7 4 36 15,5 2 19 1,11-6 5-16,14 2-13 16,25-6-28-16,10-4-17 0,14-5-17 15,5-3-23-15,5-8-394 16</inkml:trace>
  <inkml:trace contextRef="#ctx0" brushRef="#br0" timeOffset="2966.04">6438 9353 592 0,'-10'3'289'15,"-15"0"-84"-15,-8 15-103 0,1 10-25 16,1 10-28-16,11 2-15 15,23 2-8-15,15-7 14 16,16-14 18-16,7-6 6 16,-2-11 4-1,-3-4 0-15,-12-8 6 0,-12-7 1 16,-13-6-10 0,-13-3-12-16,-11-4-35 15,0 2-22-15,1 4-137 0,5 3-149 16</inkml:trace>
  <inkml:trace contextRef="#ctx0" brushRef="#br0" timeOffset="3088.2">6520 9394 711 0,'29'-2'350'15,"35"-3"-119"-15,4 0-48 16,1 0-80-16,-9 0-30 0,-23 0-51 16,-10 0-35-16,-17 0-151 15,-10-3-102-15</inkml:trace>
  <inkml:trace contextRef="#ctx0" brushRef="#br0" timeOffset="3422.06">6756 9391 490 0,'-1'11'276'0,"2"19"-35"15,3 3-26-15,5 2-45 16,1 4-34-16,3-11-61 0,3-4-19 16,0-8-28-16,-1-8-7 0,2-8-1 15,0-9 1 1,-4-12-1-16,0-3-2 15,2-9-5 1,-3-3-5-16,1 6-5 16,2 0 8-16,-2 17 35 15,2 9 14-15,-2 13 23 0,-5 8-2 16,-5 6-26 0,1 2-10-16,-9-1-16 0,4 1-7 0,3-11-8 31,-1-4-4-31,12-10-2 15,3-4-1-15,9-6-2 16,4-6-1-16,6 1-3 0,1 5-1 16,-4 10 0-16,-2 9 0 15,-13 13 0-15,-6 3 1 16,-11 6-107-16</inkml:trace>
  <inkml:trace contextRef="#ctx0" brushRef="#br0" timeOffset="4017.26">8188 9508 316 0,'1'-7'254'16,"-3"-6"54"-16,-13 5-79 0,-20 8-75 15,-6 6-42-15,-1 12-40 16,7 10-5-16,17 1-16 15,15 3-8-15,22 0-16 16,13-5-2-16,18-8 1 16,8-5 0-16,-3-13-3 15,-5-5 2-15,-20-18 11 16,-11-6 6-16,-19-17 2 16,-1-2-2-16,-14-22-11 15,-7-10-9-15,2-5-7 16,0-3-5-16,15 14-8 15,11 11-2-15,18 16-10 0,5 9-4 16,6 19-26 0,3 13-70-16</inkml:trace>
  <inkml:trace contextRef="#ctx0" brushRef="#br0" timeOffset="4184.13">8440 9417 706 0,'2'0'386'0,"1"9"-68"0,5 9-108 16,5 16-99-16,-2 1-13 15,2 10-32-15,1-3-19 0,-4-6-39 16,2-1-111-16</inkml:trace>
  <inkml:trace contextRef="#ctx0" brushRef="#br0" timeOffset="4446.89">9019 9525 807 0,'-10'10'412'0,"-7"10"-175"16,-15 0-18-16,-4 0-30 16,-5-4-85-16,2-5-33 15,4-10-38 1,3-4-12-16,-4-17-15 15,8 0-7-15,8-6-29 16,12 3-9-16,21 0-7 16,6 8 0-16,12 10 29 0,4 7 17 15,-3 18 24 1,0 1 10-16,0 10 0 16,-2 2-8-16,-3 3-13 0,-3 0 15 15</inkml:trace>
  <inkml:trace contextRef="#ctx0" brushRef="#br0" timeOffset="4752.39">9445 9509 958 0,'-25'0'471'16,"-16"0"-169"-16,4 9-161 15,1 11-47-15,13 4-56 16,5 4-15-16,14 6-16 0,10 2-1 15,10-6 1 1,5-1 1-16,8-17 3 16,-5-7 1-16,0-14 11 0,-6-11 5 15,-12-16 18 1,-6-5 7-16,-10-13 9 16,-4-11 1-16,-8-20-12 0,5-9-11 15,8-2-24-15,1 5-11 16,15 24-18-16,8 17-5 15,13 19-13-15,13 11-8 0,7 24-62 32,4 9-96-32</inkml:trace>
  <inkml:trace contextRef="#ctx0" brushRef="#br0" timeOffset="5106.32">9618 9752 807 0,'4'4'366'0,"10"2"-164"15,6 3-37-15,11-3-37 16,6-1-8-16,-5-8-15 0,-1-3-15 16,-8-9-33-1,-7-7-13-15,-5-5-20 0,-10-1-6 16,-14-5-11-1,-7 5-7-15,-9 4-9 16,-7 4-6-16,-2 14-8 16,2 8-2-16,6 17 4 15,10 6 6-15,17 17 15 16,5 3 8-16,13 18 13 16,4 5 7-16,4 2 9 15,1-6-1-15,-4-14-8 0,-2-8-6 16,-1-16-83-1,1-7-96-15</inkml:trace>
  <inkml:trace contextRef="#ctx0" brushRef="#br0" timeOffset="5527.51">10269 9677 796 0,'-9'-22'429'16,"-4"-15"-118"-16,-9 6-101 0,-6 4-37 16,-7 14-58-16,-3 6-23 15,-2 9-42 1,6 10-18-16,12 4-17 0,8 6-4 16,16 0-6-16,10 0-2 0,16-3 0 15,3-4-1-15,7-4-5 16,2-4-15-1,-6-9-102 1,-3-3-34-16,-4-7-10 16,-8-10 17-16,3-1 117 15,-4-9 47-15,-4-5 68 16,6 9 26-16,-11 8 34 16,-3 16-2-16,-4 21-29 15,-2 12-20-15,1 18-33 16,-1 9-6-16,8 22-17 15,-4 9-6-15,3 5-13 16,-3-8-7-16,-3-19-7 0,3-19-1 16,0-21-119-16,7-11-61 15</inkml:trace>
  <inkml:trace contextRef="#ctx0" brushRef="#br0" timeOffset="5900.53">10428 9631 1302 0,'8'-5'502'0,"9"-5"-344"16,13 4-70-16,18 1-50 15,2 1-3-15,1-5-14 16,-2 3-8-16,-14-2-4 16,-9-5 0-16,-8 6-4 15,-5-2-3-15,-5 9-3 16,4 9 0-16,-6 11 6 15,1 4 8-15,-2 6 9 16,-5-2 2-16,0-5-1 16,4-3-2-16,1-14 1 15,7-4 1-15,9-8-2 16,2-9-1-16,5-6-9 16,0-2-4-16,-3 0-5 15,-1 3-2-15,-1 9-7 16,1 6-2-16,-6 16-2 15,-3 11 1-15,-4 14 1 0,-5 4 1 16,-6-2-10-16,-2-1-45 16,-3-16-98-16,2-3-49 15</inkml:trace>
  <inkml:trace contextRef="#ctx0" brushRef="#br0" timeOffset="6042.54">10980 9207 705 0,'1'-24'488'0,"1"-29"37"0,-1 35-225 16,-1 15-48-16,0 15-111 16,0 13-66-16,-3 14-45 15,0 6-30-15</inkml:trace>
  <inkml:trace contextRef="#ctx0" brushRef="#br0" timeOffset="6616.83">12093 9274 931 0,'8'-1'330'0,"2"14"-245"16,-5 20-13-16,-20 31 9 15,-13 17 18-15,-12 10-12 0,-4-7-6 16,6-16-13-16,3-10-8 16,15-24-14-16,9-8-9 15,10-24 8-15,6-12-1 16,9-25-6-16,4-11 1 0,0-19-18 15,9-8-3-15,5-10-4 16,2-2-8-16,12 17-10 16,-4 8-2-16,-9 24-3 15,-3 13 5-15,-15 17-1 16,-3 13 0-16,-4 30 4 16,1 16 2-16,2 19 7 15,4 9 0-15,5-3-7 16,4-7-1-16,3-15-54 15,-1-6-97-15</inkml:trace>
  <inkml:trace contextRef="#ctx0" brushRef="#br0" timeOffset="6772.56">11994 9572 940 0,'1'-2'416'15,"5"-1"-186"-15,22 3-127 0,15 0-30 0,24 2-33 16,15 2-19-16,24-2-33 16,13 3-93-16</inkml:trace>
  <inkml:trace contextRef="#ctx0" brushRef="#br0" timeOffset="7149.04">12647 9549 1032 0,'0'-1'425'0,"0"-4"-248"15,26 0-96-15,20 4-18 16,34 1-22-16,20 0-5 15,24 3-19-15,6-3-4 0,-10-1-5 16,-12-4-1 0,-32-1-5-16,-22-3-2 15,-35-2-3-15,-16-3-2 16,-21-9 1-16,-7-3 3 16,-1-1 1-16,5 5 0 15,12 13-15-15,5 6-4 0,12 17 10 16,5 7 9-16,3 11 34 15,-2 5 17-15,-16 0 26 0,-9-5 8 0,-10-5-7 32,1-6-12-32,12-6-39 15,8-4-51-15</inkml:trace>
  <inkml:trace contextRef="#ctx0" brushRef="#br0" timeOffset="7433.17">14306 9314 729 0,'-4'-14'383'0,"-14"-19"-86"0,-7 5-56 16,-12 7-60-16,-9 3-30 15,-15 18-51-15,-4 7-25 16,-6 23-35-16,5 14-5 15,20 17-1-15,15 8 6 16,34-2 12-16,17-4 3 16,33-17-3-16,15-10-4 15,10-12-17-15,2-8-9 16,-5-12-9-16,-6-5-9 0,-10-10-154 16,-3-1-67-16</inkml:trace>
  <inkml:trace contextRef="#ctx0" brushRef="#br0" timeOffset="7595.53">14758 9661 1381 0,'0'2'638'15,"-3"2"-294"-15,2-4-168 0,1 0-53 16,0 0 263-16</inkml:trace>
  <inkml:trace contextRef="#ctx0" brushRef="#br0" timeOffset="25639.93">2366 10359 611 0,'-24'-7'352'16,"-36"-10"-47"-16,-4 8-57 0,-5 5-108 31,-1 4-41-31,7 16-69 16,4 9-21-16,20 18-15 0,13 6-4 15,31 3 5-15,18-2 0 16,22-13 2-16,9-6 1 0,16-14 0 15,3-5 0 1,-2-11 2-16,-9-7 4 16,-28-3 12-16,-15-3 4 0,-26 8-5 15,-14 1-2-15,-24 7-3 16,-10 7 0-16,-4 10 7 16,0 6-1-16,15 6-9 15,12 2-5-15,22 3-2 16,13 1 1-16,20-6 2 0,16-3 1 0,20-16 0 15,4-9 0 1,17-16 2 0,0-5-1-16,-10-7 2 15,-3-4 3-15,-21-3 2 0,-15-4 3 0,-18 4 8 16,-8 5 5 0,-6 7 26-1,-3 7 11-15,-1 10 1 16,5 2-7-16,0 10-29 15,8 6-15-15,1 5-13 16,-1 1 1-16,5 1-1 16,3 0-3-16,0-3-192 0</inkml:trace>
  <inkml:trace contextRef="#ctx0" brushRef="#br0" timeOffset="25776.96">2639 10483 1245 0,'-3'-10'521'0,"-6"-6"-305"16,7 7-90-16,8 11-82 16,6 8-28-16,11 14-90 15,6 4-153-15</inkml:trace>
  <inkml:trace contextRef="#ctx0" brushRef="#br0" timeOffset="25925.73">2834 10694 582 0,'12'13'419'16,"4"7"28"-16,0 0-157 15,0-2-55-15,-2-3-77 16,3-1-39-16,0-8-57 16,2-4-14-16,-4-7-18 15,-2-3-7-15,3-7-22 16,0-5-78-16,5-2-302 16</inkml:trace>
  <inkml:trace contextRef="#ctx0" brushRef="#br0" timeOffset="26295.27">3387 10618 398 0,'10'7'272'0,"8"12"39"0,-3 4-22 15,-9 7-47-15,-6 4-38 16,-13 3-71-16,-6-4-31 16,-8-7-41-16,2-6-11 0,2-14-21 15,3-7-11 1,7-14-52-16,4-6-22 15,11-1-35-15,9 2-2 16,8 6 37-16,8 7 12 0,4 6 24 16,3 3 6-1,-3 9 14-15,1 3 8 0,-2 6 20 16,1-2 5-16,6-3-1 16,-2-4-4-16,6-11-9 15,2-6-3-15,-8-11 3 16,-1-8 1-16,-15-2 3 15,-5-1 23-15,-6 7 40 16,-5 9 11-16,-3 12 9 16,0 9-13-16,3 11-34 15,4 5-14-15,6 8-13 16,2 1 5-16</inkml:trace>
  <inkml:trace contextRef="#ctx0" brushRef="#br0" timeOffset="27182.23">5324 11702 524 0,'0'-7'294'0,"3"-3"-52"15,14-2-103-15,5-4-24 0,16-7-26 16,9-4-7-16,6-2-12 0,-1 0-3 16,-7 16-13-16,-13 3-9 15,-17 25-14 1,-6 18-3-16,-13 22 4 15,-2 15 5-15,5 12 9 0,3-2 0 16,14-17-8 0,12-11-1-16,11-28-9 15,7-16 3-15,4-18 1 16,-9-19-2-16,-12-19 0 16,-8-7-5-16,-7-9-1 15,-5-4-3-15,-3 8-9 16,-3 3-5-16,-4 23-10 15,1 14-8-15,-2 24-1 16,0 15 1-16,2 19 4 16,-4 6 6-16,4 14 5 15,4 3 3-15,6-2 1 16,13-2-1-16,8-16-1 0,6-15-78 16</inkml:trace>
  <inkml:trace contextRef="#ctx0" brushRef="#br0" timeOffset="27471.99">6411 11991 710 0,'-5'-10'430'15,"-1"-7"-73"-15,-14 4-75 16,-7 0-25-16,-15 11-81 16,-7 4-32-16,-3 20-73 15,7 11-20-15,23 9-21 16,14-2-10-16,30-4-8 16,13-5 0-16,20-13-4 15,5-4 0-15,-5-15-9 16,-4-9-84-16,-10-11-420 15</inkml:trace>
  <inkml:trace contextRef="#ctx0" brushRef="#br0" timeOffset="27735.41">6248 11251 956 0,'5'-14'447'15,"6"-9"-175"-15,17 7-110 16,5 5-36-16,6 14-40 16,-1 7-30-16,-14 14-25 15,-7 6-3 1,-21 15-3-16,-13 8-1 16,-11 3-3-16,2-2-5 0,11-16-9 15,15-12-3-15,28-14-7 16,14-9-4-16,20-3 27 15,10 0-176-15</inkml:trace>
  <inkml:trace contextRef="#ctx0" brushRef="#br0" timeOffset="27954.34">6866 11713 1033 0,'5'6'431'0,"1"1"-242"0,29 3-118 15,17 1-31-15,17-2-21 16,8-2-5 0,-1-3-10-16,-8-1 13 0,-18-3-408 15</inkml:trace>
  <inkml:trace contextRef="#ctx0" brushRef="#br0" timeOffset="28097.18">6936 11861 797 0,'3'9'362'0,"19"13"-162"16,15-4-40-16,29-4-57 0,8-5-10 15,1-9-29-15,-2-1-13 16</inkml:trace>
  <inkml:trace contextRef="#ctx0" brushRef="#br0" timeOffset="28651.12">7701 11654 255 0,'10'-12'232'15,"7"-15"34"-15,6 10-48 16,2 6-19-16,2 11-54 16,-3 13-34-16,-2 17-33 15,-3 10-9-15,-8 23-25 0,-4 5-1 16,-5 7 0-16,2-6-1 15,11-17-5 1,7-15-1-16,15-22-2 16,5-14-1-16,5-23 0 15,3-9-2-15,-3-23-5 16,-4-8-1-16,-17-1-3 0,-6 0-4 0,-15 23-7 16,-5 13-4-1,0 23-5-15,-4 11 5 16,1 17 6-1,-3 11 2-15,4 15 1 16,2 5-2-16,7 6-7 0,3-4-3 16,5-9-2-16,1-5 30 15</inkml:trace>
  <inkml:trace contextRef="#ctx0" brushRef="#br0" timeOffset="28952.76">8544 12062 1047 0,'-12'15'428'0,"-15"17"-242"16,-1 0-34-16,4 1-34 15,6-5-16-15,11-10-45 16,3-3-16-16,9-17-17 16,3-8-5-16,6-19-4 15,2-5-2-15,1-6-4 16,2-5 0-16,-4 8-3 15,0-1-1-15,-4 14 0 16,2 15 1-16,-3 18 8 0,-2 15 4 16,5 15 4-1,0 2 0-15,7 11-2 16,5-4-3-16,-5-3-5 16,1 1-4-16,-9-14-18 15,-3-9-70-15,-7-12-217 0</inkml:trace>
  <inkml:trace contextRef="#ctx0" brushRef="#br0" timeOffset="29078">8513 12115 984 0,'13'-2'392'16,"6"-4"-245"-16,19 4-97 16,6-1-16-16,6-3-15 15,3 1-46-15</inkml:trace>
  <inkml:trace contextRef="#ctx0" brushRef="#br0" timeOffset="29369.16">8574 11359 630 0,'-3'-21'343'0,"2"-22"-21"0,10 9-171 15,24 17-45-15,10 5-12 16,15 15-25-16,-3 8-17 16,-15 11-21-16,-19 6 0 15,-30 10 1-15,-19 6 0 16,-30 8-3-16,0-2-7 16,6-15 12-16,17-10-2 15,43-17-1-15,22-3 1 0,35 0-26 16,10-2-2-16,14 4-15 15,2-1 45-15</inkml:trace>
  <inkml:trace contextRef="#ctx0" brushRef="#br0" timeOffset="29643.02">9250 11934 937 0,'10'3'351'16,"28"5"-205"-16,16-4 1 0,39 7 7 15,17 0-13-15,10-5-74 16,-1 1-19 0,-31-6-21-16,-23 0-26 0</inkml:trace>
  <inkml:trace contextRef="#ctx0" brushRef="#br0" timeOffset="30263.25">10337 11682 847 0,'-8'-16'365'16,"-5"-21"-191"-16,6-9-47 0,14-7-65 15,10 0-13-15,17 1-7 16,7 9 20-16,18 20 24 15,2 15 3 1,-4 27-10-16,-11 15-23 0,-23 20-11 16,-22 4 0-16,-31 9-5 15,-18 2-4-15,-17 5-14 16,4 0-8-16,18-17-6 16,18-12-3-16,18-25-5 15,11-17 0 1,18-17-2-16,5-5 1 0,20-5-1 15,5 2 0-15,13 14-4 0,-1 3-9 32,-4 9-169-32</inkml:trace>
  <inkml:trace contextRef="#ctx0" brushRef="#br0" timeOffset="30691.51">11151 11924 665 0,'4'-9'349'0,"7"-14"-77"15,-3-1-27-15,-8-5-55 0,-6 0-27 16,-16 1-39-16,-11 1-21 16,-16 11-33-16,-4 6-17 15,-1 14-34-15,6 8-10 16,12 11-12-16,12 5-3 15,18 4-2 1,8 2 0-16,27-2 1 0,5-6 0 16,11-12 0-1,3-2 0-15,-6-12 2 16,-4-2 2-16,-7-2 4 0,-4 4 1 16,-6 11 3-16,-2 4 2 15,-4 16 6-15,-6 4 1 16,0 12 3-16,-4 6 2 15,-11 1 18-15,-11-1 8 16,-22-5 8-16,-10-9 1 16,-14-15-14-16,0-12-6 15,6-23-11-15,6-10-8 0,21-16-40 16,14-3-25-16,24-2-155 16,14 0-173-16</inkml:trace>
  <inkml:trace contextRef="#ctx0" brushRef="#br0" timeOffset="31190.22">11778 11485 768 0,'-7'7'419'0,"-4"7"-81"16,-4 18-165-16,-5 8-53 16,-2 14-20-16,-1 2-10 15,2 0-30-15,4-5-13 16,12-16-22-16,7-11-3 16,8-22 5-16,5-9 0 0,-2-20-2 15,8-8-4-15,0-10-8 16,-3-8-1-1,-2-9-1-15,-5-7 1 16,-4-9-4-16,5 6-2 16,-5 15-6-16,-4 14 1 0,2 32-3 15,-1 12 0-15,17 30 1 16,6 13-2-16,19 17 3 16,8 6 2-16,10 1 1 15,0-2-1-15,-8-9 0 16,-10-2-2-16,-24-13-1 15,-8-7-4-15,-20-11 4 16,-14-12 1-16,-30-18 7 16,-16-7 3-16,-21-6-2 15,-4-1-2-15,19 7-5 16,17 4-1-16,26 6-44 16,14 3-74-16,15 2-213 0</inkml:trace>
  <inkml:trace contextRef="#ctx0" brushRef="#br0" timeOffset="31625.87">12336 11605 1022 0,'0'-4'454'16,"0"2"-238"-16,0 4-41 15,-1-2-65-15,1 8-34 0,3 19-25 16,15 31-4-16,4-34-9 16,3-2-6-16,3-12-8 15,0-5-3-15,-2-13-2 16,-3-6 0-16,-6-7-3 16,-3-3-1-16,-6-3-4 15,-5 0-2-15,-3 5-5 16,0 6-2-16,2 14-5 15,-1 5-2-15,5 16 2 16,4 8 1-16,8 15 2 16,3 12 1-16,3 16-1 15,2 7-1-15,-16 0 2 16,-6-2 6-16,-22-19 17 16,-14-8 13-16,-22-10 26 0,-8-5 14 15,-8-15 9 1,6-11 0-16,13-21-16 15,15-13-17-15,21-11-27 0,8 0-31 16,13 0-68-16</inkml:trace>
  <inkml:trace contextRef="#ctx0" brushRef="#br0" timeOffset="33062.05">12892 12209 755 0,'-8'13'362'0,"-13"14"-150"0,-3 3-34 15,2 6-74 1,-1-7-33-16,12-6-34 0,2-9-8 16,9-18-6-16,5-8-1 15,14-18-2-15,10-9-4 16,6-9-3 0,0-1-1-16,-8-6 2 0,-4 6-4 15,-8 13 9-15,-5 8 22 16,-6 19 7-1,-4 10 2-15,-5 22-7 16,4 10-20-16,6 15-8 16,5 5 0-16,13-1-5 15,4 0-2-15,1-11-3 0,4-7 0 16,-9-17-29-16,-4-10-91 16,-10-14-201-16</inkml:trace>
  <inkml:trace contextRef="#ctx0" brushRef="#br0" timeOffset="33212.18">12809 12234 427 0,'-1'0'294'0,"6"0"54"15,10 0-67-15,23-6-74 16,14 1-26-16,16-1-81 16,6 1-34-16,-6 4-67 15,-11 2-135-15</inkml:trace>
  <inkml:trace contextRef="#ctx0" brushRef="#br0" timeOffset="33565.22">13242 12140 581 0,'2'-1'306'16,"4"-2"-63"-16,3 2-80 15,12 1-48-15,7 0-9 16,12 2-16-16,8 1-17 16,0-1-32-16,-3-1-12 15,-14-1-15-15,-9-2 1 16,-17-3-1-16,-10-2-2 0,-9 0-5 15,-1 5-6-15,-1 2 2 16,6 0 4-16,6 9 16 16,4-1 11-16,2 9 12 15,4 3-2-15,-1 2-10 16,-1-1-10-16,1-6-67 16,0-2-99-16</inkml:trace>
  <inkml:trace contextRef="#ctx0" brushRef="#br0" timeOffset="33894.29">13964 12152 506 0,'4'-9'330'0,"3"-10"9"15,-3 4-128-15,-5-3-15 16,-14 0-28-16,-4 6-19 0,-14 4-49 15,-5 7-23-15,-6 10-33 16,-4 1-12 0,14 16-19-16,5 2-5 15,14 7-5-15,13 6 2 16,11-8 3-16,13 0 6 16,23-10 18-16,5-5 9 15,7-8 23-15,-1-7 9 16,-15-9 10-16,-6-2 2 15,-19-4-10-15,-11-1-13 16,-10 2-25-16,-4 0-14 0,-7 4-48 16,1 4-138-16</inkml:trace>
  <inkml:trace contextRef="#ctx0" brushRef="#br0" timeOffset="35463.13">5377 13285 599 0,'19'-18'293'0,"21"-18"-65"0,10 8-23 15,0 9-23-15,-2 12-17 16,-13 20-43-16,-7 11-21 16,-18 21-30-16,-8 14-11 15,-14 9-30-15,-3 2-8 16,8-12-7-16,7-10-4 16,16-21 0-16,14-11 1 15,18-16 2-15,2-14 0 16,8-17-3-16,-13-9-1 15,-11-13 4-15,-8-4 0 16,-13-3-1-16,-2 4 0 16,-11 13-11-16,0 18-1 15,-7 22-5-15,-3 14-1 0,-1 29 6 16,1 11 2 0,1 20 3-16,9 1 0 0,12-5-1 15,7-9 10-15,18-13-274 16</inkml:trace>
  <inkml:trace contextRef="#ctx0" brushRef="#br0" timeOffset="35713.09">6396 13661 918 0,'-10'-9'429'0,"-18"-9"-168"15,-8-3-32-15,-7 12-70 0,-3 5-32 16,3 16-57 0,5 9-20-16,21 12-24 15,12 3-5-15,32 2-9 16,12-2-1-16,15-11 0 0,4-7-1 16,-9-16-20-16,-1-8-43 15,-13-16-100-15,1-5-146 16</inkml:trace>
  <inkml:trace contextRef="#ctx0" brushRef="#br0" timeOffset="35933.71">6341 13107 463 0,'-9'-20'308'0,"-1"-21"55"16,7 2-153-16,19 6-59 15,14 7-14-15,8 10-36 16,4 9-6-16,1 16-20 15,-10 7-12-15,-17 16-15 0,-15 2-5 16,-19 4-11 0,-6 1-7-16,5-10-7 15,12-3-6-15,27-9-5 16,12-8-5-16,25-3-54 16,6-3-99-16</inkml:trace>
  <inkml:trace contextRef="#ctx0" brushRef="#br0" timeOffset="36128.92">7002 13334 1160 0,'4'-2'481'0,"14"-5"-289"16,16 2-54-1,24 4-72-15,5 1-24 0,1 5-36 16,-6 0-32-16,-14 4-210 0</inkml:trace>
  <inkml:trace contextRef="#ctx0" brushRef="#br0" timeOffset="36286.37">6998 13502 789 0,'3'6'355'0,"9"7"-79"15,12-6-55-15,34 0-57 16,9-5-12-16,9-5-101 16,-1-1-4-1</inkml:trace>
  <inkml:trace contextRef="#ctx0" brushRef="#br0" timeOffset="37929.8">8310 13462 604 0,'-30'5'268'0,"-35"0"-121"16,-7-5-22-16,-2-11-36 31,9-10-18-31,16-15-35 0,11-7-15 0,30-6-15 15,8 1-6-15,23 5-4 16,17 9 7-16,16 9 18 16,12 10 14-16,9 20 26 15,-7 10 12-15,-15 16 22 32,-17 6 4-32,-38 14-5 0,-18 5-10 15,-31 8-30-15,-9-7-14 0,0-11-16 16,9-10-7-1,22-22-7-15,13-1-7 0,21-13-7 0,11-3-2 16,14 3 2-16,7 1 4 16,11 4 2-16,-1-2-2 31,3 2-18-31,6-5-18 0,5-3-254 0</inkml:trace>
  <inkml:trace contextRef="#ctx0" brushRef="#br0" timeOffset="38181.35">8822 13424 744 0,'-8'-8'394'0,"-12"-9"-72"32,-5-2-63-32,-14 3-73 0,-4 2-35 0,-5 12-70 15,2 3-30-15,8 16-35 16,6 9-11-16,16 13-6 16,8 6-4-16,18 4 0 15,10 0 0-15,24-12 0 16,10-6 2-16,13-20 5 15,0-9 5-15,-8-15 11 16,-12-9 5-16,-22-11 8 16,-10-4 1-16,-24-7-7 15,-12-3-10 1,-10 4-79-16,-8 1-102 0</inkml:trace>
  <inkml:trace contextRef="#ctx0" brushRef="#br0" timeOffset="38450.52">8791 12912 978 0,'7'-19'409'0,"4"-20"-220"15,8 10-51-15,11 15-55 16,9 11-3-16,7 16-26 15,-6 10-19-15,-19 12-6 16,-22 2-2-16,-29 9-3 16,-7-1 1-16,1-12-8 15,11-4-2-15,23-15 4 16,10-6 1-16,26 0-2 16,13-2-2-16,21-1-8 15,3 1-10-15</inkml:trace>
  <inkml:trace contextRef="#ctx0" brushRef="#br0" timeOffset="38871.92">9491 13495 1051 0,'8'4'461'0,"17"2"-228"16,17 1-66-16,23 0-61 0,10-1-28 15,7-4-38-15,-1-1 0 16</inkml:trace>
  <inkml:trace contextRef="#ctx0" brushRef="#br0" timeOffset="39474.14">10399 13407 683 0,'-10'-16'321'16,"-10"-25"-126"-16,8-3-59 15,20-5-71-15,7 4-25 16,18 13-24-16,9 7 2 16,13 22 16-16,5 9 16 15,-4 26 21-15,-6 11 6 0,-32 22 0 16,-18 3-7-16,-34 5-17 15,-16-5-16-15,-16-13-12 16,1-5-7 0,9-24-1-16,8-9 3 0,20-20-4 15,10-6-6-15,18-2-16 0,6-2-7 16,14 2-2-16,6 2 3 16,5 3 12-16,5 4 1 15,3 4-1-15,2 3-5 0,0 5-122 31,-3 2-130-31</inkml:trace>
  <inkml:trace contextRef="#ctx0" brushRef="#br0" timeOffset="39636.89">10987 13500 998 0,'-1'-3'551'0,"-4"-3"-63"16,5 6-227-16,0 0-143 15,0 0-37-15,0 0-88 16,0 0 119 0</inkml:trace>
  <inkml:trace contextRef="#ctx0" brushRef="#br0" timeOffset="40281.5">11527 13464 450 0,'4'-4'279'15,"4"-11"-2"-15,-1-4-77 16,-1-3-53-16,-1-5-10 16,-6-8-6-16,-5-1-15 15,-14 0-28-15,-5 3-13 0,-14 12-39 16,-5 9-10-16,0 15-14 16,4 9-9-16,10 13-5 15,5 7-3-15,22 9 0 16,4-2 0-16,21 0 0 15,9-9 0-15,8-13 0 16,5-5 5-16,1-12 1 16,-2 0 3-16,-7-6 2 15,-4-3-3-15,-7 3 1 16,-4 3-1-16,-3 11 0 16,2 10 0-16,-4 10 5 15,-3 3 3-15,-12 1 5 16,-6-2 1-16,-17-3-1 15,-5-4 1-15,-18-9 1 0,-2-4 2 16,0-10-3-16,5-4-3 16,15-3-11-16,9-3-17 15,18 6-99-15,10-1-57 16</inkml:trace>
  <inkml:trace contextRef="#ctx0" brushRef="#br0" timeOffset="40426.74">11846 13638 1155 0,'-2'-1'488'0,"-3"0"-282"15,1-3-83-15,6 2-74 16,1 1-81-16</inkml:trace>
  <inkml:trace contextRef="#ctx0" brushRef="#br0" timeOffset="40771.32">11959 13248 877 0,'6'0'473'16,"5"0"2"-16,24 23-370 0,12 12-12 15,7 17-9 1,-1 6-4-16,-17-3-35 0,-16-6-13 15,-20-11-12-15,-13-5-4 16,-22-6-17 0,-13-4-7-16,-7-13-33 0,1-6-13 15,17-14-17-15,17-6-24 16,27-14 17-16,18-3 10 16,25-11 26-16,9-4 26 0,-3-3 44 15,-9-1 49 1,-17 7 59-16,-16 5 10 15,-26 9-18-15,-9 6-42 16,-29 8-56-16,-7 7-11 0,1 10-8 16,3 1-60-1</inkml:trace>
  <inkml:trace contextRef="#ctx0" brushRef="#br0" timeOffset="41098.23">12737 13517 1149 0,'-8'-7'536'15,"-1"-6"-217"-15,0 2-139 0,9 10-103 16,5 1-39-16,14 7-189 15</inkml:trace>
  <inkml:trace contextRef="#ctx0" brushRef="#br0" timeOffset="41445.53">13498 13101 926 0,'-32'1'385'15,"-25"6"-219"-15,0 20-85 0,3 11-21 16,22 24-23 0,14 10-11-16,31 8-3 15,13-1 20-15,25-18 63 16,16-13 14-16,12-28 21 15,4-11-3-15,-3-24-39 0,-9-14 3 16,-21-24 2-16,-13-16-13 16,-35-14-22-16,-18-1-19 0,-31 8-35 15,-8 13-10 1,-3 22-11-16,1 10-10 0,5 23-139 0,4 4-102 31</inkml:trace>
  <inkml:trace contextRef="#ctx0" brushRef="#br0" timeOffset="41594.45">13678 13195 802 0,'0'0'463'16,"-8"0"-60"-16,-16 19-194 16,-14 16-53-16,-21 34-12 15,-11 15-15-15,-3 14-41 16,8-2 131-16</inkml:trace>
  <inkml:trace contextRef="#ctx0" brushRef="#br0" timeOffset="44488.15">5458 15092 743 0,'-5'-6'346'0,"2"-6"-154"15,3-7-54-15,15-5-66 0,11-2-24 16,17 1-19-16,6 7-4 16,-3 18 0-16,-3 15-3 0,-16 25 2 31,-11 14 5-31,-16 19 10 0,-7 3 1 16,-4 0-4-16,4-2-6 0,13-28-12 31,7-12 3-31,16-31 14 0,7-19 3 0,2-26 4 15,3-8-5 1,-6-9-13-16,-5 2-3 16,-9 9-7-16,-7 2-1 15,-7 8-5-15,-2 6-1 0,1 13-12 16,-6 9-7 0,-1 21 1-16,-6 10 4 0,-5 20 10 15,6 9 8-15,-1 10-5 16,7 1-4-16,8-4-13 15,7-8-96-15</inkml:trace>
  <inkml:trace contextRef="#ctx0" brushRef="#br0" timeOffset="44746.51">6334 15442 990 0,'-16'-5'437'0,"-25"-5"-218"15,-7 10-30-15,-2 17-63 0,-1 5-35 16,15 12-50-16,15 4-14 16,22-4-18-16,14-3-4 15,26-9-5-15,7-9 0 16,15-12 1-16,-1-5 3 15,-7-11-79-15,-3-3-76 16</inkml:trace>
  <inkml:trace contextRef="#ctx0" brushRef="#br0" timeOffset="45237.43">6362 14775 670 0,'0'-7'302'0,"4"-7"-154"16,11 4-64-16,7 1-16 15,7 4-16-15,6 5 3 0,-1 11 8 16,0 4 1 0,-11 11 0-16,-15 6-1 15,-23 14-5-15,-10 4-5 16,-8-3-12-16,4-7-9 0,16-19-17 16,10-8-3-16,23-18-7 15,18-3-4-15,21-8 1 16,5-6-6-1,4 9-61-15,-5 3-108 0</inkml:trace>
  <inkml:trace contextRef="#ctx0" brushRef="#br0" timeOffset="45500.26">6997 15150 660 0,'8'0'299'0,"19"2"-99"15,6-2-49-15,24 1-32 16,7-1-12-16,3 1-48 15,-2 4-16-15,-19 0-22 16,-11 2-74 0</inkml:trace>
  <inkml:trace contextRef="#ctx0" brushRef="#br0" timeOffset="45678.95">7022 15357 795 0,'9'6'435'16,"8"2"-88"-16,30-2-123 0,13-3-2 16,15-1-79-16,-5-2-43 15,-20 1-54 1,-6 0-38-16</inkml:trace>
  <inkml:trace contextRef="#ctx0" brushRef="#br0" timeOffset="46539.55">8044 14928 594 0,'2'-2'290'0,"1"8"-81"16,-13 8-40-16,-19 22-16 0,-5 6-6 16,-2 9-28-16,10 5-39 15,19-4-56-15,14 0-12 16,30-18-6-1,11-9-1-15,25-16 8 16,3-9 3-16,-11-9-14 16,-10-7-48-16,-19-5-111 15,-16-2-73-15,-16-5-115 0,-2 0 41 16,-7-1 161 0,-1-2 120-16,4 4 206 15,-4 4 46-15,-1 11-2 16,3 12-31-16,-3 17-38 15,3 9-31-15,2 14-42 0,2 7-13 16,4 11-40-16,3 5-5 16,-1-1-10-16,7-1-2 15,6-17-138-15,0-12-220 16</inkml:trace>
  <inkml:trace contextRef="#ctx0" brushRef="#br0" timeOffset="46828.48">8773 15133 988 0,'-19'-13'468'0,"-24"-10"-173"0,-5 2-91 15,-2 11-92 1,1 9-35-16,7 14-54 16,7 9-12-16,12 16-11 15,6 5-3-15,17 7-3 16,14 4 0-16,19-6 0 15,10-3-1-15,20-16 5 16,-1-13 2-16,0-19 10 16,-9-12 6-16,-17-19 8 15,-7-5 3-15,-17-11 4 16,-2 1-4-16,-14 3-6 16,-12 1-6-16,-7 12-20 15,0 10-25-15,3 12-143 0,9 11-150 16</inkml:trace>
  <inkml:trace contextRef="#ctx0" brushRef="#br0" timeOffset="47139.3">9062 15121 542 0,'-2'0'357'0,"-5"-6"48"15,-7 2-151-15,-6 6-84 16,-5 0-28-16,2 12-58 15,0 2-29-15,8 10-38 16,12 6-7-16,10 8-11 16,12 4-2-16,13 1 0 15,0-5 1-15,16-13 10 16,1-9 9-16,5-17 17 16,4-7 10-16,-11-21 14 15,-3-9 8-15,-8-14 7 16,-7-5-2-16,-22 7-15 0,-11 4-13 15,-29 13-12-15,-12 13-7 16,-21 11-6-16,-9 10-20 16</inkml:trace>
  <inkml:trace contextRef="#ctx0" brushRef="#br0" timeOffset="48030.6">10340 15201 779 0,'0'-2'304'0,"17"-1"-193"16,10 0-64-16,45-1-26 15,21-2 13-15,39 2 22 16,20 1 16-16,18 1 23 15,6 3-2-15,-22 3-20 16,-20-1-21-16,-51 3-34 16,-33 0-30-16,-50 3-108 15,-28 0-105-15</inkml:trace>
  <inkml:trace contextRef="#ctx0" brushRef="#br0" timeOffset="48335.52">10527 15272 560 0,'-16'4'271'15,"-9"1"-80"-15,20 3-77 16,43 0-42-16,21 2-3 16,40 1-8-16,19 0 9 15,22-5 6-15,1 0-7 16,-3-8-15-16,-14-7-21 16,-37-11-55-16,-15-4-16 15,-43-6-51-15,-18 1-16 16,-28-1 23-16,-14 0 9 15,-7 4 46-15,3 5 27 16,19 7 28-16,11 8 6 16,23 12 15-16,6 2 8 0,21 16 6 15,2 4 14 1,-4 7 11-16,-8 3 7 0,-35-3 32 16,-15-1-5-16,-28-7-19 15,-9-5-18-15,4-8-130 16</inkml:trace>
  <inkml:trace contextRef="#ctx0" brushRef="#br0" timeOffset="48961.11">12077 15152 731 0,'19'-13'291'0,"22"-19"-150"16,8 1 11-16,8 8 9 0,-1 5-10 15,-2 18-56-15,-5 8-34 16,-22 14-27-1,-12 10-7-15,-23 13 0 16,-10 4 3-16,-4 2-1 16,7-1-1-16,14-15-10 15,11-7 0-15,17-20 12 16,8-8 0-16,10-16 6 16,4-7-3-16,-2-5-16 15,-5-3-3-15,-11-1-5 16,-2 1-3-16,-9-3-2 15,2 2 0-15,-6-5 0 16,-5 3-2-16,-9 10-3 16,-3 5-3-16,-5 19-3 0,-4 6 3 15,5 16 6-15,-6 5 3 16,4 12 3-16,4 8-2 16,3-4-3-16,10 3-3 15,5-5-100-15,8-7-103 16</inkml:trace>
  <inkml:trace contextRef="#ctx0" brushRef="#br0" timeOffset="49222.71">13077 15450 736 0,'-3'-8'368'15,"-6"-10"-79"-15,-10 2-73 0,-11 2-36 16,-6 5-25-16,-6 10-52 16,-2 11-23-16,11 15-37 15,8 5-15-15,24 4-17 16,9-3-3-16,23-4 6 16,11-5 5-16,12-10 2 15,0-4-1-15,6-11-7 31,-16-10-79-31</inkml:trace>
  <inkml:trace contextRef="#ctx0" brushRef="#br0" timeOffset="49610">13470 15157 675 0,'0'-1'346'0,"7"-3"-61"16,10 3-109-16,18 3-56 16,10 1-7-16,12 1-32 0,0 1-23 15,1-3-29-15,-5 0-8 0,-14-2-55 0,-7 2-64 31,-17-1-182-31</inkml:trace>
  <inkml:trace contextRef="#ctx0" brushRef="#br0" timeOffset="49776.39">13563 15280 601 0,'3'5'310'0,"12"6"-60"15,9 0-16-15,7-6-32 16,11 0-44-16,10-3-82 16,2-1-24-16,7-1 90 15</inkml:trace>
  <inkml:trace contextRef="#ctx0" brushRef="#br0" timeOffset="50099.43">14485 14774 714 0,'5'-3'370'15,"4"1"-138"-15,0 4-26 16,-7 26-76-16,3 16-34 0,-2 23-14 16,1 5-12-1,3-3-20-15,-3-11-12 0,6-17 4 16,-5-7-134-16</inkml:trace>
  <inkml:trace contextRef="#ctx0" brushRef="#br0" timeOffset="50249.64">14358 15056 1107 0,'23'-1'440'0,"33"-1"-301"16,7 0-27-16,13 4-51 0,-1 3-22 15,-7 3-89-15,-8-1-138 16</inkml:trace>
  <inkml:trace contextRef="#ctx0" brushRef="#br0" timeOffset="50448.24">14375 15331 804 0,'5'4'402'0,"5"6"-80"0,26 0-128 16,17 2-5-1,16-3-19-15,10-1-48 0,4-5-50 16,-6-5-17-16,-4-4-131 16,-13-4-440-16</inkml:trace>
  <inkml:trace contextRef="#ctx0" brushRef="#br0" timeOffset="50994.53">15419 15129 587 0,'-26'-8'290'0,"-21"-10"-94"15,5-5-43-15,22-10-47 16,15-4-41-16,24-3-59 0,18 2-18 16,16 10-5-1,7 12 13-15,2 25 32 16,-9 17 9-16,-13 12-1 15,-3 7-3-15,-31-6 0 16,-7-3 8-16,-22 2 13 16,-16-4 4-16,-2 2-7 0,0-5-10 15,6-8-16 1,10-5-4-16,18-7-11 16,8-2-3-16,12-3 1 15,7 0 0-15,14-2 2 0,3 2-2 16,8-1-3-1,7 1-5-15,12-4-175 16,5-3-279-16</inkml:trace>
  <inkml:trace contextRef="#ctx0" brushRef="#br0" timeOffset="51251.2">16214 15159 688 0,'-9'-13'370'15,"-17"-19"-42"-15,-7-2-57 0,-7-6-44 16,-4 1-39-16,1 13-88 15,-2 9-36-15,-2 22-44 16,1 11-14-16,6 19-10 16,6 5-9-16,19 7-6 15,13 4 1-15,23 0 0 16,12-5 6-16,23-8 7 0,1-11 4 16,4-22 10-1,-8-6 9-15,-13-25 13 16,-7-9 7-16,-20-12 2 15,-9-3-6-15,-19 3-27 16,-10 1-34-16</inkml:trace>
  <inkml:trace contextRef="#ctx0" brushRef="#br0" timeOffset="51880.16">16620 14818 965 0,'6'0'380'0,"15"4"-255"16,2 10-40-16,1 14-34 15,-3 3-8-15,-16-1-3 0,-5-2 0 16,-8-8 2-16,-1-8 1 16,4-10-2-16,5-6-4 15,13-16-24 1,10-4-17-16,10-12-29 16,2 0-5-16,1 9 10 15,-1 6 11-15,-5 16 15 16,-6 9 1-16,-13 15 7 15,-3 8 4-15,-6 13 8 0,-2-2 2 16,0 0-3-16,0-6-1 16,2-14-3-16,0-5 0 15,3-10 1-15,5-3-3 16,0-11-6-16,1-4-2 16,5-12-3-16,0-2-1 15,4 5-3-15,-1 6-2 0,-5 12-8 16,-6 7-1-16,-2 17 3 15,0 9 1-15,-2 2-24 16,1 2-111-16</inkml:trace>
  <inkml:trace contextRef="#ctx0" brushRef="#br0" timeOffset="52057.71">16589 15204 1023 0,'3'-1'446'0,"9"0"-209"16,41 0-90-16,17-1-19 16,40 2-29-16,7-2-25 15,9-1-35 1,-4 2-5-16,-19-1-134 16,-15 4-129-16</inkml:trace>
  <inkml:trace contextRef="#ctx0" brushRef="#br0" timeOffset="52358.07">17050 15478 879 0,'-21'-4'424'0,"-28"-5"-131"15,-8 3-84-15,7 9-66 16,8 6-38-16,25 12-65 16,17 3-20-16,29 5-18 15,11 0-1-15,13 1 6 0,0-1 2 16,-16-6 4-16,-18-1 23 16,-33-11 60-16,-23-1 9 15,-41-9 6 1,-13-1-24-16,1-3-57 15,0 0-35-15</inkml:trace>
  <inkml:trace contextRef="#ctx0" brushRef="#br0" timeOffset="106754.4">23082 8417 405 0,'-2'-2'236'16,"-2"-6"-37"-16,4-5-67 15,1 4-12-15,3-3-6 16,0 3 5-16,-1 1 30 15,0-1 15-15,-3 1 13 0,-1 3-5 16,-4 2-36-16,0 3-17 16,-2 4-41-1,0 2-10-15,1 1-12 16,1 2-14-16,4 0-9 16,1-1-7-16,3 7-7 0,-1 0 6 15,2 14 6 1,1 8 0-16,-4 21 3 15,-1 17 2-15,0 20-12 16,0 9-2-16,0 2-4 16,0 0-11-16,3-10 1 15,2-5-3-15,6-11-2 0,0-12 4 16,3-18-1 0,-1-9 0-16,-4-7-1 15,-3-7 2-15,-6-6 2 16,-1 0 3-16,-9-15 7 15,5-2 4-15,-8-5 4 0,-2-6 0 16,-2-4-7-16,-2 0-4 0,2-4-9 16,2-1-1-16,2-1-1 15,-3-6-4-15,2-1 1 16,2 0-1-16,-2-7-1 16,-5-3 2-16,2-1-1 0,3 2-1 15,3 14 0 1,11 8-4-1,3 15-2-15,2 9 0 0,10 11 2 16,-1 7 2 0,6 8 2-16,3-2 5 0,2 1 2 15,0-7 0-15,-2-10 3 16,-2-4-1-16,2-17 23 16,1-4 15-16,0-17 23 0,5-9 8 15,-4-7-11 1,0 1-11-16,-8 5-22 15,-2 5-12-15,-5 7-4 16,-2 1-66-16,19 11-15 0</inkml:trace>
  <inkml:trace contextRef="#ctx0" brushRef="#br0" timeOffset="107311.72">23452 9443 604 0,'6'-16'353'15,"1"-13"-60"-15,7 3-94 16,2 4-32-16,2 11-44 16,2 7-20-16,-1 12-31 15,0 8-9-15,-5 9-13 16,-5 4-7-16,-3 10-10 15,-5 2-6-15,-1 1-12 16,0 1-1-16,2-7-6 16,5-5 1-16,4-14 1 15,4-10 2-15,6-20 13 16,1-10 5-16,-1-9 5 0,-2-9 1 16,-8 0-8-1,-4 0-3-15,-8 0 3 16,-5 6 9-16,-5 0 9 15,1 7 1-15,5 10-4 0,4 12-13 16,2 19-13-16,3 10-6 0,6 17-6 16,3 3 0-1,3 0 0-15,4-3-2 16,2-3 2-16,0-3-70 0,3 3-189 16,-2-3-190-16</inkml:trace>
  <inkml:trace contextRef="#ctx0" brushRef="#br0" timeOffset="107620.71">24040 9705 574 0,'-5'-4'342'0,"-6"-1"-20"0,-3-2-49 16,-9 3-53-16,-4 3-20 15,0 8-48-15,1 6-24 16,8 10-55 0,8 6-17-16,12 4-23 15,8 2-7-15,14-7-6 0,6-2-7 16,2-16-6-16,1-5-1 15,-5-16-49-15,-4-7-73 16</inkml:trace>
  <inkml:trace contextRef="#ctx0" brushRef="#br0" timeOffset="108178.6">23604 9013 821 0,'0'-3'422'0,"2"-1"-130"16,12 0-154-16,7 0-43 16,15 4-56-16,2 2-11 15,2 4-14-15,1 5-5 16,-11-3-3-16,-2-7-6 16,-2-3-17-16,-6-4-14 0,-8-6-14 15,-10 0 3 1,-11 1 17-16,-7 1 15 15,-8 2 21-15,0 4 9 16,-3-2 19-16,5 2 7 16,8 2 1-16,4-3-8 15,14 4-15-15,10 1-8 16,11 1-3-16,5 2 2 16,5 3 8-16,-2 0 4 0,-4 3 7 15,-2 4 10-15,-14 8 16 0,-9 1 13 16,-9 4 34-1,-6 4 0-15,-6-2 5 0,2 6-11 16,2-8-41 0,3-4-11-16,8-11-74 0,-4-6 249 15</inkml:trace>
  <inkml:trace contextRef="#ctx0" brushRef="#br0" timeOffset="116252.04">2218 16516 618 0,'-9'-9'311'16,"-16"-11"-92"-16,-6 1-35 16,-10 4-51-16,-7 0-24 0,-13 8-29 15,-4 7-10-15,1 17-24 16,6 11-15-16,24 15-30 16,12 6-7-16,27 5-7 0,17-3 5 15,26-4 9 1,11-5 4-16,6-16 6 0,0-5 0 15,-18-15 2 1,-11-4 0-16,-20-7 7 16,-13-3-1-16,-13 1-3 15,-20 0-3-15,-24 4-11 16,-11 2-2-16,-14 10-5 16,6 7-3-16,14 14-10 0,13 9-3 15,26 11-3 1,11-1 2-16,23-1 8 0,11-7 4 0,22-14 10 31,7-8 3-31,14-14 7 0,1-4 3 0,-9-14 4 16,-7-4 2-16,-16-8 2 15,-10-6 0-15,-5-4-3 16,-6-1-4-16,-6 7-13 16,-1 10-8-1,-2 19-9-15,-3 13 0 16,-4 11 7-16,0 7 7 15,-2-5 6-15,1 0 2 16,2-10 0-16,3-9 1 16,6-9 4-16,3-9 0 0,4-11 1 0,6-9-2 15,4-10-5-15,6-3-3 16,2 7-2 0,0 10 2-16,-5 22 4 15,-6 9 1-15,-6 18 1 16,-3 9 0-16,-5 8-2 0,1 5 0 15,-6-7-52 1,-1-6-94-16</inkml:trace>
  <inkml:trace contextRef="#ctx0" brushRef="#br0" timeOffset="116384.06">2722 16881 810 0,'1'2'495'0,"3"0"-36"0,-5 26-253 31,0 10-56-31,-2 9-56 16,3 6-14-16,9-10 25 0,6-11-228 16</inkml:trace>
  <inkml:trace contextRef="#ctx0" brushRef="#br0" timeOffset="116923.25">2817 16638 958 0,'9'-12'354'0,"20"-21"-252"0,13 3-27 15,18 4-1-15,2 5 2 16,3 20-22-16,-5 17-12 16,-9 31-8-16,-6 18-2 15,-21 29 3-15,-7 1 2 16,-10-4-2-16,0-15-3 16,6-26-9-16,2-16-4 15,6-26 2-15,2-8 1 0,-13-18 10 16,-5-4 3-16,-30-10-3 15,-15 2-5-15,-16 9-14 16,-5 5-3-16,3 25-1 16,7 11-1-16,15 7 2 15,10 4-4-15,20-8-106 16,11-5-80-16</inkml:trace>
  <inkml:trace contextRef="#ctx0" brushRef="#br0" timeOffset="117253.24">3832 16835 664 0,'-5'-10'387'16,"-7"-11"-90"-16,-13 10-92 0,-6 1-39 15,-5 10-73-15,0 6-27 16,7 8-41-16,7 3-14 15,17 3-17-15,7 2-2 16,13-4-3-16,6-2-3 16,3-2-3-16,0-1-7 0,-9-6-22 15,-6 0 3-15,-11 0 3 16,-9-2 10 0,-9 10 25-16,-3 3 3 15,2 1 1-15,4 4 1 16,10-6 0-16,9 2 2 0,13-4 4 15,9-1 2-15,10-5 5 16,3-7 1-16,-5-3-185 16</inkml:trace>
  <inkml:trace contextRef="#ctx0" brushRef="#br0" timeOffset="117378.3">3635 16584 833 0,'-8'-16'410'15,"-9"-19"-101"-15,18 26-267 0,12 8-42 16,14 11-196 0</inkml:trace>
  <inkml:trace contextRef="#ctx0" brushRef="#br0" timeOffset="117612.79">3906 16721 769 0,'13'23'434'16,"7"19"-98"-16,4 25-147 15,-2 13-51-15,-9 19-56 16,-1 8-15-16,-7 2-29 15,-5-7-6 1,-4-15-17-16,-2-14-3 0,-3-28-4 16,1-16 0-16,5-29-11 15,0-19-1 1,3-22 0-16,7-12-3 0,1-17 9 16,7-3 19-16,15-5 60 15,5 1 18-15,6 11 13 16,1 6-17-16,-11 7-57 15,-1 7-79-15</inkml:trace>
  <inkml:trace contextRef="#ctx0" brushRef="#br0" timeOffset="118316.49">4522 17042 553 0,'3'-16'362'0,"5"-11"-16"0,-2-8-115 16,-1 3-31-16,-5 0-49 15,-8 1-17-15,-6 4-44 16,-8 4-21-16,-3 16-58 16,-3 8-21-16,-7 20-21 15,7 9-4-15,7 7 13 16,7 5 2-16,17-3 6 15,12-5 4-15,17-6 9 16,0-10 3-16,6-7 7 0,-5-7 0 0,-11-8 5 16,2-4 1-1,-7-10 2 1,-2-3 2-16,0-5-4 0,-3-3-3 16,-3-2-2-16,-4 4-2 0,-6 5-3 15,-3 7-3 1,0 15-4-1,0 5-3-15,6 14 2 0,4 2 2 0,12 2 3 32,4 0 2-32,8-8 3 0,3-4 2 15,2-11 6-15,3-5 4 0,-4-10 6 16,-5-7 2 0,-4-8 0-16,-6-5-2 0,-9-1-5 15,-2 8-3 1,-8 11 2-16,-2 14-3 0,-6 26-6 15,-5 9-4 1,-1 25-6-16,8 6 0 16,6 11 1-16,4 4 1 0,12 8-1 15,-3-1 1 1,3-14 2-16,3-7-1 0,-4-32-69 16,1-13-42-16</inkml:trace>
  <inkml:trace contextRef="#ctx0" brushRef="#br0" timeOffset="118436.02">4935 17087 1180 0,'5'-5'444'0,"10"-5"-335"16,8-1-56-16,26 1-31 16,13 0-125-16</inkml:trace>
  <inkml:trace contextRef="#ctx0" brushRef="#br0" timeOffset="118763.1">5533 16819 915 0,'-2'-11'453'15,"-11"-15"-126"-15,4 4-135 16,-7 7-96-16,-2 5-34 16,2 8-42-16,-8 3-22 15,0 7 1-15,-3 5-7 16,9 6-10-16,7 3-1 0,13 5 2 15,9-1 3-15,6-4 7 16,3 0 4-16,-4-10-8 16,0-1-17-16,-7-5-16 15,-6-5-8-15,-10 2 11 16,-7-3 20-16,-4 2 41 16,1 6 26-16,2 0 25 15,4 2 6-15,9 6-8 16,4 2-13-16,18-2-9 15,1-3-3-15,14-6-9 16,2-8-4-16,1-5-44 16,1-2-78-16</inkml:trace>
  <inkml:trace contextRef="#ctx0" brushRef="#br0" timeOffset="119349.21">6787 16858 449 0,'13'-17'310'0,"17"-24"80"15,8-1-130-15,2 9-73 0,1 6-34 16,-8 17-81-16,-2 11-30 16,-5 19-23-16,-3 7-6 15,-11 18-5-15,-4 5-1 16,-3 5 0-16,0-2-1 16,6-13 0-16,3-6 0 15,8-17 1-15,1-10 2 0,3-8 4 16,4-9 2-1,-1-13 6-15,-2-7-2 0,-4-15 2 16,-8-5-2-16,-7-2-5 16,1 7-6-16,-9 12-6 15,5 10-2-15,-2 16-7 16,-3 7 3-16,2 18-1 16,1 6 2-16,-1 14 3 15,3 5 0-15,6 7 20 16,-2-1-84-16</inkml:trace>
  <inkml:trace contextRef="#ctx0" brushRef="#br0" timeOffset="119603.99">7810 17065 593 0,'-7'-7'357'15,"-14"-5"-24"1,-2 0-59-16,-14 7-77 0,-5 5-39 16,-6 8-62-16,-1 9-19 15,8 8-33 1,9 6-14-16,21 3-17 16,11 3-3-16,25-1 3 15,13-6 3-15,21-13 3 16,9-5 0-16,2-16-17 0,-2-6 23 15</inkml:trace>
  <inkml:trace contextRef="#ctx0" brushRef="#br0" timeOffset="119875.87">8081 16785 969 0,'-4'-3'473'16,"-3"0"-193"-16,27-1-123 15,16 0-35-15,31-1-65 0,9 2-15 16,-5-1-21-16,1 4-3 15,-22 4-155-15,-6 3-147 16</inkml:trace>
  <inkml:trace contextRef="#ctx0" brushRef="#br0" timeOffset="120025.87">8179 16947 891 0,'19'7'452'0,"18"6"-144"16,19-6-135-16,2 1-25 0,7-7-61 16,-5-2-96-16</inkml:trace>
  <inkml:trace contextRef="#ctx0" brushRef="#br0" timeOffset="120354.99">8880 16692 829 0,'-5'-2'442'0,"-2"-1"-101"0,10 1-124 0,16 1-116 16,12 1-34-1,31 4-46-15,12-1-1 16,22 5 21-16,1 3-133 15</inkml:trace>
  <inkml:trace contextRef="#ctx0" brushRef="#br0" timeOffset="120741.61">9663 16851 679 0,'-20'-12'385'16,"-16"-11"-83"-16,7-19-107 0,7-8-36 16,21-8-83-16,12 0-36 15,27 11-41-15,12 11 0 16,9 19 21 0,1 11 11-16,-1 27 4 15,-6 11-3-15,-23 21-11 16,-16 7 3-16,-37 12 4 15,-18 5-1-15,-19 1-3 16,-4-6-8-16,1-26-2 16,4-12 3-16,15-27 2 15,10-8 0-15,18-15-9 16,12-7-9-16,18-6-6 16,13 2 5-16,23 9 13 0,3 14 8 15,3 17 7-15,-1 12-9 16,-19 8-6-16,-2-1-3 15,-10-3-113-15,0-3-107 16</inkml:trace>
  <inkml:trace contextRef="#ctx0" brushRef="#br0" timeOffset="121032.74">10319 16786 635 0,'4'-15'295'0,"3"-16"-76"15,-5 6-7-15,-14 14 1 16,-7 3-20-16,-8 9-62 0,-8 8-25 16,-9 9-42-16,1 6-21 15,4 9-35-15,9 8-8 16,21 12-8 0,9 1 3-16,21-1 6 15,10-8 5-15,10-14 17 16,4-8 7-16,4-15 21 0,-3-5 3 15,-2-18 1-15,-6-9-2 16,-17-24-15-16,-9-5-5 16,-21-11-18-16,-9 3-28 0,-10 14-138 15,-2 3-34-15</inkml:trace>
  <inkml:trace contextRef="#ctx0" brushRef="#br0" timeOffset="121654.58">10812 16523 915 0,'7'5'421'0,"4"0"-185"16,0 22-136-16,-3 7-35 15,-1 6-31-15,0-2-4 16,2-10-8-16,2-7 0 16,8-16-2-16,4-7 1 15,-1-17 0-15,1-5 0 0,-4-7-2 16,-1-3 0-1,-2 2-4-15,-1 4-3 0,0 9 0 16,-4 5 2 0,-1 15 0-16,-1 5 0 0,-6 9-4 15,2 2-5-15,-4 0-1 16,1 2 1-16,4-5-1 16,2-2 1-16,8-7-1 15,1-5-1-15,1-10 3 16,-3-3-1-16,-1-1 1 15,1-2-1-15,-5 12-5 16,1 4-1-16,1 9-1 16,0 6-1-16,-3 2 16 15,1 4-80-15</inkml:trace>
  <inkml:trace contextRef="#ctx0" brushRef="#br0" timeOffset="121837.5">10787 16940 858 0,'2'3'434'15,"11"-2"-107"-15,15-1-95 16,36-7-82-16,16-1-47 16,17 0-73-16,-3 2-14 0,-22 7-94 15,-13 0-73 1</inkml:trace>
  <inkml:trace contextRef="#ctx0" brushRef="#br0" timeOffset="122118.92">11057 17011 1076 0,'-26'2'445'0,"-25"0"-281"0,13 10-55 0,22 4-71 15,15 6-21-15,22 7-16 16,12-2 0-16,27 2 4 31,2-1 2-31,-6-1 3 16,-13-2 2-16,-29-5 45 16,-16-3 38-16,-30-4 44 15,-12-5 12-15,-15-4-40 0,-1-4-36 16,13-5-46-16,10-1-5 15,25-2-178-15,15-2-62 16</inkml:trace>
  <inkml:trace contextRef="#ctx0" brushRef="#br0" timeOffset="122464.02">12066 16910 749 0,'0'-1'422'0,"1"0"-110"16,27 1-146-16,18 5-41 15,31 5-77-15,16 0-7 16,18 5-4-16,-2 0-4 16,-15 0-5-16,-13 0-17 15,-34-8-142-15,-11-1-103 16</inkml:trace>
  <inkml:trace contextRef="#ctx0" brushRef="#br0" timeOffset="122822.63">12135 17074 750 0,'-3'0'383'0,"-3"6"-128"0,29-5-74 15,12 4-44-15,21-3-28 16,14 1-16-16,7-2-46 15,9-1-17-15,0 5-20 16,-8-3-1-16,-11 2-38 16,-13-4-37-16,-18-8-112 15,-10-4-43-15,-18-5 36 16,-10-3 41-16,-18-3 153 16,-2-3 74-16,2-3 69 15,0 5 17-15,10 6-21 16,4 3-21-16,12 12-65 15,10 3-18-15,16 8-19 16,3 6-4-16,-6 7 7 16,-4-2 3-16,-16 4 16 15,-10 1 10-15,-12 0 5 16,-6-3-4-16,-7-1-19 0,6-7-11 16,8-1-111-1,4-4 119-15</inkml:trace>
  <inkml:trace contextRef="#ctx0" brushRef="#br0" timeOffset="123350.71">13717 16872 835 0,'21'-26'396'0,"14"-22"-161"16,9 14-54-16,3 5-15 15,-6 26-63-15,-3 13-41 16,-15 33-48-16,-10 15-6 16,-13 15-1-16,-4 1 1 15,4-12 1-15,5-14 1 0,17-16 0 16,8-10 0-16,8-18 2 15,1-5 2-15,-1-17 2 16,-6-7 0-16,-7-8 1 16,-5-6-1-16,-9-12-5 15,-5-1-3-15,-3 4-6 16,-1 11-1-16,-4 21-4 0,-4 11-2 16,-3 23-2-16,0 8-1 15,4 19 1 1,6 4 3-16,11 0 13 0,2 3-87 15</inkml:trace>
  <inkml:trace contextRef="#ctx0" brushRef="#br0" timeOffset="123602.85">14627 17212 664 0,'-3'-7'334'15,"3"-5"-110"-15,-6-1-7 0,-15 2-43 16,-7 1-10-16,-18 8-27 16,0 3-23-1,-4 15-41-15,11 7-24 0,20 5-26 0,10 5-8 16,24 0-12-16,12-1 1 16,19-5 2-16,11-9 3 15,-6-15-13 1,-2-6-136-16</inkml:trace>
  <inkml:trace contextRef="#ctx0" brushRef="#br0" timeOffset="123988.85">13896 16420 867 0,'-1'0'401'0,"0"0"-185"16,7 0-50-16,0 0-62 15,25 1-24-15,89 5-20 0,-38 0-5 16,11 2-19-16,-1 0-13 15,-7-6-21-15,-8 1-14 16,-28-6-40-16,-17-7-24 16,-28-5-5-16,-9-3 10 15,-15-4 36-15,-3 1 25 16,5 8 17-16,1 3 4 16,13 15 8-16,5 8 3 0,11 17 7 15,5 8 6-15,-2 5 8 16,1 0-1-16,-6-8-8 15,-2-3-6-15,5-11-90 16</inkml:trace>
  <inkml:trace contextRef="#ctx0" brushRef="#br0" timeOffset="124293.7">14997 16827 1066 0,'15'-1'473'0,"9"-1"-214"16,14 4-131-16,8 4-24 16,13 3-39-16,2 0-22 15,-3 2-40-15,-6-3-89 16</inkml:trace>
  <inkml:trace contextRef="#ctx0" brushRef="#br0" timeOffset="124440.56">15027 17031 1189 0,'21'3'483'15,"24"6"-318"1,13 0-6-16,14-1-59 0,-2-1-71 16</inkml:trace>
  <inkml:trace contextRef="#ctx0" brushRef="#br0" timeOffset="124843.9">16097 16307 875 0,'-29'8'371'0,"-41"26"-210"16,-8 17-43-16,-1 33-60 0,5 11-20 16,34 25-27-16,17 4 4 15,36-7 4 1,20-4 0-16,21-27 2 16,13-15-1-16,12-25-3 15,4-7-2-15,-1-17-62 16,-6-9-106-16</inkml:trace>
  <inkml:trace contextRef="#ctx0" brushRef="#br0" timeOffset="125010.95">16046 16930 666 0,'0'-8'376'0,"0"-8"-45"16,21 8-190-16,9 0-32 0,27 9-37 15,13 4-15 1,17 9-24-16,3 4 0 16</inkml:trace>
  <inkml:trace contextRef="#ctx0" brushRef="#br0" timeOffset="125314.34">16731 16828 902 0,'-18'-17'411'0,"-10"-19"-129"16,2-2-101-16,25 4-72 15,7 3-27-15,20 10-63 0,14 5-13 0,9 13 5 16,2 8 4 0,-11 17-2-16,-12 10-1 15,-29 17-1 1,-21 6 0-16,-29 14-3 15,-9 3 0-15,0-9-5 0,13-8 0 16,20-20-1-16,17-13-1 0,20-14 1 31,12-5 0-31,24-4 1 16,8-1 0-16,16 2-2 16,5 0-29-16,-5 0-163 0</inkml:trace>
  <inkml:trace contextRef="#ctx0" brushRef="#br0" timeOffset="125597.94">17295 16930 1092 0,'-11'-12'457'0,"-14"-14"-265"16,-3-6-26-16,0-1-47 16,-2 7-30-16,5 12-47 15,-1 9-19-15,-2 15-27 16,5 9-12-16,7 20-4 15,3 5 2-15,21 11 5 16,1-6 6-16,19-10 7 16,9-3 4-16,9-22 6 15,10-1 3-15,0-16 7 16,-5-8 7-16,-15-13 19 16,-10-11 5-16,-27-9-6 15,-13-7-9-15,-16-2-45 16,-2 8-67-16,7 15-426 15</inkml:trace>
  <inkml:trace contextRef="#ctx0" brushRef="#br0" timeOffset="126266.48">17602 16910 776 0,'7'-2'366'0,"13"2"-125"0,10 9-51 15,8 12-53-15,1 5-26 16,-11 6-51-16,-8-2-15 15,-16-4-16-15,-4-3-5 16,-6-8-1-16,2-8 3 16,0-10-1-16,1-5-2 15,5-12-6-15,3-3-7 16,6-7-9-16,6 1-1 16,8 3-5-16,5 2 0 15,2 16 0-15,0 5 3 16,-5 10 4-16,-2 10 2 15,-11 6 1-15,-5-1-1 16,-8-5 1-16,-2 0 0 16,-1-12 0-16,5 2 1 0,2-7-15 15,6-3-6-15,-1-13-1 16,2-4-1-16,8-1 13 16,-5-4 3-16,7 8-1 15,-5 4 0-15,-2 8-3 16,3 11 0-16,-5 15 5 15,-5 7 5-15,-3 6 7 16,-3-2 2-16,0-4 58 16,7-5-105-16</inkml:trace>
  <inkml:trace contextRef="#ctx0" brushRef="#br0" timeOffset="126684.7">18185 16299 864 0,'12'7'379'0,"12"9"-151"16,33 29-126-16,18 18-13 15,9 28-6-15,2 9-16 16,-16 16-31-16,-22 0-9 16,-34-9-7-16,-21-9-2 15,-30-24-1-15,-1-14-2 16,9-25-34 0,-1-12-59-16</inkml:trace>
  <inkml:trace contextRef="#ctx0" brushRef="#br0" timeOffset="127243.45">19170 16650 1227 0,'-4'-5'552'15,"-4"-5"-266"-15,1 2-113 0,4 7-113 16,6 1-35-16,4 0-85 15,-7 0-103-15</inkml:trace>
  <inkml:trace contextRef="#ctx0" brushRef="#br0" timeOffset="127539.37">19161 16868 1084 0,'-2'11'436'0,"-4"19"-268"0,1 9-54 15,4 16-24 1,-2 2-23-16,0 8-26 0,3 2-5 16,-5 5 10-16,-2 1 7 15,-4-7 2-15,-7-5 3 16,-10-20-10-16,-3-5-7 15,-7-22 1-15,1-9 0 16,-2-15-2-16,1-13-5 16,13-16-17-16,5-7-22 15,21-14-83-15,12-4-64 16</inkml:trace>
  <inkml:trace contextRef="#ctx0" brushRef="#br0" timeOffset="128022.49">18798 16283 829 0,'2'-1'349'0,"12"-1"-171"15,17 2-39-15,24 1-30 0,7 1-6 16,22 0-26-16,2 4-4 16,8-4-16-16,0-2-12 15,-21-2-22-15,-12-7-8 16,-31-6-11-16,-13-3-3 15,-16-7-3-15,-5 1 1 16,-12-5 2-16,1 4 2 16,-2 8 8-16,5 4 4 15,12 12-2-15,1 4 2 16,10 12 0-16,6 7-1 16,-1 14 15-16,-1 1 25 0,-11 3 64 15,-7 0 31-15,-10-3 31 16,-2-1-14-16,-9-7-61 15,4-4-25-15,2-4-196 16,1-3-621-16</inkml:trace>
  <inkml:trace contextRef="#ctx0" brushRef="#br0" timeOffset="129401.33">17678 17330 739 0,'42'-6'413'0,"28"-7"-114"0,18 10-134 0,-2 6-46 16,-7 6-82 0,-10 1-94-16,-24-2-386 0</inkml:trace>
  <inkml:trace contextRef="#ctx0" brushRef="#br0" timeOffset="129680.68">18032 17396 821 0,'-12'-10'384'0,"-19"-7"-154"16,-11 6-19-16,-6 11-42 0,0 8-25 15,11 15-47-15,14 4-18 16,27 11-27-16,15 0-9 15,31-1-10 1,5 4-3-16,-2-9-10 0,-11-5-4 0,-33-9 11 16,-18-8 9-1,-31-7 6-15,-10-3 1 16,-11-4-60-16,4 1-64 0</inkml:trace>
  <inkml:trace contextRef="#ctx0" brushRef="#br0" timeOffset="158947.62">14978 4002 802 0,'-7'10'381'0,"-2"18"-159"15,9 4-58-15,35 14-67 16,10 1-11-16,31-4 2 16,15-8-5-16,17-22-10 15,8-13-4-15,-14-18-14 16,-11-10-1-16,-28-12-6 16,-15-5-11-16,-16-21 102 15</inkml:trace>
</inkml:ink>
</file>

<file path=ppt/ink/ink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29:58.085"/>
    </inkml:context>
    <inkml:brush xml:id="br0">
      <inkml:brushProperty name="width" value="0.05292" units="cm"/>
      <inkml:brushProperty name="height" value="0.05292" units="cm"/>
      <inkml:brushProperty name="color" value="#FF0000"/>
    </inkml:brush>
  </inkml:definitions>
  <inkml:trace contextRef="#ctx0" brushRef="#br0">1938 8931 638 0,'-12'-7'326'0,"-25"-8"-92"15,6 11-53-15,-9 12-78 16,-1 9-37-16,9 19-60 16,-5 9-23-16,14 17-14 15,10 10-1-15,16 15 8 16,15 4 7-16,21-10 7 16,6-14 4-16,23-34 11 15,7-18 9-15,8-27 34 0,4-15 22 16,-18-26 45-16,-13-8 14 15,-24-13 1-15,-18-1-13 16,-31 4-32-16,-19-2-14 16,-23 5-37-16,-6 7-18 15,-10 22-33-15,5 13 0 16,11 26-130-16,4 12-94 16</inkml:trace>
  <inkml:trace contextRef="#ctx0" brushRef="#br0" timeOffset="125.35">1835 9263 828 0,'23'3'342'0,"27"2"-211"16,7-2-50-16,9-1-239 16</inkml:trace>
  <inkml:trace contextRef="#ctx0" brushRef="#br0" timeOffset="539.43">2636 9330 700 0,'-7'13'353'0,"-12"8"-110"0,-7 3-117 16,-6-2-35-16,-11-5-40 15,-1-5-18-15,-2-11-13 16,2-1-7-16,10-13-23 15,8 1-14-15,17-7-16 16,3-4-8-16,12 1 5 31,6 1 4-31,12 8 29 0,9 7 11 16,11 14 20-16,2 9 13 16,-5 15-6-16,-6 5-4 15,-8 1-4-15,-6-3-36 16</inkml:trace>
  <inkml:trace contextRef="#ctx0" brushRef="#br0" timeOffset="1211.51">1725 9243 532 0,'7'0'245'0,"15"0"-57"0,9 0-66 16,35 4-24-16,11 0-17 16,16-2-51-16,6 4-8 15</inkml:trace>
  <inkml:trace contextRef="#ctx0" brushRef="#br0" timeOffset="1757.93">3202 9243 740 0,'-2'-2'386'0,"-4"2"-120"15,1 6-90-15,3 23-104 16,1 15-35-16,5 27-21 16,2 8-6-16,1 8-1 15,-1 0 1-15,0-15-1 16,-1-4-15-16,2-23-189 16,2-15-88-16</inkml:trace>
  <inkml:trace contextRef="#ctx0" brushRef="#br0" timeOffset="1898.84">3250 9427 658 0,'8'1'287'16,"14"-1"-93"-16,14 5-182 0,2 1-3 15,9-1-1-15,-5 2-15 16</inkml:trace>
  <inkml:trace contextRef="#ctx0" brushRef="#br0" timeOffset="2174.11">3552 9413 708 0,'0'7'318'0,"0"9"-155"0,-1-1-41 15,-5-7-49-15,5-1-14 16,-2-8-19-16,-1-8-7 15,4-11-14-15,-1-3-13 16,3-6-8-16,5-1-3 16,6 7-4-16,3 1-4 15,2 13 14-15,0 7 4 16,-3 11 14-16,-1 7 7 16,0 10-10-16,-2 2-2 0,2 5-5 15,-3 2-16-15,-2-6-273 16</inkml:trace>
  <inkml:trace contextRef="#ctx0" brushRef="#br0" timeOffset="2478.8">3990 9345 723 0,'-5'-7'360'0,"-14"-9"-106"16,-2 1-41-16,-4 4-76 15,-4 1-32-15,3 9-65 0,2 5-31 16,5 12-35-16,5 6-9 16,10 7-2-16,6 2 7 15,13 0 16-15,5-4 8 16,7-7 10-16,3-7 5 15,5-10 6-15,-4-9 2 16,-5-7 4 0,-5-7-16-16,-12-13-149 15,3 4-200-15</inkml:trace>
  <inkml:trace contextRef="#ctx0" brushRef="#br0" timeOffset="2822.15">4118 9417 788 0,'11'3'346'16,"14"2"-175"-16,4 0-41 16,-7-2-43-16,2-3-13 15,0-5-15-15,-2-1-6 16,0-3-10-16,-8-5-1 0,-9-2-4 15,-7-3-4-15,-9-4-11 16,-9 2-8-16,-7 1-10 16,-1 3-2-16,-4 8-12 15,5 4-8-15,8 15-14 16,4 10-5-16,8 13-1 16,7 11 4-16,7 10 10 15,4 4 5-15,3 3 10 16,-3-1 7-16,-7-6 5 15,-3-2 1-15,0-8 3 16,1-6-15-16</inkml:trace>
  <inkml:trace contextRef="#ctx0" brushRef="#br0" timeOffset="3540.8">4675 9398 493 0,'0'-9'323'16,"0"-5"-13"-16,-3-3-103 15,-5-3-26-15,-11 2-22 16,-5-3-13-16,-9 6-46 15,0 5-29-15,3 10-59 16,6 8-18-16,10 10-25 16,3 4-7-16,4 5 0 15,7-2 4-15,9 0 15 16,6-4 8-16,14-7 11 16,2-5 2-16,5-12 3 15,-1-3 2-15,-8-10 6 16,-5-2 0-16,-11-1 4 0,-4-1 0 15,-4 9-4-15,-6 0-5 16,-2 13-10-16,-5 1-7 16,3 9-12-16,4 3-1 15,5 3 4-15,8-1 2 16,9-1 11-16,4-2 5 16,11-6 3-16,-1-4 4 15,0-4 3-15,-3-5 4 16,-11-4 8-16,-3 0 3 15,-9-7 2-15,-7-4-26 0,-6-9-103 16,-5-5-71-16,-7-3-110 16,-1-5 19-16,-3-3 116 15,-1 3 108-15,6 6 195 16,-15 8 43-16,24 14 30 16,4 7-34-16,1 7-109 15,20 2-45-15,-12 9-50 16,3 5-72-16</inkml:trace>
  <inkml:trace contextRef="#ctx0" brushRef="#br0" timeOffset="3891.68">5259 9270 727 0,'-15'-6'354'15,"-11"-5"-136"-15,-1 3-73 16,-3 6-94-16,4 2-25 0,0 9-32 16,5 5-15-16,9 10-12 15,4 3-1-15,15 9 11 16,2-2 12-16,13-2 22 15,4-7 10-15,1-10 14 16,0-4 8-16,-9-12 33 16,-4-2 15-16,-13-5 13 0,-9-1-3 15,-21-1-40-15,-9-1-20 16,-7-2-42-16,4 2-79 16</inkml:trace>
  <inkml:trace contextRef="#ctx0" brushRef="#br0" timeOffset="4204.1">5574 9312 916 0,'3'4'386'0,"-3"7"-222"15,-1 1-41-15,-11 9-51 16,-4 1-15-16,-5 0-18 15,-4 1-11-15,-4-11-6 16,2-8 2-16,1-7-49 16,5-7-23-16,0-6-38 15,2-2-11-15,7-2 35 16,4 0 11-16,14 6 19 16,6 2 0-16,6 10 22 15,4 6 13-15,1 11 23 16,2 9 11-16,-3 8-4 15,-3-2-5-15,-2 2-7 0,-5-1 1 16,-1-8-182-16</inkml:trace>
  <inkml:trace contextRef="#ctx0" brushRef="#br0" timeOffset="4423.15">5649 9238 1090 0,'3'10'438'0,"-1"8"-274"0,5 16-95 16,1 10-8-16,-1 16-11 15,0 0-1-15,-4 8-16 16,-3 1-11-16,3-7-9 16,-3 3-2-16,-2-17 1 15,2-12-1-15,0-16-6 16,0-10-42-16,0-13-307 15</inkml:trace>
  <inkml:trace contextRef="#ctx0" brushRef="#br0" timeOffset="4579.33">5757 9523 738 0,'13'-3'318'0,"20"-7"-173"0,1 2-56 16,0-2-64-16,1-1-35 16</inkml:trace>
  <inkml:trace contextRef="#ctx0" brushRef="#br0" timeOffset="4922.69">6067 9334 585 0,'-5'-8'370'0,"-8"-7"-4"16,0 0-120-16,-4 3-122 16,0 5-45-16,1 4-65 15,0 2-18-15,9 9-24 16,2 1-6-16,5 3 1 16,10 5 5-16,3-5 18 15,6-1 7-15,2-2-4 16,-8-4-12-16,-9-3-16 15,-4 1-2-15,-14 2 8 16,0 3 15-16,-7 5 17 16,2 2 18-16,6 1 17 15,-1-2 10-15,12 3 23 16,6-3-10-16,4-2-10 16,11 2-6-16,4-3-25 15,5-4-3-15,4-5-6 16,-5-2-26-16</inkml:trace>
  <inkml:trace contextRef="#ctx0" brushRef="#br0" timeOffset="5461.22">6749 9291 774 0,'1'2'333'0,"5"11"-155"16,1 7-84-16,2 12-51 15,4 1 3-15,0 3-3 16,0-5-4-16,0-7 2 16,-2-9 17-16,-2-11 22 15,-2-10 5-15,5-14 1 16,3-3-19-16,0-10-36 15,0 0-11-15,-3 5-16 16,-4 0-22-16,1 14-145 16,5 3-164-16</inkml:trace>
  <inkml:trace contextRef="#ctx0" brushRef="#br0" timeOffset="5734.68">7333 9304 1038 0,'-4'13'460'0,"-13"21"-228"15,0-1-50-15,-13 2-83 16,-4-4-26-16,0-11-34 16,1-2-12-16,9-14-8 15,3-4-23-15,6-12-44 16,1-6-19-16,5-9-33 16,2-4 15-16,7 2 30 15,1-1 13-15,10 11 19 0,0 5-4 16,3 14 12-16,5 9 9 15,4 14 10-15,1 6 12 16,8 8 1-16,1-2-4 16,-1-2-2-16,-1-4-37 15</inkml:trace>
  <inkml:trace contextRef="#ctx0" brushRef="#br0" timeOffset="6266.07">7986 9415 661 0,'1'13'267'16,"1"11"-168"-16,-2 1 2 15,-3-7-29-15,1-5-6 0,-4-11 16 16,2-4-2-16,0-12-5 16,-2-8-9-16,9-13-43 15,1-5-9-15,10 0-3 16,2 0 4-16,6 14 4 15,5 5 2-15,-4 13-11 16,2 7-7-16,-6 11-5 16,-3 9-1-16,-4 10 3 15,-2 8 1-15,-5 2 1 16,2 0-6-16,8-6-165 16</inkml:trace>
  <inkml:trace contextRef="#ctx0" brushRef="#br0" timeOffset="6672.01">8510 9429 547 0,'0'-11'369'0,"-3"-12"24"16,-8-1-178-16,-6 0-21 16,-11-2-48-16,4 7-28 15,-5 9-66-15,5 7-31 16,9 15-40-16,-5 6-13 15,9 9-3-15,5 7 5 16,6-3 12-16,8 2 10 16,7-11 6-16,-1-6 1 15,5-11 2-15,7-9 3 0,0-4 4 16,-2-8 2 0,-3-6 1-16,-7-1-1 0,-6-2-3 15,-2 4-1-15,-5 7-1 16,-2 4-4-16,-5 7-9 15,4 4-7-15,-3 8-7 16,3 4-2-16,6 6 7 16,4 2 5-16,6 3 6 15,4 0 5-15,1-2 14 16,5-4 8-16,7-9 8 16,-2-1 3-16,0-9-4 15,-8-4-2-15,-8-5 4 16,-7-9-37-16,-7-6-195 15</inkml:trace>
  <inkml:trace contextRef="#ctx0" brushRef="#br0" timeOffset="6797.16">8566 9096 945 0,'-3'-3'501'16,"-4"-3"-151"-16,2 1-141 15,5 5-166-15,4 3-41 16,-4-3-80-16,0 0-122 15</inkml:trace>
  <inkml:trace contextRef="#ctx0" brushRef="#br0" timeOffset="7031.51">8824 9221 895 0,'-4'0'449'0,"-4"8"-158"15,3 6-129-15,3 25-111 16,2 11-25-16,9 22-10 16,5 11-3-16,-4 2-5 15,-2 1-2-15,-8-2 0 16,0-4-1-16,3-2-12 16,2-11-46-16,-5-29-162 15</inkml:trace>
  <inkml:trace contextRef="#ctx0" brushRef="#br0" timeOffset="7218.74">8876 9488 646 0,'11'-3'326'0,"4"-8"-111"16,12 4-131-16,6 2-38 0,5 3-50 16,5 2-157-16</inkml:trace>
  <inkml:trace contextRef="#ctx0" brushRef="#br0" timeOffset="7585.79">9339 9231 954 0,'-6'-5'425'0,"-13"-4"-222"15,-3 2-63-15,2 7-98 16,-3 3-30-16,9 3-33 16,5 5-6-16,10 3-2 15,5-4 5-15,4 4 10 16,5-1 6-16,-2-4 7 15,6 2 2-15,-2-5-9 16,-4-2-9-16,-5-3-12 16,-8-1-5-16,-11 0 11 15,-8 2 9-15,-5 3 27 16,-6-1 20-16,4 4 19 16,6 2 14-16,6 2 5 15,8 3-9-15,11 6 2 16,4 0-6-16,12 3-12 15,4-2-3-15,1-5-15 16,2-3-7-16,-1-14-19 16,3 0-78-16</inkml:trace>
  <inkml:trace contextRef="#ctx0" brushRef="#br0" timeOffset="8116.92">10174 9440 519 0,'6'-7'303'0,"5"-6"-24"16,-1-1-43-16,-1-3-50 16,-5 0-8-16,-7-2-15 0,-7-2-13 15,-13 1-41-15,-6 1-24 16,-8 7-50-16,9 1-23 16,-6 16-27-16,3 5-13 15,13 12-3-15,-5 8 4 16,23 1 14-16,8 3 8 15,10-2 5-15,8-3 0 16,8-9 4-16,0-3 0 16,3-10 1-16,-5-9-9 15,-6-8-124-15,-8-7-143 16</inkml:trace>
  <inkml:trace contextRef="#ctx0" brushRef="#br0" timeOffset="8210.98">10134 9145 883 0,'-5'-5'433'0,"-1"0"-184"16,0 2-85-16,1 3-134 16,5 4-28-16,5 6-189 15</inkml:trace>
  <inkml:trace contextRef="#ctx0" brushRef="#br0" timeOffset="8663.93">10309 9291 825 0,'12'5'405'0,"4"1"-137"16,12-1-154-1,3-1-42-15,-1-3-40 0,0-1-7 16,-3-3-12-16,-10 0-1 16,4-1-3-16,-2 3 2 15,-9 0 4-15,5 0 4 16,-29-1-2-16,5 1-3 15,-7 3-11-15,-6 2-4 16,12 9-7-16,-10 2-1 16,4 6-4-16,2 2 0 15,7 5 1-15,3-3 1 0,8 0 8 16,7-5 4-16,8-7 6 16,2-2 3-16,4-11 3 15,4 1 0-15,2-3 0 16,-1-8-1-16,-7 2-3 15,-2-4-2-15,-9 2-2 16,0 2-1-16,-4 0 3 16,-6-2 1-16,2 7-4 15,-6 2-4-15,0 3 5 16,2-2 1-16,0 0 4 16,0 13 3-16,4 34-8 15,0-29-2-15,1 2 1 16,1-6-17-16</inkml:trace>
  <inkml:trace contextRef="#ctx0" brushRef="#br0" timeOffset="11000.68">11462 8965 791 0,'0'-1'380'0,"2"1"-170"16,4 4-49-16,-6-4-84 15,7 19-28-15,17 56-14 16,-13-21-4-16,-3 10-7 15,-5 7-3-15,-2-3-8 16,1-5-1-16,4-13-3 16,5-9-1-16,8-14-4 15,7-9-3-15,5-6-46 16,1-8-70-16</inkml:trace>
  <inkml:trace contextRef="#ctx0" brushRef="#br0" timeOffset="11157.19">11375 9245 944 0,'10'1'401'0,"8"2"-222"0,20 3-120 16,10 0-11-16,17 0-35 15,1 1-36-15</inkml:trace>
  <inkml:trace contextRef="#ctx0" brushRef="#br0" timeOffset="11563.29">11839 9505 751 0,'-4'11'342'15,"-7"8"-166"-15,0 3-63 0,-2 0-16 16,-1-1-44-16,5-1-18 16,4-7-19-16,0-5 1 15,1-8 16-15,4 0 2 16,5-13-1-16,3-7-2 15,2-5-17-15,-3-10-3 16,3-3-2-16,0 1-2 16,0 1-5-16,-2 10-3 15,1 12 10-15,-3 4-3 16,2 13-2-16,0 6 0 0,5 18-10 16,3 3 3-16,5 9 0 15,2 1 1-15,-6-4 2 16,-3 0 1-16,-3-7-37 15,0-5-51-15,-15-9-240 16</inkml:trace>
  <inkml:trace contextRef="#ctx0" brushRef="#br0" timeOffset="11719.44">11805 9576 908 0,'4'0'358'0,"8"0"-244"16,6 0-56-16,13-1-45 0,4-1 23 16,5 2-346-16</inkml:trace>
  <inkml:trace contextRef="#ctx0" brushRef="#br0" timeOffset="12109.79">12118 9565 791 0,'9'0'305'0,"16"2"-220"16,2-2-35-16,4 0-22 15,-2-3-11-15,-2 1-5 16,0-2-1-16,-1 1-60 16,-7 1-39-16,-8-6-34 15,-11 0-5-15,-10-4 63 16,-2-1 39-16,-3 5 63 16,4 0 24-16,6 6 26 15,5 2 4-15,2 3-1 16,-2-3-9-16,0 0-13 15,2 4 0-15,2 10-2 16,33 29-6-16,-36-30-7 16,-1-4-3-16,-3 2-25 15,1-3-76-15</inkml:trace>
  <inkml:trace contextRef="#ctx0" brushRef="#br0" timeOffset="12328.49">12499 9410 988 0,'1'3'394'0,"2"8"-243"16,1 4-54-16,1 6-41 15,-1 4-2-15,-1 3-21 16,0 2-13-16,-5-1-10 15,0-5-2-15,-1-4-72 16,-2-4-90-16</inkml:trace>
  <inkml:trace contextRef="#ctx0" brushRef="#br0" timeOffset="12641.17">12492 9421 693 0,'9'-10'423'15,"6"-10"-36"-15,3 11-225 0,7 6-53 16,1 10-70-16,-1 3-15 16,-3 6-14-16,-7 2-3 15,-10 0-2-15,-4 4 3 16,-4-3-9-16,-5-1-28 16,2-7-72-16,2-3-22 15,7-3 9-15,8-4 25 16,6 1 69-16,0 4 12 15,0 3-1-15,-2 4 9 16,-11 6 34-16,-5 5 18 16,-11-3 31-16,-7 1 3 0,-7-3-21 15,-4-11-7-15,0-14-105 16,3-5-190-16</inkml:trace>
  <inkml:trace contextRef="#ctx0" brushRef="#br0" timeOffset="13199.93">13148 9241 591 0,'2'0'310'0,"7"3"-40"15,10-2-167-15,12 0-31 16,16 2-23-16,5 2-14 15,12 0-21-15,-4-2-1 16,-10-1-112-16</inkml:trace>
  <inkml:trace contextRef="#ctx0" brushRef="#br0" timeOffset="13371.83">13213 9420 753 0,'11'4'324'0,"14"0"-172"15,10 0-26-15,17 1-49 16,-2-3-21-16,6-5-96 16</inkml:trace>
  <inkml:trace contextRef="#ctx0" brushRef="#br0" timeOffset="13699.72">13860 8824 880 0,'0'-1'407'16,"4"1"-175"-16,-1 14-133 16,6 23-88-16,0 11-6 15,1 18 7-15,-3 3 2 0,-5 4 2 16,-1-3-2-16,-1 4-3 16,2-2-2-16,6-14 0 15,3-7 0-15,7-21 0 16,3-12-1-16,6-8 3 15,-1-4-28-15,-1-8-175 16</inkml:trace>
  <inkml:trace contextRef="#ctx0" brushRef="#br0" timeOffset="13887.01">13800 9215 1025 0,'12'0'431'16,"4"-2"-221"-16,23 4-137 0,8 1-15 15,14 2-21-15,7 2-10 16,-10-1-53-16,0-1-178 16</inkml:trace>
  <inkml:trace contextRef="#ctx0" brushRef="#br0" timeOffset="14308.79">14198 9489 719 0,'0'3'346'0,"-1"5"-122"16,1 8-130-16,0 3-30 15,0 8-36-15,1-2-13 16,5 1-4-16,-4-3 3 15,3-11-76-15,-3-2-102 16</inkml:trace>
  <inkml:trace contextRef="#ctx0" brushRef="#br0" timeOffset="14574.34">14198 9540 419 0,'2'-8'293'0,"7"-7"23"16,2 2-74-16,4 3-115 15,4 6-35-15,3 4-60 16,3 5-19-16,-8 9-9 15,-5-5 2-15,-12 3 9 16,-3 3 3-16,-7-6 4 16,-1 4-3-16,7-4-15 15,4-4-4-15,8-1-9 16,7 1-1-16,8-2 4 16,0 0 0-16,-5 8 6 15,-3-2 16-15,-15 4 33 16,-9 3 11-16,-15-3 7 15,-5 2-12-15,-6-9-39 16,7-3-64-16</inkml:trace>
  <inkml:trace contextRef="#ctx0" brushRef="#br0" timeOffset="15058.61">14508 9598 960 0,'8'0'380'0,"17"0"-259"16,7 1-34-16,0-1-30 15,6 2-19-15,-3-3-15 16,-2 0-6-16,-3 1-15 16,-8-5-32-16,-11 2-87 15,-6-4-61-15,-12-1-45 16,-2 0 24-16,-7-4 86 15,1 1 62-15,5 1 76 0,5 3 27 16,5 4 32-16,2 3 20 16,6 5 8-16,-1-1-5 15,7 9-4-15,-3 5-3 16,-4-2 0-16,0 6-2 16,-9 1-19-16,-6-4-17 15,-4-1-22-15,-2-4-9 16,4-9-83-16,4-5-143 15</inkml:trace>
  <inkml:trace contextRef="#ctx0" brushRef="#br0" timeOffset="15386.65">15141 9481 767 0,'-10'-7'371'0,"-16"4"-157"15,-5 2-58-15,1 10-102 16,-3 7-22-16,5 4-4 0,8 8 1 15,16 5 7-15,10 1 4 16,18-5 13-16,13-4 8 16,4-6 7-16,0-9-3 15,-1-5-22-15,-7-6-11 16,0-10-6-16,-6-1-60 16</inkml:trace>
  <inkml:trace contextRef="#ctx0" brushRef="#br0" timeOffset="16034.6">15707 9371 775 0,'6'15'362'16,"-3"11"-153"-16,-3 13-116 16,-7-1-2-16,-8-1-44 15,3-9-29-15</inkml:trace>
  <inkml:trace contextRef="#ctx0" brushRef="#br0" timeOffset="16393.62">15995 9112 831 0,'12'-10'376'0,"19"-15"-156"0,2-2-41 16,9 11-39-16,-2 4-35 16,-2 17-50-16,3 17-23 15,-11 21-8-15,-5 6 5 16,-12 16 2-16,-8 0-1 16,-1 0-5-16,0-9-5 15,1-20-4-15,1-9-1 16,-2-27-2-16,2-8-13 15,-2-13-19-15,-4-13-11 0,-5-1-27 16,-8-2 5 0,-5 6 8-16,-2 8 2 15,-4 16 9-15,-2 4-2 0,-7 18 0 16,2 7 4-16,1 7 19 16,9 5-60-16,16-4-351 15</inkml:trace>
  <inkml:trace contextRef="#ctx0" brushRef="#br0" timeOffset="16674.8">16658 9346 620 0,'-6'-11'387'16,"-5"-8"-63"-16,-2-3-87 0,-2 1-28 15,-3 4-72-15,-3 4-25 16,-7 8-59-16,4 5-26 16,3 7-37-16,6 2-9 15,8 11-1-15,4 0 4 16,15 6 12-16,4 3 3 16,6-7 2-16,-6-14 3 31,-8-5 0-31,0 2-7 0,15-5-111 0,2-8-122 15</inkml:trace>
  <inkml:trace contextRef="#ctx0" brushRef="#br0" timeOffset="16768.9">16628 9043 495 0,'-6'-1'227'16,"-2"1"-66"-16,4 7-302 15</inkml:trace>
  <inkml:trace contextRef="#ctx0" brushRef="#br0" timeOffset="17049.71">16693 9198 675 0,'9'19'379'15,"9"20"-93"-15,10 17-156 16,1 4-39-16,-1 9-63 16,-7-2-4-16,-15-4-3 15,-6-3 0-15,-12-8-1 0,-7-5-14 16,-4-21-33-1,-6-7-37-15,2-25-30 0,-1-12-2 16,3-14 29-16,8-11 34 16,10-7 27-16,7 3 17 15,15-2 24-15,4 0 13 16,10 5 25-16,1 1 2 16,2 9-23-16,-2 4-15 15,-1 11-33-15,-3 1-69 16</inkml:trace>
  <inkml:trace contextRef="#ctx0" brushRef="#br0" timeOffset="17487.25">17035 9196 625 0,'-8'4'338'15,"-3"1"-65"-15,-2 8-164 16,4 6-30-16,7 5-41 16,2 6-8-16,7 2-16 15,6 1-1-15,2-7 1 16,2-8 6-16,2-9 13 16,-4-9 6-16,-1-9 4 15,-5 0-1-15,1-9-9 16,-3-3-4-16,5-2-7 0,-3-1-5 15,-5 5-7-15,-1 7-4 16,-7 7-16-16,1 5-11 16,-1 2-9-16,3-2-1 15,0 0 15-15,0 19 9 16,8 35 13-16,9-30 11 16,2-5 20-16,0-7 14 15,3-7 39-15,-4-6 4 0,1-8 7 16,-2-5-9-16,-1-6-32 15,-4-3-9-15,-4-5-25 16,-2 1-9-16,-5 1-71 16,0 2-60-16</inkml:trace>
  <inkml:trace contextRef="#ctx0" brushRef="#br0" timeOffset="18315.34">18062 9199 623 0,'-3'11'341'0,"-8"5"-101"0,-9 7-79 16,-4 4-8-16,-13-5-69 15,1 1-21-15,-2-10-21 16,0-11-4-16,4-9-6 15,4-8-3-15,10-5-14 16,7 3-9-16,11 1-17 16,4-1-8-16,12 2-7 15,3-1 2-15,6 2 5 16,3 6-2-16,3 11-4 16,-1 6 0-16,1 13 0 15,0 7 8-15,-7 8 11 16,5 6 3-16,-5-1 15 15,-2-4-64-15,-1-16-229 16</inkml:trace>
  <inkml:trace contextRef="#ctx0" brushRef="#br0" timeOffset="18612.16">18168 9327 620 0,'-1'7'299'0,"-1"2"-127"15,2 6-65-15,-1-2-10 16,0-5-35-16,1-3-2 16,-2-6-6-16,1-8-9 0,1-6-11 15,0-5-10-15,4-6-16 16,4-2-7-16,7 1-9 16,6-1-6-16,4 9 24 15,0 6 14-15,-2 11 15 16,-3 6 9-16,-7 12-18 15,-2 4-9-15,-6 7-6 16,-2 6-4-16,-3 0-5 16,-2 2 21-16,1-2-147 15,1-5-234-15</inkml:trace>
  <inkml:trace contextRef="#ctx0" brushRef="#br0" timeOffset="19072.97">18635 9315 498 0,'3'-9'280'0,"-2"-9"-13"0,-2-1-50 16,-7-1-41-16,-4 4-20 16,-8 0-58-16,0 5-25 15,-5 4-48-15,6 6-19 16,2 8-26-16,0 3-8 15,9 8-7 1,-4 2 2-16,12 5 8 16,0-1 7-16,9-2 13 15,6-3 5-15,4-11 8 16,6-3 3-16,-9-9 4 16,1-5 1-16,-2-6 0 15,-2-5-1-15,-3 1-2 0,-1 1-2 16,-4 6-4-16,-3 4-3 15,-2 3-13-15,1 5-8 16,1 2-5-16,-2-2-1 16,0 0 9-16,2 8 5 15,6 11 18-15,23 29 6 16,-11-34 22-16,-2-1 2 16,8-7 29-16,-3-8 14 0,0-8 8 15,-3-5 6-15,-6-7-31 16,-2 1-12-16,-10 1-28 15,-4-1-18-15,-11 4-95 16,0 0-83-16</inkml:trace>
  <inkml:trace contextRef="#ctx0" brushRef="#br0" timeOffset="19432.05">19138 9194 781 0,'-8'-4'356'0,"-12"-6"-166"0,2 6-53 15,-1 3-72-15,-1 2-28 16,1 7-35-16,3 3-8 15,2 5-8-15,2 4 3 16,6 4 4-16,7 0 1 16,5 3 7-16,9-3 2 15,3-4 5-15,2-5 3 16,5-7 6-16,-8-6-10 16,0-4 73-16,-12-4 10 15,-10-5-2-15,-7-2 10 0,-8 1-80 16,-6-2-24-16,3 3-156 15</inkml:trace>
  <inkml:trace contextRef="#ctx0" brushRef="#br0" timeOffset="19619.68">19286 9219 784 0,'0'0'370'16,"1"3"-111"-16,0 7-170 16,-1 4-37-16,0 7-20 15,0 3-12-15,-2 6-13 0,2 1 15 16,0 0-213-16</inkml:trace>
  <inkml:trace contextRef="#ctx0" brushRef="#br0" timeOffset="19760.22">19273 9043 1083 0,'-4'-6'454'0,"-3"-4"-266"16,4 4-90-16,3 4-62 16,1 5-100-16</inkml:trace>
  <inkml:trace contextRef="#ctx0" brushRef="#br0" timeOffset="20244.72">19713 9243 590 0,'-6'2'307'0,"-13"6"-55"15,-4 1-106-15,-11 11-45 16,-4-1-16-16,3 4-36 16,2-2-6-16,14-10-28 15,1-6-6-15,5-10-37 0,3-5-11 16,1-9-13-16,9-4 5 16,6 1 32-16,1 0 11 15,8 8 18-15,-5 4 12 16,-4 5 12-16,8 7 0 15,0 9-10-15,4 7-10 16,12 9-8-16,-5 3 3 16,3 0 1-16,0-3 0 15,-4-8 1-15,1-8 3 16,0-11 8-16,-2-9 1 0,3-9-5 16,1-5-3-16,6-2-12 15,-3 0-4-15,-2 8-4 16,1 4-7-16,-8 13 11 15,-2 7 11-15,-9 9 28 16,-5 5 22-16,-9 1 8 16,0 5-4-16,-7-1-17 15,3-3-14-15,-4-8-14 16,-2-6 12-16,-3-9-123 16</inkml:trace>
  <inkml:trace contextRef="#ctx0" brushRef="#br0" timeOffset="21390.8">2004 10297 552 0,'1'15'262'0,"1"23"-113"16,-2 5-3-16,-17 0-29 15,-5-1-35-15,-10-12-32 16,-6-9-3-16,5-12-7 16,1-13-8-16,9-17-32 15,4-4-17-15,11-15-18 16,7 1-1-16,7 2 16 15,6 4 5-15,6 13 14 16,3 8 3-16,7 14 8 16,4 12 2-16,7 13-6 15,-1 5 1-15,-2 3 4 16,-1 0 5-16,-10-6-227 16</inkml:trace>
  <inkml:trace contextRef="#ctx0" brushRef="#br0" timeOffset="21593.87">2145 10352 842 0,'2'-2'382'0,"3"-3"-180"15,7 15-109-15,4 11-33 16,4 10-26-16,-3 4-2 16,-1 1-8-16,-1-8-2 0,-2-12-4 15,1-4 25-15,-4-17 29 16,-2-6 3-16,-2-10 0 15,0-3-24-15,-1-3-31 16,0 2-7-16,1 4-71 16,-2 1-90-16</inkml:trace>
  <inkml:trace contextRef="#ctx0" brushRef="#br0" timeOffset="22069.79">2451 10337 671 0,'4'0'284'0,"12"4"-146"0,7 1-79 16,9 1-43-16,5 1 0 15,-3-5-3-15,-6 1-2 16,-3-2 4-1,-7-1 4-15,-9 0 13 16,-5-1 1-16,-7 0-9 16,-6 1-7-16,-6 4-16 15,-3 1-3-15,-1 7-5 16,2 5 0-16,6 6 0 16,5 4 7-16,8 3 20 15,5-3 11-15,8-4 14 16,5-2 3-16,1-14-2 15,6-1-1-15,2-10-4 16,-3-4-3-16,-4-7-7 0,-4-7-5 16,-7-4-5-16,2-1-2 15,-5-1-2-15,2 1-2 16,-4 7-7-16,-4 7 9 16,-2 10-3-16,0 8 5 15,0 13 12-15,0 4-6 16,3 9 0-16,2 2-7 15,5-1-7-15,1-1-46 16</inkml:trace>
  <inkml:trace contextRef="#ctx0" brushRef="#br0" timeOffset="22616.54">3272 10320 586 0,'-11'3'330'0,"-17"0"-66"16,-2 10-84-16,0 5-90 15,1 5-41-15,13 11-36 16,3-3-4-16,16 8-1 16,8-3 0-16,10-10 7 15,9 0 1-15,2-18 4 16,-3-4 4-16,0-9 16 15,-6-9 8-15,-14-2 12 16,-2-7 6-16,-16 2-8 16,-4 5-10-16,-9 2-23 15,-2 6-13-15,3 4-58 16,1 1-77-16</inkml:trace>
  <inkml:trace contextRef="#ctx0" brushRef="#br0" timeOffset="22757.16">3434 10380 984 0,'23'2'394'15,"19"-2"-263"-15,7 0-53 16,-7 1-54-16,-2-1-8 16,-4 0-26-16,-6 0-77 15</inkml:trace>
  <inkml:trace contextRef="#ctx0" brushRef="#br0" timeOffset="22913.6">3588 10408 756 0,'-2'8'359'0,"2"14"-132"16,0 3-74-16,2 5-79 15,5 0-18-15,-4-4-32 16,7-4-6-16,1-2-108 15</inkml:trace>
  <inkml:trace contextRef="#ctx0" brushRef="#br0" timeOffset="23210.2">4130 10457 924 0,'-12'11'397'0,"-12"13"-218"0,-2-2-52 16,-2-3-57-16,0-2-24 16,-4-9-23-16,-1-5-5 15,-3-8-27-15,4-6-16 16,5-7-28-16,5-2-7 16,12-4 7-16,6-1 6 15,16 6 13-15,6 3-2 16,11 10 2-16,2 7 8 0,2 11 22 15,0 9 9 1,-5 9 20-16,0 4 0 0,-2 2-5 16,-5 0 8-16,-8-9-141 15</inkml:trace>
  <inkml:trace contextRef="#ctx0" brushRef="#br0" timeOffset="23366.36">4026 10135 1245 0,'-3'0'455'0,"-1"8"-364"16,2 7-38-16</inkml:trace>
  <inkml:trace contextRef="#ctx0" brushRef="#br0" timeOffset="23897.49">4478 10382 711 0,'-18'8'364'16,"-13"7"-108"-16,-1 7-142 0,6 1-41 15,9 7-56-15,7 0-19 16,20 1-9-16,9 0 1 15,17-8 10-15,0-8 4 16,4-8 8-16,-3-10 4 16,-13-7 15-16,-3 1 26 15,-19-7 25-15,-5 1 6 16,-17 3-16-16,-3 2-26 16,-13 4-31-16,-4 3-12 0,7 1-75 15,3 0-92 1</inkml:trace>
  <inkml:trace contextRef="#ctx0" brushRef="#br0" timeOffset="24741.57">4898 10421 936 0,'-15'-4'418'0,"-21"-7"-212"16,6 5-79-16,9 4-92 15,5 2-30-15,9 7-31 16,5 2-7-16,3 4-5 0,7 2 4 16,8 1 15-16,4 0 6 15,5-6 12-15,-1-2 5 16,-3-8 4-16,-1 0 2 15,-14-1-4-15,-1-2-6 16,-13 5-8-16,-10-1-2 16,-6 4 4-16,-8 3 5 15,4 1 1-15,3 0-1 16,12 6-5-16,3-1 6 16,12 1 7-16,6 3 6 0,10-1 11 15,4-5-4-15,8-2-2 16,1-7 0-16,0-4-2 15,0-5 0-15,-2-7 2 16,-6-5-1-16,-2-6-5 16,0-2-2-16,-10-1-2 15,3 1 0-15,-10 3 2 16,-4 1 3-16,-2 10 16 16,-1 2-1-16,2 13-16 15,-3 4-2-15,3 12-15 16,1 7-2-16,0 5 11 15,4 2 1-15,4-7-1 16,3-2 0-16,5-7 2 16,0-7 3-16,-1-5 9 15,0-8 3-15,-1-9 4 16,1-2-2-16,-3-5-6 0,2-3-3 16,-6-4-4-16,-3-1-2 15,-1 3-4-15,-1 0-2 16,4 14-8-16,-2 2-10 15,2 11-2-15,-3 9 3 16,0 8 13-16,-1 6 9 16,4 3 4-16,0-1-2 15,4-5-4-15,-1-4-1 0,1-5 2 16,1-5 1-16,-2-8 7 16,3-1 1-16,-1-9 2 15,0-3-1-15,2-6-6 16,-1-4-1-16,-2-2-4 15,2 0-1-15,1 2-4 16,0 4 0-16,-4 5 0 16,-4 3-1-16,-2 5-37 15,-1 1-70-15</inkml:trace>
  <inkml:trace contextRef="#ctx0" brushRef="#br0" timeOffset="25397.66">5472 10462 864 0,'-1'6'332'15,"2"11"-229"-15,2 4-38 16,5 10-15-16,6-2-6 15,6-4-7-15,-2-3 7 0,3-9 26 16,-1-8 16-16,2-13 19 16,2-10-10-16,2-8-25 15,-4-4-14-15,-7-6-23 16,-6 6-5-16,-11-1-28 16,2 4-55-16,0 15-284 15</inkml:trace>
  <inkml:trace contextRef="#ctx0" brushRef="#br0" timeOffset="26186.38">6279 10410 1011 0,'9'-1'385'0,"16"-5"-288"15,5 4-48-15,6 0-35 16,-1-3-5-16,-9 4 2 16,0-5 3-16,-10 3 8 15,-6-2 3-15,-9 1 0 16,-4 1-7-16,-10 3-14 15,-2 4-5-15,-1 8-13 16,3 5-2-16,8 9-2 16,-1 3-1-16,6 6 1 15,6 3 4-15,3-3 9 16,6-1 4-16,10-7-34 0,4-3-4 16,9-12 0-16,5-5 0 15,-5-14 33-15,3-8 4 16,-4-3 1-16,-5-8 0 15,-6 1 11-15,-8 2 7 16,-14-5 35-16,-8 4 13 16,-12 2 19-16,-4-1 6 15,-3 7-26-15,-1 4-13 16,8 8-36-16,0 5-16 0,2 8-18 16,3 4-4-16,-1 7 2 15,6-1 2-15,6 2 2 16,7 1 3-16,4-1 5 15,7-3 4-15,5-8 5 16,4-2 3-16,5-8 7 16,-2-2 1-16,-1-6 1 15,-7-2-7-15,-9-11-5 16,-2 1-2-16,-8 1 1 16,-3-1 4-16,-1 9 1 15,-6 0-3-15,-1 9-11 16,1 2-8-16,4 13-10 15,3-2 0-15,1 6 3 16,6 4 7-16,8 0 9 16,2 2 3-16,4-3 23 15,3-7 12-15,1-6 9 0,1-4 29 16,-1-8 17-16,-3-5 4 16,-6-10 7-16,-4-1-23 15,-9-3-28-15,-2-2-14 16,-6-2-43-16,-6 1-56 15</inkml:trace>
  <inkml:trace contextRef="#ctx0" brushRef="#br0" timeOffset="26717.77">8108 10427 505 0,'0'10'303'15,"0"13"28"-15,-12 9-173 16,-4 6-56-16,-6-1-18 15,-8-8-37-15,0-5-6 0,2-11-5 16,2-8-1-16,1-12-6 16,3-8-11-16,7-8-20 15,4-6-8-15,6 1-11 16,9 0-1-16,3 6-1 16,4 9 2-16,11 12 18 15,2 5 7-15,8 16 15 16,2 3 3-16,0 8-8 15,0-2-2-15,-5 1-2 16,-4 1-2-16,-4-5-75 16,-5 1-216-16</inkml:trace>
  <inkml:trace contextRef="#ctx0" brushRef="#br0" timeOffset="27092.59">8437 10384 768 0,'-12'-5'398'0,"-9"-5"-105"16,2 8-185-16,5 2-48 16,3 3-56-16,3 4-16 15,8 6-12-15,2 2-1 16,8 0 7-16,5 3 7 0,2-10 11 15,2-1 3 1,-5-2 6-16,-3-5 3 0,-6 0 2 16,-5 0-6-16,-8 0-8 15,-6-3-4-15,-4 6-5 16,-4 0 5-16,5 6 0 16,2 2-2-16,5-1 6 15,7 5 5-15,4-2 12 16,5 2 4-16,5 2-3 15,2-1-3-15,5-4-5 16,0-2 0-16,0-6-13 16,2-4-54-16</inkml:trace>
  <inkml:trace contextRef="#ctx0" brushRef="#br0" timeOffset="27233.25">8398 10182 1189 0,'-6'-3'474'16,"-1"-3"-328"-16,3 4-68 16,2 3-52-16,6 5-97 15,2 4-406-15</inkml:trace>
  <inkml:trace contextRef="#ctx0" brushRef="#br0" timeOffset="27545.4">8621 10521 741 0,'17'6'359'0,"17"3"-141"16,-2-2-52-16,-7-7-68 15,-5-7-24-15,0-2-23 16,-5-4-12-16,-2-3-10 16,-10-2-21-16,-7-9-36 15,-7-1-10-15,-13-2-14 16,-1 6 11-16,-9 8 21 15,3 9 0-15,5 14-7 16,4 10-3-16,5 12 2 16,7 5 13-16,7 6 14 15,-2 3 5-15,12 3 36 16,0 2-5-16,2 2 1 16,6-4 1-16,-9-4-22 15,-2-5-2-15,0-9-61 0,1-8-365 16</inkml:trace>
  <inkml:trace contextRef="#ctx0" brushRef="#br0" timeOffset="27873.44">9237 10489 946 0,'-9'9'429'0,"-18"7"-202"16,1 3-52-16,-8 0-84 16,-1-2-23-16,0-2-34 15,-1-5-5-15,4-10-66 16,2-5-39-16,6-8-66 16,3-3-30-16,8-4 44 15,7 0 28-15,10 0 53 16,5 5 30-16,12 8 40 15,1 6 20-15,6 8 47 16,2 5 12-16,3 7 4 16,3 6-5-16,-4 6-26 15,-3 0-15-15,-7-2-29 16,-5-4-26-16</inkml:trace>
  <inkml:trace contextRef="#ctx0" brushRef="#br0" timeOffset="28311.14">9818 10608 922 0,'-1'10'367'15,"0"20"-240"-15,-5 4-39 16,-5 7-29-16,-3-2-14 15,0-10-123-15</inkml:trace>
  <inkml:trace contextRef="#ctx0" brushRef="#br0" timeOffset="28904.72">10343 10412 708 0,'10'15'317'0,"10"6"-140"15,-1 12-107-15,2 4-15 16,-13-5-10-16,-6 0-2 15,-6-8-3-15,-5-6-1 16,-2-7-2-16,2-5 2 16,1-12-12-16,6-3-12 15,3-11-25-15,3-5-12 0,10-3-1 16,1 0 6-16,2-1 12 16,2 2 2-16,-3 5 3 15,-3 5 0-15,-4 9 2 16,-3 4 0-16,-6 8 3 15,-5 3 7-15,-1 6 3 16,-2 5 4-16,3 4 0 16,0 0-5-16,8 5-4 15,5-3-1-15,9-1-3 16,3-4 0-16,7-5 4 16,5-2-37-16,6-10-157 15</inkml:trace>
  <inkml:trace contextRef="#ctx0" brushRef="#br0" timeOffset="29341.85">10943 10520 698 0,'-1'3'352'0,"-9"3"-104"0,-2 5-57 16,-8 0-73-16,-4 1-33 16,4 1-46-16,-3-1-9 15,0-6-7-15,3-2-1 16,2-4 0-16,1-7 0 15,6-6-7-15,2-7-5 16,6-5-12-16,3-2-6 16,4 4-7-16,4-1 1 0,0 9-4 15,5 6-4-15,3 11 4 16,0 11 5-16,2 10 13 16,-3 2 8-16,5 8 9 15,0-6 0-15,3 1-3 16,2-5 0-16,0-11-2 15,0-2-1-15,-8-13 7 16,7-2 0-16,-1-12-1 16,-1-5-1-16,5 1-5 15,-11-5 0-15,-2 0-2 16,-4 0 1-16,-4 6-4 16,-4 7-6-16,-2 13-2 15,0 7 1-15,0 10 4 16,3 4 8-16,0 2-1 15,1 3-1-15,0-3-3 16,-1 3 34-16,1-7-95 16</inkml:trace>
  <inkml:trace contextRef="#ctx0" brushRef="#br0" timeOffset="29873.2">12094 10481 375 0,'7'8'282'16,"4"6"15"-16,-5 3-88 0,-5 1-12 15,-10 5-41-15,-8-1-13 16,-12 6-56-16,-8-4-19 16,0-8-28-16,-1-3-6 15,4-15-2-15,6-9-7 16,4-11-30-16,4-4-14 16,12-3-19-16,5-2-2 15,11 9 10-15,5 0 2 16,6 13 7-16,4 4 9 15,5 12 12-15,-11 9 3 0,17 10 9 16,0 1-3-16,1 5-2 16,5-1 0-16,-19-4 0 15,-3 2-16-15,-10-10-202 16</inkml:trace>
  <inkml:trace contextRef="#ctx0" brushRef="#br0" timeOffset="30029.22">11981 10281 1145 0,'-1'-3'453'16,"-2"-4"-299"-16,5 8-141 16,-2-1-29-16,0 0-119 15,9 17-127-15</inkml:trace>
  <inkml:trace contextRef="#ctx0" brushRef="#br0" timeOffset="30310.41">12262 10613 732 0,'11'11'392'15,"8"6"-101"-15,2-1-84 16,2-4-96-16,-1-7-23 16,0-5-28-16,0-5-9 0,-3-8-14 15,-4-2-6-15,-10-3-22 16,-5-4-16-16,-16-1-29 15,-6-2-11-15,-12 6 0 16,0 4 9-16,2 10 11 16,2 6 0-16,5 12 0 15,5 5 1-15,10 12-2 16,4 5 18-16,8 4 18 16,7 3 13-16,1-3 16 15,4-2-11-15,5-3-7 16,-5-7-5-16,1-4 1 15,-4-8-20-15,-6-13-267 16</inkml:trace>
  <inkml:trace contextRef="#ctx0" brushRef="#br0" timeOffset="30661.29">12772 10568 1038 0,'-1'7'407'15,"-12"8"-253"-15,1 3-10 16,-6-2-41-16,-6 0-17 16,0-6-51-16,1-1-8 15,-5-9-4-15,1-4-11 0,-3-10-24 16,0-2-14-16,11 0-19 15,3-2 0-15,13 2-3 16,8 1 2-16,9 5 4 16,7 8 8-16,6 6 33 15,-1 7 12-15,4 8 28 0,-3 1 9 16,-4 7-3-16,1 2-5 16,-3 1-13-16,-3 1-6 15,0-8-6-15,-1-3-60 16</inkml:trace>
  <inkml:trace contextRef="#ctx0" brushRef="#br0" timeOffset="33914.53">13653 10488 375 0,'5'-7'197'0,"6"-13"-47"0,7 2-17 15,3 3-18-15,-3 1-4 16,1 18-17-16,-1 13-21 15,-10 15-26-15,-3 9-6 16,-8 9-3-16,-3-3-4 16,1-3-11-16,6-4-5 15,10-15-1-15,0-8 4 16,12-14 8-16,1-5 3 16,6-11 0-16,2-7-2 15,-4-7-8-15,-3-3-1 0,-6-1-3 16,0 3 0-16,-7 2-6 15,-1-2-2-15,-4 9-5 16,-3 4 3-16,-3 8-7 16,-2 7-3-16,-2 11 4 15,-1 6 0-15,1 10 9 16,3 6 4-16,3 2-2 16,2-4-3-16,3 0-3 15,-1-4 1-15,2-9 9 16,5 0-38-16</inkml:trace>
  <inkml:trace contextRef="#ctx0" brushRef="#br0" timeOffset="34352.21">14365 10752 555 0,'-11'-5'367'15,"-9"-4"-29"-15,-4 4-147 16,-5 3-45-16,5 7-90 16,1 6-26-16,7 9-36 15,4 5 0-15,6 8 5 16,6 2 3-16,8-3 13 15,4-4 0-15,11-8 6 16,1-7 4-16,5-8 3 16,2 0 0-16,-3-11-2 15,-5-3-9-15,-5-5-183 0</inkml:trace>
  <inkml:trace contextRef="#ctx0" brushRef="#br0" timeOffset="39409.28">13709 10249 545 0,'7'0'248'0,"16"1"-88"16,13 0-33-16,16 3-24 0,9-2-30 15,10 4-51-15,-2-2-6 16,-7-1-3-16,-12-1 1 16,-20-4 1-16,-9-3 5 15,-6-3-4-15,-8-5-14 16,-6 0-10-16,-1-4-7 15,-8 2 0-15,2 4 10 16,0 5-6-16,6 5-9 16,0 3-6-16,9 6 0 15,3 8 8-15,0 2 28 0,2 4 30 16,-6 1 19-16,-10-2 23 16,-2-3-13-16,-7-8-10 15,1-3-3-15,8-9-413 16</inkml:trace>
  <inkml:trace contextRef="#ctx0" brushRef="#br0" timeOffset="39690.46">14736 10538 499 0,'21'0'224'0,"17"0"-108"16,12 4-71-16,0-4-9 15,3 3-51-15,-3 5-117 16</inkml:trace>
  <inkml:trace contextRef="#ctx0" brushRef="#br0" timeOffset="39893.8">14728 10625 665 0,'4'2'308'0,"12"2"-112"16,8 0-41-16,18-4-42 15,9 3-36-15,6 0-58 16,1-1-9-16,-5 2-30 16,-8-2-82-16</inkml:trace>
  <inkml:trace contextRef="#ctx0" brushRef="#br0" timeOffset="40128.21">15269 10623 859 0,'16'0'367'0,"8"-4"-189"0,17 1-87 16,6 5 2-16,5-1-38 15,-1 3-21-15,-7-1-17 16,-8-2 3-16,-10-1-434 16</inkml:trace>
  <inkml:trace contextRef="#ctx0" brushRef="#br0" timeOffset="41088.48">15851 10394 397 0,'8'-7'257'16,"6"-6"-28"-16,4 3-35 16,2 0-21-16,-1 11-68 0,-2 9-29 15,-8 16-33-15,-2 6-4 16,-8 13-3-16,-2 0-7 16,1-6-13-16,2 3-4 15,9-11-1-15,5-6 3 16,13-6 7-16,5-6 3 15,-2-13 6-15,5-5 0 16,-4-14-2-16,-4-6-1 16,-4-6-4-16,-9-2-4 15,-14-3-5-15,-3-1-1 0,-9 4-7 16,2 5-4-16,0 14-12 16,0 10-11-16,5 11-8 15,-1 8-1-15,6 8 9 16,2 0 7-16,5 5 9 15,2 1 3-15,7-2 2 16,-1 2 3-16,3-1-16 16,-1-3-62-16</inkml:trace>
  <inkml:trace contextRef="#ctx0" brushRef="#br0" timeOffset="41463.61">16403 10687 712 0,'-9'12'344'0,"-7"11"-133"16,-1 1-84-16,2 2-7 15,3 0-57-15,3-5-29 16,7-6-12-16,-1-9 2 15,4-7 14-15,3-8 1 16,4-9-2-16,1-4-8 16,2-7-15-16,0-2-1 0,-3-3-3 15,-1 3-1-15,0 8-5 16,0 7-1 0,-1 8-7-16,-2 6-4 0,4 9 1 15,0 4-1-15,6 10 5 16,2 2 3-16,2 2 0 15,-1 3 0-15,3-2 2 16,-3 0 2-16,-8-4-46 16,0-5-66-16</inkml:trace>
  <inkml:trace contextRef="#ctx0" brushRef="#br0" timeOffset="41619.55">16358 10777 871 0,'6'-2'381'0,"2"-2"-169"16,12 1-158-16,4-1-17 15,8 0-11-15,1 0-70 16</inkml:trace>
  <inkml:trace contextRef="#ctx0" brushRef="#br0" timeOffset="42291.28">15925 10160 339 0,'7'0'174'15,"11"1"-20"-15,12 2-24 16,13-3-7-16,5 2-29 15,17-2-52-15,1 0-12 0,5 2-10 16,-2-2 0-16,-18-1 1 16,-8 0-2-16,-20-1 0 15,-12-3 0-15,-10 4-8 16,-8-3-2-16,-10 1-8 16,-2-3-1-16,-2 3 1 15,5-3 2-15,8 1 1 16,2 3-4-16,9 2-7 15,4 0-2-15,5 5-5 16,4 0 1-16,1 5 7 16,-1 5 6-16,-2-1 15 15,-2 1 12-15,-8-2 29 16,-4 0 16-16,-4-1 16 16,-7-2-3-16,0-1-25 15,-4-1-19-15,4-2 4 16,2-1-99-16</inkml:trace>
  <inkml:trace contextRef="#ctx0" brushRef="#br0" timeOffset="42822.4">16923 10557 630 0,'6'0'311'0,"7"3"-64"16,16 4-160-16,6-5-2 0,17 3-35 15,4-5-22-15,0 2-16 16,-2 2-14-16,-15-4-141 15,-7 1-152-15</inkml:trace>
  <inkml:trace contextRef="#ctx0" brushRef="#br0" timeOffset="42994.24">16981 10646 766 0,'2'1'314'0,"7"-1"-150"16,10 1-58-16,11 2-12 15,8-1-23-15,14 2-51 16,0-2 12-16,8-2-181 16</inkml:trace>
  <inkml:trace contextRef="#ctx0" brushRef="#br0" timeOffset="43244.49">17547 10573 1001 0,'12'2'379'0,"20"2"-276"16,5-3-23-16,15 2-9 15,-4 0-27-15,0-3-16 16,-3 4-75-16</inkml:trace>
  <inkml:trace contextRef="#ctx0" brushRef="#br0" timeOffset="43650.47">18115 10518 719 0,'-4'-10'331'16,"-5"-18"-151"-16,10-5-43 16,15-2-67-16,6-1-28 15,15 12-25-15,1 6-3 0,7 17-3 16,2 8 3-16,-6 20-2 16,-5 8-3-16,-22 7 9 15,-15-1 5-15,-26-4 6 16,-10-1 1-16,-12-5-7 15,-1-3-3-15,8-4-3 16,7-8 1-16,20-7-3 16,7-4-7-16,13-5-6 15,10 0-2-15,13 1-6 16,9 4 3-16,11 3 3 16,0 0-34-16,-1 3-128 15,3 2-275-15</inkml:trace>
  <inkml:trace contextRef="#ctx0" brushRef="#br0" timeOffset="43962.98">18689 10425 842 0,'-12'-15'369'0,"-11"-11"-189"16,-5 10-88-16,2 7-24 15,-3 10-42-15,0 7-18 16,2 12-20-16,7 7-3 16,0 13 7-16,5 3 3 15,12 4 6-15,1-2 7 0,12-7 17 16,5-4 14-16,15-12 24 16,7-7 2-16,13-12-5 15,4-6-8 1,-10-17-4-16,-7-5 6 0,-21-10 13 15,-11-1-2-15,-19-6-16 16,-10-1-15-16,-12 4-34 16,-4 1-23-16,11 16-143 15</inkml:trace>
  <inkml:trace contextRef="#ctx0" brushRef="#br0" timeOffset="44587.78">18951 10495 927 0,'0'0'416'0,"-1"-6"-210"16,0 5-129-16,1 1-38 0,-1 0-45 16,1 0-50-16</inkml:trace>
  <inkml:trace contextRef="#ctx0" brushRef="#br0" timeOffset="45368.68">18979 10626 852 0,'-4'2'338'16,"3"10"-204"-16,1 5-33 16,1 17-8-16,4 9-4 15,2 14-11-15,-2 5-12 16,-2 3-16-16,0-3-7 15,-12-14-15-15,-1-6 2 16,-16-17 1-16,-6-6 0 0,2-9 5 16,-4-10-26-16,6-8-86 15,4-8-71-15,4-13-219 16</inkml:trace>
  <inkml:trace contextRef="#ctx0" brushRef="#br0" timeOffset="45923.94">18752 10187 490 0,'-3'-1'268'0,"1"-2"-62"0,6 2-44 16,-4 0-47-16,18 0-38 16,58 0-39-16,-23 4-13 15,5 4-21-15,4-1-1 16,-8 1 2-16,-4-3 3 16,-16-4-10-16,-11 0-26 15,-18-2-69-15,-6-3-28 16,-11-4-38-16,-4-1 20 15,1-3 47-15,1-2 23 16,9 4 43-16,4-1 3 0,4 9 51 16,7 5 20-16,5 7 38 15,0 5 28-15,-3 6 14 16,-5 0 6-16,-11 3-9 16,-5 0-21-16,-8-4-40 15,1-4-19-15,5-6-188 16</inkml:trace>
  <inkml:trace contextRef="#ctx0" brushRef="#br0" timeOffset="46533.18">19726 10250 782 0,'6'7'315'16,"4"13"-195"-16,4 5-11 0,0 6-15 15,-5 1-15-15,-2-4-28 16,-4-6-9-16,-3-7-14 16,0-6 1-16,-1-9 17 15,0-2 4-15,0-12-2 16,0-4-8-16,3-11-25 16,3-3-9-16,6-2-11 15,3 3-5-15,3 9-5 16,4 5 0-16,-4 12-3 15,-2 5-2-15,-1 11-3 16,-8 6 4-16,-4 8 17 16,1 5 6-16,-7 0 13 15,3-2-1-15,-1-7-4 16,-3-6 2-16,4-11 7 16,3 0 2-16,3-15-3 15,-1-3-2-15,4-9-10 16,4-4-4-16,0-2-3 0,5 4-2 15,0 4-1-15,-3 5-2 16,0 11-3-16,-3 4-4 16,0 4-7-16,-3 8 1 15,-1 7 8-15,1 4 6 16,0 7 6-16,-1-1 4 16,-2-5 1-16,4-2 14 15,-3-6-177-15</inkml:trace>
  <inkml:trace contextRef="#ctx0" brushRef="#br0" timeOffset="46767.51">19646 10599 869 0,'8'-1'385'15,"9"-1"-176"-15,18-1-112 16,13-3-21-16,12 3-32 16,2 0-17-16,2 2-15 15,0-4-2-15,3 1 0 16,-4 0-19-16,-11 1-161 16,-11-1-160-16</inkml:trace>
  <inkml:trace contextRef="#ctx0" brushRef="#br0" timeOffset="47142.41">20033 10682 709 0,'-13'2'297'0,"-9"1"-177"15,8 1-40-15,6 1-41 16,6 3-22-16,8 6-17 16,3-2 1-16,8 5 5 15,6 1 1-15,2 4 1 16,-3 1 12-16,-12 2 39 15,-3-2 32-15,-20-5 48 16,-8-1 0-16,-10-7-27 16,-7-6-28-16,2-8-41 15,6-6-11-15,11-1-11 16,4-4-5-16,10 5-73 16,5-1-54-16,7 3-217 15</inkml:trace>
  <inkml:trace contextRef="#ctx0" brushRef="#br0" timeOffset="47470.45">20475 10632 989 0,'1'-1'430'0,"-2"1"-235"16,-2 0-95-16,3 0-36 16,-1 0-57-16</inkml:trace>
  <inkml:trace contextRef="#ctx0" brushRef="#br0" timeOffset="48882.91">1777 11160 396 0,'-2'0'257'0,"-2"9"25"15,0 11-87-15,2 25-106 16,1 11 15-16,6 17-26 16,-1 5-15-16,3-6-20 15,0-10-11-15,-2-17-6 16,2-13 1-16,0-12-35 16,-3-11-65-16</inkml:trace>
  <inkml:trace contextRef="#ctx0" brushRef="#br0" timeOffset="49179.63">1727 11169 585 0,'15'0'223'16,"10"0"-172"-16,9 1-17 15,12 4-22-15,0-4-5 0,11-1 0 16,-11-2 2-16,-15-4-7 15,-3 1 47-15,-17 1 28 16,-2 1 7-16,-9 3 15 16,-2 7-36-16,-1 7-10 15,-4 7-3-15,6 13 0 16,-5 9-7-16,6 14 4 16,6 6-3-16,-3 0-2 15,10-3-2-15,-5-17-13 16,5-6-34-16,3-13-209 15</inkml:trace>
  <inkml:trace contextRef="#ctx0" brushRef="#br0" timeOffset="49586.01">2225 11440 591 0,'-4'7'295'15,"-4"6"-74"-15,1 8-81 16,4 6-56-16,3-1-15 16,9 4-9-16,2-4-12 15,6-8-11-15,5-3 6 16,-3-10-13-16,3-4 1 16,1-4 5-16,-5-7 0 15,3-6 0-15,-5 0-3 16,-8-6-9-16,-2 0-5 0,-5 3-8 15,-1-1-4-15,-5 10-12 16,0 4-12-16,1 15-10 16,0 5-3-16,4 7 4 15,1 5 8-15,8-4 8 16,6-1 5-16,6-4 25 16,3-5 9-16,-5-8 19 15,3-3 12-15,-4-5-3 16,-7-7-1-16,4 2-9 15,-9-5-10-15,-5-4-7 16,0 3-50-16,-8-10-148 16,0 0-133-16</inkml:trace>
  <inkml:trace contextRef="#ctx0" brushRef="#br0" timeOffset="49679.58">2444 11292 682 0,'-4'-8'421'0,"-7"-7"-49"15,5 8-173-15,-1 2-60 16,2 5-106-16,3 0-15 15,5 4-207-15</inkml:trace>
  <inkml:trace contextRef="#ctx0" brushRef="#br0" timeOffset="49898.1">2714 11454 848 0,'7'12'411'15,"6"8"-140"-15,10 10-145 16,6 1-38-16,-2 0-45 16,-2 3-18-16,-17-4-6 15,-11-5 3-15,-16-1 7 16,-3-4 5-16,-6-11 1 16,-2-7-13-16,2-6-125 15,1-7-170-15</inkml:trace>
  <inkml:trace contextRef="#ctx0" brushRef="#br0" timeOffset="50733.8">3680 11138 687 0,'7'1'251'0,"12"5"-183"0,5 1-54 16,16-2 2-16,7 1 4 16,9-6-1-16,-1 0-1 15,-16-4 2-15,-8-1-1 16,-22-2 4-16,-9-2-4 15,-6 4-11-15,-8-1-4 16,-6 5-10-16,7 4-5 16,-2 2-1-16,3 3-2 15,10 6-1-15,-1 2 3 16,10 5 3-16,8 2 2 0,0 4 4 16,6-2 1-1,-5 2 2-15,-9-4 3 0,-1-3 0 16,-8-3 5-16,-5-4 16 15,1 0 2-15,-6-3-1 16,2 2-5-16,1 4-8 16,1 3-5-16,8 11-2 15,8 3-1-15,7 10-6 16,1 2 0-16,1 7 39 0,-10 1 10 16,-8-4 15-16,-4-2 12 15,-17-11-16-15,3-5 0 0,-9-13 2 16,-5-13-3-16,0-14-15 15,2-9-7-15,9-11-18 16,11-1-13-16,12-2-37 16,8 2-35-16,9 7-93 15,8 4-94-15</inkml:trace>
  <inkml:trace contextRef="#ctx0" brushRef="#br0" timeOffset="51218.07">4356 11498 642 0,'-14'0'304'16,"-17"2"-116"-16,2 5-73 16,11 2-72-16,6 5-20 0,17 2-25 15,5-2-3-15,12 2 5 16,1-2 4-16,2-3 5 15,-4-4 0-15,-7-4 5 16,-5-3 4-16,-13-3-4 16,-6 6-2-16,-12-2-3 15,-6 1-5-15,-5 4 28 16,5-2 10-16,8 2 16 16,6 5 3-16,11-1-23 15,3 3-3-15,4 5-12 16,9 0-2-16,7 3-1 15,3-3-5-15,5-8 1 16,1-1 4-16,-8-9-41 16,-1-2-70-16</inkml:trace>
  <inkml:trace contextRef="#ctx0" brushRef="#br0" timeOffset="51343.15">4387 11311 901 0,'-5'-8'412'15,"-2"-5"-199"-15,1 3-93 16,4 10-116-16,4 7-45 16,6 9-265-16</inkml:trace>
  <inkml:trace contextRef="#ctx0" brushRef="#br0" timeOffset="51632.61">4543 11680 950 0,'7'7'391'0,"12"8"-232"16,1-4-61-16,-3-7-41 16,6-4-7-16,-3-8-12 15,-2-7-4-15,-4-6-26 16,-7-1-15-16,-11-2-28 16,-7 1-11-16,-11 3 6 15,-5 2 9 1,-4 3 14-16,4 7 1 15,7 9-10-15,3 10 0 16,11 16 32-16,-2 4 15 0,3 10 36 16,4 5 9-1,2 11-18-15,1 2-5 0,4 1-19 16,2-5-5-16,-3-11-4 16,8-6 5-16,-3-15-147 15</inkml:trace>
  <inkml:trace contextRef="#ctx0" brushRef="#br0" timeOffset="52163.46">4985 11615 458 0,'-5'-8'322'0,"-6"-6"24"15,-7-1-148-15,-4-1-34 16,-1 7-67-16,0 2-34 16,1 7-59-16,5 7-16 15,3 7-15-15,4 4 0 16,8 5 5-16,4 5 3 15,10-4 11-15,2-1 3 0,7-7 9 16,-3-9 5-16,0-6 7 16,4-2 0-16,-4-8-7 15,-1-1-6-15,-4-7-11 16,-6-1-2-16,-4 1 5 16,-1-2 5-16,-3 9 7 15,0 3 1-15,-2 6-7 16,0 4-4-16,2-3-2 15,0 0-1-15,1 4 6 16,1 12 6-16,12 32 13 16,1-28 9-16,5-4 26 15,2-3 16-15,5-6 21 16,-5-6 5-16,-3-6-1 16,-3-4-12-16,-10-5-27 15,0 0-13-15,-5 0-83 16,0 1-80-16</inkml:trace>
  <inkml:trace contextRef="#ctx0" brushRef="#br0" timeOffset="52366.58">5241 11530 661 0,'-3'1'372'0,"-4"9"-22"16,2 5-183-16,5 16-66 15,3 9-10-15,7 10-16 16,4 7-20-16,-3 13-27 16,1 5-5-16,-6 1 13 15,-2-3-55-15,-3-14-144 16,-3-14-127-16</inkml:trace>
  <inkml:trace contextRef="#ctx0" brushRef="#br0" timeOffset="52538.36">5209 11749 1225 0,'5'-5'465'16,"4"-2"-317"-16,15 4-131 0,11 3-22 15,5 0-3-15,5 1-68 16</inkml:trace>
  <inkml:trace contextRef="#ctx0" brushRef="#br0" timeOffset="52913.28">5727 11563 440 0,'-13'-5'306'15,"-9"-6"8"-15,-2 10-164 16,2-1-52-16,3 5-69 16,3 3-22-16,12 5-19 15,0 7-3-15,11-2 4 16,6 1 4-16,6-3 9 16,3-2 4-16,0-3-18 15,-3-6-26-15,-9-2-56 16,-5-2-50-16,-15-3-12 15,-6 1 24-15,-10 1 56 16,-3 2 56-16,2 0 90 16,4 2 42-16,6 6 56 15,4 4 16-15,11 5-12 16,3 5-17-16,13 2-35 16,7-2-17-16,8 0-43 15,-3-1-18-15,12-10-15 0,1-3-26 16</inkml:trace>
  <inkml:trace contextRef="#ctx0" brushRef="#br0" timeOffset="53460.28">6709 11700 444 0,'0'-6'296'16,"-6"-13"33"-16,-5 1-69 15,-11-1-64-15,-5 7-31 16,-3 2-65-16,-2 6-34 16,7 8-49-16,0 2-18 0,8 9-11 15,7 5 0-15,10 5 10 16,7 3 3-16,9 3 5 16,4-2 3-16,6-9 5 15,3-5 4-15,2-9 7 16,-1-6 3-16,-3-10-28 15,-5-4-56-15,-7-9-210 16,-3-4-231-16</inkml:trace>
  <inkml:trace contextRef="#ctx0" brushRef="#br0" timeOffset="53538.45">6687 11462 685 0,'-3'-9'374'0,"-4"-5"-107"15,-3 2-82-15,9 11-144 16,1 5-23-16,3 7-270 15</inkml:trace>
  <inkml:trace contextRef="#ctx0" brushRef="#br0" timeOffset="53725.59">6831 11546 1174 0,'-3'9'472'0,"-1"18"-295"0,2 3-43 16,3 18-28-16,4 5-21 15,-1 16-40-15,4 5-4 16,0 2-27-16,-2-7-3 16,9-9-32-16,-7-9-52 15,1-18-197-15</inkml:trace>
  <inkml:trace contextRef="#ctx0" brushRef="#br0" timeOffset="53913.04">6835 11781 725 0,'-5'-4'401'16,"0"-3"-40"-16,15 0-285 16,2 1-41-16,17 1-39 15,2 1-1-15,6 4-8 16,1 0-59-16</inkml:trace>
  <inkml:trace contextRef="#ctx0" brushRef="#br0" timeOffset="54412.94">7117 11622 817 0,'-3'-1'381'0,"-6"1"-157"16,1 8-142-16,1 7-42 15,2 8-18-15,5 5 3 16,5 2 3-16,4-4 0 0,4-3-7 16,6-4-1-16,2-12 6 15,0-3 4-15,-1-10 3 16,-3-6-2-16,-3-7-8 16,1-1-10-16,-4-2-17 15,-5-1-4-15,-4 2-3 16,-1 2 3-16,-5 4 8 15,2 5-2-15,1 10-20 16,-4-1-1-16,5 10 4 16,1 3 3-16,1-1 24 15,1 5 5-15,6-2 0 16,3-1 1-16,3-6 1 16,7-4 0-16,-3-4 0 15,4-2 0-15,-3-5-5 16,2-1-2-16,0 0-3 15,-2-2-2-15,4 5-4 16,-4 2-6-16,5 9 13 0,-1 4 6 16,-1 7 33-16,0 1 18 15,-9 0 20-15,-3 0 1 16,-11-3 6-16,-7 0-2 16,-10-4-22-16,-3-1-3 15,-4-4-64-15,0-3-72 16</inkml:trace>
  <inkml:trace contextRef="#ctx0" brushRef="#br0" timeOffset="54944.4">8592 11740 452 0,'4'-8'319'16,"2"-7"54"-16,1-3-112 0,-13 0-82 15,-2 2-19-15,-14-6-51 16,-2 5-24-16,-7 6-43 16,-3 7-27-16,5 9-29 15,-2 5-10-15,14 10-10 16,7 3 2-16,10 10 19 16,2-1 7-16,12 1 16 15,-2-4 7-15,15-8-1 16,6-3 2-16,-1-14 3 15,2-4 2-15,-4-12-100 16,-1-6-97-16</inkml:trace>
  <inkml:trace contextRef="#ctx0" brushRef="#br0" timeOffset="55037.78">8560 11485 601 0,'-3'-2'282'0,"-2"-7"-132"0,2 7-96 16</inkml:trace>
  <inkml:trace contextRef="#ctx0" brushRef="#br0" timeOffset="55475.23">8718 11628 663 0,'11'7'392'0,"6"1"-2"0,14-1-268 16,8 1-17-16,6-6-55 15,0-2-17-15,-3-1-14 16,-8-4-2-16,-11 1-1 16,-8 0 0-16,-9-1-11 15,-5 1-6-15,-11 1-10 16,-7 3-3-16,-8 8 1 16,0 1 1-16,0 8 0 15,6 3 7-15,8 4 9 16,3 0 5-16,11 4 18 15,2-2-2-15,11-4 0 16,3-1 1-16,6-8-6 16,1-4 1-16,1-9 4 15,-1-6 1-15,0-9-3 16,-3-6-3-16,-3-3-7 16,-2-2-12-16,-7 2-4 15,-3 0-4-15,-4 9-2 16,-4 5 6-16,0 10-3 0,-1 6 3 15,-2 7 7-15,4 5 8 16,4 6 6-16,2 0-1 16,4 1-6-16,3-1 1 15,1-7-74-15</inkml:trace>
  <inkml:trace contextRef="#ctx0" brushRef="#br0" timeOffset="56060.62">10252 11382 660 0,'-2'-1'370'0,"2"0"-116"15,-1 19-104-15,-3 9-32 16,4 20-41-16,-5 10 11 16,2 8-23-16,0 7-15 15,5 3-26-15,7-1-8 16,13-4-5-16,5-9 2 16,14-18 3-16,6-9 2 15,1-21 8-15,-2-5-5 16,-14-8-67-16,-11-8-67 15</inkml:trace>
  <inkml:trace contextRef="#ctx0" brushRef="#br0" timeOffset="56201.58">10091 11729 674 0,'3'0'315'0,"13"1"-58"16,8 1-89-16,23 1-64 15,4-1-2-15,8-2-63 16,5 2-16-16,-5-1-142 16</inkml:trace>
  <inkml:trace contextRef="#ctx0" brushRef="#br0" timeOffset="56654.21">10626 12031 862 0,'-4'13'375'0,"-9"9"-219"15,2 2-4-15,2 4-82 16,0-6-20-16,7-6-22 16,0-5-8-16,2-11 19 15,0-3 2-15,1-7-1 16,5-7-2-16,4-9-27 16,4-3-4-16,3-7-2 15,-1 1-2-15,-4-2 0 16,-1 8-2-16,-3 10-2 15,-1 6-7-15,4 15-5 16,-2 3 3-16,-3 11 7 16,3 9 8-16,-1 7 8 15,0 4-2-15,8 1-3 16,1-1-1-16,-2-5 22 16,0-5-49-16,-8-7-115 15,-4-5-112-15</inkml:trace>
  <inkml:trace contextRef="#ctx0" brushRef="#br0" timeOffset="56794.98">10606 12067 978 0,'2'0'385'0,"4"-3"-242"0,14 4-111 15,6 5-28-15,11-3-17 16,4 3-71-16</inkml:trace>
  <inkml:trace contextRef="#ctx0" brushRef="#br0" timeOffset="57247.84">10917 12081 878 0,'2'-4'368'0,"10"3"-222"0,4 1-40 15,13 0-57-15,4 4-15 16,6 0-11-16,2-2-12 15,-6 0-4-15,-2-1 7 16,-14-4-49-16,-1 1-21 16,-16-7-47-16,-2 3-20 15,-5-6 47-15,-2-1 21 16,-1 0 46-16,-3-4 13 16,5 6 4-16,-1-3 11 15,7 11 15-15,1 1 10 0,5 6 24 16,-6-4 2-16,0 0 6 15,3 10 4-15,34 41 13 16,-33-35 1-16,-2-1-6 16,-3 0-11-16,-5-5-28 15,0 4-10-15,-3-6-33 16,1-3-57-16,-2-5-366 16</inkml:trace>
  <inkml:trace contextRef="#ctx0" brushRef="#br0" timeOffset="57529.02">11379 11938 638 0,'-2'8'339'0,"1"8"-73"16,1 6-104-16,0 3 31 0,3 5-39 15,1 0-18-15,-1-1-58 16,1 0-29-16,-2-8-21 16,0-4 3-16,-2-10-97 15,-1-5-70-15</inkml:trace>
  <inkml:trace contextRef="#ctx0" brushRef="#br0" timeOffset="57826.12">11378 11920 763 0,'9'-7'385'0,"9"-5"-149"16,2 2-45-16,2 5-72 15,0 5-49-15,-3 6-36 16,-6 4-16-16,-7 5-11 15,-7 1-1-15,-2 2 3 16,-6-1 4-16,-1 1-1 16,3-4-3-16,1-5-24 15,9-6-3-15,8-3-2 0,8 7-1 16,4 2 18-16,1 8-2 16,-3 0-2-16,-6-2-1 15,-12 2 25-15,-7-4 9 16,-15 2 12-16,-11 2 4 15,-2-9-13-15,0-3-3 16,5-6-145-16</inkml:trace>
  <inkml:trace contextRef="#ctx0" brushRef="#br0" timeOffset="58122.63">12077 11725 891 0,'10'-1'381'0,"13"-3"-202"16,6 2-35-16,7 2-41 16,2 0-36-16,3 1-46 0,-2-1-7 15,-2 0-48-15,-4-1-62 16</inkml:trace>
  <inkml:trace contextRef="#ctx0" brushRef="#br0" timeOffset="58341.33">12145 11819 632 0,'-2'4'403'16,"4"1"29"-16,8 2-222 16,11 0-6-16,11 0-48 15,7-2-31-15,9-1-55 16,-1 1-27-16,-5-3-20 15,-6-3 12-15,-8-2-107 16,-6-2-133-16</inkml:trace>
  <inkml:trace contextRef="#ctx0" brushRef="#br0" timeOffset="58841.75">12911 11507 677 0,'0'-8'335'0,"1"-5"-70"16,2 6-58-16,-2 11-74 15,-1 8-10-15,0 17-54 16,0 9-4-16,-2 13-3 16,0 5-16-16,2 4-21 15,4 4-3-15,12-6-4 16,8-3-1-16,9-12-1 15,2-9 1-15,-1-14 3 0,-4-7-10 16,-10-11-84 0,-2-5-88-16</inkml:trace>
  <inkml:trace contextRef="#ctx0" brushRef="#br0" timeOffset="59013.48">12853 11737 1107 0,'6'0'445'0,"12"0"-269"16,11 2-38-16,18 0-40 15,7 1-19-15,7 4-40 16,-1-3-12-16,-8 0-111 16</inkml:trace>
  <inkml:trace contextRef="#ctx0" brushRef="#br0" timeOffset="59708.21">13279 11979 637 0,'0'11'308'16,"2"6"-100"-16,-2 6-98 15,5 4 10-15,0 3-23 16,-2-2-19-16,3 1-22 16,-6-6-9-16,0-8-21 15,0-4 1-15,-2-12-36 16,2-6-30-16,-5-8-69 0,-1-5-26 15,2-1 21-15,-2-4 27 16,6-5 62-16,1 2 20 16,10-2 18-16,6 7 11 15,4 11 23-15,3 1 3 16,-1 14-5-16,-5 2-9 0,-3 8-21 16,-5 3-4-16,-10-1 1 15,-3 1 3-15,-11-2 3 16,-2-2 1-16,0-3-6 15,2-2-11-15,11-4-28 16,5-3-7-16,14-3-4 16,4 2 6-16,11 1 22 15,1 1 1-15,-1 9-2 16,-1 3-2-16,-14 5 25 16,-10 2 13-16,-19-1 18 15,-11 0 8-15,-15-1-16 16,-3-4-6-16,3-6-9 15,1-8-6-15,14-7-88 16,9-3-76-16</inkml:trace>
  <inkml:trace contextRef="#ctx0" brushRef="#br0" timeOffset="60145.6">13641 12107 790 0,'2'-4'354'16,"4"2"-153"-16,8-3-97 15,9 4-10-15,8 1-36 16,10 0-27-16,1 0-13 15,-1 1-4-15,-12-1-2 16,-9 0 1-16,-11-2 3 16,-6-8-13-16,-5 3-17 15,-4 2-5-15,-8-3-7 16,0 2 11-16,-3-2 12 16,0 1 3-16,6 1 2 15,2 5 0-15,2-1-3 16,4 0-7-16,7 6 13 15,4-1 6-15,7 10 14 0,1-3 8 16,-2 4 7-16,-4 1 7 16,-6-1 7-16,-4 1 2 15,-11-5-10-15,0 0-8 16,-5-3-34-16,2-4-56 16,2-3-213-16</inkml:trace>
  <inkml:trace contextRef="#ctx0" brushRef="#br0" timeOffset="60489.51">14336 12034 540 0,'-4'-6'267'0,"-10"-3"-65"15,-3-2-36-15,-10 6-15 16,-3 2-12-16,-3 6-42 16,4 5-23-16,1 5-32 15,6 4-4-15,6 2 12 16,3 5 18-16,11 4 8 0,3 0-3 15,13-1-1-15,-1-5-6 16,11-6-5-16,1-4-4 16,13-6-12-16,5-9-10 15,0-6-108-15,-1-2-79 16</inkml:trace>
  <inkml:trace contextRef="#ctx0" brushRef="#br0" timeOffset="61254.75">14820 11447 493 0,'-2'-17'258'0,"2"-22"-51"16,6 4-59-16,11 5-54 16,5 2-8-16,6 9 2 15,1 4-3-15,-1 11-18 16,-1 6-5-16,2 11-36 0,-3 4-13 16,-4 9-6-16,0 1-3 15,-8 6-5-15,-8 4 0 16,-6 2 2-16,-10 1 2 15,-13-1 5-15,0-2 1 16,-7-9 0-16,4-2-2 16,5-5 1-16,4 0-22 15,13 0-52-15,4-1-50 16,6 2-263-16</inkml:trace>
  <inkml:trace contextRef="#ctx0" brushRef="#br0" timeOffset="61629.62">14988 12074 98 0,'0'1'62'0,"0"1"25"16,0-2-30-16,0 0-16 16,0-1-6-16,0 0 3 15,-2 0 24-15,1 0 74 16,0 1 32-16,0 0 26 0,-11 0-12 16,-27 7-53-16,30-4-29 15,6 3-51-15,3 2-12 16,3-2 8-16,4-2 13 15,2-1 29-15,2 0 10 16,-1-2 10-16,-2-1 5 16,-3 0-8-16,-2-4-12 15,-4-3-41-15,0 2-25 16,-3 4 91-16</inkml:trace>
  <inkml:trace contextRef="#ctx0" brushRef="#br0" timeOffset="78202.1">15742 11563 472 0,'0'1'260'0,"0"1"-25"0,-12 17-84 15,-1 11-37-15,-6 15-25 16,-4 7-29-16,7 6-40 16,-2 2-5-16,6-11-2 15,5-5 0-15,1-16 1 16,2-13 10-16,3-18 11 16,4-8-1-16,-1-18-2 15,0-10-11-15,10-12-15 16,2-3-2-16,2-4-1 15,0 5 0-15,-1 4 3 16,-1 4-1-16,-3 4 6 16,2 8 3-16,-6 12 18 15,-4 8-9-15,1 20-8 16,0 8-5-16,8 20-20 16,2 8 7-16,8 14 3 0,0 3 1 15,4 12 1-15,3-1 2 16,-1-6 2-16,0-4 5 15,-7-21-104-15,-6-11-84 16</inkml:trace>
  <inkml:trace contextRef="#ctx0" brushRef="#br0" timeOffset="78342.72">15666 11794 565 0,'0'0'291'16,"4"-1"-32"-16,6 1-206 15,10 2-31-15,16 0-11 16,8 2-3-16,10 2-64 16,2-3-123-16</inkml:trace>
  <inkml:trace contextRef="#ctx0" brushRef="#br0" timeOffset="78545.81">16135 11759 584 0,'-12'-7'360'16,"0"-4"-43"-16,-5 6-136 15,-1 2-41-15,9 5-89 16,1 4-33-16,9 5-32 0,6 4-7 16,9 11 7-16,6 3 7 15,1 5 7-15,-2 3 1 16,-13-2 13-16,-8-5 12 16,-18-10 9-16,-1-2 4 15,-7-9 1-15,3-5-28 16,3-13-201-16</inkml:trace>
  <inkml:trace contextRef="#ctx0" brushRef="#br0" timeOffset="78920.42">16637 11760 729 0,'10'-2'305'15,"2"-1"-140"-15,16 1-121 16,8 2-5-16,2 0-12 16,2 0-11-16,-8-1-5 15,-5-1 0-15,-10 2 7 16,-5-5-30-16,-10 1-61 15,-4-4-25-15,-11 2-18 16,-2 3 28-16,-2 4 53 0,1 3 22 16,3 7 20-16,0 2 17 15,5 6 30-15,0 4 9 16,7 7-3-16,1 3-13 16,3 4-22-16,4 0-7 15,0-6-4-15,4-4 13 16,5-10-176-16</inkml:trace>
  <inkml:trace contextRef="#ctx0" brushRef="#br0" timeOffset="79186">17089 11894 761 0,'-1'-6'366'0,"-6"-5"-123"15,-1-2-47-15,-6 3-69 16,-2 4-35-16,0 6-70 15,1 6-21-15,6 12-25 16,1 5-2-16,8 7 8 16,3 0 5-16,8-4 10 15,7-4 3-15,3-11 13 16,0-4 13-16,-1-8 38 16,-6-6 18-16,-2-12 11 15,-8 1-9-15,-5-7-36 16,0-3-11-16,-8 4-136 15,1 0-115-15</inkml:trace>
  <inkml:trace contextRef="#ctx0" brushRef="#br0" timeOffset="79732.98">17949 11845 651 0,'-17'-6'329'0,"-16"0"-112"15,-7 3-72-15,7 11-75 16,5 8-42-16,12 7-38 0,9 5-8 15,19 0 0-15,10 3 11 16,13-3 22-16,6-6 9 16,-5-6 24-16,-2-11 17 15,-12-6 41-15,-8-7 16 16,-6-13-5-16,-7-3-19 16,-7-20-47-16,-4-5-17 15,-10-7-14-15,-4-8-3 16,0 1-8-16,3-1-5 0,12 1-10 15,11 3-7-15,21 7-13 16,5 9-4-16,4 18-59 16,2 17-53-16,-5 19-215 15</inkml:trace>
  <inkml:trace contextRef="#ctx0" brushRef="#br0" timeOffset="80240.92">18278 11920 512 0,'0'-4'247'0,"2"-6"-80"0,4-1-50 15,1-4-21-15,-2-1 7 16,-9-8 13-16,-3 0 0 15,-10 2-23-15,-4 1-14 16,-4 11-38-16,-3 5-20 16,4 7-30-16,-3 6-13 15,12 11-10-15,3 4 1 16,11 10 10-16,5 0 6 16,10-4 13-16,4-4 4 0,5-7 5 15,3-4 2-15,-3-7 3 16,-1-7 2-16,-4-9 4 31,0 1 0-31,-5-11 1 16,1 2-3-16,-7 1-4 0,-3 0-1 15,-4 9-11-15,-3 2-4 16,1 9-12-16,-3 3-4 16,4 9 5-16,1 0 4 15,6 2 7-15,3 0 4 16,6-1 12-16,4-3 10 15,3-5 19-15,-1-2 11 16,-1-9 13-16,-2-1-1 16,-5-5-5-16,-2 1-9 0,-2-2-20 15,-3-7-7-15,-3-1-72 16,-3-4-66-16</inkml:trace>
  <inkml:trace contextRef="#ctx0" brushRef="#br0" timeOffset="80366.15">18419 11594 885 0,'0'-1'435'16,"-2"-2"-151"-16,2 7-199 15,0-4-53-15,0 0-1 16,0 10-116-16</inkml:trace>
  <inkml:trace contextRef="#ctx0" brushRef="#br0" timeOffset="80600.66">18608 11688 1093 0,'-4'0'448'16,"-4"3"-274"-16,3 11-74 16,5 14-69-16,5 10-3 15,14 26-8-15,-3 6-3 16,-1 8-7-16,-5 1-2 0,-4-8-1 15,0-3-1-15,2-7-2 16,0-6-7-16,3-18-129 16,-2-8-118-16</inkml:trace>
  <inkml:trace contextRef="#ctx0" brushRef="#br0" timeOffset="80772.28">18660 11994 664 0,'-3'-3'322'0,"6"-7"-102"16,3 5-142-16,13 0-69 16,5 0-8-16,10 2-1 15,5 3-20-15</inkml:trace>
  <inkml:trace contextRef="#ctx0" brushRef="#br0" timeOffset="81178.56">19073 11727 714 0,'-8'-7'363'0,"-10"-7"-113"16,1 3-70-16,-3 7-99 15,-1 3-34-15,3 2-46 16,6 7-13-16,8 4-11 16,5 2-2-16,7 3 8 15,1 0 7-15,8-3 10 16,1 0 3-16,4-1 1 16,-1-3-10-16,-7-3-13 15,-3-4-3-15,-12-3-9 16,-10-2 10-16,-8-4 12 15,-1 2 2-15,-5 3 16 16,3 1 7-16,7 6 15 16,-1 5 10-16,4 5 10 15,3 2 1-15,9 8 0 16,2-1-4-16,13-1-10 16,4 1-5-16,1-9-10 15,2-2-4-15,4-10-5 16,4-4 2-16,4-7-130 0,3-3-271 15</inkml:trace>
  <inkml:trace contextRef="#ctx0" brushRef="#br0" timeOffset="81381.83">19590 11721 1141 0,'-2'-1'497'15,"-3"0"-253"-15,5 2-168 16,0-1-40-16,0 0-36 16,0 0-31-16,0 0-222 15</inkml:trace>
  <inkml:trace contextRef="#ctx0" brushRef="#br0" timeOffset="81553.38">19553 11960 1207 0,'-1'1'581'0,"-6"-1"-191"0,6-1-130 16,1 0-137-16,0 0-30 15,0-1-59-15,0 1-69 16</inkml:trace>
  <inkml:trace contextRef="#ctx0" brushRef="#br0" timeOffset="83451.73">1833 12629 635 0,'-5'15'325'0,"-15"21"-89"16,-2 6-56-16,-3 10-89 16,-4 2-25-16,6-4-38 15,6-4-14-15,12-15-7 16,5-10-4-16,12-21-10 15,2-13-5-15,6-19 1 16,1-8 1-16,-6-7 10 16,-4-4 2-16,-6 0 3 15,-4-3 2-15,-2 5 0 0,1 3 1 16,-1 9 6-16,1 8 13 16,2 18 3-16,0 5-11 15,4 15-10-15,3 8-14 16,16 17-6-16,12 6 7 15,18 14 2-15,5 6 0 16,1 6 2-16,-7 0 2 16,-16-11 1-16,-4-7 2 15,-18-18 1-15,-5-7 2 16,-10-6 10-16,-10-8 3 16,-14-2 5-16,-14-5-1 0,-11 0-8 15,-6 1-5-15,-9-2-5 16,1 2-4-16,15 3 1 15,10-1-27-15,20-1-87 16,12 0-110-16</inkml:trace>
  <inkml:trace contextRef="#ctx0" brushRef="#br0" timeOffset="83654.81">2331 12799 440 0,'3'8'304'0,"1"13"37"0,-1 7-129 15,-2 9-63-15,1 2-31 16,-2 1-41-16,-1-2-18 16,1-8-37-16,0-7-6 15,7-7-90-15,3-11-143 16</inkml:trace>
  <inkml:trace contextRef="#ctx0" brushRef="#br0" timeOffset="83936.03">2714 12916 879 0,'-9'15'422'15,"-8"9"-163"-15,-6-1-116 16,-4 0-33-16,-4-12-48 15,4 2-17-15,4-13-26 16,0-3-19-16,6-11-44 16,-3-7-14-16,7-8-22 15,2-3 10-15,17 7 22 16,7 3 2-16,7 11 28 16,3 9 12-16,-2 11 19 15,3 10 12-15,5 10-4 16,0 5-5-16,0 2-8 15,-4-4 22-15</inkml:trace>
  <inkml:trace contextRef="#ctx0" brushRef="#br0" timeOffset="84303.06">3024 12928 1234 0,'-15'-8'487'0,"-18"-7"-339"16,1 4-58-16,0 14-67 15,6 5-22-15,5 11-14 16,10 3-5-16,13 6 5 16,8 2 5-16,13-3 3 15,4 1 3-15,3-10 4 16,-2-4 2-16,-3-8 5 15,-2-5 2-15,-6-8 10 16,-2-7 4-16,-9-10 6 16,-6-9 1-16,-6-15-2 15,-6-10-3-15,-3-12 11 16,-3-1 3 0,2 6 10-16,2 6-4 15,12 21-27-15,9 8-17 0,8 16-52 16,9 8-53-16</inkml:trace>
  <inkml:trace contextRef="#ctx0" brushRef="#br0" timeOffset="84865.27">3228 13039 540 0,'8'7'263'0,"3"6"-76"15,11-3-19-15,2-4-30 16,2-6-18-16,3-13-42 16,-9-2-13-16,-12-8-21 15,-6-4-7-15,-6-3-15 16,-10-1-6-16,-7 4-11 16,-5 4-6-16,-2 13-15 15,2 10-5-15,5 17-7 16,3 14-3-16,8 11 5 15,4 8 0-15,11 4 5 16,4 0 3-16,7 4 20 16,-2-5 11-16,-4-3 11 15,0-6 3-15,-12-10-7 16,9-5-15-16,3-17-196 16</inkml:trace>
  <inkml:trace contextRef="#ctx0" brushRef="#br0" timeOffset="85154.38">3694 12973 879 0,'-10'-11'427'15,"-9"-7"-173"-15,-5 6-118 16,-1 4-42-16,3 10-65 15,-1 4-21-15,5 8-23 16,7 4-9-16,2 4-3 16,6 1 3-16,11-1 15 0,4-5 8 15,11-6 12-15,5-3 1 16,3-6 1-16,2 0-1 16,-5-4 16-16,-5-3-51 15,-9 1-225-15</inkml:trace>
  <inkml:trace contextRef="#ctx0" brushRef="#br0" timeOffset="85357.45">3842 12816 990 0,'-1'10'442'16,"-1"8"-168"-16,4 18-185 15,2 9-3-15,5 14-2 16,3 1-11-16,-1 3-23 15,0-1-16-15,-11 3-22 16,0-1-2-16,-2-8-29 16,-1-9-48-16,7-18-86 15,-1-14-346-15</inkml:trace>
  <inkml:trace contextRef="#ctx0" brushRef="#br0" timeOffset="85513.67">3869 13089 1023 0,'12'-5'395'0,"7"-4"-267"16,7 4-89-16,2 3-9 16,-3-2-15-16,0 4-4 15</inkml:trace>
  <inkml:trace contextRef="#ctx0" brushRef="#br0" timeOffset="85810.55">4122 13000 919 0,'2'6'390'0,"3"8"-201"15,-1 7-30-15,-4-1-39 16,0-1-21-16,-5-5-45 15,-2-6-15-15,7-6-15 16,-1-7-3-16,6-8-11 16,5-2-7-16,3-14-12 15,6 6-2-15,-1 1 6 16,2-1-1-16,-1 18-1 16,0 1 0-16,-2 12 5 15,-4 13 4-15,-4 4 9 0,-2 4 0 16,-2 5-4-16,-2-4-3 15,-2 0-72-15,-1 1-105 16</inkml:trace>
  <inkml:trace contextRef="#ctx0" brushRef="#br0" timeOffset="85982.62">4192 12644 1167 0,'0'2'429'0,"-1"5"-335"16,1 10-66-16,0 11-38 15,1 3 71-15</inkml:trace>
  <inkml:trace contextRef="#ctx0" brushRef="#br0" timeOffset="86669.92">5174 12744 700 0,'-4'7'321'15,"-7"5"-95"-15,-5 23-139 16,-4 9-20-16,-2 13-8 15,1 3-16-15,1-2-23 16,5-7-3-16,4-18-3 16,4-7 0-16,3-17 4 15,4-6 7-15,5-9 3 0,-2-11-1 16,6-10-6-16,-1-7-8 16,0-9-6-16,4 0-2 15,3-8-1-15,1-1-2 16,6 5 1-16,-1 4-1 15,-2 13 10-15,-4 6 6 16,-9 14 2-16,-1 3-5 16,-4 7-17-16,3 4-6 15,3 11-3-15,5 6 5 16,10 18 6-16,4 13 1 16,10 15 0-16,3 2 1 0,-5-2 44 15,-3-8-97-15</inkml:trace>
  <inkml:trace contextRef="#ctx0" brushRef="#br0" timeOffset="86857.11">5065 13011 1046 0,'9'3'372'0,"16"-3"-303"16,12 0-23-16,11-6 1 0,9 2-13 16,10 4-25-16,-2 3-72 15</inkml:trace>
  <inkml:trace contextRef="#ctx0" brushRef="#br0" timeOffset="87294.51">5631 12869 936 0,'1'2'349'0,"13"1"-239"15,8-1-32-15,23 4-21 16,10 2 0-16,5 0-31 16,2 2-11-16,-11-2-5 15,-5-5 0-15,-4-3-31 16,-7-5-34-16,-6-6-57 16,-8 1-5-16,-18-3 31 15,-3 1 34-15,-9 1 55 16,-2-3 8-16,-2 1 4 15,0-2 3-15,5 4 4 16,3 2-5-16,7 3-8 0,5 8 3 16,4 4 15-16,3 4 14 15,1 8 37-15,-1 1 6 16,-5 8 23-16,-7-1 8 16,-8 1-16-16,-7-1-11 15,-1-6-40-15,4-5-5 16,5-9-175-16</inkml:trace>
  <inkml:trace contextRef="#ctx0" brushRef="#br0" timeOffset="90969.17">6371 12706 686 0,'-2'-3'349'0,"2"2"-134"16,-1 4-42-16,1-3-76 15,7 27-32-15,12 60-12 16,-7-17-15-16,-5 4-13 15,-4-8-3-15,1-15-3 0,-1-8-3 16,0-18-8-16,7-5-55 16</inkml:trace>
  <inkml:trace contextRef="#ctx0" brushRef="#br0" timeOffset="91384.08">6403 12703 818 0,'13'-6'357'31,"15"-5"-173"-31,6 5-97 0,4 3-20 16,10 8-31-16,-6 0-17 15,-4 8-12-15,-5 2-1 16,-21 0 1-16,-7 2 3 16,-20 1 4-16,-8 1 1 15,-7-3 1-15,0-2-2 16,7-8-3-16,8-4-11 0,15-2-24 16,6 0-5-16,18 5-8 15,5 5 4-15,8 12 16 16,1 12 0-16,-12 10 6 15,-9 3 10-15,-24-1 13 16,-14-5 11-16,-22-8 12 16,-7-5 0-16,-2-12 0 15,4-9 3-15,13-14-75 16,8-8-62-16,15-5-254 16</inkml:trace>
  <inkml:trace contextRef="#ctx0" brushRef="#br0" timeOffset="91727.48">7140 12849 1139 0,'0'0'547'16,"0"0"-218"-16,-1 1-175 15,1-1-51-15,0 0-71 16,0 0-19-16,0 0-4 16,0 0-70-16,0 0-170 15</inkml:trace>
  <inkml:trace contextRef="#ctx0" brushRef="#br0" timeOffset="91930.55">7156 13031 1227 0,'-7'2'520'15,"6"3"-299"-15,1 2-57 16,0-3-84-16,10-1-26 15,-4-5-40-15,2 0-32 16</inkml:trace>
  <inkml:trace contextRef="#ctx0" brushRef="#br0" timeOffset="98372.92">8197 12909 319 0,'-7'-3'229'0,"-9"-6"19"16,-6 0-53-16,-7 3-30 15,1 3-37-15,-6 5-40 16,3 7-25-16,8 13-54 16,2 5-17-16,18 8-16 15,10 6-2-15,19-4 13 16,9-4 6-16,17-8 12 16,1-8 5-16,-5-13 8 15,-3-6 8-15,-23-14 19 16,-14-6 4-16,-16-10 9 0,-9-4-4 15,-14-13-7-15,-9-7 0 16,-1-2-10-16,2-2-3 16,13 10-17-16,12 6-15 15,18 13-21-15,6 8-9 16,24 12-32-16,10 5-55 16</inkml:trace>
  <inkml:trace contextRef="#ctx0" brushRef="#br0" timeOffset="98872.8">8503 12879 485 0,'-9'-4'230'0,"-10"-2"-83"16,4 6-76-16,4 4-57 15,2 4-7-15,12 2-7 16,8 3-1-16,12 2 1 16,5-3 4-16,0-4 2 15,-6-5 2-15,-10-5 7 16,-1-1 9-16,-11 3 4 16,-10-3 11-16,-10 2 31 15,-9 0 8-15,-6 5 24 0,3 7 1 16,5 6-35-16,8 4-20 15,11 0-33-15,8 4-13 16,9-3-2-16,6-3 0 16,10-2 6-16,1-8 1 15,7-6 5-15,1 0 3 16,-7-9 4-16,0-5 1 16,-6-4-2-16,-1-5-9 15,-4 1-18-15,-3-5-6 0,-6-3-12 16,-1 6 5-16,-4 3 6 15,0 9-13-15,0 17 3 16,-4 6 5-16,4 9 4 16,0 5 17-16,1-2 4 15,4 3 0-15,0-5 11 16,-1-3-71-16</inkml:trace>
  <inkml:trace contextRef="#ctx0" brushRef="#br0" timeOffset="99013.33">8627 12657 961 0,'-3'-11'436'0,"-2"-6"-226"16,4 6-94-16,6 12-111 16,6 6-50-16</inkml:trace>
  <inkml:trace contextRef="#ctx0" brushRef="#br0" timeOffset="99575.97">8820 12562 768 0,'-1'-1'306'0,"4"-2"-195"15,12 3-77-15,15 0-34 16,10 3 6-16,17-2 12 16,2 0 0-16,-5-3-3 15,-7-2 0-15,-20 2 5 16,-14 1 2-16,-17-1-9 15,-11 2-3-15,-15 3-9 16,-7 0-2-16,0 3 1 16,6 0-1-16,13 2-6 15,8-2-3-15,11 3-4 16,6-1 1-16,8 0 6 0,6 1 2 16,-2 2 3-16,4 0 0 15,-4 4-1-15,-6-2 0 16,-3 1 8-16,-5 3 9 15,-10 2 12-15,-2 6 9 16,-3 6-3-16,2 6-6 16,9 11-11-16,4 3 2 15,4 3 10-15,-3-2 4 16,-7-11 6-16,-6-5-4 16,-7-9-4-16,-8-15 6 0,-5-7 8 15,-1-7 0-15,0-13-12 16,4-4-9-16,3-5-55 15,6 0-36-15,8 5-86 16,7 7-60-16</inkml:trace>
  <inkml:trace contextRef="#ctx0" brushRef="#br0" timeOffset="99903.75">9458 12913 575 0,'0'3'275'15,"3"5"-73"-15,-2 2-94 16,-5 11 39-16,-5 2-23 16,-10 0-30-16,-3 3-3 15,-7-14-54-15,4-2-4 16,3-11-2-16,-1-7-4 15,5-7-13-15,1-4-8 16,7-5-20-16,10 4-6 16,10 2-6-16,4 7-2 0,8 11 4 15,-7 0 1-15,2 16 7 16,0 4 7-16,-3 5 9 16,-1 3 4-1,1-2 3-15,-3-3-11 0</inkml:trace>
  <inkml:trace contextRef="#ctx0" brushRef="#br0" timeOffset="100114.28">9565 12890 672 0,'5'-6'444'16,"2"-2"-5"-16,2 20-284 15,-2 6-33-15,3 20-82 16,-1 2-3-16,-1 6-3 15,1 2-3-15,-5 4-6 16,-2 3 0-16,-2 2-8 16,-2-2-1-16,-1-10-69 15,3-7-82-15,1-19-172 0</inkml:trace>
  <inkml:trace contextRef="#ctx0" brushRef="#br0" timeOffset="100254.88">9581 13118 783 0,'4'-3'342'16,"7"-2"-154"-16,9 3-154 15,8-4-14-15,11 6-71 16,-2-2-119-16</inkml:trace>
  <inkml:trace contextRef="#ctx0" brushRef="#br0" timeOffset="100586.53">9988 12950 650 0,'-4'-7'355'16,"-6"-7"-87"-16,-5-3-42 15,-8 7-78-15,0 1-37 16,-5 7-46-16,6 7-32 0,8 4-41 16,4 5-10-16,11 6-5 15,0-5 2-15,14 3 9 16,4-2 6-16,1-10-9 15,8 9-12-15,-11-10-35 16,-5-2-10-16,-11 0 10 16,-7 0 13-16,-13-2 34 15,-3 6 11-15,-1 6 19 16,5-2 10-16,9 5 13 16,5-2 12-16,8-4-2 15,4 3-5-15,12-6-8 16,3 0-11-16,3-2-10 15,1-5 8-15,-6-2-103 16,-3-1-310-16</inkml:trace>
  <inkml:trace contextRef="#ctx0" brushRef="#br0" timeOffset="100872.39">8947 12799 910 0,'2'0'379'15,"14"0"-213"-15,12 4-83 16,27 0-66-16,15 3 0 16</inkml:trace>
  <inkml:trace contextRef="#ctx0" brushRef="#br0" timeOffset="101528.16">10834 13052 592 0,'2'-5'337'16,"3"-4"-54"-16,-4-5-37 16,-6-6-64-16,-4-2-27 15,-7-6-38-15,-1 0-17 0,-4 6-44 16,-1 5-19-16,0 16-36 15,0 4-14-15,6 16-11 16,5 4 1-16,6 4 9 16,6 4 4-16,14-3 8 15,5 0 0-15,7-10 2 16,4-2 2-16,-6-11 0 16,1 2 7-16,-6-6-74 15,-5-4-70-15</inkml:trace>
  <inkml:trace contextRef="#ctx0" brushRef="#br0" timeOffset="101637.45">10806 12714 655 0,'0'-4'344'0,"-3"-5"-100"16,-2 3-105-16,5 10-104 16,0 3-69-16</inkml:trace>
  <inkml:trace contextRef="#ctx0" brushRef="#br0" timeOffset="102059.23">10974 12890 957 0,'5'5'370'16,"9"4"-271"-16,7 6-31 16,6-3-15-16,7-1-22 15,2-1-15-15,-1-4 0 0,-5-5-4 16,-2-1 0-16,-6-5 2 15,-4-1 0-15,-7-3 4 16,-6-1 0-16,-7 4-7 16,-6 1-5-16,-1 6-8 15,-5 3-4-15,-4 9-1 16,0 5 0-16,-1 6 3 16,15-5 2-1,2-9 6-15,1 0 3 0,4 28 3 16,9-3 1-16,10-10 3 15,-4-17 1-15,3-7 3 16,-7-2 0-16,2-10 1 16,5-1-2-16,-6-8-1 15,4 0-3-15,-7-8-4 16,-1 4-2-16,0 5-5 16,-7 6-2-16,0 15-17 15,-3 4 7-15,1 10 8 0,3 1 4 16,2 5 17-16,2 4-6 15,2-5-7-15,0 1-1 16</inkml:trace>
  <inkml:trace contextRef="#ctx0" brushRef="#br0" timeOffset="102637.5">12371 12656 527 0,'1'-7'309'15,"1"-3"-14"-15,2 6-67 0,-4 10-70 16,0 10-30-16,-3 14-56 16,1 10 4-16,0 19-12 15,-2 8-6-15,2 7-17 16,2 1-9-16,3-14-14 15,7-9-5-15,7-14-3 16,4-6 0-16,5-9 0 16,2-4-1-16,-1-9-2 15,3-5 1-15,-5-6-80 16,-3-4-74-16</inkml:trace>
  <inkml:trace contextRef="#ctx0" brushRef="#br0" timeOffset="102824.68">12231 12982 650 0,'0'-1'361'0,"-1"-2"-27"0,6 3-152 15,-5 0-81-15,16 0-19 16,56 4-48-16,-20 2-5 15,6-1 13-15,2-2-79 16</inkml:trace>
  <inkml:trace contextRef="#ctx0" brushRef="#br0" timeOffset="103481.31">12742 13152 768 0,'-4'7'323'0,"-3"14"-132"16,-3 7-99-16,-4 7-14 15,-2 2-16-15,0-1-41 16,6-6-4-16,0-8 1 15,5-8 12-15,5-17 7 16,4-10-2-16,8-15-5 16,2-7-15-16,-1-3-9 15,0-1-2-15,-4 6-3 16,-2 5-1-16,0 7-6 16,1 10-7-16,-2 10-3 15,2 5 4-15,1 11 6 16,-3 1 6-16,6 8 5 15,-1 3-3-15,1 3-1 16,5 3 1-16,-2-1 0 0,0-1 3 16,-1-7-54-16,-4-6-80 15</inkml:trace>
  <inkml:trace contextRef="#ctx0" brushRef="#br0" timeOffset="103622.06">12712 13273 564 0,'0'-1'286'16,"-1"-1"-34"-16,13 0-209 15,6 0-10-15,12-3-18 16,4 3-36-16</inkml:trace>
  <inkml:trace contextRef="#ctx0" brushRef="#br0" timeOffset="103981.57">12908 13242 820 0,'6'1'315'0,"14"-1"-230"16,7 1-30-16,9 0-11 15,3-1-20-15,-7 1-16 0,-1-1-1 16,-11 0 3-16,-7 0 7 16,-9-2-51-16,-5-4-40 15,-4-2-64-15,1-3-28 16,1 0 45-16,2 2 38 16,4 3 63-16,0 2 50 15,2 4 74-15,-1 6 24 0,3 6 40 16,-5 1-13-16,0 1-39 15,-1 1-16-15,-1-3-37 16,-3 0-16-16,0-4-17 16,0-3-53-16,4-4-335 15</inkml:trace>
  <inkml:trace contextRef="#ctx0" brushRef="#br0" timeOffset="104200.01">13243 13140 699 0,'3'2'311'0,"2"3"-135"15,5 8-43-15,-5 5-29 16,2 4-13-16,1 7-26 16,-3-1-18-16,2 4-21 15,-2 0-8-15,-2-6-6 16,3-3 4-16,-6-14-84 0,2-4-36 15,-2-9-191-15,-5-5-105 16</inkml:trace>
  <inkml:trace contextRef="#ctx0" brushRef="#br0" timeOffset="104465.84">13240 13199 280 0,'2'-14'225'0,"3"-11"24"16,5 7-52-16,3 4-20 15,4 9-59-15,-2 5-29 0,4 7-49 16,-4 1-15-16,-5-1-2 15,-2 3 0-15,-8 3 2 16,-5 0 0-16,-2 3-5 16,3-3-4-16,5-8-11 15,8 1-2-15,10-2-4 16,3-3 0-16,6 4 0 16,1 1-2-16,-5 3-1 15,-4 4-2-15,-16 3 38 16,-11 4 15-16,-20-1 26 15,-5 5 8-15,-7-8-30 16,3-2-10-16,7-6-119 16,8-8-368-16</inkml:trace>
  <inkml:trace contextRef="#ctx0" brushRef="#br0" timeOffset="104747.03">13777 13002 637 0,'7'1'337'15,"5"3"7"-15,14-1-248 16,4-5-15-16,12 2-12 16,1 0-27-16,-2 0-25 15,-1 1-6-15,-15 4-64 16,-4-1-78-16</inkml:trace>
  <inkml:trace contextRef="#ctx0" brushRef="#br0" timeOffset="104949.84">13830 13121 797 0,'7'0'354'0,"13"3"-160"0,5-2-44 15,11 4-21-15,2 1-33 16,-1-2-45-16,-3 0-15 15,-7-3-67-15,-4-1-130 16</inkml:trace>
  <inkml:trace contextRef="#ctx0" brushRef="#br0" timeOffset="105504.34">14460 13145 459 0,'-2'0'230'0,"9"-2"-26"15,14 2-47-15,24-6-11 0,14 2-3 16,31 3-21-16,10-1-3 15,25 2 0-15,7 2-14 16,1 6-36-16,-2 0-20 16,-16 1-34-16,-5 2 2 15,-21-7-150-15,-9-6-281 16</inkml:trace>
  <inkml:trace contextRef="#ctx0" brushRef="#br0" timeOffset="106035.72">14665 12638 568 0,'1'-5'276'0,"1"-5"-67"0,6 2-43 15,-3 3-56-15,2 5-19 16,4 10-45-16,-5 9-18 15,-4 13-4-15,2 5-1 16,-9 6-9-16,3 1-2 16,14-5 1-16,1-6 9 15,16-14 14-15,3-9 5 16,0-15 3-16,-1-7-5 16,-4-13-7-16,-6-3-2 15,-5-7-6-15,-1 2-3 0,-8-4-7 16,-3 2-4-16,-4 6-5 15,1 6-4-15,-2 15-23 16,-3 9-5-16,1 12-3 16,0 7 3-16,3 12 22 15,2 1 8-15,5 10 5 16,1 0 1-16,4-4 0 16,3 0 20-16,1-12-130 15,2-9-354-15</inkml:trace>
  <inkml:trace contextRef="#ctx0" brushRef="#br0" timeOffset="107473.47">15188 12823 722 0,'0'-2'414'0,"-1"-1"-98"16,-6 4-149-16,6-1-45 15,0 0-82-15,-10 19-19 16,-16 39-8-16,14-27-3 16,6-3-2-16,-1-9-1 15,6-5 0-15,-2-10 2 16,4-7 11-16,6 1 2 15,-6 1 3-15,0 0-3 16,4-13-13-16,12-38-4 0,-7 22-6 16,2 2-1-1,3 3-2-15,1 2 3 0,-2 9 0 16,-5 3-1-16,-2 8-11 16,-5 3 0-16,1 6 0 15,-2-6 3-15,0 0 8 16,8 22 2-16,23 33 0 15,-9-26 0-15,1-1 1 16,0-1 0-16,-5-6-23 16,-6-1-53-16,-2-9-214 15</inkml:trace>
  <inkml:trace contextRef="#ctx0" brushRef="#br0" timeOffset="107645.11">15152 12903 682 0,'0'-1'388'0,"5"-2"-27"15,8 2-219-15,8 0-39 16,14 0-52-16,3 0-24 16,2-1-76-16,-2-3-125 15</inkml:trace>
  <inkml:trace contextRef="#ctx0" brushRef="#br0" timeOffset="108410.49">15110 13464 655 0,'0'-5'332'0,"0"-10"-104"15,-1 1-40-15,-4-2-75 16,-1 2-32-16,-4-2-37 16,-5 3-12-16,-7 4-18 15,-6 4-6-15,-3 9-12 16,2 5-5-16,6 8-8 16,6 4-3-16,7 3 0 15,6 3 3-15,9 0 10 16,5-4 5-16,13-10 6 15,0-7 3-15,4-10 2 16,-3-4 1-16,-5-4 1 16,0 2 0-16,-7 0 0 15,-2 1 1-15,-9 3 7 16,-1-1 3-16,0 6-11 16,0 1-4-16,0 0-11 15,0 0-4-15,1 5 6 16,7 16 2-16,22 41 1 15,-12-29 0-15,-8 3 1 0,-2 2 0 16,-8-1 13-16,-8-3 15 16,-6-6 30-16,-7-4 11 15,-11-14 1-15,-6-7-10 16,-3-15-23-16,5-7-9 16,8-9-76-16,9-1-45 15,14 1-381-15</inkml:trace>
  <inkml:trace contextRef="#ctx0" brushRef="#br0" timeOffset="109144.92">16398 12956 811 0,'1'-7'364'0,"0"-7"-167"16,-1 5-33-16,0 4-54 15,0 4-36-15,0 5-46 16,0-4-16-16,0 3-12 16,7 25 5-16,12 36-2 15,-9-29 0-15,-3 0 0 16,-4-7 0-16,-6-1 3 0,-6-8 0 16,-7-4 5-16,0 0 3 15,-7-10 4-15,1 0 1 16,3-5-2-16,0-2-2 15,12-2-13-15,6 0-5 16,17 1-9 0,-8 2-2-16,0 0 5 0,34-3 4 0,12 1 5 15,0-1 0-15,-23 4-52 16,-1 0-93-16</inkml:trace>
  <inkml:trace contextRef="#ctx0" brushRef="#br0" timeOffset="109597.96">16471 12685 647 0,'-28'-10'314'0,"-21"-5"-126"16,-7 10-82-16,-3 6-29 16,0 15-42-16,7 10-16 15,7 19-19-15,7 13 0 16,21 25 0-16,6 5 2 15,21 1 6-15,5-5 0 16,14-9 0-16,6-2 1 16,17-11 4-16,12-11 3 15,20-27 5-15,6-16 4 0,-4-35 3 16,4-11 1-16,-10-27 1 16,-11-12 3-16,-21-10 58 15,-22-9 25-15,-43-2 43 16,-21 4 4-16,-29 18-63 15,-6 17-31-15,-7 31-57 16,3 14-14-16,9 18-124 16,7 6 176-16</inkml:trace>
  <inkml:trace contextRef="#ctx0" brushRef="#br0" timeOffset="118269.1">1811 13849 742 0,'-6'22'302'0,"-11"32"-182"16,-4 5-21-16,-8 8-49 15,0-3-6-15,5-11-23 16,8-5-7-16,9-18-5 16,7-12 6-16,9-21 12 15,0-12 2-15,10-18-2 16,-8-3-4-1,-5 17-14-15,0 2 0 0,20-61-3 16,-2-4-2-16,-5 9-2 16,-9 37-2-16,-4 19-12 0,-4 8-7 15,-1 20-2-15,-1 10 0 16,7 15 12-16,6 7 7 16,12-1-2-16,11 1 0 15,6 2 3-15,1-2 1 16,0-2 4-16,-4-4 2 15,-11-11 2-15,-2-4 0 16,-13-8 5-16,-15-3 5 16,-18-2 2-16,-14-1 0 0,-26 1-6 15,-6-2-5-15,-3 2-5 16,2-1-3-16,18 0-16 16,16 0-42-16</inkml:trace>
  <inkml:trace contextRef="#ctx0" brushRef="#br0" timeOffset="118487.53">2334 14126 851 0,'-3'5'357'0,"-3"10"-188"0,0 4-34 15,1 12-43-15,3 1-18 16,3 4-30-16,2 2-26 16,6-11-30-16,-1 0-72 15</inkml:trace>
  <inkml:trace contextRef="#ctx0" brushRef="#br0" timeOffset="118784.34">2657 14184 774 0,'0'10'353'0,"-9"9"-153"16,-2-1-58-16,-2 3-56 16,-9-5-17-16,5-5-24 15,-7-1-5-15,2-10-9 16,-2-7-7-16,4-7-30 15,6-5-18-15,3-6-29 16,10 2-4-16,3-1 17 16,8 4 8-16,8 10 13 15,0 5-2-15,3 12-1 16,-2 7 2-16,6 9 9 16,-3 1 6-16,2 5 7 15,2 1 7-15</inkml:trace>
  <inkml:trace contextRef="#ctx0" brushRef="#br0" timeOffset="119112.65">2972 14204 884 0,'-11'4'390'16,"-20"2"-195"-16,-2-2-66 0,0 3-76 15,4 2-31-15,15 10-36 16,5 1-7-16,17 6 3 16,6-1 6-16,13-3 11 15,5-3 4-15,4-9 5 16,-4-5 3-16,-7-9 7 16,-3-5 6-16,-16-15 11 15,0-2 2-15,-13-13 0 16,-8-3-6-16,-4-3-7 15,-6-7-1-15,-3-7 8 16,4-6 0-16,8 0-11 16,10 7-10-16,20 15-30 15,8 12-10-15,7 22-118 16</inkml:trace>
  <inkml:trace contextRef="#ctx0" brushRef="#br0" timeOffset="119674.76">3160 14274 714 0,'7'9'299'16,"2"8"-165"-16,18 4-53 15,0-4 7-15,9-6-20 16,4-6-10-16,-4-6-19 0,1-5-3 16,-14-6 3-16,-10-4 0 15,-13-9-8-15,-7-2-7 16,-12 3-21-16,-3 0-4 15,-13 7-7-15,-2 6 0 16,4 8-6-16,1 6-3 16,10 15-9-16,7 6 0 15,8 13 4-15,7 9 2 16,3 7 8-16,5 6 4 16,1-1 8-16,0-5 4 15,1-8 7-15,0-7 38 0,2-10-360 16</inkml:trace>
  <inkml:trace contextRef="#ctx0" brushRef="#br0" timeOffset="119956.18">3680 14291 970 0,'-11'-12'418'0,"-24"-13"-226"16,4 5-60-16,5 10-66 16,-1 5-27-16,10 10-37 15,-3 2-10-15,6 8-20 16,7 2-3-16,13 9 5 16,7 0 3-16,11 0 18 0,5-2 5 15,3-6 7-15,4-6 3 16,-2-7 1-16,-4-5 4 15,-7-5-141-15,-1-8-218 16</inkml:trace>
  <inkml:trace contextRef="#ctx0" brushRef="#br0" timeOffset="120136.07">3768 14132 735 0,'1'-1'363'0,"1"0"-121"15,4 7-79-15,1 13-91 16,3 7 0-16,2 16-13 31,-3 9 33-31,-3 19-12 0,-3 0-10 16,-3 5-6-16,2-4-40 15,1-13 5-15,-1-5-43 16,1-19-137-16,0-5-8 16</inkml:trace>
  <inkml:trace contextRef="#ctx0" brushRef="#br0" timeOffset="120280.95">3858 14389 892 0,'17'0'329'16,"7"-5"-234"-16,10 3-92 15,0 2 1-15,-1-5-79 16</inkml:trace>
  <inkml:trace contextRef="#ctx0" brushRef="#br0" timeOffset="120530.75">4088 14268 664 0,'3'6'361'0,"-1"10"-52"0,1 5-119 16,0 2-52-16,-3-1-39 15,0-9-46-15,1-2-13 16,5-11-8-16,2-8-2 15,6-11-3-15,3-6-4 16,4-3-14-16,-2-1-3 16,5 10-8-16,2 3-3 0,-1 16-10 15,-2 5 7-15,-8 15 7 16,-2 10 2-16,-8 7 10 16,-2 6-5-16,-3-2 3 15,-2 2-20-15,-5-12-186 16</inkml:trace>
  <inkml:trace contextRef="#ctx0" brushRef="#br0" timeOffset="120702.85">4204 13896 836 0,'0'-4'438'0,"2"-3"-79"16,0 15-273-16,-2 8-54 15,4 13-30-15,-1 8 3 16,0 5-442-16</inkml:trace>
  <inkml:trace contextRef="#ctx0" brushRef="#br0" timeOffset="121155.56">5001 13923 910 0,'-3'19'359'16,"-7"26"-238"-16,-3 6-44 16,10 21-28-16,-6-2-4 15,7 1-10-15,1-2-4 16,-1-18-7-16,2-13-2 16,3-22-27-16,3-14-62 0,4-23-249 15</inkml:trace>
  <inkml:trace contextRef="#ctx0" brushRef="#br0" timeOffset="121483.87">4965 13923 611 0,'11'-6'332'15,"6"-9"-86"-15,11 14-111 16,9 5-47-16,7 14-50 16,0 5-13-16,-6 4-15 15,-7 2 2-15,-22-5 8 16,-9-1 3-16,-15 2 5 15,-3-3 0-15,-4-8 0 16,6-5-1-16,7-8-24 16,8 0-5-16,16-1-16 15,8 0-5-15,19 7 9 16,4 8 1-16,0 13 3 16,-4 5 0-16,-26 8 33 15,-15-1 8-15,-25 7 14 16,-14-3 6-16,-18-10-17 0,-3-7-1 15,-3-22-5-15,5-5 0 16,17-13-65-16,10-7-46 16,22-2-112-16,6-5-100 15</inkml:trace>
  <inkml:trace contextRef="#ctx0" brushRef="#br0" timeOffset="121749.16">5521 14165 921 0,'5'0'363'0,"9"0"-235"15,10 1-24-15,26 4-46 16,5-1-1-16,16 4-24 16,-5-3-13-16,-10 3-9 15,-7-1-1-15,-21-6-52 16,-4-1-78-16</inkml:trace>
  <inkml:trace contextRef="#ctx0" brushRef="#br0" timeOffset="121905.64">5950 14056 528 0,'4'4'290'16,"12"13"-58"-16,2 3-29 15,-3 2-26-15,-4 6-6 0,-12 1-17 16,-8-2-24-16,-8 1-53 16,0-4-25-16,2-10-83 15,0-4-54-15</inkml:trace>
  <inkml:trace contextRef="#ctx0" brushRef="#br0" timeOffset="122414.5">6831 13975 736 0,'-22'-16'414'0,"-22"-13"-84"16,-9 10-145-16,-5 6-55 15,-10 17-58-15,8 17-21 16,4 16-38-16,9 5-14 16,15 11-12-16,5 1 1 15,29 6 4-15,9 2 6 16,17-3 7-16,14-11 3 16,10-13 6-16,9-10 2 15,21-16 18-15,-5-9-44 0,-2-15-173 16</inkml:trace>
  <inkml:trace contextRef="#ctx0" brushRef="#br0" timeOffset="122648.87">7267 14116 1085 0,'0'0'406'0,"4"5"-262"16,1 4-143-16,-4-5-15 15,8 3-10-15,-4-6-87 16</inkml:trace>
  <inkml:trace contextRef="#ctx0" brushRef="#br0" timeOffset="122820.43">7267 14304 874 0,'0'1'569'0,"-1"-1"61"16,1 1-331-16,-1-1-170 15,-1 0-46-15,1 0-31 16,0 0-103-16</inkml:trace>
  <inkml:trace contextRef="#ctx0" brushRef="#br0" timeOffset="133859.94">8133 14074 588 0,'-3'0'249'0,"0"5"-133"15,-3 13-66-15,2 6-38 16,0 13 2-16,2-1 8 16,9-1-17-16,4-2-1 15,12-4 6-15,5-9 4 16,3-18 7-16,5-4 2 0,-7-19 0 16,1-3 0-16,-7-4-2 15,-11-6 0-15,-2 1 4 16,-7 2 12-16,-6 3 17 0,5 14 13 15,-4 5-9-15,-1 9-16 16,2 16-22-16,-5 5-18 16,6 19-6-16,0 3-1 15,7 14 2-15,7 7 3 16,0 3 13-16,-6 2 7 16,-2-10 9-16,-9-8 4 15,-7-17 5-15,-3-5 2 16,-9-13 6-16,1-7 2 0,-7-10-3 15,-3-14-6-15,0-7-24 16,1-6-33-16,11-8-76 16,12 6-50-16,12 0-132 15,4 1-84-15</inkml:trace>
  <inkml:trace contextRef="#ctx0" brushRef="#br0" timeOffset="134625.12">8698 14492 446 0,'-6'-3'299'0,"-5"0"-13"0,-13-2-90 16,-6 4-35-16,-5 1-64 15,0 5-30-15,11 6-49 16,5 2-16-16,10 8-13 15,3-4-2-15,9 4 2 16,6 4 3-16,12-4 8 16,6 0 3-16,11-8 8 15,0-7 1-15,-1-7 3 16,-3-2-22-16,-14-2-250 16</inkml:trace>
  <inkml:trace contextRef="#ctx0" brushRef="#br0" timeOffset="150176.87">9016 14146 719 0,'4'0'314'15,"6"2"-113"-15,10-1-147 16,13 0-17-16,16 4-5 16,7-2-10-16,2 4-14 15,-1 0 0-15,-17-6-69 16,1 2-85-16</inkml:trace>
  <inkml:trace contextRef="#ctx0" brushRef="#br0" timeOffset="150372.69">9135 14234 383 0,'-3'3'243'0,"3"3"4"16,5-1-53-16,11 5-32 16,7-2-19-16,13-3-38 15,6 1-26-15,-2-5-41 16,-2-1-14-16,-4-3-100 16</inkml:trace>
  <inkml:trace contextRef="#ctx0" brushRef="#br0" timeOffset="150966.04">9774 14025 770 0,'-2'2'362'0,"-9"0"-165"15,1 11-84-15,10 12-63 16,-9-2-33-16,15 14-13 16,5-2 0-16,3-6-2 15,16 4 0-15,1-18 6 16,2-3 1-16,1-16 8 16,-4-5 3-16,-6-8 6 15,-5-6 1-15,-10-3 0 0,-4-3-1 16,-5 2 10-16,-2 8 4 15,-1 8 4-15,0 5-12 16,0 12-27-16,3 4-7 16,3 18-17-16,3 5 7 15,11 16 5-15,-1 9 0 16,-2 14 3-16,-4-1 10 16,-16-3 24-16,-3-2 10 15,-15-17 12-15,-3-7-3 0,-4-18-8 16,1-11-1-16,5-15-5 15,3-12-20-15,7-11-68 16,0-10-49-16,14-1-117 16,1 4-48-16,10 9-78 15</inkml:trace>
  <inkml:trace contextRef="#ctx0" brushRef="#br0" timeOffset="151231.59">10174 14500 807 0,'2'1'347'15,"-2"5"-190"-15,0 4-32 16,1 10-3-16,-1 1-29 15,1 8-31-15,2 2-8 16,0-1-29-16,-2-2-8 16,2-11-38-16,-3-4-55 15,1-12-176-15</inkml:trace>
  <inkml:trace contextRef="#ctx0" brushRef="#br0" timeOffset="151528.68">10140 14519 386 0,'14'-6'289'16,"10"2"11"-16,9-4-113 16,4 1-24-16,-6 7-78 15,-4-2-20-15,-6 10-22 16,-8 7-3-16,-10 1 11 16,-7-4-3-16,-8 0-7 15,-5 2-6-15,7-6-20 16,5 5-11-16,5-5-10 15,2-7-5-15,7 2-1 16,-1 0 4-16,7 3 5 16,2 5 1-16,-8 0 2 15,-4 4 2-15,-11 3 35 16,-10-1 7-16,-5 0 21 0,-2-2 4 16,-6-11-27-16,6-3-29 15,2-9-201-15</inkml:trace>
  <inkml:trace contextRef="#ctx0" brushRef="#br0" timeOffset="152215.74">10721 14123 545 0,'1'0'345'15,"-1"-4"-54"-15,0 12-154 16,0 7-42-16,1 18-73 15,4 8 0-15,-1 12-9 16,2 4 0-16,1-6 1 16,-3-3-9-16,0-17-151 0</inkml:trace>
  <inkml:trace contextRef="#ctx0" brushRef="#br0" timeOffset="152372.31">10524 14299 759 0,'9'-2'372'0,"23"1"-96"16,11-4-148-16,18 1-30 15,10 2-41-15,-3 0-36 16,-2 3 16-16,-13 4-203 16</inkml:trace>
  <inkml:trace contextRef="#ctx0" brushRef="#br0" timeOffset="153104.51">11296 14103 805 0,'7'1'318'0,"6"5"-195"15,-6 3-28-15,0 14-18 16,-10 5-4-16,-5 9-29 16,1 5-9-16,5 2-20 15,5 0-8-15,14-6-2 16,1-8 0-16,2-10 3 15,4-6 3-15,1-14 6 16,4 1 2-16,-2-17 4 16,-2-9 0-16,-3-9-2 15,-5-8-3-15,-1-3-4 0,-4 0-1 16,-6 5 0-16,-3 9-9 16,-3 14 38-16,-3 2-2 15,-2 19-5-15,-1 9 7 16,-1 10-37-16,4 11 2 15,3 6 4-15,3 0 1 16,11 4-3-16,2-5 0 16,6-6-2-16,6-3-11 0,-4-10-148 15</inkml:trace>
  <inkml:trace contextRef="#ctx0" brushRef="#br0" timeOffset="153628.57">11757 14477 278 0,'-4'-3'218'15,"-2"-3"22"-15,5 9-100 16,-2 3-19-16,9 11-46 16,-3 2-20-16,-1 6-18 15,1-2-7-15,-3-3-15 16,4 1-3-16,-1 0-37 16,1-5-80-16</inkml:trace>
  <inkml:trace contextRef="#ctx0" brushRef="#br0" timeOffset="153925.65">11732 14444 694 0,'7'-1'291'0,"12"-2"-170"16,3 3-35-16,6 3-30 16,-4 2-13-16,-8 6-16 15,-6 0 0-15,-8 4-8 16,-2 0-1-16,-6-5 0 15,3 0-2-15,2-7-10 16,3-1-4-16,8-7-5 0,6 4-3 16,5 2 0-16,-2 2 0 15,-6 13 16-15,-7-2 13 16,-16 8 18-16,-8 5 5 16,-15-3-11-16,0 3-5 15,-2-13-91-15,3-8-141 16</inkml:trace>
  <inkml:trace contextRef="#ctx0" brushRef="#br0" timeOffset="154300.29">12135 14012 824 0,'4'8'326'15,"0"7"-170"-15,2 9-73 16,-3 11 33-16,-5 5-4 16,2 14-35-16,-5 10-4 15,1 7-46-15,4-2-10 16,7-12-8-16,8-12 0 16,10-17 1-16,0-10 0 15,-2-8 11-15,-4-4-36 16,0-7-103-16,-2-2-80 15</inkml:trace>
  <inkml:trace contextRef="#ctx0" brushRef="#br0" timeOffset="154472.41">12024 14285 1089 0,'12'0'434'0,"24"2"-291"15,4 0-31-15,10-1-20 16,1 0-40-16,-4 0-53 16,3 0-90-16</inkml:trace>
  <inkml:trace contextRef="#ctx0" brushRef="#br0" timeOffset="154862.97">12734 14504 984 0,'12'4'396'0,"17"-2"-200"16,10-3-78-16,23 0-9 16,-1 0-26-16,4 2-61 15,0 6 14-15,-14-4-139 16</inkml:trace>
  <inkml:trace contextRef="#ctx0" brushRef="#br0" timeOffset="155121.12">13292 14513 904 0,'8'0'346'0,"19"0"-191"16,12 2-74-16,17-1 0 16,10 2-13-16,-5 0-49 0,0 0-8 15,-11-4-40-15,-9 0-54 16,-1-2-270-16</inkml:trace>
  <inkml:trace contextRef="#ctx0" brushRef="#br0" timeOffset="155315.71">13519 14057 1089 0,'-1'0'424'0,"-4"-5"-311"15,4 4-47-15,1 1-42 16,0 0-25-16,5 23-17 15,12 42 15-15,-8-18-19 16,-7 7-75-16</inkml:trace>
  <inkml:trace contextRef="#ctx0" brushRef="#br0" timeOffset="155737.5">13338 14757 842 0,'-6'-13'395'16,"-3"-9"-152"-16,12 0-165 16,12 3-23-16,14 6-26 15,8 5-2-15,8 8 3 16,0 4-4-16,-4 13-14 15,-5 0-3-15,-15 8-1 16,-8-1 5-16,-23 5 9 16,-6 2 2-16,-16 4 4 15,-7-2-4-15,3-5-4 16,-1-8 0-16,7-13-4 16,7-5-3-16,7-9-12 15,7-2-7-15,10-3-12 0,7 2-3 16,10 1 2-16,8 4 16 15,8 5 9-15,1 5 4 16,2 7 5-16,-3 5-9 16,-2 0 15-16,-1 2-50 15</inkml:trace>
  <inkml:trace contextRef="#ctx0" brushRef="#br0" timeOffset="156387.2">14200 14556 678 0,'0'-4'310'0,"1"-9"-126"16,1 0-21-16,-7-8-24 15,-7-4-21-15,-3-1-38 16,-8-3-20-16,0 13-38 16,0 7-14-16,-6 15-20 15,4 8-8-15,1 9 1 16,3 1 1-16,11 3 6 0,9-6 2 15,9-2 2-15,7-4 0 16,10-8 0-16,-1-2-1 16,3-5 2-16,-4 0 1 15,-6-3 1-15,5 8-1 16,-8 1-5-16,3 6 1 16,-4 8 5-16,-6 1 5 15,1 10 5-15,-5-1 5 0,-6 0 4 16,-6-2 7-16,-10-10 22 15,-10-3 0-15,-4-9 0 16,-1-2-6-16,-5-6-19 16,8-5-5-16,10-2-28 15,5-4-36-15,18 1-146 16,9-3-143-16</inkml:trace>
  <inkml:trace contextRef="#ctx0" brushRef="#br0" timeOffset="156668.11">14485 14191 855 0,'-2'-1'384'0,"1"2"-173"0,1 8-106 16,0 10-69-16,0 9 23 15,-2 10 15-15,-1 7-7 16,-2 8-11-16,1 0-23 16,1-3-15-16,3-4-6 15,5-12-4-15,2-4 0 16,6-5 0-16,-1-8 0 16,7-7-3-16,-2-4-30 15,5-8-126-15,0-4-184 0</inkml:trace>
  <inkml:trace contextRef="#ctx0" brushRef="#br0" timeOffset="156839.94">14363 14434 725 0,'1'1'343'16,"2"3"-80"-16,20-3-164 15,10-1-24-15,16 0-17 16,9 4-26-16,-8-4-21 16,-4 0 23-16,-5 3-178 15</inkml:trace>
  <inkml:trace contextRef="#ctx0" brushRef="#br0" timeOffset="157168.26">14759 14196 673 0,'6'-11'312'0,"4"-10"-104"0,10 8-78 15,-1 12-1 1,-10 1-37-16,0 0-37 0,30 8-38 15,-5 7-4-15,-10 10 18 16,-24-6 7-16,-19 5 5 16,-5 1 0-16,-3 0-23 15,2-2-8-15,15-2-11 16,6-4-1-16,13-5 2 16,3-3 1-16,11-6 5 15,6-2 1-15,2-1-3 16,1-2-12-16,-5-1-105 15</inkml:trace>
  <inkml:trace contextRef="#ctx0" brushRef="#br0" timeOffset="158184.2">13464 14101 264 0,'-13'8'199'31,"-13"3"-17"-31,2 3-17 0,4 2-30 0,5-3-40 16,4-1 5-16,9-10-69 16,2 0 4-16,4-5-4 15,-4 2 2-15,0-1-6 16,13-6-11-16,31-29 4 15,-30 21 0-15,3 2-1 16,-2-3 0-16,4 7-10 16,-4-5 0-16,-5 3 7 15,-2 2 4-15,-5 3 0 16,-1 5-2-16,-1-1-18 16,1 6-6-16,-2-3-1 15,0 0 7-15,-1 0 14 16,0 4 3-16,-2 14-1 15,1 33-7-15,6-25-6 16,-1 1-1-16,2 6 0 0,-1-2 0 16,2-3 1-1,0-3 2-15,3-3 0 0,3-4 1 16,-3-7 1-16,-2-3 1 16,-2-6 9-16,-6-2 5 15,0-3 2-15,0 1-2 16,0 1-12-16,0 0-6 15,-10-5-4-15,-37-11-4 16,24 19 0-16,-1 3-1 16,2 2 0-16,3 1 2 0,7-2 1 15,5 1 0-15,6-5-6 16,3-1 1-16,14 0 12 16,5-1 3-16,19 0 8 15,0 1 3-15,3-1-8 16,0 2-2-16,-12-1 2 15,2 1-5-15</inkml:trace>
  <inkml:trace contextRef="#ctx0" brushRef="#br0" timeOffset="163405.74">8340 15186 636 0,'-15'9'249'0,"-14"16"-142"15,4 10-41-15,11 14-5 16,16 10 2-16,27 10-23 16,4-10-9-16,17-12-12 15,4-7 0-15,4-25 3 16,12-3 2-16,-7-20 53 15,-8-8 25-15,-22-23 33 16,-12-5 15-16,-24-14-30 16,-16-5-16-16,-26 5-31 15,-8 3-18-15,-15 18-35 16,3 7-16-16,14 20-19 0,4 7-38 16,22 12-136-16,7 7-173 15</inkml:trace>
  <inkml:trace contextRef="#ctx0" brushRef="#br0" timeOffset="163640.21">8655 15261 602 0,'-7'0'366'15,"-6"0"-27"-15,-6 8-188 16,-4 9-28-16,-7 14-52 16,-5 7 0-16,1 10-23 15,-3 3-10-15,9-2-12 16,8-3 14-16,11-14-161 16,9-5-153-16</inkml:trace>
  <inkml:trace contextRef="#ctx0" brushRef="#br0" timeOffset="163999.49">9107 15335 916 0,'11'2'407'16,"20"0"-212"15,-14-1-62-31,-9-1-102 0,0 1-6 0,64 2-8 0,7-2-11 16,-5-1-48-16,-43-3-245 16</inkml:trace>
  <inkml:trace contextRef="#ctx0" brushRef="#br0" timeOffset="164186.69">9208 15452 639 0,'14'2'373'0,"13"2"-64"15,4 0-141-15,2 0-26 16,-2-2-77-16,-2 0-30 15,2 1-26-15,-1-2-70 16</inkml:trace>
  <inkml:trace contextRef="#ctx0" brushRef="#br0" timeOffset="164795.93">9747 15115 658 0,'5'0'320'0,"0"0"-73"0,0 12-148 15,2 7-21-15,-2 21-12 16,3 10-15-16,3 15-5 16,-10 3-3-16,1-1-4 15,3-8-7-15,-4-13-11 16,4-8-2-16,-4-19 4 16,-5 0 8-16,1-18 10 15,-4-6-3-15,3-12-18 16,1-8-16-16,4-3-22 15,8 0-5-15,5 6 7 16,9 9 0-16,-4 6 0 16,-1 4 0-16,2 11 20 15,-5 9 8-15,2 6 21 16,-2 5 5-16,-3 4-10 16,-3-6-4-16,-2-3-7 15,-2-4-2-15,1-9-77 16,1-3-121-16</inkml:trace>
  <inkml:trace contextRef="#ctx0" brushRef="#br0" timeOffset="165444.72">10041 15597 701 0,'1'4'276'0,"5"5"-153"16,2 6-57-16,3 9 14 0,0 4-6 15,-7 1-24-15,0-2-4 16,-3-8-13-16,-1-6-10 15,1-3-1-15,0-8 5 16,1-9-2-16,4-3-2 16,2-13-10-16,3 0-10 15,5-5-4-15,-1 3-1 16,3 10-2-16,-4 3 4 16,-6 12 10-16,1 9 3 15,-8 6 8-15,1 5-2 16,1 2-4-16,-6-3-4 0,4-1-1 15,-2-8-2-15,-3-9 3 16,9-2-2-16,-2-13-5 31,9-1-1-31,5-3-5 16,-2-3-2-16,1 5 1 0,0 4-1 16,-8 9-4-16,0 3 7 15,-3 11 5-15,0 4 5 16,-4 7 7-16,-2 1-4 15,-3 0 15-15,-2-5-66 16</inkml:trace>
  <inkml:trace contextRef="#ctx0" brushRef="#br0" timeOffset="165741.73">10513 15664 740 0,'0'3'347'0,"0"15"-155"16,0-1-50-16,-3 4-53 16,-3 2-35-16,-7-8-26 15,-2-2-3-15,-4-10-2 16,-1-2-1-16,3-4-48 16,-1-5-32-16,6-7-47 15,3-3-8-15,9 2 35 16,6 1 23-16,5 4 67 15,3 5 19-15,2 7 27 16,0 5 12-16,1 10-5 0,4 5-12 16,-1 1-17-16,1 2-7 15,0-1-17-15,-1-5 2 16,-6-3-117-16</inkml:trace>
  <inkml:trace contextRef="#ctx0" brushRef="#br0" timeOffset="165928.94">10712 15746 827 0,'4'10'393'16,"10"11"-190"-16,-4 3-83 16,0 0-25-16,1 1-62 15,0-3-8-15,1-7-92 16,3-4-16-16,-7-12-310 15</inkml:trace>
  <inkml:trace contextRef="#ctx0" brushRef="#br0" timeOffset="166077.49">10817 15733 636 0,'-7'4'446'16,"-5"1"30"-16,-9 8-228 15,-5 0-42-15,2 10-87 16,-1 2-40-16,5 4-39 0,0 0-15 15,2-11-17-15,1-4-30 0,8-7-127 16</inkml:trace>
  <inkml:trace contextRef="#ctx0" brushRef="#br0" timeOffset="167405.29">11324 15264 1010 0,'-4'0'423'0,"2"3"-270"0,-1 11-52 16,1 17-56-16,6 10-13 15,1 12 11-15,-4-2-3 16,2-1-5-16,-3-7-6 16,2-12-43-16,3-7-57 15,-2-13-218-15</inkml:trace>
  <inkml:trace contextRef="#ctx0" brushRef="#br0" timeOffset="167577.29">11157 15483 902 0,'4'-2'383'0,"14"-1"-195"15,9 2-42-15,14-2-29 16,5-4-18-16,8 2-42 15,2 0-15-15,4 2-35 16,0 4-75-16</inkml:trace>
  <inkml:trace contextRef="#ctx0" brushRef="#br0" timeOffset="168139.56">12108 15315 778 0,'-21'0'360'15,"-15"4"-150"-15,3 11-137 16,4 6-26-16,11 15-41 16,8 4-1-16,17 10 2 15,13 3 2-15,18-4 9 16,11-4-2-16,6-17 0 16,2-8 4-16,0-19 8 15,-5-9-19-15,0-15 69 0,-9-11 17 16,-14-11 32-16,-9-7 41 15,-23-6-46-15,-8 1-16 16,-24 3-38-16,-7 4-24 16,-6 18-36-16,0 5-9 15,7 17-18-15,7 10-33 16,4 12-102-16,1 6-75 16</inkml:trace>
  <inkml:trace contextRef="#ctx0" brushRef="#br0" timeOffset="168389.72">12346 15326 798 0,'-7'0'365'0,"-8"7"-154"15,2 6-68-15,-10 8-48 16,0 10-20-16,-9 4-19 16,-2 6-1-16,-9 0-16 15,2-3-9-15,7-3-18 16,7-10-5-16,17-7-64 16,8-6-51-16,12-11-216 15</inkml:trace>
  <inkml:trace contextRef="#ctx0" brushRef="#br0" timeOffset="168639.72">12632 15516 1295 0,'-1'2'538'0,"-2"2"-325"16,3 1-145-16,-1-5-14 16,-1 0-128-16,1 0 39 0</inkml:trace>
  <inkml:trace contextRef="#ctx0" brushRef="#br0" timeOffset="169108.03">12994 15271 736 0,'3'3'324'0,"1"12"-115"16,-1 7-104-16,-3 15 2 16,-4 7-1-16,-13 9-31 15,-2-1-11-15,-1-3-35 16,7-1-16-16,14-11-9 15,14-3 0-15,13-8 2 16,9-7 1-16,5-7 3 16,-4-7-14-16,-3-7-153 15,-10-7-174-15</inkml:trace>
  <inkml:trace contextRef="#ctx0" brushRef="#br0" timeOffset="169280.13">12844 15501 837 0,'18'0'413'0,"6"-2"-141"16,19 2-136-16,3-1-10 16,-1 2-67-16,0 1-25 15,-15 1-1-15,-3 1-64 16</inkml:trace>
  <inkml:trace contextRef="#ctx0" brushRef="#br0" timeOffset="170201.81">13656 15604 888 0,'8'2'342'0,"16"0"-224"16,10-1-24-16,14 1-1 15,5-2-24-15,5 0-38 16,-2 5-7-16,-10-7-57 16</inkml:trace>
  <inkml:trace contextRef="#ctx0" brushRef="#br0" timeOffset="170787.14">14468 15475 529 0,'3'-17'303'0,"3"-17"-36"0,1-6-107 31,2-5-11-31,-3-6-26 16,-2 2-12-16,0 11-13 15,-3 8-4-15,-1 15-20 16,0 5-16-16,0 9-51 16,0 1-18-16,3 12-18 15,0 6-4-15,5 17 16 16,2 4 5-16,-3 7 7 16,1 3 2-16,0-3 6 0,0 0 3 0,0-11-64 31,1-5-65-31</inkml:trace>
  <inkml:trace contextRef="#ctx0" brushRef="#br0" timeOffset="170989.91">14274 15580 392 0,'0'-2'263'0,"8"-3"36"0,9 0-75 31,21 4-90-31,12-5-7 16,19 3-47-16,3 3-24 0,0 2-27 0,-1 4-7 16,-9 3-9-16,1-4-59 0</inkml:trace>
  <inkml:trace contextRef="#ctx0" brushRef="#br0" timeOffset="171380.66">14458 15739 603 0,'3'-6'283'0,"12"-5"-22"0,9 0-120 0,13 7-42 31,4 4 4-31,1 9-59 0,-8 4-13 0,-13 7-7 16,-8 6 2-16,-20 5-1 0,-3 2 0 15,-13 2 2-15,-6-7-5 32,-5-5-31-32,-5-8-33 15,3-12-49-15,6-3-16 0,10-6 20 0,9-3 27 16,11-2 47-16,9 0 27 15,12 3 24-15,6 3 10 16,4 8 13-16,0 3-8 16,4 9-15-16,-12-3-9 0,5 4-13 15,1 2-4-15,-1-8-72 16</inkml:trace>
  <inkml:trace contextRef="#ctx0" brushRef="#br0" timeOffset="171927.23">15215 15566 543 0,'2'-5'314'0,"4"-4"-79"32,-2-1-76-32,-1-2-36 15,-3 0-65-15,-4-2-20 0,-8-4-17 0,-8 1-4 16,-5 5-6-16,-5 1 0 15,-1 10-7-15,1 3-4 16,2 10-5-16,7 0-9 0,7 6-2 16,10 1 2-16,5-2 3 15,6 1 6-15,7-5 6 16,4-8 1-16,5 0-20 16,4-4-10-16,0-2-5 15,1 0-1-15,-6 1 17 16,0 6 6-16,-5 11 17 15,-3 4 9-15,3 8 16 16,-2 2 9-16,-4 2 2 16,-3-1 0-16,-13-4 26 15,-8-1 18-15,-12-9 6 16,1-2 3-16,-5-9-28 16,-5-7-23-16,6-10-23 15,-2-4-25-15,8 0-127 16,13-1-174-16</inkml:trace>
  <inkml:trace contextRef="#ctx0" brushRef="#br0" timeOffset="172333.34">15510 15134 776 0,'0'-3'379'0,"3"3"-167"16,-4 2-60-16,1-2-85 15,0 13-21-15,1 57 6 16,3-23-2-16,-8 8-4 16,0 7-12-16,-2-2-18 15,3-9-4-15,6-9-3 0,5-14 0 16,10-10 2-16,2-2 1 15,10-8 14-15,5-1-43 16,-1-9-179-16</inkml:trace>
  <inkml:trace contextRef="#ctx0" brushRef="#br0" timeOffset="172521.1">15388 15333 830 0,'11'4'343'0,"20"3"-222"15,7-2-22-15,10 1-38 16,0 0-29-16,0-3 11 16,2-2-77-16</inkml:trace>
  <inkml:trace contextRef="#ctx0" brushRef="#br0" timeOffset="172911.71">15797 15012 710 0,'6'-9'313'15,"5"-6"-121"-15,8-5-44 16,12 9-28-16,2 2-14 16,4 8-50-16,-2 9-21 0,-8 8-25 15,-8 3-5-15,-11 8 3 16,-10-3 3-16,-19-2 3 15,-3 5 2-15,-9-9-7 16,7 0-2-16,14 0-6 16,9-6 9-16,19-1 18 15,8-5 7-15,10-4 11 16,-1 2-9-16,-4-3-15 16,1 5-6-16,-5-3-20 15,-6 1-58-15</inkml:trace>
  <inkml:trace contextRef="#ctx0" brushRef="#br0" timeOffset="179534.19">1969 16845 426 0,'-8'-5'267'16,"-16"-4"15"-16,-5 2-77 15,-9 7-49-15,-3 2-30 16,2 14-62-16,-1 4-22 0,15 13-38 16,7 9-4-16,14 7 0 15,13 8 0-15,20 5 11 16,10-2-4-16,12-12 1 15,8-7 3-15,0-26 6 16,-3-7 5-16,-7-20 36 16,-16-11 12-16,-11-16 15 15,-11-8-3-15,-14-5-34 16,-4 1-15-16,-10 7-58 16,-6 2-46-16,-5 8-156 15,0 2-257-15</inkml:trace>
  <inkml:trace contextRef="#ctx0" brushRef="#br0" timeOffset="179643.87">1801 16612 468 0,'-3'-3'364'0,"-3"-2"39"0,2 9-137 16,4 8-144-16,5 7-56 16,8 14-25-16,5-2-53 15</inkml:trace>
  <inkml:trace contextRef="#ctx0" brushRef="#br0" timeOffset="180002.84">2336 16932 914 0,'-1'13'400'15,"-1"9"-188"-15,-1 19-122 16,1 10-8-16,2 19-30 16,0 4-13-16,3 8-15 0,2 2-1 15,3-15-41-15,2-10-52 16,3-19-106-16</inkml:trace>
  <inkml:trace contextRef="#ctx0" brushRef="#br0" timeOffset="180143.74">2314 17299 725 0,'16'-4'343'16,"14"-3"-63"-16,14 5-261 16,6 1-5-16,-1 1-200 15</inkml:trace>
  <inkml:trace contextRef="#ctx0" brushRef="#br0" timeOffset="180619.84">2682 17029 641 0,'-10'0'379'0,"-4"8"-16"15,1 7-226-15,6 7-104 16,5 7-21-16,3 1-11 15,1 0-1-15,9-6-1 16,1-4 1-16,6-11 9 16,0-9 3-16,-1-11 6 0,-2-4 0 15,-2-10-2-15,-4-1-1 16,-2 0-4-16,-1 4-2 31,-4 10-4-31,2 2-9 0,-4 13 3 16,0 6 1-16,1 10 1 15,1 9 7-15,4-4-3 16,2 2-3-16,5-7 2 16,2-7 3-16,4-11 8 15,1-4 2-15,-2-15 3 16,-2-7-1-16,-3-7-5 16,2-2-3-16,2 10-10 15,4 4-5-15,3 15-8 0,-1 3-1 16,-3 11 12-16,2 6 4 15,-7 6 33-15,-1 8 23 16,-11 0 27-16,-3 2 16 16,-12-1-8-16,-5-3-13 15,-5-10-27-15,-4-8-37 16,1-10-140-16</inkml:trace>
  <inkml:trace contextRef="#ctx0" brushRef="#br0" timeOffset="181229.13">4079 16649 829 0,'0'-10'364'15,"6"2"-206"-15,-4 1-40 16,1 11-66-16,-2 9-26 0,-4 14-2 16,2 17 21-16,-5 23 23 15,4 10-2-15,-1 8-18 16,-2 2-13-16,2-12-18 15,-1-7-2-15,3-20-2 16,2-11 0-16,0-21 2 16,4-7 13-16,-2-14 11 15,0-11 1-15,4-14-5 16,4-4-16-16,8-5-19 16,6 6-4-16,3 9-9 15,-2 5 0-15,2 19 6 16,-5 6 7-16,-7 16 25 15,-3 5 7-15,-10 6 2 16,-1 1-4-16,0-6-15 16,-1-5-4-16,6-10-130 15,1-8-335-15</inkml:trace>
  <inkml:trace contextRef="#ctx0" brushRef="#br0" timeOffset="181838.57">4432 17296 791 0,'0'11'324'0,"5"14"-217"15,1 6-16-15,-6 4-20 16,0-4-34-16,-1-9-18 0,1-4-1 16,0-6 8-16,4-9 7 15,-3-10-4-15,1-8-2 16,7-10-14-16,-2 0-11 16,1-2-2-16,3 4-2 15,-2 7 0-15,5 6 2 16,-1 10 7-16,-3 3 5 15,-4 10 6-15,-2 1 0 16,-3 3-1-16,2 0-1 16,-6-5 0-16,3-2 1 0,0-8 8 15,0-6-2-15,4-10-8 16,3-1-4-16,2-7-13 16,6 0-1-16,5 8-4 15,-3 3 0-15,6 12 1 16,-5 7 3-16,-5 12 11 15,-5 5 4-15,-8 6 5 16,-2-4-1-16,-2-3-74 16,2-6-126-16</inkml:trace>
  <inkml:trace contextRef="#ctx0" brushRef="#br0" timeOffset="182206.07">4951 17329 638 0,'2'9'312'0,"3"9"-101"16,-5 3-56-16,-10 0-54 15,-1-1-28-15,-14-1-39 16,-4 1-7-16,-7-2-8 16,-2-6-19-16,11-8-85 15,7-4-54-15,9-12-71 16,8-1 9-16,6 0 77 15,7-2 48-15,6 5 63 16,2 3 6-16,3 2 1 16,-5 4 0-16,1 4 11 15,-1 1 27-15,-4 3 49 0,3 1 30 16,-15 0 29-16,3-2-13 16,-1-5-25-16,-4 1-14 15,2-3-30-15,-1 0-9 16,1 0-24-16,0 0-20 15,0 0-43-15,0 0-54 16,0-1-291-16</inkml:trace>
  <inkml:trace contextRef="#ctx0" brushRef="#br0" timeOffset="182572.97">4853 17418 527 0,'8'3'297'0,"13"3"3"16,-5 1-143-16,6 5-57 15,2 8-26-15,-3 0-48 16,0 3-3-16</inkml:trace>
  <inkml:trace contextRef="#ctx0" brushRef="#br0" timeOffset="182822.74">5073 17331 1184 0,'5'5'440'0,"13"11"-352"15,5 0-28 1,7 10-19-16,1-1-17 15,-7 2-6-15,-2 2-29 0,-9-6-218 16</inkml:trace>
  <inkml:trace contextRef="#ctx0" brushRef="#br0" timeOffset="182994.75">5244 17330 1034 0,'-10'3'467'16,"-6"9"-224"-16,-1 6-130 16,-3 3-33-16,0 3-49 15,-5 1-12-15,3-1-7 16,-1 0-61-16</inkml:trace>
  <inkml:trace contextRef="#ctx0" brushRef="#br0" timeOffset="183479.03">5534 17017 895 0,'8'0'380'0,"14"-2"-215"0,16 2-70 16,20 1-17-16,5-2-45 16,4 1-23-16,-10 0 9 15,-15-4-119-15,-10 4-156 16</inkml:trace>
  <inkml:trace contextRef="#ctx0" brushRef="#br0" timeOffset="183775.61">5610 17150 931 0,'5'0'395'0,"13"0"-207"15,6 0-28-15,19 0-43 0,6 1-23 16,8 3-46-16,-3-2-12 16,-13-1-23-16,-2-1-52 15</inkml:trace>
  <inkml:trace contextRef="#ctx0" brushRef="#br0" timeOffset="-214527.25">6492 17047 639 0,'-6'-18'283'0,"-6"-17"-139"16,11-4-20-16,18 5-22 16,11 4-20-16,16 12-24 15,12 10-7-15,0 15-22 16,-5 14 5-16,-19 17 2 15,-17 7 9-15,-32 11 7 16,-12 2-4-16,-23 0-8 16,-5-6-10-16,9-17-4 15,3-10 3-15,19-24 1 16,10-8-4-16,12-10-21 16,5-2-8-16,16 1-16 15,1 4 3-15,10 9 16 16,4 5 2-16,5 11 6 15,0 6 0-15,1 1-3 16,1-2 3-16,-2-4-84 16,4-10-97-16</inkml:trace>
  <inkml:trace contextRef="#ctx0" brushRef="#br0" timeOffset="-214206.66">7176 16951 777 0,'-6'-8'394'16,"-9"-7"-115"-16,-5 0-39 0,-10 7-54 16,-2 2-49-16,-1 13-72 15,0 6-27-15,5 14-41 16,9 9-15-16,10 2-9 31,6 2 0-31,16 3 7 0,7-4 6 16,15-6 11-16,10-4 4 15,5-15 6-15,4-10 4 16,5-18 5-16,-9-10 3 16,-9-13 8-16,-12-7 4 15,-23 2 6-15,-12-3-2 16,-33 3-9-16,-7 6-11 0,-15 13-22 16,3 13-11-16,18 13-126 15,7 8-168-15</inkml:trace>
  <inkml:trace contextRef="#ctx0" brushRef="#br0" timeOffset="-213948.77">7473 16800 1005 0,'4'4'436'16,"1"4"-212"-16,1 14-82 16,2 7-16-16,-9 14-29 15,-7 6-26-15,-3 5-44 16,4 2-14-16,2-10-6 0,7-9 0 16,12-8 2-16,2-6 4 15,10-7 4-15,0-5 4 0,1-11-84 16,-5-3-78-16</inkml:trace>
  <inkml:trace contextRef="#ctx0" brushRef="#br0" timeOffset="-213808.11">7419 17076 1047 0,'10'1'489'0,"13"-2"-230"16,12 1-69-16,10-4-114 0,2-1-36 15,6 4-79-15,-4-1-36 16</inkml:trace>
  <inkml:trace contextRef="#ctx0" brushRef="#br0" timeOffset="-213480.22">7963 17105 986 0,'6'1'451'0,"18"4"-159"15,13 4-128-15,23-1-41 16,8-1-44-16,4-1-56 16,-13-4-6-16,-10-1-79 15</inkml:trace>
  <inkml:trace contextRef="#ctx0" brushRef="#br0" timeOffset="-205741.35">8635 16834 664 0,'1'0'342'15,"2"0"-68"-15,-8 13-112 16,-3 5-30-16,-2 12-48 15,-2 6-43-15,9-1-39 16,4 2-5-16,17-9-2 16,9-5 1-16,13-6 5 15,3-8 5-15,-3-2 1 16,-3 2-47-16,-13-2-198 16</inkml:trace>
  <inkml:trace contextRef="#ctx0" brushRef="#br0" timeOffset="-205554.15">8857 16863 907 0,'-4'0'406'16,"0"7"-196"-16,4 8-57 15,0 16-54-15,0 7-15 16,0 12-21-16,0 4-8 16,0 1-25-16,0 1-9 15,0-12-8-15,0-5-1 16,3-10-17-16,1-4-38 15,-2-8-148-15,0-2-164 0</inkml:trace>
  <inkml:trace contextRef="#ctx0" brushRef="#br0" timeOffset="-205397.73">9069 17238 1070 0,'-3'4'441'16,"-2"3"-279"-16,2-2-96 16,2-1-46-16,4-4-242 15</inkml:trace>
  <inkml:trace contextRef="#ctx0" brushRef="#br0" timeOffset="-204866.62">9446 17013 739 0,'-1'-13'364'0,"-3"-10"-140"16,-4-3-46-16,-5 0-45 15,-3 3-25-15,-2 7-28 16,1 2-18-16,-3 14-49 16,3 5-17-16,-4 6-12 15,5 7-2-15,10 0 6 16,6-9 1-1,0-4 3-15,0 1 1 0,9 9 2 16,3-7 3-16,-1-7 2 16,1-3 3-16,-1-2-2 15,2 3-3-15,3 4-9 16,1 7-3-16,5 13-1 16,1 4 1-16,2 10 6 15,-3 2 5-15,-11-2-1 0,-2-1 36 16,-11-2 31-16,-10-6 14 15,-9-9 23-15,-5-5-26 16,-1-12-21-16,-1-5-10 16,8-11-23-16,-1-6-14 15,13-1-79-15,5-1-82 16</inkml:trace>
  <inkml:trace contextRef="#ctx0" brushRef="#br0" timeOffset="-204476.09">9766 16854 775 0,'6'2'409'0,"3"3"-73"15,-3 13-192-15,-1 5-22 16,-5 11-42-16,-5 3-23 15,4 10-17-15,-5 4-6 16,3 2-15-16,-2-3-9 16,12-8-6-16,0-10-3 15,14-11 1-15,1-4-22 16,-2-12-54-16,10-3-69 16</inkml:trace>
  <inkml:trace contextRef="#ctx0" brushRef="#br0" timeOffset="-204319.59">9686 17100 1037 0,'21'2'467'16,"13"0"-260"-16,14-1-95 15,4 5-36-15,-3 1-59 16,-2 0-40-16</inkml:trace>
  <inkml:trace contextRef="#ctx0" brushRef="#br0" timeOffset="-203780.38">10134 16766 849 0,'-10'-7'411'0,"-12"-10"-182"16,6-1-50-16,8-4-94 15,5-3-45-15,14 8-13 16,2 3-1-16,13 5 2 31,1 8 0-31,6 9-21 0,-6 5-5 0,-9 10 13 16,-2 6 6-16,-17 2 10 15,-3 4 4-15,-12 1-11 16,-3-4-4-16,-1-12 1 16,1-6-1-16,16-12 1 15,1-2-5-15,10 1-13 16,-1-4-3-16,9 3-3 15,5 0 3-15,-3-1 5 16,10 3 0-16,-10-1-3 16,6 1-19-16,3-2-147 15</inkml:trace>
  <inkml:trace contextRef="#ctx0" brushRef="#br0" timeOffset="-196941.37">10685 17271 717 0,'6'4'330'0,"2"2"-106"15,-9 15-121-15,-10 2 1 16,-15 6-27-16,-8-2-31 0,0-5-266 15</inkml:trace>
  <inkml:trace contextRef="#ctx0" brushRef="#br0" timeOffset="-196605.3">11259 17139 584 0,'-1'-3'286'0,"-9"-8"-83"15,-2 0-24-15,0 8-43 16,-14-5-30-16,4 11-52 0,-4 2-20 15,2 9-21-15,5 1-10 16,9 4-10 0,7 4-1-16,14 2 5 0,5 1 2 15,9-6 5-15,4-6 4 0,-2-9 4 16,-5-4 3-16,-3-9-39 16,-4-3-71-16</inkml:trace>
  <inkml:trace contextRef="#ctx0" brushRef="#br0" timeOffset="-196496.18">11257 16922 797 0,'-4'-1'336'0,"-2"-1"-186"15,0 11-114-15,6 3-51 16</inkml:trace>
  <inkml:trace contextRef="#ctx0" brushRef="#br0" timeOffset="-196152.5">11446 17258 327 0,'2'4'197'0,"1"6"-18"15,-2-2-11-15,-5-7 9 16,-1 3-14-16,-4-8-12 16,1-5-15-16,4-9-65 15,0-8-20-15,8-6-34 16,5 0-12-16,7 4 14 16,5 5 11-16,4 10 6 15,-1 4 1-15,1 9-1 16,-2 7-7-16,-2 9 2 15,-4 5 0-15,-3 9-18 16,-5 1-3-16,-7 1 17 16,0-2-74-16</inkml:trace>
  <inkml:trace contextRef="#ctx0" brushRef="#br0" timeOffset="-195558.63">11779 17119 524 0,'-6'-1'328'0,"1"-4"-13"16,-2 3-161-16,7 12-105 16,0-1-30-16,0 11-19 15,0 2 0-15,2-1 1 16,4 1 2-16,2-9 2 16,5 0 4-16,-2-12 11 15,-2-4 5-15,5-10 6 16,-5-3 1-16,4-2-6 15,-3-1-5-15,-4 1-8 16,-3 0-4-16,-3 7-9 0,0 5-11 16,-2 11-4-16,2 5 2 15,0 6 3-15,4 5 11 16,2-3 3-16,0 1-2 16,6-5 3-16,2-3 2 15,1-11 7-15,1-2 2 16,2-11 2-16,-1-4 1 15,2-1-7-15,1-1-4 0,4 3-8 16,4 4-3-16,4 9 3 16,-2 3 0-16,1 7 4 15,-1 7 12-15,-9 0 13 16,2 5 25-16,-11 0 45 16,-7-1 17-16,-6-2 8 15,-9-4-18-15,-12-9-25 16,-3-2-81-16,-6-4-377 15</inkml:trace>
  <inkml:trace contextRef="#ctx0" brushRef="#br0" timeOffset="-195027.52">13157 17062 859 0,'-27'-5'371'16,"-16"2"-203"-16,-9 8-102 15,2 9-24-15,7 11-40 16,7 2-10-16,21 3-7 15,12-3 10-15,18-1 19 16,16-6 14-16,11-11 18 16,3-9-3-16,3-14-2 15,-7-7 0-15,-11-11 2 16,-7-6 0-16,-15-8 11 16,-4-4 4-16,-8-8 1 15,-2 1 0-15,-2 6-17 16,-4 1-14-16,7 20-18 0,-2 7-9 15,7 14-28-15,4 7-7 16,10 8-74-16,3 5-82 16</inkml:trace>
  <inkml:trace contextRef="#ctx0" brushRef="#br0" timeOffset="-194534.23">13496 17058 615 0,'-17'-1'340'0,"-11"-5"-55"16,4 4-139-16,5 0-26 16,7 2-60-16,2 10-26 15,13 0-26-15,5-1-1 16,10 3 6-16,-1-11 2 31,-9-1 1-31,2 1 0 0,22-1 6 0,-4-4 2 0,-11-2 2 16,-19 2-5-16,-17 2-8 15,-6 3-2-15,-4 6 0 16,-2 2 1-16,6 6 0 16,7 5-6-16,8-2-5 15,4 3 0-15,12 0 2 16,5 0 2-16,12-6 5 15,3-4 0-15,5-5 3 16,-1-7 1-16,-2-6 2 16,0-4 1-16,-5-6 1 15,-2-2-1-15,-4-2-5 16,-5-2-2-16,-4 1-6 16,-1 4-1-16,-4 7-2 15,-3 3-5-15,-2 6-14 16,1 2-1-16,1 8-2 15,3 7 4-15,3 5 12 16,-6 2 1-16,0 0 34 0,0-2-71 16,-1-3-120-16,0-3-142 15</inkml:trace>
  <inkml:trace contextRef="#ctx0" brushRef="#br0" timeOffset="-194393.35">13582 16770 958 0,'0'-5'446'16,"-3"-7"-191"-16,3 17-187 16,-2 3-50-16,4 13-71 15,7 5-143-15</inkml:trace>
  <inkml:trace contextRef="#ctx0" brushRef="#br0" timeOffset="-193744.84">13890 16719 704 0,'2'0'328'0,"4"-1"-63"0,11 1-219 15,7 0-14-15,5 1-5 16,3-1-9-16,-6 0-7 16,-4-1 2-16,-8-3 4 15,-8 1 0-15,-8-2-18 16,-6 2-9-16,-5 3-14 16,-5 0-4-16,0 8 10 15,3 3 5-15,3 3 3 16,7 3 0-16,6 7-1 15,2 2 2-15,5 4 5 16,3 0 2-16,-1-3 3 16,-2-6 3-16,-1-2 3 0,-2 0 3 0,-5-2 7 15,0 2 15-15,1 4 9 16,-5-7-1-16,3 7-4 16,1-1-8-16,-6 6 2 15,8 9 1-15,-7 4 2 16,-4 0-4-16,-5-11-3 15,-7-6 1-15,-8-15 5 16,-1-7 2-16,-2-5-8 16,2-7-9-16,9-5-32 15,5-4-28-15,7 0-78 16,4 1-61-16,5 3-148 16</inkml:trace>
  <inkml:trace contextRef="#ctx0" brushRef="#br0" timeOffset="-193604.35">13842 17036 706 0,'3'0'359'0,"3"0"-100"15,12 0-132-15,12 2-20 16,19 2-58-16,7 0-28 16,10-1-84-16</inkml:trace>
  <inkml:trace contextRef="#ctx0" brushRef="#br0" timeOffset="-193229.57">14405 17068 580 0,'-1'11'286'0,"-8"10"-57"16,-2 8-62-16,-11 2-52 16,-3-1-18-16,-5-7-54 15,2-5-9-15,-2-10-7 16,2-8-2-16,8-13-7 0,1-5-7 15,14-8-17-15,4-1-7 16,8 4-4-16,7 5 1 16,4 10 13-16,-2 6 4 15,3 9 4-15,4 9 1 16,5 13-3-16,4 2 15 16</inkml:trace>
  <inkml:trace contextRef="#ctx0" brushRef="#br0" timeOffset="-192839.07">14607 17041 567 0,'0'1'303'0,"-6"-1"-77"0,5 3-76 15,1-3-58-15,-1 23-8 16,5 57 10-16,-1-24-2 16,-1 13-17-16,2 2-12 15,-4-2-23-15,1-5-12 16,-1-19-12-16,0-10-19 16,-2-19-80-16,2-8-59 15,3-19-315-15</inkml:trace>
  <inkml:trace contextRef="#ctx0" brushRef="#br0" timeOffset="-192698.17">14604 17261 592 0,'7'2'288'0,"13"0"-62"16,12 3-134-16,11-3-48 15,5 4-9-15,-3-1-99 16,-4-1-215-16</inkml:trace>
  <inkml:trace contextRef="#ctx0" brushRef="#br0" timeOffset="-192370.14">14344 17164 818 0,'3'-1'353'0,"7"4"-145"16,7 4-81-16,16 12-43 15,6 4-15-15,2 3-31 16,-2 0-89-16</inkml:trace>
  <inkml:trace contextRef="#ctx0" brushRef="#br0" timeOffset="-191854.79">15117 17001 782 0,'-13'2'326'0,"-15"1"-199"16,3 6-50-16,9 3-50 15,4-2-21-15,12 0-7 16,8 5 1-16,13-3 10 16,2-5 3-16,1 1 0 15,-2-5-1-15,-10-1 7 16,-5-2 6-16,-6 0-2 16,-10-6-2-16,-11 2-9 15,-4 4-7-15,-10 0 14 16,2 3 9-16,5-3 14 15,2 8 7-15,13 7 11 16,7 4 8-16,13 8 13 16,5-6-1-16,16-3-20 0,3-2-12 15,7-4-23-15,-3-5-4 16,-6-10-14-16,2-4-72 16</inkml:trace>
  <inkml:trace contextRef="#ctx0" brushRef="#br0" timeOffset="-191308.18">15757 17077 452 0,'3'14'256'0,"1"9"-4"16,-2 10-141-16,1 4-10 16,-3-2-27-16,-2-4-20 15,1-8-23-15,-3-6 1 16,1-15 12-16,1-6-1 15,-3-14-3-15,3-9-6 16,2-7-17-16,0-5-2 16,4 1-1-16,7 3 5 15,6 11 13-15,5 4 1 0,6 12-5 16,-2 6-5-16,-2 13-9 16,-2 9 1-16,-8 8 3 15,0 5 0-15,-4-2-7 16,-2 1-2-16,0-2-42 15,0-8-66-15</inkml:trace>
  <inkml:trace contextRef="#ctx0" brushRef="#br0" timeOffset="-190964.51">16099 17149 595 0,'1'3'327'0,"4"2"46"15,-2 1-247-15,11 6-60 0,6-1 7 16,2-3-43-16,2 1-11 16,-3-7 0-16,-5-2 2 15,-4-5 6-15,-5-9 2 16,-7-6-4-16,-6-1-4 16,-7-2-14-16,-3 7-4 15,-6 1-8-15,-4 5-6 16,7 10-6-16,-1 0-3 15,5 16 0-15,2 1 4 16,5 9 7-16,3 6 3 0,7 4 5 16,6 1 6-16,0 3 7 15,1 0 2-15,2 1 1 16,-2 1-5-16,3-11-48 16,-2-4-108-16</inkml:trace>
  <inkml:trace contextRef="#ctx0" brushRef="#br0" timeOffset="-190745.81">16383 17076 854 0,'1'0'410'0,"2"6"-73"0,-2 6-166 16,3 9-87-16,-1 8 0 16,1 8-54-16,3 4-13 15,0-7-102-15,-2-2-133 16</inkml:trace>
  <inkml:trace contextRef="#ctx0" brushRef="#br0" timeOffset="-190370.7">16528 17073 1124 0,'2'0'411'0,"5"4"-324"15,6 7-40-15,3 8-8 16,4 8-1-16,-1 3-9 16,-4 1 2-16,1-2-7 15,0-6-5-15,2-12 1 16,2-5 41-16,2-12 12 15,-1-10 1-15,2-10-1 0,-2-6-40 16,-3-2-14-16,-2 2-5 16,-7 5-12-16,-5 8-16 15,-5 9-116-15,-5 8-81 16</inkml:trace>
  <inkml:trace contextRef="#ctx0" brushRef="#br0" timeOffset="-189949.13">17114 17276 1099 0,'0'2'502'16,"0"0"-212"-16,4 1-71 16,-4-3-82-16,0 0-41 0,0 0-59 15,0 0-41-15,0-2-590 16</inkml:trace>
</inkml:ink>
</file>

<file path=ppt/ink/ink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4:15.373"/>
    </inkml:context>
    <inkml:brush xml:id="br0">
      <inkml:brushProperty name="width" value="0.05292" units="cm"/>
      <inkml:brushProperty name="height" value="0.05292" units="cm"/>
      <inkml:brushProperty name="color" value="#FF0000"/>
    </inkml:brush>
  </inkml:definitions>
  <inkml:trace contextRef="#ctx0" brushRef="#br0">18066 15378 495 0,'26'-13'266'0,"18"-8"-76"0,5 14-56 15,-7 9-24-15,-15 29-6 16,-12 15-4-16,-16 28-14 16,-12 12-8-16,-7 12-35 15,-2 3-11-15,7-2-16 16,7-9 1-16,13-19 1 15,9-13-2-15,9-32 6 16,3-5 3-16,3-22 11 16,-2-4 7-16,-14-11 3 15,-4-1-3-15,-13 1-18 16,-7-4-16-16,-4 20-30 16,-6 5-6-16,4 31 1 15,0 18 1-15,8 33 16 0,11 23 2 16,11 16 5-16,6 0 4 15,1-1 8-15,-2-6 0 16,-10-9 0-16,-8-8-1 16,-16-19-1-16,-7-15 0 15,-7-5 2-15,1-2 1 16,3-15 5-16,0-8 3 16,4-25-15-16,5-8-30 0,2-12-117 15,5-7-127-15</inkml:trace>
  <inkml:trace contextRef="#ctx0" brushRef="#br0" timeOffset="453.01">18831 16074 758 0,'5'3'339'0,"9"1"-95"0,23 0-154 15,9-3-16-15,32-1-4 16,9 0-24-16,16 0-28 16,6-2-4-16,-16 1-5 15,-4-1-1-15,-27 2-51 16,-12 2-54-16,-17 3-200 16</inkml:trace>
  <inkml:trace contextRef="#ctx0" brushRef="#br0" timeOffset="749.79">18978 16163 778 0,'-1'1'325'16,"1"-1"-191"-16,5 2-21 16,-5-2-14-16,15 0-13 15,63 3-17-15,-20-2-15 0,22 1-28 16,3 0-9-16,-5 1-6 16,-4-3-2-16,-16-1 2 15,-6-3-42-15,-13-1-121 16,-7-1-118-16</inkml:trace>
  <inkml:trace contextRef="#ctx0" brushRef="#br0" timeOffset="1109.08">19426 15878 827 0,'-2'-3'335'0,"5"4"-203"16,8 6-59-16,13 9-42 15,15 11-5-15,16 5-8 0,1 1-4 16,0-1 10-16,-6-6 3 16,-16-5 3-16,-2-6-1 15,-14-2-9-15,-4-9 6 16,-8 0 21-16,-5 0 21 15,-12-3 33-15,-6 2 2 16,-12 5 0-16,-6 3-11 0,-4 9-29 16,-2 3-12-16,1 3-24 15,6 1-11-15,4 1-10 16,7-4-1-16,9-2 2 16,-1-5-34-16</inkml:trace>
  <inkml:trace contextRef="#ctx0" brushRef="#br0" timeOffset="79298.78">14690 14599 363 0,'-1'3'194'0,"-2"2"-6"0,3 8-111 16,2 6-4-16,0 2-17 15,4 2-16-15,1 0-32 16,-5-15-1 0,-1-3-23-16,0-1-64 0</inkml:trace>
  <inkml:trace contextRef="#ctx0" brushRef="#br0" timeOffset="79611.32">14720 14607 525 0,'7'-8'315'16,"8"1"-51"-16,6 0-109 15,-3 3-36-15,4 9-64 16,-2 4-19-16,-8 6-20 16,-2 1-4-16,-10 2 3 0,-4 0 1 15,-6-2 1-15,1-5-6 16,-1-6-22-16,7-5-14 15,5-4-16-15,5 0 3 16,7 2 12-16,1 2 9 16,1 5 9-16,-4-1 2 15,-9 4 11-15,-5 3 6 16,-17 3 7-16,-5 2 2 16,-7-4-12-16,0-4-30 0,12-5-304 15</inkml:trace>
  <inkml:trace contextRef="#ctx0" brushRef="#br0" timeOffset="80126.81">14944 14668 499 0,'3'-1'266'0,"9"0"-32"16,5-1-95-16,12 2-52 16,3 2-27-16,-1-2-43 15,3 0-6-15,-12 0-24 16,-4 1-60-16,-3 1-256 15</inkml:trace>
  <inkml:trace contextRef="#ctx0" brushRef="#br0" timeOffset="80314.27">15135 14629 570 0,'8'7'290'0,"3"5"-97"15,-2 1-71-15,1 1-18 16,-9 0-39-16,-1-3-14 16,-2 3-19-16,-5-2-3 0,-1-7-50 15,-1-1-105-15</inkml:trace>
  <inkml:trace contextRef="#ctx0" brushRef="#br0" timeOffset="80704.8">15445 14593 489 0,'-4'-6'271'0,"-6"0"-44"0,-3 2-29 15,-9-1-54-15,0 4-26 16,-1 3-44-16,1 4-18 16,2 2-21-16,6 7-6 15,2 0-4-15,5 3-1 16,9 7 4-16,5-2 2 15,13-1 1-15,3-3 3 16,11-8-9-16,7-4-2 16,-2-7-4-16,0-4-3 0,-12-1-33 15,-16-6-56-15</inkml:trace>
  <inkml:trace contextRef="#ctx0" brushRef="#br0" timeOffset="81649.67">12291 14611 604 0,'-1'5'260'0,"-5"4"-131"16,-1 6-40-16,7 11-37 16,-1-2-8-16,1 4-10 15,1-3-26-15,0-6-1 16,6-1-24-16,-2-10-194 15</inkml:trace>
  <inkml:trace contextRef="#ctx0" brushRef="#br0" timeOffset="81977.75">12270 14636 436 0,'10'-1'263'0,"7"-4"-22"15,4 1-79-15,7 2-76 16,-1 2-24-16,-2 6-29 16,-6-1-7-16,-17 5-3 0,-4 0 0 15,-14-2 1-15,-2 3 0 16,-1-9-6-16,0 1-3 16,15 1-14-16,0-3-6 15,10 0-7-15,-6-1-2 16,2 0 4-16,22 1 3 15,29 11 7-15,-33-2 4 16,-12 8 24-16,-8-1 6 0,-11 2 5 16,-10 2 1-16,-7-3-14 15,-1-3 2-15,3-15-93 16,5-4-93-16</inkml:trace>
  <inkml:trace contextRef="#ctx0" brushRef="#br0" timeOffset="82337.03">12496 14714 558 0,'1'0'315'0,"2"4"28"15,5-3-156-15,8-1-84 16,6 3-6-16,6-2-59 16,-5-2-19-16,-6 1-5 0,-3-1 2 15,-10-2-11-15,-1 0-20 16,-3-4-39-16,-3-1-12 16,2-1-3-16,-3 0 19 15,0 4 23-15,4 3 1 16,2 4 5-16,-2-2 1 15,0 0 16-15,0 0 18 0,4 13 23 16,11 33 10 0,-17-32 2-16,-4-4-8 0,-2-2-11 15,-3-1-1-15,2-3-110 16,1-4-183-16</inkml:trace>
  <inkml:trace contextRef="#ctx0" brushRef="#br0" timeOffset="82649.81">12856 14660 645 0,'-5'-1'341'16,"-4"-3"-103"-16,-7 4-74 15,-5 1-25-15,-2 5-42 0,1 2-17 16,5 3-39-16,2 1-12 16,5 3-23-16,4 3-4 15,5 2 7-15,3 3 1 16,13 0 7-16,3-1 4 16,8-4 1-16,3-7 1 15,1-9-1-15,-2-3 0 16,-3-8-5-16,-6-1 1 15,-6-6-68-15</inkml:trace>
  <inkml:trace contextRef="#ctx0" brushRef="#br0" timeOffset="83735.57">15720 15594 502 0,'-1'-1'336'16,"-1"-2"-8"-16,-1 6-168 16,2-3-38-16,0 0-69 15,-3 25-19-15,-5 36 2 16,5-29-9-16,4-4-3 16,0-6 0-16,5-7-68 15,2-7-75-15</inkml:trace>
  <inkml:trace contextRef="#ctx0" brushRef="#br0" timeOffset="84063.39">15686 15609 681 0,'4'-5'334'0,"11"-3"-93"0,1-2-75 15,6 2-63-15,2 8-25 16,-4 2-51-16,-2 8-8 15,-9 1-10-15,-3-6 2 0,-9-1 3 16,-6-2 2-16,-2 5 3 16,2 0-3-16,4-1-16 15,5 1-3-15,9-2-5 16,5 1-3-16,8 3 7 16,0 2 0-16,0 3 0 15,-7 2 1-15,-13 0 6 16,-8 1 4-16,-17-2 7 15,-8-3 2-15,-7-7-9 16,-1-5-27-16,10-3-119 16,8-3-106-16</inkml:trace>
  <inkml:trace contextRef="#ctx0" brushRef="#br0" timeOffset="84313.28">15947 15688 660 0,'-1'-1'354'16,"1"-2"-59"-16,9 3-124 15,12-2-80-15,3 0-22 0,13 3-33 16,-7-1-16-16,-5-1-9 16,4 1-3-16,-10 0-7 15,1 0-44-15,-1-2-224 16</inkml:trace>
  <inkml:trace contextRef="#ctx0" brushRef="#br0" timeOffset="84516.4">16113 15603 401 0,'2'2'248'0,"-2"-1"-8"16,1 4-49-16,-1-5-63 15,0 0-29-15,0 1-26 16,16 12-1-16,29 27-3 16,-37-29 5-16,-8 1 5 15,-3 2-4-15,-9-2-6 0,-3 0-7 16,6 0-29-16,-1-3-11 15,3-4-88-15,6-3-97 16</inkml:trace>
  <inkml:trace contextRef="#ctx0" brushRef="#br0" timeOffset="84906.9">16481 15618 625 0,'-2'-5'323'0,"-2"0"-75"16,-4 0-27-16,-10 1-48 15,-3 0-25-15,-7 3-54 16,-1-2-34-16,0 7-38 16,8 10-13-16,4 2-8 15,3 2 0-15,7 6 2 16,5 1 2-16,11 2 1 16,8-1 0-16,12-7 6 15,6-7 1-15,5-10 2 0,1-2 1 16,-11-8-2-16,-3-1 0 15,-15-4-12-15,1 3-46 16</inkml:trace>
  <inkml:trace contextRef="#ctx0" brushRef="#br0" timeOffset="86188.42">13144 15731 429 0,'4'2'276'0,"-3"4"12"16,-1 4-145-16,-6 6-23 15,1 11-40-15,7 5-20 16,-7 1-33-16,5 2-7 16,-2-10-6-16,2-7-4 0,4-8-150 15</inkml:trace>
  <inkml:trace contextRef="#ctx0" brushRef="#br0" timeOffset="86516.5">13144 15742 661 0,'13'-1'315'15,"1"-3"-114"-15,6 5-114 16,4 1-20-16,-9 5-25 16,-3 2-9-16,-7 3-4 15,-11-1-2-15,-2 5-2 16,-1-2 0-16,-3-2-5 15,6-4-3-15,-3-7-5 0,5-1-10 16,7 0-6-16,5 0-6 16,6 2-5-16,6 4 5 15,-7 7 2-15,0 3 0 16,-6 5 9-16,-8-1 4 16,-10 3 9-16,-6-1 3 15,-8-8 0-15,-7-5-9 16,7-7-90-16,-1-9-97 15</inkml:trace>
  <inkml:trace contextRef="#ctx0" brushRef="#br0" timeOffset="86922.64">13301 15833 675 0,'-1'0'361'0,"1"0"-75"16,6 0-99-16,-6 0-82 16,2 0-26-16,22 4-35 15,30 6-15-15,-31-7-15 16,-1-2-2-16,-6-1-1 15,-3-3 3-15,-4 0-21 0,-5-4-23 16,-7-1-38-16,-2-2-17 16,-6-1 14-16,3 3 20 15,2 2 36-15,2 2 10 16,4 2-12-16,2 2 0 16,-2 0 14-16,0 0 5 15,0 0 31-15,8 9 11 16,27 36 18-16,-35-28 4 0,-6 1-6 15,-5 1-8-15,-7-6-27 16,7 2-6-16,3-12-82 16,4-2-93-16</inkml:trace>
  <inkml:trace contextRef="#ctx0" brushRef="#br0" timeOffset="87297.55">13747 15833 672 0,'-4'-3'334'16,"-7"-6"-113"-16,0-2-23 16,-3 7-71-16,-5-1-33 15,4 10-51-15,-2 5-19 16,-1 4-18-16,6 6-1 16,-1 2 3-16,6 1 4 15,7 5 4-15,3-2 1 16,6-8 6-16,7 1 5 0,5-12 5 15,4-2 0-15,2-5-8 16,-4-4-6-16,-4-2 2 16,0-3-30-16,-6 2-180 15</inkml:trace>
</inkml:ink>
</file>

<file path=ppt/ink/ink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6:57.538"/>
    </inkml:context>
    <inkml:brush xml:id="br0">
      <inkml:brushProperty name="width" value="0.05292" units="cm"/>
      <inkml:brushProperty name="height" value="0.05292" units="cm"/>
      <inkml:brushProperty name="color" value="#FF0000"/>
    </inkml:brush>
  </inkml:definitions>
  <inkml:trace contextRef="#ctx0" brushRef="#br0">6493 17226 366 0,'-4'1'143'16,"-3"3"-67"-16,38-1-30 16,23-2 13-16,53-1 33 15,24-2 2-15,52-3 25 16,23-1 11-16,37-3 9 16,24-1-1-16,14-5-55 15,11-2-14-15,-10-3-15 16,-10-1-2-16,-28 0-5 15,-21-4-7-15,-36 8-19 16,-28-3-46-16</inkml:trace>
  <inkml:trace contextRef="#ctx0" brushRef="#br0" timeOffset="781.05">6644 16692 359 0,'8'-10'228'0,"7"-11"-14"0,5 6-47 15,-3-2-10-15,3 15-52 16,-1 3-33-16,-4 15-34 16,-1 9-9-16,-4 12-8 15,-6 9-3-15,0 4-11 16,-1-2-1-16,9-8 2 15,7-7 4-15,1-22 14 16,4-9 5-16,4-16 7 16,-5-15 1-16,8-11-8 15,-1-4-4-15,-4-7-8 16,-3 4-4-16,-9 10-7 16,2 12-2-16,-16 11-9 15,-1 9-10-15,-8 14 1 16,-1 4 4-16,-1 16 8 15,1 5 8-15,4 6-2 16,6 2-4-16,6 4 2 0,4-3 3 16,5-8 14-16,-1-4-57 15,3-15-270-15</inkml:trace>
  <inkml:trace contextRef="#ctx0" brushRef="#br0" timeOffset="1405.91">7245 16888 577 0,'0'-1'299'0,"0"1"-107"15,-1 0-99-15,0 0-20 16,0 0-35-16,-3 18-7 16,-11 41 11-16,7-25-5 15,-1-9-19-15,1-1-2 16,3-10-2-16,4-6 4 15,2-8 24-15,3-1 2 0,0-13 0 16,3-8-5-16,-1-10-24 16,3-5-5-16,1-3-4 15,1 1-3-15,3 8-3 16,-4 4-5-16,0 16-12 16,1 6-5-16,-5 12 5 15,6 11 2-15,-3 8 9 16,2 8 6-16,8 7-1 15,-4-1 2-15,0-3 8 16,-7-9 3-16,-4-10 19 16,-2-6-55-16,1-7-174 15</inkml:trace>
  <inkml:trace contextRef="#ctx0" brushRef="#br0" timeOffset="1546.51">7227 16958 550 0,'-3'2'259'0,"1"-1"-31"16,9 1-186-16,-7-2-11 15,13-1 4-15,43-6-12 16,-21 6-56-16,-4-2-249 16</inkml:trace>
  <inkml:trace contextRef="#ctx0" brushRef="#br0" timeOffset="1976.55">7326 16451 446 0,'1'-6'240'0,"2"-11"-29"15,11 0-49-15,6 2-37 16,0 0-24-16,8 4-52 15,-4 0-14-15,-3 10-22 16,-2 2-3-16,-14 15 10 16,-6 3 5-16,-12 13 4 15,-3 2-1-15,-4 0-13 16,1-3-7-16,10-12-6 16,4-4 2-16,13-10 4 15,10-2 3-15,16 1 2 16,7-4-28-16,8 4-267 15</inkml:trace>
  <inkml:trace contextRef="#ctx0" brushRef="#br0" timeOffset="2460.81">7672 16836 407 0,'-3'3'222'0,"3"-2"46"0,8 2-111 16,22 0-32-16,12-3 3 15,11 0-67-15,1-4-26 16,2 1-23-16,-4 0-2 16,-6 3 2-16,-2 0-2 15,-11 4-13-15,-7-2-45 16,-10 1-166-16</inkml:trace>
  <inkml:trace contextRef="#ctx0" brushRef="#br0" timeOffset="3250.82">8288 16619 732 0,'7'-7'279'15,"12"1"-192"-15,-3 4-30 16,-10 9 8-16,3 10-4 0,-3 9-11 16,-2 9-2-16,3 1-17 15,-7 2-7-15,-9-5-7 16,5-3 0-16,4-10 3 16,6-9 2-16,11-12 5 15,-3-7-2-15,5-10-4 16,1-5-4-16,2-4-7 15,1-1-2-15,-4 4-3 16,-3 3-2-16,-7 6 0 16,-2 4 1-16,-5 4-2 15,-2 0 0-15,0 6-13 16,-1 3-4-16,1-2 13 16,0 0 3-16,0 15 27 15,6 35 8-15,1-23-6 16,0 2-1-16,2 2-9 15,-1 0 0-15,-1-5 26 16,1-5-67-16,-2-8-424 0</inkml:trace>
  <inkml:trace contextRef="#ctx0" brushRef="#br0" timeOffset="3438.28">8708 16820 948 0,'-1'0'360'0,"1"3"-238"16,1 5-42-16,0 9-23 16,0 5-9-16,5 13-30 15,-1-1-1-15,0 0 4 16,1-1 1-16,-2-11-153 16,0-6-233-16</inkml:trace>
  <inkml:trace contextRef="#ctx0" brushRef="#br0" timeOffset="3781.95">8732 16789 745 0,'2'-6'328'16,"8"-4"-159"-16,7 3-87 15,9 0-8-15,1 4-41 0,4 2-20 16,-4 3-13-16,-9 4-1 16,-5 2 2-16,-14 3 3 15,-9 3 4-15,-8 1 2 16,-5 1 0-16,6-3 0 16,10-3-8-16,1 0-2 15,12-5-3-15,1 1-2 16,2 3 0-16,7 3 0 15,4 6 16-15,-8 2 3 0,-8 4 31 16,-7 3 8-16,-12-4-5 16,-2 0 3-16,-14-11-26 15,3-10-42-15</inkml:trace>
  <inkml:trace contextRef="#ctx0" brushRef="#br0" timeOffset="4188.1">8787 16421 787 0,'0'-4'358'0,"-1"-5"-152"16,11-1-93-16,5 7-24 15,1 6-32-15,3 8-17 0,-8 10-11 16,-7 0 4-16,-4 14 3 15,-5-2-2-15,-5 0-12 16,-1-3-6-16,3-16-4 16,10-1 3-16,14-10 4 15,12-3 2-15,17-5-2 16,4-3-5-16,4 0-27 16,-4 2-57-16</inkml:trace>
  <inkml:trace contextRef="#ctx0" brushRef="#br0" timeOffset="4828.58">7601 17490 647 0,'3'-11'297'15,"0"-11"-120"-15,15 6-42 16,10-3 1-16,15 5-28 16,7 7-25-16,1 12-42 15,-1 10-13-15,-19 9-3 16,-14 6 0-16,-19 8 7 16,-14 1 1-16,-14 8-2 0,-13-4-5 15,-8 2-6-15,-1-5-2 16,5-12-3-16,10-8 0 15,18-14 0-15,6-5-3 16,13-1-12-16,10-6-4 16,22-2-2-16,7-1 5 15,15 1 8-15,2 4 3 16,-9 4-4-16,-1 6-1 16,-11 1 32-16,-5 0-79 0</inkml:trace>
  <inkml:trace contextRef="#ctx0" brushRef="#br0" timeOffset="5578.46">8302 17703 584 0,'1'-4'272'16,"5"-8"-106"-16,-2 0-8 15,-1-3-25-15,2-1-18 16,-16-1-12-16,0 0 1 0,-20 3-11 16,-10 6-13-16,-1 6-36 15,-5 3-20-15,8 9-18 16,3 0-6-16,13 3-10 15,7 5-3-15,16-2-1 16,7 1 3-16,12 2 5 16,4-6 4-16,9-2 2 15,5-4-1-15,2-7-28 16,3-5-14-16,-10-5-33 16,-2-2 2-16,-11-4 31 15,-7 1 18-15,-6 4 35 16,-11-1 0-16,-5 9-3 15,4-1-1-15,0 2-5 16,5-3-1-16,1 3-2 16,0 1-4-16,-1 1-2 0,0 0 0 15,1 0 2-15,0 0 0 16,0 0-2-16,0 0-2 16,2 0-3-16,10 4 0 15,23 27 14-15,-29-14 8 16,1 11 6-16,0 1 31 15,-2 7 21-15,-1 6 12 16,-6-9 42-16,-17 2-10 16,-12-10 8-16,-8-4-5 15,-20-10-27-15,0-10-14 0,2-13-36 16,4-8-1-16,24-8-139 16,11 5-99-16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09-26T11:16:43.391"/>
    </inkml:context>
    <inkml:brush xml:id="br0">
      <inkml:brushProperty name="width" value="0.05292" units="cm"/>
      <inkml:brushProperty name="height" value="0.05292" units="cm"/>
    </inkml:brush>
  </inkml:definitions>
  <inkml:trace contextRef="#ctx0" brushRef="#br0">20850 9411 31 0,'0'0'25'31,"0"0"-2"-31,0 0-3 0,0 0-4 15,0 0-3-15,-7 0-3 16,7 0-1-16,0 18-3 16,-3-4-1-16,3 9-2 15,0-1-1-15,4 3-5 16,0 8-11-16,1 2-21 16,-5-8 0-16,5 8-1 0,-7-10 0 15</inkml:trace>
  <inkml:trace contextRef="#ctx0" brushRef="#br0" timeOffset="401.82">20841 9878 43 0,'0'0'34'15,"0"12"1"-15,0-12-12 16,-2 20-10-16,2-6-8 16,0 4-18-16,7 5-18 31,-10-7-3-31,10 5-1 0,-7-7 0 15</inkml:trace>
  <inkml:trace contextRef="#ctx0" brushRef="#br0" timeOffset="866.18">20831 10258 53 0,'0'0'36'15,"0"0"-5"1,0 0-6-16,0 23-7 16,0-10-6-16,0 15-3 15,0-4-4-15,3 4-4 0,2-1-19 16,2 2-20 0,-7-10 0-16,6-1-1 0,-6-18 0 15</inkml:trace>
  <inkml:trace contextRef="#ctx0" brushRef="#br0" timeOffset="1784.44">20594 10706 46 0,'-6'-17'20'0,"6"3"0"16,7-4-4-16,2 1-2 0,9 7-2 15,-2 3-1-15,7 7-1 16,-5 0-2-16,2 12-1 15,-6 1-2-15,-7 11 1 16,-7 1-2-16,-5 5 0 16,-9-5-1-16,-2 3 0 31,-7-1-1-31,1-8-1 0,-1-5-1 16,4-6 0-16,3-8-1 15,2-4 0-15,9-5-1 16,5-4 0-16,0 1 1 15,9 0 0-15,4 7-1 16,1 0 1-16,4 5 1 16,2 5 0-16,-1 9 1 0,0-2-1 15,-2 4 1-15,-2-3-1 16,1 0-3-16,-4-6-3 16,2 2-13-16,-1 0-17 15,-13-9-1-15,18 0-1 0,-18 0 1 16</inkml:trace>
  <inkml:trace contextRef="#ctx0" brushRef="#br0" timeOffset="1921.13">20883 10872 62 0,'12'1'36'0,"-12"-1"1"15,0 0-18-15,0 0-12 16,9-6-31-16,-9 6-9 0,0 0-3 15,4-10 1-15</inkml:trace>
  <inkml:trace contextRef="#ctx0" brushRef="#br0" timeOffset="2522.99">21130 10630 9 0,'0'0'26'0,"0"0"-4"16,0 0-4-16,-18-2-5 0,7 2-4 15,0-3-2-15,-1-1-2 16,1 4-1-16,-2 0-1 16,2 0-1-16,11 0-1 15,-15 9 1-15,6-3 0 16,3 3 1-16,-3 3 1 15,3 3 0 1,0-6 0-16,6 5 1 16,0-14-1-16,-3 18 0 15,3-18 0-15,6 10 0 16,-6-10-1-16,13 0 0 16,-1-5 0-16,3 5-1 15,1-4 0-15,1 4 0 16,0 4 0-16,2 1-1 0,-4 1 2 15,-1 5-1-15,-6 0 0 0,-2 7 2 16,-6-3-1-16,0 3 0 16,-7-4 1-16,-3 5-1 15,-4-10-1-15,-3 4 0 16,-1-7-2-16,-2-6-2 16,4 0-7-1,-4-4-17-15,3-4-14 16,4 3 0-16,0-2-1 15</inkml:trace>
</inkml:ink>
</file>

<file path=ppt/ink/ink3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8:56.557"/>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12440 14862 727 0,'-11'-7'287'0,"-7"-7"-166"15,12 7-93-15,9 4-11 16,18 1 6-16,13 0 3 15,23 2-13-15,3 0 22 16,10 1 20-16,-5 2 10 16,-14 1 18-16,-6 0-16 15,-24-2-25-15,-4 1-1 16,-25-3 1-16,-12 1 0 16,-15 1-2-16,-16-1-8 0,-26 1-20 15,-5-1 2-15,-10-2 2 16,9-4 0-16,24-5 0 15,20-1 1-15,26-4-7 16,18-2-4-16,31-1-1 16,15-2-2-16,36 5 7 15,7 0 4-15,8 10 6 16,-1 0 6-16,-24 6 0 16,-8 6 1-16,-29 2-10 15,-16 6-5-15,-35-1 4 16,-23-2 3-16,-32-4 4 15,-9-1-1-15,-22-5-9 16,2-2-2-16,4 0 0 16,2-8-1-16,37-2 1 15,12-1 1-15,30-2-13 16,17 2-4-16,28-1-7 0,18 2-3 16,30 5 10-16,8 4 2 15,7 4 4-15,-1 1 3 16,-22 3 4-16,-8 1 0 15,-30 3 0-15,-19 0 1 16,-38 1 6-16,-26-2 1 16,-30-5 2-16,-15-3-3 15,-16-3-7-15,2-5 0 16,7-2 1-16,18 0 0 0,32-3 0 16,13-2 2-16,29 1-6 15,8 1-4-15,31 1-5 16,20 8-3-16,30 4 3 15,13 2 3-15,5 7 1 16,2-1 3-16,-14 1 1 16,-12 1 0-16,-26-4-2 15,-20 1 3-15,-41-6 12 16,-26-1 2-16,-32-2 5 16,-13-4-1-16,-24-2-9 15,-5 4-3-15,2 1-2 16,9-1 0-16,36-1-3 15,18 1 2-15,30-5-2 16,12 0-4-16,33-2-4 16,19-3-3-16,42 3-2 0,18 0 3 15,15 2 3-15,3 2 1 16,-14 4 2-16,-15 4 0 16,-30 3-2-16,-22 3 0 15,-59-1 5-15,-33 1 3 16,-52-3 3-16,-18 2 1 15,-33-1-6 1,0-4-1-16,19-2 0 0,11-2 1 16,45-6 1-16,26-1 1 15,29-1-3-15,21 1-4 16,30 1-6-16,16 1-3 16,39 4 1-16,17 2 3 15,20 6 3-15,4 2 1 0,-9 3 1 16,-13 2 1-16,-36-4 1 15,-19-1-1-15,-38-6 4 16,-26 1 2-16,-41-6 0 16,-16 0 1-16,-23-5-3 15,-12-1-2-15,6-3-1 16,3 2 1-16,24 2-1 16,18-2 0-16,33 4-2 15,20 1-5-15,31-2-5 16,24 5-2-16,36 2 2 15,11 3 3-15,19 2 4 16,-1 2 2-16,-9 1 0 16,-12 1 2-16,-38-1 0 15,-20-2 1-15,-50-5 5 16,-29-2 0-16,-45 0 0 16,-21-6-1-16,-16 0-4 15,-2-2 0-15,13-2-1 16,11 4 1-16,24-2 1 0,22 3 0 15,35-1-4-15,15 3-5 16,31 4-4-16,17 1-1 16,35 6 2-16,9 3 3 15,5 2 4-15,-3-1 1 16,-21 1 1-16,-13-5 0 16,-28 1-1-16,-19-1 4 0,-44-5 1 15,-17 0 0-15,-31-4 1 16,-15-4-2-16,-1 2-3 15,3 0 1-15,20 0 0 16,15-1 1-16,31 0 1 16,12 1-2-16,22 0-8 15,13 2-2-15,29 1-4 16,14 1 1-16,29 0 7 16,5 3 1-16,4 0 2 15,-1-2 1-15,-17 1 1 16,-12-1 1-16,-30 2 2 15,-20-1 1-15,-50-3 0 16,-25 1-1-16,-32 0-2 16,-22-4-1-16,27 3 0 31,43 0 1-31,-1 1 1 0,-108-4-1 0,26-1 2 16,24 0 0-16,85-1-3 0,16 2-2 15,18-4-7-15,15 2-3 16,34 4 0-16,8 0 4 15,29 7 4-15,2 1 2 16,-20 2 1-16,-12 2 0 16,-40-2-2-16,-16 2 1 15,-31 0 2-15,-16-2 3 16,-34 1 3-16,-21-2 0 16,-20-5-2-16,0-2 0 0,15-8 0 15,25 1 0-15,30-2 2 16,11 1-2-16,21 0-7 15,5-1-5-15,22 2-4 16,14 0-1-16,25 6 5 16,-3 1 3-1,-32 0 3-15,1 1 1 0,91 6 0 16,-3 1 0-16,-30-1 2 16,-64-5 2-16,-27-2 5 15,-20 0 0-15,-28-4-1 16,-15-1 0-16,-20-2-5 15,-9-2 0-15,6 3-1 16,6-2-1-16,25 1 1 16,21 3 1-16,26 0-5 15,12-1-3-15,30 3-4 16,13 1-1-16,31 1 3 0,13 1 4 16,5 3 1-16,2-4 2 15,-4 0 0-15,-5 1 0 16,-17 0 2-16,-15 2-1 15,-36 1 0-15,-26-1 2 16,-46 1-2-16,-18-3 1 16,-31 1-1-16,-14 0-1 15,0 1 1-15,3-1 0 16,22 0 1-16,24 0-1 0,35-2 1 16,16 1-5-16,30-1-4 15,19-3-3-15,35 3-2 16,24 0 3-16,21 2 5 15,7 2 0-15,5 5 3 16,-9 4 0-16,-23 6 1 16,-17 2 0-16,-46 2-1 15,-24 2 2-15,-48-1 4 16,-29 2 1-16,-35-3 3 16,-8-3-2-16,-8-8-1 15,9-10 0-15,22-6 1 16,13-5-1-16,35-2 0 15,20-1-4-15,36-2-8 16,16 2-3-16,37 4-3 16,15 2 2-16,12 7 5 15,14 6 1-15,5 2 4 16,-2 3 0-16,-8 1 2 0,-24-1 0 16,-36-2 0-16,-23-3 2 15,-35-7 4-15,-19-1-1 16,-51-6 1-16,-21-1-3 15,-17 0-3-15,-4-1 0 16,15-2 0-16,16 0 1 16,17 1-1-16,19-1 0 0,34 5-2 15,16 3-4-15,37 2-5 16,16 1-1-16,40 4 0 16,15 5 4-16,19 1 3 15,6 3 2-15,2 0 1 16,-10 4 2-16,-26-2 0 15,-19-2 1-15,-43-5 0 16,-18-2 4-16,-33-6 2 16,-26 0-2-16,-50-3 2 15,-21-3-5-15,-19-3-1 16,-5 0 0-16,20-3 1 16,15 0 0-16,24 4-2 15,26 0 1-15,37 5-1 16,15-1-3-16,30-1-6 15,19-1-2-15,39 1-2 16,18 2 5-16,20 3 3 16,5 2 2-16,-5 3 1 0,-9 5 0 15,-29 2 0-15,-26-1-1 16,-48 0-1-16,-27-2 0 16,-46-5 1-1,-17 0 1-15,-16-5 3 16,2-6 0-16,1-8 1 15,9-8 2-15,19-3 0 16,8-1 0-16,36 4-6 16,19 3-4-16,27 3-9 15,21 3-3-15,29 6 3 16,2 0 4-16,23 10 4 16,-1 3 3-16,-8 7 2 15,-1 5 0-15,-35-1 0 0,-17-1 0 16,-36 0 2-16,-20-2 4 15,-41 1 2-15,-12 1 2 16,-19-11-3-16,-5-2-1 16,1-12 0-16,6-5 0 15,17-3 0-15,9-2-1 16,30 1-3-16,12 2-3 16,22-2-10-16,12 7-4 0,23 3-5 15,14 2 2-15,28 5 7 16,3 2 4-16,8 9 4 15,0-4 2-15,-16 3 1 16,-10-1 2-16,-24-2 0 16,-19 0 4-16,-35-2 1 15,-24-3-1-15,-31-1 0 16,-14-1-4-16,-23-2-1 16,3-1 1-16,10 1 1 15,13-3 1-15,33-3 0 16,20 3 0-16,14-5-3 15,13 2-3-15,17-2-7 16,10 3-3-16,34 3 1 16,8 0 3-16,25 4 4 15,6 2 2-15,-44 0 2 32,-27 0 0-32,2 0 3 0,66 4 0 0,-44-4 6 15,-19-5 0-15,-50 3-1 0,-8-4 0 16,-6 6-7-16,-15-4 0 15,-6 1 0-15,-5-4-1 16,-2 5 0-16,9 2 0 16,17 2 0-16,11 4-1 15,20-6-4-15,12 1-2 16,19 2-1-16,8-4 1 16,17 7 3-16,2-2 2 15,-2 2 1-15,-3 4 0 0,-19-1 0 16,-10 0-2-16,-15 1 1 15,-8 5 2-15,-21-2 0 16,-7 6 3-16,-24-4 1 16,-8-3-1-16,-3 1 1 15,5-4-1-15,12-4 0 16,13-1-1-16,21 2-2 16,1-1 0-16,13 2-4 15,-2-2-1-15,6 0-1 16,9 2 1-16,12-2 2 15,13 3-1-15,21-7 2 16,16-1-2-16,20-4 2 16,3-5 0-16,9 2 2 15,-5 1 0-15,-12 5 0 16,-11 5 1-16,-30 4-1 0,-18 1-1 16,-23 3-1-16,-6 0 0 15,-20 1 3-15,-4 2 3 16,-7-5 2-16,-4-5 0 15,11-3 2-15,3-2 2 16,14-11-4-16,14-4-4 0,27-13-7 0,13-3-6 16,25-1 1-16,11-4 2 15,18 5 2-15,12 0 3 16,-5 8 1-16,-6 3 2 16,-28 10 0-16,-24 0 1 15,-28 6-1-15,-18 4 0 0,-27 0-3 16,-7 6-1-16,-33-3 0 15,-11 0 0-15,-23 3 4 16,-4 1 0-16,14-5 3 16,13 0-1-16,23-2 3 15,6-11 1-15,19 5 1 16,4-4-1-16,21 0-8 16,10 3-4-16,20-7-4 15,13 2-2-15,25-6 3 16,9-4 1-16,19 5 3 15,-1 2 1-15,-17 10 3 16,-13 5 0-16,-39 7-3 16,-16 5 3-16,-31 6 2 15,-21 5 2-15,-39 0 4 16,-14 3-1-16,-12-10-3 16,-5-7 1-16,17-8 2 0,11-2 2 15,25-8 2-15,20 2 2 16,28-13-9-16,13-2-6 15,27-4-11-15,17-8-4 16,31 8 4-16,1-5 5 16,21 2 5-16,1 6 2 15,-1 8 1-15,3 10 1 16,-33 11-1-16,-21 4 1 16,-40 11 2-16,-20 4 5 0,-47 7 3 15,-23 1 1-15,-34-3-3 16,-18-3-2-16,-7-6-2 15,8-7 2-15,26-11 3 16,26-2 3-16,41-14-2 16,22-1-4-16,31-9-10 15,14-9-5-15,41-10-5 16,18 2 2-16,26 2 5 16,8 7 2-16,5 11 2 15,-1 5 1-15,-15 14 2 16,-18 1 2-16,-41 10 0 15,-23 7 3-15,-48 5 5 16,-22 6 1-16,-52 7 2 16,-18 2-2-16,-24-4-6 15,-7-3 0-15,18-15-2 16,14-2 1-16,44-11 4 16,25-5 0-16,40-10-5 0,18-12-3 15,45-12-8-15,22-5-2 16,34 2 4-16,11 3 1 15,9 12 1-15,3 11 3 16,-24 12 2-16,-18 7 1 16,-50 14 2-16,-29 4 2 15,-38 13 7-15,-29 2 2 16,-51 1 1-16,-15 0-3 0,-18-6-6 16,6-1 0-16,23-12 3 15,17-8 3-15,39-13-2 16,27-11-5-16,50-12-8 15,24-7-5-15,32-8-3 16,8-1 2-16,16 8 4 16,5 7 1-16,3 17 2 15,-7 4 1-15,-27 11 0 16,-22 5-1-16,-45 4 3 16,-17 1 3-16,-55 2 3 15,-22 0 1-15,-50-2-3 16,-13 3-1-16,-8-8-2 15,6-4 2-15,39-8 4 16,18-13 2-16,53-7-4 16,25-3-6-16,39-7-9 15,24 2-5-15,39 0 0 16,11 6 3-16,20 20 4 0,7 7 2 16,-7 20 2-16,-7 3 1 15,-32 4 1-15,-25 2-2 16,-52-5 3-16,-17 0 0 15,-58-3 6-15,-29-1 4 16,-34-5-2-16,-15-2 3 16,-2-9-2-16,14-7-1 15,28-10 6-15,25-7-1 16,48-11-6-16,21-4-7 0,39-4-11 16,21 0-5-16,36 8 0 15,12 5 4-15,13 18 4 16,4 5 3-16,1 14 2 15,-6 7 1-15,-28 2 1 16,-21-2-1-16,-49-3 3 16,-25-5 3-16,-50 2 5 15,-29-2 1-15,-30-5-2 16,-9-1-2-16,6-10 0 16,15-5 2-16,26-8 3 15,26-4-1-15,42-4-11 16,19-4-6-16,42-1-9 15,18 4-2-15,34 8 5 16,10 12 4-16,16 9 4 16,5 6 1-16,-8 6 3 0,-8 2 0 15,-33 2 1-15,-25-4-1 16,-37-3 2-16,-20-5 3 16,-51-9 1-16,-27 0 3 15,-44-2-2-15,-9-4-3 16,-2-4 2-16,12-6 2 15,35-8 2-15,14-4 0 16,40-7-7-16,24-2-6 16,35-1-12-16,19 6-3 0,34 13 0 15,7 10 4-15,21 17 6 16,5 8 2-16,4 12 4 16,-2 2 1-16,-31-2 1 15,-11 2 0-15,-46-7 3 16,-16-3 4-16,-29-4 6 15,-27-8 2-15,-25-5 3 16,-9-6-3-16,2-13-1 16,13-8 2-16,22-17-3 15,17-10-4-15,26-16-14 16,8 2-7-16,28 9-6 16,5 14 0-16,8 23 3 15,5 10 2-15,-4 20 2 16,-4 9 0-16,-13 15 4 15,-11 8 3 1,-17 7 3-16,-8-5 2 0,-11-7 5 16,-2-6 2-16,-3-22 9 15,3-7 5-15,4-25 1 16,4-13-1-16,10-19-11 16,4-8-6-16,9-8-3 15,5 2-2-15,-2 12-4 16,1 13-1-16,-2 25-14 15,-4 11-1-15,-4 18 0 16,-4 9 1-16,-4 10 11 16,-8 6 5-16,-8 1 3 15,-6-6 1-15,-1-6 3 16,3-5 2-16,7-17 9 16,9-4 4-16,6-19-2 15,6-5-1-15,12-12-12 16,3-6-3-16,8-3-1 0,0 2-1 15,-6 10-2-15,-5 7-1 16,-11 17-10-16,-7 9-2 16,-19 20 0-16,-14 3 1 15,-18 11 9-15,-7 3 4 16,3-6 2-16,12 0 0 16,22-11 2-16,19-6 0 15,25-14 2-15,13-6-1 16,26-14-1-16,7-5-1 0,7-6 0 15,-8 2 0-15,-21 9 0 16,-14 4 1-16,-26 12-4 16,-10 4-2-16,-24 15-1 15,-16 4 0-15,-26 16 3 16,-11 5 2-16,2-1 0 16,10 0 3-16,29-8 0 15,16-12 0-15,26-16 3 16,13-8-1-16,23-23-1 15,9-6-1-15,9-9 0 16,-1-1 0-16,-15 2 3 16,-6 6 1-16,-24 10-4 15,-6 8-3-15,-17 16-10 16,-13 6-3-16,-17 16 0 16,-9 3 2-16,-8 9 8 15,6 3 2-15,14-9 2 16,13-4 2-16,22-15 1 15,6-7 1-15,21-13-2 0,9-5 1 16,11-11-2-16,4-1-1 16,-4 5 1-16,-6 1-1 15,-10 6 0-15,-9 6 0 0,-11 7-6 16,-10 7-2-16,-19 15-2 16,-11 3 0-16,-14 11 6 15,-4 2 1-15,6 0 2 16,8-4 2-16,20-9 1 15,10-7 1-15,20-15 3 16,13-7 0-16,13-18-1 16,7-4 0-16,-2-7-1 15,-8-1 1-15,-13 7 1 16,-11-1-2-16,-14 12-5 16,-5 9-5-16,-12 14-8 15,-4 13-2-15,-11 14 3 16,0 6 3-16,-4 3 6 15,4 1 1-15,8-2 2 16,4-6 2-16,14-8 1 16,4-8 2-16,9-13 2 15,7-4 2-15,8-16 1 0,6-7 0 16,0-8-3-16,-3-4-1 16,-6 0-1-16,-4-3 0 15,-2 6-4-15,0 3-1 16,-3 15-8-16,1 9-5 15,-1 16-5-15,-1 12 0 16,0 15 2-16,-3 7 4 16,-7 13 6-16,-6 7 1 15,-8 22 3-15,-4 7 0 0,-7 0 2 16,3 0 1-16,3-18 1 16,5-11 1-16,11-13 1 15,6-7 0-15,5-17 2 16,4-7 2-16,0-18 8 15,0-12 1-15,3-19 0 16,-3-11 0-16,2-14-10 16,0-2-4-16,3 4-3 15,0 6-4-15,2 20-10 16,-1 12-4-16,-6 28-2 16,-2 14 1-16,-9 19 8 15,-7 7 5-15,-10 5 4 16,-4 5 2-16,-2-1 1 15,2-4 2-15,6-16 1 16,6-9 0-16,7-25 11 16,4-12 2-16,6-21 0 0,7-13-2 15,9-16-14-15,10-4-3 16,13 4-5-16,3 6-1 16,3 18-1-16,-7 10-1 15,-12 17 0-15,-9 8-2 16,-13 13 2-16,-9 8 3 15,-13 7 5-15,-13 4 2 16,-22 2 3-16,-11 1 2 16,-16-8 2-16,2-7 1 0,8-17 4 15,12-10 2-15,23-25-1 16,14-8-3-16,21-15-10 16,13-3-5-16,19 1-9 15,5 6 0-15,15 14 0 16,3 9 0-16,3 20 3 15,-1 9 0-15,-16 17 4 16,-8 7 1-16,-21 8 5 16,-15 4 2-16,-15 5 5 15,-16 2 2-15,-22-5 2 16,-8-1-1-16,-15-13 2 16,1-9 2-16,15-21 2 15,10-11 2-15,21-25-6 16,16-8-7-16,18-14-12 15,11-1-7-15,22 12-5 16,5 7 3-16,14 20 2 16,4 11 2-16,1 17 4 0,-9 10 1 15,-16 14 4-15,-12 6 3 16,-18 8 4-16,-8 6 2 16,-20 2 5-16,-9-2 2 15,-24-10 0-15,-9-11 1 16,-3-14 2-16,-2-14 0 15,18-17 2-15,11-12-4 16,23-25-12-16,15-8-11 0,24-10-12 16,14 3-3-16,20 17 5 15,-2 12 5-15,3 25 4 16,-10 9 1-16,-12 18 1 16,-6 10 1-16,-26 10 4 15,-2 9 3-15,-27 4 2 16,-2 7 4-16,-17-3 2 15,-15-7 0-15,6-18 3 16,-2-12 4-16,19-20 5 16,14-10-2-16,19-16-8 15,10-16-7-15,23-10-12 16,9 2-2-16,14 11 0 16,-1 11 1-16,-8 22 0 15,-9 9 1-15,-14 17 0 16,-6 10 4-16,-18 14 5 15,-4 8 2-15,-17 2 5 0,-9 1 0 16,1-9 2-16,-5-5 1 16,2-21 5-16,5-8 4 15,7-17 2-15,5-12-3 16,15-12-7-16,3-7-8 16,15-2-7-16,4-1-4 15,3 13-2-15,6 15-3 16,-11 17 0-16,-7 15 1 15,-9 20 3-15,-4 8 4 0,-11 9 6 16,4-2 1-16,-7-11 2 16,-2-8 1-16,2-20 5 15,4-2 7-15,7-16 6 16,-2-12-1-16,15-11-5 16,1-19-8-16,3-17-5 15,3-5-1-15,-7-3 0 16,5 13-1-16,-7 13-1 15,-1 13 0-15,-4 10 0 16,-9-1 0-16,1 6 0 16,-9-8 1-16,1-3 1 15,0-4 0-15,-2-13 0 16,4 1 1-16,-1-7-2 16,4-4 1-16,1 4-1 15,5-1-1-15,6 1 0 0,4 2-2 16,3 10 0-16,-3 5 0 15,-8 25-19-15,-5 13-4 16,-9 31-4-16,-3 20 0 16,-4 19 18-16,-5 4 5 15,1 12 5-15,5-3 1 16,7-4 1-16,10-9 1 16,4-20 2-16,3-13 0 15,-3-17 2-15,-1-9 1 16,-1-8 14-16,-4-9 2 0,-1-9 1 15,-1-8 0-15,1-31-16 16,6-8-4-16,15-24-8 16,9 2-5-16,17 10-4 15,5 15 1-15,-13 22 4 16,-3 15 2-16,-21 17-6 16,-10 2-2-16,-17 12-1 15,-17 2 0-15,-21 9 9 16,-15 6 1-16,-9 2 2 15,-3 1 2-15,5-3 1 16,3 0 0-16,11-2 1 16,3-3 1-16,15-8 0 15,13-4 1-15,14-6-1 16,8 0-1-16,8 5-2 16,-2-5 0-16,3 2-2 0,2 0 0 15,6-7 0-15,3 1 0 16,8-1 2-16,-4-6 0 15,2 6-1-15,-9 2-1 16,-12 10 0-16,-10 3-1 16,-21 7 3-16,-2 1 0 15,-6-2 1-15,3 1 0 16,8-9 4-16,5-9 1 16,15-2 3-16,4-4 1 0,10-5-5 15,5 2-2-15,-1-6-2 16,5 4-2-16,-5 4 2 15,0 1 0-15,-4 2 0 16,-1-1 0-16,0-1 0 16,0 1 0-16,0 0 1 15,-1 0 0-15,1 0 0 16,0 0-1-16,1-1-2 16,6-13-2-16,47-32-3 15,-6 25-1-15,32 4-2 16,9-1 1-16,10 14 0 15,4 6 2-15,-6 18 2 16,-9 4 1-16,-5 10 1 16,-6 5-1-16,-11-1 4 15,2 0-39-15,11-7-4 16,7-6-11-16,27-13-10 16,13-3 39-16,30-11 7 15,18-2 12-15,7-2 7 0,-1 3 1 16,-28 5-1-16,-24 5 1 15,-44 2-1-15,-24 3-1 16,-40 2-1-16,-18-3 2 16,-19 1 6-16,-12-3 2 15,-23-5 1-15,-12 2-3 16,-23-5-3-16,-6-4 0 16,-3-1-1-16,-1-3-1 0,7-1 1 15,-2 0-2-15,17 2 2 16,16 2 0-16,33-2 1 15,19-3-5-15,47-1-7 16,22-4-2-16,42 7-2 16,21 2 5-16,30 7 5 15,1 3 1-15,1 1 1 16,-8 1 1-16,-32 5 1 16,-16 1 0-16,-43-1-2 15,-18 4-2-15,-47-8 4 16,-27-2 3-16,-48 0 0 15,-20-4 4-15,-31-1-6 16,-14 0 0-16,1-3 0 16,-1 1 0-16,3 1 2 15,11-3 4-15,27 4 7 16,19 0 2-16,39 0 0 0,20 0-8 16,25-1-8-16,13-2-2 15,44 1-6-15,23 2 2 16,45-1 1-16,21-2 2 15,32 5 1-15,2 0 2 16,3 4 0-16,-6-1 0 16,-37 1 1-16,-18 1 0 15,-53-1-2-15,-27-1-1 16,-46-2 3-16,-28 0 2 0,-56-3 1 16,-28 2 2-16,-41-2-4 15,-20 0-1-15,2 3 2 16,-9 4-1-16,1 3 0 15,28 1 2-15,19 0 4 16,28 0 0-16,55-7-1 16,17-1-2-16,63-6-7 15,30 0-1-15,50-5-3 16,29-3 0-16,42 3 3 16,20-1 1-16,26 4 0 15,0 5 3-15,-13 2-1 16,-25 2 1-16,-48 1 0 15,-32 1 0-15,-60-1-3 16,-31 1 3-16,-49 2 2 16,-23-2 0-16,-59-4 3 0,-24-1-3 15,-32-1-4-15,-26 0 0 16,4 0-1-16,-4 0 1 16,17-3 2-16,30-1 1 15,42 1 7-15,31-3 1 16,52 2 3-16,26 0-4 15,39-3-9-15,28 0-2 16,55 2-5-16,24-1 1 16,42 2 2-16,25 3 2 15,0-1 0-15,2 2 1 0,-29 1 0 16,-32-1 1-16,-50 3 0 16,-38 0-4-16,-59 0 1 15,-32 1-2-15,-66-2 0 16,-41-1 4-16,-43 5-1 15,-27 2 1-15,-26 7 0 16,-3 3-1-16,3 4 1 16,12 3 0-16,33-2 1 15,39-6 1-15,52-8 3 16,40-2 4-16,56-12-5 16,28-5-1-16,66-12-5 15,28-9-4-15,61-1 1 16,29-1 2-16,26 5 0 15,10 3 2-15,2 6 0 16,-13 4 1-16,-51 6 1 16,-33 5-1-16,-73 6-1 15,-42 1-4-15,-60 11 0 0,-32-4 0 16,-68-2 4 0,61-3 0-16,-1-1 0 0,-214 15 1 15,-55-7 0-15,-16 0 0 16,134-12 2-16,12-2 1 15,66-6 2-15,31-2 3 16,64-2 0-16,37-3-3 0,52-5-6 16,35 5-5-16,44-5-2 15,27 4 2-15,35 4 3 16,7-6 1-16,16 9 1 16,-11 1 0-16,-27 1 2 15,-22 3 0-15,-57-1 1 16,-31 1-3-16,-65 4 3 15,-42 2-2-15,-57 1 1 16,-33-2 2-16,-54 4-4 16,-12-3 1-16,-37 0 0 15,11 4 0-15,16-2 2 16,18 4 1-16,66-5 1 16,25-2 2-16,63-1 6 15,25-11-4-15,55-6-4 16,24-3-3-16,53-7-7 15,32 6 2-15,41 0 1 16,13 3 0-16,14 6 1 16,-12 0 1-16,-37 9 0 0,-24 1 2 15,-62 5-2-15,-31 6-3 16,-65 4 0-16,-37 4-1 16,-52 3 1-16,-23-3 4 15,-50 0-1-15,-17 1 1 16,-19-3 1-16,5-3-1 15,35-11 4-15,30 2 0 16,60-6 3-16,20-8 1 0,66 2-9 16,31-9-2-16,51-3-7 15,32 0-1-15,48-10 6 16,13 0 1-16,34 6 1 16,-8 5 2-16,-20 11 0 15,-17 9 1-15,-70 0 1 16,-26 5-3-16,-70 4 1 15,-35 2 0-15,-57 0 0 16,-24-3 4-16,-51-1-3 16,-6 1-1-16,-5 3 1 15,-5 0 1-15,31-2 0 16,17-6 1-16,45-3 1 16,30-3 3-16,43-5-5 15,18-1-2-15,40-9-5 16,27-7-4-16,46-3 3 15,24-2 1-15,30 2 2 0,4 5 1 16,-8 9 2-16,-16 6 0 16,-51 7 0-16,-31 4-5 15,-72 9-1-15,-42 3 1 16,-60 11-1-16,-42 2 5 16,-43 7 0-16,-14 5 0 15,-18-7 1-15,25 2 2 16,40-14 2-16,37-13 3 0,72-14 1 15,30-10-5-15,60-14-6 16,26-5-3-16,55-8-4 16,21-5 4-16,27 6 3 15,12 4 1-15,-10 15 1 0,-13 12 0 16,-49 15 0-16,-33 6 0 16,-70 20 3-16,-35 6 1 15,-64 12 4-15,-38 4 1 16,-37-4-2-16,-22-4-1 15,-14-14-1-15,12-8 1 16,28-12 4-16,26-11 3 16,55-11 4-16,28-14-1 15,39-15-10-15,22-7-5 0,35-7-11 16,21 7 0-16,33 6-1 16,22 12 2-16,31 11 4 15,9 8 1-15,5 12 4 16,-8 6 0-16,-42 11 0 15,-28 1-2-15,-55 14-1 16,-35 0 2-16,-65 8 2 16,-30 0 3-16,-40-7 2 15,-15-1 0-15,-12-11-1 16,9-4 1-16,8-16 2 16,19-7 1-16,46-17 3 15,16-9 0-15,50-9-11 16,23-5-6-16,48-6-9 15,25 2-2-15,33 4 5 16,22 13 2-16,23 10 4 0,12 7 1 16,7 13 2-16,-16 0 2 15,-32 17 0-15,-26 4-1 16,-60 10-1-16,-28 4 1 16,-52 5 4-16,-31 5 3 15,-58 2 3-15,-16 0-2 16,-41-15-1-16,-8-6 0 15,33-18 2-15,16-6 1 16,49-13 3-16,30-11 0 16,36-12-8-16,19-8-5 0,44-2-11 15,13-1-3-15,37 7 2 16,17 10 3-16,22 11 2 16,18 12 2-16,-3 13 2 15,-9 9 1-15,-30 16-1 16,-31 9 1-16,-50 12 1 15,-31 3 3-15,-61 2 6 16,-19-3 1-16,-40-12 1 16,-18-5-2-16,-1-19 1 15,3-5 2-15,19-17 2 16,23-6 2-16,39-14 0 16,15-14-2-16,45-12-11 15,16-4-6-15,40-8-8 16,11 5 0-16,38 16 3 15,16 2 1-15,21 22 3 16,12 6 1-16,-6 10 4 16,-10 5 1-16,-32 11 0 0,-24 3 0 15,-46 9 1-15,-29 0 3 16,-45 5 4-16,-29 3 1 16,-35-2 0-16,-12-3 0 15,-25-14-2-15,8-8 1 16,21-10 4-16,21-12 0 15,44-17 2-15,26-1-4 0,27-12-12 16,18 1-5-16,37 4-6 16,17 1 1-16,37 9 3 15,9 3 3-15,22 11 1 16,5 8 1-16,-18 7 4 16,-16 4 1-16,-42 10-1 15,-29 1 1-15,-43 6 2 16,-8 4 3-16,-53-4 4 15,-25 6 1-15,-40-3-4 16,-17-2 0-16,-16 0-2 16,5-7 0-16,34-13 3 15,19-5 2-15,63-15-10 16,36-3-9-16,57-7-11 16,31-2-3-16,66 5 5 15,29 6 7-15,33 15 5 16,10 7 1-16,4 13 3 15,-4 12 1-15,-12 15 1 0,-15 14 0 16,-38 12 1-16,-22 2-1 16,-42-3 0-16,-17 1 0 15,-22-10 27-15,-17-1-70 16,-9-3-107-16,-9-11-60 16,-3-11-109-16,4-9 67 15,-4-19 113-15,3-3 59 16,-7-8 165-16,-8-4 41 15,-13-2 46-15,-7 0 8 0,-11 4-79 16,-2 1-37-16,-4 6-51 16,0 1-8-16,0 0-1 15,2-1 1-15,4-8 2 16,1-5-5-16,11-5-9 16,3-2-1-16,8-2-4 15,3 1 5-15,10 1 6 16,0-1-1-16,8-1 0 15,1 1-1-15,1 3 3 16,0-1 1-16,-8 6-80 16,-2-1-54-16</inkml:trace>
  <inkml:trace contextRef="#ctx0" brushRef="#br0" timeOffset="1956.16">14222 14575 1456 0,'6'-5'466'0,"22"-5"-484"15,18 3-19-15,32-4 15 16,18 2 10-16,18-5 4 16,6-3 1-16,3 8-1 15,-9 1 1-15,-31 11-1 16,-30 5 0-16,-53 5 24 16,-27 5 8-16,-59 5 6 15,-19 5 3-15,-36 1-19 0,-17-3-5 16,3-4 0-16,8-2 2 15,19-17 9-15,25-5 7 16,41-15 9-16,23-11-6 16,52-5-22-16,24-8-10 15,41-5-15-15,14-3 7 16,30 1 19-16,13 8 14 16,4 11 21-16,8 13 0 0,-25 16 1 15,-19 9-6-15,-40 12-25 16,-28 8-4-16,-60 4 1 15,-30-2 1-15,-46 2 5 16,-25-8 1-16,-37-5-7 16,4-5 0-16,-4-18 4 15,10-5 3-15,47-14 5 16,21-3 4-16,52-5-5 16,26-3-7-16,44-2-15 15,26 3-5-15,35 7-6 16,21 7 3-16,27 11 4 15,1 2 2-15,10 9 2 16,-5 4 2-16,-30 4 2 16,-17 1-2-16,-55 2-2 0,-25 3 3 15,-66 0 5-15,-31-3 2 16,-44 1 4-16,-26 0-1 16,-22-2 0-16,2 3 2 15,3-8 1-15,16-1 0 16,44 0-4-16,22-5 0 15,48-4-3-15,29-11-3 16,54-13-6-16,27-4-3 16,45-5-4-16,20 3 3 0,20 4 1 15,10 5 2-15,6 14 1 16,-18 6 0-16,-46 6 1 16,-31 7 0-16,-66 3-2 15,-21 6 0-15,-57 1 1 16,-39-1 2-16,-41 0 5 15,-31-5 1-15,-16 3 0 16,16-3-1-16,20-8 1 16,26-4-2-16,55-6 3 15,17-5 2-15,48-3-7 16,25-3-4-16,36-5-7 16,24-3-5-16,43 6 6 15,12 1 2-15,26 8 2 16,2 6 2-16,-19 4 0 15,-23 9 0-15,-52 6-2 16,-28 5 0 0,-65 6 2-16,-33 2 0 0,-56 1 4 15,-24 1-3-15,-39-3-1 16,-2 0 0-16,5 1 0 16,2-7 3-16,36-7 2 15,24-4 1-15,47-12 4 16,23-1-4-16,56-10-6 15,26-8-3-15,47-10-7 16,28 0 1-16,38-8 4 16,20 6 1-16,3 6 2 15,-7 4 2-15,-40 23 1 16,-37 6-1-16,-60 17 0 16,-42 3 4-16,-67 10 5 15,-24 3 1-15,-42 4 2 0,-22 1-6 16,-1 4-1-16,-10-5 0 15,15-7 3-15,30-9 2 16,42-28 8-16,34-11-2 16,53-23-12-16,28-10-4 15,44-12-14-15,23 0-2 16,34-1 6-16,16 1 3 16,12 2 4-16,-1 2 1 15,-14 15 1-15,-22 12 0 0,-53 24-7 16,-31 17 0-16,-71 22 3 15,-32 7 1-15,-37 4 8 16,-24 0 1-16,-23-1 0 16,5-4 0-16,3-12 3 15,19-6 3-15,54-28 10 16,19-13 0-16,54-22-12 16,28-10-5-16,36-11-13 15,16-2-2-15,25-10 5 16,9 3 1-16,5 6 2 15,-2 12-1-15,-21 26 2 16,-24 10-2-16,-40 22-6 16,-24 13 3-16,-48 23 3 15,-16 7 3-15,-33 2 6 16,-16-2 1-16,-18-7 0 16,-2-5 1-16,23-10 2 15,19-8 3-15,45-20 8 16,18-10-3-16,30-24-10 15,19-8-5-15,34-18-10 16,16-8 1-16,19 0 4 16,0 3 0-16,-15 19 1 15,-8 13-2-15,-31 27-5 16,-13 10-3-16,-31 26 0 16,-20 9 3-16,-24 14 7 15,-11 1 3-15,-15-8 4 0,-3-8-1 16,-3-13 2-16,3-7 3 15,18-14 8-15,14-10 4 16,24-14-4-16,15-4-4 16,27-16-13-16,14-1-3 15,23-5-2-15,0-3 2 16,-2 9-1-16,-7 6 2 16,-16 13-2-16,-6 11-2 15,-21 11 0-15,-12 8 1 0,-20 11 4 16,-9 4 2-16,-4 0 4 15,5-3 16-15</inkml:trace>
  <inkml:trace contextRef="#ctx0" brushRef="#br1" timeOffset="5124.71">12390 14504 780 0,'0'0'357'16,"0"0"-147"-16,0 9-126 15,0 12-24-15,1 8-20 16,2 0-1-16,0 2-15 15,1-6-6-15,0-4-1 0,0-4 3 16,-2-9-66-16,0-8-77 16,-3-9-202-16</inkml:trace>
  <inkml:trace contextRef="#ctx0" brushRef="#br1" timeOffset="5401.75">12401 14505 347 0,'8'-7'266'0,"9"-4"9"16,4 6-75-16,1 3-38 15,4 3-64-15,-2 6-25 16,-6 2-17-16,-3 2-8 16,-13 3 6-16,-6-3 0 15,-12-3-10-15,-6 3-3 16,1-7-11-16,1-3-6 16,15-1-19-16,6-5-7 15,19-4-14-15,5 4-5 0,9 4 5 16,4 5 12-16,-6 13 21 15,-4 4 17-15,-17 3 21 16,-13 2 4-16,-19 0-6 16,-11 1-6-16,-7-5-3 15,-3-5-22-15,7-16-113 16,6-3-94-16</inkml:trace>
  <inkml:trace contextRef="#ctx0" brushRef="#br1" timeOffset="5847.02">12731 14579 705 0,'0'2'303'0,"6"2"-124"16,7 3-55-16,10-5-15 16,8 3-21-16,4-5-47 15,0-1-13-15,-1-3-7 16,-5-4 0-16,-7 1 0 15,-6 0-16-15,-9 1-36 0,-6 0-18 16,-10-5-17-16,-2 2 8 16,1 2 25-16,3 2 10 15,7 4 0-15,3 1 0 16,10 3 2-16,3 1 17 16,4 5 38-16,-2 1 28 15,-7 1 42-15,-7 1-2 16,-5 3-5-16,-6 0-18 15,-4-1-31-15,-3-5-10 0,1-3-99 16,3-3-84-16</inkml:trace>
  <inkml:trace contextRef="#ctx0" brushRef="#br1" timeOffset="6159.41">13348 14573 503 0,'-2'-5'301'16,"-3"-1"-47"-16,-5-1-70 15,-7 5-14-15,-8 1-39 16,2 2-27-16,-7 4-42 15,7 7-21-15,8 11-32 16,-5-1-5-16,12 2 13 0,1 0 7 16,15-1 16-16,12 2 9 15,9-5 1-15,7-1 3 16,-1-12-14-16,-1-3-5 16,2-8-24-16,-5-6-72 15</inkml:trace>
  <inkml:trace contextRef="#ctx0" brushRef="#br1" timeOffset="6652.58">13739 14415 1096 0,'8'-2'449'0,"14"1"-263"0,10 1-49 16,17 6-42-16,7 0-34 15,11-2-44-15,0-2-35 16</inkml:trace>
  <inkml:trace contextRef="#ctx0" brushRef="#br1" timeOffset="7043.12">14364 14384 556 0,'-5'-1'329'0,"0"-1"-7"0,5 1-102 15,0 0-76-15,26-1-33 16,65-1-56-16,-21 3 2 16,8 5-9-16,6 1-9 15,-14 1-9-15,-6 0-7 16,-15-3-32-16,-14-4-53 16,-20-4-268-16</inkml:trace>
  <inkml:trace contextRef="#ctx0" brushRef="#br1" timeOffset="7277.44">14592 14102 788 0,'2'-13'391'16,"3"-8"-136"-16,-1 0-78 15,-3 0-22-15,-1 1-43 16,0 1-26-16,-4 7-44 15,0 2-19-15,0 7-44 16,0 8-15-16,0 16-9 16,3 12 2-16,2 24 21 15,3 6 7-15,0 12-23 16,2 2-67-16</inkml:trace>
  <inkml:trace contextRef="#ctx0" brushRef="#br1" timeOffset="7652.38">14431 14571 911 0,'0'-9'376'0,"6"-10"-200"15,9 1-71-15,17 3-31 16,6 2-1-16,8 13-22 16,0 6-10-16,-12 13-18 15,-9 4 0-15,-20 3 10 16,-10 3 1-16,-18 4 0 16,-8 2-3-16,-14-6-9 15,-1-5-2-15,8-14-6 16,6-7-4-16,22-4-17 15,11-5-6-15,20-2-5 16,9-2 5-16,15 4 13 16,1 2 6-16,-1 5 4 15,0 8-1-15,-4 5-4 16,2 0-5-16,-6 2-188 16</inkml:trace>
  <inkml:trace contextRef="#ctx0" brushRef="#br1" timeOffset="8316.5">15343 14376 509 0,'5'-3'297'0,"4"-9"-10"15,-1 2-89-15,-5-5-61 16,-3 0-23-16,-2-2-36 16,-9-4-12-16,-9 2-15 15,-6 3-15-15,-9 6-32 16,2 4-7-16,6 10-13 15,-1 3-3-15,13 5-1 16,1 3 1-16,9 4 5 16,7-1 1-16,9-1 8 15,6 0 4-15,8-12 3 16,1-2 2-16,5-7 0 16,-1-3 0-16,1 3-4 15,1 4-5-15,-5 12-6 16,0 10-2-16,-8 15 13 15,-5 3 12-15,-8 5 19 0,-8-2 14 16,-15-8 17-16,-4-5 2 16,-13-10 3-16,-3-3-6 15,-2-8-13-15,0-7-8 16,8-7-11-16,4-10-8 16,13-3-18-16,3-4-29 15,14-1-70-15,8 2-58 16</inkml:trace>
  <inkml:trace contextRef="#ctx0" brushRef="#br1" timeOffset="8597.7">15636 13972 781 0,'1'-6'415'0,"8"0"-106"16,-2 6-113-16,0 15-92 16,1 7-23-16,-6 13 5 15,-2 5-4-15,-9 8-15 16,1 7-9-16,-4 1-29 16,-2 6-13-16,16-5-7 15,-1-9 0-15,15-10-3 16,14-6-1-16,2-20-12 0,9-7-36 15,-5-17-132-15,-4-12-207 16</inkml:trace>
  <inkml:trace contextRef="#ctx0" brushRef="#br1" timeOffset="8761.64">15528 14198 952 0,'1'-2'418'0,"13"2"-176"15,8 2-80-15,16 1-75 16,14-2-9-16,14-1-44 16,3-2-14-16,-3-2-81 0,-6 2-251 15</inkml:trace>
  <inkml:trace contextRef="#ctx0" brushRef="#br1" timeOffset="9408.9">16040 14415 698 0,'0'0'354'16,"-3"3"-135"-1,3 4-98-15,0-7-24 16,-1 11-45-16,1 51-1 16,2-22-16-16,-2-5-10 15,2-5-5-15,0-5-4 16,0-12-125-16,-2-2-240 16</inkml:trace>
  <inkml:trace contextRef="#ctx0" brushRef="#br1" timeOffset="9674.44">16004 14435 667 0,'9'-8'330'0,"14"-2"-85"16,-4 4-72-16,3 7-55 15,-2 8-22-15,-12 4-49 16,0 2-6-16,-13 1-6 16,-6-1-7-16,-4 0-8 15,0-2-5-15,3-5-59 16,10 1-14-16,8-4-3 15,7-2-1-15,6-3 49 16,4 4 8-16,6 1 8 16,-3 2 14-16,-1 9 34 15,-15-1 16-15,-17 1 12 16,-10 5-2-16,-14-1-23 16,-1-4-10-16,0-8-41 15,6-5-67-15</inkml:trace>
  <inkml:trace contextRef="#ctx0" brushRef="#br1" timeOffset="10111.85">16247 14562 882 0,'5'0'371'0,"10"0"-180"16,7 0-73-16,12 0-42 16,4 2-10-16,2-1-36 15,0 2-9-15,-6-2-9 16,-3 0 0-16,-14-1-12 15,-5-4-27-15,-8-1-64 16,-4-3-21-16,-3-5-26 16,-1-1 10-16,3-1 17 15,-2-1 13-15,9 10 31 16,-2 0 34-16,8 9 55 0,-1 3 16 16,2 4 44-16,0 5 15 15,-9-1 29-15,0 3 15 16,-9-2-9-16,-2-1-21 15,-4 0-33-15,-2-2-17 16,-2-6-26-16,2-5-11 16,8-4-134-16</inkml:trace>
  <inkml:trace contextRef="#ctx0" brushRef="#br1" timeOffset="10486.8">16996 14583 475 0,'-2'-10'306'0,"-4"-2"-42"0,-7-8-33 31,-3-1-18-31,-10 2-63 16,-4 3-37-16,-5 11-55 15,-1 8-20-15,2 12-26 0,1 4-3 0,13 6 7 0,3 3 8 16,17 4 8-16,10-1 3 16,10-1 2-16,8-3 0 15,14-6-2-15,0-8-1 16,6-7-6-16,0-6-11 15,-13-11-109-15,-5-2-56 16</inkml:trace>
  <inkml:trace contextRef="#ctx0" brushRef="#br1" timeOffset="11111.63">15898 13818 667 0,'-1'-8'316'0,"6"-8"-99"15,5 2-49-15,11 5-27 16,7 2-14-16,2 1-43 15,0 6-24-15,-9 4-33 16,-3 3 3-16,-16 5 14 16,-9 3 3-16,-14 10-4 15,-10 0-9-15,-4 4-21 16,3 0-7-16,13-1-6 16,13-2-3-16,23-7 5 15,14-6 3-15,19-8 5 16,1-5 2-16,3-4-3 15,-1 4 7-15,-15-4-85 16,-2 0-445-16</inkml:trace>
  <inkml:trace contextRef="#ctx0" brushRef="#br1" timeOffset="172787.97">11455 17699 490 0,'-3'10'277'0,"-5"12"-43"0,-6 8-33 16,-7 6-73-16,-5-2-34 15,-1-5-49-15,2-8-10 16,-1-13-8-16,7-3-2 16,3-15-12-16,-1-6-8 0,14-15-12 15,4-2-6-15,4-1 0 16,5 5 11-16,5 11 11 15,-1 8 12-15,8 17 17 16,0 6-2-16,1 19 7 16,0 1-7-16,0 3-9 15,2 2-3-15,-3-12-53 16,5-4-86-16</inkml:trace>
  <inkml:trace contextRef="#ctx0" brushRef="#br1" timeOffset="173084.75">11689 17795 510 0,'3'5'256'0,"-1"10"-74"16,5-1-55-16,-7 2-47 0,4-3-19 15,-4-7-18-15,-1-4 4 16,-2-5 12-16,2 1-4 15,-1 1-10-15,0-3-11 16,0-16-22-16,8-31 2 16,6 33 15-16,7 4 10 15,-5 6 12-15,-2 3-1 16,0 11-11-16,-1 3-5 16,5 10-11-16,-2 4-4 15,-3 1-4-15,-7 4-4 0,0-3-14 16,-1-3-56-16,6-5-308 15</inkml:trace>
  <inkml:trace contextRef="#ctx0" brushRef="#br1" timeOffset="173435.53">12160 17838 343 0,'2'-7'278'15,"1"-5"38"-15,-3 0-82 16,0-2-15-16,-9 3-38 16,-5 3-20-16,-9 2-35 15,-2 5-18-15,-4 2-36 16,0 1-17-16,7 8-34 15,5 2-14-15,8 7-15 16,2 1-5-16,10 2 0 16,3-2 0-16,13-4 4 15,4-2 0-15,9-5 7 16,3-2 2-16,-2-6 3 16,-1-1 9-16,-8-2-67 15,-5-7-44-15,-10-4-218 16</inkml:trace>
  <inkml:trace contextRef="#ctx0" brushRef="#br1" timeOffset="173575.84">12051 17612 872 0,'-4'-2'445'0,"-6"-3"-151"16,8 4-155-16,2 4-48 15,9 6-75-15,4 0-21 16,9 12-90-16</inkml:trace>
  <inkml:trace contextRef="#ctx0" brushRef="#br1" timeOffset="174341.49">12985 17710 657 0,'1'-17'364'16,"4"-14"-69"-16,12 1-142 15,6 2-37-15,20 14-60 16,6 6-23-16,0 15-3 16,-3 14 5-16,-18 14 19 0,-15 7 9 15,-13 14-8-15,-11-1 0 16,-13-4-17-16,-7-5-7 15,2-17-3-15,-5-10 0 16,1-14-13-16,2-5-15 16,1-13-21-16,7-4-8 15,15-6 2-15,5 0 8 16,11 5 14-16,7 6 7 16,10 11 13-16,3 3 8 15,7 13 2-15,2 5-3 0,0 3-6 16,1 1-5-16,3-9-27 15,4-3-83-15</inkml:trace>
  <inkml:trace contextRef="#ctx0" brushRef="#br1" timeOffset="174825.91">14004 17710 927 0,'-6'7'403'0,"-7"8"-218"16,5 0-30-16,8 4-55 15,8 3-26-15,11 4-24 16,3 3 4-16,-3 2-2 16,-4-4-3-16,-15-7-3 15,-6-4-3-15,-15-6-2 16,-8-6 0-16,-3-8-10 16,-1-6-16-16,5-9-69 15,8-2-42-15,12-1-97 16,6 3-64-16</inkml:trace>
  <inkml:trace contextRef="#ctx0" brushRef="#br1" timeOffset="175325.69">14209 17901 831 0,'3'7'361'0,"1"5"-172"0,3-3-61 15,2-9-29-15,5-1-15 16,6-10-26-16,3-8-8 16,2-7-18-16,-4-9-5 15,0-6-7-15,-4-3-1 16,-6-7-2-16,-5 2-2 16,-8 0-2-16,-5 6-1 0,-8 15 4 15,-1 9 7-15,-6 23 0 16,0 8-4-16,-1 21-13 15,5 5-8-15,7 11-7 16,8 3 0-16,12 1 1 16,8 1 1-16,11-11 7 15,6-6 0-15,1-13 7 16,0-8 0-16,-4-11 0 16,-2-4 3-16,-3-8-6 15,0-6-8-15,-4-5-16 16,-3-2-2-16,-1 1 2 15,-6 0 10-15,-1 5 10 16,-6 3 2-16,0 6-11 16,-3 7 2-16,-3 10 20 15,5 4 6-15,-6 9 22 0,2-5-1 16,2 0-19-16,-2-2-5 16,3-6-9-16,3 1-1 15,-6-11-49-15,1-2-51 16,0-4-262-16</inkml:trace>
  <inkml:trace contextRef="#ctx0" brushRef="#br1" timeOffset="175466.04">14593 17678 1279 0,'0'-1'498'0,"-1"-4"-360"16,0 3-64-16,0 2-100 15,1 0 25-15</inkml:trace>
  <inkml:trace contextRef="#ctx0" brushRef="#br1" timeOffset="176168.97">15065 17852 653 0,'6'-3'323'0,"-2"-10"-106"15,-3 1-20-15,-9 1-36 16,-7-2-24-16,-13 3-33 16,-9 3-19-16,-6 4-33 15,-4 4-16-15,8 7-26 16,5 3-10-16,13 9-21 16,5 4-4-16,14 4-2 15,5 2 2-15,11-4 12 16,5 0 6-16,6-9 7 15,4-6 3-15,4-11 5 16,3-9 2-16,1-14 4 16,2-6-1-16,-3-13 0 0,-7-3-1 15,-13-8-2-15,-5-3 1 16,-11 6 0-16,0 4-1 16,-2 18-1-16,-7 8 2 15,0 19-2-15,-2 5 1 16,1 9-1-16,4 4-4 15,1 4-5-15,4 6 3 16,8 8 11-16,-2 3 3 16,3 9 10-16,-1 2-1 0,0-1-8 15,2-5-2-15,2-10-12 16,3-8-51-16,2-14-301 16</inkml:trace>
  <inkml:trace contextRef="#ctx0" brushRef="#br1" timeOffset="176559.78">15254 17836 953 0,'3'3'355'0,"9"3"-273"0,5 1-29 16,7-2-6-16,4-4-15 15,0-3-11-15,-1-5-1 16,-5-4 1-16,-4-1 1 16,-10-3 4-16,-6 1 1 15,-11 3-6-15,-7 3-3 16,-13 6-2-16,-2 2-1 15,-2 6 2-15,2 4 2 16,8 11-6-16,4 3 1 16,6 7 4-16,6 0 5 0,9 1 17 15,11-2 0-15,14-6-3 16,7-6-5-16,9-9-14 16,1-5 16-16,2-9-120 15,-6-6-414-15</inkml:trace>
  <inkml:trace contextRef="#ctx0" brushRef="#br1" timeOffset="177044.09">15784 17791 933 0,'-12'-1'426'0,"-16"-1"-200"15,0 2-56-15,3 2-84 16,4 3-29-16,8 0-37 16,4 2-12-16,9 4-12 15,9 0-4-15,14 3 0 16,6-1 6-16,5 2 7 15,-4 1 18-15,-11 3 26 16,-5 1 12-16,-12-2 38 16,-6 1-5-16,-15-5-9 15,-7 1-8-15,-6-14-32 16,-3-3-12-16,11-10-20 16,5 2-52-16,10 0-181 15</inkml:trace>
  <inkml:trace contextRef="#ctx0" brushRef="#br0" timeOffset="182572.49">17194 17338 963 0,'-7'8'408'0,"-5"11"-225"16,1-1-31-16,1-2-55 15,3-2-28-15,6-7-45 16,1-5-10-16,4-15-9 16,7-6-3-16,1-12 1 15,6-5-1-15,1 3 0 16,-3 1-2-16,-4 13 29 15,-5 6 20-15,-7 9 20 16,-2 5 8-16,-10 15-16 16,-5 9-12-16,-6 14-9 15,0 9-2-15,2 0-12 16,4-4-6-16,7-11-13 16,7-8-6-16,5-20-5 15,-1-9-1-15,9-22-1 16,3-9 5-16,4-12 2 0,9 3 1 15,-9 1 4-15,-3 8 3 16,-9 15 16-16,-9 3 6 16,-9 16 1-16,-6 7 0 15,-2 12-16-15,-1 5-6 16,6 7-2-16,1-3-2 16,8-6-2-16,3-5-4 15,7-8 0-15,7-8-2 0,2-15-2 16,11-6 2-16,3-9 2 15,-2 1 0-15,-5 4 3 16,-7 4 3-16,-11 9 0 16,-4 5-1-16,-10 14-4 15,-3 6 0-15,-8 14-1 16,1 6 0-16,2 2 3 16,4 1 0-16,6-9-1 15,11-2 0-15,5-14-2 16,3-11 0-16,14-22-1 15,2-11-1-15,7-17 2 16,0 1 1-16,-10 5 3 16,-10 6 3-16,-11 14 3 15,-6 9-1-15,-13 15-3 16,-6 9 1-16,-3 18 3 16,-3 6 3-16,2 4 1 15,8 1-2-15,8-8-7 0,7-6-2 16,13-13-3-16,-2-11 1 15,12-19-1-15,10-10 0 16,3-11 1-16,1-2 1 16,-8 8 2-16,-9 11 1 15,-13 12 3-15,-4 10-1 16,-15 11-2-16,-7 8 0 16,-5 7-1-16,3 6 1 15,12 0-1-15,1-3 0 0,8-6-4 16,6-6 0-16,6-16-2 15,11-7 0-15,14-22 1 16,3-10 0-16,-1-8 2 16,-4 5 2-16,-16 9 4 15,-5 11 3-15,-14 18-1 16,-13 4 3-16,-9 18 0 16,-7 3 0-16,2 10 2 15,2 2-2-15,12 2-3 16,4-4-3-16,13-12-4 0,4 0 0 15,12-18 0-15,6-8 1 16,6-15-1-16,4-7 1 0,-3-2 0 16,-3 4 2-16,-13 7 2 15,-4 3 1-15,-7 9 0 16,-4 4-2-16,-7 6-3 16,0 3-2-16,3 4-2 15,2 0-3-15,8 0-8 16,4-1-71-16,4-6-115 15</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6:58.867"/>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04T09:24:11.066"/>
    </inkml:context>
    <inkml:brush xml:id="br0">
      <inkml:brushProperty name="width" value="0.05292" units="cm"/>
      <inkml:brushProperty name="height" value="0.05292" units="cm"/>
      <inkml:brushProperty name="color" value="#FF0000"/>
    </inkml:brush>
  </inkml:definitions>
  <inkml:trace contextRef="#ctx0" brushRef="#br0">22424 7678 381 0,'0'-23'258'15,"1"-10"-6"-15,-2 3-58 16,-2 3-15-16,1 18-27 15,2 3-21-15,2 19-34 16,-3 10-17-16,1 14-14 16,-1 16 1-16,1 13-16 15,0 2-10-15,1 15-3 0,4 2-5 16,-3-4-5 0,-2 3 1-16,4-16-13 0,-6-13 1 15,0-20-12-15,4-11-29 16,0-16-79-16,1-8-60 31,2-13-212-31</inkml:trace>
  <inkml:trace contextRef="#ctx0" brushRef="#br0" timeOffset="526.1">22418 7521 534 0,'0'3'252'16,"-2"6"-83"-16,0 4-37 0,-3 4-35 16,-2 1-12-16,-5 4-28 15,0 0-9-15,-3-5-13 16,2 1-4-16,2-10-11 15,-1-4-4-15,9-1-10 16,1-6-2-16,6-8-4 16,4-5-2-16,1-7 0 0,4-4 0 15,0 5 2-15,4-1 2 16,-4 5 3-16,0-1 6 16,-8 4 21-16,-3 6 9 15,0 9 14-15,-2 7 4 16,5 13-11-1,1 5-9-15,1 12-17 0,6 4-8 0,11-4-9 32,3-2-73-32</inkml:trace>
  <inkml:trace contextRef="#ctx0" brushRef="#br0" timeOffset="1226.28">21922 6966 681 0,'1'-6'341'0,"4"-5"-109"16,-3 9-121-16,2 2-21 15,-4 12-30-15,-4 4-10 16,3 12-15-16,-5 5-11 0,5 8-17 16,1 0-4-16,5-3-3 15,6-9-2-15,3-12 2 16,1-6 0-16,1-9 6 16,5-1 4-16,-1-15 6 15,0-4 3-15,-1-10 1 16,-4-6 1-16,-6 2-5 15,-3 0-2-15,-5 6-4 16,-1 7-1-16,-1 6-5 16,0 12-4-16,-3 5-10 0,2 5-4 15,1 14-2-15,1-1 2 16,5 12 7-16,1 2 4 16,2-3 4-16,2 1 3 15,-2-10-13-15,1-5-88 16</inkml:trace>
  <inkml:trace contextRef="#ctx0" brushRef="#br0" timeOffset="1574.76">22218 7204 593 0,'-2'3'309'15,"-6"2"-80"-15,2 3-107 0,-4 12-82 16,2 3-19-16,3 2-14 16,2 0-3-16,4-15-1 15,4-3 1-15,3-12 5 16,1-6 1-16,5-12 3 16,-5-5 0-16,0-5-2 15,3-1 2-15,-5 7 16 16,1 2 10-16,-4 10 11 0,-1 5 0 15,0 10-18 1,-1 6-14-16,5 9-13 16,5 5-3-16,-2 2-1 0,9 6 1 15,-6 3 1 1,1-1 1-16,0-3-67 16,-7-8-88-16</inkml:trace>
  <inkml:trace contextRef="#ctx0" brushRef="#br0" timeOffset="1723.37">22241 7271 732 0,'5'6'316'0,"1"0"-139"16,15-2-143-16,1-3-10 15,7-2-11-15,-2-4-45 16</inkml:trace>
  <inkml:trace contextRef="#ctx0" brushRef="#br0" timeOffset="2270.8">22009 6840 330 0,'-4'0'261'16,"-5"-3"60"-16,4 1-87 16,5 2-110-16,6 0-36 15,-6 0-58-15,14 3-18 16,55 12-4-16,-21-8 1 0,10-2-1 16,1 0 2-1,-5 0 5-15,-16-4 3 0,-12 0 3 16,-8-2-8-16,-18-9-11 15,1 1-2-15,-15-7-9 16,-6 1 6-16,-2 4 3 16,-3-1 0-16,10 6-4 15,6 4-7-15,9 2-11 16,9 6 2-16,12 1 10 16,5 3 8-16,5 2 18 15,-7-2 4-15,-6 5 37 16,-8-2 16-16,-12 3 20 15,-2 0 0-15,-14-3-35 0,4 2-15 16,-5-10-65-16,6 1-116 16</inkml:trace>
  <inkml:trace contextRef="#ctx0" brushRef="#br0" timeOffset="3271.21">23594 8472 364 0,'0'-5'253'16,"1"-15"-13"-16,-1 14-56 15,1 10-24-15,0 5-46 16,2 14-22-16,2 23-19 16,0 14-6-16,3 28-24 15,-2 4-8-15,-3 7-13 16,0 0-4-16,0-2-4 15,5-6-2-15,2-16 0 16,4-10-3-16,-2-25-49 16,-3-9-79-16</inkml:trace>
  <inkml:trace contextRef="#ctx0" brushRef="#br0" timeOffset="3642.01">23551 9206 553 0,'-3'-4'253'16,"-4"1"-106"-16,4 3-49 0,6 3-49 16,1 3-13-16,-4-6-5 0,4 7 8 15,-2 21 22 1,42 31 9-16,-28-32 5 16,-2-6 8-16,-3-11 17 15,1-4 20-15,2-11 24 0,1-9-7 16,7-14-29-1,3-6-30-15,-1-2-48 16,0 3-9-16,-11 11-113 16,-5 9-300-16</inkml:trace>
  <inkml:trace contextRef="#ctx0" brushRef="#br0" timeOffset="4262.38">23472 9754 556 0,'8'-10'298'16,"3"-4"-73"-16,5 0-96 16,0 9-19-16,-3 9-38 15,-1 10-6-15,-9 9-21 0,-4 2-6 16,-4 7-12-16,-2-5-10 16,2-3-9-16,5 0-2 15,2-8-4 1,4-1 0-16,8-5-2 0,2-3 3 15,4-8 3-15,5-4 3 16,-1-11 5-16,-2-6 1 0,-4-9 0 16,-6-5 1-16,-6 3 3 15,-4 2 9-15,-6 13 22 32,2 9 2-32,-3 9-8 0,2 9-10 0,3 13-26 15,1 1-7-15,5 7 0 16,4-1 0-16,3-6 1 15,3-1-13-15,-3-9-203 16</inkml:trace>
  <inkml:trace contextRef="#ctx0" brushRef="#br0" timeOffset="4590.92">23936 9929 700 0,'-4'-5'344'16,"-7"-4"-118"-1,0 3-19-15,-5 4-39 0,1 2-29 16,1 8-47-16,-2 1-27 16,10 8-43-16,-2 3-14 15,11 2-13-15,3 3-2 16,11-3 0-16,4-5 4 16,3-9 4-16,4-4 5 15,-5-7-71-15,-1-3-61 16</inkml:trace>
  <inkml:trace contextRef="#ctx0" brushRef="#br0" timeOffset="5358.98">23547 9513 640 0,'0'-1'339'0,"-4"1"-111"0,11 0-116 16,-7 0-33-16,7 1-59 15,23 3-5-15,44 6-7 16,-27-2-1-16,-2-6 2 15,-5 2 3-15,-12-4-14 16,-7 0-15 0,-17-4-50-16,-1-3-24 0,-5-5 3 15,1 2 14-15,-4 0 45 16,-2 0 23-16,-6 4 13 16,3 4 10-16,3 2 10 15,5 0 1-15,4-1 2 16,-2 1 1-16,0 0 7 15,0 0 7-15,0 0 13 16,0-1 0-16,0 1 24 0,0 0 6 0,0 0-2 16,0 0-3-16,0 0-30 15,-2-1-11 1,1-1-14-16,0 1-4 0,0 0-9 16,0 0-4-16,0 0-4 15,0 0-3-15,-1 0-12 16,1-1-7-1,0 1-9 1,0 1-2-16,1 0 10 0,2 1 7 0,17 1 7 16,29 39 3-1,-38-32 2-15,1-1 2 0,-10-3 26 16,-1 0 17-16,-3 3 39 16,-2 1 15-1,-4 7-3-15,-7 0-11 0,-1 1-39 0,-1 2-14 31,5-3-22-31,2-1-70 0</inkml:trace>
</inkml:ink>
</file>

<file path=ppt/ink/ink3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7:53.639"/>
    </inkml:context>
    <inkml:brush xml:id="br0">
      <inkml:brushProperty name="width" value="0.05292" units="cm"/>
      <inkml:brushProperty name="height" value="0.05292" units="cm"/>
      <inkml:brushProperty name="color" value="#FF0000"/>
    </inkml:brush>
  </inkml:definitions>
  <inkml:trace contextRef="#ctx0" brushRef="#br0">1877 9613 674 0,'-8'3'282'0,"0"3"-146"0,20 1-33 16,37-4-24-16,17-2 8 15,39-2-14-15,15-5-26 16,18 1-32-16,10-1-4 16,-9 2-2-16,-7 4 1 15,-29 2-35-15,-15 2-38 16,-37 2-102-1,-19 2-67-15</inkml:trace>
  <inkml:trace contextRef="#ctx0" brushRef="#br0" timeOffset="234.46">2051 9729 646 0,'5'-3'273'16,"23"-4"-107"-16,11-3-43 15,30 0-18-15,17 2 3 0,18 5-44 16,8 3-22-16,1 1-23 16,-5 1-5-16,-14 4-1 15,-11 0-37-15,-26 0-120 16,-13 1-96-16</inkml:trace>
  <inkml:trace contextRef="#ctx0" brushRef="#br0" timeOffset="452.97">2809 9540 821 0,'3'-3'311'0,"10"1"-223"15,10 5-36-15,16 5-34 16,7 6 2-16,0 5-7 15,-4 2-3-15,-13 2 5 16,-11-2 17-16,-11 2 36 16,-9-1 22-16,-17 1 17 15,-4-1-10-15,-4-2-34 16,-3 0-21-16,7-4-17 0,5-4-106 16</inkml:trace>
  <inkml:trace contextRef="#ctx0" brushRef="#br0" timeOffset="1226.06">4090 9492 538 0,'-20'2'298'16,"-24"11"-23"-16,1 5-174 15,9 11-71-15,3 4-6 16,20 10-8-16,15 6-5 16,15 5 2-16,15-3 7 15,13-11 31-15,6-13 13 0,8-18 3 16,12-13 33-16,3-20-15 15,-2-7 31-15,-18-16 34 16,-21-1-23-16,-36-4 5 16,-25 3-39-16,-28 8-48 15,-10 10-26-15,-11 13-30 16,4 15-11-16,21 11-61 16,5 7-61-16,16 10-271 15</inkml:trace>
  <inkml:trace contextRef="#ctx0" brushRef="#br0" timeOffset="1452.1">4359 9538 883 0,'-7'3'399'0,"-10"2"-180"16,-5 6-68-16,-7 11-59 16,-3 9-26-16,-8 17-32 15,-5 2-8-15,3 3-12 16,8-2-3-16,18-7-56 16,8-8-68-16</inkml:trace>
  <inkml:trace contextRef="#ctx0" brushRef="#br0" timeOffset="1811.4">4847 9631 991 0,'3'-1'397'0,"16"0"-232"15,9 0-49-15,17 3-34 16,-1-1-16-16,7-1-40 16,0 1-9-16,-3 2-7 15,1 0-11-15,-10-2-163 16,-3-1-223-16</inkml:trace>
  <inkml:trace contextRef="#ctx0" brushRef="#br0" timeOffset="2014.22">4918 9745 512 0,'0'3'301'0,"10"1"9"0,9 1-60 16,15-2-36-16,11 2-22 31,5-5-61-31,-1 3-34 15,-1-3-45-15,-3 0-18 0,-7-1-78 0</inkml:trace>
  <inkml:trace contextRef="#ctx0" brushRef="#br0" timeOffset="2764.19">5857 9743 461 0,'31'3'184'0,"59"1"-101"0,26-2 32 32,60-2 46-32,30-4-6 15,44-3-35-15,15-1-41 0,22 6-61 0,-4 2-6 16,-6 6 3-16,-17 1 3 16,-30-1 6-16,-20-3 0 0,-48-2-2 15,-18-1 16-15,-45-1-94 16,-12-2-56-16</inkml:trace>
  <inkml:trace contextRef="#ctx0" brushRef="#br0" timeOffset="3404.55">6004 9175 701 0,'12'-6'299'0,"10"-6"-156"0,0 6-35 0,-6 6-44 31,-3 9-14-31,-6 12-27 0,-9 7-8 0,-2 10-6 16,-1 4-2-16,4 3-3 16,4-3-1-16,10-4 2 15,7-8 2-15,2-15 10 16,8-4 6-16,5-15 7 15,0-7 1-15,2-15-1 16,-7-6-1-16,-7-8-5 16,-2 2-1-16,-6 1-4 15,-5 3-1-15,-5 10 7 16,-1 6 3-16,-3 10 2 0,-1 1-6 16,-3 10-25-16,-5 3-9 15,3 13-12-15,11 9 3 16,-4 6 14-16,9 5 3 15,-9-1 4-15,1-1 6 16,8 0-113-16,-8-7-206 16</inkml:trace>
  <inkml:trace contextRef="#ctx0" brushRef="#br0" timeOffset="4107.68">6576 9435 460 0,'-8'10'213'15,"-6"4"-72"-15,1 15-78 16,-2-1-7-16,1-2-12 16,2-1-5-16,5-15-25 15,4 1-4-15,6-8 18 16,5-4 3-16,4-11 2 16,2-8-1-16,3-7-16 15,0-3-4-15,2-2-5 16,-4-2-3-16,0 8 18 15,-4 4 8-15,-5 10 4 16,-1 9-2-16,2 14-21 16,-1 3-11-16,3 16-5 0,-1 3 3 15,2 0 0-15,0 1 2 16,5-8 5-16,0-2 4 16,-4-9-59-16,-1 0-152 15</inkml:trace>
  <inkml:trace contextRef="#ctx0" brushRef="#br0" timeOffset="4248.1">6528 9539 723 0,'14'1'302'16,"8"0"-168"-16,9-1-92 15,6 0-7-15,4-3-18 16,1-1-64-16</inkml:trace>
  <inkml:trace contextRef="#ctx0" brushRef="#br0" timeOffset="4763.57">6658 9036 852 0,'7'-7'334'0,"8"-10"-203"16,3 1-46-16,11 4-34 15,1 5-8-15,5 11-31 16,-9 2-12-16,-11 7-1 16,-8 6 1-16,-21 3 8 15,-3 3 2-15,-6 1 1 16,4-8-4-16,10-8-8 16,12 0 1-16,19-8 6 15,6 0 1-15,12 2 3 16,6 0-2-16,1 4 17 15,-1 4-75-15</inkml:trace>
  <inkml:trace contextRef="#ctx0" brushRef="#br0" timeOffset="4951.28">7022 9377 1087 0,'15'0'395'0,"18"-1"-311"16,8-2-19-16,11 1-13 15,2 0-13-15,3 2 2 16,-3 6-88-16</inkml:trace>
  <inkml:trace contextRef="#ctx0" brushRef="#br0" timeOffset="5419.87">7601 9190 908 0,'0'2'346'0,"1"0"-250"0,2 5-28 15,-4-7-29-15,-1 8 0 16,-2 22 0-16,-10 40-8 16,8-27-9-16,3-4-6 15,10-10 28-15,5-1 2 16,16-17 12-16,5-3 9 15,7-10-29-15,1-8-4 0,-5-11-10 16,-4-3-1 0,-11-7-3-16,-2-4 0 0,-6 3-1 15,-2 2-2-15,-3 9-8 16,-5 5-8-16,-3 11-11 16,-11 5-2-16,4 9 0 15,-3 8 2-15,-3 8 7 16,13 8 0-16,-2 5 3 15,2 3 1-15,7-4 1 16,5 1 1-16,5-8-20 16,-1-4-69-16</inkml:trace>
  <inkml:trace contextRef="#ctx0" brushRef="#br0" timeOffset="5622.75">8001 9450 932 0,'-2'0'387'16,"-2"6"-209"-16,0 8-77 15,2 1-39-15,-1 8 0 16,4 6-14-16,2-5-14 16,5 3-17-16,0-5-1 15,-2-7-27-15,-2 0-63 16</inkml:trace>
  <inkml:trace contextRef="#ctx0" brushRef="#br0" timeOffset="5911.88">8000 9426 706 0,'9'-6'362'16,"10"-5"-87"-16,3 9-153 15,0 4-29-15,-1 3-32 16,-6 1-15-16,-13 6-21 15,1-1-5-15,-9 5-4 16,-1 3 0-16,4-8-6 16,-2 1-5-16,8-6-6 31,7 2-1-31,13 3-2 0,2 2 1 0,4 3 1 16,-6-2 0-16,-9 4 6 15,-13-6 18-15,-12 4 20 16,-11-3 4-16,-13-9 5 15,2 4-14-15,2-11-124 16,5-2-326-16</inkml:trace>
  <inkml:trace contextRef="#ctx0" brushRef="#br0" timeOffset="6271.28">8191 9092 760 0,'5'-6'366'0,"4"-7"-115"15,12 5-124-15,8 5-30 16,2 4-24-16,2 8-18 0,-6 6-29 16,-11 1-8-16,-14 1 1 15,-9 4 2-15,-12 3 1 16,-1 4-1-16,4-4 14 16,2-7 0-16,9-5 5 15,10-4 10-15,14-3-11 16,8-3-1-16,23-4-7 15,-4 1-13-15,7-1-3 16,-4 2-74-16</inkml:trace>
  <inkml:trace contextRef="#ctx0" brushRef="#br0" timeOffset="6806.95">6898 10026 507 0,'6'-10'311'15,"5"-7"23"-15,19 3-198 0,11 4-17 16,10 5-31-16,12 11-22 16,-11 5-32-16,-10 9-8 15,-22 12 3-15,-25-3 2 16,-27 11 3-16,-13 0-1 16,-8-5-10-16,6 1-6 15,14-13-7-15,15-7-7 16,19-8-7-16,9-3-1 15,22-4-1-15,6-1 3 16,11-3 3-16,8 0-1 0,6 3 11 16,-4 0-57-16</inkml:trace>
  <inkml:trace contextRef="#ctx0" brushRef="#br0" timeOffset="7377.76">7628 10217 473 0,'5'-4'303'0,"1"-5"9"16,7-2-89-16,-13-3-66 16,-2-2-24-16,-9-1-34 15,-5 0-14-15,-8 1-28 16,-7 7-11-16,-4 5-25 16,-1 4-14-16,6 8-17 15,4 3-6-15,6 4-5 16,11 3 2-16,5 2 2 15,4-2 3-15,6-2 6 16,5-3 4-16,15-5 4 16,3-6 5-16,8-5-43 15,-1-3-15-15,-6-4-3 0,-5 1-3 16,-18 3 47-16,3 1 13 16,-5 2 11-16,-5 3 4 15,8 0 0-15,-15 3 2 16,6 6-4-16,1 4-4 15,1 7-4-15,12 2-1 16,2 11 8-16,3 3 9 16,3 6 2-16,-4 2 32 15,-11-1 30-15,-7-3 17 16,-15-5 41-16,-11-3-17 16,-13-9-22-16,-6-2-21 0,-5-18-33 15,2-1-15-15,10-14-62 16,7-5-67-16,16-7-386 15</inkml:trace>
  <inkml:trace contextRef="#ctx0" brushRef="#br0" timeOffset="12315.83">9399 9735 383 0,'-2'3'247'15,"-3"4"-9"-15,14-1-58 16,10-1-24-16,23-2-31 16,14-1-23-16,26-3-54 15,4-2-22-15,-3 2-38 16,-5-1-123-16</inkml:trace>
  <inkml:trace contextRef="#ctx0" brushRef="#br0" timeOffset="12612.39">10052 9739 828 0,'9'0'343'0,"23"4"-186"15,7-3-54-15,20-1-8 16,10 1-19-16,8-1-27 16,-2-1-9-16,1 0-25 15,-5 1 0-15,-16 0-20 16,-10 0-83-16</inkml:trace>
  <inkml:trace contextRef="#ctx0" brushRef="#br0" timeOffset="12846.94">10291 9407 776 0,'2'-11'375'0,"-1"-16"-132"0,5 5-55 16,1 6-77-16,-7 4-23 15,5 8-60-15,-4 9-24 16,1 18-28-16,3 11-8 16,-3 22 17-16,0 11 5 15,-1 9-152-15</inkml:trace>
  <inkml:trace contextRef="#ctx0" brushRef="#br0" timeOffset="13221.63">10192 9962 1050 0,'3'-9'397'0,"14"-7"-285"16,1-1-36-16,15 8-32 15,8 8-9-15,6 13-28 16,2 5-2-16,-18 7-5 16,-7 4 7-16,-28 3 10 15,-11 3 2-15,-21 0 6 16,-6-4-6-16,-6-8-3 15,10-5-1-15,11-7-1 0,7-1-4 16,17-5-14-16,-1-4-3 16,13-2-6-16,11 2 1 15,7 0 8-15,9 0 1 16,6 1 1-16,1 1 2 16,0 3 10-16,-6-3-50 15</inkml:trace>
  <inkml:trace contextRef="#ctx0" brushRef="#br0" timeOffset="13799.87">11079 9705 507 0,'10'-1'277'0,"6"0"-37"16,1-2-32-16,-8 0-42 0,-3-3-23 15,-6-3-47-15,-2-2-21 16,-11 0-32-16,-3-2-10 16,-13 3-19-16,-5 3-8 15,-9 6-11-15,1 4-7 16,5 9-3-16,7 0 0 16,12 7 0-16,8-1 1 15,7-2 4-15,8 1 3 0,11-5 6 16,6-4 1-1,10-8 3-15,1-1 0 0,1-6-2 16,-2 2-1-16,-3 3-3 16,-2 5-4-16,-8 6-5 15,0 6 11-15,-4 10 8 16,-1 4 8-16,-2 8 10 16,0 0-9-16,-9-7 10 15,0 2 1-15,-17-10 21 16,-4 1 10-16,-11-7 2 15,-8-4-2-15,-3-9-16 16,0-4-10-16,9-9-32 16,4-2-53-16,16-4-338 15</inkml:trace>
  <inkml:trace contextRef="#ctx0" brushRef="#br0" timeOffset="14299.5">11494 9258 606 0,'0'-5'362'0,"4"0"-58"0,1 5-126 16,1 20-69-16,1 9-24 16,-6 24 17-16,-1 6-7 15,-6 11-38-15,-2-2-12 16,-1-10-25-16,9-7-6 15,15-11 0-15,3-6-1 16,14-13-1-16,-1-6-10 16,8-13-81-16,2-3-96 15</inkml:trace>
  <inkml:trace contextRef="#ctx0" brushRef="#br0" timeOffset="14455.74">11402 9549 754 0,'7'0'399'0,"16"5"-72"15,11-1-151-15,22 2-64 16,8 2-39-16,0-7-37 16,-3-1-54-16</inkml:trace>
  <inkml:trace contextRef="#ctx0" brushRef="#br0" timeOffset="15137.58">11704 9938 680 0,'1'9'308'0,"1"14"-143"16,-1 5-16-16,6 3-54 16,-4 0-20-16,-1-7-36 15,4-3-9-15,-1-7-9 16,-4-7 1-16,2-6-8 15,-3-5-21-15,-1 3-15 16,0-3-6-16,-2-17 5 16,-8-32 18-16,9 26 9 0,2-2 0 15,0 2-4-15,9 4 0 16,4 10-1-16,6 7 1 16,8 11 0-16,-7-2-1 15,0 10 3-15,-6-3 2 16,-8 4 8-16,-5 2 3 15,-8-3 4-15,-4 0-1 16,4-9-5-16,2 1-7 16,7-2-7-16,6 2-3 15,11 2-3-15,4 1 1 16,5 4 1-16,-3 4-1 0,-11-1 25 16,-12 1 13-16,-15 0 12 15,-11-1 5-15,-13-4-15 16,0-4-7-16,5-7-94 15,6-4-90-15</inkml:trace>
  <inkml:trace contextRef="#ctx0" brushRef="#br0" timeOffset="15504.01">11957 10053 868 0,'4'-3'414'0,"7"-3"-143"15,15 3-153-15,8 2-39 16,6 2-37-16,-3 2-14 16,-11-1-13-16,-5-2 1 15,-14-2 7-15,-2-3-20 16,-8 1-47-16,-2-3-26 15,-3-5-31-15,2 1 14 0,2-3 39 16,3 2 17-16,3 11 10 16,2 1 9-16,4 8 24 15,-1 5 18-15,1 1 56 16,-1 3 15-16,-7 4 4 16,-4-3-6-16,1 2-36 15,-7-5-16-15,0-9-47 16,5-1-65-16</inkml:trace>
  <inkml:trace contextRef="#ctx0" brushRef="#br0" timeOffset="15800.71">12464 10021 768 0,'-2'-4'374'15,"-12"-11"-128"-15,-2 5-40 16,-10 4-81-16,-5 3-32 16,0 6-57-16,3 8-16 0,5 4-12 15,4 3 3-15,12 10 11 16,3-4 1-16,12 4 8 15,12-4 0-15,8-8-2 16,6-3 2-16,6-11 0 16,-1-2-2-16,0-8-62 15,-2-3-71-15</inkml:trace>
  <inkml:trace contextRef="#ctx0" brushRef="#br0" timeOffset="16394.45">11838 9104 717 0,'3'-7'318'15,"10"-4"-145"-15,4 2-40 16,10 0-46-16,2 9-16 15,3 6-35-15,-3 2-10 16,-11 7 22-16,-11 1 12 0,-18 7 18 16,-12 3-1-16,-10 3-34 15,3-2-13-15,12-6-21 16,11-4 3-16,12-5 3 16,11-2 2-16,14-5 7 31,7-2-6-31,11 0-7 0,-1-3-1 15,-2 0-23-15,-10-3-56 16</inkml:trace>
</inkml:ink>
</file>

<file path=ppt/ink/ink3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9:23.543"/>
    </inkml:context>
    <inkml:brush xml:id="br0">
      <inkml:brushProperty name="width" value="0.05292" units="cm"/>
      <inkml:brushProperty name="height" value="0.05292" units="cm"/>
      <inkml:brushProperty name="color" value="#FF0000"/>
    </inkml:brush>
  </inkml:definitions>
  <inkml:trace contextRef="#ctx0" brushRef="#br0">13201 9605 472 0,'15'1'237'16,"10"0"-76"-16,32 0-30 16,16-1-5-16,23-1-19 15,7-3-26-15,3 3-27 16,-4 0-17-16,-15 1-18 15,-9 1-2-15,-31-1-107 16,-11 0-105-16</inkml:trace>
  <inkml:trace contextRef="#ctx0" brushRef="#br0" timeOffset="234.56">13325 9713 536 0,'9'0'251'15,"18"0"-79"-15,13 0-59 16,27 0 13-16,10-2-18 16,14-2-26-16,3 2-16 15,-4-5-29-15,-5 2-10 16,-16-4-51-16,-9 1-71 0,-23 3-260 15</inkml:trace>
  <inkml:trace contextRef="#ctx0" brushRef="#br0" timeOffset="515.76">13875 9428 658 0,'9'1'288'0,"20"9"-127"31,9 3-48-31,9 10 4 16,4 6-4-16,-9 2-20 15,-7-2-25-15,-13-7-44 0,-9-5-8 0,-11-4-4 16,-1-3 1-16,-9-3-2 0,-3 0-4 15,-6 1-3-15,-9 2-4 16,-6 1-2-16,-7-1 2 16,-4-1-34-16,3 1-58 15</inkml:trace>
  <inkml:trace contextRef="#ctx0" brushRef="#br0" timeOffset="921.9">13460 9450 521 0,'-11'7'291'16,"-13"2"-31"-16,-14 10-151 0,-8 1-12 15,-2 7-41-15,4-3-17 16,13 0-32-16,14 3-7 15,16 2 17-15,6-1 23 16,22 6 32-16,5-3 7 16,18-4-16-16,3-3-17 15,4-7-38-15,0-3-98 16</inkml:trace>
  <inkml:trace contextRef="#ctx0" brushRef="#br0" timeOffset="1884.34">1840 11207 583 0,'1'2'234'0,"16"2"-119"0,16-1-17 15,28 1 2-15,21-3-10 16,19 0-41-16,12 0-19 15,11 3-14-15,-7 3-1 16,-7 1 2-16,-16 1 2 0,-23-1-67 16,-16-6-107-16</inkml:trace>
  <inkml:trace contextRef="#ctx0" brushRef="#br0" timeOffset="2118.36">2017 11317 362 0,'-10'3'214'15,"-6"3"-9"-15,5 0-42 16,14 2-42-16,10-1-13 0,19 1-42 16,13-3-9-16,20-2-13 15,11-2-6-15,17 0-2 16,4-1-2-16,-7 1-8 15,-2 0-6-15,-19 0-49 16,-12 3-73-16</inkml:trace>
  <inkml:trace contextRef="#ctx0" brushRef="#br0" timeOffset="2430.95">2585 11095 801 0,'13'1'274'0,"17"4"-239"0,14 4-36 16,9 8 9-16,1 1 4 15,-1 6-1-15,-6 1-2 16,-10 0 2-16,-8-1 1 15,-14-8 0-15,-6-1 0 16,-8-2 20-16,-9-2 15 16,-15 4 26-16,-9 1 9 15,-14 4-15-15,-2 2-17 16,5-2-17-16,4-1-106 0</inkml:trace>
  <inkml:trace contextRef="#ctx0" brushRef="#br0" timeOffset="2805.7">2034 11091 614 0,'0'-3'330'0,"-3"3"-78"16,-16 7-147-16,-10 6-16 15,-25 9-37-15,3 2-8 16,-3 5-8-16,10 0-25 16,27-2-19-16,6-1-4 15,26-2-1-15,10 1 5 16,26 4 14-16,12 1 5 0,4 0 4 16,2 0-1-1,-11-1-54-15</inkml:trace>
  <inkml:trace contextRef="#ctx0" brushRef="#br0" timeOffset="8380.34">3723 11138 276 0,'-1'-9'190'16,"-2"-10"3"-16,8 1-50 15,3-4-7-15,3-1-11 16,8 4-10-16,8 2-30 16,4 10-8-16,5 15-29 15,-4 8-7-15,-13 24 1 16,-6 6-2-16,-9 11-2 16,-6 6-4-16,-3-6-11 15,3-4-7-15,8-17 2 16,8-12 3-1,13-20 10-15,-1-10 3 0,4-19-3 16,4-9-3-16,-2-12-8 16,-1-2-3-16,-2-3-3 15,-9 0-2-15,-5 8-2 16,-4 2-2-16,-7 11-3 16,-1 8 1-16,-4 14-4 15,-3 9-5-15,-2 20 5 16,1 4-1-16,0 13 2 15,3 3 5-15,3 1-3 16,3 3 1-16,3-3-20 16,4-3-72-16</inkml:trace>
  <inkml:trace contextRef="#ctx0" brushRef="#br0" timeOffset="8723.75">4404 11313 530 0,'-1'7'292'16,"-1"8"-31"-16,-4 6-54 15,0 6-57-15,-2 0-28 16,1-2-62-16,-1-4-17 16,5-11-24-16,0-2 1 15,3-6 13-15,2-6 0 0,1-7-6 16,4-4-5-16,3-12-19 15,2-3-1-15,2-7 1 16,-3 3 0-16,-1 5 0 16,-1 6 1-16,-4 11-4 15,0 4-14-15,-3 11 8 16,-2 6 1-16,5 13 4 16,0 5 16-16,5 10-9 15,6 5-1-15,-4-2 1 16,5-4 2-16,-4-10-17 15,-1-3-43-15,-1-12-203 16</inkml:trace>
  <inkml:trace contextRef="#ctx0" brushRef="#br0" timeOffset="8864.7">4365 11409 795 0,'10'0'287'0,"18"-1"-228"0,2 1-45 16,5 0-102-16</inkml:trace>
  <inkml:trace contextRef="#ctx0" brushRef="#br0" timeOffset="9473.58">4484 10877 579 0,'-1'-8'314'0,"0"-8"-58"0,6 3-155 15,5-2-30-15,8 5-45 16,2 3-13-16,7 9-15 15,4 11-4-15,2 10 0 16,-2 6 2-16,-17 8 4 16,-13 2 4-16,-19 1 3 15,-3 2 2-15,-2-12 4 16,4-7 2-16,13-11 10 16,6-10 6-16,13-4 0 15,8-5-3-15,10-4-15 16,2 2-10-16,6 6-5 15,-2 3-29-15</inkml:trace>
  <inkml:trace contextRef="#ctx0" brushRef="#br0" timeOffset="10843.47">4902 11239 780 0,'10'3'322'0,"10"0"-157"16,20 2-79-16,4-4 3 15,29 0-21-15,4-1-23 16,7 0-24-16,-4 0-45 0</inkml:trace>
  <inkml:trace contextRef="#ctx0" brushRef="#br0" timeOffset="11320.25">5844 11071 731 0,'-15'0'394'16,"-12"-7"-102"-16,-2 13-157 16,0 3-49-16,5 7-64 15,3 6-15-15,13 10-16 16,6 8-6-16,15 6 4 16,12 2 6-16,16-3 8 15,9-7 9-15,7-16 11 16,0-12 5-16,-3-15 6 15,-1-15 17-15,-11-13 48 16,-4-7 15-16,-19-10 27 16,-12-1-13-16,-22-2-42 15,-13 5-21-15,-16 9-39 16,-10 8-16-16,4 18-27 0,2 7-7 16,4 9-70-16,4 11-56 15</inkml:trace>
  <inkml:trace contextRef="#ctx0" brushRef="#br0" timeOffset="11570.25">6010 11083 974 0,'-2'0'428'0,"-5"0"-230"15,0 5-44-15,-7 11-54 16,-3 4-21-16,-6 12-20 16,-7 6-17-16,-5 6-24 15,1 2 14-15,7-1-189 16</inkml:trace>
  <inkml:trace contextRef="#ctx0" brushRef="#br0" timeOffset="12396.76">3982 11692 459 0,'-32'2'182'0,"-23"0"-112"15,27 0-33-15,20 5 9 0,44-1 4 32,24 1-2-32,56-3 27 15,27-2 9-15,52-5 23 16,27 1 4-16,37-2-2 15,8 0-14-15,7 3-37 16,-8 0-16-16,-33-2-20 16,-21 3-6-16,-52 3-80 15,-26-1-191-15</inkml:trace>
  <inkml:trace contextRef="#ctx0" brushRef="#br0" timeOffset="12928.14">4702 12018 624 0,'1'-12'272'0,"8"-12"-100"16,23-3-102-16,11 5 3 15,15 6 20-15,-2 9 2 16,-3 21-33-16,-8 8-6 16,-21 7 8-16,-9 3 9 15,-28 2-3-15,-9 0-10 16,-21 3-23-16,-10-6-7 15,7-8-5-15,4-2-2 16,22-14-19-16,13-4-8 0,17-3-12 16,12-4-2-16,18 1 7 15,8 2 5-15,2-2 3 16,8 2 2-16,-4 1-25 16,0 0-59-16</inkml:trace>
  <inkml:trace contextRef="#ctx0" brushRef="#br0" timeOffset="13490.25">5428 12165 345 0,'8'-2'250'15,"4"-6"41"-15,-1-2-53 16,-7-2-66-16,-3-3-21 16,5 1-46-16,-6-1-19 15,-3 3-26-15,-9-1-9 0,-12 1-17 16,-5 2-7-16,-13 7-19 15,4 2-9-15,-4 2-12 16,11 16-4-16,14-5-4 16,10 3 3-16,15 4 6 15,8-8 4-15,13 3 8 16,3-4 1-16,0-8-21 16,1-2-19-16,-8-4-14 15,-4 2 1-15,-2 2 22 16,-11-1 17-16,-4 2 26 15,3 8 16-15,-7 4 17 16,4 9 10-16,9 11-9 16,-4 3 4-16,1 13-11 15,-4 6 20-15,-16-2 28 16,4 5-6-16,-13-14 26 16,2-5-17-16,-10-14-16 15,-11-15-6-15,-2-7-20 16,-3-11-7-16,10-7-41 15,11-2-45-15,14-8-127 0,9-3-98 16</inkml:trace>
  <inkml:trace contextRef="#ctx0" brushRef="#br0" timeOffset="13982.17">6753 11587 672 0,'8'0'314'0,"17"2"-106"16,9 0-72-16,11-2-37 15,4 3-20-15,0-4-39 16,-3 1-12-16,-11 1-16 15,0-1-21-15,-13 4-190 0</inkml:trace>
  <inkml:trace contextRef="#ctx0" brushRef="#br0" timeOffset="14201.17">6866 11706 550 0,'12'1'278'0,"22"6"-79"15,7-3-25-15,-2-5-50 16,9 1-19-16,-10 0-41 16,-4-3-17-16,-7 3-82 15,-9 1-175-15</inkml:trace>
  <inkml:trace contextRef="#ctx0" brushRef="#br0" timeOffset="14880.3">7787 11548 506 0,'1'-5'324'0,"-1"-19"3"16,6 0-119-16,3-11-74 16,-1-5-18-16,5-1-17 15,-4-2-10-15,-3 7-10 16,2 2-7-16,-8 8-6 16,0 2-4-16,2 10-26 15,0 8-17-15,-2 6-46 16,-3 5-14-16,3 17-8 15,0 10 5-15,8 20 29 16,12 8 9-16,-2 6-21 16,-3-10-57-16,-2-11-206 15</inkml:trace>
  <inkml:trace contextRef="#ctx0" brushRef="#br0" timeOffset="15083.72">7584 11638 798 0,'2'-4'335'16,"4"1"-170"-16,22 0-32 0,26 1-57 15,14 2-6-15,26-3-37 16,-7 2-17-16,-1 1-10 16,0 5-1-16,-9-5-38 15,1 3-83-15</inkml:trace>
  <inkml:trace contextRef="#ctx0" brushRef="#br0" timeOffset="15443.04">7809 11803 833 0,'5'-6'320'0,"12"-9"-220"0,3 1-8 16,24 10-37-16,0 0 3 15,10 11-18-15,-2 7-12 16,-21 8-3-16,-7 6 7 16,-34 7 6-16,-17 2 2 15,-19 1-5-15,-9-2-8 16,5-13-7-16,9-3 0 15,16-16-5-15,5-2-10 16,13-8-17-16,12-3-7 16,11 1-10-16,8-3 5 0,19 11 10 15,1 0 5-15,5 9 11 16,2 5 5-16,-6-3 1 16,-3 2 1-16,-5-3-7 15,-6-5-84-15</inkml:trace>
  <inkml:trace contextRef="#ctx0" brushRef="#br0" timeOffset="16052.16">8701 11585 499 0,'2'-4'279'0,"2"-7"-39"16,-3 1-78-16,-1-3-64 16,-4-1-17-16,-8-5-29 15,-7-2-15-15,-9 2-27 16,-1 1-9-16,-5 17-10 16,3 3-5-16,5 6-4 15,1 8 1-15,9 3-2 16,5-2 3-16,11 2 8 15,3-2 6-15,10-8 11 16,5 4 5-16,10-7 3 16,-1-6-2-16,4-3-3 15,-1-4-2-15,-5 5-9 16,3 4 7-16,-8 10 9 16,1 6 4-16,-2 7 12 15,-2 0-8-15,-1 8-10 16,-2 1-4-16,-8 5 40 15,-3-1 5-15,-10-3 35 0,-9 0 8 16,-13-7-36 0,-9-6 0-16,-7-9-24 0,-2-11-4 15,8-6-7-15,2-7-3 16,15-10-62-16,7-4-56 16,17-9-271-16</inkml:trace>
  <inkml:trace contextRef="#ctx0" brushRef="#br0" timeOffset="16364.48">9012 11126 851 0,'0'-4'414'0,"0"-6"-181"16,5 10-89-16,-4 7-81 16,4 11-5-16,-6 17 19 15,-4 5-8-15,0 18-27 16,-2 6-16-16,7 2-17 16,3-1 0-16,9-16 0 15,7-8 1-15,14-10 5 16,3-10 2-16,3-7 5 0,-3-6-22 15,-8-9-108-15,-4-3-88 16</inkml:trace>
  <inkml:trace contextRef="#ctx0" brushRef="#br0" timeOffset="16520.57">8899 11378 963 0,'18'3'397'0,"24"4"-244"16,9 1-28-16,19-2-50 16,-1 0-25-16,3-1 10 15,-9-3-91-15</inkml:trace>
  <inkml:trace contextRef="#ctx0" brushRef="#br0" timeOffset="17121.78">9399 11623 688 0,'-2'-1'325'0,"1"5"-111"16,4 6-101-16,2 16-78 16,0 7 12-16,-2 2-3 15,-3 5-8-15,-2-6-9 16,0-3-4-16,1-10-40 15,-3-12-48-15,0-14-284 16</inkml:trace>
  <inkml:trace contextRef="#ctx0" brushRef="#br0" timeOffset="17403.16">9373 11660 471 0,'15'-11'293'16,"11"-14"-33"-16,6 17-92 15,-1 5-34-15,-2 6-63 16,1 10-28-16,-11 2-18 15,-5 3-3-15,-15 5 3 0,-14-1 1 16,-6-1-3-16,-2-5-1 16,8-8 0-16,6-5-4 15,10-5-19-15,6-2-4 16,12 3-12-16,6 1 0 16,11 2 10-16,0 6 0 15,-4 5 1-15,-7 3 7 16,-23 5 19-16,-7 1 8 15,-25-1 11-15,-11-1-4 16,-4-7-6-16,0-6-6 0,12-7-68 16,10-5-63-16,17-2-329 15</inkml:trace>
  <inkml:trace contextRef="#ctx0" brushRef="#br0" timeOffset="17793.59">9767 11740 804 0,'0'0'328'0,"9"-1"-200"16,9 1-20-16,7 0-63 0,11 0-3 15,7 0-22-15,2 0-8 16,-6 0-1-16,-7 0 1 16,-6-5 4-16,-7 0 3 15,-13-3-2-15,1-3-5 16,-15-1-6-16,0-1-3 16,-2 1-1-16,2 3 1 15,6 1-8-15,1 4-7 16,4 3-8-16,4 3 14 0,-7-2 10 15,0 0 10-15,14 15 29 16,29 31-5-16,-40-28 14 16,-3-2 3-16,-8-4-12 15,-5-1-4-15,0-7-90 16,0-4-114-16</inkml:trace>
  <inkml:trace contextRef="#ctx0" brushRef="#br0" timeOffset="18090.8">10467 11711 599 0,'0'-2'288'0,"-2"-3"-82"0,-6-2-27 15,-11 1-49-15,-8-1-10 16,-7 7-53-16,2 4-17 16,6 11-21-16,2 3-11 15,7 6 30-15,4 6 2 16,15 6 7-16,2 1 6 16,16-5-25-16,10-4 0 15,7-12-2-15,7-7-3 16,-1-12-9-16,-6-9-55 0</inkml:trace>
  <inkml:trace contextRef="#ctx0" brushRef="#br0" timeOffset="18637.23">9276 10904 603 0,'8'-5'302'16,"0"-2"-90"-16,7 2-94 15,8 7-18-15,2 8-32 16,5 4-19-16,-7 8-30 16,-7 0-4-16,-17 2 2 15,-11 1 4-15,-7 0 9 16,-6-8-2-16,8-7-6 16,6 0-6-16,8-5 0 15,3 2 12-15,8 4 36 16,3-1 11-16,8-2 6 15,10 2-13-15,10-5-34 16,5 0-9-16,7-3-6 16,1-2-42-16</inkml:trace>
  <inkml:trace contextRef="#ctx0" brushRef="#br0" timeOffset="30994.2">11015 11352 528 0,'31'4'266'16,"19"-2"-114"-16,28-2-58 16,12-2-26-16,16-4-47 15,5 0-8-15,-6 3-5 16,-9 2 1-16,-24 2-16 15,-20 3-35-15,-27 6-117 16,-13-2-105-16</inkml:trace>
  <inkml:trace contextRef="#ctx0" brushRef="#br0" timeOffset="31197.28">11185 11465 369 0,'2'3'199'0,"10"-1"-30"16,8-1-33-16,25-1 8 15,11 0-44-15,18 0-47 16,10 2-16-16,3 2-16 16,-7-2-4-16,-14 0-3 15,-6 1-11-15</inkml:trace>
  <inkml:trace contextRef="#ctx0" brushRef="#br0" timeOffset="31431.6">11795 11274 556 0,'27'7'226'0,"22"9"-119"0,-4 6-5 16,-24 4-14-16,-12 2 2 15,-18 0-25-15,-10 1-16 16,-14-4-8-16,0-3-93 16</inkml:trace>
  <inkml:trace contextRef="#ctx0" brushRef="#br0" timeOffset="31790.89">11238 11208 642 0,'-11'0'320'0,"-26"2"-77"0,-6 8-48 16,-4 9-65-16,-4 10-24 15,18 11-55-15,10 2-13 16,19 8 15-16,22-4 7 16,27-8 8-16,9-4-7 15,16-18-19-15,-1-3-24 16</inkml:trace>
  <inkml:trace contextRef="#ctx0" brushRef="#br0" timeOffset="32915.61">12648 11046 368 0,'6'-11'190'16,"10"-11"-42"-16,6-6-9 0,4 1 1 16,4 4-11-16,0 11-36 15,-2 9-29-15,-6 12-38 16,-3 12-3-16,-8 12 5 15,-6 7 3-15,-5 5-6 16,-4-1-5-16,4-5-6 16,3-7 0-16,11-13 9 15,3-6 7-15,11-13 15 16,2-10 2-16,-1-13-5 16,1-5-5-16,-6-5-10 15,-5-3-3-15,-6-5-5 16,-4 2-4-16,-6 5-7 15,0 6-4-15,-6 20-27 16,-2 8-8-16,-5 28-2 16,-1 5 1-16,4 12 23 15,5 2 8-15,9-1 6 16,4-1-33-16</inkml:trace>
  <inkml:trace contextRef="#ctx0" brushRef="#br0" timeOffset="33243.71">13246 11205 579 0,'-6'9'273'0,"-4"13"-97"16,-5 2-45-16,8 0-47 16,0-2-13-16,2-5-30 15,5-4-10-15,2-12 2 16,-2-3 0-16,6-15 1 15,2-5-1-15,3-7-18 16,2-6-2-16,0 2-5 16,0 2-2-16,-3 4-4 15,1 9-1-15,-6 7-13 16,1 8-5-16,0 9 4 16,-2 2 1-16,5 13 13 15,2 2 5-15,4 7-4 16,5 3 1-16,-1-2 1 15,-1-2 2-15,-3-7 4 16,-5-5-29-16,-3-6-282 16</inkml:trace>
  <inkml:trace contextRef="#ctx0" brushRef="#br0" timeOffset="33384.25">13244 11231 704 0,'7'1'251'16,"15"2"-219"-16,12 1-10 16,4-1 12-16,3-1-256 0</inkml:trace>
  <inkml:trace contextRef="#ctx0" brushRef="#br0" timeOffset="33745.11">13302 10750 809 0,'5'-6'318'0,"12"-6"-189"15,10 4-26-15,7 5-39 16,8 5-8-16,-3 9-43 16,-7 3-13-16,-17 9 0 15,-15 3 2-15,-21 6 7 16,-6 4 4-16,-1-5-3 16,7-2-5-16,18-10 12 15,4-8 7-15,21-5 11 16,10-2 4-16,17-5-13 15,7-2-7-15,-1 3-31 16,-3 2-91-16</inkml:trace>
  <inkml:trace contextRef="#ctx0" brushRef="#br0" timeOffset="34494.82">12718 11377 267 0,'-5'0'166'15,"5"2"65"-15,5 0-42 16,-2-2-25-16,28 1 7 16,106 4-52-16,-27-4-19 0,13-1-6 15,5 0-6-15,1 0-21 16,-8-2-11-16,-24-3-38 15,-11-1-47-15,-37 3-159 16</inkml:trace>
  <inkml:trace contextRef="#ctx0" brushRef="#br0" timeOffset="36020.83">14075 11258 914 0,'10'-1'366'15,"16"-2"-254"-15,12 0-33 16,14-2-46-16,5 2-17 0,1 2-8 16,-5 1-1-16,-15 1-76 15,-8 1-97-15</inkml:trace>
  <inkml:trace contextRef="#ctx0" brushRef="#br0" timeOffset="36246.95">14130 11390 524 0,'9'1'300'0,"18"4"-6"15,6-1-58-15,12-3-46 16,7-1-33-16,2-1-80 15,-1-2-14-15,-14 3-17 16,-6-1-66-16</inkml:trace>
  <inkml:trace contextRef="#ctx0" brushRef="#br0" timeOffset="43605.68">13330 11765 256 0,'0'1'237'16,"0"-1"31"-16,-3-2-68 15,3 1-32-15,-1 0-83 16,0-2-36-16,-3-13-19 16,-19-32-4-16,3 29-10 15,-3 4-6-15,1 6-10 16,-3 3-2-16,0 11-7 16,5 4-3-16,2 6 5 15,7 5 0-15,9 2 2 16,2 2 2-16,8-5 0 15,3-2 3-15,14-9 5 0,1-8 4 16,8-6 1-16,0-6 0 16,-8-3-1-16,-1 0-1 15,-12 2 0-15,-1 1 2 16,-10 5-1-16,-4 6 1 16,-6 7-1-16,-3 5-4 15,1 8-5-15,6 4 0 16,5 9-7-16,4 6-1 15,13 16-1-15,1 3-2 0,0 3 30 16,-5-3 5-16,-13-7 69 16,-8-4 25-16,-15-7 8 15,-5-7 6-15,-4-11-47 16,-4-8-15-16,5-19-20 16,0-9-5-16,8-14-18 15,10-3-9-15,5 1-21 16,7 3-11-16,6 12-47 15,4 1-57-15,9 11-192 16</inkml:trace>
  <inkml:trace contextRef="#ctx0" brushRef="#br0" timeOffset="48557.75">15127 11296 329 0,'-1'-6'209'0,"1"-7"1"16,-3 0-17-16,-11-5-43 15,-5 1-22-15,-13-4-45 16,-6 4-22-16,1 7-33 16,-1 5-15-16,3 11-19 15,5 5-6-15,6 11-6 16,6 2-3-16,10 6 2 16,7 0 3-16,10-2 11 15,8-3 7-15,14-11 10 16,5-6 3-16,4-12 2 15,2-6-1-15,-6-6-1 16,-11-2 1-16,-3-1 1 0,-8 1 0 16,-14 3 19-16,3 6 1 15,-12 6-7-15,1 5-1 16,1 10-22-16,-1 6-5 16,7 11 0-16,-1 8 1 15,7 13 20-15,7 2 3 16,-1 2 8-16,2-2 6 15,-13-9 6-15,-6-3 14 16,-14-7 15-16,-10-3-1 16,-11-11-15-16,-7-7-10 15,-5-15-15-15,6-10-40 0,12-13-106 16,9-4-70-16,16-1-230 16</inkml:trace>
  <inkml:trace contextRef="#ctx0" brushRef="#br0" timeOffset="48948.41">15405 10865 894 0,'0'4'358'16,"1"10"-208"-16,1 7-43 15,3 17-42-15,0 2 1 0,-1 7-24 16,-1 3-18-16,-1 1-10 16,0 1-3-16,6-5-3 15,5-1-1-15,9-11-1 16,6-4 1-16,1-6 2 16,6-4 17-16,-6-8-133 15,-4-7-146-15</inkml:trace>
  <inkml:trace contextRef="#ctx0" brushRef="#br0" timeOffset="49135.58">15277 11087 998 0,'9'5'439'16,"7"-3"-213"-16,22 4-131 15,14-3-6-15,16-2-50 0,3 5-16 16,-5-4-97-16,-1 5-194 16</inkml:trace>
  <inkml:trace contextRef="#ctx0" brushRef="#br0" timeOffset="49651.11">15646 10722 888 0,'-1'-5'382'0,"0"-5"-202"0,-2-2-48 16,9 2-61-16,6 1-23 16,11 0-37-16,7 8-10 15,5 7-5-15,-1 6-5 16,-12 4 4-16,-11 2 6 16,-18 10 11-16,-11 1 4 15,-13 8 1-15,-2-1-4 16,9-7-9-16,10-2-2 15,17-12 5-15,12-6 5 0,22-7 6 16,3-2 0-16,21-7-7 16,2 4-23-16,-7 2-275 15</inkml:trace>
  <inkml:trace contextRef="#ctx0" brushRef="#br0" timeOffset="50010.65">15798 11386 844 0,'-3'16'345'0,"-5"9"-144"0,5 12-77 15,3 3-7-15,6 2-21 16,1-4-67-16,1-7-12 15,0-5-1-15,-2-13-51 16,-2-3-43-16,-4-13-181 16,-3-8-107-16</inkml:trace>
  <inkml:trace contextRef="#ctx0" brushRef="#br0" timeOffset="50275.97">15793 11378 372 0,'15'-8'240'16,"13"-6"-15"-16,2 13-96 15,4 4-24-15,-4 13-37 16,-5 6 5-16,-15 5 27 16,-11-4 0-16,-17 0-3 15,-5 0-19-15,-2-12-42 16,6 5-12-16,14-7-19 16,5-8-4-16,14 2-2 15,6-4-2-15,8 0 2 16,1 5-1-16,-3 5-2 0,-4 3-2 15,-17 4 13-15,-7 0 14 16,-20 1 16-16,-13-5 5 16,-9 1-6-16,-3-1-11 15,7-8-73-15,10-2-155 16</inkml:trace>
  <inkml:trace contextRef="#ctx0" brushRef="#br0" timeOffset="50613.51">16126 11522 826 0,'16'0'376'16,"15"0"-182"-16,11 2-83 16,3-2-13-16,5 1-55 15,-4 2-20-15,-10-2-1 16,-9 0-42-16,-15-1-81 15,-11-2-61-15,-11-2-163 16,-6-2-53-16</inkml:trace>
  <inkml:trace contextRef="#ctx0" brushRef="#br0" timeOffset="50753.84">16353 11446 261 0,'9'-3'227'0,"13"3"55"16,3 3-32-16,0 8-51 15,-3 9-24-15,-8 1-19 0,-9 4-2 16,-12 1-30-16,-7-6-28 15,-2 0-48-15,1-8-16 16,6-5-136-16,5-4-354 16</inkml:trace>
  <inkml:trace contextRef="#ctx0" brushRef="#br0" timeOffset="51035.01">16825 11445 608 0,'-5'-7'382'16,"-7"-7"-15"-16,-11 6-179 16,-1 10-45-1,12-1-70-15,1 0-30 0,-35 21-31 16,1 9-2-16,13 11 1 15,26-8 3-15,15-1 12 16,10-3 5-16,19-5 12 16,12-5 7-16,2-12-8 15,-1-6-5-15,-9-9-17 16,-6-6-84-16</inkml:trace>
  <inkml:trace contextRef="#ctx0" brushRef="#br0" timeOffset="51613.28">17629 11223 533 0,'-1'-1'270'15,"4"0"-59"-15,14 0-27 0,20-3-42 16,14 0-21-16,22 1-51 16,5 1-33-16,10 4-29 15,0 3-4-15,-8-2 1 16,-6 3 2-16,-18-1-44 15,-15-1-51-15,-23 3-216 16</inkml:trace>
  <inkml:trace contextRef="#ctx0" brushRef="#br0" timeOffset="51816.44">17714 11335 505 0,'17'0'294'16,"16"0"-12"-16,20 0-164 0,6 0-19 15,19 0-34-15,-1-2-21 16,9-1-16-16,-1 0 6 16,-15-7-126-16,-3 0-109 15</inkml:trace>
  <inkml:trace contextRef="#ctx0" brushRef="#br0" timeOffset="51988.5">18338 11157 636 0,'19'12'297'0,"21"16"-112"16,-8 3-12-16,-12-2-27 15,-8 2-20-15,-13-4-43 16,-4-2-20-16,-13-6-16 15,-6 0-46-15,-15-11-208 16</inkml:trace>
  <inkml:trace contextRef="#ctx0" brushRef="#br0" timeOffset="52261.38">17663 11126 778 0,'-25'13'362'15,"-13"9"-146"-15,13 15-49 16,4-6 1-16,17 14-27 15,7 0-26-15,15 1-50 16,14 0-16-16,24-12-24 16,3-10-18-16</inkml:trace>
  <inkml:trace contextRef="#ctx0" brushRef="#br0" timeOffset="53184.56">1718 13143 949 0,'21'1'337'0,"37"0"-271"16,22 2-8-16,29-4 2 15,10 1-17-15,13 3-31 16,-6-2-2-16,-16 8-21 16,-14-2-83-16</inkml:trace>
  <inkml:trace contextRef="#ctx0" brushRef="#br0" timeOffset="53403.58">1836 13249 560 0,'-6'0'259'0,"-2"1"-95"16,29 0-44-16,20-1-1 15,33-2-18-15,12-1-20 16,10 0-36-16,7 3-1 16,-4 0-9-16,-9 2 0 15,-8-1-119-15,-26-2-231 16</inkml:trace>
  <inkml:trace contextRef="#ctx0" brushRef="#br0" timeOffset="53575.36">2546 13090 862 0,'11'5'309'0,"18"14"-236"15,1 3 2-15,-4 8 19 16,-6 4-8-16,-13 6-27 16,-7 1-12-16,-12-2-91 15,-5-3-101-15</inkml:trace>
  <inkml:trace contextRef="#ctx0" brushRef="#br0" timeOffset="53895.27">1869 13062 889 0,'-15'7'395'0,"-21"11"-175"31,-4 9-60-31,8 5-46 15,19-3-28 1,7-14-46-16,1 0-14 0,9 46-11 16,18-3-3-16,38-8 0 0,6-29 35 15,11-12-487-15</inkml:trace>
  <inkml:trace contextRef="#ctx0" brushRef="#br0" timeOffset="61757.09">3571 13128 820 0,'4'-12'342'0,"4"-15"-181"16,7 0-47-16,8 2-35 16,1 4-11-16,4 7-33 15,0 11-18-15,-6 11-13 16,-7 12 1-16,-8 15 7 16,-5 4 5-16,-3 11-1 15,0-4-3-15,2-3-5 16,0-8 0-16,14-11 1 15,6-6 2-15,11-14 4 16,6-5 4-16,1-17 4 16,-4-6 2-16,-5-16-2 15,-2-2-2-15,-13-3-6 16,2 0-2-16,-6 10-2 16,-9 8-2-16,-1 14-1 15,-7 5-4-15,1 15-1 16,3 8 0-16,0 8 0 15,1 4 3-15,3 6-2 0,0 0-2 16,6-1 0-16,2 3 0 16,6-7-56-16,4-4-91 15</inkml:trace>
  <inkml:trace contextRef="#ctx0" brushRef="#br0" timeOffset="62123.74">4271 13237 724 0,'-4'3'336'0,"-5"7"-79"16,-3 8-90-16,-4 9-48 16,2 6-4-16,3 3-58 15,4-3-21-15,1-6-23 16,4-7-2-16,3-12 5 15,2-11 4-15,6-17 1 16,2-7 0-16,-2-12-8 16,3 2-4-16,-1-1-3 15,0 3 0-15,-1 12-5 16,-3 4-1-16,-1 12-19 0,1 8-4 0,5 10 7 16,1 6 3-16,7 10 19 15,2 2 5-15,-3 7-5 16,2 2-1-16,-1-1-1 15,-10-10 2-15,-2-9-47 16,-5-6-81-16</inkml:trace>
  <inkml:trace contextRef="#ctx0" brushRef="#br0" timeOffset="62264.28">4200 13350 880 0,'9'0'324'0,"23"0"-258"0,6 0-30 16,4-3-63-16,2-1-186 16</inkml:trace>
  <inkml:trace contextRef="#ctx0" brushRef="#br0" timeOffset="62592.33">4276 12837 634 0,'5'-11'325'15,"2"-11"-22"-15,21 8-188 16,6 2-14-16,9 9-16 15,2 5-30-15,-12 11-36 16,-16 3-2-16,-14 14 21 16,-15-1 6-16,-17 9 4 15,3 0-6-15,-2-8-27 16,14-4-5-16,21-8-1 16,16-7 2-16,13-7 0 15,7-2-1-15,7-4 21 16,-1 3-71-16,-4 3-377 15</inkml:trace>
  <inkml:trace contextRef="#ctx0" brushRef="#br0" timeOffset="63014.25">3608 13576 687 0,'0'6'286'16,"1"0"-119"-16,25 5-41 15,14-4-2-15,32-3-3 16,19-1-34-16,18-6-52 15,12-1-9-15,5 1-7 16,-4-1 0-16,-13 2-72 0,-18-2-85 16</inkml:trace>
  <inkml:trace contextRef="#ctx0" brushRef="#br0" timeOffset="63639.21">4086 14081 535 0,'4'-4'319'16,"-1"-7"-64"-16,-2-5-75 16,-1-1-30-16,-3-3-51 15,-4-1-18-15,-9 3-29 0,-4-3-10 16,-3 6-20-16,-9 5-8 15,-2 10-13-15,3 3-5 16,-3 5-12-16,13 6-4 16,10 3-3-16,10 5 3 15,11-7 6-15,5 1 6 16,9-4 7-16,6-5 1 16,1 0-15-16,0-7-14 15,-9-7-10-15,0-3 0 0,-5-1 17 16,1 7 13-16,0 4 3 15,-8 5 3-15,-3 9 27 16,-3 2 11-16,0 15 19 16,1 1 0-16,1 9-26 15,-2 2-9-15,-4-4-10 16,-1 0 20-16,-8-1 21 16,3-1 9-16,-14-5 14 15,-2-2-16-15,-3-10-12 16,-8-10-5-16,7-4-6 15,-1-7-4-15,-2-16-29 16,5-4-39-16,5-9-117 16,7-7-77-16</inkml:trace>
  <inkml:trace contextRef="#ctx0" brushRef="#br0" timeOffset="64101.38">4267 13794 693 0,'9'-9'359'0,"7"-11"-87"16,12 11-124-16,7 2-11 15,4 11-42-15,6 7-26 0,-20 9-23 16,-5 6-6-16,-14 8 5 15,-23-4 4-15,-4 3 0 16,-6-4-7-16,-8-6-15 16,11 0-5-16,6-14-3 15,4-5-1-15,13-7-14 16,5 2-3-16,15-2-1 16,5 2 0-16,7 1 8 15,4 0-1-15,-3 4-3 16,2 5-2-16,-1 4-34 15,-5-8-10-15</inkml:trace>
  <inkml:trace contextRef="#ctx0" brushRef="#br0" timeOffset="64585.63">4953 13440 677 0,'5'0'371'15,"2"1"11"-15,13 2-250 16,18 5-29-16,12-7-17 16,4-1-26-16,4-5-38 0,-5-4-16 15,-11-1-129-15,-6-1-117 16</inkml:trace>
  <inkml:trace contextRef="#ctx0" brushRef="#br0" timeOffset="64757.73">5004 13544 522 0,'6'6'299'0,"12"6"-23"16,6-7-58-16,19-2-57 15,0 2-32-15,13-5-58 16,4 3-24-16,-6-4-52 16,0-4-101-16</inkml:trace>
  <inkml:trace contextRef="#ctx0" brushRef="#br0" timeOffset="65319.84">5881 13101 634 0,'8'-7'381'15,"5"-2"3"-15,3 11-244 16,-6 3-53-16,-2 20-1 15,1 10-2-15,-18 12-17 16,1 14-7-16,1 7-34 16,2-2-10-16,8-8-10 15,6-8 1-15,9-17-1 0,2-10 1 16,9-9-1-16,5-4 0 16,-1-8-18-16,1 2-50 15,-7-4-290-15</inkml:trace>
  <inkml:trace contextRef="#ctx0" brushRef="#br0" timeOffset="65507.56">5747 13347 1179 0,'14'3'460'0,"22"2"-312"16,9-2-42-16,13 1-18 15,5 2-28-15,4-1-36 16,-4 2-9-16,-2-7-111 16,-6-6-341-16</inkml:trace>
  <inkml:trace contextRef="#ctx0" brushRef="#br0" timeOffset="65898.18">6268 12891 645 0,'13'-9'334'0,"17"-7"-81"16,4 3-60-16,-3 12-67 16,-5 6-32-16,-12 14-35 15,-6 9-4-15,-15 3-8 16,-8 3-1-16,-12-2-19 16,-6-6-9-16,7-3-13 15,7-2-5-15,23-12 2 16,13 3 2-16,15-6 11 15,4-5 4-15,4 6-1 16,-7-8-2-16,-3 0-8 16,-3 3-9-16</inkml:trace>
  <inkml:trace contextRef="#ctx0" brushRef="#br0" timeOffset="66616.42">6274 13617 913 0,'1'9'368'0,"2"13"-233"16,2 8-21-16,-2 2-40 16,-1 2-15-16,-5-1-24 15,-2-4-7-15,-3-11 1 16,2-4-21-16,2-14-63 0,-3-7-41 15,3-11-67-15,-2-9 9 16,3-3 55-16,3-2 35 16,6 1 55-16,8 3 25 15,7 6 45-15,5 2 12 16,5 12 8-16,-3 6-9 16,-3 6-30-16,-3 7-8 15,-15 5 13-15,-1 1 1 16,-12 7 0-16,-3 0 0 15,-5-6-15-15,3-1-4 16,1-12-9-16,8-4-8 0,10-1-12 16,2-2-5-16,11 2-2 15,-3 0 5-15,5 6 7 16,-3 5 5-16,-5 10 13 16,-9 4 9-16,-13 5 8 15,-13-2 3-15,-6-4-8 16,-3-8-5-16,1-11-56 15,2-5-59-15,8-9-242 16</inkml:trace>
  <inkml:trace contextRef="#ctx0" brushRef="#br0" timeOffset="66991.32">6622 13776 951 0,'4'-2'393'15,"7"2"-229"-15,9 0-34 16,12 0-66-16,6 2-11 16,-4-1-31-16,-3 0-8 15,-14 0 0-15,-3-1 8 0,-5-1-27 16,-9-4-17-16,-6-2-20 15,-5-2-16-15,-4-6 15 16,1 0 10-16,12 0 11 16,-2-1-2-16,9 8-1 15,8 6 0-15,-1 5 15 16,2 6 14-16,0 8 33 16,-2 0 12-16,-3 1 6 15,-1 2 1-15,-8 1-15 16,-5-3-3-16,-3-2-12 15,0-2-11-15,-2-7-97 16,2-4-106-16</inkml:trace>
  <inkml:trace contextRef="#ctx0" brushRef="#br0" timeOffset="67312.22">7220 13680 645 0,'-12'-8'378'16,"-8"-4"-87"-16,-8 5-84 15,-3 2-31-15,-2 9-87 16,4 5-29-16,3 9-50 0,5 5-11 15,8 6 1 1,7 5 5-16,15 7 11 0,10-1 3 16,17-1 1-16,8-9 5 15,5-9 0-15,1-14-2 16,-4-15-42-16,-5-4 42 16</inkml:trace>
  <inkml:trace contextRef="#ctx0" brushRef="#br0" timeOffset="67812.08">8148 13347 712 0,'10'-5'337'0,"13"1"-75"0,24-2-181 16,9-1-2-16,27 3-31 16,2 2-30-16,21 1-10 15,8 1 0-15,-18-1-25 16,-3-2-66-16,-34 1-142 16</inkml:trace>
  <inkml:trace contextRef="#ctx0" brushRef="#br0" timeOffset="68046.08">8303 13427 709 0,'10'4'318'0,"1"-1"-128"15,22 3-99-15,14 1 16 16,14-1-29-16,9 0-29 16,6-3-15-16,-3-1-4 15,-8-4-19-15,-10-6-36 16,-8-4-142-16,-13-4-157 16</inkml:trace>
  <inkml:trace contextRef="#ctx0" brushRef="#br0" timeOffset="68264.75">8851 13235 452 0,'16'3'285'16,"7"3"-3"-16,7 9-100 16,1-1-6-16,-1 9-31 15,-2 4-24-15,-12 1-36 16,-9 3-21-16,-15-5-24 15,-6 2-8-15,-13-9-64 16,-5 1-82-16</inkml:trace>
  <inkml:trace contextRef="#ctx0" brushRef="#br0" timeOffset="68530.32">8274 13244 634 0,'-19'1'352'0,"-11"3"-110"0,-8 7-73 15,3 4-12-15,8 8-53 16,5 6-6-16,16 8-16 15,6 2-17-15,23-1-24 16,10-2-9-16,22-11-13 16,3-4-3-16,4-12-88 15</inkml:trace>
  <inkml:trace contextRef="#ctx0" brushRef="#br0" timeOffset="69311.64">9839 12981 808 0,'1'5'376'0,"5"4"-115"0,-6 12-156 15,0 9-26-15,-2 17 10 16,-7 8-17-16,7 19-13 15,-4 3-2-15,8 1-33 16,4-3-6-16,6-21-6 16,9-9 0-16,12-19 1 15,8-7 0-15,8-10-1 16,1-7-2-16,-9-5-65 16,-3-5-66-16</inkml:trace>
  <inkml:trace contextRef="#ctx0" brushRef="#br0" timeOffset="69483.2">9704 13294 801 0,'15'4'376'0,"5"2"-170"15,15 4-84-15,6-1 5 16,18 0-60-16,6 1-15 15,10-1 1-15,-2-1-74 16</inkml:trace>
  <inkml:trace contextRef="#ctx0" brushRef="#br0" timeOffset="73663.87">10224 13522 796 0,'5'6'130'15,"2"4"-54"-15,4 13-10 16,-1 13 13-16,2 5-13 15,-9 1-4-15,-1-5-24 16,-5-6-4-16,-4-13-12 16,4-5 12-16,1-13 3 15,-4-9-9-15,1-12-42 16,-2-5-21-16,2-8-16 16,1 0 5-16,4-3 34 0,1 3 3 15,12 7 3-15,3 6-1 16,6 10-1-16,1 5 2 15,7 9 9-15,-2 2 5 16,2 8 7-16,-4 5 0 16,-17 0 3-16,-8-1 1 15,-11 3 4-15,-4-6 2 16,-4-6-2-16,3 0-4 16,8-6-18-16,7 2-1 15,13 0-7-15,6 3-4 0,10 5 9 16,-1 1-2-16,-5 5 0 15,-6 2 2-15,-17 3 26 16,-9 0 8-16,-20-1 16 16,-9-5 2-16,-4-11-16 15,4-7-37-15,13-12-317 32</inkml:trace>
  <inkml:trace contextRef="#ctx0" brushRef="#br0" timeOffset="74085.66">10558 13659 698 0,'11'-2'335'16,"8"-2"-146"-16,12 3-77 16,7 1-12-16,3 1-57 15,-1 3-17-15,-10-4-11 16,-5-1-1-16,-8-2 0 16,-8-2-10-16,-5-2-32 15,-6-4-10-15,-6 1-13 16,-1 0 8-16,-2-1 29 15,5 4 7-15,4 3-4 0,7 4-3 16,3 2-4-16,7 1 1 16,5 4 20-16,-3 0 5 15,1 7 39-15,-6 1 19 16,-12 2 15-16,-9 0 5 16,-9-4-27-16,-1 1-16 15,0-9-53-15,4-3-86 16</inkml:trace>
  <inkml:trace contextRef="#ctx0" brushRef="#br0" timeOffset="74413.7">11226 13619 556 0,'-4'-5'301'0,"-6"-5"-38"16,-2 1-57-16,-4-1-43 16,-3 3-15-16,-8 4-51 15,-2 4-22-15,-2 8-41 16,-2 2-23-16,10 7-18 0,4 3-4 15,12 7 4-15,11 0 5 16,15 4 14-16,8-2 14 16,13-5 17-16,3-2 3 15,0-10-1-15,-5-6-6 16,-4-12-29-16,-5-4-71 16</inkml:trace>
  <inkml:trace contextRef="#ctx0" brushRef="#br0" timeOffset="74906.27">11713 13288 687 0,'12'3'278'0,"17"0"-205"16,8-2-5-16,11 1-30 0,3-2-26 16,-2 4-8-16,-2 1 10 15,-12 0-302-15</inkml:trace>
  <inkml:trace contextRef="#ctx0" brushRef="#br0" timeOffset="75117.22">11752 13411 382 0,'1'4'260'0,"7"2"60"0,8 3-89 15,10-3-48-15,9-1-20 16,9-1-61-16,-3-1-27 15,4-4-32-15,-3 1-13 16,-10-3-31-16,-5-1-80 16</inkml:trace>
  <inkml:trace contextRef="#ctx0" brushRef="#br0" timeOffset="76241.78">12444 13229 670 0,'2'-1'262'0,"1"3"-169"15,5 12-48-15,11 27-17 16,5 18 24-16,14 31 21 16,1 10 3-16,-2 9-9 15,-5-3-15-15,-2-4-17 16,-8-13-9-16,1-27-1 15,0-19 3-15,-8-37 19 16,4-12 9-16,-7-32 2 0,-5-17-3 16,-1-23-22-16,0-8-8 15,-6-12-8-15,-4-14-3 16,-6-25-2-16,-3-10-3 16,-1-22-4-16,6 10-2 15,4 41-8-15,-3 18-1 16,2 46 0-16,-1 17-2 15,-4 6 11-15,5 7-52 16,1 3-171-16</inkml:trace>
  <inkml:trace contextRef="#ctx0" brushRef="#br0" timeOffset="76843.5">12675 12527 487 0,'8'5'182'0,"14"2"-121"16,7-2 9-16,28-1 42 16,16-3-12-16,34-1-14 15,15 0-1-15,31-1-20 16,9-3-11-16,18-1-22 15,1 0-10-15,-21-2-7 16,-8 1-3-16,-26 2-2 16,-13 3-4-16,-17 3-2 15,-14 2 0-15,-25 2-26 16,-9-1-25-16,-23-5-19 0,-9 0-1 16,-14-4 15-16,-4 3 22 15,-7 1 16-15,-4 1-1 16,2 5 8-16,0-1 3 15,2 1 1-15,3-2 0 16,2 1 1-16,0-1 1 16,3 1-2-16,1-3 0 15,0-2 0-15,0 0-2 16,0 0-2-16,0 0-2 0,4 15-2 16,12 36 2-16,-7-23 9 15,4 3-115-15</inkml:trace>
  <inkml:trace contextRef="#ctx0" brushRef="#br0" timeOffset="77414.31">13198 12821 291 0,'6'0'195'16,"3"2"15"-16,6 10-102 16,-3 7-7-16,-4 11-14 0,-1 7-8 15,-8 7-14-15,0 3-10 16,-1-2-24-16,2-5-8 15,6-14-8-15,3-6 4 16,13-12 29-16,5-8 5 16,7-11 2-16,4-6-3 15,-3-9-25-15,-3-3-5 16,-6-7-4-16,-4-3-2 16,-12-5-3-16,-5 4-2 15,-7 11 9-15,-2 10 1 0,-3 18-10 16,0 9-1-16,1 18-15 15,3 7-3-15,6 9 11 16,6 3 0-16,5-9 6 16,4 1 2-16,1-8 2 15,2-7 27-15,-3-3-143 16,1-7-174-16</inkml:trace>
  <inkml:trace contextRef="#ctx0" brushRef="#br0" timeOffset="77742.23">13725 13106 492 0,'0'7'255'0,"-8"10"-58"16,7 3-25-16,-7-1-54 0,2 0-26 16,3-6-48-16,-5-2-11 15,5-8 7-15,4-2 1 16,2-7-3-16,-3 4-2 15,0-2-22-15,2-18-5 16,4-33-1-16,-3 28 0 16,4 3-5-16,-1 1-1 15,1 8 8-15,-1 7-3 16,2 8-7-16,1 2-1 0,4 7-12 16,4 7 2-16,4 6 9 15,3 3 2 1,-1 4 4-16,1-1 1 0,-5-1 3 15,-4-4 2-15,-7-8-69 16,-5-5-79-16</inkml:trace>
  <inkml:trace contextRef="#ctx0" brushRef="#br0" timeOffset="77882.82">13687 13173 684 0,'11'1'269'0,"19"1"-195"16,5-1-18-16,10-1-30 16,1 0-13-16,-2 0-103 15</inkml:trace>
  <inkml:trace contextRef="#ctx0" brushRef="#br0" timeOffset="78226.5">13872 12774 592 0,'2'-7'297'0,"6"-6"-49"15,5 2-84-15,12 4-66 16,9 2-13-16,7 6-55 15,-2 4-12-15,-7 2-13 16,-8 3-4-16,-20-1-1 16,-3 6 0-16,-13 6 4 15,-5 5 1-15,0 0-1 16,2-2-2-16,12-8 0 16,5 1 2-16,18-6 7 15,5-6 3-15,11-4-1 16,4-3-1-16,4 0-28 15,1 1-84-15</inkml:trace>
  <inkml:trace contextRef="#ctx0" brushRef="#br0" timeOffset="78601.6">13048 13354 801 0,'17'-4'293'0,"31"-3"-211"16,15 2-10-16,40 1 49 16,20 4-6-16,23 5-27 15,8 4-11-15,-3-1-35 16,-10-2-15-16,-17-5-35 15,-13-1-48-15</inkml:trace>
  <inkml:trace contextRef="#ctx0" brushRef="#br0" timeOffset="79398.5">13630 13796 274 0,'2'-1'216'16,"6"-5"27"-16,-2-2-21 15,3-5-65-15,-1-5-27 16,-7 0-26-16,-2-2-10 16,-8-2-28-16,-4 2-15 15,-8-1-30-15,-9 2-7 16,-13 11-13-16,-5 6-1 0,4 10-5 15,5 1-6-15,17 7-2 16,7-2 0-16,12 2 0 16,6 3 4-16,11-4 8 15,7 2 1-15,11-4 5 16,4-4 1-16,2-7 1 16,-2-2 0-16,-10-2-2 15,-6-3 0-15,-9 3-3 16,-3 1-3-16,-5 2-5 15,-2 5-1-15,-1 3-1 16,0 5 2-16,6 9 0 16,-4 2 10-16,10 18 10 15,-1 7 1-15,1 4 3 16,-1 1 4-16,-9-5 9 16,-7-7 9-16,-10-4 21 15,-12-5-6-15,-9-9-5 16,0-5-2-16,-14-20-12 15,8-6-6-15,7-16-14 0,8-3-20 16,18-5-50-16,7-2-31 16,10-2-118-16,9 1-172 15</inkml:trace>
  <inkml:trace contextRef="#ctx0" brushRef="#br0" timeOffset="79710.7">13839 13619 733 0,'-2'-5'333'16,"-1"-5"-153"-16,7 5-92 15,8 4-11-15,6 3-33 16,5 3-8-16,6 11-8 15,-4-2-9-15,-7 4 30 16,-10 4 12-16,-15 1 10 16,-9 3 1-16,-5-1-26 15,0-4-17-15,12-6-16 16,8-2 0-16,15-10 4 16,11-1 2-16,12-5 1 15,7-5-4-15,-2 0-19 16,0 1-43-16</inkml:trace>
  <inkml:trace contextRef="#ctx0" brushRef="#br0" timeOffset="80335.81">14844 13225 595 0,'6'-2'307'15,"7"-1"-75"-15,16 3-129 16,7 0-7-16,11 0-51 16,0-1-23-16,-4-2-14 15,-3 1-2-15,-6 1-38 16,-4 0-62-16</inkml:trace>
  <inkml:trace contextRef="#ctx0" brushRef="#br0" timeOffset="80554.25">14893 13368 362 0,'0'2'268'0,"1"4"44"16,15-1-103-16,12 0-16 16,12 0-37-16,5-3-36 15,1-1-47-15,-4-3-24 16,-5-2-24-16,0-3-8 0,-4 2-108 16</inkml:trace>
  <inkml:trace contextRef="#ctx0" brushRef="#br0" timeOffset="81960.22">15683 13372 466 0,'0'0'220'0,"1"-2"-86"16,25 2-59-16,17 3-1 16,33 2-5-16,13 1 16 15,24 3 20-15,10 0 11 16,19 0-5-16,8 1-19 16,-6-4-43-16,-1-3-20 15,-26-6-27-15,-17-2-36 16,-23-9-275-16</inkml:trace>
  <inkml:trace contextRef="#ctx0" brushRef="#br0" timeOffset="82639.22">16036 12841 505 0,'8'-6'259'0,"9"-4"-66"16,3 1-36-16,0 8-52 0,-2 5-33 15,-6 14-38-15,-6 8-4 16,-8 16 0-16,-5 3 1 16,2 5-8-16,3-2-8 15,3-11-4-15,8-2 1 16,10-13 10-16,5-11 6 15,11-10 9-15,0-7 2 16,2-12-6-16,-3-2-3 16,-4-7-8-16,-5-8-3 15,-4-4-5-15,-6-6-1 0,-10-1-4 16,-3 4-1-16,-4 16-6 16,-2 10-12-16,0 16-14 15,1 12 2-15,-3 17 8 16,2 9 13-16,1 12 12 15,3 1-1-15,7-6-2 16,2-5 1-16,2-8-48 16,0-3-97-16</inkml:trace>
  <inkml:trace contextRef="#ctx0" brushRef="#br0" timeOffset="83030.02">16620 13147 316 0,'-2'-1'184'16,"-3"6"7"-16,4 3-38 16,-4 8-28-16,-4 0-10 15,5 1-38-15,-4 1-10 16,6-8-12-16,0-1-1 15,-4-6 32-15,2-3 4 16,1-6-12-16,0-3-7 16,3-8-43-16,5-1-14 0,-5-10-6 15,4 2-2-15,9 4-3 16,-3 1-1 0,6 9 9-16,-2 1 1 0,-8 3-8 15,0 8-1-15,-1 6-8 16,7 9-3-16,6 6 8 15,3 4 2-15,5 3 1 16,-2-2 0-16,-5-1 3 16,-6-5 3-16,-5-8-142 15</inkml:trace>
  <inkml:trace contextRef="#ctx0" brushRef="#br0" timeOffset="83185.95">16557 13180 861 0,'8'0'338'0,"13"0"-218"0,7 0-49 15,14 0-19-15,5 0-20 16,6 3-42-16,-3-1-151 16</inkml:trace>
  <inkml:trace contextRef="#ctx0" brushRef="#br0" timeOffset="84029.51">16476 13741 600 0,'0'-7'327'16,"0"-9"-69"-16,-2-1-127 15,-6-2-27-15,-12 1-34 16,-9-1-14-16,-8 11-26 16,-4 1-6-16,3 9-25 15,3 6-7-15,10 4-8 16,9 6-2-16,11 2 3 15,10 6 3-15,12-3 11 16,6-3 4-16,10-3 5 16,5-8 3-16,2-7 1 15,1-2-1-15,-7-9-8 16,-9-3-3-16,-8-1-7 16,-3-5-2-16,-7 3 7 15,-2 4 2-15,-8-1 1 16,-2 4-1-16,0 6-8 15,1 1-6-15,3 5-7 0,1-4 0 16,0 0 3-16,1 16 15 16,10 49 17-16,-1-20 11 15,4 10 15-15,2 8-4 16,-3-1 15-16,-5-2 9 16,-10-6 20-16,-12-7 10 15,-10-8-13-15,-9-6-10 0,-10-16-16 16,-5-10-7-16,3-19-6 15,7-7-4-15,16-10-17 16,11 0-10-16,13-1-35 16,7 2-41-16,14 3-122 15,6 4-129-15</inkml:trace>
  <inkml:trace contextRef="#ctx0" brushRef="#br0" timeOffset="84810.63">17874 13095 706 0,'7'-9'283'16,"11"-10"-148"-16,5 0-19 15,7 10 1-15,2 4-10 16,-3 15-42-16,2 8-25 16,-16 12-2-16,-11 5 15 0,-19 3 11 15,-16 2 6-15,-19-3-24 16,-5-4-14-16,8-9-14 15,10-6-3-15,27-10-12 16,12-4-1-16,26-4-4 16,9 0-1-16,14-2 3 15,-1 0-1-15,7 3 1 16,0 1-25-16,-2 2-118 16</inkml:trace>
  <inkml:trace contextRef="#ctx0" brushRef="#br0" timeOffset="85154.52">18118 12856 706 0,'-29'-12'316'0,"-26"-9"-154"15,-5 16-93-15,0 5-22 16,-11 19-28-16,2 12-6 15,5 22 2-15,6 12 2 16,22 6 9-16,12 4 2 16,24 5-2-16,11 1 12 15,24 0 10-15,15 0 0 16,31-19 7-16,13-10-11 16,20-32-11-16,8-20 2 0,0-30 1 15,-3-23 2-15,-24-28 26 16,-19-10 22-16,-51-14 67 15,-25-1 25-15,-45-6-18 16,-25 10-34-16,-28 21-91 16,-7 21-37-16,6 45-41 15,10 15-62-15</inkml:trace>
  <inkml:trace contextRef="#ctx0" brushRef="#br0" timeOffset="86428.89">1945 15165 401 0,'-25'-1'264'0,"-29"5"-8"16,-5 7-98-16,7 14-95 16,6 5-31-16,12 17-25 15,16 7-7-15,23 10-1 16,14 2 1-16,32-11 11 16,9-10 6-16,24-26 4 15,6-10 0-15,-2-22 16 16,-8-10 31-16,-21-15 52 15,-14-11 24-15,-29-12 22 16,-17-2-11-16,-30-1-36 16,-18 8-23-16,-15 13-47 15,-5 8-26-15,0 18-33 0,9 13-9 16,14 13-139-16,13 8-165 16</inkml:trace>
  <inkml:trace contextRef="#ctx0" brushRef="#br0" timeOffset="86631.78">2379 15414 742 0,'-1'10'340'0,"-1"17"-152"15,1 4-33-15,1-2-46 16,5 3-36-16,5-7-40 15,1-4-13-15,4-6-6 16,4-2 4-16,4-9-107 16</inkml:trace>
  <inkml:trace contextRef="#ctx0" brushRef="#br0" timeOffset="87084.8">3541 15385 770 0,'-16'2'344'0,"-24"9"-167"16,-1 6-64-16,3 12-74 15,8 4-20-15,17 0-13 16,11 0 1-16,18-5 14 16,11-2 8-16,11-5 8 15,-1-7 6-15,-4-7 2 16,-11-7 6-16,-13-7 12 16,-5-1-2-16,-16-4-15 15,-4 2-12-15,-16 1-49 16,-5-1-47-16,-2 3-416 15</inkml:trace>
  <inkml:trace contextRef="#ctx0" brushRef="#br0" timeOffset="87233.45">3675 15493 930 0,'13'14'409'0,"18"19"-210"15,3 6-46-15,2 3-76 16,-3 6-22-16,-6-2-26 15,-4-1-29-15,-4-4-275 16</inkml:trace>
  <inkml:trace contextRef="#ctx0" brushRef="#br0" timeOffset="87405.02">3904 15518 1186 0,'-23'11'457'15,"-27"26"-335"-15,-6 6-44 16,-4 10-51-16,3 2-11 0,9-3-8 16,5-4-13-16,17-10-248 15</inkml:trace>
  <inkml:trace contextRef="#ctx0" brushRef="#br0" timeOffset="87795.58">4189 15382 1052 0,'-21'-4'418'0,"-19"3"-286"16,0 1-53-16,16 8-63 15,8 6-15-15,14 1-15 16,6 6-7-16,6-6 3 16,9 2 6-16,7-1 13 15,-1-9 5-15,5 1 5 0,-8-6 0 16,-11-6-4-16,-6 3-7 16,-11-1-15-16,-10 1 0 15,-15 8-2-15,-1 0 8 16,-1 6 9-16,2-1-1 15,21 0 6-15,6 5 4 16,10-2 11-16,10 3 3 16,5-5-5-16,2 1-2 15,4-3-5-15,0-4 20 16,0-7-117-16,-5-6-115 0</inkml:trace>
  <inkml:trace contextRef="#ctx0" brushRef="#br0" timeOffset="87920.78">4209 15123 884 0,'-3'-5'446'0,"-2"-8"-183"15,0 12-102-15,1 3-95 16,2 10-121-16</inkml:trace>
  <inkml:trace contextRef="#ctx0" brushRef="#br0" timeOffset="88389.16">4603 15403 652 0,'-23'6'352'16,"-16"7"-107"-16,6 4-119 16,4 11-24-16,8 1-67 15,6 3-13-15,12 0-2 16,4 1 4-16,14-2 5 16,-3-7 5-16,6-6 4 15,3-10 4-15,-4-10 7 16,0-4 5-16,-2-6 2 15,-12-3-7-15,-10 0-21 16,-9-3-12-16,-7 1-65 0,8 8-79 16</inkml:trace>
  <inkml:trace contextRef="#ctx0" brushRef="#br0" timeOffset="88873.42">4939 15431 527 0,'-8'-4'323'0,"-13"-9"26"16,-7 1-187-16,0 5-65 15,3 3-35-15,8 7-53 16,10 5-17-16,7 4-12 16,6 1-1-16,8 0 9 15,6 2 8-15,5-4 5 16,0 0 3-16,-7-8 2 15,-4-1 1-15,-4 4-2 16,-5-6-7-16,-5 4-19 16,-10 3-2-16,-13-1 1 15,-4 0 7-15,-6 3 16 16,3 0 5-16,10 5 9 16,7 7 6-16,11-3 15 15,4 2 4-15,8-5-2 16,9-1-3-16,7-5-7 15,3-7-4-15,4-4 1 16,-5-10-1-16,1-5-2 0,-1 0-2 16,-6-11-3-16,-1 3-3 15,-7-3 0-15,-4 0-1 16,-4 13 8-16,-2 6 3 16,-4 15 2-16,-2 5 1 15,-1 11-7-15,2 0-4 16,1 5-8-16,6-1-2 15,3-3 3-15,4 2-37 16,1-12-196-16</inkml:trace>
  <inkml:trace contextRef="#ctx0" brushRef="#br0" timeOffset="89060.88">5260 15463 575 0,'3'-6'408'15,"4"-6"18"-15,3 12-246 16,7 6-42-16,2 8-81 15,2 3-6-15,7 5 11 16,-9-3-11-16,5 9-7 16,-10-5-9-16,-14-1-9 15,-5 0 10-15,-17-11 7 16,-5-1 7-16,-11-10-109 16,2-4-69-16</inkml:trace>
  <inkml:trace contextRef="#ctx0" brushRef="#br0" timeOffset="89467.34">6415 15469 714 0,'6'-23'314'0,"2"-30"-149"15,-4-2-10-15,2 14-3 16,-2 6-4-16,-4 17-14 16,-2 10-29-16,0 15-63 15,0 8-34-15,8 27-43 16,4 14 13-16,8 12 17 16,0 5 5-16,0-13 10 0,-4-6 41 15,-4-15-167 1,-3-9-115-16</inkml:trace>
  <inkml:trace contextRef="#ctx0" brushRef="#br0" timeOffset="89810.7">6483 15128 858 0,'-20'-6'387'0,"-19"-1"-192"0,-9 8-132 16,-5 9-13-16,-8 15-43 15,-1 5-2-15,9 21-6 16,7 10-4-16,20 11-8 16,13 11 0-16,23-3 2 15,14-3 6-15,18-6 9 16,7-10 6-16,20-16 13 16,8-11 3-16,16-33 6 15,10-13 5-15,1-33 5 16,-4-15 0-16,-24-21 19 15,-17-8 18-15,-41-11 35 16,-20-3 2-16,-39 9-13 16,-19 11-30-16,-19 32-63 15,1 17-14-15,11 27-31 16,13 10 1-16,17 16-84 16,12 8-75-16</inkml:trace>
  <inkml:trace contextRef="#ctx0" brushRef="#br0" timeOffset="89982.83">7069 15649 969 0,'-6'13'437'0,"-14"17"-230"16,-4 2-63-16,-7-3-84 15,-4-2-82-15</inkml:trace>
  <inkml:trace contextRef="#ctx0" brushRef="#br0" timeOffset="90536.55">7562 15475 536 0,'-15'-24'320'15,"-9"-14"-60"-15,17-4-113 16,11 6-48-16,20 8-31 0,3 3-8 16,16 20-7-16,1 5 2 15,-4 20-29-15,-3 10-8 16,-26 13 27-16,-12 4 5 16,-29 2 1-16,-11-1 4 15,-11-6-29-15,1-7-7 16,15-9-10-16,13-3-7 15,21-11-4-15,10 0-1 0,19-6 2 16,8-2 2-16,20-4 14 16,5 0-39-16,8-8-89 15,-3-7-103-15</inkml:trace>
  <inkml:trace contextRef="#ctx0" brushRef="#br0" timeOffset="90848.72">7857 15118 893 0,'-24'-10'387'0,"-35"-2"-217"16,-2 8-35-16,-8 16-59 15,-1 6-39-15,-2 17-37 16,10 9-6-16,11 18-9 16,10 14-3-16,18 10-2 15,6 5 3-15,19-1 7 16,8-3 3-16,22-8 6 15,11-7 4-15,35-21 8 16,20-18 4-16,23-35 4 16,7-22 1-16,-2-34 2 0,-7-12 3 15,-24-16 6-15,-15-4 30 16,-48-8 72-16,-33-1 18 16,-62 1 8-16,-28 8-34 15,-24 30-83-15,0 16-28 16,9 30-24-16,13 11-34 15,17 14-113-15</inkml:trace>
  <inkml:trace contextRef="#ctx0" brushRef="#br0" timeOffset="101449.65">8934 15323 702 0,'-4'-5'344'15,"0"-2"-127"-15,6 19-115 16,6 14-39-16,8 30-32 16,0 8 10-16,1 16-12 15,-7 3 0-15,-3-1 5 16,-2-2-2-16,-3-7-5 16,2-11-10-16,1-24-126 15,2-14-108-15</inkml:trace>
  <inkml:trace contextRef="#ctx0" brushRef="#br0" timeOffset="101590.56">8963 15642 733 0,'10'-2'300'16,"17"2"-134"-16,5 0-91 15,14-4-31-15,7 2 1 16,4-8-29-16,-1 2-62 15</inkml:trace>
  <inkml:trace contextRef="#ctx0" brushRef="#br0" timeOffset="102027.67">9591 15431 650 0,'1'12'390'0,"-1"5"-85"0,-7 12-78 15,-11-2-32-15,-11 1-87 16,-3-3-29-16,-6-12-31 15,5 0-5-15,1-13-10 16,4-9-5-16,13-5-20 16,2-9-8-16,9 2-33 15,8 3-9-15,-4-2-1 16,4 12-4-16,11 9 20 16,3 9 5-16,10 15 8 15,3-1 5-15,-1 5 5 16,0-5 4-16,3-8 3 15,-2-2 3-15,-3-15 7 16,-2-5 1-16,-9-13 1 16,1-7 0-16,-3-1-5 15,1 0-3-15,-1 7-7 0,-1 6-4 16,5 12-11-16,-2 3-2 16,7 13-1-16,-3 6 8 15,-4 3 6-15,-6 0 4 16,-6-5 12-16,0-3 2 15,-10-4 17-15,-3-2 3 16,-11-8 1-16,4 4-5 16,-4-8-67-16,6 1-82 15</inkml:trace>
  <inkml:trace contextRef="#ctx0" brushRef="#br0" timeOffset="102504.4">10847 15486 552 0,'-12'-16'358'16,"-16"-16"2"-16,-4 9-195 15,-4 8-37-15,-8 15-71 16,5 13-24-16,13 13-41 15,5 5-5-15,22 5-1 16,12-2 4-16,19-5 15 16,5 0 6-16,3-15 6 15,1-2 3-15,-6-13 7 16,-6-10 6-16,-8-8 8 16,-8-15 1-16,-14-13-6 0,-9-8-6 15,-10-16-11-15,-3 1-2 16,1-4-7-16,6 3-6 15,12 18-12-15,5 8-9 16,14 23-15-16,5 8 35 16,6 18-168-16,3 10-154 15</inkml:trace>
  <inkml:trace contextRef="#ctx0" brushRef="#br0" timeOffset="102707.7">11052 15393 914 0,'0'9'339'0,"0"14"-251"16,1 9-20-16,6 10 6 16,-1 1-20-16,-1-3-23 15,0-4 5-15,-3-11-131 16,1-2-267-16</inkml:trace>
  <inkml:trace contextRef="#ctx0" brushRef="#br0" timeOffset="102832.68">11022 15145 1106 0,'0'-6'413'15,"-1"-6"-329"-15,-2 6-50 16,6 13-100-16,1 3-163 15</inkml:trace>
  <inkml:trace contextRef="#ctx0" brushRef="#br0" timeOffset="103051.16">11221 15397 627 0,'-2'11'377'0,"5"20"65"15,4 8-247-15,2 3-80 16,5-2-18-16,-6-11-67 15,2-5-8-15,-3-14 16 16,9-8 27-16,3-9 14 16,4-12 3-16,2-5-22 15,-6-3-27-15,-6-5-12 16,-7 1-18-16,-5 0-124 16,-1 5 104-16</inkml:trace>
  <inkml:trace contextRef="#ctx0" brushRef="#br0" timeOffset="103691.78">11726 15584 601 0,'0'-9'315'0,"1"-7"-102"16,6 6-66-16,-9-9-19 16,-10-3-18-16,-1 6-9 0,-12-1-21 15,-3 2-18-15,-4 13-45 16,0 2-16-16,6 12-20 16,7 7-3-16,16 4 1 15,4 1 5-15,13-1 12 16,2-3 5-16,9-10 7 15,1-6 2-15,-1-8 3 16,-1-4 1-16,-1-8-1 16,-2 1 1-16,-4-9-3 15,-6-1 0-15,-4 8-1 16,-11-4 0-16,-4 12-9 16,7 6-6-16,-1 11-3 15,-2 7-1-15,2 4 5 16,5 8 4-16,4-3 1 15,7 1 0-15,8-3 5 16,-7-10 2-16,6-7 8 16,-1-7 5-16,-5-8 4 0,3-3-1 15,-6-7-5-15,1-2-4 16,0 6-6-16,-2-2-3 16,0 9-11-16,-3 7-6 15,2 7 3-15,-1 6 1 16,2 4 8-16,4 8 7 15,1-7-1-15,1 0 1 16,3 0 1-16,-3-8 35 16,-1-4 25-16,-4-5 11 15,-4-12 14-15,1-3-29 0,-4-8-22 16,-1-2-10-16,-4-1-28 16,-1-3-56-16,-2 3-267 15</inkml:trace>
  <inkml:trace contextRef="#ctx0" brushRef="#br0" timeOffset="104160.58">13063 15538 678 0,'0'-2'356'0,"0"-14"-91"16,-2 1-43-16,-9-1-39 15,-8-5-26-15,-11 5-34 16,-4-1-15-16,-2 9-51 16,2 1-23-16,8 7-34 15,6 7-14-15,9 6-12 16,5 5 2-16,8 5 9 15,10-1 10-15,10 0 7 16,1 3 5-16,14-8 3 16,-4-8 2-16,4-5 3 15,-1-8-3-15,-12-7-84 16,-3-3-56-16,-12-12-249 16</inkml:trace>
  <inkml:trace contextRef="#ctx0" brushRef="#br0" timeOffset="104254.01">13032 15244 506 0,'-5'-15'332'0,"-6"-9"-14"0,4 7-59 16,3 11-138-16,3 6-57 16,1 4-92-16,0-4-119 15</inkml:trace>
  <inkml:trace contextRef="#ctx0" brushRef="#br0" timeOffset="104720.47">13122 15363 992 0,'7'6'401'16,"15"3"-234"-16,1 1-119 15,11 2 12-15,9-4-29 16,-1-2-10-16,-3-5-2 16,0-1 2-16,-14-5 1 15,-8-2 2-15,-10-2 1 16,-6 0-2-16,-9 1-7 15,-5-1-5-15,-8 9-11 16,-3 0 0-16,-6 9 3 16,4 8-1-16,5 10-1 15,2 2-1-15,16 5 6 16,3-3 5-16,13-4 11 16,9 0 2-16,5-10 1 15,6-1 0-15,-3-14 2 16,0-4 1-16,2-11 0 15,-3-5-1-15,-2-5-6 16,-3-3-4-16,-3 0-5 16,-3-1-3-16,-8 3-5 15,-3 3-1-15,-7 10-9 0,-2 6-8 16,-2 14-6-16,-2 5-3 16,7 15 16-16,2 0 8 15,5 2 9-15,5-1 2 16,-1-7 0-16,1-2-8 15,2-9-46-15</inkml:trace>
  <inkml:trace contextRef="#ctx0" brushRef="#br0" timeOffset="105454.67">14559 15000 791 0,'-1'-1'377'0,"-2"1"-130"16,-8 17-130-16,3 15-28 16,-6 21-21-16,6 12-8 15,3 20-27-15,9 8-14 16,13-6-6-16,4-11-1 16,8-27 3-16,4-11 3 15,-1-23 5-15,2-6 1 16,-6-9-47-16,-10-10-62 0,-8-4-224 15</inkml:trace>
  <inkml:trace contextRef="#ctx0" brushRef="#br0" timeOffset="105642.4">14396 15311 1176 0,'11'3'437'0,"21"5"-330"16,9-3-21-16,17 6-5 16,8 0-26-16,6-1-29 15,3-4-28-15</inkml:trace>
  <inkml:trace contextRef="#ctx0" brushRef="#br0" timeOffset="106142.65">14971 15549 703 0,'-1'7'335'16,"0"6"-83"-16,-8 12-133 15,-1 8-24-15,-9 3-17 16,-2 1-32-16,6 0-22 15,2-11-4-15,9-6-1 16,3-10 13-16,6-14 18 16,4-6 2-16,3-13-2 15,5-2-16-15,-2-11-19 16,-3-2-2-16,-1 1-2 16,-2-3-3-16,-3 15-8 0,2 6-8 15,0 16-13-15,-1 6-1 16,5 17 3-16,-1 3 6 15,5 12 9-15,0 1 2 16,2 3 4-16,-1 1 3 16,-8-7 3-16,8 3-58 15,-9-17-334-15</inkml:trace>
  <inkml:trace contextRef="#ctx0" brushRef="#br0" timeOffset="106283.6">14886 15685 1036 0,'12'2'370'0,"13"0"-329"15,6 2-6-15,11 0-1 16,5 0 4-16,4-1-234 16</inkml:trace>
  <inkml:trace contextRef="#ctx0" brushRef="#br0" timeOffset="106665.92">15200 15667 514 0,'-6'-1'298'16,"-2"-2"4"-16,13 2-203 15,11 1-14-15,18 0-16 16,9-1-5-16,9 1-29 16,1-2-10-16,-8-3-11 15,-5-1 0-15,-12-2 1 16,-11-1 2-16,-10-1-5 16,-5 1-10-16,-9-4-17 15,2 1-9-15,-1 3-1 16,2-3 5-16,4 5 3 15,3 6 1-15,2 4 16 0,4 5 10 16,3 10 32-16,-1-1 15 16,-4 4 6-16,-5-2-3 15,-6-2-13-15,-1-4-3 16,-1-5-112-16</inkml:trace>
  <inkml:trace contextRef="#ctx0" brushRef="#br0" timeOffset="106869">15663 15506 1033 0,'4'9'400'0,"4"6"-261"16,2 5-32-16,-5 12-1 15,3-2-19-15,-1 8-39 16,-2 1-9-16,-3-9-16 15,1 3 4-15,-1-15-77 16,-2-5-47-16</inkml:trace>
  <inkml:trace contextRef="#ctx0" brushRef="#br0" timeOffset="107170.39">15662 15557 571 0,'8'-6'313'0,"13"-4"-39"0,7 3-77 15,0 3-80-15,1 3-33 16,1 5-56-16,-3 1-9 16,-10-1-3-16,-3 3-2 15,-15 0 3-15,-4 0-1 16,-8 2 0-16,-2 1-1 16,4-3-10-16,4 2-5 15,9 1-4-15,6-6-3 16,8 8 2-16,-1-5 1 15,4 5-1-15,-3 4 12 0,-9 2 19 16,-7 2 12-16,-14 4 14 16,-10 0-7-16,-11-6-5 15,0-3-32-15</inkml:trace>
  <inkml:trace contextRef="#ctx0" brushRef="#br0" timeOffset="107533.19">16264 15299 1025 0,'14'0'381'0,"23"0"-289"0,12 1-22 16,17 0-4-16,4-1-25 15,-1 0-29-15,-4-2-11 16,-17-3-124-16,-10 1-124 16</inkml:trace>
  <inkml:trace contextRef="#ctx0" brushRef="#br0" timeOffset="107689.35">16305 15421 774 0,'6'4'365'0,"16"2"-108"16,10 0-68-16,19 0-20 16,6-4-43-16,7 4-68 15,2-2-20-15,-3-4-97 16</inkml:trace>
  <inkml:trace contextRef="#ctx0" brushRef="#br0" timeOffset="108118.63">17156 14919 1063 0,'-1'-2'423'16,"-5"1"-241"-16,3 22-121 16,-4 10-29-16,-1 21 15 15,0 5 3-15,-4 12-5 0,4 3-4 16,4 5-9-16,4 3-7 16,13-16-11-16,6-6 0 15,15-20 0-15,4-12 0 16,6-7 4-16,5-6 1 15,-8-12-39-15,3-1-74 16</inkml:trace>
  <inkml:trace contextRef="#ctx0" brushRef="#br0" timeOffset="108274.8">16979 15237 877 0,'2'0'376'0,"12"4"-132"16,9 2-115-16,22 2-44 16,12-1-1-16,16 0-50 15,5-3-12-15,-5-1 3 16</inkml:trace>
  <inkml:trace contextRef="#ctx0" brushRef="#br0" timeOffset="108930.88">17510 15513 798 0,'-1'3'376'16,"-3"6"-88"-16,0 8-226 15,-1 7-36-15,5 9 4 16,0 1-3-16,3 5-1 16,2-3 2-16,-2-13 21 15,2-6-55-15,-3-15-114 16,0-5-108-16,-3-15-143 16,-7-2 51-16,3-7 128 15,-6-1 137-15,7 1 163 16,2-3 27-16,10 7 21 15,3 4 0-15,9 8 4 16,3 7-17-16,1 7-36 16,3 6-31-16,-9 4-53 0,-1 3-7 15,-12 0 2-15,-5-1 2 16,-13 0 6-16,-4-3 2 16,3-8 1-16,2-1-4 15,12-8-19-15,9-1-4 16,16 2-14-16,7 2-4 15,8 6 14-15,-5 7 3 16,-13 6 25-16,-10 0 17 16,-21 7 17-16,-16-3 2 15,-20-2-11-15,0 0-11 0,-2-13-59 16,6-8-72-16</inkml:trace>
  <inkml:trace contextRef="#ctx0" brushRef="#br0" timeOffset="109274.66">17838 15623 799 0,'4'-2'386'0,"12"-2"-77"16,7 6-154-16,11 0-63 0,-2 1-14 15,5 6-51-15,-4-6-8 16,-8-3-2-16,-2 0 2 16,-10-3-26-16,-6-6-33 15,-5-2-56-15,-4 0-23 16,-6-8-11-16,6 5 14 16,2-3 19-16,6 3 18 15,2 7 60-15,1 4 33 16,7 8 82-16,-1 0 20 15,6 13 13-15,-3-1 0 16,-7 4-22-16,-11 2-12 16,-15-4-27-16,-4 0-15 0,-7-3-39 15,4-5-63-15</inkml:trace>
  <inkml:trace contextRef="#ctx0" brushRef="#br0" timeOffset="109742.95">18704 15485 699 0,'-21'-11'413'16,"-20"-8"-85"-16,-10 10-116 15,-3 9-43-15,4 15-80 16,14 13-29-16,5-1-28 16,16 10-7-16,15-1-1 15,12-1 7-15,26 0 5 16,4-14-1-16,27-6-7 15,-1-9-5-15,1-11-48 16,-3-2-72-16</inkml:trace>
  <inkml:trace contextRef="#ctx0" brushRef="#br0" timeOffset="110274.4">19136 15567 1164 0,'-2'-1'508'16,"1"3"-211"-16,1 2-225 15,0-4-549-15</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7:00.258"/>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7:01.565"/>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3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04T09:25:18.667"/>
    </inkml:context>
    <inkml:brush xml:id="br0">
      <inkml:brushProperty name="width" value="0.05292" units="cm"/>
      <inkml:brushProperty name="height" value="0.05292" units="cm"/>
      <inkml:brushProperty name="color" value="#FF0000"/>
    </inkml:brush>
  </inkml:definitions>
  <inkml:trace contextRef="#ctx0" brushRef="#br0">23073 8472 164 0,'-1'-3'123'0,"1"0"26"16,0 3-17-16,0-2-21 16,-2 1-12-16,2 1-27 15,0 0-9-15,-1 0-16 16,1 0-5-16,-1 0-7 15,0 0-1-15,0 0-9 16,1 0-1-16,0 0 2 0,0 0 2 16,0 3 5-16,-1 0 1 15,-1 2-7-15,1 3-1 16,-1 5-6-16,-6 32-1 16,6-28-3-16,0 3-2 15,0-7-3-15,1 3-4 16,1 6-1-16,0-6-2 15,0 4 0-15,0-4 1 0,0 0 5 16,1 3 2-16,-1-3 4 16,0 0 1-16,-1 2-2 15,-1 2-1-15,1 3-3 16,-1 2-1-16,1-4-2 16,0-1 0-16,-1-1-1 15,1 0-1 1,-3 0-1-16,4 3-1 0,0 2 1 15,0-1-1-15,1 3 1 16,0-1 0-16,-1 1-1 16,0 1 1-16,0 1 0 15,-1-3-1-15,0-3 1 16,-1-1 0-16,1-4-1 16,0 4-1-16,-2 2-4 15,0 1 20-15,1 0 6 16,2 3 0-16,-2-3 5 0,2-1-22 15,0-1-3-15,0-5 0 16,0-2 0-16,0-2 0 16,3 0 0-16,-3-2 0 31,-1 2-2-31,1 3 0 0,-4-1-1 0,3 7-1 0,-3 5 0 31,1 1-1-31,1 2 1 16,-2 1 0-16,4-2 0 15,0-1 0-15,0-2 0 16,-1-5 0-16,1-1 1 16,-2-4 0-16,2-1 0 0,0 5 0 15,-1-3-1 1,1 4-1-16,1 0 0 16,0 3 0-16,-1-1 0 15,0 0 0-15,0 0 0 16,0-6 1-16,1 0-1 15,1-1 2-15,-2-5-1 16,0 3 1-16,2 3-1 16,-2-3-1-16,0 8 0 0,0 0 0 15,-2 1 0-15,2 8 0 16,0 2 0-16,0 2 1 16,-1-2 1-16,1 1 0 15,0-4 2-15,0 2 0 16,1 0-1-16,2-2 1 15,-2-2-2-15,-1-6 0 16,0 0-1-16,-1-2 2 0,-2 6-1 16,1-2 2-16,1 2-2 15,0 0 1-15,-2-1 16 16,3 3 3-16,-1 3 2 16,1 0 0-16,0 0-17 15,0 3-2-15,1-1-1 16,1 4 0-16,-1 1-1 15,-2-2 1-15,-1-3-2 16,1-2 1-16,0-5-2 16,1-1 1-16,0-1 0 15,0-2 0-15,1 2 0 0,-1-2-1 16,-2-2 1-16,1 1-1 16,-3-1 1-16,4 5 0 15,0-3 0-15,0-1 0 16,0 0 0-16,-2-2-1 15,3 3 1-15,-1 1-1 16,1 4 0-16,1 1 0 16,-1-2 0-16,1 1-1 15,-1-3 1-15,1-1 0 16,-2-1 1-16,0-1 1 16,2-6-1-16,-2 1 0 0,0-2 0 15,0 1-1-15,0 0-1 16,0 1 0-16,0 2 0 15,2 0 0-15,3 2 0 16,-3 2 1-16,0-4 0 16,-2 2 0-16,-1-2 1 15,1-3 0-15,0 3 0 16,0-4 0-16,1 2-1 16,-2 1-1-16,1 2 0 0,0 4 1 15,0 5-1-15,1-4 1 16,0 0 0-16,0-6 0 15,-1-1-1-15,2-6 1 16,-2-1 0-16,1 2 0 0,-1-6 0 16,0 5-1-1,2-1 0-15,-2-4 0 16,1 6 1-16,0-2-1 0,-1 0 1 16,3 1-1-16,-2-2 1 15,0-1 0-15,-1-2 0 16,0-2 0-16,0-2 2 15,0-2 0-15,-1 0 0 16,1 0-1-16,0 0-2 16,0 0 0-16,0 3-1 15,0 8 0 1,0 0 1-16,2 28 0 16,-2-30 1-16,0-5 0 0,0 1 1 0,0-5 1 15,0 0 0 1,0 0 0-1,0 0-2-15,0 0-1 0,0 0 0 0,0 0-2 16,0 2 0-16,0 8 2 16,0-3 0-16,2 27 1 0,-2-31 2 15,-2-2 0-15,1 3 1 32,0-4-2-32,0 0-2 0,0 0 0 0,1 0-3 15,0 2 1 1,0 12 0-16,3 31 1 0,-2-27 0 15,1-1 0-15,1 0 1 32,1 0 0-32,-1-4 1 15,-1-2 1-15,0-3-1 16,-2-4 0-16,1 4-1 16,-1-1 1-16,0 3-1 15,0 1 0-15,0-1 0 16,2 6 0-16,0-3 0 0,0 1 0 15,-1-2 0-15,0-5 1 16,-1 1-1-16,2-1 1 16,-2 0-1-16,1 1 1 15,-1 1 0-15,1 1-1 16,0 1 0-16,-1 0 0 16,0-1 0-16,0 3 0 15,1-3 0-15,3 2 0 0,-2-2 0 16,-1-2 0-16,-1-1 1 15,0 0 1-15,-1-3 0 16,0 1 0-16,1 0 0 16,-2-1 0-16,0 2-2 15,1 2 0-15,1 1-1 16,0 2 1-16,0-1 0 16,-1-3 0-16,-1-4 1 15,1 0 1-15,-1-4 0 16,1-1 0-16,0 1 1 15,0 0-2-15,0 0 2 16,0 0 1-16,0 0 0 16,-2 0 3-16,-6-3-2 0,-1 1 0 15,-33-17-3-15,31 11-2 16,2-6-1-16,4 0-2 16,2-4 2-16,-3-1 1 15,3 2 3-15,-1 2 6 16,0 8 6-16,4 2 0 15,1 6-5-15,1 5-4 0,-1-5-7 16,0 0-2-16,9 20 2 16,20 34 0-16,-16-25 1 15,1 2 3-15,-2-1 0 16,-1-2 1-16,-1-6 0 16,-3-4-1-16,0-8-1 15,-1-2 0-15,-3-3-2 16,3-3 0-16,-2-4 10 15,4-4 4-15,3-10 6 16,-1-5 2-16,4-7-6 16,3-3-3-16,3-3-4 15,1 0-1-15,-1 8-1 16,-1-1-2-16,-1 6 1 0,-2 5 0 16,-5 5 5-16,-4 9 11 15,-10 11-122-15,-1 8-115 16</inkml:trace>
  <inkml:trace contextRef="#ctx0" brushRef="#br0" timeOffset="1558.71">22446 13236 461 0,'-2'-2'246'15,"0"-1"-36"-15,3 2-56 16,-2 0-41 0,1 0-15-16,0 1-24 15,0 0-6-15,0 0-6 16,0 0-7-16,0 1-18 15,4 18-7-15,4 35-12 16,-10-30-5-16,2-2-4 16,-1-1 3-16,1-9-79 15,0 2-71-15</inkml:trace>
  <inkml:trace contextRef="#ctx0" brushRef="#br0" timeOffset="1879.32">22441 13221 509 0,'-1'-3'292'0,"0"-2"-24"0,3 2-167 16,-2 1-24-16,0 1-35 15,9-1-13-15,17 0-4 16,28-1 3-16,-32 11 3 15,-2 2 3-15,-6 12 6 16,-3 4 2-16,-11 7 6 16,-5 6 5-16,-11-1-2 15,-4 1-2-15,-7-8-6 16,-1-7-9-16,1-11-13 16,5-11-7-16,4-11-15 15,5-5-35-15,9-7-144 16,-2-3-179-16</inkml:trace>
  <inkml:trace contextRef="#ctx0" brushRef="#br0" timeOffset="6688.95">22092 12826 578 0,'-4'5'247'15,"-4"7"-143"-15,1 2-35 16,4 2-33-16,3 1-4 16,3 1-4-16,8 0-1 15,6 3-7-15,2-3-10 16,4-11-2-16,3-2 6 16,-2-11 20-16,0-13 11 0,-3 0 8 15,-5-8-3-15,-8-3 3 16,-2 6 5-16,-11 0 17 15,0 4 4-15,-5 15-11 16,0 3-16-16,2 16-32 16,2 5-15-16,4 5-12 15,3 4-4-15,9-1 0 16,4 16 2-16,5 15 3 16,0 8 3-16,-5 14 3 15,-6-5 4-15,-10-9 4 16,-10-8 4-16,-6-13 8 15,-4-7 6-15,-7-17 17 16,0-12-1-16,-2-13-7 16,1-9-8-16,10-6-27 15,5-2-8-15,8 0-41 0,7 3-55 16</inkml:trace>
  <inkml:trace contextRef="#ctx0" brushRef="#br0" timeOffset="7198.24">21984 12574 655 0,'0'-2'342'15,"0"-6"-98"1,0 0-72-16,13 3-74 0,2-3-32 15,21 8-32-15,11-3-10 16,10 5-16-16,1 5-2 0,-3 0 4 16,-5 8 4-1,-16-4-52-15,-1 2-83 0</inkml:trace>
  <inkml:trace contextRef="#ctx0" brushRef="#br0" timeOffset="7699.69">22343 12448 674 0,'-2'0'319'0,"-4"-2"-135"0,1 1-48 16,5 1-81-16,0 0-30 15,0 0-38 1,5 4-4-16,16 7 4 0,28 39 5 16,-28-28 9-16,5 2 4 15,-12-6 6-15,-3-2 5 16,-11 1 58-16,-11-8 31 15,-5 5 45-15,-8-6 7 16,-1 0-51-16,0 2-29 16,5-2-51-16,1 0-12 0,8-2-26 15,5-2-77-15</inkml:trace>
</inkml:ink>
</file>

<file path=ppt/ink/ink3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07:57:30.128"/>
    </inkml:context>
    <inkml:brush xml:id="br0">
      <inkml:brushProperty name="width" value="0.05292" units="cm"/>
      <inkml:brushProperty name="height" value="0.05292" units="cm"/>
      <inkml:brushProperty name="color" value="#FF0000"/>
    </inkml:brush>
  </inkml:definitions>
  <inkml:trace contextRef="#ctx0" brushRef="#br0">14937 560 615 0,'6'11'281'16,"5"11"-117"-16,24 13-25 16,11 8 20-16,30 1 53 15,20-13 8-15,40-15-14 16,11-15-11-16,11-24-49 16,-1-11-13-16,-47-16-26 15,-22 2-8-15,-51 1-20 16,-28 9-14-16,-26 13-35 15,-12 3-67-15</inkml:trace>
  <inkml:trace contextRef="#ctx0" brushRef="#br0" timeOffset="4345.52">2021 8289 771 0,'-16'17'287'16,"-23"33"-223"-16,2 12-23 0,2 11-12 16,9-5-2-16,19-13 1 15,8-10 1-15,17-17 21 0,3-9 24 16,11-19 41-1,0-10 12-15,-5-20-12 16,3-3-17-16,-18-19-38 16,0-5-11-16,-10-12-16 15,-4-5-8-15,2 17-16 16,-3 9-9-16,1 31-32 16,1 15-7-16,2 23 0 15,7 17 0-15,10 20 25 0,15 9 5 16,21 0 5-1,8-3 4-15,12-15 4 16,-6-5 3-16,-14-13 5 0,-15-8 2 16,-28-10 9-1,-23-4 2-15,-37-8-5 16,-17 0 0-16,-27 5-15 0,4 0-3 16,9 4-3-16,11 3-11 15,31-6-121-15,18-1-137 16</inkml:trace>
  <inkml:trace contextRef="#ctx0" brushRef="#br0" timeOffset="4799.75">2812 8632 772 0,'-9'-12'344'0,"1"-15"-155"16,-6 1-44-16,-8 5-49 0,3 5-24 16,-19 11-44-16,4 5-18 15,4 10-19 1,7 2-5-16,15 10-7 16,6 0-1-16,7 2 1 15,8-2 4-15,8-9 15 0,3 2 5 16,12-8 11-16,-4-4 4 15,3-7 6 1,-7-8 3-16,-4-7 0 16,-6-1-2-16,-10 6-5 15,-4 3-7-15,-11 6-19 0,-4 5-9 16,-6 9-7-16,1 6-1 16,11 11 9-16,7 0 4 15,18 1 7-15,12-4 11 16,9-9 47-16,4-8 26 15,2-10 50-15,-9-7 14 16,-13-9-9-16,-6-6-18 16,-12-1-44-16,-6-4-14 15,-6 6-206-15,0 5-202 0</inkml:trace>
  <inkml:trace contextRef="#ctx0" brushRef="#br0" timeOffset="5068.03">3051 8340 871 0,'9'-15'474'0,"18"-16"-60"16,7 3-143-16,19 12-89 15,-1 7-37-15,1 16-72 16,-1 10-19-16,-7 23-33 16,-2 14-9-16,-13 6-1 15,-4 4-3-15,-9-10 4 16,-3-7 0-16,-6-9 0 15,-5-5 0-15,-3-10-1 16,-6-4 1-16,-6-5-3 0,2-4-2 16,-6 0-3-1,-4-2-3-15,3-1-3 0,0-2-6 16,0-6-97-16,7-3-88 16</inkml:trace>
  <inkml:trace contextRef="#ctx0" brushRef="#br0" timeOffset="5637.9">4008 8561 661 0,'-5'-9'367'16,"-4"-6"-79"-16,-7 6-149 15,-10 3-38-15,-8 3-68 16,2 3-20-16,5 5-22 0,7 3-7 16,20 7-5-16,6-2-1 15,13 0 7-15,4-1 7 16,4-1 10-16,1-1 4 16,-5-4 6-16,-5-3 2 15,-11-1 0-15,-4-1-1 16,-10 2 1-16,-4 4-2 15,-13 2 0 1,-6 5 0-16,-3 3-6 0,-1 3-4 16,16 3-3-1,10 2-3-15,17-5 2 0,11 1 4 16,12-6 17-16,5-4 10 16,-1-6 15-16,2-6 5 15,-3-7-3-15,2-7-4 16,2-1-9-16,-5 1-3 15,-12 1-8-15,-5 3-4 16,-15 6-9-16,-3 1-4 0,-5 8-5 16,2 4-2-16,6 6 3 15,4 2 1-15,9 1 7 16,-6 1 14-16,21-7 55 16,7-1 28-16,2-9 34 15,8-3-3-15,-20-7-40 16,-6-2-25-16,-7-6-37 15,-7-1-9-15,-1 5-80 16,-2-2-96-16</inkml:trace>
  <inkml:trace contextRef="#ctx0" brushRef="#br0" timeOffset="5773.2">4352 8439 1087 0,'3'-6'479'0,"-1"-5"-272"0,3 4-73 16,4 9-100-16,-2 6-98 16</inkml:trace>
  <inkml:trace contextRef="#ctx0" brushRef="#br0" timeOffset="6391.76">4950 8742 699 0,'-4'-8'410'16,"1"-7"-82"-16,-7-1-85 0,1 0-29 15,-7-3-64-15,-2 4-25 16,-10-3-54-16,1 9-22 0,4 8-33 15,0 2-11-15,13 17-11 16,3 1-4-16,11 7 1 16,8 3-2-16,11-5 4 15,7 2 1 1,6-11 3-16,-3-7 2 16,1-8 5-16,-5-8 4 15,-5-12 9 1,0-3 0-16,-11-7 2 0,-5 2-2 15,-10 2-8-15,-9 0-3 16,3 13-14-16,-1 6-7 0,2 10-7 16,7 9 1-16,1 6 8 15,6 3 4-15,8 4 7 16,6-1 2-16,12 1 1 16,5-5 3-16,7-9 6 15,-3-7 2 1,-8-11 6-16,0-6 1 15,-9-9-1-15,-5-4-1 0,-8 0-2 16,-4-3 0-16,-6 1 1 16,-2 3 0-16,2 10 0 15,-3 7-7-15,-2 17-5 0,1 10-4 0,2 15-2 16,1 10 3-16,3 21 4 16,0 9-1-16,3 7 3 15,2-4-2 1,1-19 1-16,1-13 1 15,-5-21 1-15,0-9-105 16,0-14-492 0</inkml:trace>
  <inkml:trace contextRef="#ctx0" brushRef="#br0" timeOffset="6518.68">5338 8771 1126 0,'8'0'447'0,"6"1"-263"15,16 6-143-15,9 5-18 16,14-1-17-16,6-3-105 16</inkml:trace>
  <inkml:trace contextRef="#ctx0" brushRef="#br0" timeOffset="6851.87">5903 8583 668 0,'-8'-10'416'16,"-5"-9"-26"-16,-13 5-211 16,-3 4-52-16,0 10-64 15,1 4-18-15,15 12-26 16,5-1-12-16,11 4-7 16,10 1-1-16,7-6 7 15,6 1 3-15,-3-4 4 16,-2-3 0-16,-11-4 4 15,-3-3 0-15,-8-2-13 16,-10-4-4-16,-8 1-9 16,-5-1-5-16,-2 5 11 15,4 6 4-15,10 10 10 0,0 2 11 16,16 8 14-16,7 1 13 16,16-1 17-1,9-2-4-15,4-7-10 0,1-5-1 16,9-11-281-16</inkml:trace>
  <inkml:trace contextRef="#ctx0" brushRef="#br0" timeOffset="7438.76">6980 8545 825 0,'-22'5'360'0,"-12"2"-162"0,3 13-130 0,4 6-31 16,15 6-25-16,10 3-12 15,19 0-3-15,12 1 12 16,17-6 30-1,2-8 15-15,1-12 20 0,-9-7 4 16,-20-9 8-16,-16-5-8 16,-23-7-24-16,-13 1-18 15,-10-2-42-15,3 0-38 16,9 5-266-16</inkml:trace>
  <inkml:trace contextRef="#ctx0" brushRef="#br0" timeOffset="7944.02">7147 8572 995 0,'13'-2'438'0,"21"-1"-184"15,12 8-71 1,9-3-57-16,-1 0-25 0,-7-1-59 16,-4-3-16-16,-11 0-14 15,-6-1-3-15,-13 2-14 16,-11-2-16-16,-15-1-24 15,-9 4-1-15,-5 3 4 0,2 8 7 16,5 9 17-16,9 5 2 16,6 7 4-16,3 2 7 31,12-2 5-31,5-3 6 0,14-9 8 16,7-8 6-16,3-7 14 15,0-10 2-15,-9-12 4 16,-3-5-1-16,-4-6-8 15,-4 5-4-15,-4 7-14 16,-4 5-9-16,-9 12-7 16,0 5-3-16,-4 11 4 15,1 2 2-15,0 2 4 0,-1 3 0 16,5-9-1 0,0-3-1-16,3-7 0 15,3-7-2-15,4-6-4 16,2-4 0-16,6-9-2 15,-2-2 3-15,8 6-4 16,-2 2 3-16,-2 10 8 0,-1 7 9 16,-8 13 20-1,-7 9 2-15,0 12 9 0,-4 6-8 16,6 2 9-16,12-2 49 16</inkml:trace>
  <inkml:trace contextRef="#ctx0" brushRef="#br0" timeOffset="8498.94">9026 8581 927 0,'-29'-6'436'0,"-21"-4"-184"0,3 11-134 16,7 9-48-16,15 16-58 15,12 7-17-15,15 7-11 16,10 1 11-16,20-4 2 15,5-9 8 1,7-13 14-16,-4-12 8 0,-10-18 25 16,-7-10 3-16,-13-16-2 15,-6-6-7-15,-4-13-17 16,-3-8-4-16,0-18-4 16,2 1 0-16,4 6-4 15,7 9-5-15,11 32-20 16,4 14-12-16,7 24-83 15,1 12-165-15</inkml:trace>
  <inkml:trace contextRef="#ctx0" brushRef="#br0" timeOffset="8647.46">9234 8578 940 0,'-4'-2'484'15,"-2"4"-150"-15,5 4-110 16,1-6-112-16,1 6-40 15,8 19-35-15,9 32-15 0,-10-26-21 16,-1 0-198-16</inkml:trace>
  <inkml:trace contextRef="#ctx0" brushRef="#br0" timeOffset="8936.02">9787 8690 1147 0,'-10'7'483'0,"-9"9"-266"16,-2 2-18-16,-9 1-75 0,-2-4-28 15,-8-7-61 1,0-3-17-16,5-13-78 0,4-6-47 16,5-9-38-1,2-4 0-15,8 1 69 0,3-2 41 16,12 6 41-16,8 7 5 15,13 8 17 1,6 11 19-16,12 16 18 16,2 0 2-16,0 14-7 15,-3-2-18-15,-10 1-20 16,0 3 2-16,-3-6-211 16</inkml:trace>
  <inkml:trace contextRef="#ctx0" brushRef="#br0" timeOffset="9235.32">10099 8666 1192 0,'-17'-7'518'16,"-21"-9"-277"-16,-1 6-70 0,4 10-93 16,10 3-36-16,18 12-42 15,6 2-6-15,12 9 0 0,7-1 5 16,2-6 15-16,4-3 12 15,-5-13 25-15,0-4 12 16,-6-13 11 0,-2-9-6-16,-8-9-18 0,-2-6-13 15,-4-8-19-15,-2-6-1 16,4-23-6-16,2-10-1 16,10-6-10-16,7 7-14 15,11 34-41-15,2 14-40 16,7 33-118-16,-2 9-133 0</inkml:trace>
  <inkml:trace contextRef="#ctx0" brushRef="#br0" timeOffset="9564.75">10354 8773 771 0,'15'3'398'15,"11"1"-133"-15,7 1-39 16,6-3-24-16,3-2-47 16,-4-7-30-16,-6-7-49 0,-7-4-15 15,-17-10-27-15,-5-1-14 16,-15-6-25-16,-11-1-11 16,-8 11-12-16,-6 2-5 15,0 18-3-15,4 8-4 16,9 15 8-16,2 11 9 15,9 13 16-15,4 8 8 16,13 18 15-16,8 4 9 16,4 2 15-16,1-1 2 15,-6-18-7-15,1-8-8 16,3-10 14-16,3-8-115 0</inkml:trace>
  <inkml:trace contextRef="#ctx0" brushRef="#br0" timeOffset="10009.92">11019 8784 929 0,'2'-15'446'0,"-7"-15"-194"16,-5 6-40-1,-15 4-80-15,-8 5-32 16,-11 8-27-16,0 1-18 16,12 14-31-16,6 5-11 0,15 9-13 15,8 4-2-15,10 4 0 16,13-1 1-16,18-1 1 16,7-5 1-16,3-10 1 15,-5-6-9 1,-7-12-74-16,-5-5-32 0,-8-15-39 15,-3-1 11-15,-7-8 77 16,-3-4 41-16,0 0 65 16,2 4 8-16,2 13 19 0,-5 9-2 15,-2 22 2 1,-2 12 1-16,-3 19-9 16,0 17 3-16,-1 19-10 0,2 5 0 15,-5-7-4 1,2-6-7-16,0-22-14 0,0-10-8 15,3-9-65-15,-1-12-60 0</inkml:trace>
  <inkml:trace contextRef="#ctx0" brushRef="#br0" timeOffset="10398.27">11209 8793 911 0,'11'1'385'0,"16"3"-209"0,12 0-75 16,6 0-8-16,5-6-30 0,-3-3-18 16,-13-10-14-1,-5-4-1-15,-9 0-8 16,-4 0-5-16,-6 5-6 0,-3 6 5 16,0 12 9-1,-2 5 13-15,0 13 23 16,1 3 3-16,-4 3 1 15,2 0-8-15,-1-8-19 16,2-2-9-16,3-11-10 16,5-5-3-16,0-9-4 15,5-3-4-15,0-8-6 16,-4-1-1-16,7-2-3 16,-4 1-2-16,2 10-2 15,1 3-2-15,-5 13 1 16,-5 5 3-16,-5 12 1 15,-4 4 3-15,2 5 1 16,1 0 0-16,-1-8-75 0,0-5-94 0</inkml:trace>
  <inkml:trace contextRef="#ctx0" brushRef="#br0" timeOffset="10534.5">11656 8373 1132 0,'0'-4'497'16,"0"1"-270"-16,3 13-67 0,10 17-93 16,-5 9 16-16</inkml:trace>
  <inkml:trace contextRef="#ctx0" brushRef="#br0" timeOffset="11219.23">13017 8475 927 0,'-10'10'365'0,"-13"6"-217"16,-12 26-94-16,-6 10-16 16,-2 9 3-16,7 3-5 0,18-4-15 15,8-4-4 1,11-23 1-16,3-12 11 16,6-28 16-16,5-13 4 15,9-19 1-15,1-9-12 16,2-9-10-16,-2-4 1 15,-5-6 12-15,-3-3 1 0,1 9-8 16,-4 10-8-16,-1 25-18 16,1 20-6-16,1 30 3 15,3 14 1-15,4 18 0 16,7 7 3-16,0 2-4 16,0 0 1-16,5-3-3 0,-6-6-1 15,1-16-148 1,-6-8-133-16</inkml:trace>
  <inkml:trace contextRef="#ctx0" brushRef="#br0" timeOffset="11373.38">12839 8727 871 0,'24'0'348'15,"42"1"-226"-15,13-1-35 0,21 3-42 16,8 1-10-1,0 2-265-15</inkml:trace>
  <inkml:trace contextRef="#ctx0" brushRef="#br0" timeOffset="11753.93">13459 8612 805 0,'1'0'344'0,"12"0"-175"15,14 1-43-15,26 5-45 16,9 1 9-16,25 2 13 0,9 3-2 16,9-6-7-1,-7 3-14-15,-30-8-31 0,-20-4-13 16,-29-4-11-1,-12-3-10-15,-18-3-20 16,-4-3-5-16,-8-1-3 16,2-3 7-16,11 4 6 15,4 4-8-15,11 8-14 0,5 6-9 16,9 13 2 0,-3 0 13-16,0 8 21 0,0 0 13 15,-17-3 18-15,2 2-1 16,-8-6-9-16,-4-3-5 0,13-3-134 15,-2-4-416 1</inkml:trace>
  <inkml:trace contextRef="#ctx0" brushRef="#br0" timeOffset="11971.8">14450 8343 981 0,'4'-3'456'0,"2"3"-189"15,6 9-66-15,3 28-87 16,1 10-4-16,3 14-20 16,-6 3-5-16,-2-3-21 15,-2 0-16-15,-5-1-22 16,0-2-10 0,-1-10-43-16,-3-9-111 0</inkml:trace>
  <inkml:trace contextRef="#ctx0" brushRef="#br0" timeOffset="12210.1">14401 8402 911 0,'22'-17'450'16,"12"-14"-154"0,18 18-93-16,6 7-18 0,17 20-48 0,10 13-28 15,6 18-41-15,-2 6-15 16,-22 5-21-16,-20-2-13 15,-33-6-11-15,-21-4-3 16,-39-3-9-16,-3-17-4 31,25-13-5-15,1 2-2-16,-73 24-16 0,2-8-23 0,26-15-55 16,47-19-40-16,12-8-128 0,16 1-236 15</inkml:trace>
  <inkml:trace contextRef="#ctx0" brushRef="#br0" timeOffset="12367.64">15233 8928 1449 0,'0'-1'641'0,"0"-2"-315"16,1 3-88-16,-2 0-130 0,0 0-31 15,1 0 254-15</inkml:trace>
  <inkml:trace contextRef="#ctx0" brushRef="#br0" timeOffset="16341.58">2532 9569 297 0,'2'-8'257'16,"4"-10"23"-16,-30 0-54 16,-11 2-33-16,-21 1-60 15,-8 6-26-15,1 11-51 16,3 3-14-16,14 12-30 15,7 7-11-15,20 5-7 0,15 8-2 16,18 1 3-16,13-6 5 16,19-2 6-16,6-9 2 15,13-6 4-15,-3-4 1 16,-16-8 2-16,-10-1 2 16,-34-4 5-16,-13 1-3 15,-30-1-4-15,-11 5-5 0,-13 7-10 16,-2 5 0-16,9 15-5 15,4 5-3-15,19 12-3 16,13 4-2-16,22-4 3 16,13-3 5-16,29-10 7 15,10-11 5-15,19-12 9 16,10-7-2-16,-1-12 5 16,-6-4-1-16,-10-14-2 15,-10-8 2-15,-17-13 2 16,-5-2 8-16,-14-3 16 15,-9 8 3-15,-9 15 7 16,-5 10-8-16,-4 16-20 16,4 9-8-16,3 20-17 15,3 7-3-15,9 14 0 16,1 1 1-16,5 0 2 0,1-7 0 16,-3-7-79-16,1-6-78 15</inkml:trace>
  <inkml:trace contextRef="#ctx0" brushRef="#br0" timeOffset="16461.36">2720 9550 897 0,'-1'-1'339'0,"1"2"-254"0,2 5-49 0</inkml:trace>
  <inkml:trace contextRef="#ctx0" brushRef="#br0" timeOffset="16642.31">3059 9840 671 0,'7'20'418'0,"-3"9"-39"0,6 2-153 16,2-2-39-16,-2-9-78 16,8-3-31-16,2-15-20 15,-3-3-5-15,1-16-8 16,-4-8-6-16,1-8-17 15,-1-4-6-15,-2 3-11 0,-1 5-144 16</inkml:trace>
  <inkml:trace contextRef="#ctx0" brushRef="#br0" timeOffset="17066.27">3626 9783 752 0,'-6'11'358'0,"-12"14"-133"15,2 4-52 1,-2 4-72-16,-1 0-24 0,5-5-36 16,-2-6-13-16,0-13-6 31,1-2-2-31,-1-14-7 0,-2-4-4 0,9-5-14 16,3-4-6-1,9 1-2-15,5-1-2 16,10 3 4-16,-2-1 1 0,0 11-4 15,4 9 3-15,-10 13 1 16,5 7 1-16,4 6 6 16,-1 2 3-16,8-2 1 0,0-10 1 31,4-5 1-31,1-7 2 0,-2-14 2 16,0 0 3-16,-7-13 3 0,-5-6 0 15,-2 0-2-15,-5-5-3 16,-3 8-4-16,-2 7-3 0,-5 16-2 31,0 10 0-31,0 18 4 0,1 7 6 16,7 8 4-1,3-17 0 1,-6-12-1-16,1 1 0 16,16 31-464-16</inkml:trace>
  <inkml:trace contextRef="#ctx0" brushRef="#br0" timeOffset="17992.85">6000 10262 477 0,'6'-12'259'16,"13"-14"-39"-16,10-2-45 0,10-4-34 15,9 2-9 1,-4 3-20-16,-2 4-13 15,-16 14-31-15,-9 4-17 16,-12 13-26-16,-5 13-12 0,-5 14-10 16,-2 5-1-16,3 14 1 15,5-2 0-15,14-2 3 16,7-5 5-16,11-18 11 16,-1-7 7-16,2-18 13 15,1-8 2-15,-5-14-4 16,1-6-4-16,3-9-13 15,-1-5-6-15,0 0-7 16,-4 3-3-16,-8 1-3 16,-6 6-1-16,-10 14-4 15,-3 6-5-15,-11 20-5 16,-5 10-1-16,-6 13 1 16,4 9 3-16,9 6 5 15,5 1 2-15,12-3 3 16,9-6 1-16,7-13-27 15,8-8-126-15</inkml:trace>
  <inkml:trace contextRef="#ctx0" brushRef="#br0" timeOffset="18254.64">6907 10304 861 0,'-3'6'363'15,"-3"7"-189"-15,6 18-91 0,3 8-12 16,2 7 2 0,2 5-6-16,0-6-22 15,-1-5-7-15,2-7-19 0,-3-9-3 16,1-8-3-1,0-3 4-15,-1-8-232 16</inkml:trace>
  <inkml:trace contextRef="#ctx0" brushRef="#br0" timeOffset="18612.29">6814 10415 536 0,'6'-8'313'0,"3"-9"-55"15,6-2-51-15,6 1-15 0,4 0-33 16,9 5-18-16,14 9-47 15,6 9-22-15,10 16-34 16,0 10-10-16,-9 10-16 0,-11 5-2 16,-21-2-4-1,-16-7-1-15,-28-6-1 0,-8-8 0 0,-21-4 3 16,-6-4 1-16,-6-8-1 31,4-3-3-31,12-6-4 16,12-4-90-16,21-3-341 15</inkml:trace>
  <inkml:trace contextRef="#ctx0" brushRef="#br0" timeOffset="19075.71">7527 10198 601 0,'15'0'292'15,"23"0"-81"-15,18 1-40 16,20 3-25 0,1-1-25-16,-4 0-54 15,-4 1-19-15,-15 0-31 16,-7-2-14-16,-16 0-162 0,-13-2-227 16</inkml:trace>
  <inkml:trace contextRef="#ctx0" brushRef="#br0" timeOffset="19228.49">7652 10325 559 0,'28'5'330'0,"22"2"-73"0,23 0-98 16,8-2-42-16,4 0-74 15,-1 0-19-15,-7-4-220 0</inkml:trace>
  <inkml:trace contextRef="#ctx0" brushRef="#br0" timeOffset="19626.94">8385 10041 832 0,'13'4'355'0,"18"9"-195"16,-8 4-43-16,-7 9-41 16,-4 4-17-16,-12 5-20 15,-4 3-7-15,-2 0-13 16,2 0-3-16,12-3-3 16,12-6 0-16,8-11 3 15,17-5 0-15,5-11 0 16,-1-5 2-16,1-9-1 15,-10-6-2-15,-9-8-3 16,-2-4-3-16,-8-6-1 16,-4-3 1-16,-4 0 2 15,-3 2-2-15,-5 8-3 16,-5 9-2-16,-6 14-2 0,-3 9 2 16,2 15 3-16,-1 5 1 15,1 10 1-15,9 6-2 16,2 6 0-16,4 5 0 15,7 1-52-15,-4-5-141 16</inkml:trace>
  <inkml:trace contextRef="#ctx0" brushRef="#br0" timeOffset="19956.18">9215 10442 379 0,'-12'11'228'0,"-15"21"22"16,-1-3-29-16,1 0-39 16,2-4-22-16,14-11-68 15,4-1-27-15,8-14-12 16,7-3 0-16,3-13 1 16,4-1-3-16,3-11-14 15,2-9-5-15,0-12-4 16,0-4-1-16,1 2-6 15,-2 7-3-15,-3 22-8 0,-1 9-3 16,-4 26-2-16,-1 10 0 16,-2 21-3-16,2 9 1 15,5 5 0-15,-2-1 1 16,6-13 2-16,-3-4-1 16,-8-14-188-16</inkml:trace>
  <inkml:trace contextRef="#ctx0" brushRef="#br0" timeOffset="20097.26">9188 10521 823 0,'13'0'376'0,"21"0"-144"16,7 0-89-16,8 2-49 15,0 1 11-15</inkml:trace>
  <inkml:trace contextRef="#ctx0" brushRef="#br0" timeOffset="20667.78">9705 10206 605 0,'-7'-1'352'16,"-4"-1"-65"-16,15 2-94 15,12 2-20-15,24 3-33 16,10-3-13-16,25-1-25 16,11 0-30-16,1-1-35 15,-1 3-32-15</inkml:trace>
  <inkml:trace contextRef="#ctx0" brushRef="#br0" timeOffset="21242.12">10701 10322 606 0,'7'-3'318'0,"2"-5"-76"15,2-1-35-15,-2-4-60 16,-2-2-28-16,-5-2-44 16,-6-5-16-16,-13-1-29 15,-8-2-9-15,-13 4-15 16,-5 5-5-16,-7 7-5 15,2 10-3-15,9 9-7 16,10 5 0-16,18 11 2 16,10 0 2-16,20 5 6 15,9-2 3-15,19-5 1 16,5-2 0-16,-1-8 2 16,-4-5 0-16,-17-8 2 0,-8-3 2 15,-12-5 1-15,-6 1-1 0,-3 7-3 16,-1 8-5-16,-2 12-1 15,3 14-4 1,6 13 3-16,3 5 4 0,6 2-1 16,-1-6 2-16,-8-3 1 15,-8-6 4-15,-16-9 11 16,-13-7 2-16,-14-17 10 16,-4-6 0-16,-6-11-9 15,7-7-4-15,15-4-42 16,12-5-46-16,21 3-234 15</inkml:trace>
  <inkml:trace contextRef="#ctx0" brushRef="#br0" timeOffset="21565.77">11173 9718 656 0,'0'-3'397'0,"-1"1"-62"0,-2 9-138 0,2-7-113 16,-1 30-31-16,-4 67-2 15,3-25-5-15,3 14-15 16,1-3-9-1,5-12-10-15,3-2-2 0,10-8 0 16,0-9 0-16,12-8 1 16,1-8 4-1,2-18-3-15,3-4-1 0,-9-15-84 16,-1-6-151-16</inkml:trace>
  <inkml:trace contextRef="#ctx0" brushRef="#br0" timeOffset="21739.84">11014 10082 959 0,'17'3'468'0,"28"0"-147"16,16 6-43-16,7 1-73 0,6-3-51 15,-8 2-86-15,-11-4-31 16,-4-3-42-16</inkml:trace>
  <inkml:trace contextRef="#ctx0" brushRef="#br0" timeOffset="22359.58">11624 10507 494 0,'-3'4'211'0,"-7"11"-96"0,-2 5-49 15,-5 14-8-15,-3 3-3 16,4 3-1-16,2-5-1 16,9-11 4-16,4-7 5 15,5-11 23-15,4-6 3 16,7-13-8-16,3-4-8 15,1-11-32-15,1-3-9 0,-6-6-4 16,1-1 1-16,-2 4-5 16,-7 1-3-1,3 16-7-15,-5 7-5 0,-3 20-2 16,6 13 0-16,-2 12-2 16,5 7 0-16,5 2 1 15,1-2-1-15,5-5 8 16,2-5-178-16</inkml:trace>
  <inkml:trace contextRef="#ctx0" brushRef="#br0" timeOffset="22466.64">11576 10695 448 0,'16'0'236'0,"13"0"-40"15,14 4-145-15,4-1-70 16</inkml:trace>
  <inkml:trace contextRef="#ctx0" brushRef="#br0" timeOffset="22776.53">11852 10676 457 0,'-2'-4'279'0,"-1"-3"6"0,21 6-179 16,10 1-33-16,20 3-29 15,5 6-11-15,3-4-19 16,-2 2-3-16,-13-3-3 16,-10-2-1-16,-21-2-4 15,-5-3-7-15,-5-3-13 16,-6-5-3-16,6 0 0 16,-1 1 3-16,2 3 15 15,4 2 5-15,-1 10 20 16,5 3 12-16,-4 5 19 15,0 6 4-15,-4-4-12 16,-5-1-7-16,-1-6-30 16,-1 0-189-16</inkml:trace>
  <inkml:trace contextRef="#ctx0" brushRef="#br0" timeOffset="22964.9">12359 10531 919 0,'2'2'401'16,"1"3"-192"-16,2 10-36 0,2 10-54 16,4 5-7-16,3 3-33 15,-4-3-18-15,-1-1-29 16,-4-8-14-16,-5-8-9 16,0-2-88-16,-6-10-238 15</inkml:trace>
  <inkml:trace contextRef="#ctx0" brushRef="#br0" timeOffset="23138">12361 10513 435 0,'22'-3'290'15,"16"-7"-41"-15,6 15-41 16,3 6-16-16,-2 13-48 16,-4 3-15-16,-12 9-30 15,-12 1-12-15,-17-1-30 16,-11-4-9-16,-17-6-15 15,-7-6-6-15,-5-7-8 16,3-4-2-16,9-8 180 16</inkml:trace>
  <inkml:trace contextRef="#ctx0" brushRef="#br0" timeOffset="27196.09">6114 11108 445 0,'6'-4'224'15,"11"-8"-53"-15,7-2-22 0,9 2-25 16,3 5-20-16,5 7-35 16,-3 6-16-16,-11 8-24 15,-1 0-10-15,-13 11-16 16,-7 1-2-16,-2 15-1 15,-2 2 2-15,5 3 4 16,5-2 2-16,7-13 5 16,-1-7 3-16,1-16 8 15,8-8 4-15,-4-14 2 16,6-8 0-16,2-9-8 16,-4-3-3-16,0-6-6 15,-3 4-2-15,-8 4-1 0,-4 7 0 16,-6 11 10-1,-5 4-4-15,-8 13 2 16,-4 8 3-16,0 13-4 16,-1 7 6-16,11 5 4 15,1 0-2-15,15-1-6 16,4-2-5-16,9-8-74 16,2-3-152-16</inkml:trace>
  <inkml:trace contextRef="#ctx0" brushRef="#br0" timeOffset="27484.29">6912 11336 756 0,'-3'0'370'0,"1"2"-132"16,0 13-57-16,-3 12-72 16,5 8-8-16,3 7-13 15,2-3-16-15,6-3-23 16,-2-6-14-16,-2-10-18 16,0-8-4-16,-3-7-46 15,-1-5-53-15,-3-5-196 0,-6-4-163 16</inkml:trace>
  <inkml:trace contextRef="#ctx0" brushRef="#br0" timeOffset="27718.42">6831 11282 656 0,'6'-7'317'16,"8"-9"-105"-16,6 6-35 16,12 5-45-16,8 4-23 0,18 10-38 15,-3 5-10 1,8 12-20-16,-7 4-6 15,-21 5-16-15,-5 3-4 16,-26-1-6-16,-10-1-3 16,-15-6-1-16,-9-2 1 15,-9-7-1-15,-1-2 2 16,-4-9 3-16,5-5 2 0,5-5-22 16,8-4-44-16,13-2-104 15,13 4-68-15</inkml:trace>
  <inkml:trace contextRef="#ctx0" brushRef="#br0" timeOffset="28051.28">7682 11262 654 0,'14'-3'342'0,"10"-4"-89"0,20 6-91 16,4 0-19-1,11 1-43-15,2 3-27 0,-1 1-40 16,0 0-12-16,-10 0-32 16,-9-2-63-16,-14-2-149 15,-8 0-111-15</inkml:trace>
  <inkml:trace contextRef="#ctx0" brushRef="#br0" timeOffset="28232.86">7828 11412 489 0,'12'4'318'16,"9"3"-13"-16,19-3-91 15,6 0-9-15,15-3-47 16,5 0-28-16,-6-1-47 16,-5-1-21-16,-16 1-34 15,-5-1-120-15</inkml:trace>
  <inkml:trace contextRef="#ctx0" brushRef="#br0" timeOffset="28781.67">8919 11397 346 0,'-24'-11'288'0,"-19"-10"41"0,11-6-70 31,6-3-24-31,11-3-73 16,7 1-41-16,11-1-66 15,8 4-21-15,15 4-20 16,5 8 0-16,17 12 4 0,5 8 3 15,7 15 0-15,2 4-6 16,-17 5-3-16,-12 0 2 16,-29 3 5-16,-19 3 4 15,-26 5-3-15,-12 2-1 16,-3 3-8-16,7-5-4 16,18-10 2-16,11-2 0 15,14-11 5-15,7-3 5 16,14 3 4-16,5-4 2 0,13-1-2 15,8 2-5-15,13-11-10 16,5 2-2-16,3-2-33 16,-2-1-107-16</inkml:trace>
  <inkml:trace contextRef="#ctx0" brushRef="#br0" timeOffset="29124.61">9492 11432 556 0,'5'-21'300'15,"4"-13"-67"-15,0-1-44 16,-2 4-4-16,-4 5 1 16,-3 3-14-16,-12 4-38 15,-8 0-28-15,-12 5-62 0,-6 4-24 16,4 10-26 0,1 4-6-16,5 11-2 0,4 4 2 15,0 11 5-15,4 5 3 16,10 14 4-16,9 2 2 15,9 2 5-15,9-3 4 16,12-12 5-16,3-10 2 16,18-10 5-16,4-8 1 15,4-13 1-15,-4-7 3 16,-16-11 10-16,-9-12 9 16,-23-11-2-16,-9-7-4 15,-21-5-22-15,-10 6-16 0,-4 12-16 16,1 12-17-16,11 17-118 15,5 9-94-15</inkml:trace>
  <inkml:trace contextRef="#ctx0" brushRef="#br0" timeOffset="29427.19">9608 11323 838 0,'1'-4'436'0,"-1"-5"-122"0,-1 1-70 16,-10 10-126-16,-8 7-44 0,-14 14-54 15,-10 14-11 1,-7 8 3-16,-1 1 0 0,10 0-2 16,10-7 0-1,14-10-59-15,12-1-338 16</inkml:trace>
  <inkml:trace contextRef="#ctx0" brushRef="#br0" timeOffset="30469.85">10043 11421 483 0,'-1'0'333'0,"1"3"-19"16,9-1-49-16,16 4-78 15,11 1-42-15,15 2-21 16,2 0-18-16,1-1-43 16,-4-7-18-16,0-3-122 15,5-8-436-15</inkml:trace>
  <inkml:trace contextRef="#ctx0" brushRef="#br0" timeOffset="31082.98">11001 11424 521 0,'3'-6'292'0,"4"-7"-43"15,1 1-46-15,3-7-67 0,-7 0-20 16,-4-2-37 0,-9-2-18-16,-10 2-29 15,-6 3-16-15,-9 7-22 16,-4 5-10-16,-1 11-6 16,-3 8 0-16,16 12 0 15,7 7 2-15,12 10 1 16,11-2 2-16,13-3 3 15,14-1 5-15,13-19 4 0,4-1 3 16,-3-13 5-16,-6-9 3 16,-11-5 8-16,-6-1 4 15,-9-3 17-15,-5 2 11 16,-2 9 10-16,-3-2-4 16,3 8-21-16,2 5-13 15,1 6-18-15,5 4 0 0,0 8-2 16,-4 3 2-1,-10-3 0-15,-8 2 2 16,-18-5 0-16,-7-4 0 0,-6-6-17 16,-2-8-4-16,1-7-1 15,6-4-1-15,7-2 18 16,9 0-1-16,21 5-31 16,10-1-19-16,17 5-133 15</inkml:trace>
  <inkml:trace contextRef="#ctx0" brushRef="#br0" timeOffset="31216.61">11423 11635 742 0,'5'-1'317'0,"5"-3"-148"16</inkml:trace>
  <inkml:trace contextRef="#ctx0" brushRef="#br0" timeOffset="31618.12">11447 11397 582 0,'4'-2'367'0,"8"-4"9"15,8 8-113-15,13 19-96 16,10 7-25-16,-2 5-53 16,0 1-24-16,-13-3-35 0,-13-7-13 15,-6-1-15-15,-15-3-1 16,-15-11-53 0,-5-2-17-16,-14-6-5 15,7-2 2-15,4-5 60 0,7-4 17 16,20-6 4-16,8-5-5 15,21-6-4-15,14-1-1 16,6-5 27-16,0 0 22 16,-10 2 18-1,-11 1 5-15,-18 2-14 0,-5 3-17 16,-13-2-21 0,-3 4-10-16,-10 5-13 0,-6 3-6 15,0 11-10-15,-2 4-33 0,7 8-111 16,2 3-57-1,11 7-302-15</inkml:trace>
  <inkml:trace contextRef="#ctx0" brushRef="#br0" timeOffset="31833.07">12055 11492 1072 0,'5'0'503'0,"2"-1"-197"0,-2 1-59 0,-7-2-107 16,-4 0-40-16,5 2-90 16,0-1-99-16</inkml:trace>
  <inkml:trace contextRef="#ctx0" brushRef="#br0" timeOffset="32574.11">12707 11254 739 0,'6'-1'383'0,"6"0"-122"16,-6 0-49-16,-2 1-103 16,-10 1-42-16,-5-1-46 15,4 1-9-15,-14-1-4 16,8 0-1-16,-4 0-3 16,-8 0 0-16,4 1-4 15,-7 0-2-15,3 3-3 16,2 2-1-16,-4-2 2 0,8 3 1 15,4-3 3-15,1-3 0 16,8 0 4-16,-1 1 0 16,4 1 3-16,-1 1 4 15,3 7 6-15,0 1 2 16,-1 7-2-16,0 3-4 16,1-4-6-16,1 0-1 15,1-5-2-15,1-2 2 0,-1-2 0 16,0-3 2-16,4-5 5 15,3-2 1-15,9-5-3 16,7 0-3-16,11 4-7 16,2 1-2-16,2 6-4 15,6 10 0-15,-5 5 3 16,4 11 3-16,-1 1 9 16,-12-3 2-16,-8 1 7 15,-9-6 1-15,-24 1 11 16,-10-5 5-16,-17-5 2 15,-6 0-3-15,-7-12-12 16,1-3-4-16,-5-7-6 16,1-5 1-16,12 2-8 0,9-1-9 15,19 2-32-15,11 2-29 16,14 0-107-16,3 4-70 16</inkml:trace>
  <inkml:trace contextRef="#ctx0" brushRef="#br0" timeOffset="33756.24">13371 11388 446 0,'12'3'301'16,"5"1"-24"-16,20 2-63 0,10 2-27 0,10-4-51 16,7 0-24-16,-7-6-39 15,-5-4-17-15,-8 2-33 16,-9 2-14-16,-14 2-69 15,-6 6-91-15,-17 1-291 16</inkml:trace>
  <inkml:trace contextRef="#ctx0" brushRef="#br0" timeOffset="33961.43">13527 11576 362 0,'7'0'254'16,"12"2"54"-16,8 2-21 15,10 0-20-15,3 3-24 16,7-4-71-16,2-2-42 0,-4-2-64 16,-4-6-25-16,-8 3-57 15,-11 0-39-15</inkml:trace>
  <inkml:trace contextRef="#ctx0" brushRef="#br0" timeOffset="46880.48">14479 11432 436 0,'-18'-20'264'15,"-15"-17"-27"-15,21-8-76 0,9-3-24 16,21 4-31 0,7 4-16-16,17 16-12 15,0 5-7-15,7 18 6 16,-1 10-2-16,-1 17-14 0,-5 7-11 15,-24 9-19-15,-14 2-3 16,-28 8-11-16,-13 1-3 16,-2-3-5-16,-3-11-5 15,13-15 3-15,7-10 1 0,12-8-1 32,9-5-1-32,8 1-1 0,5 0 0 15,11-1-1-15,11 6 0 16,14-2-4-16,6 0-1 15,14 0-82-15,4-5-131 16</inkml:trace>
  <inkml:trace contextRef="#ctx0" brushRef="#br0" timeOffset="47135.32">15254 11440 461 0,'-7'-19'313'31,"4"10"-19"-31,0 0-94 0,-14-39-36 0,-13 0-41 0,-5 2-14 16,2 31-47-16,-3 5-24 15,-8 13-38 1,-1 11-11-16,0 15-14 16,3 12 1-16,19 14 5 15,12 2 7-15,29-4 13 16,14-7 8-16,24-16 18 0,11-9 6 16,4-15 16-1,-4-8 8-15,-14-12 17 16,-14-6 2-16,-21-14-9 15,-12-9-13-15,-18-14-75 16,-6 1-34-16</inkml:trace>
  <inkml:trace contextRef="#ctx0" brushRef="#br0" timeOffset="47362.47">15511 11438 831 0,'16'0'422'16,"10"-5"-125"-16,28 4-129 0,10-1-20 15,14-3-69-15,1 0-34 16,-3-2-122-1</inkml:trace>
  <inkml:trace contextRef="#ctx0" brushRef="#br0" timeOffset="47854.74">16174 11199 462 0,'-5'0'264'0,"1"1"9"15,-8 9-193-15,-2 4-26 16,1 9-13-16,2 7-10 16,10 12-5-16,0 3 4 15,10-3 28-15,1-3 26 0,16-14 27 16,7-6 2-16,10-10-24 16,3-3-25-16,-8-10-35 15,-2-4-9-15,-10-11-7 16,-3-7-3-16,-10-6-4 0,-6-8-1 15,-8 2-2 1,-4 1-1-16,-4 11-2 16,1 6-8-16,-1 20-6 15,-2 8 1-15,1 20 7 16,1 11 8-16,5 14 11 16,4 7 0-16,4-1 0 15,0-5-2-15,7-5-7 16,1-9-4-16,9-5-275 15</inkml:trace>
  <inkml:trace contextRef="#ctx0" brushRef="#br0" timeOffset="48481.4">16876 11446 498 0,'12'-1'320'0,"13"-5"12"16,-5-2-47-16,-9-4-75 0,-2-4-33 15,-9-6-68-15,-3-2-29 16,-16-3-41-16,-9 2-15 16,-14 5-22-16,-4 4-6 15,-7 11-12 1,3 5-6-16,3 12-6 0,10 4-3 15,14 13 3 1,13 3 6-16,14 2 10 0,3-1 3 16,16-8 4-16,5-4 0 15,11-10 2-15,4-3 2 16,-1-7 4-16,-3-6 3 0,-11-3 6 16,-3-1 1-16,-10 0 6 15,-4 3 3 1,-4 6-1-16,2 11-2 0,2 12-7 15,2 7-4-15,8 8-3 16,-6 0-1-16,-6-4 3 16,-10-1 3-16,-25-9 7 15,-7-6 2-15,-20-11 1 16,14-8-4 0,20 0-8-16,-1 1-4 0,-46-5-8 15,-1-3-10-15,25 6-89 16,27 4-74-16</inkml:trace>
  <inkml:trace contextRef="#ctx0" brushRef="#br0" timeOffset="49609.22">17516 11448 733 0,'8'-1'352'0,"9"-4"-118"0,13 3-58 16,23 2-54-16,3 0-17 16,7 2-38-16,-1 1-18 15,-12 2-31 1,-9-2-18-16,-10 0-205 0</inkml:trace>
  <inkml:trace contextRef="#ctx0" brushRef="#br0" timeOffset="49804.78">17584 11583 436 0,'3'1'338'0,"4"-1"31"15,19 3-103-15,5-1-15 16,17-1-81-16,10 3-43 0,2-2-63 16,-3-1-22-1,-4-1-92-15,-10-1-169 16</inkml:trace>
  <inkml:trace contextRef="#ctx0" brushRef="#br0" timeOffset="50511.84">18438 11558 513 0,'-1'0'274'0,"6"-2"-58"0,12 1-31 0,7-1-53 15,16 2-28 1,16 1-26-16,1 3 9 0,8-3 30 16,-11 2 7-1,-23-2-13-15,-8 0-21 16,-19-1-40-16,-4 0-14 0,-7 3-20 15,6-3-5-15,0 0-144 0</inkml:trace>
  <inkml:trace contextRef="#ctx0" brushRef="#br0" timeOffset="51268.16">19038 11416 808 0,'2'-19'359'15,"3"-18"-173"1,11 3-37-16,18 6-41 0,4 6 0 0,19 10-16 15,-2 10-6 1,-1 20-19-16,-3 8-23 16,-27 19-22-16,-17 1-6 15,-40 7-14-15,-23 3-5 16,-20-3-23-16,-2-3-11 16,21-10-1-16,17-7 4 15,26-12 19-15,14-3 14 16,20-9 32-16,12-6 16 0,21-3 15 15,8-1 2-15,5-2-28 0,-7 3-14 16,-12 0-78-16,-10 0-121 16</inkml:trace>
  <inkml:trace contextRef="#ctx0" brushRef="#br0" timeOffset="51786.89">19832 11540 693 0,'8'-8'390'0,"1"-7"-85"0,0-3-104 15,-2-3-40-15,-9-6-61 0,-5-3-28 16,-18 4-45-16,-6 4-17 16,-15 9-19-1,-4 6-6-15,-1 12-1 0,1 3 3 16,7 8 0-16,11 6-2 16,17 0-6-16,11 2 1 15,21 2 7-15,11-6 8 31,17-2 11-31,2-6 2 0,3-9 6 16,-4-2 5-16,-8-3 19 16,-4-3 14-16,-11 4 15 15,-5 0-3-15,-4 6-17 0,-4 8-12 0,2 6-20 16,-2 8-4 0,-3 4-5-16,-2 3-4 15,-9-1 3-15,-7-4 1 16,-15-6 0-16,-4-6 1 0,-9-10-5 15,-1-8-5 1,4-10-34 0,5-3-28-16,14-7-87 0,7 1-116 0</inkml:trace>
  <inkml:trace contextRef="#ctx0" brushRef="#br0" timeOffset="52389.77">20215 11179 903 0,'5'0'389'0,"12"10"-197"16,-2 5-55-16,2 9-43 15,-6 5-22-15,-8 3-28 16,-2-1-5-16,-6-4-8 16,0-6-3-16,0-8-7 15,0-6-2-15,3-13-3 16,2-4-4-16,2-14-8 15,2-2-5-15,6-5-5 16,1-2 0-16,7 2-3 16,3-2 0-16,6 14 0 15,-4 5 2-15,-2 13 12 0,-1 5 7 16,-10 13 4-16,5 8 0 16,-1 8-5-16,-2 5-2 15,-7-3-2-15,-2-5-1 16,-1-6 2-16,-1-7 0 15,3-9 5-15,0-5 2 0,3-10-2 16,2-5-1 0,0-7-5-16,4-7-1 0,-2-2 0 15,0-1 1-15,-1 6-2 16,-1 4-2-16,-3 17 2 16,-2 4 2-16,-1 16 7 15,2 7 1-15,2 11 4 16,3 2-3-16,6 1-2 15,-1-1-4-15,0-9-79 16,-3-3-114-16</inkml:trace>
  <inkml:trace contextRef="#ctx0" brushRef="#br0" timeOffset="52600.46">20209 11548 535 0,'0'-1'367'16,"8"1"52"0,7-7-109-16,28 7-83 0,9 0-50 15,8-1-79-15,9 3-27 16,-4-5-30-16,0-3-9 16,-3 2-20-16,-4 1-21 0,-21 4-196 15,-11 9-151 1</inkml:trace>
  <inkml:trace contextRef="#ctx0" brushRef="#br0" timeOffset="52933.66">20478 11795 629 0,'4'-6'358'0,"-1"-9"-54"16,1 3-74-16,-14 0-90 16,-5 2-29-16,-4 5-39 0,-4 4-15 15,9 7-25-15,6 7-7 16,8 12-13-16,7 5-2 16,9 11-2-1,5 3-1-15,3 2 1 16,-3-7 5-16,-11-11 12 15,-7-6 12-15,-11-9 26 0,-10-3 6 16,-16-4 7 0,-12-6-2-16,-8-5-8 0,2-1-9 0,16-5-19 15,16 0-11-15,30-2-65 16</inkml:trace>
  <inkml:trace contextRef="#ctx0" brushRef="#br0" timeOffset="65179.24">23557 12142 820 0,'-1'-17'405'0,"-3"-12"-150"0,0 7-49 15,-3 20-95 1,-2 6-38-16,-2 25-34 0,1 14-19 15,6 33-13 1,4 17 4-16,8 18-4 16,5 10-2-16,3 0 3 0,0 1-1 0,-1-11 2 15,-4-12 0-15,-6-10 3 16,0-13 0-16,-6-14 0 16,-3-5 1-16,2-23 2 15,-2-10 1-15,1-13 14 16,1-10 3-16,-5-19-2 15,0-9-3-15,-8-18-17 16,-6-10-4-16,-2 10-7 16,-2 7-1-1,5 19-15 1,8 19-8-16,6 15-8 0,4 9-3 16,10 13 9-16,8 0 7 15,5-1 11-15,7-3 4 16,-1-8 4-16,1-6 9 0,0-16 42 15,1-7 6 1,0-17 44-16,2-4 7 0,-4-4-30 16,2-2-3-16,-1 1-44 15,-1-1-7 1,3-1 360-16</inkml:trace>
  <inkml:trace contextRef="#ctx0" brushRef="#br0" timeOffset="65788.62">23452 13936 330 0,'10'-15'267'0,"7"-9"23"16,-1 9-86-16,-6 18-118 15,-2 12-23-15,-4 14-5 16,-4 8 4-16,-3 9-5 15,1-3-6-15,5 0-8 16,5-5-6-16,7-11 1 16,5-7 2-16,7-18 3 0,5-6 4 15,1-17-2 1,3-7-3-16,-4-7-7 16,-3-3-3-16,-10-6-6 15,-8 2-3-15,-5 7-5 16,-5 9 0-16,-1 16 0 15,-3 10-4-15,-6 17-4 0,4 3-5 16,4 16-7 0,6 0 3-16,6-2 2 0,0 0-47 15</inkml:trace>
  <inkml:trace contextRef="#ctx0" brushRef="#br0" timeOffset="65987.2">23864 14139 1006 0,'-4'7'422'0,"4"13"-246"16,-2 5-59-16,2 10-59 16,1 5-23-16,-2 0-22 15,2-3-8-15,1-9-89 16,-2-9-96-16,3-13-132 15</inkml:trace>
  <inkml:trace contextRef="#ctx0" brushRef="#br0" timeOffset="66154.78">23864 14203 435 0,'10'-7'248'0,"12"-8"-38"16,0 7-16-16,5 8-56 0,-1 3-29 15,1 11-36 1,-2 3-17-16,-14 7-4 0,-9 5 3 0,-16 4 0 15,-13-3 1-15,-6-8-9 16,-2-7-15-16,11-17-288 16,9-5 16-16</inkml:trace>
  <inkml:trace contextRef="#ctx0" brushRef="#br0" timeOffset="66641.07">23562 13789 787 0,'3'-1'311'16,"10"-3"-203"-16,6-1-33 0,16 5-32 15,5-5 2-15,5 3-7 16,1 1-7-16,0 1-10 16,-8 2-6-16,-6 3-10 15,-8 1-7-15,-14-6-18 16,-1 0-9-1,-7-8-5-15,-2-4 6 0,-11-6 26 16,0-1 18-16,-4-2 36 16,-2 2 15-16,13 10 18 15,-2 1-13-15,14 10-23 16,4 0-13-16,12 5-21 16,5 2 3-16,-4 1 3 15,-3 3 4-15,-16 5 31 16,-7-2 13-16,-13 9 6 0,-4 2-4 15,3 2-20-15,3 3 24 16</inkml:trace>
  <inkml:trace contextRef="#ctx0" brushRef="#br0" timeOffset="70949.68">1787 12819 735 0,'5'-5'347'0,"3"-11"-118"16,8-5-45-16,14-17-46 15,2-8-21-15,14-10-45 16,-4-7-15-16,-4-13-17 16,-6-7-7-16,-7-2-10 15,-6 4-4-15,-10 25-7 16,-2 15-2-16,-4 29-15 0,-2 7-2 15,0 27 1-15,6 15-2 16,2 21 10-16,6 16 3 16,12 7-1-16,1 1 0 15,8-9 1-15,0-12 1 16,-10-13 2-16,-1-9-2 0,-9-16-55 16,-7-8-131-1</inkml:trace>
  <inkml:trace contextRef="#ctx0" brushRef="#br0" timeOffset="71102.82">1971 12617 813 0,'13'-2'367'0,"24"-1"-177"16,9 3-42-16,-2 0-58 15,1 5-30-15,-11 0-111 0</inkml:trace>
  <inkml:trace contextRef="#ctx0" brushRef="#br0" timeOffset="71233.86">2013 12529 903 0,'-4'-3'392'0,"5"9"-229"0,2-1-59 15,23 8-96-15,10 6-7 16,18 1-381-16</inkml:trace>
  <inkml:trace contextRef="#ctx0" brushRef="#br0" timeOffset="71498.37">2601 12661 770 0,'6'-1'406'0,"15"-3"-50"16,8 3-134-1,11 0-70-15,-2 0-35 0,1-4-65 16,-8-1-17-16,-17-5 2 15,-5-2-3-15,-27-2-14 16,-14-1-11-16,-17-2-23 16,-4 1-4-16,5 8-2 15,6 5 4-15,15 14-4 16,6 8 1-16,10 18 8 16,3 6 6-16,4 11 7 15,7 8 1-15,6 0-1 0,5 1 1 16,8-10-1-16,1-9-2 15,0-19-96-15,7-8-133 16</inkml:trace>
  <inkml:trace contextRef="#ctx0" brushRef="#br0" timeOffset="71772.25">3206 12601 590 0,'0'4'349'0,"-5"6"52"0,-5 5-102 15,-13 5-35-15,-2 1-53 16,-4-1-125-16,2-4-32 16,2-8-43-16,-6-6-20 15,6-9-56-15,-3-8-28 0,4-4-13 16,11-1 10-16,11-2 40 16,4 7 21-1,19 8 16-15,4 5 4 0,10 14 15 16,4 7 14-16,3 11 39 15,-1 4 15-15,0-2 10 16,-6-3-6-16,-6-10 460 16</inkml:trace>
  <inkml:trace contextRef="#ctx0" brushRef="#br0" timeOffset="72454.39">4470 12619 498 0,'7'-4'247'15,"4"-7"-64"-15,8 3-76 0,0-1-10 16,11 0-11-16,6-4-7 16,6 4-15-16,6 0-5 15,-8 4-13-15,-5 11-12 16,-15 9-18-16,-9 8-1 15,-12 14-1-15,-5 1 4 16,-4 2 3-16,1-2-1 16,10-8-4-16,7-4-1 15,16-14 4-15,6-6 3 0,7-11 9 16,2-6-1-16,-4-6-3 16,-10-5-2-16,-3 0-7 15,-8-4 0-15,-4 3-2 16,2 3-2-16,-5 1-1 15,-5 6-2-15,-2 8-3 16,-3 1-1-16,-4 9 0 16,5 4 1-16,0 6 5 15,4 5 2-15,8 2-3 16,-6-2-2-16,4 3-5 16,3-1 2-16,0 0-373 15</inkml:trace>
  <inkml:trace contextRef="#ctx0" brushRef="#br0" timeOffset="72646.66">5224 12829 604 0,'-6'8'366'16,"5"13"24"-16,0 4-154 15,4 11-75-15,8 2-28 16,-2-2-66-16,0-2-22 15,-1-7-24-15,0-6-6 0,-4-9-7 16,2-2-64 0</inkml:trace>
  <inkml:trace contextRef="#ctx0" brushRef="#br0" timeOffset="72853.91">5234 12831 674 0,'18'-2'326'0,"24"2"-105"16,4 2-64-16,1 11-54 16,0 10-26-16,-10 11-39 15,-10 5-2-15,-13 3-3 16,-11-5-2-16,-20-9 4 16,-5-5 1-16,-13-10-1 15,-10-6-4-15,-5-10-40 0,2-5-92 16</inkml:trace>
  <inkml:trace contextRef="#ctx0" brushRef="#br0" timeOffset="73339.16">4698 12332 621 0,'1'-2'253'0,"25"-3"-148"15,11 4-21-15,25 7-9 16,13 4 4-16,17 8 10 16,7 4 0-16,7-1-14 15,0 0-12-15,-18-6-24 16,-17-6-9-16,-27-4-6 0,-13-4 0 16,-26-7-2-16,-6-3-11 15,-19-12-28-15,-3-4-7 16,1-1-7-16,-1 1 5 15,11 7 21-15,2 4-2 16,10 5-7-16,10 10-3 16,8 14 2-16,5 9 6 15,-1 12 29-15,-2 0 18 0,-11 1 22 16,-6-4 2-16,-4-7-15 16,0-5-12-16,1-8-40 15</inkml:trace>
  <inkml:trace contextRef="#ctx0" brushRef="#br0" timeOffset="73606.25">5946 12639 885 0,'30'-1'420'0,"22"-3"-207"16,16 1-47-16,5 1-43 16,-6-1-66-16,-8 4-25 0,-19-1-26 15,-9 0-6-15,-16 0-228 16</inkml:trace>
  <inkml:trace contextRef="#ctx0" brushRef="#br0" timeOffset="73778.34">5956 12767 891 0,'14'6'410'0,"27"5"-192"16,15 1 0-16,21-4-21 15,1-7-53-15,-11-1-59 16,-8-2-20-16,-29 2-34 16,-9 0 15-16</inkml:trace>
  <inkml:trace contextRef="#ctx0" brushRef="#br0" timeOffset="74296.62">7089 12207 580 0,'-25'5'289'16,"-29"17"-96"-16,-4 11-31 15,2 24-70 1,7 15-21-16,20 15-30 0,12 4-3 15,27-4 17 1,15-6 1-16,12-15 3 16,10-8-5-16,13-21-21 15,3-12-9-15,9-19-99 0</inkml:trace>
  <inkml:trace contextRef="#ctx0" brushRef="#br0" timeOffset="74485.1">7100 12647 830 0,'12'1'375'0,"16"3"-148"0,27 0-84 16,8 1 0-16,8-1-44 15,-2-2-37-15,2-2-42 16,1 1-31-16</inkml:trace>
  <inkml:trace contextRef="#ctx0" brushRef="#br0" timeOffset="74828.46">7832 12457 1098 0,'1'-27'486'16,"-5"-19"-244"-16,18 8-116 15,8 6-29-15,15 19-43 0,15 13-19 16,3 24-15-16,-6 10-6 16,-22 13 2-16,-20 5 1 15,-37 0-4-15,-11 4-6 16,-14-8-16-16,0-6-9 15,16-10-7-15,10-7 1 16,14-11 2-16,13-5 2 16,11-6 10-16,9-2 4 15,15 1 7-15,11-2 7 16,12 3-1-16,9 2-2 0,-2 1-76 16,-9 0-117-16</inkml:trace>
  <inkml:trace contextRef="#ctx0" brushRef="#br0" timeOffset="75315.26">8518 12660 834 0,'10'-8'416'0,"10"-13"-134"16,0-1-41-16,-1-2-80 0,-5-7-28 16,-6 1-46-16,-5-3-17 15,-9 7-27-15,-10 2-9 16,-19 7-13-16,-10 5-6 16,-7 11-6-16,6 6-3 15,18 10-5-15,8-1-2 16,16 2-6-16,5-2 1 15,7-2 1-15,5-1 1 16,4-2 4-16,1-4 0 0,0-3 1 16,4 1-1-1,-3 1 0-15,0 3 0 16,1 7-1-16,-1 3 0 0,0 2 0 16,1 0 0-16,3 1 1 15,0-2 0-15,3 2 0 16,-6 1 1-16,-9-4 1 15,-11 4 3-15,-23-4 1 16,-14-1 3-16,-21-5 1 16,-2-4 0-16,4-9 1 15,7-5-2-15,23-1-4 16,7-2 2-16,20 0-84 16</inkml:trace>
  <inkml:trace contextRef="#ctx0" brushRef="#br0" timeOffset="76004.89">9078 12407 597 0,'12'-6'363'0,"11"-3"-54"16,-3 9-153 0,3 9-42-16,-8 12-66 15,-4 5-10-15,-11-2-6 16,-4 1-1-16,-5-6-5 0,1-3-4 15,6-11-7-15,2-2 0 16,8-11-4-16,2-8-2 16,10-8-3-16,-1-3-2 15,4 0-5-15,2 5-3 16,-2 11-3-16,-3 3-1 16,-2 10 3-16,-6 5 2 15,-7 2 8-15,1 6 3 16,-5 3 5-16,-2-5 1 15,1 2 0-15,-1-3-1 0,-1-8 2 16,2 0 3-16,0-8-1 16,0 3-6-16,0 0-6 0,0 0-4 15,10-9-2 1,38-30-2-16,-32 37-2 16,5 5 1-16,2 16 4 15,-3 3 7-15,-4 6 9 16,-3 1-1-16,-8 1-1 15,0-6-2-15,-1-3 66 16,-2-2-171-16</inkml:trace>
  <inkml:trace contextRef="#ctx0" brushRef="#br0" timeOffset="76192.72">9061 12703 947 0,'16'-1'463'16,"13"1"-193"-16,28 0-95 0,10 3-14 16,9-1-84-16,3 0-30 31,-7-1-26-31,-4 2-6 0,-7 0-144 0,-9 2-193 16</inkml:trace>
  <inkml:trace contextRef="#ctx0" brushRef="#br0" timeOffset="76536.75">9469 12904 551 0,'-17'-9'367'15,"-15"-7"-3"-15,-2 2-138 16,2 0-28-16,5 8-69 16,4 4-36-16,6 4-51 15,3 6-18-15,12 8-22 16,7 6-4-16,20 10 1 16,2 2 1-16,11 0 3 15,0-3 3-15,-11-7 4 16,-6-1 4-16,-25-6 15 15,-12-3 7-15,-20-6 4 16,-2-7-2-16,-2-4-14 0,1-4-17 16,6-7-127-16,9 0-411 15</inkml:trace>
  <inkml:trace contextRef="#ctx0" brushRef="#br0" timeOffset="76840.16">9734 12192 985 0,'17'12'364'0,"24"27"-271"31,9 17 1-31,2 28 16 0,-7 7-8 0,-27 6-20 16,-28-6-11-16,-32-1-19 31,-8-5-2-31,-2-18-4 16,7-9-4-16,15-29-8 15,7-12-12-15,21-17-106 0</inkml:trace>
  <inkml:trace contextRef="#ctx0" brushRef="#br0" timeOffset="77290.09">10383 12555 967 0,'5'0'465'0,"2"-4"-185"0,-2 3-170 16,1 0-40-16,2 3-86 16,3 5-21-16</inkml:trace>
  <inkml:trace contextRef="#ctx0" brushRef="#br0" timeOffset="77584.59">10442 12754 746 0,'0'13'366'16,"0"9"-135"-16,2 18-64 0,0 11-24 15,0 6-44-15,-1-1-24 16,-4-4-21-16,-5-12 7 15,-3-7 4 1,-3-3-2-16,-1-9-12 16,-1-3-11-16,-4-15-11 15,1-4-4-15,-7-13-8 0,4-2-8 16,10 0-20 0,-3-3-16-16,11-1-128 0,4-1-70 15</inkml:trace>
  <inkml:trace contextRef="#ctx0" brushRef="#br0" timeOffset="78092.22">10126 12306 674 0,'8'-1'280'0,"19"-3"-132"15,9 4-43-15,22 0 3 0,11 2 9 16,17 3-15-16,6 3-18 15,-1 5-32 1,-9-1-17-16,-25-2-16 16,-9-1-2-16,-22-7-4 0,-5-2-2 15,-11-2-3-15,-10-3-4 16,-5-2-19-16,-10-4-16 16,-3-4-6-16,6-6 0 0,1 0 15 15,7 5 14 1,4 2-3-16,1 9-1 15,5 6-4-15,0 5-1 0,6 11 9 16,2 7 4-16,3 7 17 16,0 5 17-16,-9 0 60 15,-8-4 35-15,-11-6 39 16,-4 1 4-16,-6-10-43 16,2-2-34-16,5 0-51 0,-1-4-19 15</inkml:trace>
  <inkml:trace contextRef="#ctx0" brushRef="#br0" timeOffset="124328.78">14837 2268 508 0,'-3'23'298'0,"1"15"-38"15,20 14-65-15,19 1-2 16,42-11 8-16,19-11 0 16,41-20-29-16,19-15-16 15,-7-15-36-15,-8-5-17 16,-39-5-26-16,-31-4-9 15,-37 6-4-15,-17 0 0 16,-28 3-31-16,-9 8 331 16</inkml:trace>
  <inkml:trace contextRef="#ctx0" brushRef="#br0" timeOffset="179917.67">2258 13502 649 0,'-35'-1'315'0,"-26"-1"-111"0,2 11-113 16,3 5-28-16,6 10-38 15,11 4-15-15,18-3-13 16,14 2 3 0,30-4 8-16,10-6 7 15,13-4 14-15,7-5-1 16,0-8-5-16,-1-1-1 15,-12-3-2-15,-10-3 2 16,-23 3 11-16,-12-1-1 0,-26 4-8 16,-12 4-4-16,-13 9-11 15,-6 8 6-15,-7 8 8 16,4 6 2-16,12 5-5 16,9 1-6-16,41 2-10 15,17 0 0-15,36-7 6 16,17-5 6-16,14-18 2 0,2-8 1 15,-5-7-3-15,-3-11-4 16,-8 1-43 0,-8-3-74-16,-19-7-181 0,-8 1-158 15</inkml:trace>
  <inkml:trace contextRef="#ctx0" brushRef="#br0" timeOffset="180186.53">2480 13831 409 0,'2'3'241'0,"7"2"-30"16,-1 9-44-16,5 4-7 15,-6 4-15-15,1 7-14 16,-1-8-33-16,-3-3-17 16,2-7-30-16,-5-8 0 15,0-8-8-15,-2-6-3 0,4-10-6 16,1-8-14-16,5-6-14 16,4-3-4-16,4 1-6 15,1 7-6-15,9 12-3 16,0 10 1-16,0 11 8 15,-3 6 8-15,-3 7 22 16,-3 1 6-16,-5 6 5 16,-5 3-6-16,-3 1-14 15,-5 2-6-15,2 0-31 16,4 1-97-16</inkml:trace>
  <inkml:trace contextRef="#ctx0" brushRef="#br0" timeOffset="180374.17">3037 13776 1106 0,'0'1'456'0,"0"6"-259"16,3 5-63-16,1 17-68 16,-3 8-7-16,3 3-28 15,0 5-14-15,1-12-67 16,3-3-36-16</inkml:trace>
  <inkml:trace contextRef="#ctx0" brushRef="#br0" timeOffset="180490.3">3057 13480 1134 0,'-4'0'421'16,"0"-2"-289"-16,8 17-91 15</inkml:trace>
  <inkml:trace contextRef="#ctx0" brushRef="#br0" timeOffset="180816.26">3570 13784 755 0,'-11'-6'363'15,"-14"-2"-152"-15,-10 3-60 0,5 16-89 16,-1 7-28 0,9 17-30-16,11 3-7 0,11 3-4 15,10 1 1-15,15-12 8 16,5-5 11-16,2-11 18 15,-8-10 15-15,-10-5 76 16,-12-2 23-16,-11-7 3 16,-5-1-11-16,-14 2-79 0,2 0-28 15,-1 3-35-15,4 0-88 32</inkml:trace>
  <inkml:trace contextRef="#ctx0" brushRef="#br0" timeOffset="181119.44">3608 13846 652 0,'10'-4'351'0,"11"-9"-22"0,8 8-124 0,2 9-67 16,-4 4-31-16,-2 15-69 16,-10-5-11-16,-12 3-3 15,-3 0 0-15,-3-3 0 16,-4-1-5-1,3-9 3-15,1-3 8 0,3-7 4 16,1-10 0-16,7-10-6 31,4-7-11-31,5-2-11 0,2 2-4 0,4 15 4 32,-3 4 2-32,-3 15 17 15,-3 6 16-15,-7 11 8 0,-1 7 2 0,-5-3-11 16,5 3-13-1,2-3-21-15,-4-10-110 16</inkml:trace>
  <inkml:trace contextRef="#ctx0" brushRef="#br0" timeOffset="181464.56">4333 13799 943 0,'-12'-4'430'0,"-14"-4"-192"16,2 7-57-16,6 7-88 0,8 6-33 15,19 13-39 1,10 2-15-16,12 6 4 0,-2 1 8 16,-11-5 19-1,-5-4 10-15,-20-5 21 0,-6-3-1 16,-18-8-12-16,-5-4-7 16,2-7-19-16,1-5-69 15,21 1-177-15</inkml:trace>
  <inkml:trace contextRef="#ctx0" brushRef="#br0" timeOffset="181905.99">4940 14078 1268 0,'0'9'569'0,"-8"15"-267"16,-2 8-65-16,-20 8-68 16,-12-1-52-16,-13 0-44 15</inkml:trace>
  <inkml:trace contextRef="#ctx0" brushRef="#br0" timeOffset="183425.4">6282 14455 627 0,'-8'9'270'15,"-6"5"-136"-15,4 12-72 0,0 3-12 16,3-1-9-16,9 5-2 16,10-6 1-16,7-1 1 15,11-5 2-15,2-11 2 16,3-13 9-16,-7-10 4 16,-5-8 1-16,1-4-2 15,-10-6-8-15,1 0 0 16,-8-1 9-16,-7 2-1 15,-3 12-1-15,0 9-12 0,3 21-34 16,0 6-10 0,6 15-23-16,9 11 2 0,7 7 12 15,5 7 3 1,-5 8 9-16,-10-1 6 0,-20 3 4 16,-9-6 4-16,-11-12 6 15,-2-9 0-15,-6-18 4 16,-1-5 1-16,1-16 4 15,1-8-2-15,5-14-12 16,2-14-14-16,15-12-35 16,9-1-23-16,15-3-42 15,11 9-17-15,11 19-89 0,8 9-135 16</inkml:trace>
  <inkml:trace contextRef="#ctx0" brushRef="#br0" timeOffset="183800.08">6727 14848 800 0,'0'0'367'0,"-2"7"-164"16,2 7-82-16,0 11-74 0,1 6-9 15,0 9-12 1,-1 1-5-16,-2-4-9 0,0-3-4 16,-1-8-7-16,3-8-91 15</inkml:trace>
  <inkml:trace contextRef="#ctx0" brushRef="#br0" timeOffset="184005.03">6695 14821 490 0,'18'-8'322'16,"15"-3"17"-16,7 11-193 31,4 11-44-31,-7 18-42 0,-5 6-10 16,-10 11-6-16,-14 0 3 0,-10-3-2 16,-10-5-6-1,-13-10-6-15,-3-6-2 16,-6-10-7-16,-1-5-32 0,2-10-145 15,3 0-147-15</inkml:trace>
  <inkml:trace contextRef="#ctx0" brushRef="#br0" timeOffset="184281.99">7297 14537 713 0,'13'0'338'0,"18"0"-97"16,8 2-71-16,12 2-41 15,0 2-29-15,1-1-57 16,-3-3-16-16,-5-2-34 16,-9-1-96-16</inkml:trace>
  <inkml:trace contextRef="#ctx0" brushRef="#br0" timeOffset="184445.45">7373 14709 591 0,'18'4'384'0,"18"3"-44"0,18-4-75 15,0 1-49-15,4-3-90 16,-6-1-40-16,-15-1 240 16</inkml:trace>
  <inkml:trace contextRef="#ctx0" brushRef="#br0" timeOffset="185127.72">8133 14483 351 0,'2'9'168'0,"0"12"-41"0,3 7 6 15,2 6 12-15,1-1 1 16,10-2-8-16,4-4-7 16,13-9-6-16,2-5-9 15,1-13-22-15,0-8-8 16,-6-10-22 0,-3-5-9-16,-5-9-15 0,-1 1-4 15,-10-8-9-15,-5-2-3 16,-8 13-11-16,-2 0-7 15,-6 22-13-15,1 12-5 16,2 23 1-16,3 11 2 16,4 19 4-16,4 10 4 15,2 11 3-15,-5 4 3 16,-6-8 7-16,-10-9 3 0,-10-19 3 16,-5-13 3-1,2-15 9-15,2-7 1 16,-10-21-8-16,4-6-14 0,0-11-56 15,2-6-37-15,13-7-112 16,6 0-84-16</inkml:trace>
  <inkml:trace contextRef="#ctx0" brushRef="#br0" timeOffset="185514.44">8585 14912 398 0,'0'14'250'31,"-2"10"23"-31,-1 8-120 0,-3 1-14 0,2-2-44 16,-2-6-40-16,6-7-34 16,0-9-2-16,4-7 11 15,1-6 2-15,1-7 0 16,1-5-3-16,1-17-13 15,2-1-3-15,1-10-1 0,0 5-3 32,2 6-4-32,-1 3 1 15,0 13 7-15,0 7 2 16,-1 10 3-16,3 11 0 16,0 8-3-16,6 4 5 15,0 9 5-15,0 0-1 0,-1-1-4 16,-5 0-5-16,-9-8-18 15,0 0 0-15,-2-3-212 16,-3-2-182-16</inkml:trace>
  <inkml:trace contextRef="#ctx0" brushRef="#br0" timeOffset="185665.84">8540 15026 1057 0,'10'0'439'0,"23"3"-248"16,12-2-57-16,12 2-38 16,-1 3-32-16,-12-4-144 15,-7 0-371-15</inkml:trace>
  <inkml:trace contextRef="#ctx0" brushRef="#br0" timeOffset="186118.14">9350 14489 994 0,'0'-7'486'15,"-1"-5"-193"-15,1 10-151 0,-4 7-44 16,7 16-82-16,-1 4-22 16,11 10 3-16,-1 3 3 15,-6-5 4-15,2 3 0 16,-10-7-77-16,-5-6-91 15</inkml:trace>
  <inkml:trace contextRef="#ctx0" brushRef="#br0" timeOffset="186239.48">9189 14572 1087 0,'27'5'449'0,"31"-3"-273"15,11 0-32-15,7 4-51 16,-1-3-33-16,2 0-93 15</inkml:trace>
  <inkml:trace contextRef="#ctx0" brushRef="#br0" timeOffset="186639.38">10265 14440 623 0,'4'-26'353'0,"5"-20"-82"0,-4-3-70 16,-2-6-24-16,-4 5-40 15,-5 4-18-15,-1 12-27 16,4 13-17-16,-3 20-53 16,3 9-15-16,2 25-28 15,1 9-9-15,6 26 17 0,1 7 4 16,8 7 8-1,-1-7 0-15,0-20-93 16,6-7-108-16</inkml:trace>
  <inkml:trace contextRef="#ctx0" brushRef="#br0" timeOffset="186808.02">10034 14667 914 0,'32'0'353'16,"42"1"-244"-16,8-1-26 16,15 1-19-16,-2 4-10 0,5-1-21 15,-3-1-20-15,-13-2-414 16</inkml:trace>
  <inkml:trace contextRef="#ctx0" brushRef="#br0" timeOffset="187131.3">10103 14927 715 0,'5'-12'307'0,"7"-7"-146"16,27-2-55-16,10 4-10 15,8 9 16-15,-3 8-5 16,-7 14-34-16,-9 8-10 15,-24 12-22-15,-13 4-5 16,-30 3-8-16,-10 4-2 0,-13-6-12 16,0-3-6-16,5-10 2 15,3-6-3 1,20-12-2-16,9-2-5 0,23-5 5 31,15-1 16-31,18 0 25 0,9-1 8 0,15 1-6 31,-1 2-14-31,5 1-1 0,2 3-113 16</inkml:trace>
  <inkml:trace contextRef="#ctx0" brushRef="#br0" timeOffset="187597.85">11263 13855 757 0,'-26'20'299'16,"-32"34"-185"-16,-6 17-28 16,6 32-17-16,11 15-3 15,24 14-21-15,12 1-10 16,19-12-18-16,9-10-4 16,15-18-3-16,10-8 1 15,12-18-51-15,4-13-71 16</inkml:trace>
  <inkml:trace contextRef="#ctx0" brushRef="#br0" timeOffset="187985.86">11456 14338 798 0,'-1'-1'348'0,"-2"1"-173"16,-1 14-87-16,-3 16-58 16,4 11-2-16,3 10 2 0,7 1 1 15,9-7 9-15,5-7 5 16,5-9-2-16,2-8-2 16,5-6-9-1,-4-10 1-15,1-8 1 16,-4-8 3-16,-6-10-8 0,0-2-8 15,-11-13-15-15,-2-6-6 16,1-3-4-16,-7 2 0 0,4 9 3 16,-2 10 1-16,-3 16-7 15,0 10-5 1,-4 19-2-16,-2 5-1 16,2 16 6-16,2-2 4 15,2-2 3-15,7 1 3 0,5-9-68 16,-2-2-335-16</inkml:trace>
  <inkml:trace contextRef="#ctx0" brushRef="#br0" timeOffset="188296.37">11939 14694 730 0,'-11'15'330'16,"-10"9"-135"-16,0 8-91 0,5 1-12 15,9-6-26-15,3-3-20 16,4-13-14-16,2-6 6 16,3-12 7-16,3-10 1 15,6-8-5-15,4-8-9 16,-1-5-8-16,-1 0-4 0,-2 4-3 16,-3 4-3-1,-3 10-5-15,-1 7 0 16,-3 13 0-16,1 8 3 0,4 14-3 15,4 5 1-15,9 2-3 16,3 3-1 0,3-3-1-16,-2 2-5 0,-5-7-119 15,-5-1-102 1</inkml:trace>
  <inkml:trace contextRef="#ctx0" brushRef="#br0" timeOffset="188424.47">11875 14784 1051 0,'7'0'409'16,"18"0"-261"-1,12-1-106-15,22-1-24 0,1-2-57 16</inkml:trace>
  <inkml:trace contextRef="#ctx0" brushRef="#br0" timeOffset="188712.64">12524 14279 1008 0,'2'-3'477'0,"6"-3"-203"16,2 7-94-16,-1 24-92 16,1 7-28-16,1 23-12 15,-2 3-7 1,-6 2-10-16,0-5-4 0,-7-15-13 16,1-1-41-16,-1-15-494 15</inkml:trace>
  <inkml:trace contextRef="#ctx0" brushRef="#br0" timeOffset="188857.4">12380 14533 1009 0,'6'0'472'16,"20"0"-133"0,14 2-174-16,22 5-73 15,7 0-14-15,1 1-21 16,4-2-122-16</inkml:trace>
  <inkml:trace contextRef="#ctx0" brushRef="#br0" timeOffset="189371.81">13228 14273 976 0,'3'-7'406'0,"-2"-4"-261"15,-6 11-47-15,-6 14-70 16,1 13-22-16,-1 18-14 16,10 8 3-16,11 5 10 15,4-3 11-15,18-15 11 0,5-6 5 16,10-16 0-16,0-7 0 15,-3-11 2 1,-2-9 1-16,-12-12-3 16,-1-5-6-16,-13-6-11 15,-6-10-6-15,-9 2-1 16,-2 4-2-16,-7 11-6 0,-2 11-1 16,2 18-9-16,-3 10 1 15,9 16 5-15,2 8 2 0,10 4 4 16,7 0 2-1,5-2 1-15,-3-8-3 0,-2-4-339 16</inkml:trace>
  <inkml:trace contextRef="#ctx0" brushRef="#br0" timeOffset="189571.29">13724 14584 870 0,'-1'6'368'16,"1"9"-161"-16,0 8-74 16,2 5-17-16,1 4-19 15,0 2-49-15,-3-5-19 16,0-6-24-16,1-3-73 16</inkml:trace>
  <inkml:trace contextRef="#ctx0" brushRef="#br0" timeOffset="189767.35">13701 14613 680 0,'13'-5'379'0,"6"-4"-57"16,18 10-161-16,9 6-35 0,4 9-39 16,2 7-10-16,-14 5-28 15,-9 3-1-15,-28 6-11 16,-15 1-8-16,-23 2-9 15,-7 0-5-15,-6-8-30 16,3-8-83-16</inkml:trace>
  <inkml:trace contextRef="#ctx0" brushRef="#br0" timeOffset="190143.01">14053 13875 863 0,'19'15'367'0,"12"9"-175"0,24 30-96 0,8 14 10 16,10 21-3-16,-5 18-11 16,-30 19-28-16,-23 3-16 31,-52-6-18-31,-20-11-4 0,-2-17-4 15,4-10-4-15,16-22-3 16,10-13-32-16,6-25-419 16</inkml:trace>
  <inkml:trace contextRef="#ctx0" brushRef="#br0" timeOffset="190521.76">14793 14498 1392 0,'-3'0'533'0,"-1"0"-407"16,4 2-59-16,0-2-109 16</inkml:trace>
  <inkml:trace contextRef="#ctx0" brushRef="#br0" timeOffset="190863.83">15247 14060 847 0,'6'6'374'0,"5"3"-156"0,-6 20-102 16,-2 12-20-16,-12 21 3 16,-9 13-12-1,-13 18-36-15,-1-3-12 0,13-10-22 16,12-10-6-16,21-21-4 16,13-4-1-1,17-16 5-15,5-7 4 16,6-15 8-16,-7-7-11 0,-15-14-134 15</inkml:trace>
  <inkml:trace contextRef="#ctx0" brushRef="#br0" timeOffset="191126.13">15080 14362 1140 0,'26'4'581'0,"29"1"-189"16,31 0-133-16,9 3-56 0,3-1-112 15,-9-1-504-15</inkml:trace>
  <inkml:trace contextRef="#ctx0" brushRef="#br0" timeOffset="210302.58">7337 15870 649 0,'0'2'365'0,"7"3"-21"16,13 5-130-16,25-1-104 15,17 2-5-15,24-1-46 16,2-6-11-16,-11-4-29 16,-12-1-66-16,-27 0-308 15</inkml:trace>
  <inkml:trace contextRef="#ctx0" brushRef="#br0" timeOffset="210462.01">7373 16058 1075 0,'21'0'455'15,"40"8"-275"1,10-1-11-16,7-3-65 16,0 5-38-16,-20-6-91 0,-8 3-482 15</inkml:trace>
  <inkml:trace contextRef="#ctx0" brushRef="#br0" timeOffset="212286.57">8469 15770 162 0,'-5'4'146'15,"-5"2"30"-15,0 4-31 16,4-2-55-16,2 0-18 16,2 0-9-16,7 1 2 15,-4 0 2-15,-1 3-7 16,-3-2-19-16,-4-1-11 15,7-2-17-15,3-4-4 0,10-4-9 16,2-5-5-16,6-6-11 16,1 0-4-16,-2-3 6 15,-2 0 7-15,-10 1 16 16,-4-1 9-16,-8 3 8 16,-6 3 4-16,-9 7 17 15,-4 5 10-15,-3 14 6 16,3 8-5-16,8 17-27 15,4 10-16-15,14 9-14 16,10-2 0-16,20-6 8 16,11-7 8-16,22-15 17 0,10-4 10 15,1-25 11 1,-2-8 11-16,-10-21 54 16,-13-12 14-16,-23-11 11 15,-18-11-8-15,-37-8-66 16,-22 1-22-16,-35 14-33 0,-8 13-10 15,-5 31-22-15,7 13-6 16,29 23 9-16,20 7-84 16,24 10-130-16,17 2-140 15</inkml:trace>
  <inkml:trace contextRef="#ctx0" brushRef="#br0" timeOffset="212559.74">8859 15848 619 0,'1'-10'392'0,"-2"-12"22"15,-1 11-94-15,-14 12-115 0,-4 12-43 16,-22 25-87-16,-14 8-36 16,-11 21-23-16,-4 1-5 15,16-3-50 1,17 0-114-16</inkml:trace>
  <inkml:trace contextRef="#ctx0" brushRef="#br0" timeOffset="212974.6">9694 15710 1122 0,'-8'-2'455'0,"-4"6"-299"16,-3 14-46-16,5 27-71 0,6 18-13 16,4 13-17-16,9 7-1 15,3-9-3-15,-3-13-82 0</inkml:trace>
  <inkml:trace contextRef="#ctx0" brushRef="#br0" timeOffset="213110.04">9495 16012 993 0,'20'-7'503'0,"17"-4"-97"0,38 8-295 15,11 1-34-15,25 3-12 16,3 7-145-16</inkml:trace>
  <inkml:trace contextRef="#ctx0" brushRef="#br0" timeOffset="213479.23">10461 15878 776 0,'0'-24'431'0,"0"-29"-56"16,2-2-95-16,0 5-93 15,1 8-39-15,-3 7-62 16,0 15-19-16,0 12-25 16,-2 7-9-16,2 14-18 15,-1-2-5-15,1 18-7 16,6 7 0-16,5 19 0 16,4 12 0-16,0 9-2 15,0-3 2-15,1-15-68 16,2-8-76-16</inkml:trace>
  <inkml:trace contextRef="#ctx0" brushRef="#br0" timeOffset="213648.48">10233 16047 852 0,'3'4'382'0,"9"7"-81"0,19-3-68 16,42-4-77-16,19-2 0 15,25-6-102 1,-2-2-22-16,-4 6 12 0,-11 0-118 16</inkml:trace>
  <inkml:trace contextRef="#ctx0" brushRef="#br0" timeOffset="214092.88">10478 16251 1007 0,'5'-14'430'0,"15"-15"-218"15,9 0-28-15,22 12-42 0,11 10-25 16,-1 14-55-16,-5 10-17 16,-22 12-25-1,-23 5-4-15,-23 9-4 0,-15 8-1 16,-28 4-3-1,-9-1-2-15,-6-13-4 16,0-10-2-16,16-18-10 16,10-6-7-16,20-8 1 0,7-2 1 15,19-4 10-15,15 3 12 0,24 0 9 16,17 2 9 0,23 7 8-16,1 6-3 15,-10 3-10-15,-8 4 26 0,-15-1-211 16</inkml:trace>
  <inkml:trace contextRef="#ctx0" brushRef="#br0" timeOffset="214488.32">11579 15440 655 0,'-34'23'340'0,"-22"13"-87"15,-14 28-109-15,5 16-27 16,13 29-39-16,15 8-19 0,29 4-29 16,11-8-10-1,27-26-4-15,10-12-2 16,26-23 2-16,12-13-47 15</inkml:trace>
  <inkml:trace contextRef="#ctx0" brushRef="#br0" timeOffset="-214694.56">11655 15780 730 0,'-11'-27'360'0,"-9"-25"-108"16,28 16-90-16,12 9-11 16,20 18-13-16,8 8-18 15,6 15-48-15,0 10-19 16,-14 10-34-16,-16 2-4 16,-40 15 0-1,-15 8-1-15,-20 6 1 0,0-1-5 16,14-15-3-1,9-11-1-15,20-17-6 0,8-5 0 16,19-8-2-16,3-5 1 16,19-2 1-16,8 0 2 15,14 2-37-15,12 5-77 16</inkml:trace>
  <inkml:trace contextRef="#ctx0" brushRef="#br0" timeOffset="-214396.4">12386 15873 846 0,'-10'-22'428'0,"-5"-19"-154"15,-7 8-76 1,-4 3-31-16,-4 12-74 0,-5 7-37 16,0 15-49-16,0 8-14 15,4 17-19-15,1 8-3 16,14 15 3-16,11 6 5 15,18-2 14 1,12-5 7-16,12-18 10 16,6-9 6-16,3-20 19 15,1-6 14-15,-5-21 28 16,-10-7 7-16,-18-14-6 16,-11-7-13-16,-17-2-36 15,-6 2-26-15,-8 16-98 0,0 10-84 16</inkml:trace>
  <inkml:trace contextRef="#ctx0" brushRef="#br0" timeOffset="-214208.29">12344 15809 1043 0,'-8'6'470'0,"-15"12"-216"16,-1 11-80-16,-13 14-97 15,1 4-23-15,7-3-78 16</inkml:trace>
  <inkml:trace contextRef="#ctx0" brushRef="#br0" timeOffset="-213787.19">12936 15738 889 0,'-2'-8'456'0,"-1"-4"-132"15,-1 9-84-15,2 19-114 16,0 12-43-16,6 23-55 16,7 12-7-16,6 6-6 15,3 2-1-15,-4-12-4 16,-2-9-2-16,-7-16-113 16,-4-9-81-16</inkml:trace>
  <inkml:trace contextRef="#ctx0" brushRef="#br0" timeOffset="-213651.94">12759 15976 1088 0,'0'-4'496'0,"11"-2"-209"0,17 3-72 16,32-1-88-16,19 5-29 0,9 0-51 16,-2-1-14-16,-23 3-144 15,-16-7-308-15</inkml:trace>
  <inkml:trace contextRef="#ctx0" brushRef="#br0" timeOffset="-212848.34">13868 15565 590 0,'-18'-4'349'0,"-10"0"-56"16,-12 15-101-16,-6 10-41 16,-2 22-71-16,0 10-29 15,10 27-29-15,11 10-4 0,30 1-3 16,15-3 0-16,26-21-4 15,10-14-1 1,19-14-14-16,3-9-40 0,10-14-255 16</inkml:trace>
  <inkml:trace contextRef="#ctx0" brushRef="#br0" timeOffset="-212671.3">13842 15938 786 0,'16'3'408'16,"13"1"-99"-16,28 4-138 15,14 6-12-15,8-3-50 16,1-3-30-16,-10-7-42 16,-4-8-75-16</inkml:trace>
  <inkml:trace contextRef="#ctx0" brushRef="#br0" timeOffset="-212059.7">14506 15693 826 0,'-5'-9'402'0,"-5"-11"-144"0,18 7-103 16,14 3-38-16,15 4-36 15,3 4-17-15,5 5-28 16,3 9-8-16,-6 7-12 16,-9 5-7-16,-28 10-7 15,-24 5-2-15,-22 18 0 16,-7 3 3-16,1-1 1 15,13-5-2-15,19-20-1 16,15-7 0-16,26-13 2 16,8-4 2-16,21-10 1 15,2-2 0-15,9-4-10 0,4-4-48 16,-7-2-197-16</inkml:trace>
  <inkml:trace contextRef="#ctx0" brushRef="#br0" timeOffset="-211701.07">15197 15926 539 0,'-2'-11'333'0,"-4"-11"2"32,-5-5-66-32,3-6-84 0,-4-1-33 15,-4 0-59-15,0 2-20 16,-9 8-30-16,-3 8-13 16,-9 10-23-16,0 8-11 15,1 12-14-15,8 5-2 16,17 5 2-16,11 0 2 15,23 5 10-15,11-4 6 16,6-4 2-16,2-5 4 16,-7-11 2-16,-6-3 1 15,-5-4 2-15,-3-3 0 16,-7 3-4-16,-3 1-5 16,3 8-8-16,0 6-1 0,2 16 2 15,5 5 3-15,-7 7 5 0,-3-2 3 16,-15-7 9-1,-10-2 3-15,-16-11 5 16,-2-2 1-16,-2-9 1 16,1-8-1-16,7-9-60 15,5-5-76-15</inkml:trace>
  <inkml:trace contextRef="#ctx0" brushRef="#br0" timeOffset="-211233.32">15305 15569 686 0,'22'17'340'0,"29"26"-86"0,13 16-57 0,-5 27-49 31,-9 8-22-31,-33 6-31 0,-22-4-17 16,-27-16-20-1,-10-15-5-15,4-20-22 16,5-11-47-16,12-26-134 16</inkml:trace>
  <inkml:trace contextRef="#ctx0" brushRef="#br0" timeOffset="-210904.06">15710 15454 928 0,'7'1'426'0,"14"13"-170"16,14 14-96-16,19 27-77 16,7 16-3-16,-4 31-22 15,-11 12-6-15,-38 17-18 16,-24 2-7-16,-39-2-8 16,-8-8-3-16,2-23-5 0,9-17-7 15,25-36-104-15,11-17-428 16</inkml:trace>
  <inkml:trace contextRef="#ctx0" brushRef="#br0" timeOffset="-210391.62">16305 15983 1201 0,'0'-3'580'15,"3"-5"-221"-15,0-3-128 0,4 10-135 16,0-1-41-16,8 4-150 16,3 4-534-16</inkml:trace>
  <inkml:trace contextRef="#ctx0" brushRef="#br0" timeOffset="-209688.1">17130 15711 596 0,'11'-4'324'16,"12"-7"-55"-16,-9 4-17 0,-17 2-70 15,-8-2-37 1,-16 2-68-16,-7-2-38 15,-11 3-28-15,-2 1-6 16,-3 6-8-16,7 5-5 0,9 5-9 16,5 2-4-16,15 3 2 15,5-2 1-15,8 3 3 16,1 3 2-16,1 5 7 16,0 2 6-16,-2 1 11 15,0-3 4-15,1 0-1 0,0-4-2 16,0-9-1-16,0-4 1 15,1-10 12 1,5-4 4-16,8-7 0 16,5 0-4-16,10-1-16 15,8 8-11-15,8 9-3 16,1 10 2-16,0 11 4 16,-5 4 6-16,-10 3 3 15,-7-1 1-15,-22-1 8 16,-9-1 7-16,-21-2 14 0,-7 0 4 15,-10-9 12-15,1-5 0 16,-2-14-9-16,0-4-6 16,9-7-18-16,5 0-11 15,17-3-47-15,9 0-57 16,14 1-191-16</inkml:trace>
  <inkml:trace contextRef="#ctx0" brushRef="#br0" timeOffset="-208478.73">7439 17170 700 0,'15'0'318'0,"8"-3"-115"15,31 2-99-15,16 1-11 16,18 4-24-16,-1 1-27 0,-17 8-19 31,-15-3-34-31</inkml:trace>
  <inkml:trace contextRef="#ctx0" brushRef="#br0" timeOffset="-208316.59">7405 17391 686 0,'16'2'389'0,"36"5"56"0,14 1-254 16,17 2-44-16,1 1-17 15,-17-3-67-15,-13-1-106 16</inkml:trace>
  <inkml:trace contextRef="#ctx0" brushRef="#br0" timeOffset="-205116.07">8328 17320 978 0,'3'-11'467'0,"14"-4"-210"0,20 12-67 15,5 0-11-15,28 14-68 16,6 4-28-16,9 0-79 15,5-1-128-15</inkml:trace>
  <inkml:trace contextRef="#ctx0" brushRef="#br0" timeOffset="-204599.86">9304 17239 655 0,'-27'-2'335'0,"-24"-11"-94"16,7-4-47-16,29-13-94 16,15-6-45-16,33 5-60 0,9-3-3 15,19 19 15 1,2 10 15-16,-3 16 24 15,-1 14 7-15,-24 16 8 16,-18 10 1-16,-39 12-13 16,-18 10-8-16,-17 0-17 15,3-2-9-15,9-21-11 16,-2-16-3-16,9-19-13 16,9-9 5-16,13-12-6 0,19-1 10 15,21-1 44 1,13-1 13-16,7 9 49 15,-1 5 2-15,4 7-25 0,-7 4-17 16,6-1-49-16,7-7-60 16</inkml:trace>
  <inkml:trace contextRef="#ctx0" brushRef="#br0" timeOffset="-204001.46">9847 17394 444 0,'-17'-9'297'16,"-12"-14"13"-16,1-8-83 0,19-8-107 15,9-1-32-15,15 7-33 16,10 2 12 0,11 15 18-16,9 9 6 0,7 14-12 15,3 11-19-15,-20 11-20 16,-13 12-1-16,-38 12-5 15,-19 2-2-15,-13 5-12 16,-5-2-9-16,15-18-12 16,4-12-7-16,8-23-4 15,9-6-3-15,8-10-2 16,9-1 4-16,19 4 19 16,1 0 12-16,20 7 16 15,3 1 0-15,9 4-12 16,4 8-7-16,-9 2-51 15,0 2-107-15</inkml:trace>
  <inkml:trace contextRef="#ctx0" brushRef="#br0" timeOffset="-203887.65">10256 17566 1228 0,'-3'5'559'0,"-3"-2"-268"0,4 4-101 16,6-6-109-16,6 1-57 0</inkml:trace>
  <inkml:trace contextRef="#ctx0" brushRef="#br0" timeOffset="-203222.18">10843 17152 403 0,'14'-3'240'0,"11"-4"-3"0,-7 4-9 15,-17-3-30-15,-5 3-12 0,-15-1-47 16,-6-2-32-16,-6 3-45 0,-4-5-19 15,2 4-24 1,-1-1-6 0,1 3-13-16,6 3-3 15,0 5-7-15,4 4-4 0,5 4-4 16,3 1-4-16,8 7 5 16,3 0 6-16,4 1 12 15,0 3 11-15,-1-7 2 16,1 0-2-16,6-6-4 15,2-6-1-15,17-1-4 16,9-2 1-16,12 0-2 16,8 7-1-16,6 6 3 15,0 7 4-15,-6 13 9 16,-9 1 16-16,-25 2 17 16,-19 2 7-16,-24-9 25 15,-11 2-7-15,-17-10-8 0,2-5-5 16,-3-14-28-1,0-9-7-15,11-16-17 16,-2-6-18-16,21 0-84 0,9-5-77 16</inkml:trace>
  <inkml:trace contextRef="#ctx0" brushRef="#br0" timeOffset="-202514.78">11443 17330 484 0,'3'0'290'16,"3"6"30"-16,2 10-114 0,-1 14-58 15,-1 4-10-15,-5 6-41 16,-1 0-15 0,-1-11-20-16,-1-5-13 15,2-11-25-15,0-4-5 16,3-13-4-16,2-6 1 15,6-11-1-15,2-10-4 0,5 1-6 16,0 0-2-16,10 6-3 16,1 7 0-16,7 11 12 15,-2 6 8-15,-10 14 14 0,-2 9 8 16,-16 7-3-16,-7-5-4 16,-3 1-11-16,-6-3-6 15,-1-16-7 1,8 3-2-16,0-14-3 15,6-12-3-15,13 1-1 16,-3-14 0-16,6-7-1 16,-3 1 2-16,2-3-2 15,6 10 2-15,2 14 20 16,4 11 9-16,-6 20 35 16,-5 11 12-16,-7 13 4 15,-10 4-5-15,-4-5-29 16,1-3-14-16,4-10-199 15</inkml:trace>
  <inkml:trace contextRef="#ctx0" brushRef="#br0" timeOffset="-202113.9">13088 17328 918 0,'1'3'387'0,"5"-1"-180"0,28 4-95 16,13-2-11 0,38-4-2-16,18 0-24 0,21 1-33 31,3 1-13-31,-6 7-21 15,-12-1-12-15,-13 2-147 0,-12-4-119 16</inkml:trace>
  <inkml:trace contextRef="#ctx0" brushRef="#br0" timeOffset="-201740.95">13259 17559 599 0,'2'1'295'0,"16"-1"-89"16,16 0-54-16,37-5-24 16,19 0 2-16,16-1-7 0,1 1-17 15,-9 0-48 1,-6-7-18-16,-12-4-22 16,-10-1-5-16,-25-7-25 0,-19 2-38 15,-26 0-46 1,-14-3-7-16,-21 0 21 15,-4-2 37-15,-6-2 49 16,5 0 17-16,17 10 29 16,9 4 5-16,18 15 4 15,14 9-5-15,17 10-16 16,10 11-2-16,12 10 4 16,-9 1 13-16,-14 2 24 0,-15-1 8 15,-23-7 3 1,-7-7-14-16,-16-4-26 0,-2-12-9 15,-5-6-34-15,6-3-77 16</inkml:trace>
  <inkml:trace contextRef="#ctx0" brushRef="#br0" timeOffset="-201170.99">15310 17299 888 0,'7'10'412'0,"8"9"-190"16,-3 22-87-16,-3 6-17 15,-2 11-48-15,-1-4-16 16,5-15-18-16,8-6-6 15,10-19-12-15,6-10-3 16,9-15-4-16,1-9 0 0,-9-11 3 16,-6-5 1-1,-14-8 4-15,-10-3 1 16,-2-4-4-16,-3 6-3 16,-1 17-8-16,0 11-3 0,0 21 6 15,3 21-2-15,6 23 3 16,4 10 1-16,0 16 1 15,-6-8 7-15,-15-4 5 16,-8-2 4-16,-16-9-3 16,-2-2-1-16,-15-14-2 15,-3-13-2-15,4-20-17 16,0-12-45-16,30-10-117 16,9-5-95-16</inkml:trace>
  <inkml:trace contextRef="#ctx0" brushRef="#br0" timeOffset="-200943.83">15833 17609 896 0,'1'-1'446'16,"1"-2"-169"-16,0 6-80 15,-2-3-89-15,3 9-37 0,6 21-18 16,13 43-9-16,-14-33-15 16,-3 0-11-16,-4-11-71 15,-1-6-76-15</inkml:trace>
  <inkml:trace contextRef="#ctx0" brushRef="#br0" timeOffset="-200749.53">15862 17616 754 0,'10'0'397'16,"20"-5"-97"0,6 5-63-16,10 11-88 0,-1 4-28 0,-8 12-36 31,-9 7-13-31,-17 5-14 0,-11 4-10 16,-19 1-16-16,-12-2-4 0,-22-12-8 15,0-10 4 1,1-20-198-16,10-6 391 15</inkml:trace>
  <inkml:trace contextRef="#ctx0" brushRef="#br0" timeOffset="-200258.25">15375 17113 722 0,'2'-7'309'15,"12"-4"-162"1,9 2-24-16,22 4-23 16,12 6-1-16,11 6-16 15,8-2-5-15,0 3-23 16,-4-5-17-16,-8-1-16 15,-17 2-3-15,-21-4 1 16,-13-2 3-16,-13-3-2 0,-5-7-3 16,-7-3-6-16,2 3-6 15,2-1 1-15,5 7 5 16,8 6 13-16,4 5 4 16,3 12 7-16,-4 2-1 15,-11 8 2-15,-5 2-1 16,-4-1-8-16,5-3 13 15</inkml:trace>
  <inkml:trace contextRef="#ctx0" brushRef="#br0" timeOffset="-199926.09">16417 17328 915 0,'2'0'406'16,"11"5"-167"-16,17 6-78 16,23 5-69-16,1 0-15 15,16 0-46-15,-6-3-14 0,-11-6-73 16,-1-3-86 0</inkml:trace>
  <inkml:trace contextRef="#ctx0" brushRef="#br0" timeOffset="-199779.81">16455 17551 1011 0,'16'5'461'16,"15"1"-208"-16,19-3-85 16,2 4-7-16,9-5-64 15,-2 1-20-15</inkml:trace>
  <inkml:trace contextRef="#ctx0" brushRef="#br0" timeOffset="-199380.06">17413 16934 533 0,'-16'-3'327'0,"-27"5"-10"16,-7 12-127-16,-10 27-73 15,1 10-23-15,14 22-32 16,9 10-13-16,22 18-19 0,14 6 2 16,14-6-1-1,13-10-3-15,18-25-12 16,5-15-11-16,14-26-61 15,0-7-72-15</inkml:trace>
  <inkml:trace contextRef="#ctx0" brushRef="#br0" timeOffset="-199177.03">17303 17503 988 0,'2'1'437'16,"14"1"-193"-16,14 5-79 16,25 6-66-16,8 2-16 0,7 0-37 15,0-4-17-15,-4-1-116 16,4-1-136-16</inkml:trace>
  <inkml:trace contextRef="#ctx0" brushRef="#br0" timeOffset="-198859.48">17892 17336 1067 0,'-10'-22'458'0,"-2"-19"-266"0,12 1-55 16,22 8-66-1,11 9-17-15,14 17-10 0,2 8 6 16,-4 22-11-16,-5 11-12 16,-19 9-5-16,-15 10-2 15,-26 6 0-15,-15 0-1 16,-15-2-8-16,-1-10-3 16,7-16-3-1,10-10-4-15,27-13-7 0,15-6-2 0,28-3 0 16,10 0 3-16,6-3 6 15,3 3-1-15,2 0-86 16,-2 0 49-16</inkml:trace>
  <inkml:trace contextRef="#ctx0" brushRef="#br0" timeOffset="-198398.07">18218 17248 1016 0,'0'-10'401'0,"8"-11"-276"16,9 2-38-16,20 13-24 16,12 6 0-16,9 16 0 15,1 8-15-15,-21 13-28 16,-11 4-3-16,-28 8 0 15,-20-3-1-15,-21 5 0 16,-9-5-4-16,-3-12-2 16,10-6 0-16,18-18-3 15,12-2-4-15,22-8 1 16,13 0 2-16,21 0 2 16,8 0 2-16,3 5-3 15,-2 2-3-15,-8 0-131 16</inkml:trace>
  <inkml:trace contextRef="#ctx0" brushRef="#br0" timeOffset="-198269.32">18662 17630 744 0,'-1'0'486'0,"1"1"41"16,2-1-251-1,-2 0-142-15,0 0-36 0,0 0-143 16</inkml:trace>
  <inkml:trace contextRef="#ctx0" brushRef="#br0" timeOffset="-197167.88">19158 17182 465 0,'1'-3'308'0,"2"-3"-41"15,-16 0-75-15,-8-1-32 0,-9-1-85 16,-10 1-28-16,1 1-23 16,-2 0-4-16,0 2-10 15,7 4-7 1,4 10-12-16,7 0-5 0,7 8 0 15,3 1 5-15,1 3 14 16,2 0 7-16,0 3 11 16,-1-4 3-16,5-3 6 15,3-1 0-15,6-7 3 16,8-6 0-16,12-7-4 16,9-3-4-16,17 6-10 15,3 8 0-15,2 14 3 16,3 8 7-16,-12 6 8 15,-6 1 3-15,-19 1 4 16,-15-3 1-16,-23-6 1 16,-9 0-4-16,-8-9-13 15,-8-9-2-15,-1-10-9 0,1-4-12 16,6-10-98-16,12-1-65 16,18 1-210-1</inkml:trace>
  <inkml:trace contextRef="#ctx0" brushRef="#br0" timeOffset="-195313.79">19410 17450 818 0,'6'-2'365'16,"4"-2"-184"-16,2 8-28 15,-2 17-45-15,0 5-30 0,-5 14-30 0,-3-2-6 31,-5-2-16-31,-5-4-7 16,4-13-14-16,4-8-6 0,5-11-5 16,4-8-1-16,5-11 6 15,-1-3 4-15,4-7 2 16,0-1 2-16,1 7 3 16,0 2 9-16,-2 12 18 15,-2 5 3-15,0 11 1 16,-3 7-6-16,-5 5-17 15,-2 2-2-15,-6-1-6 16,0-3-2-16,1-6 0 16,1-3-1-16,1-9 1 15,3-2 0-15,3-6 2 16,-2-6 1-16,5-3-2 16,1-2-1-16,1 0-4 15,1 1-3-15,2 6 0 16,-1-2 0-16,2 8 0 15,2 6-1-15,0 5-1 0,1 8-2 16,-7 8-2 0,-6 4 2-16,-14 7 3 0,-7 0 2 15,-2 2 4-15,3-7-27 16,16-7-161-16</inkml:trace>
  <inkml:trace contextRef="#ctx0" brushRef="#br0" timeOffset="-195021.39">19792 16892 910 0,'4'-9'440'0,"16"-2"-174"16,9 19-74-16,18 37-83 16,3 13-30-16,5 30-25 15,-3 3-3-15,-14 23-10 16,-7 8-8-16,-30-7-10 16,-6-1-6-16,-18-26-5 15,1-11 5-15,-1-20-125 16,-2-16-72-16</inkml:trace>
  <inkml:trace contextRef="#ctx0" brushRef="#br0" timeOffset="-194728.63">20440 17281 1043 0,'5'-10'588'16,"0"-7"-142"-16,-2 5-190 15,7 4-63-15,-9 6-113 16,3 2-32-16,2 2-39 15,-6-2-56-15,0 0-189 16,0 0-165-16</inkml:trace>
  <inkml:trace contextRef="#ctx0" brushRef="#br0" timeOffset="-194489.79">20466 17464 1182 0,'0'13'492'16,"-2"16"-282"-16,1 6-41 0,5 10-46 16,-1 0-16-16,0 9-21 15,0 0-6-15,-11-2-4 16,-4 0-3 0,-9-14-13-16,-7-8-10 15,-2-22-12-15,-2-10-8 0,4-22-17 16,8-6-16-16,7-7-79 15,9-1-64-15,10-2-173 16</inkml:trace>
  <inkml:trace contextRef="#ctx0" brushRef="#br0" timeOffset="-194031.53">20226 16947 919 0,'-4'0'426'16,"-6"-2"-171"-16,8 2-48 15,11 0-75-15,11 0-28 0,19 0-37 16,12 1 3 0,12 4 3-16,2-1-9 0,1 0-25 15,-7-4-13 1,-16-4-13-16,-9 1-2 0,-27-3-10 16,-10-1-9-16,-15-4-17 15,-5-3-7-15,-3-4 0 0,1 2 8 16,8 4 7-1,5 4-5-15,8 8-1 16,6 5 1-16,14 14 9 16,5 4 12-16,10 11 8 15,-2 3 9-15,-12-1 22 16,-10 0 13-16,-23-6 19 16,-12-6-4-16,-7-1-8 15,-1-3-61-15</inkml:trace>
</inkml:ink>
</file>

<file path=ppt/ink/ink3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7T08:33:21.113"/>
    </inkml:context>
    <inkml:brush xml:id="br0">
      <inkml:brushProperty name="width" value="0.05292" units="cm"/>
      <inkml:brushProperty name="height" value="0.05292" units="cm"/>
      <inkml:brushProperty name="color" value="#FF0000"/>
    </inkml:brush>
  </inkml:definitions>
  <inkml:trace contextRef="#ctx0" brushRef="#br0">7817 13323 394 0,'1'-11'259'0,"7"-8"17"0,-3 1-23 16,-4 7-31-16,-2 5-12 15,-7 4-34-15,1 4-27 16,0 11-63-16,-1 7-26 16,-5 18-40-16,1 6-9 15,-4 10-6-15,0 1 0 16,-1-2-2-16,0-3 1 15,3-5 1-15,2-8 0 16,9-11 2-16,-1-11 2 0,7-19 11 16,2-11 8-16,5-19 19 15,3-7 5-15,1-6 0 16,-1-4 3-16,-3 3-16 16,1-2-6-16,-7 0-10 15,2 8-6-15,-5 9-3 16,-1 8-1-16,3 18-1 15,-2 6-5-15,3 19-2 16,4 6-1-16,-1 13-1 16,6 4 0-16,3 4-2 15,3 5 0-15,5-1 0 16,-6 0 1-16,-1-9-1 16,0-5-1-16,-4-12-28 15,1-6-57-15,-4-10-126 16,-6-6-76-16</inkml:trace>
  <inkml:trace contextRef="#ctx0" brushRef="#br0" timeOffset="153.32">7722 13591 820 0,'7'-3'491'15,"6"-7"-57"-15,10 0-176 0,7-1-49 16,3-3-95-16,3 6-41 15,-6 3-73-15,2 3-186 16</inkml:trace>
  <inkml:trace contextRef="#ctx0" brushRef="#br0" timeOffset="940.58">10202 14073 548 0,'0'-6'353'0,"0"-6"11"15,2 4-104-15,2 9-104 16,0 6-49-16,5 17-63 16,-5 6-11-16,2 11-2 15,-1 5-3-15,-4 1-4 16,-1-6-3-16,0-6-5 15,0-4-3-15,0-5-5 16,0 0-3-16,0-6-5 16,0-3-7-16,0-11-81 15,0-6-40-15,8-11-194 16</inkml:trace>
  <inkml:trace contextRef="#ctx0" brushRef="#br0" timeOffset="1347.96">10194 14156 367 0,'-7'-6'270'16,"-7"-10"50"-16,2 1-89 0,8-7-59 0,5 2-7 31,15-2-17-31,7-1-8 0,10 1-10 0,0-3-21 16,4 8-33-16,-1 4-12 16,-5 12-30-16,-7 5-9 15,-12 8-5-15,-7 8-2 16,-13 5-2-16,-4 3-1 15,-9-5-1-15,-2-4 1 0,4-6 1 16,7-8 0-16,8-4-6 16,4-3-4-16,8-6-3 15,6 3 2-15,13-2 6 16,5 6 3-16,15 6 0 16,-4 1-2-16,-5 11-4 15,-8 0-2-15,-24 6 1 31,-9 8 2-31,-24 6 1 0,-12 4 1 0,-16-3 1 16,0-5 2-16,2-11-6 31,3-6-3-31,15-8-4 16,4-3-7-16,12-9-16 0,13-1-20 0,17-9-145 16,6-4-184-16</inkml:trace>
  <inkml:trace contextRef="#ctx0" brushRef="#br0" timeOffset="2346.71">10772 10119 502 0,'1'-4'317'0,"0"-3"14"16,1 3-95-16,-4 7-77 16,0 5-38-16,-10 12-60 15,-3 5-16-15,5 9-17 16,-3 1-11-16,8 7-10 16,1-1-2-16,-3-3-3 15,2-6 3-15,1-9 2 16,2-7 2-16,1-15 13 15,4-5 6-15,1-21 30 16,1-12 14-16,5-15 17 16,-2-8 5-16,-1-4-15 15,5 3-14-15,-3 5-24 16,5 8-9-16,-5 15-6 16,-1 3 4-16,1 15-2 15,-5 7-5-15,5 12-13 16,4 10-6-16,-2 11-3 15,8 6 1-15,-1 4 2 16,1 2 0-16,2 3-1 0,1 2 1 16,-2 2-2-16,-2-5 1 15,-3-5-5-15,-4-4-11 16,-5-8-70-16,-3-3-61 16,-6-11-181-16,-7-7-230 15</inkml:trace>
  <inkml:trace contextRef="#ctx0" brushRef="#br0" timeOffset="2505.34">10736 10221 845 0,'1'-5'468'0,"7"-8"-76"16,6-1-70-16,10-2-96 16,8 2-39-16,2 6-67 0,-2 0-38 15,0 7-41 1,0-2-64-16</inkml:trace>
  <inkml:trace contextRef="#ctx0" brushRef="#br0" timeOffset="3560.13">15460 13174 708 0,'0'-4'347'0,"-2"1"-118"16,-1 2-25-16,1 0-44 15,1 1-17-15,0 0-30 16,0 0-18-16,0 0-39 16,0 0-19-16,-2 4-26 15,1 25-6-15,-27 43-3 16,28-22-1-16,-2 12 0 15,0-5 0-15,-2-9-1 16,1-7-4-16,5-18-27 16,4-6-41-16,2-15-72 15,1-7-60-15,0-16-175 16</inkml:trace>
  <inkml:trace contextRef="#ctx0" brushRef="#br0" timeOffset="3949.44">15343 13238 404 0,'-3'-7'236'16,"-1"-4"-38"-16,5-1-27 16,8 0 5-16,8 0 15 15,5-3-8-15,14 3-37 16,0 2-27-16,8 7-52 16,-3 4-13-16,-9 8-24 15,-4-1-11-15,-13 5-9 16,-8 1-3-16,-7 2 2 15,-7 5 0-15,-11-1 0 16,-7 0 1-16,-2-5-2 16,1-5-2-16,11-5-4 15,11-2-3-15,14-3-3 16,9 3 0-16,7 0 5 16,8 3 1-16,0 9-2 15,-2 2 1-15,-5 9-1 16,-7 1 1-16,-23 4 7 15,-11 1 2-15,-12-6 6 16,-12 1 3-16,-1-9 3 16,-4-2 1-16,-1-9 5 15,8-6 1-15,10-3-11 16,7-4-5-16,11-3-150 0</inkml:trace>
  <inkml:trace contextRef="#ctx0" brushRef="#br0" timeOffset="80912.03">8919 10695 264 0,'11'-1'177'0,"9"-2"2"15,11-1-29-15,3 1 6 0,4-4-18 16,-1 2-21-16,-7 2-40 16,-11 1-12-16,-13 2-3 15,-7 2 10-15,-19 0 17 16,-4 0 5-16,-5 3-5 16,-1-2-9-16,4 1-18 15,0-1-12-15,2 0-9 16,-2-1-3-16,-7 1-4 15,1 0-3-15,-12-1-4 16,-8 3-1-16,-24-1 2 0,-24 1-5 16,-20 1-8-1,-18-1-3-15,-26 7-8 16,1 4 0-16,-22 9 0 0,5 5 0 16,19 6 1-16,-9 2-1 15,20-2 2-15,11-2 0 16,4-8 0-1,10-5 0-15,13-8-1 0,3-5 0 0,26-2 1 32,10-2 0-32,21-1-1 0,9-1 0 0,10-2 0 31,10 3 0-31,13-3 0 16,3-1 1-16,7-3 0 15,3-1 0-15,6 0-2 0,1 1 0 0,0 3-2 16,2-2 1-1,0-1-2 1,1 0 0-16,1-1 0 0,2 0-1 0,-3 0 0 16,1 0 1-16,-5 3 0 15,1-1 1-15,-1-1 0 16,-6-3 1-16,3-5 1 16,-4-3-1-1,2-4 0-15,7-1-2 16,2-6-1-16,1-1-1 0,10 3-1 15,6 0-1 1,2 9 1-16,-1 1 1 16,-13 7 1-16,-6 3 0 0,-13 4 2 15,-7 2 1-15,-7 1 0 16,-5 1 0-16,3 0-1 16,-2-4 1-16,4 1-2 15,5 3 0-15,-3-3 0 16,5 4-1-16,-2 1 0 15,-2 0 0-15,-1 8 0 16,-8 3-1-16,-9 8 1 16,-6 5-2-16,-8 2 2 15,3 0 0-15,5-5 1 16,6-8 0-16,13-3-1 16,5 0-1-16,18-5 0 15,12 3-1-15,25 0 3 16,14-1 4-16,8 8 7 15,4-1 2-15,-5-1 2 0,-8-1 2 16,-7-9 23-16,-8-3-140 16</inkml:trace>
  <inkml:trace contextRef="#ctx0" brushRef="#br0" timeOffset="81376.33">4712 10400 317 0,'-7'-5'187'16,"-4"-4"17"-16,4-1-12 15,3 4-8-15,4 1-14 0,8 5-36 16,7 0-15 0,16-2-9-16,12 0-1 15,16 0-21-15,3 0-20 0,12 0-35 16,4 1-55-16</inkml:trace>
  <inkml:trace contextRef="#ctx0" brushRef="#br0" timeOffset="81855.23">5481 10112 711 0,'4'-9'366'0,"2"-10"-134"0,1 13-83 16,1 5-31-16,2 15-68 15,-2 9-20-15,-3 12-16 16,2 7 1-16,1 9-4 0,4 3-1 16,6-1 1-16,-1-5 0 15,1-20 8-15,0-6 12 16,0-18 47-1,0-5 18-15,1-17 20 16,-1-8-7 0,-3-18-37-16,2-1-15 0,-2-7-26 15,-3-2-8-15,8 12-16 16,-3 1-5-16,-1 13-13 16,0 13-61-16,-12 8-229 15,-8 9-281-15</inkml:trace>
  <inkml:trace contextRef="#ctx0" brushRef="#br0" timeOffset="82224.8">5927 10372 350 0,'-2'10'192'0,"0"3"-40"15,-5 13-49-15,-1 5-9 16,-4 1-18-16,-3 4-10 0,5-10-14 16,-2-4-3-1,11-7 8-15,3-7 15 16,3-4 25-16,5-5 5 16,-2-13-9-16,3-1-15 15,-1-15-33-15,-2-2-12 0,1-8-13 16,-2-5-7-1,0 7-9-15,-4 6-4 0,0 17-8 16,1 8-5-16,1 13-1 16,3 8 1-16,4 12 3 15,3 5 5-15,7 6 5 16,5-3 0-16,3-3 4 16,-3-3 0-16,-7-8-75 15,-8-2-86-15</inkml:trace>
  <inkml:trace contextRef="#ctx0" brushRef="#br0" timeOffset="82366.6">5903 10519 627 0,'13'0'327'0,"19"-5"-82"0,12 2-62 16,16-1-71-16,2 1-31 15,-3-1-39-15,-13 0-38 16</inkml:trace>
  <inkml:trace contextRef="#ctx0" brushRef="#br0" timeOffset="82902.89">5425 9901 186 0,'0'2'134'16,"1"0"17"0,-1 1-16-16,0-3-21 0,0 0-13 15,14 3-10-15,50 18-11 16,-11-18-5-16,11 3-4 16,17-2-18-16,-1-4-10 15,-7-2-21-15,-8-2-6 16,-17-6-1-16,-8-8 2 15,-12-4 6-15,-10-2 4 16,-11-2-5-16,-6 3-4 16,-5 5-11-16,-1 6-4 15,1 7-7-15,4 5-3 0,10 8-3 16,3 7 3-16,8 13 9 16,1 3 10-16,-9 5 21 15,-4-1 15-15,-12-1 22 16,-8-7 5-16,-11-7-8 15,-1-6-13-15,-3-3-22 16,-4-1-101-16</inkml:trace>
  <inkml:trace contextRef="#ctx0" brushRef="#br0" timeOffset="95880.53">8136 11406 376 0,'-6'5'158'0,"-5"5"-90"0,2 0-35 16,9-3-25-16,3-6-3 16,12-10 1-16,4-4 1 15,7-11 0-15,3-3-2 16,7-2-4-16,0-2-1 16,8 1-5-16,6 0-1 15,14 6 2-15,9 1 4 0,14 11 11 16,2 8 6-1,-1 10 4-15,-5 9-4 0,-8 11-6 16,-8 3-2-16,-1 11-1 16,-5 5-1-16,-5 8-4 15,-3 7-1 1,-16 4 1-16,-5-1 3 0,-12 2 17 16,-3-1 10-16,5 2 10 15,2 2 2 1,12-5-12-16,3 1-9 0,6-12-10 15,3-11-4-15,7-7 0 16,5-9 1 0,4-14 4-16,4-5 2 15,-1-16 0-15,5-10-1 16,5-3-9-16,3 1-4 0,1 13-9 16,-7 9-1-16,-10 15 6 15,-10 6 4-15,-8 10 13 0,1 6 3 16,5 7-2-16,7 6-3 15,5 6-4 1,2-1-3-16,3 1-2 0,2-4 1 0,-8-4-3 16,-2-2 0-16,-12-1-2 15,-11 1-1 1,-8-1 1-16,-5 3 1 16,5 1 2-16,7-3 0 0,9-7 2 15,10-11 0 1,18-17 0-16,8-11 0 0,22-11-1 15,0-4-2 1,3-2-2-16,-3 7-1 0,-9 12-1 31,0 12-3-31,-21 17 0 16,-10 7 0-16,-18 10 4 0,-5 2 1 16,7 2 1-16,6-1 1 0,13 0-1 15,9-1 0 1,-1 5 0-16,-2 1-2 0,-9 9 0 0,-8-2 0 15,-17-2-1-15,-5 0 0 16,-12-2 1-16,-2 1 1 16,5-1 2-16,6-5 1 0,17-8 1 31,9-11 3-31,8-16 2 0,1-5 0 0,-3-6-2 31,-4 1-24-31,-13 10-122 0,-7 5-18 0,-17 3-4 16,-6 1 20-16,-2 2 25 15</inkml:trace>
  <inkml:trace contextRef="#ctx0" brushRef="#br0" timeOffset="96367.2">13680 14060 618 0,'0'-5'259'16,"1"0"-149"-16,7 5-55 15,3 3-8-15,7 14-14 16,1 2-3-16,6 17-7 15,2 4-3-15,5 5-6 16,1-1-1-16,5 0-4 16,5 2-1-16,0-1 3 15,-6-5 5-15,-17-6 18 16,-16-8 17-16,-34-11 31 16,-14-1 6-16,-22-9-5 15,3 2-16-15,5-5-36 16,12-2-8-16</inkml:trace>
  <inkml:trace contextRef="#ctx0" brushRef="#br0" timeOffset="98895.64">16041 14328 264 0,'7'2'173'15,"9"4"27"-15,-1-1-6 16,-9 0-18-16,-1-2-20 16,-1-1-57-16,-2 1-24 0,-2-3-23 15,0 0-5-15,-2 0-7 16,-7 3-5-16,-23 1-17 16,-110 17-6-16,21-7-5 15,-28 2 1-15,-37 2 4 16,-9 4 1-16,-30 1 6 15,5 0 2-15,-4 1 3 0,14-6 2 16,10-8-4-16,4 1-4 16,26-11-6-16,0-3-2 15,19 0-2-15,16-6-1 16,23 3 1-16,17-1-1 16,33-4 1-16,12 4 0 15,23-1 0-15,11 1-1 16,16 3-6-16,5 1-2 0,6-1-3 31,1 3 1-31,-1-2 5 0,-4-2 4 0,-2-3-1 16,0 0-2-16,2-2-4 15,2 1-3-15,0 3 1 16,0-1 1 0,-5 2 2-16,0 5-1 0,-4 2 0 15,-2-2 0-15,1 0 0 16,0 0 1-1,-2 1 1-15,-7 3 2 16,9-4 1-16,0 0-1 0,0 0 0 16,1-1 0-16,2-2 0 15,26-7 2-15,25-41 15 16,-33 29 13-16,-8 6 26 0,-5 6 10 16,-10 5-8-1,-5 5-14-15,-11 8-25 0,-6 7-11 16,-14 12-6-1,-5 3 0-15,-14 7 1 16,-2-3 0-16,6-3 2 16,5-3 3-16,20-8 7 0,10-6 3 15,17-6 10 1,4-3 17-16,11-3 36 16,7-2 8-16,14-4 1 15,11 3-14-15,12 4-36 0,4 2-10 16,-1 4-8-16,-6-2-2 15,-15-2 0 1,-4-2-73-16</inkml:trace>
  <inkml:trace contextRef="#ctx0" brushRef="#br0" timeOffset="99499.35">11724 15054 386 0,'-8'-4'254'0,"-8"-5"38"15,5 6-84-15,9 1-56 16,3 2-16-16,12 1-30 16,6 1-11-16,19 0-21 15,10-3-9-15,9 1-29 16,2 0 7-16</inkml:trace>
  <inkml:trace contextRef="#ctx0" brushRef="#br0" timeOffset="99919.15">12195 14946 776 0,'4'-15'356'0,"7"-13"-147"16,-3 5-32-16,-2 16-65 15,3 11-29-15,-4 19-47 16,3 10-15-16,1 18-5 16,-1 0-3-16,0 0-2 15,3 0-1-15,4-9 2 16,0-8 2-16,3-13 11 16,4-9 35-16,2-14 61 15,3-3 12-15,4-17 6 0,-1-5-32 16,0-10-56-1,0-5-15-15,-1-9-18 16,-3-1-10-16,-11 8-73 16,-6 11-68-16,-10 28-202 15</inkml:trace>
  <inkml:trace contextRef="#ctx0" brushRef="#br0" timeOffset="100464.02">12668 15282 510 0,'0'4'224'0,"-2"7"-101"16,-5 8-23-16,-2 6-17 0,-6 8-14 15,0 3-27 1,-3-1-7-16,5-9-9 16,2-4-2-16,5-14 9 15,6-2 16-15,3-9 14 16,0-9 3-16,3-13-11 0,1-6-18 16,3-8-20-16,3-1-5 15,1 5-12-15,2 3-4 16,-5 14-4-16,1 4-3 15,-3 12 3-15,1 3 3 16,-5 12 4-16,2 5 2 16,3 12 3-16,-3 7 0 15,5 3 2-15,3 5 0 0,-2-8-6 16,0-3-2-16,3-11-139 16,-5-8-133-16</inkml:trace>
  <inkml:trace contextRef="#ctx0" brushRef="#br0" timeOffset="100580.42">12629 15442 415 0,'14'-3'229'0,"15"0"-47"16,7 0-74-16,5 0-96 16</inkml:trace>
  <inkml:trace contextRef="#ctx0" brushRef="#br0" timeOffset="101123.52">12095 14721 363 0,'13'-1'206'0,"18"0"-33"0,2 0-16 16,12 3-33-16,6 2-23 15,5 3-37-15,3 3-12 16,-9-6-23-16,-12-2-4 16,-18 0 5-16,-8-5 7 15,-19-5-2-15,-4-2-4 0,-8-7-13 16,-3-1-9-16,5 0-7 15,3 2-2-15,12 4-13 16,4 4-7-16,12 8 0 16,5 1 6-16,5 10 23 15,0 7 17-15,-7 5 16 16,-6 1 5-16,-22-1 34 16,-5-2 12-16,-15-7 10 15,-2-5-4-15,3-3-42 16,2-3-27-16,8 7-512 15</inkml:trace>
  <inkml:trace contextRef="#ctx0" brushRef="#br0" timeOffset="129781.9">13713 12385 564 0,'-3'-3'288'0,"3"-3"-97"0,0 3-63 16,0 1-25-16,0 1-35 16,0 1-12-16,0 0 10 15,0 0 15-15,0 0 22 16,0 0 6-16,0 0 4 15,0 0-3-15,0 0-14 16,0 0-7-16,0 0-17 16,0 0-9-16,0 4-11 15,-1 6-3-15,0 5-11 16,-7 27-5-16,6-24-9 16,2-1-4-16,-5 1-9 15,4 1-2-15,-5 1-1 16,-1 3 0-16,3 3 2 15,-5 0 0-15,5 4 3 0,0-1 1 16,-6 1 1-16,2-2 2 16,-2 3 2-16,-2 1 1 15,-1 1 2-15,1 5 0 16,-6 0 0-16,0 2-1 16,-3 1-3-16,-2-2-1 15,-3 4-5-15,-1-1-2 0,5 4-1 16,0-2-1-16,6-1-2 15,1 2-1 1,1-2-1-16,-1-1 0 16,3 4-1-16,-6-4 0 0,5 4 1 15,-1-5 0-15,0-4 1 16,1 3-1-16,-2-6 0 16,1 4-1-16,5 3 0 15,-6-1 1-15,1-2-1 16,0 1-1-16,-1-3 2 15,5 2-2-15,0 0 1 16,-4-3 1-16,-2-3-1 16,0 0 1-16,-4-1 0 15,0 4 0-15,2 2 0 0,0-6-1 16,4-1 0 0,2-4-1-16,3-5 0 0,2 0-1 15,1-6 1-15,0-3-1 16,4-2 1-16,-1-2 1 15,-1 2-1-15,0 3 0 16,-2 0 0-16,2 0 0 16,1-5 0-16,2-2 0 0,-1-6 2 31,0-3-1-31,2 2 1 0,0-1-1 0,6-21-1 16,18-39-1-16,-5 17 0 15,0-2 0 1,1-4 0-16,0 2 0 15,3 2 0-15,-4 1 0 0,4-1 0 16,1-6 1-16,-2-7-1 16,1-4 0-16,-4-2-1 15,-1-1 1-15,-2 2 0 16,3 5 0-16,-3-4 0 16,3-1 0-16,0 1 1 0,-2-4-1 15,1 5 0-15,0 4 1 16,-1-1-1-16,3 1 0 15,1-1 0 1,2-7-1-16,5 2 0 0,0 0 0 16,1 9 1-16,-1 11-1 15,-10 13 2-15,-3 8 0 0,-4 10 0 32,-6 6 2-32,-1 5-2 0,0 3 0 0,-5 2 0 15,0-2 0-15,0 0 1 16,-1 4 0-16,-13 25 0 15,-18 35-1 1,9-24-1 0,1 5 0-16,-2 8-1 0,-1 6 0 0,2 0 1 31,-5-1-1-31,1 4 1 0,0 1 0 0,-3 7-1 16,3 8 0-1,-2 2 1-15,-2-3-1 16,0 3 1-16,-1-3 1 15,-1-2-2-15,-3 5 2 16,3-5-2-16,-1-6 0 0,6-6 1 0,7-6 0 31,0-8 0-31,2 4 0 0,5-8 0 16,-2-4 0-16,8-6 0 16,0-9 0-16,3-2 0 15,1-4 0-15,1-5 0 16,1-4-1-16,1-5 0 0,2-5 0 15,2-11-2-15,3-8 1 16,8-17-2 0,2-10 1-16,3-11 1 0,8-1 0 15,-1-3 0 1,1 6 1-16,8 2 0 0,-3 1 0 16,6-6 0-1,0-5 0-15,0-10 0 16,-2-8-1-16,0-4 0 15,2-10 1-15,7-4 0 16,-2 2 0-16,-1 8 2 16,-2 17-1-16,-11 13 1 0,-3 3 0 15,-3-2 0-15,-5-2 0 16,3 2-1-16,-4 0 0 0,1 4 0 0,2 1 0 16,-4 5-1-16,3 5 1 15,-4 10-1 1,-6 4 1-16,-2 10 1 15,-2 3-1-15,1 10-1 0,-3 5 0 16,-2 10 0 0,0 2 0-16,-6 8 0 15,4 2 1-15,-5-1 0 16,1 0 1-16,0 1-2 16,-5 6 0-16,3 10 0 15,-9 6 0-15,-12 14 0 16,-4 5 0-16,-8 13 1 15,1 0-1-15,-2 4 0 16,2 2 1-16,2 3-1 16,1 1 0-16,6 3 0 15,3-2 1-15,2-11-1 16,2 0 1-16,3-1 0 16,-3-4-1-16,-3-3 1 15,1-3-1-15,-6-8 1 16,6-1 1-16,2 0-1 15,-2 0 0-15,4-6 0 16,4-1 0-16,1-10 1 16,2-5-2-16,4-8 1 0,0-3-1 15,3-8 1-15,2-4 0 16,1-3-1-16,4-8 0 16,3-5-1-16,3-7 0 15,4-7 0-15,4-6 0 16,0-3 1-16,2-5 0 0,3-8 0 15,-1-4-1-15,5-9-1 16,5-6-1-16,5-11 0 16,7 1 2-16,5-16 0 15,1-2 1-15,-3-1-1 16,-7 4 1-16,-4 10 1 16,-3 1 0-16,-3 6 1 15,-1 1 0-15,-6 5-1 16,-2 3 0-16,-3 12 0 15,-1 7 1-15,2 3-1 16,4 1-1-16,2-6 1 16,1-11-1-16,10-3 0 15,-3-4 0-15,1 2 0 0,-4 10 0 16,-9 14 1 0,-5 10 0-16,-9 17 1 0,3 6 1 15,-11 1-1-15,6 6-2 16,0-6 0-1,-1 0 0-15,1-1 2 0,0 0 0 0,0 0 1 16,3-8-1 0,5-14 0-16,11-27-1 0,-16 34 1 15,3 3-1-15,-6 5 0 16,-4 5 0-16,-1 5-2 16,-6 1-2-16,4 11-1 15,4 3-1-15,-6 6 2 16,2 8 1-1,-7 10 0-15,-8 3 1 0,-3 15 0 16,-4 10 0-16,-10 4 1 16,2 3-1-16,-3-5 1 15,-1-6 1-15,8-2 0 16,-2-1 0-16,8 1-1 0,4-2 0 16,3-8 1-16,2-3-1 15,5-11 0-15,2-4 0 16,7-12 0-16,1-4 0 15,0-12-1-15,2-4-1 16,3-4 0-16,4-14-1 16,8-10 2-16,-1-12 1 15,3-11-1-15,-2-5 1 16,4-9 0 0,2 1 0-16,6-7 0 0,4 5 0 15,-4 5 2 1,1-4-2-16,0-1 1 0,0-3-1 15,3-1 0-15,-1 5 1 16,-3 10-1-16,-2 4 1 16,-4 9 0-16,-3 3-1 15,-5 4 1-15,2 2 0 16,-6 1 0-16,0 4 0 16,-1 4 0-16,-5 2 0 15,-2 7 1-15,2 6 1 0,-4 1-1 16,2 5-2-16,0 0-2 15,-1 0-1-15,0 0 1 0,1 0 0 16,0 0 2 0,-1 0 0-16,-1 10 0 15,0 3 0-15,-11 31 0 16,5-27-2-16,-1 5 1 16,-2 4 0-16,-3 9 0 15,1 2 1-15,-1 8-1 16,-3-1 1-16,2 3 0 15,0 5 0-15,-1 0 0 16,1 1 0-16,-1-1 1 16,-4-4-1-16,1-1 0 0,-2-2 1 15,-2 3-1-15,2-1 1 16,-1 5-1-16,1 2 0 0,3-1 0 16,-1-1 0-16,3-2 0 15,0-2 0 1,1-5 1-16,-3 1 0 15,0-3-1-15,3 2 1 0,0-6-1 0,2 2 0 32,-7-6 1-32,-2-3-1 15,7 3 1-15,-2-3-1 16,3 0 0-16,2 0 0 16,-5-4 0-16,3 2 0 0,3-5 0 15,0 1 0-15,5-1 0 16,1-1 0-16,0 0 0 15,0 1 0-15,-2 5 0 16,-3-3 0-16,2 3 1 16,-2-4-1-16,3-3 1 15,0-6-1-15,3-2 1 16,1-2 0-16,1-4 1 16,0 0-1-16,-2-3 1 15,1-3 0-15,-3 1 0 0,5-4 1 16,0 1-1-1,-1 0 1-15,1 0-2 16,-7-15 0-16,-17-43-1 0,18 23 0 16,3-8-1-16,1 1 0 15,3 2 1 1,-1 2 0-16,-3 10 1 0,1 4 0 16,-3 6 0-16,2 6 0 15,-2 5 0-15,1 3-1 16,5 6-3-16,0 6-1 15,6 10-1-15,1 6 0 16,0 11 4-16,0 5 0 0,-4 11 1 16,2 4 0-1,-1 1 0-15,2-3 1 16,-1-12 0-16,-4-9 0 0,1-12 1 16,1-9-1-16,-3-10 3 15,0-4 1-15,0-16-1 16,0-6 2-16,0-15-4 15,0-7 0-15,-6-11 0 16,2 6-1-16,-1 8 1 16,0 8-2-16,3 20 0 15,-3 6 0-15,2 11-3 16,0 10 1-16,3 3-2 16,3 4 1-16,1 5 2 15,3 1 0-15,0 9 0 16,-1 1 0-16,-2 1 1 15,0-1 0-15,-2-2 0 16,-2-5 2-16,1-6-1 16,-1-3 1-16,-1-11 1 0,0-4 0 15,1-4-1-15,0 1 0 16,0 0-2-16,0 0-2 16,0 0 0-16,0 0 0 15,21-6-1-15,31-19 2 16,-17-4-1-16,5-10 0 15,8-7 2-15,4-7-1 16,-7 2 0-16,1 11 1 16,-15 8 1-16,-6 10 0 15,-8 13 0-15,-9 4-1 16,-5 9 2-16,-3 8-1 0,-7-1 2 16,-1 6 1-16,-7 1-1 15,-2 0-1-15,-2 2 0 16,0-3-1-16,-5 6 0 15,-5 2-1-15,-2 11 1 16,-10 2-1-16,2 0 0 16,6-3 0-16,2-5 0 15,9-3 0-15,7-11 0 16,5-4-2-16,10-9-2 16,6-5-1-16,13-13-1 0,4-5 1 15,17-12 1-15,7-2 2 16,5-2 2-16,0-1-1 15,-15 5 2 1,-8 0 1-16,-11 10 0 16,-6 5 1-16,-6 1 1 0,-4 3 1 0,-7 8 2 15,-3 1-1 1,-11 10-1-16,-8 10-2 16,-9 9-3-16,-2 8 0 15,-7 8 0-15,4-2 0 0,4-4 0 16,3-5 0-16,17-9-1 15,4-8 0-15,10-6-5 16,4-5 0-16,10-9-2 16,7-3 2-16,12-15 3 15,8-1 1-15,2-2 1 16,-4 0 1-16,-11 7 0 16,-6 6 2-16,-9 4 0 15,-2 3 0-15,-5 5 1 0,-3-3 1 16,-4 1 1-16,-3 2 2 15,-3-1 0 1,-7 2-1-16,-16-4-1 16,-6 3-1-16,-9 3-2 15,-3-3-1-15,12 4-1 16,4-3 0-16,13 0-2 16,8 1 0-16,12 2-4 15,2 5-1-15,7-3-1 16,2-2 0-16,9 4 3 15,3-1 0-15,8-1 3 16,6 2 0-16,5-4 1 0,-5 0 1 16,-4-1 1-16,-3 3 0 15,-12-2 1-15,-4 0 0 16,-6 5 3-16,-5-5 2 0,-11 0 1 16,-3-2 0-1,-24-7-1-15,-6 1-3 16,-9-5 0-16,-1 0-2 0,16 6-2 15,5-4-1-15,15 8-1 16,9-2-3-16,7 3-3 16,3 3 0-16,12 3-2 15,6 1 2-15,10 0 5 0,6 1-1 16,5-2 3 0,1-3 0-16,-3 8 1 15,-7-11 1-15,-16 1 0 16,3 12 1-16,-15-10 0 15,0 6 1-15,-4-5 2 16,-6-3 1-16,-6 1 1 16,-3-3-1-16,-11-1 0 15,-9-2-1-15,-5-4-2 16,-6-2-1-16,10 6-2 16,5-6-1-16,17 9-2 15,6 1-1-15,10 0-3 16,3 4 0-16,5-2-1 0,10 8 1 15,5 0 3-15,9 6 1 16,10 1 1-16,-2-2 1 16,-5-6 1-16,-3-4 0 15,-11-4 0-15,-4 3 1 16,-3 2 2-16,-5-2 1 16,-10-2 4-16,-8-5 2 0,-9 2-1 15,-3-2-2 1,-5 5-5-16,5 0-1 0,1-1-2 15,8 4-1-15,3 1 22 16,6 0-70-16,7 0-221 16</inkml:trace>
  <inkml:trace contextRef="#ctx0" brushRef="#br0" timeOffset="130980.01">13006 11382 831 0,'-8'-5'364'0,"-10"-6"-158"15,-1 10-43-15,-4 16-46 16,-3 16-30-16,1 51-60 16,2 26-9-16,15 50-9 15,8 34-3-15,28 7-3 16,10-3-1-16,23-22-1 16,9-36-2-16,7-36-32 15,-2-21-100-15</inkml:trace>
  <inkml:trace contextRef="#ctx0" brushRef="#br0" timeOffset="131366.53">12999 12863 666 0,'-14'-11'345'0,"-11"-7"-73"0,3-1-29 16,13 10-54 0,9 1-38-16,19 8-69 15,9 5-31-15,19 5-30 0,5 0 0 16,-4-5-2 0,0-5 2-16,-22-17 4 15,-3-6 2-15,-12-19-6 16,-3-9-8-16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7:43:11.042"/>
    </inkml:context>
    <inkml:brush xml:id="br0">
      <inkml:brushProperty name="width" value="0.05292" units="cm"/>
      <inkml:brushProperty name="height" value="0.05292" units="cm"/>
      <inkml:brushProperty name="color" value="#FF0000"/>
    </inkml:brush>
  </inkml:definitions>
  <inkml:trace contextRef="#ctx0" brushRef="#br0">1815 8633 561 0,'0'0'325'0,"0"5"-46"0,0 14-80 16,8 28-80 0,-1 14-6-16,1 22-9 0,-2 1-8 15,-5-6-27-15,-1-13-13 16,-2-22-20-16,-2-10-3 15,2-18-3-15,2-12 4 0,0-19 8 16,4-13 0 0,-2-27-8-16,-6-10-7 15,-3-23-14 1,-1-1-2-16,4 6-6 0,1 11-4 16,4 25-1-1,5 11 0-15,8 11 0 16,8 9 0-16,15 6 0 15,4-1 0-15,12 7 1 16,5-3 2-16,7 1 0 16,6 3-4-16,-4 4-191 0,-5 2-254 0</inkml:trace>
  <inkml:trace contextRef="#ctx0" brushRef="#br0" timeOffset="316.04">2118 8916 666 0,'6'10'360'15,"5"6"-92"-15,9 14-89 16,-3 2-18-16,3 2-39 16,-4-1-15-16,0-8-33 15,2-4-15-15,2-13-10 16,0-8-1-16,-2-18-1 16,3-7-1-16,-2-8-11 0,0-2-8 15,-4-2-34-15,-6-1-106 16</inkml:trace>
  <inkml:trace contextRef="#ctx0" brushRef="#br0" timeOffset="708.62">2591 8909 819 0,'0'6'392'16,"-7"7"-141"-16,5 10-140 15,-2 3-25-15,2 3-39 16,2-3-12-16,3-7-15 16,10-2-3-16,1-10 8 15,3-3 9-15,-1-9 16 16,-4-6 7-16,-1-3-2 16,-3-8-6-16,-4 2-15 15,-3-2-7-15,-1 5-15 16,-2 8-8-16,-2 14-11 15,0 7-2-15,-1 10-1 0,6 7 3 16,8-4 4-16,5-3-1 16,16-7 2-16,-2-4 2 15,6-14 8-15,3-1 10 16,-7-10 40-16,0-9 18 16,-14-1 24-16,-8-3-7 15,-9-1-35-15,-4 8-23 0,-7 6-51 31,-2 9-60-31,-4 13-202 0</inkml:trace>
  <inkml:trace contextRef="#ctx0" brushRef="#br0" timeOffset="1048.37">3089 9047 827 0,'4'2'448'16,"5"2"-104"-16,7 0-132 15,4 2-34-15,1-6-58 16,-2-1-25-16,1-2-42 16,0-3-12-16,-3-4-13 15,-1-3-3-15,-6-3-3 0,-6-4-8 16,-3 1 3-16,-3-4-4 16,-13-2-5-16,-6 2 4 15,-9 8-11-15,-3 4-1 16,9 17-5-16,1 10-3 15,7 6 1-15,7 7 0 16,5 5 2-16,5 1 1 16,11 8 2-16,0-2 1 0,3 6 1 15,-1 2 0-15,-5-3 2 16,-2-1 0 0,1-10-116-1,-1-4-45-15</inkml:trace>
  <inkml:trace contextRef="#ctx0" brushRef="#br0" timeOffset="1232.41">3528 8889 1166 0,'0'0'547'15,"-2"0"-222"-15,0 18-170 16,2 11-55-16,0 14-47 15,1 2-17-15,-1-3-17 0,2-5-3 16,1-13-228-16</inkml:trace>
  <inkml:trace contextRef="#ctx0" brushRef="#br0" timeOffset="1391.91">3514 8658 1414 0,'-1'-5'601'0,"-7"0"-351"16,9 2-118-16,10 10-192 15,5 9-122-15</inkml:trace>
  <inkml:trace contextRef="#ctx0" brushRef="#br0" timeOffset="1852.31">3927 8734 807 0,'9'-15'286'15,"5"-11"-236"-15,11-7-7 16,7 0 10-16,2-4 24 0,-3 1 9 16,-7-1 2-16,-7 4-1 15,-17 3 4-15,-7 5-9 16,-11 15-33-1,-5 8-11-15,1 25-28 16,1 11-10-16,9 23 8 0,7 14-1 16,13 22 1-16,9 13 3 0,1 5 15 15,3-4 7-15,-13-19 8 16,-8-14 0-16,-10-19-6 16,-9-8-1-16,-2-19 4 15,-6-12 5 1,-2-26-4-16,-5-11-8 0,-1-17-77 15,10-5-33-15,12 7-140 16,13 4-69-16</inkml:trace>
  <inkml:trace contextRef="#ctx0" brushRef="#br0" timeOffset="2424.69">4465 9124 807 0,'0'-7'416'16,"-3"-12"-116"-16,-1-5-45 16,-9-7-80-16,-2-1-38 0,-6 1-57 15,1 6-22-15,-5 13-33 16,0 5-9 0,-4 14-11-16,-5 7-5 15,15 10-6-15,4 6-2 0,17 0 1 16,15 0 0-16,9-8 1 15,7-5 1 1,4-8 3-16,5-3 2 0,-11-11 6 31,-5-5 2-31,-7-5 1 0,-16-7 1 0,1 4-3 16,-1-2 0-16,-8 6-3 16,8 7-3-1,-6 7-3-15,0 6-2 0,3 4-2 16,0 9 2-1,6-1 2-15,1 1-1 0,5-1 0 16,3-6 1-16,7-7 2 16,2-3 0-16,-1-9 4 15,5-2 2-15,-6-11 1 0,-4-7 1 16,-1-7 0-16,-7-4 1 16,-3-1 9-16,8 5 8 15,-14 10 13-15,5 9 1 0,-5 20-2 16,-3 14-4-16,5 19-8 15,-3 8-2-15,0 12-5 32,4 0-5-32,-4 6-6 15,1-2 0-15,3-5-4 16,-7-5-5-16,9-14-14 16,1-11-47-16,-2-16-195 15,7-12-161-15</inkml:trace>
  <inkml:trace contextRef="#ctx0" brushRef="#br0" timeOffset="2529.46">4773 9141 874 0,'7'-2'404'15,"10"-4"-181"-15,9 3-91 16,12 0-93-16,7 0 10 16</inkml:trace>
  <inkml:trace contextRef="#ctx0" brushRef="#br0" timeOffset="2845.87">5285 8914 822 0,'-21'-5'471'0,"-21"-14"-71"16,2 6-136-16,9 8-136 16,7 2-47-16,14 15-55 15,3-1-11-15,9 3-15 16,9 2-2-16,2-12 2 15,9 7-2-15,2-4 1 16,0 0 1-16,-6 4-4 16,-8-9 3-16,-14-1 2 15,-10-1 2-15,-14 9 1 16,-4 4 1-16,1 2 2 16,2 3 3-16,15 0 2 0,7-1 6 15,14 0 21-15,7 0 9 16,15-3 9-16,2-5 1 15,4-6-20-15,1-3-12 16,1-10-50-16,4-1-61 16</inkml:trace>
  <inkml:trace contextRef="#ctx0" brushRef="#br0" timeOffset="3359.15">6376 9025 357 0,'4'-12'313'0,"3"-3"53"16,-9-6-32-16,-3 2-21 0,-18-5-43 16,-7-2-43-1,-23 11-81-15,0 5-28 16,4 19-58-16,3 11-17 16,24 8-26-16,4 7-10 0,23-3-7 15,11-1-1 1,20-7 1-16,4-6 3 0,5-9-3 15,-2-5-3-15,-7-9-40 16,-7-3-96-16,-5-7-501 16</inkml:trace>
  <inkml:trace contextRef="#ctx0" brushRef="#br0" timeOffset="3481.31">6316 8675 930 0,'-7'-8'540'16,"-9"-4"-64"-16,9 5-306 0,2 3-70 15,6 10-99-15,7 4-96 16,6 10-376-16</inkml:trace>
  <inkml:trace contextRef="#ctx0" brushRef="#br0" timeOffset="3861.81">6430 8878 902 0,'8'7'415'0,"12"5"-179"0,4-3-63 0,1-4-72 15,3-5-20-15,-4-4-29 16,-1-2-14-16,-4-3-18 16,-7 1-5-16,-5 3-10 15,-3 3-3-15,-8 3-2 16,-4 4-3-16,-10 9 1 0,-4 8 2 16,-4 6 0-1,2 2 1-15,9 4 0 16,5-2 1-16,14-1 4 15,7 0 2-15,12-5 4 16,7-8 1-16,-1-9 0 16,9-7 0-16,-1-9 1 15,-2-6 0-15,1-10 1 16,-6-4 0-16,-6-4-2 0,-5-2 6 16,-8 2 48-1,-6 4 16-15,-6 12 20 16,-1 9 0-16,-1 16-42 15,-2 5-13-15,3 8-22 16,3 2-7-16,3 0-8 16,8 3-74-16</inkml:trace>
  <inkml:trace contextRef="#ctx0" brushRef="#br0" timeOffset="4326">7616 8913 787 0,'8'10'388'16,"7"17"-130"-1,-2 4-52-15,0 0-82 0,-12-2-27 16,-8-7-45-1,0-6-14-15,7-7-19 16,1-7-7-16,11-11-3 16,3-8 0-16,5-10-1 15,6-1 0-15,4-1-1 0,3 7 6 16,-3 9 36-16,-1 8 18 16,-13 19 39-16,-6 6 10 15,-4 18-25-15,-8 3-15 0,2 7-34 16,-1-2-42-1</inkml:trace>
  <inkml:trace contextRef="#ctx0" brushRef="#br0" timeOffset="4850.96">8837 8829 754 0,'-3'-12'455'0,"-5"-7"-87"16,-11 6-135-16,-5 6-53 0,-15 12-84 15,1 10-24-15,2 18-37 16,8 7-13-16,21 16-16 16,8-2-3-1,24-8 0-15,7-9 1 0,15-14 3 16,-3-13 1-16,-7-13 7 16,-4-4 5-16,-23-10 8 15,-5-3 8-15,-22-2-4 16,-7 1-6-16,-17 2-11 15,0 6-15-15,9 4-106 16,4 1-115-16</inkml:trace>
  <inkml:trace contextRef="#ctx0" brushRef="#br0" timeOffset="5239.49">8822 8830 1020 0,'1'-1'503'16,"5"1"-139"-16,12 1-227 0,10 2-61 15,18-4-31-15,3-1-11 16,0-6-18 0,1 0-4-16,-14 2-4 0,-10-3-3 15,-12 5-5-15,-10 0-4 16,-14 4-4-16,-9 3-1 16,-10 10 1-16,-1 5 4 0,2 13 3 15,6 3 1 1,7 7 3-16,7 4 2 15,10-3 4-15,10-4 1 16,12-13 2-16,5-9 1 0,6-11-1 16,-2-5 1-16,3-9 0 0,-4-5 0 15,-3-12 0-15,-3 0-2 16,-11-7-1-16,1-1-2 16,-7 8-1-1,-5 4-1-15,1 15 7 16,-5 10 6-16,-3 13 16 15,2 7 2-15,1 9-6 16,5-6-7-16,5-3-135 16,2-3-115-16</inkml:trace>
  <inkml:trace contextRef="#ctx0" brushRef="#br0" timeOffset="5624.76">9427 8818 1016 0,'6'4'447'15,"15"13"-210"-15,11 14-97 0,22 23-52 0,9 6 5 0,-8 1 6 16,-4-1-8-16,-26 1-20 31,-23 1-13-31,-24 2-23 16,-13 0-8-16,-14-17-7 16,2-9 0-16,3-32-5 15,3-17-16-15,15-31-46 16,16-13-12-16,20-15-4 15,12-6 13-15,21 2 30 16,1 2 6-16,10 8 7 16,-1 8 1-16,-9 16 6 15,-11 10 4-15,-17 17-206 16</inkml:trace>
  <inkml:trace contextRef="#ctx0" brushRef="#br0" timeOffset="5797.21">9923 8745 1078 0,'1'13'509'0,"4"15"-197"15,-2 25-129-15,-3 10-29 16,0 12-59-16,-2 0-31 16,0-9-48-16,1-7-79 15,3-17-259-15</inkml:trace>
  <inkml:trace contextRef="#ctx0" brushRef="#br0" timeOffset="5940.07">9891 9042 1002 0,'0'-4'486'0,"7"-2"-189"16,8 6-128-16,11 1-123 15,4 1-25-15,-1-2-17 16,3 0-94-16</inkml:trace>
  <inkml:trace contextRef="#ctx0" brushRef="#br0" timeOffset="6081.83">10193 8861 678 0,'2'-4'481'16,"3"-6"-32"-16,-5 11-150 0,2 10-65 16,0 15-94-16,1 11-21 15,2 10-27-15,-2-1-19 16,-2-1-35-16,0-3-19 15,1-11-221-15</inkml:trace>
  <inkml:trace contextRef="#ctx0" brushRef="#br0" timeOffset="9490.32">10705 8847 395 0,'2'0'269'0,"1"0"16"16,-1 6-103-16,-2-6-11 15,-3 7-20-15,-7 20-11 16,-37 32-41-16,1-32-19 15,-5-8-28-15,0-4-7 16,14-12-11-16,6-6-4 16,13-12-9-16,6-8-8 0,12-7-17 15,7 0-6-15,11 3-1 16,4 5 3-16,6 11 9 16,3 6 4-16,4 13 3 15,-2 8 1 1,-3 7 4-16,-3 8 3 0,-7 2 1 15,-1-1 0-15,-1-6-4 16,8-7-4-16,-1-13-5 16,2-7 0-16,-2-15 1 15,-4-5 4-15,-6-11 7 16,-5-4 3-16,-4 1-3 16,-5 1 7-16,-1 15 19 15,0 9-2-15,0 21 4 0,1 12-8 16,4 13-23-16,3 5-1 15,0-3-3-15,1-4-3 16,3-11-67-16,-3-5-78 16,-1-10-239-16</inkml:trace>
  <inkml:trace contextRef="#ctx0" brushRef="#br0" timeOffset="9617.17">10829 8629 568 0,'4'-10'382'0,"0"-11"26"15,1 10-129-15,-2 9-121 16,1 2-54-16,2 7-73 16,5 4-22-16,6 9-208 15</inkml:trace>
  <inkml:trace contextRef="#ctx0" brushRef="#br0" timeOffset="9910.21">11338 8859 755 0,'0'3'393'16,"-8"9"-90"-16,-3 1-61 15,-14 7-77-15,-10 3-29 16,-4 4-60-16,-2-1-23 16,-1-6-34-16,6-3-7 15,10-16-11 1,3-3-7-16,14-13-17 0,3-9-7 15,10-1 0-15,9-1 3 16,14 9 12-16,8 5 14 16,7 16 23-16,-6 6 14 15,-2 13 14-15,-5 8-2 16,-7 1-12-16,3 4-6 16,-5-4-71-16</inkml:trace>
  <inkml:trace contextRef="#ctx0" brushRef="#br0" timeOffset="10459.34">11906 8837 728 0,'18'1'313'16,"27"1"-163"-16,12-1-26 15,9-2-42-15,-1 0-18 0,-12 0-33 16,-8 1-8-16,-19 2-22 15,-12 3-37-15,-11 2-92 16,-8 2-76-16,-14 0-161 16,-1 0 32-16,-2-7 169 15,-3-4 126-15,6-5 256 16,3-1 38-16,6 7-22 16,4 1-27-16,5 11-55 15,1 4-25-15,0 8-57 16,2 3-23-16,4 4-29 15,-1-2-15-15</inkml:trace>
  <inkml:trace contextRef="#ctx0" brushRef="#br0" timeOffset="10744.81">12625 8847 586 0,'8'1'341'16,"6"6"-27"-16,-8 8-63 15,-12 11-44-15,-10 4-29 16,-15-1-39-16,-2 1-36 16,-5-8-47-16,0-7-15 15,6-10-22-15,5-6-6 16,6-15-14-16,5-6-10 16,7-6-14-16,7 4-6 15,12 2 2-15,7 10 7 16,11 11 18-16,2 5 10 0,3 17 12 15,-1 2 2 1,3 5-7-16,-6 2-3 0,-7-2 4 16,-3-5-131-16</inkml:trace>
  <inkml:trace contextRef="#ctx0" brushRef="#br0" timeOffset="11078.73">12742 8815 767 0,'7'-8'454'0,"14"-6"-47"0,7 15-131 16,5 24-114-16,4 13-47 16,5 21-41-16,-1-1-12 15,-3 2-19 1,-5-1-7-16,-12-9-30 0,-1 0-47 16,-9-19-61-16,2-9-26 15,-4-23-90-15,0-12-60 16,1-18-139-16,1-8 15 15,-3-14 183-15,-4-7 149 0,-2-4 284 16,0 1 63 0,-3 13 15-16,-2 14-17 15,-7 21-55-15,-6 12-31 16,-14 29-66-16,-6 11-21 16,-13 25-22-16,-10 5-16 15,-7 8-28-15,-1 3-10 16,10 0-6-16,16 4-125 0</inkml:trace>
  <inkml:trace contextRef="#ctx0" brushRef="#br0" timeOffset="11517.04">13178 8786 772 0,'0'-1'423'0,"0"-1"-140"16,3 11-81-16,2 6-48 31,-2 9-53-31,6 4-4 0,3 5-22 0,8 1-6 16,7-7-18-16,3-3-6 0,-3-12-9 15,-3-10-4-15,-6-6-3 32,-4-7-7-32,-5-7-7 0,-4 0-9 0,-5-6-114 15,-1 2-92-15</inkml:trace>
  <inkml:trace contextRef="#ctx0" brushRef="#br0" timeOffset="11640.5">13314 8650 1018 0,'-5'-12'505'0,"-1"-9"-157"16,-2 2-68-16,2 8-125 15,3 5-47-15,4 8-81 16,4 5-24-16,10 11-202 16</inkml:trace>
  <inkml:trace contextRef="#ctx0" brushRef="#br0" timeOffset="12237.75">13496 8769 862 0,'0'-6'407'0,"2"-2"-172"0,15 3-111 16,10 5-35-16,13 4-32 15,6 0-6-15,4 3-17 16,-4-2-7-16,-10-3-6 16,-9-2 1-16,-12-6 0 15,-6 2-3-15,-9-3-1 16,-4 3-3-16,-16 4-8 16,-5 3-3-16,-4 6-10 15,0 5-4-15,9 7 0 16,2 7 2-16,6 7 6 15,5 1 3-15,14-2 5 16,5-7 4-16,14-10 8 16,1-5 3-16,3-15 4 15,3-5-2-15,-3-8-4 0,1-6 0 16,-7-3-2-16,-6 1 0 16,-4 5-1-16,-1 4-3 15,-3 17-2-15,1 8-1 16,-5 13 1-16,-5 4-1 15,-1-1 0-15,-1-1-1 16,1-8-2-16,3-2 1 0,2-8 8 16,-1-7 2-16,4-13-1 15,1-8 0-15,6-8-7 16,3-2-1-16,4 1 4 16,3 3-2-16,2 9-1 15,-2 8 1-15,-3 12 3 16,-7 4 7-16,-4 19 8 15,-1 4 3-15,-7 4 0 16,-1 4-7-16,2-9-13 16,2-4-86-16,2-11-96 15</inkml:trace>
  <inkml:trace contextRef="#ctx0" brushRef="#br0" timeOffset="12915.07">14265 8754 871 0,'7'0'390'16,"11"1"-174"-16,10 5-45 15,11-2-62-15,5 0-20 0,3 0-39 16,-4-3-13-16,-11-2-8 16,-3-3-1-1,-13-3-3-15,-4-1-2 0,-12 2-14 16,-7 6-8-16,-13 6-7 16,-9 5-2-16,-1 13 6 15,4 3 4-15,7 4 2 16,9 3 0-16,10-7-1 15,9 2 1-15,12-7-1 16,5-5 1-16,3-6-4 16,0-7-11-16,-6 0-71 15,1 1-46-15,0 0-88 16,3 0-15-16,4-2 47 0,1-4 44 16,6-9 91-16,0-3 26 15,4-6 25 1,-1 1 9-16,-4-2 51 0,0 4 29 15,-7 8 30 1,-7 8 7-16,-15 5-21 16,-10 2-8-16,-20 4 10 0,-11 0 10 15,-5 1-2-15,-2-4-15 16,6-8-35-16,9-2-20 0,7-12-23 16,7-4-6-1,6-5-11-15,3-3-6 0,5 7-9 16,8 5 1-1,2 8 7-15,7 9 8 16,1 11 18-16,3 8 5 16,3 7 7-16,1 3 4 0,0-4 9 15,1 0-2-15,-6-10-5 16,-3-6-7-16,-4-5-15 16,-7-8-91-16</inkml:trace>
  <inkml:trace contextRef="#ctx0" brushRef="#br0" timeOffset="13894.05">2032 10052 491 0,'-26'4'275'0,"-24"14"-51"0,1 4-40 15,8 16-82-15,16 6-41 0,30 6-56 16,15-1-7-16,28-10 4 16,7-9 10-1,4-23 21-15,-6-10 13 16,-17-20 45-16,-8-8 16 16,-27-11 10-16,-8-6-5 15,-23-5-38-15,-9-2-18 16,-7-6-25-16,0-1-7 15,12-5-14-15,11 1-8 16,24 12-11-16,14 8-10 16,24 18-6-16,10 12 0 15,12 16-1-15,3 9-4 16,-4 13-259-16</inkml:trace>
  <inkml:trace contextRef="#ctx0" brushRef="#br0" timeOffset="14084.29">2305 10085 945 0,'2'0'389'0,"2"6"-224"16,6 8-56-16,5 17-59 15,-1 2-5-15,4 7-23 16,-6-2-3-16,-4-8-17 15,-1-3-117-15</inkml:trace>
  <inkml:trace contextRef="#ctx0" brushRef="#br0" timeOffset="14201.89">2269 9915 717 0,'0'-19'350'15,"0"-15"-142"-15,4 11-71 16,3 20-112-16,-2 11-26 15</inkml:trace>
  <inkml:trace contextRef="#ctx0" brushRef="#br0" timeOffset="14381.78">2469 10126 586 0,'9'11'387'16,"14"17"7"-16,-1 1-123 0,-4-1-125 15,5 2-46-15,-4-5-46 16,-3-6-10-16,3-13 4 15,-2-14 2-15,5-12-7 16,3-10-2-16,0-9-18 16,-1 6-7-16,-7 3-103 15,-2 2-131-15</inkml:trace>
  <inkml:trace contextRef="#ctx0" brushRef="#br0" timeOffset="14741.62">3035 10015 995 0,'-12'-1'436'0,"-16"-4"-231"0,5 4-72 16,7 9-92-16,2 5-26 15,14 4-20-15,10 5-4 0,12 0 8 16,2-7 3-1,3-1 4-15,-3-5 1 16,-8-4 3-16,-5-4 4 16,-11-4 1-16,-1 3-2 15,-16-1-10-15,-4 5-3 0,-12 7-4 16,-7-2 1-16,8 10 7 16,8 1 3-16,19 0 6 0,13 3 2 15,12-3 7 1,11-2 4-16,5-7 2 15,1-5-2-15,4-5-8 0,-3-6-6 16,-2-1-14 0,0-1-93-16</inkml:trace>
  <inkml:trace contextRef="#ctx0" brushRef="#br0" timeOffset="15030.96">3239 10097 622 0,'6'-4'304'0,"7"-4"-100"0,12 3-38 0,15 0-53 15,3 0-14-15,6 3-22 0,-7-4-7 16,-11-1-15-16,-6 3-9 16,-11-1-11-1,-6-1-4 1,-8 4-6-16,-8 0 0 15,-14 3 1-15,-7 6 4 16,-5 7 0-16,-1 3-2 16,10 9-12-16,7 4-7 15,16 6-7-15,6-1-2 0,14-3-14 16,5 0-30-16,12-10-140 16,0-6-129-16</inkml:trace>
  <inkml:trace contextRef="#ctx0" brushRef="#br0" timeOffset="15412.39">3996 10120 796 0,'0'6'435'0,"-8"3"-120"15,-5 7-34-15,-12 2-127 16,-4 1-54-16,-9 0-61 16,-3-1-11-16,-3-9-12 15,4-2-5-15,8-9-14 16,4-6-8-16,9-6-18 0,3-2-7 15,15-4-1-15,5 5 0 16,15 2 2-16,5 6 5 16,5 13 15-16,-1 5 7 15,4 9 12-15,0 3 7 16,5 2 2-16,-5-4 2 16,-3-4-3-16,-2-8 0 0,-9-10 1 15,4-9 1-15,-8-11 3 16,-1-3-1-16,-2-1-3 15,-3-1-3-15,-4 3-5 16,-1 2-2 0,-2 10 11-16,-1 8 1 15,4 13 13-15,-2 11 7 0,5 11-5 16,1 6-3-16,3 2-11 16,7-5-12-16</inkml:trace>
  <inkml:trace contextRef="#ctx0" brushRef="#br0" timeOffset="16170.53">5437 10033 614 0,'-17'19'354'0,"-15"12"-69"0,-13 5-126 16,-3-3-49-16,0-9-59 0,5-5-16 16,12-16-11-1,4-5-3-15,10-15-12 16,6-9-9-16,14-6-17 0,11 1-7 15,12 3-2 1,1 10-1-16,4 15 4 0,0 5 5 16,4 16 18-1,5 5 11-15,-2 5 20 16,-2 2 1-16,-1-4-7 16,-8-3-5-16,-5-5-6 15,-2-8-3-15,-7-9-3 16,-2-3-5-16,-6-12-22 15,-1-2-2-15,-2-6 0 0,0 1 1 16,5 5 11-16,3 6-1 16,2 13 9-16,0 10 11 15,-1 9 28-15,-5 3 8 0,-2-3 5 16,0-2-9 0,-3-11-8-16,-1-6-1 15,0-8-5-15,2-8-2 0,5-11-12 16,1-3-5-1,8-6-8-15,1 0-2 0,11 1-8 0,4 4-2 16,2 12-2 0,0 6 5-16,-8 16 15 0,-4 8 7 0,-13 7 7 31,-2 7-1-31,-6 3-9 16,1 0-9-16,8 3-123 0,-1-4-194 15</inkml:trace>
  <inkml:trace contextRef="#ctx0" brushRef="#br0" timeOffset="16423.02">6277 10169 728 0,'0'-8'398'0,"-11"-11"-77"16,-2-1-62-16,-13-1-73 0,-9 0-25 15,-6 0-45-15,-3 7-27 16,6 8-46-16,0 6-18 15,16 14-17-15,5 2-3 16,11 11 1-16,11 1 2 16,11 2 3-16,5 0 2 15,12-7 1-15,2-2-1 16,3-10-2-16,2-4-5 16,-7-10-37-16,-6-4-87 0,-10-9-271 15</inkml:trace>
  <inkml:trace contextRef="#ctx0" brushRef="#br0" timeOffset="16533.86">6240 9840 688 0,'-4'-11'469'0,"-3"-9"12"15,3 7-141-15,3 12-182 16,1 5-58-16,0 15-71 16,2 4-22-16</inkml:trace>
  <inkml:trace contextRef="#ctx0" brushRef="#br0" timeOffset="17419.5">6851 9999 715 0,'15'-2'278'15,"5"-5"-181"-15,10 2-14 16,7 4 3-16,8-3 13 15,5 3-10-15,2-2-16 16,-10-4-7-16,-16 3-24 16,-7 1-12-16,-16 1-25 15,-10-1-20-15,-15 3-36 0,-9 5-5 16,-9 5 3 0,4 6 15-16,8 5 29 0,6 2 2 15,13 12 9-15,8 1 6 16,11 0 9-1,8-3 6-15,17-9 4 0,2-8 2 16,10-11-1 0,3-5-1-16,-6-14-3 15,-4-6-2-15,-10-3-7 16,-8-1-3-16,-8 1-3 0,-5-1-2 16,-5 4-3-16,1 5-4 15,-5 8-10-15,4 8-1 16,-7 12 13-16,3 4 9 15,1 10 17-15,-3-2 6 16,0-3-7-16,-2-2-2 16,3-10-4-16,2-1-2 15,10-9 2-15,-3-7 0 0,3-9-2 16,-1-4-4-16,6-2-8 16,3 1-3-16,2 5-1 15,1 5 5-15,-7 11 17 16,-1 4 10-16,-5 12 20 15,-3 1 0-15,-5 4-10 16,-1 1-8-16,0-2-22 16,3-2-11-16,5-7-35 15,2-4-33-15,3-11-43 16,2-7 5-16,4-7 31 16,-3-4 33-16,5 4 54 15,-2-3 12-15,0 8 37 16,2 5 15-16,-5 8 5 0,-4 7-6 15,0 7-32 1,1 3-11-16,-3-1-8 16,2 2-2-16,0-6 2 15,0-2 0-15,-2-10 3 16,3-4 1-16,-1-9-8 0,1-4-4 0,1 2-10 16,-4-5 7-16,4 6-386 15</inkml:trace>
  <inkml:trace contextRef="#ctx0" brushRef="#br0" timeOffset="17872.57">8775 10003 596 0,'16'-25'330'0,"9"-19"-72"16,-9-10-92-16,2 0-18 15,-7 2-31-15,-4 5-13 0,-1 12-22 16,-6 10-16-16,0 24-29 16,-8 9-9-1,4 36-14-15,0 17-2 16,-4 24 3-16,9 7 0 15,1-7 0-15,6-7 0 16,5-24 0-16,0-13-3 0,2-18-6 16,0-10 6-16,4-15-182 15</inkml:trace>
  <inkml:trace contextRef="#ctx0" brushRef="#br0" timeOffset="18185.05">9084 9749 733 0,'10'0'370'15,"11"2"-107"-15,0 9-81 16,-3 13-82-16,-5 1-12 0,-7 1-22 16,-5 0-13-16,-2-12-18 15,-1-5-5-15,2-10-7 16,2-9-4-16,8-6-5 15,-1-6-5-15,8-1-7 16,3 3-3 0,-6 6-3-16,4 7 0 0,-4 7 10 15,-1 4 8-15,-4 8 9 16,3 5 0-16,-5 4-4 16,-1 2-6-16,0 4-14 15,-5-3-52-15,-2-3-277 16</inkml:trace>
  <inkml:trace contextRef="#ctx0" brushRef="#br0" timeOffset="18351.16">9087 10078 882 0,'1'0'451'16,"2"-1"-128"-16,16-1-156 15,16 1-53-15,11-2-49 16,2 1-20-16,0 2-29 0,-6 2-11 15,-13 3-135 1,-6 1-115-16</inkml:trace>
  <inkml:trace contextRef="#ctx0" brushRef="#br0" timeOffset="18501.21">9161 10159 754 0,'7'0'420'0,"7"1"-56"15,8-1-163-15,9 0-27 16,5 0-55-16,-5-3-34 16,7 3-47-16,-4-5-7 15</inkml:trace>
  <inkml:trace contextRef="#ctx0" brushRef="#br0" timeOffset="19038.27">9984 9970 526 0,'-2'6'245'16,"-3"12"-84"-16,4 5-57 16,1 7-39-16,2 3-8 15,0-6-19-15,1-3-7 16,-2-11 2-16,0-8 1 0,-1-12-7 16,0-12-2-1,-1-12-11-15,1-3-2 0,8-6 8 0,7 1 8 31,11 8 31-31,6 2 15 0,8 20 19 16,3 9 2-16,-5 17-20 16,-8 10-14-16,-12 3-26 15,-6 4-10-15,-12-4-13 16,1 0-6-16,-3-3-70 16,-1-9-107-16</inkml:trace>
  <inkml:trace contextRef="#ctx0" brushRef="#br0" timeOffset="19311.95">10554 9904 524 0,'11'1'325'0,"10"12"33"0,-4 6-150 16,-13 9-41-16,-5 9-5 16,-17-3-27-16,-6-1-21 15,-9-4-45-15,-5-8-19 16,0-6-24-16,2-6-8 15,8-10-8-15,0-6-5 16,13-6-8-16,3-5-6 16,8-3-8-16,10-1-1 15,9 6 8-15,7 3 6 16,8 9 14-16,3 6 6 16,2 6 0-16,1 7-3 15,-2 3-5-15,-3 0-3 0,-3-1 12 16,-6-1-99-16</inkml:trace>
  <inkml:trace contextRef="#ctx0" brushRef="#br0" timeOffset="19609.62">10787 10148 1072 0,'9'3'452'0,"15"-1"-251"15,5 1-31-15,8-3-37 16,0-4-20-16,1-2-31 15,0-1-12-15,-5-3-24 16,-3-4-11-16,-13-3-14 16,-5-1-4-16,-19-6-9 15,-11-1-6-15,-19 0-9 16,-12 1-5-16,-4 9 0 16,5 6 0-16,9 14 0 15,12 10 2-15,11 13 3 0,7 4 4 16,6 11 9-16,1 0 6 15,10 8 9-15,-1 1 0 16,3-1-1-16,-1-5-4 16,-3-8-1-16,1-9-64 15</inkml:trace>
  <inkml:trace contextRef="#ctx0" brushRef="#br0" timeOffset="20100.64">11484 10028 574 0,'2'0'330'15,"-7"7"-36"-15,-9 3-86 16,-16 11-99-16,-11 2-21 15,-2 4-39-15,3-2-18 16,9-10-20-16,7-7-7 0,4-15-19 16,2-9-10-1,3-13-1-15,6-2 3 16,12-6 16-16,8 5 11 16,13 14 17-16,2 9 8 0,1 15 17 15,2 9 0-15,4 8 2 16,3 1-5-16,5 7-11 15,-1-1-7-15,-10-3-15 0,-6-4-105 16</inkml:trace>
  <inkml:trace contextRef="#ctx0" brushRef="#br0" timeOffset="20219.88">11393 9754 1066 0,'-1'-4'400'15,"0"-4"-316"-15,-2 5-69 16</inkml:trace>
  <inkml:trace contextRef="#ctx0" brushRef="#br0" timeOffset="20479.98">11542 9866 940 0,'18'20'459'0,"10"19"-187"16,13 9-92-16,2 8-39 15,-7 4-57-15,-5-5-19 16,-16 6-38-16,-5 0-15 0,-13 2-12 16,-8-7-7-16,-5-12-14 15,-10-16-20-15,-2-23-17 16,0-12 7-16,3-19 20 16,7-11 24-16,16-14 25 15,10 1 11-15,18-6 17 16,7 1 6-16,8 3 1 15,1 1-10-15,0 7-21 16,-2 6-11-16,-9 13-8 16,-8 4-96-16</inkml:trace>
  <inkml:trace contextRef="#ctx0" brushRef="#br0" timeOffset="21080.14">11968 9894 798 0,'-4'6'361'0,"-2"3"-153"15,-2 19-125-15,1 0-37 16,7 6-10-16,5-1-1 16,9-11-4-16,6 0 3 15,9-10-1-15,3-5 1 0,0-7 0 16,2-5-3-1,-6-7-3-15,-7-6-5 16,-4-4-8-16,-8-4-1 0,-7 2-5 16,2 7-3-16,-8 3-6 15,1 7-5-15,0 10-5 16,-6 0 4-16,7 11 6 16,0 2 8-16,-1-4 6 0,8 0 2 15,2-7 12 1,0-5 10-16,4-8 20 15,0 0 6-15,1-4 8 16,-1-5 1-16,2 1-2 16,-1-5-4-16,0 3-19 0,3 7-12 15,-2 12-22 1,4 13-5-16,3 19-6 16,4 6 0-16,5 11 1 15,1 0-1-15,-4 3-2 16,-7 1-1-16,-15 3-4 15,-11 0-3-15,-20-7 0 0,-3-9 2 16,-3-15-14 0,-2-13-3-16,17-18-26 0,5-12-17 15,17-24-7-15,13-6 3 16,14-13 25-16,8 0 16 16,11 4 20-16,3 6 2 15,8 10-2-15,-5 6 0 16,-12 11 1-16,-6 4 6 15,-15 11-160-15</inkml:trace>
  <inkml:trace contextRef="#ctx0" brushRef="#br0" timeOffset="21372.77">12741 10003 803 0,'-6'-3'406'0,"-7"-4"-120"16,2 1-84-16,1 10-94 0,1 4-31 15,7 5-39 1,-3 1-14-16,10 4 0 16,3-2 5-16,8 1 8 15,5-4 1-15,7-2-2 16,4-6-2-16,9-7 0 0,1-5 2 16,-5-15 5-16,-7 2 3 15,-21-11 24-15,-12-7 0 16,-36 4-7-16,-12-1-7 15,-9 17-32-15,2 13-9 16,18 15-9-16,9 12-9 16,14 9-109-16,10 0-89 15</inkml:trace>
  <inkml:trace contextRef="#ctx0" brushRef="#br0" timeOffset="21963.53">13511 9890 261 0,'-4'-2'196'16,"2"0"34"-16,9 3-6 0,-7-1-16 16,16 1-28-16,52 1-40 15,-25-2-19-15,6-2-39 16,4 0-21-16,-4-3-29 15,-9 1-7-15,-16-4-4 16,-13 2-3-16,-19 0-13 16,-13-2-5-16,-15 8-10 15,-3 0-4-15,-4 9 4 16,11 10-1-16,7 7 4 16,7 6 3-16,18 6 15 15,0-5 11-15,25-4 14 16,6-4 0-16,18-10-10 15,9-8-7-15,3-7-42 16</inkml:trace>
  <inkml:trace contextRef="#ctx0" brushRef="#br0" timeOffset="22400.56">13943 9908 545 0,'8'0'277'0,"9"2"-67"15,3 3-38-15,0 7-36 0,0 7-12 16,-5 2-32-16,-5 0-10 16,-12 0-25-1,-7-6-11-15,-1-6-11 16,-2-3-4-16,5-6-5 0,4-2-3 16,5-12-9-16,8-2-6 15,11-9-14-15,7 0-3 0,3 5-1 16,2 1 1-1,-4 13 4-15,-4 2 5 16,-3 12 17-16,-9 6 7 0,-10 5 12 16,-1 5-2-16,-3 2-13 31,-1-2-6-31,4-3-73 0,4-2-101 0</inkml:trace>
  <inkml:trace contextRef="#ctx0" brushRef="#br0" timeOffset="22604.75">14388 9835 1086 0,'5'-4'470'0,"7"-3"-245"0,6 9-57 15,8 19-66-15,11 10-8 16,5 10-13-16,-4 1-4 16,-4-5-17-16,-10-9-15 15,-15-7-18-15,-3-7 1 16,-14-14 4-16,-7-1-1 15,-11-12-8-15,-13 2-16 16,-12 1-131-16,-6 8-72 16</inkml:trace>
  <inkml:trace contextRef="#ctx0" brushRef="#br0" timeOffset="23564.37">2050 11072 608 0,'-25'0'334'16,"-19"2"-83"-16,-2 15-134 15,3 4-49-15,14 18-58 16,12 4-8-16,23 8-9 0,11 2 5 15,20-8 16-15,5-8 11 16,5-17 33 0,-3-14 20-16,-16-16 59 0,-7-7 17 15,-22-10 0 1,-12 0-21-16,-19 4-69 16,-13 3-26-16,-10 7-37 0,2 9-1 15,15 3-124 1,12 2-111-16</inkml:trace>
  <inkml:trace contextRef="#ctx0" brushRef="#br0" timeOffset="23839.21">2184 11139 805 0,'1'-3'375'0,"-1"4"-174"16,0 8-79-16,-2 13-79 15,2 7-22-15,1 6-9 16,3 3 0-16,10 0-3 16,5 1 1-16,8-12 18 15,11-7 12-15,7-17 36 16,2-6 20-16,-6-13 22 16,-4-4-1-16,-17-9-23 0,-5-1-20 15,-11-1-36-15,-6 0-12 16,-11 4-27-1,-1 4-63-15,-5 6-176 16</inkml:trace>
  <inkml:trace contextRef="#ctx0" brushRef="#br0" timeOffset="24043">2537 11134 686 0,'11'8'434'15,"6"5"-30"-15,9 11-212 16,-1 2-47-16,4 8-79 0,0 2-17 15,-5-1-24-15,-3-2-6 0,-3-16 1 16,1-6 12 0,1-20 18-16,5-9 3 0,0-11 0 0,-3-4-11 31,-6-3-22-31,-4 3-2 16,-7 6-121-16,-2 7-86 15</inkml:trace>
  <inkml:trace contextRef="#ctx0" brushRef="#br0" timeOffset="24329.96">3225 11206 853 0,'-10'10'414'0,"-18"16"-145"15,-3 2-64-15,-4 2-92 16,2-2-30-16,5-6-44 15,0-8-10-15,9-10-14 16,0-4-7-16,7-12-29 16,5-4-15-16,7-6-3 15,2-2 2-15,12 2 19 0,9 5 10 16,-2 9 9-16,10 8 10 16,2 13 13-1,-2 9 4-15,5 17-2 0,-8 4-7 16,-10 1-7-16,0-4-31 15,-9-14-206-15</inkml:trace>
  <inkml:trace contextRef="#ctx0" brushRef="#br0" timeOffset="24476.92">3117 10982 1148 0,'0'-8'545'16,"-3"-14"-250"-16,6 21-167 15,8 10-60-15,3 10-185 16,5 7-61-16</inkml:trace>
  <inkml:trace contextRef="#ctx0" brushRef="#br0" timeOffset="24886.94">3457 11338 673 0,'5'0'333'0,"14"2"-105"15,-2 0-51 1,6-2-42-16,3 0-21 16,-5-8-30-16,3-3-11 15,-6-5-29-15,-7-3-9 16,-11-2-18-16,-4-1-9 16,-16 2-15-16,-5 4-5 0,-4 5-4 15,-1 5-6-15,5 11-5 16,5 11-3-16,5 18 11 15,1 11 19-15,5 19 47 16,9 7 16-16,10 3 11 16,7-1-7-16,9-11-29 0,-4-9-5 15,11-12-93 1</inkml:trace>
  <inkml:trace contextRef="#ctx0" brushRef="#br0" timeOffset="25545.62">3655 11237 769 0,'15'-9'335'0,"9"-7"-181"0,12 3-43 15,7 4-11 1,6 4-34-16,0 3-16 0,-8 1-27 16,-12 1-7-16,-12 2-7 15,-11 1-2-15,-16 8-4 16,-5 1-2-16,-21 6-1 15,1 1 0-15,5 3 0 16,4 3-5-16,15 2 0 16,10 3 9-16,12 2 20 15,8-2 9-15,13-5 10 16,3-6-4-16,2-14-6 16,-4-5-2-16,-8-16-3 15,-5-11-4-15,-6-5-10 0,-2-4-6 16,2 2-5-16,-4 1 1 15,-8 8 1-15,-2 3 0 16,-2 12-1-16,-4 6 0 16,4 12 2-16,2 10 2 15,-4 5 0-15,3 2-1 16,-6-3-1-16,6-3 0 0,0-8 0 16,1-2 4-1,9-11 3-15,-3-7 0 0,8-11 0 16,5-2-3-16,4 0-6 15,5 1-1-15,-1 9-2 16,-4 4 10-16,-5 13 22 16,-2 6 8-16,-4 13 18 15,-3 7-3-15,-9-1-16 16,4 9-10-16,0-1-17 16,3-8-13-16,10 0-169 15</inkml:trace>
  <inkml:trace contextRef="#ctx0" brushRef="#br0" timeOffset="25845.14">4582 11164 1668 0,'-20'0'26'0,"4"8"0"15,-16 5 23-15,6 11-20 16,9 6-3-16,10 10-4 16,6 1 3-16,8-1 4 15,7-2 3-15,4-13 3 16,5-5 2 0,-3-16 11-16,-7-4 7 0,-9-9 4 15,-6-8-4-15,-14 0-19 16,1-5-12-16,-2-1-51 15,6 2-76-15,11 3-469 16</inkml:trace>
  <inkml:trace contextRef="#ctx0" brushRef="#br0" timeOffset="26124.43">4741 11217 818 0,'10'2'463'15,"13"6"-88"1,-3 3-126-16,-7 5-131 0,-1 6-43 15,-6 0-40 1,-2-2-9-16,-2-5-12 0,0-6-6 16,6-9-8-1,4-1-6-15,4-13-11 16,3-5-2-16,2-4-2 16,0-2 5-16,2 7 6 0,-1 4 1 15,-2 13 14-15,-4 6 5 16,-9 16 10-1,-9 3 1-15,-2 9-6 0,-2 0-3 16,4-4-4-16,2-4-18 16,9-14-116-16,1-9-103 15</inkml:trace>
  <inkml:trace contextRef="#ctx0" brushRef="#br0" timeOffset="26293.9">5113 11264 468 0,'8'-14'349'0,"9"-8"15"16,3 8-77-16,8 6-40 0,8 12-62 15,-2 5-31 1,3 7-51-16,-6 3-21 0,-9 0 30 16,-5-1 10-16,-7-3-7 15,-14-6 10-15,-12-2-51 16,-6-2-20-16,-16-4-23 16,2-1-31-16,1 0-413 15</inkml:trace>
  <inkml:trace contextRef="#ctx0" brushRef="#br0" timeOffset="26758.54">6253 11134 996 0,'11'4'432'16,"20"7"-206"-16,10 10-46 15,17 16-37-15,6 7-22 0,-1 9-50 16,-4 0-20-16,-12-4-25 16,-11-7-43-16,-10-14-156 15</inkml:trace>
  <inkml:trace contextRef="#ctx0" brushRef="#br0" timeOffset="26921.77">6715 11134 1001 0,'-23'-1'465'16,"-19"1"-185"-16,-14 15-151 16,-4 7-35-16,1 14-32 15,2 4-14-15,11 2-23 16,8 0-9-16,12-8 41 16,10-5-151-16,22-17-202 15</inkml:trace>
  <inkml:trace contextRef="#ctx0" brushRef="#br0" timeOffset="27172.99">7107 10898 842 0,'-22'-3'389'0,"-30"4"-164"0,2 8-43 15,4 19-60-15,2 10-20 0,16 10-29 16,3 9-23-16,23 7-20 16,7 1-2-16,18 2-7 15,7-4-2 1,12-15-4-16,9-5-5 0,1-23-66 16,-4-12-73-16</inkml:trace>
  <inkml:trace contextRef="#ctx0" brushRef="#br0" timeOffset="27396.75">7299 10942 932 0,'0'-2'456'16,"-3"3"-184"0,-4 11-69-16,-7 17-119 15,-2 8-24-15,2 14-16 16,2 2-3-16,10 3-9 0,4 7-5 15,12-8-11-15,7-5-5 16,7-14-3-16,6-13-2 16,-1-19-3-1,0-4-54-15,-6-13-158 16,-8-2-171-16</inkml:trace>
  <inkml:trace contextRef="#ctx0" brushRef="#br0" timeOffset="27568.5">7051 11178 1065 0,'8'0'423'0,"15"6"-257"0,11-3-54 16,22 6-30-16,7-3-18 15,0 0-36-15,-9-1-6 16,-15-4-292-16</inkml:trace>
  <inkml:trace contextRef="#ctx0" brushRef="#br0" timeOffset="27776.47">7491 10976 515 0,'6'-4'359'0,"13"3"48"15,4 8-128-15,6 17-101 16,4 9-15-16,1 12-27 15,-4 2-18-15,-10 5-23 16,-12 0-20-16,-18 0-33 16,-10 0-12-16,-8-10-13 15,-1-6-2-15,8-17 18 16,4-11-101-16,9-10-167 0</inkml:trace>
  <inkml:trace contextRef="#ctx0" brushRef="#br0" timeOffset="28058.6">8128 11372 944 0,'1'1'477'0,"-1"-1"-143"15,1 5-98-15,-2-5-100 16,0 0-33-16,1 0-43 16,0 0-18-16,0 0-11 15,0 0-119-15</inkml:trace>
  <inkml:trace contextRef="#ctx0" brushRef="#br0" timeOffset="28904.65">8671 11329 692 0,'4'5'285'0,"6"-2"-133"0,3-2 5 16,12-12-2-16,4-11-3 15,1-16-49-15,3-10-25 16,-2-8-28-16,-5-6-6 16,-6-10-7-16,-7-1-4 15,-8 4-10-15,-4 6-3 16,-2 26 10-16,-3 15-6 0,0 26-7 15,-2 18-3-15,9 30-18 16,11 16 2 0,10 15 2-16,5 0 2 0,5-4 1 15,-4-4-1-15,-10-14-16 16,2-4-74-16,-14-20-199 16</inkml:trace>
  <inkml:trace contextRef="#ctx0" brushRef="#br0" timeOffset="29054.92">8814 11152 1021 0,'9'2'394'0,"24"5"-280"0,7 1-48 16,4 4-34-16,6 1-8 15,-10-2-113-15</inkml:trace>
  <inkml:trace contextRef="#ctx0" brushRef="#br0" timeOffset="29197.92">8675 10994 1127 0,'-6'1'421'0,"-2"-1"-337"15,5 7-49-15,14 4-57 16,11 4-34-16</inkml:trace>
  <inkml:trace contextRef="#ctx0" brushRef="#br0" timeOffset="29492.9">9171 11167 565 0,'14'5'378'0,"17"13"12"0,5-4-136 15,1 1-119-15,-1-4-39 16,-3-7-42-16,1-2-17 15,-3-8-13-15,-1-2 0 16,-12-9-1-16,-7-2-4 16,-20-4-10-16,-14-1-5 0,-11 0-9 15,-2 4-5-15,3 12-7 16,7 8-2 0,10 19-4-16,1 6 1 15,9 12 12-15,3 5 6 0,3 10 10 16,8 7 3-16,-1 3-3 15,1 2-2-15,2-7-1 16,0-9-48 0,3-14-163-16,6-8-81 0</inkml:trace>
  <inkml:trace contextRef="#ctx0" brushRef="#br0" timeOffset="29811.72">10027 11174 1194 0,'-14'8'468'0,"-22"7"-314"15,-8 2-43-15,-1 1-40 0,1-5-17 16,8-7-27-16,4-6-6 16,-1-11-24-16,8-1-23 15,5-8-14-15,9-1-7 16,15 0 9-1,8 2 17-15,12 10 4 16,3 7 7-16,0 12 25 0,0 10 10 16,0 12 30-1,0 2 9-15,9 3 2 16,-2-1-1-16,-4-9-20 16,-1-3-9-16,-13-14-16 0,-4-6-1 15,-5-11-114-15,-4-7-75 16</inkml:trace>
  <inkml:trace contextRef="#ctx0" brushRef="#br0" timeOffset="30020.25">10392 11054 1183 0,'7'-5'537'0,"6"-4"-262"16,-3 3-67-16,-5 6-112 15,-1 1-43-15,0 4-104 0,-1-1-85 0</inkml:trace>
  <inkml:trace contextRef="#ctx0" brushRef="#br0" timeOffset="30191.62">10430 11277 1282 0,'1'0'550'16,"1"3"-305"-16,0-1-55 16,-2-2-78-16,0 0-25 15,0 0-37-15,0 0-13 16,0 0-109-16,0 0 459 15</inkml:trace>
  <inkml:trace contextRef="#ctx0" brushRef="#br0" timeOffset="31741.69">1921 13003 490 0,'1'-3'287'0,"8"-11"-19"16,4-5-49-16,15-7-58 15,4-9-19-15,5-2-42 16,4-1-24-16,-3 6-33 16,-5 11-12-16,-10 14-33 15,-12 16-1-15,-11 27 1 16,-2 16 5-16,-11 20 32 16,3 0 1-16,2-5 2 15,2-10-3-15,17-17-13 16,1-9-1-16,11-20 0 15,8-11 2-15,-2-14 4 16,7-8-1-16,-4-8-4 16,-4-5-4-16,-6-7-7 15,-8-4-2-15,-7 1-9 16,-2-2-2-16,-1 12-6 16,-2 7 0-16,-2 15-5 15,-2 13 3-15,-3 15 6 16,1 10 5-16,1 15 17 15,3 3 3-15,6-1-3 0,3 1-4 16,5-7-8-16,2-1 1 16,1-3-114-16,2-6-219 15</inkml:trace>
  <inkml:trace contextRef="#ctx0" brushRef="#br0" timeOffset="32501.01">2853 12619 990 0,'-30'10'451'0,"-33"21"-199"0,5 15-73 0,14 22-87 16,17 17-25-16,25 5-40 15,11-1-5-15,25-13-10 16,2-16-3-16,15-19-38 16,4-7-67-1,2-24-252-15</inkml:trace>
  <inkml:trace contextRef="#ctx0" brushRef="#br0" timeOffset="32726.5">3070 12700 949 0,'-2'0'438'16,"-1"8"-160"-1,-5 11-86-15,6 20-84 0,-1 11 6 16,3 23-15-16,3 2-16 16,-1-4-22-1,5-2-9-15,4-18-22 16,2-5-11-16,18-14-10 15,6-12-1-15,4-20-49 16,2-11-67-16,-9-8-217 16</inkml:trace>
  <inkml:trace contextRef="#ctx0" brushRef="#br0" timeOffset="32888.49">2910 12978 1118 0,'15'0'447'0,"19"4"-272"16,11 1-49 0,16 3-31-16,2-2-23 0,-1-6-26 0,-2 0-100 15</inkml:trace>
  <inkml:trace contextRef="#ctx0" brushRef="#br0" timeOffset="33070.1">3434 12663 1333 0,'5'6'519'16,"9"12"-343"-16,2 12-50 15,9 23-3 1,-1 10-5-16,-5 8-22 0,-3 4-20 16,-16-7-41-16,-6-9-15 15,-7-7-81 1,-6-7 17-16</inkml:trace>
  <inkml:trace contextRef="#ctx0" brushRef="#br0" timeOffset="33470.81">3970 12935 828 0,'7'0'370'0,"14"0"-157"0,13 4-75 15,20-1-48-15,8-2-21 16,10-1-35-16,-2 0-8 15,-20-3-91-15,-8-1-109 16</inkml:trace>
  <inkml:trace contextRef="#ctx0" brushRef="#br0" timeOffset="33614.11">4019 13065 651 0,'8'4'355'0,"7"-3"-45"15,10 1-58-15,22-3-63 16,6-6-39-16,17 4-74 16,2-4-14-16</inkml:trace>
  <inkml:trace contextRef="#ctx0" brushRef="#br0" timeOffset="34005.88">4993 13022 540 0,'-5'1'332'0,"-10"-4"-10"15,10 1-60-15,23-4-95 16,15-4-45-16,46 3-69 15,27 4-7-15,49 6 10 16,20 3 7-16,11 8-2 16,3 1-6-16,-20-1-120 15,-22 3-153-15</inkml:trace>
  <inkml:trace contextRef="#ctx0" brushRef="#br0" timeOffset="34520.54">5757 12708 845 0,'5'-5'399'0,"6"-5"-156"0,-3-4-54 0,-8-3-69 16,-5 0-28-16,-11-6-39 15,-7-2-15 1,-13 1-19-16,-5 5-15 16,-3 12-22-16,1 6-6 0,9 14-6 15,0 5-1-15,17 7 2 16,8 5 0-16,17-2 10 15,11-2 7-15,15-9 13 16,10-4 8-16,6-19 8 16,5-6 1-16,-5-17-37 0,-6-6-29 15,-10-10-21 1,-8-5-2-16,-12-15 38 16,-3-6 26-16,-15-10 28 15,-1 4 13-15,-7 14 21 16,-2 18 14-16,7 27 16 15,-5 13-11-15,0 24-14 16,-2 12-10-16,1 31-14 16,5 18 8-16,10 20 12 15,6 1 0-15,10-5-12 16,1-13-5-16,0-16-135 16</inkml:trace>
  <inkml:trace contextRef="#ctx0" brushRef="#br0" timeOffset="35137.51">5435 13600 684 0,'1'-8'354'0,"-6"-11"-100"16,3 1-125-16,-8-1-30 16,-13-5-31-16,-1-1-8 15,-16 6-9-15,0 4-8 16,0 16-18-16,2 13-12 16,11 15-14-16,5 6-2 15,16 8-2-15,8-1 3 16,16-6 3-16,11-6 5 15,13-13 5-15,7-11 3 16,3-12 9-16,-3-11 1 0,-11-10-3 16,-2-6-2-1,-10-8-11-15,-9-6-5 16,-8-12-6-16,-6-3 0 0,-7-4 2 16,-5 7 2-16,-4 20 12 15,-3 16 0-15,1 26 4 16,2 17 1-16,-3 26-1 15,7 14-4-15,4 17-1 16,5 6 0-16,12-3-3 0,0-9 2 16,3-11-5-1,6-9-18-15,8-20-172 16</inkml:trace>
  <inkml:trace contextRef="#ctx0" brushRef="#br0" timeOffset="35356.21">5761 13174 1205 0,'-1'-1'506'0,"-2"-2"-315"0,4 21-70 16,-5 12-54-16,-1 9-14 16,0 25 13-16,-3 3-1 15,9 13-21-15,6-2-8 16,10-13-16-16,4-8-7 0,5-13-5 15,2-9-4 1,-2-16-72-16,-1-12-76 0</inkml:trace>
  <inkml:trace contextRef="#ctx0" brushRef="#br0" timeOffset="35528.76">5593 13482 929 0,'18'-3'458'16,"16"-1"-168"-16,18 1-121 0,4 7-36 16,3 5-48-16,-9 1-17 15,-17 5-32 1,-7-2-7-16,-17-5-25 16</inkml:trace>
  <inkml:trace contextRef="#ctx0" brushRef="#br0" timeOffset="36090.07">6526 12776 979 0,'13'15'385'15,"19"25"-234"-15,10 15-46 0,11 8-10 16,3-3-16-16,-6-12-37 15,-6-7-8-15,-6-8-179 16</inkml:trace>
  <inkml:trace contextRef="#ctx0" brushRef="#br0" timeOffset="36272.86">6832 12829 1142 0,'-23'10'481'15,"-30"17"-277"1,-9 11-45-16,-2 13-61 0,7 1-22 16,13-4-30-16,9-5-24 15,24-13-137-15,7-6-108 16</inkml:trace>
  <inkml:trace contextRef="#ctx0" brushRef="#br0" timeOffset="36528.06">7254 12543 822 0,'-21'6'397'16,"-24"18"-145"-16,3 3-66 0,14 20-71 15,7 5-20-15,19 8-26 16,8 6-14-16,12 0-25 0,3-3-8 16,1-15-9-16,0-6-4 15,1-22-114 1,-1-7-94-16</inkml:trace>
  <inkml:trace contextRef="#ctx0" brushRef="#br0" timeOffset="36738.67">7452 12595 942 0,'-2'-6'458'0,"1"2"-189"0,-4 4-67 15,-3 18-85-15,6 10-27 16,-4 14-18-16,6 9-7 16,3 14-30-1,-1 7-8-15,5 2-11 0,-3-3-3 16,13-20-4-1,10-7-1-15,9-21 0 0,5-7 0 0,-1-12-3 16,-5-6-64 0,-9-9-161-16</inkml:trace>
  <inkml:trace contextRef="#ctx0" brushRef="#br0" timeOffset="36905.28">7330 12839 955 0,'14'6'437'16,"8"1"-199"-16,17 6-91 15,8 1-28-15,10-5-47 16,1-3-19-16,-9-11-140 16</inkml:trace>
  <inkml:trace contextRef="#ctx0" brushRef="#br0" timeOffset="37085.11">7785 12649 901 0,'9'7'440'0,"3"12"-127"0,5 7-125 16,1 23-31-16,-3 7 0 16,-2 12 0-16,-4 2-19 15,-10-7-50-15,-10-9-27 16,-5-13-49-16,-6-8-47 15,0-7-554-15</inkml:trace>
  <inkml:trace contextRef="#ctx0" brushRef="#br0" timeOffset="37528.15">8203 12797 805 0,'12'0'385'0,"8"2"-153"16,13 2-105-16,5-1-31 0,3-4-46 15,2 0-14-15,5-5-53 16,-2-2-101-16</inkml:trace>
  <inkml:trace contextRef="#ctx0" brushRef="#br0" timeOffset="37722.34">8250 12917 540 0,'7'1'345'0,"13"4"0"0,5 0-51 15,11-5-80-15,8 3-43 16,16-3-77-16,0-5-26 15,2-1-104-15,-6-1-394 16</inkml:trace>
  <inkml:trace contextRef="#ctx0" brushRef="#br0" timeOffset="38096.61">9058 12716 1212 0,'19'6'490'0,"22"14"-323"0,8 9-40 15,3 23-52-15,-3 8-24 16,-7 1-21-1,-7-5-7-15,-6-18-103 0,-7-7-86 16</inkml:trace>
  <inkml:trace contextRef="#ctx0" brushRef="#br0" timeOffset="38265.72">9467 12748 946 0,'-18'0'454'0,"-9"4"-173"15,-10 12-108-15,0 13-36 0,-7 16-46 16,-3 3-25-16,-2 8-38 16,0-6-9-16,13-12-115 15,9-5-64-15</inkml:trace>
  <inkml:trace contextRef="#ctx0" brushRef="#br0" timeOffset="38446.22">9611 12330 906 0,'-12'-5'481'0,"-9"-2"-133"16,-9 19-176-16,-5 16-60 15,-2 18-68-15,1 4-13 16,13 6 7-1</inkml:trace>
  <inkml:trace contextRef="#ctx0" brushRef="#br0" timeOffset="38903.62">9898 12531 833 0,'-23'8'403'0,"-34"12"-151"15,3 10-59-15,9 15-89 16,5 7-31-16,24 17-40 0,11 7-3 16,22 1-4-16,7-9-2 15,19-17-2-15,-3-13-1 16,7-16 2-16,0-5-105 16</inkml:trace>
  <inkml:trace contextRef="#ctx0" brushRef="#br0" timeOffset="39131.51">10126 12570 1001 0,'0'1'434'0,"0"6"-192"16,-2 4-75-16,-3 20-39 15,-2 9 1-15,-1 16-18 16,0 9-17-16,6 7-31 15,5-4-18-15,12-10-29 16,9-12-7-16,7-18-9 16,1-10-19-16,-2-11-103 15,-4-7-65-15</inkml:trace>
  <inkml:trace contextRef="#ctx0" brushRef="#br0" timeOffset="39325.85">9913 12793 787 0,'3'0'388'16,"16"0"-106"-16,7 2-106 0,25 7-59 16,13-2-11-1,3-2-32-15,-2 4-17 16,-17-6-2-16,-7-3-102 15</inkml:trace>
  <inkml:trace contextRef="#ctx0" brushRef="#br0" timeOffset="39523.75">10431 12593 1025 0,'7'11'446'0,"10"22"-204"0,2 8-35 15,0 20 1-15,0 8-5 16,-7 6-40 0,-7-6-34-16,-13-11-69 15,-11-9-29-15,-11-22-129 16,-4-3 120-16</inkml:trace>
  <inkml:trace contextRef="#ctx0" brushRef="#br0" timeOffset="42456.01">3790 14688 620 0,'0'0'310'0,"-1"2"-75"16,11 2-114-16,12 2-19 16,19 1-13-16,9-1-15 15,11-5-27-15,3-1-11 16,-5-3-13-16,-2-1-1 15,-10 0-342-15</inkml:trace>
  <inkml:trace contextRef="#ctx0" brushRef="#br0" timeOffset="42665.22">3951 14893 894 0,'15'0'425'0,"24"1"-143"15,8-1-27-15,3-2-72 0,0-2-47 16,-5 0-73-16,-7-2-80 16</inkml:trace>
  <inkml:trace contextRef="#ctx0" brushRef="#br0" timeOffset="43876.64">5143 14236 580 0,'-17'0'320'0,"-28"9"-70"16,-6 13-65-16,-11 42-59 15,-5 16-15-15,10 34-7 16,8 14-10-16,34 13-30 15,19-5-12-15,37-13-28 16,13-11-8-16,20-33-7 16,10-5-6-16,11-25-70 15,7-10-88-15</inkml:trace>
  <inkml:trace contextRef="#ctx0" brushRef="#br0" timeOffset="44779.87">5167 14824 507 0,'-4'2'261'0,"-1"4"-69"0,13-1-43 16,26-2-28-16,16-3-5 16,28-6-11-16,7-3-28 15,7-4-43 1,-5 0-30-16</inkml:trace>
  <inkml:trace contextRef="#ctx0" brushRef="#br0" timeOffset="45069.08">5889 14600 939 0,'-3'0'394'0,"-11"2"-217"16,0 7-47-16,-3 15-38 16,-3 3-6-16,9 11-19 15,5 3-15-15,10 4-28 16,13 2-8-16,10-5-9 16,2-5-1-16,3-12 1 15,0-8-2-15,-8-15-93 0,-1-3-70 16,-1-13-205-16</inkml:trace>
  <inkml:trace contextRef="#ctx0" brushRef="#br0" timeOffset="45230.71">6104 14686 491 0,'-4'-16'296'15,"-2"-13"-3"-15,1 9-35 0,-2 15-77 16,0 9-30-16,1 21-60 16,-1 7-31-16,-7 17-22 15,14 14-6-15,7 13-16 16,2-1-5-16,14 1-4 15,-10-12-2-15,4-17 47 16,7-6-158-16</inkml:trace>
  <inkml:trace contextRef="#ctx0" brushRef="#br0" timeOffset="45474">6436 14624 1157 0,'-6'2'440'16,"-9"11"-301"-16,5 6-36 15,0 14-25-15,3 9-2 0,4 16-10 16,2 8-11-16,8 1-11 16,4-4-7-16,11-15-23 15,-1-12-1-15,7-10-4 16,0-9-1-16,0-7-6 15,-3-3-56-15,-11-8-134 16,-3 0-346-16</inkml:trace>
  <inkml:trace contextRef="#ctx0" brushRef="#br0" timeOffset="45651.36">6373 14930 788 0,'-1'-3'435'0,"6"-4"-36"0,3 7-144 16,17 3-105-16,9 1-22 16,6 3-63-16,8-2-25 15,-5-3-27-15,-3-2-107 16</inkml:trace>
  <inkml:trace contextRef="#ctx0" brushRef="#br0" timeOffset="46103.32">7059 14662 803 0,'-8'4'388'16,"-6"13"-123"-16,1 16-92 0,2 25-88 16,5 13-6-16,6 7-25 15,4-3-16-15,6-18-14 16,1-12-6-1,3-17-100-15,-1-10-290 0</inkml:trace>
  <inkml:trace contextRef="#ctx0" brushRef="#br0" timeOffset="46233.43">6867 14922 978 0,'13'1'417'0,"5"2"-188"16,15 2-145-16,10 1-8 0,11-1-20 15,13-1-15-15,11 0-14 16,1-1-103-16</inkml:trace>
  <inkml:trace contextRef="#ctx0" brushRef="#br0" timeOffset="46579.01">7617 14900 653 0,'-31'-22'346'16,"-22"-16"-49"-16,23-12-197 31,15-4-33-31,28 6-53 16,13 5-18-16,26 13-12 15,11 11 6-15,2 18 20 16,-2 8 6-16,-20 17 9 0,-7 5 20 15,-31 7 48-15,-13 3 14 16,-33 12 2-16,-11 2-18 16,-9 3-52-16,6 2-14 15,23-21-14-15,19-5-2 16,35-17 6-16,17-9 4 16,20-5 9-16,1-3 1 15,-5 2-9-15,-1 4-5 0,-10 2-7 16,-3 1-2-16,-7-1-136 15</inkml:trace>
  <inkml:trace contextRef="#ctx0" brushRef="#br0" timeOffset="46813.82">8153 14527 1101 0,'0'0'490'16,"0"0"-195"-16,-2 19-163 15,-1 11-22-15,-2 17 3 16,-1 12-8-16,-1 11-36 16,2 5-16-16,3 0-27 15,7-7-11-15,20-13-9 16,10-14 0-16,13-14-2 16,3-8 1-16,-7-18 0 0,-5-1-3 15,-9-9-96-15,-7-7-68 16,-7-7-168-16,-8-4-301 15</inkml:trace>
  <inkml:trace contextRef="#ctx0" brushRef="#br0" timeOffset="46971.51">8022 14816 798 0,'2'0'412'0,"11"-2"-70"15,8 2-94-15,20 2-70 16,13-2-26-16,9 1-71 15,1-1-25-15,-8-3-136 16</inkml:trace>
  <inkml:trace contextRef="#ctx0" brushRef="#br0" timeOffset="47317.91">8311 14328 863 0,'12'-13'332'0,"17"-9"-190"16,5 5-21-16,14 11-4 15,-1 9-8-15,-8 13-54 16,-6 6-14-16,-30 6 0 16,-10 5 7-16,-27 4 8 15,-4-2-1-15,3 1-20 16,4-6-15-16,24-12-17 16,12-5-4-16,35-7-7 15,9-3-5-15,18 2-100 16,1 5-60-16</inkml:trace>
  <inkml:trace contextRef="#ctx0" brushRef="#br0" timeOffset="47547.08">8875 14364 865 0,'12'-5'433'0,"11"-3"-129"16,6 31-139-16,-2 16-35 15,4 26-8-15,-3 11 1 16,-5 9-5-16,-6 14-4 0,-20 17-35 16,-17 0-17-1,-28-1-28-15,-3-14-12 0,5-33-24 16,0-17-114 0,29-27-88-16,4-20-234 15</inkml:trace>
  <inkml:trace contextRef="#ctx0" brushRef="#br0" timeOffset="47748.06">9401 14066 1134 0,'-2'-3'538'15,"-7"-3"-227"-15,-4 30-156 16,-9 18-51-16,-1 29-56 16,0 16-12-16,0 13 415 0</inkml:trace>
  <inkml:trace contextRef="#ctx0" brushRef="#br0" timeOffset="48268.93">9506 14798 687 0,'-3'-2'333'0,"6"2"-94"0,6 2-54 15,16 2-62-15,12 1-11 16,20-2-40-16,3 0-24 16,-5 1-25-16,-5-3-11 15,-19 2-124-15,-9 0-123 16</inkml:trace>
  <inkml:trace contextRef="#ctx0" brushRef="#br0" timeOffset="48432.83">9524 15045 692 0,'14'0'393'0,"23"2"-73"16,11 4-24-16,10 1-117 16,-2 0-49-16,-8-4-68 15,-7-3-18-15</inkml:trace>
  <inkml:trace contextRef="#ctx0" brushRef="#br0" timeOffset="49855.11">10299 14953 547 0,'-4'4'338'0,"-1"3"-28"16,5-1-116-16,9 3-14 15,24-1-30-15,12-3-9 16,31-4-43-16,13-3-24 15,0-14 2-15,4 2-137 16</inkml:trace>
  <inkml:trace contextRef="#ctx0" brushRef="#br0" timeOffset="50200.85">11066 14615 618 0,'0'0'362'0,"-2"-1"-42"0,-2 3-105 0,3-2-69 0,-5 9-23 32,-28 51-15-32,18-24-16 15,11 2-34-15,3 2-14 16,21 2-23-16,11-2-10 16,19-4-8-16,11-4-2 0,-5-16 3 15,-8-5 3-15,-9-11-150 16,-12-9-105-1</inkml:trace>
  <inkml:trace contextRef="#ctx0" brushRef="#br0" timeOffset="50368.84">11304 14658 780 0,'1'2'355'0,"2"8"-129"15,-3 6-27-15,-1 21-39 16,-1 11 4-16,5 22-33 0,6 6-23 15,0-2-39-15,3-7-24 16,-3-18-114 0,4-10-173-16</inkml:trace>
  <inkml:trace contextRef="#ctx0" brushRef="#br0" timeOffset="50985.04">11911 14692 694 0,'-3'-14'408'0,"-5"-18"-31"16,0 9-113-16,2 21-116 0,-3 5-42 0,3 33-59 15,6 13-26-15,6 31-8 16,7 11-2-16,6-7-5 15,-1-9 16-15,-2-24-273 16</inkml:trace>
  <inkml:trace contextRef="#ctx0" brushRef="#br0" timeOffset="51141.25">11731 14879 903 0,'8'-2'453'15,"-1"-8"-122"-15,12 8-138 16,17 2-28-16,21 5-38 16,20 2-34-1,15 0-42-15,-5-1-16 0,-9-6-106 16</inkml:trace>
  <inkml:trace contextRef="#ctx0" brushRef="#br0" timeOffset="51536.74">12436 14596 800 0,'-1'4'347'0,"-6"6"-144"0,-5 9-21 15,-3 12-20-15,1 7-13 16,9 7-57-16,10-2-26 16,18-3-36-16,9-6-10 15,14-13-10-15,5-6-1 16,-3-12-25-16,-7-7-73 16,-12-9-277-16</inkml:trace>
  <inkml:trace contextRef="#ctx0" brushRef="#br0" timeOffset="51695.86">12667 14664 790 0,'0'6'365'0,"0"15"-125"16,0 9-62-16,0 18-49 16,2 10-16-16,4 8-43 15,0-2-20-15,2-9-20 16,-2-13-22-16</inkml:trace>
  <inkml:trace contextRef="#ctx0" brushRef="#br0" timeOffset="51969.55">13063 14409 1218 0,'-2'1'468'16,"-6"17"-319"-16,-2 18-31 15,1 22-40-15,0 8 12 16,9 12-14-16,4 5-10 16,10 5-15-16,4-3-14 15,5-16-21-15,1-16-4 16,1-23-8-16,-5-12 0 0,-6-13-35 15,2-5-69 1,-5-8-211-16</inkml:trace>
  <inkml:trace contextRef="#ctx0" brushRef="#br0" timeOffset="52166.38">12900 14784 967 0,'9'-1'443'16,"27"0"-164"-16,9 5-72 16,19 5-43-16,5 5-28 0,-10 5-57 15,-7-2-24-15,-14-5-31 16,-10-3-6-16,-10-10 4 16</inkml:trace>
  <inkml:trace contextRef="#ctx0" brushRef="#br0" timeOffset="59951.57">2040 16136 414 0,'-5'-3'210'0,"2"3"-59"16,-7 0-78-16,5 5-52 0,1 5 0 15,-5 8 8 1,-1 0 4-16,-6 5 4 0,2 0 1 16,1-6 2-16,5-3 0 15,7-7 1-15,1-6 0 16,1-2-7-16,-1 0-2 16,0 0-12-16,0 0-8 15,0 0-19-15,0-1-27 16,0 1-134-16,0 0-60 0</inkml:trace>
  <inkml:trace contextRef="#ctx0" brushRef="#br0" timeOffset="60265.47">2018 16185 428 0,'-5'-3'251'16,"-6"-3"-33"-16,-8 2-35 15,-7 6-59-15,-1 6-27 0,3 9-39 31,1 4-13-31,2 4-30 0,9 5-10 16,12 3-10 0,8 2-4-16,24-2 3 15,8-7 3-15,6-18 8 16,0-8 5-16,-16-19 17 16,-8-4 5-16,-21-11 7 15,-7-5 1-15,-16-10 0 16,-13-4 2-16,-8-7 10 0,2-12 3 15,10-9-14-15,15-1-13 16,29 9-25-16,21 18-7 16,16 27-6-16,3 15 2 15,-2 24 3-15,-6 13 2 16,-9 21 31-16,-5 8-154 16</inkml:trace>
  <inkml:trace contextRef="#ctx0" brushRef="#br0" timeOffset="60635.02">2134 16206 462 0,'6'-1'271'0,"7"-4"-6"15,4 5-91-15,4 10-60 16,1 2-8-16,-3 8-24 16,-4-3-10-16,-8 4-9 15,-6-5-4-15,-4-2-10 0,-2-5-4 16,1-11-11-16,4-8-6 16,3-10-14-16,7-7-7 15,9-2-12-15,2 5-4 16,5 9-2-16,1 4 1 15,0 16 5-15,-5 6 3 16,-7 13 10-16,-3 5 3 16,-4 5 4-16,-1 3-2 0,4-5-4 15,3-4-42-15</inkml:trace>
  <inkml:trace contextRef="#ctx0" brushRef="#br0" timeOffset="60950.27">2563 16059 888 0,'7'-25'437'0,"15"-26"-148"0,4 10-48 16,3 22-83-16,4 17-48 15,-2 27-62-15,-4 10-9 16,8 11-4-16,-4 1 1 15,1 0-3-15,0-4-6 16,-9-7-9-16,-6-4-3 16,-8-12-5-1,-5-4-1-15,-11-11-1 0,-5-2-1 16,-14 0-2-16,-6 2-2 0,-9 8-3 31,-5 3 0-31,5 5 1 0,7-3-1 16,14-6-18-16,10-5-103 0</inkml:trace>
  <inkml:trace contextRef="#ctx0" brushRef="#br0" timeOffset="61117.28">3141 16267 1156 0,'2'0'515'15,"3"2"-246"-15,-3 2-36 16,-3-4-93-16,0 0-38 16,0 0-103-16</inkml:trace>
  <inkml:trace contextRef="#ctx0" brushRef="#br0" timeOffset="61820.55">4228 16999 624 0,'22'-24'302'15,"27"-22"-95"-15,4 2-14 0,-5 22-35 16,-9 16-42-16,-16 28-65 16,-6 16-16-16,-12 22-8 15,-3 2 1-15,-3-1-1 16,-1-4-3-16,4-20-6 16,7-9-1-16,7-23 1 15,4-8 3-15,4-20 3 16,0-9 0-16,1-8-2 15,-7 0-3-15,-5-2-5 16,-5 3-2-16,-4 12-5 16,0 6 0-16,-4 17-6 15,2 10-1-15,2 17 0 16,0 6 0-16,3 7 5 16,2 4 2-16,9-6-1 15,1-7 0-15,3-7-4 0,1-11-57 16,-8-11-328-16</inkml:trace>
  <inkml:trace contextRef="#ctx0" brushRef="#br0" timeOffset="62218.6">4294 16755 698 0,'2'0'394'16,"3"-4"13"-16,25 5-262 15,13 3-31-15,21-2-13 16,7 0-20-16,6 0-39 16,1-5-13-16,-7 3-14 0,-9-2-5 15,-19-3-54 1,-14 3-65-16,-19-8-129 15,-6-2-54-15,-19-7 4 16,-9-2 66-16,-11-5 155 16,-3 2 75-16,9 13 84 15,6 0 20-15,14 11-4 16,9 5-12-16,14 5-16 16,8 6-8-16,9 7-2 15,0 3 2-15,-6 4 3 0,-8 1-1 16,-12 0-10-1,-5-1-8-15,-9-6-16 0,4-3-62 16</inkml:trace>
  <inkml:trace contextRef="#ctx0" brushRef="#br0" timeOffset="62643.75">5297 16655 631 0,'-20'4'311'0,"-26"14"-76"0,-6 10-41 31,-3 20-42-31,5 12-32 0,14 13-65 15,13 3-21 1,21-2-18-16,10-6-3 16,21-13-1-16,9-9 0 15,13-17-3-15,5-9 2 16,-1-17-183-16</inkml:trace>
  <inkml:trace contextRef="#ctx0" brushRef="#br0" timeOffset="62915.23">5498 16714 1018 0,'-3'-1'442'0,"-5"2"-221"16,1 11-68-16,0 22-54 0,-2 10-12 15,6 22-12-15,1 5-11 16,10-1-18-16,11-5-7 16,10-16-17-1,5-12-6-15,6-12-8 16,0-8-6-16,-12-14-55 0,-6-5-63 16,-16-9-217-16</inkml:trace>
  <inkml:trace contextRef="#ctx0" brushRef="#br0" timeOffset="63090.41">5330 16952 1040 0,'14'-3'428'0,"20"3"-237"15,9 3-47-15,14-3-36 16,1 3-28-16,5-2-42 15,1-2-92-15</inkml:trace>
  <inkml:trace contextRef="#ctx0" brushRef="#br0" timeOffset="63301.03">5783 16702 729 0,'12'5'368'0,"20"17"-54"0,5 12-173 16,2 23-6-16,-1 9 15 15,-19 6 10-15,-10 0-5 16,-14-8-44-16,-8 0-29 16,-2-10-46-16,5-9 21 15,8-19 52-15</inkml:trace>
  <inkml:trace contextRef="#ctx0" brushRef="#br0" timeOffset="63732.01">6322 16954 592 0,'12'-1'334'15,"20"-3"-25"-15,4 3-94 16,14 1-76-16,4 0-29 15,1 3-61-15,2-1-18 0,-16-4-64 16,-5-3-116-16</inkml:trace>
  <inkml:trace contextRef="#ctx0" brushRef="#br0" timeOffset="63945.24">6380 17118 991 0,'12'0'438'0,"24"2"-206"16,11 3-14-16,12-4-38 0,10 5-40 15,1-3-72-15,-6 2-26 16,-11-4-60-16</inkml:trace>
  <inkml:trace contextRef="#ctx0" brushRef="#br0" timeOffset="65587.27">7488 16401 752 0,'-17'9'411'0,"-22"22"-104"15,-11 16-52-15,-11 36-91 16,0 14-42-16,17 28-48 16,20 6-15-16,39-4-29 15,21-13-8 1,14-32-7-16,7-13-8 0,5-26-87 15,3-12-81-15</inkml:trace>
  <inkml:trace contextRef="#ctx0" brushRef="#br0" timeOffset="65828.39">7441 16991 1098 0,'15'5'446'16,"26"2"-248"-16,18-4-29 15,24 2-31-15,7-2-29 16,-15-5-61-16,-3-2-94 15</inkml:trace>
  <inkml:trace contextRef="#ctx0" brushRef="#br0" timeOffset="66504.28">8113 16717 772 0,'-5'2'364'0,"-1"6"-143"16,-8 12-64-16,-2 4-6 16,1 12-23-16,2 2-25 15,9 5-32-15,6-2-14 16,16-8-22-16,12-3-5 0,16-11-3 15,5-3-3 1,-4-7-4-16,-3-3-6 16,-21-4-99-16,-8-4-111 15</inkml:trace>
  <inkml:trace contextRef="#ctx0" brushRef="#br0" timeOffset="66664.08">8342 16786 988 0,'-1'2'433'15,"1"12"-208"1,-3 8-37 0,5 22-47-16,6 12-18 0,-2 5-42 0,-3 3-16 15,-1-4-30 1,-1-5-16-16,0-6-176 16,12-7-415-16</inkml:trace>
  <inkml:trace contextRef="#ctx0" brushRef="#br0" timeOffset="66910.42">8730 16760 1182 0,'0'13'477'15,"0"24"-282"-15,2 16-33 16,5 16-13-16,1 3-23 16,5-7-47-16,-5-6-21 15,0-14-48-15,-1-8 4 16,-4-16-176-16,3-13-70 0</inkml:trace>
  <inkml:trace contextRef="#ctx0" brushRef="#br0" timeOffset="67054.92">8527 17056 667 0,'13'-2'453'15,"10"-5"10"-15,19 5-201 16,14 0-26-16,8-2-105 16,4 8-40-16,-12-10-50 0,-7 5-103 15</inkml:trace>
  <inkml:trace contextRef="#ctx0" brushRef="#br0" timeOffset="67434.45">9249 16740 857 0,'-8'7'397'0,"-13"14"-163"16,-6 6-48-16,3 13-58 0,3 4-31 16,19 2-40-1,11 0-15-15,26-13-15 16,9-2-5-16,11-16-6 0,1-6 1 16,-13-10-123-1,-7-8-117-15</inkml:trace>
  <inkml:trace contextRef="#ctx0" brushRef="#br0" timeOffset="67577.5">9440 16756 608 0,'0'7'386'0,"0"15"21"16,0 9-142-16,3 22-62 15,1 4-33-15,3 8-47 0,3 0-26 16,1-9-47-16,2-1-43 15</inkml:trace>
  <inkml:trace contextRef="#ctx0" brushRef="#br0" timeOffset="67970.18">9786 16718 884 0,'-2'0'432'0,"-4"9"-126"0,-8 9-95 15,2 18-46-15,-6 10-27 16,0 12-29-16,5 4-20 16,13-2-30-16,10-1-17 15,21-15-28-15,3-6-6 16,10-13-4-16,-2-10-4 15,-1-13-103-15,-3-5-71 16</inkml:trace>
  <inkml:trace contextRef="#ctx0" brushRef="#br0" timeOffset="68111.47">9682 16977 1133 0,'21'-2'486'0,"28"5"-278"16,1 0-26-16,5 4-78 16,1 5-37-16,-2-8-46 15</inkml:trace>
  <inkml:trace contextRef="#ctx0" brushRef="#br0" timeOffset="68347.03">10050 16382 904 0,'18'3'457'0,"16"3"-71"16,11 34-255-16,4 18 3 16,-3 24 12-16,-3 7 1 15,-15 19-32-15,-13 5-18 16,-22-5-42-16,-15-6-16 15,-13-26-26-15,2-16-18 0,3-24-99 16,10-11-375-16</inkml:trace>
  <inkml:trace contextRef="#ctx0" brushRef="#br0" timeOffset="68659.88">10677 17001 1351 0,'6'4'601'15,"4"-2"-313"-15,-5-2-74 16,-2 0-124-16,-4-2-31 16,0 1-283-16</inkml:trace>
  <inkml:trace contextRef="#ctx0" brushRef="#br0" timeOffset="69111.5">10958 16850 866 0,'0'12'430'0,"-1"7"-161"16,-2 16-72-16,-4 3-16 16,0 6-19-16,0 0-16 15,6-4-39-15,7-2-16 16,13-8-53-16,7-9-15 15,8-11-15-15,1-9-5 16,-6-5-87-16,-2-2-71 0</inkml:trace>
  <inkml:trace contextRef="#ctx0" brushRef="#br0" timeOffset="69291">10955 16691 1145 0,'1'0'491'16,"3"1"-277"0,-1 2-76-16,-3-3-82 0,0 0 48 15</inkml:trace>
  <inkml:trace contextRef="#ctx0" brushRef="#br0" timeOffset="69708.85">10730 16456 1073 0,'10'-1'433'16,"22"1"-269"-1,9 0-19-15,26 0-17 0,11 1-33 16,11-1-45-16,0 0-18 16,-21-1-24-1,-14-3-9-15,-24-2-48 16,-11-3-41-16,-16-2-38 15,-3 1 0-15,-13-3 45 16,-4-3 40-16,0-4 39 16,-3 1 5-16,11 6 18 0,3 6 5 15,6 9 32-15,6 9 18 16,1 9 19 0,3 8 10-16,-1 10 5 15,-6 0 7-15,-9 0 14 0,-8-4-3 16,-4-8-25-16,4-6-25 15,3-10 308-15</inkml:trace>
  <inkml:trace contextRef="#ctx0" brushRef="#br0" timeOffset="79544.73">12101 17020 755 0,'-20'-19'320'0,"-10"-29"-171"0,19-9-30 16,41-16-38-16,17-5-4 0,35 13 22 16,3-3 7-16,14 31-4 15,12 23-11-15,-7 30-43 16,9 31-14-16,0 20 3 31,5 7-2-31,12-4-4 0,10-5-4 0,12-27-10 16,-8-17-2-1,-7-33 0-15,-13-18 1 0,-31-16 4 16,-14-5 3-16,-28 5 0 16,-20 6-3-16,-28 15-10 15,-10 5-8 1,-11 16-8-16,-2 6-1 0,5 5 1 15,9 3 4-15,8-4 2 16,9-4 0-16,11-2 4 16,1 0 1-16,-2-6 4 0,-5-2 4 15,-11-6 7-15,-8-2 8 16,-6 1 3 0,-1 3-4-16,-3 6-8 0,4 5-11 15,4 2-8 1,2 5-2-16,2-2 0 15,1-3 1-15,1-1 1 16,-1-1 0-16,0 0 0 0,0 0 3 16,0-7-1-1,-5-10-2-15,-33-21-2 16,2 36-3-16,-1 4 2 0,4 0 2 16,18 7-3-16,12-3 0 0,23 4-2 15,13 3-1-15,21 0 4 16,5 1 2-1,2-3 1-15,-7 4 1 0,-15-5 3 16,-10 2-1-16,-19-2 6 16,-5 2 6-16,-16 9 7 0,-6 4 2 31,-9 13-3-31,-7 7-5 0,2 8-4 0,5-1-185 31</inkml:trace>
  <inkml:trace contextRef="#ctx0" brushRef="#br0" timeOffset="80173.42">12620 15749 658 0,'1'-4'340'15,"11"3"-101"1,-5 7-46-16,-4 24-61 0,-3 18-19 15,-7 26-18-15,1 4-24 16,6 5-29 0,8-5-12-16,7-14-12 15,6-5-5-15,5-21-1 16,3-11 0-16,1-16-2 0,4-10-6 16,-9-8-83-16,-9-9-77 15</inkml:trace>
  <inkml:trace contextRef="#ctx0" brushRef="#br0" timeOffset="80330.53">12500 16107 703 0,'7'0'362'0,"13"-3"-51"16,8 0-93-16,18 4-60 15,1-3-34-15,2-2-75 16,-3 2-18-16,-5-1-514 15</inkml:trace>
  <inkml:trace contextRef="#ctx0" brushRef="#br0" timeOffset="80538.18">12967 15997 996 0,'5'-1'401'0,"13"1"-212"16,13 4-84-16,16-2-32 15,-1-2-11-15,3 2-41 16,-9-2-11-16,-9 1-212 31</inkml:trace>
  <inkml:trace contextRef="#ctx0" brushRef="#br0" timeOffset="80686.16">13072 16138 815 0,'10'-4'393'0,"16"2"-149"16,6 2-79-16,4-5-87 15,4 7-30-15,2 0-126 0</inkml:trace>
  <inkml:trace contextRef="#ctx0" brushRef="#br0" timeOffset="81150.03">13806 15740 749 0,'-2'-6'384'15,"-6"-5"-116"-15,-7 3-77 16,-3 4-88-16,-5 3-31 0,2 1-35 15,9 2-12 1,-6 3-22-16,14 2-6 0,-3 6-8 16,-1 4-1-16,3 5 5 15,-2 1 3 1,-2-1 4-16,-6-6 1 0,6-1 1 16,1-4 0-16,9-6-1 15,13 0-1-15,2-8 5 16,5-1 3-16,10 4 9 15,5 1 6-15,4 9 5 16,-2 3 1-16,-10 3 1 16,-10 4 0-16,-17 0 4 0,-6 4 0 15,-17-5-8 1,-4 0-7-16,1-10-110 0,1-6-111 16</inkml:trace>
  <inkml:trace contextRef="#ctx0" brushRef="#br0" timeOffset="81321.55">13500 16116 743 0,'8'0'428'0,"22"2"-34"16,10-1-103-16,10-4-73 16,10 1-57-16,0-4-77 15,0 1-34-15,-8 4-39 16,-8 1-58-16,-13 1-159 15</inkml:trace>
  <inkml:trace contextRef="#ctx0" brushRef="#br0" timeOffset="81655.66">13595 16258 831 0,'14'-4'435'16,"9"-1"-110"-16,3-2-163 0,14 5-31 16,-8 6-54-16,-1 2-20 15,-13 6-21-15,-18 7-2 16,-15 11-5 0,-10 6-3-16,-12 5-8 15,1-2-5-15,2-5-5 16,3-10-1-16,19-8-4 15,10-4 0-15,15-11 3 0,10 1 5 0,9-3 21 16,0-3 12-16,9-1 13 16,1 1 0-1,-1 0-18-15,-2-3-11 16,-14 0-75-16,-8-3 454 16</inkml:trace>
  <inkml:trace contextRef="#ctx0" brushRef="#br0" timeOffset="82788.64">14638 16732 695 0,'6'-11'320'0,"4"-5"-145"0,11-4-55 15,0 2-15-15,9 8-26 16,-1 3-11-16,0 14-22 16,-2 10-8-16,-11 11-10 15,-4 5-4-15,-10 12-4 16,-2 0-1-16,-2-1-1 15,2-5-3-15,8-11-3 16,5-11-1-16,15-9-1 16,8-5 0-16,8-9 0 15,1-7-1-15,-4-13 0 16,-6-7-2-16,-12-10 0 16,-3 1 0-16,-12-2 0 15,-4 2 1-15,-5 10 2 16,-3 4 9-16,-7 18 27 15,1 9 8-15,0 19 19 16,1 10-3-16,9 16-21 16,-1 4-7-16,7 4-16 15,7-2-5-15,4-11-7 16,6-7-2-16,1-18-61 0,3-6-14 16</inkml:trace>
  <inkml:trace contextRef="#ctx0" brushRef="#br0" timeOffset="83499.14">14735 16394 708 0,'0'-1'341'0,"1"-2"-131"16,17 3-83-16,8 4-25 15,21 0-25-15,10 2-11 16,12 3-25-16,1-1-13 16,-13-2-13-16,-12-5 0 15,-27-8 0-15,-5-3 2 0,-13-7-5 16,-5-3-4 0,-3-3-7-16,-2 0-3 0,5 9-4 15,-2 5-6-15,7 15 2 16,-1 10 9-16,2 10 23 15,7 8 20-15,-2-3 14 16,0-3-5-16,-1-9-17 16,-4-4 42-16</inkml:trace>
  <inkml:trace contextRef="#ctx0" brushRef="#br0" timeOffset="83895.98">15842 16085 942 0,'-29'10'386'0,"-33"19"-226"16,-6 16-16-16,1 47-25 15,4 18-11-15,20 26-27 16,18 10-13-16,40-7-22 16,23-13-14-16,25-22-13 15,11-17-3-15,10-37 1 16,5-12-119-16</inkml:trace>
  <inkml:trace contextRef="#ctx0" brushRef="#br0" timeOffset="84424.51">16459 16217 638 0,'-4'-1'335'0,"-4"-2"-100"16,-8-2-47-16,-13 1-87 15,-3-1-29-15,-10 0-34 0,1 2-13 16,2 3-21-1,3 0-4-15,6 8-9 16,10 5-2-16,3 4-3 16,3 4 2-16,5-3 3 0,-5 2 5 0,13 0 20 15,-8 1 11 1,12 0 15-16,2-4 3 16,-2-8-5-1,11-5-1-15,3-12-3 0,11-5-3 0,15-1-12 16,5 4-7-16,9 11-6 15,-5 10 2-15,-13 8 5 16,-8 8 8 0,-25 1 25-16,-10 2 11 15,-17 0 5-15,-7-7-6 16,-5-5-25-16,0-7-12 16,2-7-58-16,4-3-84 15,8-1-248-15</inkml:trace>
  <inkml:trace contextRef="#ctx0" brushRef="#br0" timeOffset="84601.78">15992 16667 886 0,'9'0'402'0,"16"2"-149"15,9 2-72-15,20-2-27 16,12 0-32-16,11-2-60 15,-23 2-22 1,-26-2-43-16,-1 1-124 0</inkml:trace>
  <inkml:trace contextRef="#ctx0" brushRef="#br0" timeOffset="84925.4">16099 16946 884 0,'3'-3'368'15,"11"-6"-168"-15,5 0-62 16,19 3-23-16,8 6-14 0,1 7-46 16,-4 5-13-16,-22 10-10 15,-15 1 1-15,-23 5-5 16,-14 3-3-16,-13-7-5 15,-3-2-6-15,2-11-5 16,10-1-1-16,15-7-6 16,6-2-6-16,18 1-2 15,3-3 0-15,15 2 16 16,7 4 15-16,10 3 8 16,10 5 0-16,4-2-11 15,7-1 1-15</inkml:trace>
  <inkml:trace contextRef="#ctx0" brushRef="#br0" timeOffset="85333.05">16716 16111 964 0,'18'14'436'16,"11"13"-167"-16,18 36-134 15,6 22 2-15,-4 27-15 16,-7 6-15-16,-30 13-45 16,-24-2-23-16,-26-8-16 15,-8-10-6-15,4-28-7 16,10-16 3-16,17-24-111 15,7-12-69-15</inkml:trace>
  <inkml:trace contextRef="#ctx0" brushRef="#br0" timeOffset="85759.5">17212 16645 785 0,'11'1'434'15,"13"2"-110"-15,18-2-132 16,12 0-41-16,12-1-82 0,-4 1-24 16,-8-1-28-1,-12 0-44-15,-16 0-210 0</inkml:trace>
  <inkml:trace contextRef="#ctx0" brushRef="#br0" timeOffset="85965.14">17271 16763 895 0,'12'2'424'0,"17"3"-150"16,10 2-42-16,14 1-40 15,1-1-36-15,-3-1-63 16,-10-1-25-16,-7-5-40 15,-6 0-88-15</inkml:trace>
  <inkml:trace contextRef="#ctx0" brushRef="#br0" timeOffset="87912.81">18122 16025 1044 0,'-27'37'426'0,"-30"26"-241"16,-2 59-96-16,9 17-8 16,16 23-19-16,19 9-16 15,35-24-25-15,17-12-8 16,11-30-5-16,9-25-1 16,9-33 7-16,0-15-72 0</inkml:trace>
  <inkml:trace contextRef="#ctx0" brushRef="#br0" timeOffset="88132.69">18151 16667 1259 0,'14'5'456'0,"19"3"-376"0,12 1-8 16,15-1-19-16,4-1-17 15,-4-2-122-15</inkml:trace>
  <inkml:trace contextRef="#ctx0" brushRef="#br0" timeOffset="88572.23">18666 16471 1026 0,'-4'-1'443'15,"-5"3"-211"-15,-3 9-96 0,5 8-53 16,3 7-8-16,4 3-19 16,8 1-15-16,7 3-12 15,5-3-5-15,8-5-8 16,1-4-2-16,0-10-8 16,-4-5-15-16,-3-10-104 15,-4-7-70-15,-3-10-195 0,-2-5-55 16,-5-6 88-16,-1-8 77 15,-7-2 254-15,0 3 113 16,-1 7 124-16,-1 11 30 16,-1 14-9-16,0 8-28 15,-3 18-62-15,0 7-22 16,3 15-23-16,2 6-9 16,1 5-24-16,2 3-12 0,0 2-19 15,2-5-10-15,2-5 3 16,-1-6-92-16</inkml:trace>
  <inkml:trace contextRef="#ctx0" brushRef="#br0" timeOffset="89166.98">19312 16375 952 0,'0'1'416'16,"0"16"-168"-16,-1 10-85 0,1 24-56 16,1 8 0-16,4 7-41 15,-1-2-13-15,1-5-23 16,-1-8 0-16,0-17-202 16,-2-10-341-16</inkml:trace>
  <inkml:trace contextRef="#ctx0" brushRef="#br0" timeOffset="89320.84">19138 16637 1184 0,'9'0'500'0,"19"-1"-267"16,10 1-28-16,21-1-42 15,3 2-45-15,-2-1-69 16,-5-1-12-16,-17-4 372 15</inkml:trace>
  <inkml:trace contextRef="#ctx0" brushRef="#br0" timeOffset="90645.06">19910 16359 520 0,'-32'-7'297'15,"-20"-7"-77"-15,12-9-42 16,11-4-30-16,22-6-72 16,9 3-35-16,19 10-42 15,9 4-1-15,9 12 3 16,2 6 11-16,-3 15 14 15,-12 4 0-15,-14 13 12 16,-11 4 6-16,-24 7 5 16,-4 3 0-16,-10-5-11 0,3-8-11 15,19-15-18 1,13-4-5-16,22-10-6 16,7-1-2-16,13-3 1 0,2-4-2 15,-1-3-34-15,4-1-50 16,-3-9-65-16,-1 0-14 15,-5-8 26-15,-4-4 49 16,-8-7 72-16,-5-1 28 16,-15 2 56-16,-5 2 26 15,-14 13 49-15,-5 5 5 16,-7 14-31-16,-2 11-24 16,9 14-52-16,5 9-18 0,16 7-13 15,10 1-3-15,17-8 3 16,6-10 3-16,9-17 6 15,1-9 4-15,-12-14 10 16,-5-3 5-16,-26-14 2 16,-13 0-2-16,-22-2-16 15,-14-1-14-15,-3 12-77 16,4 7-74-16</inkml:trace>
  <inkml:trace contextRef="#ctx0" brushRef="#br0" timeOffset="90849.2">19673 16740 1002 0,'10'3'454'15,"12"3"-200"-15,32-3-103 16,17 0-3-16,14-3-48 15,6 1-30-15,-7-1-36 16,-4 1-16-16,-13 0-244 16</inkml:trace>
  <inkml:trace contextRef="#ctx0" brushRef="#br0" timeOffset="91215.87">19748 16988 891 0,'4'-3'399'0,"7"-5"-125"16,21-1-171-16,13 5-12 15,7 4-12-15,0 9-16 16,-14 8-46-16,-14 0-8 15,-17 3 0-15,-9 3 0 0,-19-1 4 32,-11 2 1-32,-16-3-2 15,-2-4 0-15,6-3-3 0,10-5-3 16,25-2-5-16,11 1 3 16,26-2 15-16,10 2 10 15,12-4 17-15,4 2 1 16,-1-2-14-16,2-1-8 15,2 1-53-15,0-4-314 0</inkml:trace>
  <inkml:trace contextRef="#ctx0" brushRef="#br0" timeOffset="91671.9">20436 16004 889 0,'12'0'417'15,"14"16"-172"-15,6 18-70 0,8 39-54 16,3 30 3-16,-1 37-10 16,-4 9-14-16,-20 17-40 15,-15-9-24 1,-25-26-18-16,-8-14-7 0,-6-35-4 16,5-19-32-16,11-28-159 15</inkml:trace>
  <inkml:trace contextRef="#ctx0" brushRef="#br0" timeOffset="92369.98">20992 16611 563 0,'-1'-2'310'15,"-3"-1"-43"-15,3 2-30 16,0 1-42-16,0 0-26 16,-2 16-50-16,-1 43-11 15,5-21-32-15,1 2-15 16,14-2-26-16,-5-4-8 15,7-10-11-15,-1-7-2 16,-5-10-3-16,-3-7-3 0,-6-8-109 16,2-5-110-16</inkml:trace>
  <inkml:trace contextRef="#ctx0" brushRef="#br0" timeOffset="92568.3">20946 16462 1015 0,'-2'0'425'0,"2"1"-236"15,4 0-132-15,-4-1-21 16,0-1-458-16</inkml:trace>
  <inkml:trace contextRef="#ctx0" brushRef="#br0" timeOffset="92958.05">20834 16189 745 0,'2'-5'329'16,"7"2"-134"-16,4-2-49 16,12 7-28-16,4 3-9 15,10-1-33-15,9 3-17 16,4-2-27-1,-1-2-9-15,-6-3-15 16,-10-2-8-16,-18-5-27 16,-6-1-15-16,-14-3-3 15,-6-1 6-15,-2-3 24 0,1 4 17 16,3 4 15-16,7 4 8 16,3 13 26-1,3 5 7-15,3 15 1 0,0 3-4 16,-3 6-24-16,-4 0-8 15,2-4-25-15</inkml:trace>
  <inkml:trace contextRef="#ctx0" brushRef="#br0" timeOffset="93388.25">21502 16627 916 0,'6'0'429'16,"10"-7"-149"-16,11 4-75 15,11-2-68-15,9-3-35 16,2 5-66-16,-1 0-17 16,-6 5-19-16,-10 3-14 15,-11 2-140-15,-10-2-109 16</inkml:trace>
  <inkml:trace contextRef="#ctx0" brushRef="#br0" timeOffset="93599.5">21491 16738 755 0,'2'-2'403'16,"-1"-1"-94"-16,18-1-87 16,4 1-33-16,15 3-31 15,8 1-22-15,9 5-47 0,1 2-20 16,-10-1-29-1,-1-2-15-15,-13-2-74 0,-12-4-414 16</inkml:trace>
  <inkml:trace contextRef="#ctx0" brushRef="#br0" timeOffset="100362.52">22450 16111 785 0,'-19'10'356'0,"-36"17"-166"0,-7 19-34 15,-2 43-51-15,0 21-27 16,32 22-36-16,20 7-13 15,37-8-19-15,20-11-3 16,18-23-2-16,1-13-26 16,7-36-145-16</inkml:trace>
  <inkml:trace contextRef="#ctx0" brushRef="#br0" timeOffset="100812.18">22728 16468 840 0,'-31'1'444'0,"-24"1"-138"16,-4 16-129-16,0 7-49 15,17 13-77-15,10 7-21 16,21 10-27-16,12 4-4 15,22 1-3-15,9-3-2 16,18-15 3-16,10-11 5 16,4-24 21-16,0-10 16 15,-21-21 54-15,-14-3 10 16,-33-9 11-16,-24 0-6 16,-32 10-47-16,-10 6-13 15,-4 18-31-15,7 5-6 0,36 13-142 16</inkml:trace>
  <inkml:trace contextRef="#ctx0" brushRef="#br0" timeOffset="101647.11">23007 16586 404 0,'2'-2'240'0,"4"-7"-12"0,2 5-77 15,5 5-48-15,3 3-7 16,2 7-9-16,4 2-1 15,-2 6-6-15,-4-4-12 16,-6 1-20 0,-6-2-4-16,-11-8-5 0,-1 1 2 0,-5-9 1 15,1-7-3 1,7-6-14-16,3-1-9 0,6-3-14 16,7 1-5-1,7 4-6-15,2 4 2 16,3 4 6-16,-1 4 4 0,-1 2 13 15,-1 1 3 1,-1 4 6-16,-4 4-1 16,-7-1-3-16,-1-4-1 0,-5 2-1 15,0-5 3-15,-1-1 4 16,-1-1-1-16,0 0-5 16,0 0-8-16,3-10-11 15,0 1-3-15,15-27-9 16,-8 31-2-16,1 9 0 15,2 6 0-15,4 6 6 16,-4 8 4-16,-7 2 8 16,-5 1 3-16,0 0 3 0,-1-5 4 15,0-5-149 1,0-4-375-16</inkml:trace>
  <inkml:trace contextRef="#ctx0" brushRef="#br0" timeOffset="101853.45">23060 16790 756 0,'6'4'393'0,"6"-3"-78"15,15 5-74-15,19-2-64 16,8 0-41-16,5-2-72 15,-2 2-22-15,-15-3-134 16,-3-1-122-16</inkml:trace>
  <inkml:trace contextRef="#ctx0" brushRef="#br0" timeOffset="102244.73">23198 16933 640 0,'-22'0'364'0,"-16"0"-47"16,3 5-88-16,10 8-107 16,13-1-38-16,11 6-56 15,8 2-18-15,18 2-2 16,8-1 3-16,16 3 6 16,1-2 2-16,-14 0-1 15,-13 0 2-15,-27-4 21 16,-18-5 12-16,-24-8 11 15,-12-5-2-15,-7-14-21 16,5-5-17-16,19-8-129 16,18 0-107-16</inkml:trace>
  <inkml:trace contextRef="#ctx0" brushRef="#br0" timeOffset="102620.03">23329 16073 907 0,'11'-5'407'16,"15"0"-173"-16,8 15-54 0,13 29-56 16,8 19-16-16,7 37-33 0,-5 14-15 15,-15 18-16 1,-14 4-7-1,-28 3-14-15,-11-12-5 16,-16-18-6-16,-2-16-8 0,3-36-73 16,6-13-51-16</inkml:trace>
  <inkml:trace contextRef="#ctx0" brushRef="#br0" timeOffset="103143.92">23910 16600 563 0,'-1'-3'344'0,"1"3"19"16,2 3-115-16,-2-3-56 15,1 7-17-15,2 20-55 16,2 31-27-16,-6-24-47 15,-1 2-16-15,2-3-15 16,-2-3-7-16,11-8-3 0,4-6 0 16,15-10-2-16,7-6-2 15,1-7-121-15,-1-6-160 16</inkml:trace>
  <inkml:trace contextRef="#ctx0" brushRef="#br0" timeOffset="103365.08">23880 16478 958 0,'7'0'447'15,"3"0"-201"-15,6 1-142 16,-1 6-38-16,1-5-111 16,-1-2-26-16</inkml:trace>
  <inkml:trace contextRef="#ctx0" brushRef="#br0" timeOffset="103866.51">23685 16281 751 0,'3'-2'382'16,"8"-1"-73"-16,6 3-98 0,18 1-61 16,4 2-23-16,10 1-57 15,7 1-22-15,-4-4-28 16,-4 0-14-16,-16-4-19 15,-9-5-8-15,-16-6-18 16,-6-3-4-16,-8-2 12 0,-5-1 8 16,-4 2 14-1,-2 1 9-15,5 4 2 16,1 6-5-16,12 8 1 16,5 5 2-16,10 10 6 15,1 1 10-15,3 10 8 0,1 3 4 16,-10 1 18-16,-6 3 16 15,-15-7 23-15,-6 1 2 16,-6-6-21-16,0-4-16 16,3-4 393-1</inkml:trace>
</inkml:ink>
</file>

<file path=ppt/ink/ink4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12:14:18"/>
    </inkml:context>
    <inkml:brush xml:id="br0">
      <inkml:brushProperty name="width" value="0.05292" units="cm"/>
      <inkml:brushProperty name="height" value="0.05292" units="cm"/>
      <inkml:brushProperty name="color" value="#FF0000"/>
    </inkml:brush>
  </inkml:definitions>
  <inkml:trace contextRef="#ctx0" brushRef="#br0">1767 9365 319 0,'0'-12'227'0,"1"-7"43"16,0 5-37-16,-1 14-72 16,-1 6-29-16,-3 17-60 15,-3 8-32-15,0 19-17 16,-3 6-3-16,-2 5-5 15,0-1-2-15,-2-6-1 0,5-4-1 16,2-11-1-16,3-9 1 16,3-16 6-16,-1-11 5 15,4-14 2-15,3-13-1 16,4-18-9 0,0-4-8-16,4-7-3 15,1-1 0-15,-3-2-1 16,3 4 2-16,-3 2-2 15,-1 2 0-15,-3 13 1 0,-3 3 2 16,-2 16 8-16,-2 6 6 0,0 9 0 16,-2 5-3-16,11 15-6 15,-3 6-6-15,9 20-1 16,5 7 2-16,3 10 0 16,8 2 1-16,5 1 1 15,-5-2 0-15,-6-9 1 16,-2 0 0-1,-10-15-4-15,0-10-26 16,-5-13-184-16,-1-11-190 0</inkml:trace>
  <inkml:trace contextRef="#ctx0" brushRef="#br0" timeOffset="454.65">1723 9638 460 0,'2'0'242'15,"10"0"-34"-15,5 1-84 16,12-4-45-16,6-1-6 0,10-3-27 16,5-1-14-1,1 4-19-15,-5-2-3 16,-8-1-10-16,-6-1-4 0,-8-3-13 16,-6 6-2-16,-7 4-3 15,-2 1 1-15,2 12 9 16,-4 6 6-16,0 8 13 15,1 5 10-15,-5 3 4 16,4-1 0-16,-1-9-4 16,-3-2-1-16,2-10 1 15,-4-7 7-15,-1-7 12 16,1-6 1-16,-2-12-2 16,0-3-9-16,1-5-13 15,0-5-3-15,7 3 0 16,3 4 1-16,5 4 7 15,2 6 1-15,2 10-1 16,-3 0-2-16,-2 12-5 16,-3 4 0-16,-1 8-1 0,1 5-1 15,1 1 1 1,-3 2 0-16,0 0-5 0,0-4-8 0,6-6-109 16,6-5-105-16</inkml:trace>
  <inkml:trace contextRef="#ctx0" brushRef="#br0" timeOffset="725.41">2751 9674 682 0,'-5'-5'335'0,"-8"-6"-105"16,-4-4-34-16,0-4-45 15,-2 3-20-15,-2 0-36 0,1 4-16 16,-4 8-29-16,-1 3-12 16,2 7-20-16,4 7-9 15,10 9-9-15,2 0-1 16,8 6-2-16,1-3 1 16,11-2 2-16,4-1 0 15,8-10 2-15,1-6 2 16,0-6-1-16,-1-2-6 15,-5-11-98-15,-3-3-79 0</inkml:trace>
  <inkml:trace contextRef="#ctx0" brushRef="#br0" timeOffset="870.28">2655 9435 401 0,'-7'-14'299'0,"-5"-11"64"16,-1 4-64-16,4 11-91 15,2 4-54-15,5 6-101 16,1 2-36-16,9 9-156 15,7 0-209-15</inkml:trace>
  <inkml:trace contextRef="#ctx0" brushRef="#br0" timeOffset="1519.61">3142 9603 614 0,'0'-1'238'16,"6"-6"-168"-16,6 2-27 15,15 0-23-15,1-4-2 0,-3 5 1 16,3 1 0-16,-7-2 1 15,-3 5 1-15,-4 0 7 16,-7 1 5-16,-13 5 2 16,-8 4-1-16,-1 2-12 15,-1 3-11-15,4 2-12 16,5 2-5-16,4 7-3 16,4 2 0-16,5 4 3 15,5 3 4-15,7-4 2 16,0-5 3-16,9-9 5 0,0-11 2 15,2-14 7-15,-2-9 3 16,-4-11 2-16,-4-2-2 16,-6-1-3-1,-3 0-3-15,-5 5-3 16,0 4 1-16,-3 11 10 16,1 3 3-16,0 10 5 15,0 6-2-15,1 8-11 16,-4 6-3-16,-2 5-6 0,-3 1-1 15,-2-7-1-15,7-2 0 16,2-11 1-16,0-5 2 16,8-6 2-16,1-9 0 15,2-8-1-15,10-1-3 16,-7-3-3-16,0 3 0 16,4 8 2-16,-8 1 1 15,6 12 4-15,-6 2 2 16,-1 12 2-16,0 3 1 0,0 9-4 0,1 0-1 15,0 3-9 1,-1 0-14-16,2-5-112 16,-1-3-94-16</inkml:trace>
  <inkml:trace contextRef="#ctx0" brushRef="#br0" timeOffset="1756.42">3801 9645 615 0,'1'-7'362'0,"1"-8"-53"15,1 12-116 1,2 0-40-16,3 11-56 16,2 8-29-16,6 7-21 15,0 5-7-15,4 0-9 16,-2-3-3-16,1-5 1 16,-4-6 3-16,-1-10 21 15,-4-4 14-15,-1-12 10 0,1-5-1 16,-6-6-18-16,1-2-15 15,-3 2-20-15,3 2-7 16,-1 7-76-16,3 2-96 16</inkml:trace>
  <inkml:trace contextRef="#ctx0" brushRef="#br0" timeOffset="2754.44">4754 9533 556 0,'-11'-1'257'0,"-10"1"-104"16,-2 1-37-16,-1 8-44 16,2 3-16-16,0-1-32 15,9 3-14-15,11 0-14 16,7 0 0-16,15 0 4 15,4 0 0-15,5-5 6 16,2-5 1-16,-2-4 2 16,-6-1 3-16,-8-3 11 15,-7 0 1-15,-15 2-3 16,-8-2-3-16,-6 3-13 16,-5 2-1-16,-2 2-4 15,0 1-2-15,1 6-3 16,3-2-4-16,8 5-3 15,3 5-1-15,3 2-2 16,6 4 1-16,4 0 2 0,4 2 3 16,14-2 5-1,0 0 3-15,7-10 4 16,3-8 3-16,-4-13 3 0,5-6 2 16,2-13 1-16,-1-2 0 15,-1-1-1-15,0-4 0 16,-10 2-1-16,-1 3-1 15,-3 7 0-15,-7 4 7 16,0 14 2-16,8 3 2 0,-3 9 1 16,1 7-2-1,-5 6-1-15,-9 2 0 0,-3 3-6 16,3-3-3-16,-1-4-3 16,4-2-1-16,-3-10 1 15,-5-3 1-15,10-7-2 16,-2-9 0-16,5-5-2 15,2-5-3-15,1-4-1 0,-2-2-4 16,3 1-9 0,0 3-4-16,-4 4-1 0,-2 4 1 15,-5 8 1 1,-2 4-2-16,-10 5-4 16,6 10 0-16,-5 4 11 15,-3 4 7-15,12 6 9 16,-3-3 6-16,11 4 7 0,7-1 0 0,11-5-4 15,8-6-8-15,7-6-122 16,-1-4-159-16</inkml:trace>
  <inkml:trace contextRef="#ctx0" brushRef="#br0" timeOffset="3190.77">5449 9584 649 0,'-9'-6'302'0,"-16"-3"-124"16,1 3-44-16,-7 6-60 16,-1 6-23-16,1 5-36 0,3 8-10 15,11 6-6 1,5 4-1-16,12 6 1 15,6-2 1-15,10-2 2 0,6-2 3 0,7-8 4 16,1-4 1-16,0-7 1 16,-10-5 0-16,-5-6-5 15,-1-4-1-15,-11-7 0 16,0-1-1-16,-9-4 2 16,-2-1 1-16,-1 4-2 15,-3 4-1-15,4 9-6 16,-1 3-2-16,3 15 1 15,4 9 2-15,0 17 6 16,2 8 3-16,0 9 5 16,1-1 5-16,-1 0 5 15,0-6 1-15,0-7-4 16,0-4-6-16,6-12-27 16,1-9-93-16</inkml:trace>
  <inkml:trace contextRef="#ctx0" brushRef="#br0" timeOffset="3796.02">5595 9660 407 0,'-2'-4'274'0,"-5"-4"19"16,2 3-95-16,3 3-94 16,-3 2-28-16,2 7-41 15,1 1-15-15,-3 10-12 16,2 4 2-16,-1 3-2 16,5 2 2-16,9 0 1 15,0-1 4-15,10-8 6 16,-2-3 2-16,3-10 2 0,-1-7-1 15,-5-8-2 1,-3-4-1-16,-2-5-2 0,0 1-1 16,-1-2-5-16,-2 1 1 15,-6 0-5-15,-14 0-1 16,11 8-7-16,1 0-3 16,1 9-8-16,16 4 1 15,-9 10 3-15,1 4 2 16,7 6 5-16,0-1 4 15,2-1 1-15,2 0 3 0,4-5 2 16,-4-1 0-16,-1-10 1 16,1-1 0-16,-5-9 0 15,0-6 0-15,1-2-16 16,-3-3-29-16,-2-1-99 16,-1 0-63-16,-7-2-106 15,-2-2 8-15,-6 1 96 16,1-3 84-16,-6 0 193 15,-3-2 60-15,-2 1 68 16,2 4 16-16,2 6-26 16,3 4-27-16,2 4-58 0,0 6-34 15,2 1-55-15,3 3-17 16,4 6-163-16</inkml:trace>
  <inkml:trace contextRef="#ctx0" brushRef="#br0" timeOffset="4335.03">6062 9652 388 0,'4'1'233'0,"2"5"9"0,1 4-50 16,0 15-50-16,-1 4-10 0,-1 5-38 15,0-2-13 1,1-4-15-16,2-4-7 0,2-9-6 16,-1-7-3-1,5-12-9-15,-3-8-5 16,-5-10-11-16,2-2-4 16,-2-3-5-16,2 3-4 15,6 4-8-15,-5 2-29 0,0 4-254 16</inkml:trace>
  <inkml:trace contextRef="#ctx0" brushRef="#br0" timeOffset="4661.15">6398 9629 667 0,'1'4'294'0,"8"14"-140"0,-9 2-30 16,3 10-32-16,3 4-15 0,-5-7-26 15,2 0-9-15,-2-10-16 16,3-3-7-16,0-8-1 31,2-6-1-31,2-10-1 16,1-3 0-16,5-7-5 16,-2-1-2-16,3 1-4 15,-2-1-2-15,1 4-2 0,1 4-1 16,-2 6 1-16,-1 4 1 15,0 6 2-15,-4 5 2 0,-2 11 2 0,-2 4 1 16,-1 7 0-16,0 2-3 31,2-1-6-31,5 0-15 0,3-3-261 0</inkml:trace>
  <inkml:trace contextRef="#ctx0" brushRef="#br0" timeOffset="5018.36">6991 9676 732 0,'-8'-7'355'0,"-16"-7"-127"15,3 4-58-15,-2 1-81 31,-1 3-29-31,6 8-43 16,-3 4-11-16,5 11-9 16,0 5 0-16,4 5 0 15,7 0 1-15,11 4 2 16,8 1 1-16,6-5 7 16,2-4 4-16,-2-7 3 0,2-7 2 15,-2-9 3-15,-9-5 1 16,-5-9 8-16,-5-2 10 15,-9-4 2-15,-2 1-3 16,-5 3-13-16,-3 4-15 16,5 5-81-16,1 3-100 15</inkml:trace>
  <inkml:trace contextRef="#ctx0" brushRef="#br0" timeOffset="5400.96">7116 9686 595 0,'10'0'348'16,"10"0"-30"-16,-4 11-137 16,-3 1-27-16,-9 9-40 15,-16 0-19-15,3 2-51 16,-3 2-15-16,3-4-13 15,13-2-3-15,-7-9-7 0,3-9-2 16,4-9-3 0,4-5-1-16,6-6-2 0,2-2-1 15,3-2-1 1,2 2 0-16,4 3 0 0,3 3 2 16,0 6 0-16,-1 3 2 15,-5 6 3-15,0 3 2 16,-10 8 21-16,-1 2 10 0,-5 6 11 15,-3 3 2-15,-1 9-15 16,-2 2-10-16,3 7-12 16,-3-6-5-16,4-4-86 15,6-5-158-15</inkml:trace>
  <inkml:trace contextRef="#ctx0" brushRef="#br0" timeOffset="6675.91">7738 9835 332 0,'6'2'201'0,"7"9"6"0,-2 0-72 0,-4 10-37 15,-3 1-4-15,-8-4-20 16,-5-1-25-16</inkml:trace>
  <inkml:trace contextRef="#ctx0" brushRef="#br0" timeOffset="8026.2">8378 9549 677 0,'-3'-2'295'0,"-11"-3"-131"15,-6 2-32-15,-4 9-37 16,-4 1-26-16,-3 4-53 0,6 11-13 16,8 2-9-1,7 5-2-15,21 2 2 16,7-4 3-16,12-4 3 16,8-7 1-16,-1-7 3 15,-3-7 3-15,-10-7 8 16,-11-2 6-16,-13 0 10 15,-6-1 9-15,-16 2 4 16,-7 1-5-16,-6 1-10 16,1 4-13-16,12 3-23 0,10-2-121 15</inkml:trace>
  <inkml:trace contextRef="#ctx0" brushRef="#br0" timeOffset="8417.93">8570 9560 735 0,'-8'0'342'16,"-6"3"-156"-16,1 6-90 15,3 3-31-15,2 4-41 16,1 2-9-16,7 4-10 16,4 2-3-16,10 5 0 15,2-2 0-15,-1-2 2 16,12-3 1-16,4-6 5 16,2-3 3-16,9-10 26 0,-11-4 26 15,-7-11 34 1,-5-7 15-16,-11-7 1 0,-8-3-20 15,-10-1-33-15,0 1-19 16,-7 4-27 0,2 3-11-16,7 8-20 0,0 0-41 0,8 14-165 15,2 5-116-15</inkml:trace>
  <inkml:trace contextRef="#ctx0" brushRef="#br0" timeOffset="8705.08">8909 9613 769 0,'0'-8'357'0,"-4"-2"-153"16,4 6-85-1,1 5-29-15,2 16-35 16,1 4-15-16,3 19-10 16,-1 6 2-16,4 19-2 15,-5 5-2-15,1 3-9 0,-1-2-5 16,-5-16-4-16,4-12 0 16,-1-17-8-1,2-9-46-15,3-11-396 0</inkml:trace>
  <inkml:trace contextRef="#ctx0" brushRef="#br0" timeOffset="8878.03">8964 9836 658 0,'0'-1'298'0,"1"-1"-86"15,12 0-165-15,4 0-21 0,11 0 7 16,-9-1-2-16,16-3-12 15,-1-1-5-15,2-3-39 16,10-1-95-16</inkml:trace>
  <inkml:trace contextRef="#ctx0" brushRef="#br0" timeOffset="9181.16">9279 9674 366 0,'0'0'246'0,"-4"1"-14"0,3 3-35 0,0-4-82 15,1 0-30-15,1 17-21 16,5 30-5-1,-2-30-9-15,-4-6-7 0,0-3-13 16,0-5-2-16,0-2-2 31,-1-4-2-31,0 2-5 16,0-1-6-16,-1-19-8 16,2-31-1-16,9 25-4 15,2 0 0-15,1 2-8 16,3 6 1-16,1 9 5 0,0 8 2 15,3 7 7-15,-6 4 1 16,-1 5 1-16,-3 5 1 16,-2 4 1-16,-2-1-1 0,-4 7-2 0,-1-3-1 31,-2-3-4-31,5 1-3 16,5-9-179-16</inkml:trace>
  <inkml:trace contextRef="#ctx0" brushRef="#br0" timeOffset="10051.6">9859 9633 476 0,'-7'-4'238'15,"-7"0"-66"-15,-10 2-35 16,-4 2-39 0,0 7-23-16,1 0-40 15,7 0-13-15,8 3-20 16,5-1-7-16,11 3-1 0,10-1 0 15,4-4 6-15,9 0 2 16,-1-6 2-16,3 1 2 0,-9-4 5 16,-4-1 4-16,-10-2 7 15,-11 0-1-15,-4 2-8 16,-4 0-4-16,-7 6-5 0,-1 3 5 16,-8 3 9-16,-2 3 4 15,9 2 2-15,3 2-4 16,17-1-5-16,2 2-3 15,10 1-1-15,9 0-1 16,5-2 1-16,7-3 0 16,0-4 0-16,-1-6-1 0,3-2-5 15,-5-4-9-15</inkml:trace>
  <inkml:trace contextRef="#ctx0" brushRef="#br0" timeOffset="10300.21">10042 9696 620 0,'13'1'323'0,"10"3"-117"16,16 1-29-16,8-4-7 16,-2 0-69-16,0-1-31 15,-10 0-41-15,-1-1-81 16</inkml:trace>
  <inkml:trace contextRef="#ctx0" brushRef="#br0" timeOffset="11505.72">1718 10671 458 0,'-1'3'233'0,"3"7"-61"0,5-2-35 16,10 0-21-16,7-4-13 15,2-2-16-15,1-6-6 16,0-9-10-16,0-4-4 16,0-7-10-16,-2-1-7 15,-9-5-9-15,-6 0-4 16,-10-3-1-16,-8 4-3 15,-10 8-6-15,-5 1-2 16,-10 12-20-16,13 3-3 16,-14 10-7-16,5 8-6 0,5 7 2 15,-5 3-6-15,21 14-2 16,4 2 4-16,8 15 9 16,7 4 4-16,4 5 4 15,2 1-1-15,-3-6 1 16,-4-4 0-16,-9-10 0 15,-2-7 0-15,-4-11-7 16,0-3-29-16,0-15-127 16,3-4-146-16</inkml:trace>
  <inkml:trace contextRef="#ctx0" brushRef="#br0" timeOffset="12022.52">2331 10490 880 0,'-2'0'359'15,"0"3"-198"-15,-4 3-41 16,-1 9-20-16,1-1-16 16,-7 3-37-16,-4 5-12 15,-9-1-16-15,-8 0-2 16,1-3-9-16,1-9-8 0,4-6-29 15,6-3-24-15,9-6-20 16,4 0-4-16,7-4 10 16,4-3 17-16,10-1 15 15,2-3 10-15,5 1 16 16,4 5 6-16,-2 6 10 16,3 6 7-16,0 13 12 15,-2 2 3-15,-1 10-1 16,0 3-4-16,-4 2-11 15,3 2-5-15,2-8-6 16,4-4-2-16,4-11-4 16,1-5-1-16,-2-10-1 15,-2-4-6-15,-8-10-7 16,-6-5-1-16,-4-4 3 16,-1-3 7-16,-1 1 10 15,1 4 4-15,-2 6 10 0,-3 9 9 16,0 11 11-16,-3 7 3 15,0 8-5-15,2 5-8 16,-2 6-10-16,2-1-5 16,2-1-5-16,-2-2-4 15,3-4-87-15,3-5-115 16</inkml:trace>
  <inkml:trace contextRef="#ctx0" brushRef="#br0" timeOffset="12194.63">2501 10258 1151 0,'-2'-7'454'0,"-4"-5"-319"16,-1 2-53-16,5 7-65 16,-1 3-27-16,4 3-119 15,-1-3-104-15</inkml:trace>
  <inkml:trace contextRef="#ctx0" brushRef="#br0" timeOffset="12384.16">2676 10531 400 0,'14'20'242'0,"15"16"-26"0,-2 0-42 16,-9-11-38-16,-1-6-4 16,-2-8 12-16,-2-8 8 15,5-13-24-15,-1-4-22 16,-3-11-41-16,1-4-20 15,-5-5-21-15,-1 1-13 16,0 7-91-16,-3-3-114 16</inkml:trace>
  <inkml:trace contextRef="#ctx0" brushRef="#br0" timeOffset="13060.23">3269 10684 413 0,'0'-8'251'0,"0"-6"-7"16,0-1-76-16,-8-4-62 0,-5 3-17 15,-9 0-25-15,-3 4-13 16,-2 11-22-16,1 1-12 15,3 8-21-15,2 2-9 16,5 7-8 0,9 6 1-16,7 2 5 0,3 4 5 15,15-5 10-15,0-3 5 16,7-7 8-16,3-7 4 16,1-9 4-16,-1-5 1 0,-10-7-1 15,-5 0 1-15,-8-7 0 16,1 3-1-16,-1-1 0 15,-3-3 2-15,-2 10 10 16,-5 1 3-16,1 9-2 16,3 2-4-16,1 5-20 15,0-5-7-15,0 0-4 16,2 8 0-16,1 13 1 16,53 29 0-16,-23-29 2 15,2-1 2-15,-2-10 6 16,-2-2 1-16,-3-7 6 15,-1-5 3-15,-4-8 1 16,-4-6 0-16,-3-8-3 16,-4-1-4-16,-1-2-3 0,-2-5-1 15,-9 4 0-15,-2 0-2 16,-1 7-5-16,1 6-3 16,0 10-6-1,0 6 1-15,-4 11 4 16,3 10 2-16,2 8 6 0,1 7 0 15,2 9-2-15,0 5-1 16,4 9-2-16,2 7 0 0,3 1 1 16,0-1-1-16,-3-16 0 15,0-11-2-15,0-16-42 16,0-12-97-16</inkml:trace>
  <inkml:trace contextRef="#ctx0" brushRef="#br0" timeOffset="13210.39">3657 10759 976 0,'1'-3'373'0,"10"-3"-272"16,5 0-46-16,10-1-35 0,4-1-9 16,7 1-36-1,2 2-176-15</inkml:trace>
  <inkml:trace contextRef="#ctx0" brushRef="#br0" timeOffset="13579.19">4145 10537 676 0,'-9'-7'331'0,"-13"-12"-106"0,-1 3-42 0,1 3-72 15,5 5-33-15,0 10-61 16,5 4-19-16,7 7-24 15,-4-1-5-15,11 3 1 16,7 1 4-16,4-1 13 31,7 0 7-31,2-2 6 0,-3-3 2 16,-6 0-2-16,-4-6-6 16,-9-3-38-16,-7 1-15 15,-8-2-4-15,-4 0 5 0,-6 0 37 16,3 0 16-16,5 5 17 15,1 2 9-15,6 5 13 16,3 0 9-16,8 5 9 16,6 1 1-1,4 0 7-15,10 2-1 0,1-6 4 16,2-4 0-16,8-4-9 0,-5-5-11 16,3-5-13-16,0-8-118 15</inkml:trace>
  <inkml:trace contextRef="#ctx0" brushRef="#br0" timeOffset="14134.84">5113 10716 476 0,'6'-5'281'0,"6"-11"-29"16,-3 1-38-16,-6-1-56 0,-3 0-14 15,-9 2-19 1,-6-2-8-16,-8 2-19 16,-4 0-14-16,-2 4-26 15,3 8-17-15,4 2-31 16,0 4-10-16,9 11-12 16,1 4 0-16,10 8 4 15,2 3 2-15,9 4 3 16,6-4-1-16,1-6 0 15,12-2-3-15,2-12-14 16,3-5-21-16,6-11-123 16,-3-8-142-16</inkml:trace>
  <inkml:trace contextRef="#ctx0" brushRef="#br0" timeOffset="14256.37">5033 10425 885 0,'-8'-7'377'0,"-2"-5"-227"15,2 3-54-15,7 3-81 16,3 5-30-16,6 4-172 16</inkml:trace>
  <inkml:trace contextRef="#ctx0" brushRef="#br0" timeOffset="14764.53">5197 10540 525 0,'-2'4'321'15,"16"5"-47"-15,13-6-109 16,7 2-34-16,16-2-63 16,-10-2-21-16,-8-1-25 15,-2 0-5-15,-4-2-8 16,-8-6 0-16,2 5-1 16,-8-4 0-16,-6 0 4 15,-4 4-2-15,-11-2-4 0,-1 5-4 16,-5 6-6-1,-4 1-2-15,2 6-1 0,-4-1 0 16,3 2 1-16,5 7 1 16,7 2 2-16,6 2 1 0,9 2 4 15,4 1 2 1,7-4 4-16,0-5 2 16,7-3 2-16,-3-4-2 15,3-10 0-15,1-2 0 16,-4-8-2-16,4-6 0 15,-3-4 1-15,-1-5-1 16,-4-4 1-16,-4 2-1 0,-14 2 2 16,0 3 0-16,-2 9 2 15,-2-2 4-15,0 11 14 16,-3 2 6-16,1 11 6 16,0 9-1-16,4 3-6 15,5 2-1-15,-4 4 2 16,10 2 3-16,4-1-4 15,-2 0-2-15,7-4-10 16,-10-6-5-16,-1-8-11 16,-1-6-7-16,4-12-210 15</inkml:trace>
  <inkml:trace contextRef="#ctx0" brushRef="#br0" timeOffset="19068.18">6236 10578 687 0,'-2'-3'368'0,"-2"3"-77"16,1-1-104-16,2 1-30 16,0 0-46-16,0 0-29 15,1 0-46-15,0 0-14 16,0 0-21-16,0 0-33 16,0-1-249-16</inkml:trace>
  <inkml:trace contextRef="#ctx0" brushRef="#br0" timeOffset="19441.16">6220 10777 591 0,'-2'0'322'16,"-5"1"-44"-16,3 1-38 0,3-2-50 0,0 0-29 15,0 0-59-15,0 0-21 16,0 0-33-16,1 0-9 16,0 0-18-16,0 0-10 0,0-1-72 15,10 0-143 1</inkml:trace>
  <inkml:trace contextRef="#ctx0" brushRef="#br0" timeOffset="21194.9">1572 11864 637 0,'-4'0'281'0,"0"1"-138"0,12-1-83 0,2 1-10 0,22 4-16 16,12 1 0-16,11 1-1 16,15 2-3-16,13-1-7 15,-1 4-4-15,-10 1-6 16,-10-2-2-16,-19-3 2 31,-9-5 2-31,-11-3-5 16,-5-1-3-16,-15-8-20 15,-1-5-4-15,-16-7 4 16,-8-6 2-16,-3-2 16 16,-1 2 6-16,8 5 11 15,3 5 4-15,9 7 6 16,4 2-2-16,0 8-12 0,6 1-5 16,10 10-7-16,-2 3-3 15,12 5 5-15,0 0 3 16,0-1 8-16,0-1 3 15,-7-1 4-15,-2-2 6 16,-11-5 19-16,-4 0 12 16,-8 1 12-16,-5 4 2 15,-11 4-13-15,0 0-7 0,-2 1-12 16,3-1-9-16,9-4-17 16,2-4-10-16,11-6-69 15,5-3-119-15</inkml:trace>
  <inkml:trace contextRef="#ctx0" brushRef="#br0" timeOffset="21927.4">3059 11484 539 0,'10'-4'257'0,"9"-2"-47"15,-14 1-13-15,-17 8-28 16,-9 5-21-16,-24 3-76 0,-10 6-34 16,-10-3-20-16,-3-4-2 15,8-3-4 1,7-5-3-16,14 0-5 16,11-2-6-16,19-4-21 15,9-1-5-15,15 1-6 0,8 2 1 0,13 2 17 31,5 8 5-31,9 8 15 16,-4 3 8-16,-12 15 10 16,-15 5 6-16,-29 12 1 0,-16 6-4 15,-11 2-7-15,-3-6-4 16,3-11-4-16,6-9 0 16,6-17-1-16,5-4 0 15,14-15-13-15,6-5-4 16,12-3-4-16,10-1-1 15,8 5 12-15,6 3 3 0,10 12 4 16,0 5 3 0,4 8 2-16,-1 6-2 0,-18-10 1 15,-1 2-4-15,-9-8-20 16,-4-3-116-16</inkml:trace>
  <inkml:trace contextRef="#ctx0" brushRef="#br0" timeOffset="22100">3163 11827 538 0,'12'-4'232'0,"19"-3"-100"16,-2 0-34-16,4 1-16 16,-5 1-11-1,-7 0-30-15,2 1-12 0,-15 1-26 16,-3 0-93-16</inkml:trace>
  <inkml:trace contextRef="#ctx0" brushRef="#br0" timeOffset="22266.66">3243 11778 361 0,'-2'1'276'16,"0"1"-10"-16,3 5-55 16,-1-7-38-16,0 1-55 15,8 22-11 1,8 36-12-16,-12-28-10 0,-4 1-20 0,-2-3-14 15,8-7-26-15,2 1-11 16,5-13-49-16,4-4-128 16</inkml:trace>
  <inkml:trace contextRef="#ctx0" brushRef="#br0" timeOffset="22743.66">3648 11905 719 0,'-3'-6'342'0,"-2"-9"-127"0,-4 0-32 16,-1 0-50-16,-4-1-23 0,-12 1-40 16,7 2-20-16,-10 4-30 15,5 8-16-15,4 8-21 31,-3 5-9-31,10 10-3 16,5 3 6-16,9 3 11 0,12 2 5 16,7-5 6-16,0-4-1 15,7-8-2-15,-6-10-3 16,4-5 0-16,-1-3 2 0,-1-8 5 16,0-4 4-16,-3-2 5 15,-1-6 1 1,-5 6 1-16,-2 4 2 0,-2 7 2 15,1 8 0-15,-3 9 0 0,-1 7-1 16,-2 5-3-16,2 3-3 0,2 1-4 16,1-6 0-1,5-2 1-15,-3-5 1 0,4-6 8 16,-2-5 5-16,2-8 18 16,-1-5 9-16,2-11 8 15,-5 0-1-15,-4-2-16 16,0 3-8-16,-6 4-20 31,1 0-36-31,-3 6-436 16</inkml:trace>
  <inkml:trace contextRef="#ctx0" brushRef="#br0" timeOffset="23362.47">4834 11766 503 0,'6'0'292'0,"8"0"-67"15,-13 6-20-15,-6 5-14 16,-12 14-42-16,-9 5-14 0,-8 8-48 16,-3 3-22-16,2-5-24 15,2 0-15 1,4-18-17-16,10-7-1 0,3-13-6 15,3-10-5-15,6-8-14 16,3-5-3 0,5-8-1-16,2 0 6 15,5 3 11-15,-2 1 4 0,2 10 3 16,1 4 4-16,6 16 5 16,5 8 2-16,1 18 4 15,1 8 0-15,-1 6-4 16,5 5-4-16,1-4-10 15,2-5-8-15,-3-7-209 16</inkml:trace>
  <inkml:trace contextRef="#ctx0" brushRef="#br0" timeOffset="23532.89">4666 11563 1047 0,'-6'-3'448'0,"-1"-4"-262"0,4 5-73 16,9 10-81-16,5 2-25 15,6 7-37-15,9 3-136 0</inkml:trace>
  <inkml:trace contextRef="#ctx0" brushRef="#br0" timeOffset="24142.53">4981 11378 721 0,'4'0'298'0,"8"-3"-145"16,4 1-38-16,20 2-29 16,8-3-5-16,9-1-38 15,1 2-10-15,-12-4-13 0,-8 0-3 16,-16-2-2-16,-5 1-2 16,-16 2-4-16,-9 0-2 15,-9 5-6-15,-6 0-1 16,7 5-2-1,3 1-2-15,9 6-1 0,9 3-1 16,-1 7 0 0,2 0 2-16,6 2 2 15,0-4 2-15,3-7 2 0,0 0 1 16,-9-5 2-16,-2-2 2 16,-9 0 0-16,-1-4 0 15,-4 3-2-15,0-2-3 16,5 2-4-16,1 5-3 0,6 9-2 0,4 5 2 15,8 15 2-15,-2 6 1 16,10 18 1-16,2 11 1 16,-2 7 7-16,2-5 9 31,-14-14 20-31,-9-9 9 0,-17-17 14 16,-1-5 1-16,-9-14-11 0,-3-6-4 15,3-17-15-15,-8-6-6 16,6-13-11-16,9-1-6 15,10-3-13-15,7 2-9 0,11 5-28 16,6-2-35-16,11 6-131 16</inkml:trace>
  <inkml:trace contextRef="#ctx0" brushRef="#br0" timeOffset="24697.09">5535 11973 366 0,'5'-5'225'0,"3"-4"-40"15,-1-2-39-15,0-1-12 16,-7-2 1-16,-3-1 5 15,-6 2 13-15,-1-1-5 16,-5 2-37-16,-4 2-22 0,-1 8-49 16,-2 2-16-16,2 14-24 15,3 0-5-15,3 10-7 16,7 2-1-16,6 3 0 16,8 4 2-16,12-7 3 15,-1-5 2-15,7-8-1 16,-4-9-2-16,3-6-1 15,0-5 0-15,-3-7 3 16,0-1 4-16,-11-8 5 16,1-1 3-16,-7-2 11 15,0-1 5-15,0 10 4 16,0-1 1-16,0 10-6 16,0 7-4-16,3 3-4 15,3 11-2-15,2 8-1 0,1 3 0 16,4 4-1-16,-2-4 0 15,1 0 2 1,1-6 4-16,-1-5 19 16,3-5 12-16,0-11 16 0,2-5 1 15,0-8-14-15,-1-3-12 0,-2-3-16 16,-8-4-6-16,0-1-28 16,1 2-31-16,-4 2-129 15,3 7-106-15</inkml:trace>
  <inkml:trace contextRef="#ctx0" brushRef="#br0" timeOffset="25026.32">6287 11891 515 0,'2'11'333'0,"-2"17"16"15,-1 3-78-15,-12-4-89 16,-2 0-37-16,-6-6-65 0,-5 1-29 15,-2-9-23-15,-2-3-6 16,2-10-11-16,2-4-6 16,4-6-21-16,5-5-13 15,4-8-25-15,5-1-11 16,7 2 1-16,5 1 8 16,10 10 26-16,4 1 18 15,6 10 28-15,4 7 18 16,2 7 30-16,-1 2 13 15,2 11 15-15,-1-4-2 16,-5 2-10-16,-1 3-10 0,-8-8-26 16,-3-1-15-16,-1-2-129 15</inkml:trace>
  <inkml:trace contextRef="#ctx0" brushRef="#br0" timeOffset="25465.72">7056 11793 967 0,'6'3'429'0,"14"13"-214"15,7 10-58-15,12 14-59 16,7 7-22-16,-1-1-30 16,-3-2-11-16,-9-8-22 15,-9-5-14-15,-4-9-151 16,-2-7-123-16</inkml:trace>
  <inkml:trace contextRef="#ctx0" brushRef="#br0" timeOffset="25665.48">7404 11835 997 0,'-15'8'445'15,"-17"17"-219"-15,-10 3-48 16,-11 8-79-16,1 0-33 15,10-1-45-15,5-6-7 16,14-4-16-16,7-5-49 16,12-7-174-16,6-5-148 15</inkml:trace>
  <inkml:trace contextRef="#ctx0" brushRef="#br0" timeOffset="25849.73">7556 11563 894 0,'-4'-4'442'16,"-7"-2"-159"-16,-4 9-75 0,-7 4-111 16,-1 6-37-16,6 7-43 0,0-3-14 15,11 12-83 1,2-2-128-16</inkml:trace>
  <inkml:trace contextRef="#ctx0" brushRef="#br0" timeOffset="26043.09">7554 11812 791 0,'6'8'378'0,"11"11"-122"0,5 3-73 0,10 12-47 15,2 0-26 1,-3 1-46-16,-1 2-18 16,-8-7-28-1,-5-4-8-15,-1-10-37 16,0-2-84-16,-7-12-320 0</inkml:trace>
  <inkml:trace contextRef="#ctx0" brushRef="#br0" timeOffset="26204.5">7857 11866 806 0,'-11'4'413'16,"-17"3"-116"-16,-5 7-58 15,-14 9-93-15,-1 3-39 16,0 5-60-16,4 2-18 0,9-5-21 0,9-1-9 16,12-6-117-1,7-7-110-15</inkml:trace>
  <inkml:trace contextRef="#ctx0" brushRef="#br0" timeOffset="26460.93">8165 12125 761 0,'7'1'409'0,"3"2"-121"16,-9 9-79-16,-5 3-28 15,-15 6-82-15,-5 2-36 0,-1 2-114 16,2 0-432-1</inkml:trace>
  <inkml:trace contextRef="#ctx0" brushRef="#br0" timeOffset="27109.85">8538 11787 823 0,'13'0'342'0,"22"0"-197"16,11 0-31-16,13 7-43 15,3 1-17-15,-8 0-30 16,-7 0-8-16,-9-4-17 15,-8-4-29-15,-5-2-216 16</inkml:trace>
  <inkml:trace contextRef="#ctx0" brushRef="#br0" timeOffset="27298.15">8775 11828 283 0,'0'11'251'16,"0"7"36"-16,3 8-51 0,0 1-27 15,-3 6-53-15,1-1-27 16,4-2-51-16,1-6-18 16,2-7-31-16,0-5-11 15,-2-8-90-15,5 2-124 16</inkml:trace>
  <inkml:trace contextRef="#ctx0" brushRef="#br0" timeOffset="27615.06">9125 11875 676 0,'-11'-5'335'31,"-9"-7"-118"-31,-3 5-101 0,0 5-30 0,3 4-48 16,4 5-19-16,7 12-19 0,1 2-5 15,7 6-2-15,5 7 0 16,9-7 3-16,9 1 0 16,8-8 5-1,2-9 3 1,4-6 5-16,-3-4 6 16,-6-8 14-16,-7-3 8 15,-15-8 25-15,-5-4 7 16,-15-2-5-16,-3-1-8 15,-6 1-29-15,-2-3-26 16,6-1-155-16</inkml:trace>
  <inkml:trace contextRef="#ctx0" brushRef="#br0" timeOffset="28035.12">9771 11842 550 0,'-6'-9'309'0,"-7"-12"-38"15,-4 4-151-15,3 7-36 16,-3 10-40-16,-4 8-15 16,4 14-20-16,2 3-2 15,2 7-5-15,17-4-2 16,-3-14-3-16,1 0 1 16,20 35 2-16,6-5 3 0,11-8 3 15,-16-31 2-15,-4-2 8 16,-6-3 6-16,-12-6 14 15,2-2 3-15,-12-5 1 16,-8-1-6-16,-9-4-14 16,-5 2-6-16,0-5-68 15,3-2-127-15</inkml:trace>
  <inkml:trace contextRef="#ctx0" brushRef="#br0" timeOffset="28483.46">9893 11807 609 0,'-3'-4'345'0,"-8"-5"-58"0,-1 4-73 16,7 9-103-16,-1 4-32 16,3 10-39-16,3 4-10 15,1 5-6-15,4 1-2 16,8 5-9-16,1-6-2 15,8-4-4-15,-2-5 1 0,3-9-1 16,0-2 1-16,0-6 2 16,-1-4 1-1,-7-10 1-15,-1-1 0 16,-6-7 0-16,-1 1 0 16,-5-1-2-16,-2 0-1 0,-7 7-4 15,1 2-2-15,0 8-5 16,2 8-1-16,5 4 0 15,-2 7 0-15,4 2 4 16,5 1 3-16,6 2 7 16,3-6 2-16,4 2 13 15,-1-8 6-15,-2-7 16 16,1 3 4-16,-3-8-5 16,-2-4-8-16,1 0-19 15,-5-7-9-15,-2-6-25 16,-6 1-41-16,-2-6-120 0,-1 2-108 15</inkml:trace>
  <inkml:trace contextRef="#ctx0" brushRef="#br0" timeOffset="28604.29">10134 11718 634 0,'-3'-4'357'0,"-2"0"-58"0,-1-3-67 0,0 3-105 15,5 3-46-15,1 1-72 16,0 0-73-1</inkml:trace>
  <inkml:trace contextRef="#ctx0" brushRef="#br0" timeOffset="28832.35">10329 11759 616 0,'-4'0'396'16,"-4"7"22"-1,1 6-172-15,7 16-98 16,5 10-33-16,7 14-43 16,3 3-17-16,-3 2-27 15,-1 1-8-15,-4-2-11 16,-1-2-3-16,-1-12-6 16,-3-8-4-16,5-14-89 15,-3-10-102-15</inkml:trace>
  <inkml:trace contextRef="#ctx0" brushRef="#br0" timeOffset="29308.4">10353 12053 985 0,'0'-2'422'0,"2"-2"-218"15,17 4-111-15,5 0-28 16,12-3-25-16,5 0-11 15,5-2-17-15,-2-1-8 16,-1 3-40-16,-5-6-63 16,-7-2-132-16,2 2-72 0,-6-5-47 15,3 5 59-15,-4-5 136 16,-2 1 85-16,-6 5 152 16,-5 1 42-16,-4 10 44 15,-4 1 1-15,-8 8-42 16,-1 0-29-16,-11 2-24 15,-6-1-4-15,4 0-17 16,-8-5-8-16,5-4-19 16,2-2-5-16,-4-11-5 15,6-2-1-15,5-5-6 16,-1-4-1-16,10 1 5 16,2 2 2-16,7 2 6 15,2 4 6-15,3 3 13 16,-1 6 11-16,3 7 14 0,3 6 4 15,1 9-3 1,3 5-3-16,2 3 9 16,2 1 4-16,-1 1 5 15,-2-4-5-15,-3-10-26 16,-4 1-13-16,0-8-23 0,-4-2-10 16,-2-1-133-16</inkml:trace>
  <inkml:trace contextRef="#ctx0" brushRef="#br0" timeOffset="30905.82">2020 12656 317 0,'-17'-4'228'0,"-13"-6"21"16,-14 3-88-16,-1 3-20 15,6 4-47-15,3 2-28 16,13 9-44-16,6 1-13 15,6 1-13-15,8-2-5 16,9 0 0-16,10-2 1 16,4-1 6-16,4 0 3 0,1-4 5 15,-2-2 1-15,-2-1 3 16,-6-1 1-16,-15 2 3 16,-4 1-1-16,-13 5-3 15,-8 2-3-15,-2 6-7 16,-2 2 0-16,4 6-1 15,5 2-1-15,8 4 0 16,6 3 0-16,12-6-1 31,8-3 3-31,8-7 2 0,5-8 2 0,10-9 3 16,1-5-3-16,7-9-26 16,-8-3-28-16,-8-7-64 15,-4 1-21-15,-9-5 20 16,0 3 28-16,-5 1 72 0,-2-2 34 15,-6 8 49-15,-1 0 20 16,0 13 16-16,-1 2-6 16,0 8-33-16,-1-5-18 31,0 0-22-31,8 23-6 0,13 36-5 0,-15-25-4 31,-5 2 1-31,-2 0 0 16,1-12 0-16,2-5 0 15,-2-13 1-15,4-6 0 0,4-8-6 0,-5-10-4 0,10-7-7 32,-3-9-3-32,2-3 1 15,4 4 2-15,-7 3 3 16,3 3 0-16,-8 12 2 16,-4 4 0-16,-7 6-1 15,0 5 1-15,-2 8 4 16,0 3 1-16,9 9 4 15,1 6-1-15,11 5 2 16,4 6-1-16,5-4 1 16,4-1 0-16,-1-11 0 15,4-6 0-15,1-10-116 16</inkml:trace>
  <inkml:trace contextRef="#ctx0" brushRef="#br0" timeOffset="31259.17">2393 12703 371 0,'9'2'207'0,"16"0"-18"16,4-2-89-16,10 0-37 16,-1 0-10-16,1 0-15 15,-2 0-6-15,-6 0-6 16,-4-1-2-16,-13-2 0 15,-7 0 1-15,-8-2-18 16,-6 3-7-16,-5 0-8 16,-4 2-4-16,-4 1 6 15,0 1 0-15,-1 5 2 16,8 6 6-16,3 6 17 0,4 3 9 16,5 12 16-16,1 0 3 15,3 7-1-15,5 1-2 16,4-4-10-16,-1-9-7 15,10-6-7-15,0-9-3 16,10-8-81 0,3-4-149-16</inkml:trace>
  <inkml:trace contextRef="#ctx0" brushRef="#br0" timeOffset="31640.47">2998 12703 548 0,'-19'-2'298'16,"-15"0"-28"-16,1 3-164 15,7 6-18-15,10 6-29 16,5 2-16-16,15 0-32 16,3 3-9-16,11 0 4 15,6 1 2 1,2-3 4-16,-3-6 2 0,-1-5-2 15,-3-4-6-15,-6-3-60 16,1 1-43-16,-12-5-49 16,-2 1-5-16,-8 2 54 15,-9-3 39-15,-4 6 58 0,-8 6 24 16,3 9 53 0,6 7 11-16,4 10 5 0,7 0-10 15,12 2-40 1,6-5-10-16,11-6-8 15,5-7-4-15,4-6-2 16,1-4-1-16,-1-11-125 16,0-2-168-16</inkml:trace>
  <inkml:trace contextRef="#ctx0" brushRef="#br0" timeOffset="31900.64">3168 12715 453 0,'10'-12'262'0,"9"-8"5"16,1 6-45-1,-3 13-38-15,0 5-30 0,4 19-71 0,-1 6-8 16,1 10-12-16,-2 4-6 16,-3 1-13-16,-2 0-8 15,1-6-16-15,-1-5-3 16,-5-14-2-16,4-7-2 16,-4-9-3-16,-3-6-2 15,-2-4-8 1,-9-6-6-16,-9 2-12 15,-6 7-3-15,-12 5-1 0,-4 4 4 0,0 7 8 16,3-4 2 0,11-1-62-16,8 2-86 0</inkml:trace>
  <inkml:trace contextRef="#ctx0" brushRef="#br0" timeOffset="32460.71">3670 12765 461 0,'-5'-3'264'16,"-7"-3"-31"-16,-5 3-36 15,-1 5-74-15,2 1-33 16,4 6-64-16,8 2-16 15,1 3-14-15,9 1-3 16,8 1 5-16,1-3 2 0,8-3 4 16,-3-3 3-16,-1-3 0 15,-3-2-4-15,-5-3-30 16,-5 2-19-16,-10-1-28 16,-4 0-4-16,-9 2 27 15,1 2 17-15,-3 5 26 16,2 1 7-16,4 5 4 15,4 3 5-15,2-1 8 16,8 7 5-16,8-3 8 16,2-3 3-16,10-1 5 15,-1-8 3-15,3-3-5 16,2-4-3-16,-2-6-6 16,-1-4-4-16,1-7-5 15,0-1-4-15,-4-9-3 16,0-1-2-16,-4 0 0 0,-4-2 0 15,-5 9 4-15,-3 0 10 16,-4 11 15 0,-2 4 2-16,3 7-2 0,0 6-10 15,3 11-12 1,4 5 0-16,-1 3 2 0,3 1-1 16,-1-3-2-16,0 0-3 15,-5-8-9-15,-1-2-64 16,-4-9-234-16</inkml:trace>
  <inkml:trace contextRef="#ctx0" brushRef="#br0" timeOffset="32621.36">3889 12579 1183 0,'-2'-5'488'0,"1"4"-311"16,-1 5-68-16,2-4-76 15,0 7-18-15,2 17-12 16,2 32-17-16</inkml:trace>
  <inkml:trace contextRef="#ctx0" brushRef="#br0" timeOffset="33933.75">4816 12752 540 0,'-8'-1'253'0,"-18"-2"-83"15,-6 2-52-15,-5 7-34 16,-8 3-13-16,11 4-34 15,3 1-13-15,12 1-24 0,11-3-7 16,9 0-3 0,8-2 0-16,13-3 6 15,6-1 4-15,7-3 4 16,0-3 2-16,-5-1 3 0,-5-3 0 0,-12-1 4 31,-7 3 0-31,-10 1-4 16,-10 1-2-16,-8 8-7 15,-2 1-3-15,-5 8 0 16,3 6-1-16,1 4 0 16,3 2 0-16,12-1-1 15,5-2 1-15,14-8 5 16,6-2 6-16,11-6 4 0,1-5 2 16,7-5-3-16,0-2-1 15,2-1-1-15,0-4 0 16,-4-4 1-16,-3 0-1 15,-8-9 0-15,-4 1 0 16,-4 0 3-16,-8 0 1 16,-9 1 5-16,0 3 0 0,-6 3-1 15,0 5-4-15,5 7-12 16,-1 4-7-16,4 9-6 16,3 5 0-16,7 4 7 15,5 3 3-15,4-2 6 16,3-6 4-16,2-4 6 15,0-5 5-15,5-8 14 16,-3-4 9-16,-1-5 10 16,-5-7-1-16,-8-1-10 15,-2 2-11-15,-4-3-14 16,-3 4-12-16,0 3-93 16,2 2-112-16</inkml:trace>
  <inkml:trace contextRef="#ctx0" brushRef="#br0" timeOffset="34294.65">5223 12970 579 0,'0'4'320'15,"2"9"-18"-15,0-4-129 16,7 2-54-16,0 0-10 16,5 0-29-16,2-3-20 15,2 4-28-15,2 0-8 16,-5-6-9-16,2 2 0 15,-2-12 2-15,1-2 0 0,-4-6-1 16,0-6-1 0,0-6-1-16,-11-13 1 15,1-12 2-15,-2-5 1 16,-11-10-1-16,0 1-2 0,-10 3-2 16,-13-1-1-16,-6 10-7 15,-2 7 0-15,1 18-4 16,7 7-3-16,8 16-11 15,4 9-5-15,16 12-2 0,6 6 2 16,20 10 9-16,9 0 3 16,14 3-4-1,7 0-11-15,5-2-46 0,2 0-85 16</inkml:trace>
  <inkml:trace contextRef="#ctx0" brushRef="#br0" timeOffset="34725.99">5595 12818 614 0,'-4'-2'320'16,"-2"2"-98"-16,-2 3-91 15,0 3-30-15,1 8-43 16,2 8-11-16,7 7 6 15,3 2 3-15,7 3 0 16,0-7-2-16,9-7-14 16,7-3-1-16,4-10 0 15,1-4-3-15,-1-6-10 16,-5-5-3-16,-7-8-4 16,-4-4-1-16,-5-8-10 15,-7 0-13-15,-4-4-73 16,-5-2-48-16,-3 4-117 15,0 1-76-15,1 6-45 16,0 7 41-16,2 5 162 16,0 0 145-16,2 2 226 15,0 1 54-15,-1 0 44 16,-1 0-32-16,0 0-68 16,0-1-35-16,2 4-73 15,0 2-28-15,2 1-50 0,1 2-20 16,0 0-125-1,0 0-148-15</inkml:trace>
  <inkml:trace contextRef="#ctx0" brushRef="#br0" timeOffset="35027.42">5908 12890 1420 0,'7'26'55'16,"3"1"-7"-16,11 25 43 15,3-1-43-15,-2-5-18 0,-4 0-18 16,-6-1-6-16,-13-5-3 16,-4-3-3-16,-10-8-12 15,1-2-28-15,-5-16-32 16,-3-4-4-16,6-14 15 16,3-9 27-16,6-10 44 15,6-4 18-15,1-6 17 16,0-8 9-16,7 1 2 15,7 0-8-15,5-5-15 16,3 4-6-16,2-3-11 16,-2 3-5-16,-1 12-11 15,2 6-9-15</inkml:trace>
  <inkml:trace contextRef="#ctx0" brushRef="#br0" timeOffset="35373.97">6184 12986 575 0,'8'6'261'0,"11"9"-99"0,0-2-14 0,0-7-1 15,-2-2-10 1,-1-9-37-16,-1-5-17 16,-1-2-34-16,1-5-17 0,-7-8-13 15,-6-4-4-15,-5-2-5 16,-6 2-5-16,-10 7-7 15,-1 6-6-15,-7 8-3 16,-3 4-4-16,6 10 2 16,0 7-1-16,4 5 0 15,5 5 1-15,8 7-1 16,5 1 2-16,8 8 6 16,7-2 8-16,4-1 16 0,2 1 8 15,1-4 1 1,-6 3-5-16,-3-5-7 15,-3-3-2-15,-2-10-4 16,-1-6 3-16,-1-7-222 16</inkml:trace>
  <inkml:trace contextRef="#ctx0" brushRef="#br0" timeOffset="35715.3">6757 12883 746 0,'-2'10'318'16,"-10"8"-154"-16,-4 4-18 0,-9 2-10 15,-8-1-22 1,-3-4-46-16,0-3-19 16,3-9-21-16,5-5-6 15,5-7-10-15,6-3-5 0,-1-6-10 16,4-7-6-16,11 1-21 15,3-1-4-15,10 0-1 16,8 5 1-16,1 1 23 16,3 4 6-16,1 10 14 15,-2 5 11-15,1 17 12 16,-4 4 5-16,2 9-1 16,1 2-7-16,-2-4-12 0,1 0-6 15,-4-4-58-15,-1-5-124 16</inkml:trace>
  <inkml:trace contextRef="#ctx0" brushRef="#br0" timeOffset="35940.57">6855 12773 899 0,'-2'-8'438'0,"2"-9"-169"16,0 17-131-16,-2 6-43 15,2 17-50-15,-3 7-14 16,6 19-4-16,11 9 1 16,-2 6-4-16,2-3-1 15,-2-1-8-15,-7-6-4 16,0-6-9-16,-3 1 1 16,-2-16-181-16,4-5-214 15</inkml:trace>
  <inkml:trace contextRef="#ctx0" brushRef="#br0" timeOffset="36314.54">6898 13016 545 0,'-1'1'309'0,"8"2"23"0,2 0-225 15,16 4-52-15,6-3-2 16,1-4-22-16,0 0-10 15,-2-8-9-15,-6-6-12 16,-4-6-55-16,-4-6-18 16,-10 0-1-16,-1-1 11 15,-1-2 62 1,-4 1 20-16,1-3 20 0,-3 1 12 0,-2 9 24 16,3 5-2-16,-4 16-15 15,3 5-8-15,1 17-26 16,1 7 3-16,2 17 9 15,5 8-1-15,5 6 0 16,-1-4-7-16,1-2-10 16,-2-2-2-16,-4-4-2 15,-2 4-1-15,-2-10 0 16,-2-8 2 0,0-15 10-16,1-11-76 0</inkml:trace>
  <inkml:trace contextRef="#ctx0" brushRef="#br0" timeOffset="36692.54">7147 12995 469 0,'5'-7'283'15,"11"-5"-23"-15,-5 6-57 16,8 3-85-16,3 2-29 0,4 1-43 16,2-3-8-16,-2 1-3 15,-4-4 0-15,-8-2-3 16,-1-2-2-16,-9-1-12 15,0 3-8 1,-1 8-13 0,-2 1-3-16,-1 15 4 0,-2 4 4 15,0 4 15 1,1 3 4-16,4-6-1 16,3-3 0-16,-3-11-1 15,2-3 0-15,2-5 0 0,2-5-4 16,1-8-7-16,5-5-3 15,0-3-4-15,0-1 0 16,3 6 0-16,-4 3-1 16,-1 7 0-16,-1 8 3 15,-2 14 23-15,-2 6 10 0,-1 8 13 16,1-2-2 0,-1 2-21-16,2-5 7 0</inkml:trace>
  <inkml:trace contextRef="#ctx0" brushRef="#br0" timeOffset="38203.34">8166 12702 782 0,'0'-2'376'0,"0"2"-182"16,0 9-65-16,5 20-75 15,-1 10-26-15,6 17 7 16,0 5-1-16,-3-12-9 16,2 1-4-16,-2-20-48 15,-1-8-88-15</inkml:trace>
  <inkml:trace contextRef="#ctx0" brushRef="#br0" timeOffset="38594.82">8372 12811 522 0,'0'-5'274'16,"-5"-5"-64"-16,0 5-64 15,-12 6-62-15,-3 5-18 0,-1 7-25 16,-3-2-6-16,7 1-14 15,3 3-8 1,7-1-12-16,7 4-2 16,8 2-4-16,10-1 3 15,5-2 4-15,-3-3 1 16,6-3 0-16,-2-3 1 16,4-1-4-16,4-4-2 15,0-3-11-15,-2-7-14 0,-1-9-7 16,-4-5 3-16,-6-5 19 15,-2 2 22-15,-10 1 39 16,-4 3 15-16,-5 7 33 16,-7 5 4-16,-3 8-12 0,2 7-12 15,1 9-34 1,3 6-12-16,6 8-14 16,1 1-3-16,6 3-7 15,-1-7-3-15,-2-6-46 16,3-1-71-16</inkml:trace>
  <inkml:trace contextRef="#ctx0" brushRef="#br0" timeOffset="38745.91">8571 12638 587 0,'-7'-9'344'0,"-6"-4"-12"0,5 5-218 15,5 1-102-15,1 6-37 0,5 3-217 16</inkml:trace>
  <inkml:trace contextRef="#ctx0" brushRef="#br0" timeOffset="38948.18">8710 12774 619 0,'7'18'318'0,"9"23"-65"16,0 1-51-16,-1 2-56 0,-4-2-21 15,1-11-40-15,0-7-13 16,1-17-5 0,2-8-4-16,0-13-15 15,-3-7-8-15,1-8-18 16,-3 0-4-16,-3-6-6 16,-6-1-7-16,-3 4-92 15,2 4-89-15</inkml:trace>
  <inkml:trace contextRef="#ctx0" brushRef="#br0" timeOffset="39264.42">9054 12861 733 0,'-2'11'351'16,"-5"11"-100"-16,0 1-63 15,0 0-61-15,-1-6-19 16,5-4-55-16,3-6-18 15,2-6-14-15,6-1-3 16,1-8-7-16,0-5-7 0,5-7-14 16,0-5-5-16,2-1-1 15,3 0 4-15,5 8 7 16,-4 4 3-16,0 9 8 16,-3 5 8-16,-6 11 19 15,-2 7 9-15,-1 10 5 16,-2 4-2-16,1 3-17 15,2-4-8-15,-2-2-15 16,3-2 1-16,-2-8-195 16,0 0-248-16</inkml:trace>
  <inkml:trace contextRef="#ctx0" brushRef="#br0" timeOffset="39583.35">9622 12880 556 0,'-8'-12'307'16,"-15"-11"-37"-16,0 1-67 16,-4 11-67-16,2 2-31 0,2 9-57 15,-1 5-20-15,2 9-20 16,0 6 0-1,9 9 1-15,8 3 0 16,8 0 1-16,9 0-1 16,8-12 1-16,2-1 1 15,0-9 3-15,-2-6 0 0,-9-1 6 16,-8-4 0-16,-8-6-4 16,-7 0-1-16,-6-4-11 15,0 1-30-15</inkml:trace>
  <inkml:trace contextRef="#ctx0" brushRef="#br0" timeOffset="39927.21">9711 12850 1026 0,'3'1'438'0,"7"6"-229"0,-2 6-56 15,-1 6-64-15,-4 1-18 16,-2 1-33-16,0-3-7 16,-3-6-12-16,1-2-4 0,0-7-4 15,1-3-1 1,0-4-1-16,0 3-1 16,0-1-3-16,1-9-3 15,16-36-2-15,-8 25-1 16,9 4 0-16,0 3-1 15,-3 7 0-15,4 7 1 16,-7 8 1-16,-1 9 2 0,0 7 4 16,-4 3 3-16,-1 0 2 15,0-3-1 1,1-1-3-16,-6-7-2 0,4-4-83 16</inkml:trace>
  <inkml:trace contextRef="#ctx0" brushRef="#br0" timeOffset="40375.21">10418 12638 725 0,'-1'-4'367'0,"-4"2"-110"15,0 5-45-15,4-3-52 16,-2 30-24-16,0 66-17 16,10-21-13-16,8 9-25 15,1-3-16-15,-4-11-31 16,-4-10-14-16,-6-17-20 15,2-4-13-15,-2-14-118 16,0-4-102-16</inkml:trace>
  <inkml:trace contextRef="#ctx0" brushRef="#br0" timeOffset="40554.42">10428 12980 892 0,'9'0'360'16,"12"-6"-229"-16,10 1-37 0,15 2-45 15,3-8-16-15,4 6-22 16,-4-2-11-16,-10-2-279 16</inkml:trace>
  <inkml:trace contextRef="#ctx0" brushRef="#br0" timeOffset="40960.08">10971 12745 454 0,'-5'-13'327'16,"-6"-6"16"-16,-11 4-129 0,-8 1-39 16,-7 9-66-16,4 4-30 15,3 3-45 1,7 4-13-16,16 5-19 15,-1 0-2-15,13 4-1 16,2 1-1-16,4-2 3 16,6-1 1-16,6-1 1 0,5-2-1 15,1-1-11-15,-1-3-20 16,-13-6-34-16,-4 0-7 0,-12-3-12 16,-12-1 15-16,-11 4 33 15,-7 0 9-15,-6 0 23 31,7 2 6-31,4 1 7 16,10 7 8-16,9 4 23 0,-1 2 12 16,11 7 32-16,-1 3 13 15,9 5 11-15,7-4 4 16,7-4-6-16,7-5-8 16,3-7-26-16,-1-3-15 15,-4-7-29-15,-4-3-4 0,-8-9-154 16</inkml:trace>
  <inkml:trace contextRef="#ctx0" brushRef="#br0" timeOffset="41954.18">1802 13644 577 0,'-16'0'281'0,"-17"6"-107"0,-2 7-37 16,3 7-67-16,4 7-17 16,13 5-24-16,6 3-6 15,15 1-3-15,10-2 1 16,13-5 5-16,6-8 0 15,5-12-3-15,0-8-1 16,-5-8 3-16,-10-4 8 16,-12-6 19-16,-10 0 3 15,-17 1-4-15,-7-1-12 16,-13 4-22-16,-4-1-4 0,0 2-8 16,3 5-2-1,17 0-53 1,9 4-102-16</inkml:trace>
  <inkml:trace contextRef="#ctx0" brushRef="#br0" timeOffset="42189.01">1959 13671 684 0,'0'-4'358'31,"6"-5"-103"-31,7 2-86 0,13 3-97 0,4 2-32 16,7 2-29-16,1 2-3 15,-5 1-3-15,-3-1-5 16,-3 3-102 0,-4-5-78-16</inkml:trace>
  <inkml:trace contextRef="#ctx0" brushRef="#br0" timeOffset="42355.55">2120 13681 498 0,'-4'6'258'15,"-4"8"-75"-15,3 5-40 0,4 8-57 16,1 3-16-16,0 3-13 16,3-1-7-16,-3-2-13 15,2-5-7-15,0-8-12 16,1-3-36-1</inkml:trace>
  <inkml:trace contextRef="#ctx0" brushRef="#br0" timeOffset="42666.07">2567 13762 737 0,'-5'12'311'15,"-7"16"-160"-15,-4 1-30 0,-2-5-23 16,-4-2-18-16,-3-10-30 16,2-8-11-16,3-7-17 15,-2-9-6-15,6-7-14 16,1-3-10-16,7-2-13 16,4 0-5-16,10 5-3 15,5 3 5-15,6 8 7 16,2 4 7-16,3 10 17 15,-1 5 13-15,2 15 18 16,0 3 2-16,-2 5-1 16,2 5-9-16,-7-3-11 15,1-4-9-15,3-4-223 16</inkml:trace>
  <inkml:trace contextRef="#ctx0" brushRef="#br0" timeOffset="43030.17">2758 13800 703 0,'-3'13'282'0,"-3"16"-156"16,5 3-40-16,8-1-6 16,4-1 8-16,13-8-4 15,6-4-6-15,6-12-12 16,2-7-11-16,-8-12-16 15,-3-9-4 1,-9-8-6-16,-5-3-2 0,-2-8-4 16,-10-1 1-16,-6-4-5 15,-9-2 1-15,-13 2-7 16,-6 0-3-16,-14 2-7 16,-2 5-5-16,-2 11-7 15,6 12 4-15,11 19 5 16,7 6 0-16,15 10 7 0,7 3-5 15,14 7-1-15,6 2 0 16,15 0-1-16,4-2-2 16,16-2-57-1,5 0-101-15</inkml:trace>
  <inkml:trace contextRef="#ctx0" brushRef="#br0" timeOffset="43683">3206 13704 735 0,'-10'-3'351'15,"-11"-3"-155"-15,-1 5-52 0,3 3-81 16,3 4-34-16,9 4-29 16,3 3-5-16,12 2-5 15,5 0 4-15,4-1 6 16,2-2 2-16,-2-5 5 15,0-2 1-15,-6-3-2 16,-1-2-5-16,-8 0-4 16,-2 3-5-16,-5 1-1 15,4-4 2-15,-1 0 4 16,-9 6 3-16,-39 30 12 0,33-23 4 16,4 2 2-16,6-1-2 15,11 1-11-15,5 0-2 0,7-2-1 16,3 0 0-16,4-3 2 31,1 0 0-31,-1-5 1 16,3-4-1-16,0-3-6 15,-2-2-10-15,-2 1-4 0,-2-2 1 0,-7 2 6 16,-1-2 11-16,-3 3 11 16,-2-2 2-16,6 3 1 15,1 1-1-15,4 0-4 16,0-1 0-16,0-1 0 15,4-6 2-15,-10 0 0 16,5-1 1-16,-5-6 3 16,-6 2 0-16,-4-4 2 15,-2-2-1 1,-6 0-4-16,0-2-1 16,-12 1-2-16,-1 3-4 15,0 8-7-15,1 5-2 0,7 10-5 16,-2 9 2-16,1 11 7 15,3 7 3-15,3 7 7 16,6-1 2-16,2 5 0 16,2-2-2-16,4-1-5 15,2 2-1-15,-1-9-2 16,0 0 0-16,-1-2-4 16,-5-7-64-16</inkml:trace>
  <inkml:trace contextRef="#ctx0" brushRef="#br0" timeOffset="44013.71">3695 13776 852 0,'5'0'375'15,"3"9"-179"-15,-2 7-43 0,-6 12-26 16,-4 6-6-1,-5-3-22-15,-1-1-16 16,0-7-40-16,5-6-16 0,5-11-19 16,4-2-7-16,9-10-11 15,-1-8-7-15,4-4-6 16,-3-4 1 0,6 1 6-16,2 4 4 15,2 5 6-15,1 4-1 16,-2 8 0-16,-1 4 2 0,-9 11 4 15,0 3 2-15,-6 8 1 16,-3-2 1-16,-1 0-2 16,-2 0-33-16,-5-5-245 0</inkml:trace>
  <inkml:trace contextRef="#ctx0" brushRef="#br0" timeOffset="44193.07">3767 13572 915 0,'-4'-6'503'16,"-1"-6"-106"-16,1 12-231 15,-1 5-64-15,5 9-78 16,2 2-18-16,3 8-75 16,6 0-80-16</inkml:trace>
  <inkml:trace contextRef="#ctx0" brushRef="#br0" timeOffset="45246.91">4807 13705 433 0,'-11'-3'211'16,"-16"-3"-50"-16,-2 1-26 15,-1 4-29 1,-2 2-14-16,8 4-41 15,1 1-16-15,11 3-26 0,7 3-8 16,12 3-7 0,8 0-1-16,7-5 7 15,1 1 4-15,0-6 5 16,0 0 2-16,-7-4 6 16,-3-2 1-16,-13 0 0 15,-6-2-4-15,-8 2-7 16,-1 1-5-16,-4 0-2 15,-3 4 1-15,-2 0-2 16,-2 5-2-16,7 3-2 16,4 1-1-16,7 2-1 15,4 2-1-15,8 4 1 16,0 1 1-16,12-3 4 0,4-2 2 16,5-6 2-16,4-1 3 15,6-8 3-15,-2-5 0 16,5-9 2-16,-1-7-1 15,-8-3-1-15,-3 1 0 16,-12 5-3-16,-2 6 1 0,-8 5 9 16,-4 5 2-16,-1 4 4 15,0-4 1-15,0 0-7 16,0 1-1-16,-4 10-2 16,-8 27 0-16,11-33 3 15,1-4 1-15,1-6-2 16,0 4-2-16,0 0-7 15,5-13-2-15,21-40-1 16,-12 28 1-16,4 3 0 16,-1-2 4-16,2 10 27 15,-3 4 13-15,-4 5 13 0,2 6 2 16,-3 6-23 0,4 3-8-16,-1 8-9 0,-1 8-5 15,-1 3-6-15,-2 6-2 16,1 3-5-1,0-3-5-15,-5-4-75 16,4-2-88-16</inkml:trace>
  <inkml:trace contextRef="#ctx0" brushRef="#br0" timeOffset="45452.21">5316 13747 763 0,'0'1'353'16,"-4"6"-128"-16,-1 11-118 16,-2 4-13-16,0 11 2 15,3-4-4-15,5 1-29 16,6-2-19-16,6-13-29 0,1-2-17 16,4-11-142-16,-1-4-183 15</inkml:trace>
  <inkml:trace contextRef="#ctx0" brushRef="#br0" timeOffset="45800.24">5448 13759 693 0,'5'2'277'0,"14"1"-167"0,2 1-13 15,11 0-15-15,2 0-16 0,1-2-32 16,2-2-9 0,-8-2-5-16,-3-3-3 15,-5-2-6-15,-7-1-4 16,-6 1-19-16,-6 0-13 16,-9 3-7-16,-5-1 2 15,-8 5 11-15,-3 1 9 16,-1 8 6-16,-2 3 2 0,6 5 10 15,2 3 4 1,9 5 2-16,3 3 0 0,9 1-5 16,2-1-2-16,10-1-1 15,5-4 0-15,5-5-5 16,5-4-44-16,4-6-173 16</inkml:trace>
  <inkml:trace contextRef="#ctx0" brushRef="#br0" timeOffset="46113.91">6121 13849 432 0,'7'0'281'0,"4"2"-7"15,-4 4-73-15,-7 6-96 16,-1 1-23-16,-7 3-25 16,-5-1-4-16,-5-1-9 0,-5-3-5 15,-4-2-9-15,0-3-6 16,2-6-7-1,2-2-2-15,5-12-3 0,4 1-2 16,4-7-5-16,2 0-2 16,4 2-5-16,4 0-5 15,6 7-1-15,6 2 4 16,4 9 12-16,-3 2 8 16,6 13 17-16,-4 6 0 15,5 7-2-15,0-1-4 16,-1 2-13-16,1 0-4 15,-6-9 2-15,-1 1-86 0</inkml:trace>
  <inkml:trace contextRef="#ctx0" brushRef="#br0" timeOffset="46261.84">5994 13642 909 0,'-6'-9'453'15,"-1"-5"-141"-15,4 6-104 16,3 8-119-16,1 4-34 16,4 8-51-16,-2 1-4 15</inkml:trace>
  <inkml:trace contextRef="#ctx0" brushRef="#br0" timeOffset="46723.06">6350 13735 630 0,'0'-3'364'16,"3"3"-60"-16,-1 1-58 0,-2-1-97 15,2 7-41-15,10 23-39 16,27 56-6 0,-8-29-12-16,-3 0-8 0,-2-6-20 15,0 2-18-15,-6-11-132 16,-2-9-117-16</inkml:trace>
  <inkml:trace contextRef="#ctx0" brushRef="#br0" timeOffset="46936.42">6603 13783 804 0,'-12'0'368'0,"-18"1"-162"0,0 7-51 15,-2 13-71-15,0 4-16 16,3 12-14-16,-3 2-4 16,-2 4-7-16,1-1-9 15,2-7-21-15,4-2-9 16,8-7-119 0,2-4-98-16</inkml:trace>
  <inkml:trace contextRef="#ctx0" brushRef="#br0" timeOffset="47268.54">6709 13762 752 0,'-1'0'331'15,"-3"0"-160"-15,2 6-84 16,1-6-15-16,1 3-1 16,0 19 0-16,10 33-2 15,3-27-5-15,5-6-24 16,4-3-11-16,6-8-8 0,-2-7-1 16,1-7 5-1,-4-7 3-15,-10-10 3 16,0 0 0-16,-9-3-5 0,-2 1-5 15,2 1-10 1,-4 3-7-16,-3 9-29 0,3 2-81 0,-2 9-383 16</inkml:trace>
  <inkml:trace contextRef="#ctx0" brushRef="#br0" timeOffset="47504.38">7013 13739 709 0,'4'1'388'0,"-1"3"-63"16,9 9-185 0,-1 3-22-16,9 4-29 0,-1 2-8 15,4 2-22-15,1-2-13 16,-3-2-21-16,1-3-7 16,-4-9-5-16,-1-2 1 0,-3-10 3 0,0-6 0 15,-2-10 0-15,-1-2-4 16,-3-5-2-16,-3 1-3 15,-1 6-5-15,-3-2-7 16,-1 10-87-16,-1 3-76 16</inkml:trace>
  <inkml:trace contextRef="#ctx0" brushRef="#br0" timeOffset="47882.1">7652 13749 516 0,'6'-6'272'16,"1"-3"-66"0,0 0-26-16,-6 2-45 15,-4 1-22-15,-12 0-34 16,-5 2-10-16,-9 2-22 15,-1 2-8-15,0 5-16 0,-1 3-9 16,7 7-12-16,7 5-7 16,12 3-4-16,5 5 0 15,16 2 2-15,1-2 6 16,12-4 4-16,4-4 2 16,-6-8 2-16,-1-2 1 15,-11-6 5-15,-5-6 2 0,-10 1-1 16,-9-2-1-1,-4-4-6-15,-7 2-3 16,0-6-57-16,3-3-103 0</inkml:trace>
  <inkml:trace contextRef="#ctx0" brushRef="#br0" timeOffset="48220.61">7759 13772 921 0,'11'2'451'0,"5"2"-173"16,-4 7-100-16,0 4-37 16,-8 0-51-16,-2 2-21 15,-2-6-29-15,0 1-8 16,0-5-11-16,1-1-4 16,-2-6-7-1,-3-2-4-15,3 1-12 0,1 0-9 16,2-13-22-1,17-38-8-15,-4 30-1 16,-3 1 5-16,5 8 20 16,0 2 8-16,1 10 15 0,0 2 6 15,-3 11 13-15,-5 3 5 16,-2 7 7-16,2 3 1 16,-2 2-6-16,1-1-5 0,-1-5-11 15,-3-3-5 1,2-5-65-16,3-6-114 0</inkml:trace>
  <inkml:trace contextRef="#ctx0" brushRef="#br0" timeOffset="48434.18">8362 13901 873 0,'-1'-1'525'16,"-1"2"-21"-16,2 5-281 0,0-6-40 0,0 0-74 16,0 0-24-1,0 0-49-15,0 0-13 16,0 0-110 0,0 0-18-16</inkml:trace>
  <inkml:trace contextRef="#ctx0" brushRef="#br0" timeOffset="49539.11">1437 14814 616 0,'8'0'267'0,"15"0"-123"0,14 3-39 16,24 2-29-16,8 1-19 15,16 2-26 1,5 0-3-16,-3 3-3 0,-4 0 0 16,-23-2-2-16,-8 0-3 15,-22-7-2 1,-6-2-1-16,-15-2-29 0,-9-7-15 15,-11-6-15-15,-11-3 0 16,-1-7 25-16,-1 0 12 16,6 0 8-1,3 0 3-15,7 9-3 16,6 3 3-16,10 6 12 16,4 4 6-16,9 7 12 0,2 4 7 15,3 11 5-15,-1 1 7 16,-3 7 17-16,-5 2 13 15,-15 2 28-15,-4 1 2 16,-19-4-11-16,4-1-13 0,-4-7-40 16,5-4-15-16,10-3-22 15,-4-7-26 1,8-3-222-16</inkml:trace>
  <inkml:trace contextRef="#ctx0" brushRef="#br0" timeOffset="50207.21">3027 14584 374 0,'10'0'218'16,"7"-4"-18"-16,-16 7-53 15,-1 4-13-15,-21-2-34 16,-8 6-27-16,-12-3-46 16,-9-1-8-16,-5-2-6 15,1-1-3-15,4-4-4 16,6-1-1-16,15-4-6 15,5 1-6-15,14-1-15 16,8 0-6-16,11 3-2 16,8 0 1-16,14 4 6 0,-1 6 5 15,9 13 16-15,0 6 9 16,-12 8 25 0,-11 4 4-16,-30 9 0 15,-13-1-6-15,-14 5-9 16,-2-2-4-16,3-15-2 15,8-5-1-15,11-13-2 0,8-5-4 0,11-5-1 32,1-2 6-32,10-1 7 0,4-2 4 15,14 2-1-15,9-2-8 16,7 4-7-16,8 3-3 16,0-1 0-16,0 1 1 0,-8-6-61 15,-5-1-150 1</inkml:trace>
  <inkml:trace contextRef="#ctx0" brushRef="#br0" timeOffset="50403.53">3082 14870 795 0,'7'1'310'15,"17"1"-196"1,5 3-43-16,7-1-15 0,1 2-9 15,1-5-23-15,2-1-4 16,-10-1-5 0,1-6-5-16,-15-1-173 15,-5 0-119-15</inkml:trace>
  <inkml:trace contextRef="#ctx0" brushRef="#br0" timeOffset="50543.94">3315 14886 362 0,'-5'10'253'0,"-4"12"17"0,0 1-76 0,5 4-81 16,3-2-22 0,3-2-31-16,4 1-16 15,1-8-18-15,2 1-8 16,2-6-128-16</inkml:trace>
  <inkml:trace contextRef="#ctx0" brushRef="#br0" timeOffset="50979.45">3716 15028 477 0,'0'-6'284'16,"-2"-4"-67"-16,-7-1-51 16,-6-2-16-16,-12-6-40 15,-4 2-12-15,-3-7-23 16,3 7-21-16,11 8-33 15,1 2-13-15,8 14-18 16,4 0-4-16,3 9-4 16,4 4 3-16,8-1 9 15,3 8 5-15,7-6 6 16,5-4 5-16,0-5 2 16,1-8 1-16,2-1 6 15,-1-4 1-15,-3-5 6 0,-2 4 5 16,-8-4 16-16,-1 2 5 15,-6 5 1-15,1-1-3 16,0 6-18-16,-1 2-7 16,5 1-6-16,-1 0-2 15,2-1-3-15,-1-2 3 0,-4-7 14 16,1-3 7-16,0-7 7 16,-2-3-1-1,1-3-11-15,0-3-9 0,1-1-12 16,-1-2-10-16,0-1-99 15,0 3-79-15</inkml:trace>
  <inkml:trace contextRef="#ctx0" brushRef="#br0" timeOffset="51615.07">4969 14847 614 0,'-1'4'302'0,"-5"9"-62"15,-9 5-67-15,-7 10-36 0,-9 1-7 16,-11 0-47-16,0-3-15 16,-3-7-28-16,6-7-5 15,10-13-5-15,5-8-2 16,10-9-7-16,1-6-9 15,6-2-12-15,4 2-4 16,5-4-4 0,3 2 2-16,1 2 2 0,2 5-1 15,-2 6-1-15,0 7-5 16,6 12 6 0,-4 9 3-16,14 13 3 15,4 6 9-15,6 9-2 0,7 1-1 0,-8-1-3 16,-1-4-2-16,-1-7-39 15,-5-5-87-15</inkml:trace>
  <inkml:trace contextRef="#ctx0" brushRef="#br0" timeOffset="51793.4">4808 14552 1123 0,'-5'-3'425'16,"-4"1"-330"0,7 7-66-16,11 13-42 15,6 2-9-15,14 1-139 0</inkml:trace>
  <inkml:trace contextRef="#ctx0" brushRef="#br0" timeOffset="52441.65">5022 14468 752 0,'0'-3'307'16,"7"1"-174"-16,9-1-62 16,21 6-39-16,5-1 3 15,5-2-6-15,1-2-8 16,-10-3-4-16,-5 1 0 16,-16 1 0-16,-10-3-2 0,-9 5-11 15,-9 1-4-15,-8 0-5 16,-1 4-2-16,-2 3 2 15,1 1 0-15,10 4 3 16,5 5 2-16,3 3 19 16,11 2 7-16,3 1 6 15,3 0 0-15,7-7-12 16,-7-1-3-16,-3-5-4 16,-3-2 1-16,-2-2 3 15,-5-3 1-15,-1-1 0 16,0-1-2-16,-1-1-9 15,1 0-3-15,0 0-7 0,0 0-4 16,3 11 2-16,25 44 1 16,-6-10 1-16,3 13 1 15,-2 10 1 1,-3-1 1-16,-10-12 4 0,-8-10 1 16,-12-17 8-16,-5-6 3 15,-18-12 6-15,-4-4 4 0,-9-8-2 16,1-9-1-16,8-6-8 15,8-5-8 1,20-7-17-16,9 4-12 16,16-4-13-16,7 1 0 0,11 7 7 15,1 4 7-15,8 10-9 16,-3 3-23-16,-4 6-125 16,1 2-106-16</inkml:trace>
  <inkml:trace contextRef="#ctx0" brushRef="#br0" timeOffset="52892.47">5690 14979 298 0,'6'-8'181'15,"6"-3"-10"-15,0-4-19 16,-9-4-29-16,-2 3 0 16,-9-5 14-16,-6-1-3 15,-7 3-13-15,-5 0-15 0,0 6-48 16,3 3-21-16,6 14-33 15,5 3-8-15,6 10-9 16,1 3 1 0,5 4 2-16,8 5 1 15,6-1 5 1,2 1 0-16,5-8 5 0,0-1 2 16,-1-13 3-16,-1-2 3 0,0-5 3 15,-4-8 2-15,1-6-2 16,-1-5 0-1,0-3 6-15,0 1 11 0,-5-1 19 16,-2 3 8-16,-4 2 5 16,-1 5-7-1,-1 13-17-15,-1 4-6 0,-1 11-12 0,0 2-4 16,7 2-2 0,1-2 0-16,5-5-1 15,-1-5 3-15,-1-9 8 0,0-6 4 16,0-7 0-16,-2-3-2 15,-1-3-12-15,-4-1-11 16,2 1-81 0,-1 1-96-16</inkml:trace>
  <inkml:trace contextRef="#ctx0" brushRef="#br0" timeOffset="53222.58">6326 14805 750 0,'1'13'360'0,"-3"13"-107"0,-3 3-65 15,-10 2-40-15,-3-1-39 16,-4-7-57-16,-4-1-21 16,-4-8-13-16,-2-5-4 15,6-8-42-15,2-4-29 16,5-13-41-16,3-1-8 15,6-2 29-15,4 1 24 0,7 2 31 16,7 1 7-16,7 2 9 16,2 4 14-16,1 7 47 15,0 6 20-15,-1 10 28 16,2 5 5-16,2 9-12 16,-3-4-8-16,1 2-23 15,0-2-16-15,-2-7-27 16,0 2-108-16</inkml:trace>
  <inkml:trace contextRef="#ctx0" brushRef="#br0" timeOffset="53862.74">6979 14818 543 0,'-3'8'302'0,"-4"3"-1"16,7 10-195-16,4 3-12 15,9 1 3-15,6-6-9 16,10-7-18-16,6-5-9 15,-9-14-19-15,3-4-7 16,-7-8-11-16,-5-3-3 0,-4-2-11 16,-9-1-2-16,-6 5-6 15,-4 2-2-15,2 11-9 32,0 7-2-32,5 12-1 0,2 9 1 15,4 14 18-15,1 12 7 16,0 8 9-16,-1 6 1 15,-8-3-5-15,-10-3-2 16,-14-4-2-16,-7-5 1 16,-9-10 0-16,-4-10 1 15,6-19 3-15,3-7 1 16,5-16-2-16,6-9-3 16,7-8-10-16,6-4-5 15,7-5-11-15,8 0-7 0,9 2-39 16,5 3-64-16,11-2-203 15</inkml:trace>
  <inkml:trace contextRef="#ctx0" brushRef="#br0" timeOffset="54026.23">7334 14487 1024 0,'-3'7'400'0,"-7"11"-268"15,-3 10-59-15,-2 10-32 16,-1 4-16-16,10 1-25 16,5 0-55-16,6 0-370 15</inkml:trace>
  <inkml:trace contextRef="#ctx0" brushRef="#br0" timeOffset="54458.31">7412 14821 592 0,'-7'1'319'16,"-4"6"-55"-16,0 5-90 0,6 10-62 16,2 0-20-16,6 5-13 15,3 0-1-15,4-9-2 16,5 1-7-16,1-10-24 15,2-6-8-15,8-5-14 16,-2-8-4-16,-2-8-5 16,-3-2-1-16,-5-4-3 15,-1-1-1-15,-6 2-2 16,-1 2-2-16,-4 9-5 16,-1 5-3-16,0 9-2 15,1 9 0-15,4 10 7 0,0 8 5 16,3 12 2-16,0 5 0 15,1 2-5-15,-5 3 0 16,-10-4 0-16,-10-3 0 16,-14-3 4-16,-7-4 1 15,-4-12 3-15,-2-8 1 16,8-18-2-16,0-8-2 0,11-12-24 31,8-7-49-31,9-2-147 0,10 1-142 16</inkml:trace>
  <inkml:trace contextRef="#ctx0" brushRef="#br0" timeOffset="54682.08">7944 14965 1010 0,'3'3'464'16,"5"2"-206"-16,-1 7-119 0,-6 4-34 15,-1 5-42-15,-7-2-18 16,-4 0-51 0,-2-4-80-16</inkml:trace>
  <inkml:trace contextRef="#ctx0" brushRef="#br0" timeOffset="55104">8270 14720 597 0,'2'0'342'16,"2"-1"-37"-16,13-2-156 15,6 3-36-15,9-1-36 16,9-1-15-16,5 0-27 16,-5-3-7-16,-3 0-12 15,-9 1-5-15,-15-1-24 16,-6 3-62-16,-9-2-131 0,-5 2-118 15</inkml:trace>
  <inkml:trace contextRef="#ctx0" brushRef="#br0" timeOffset="55229.27">8444 14701 349 0,'-4'11'231'16,"-5"13"19"-16,2 2-36 16,7 9-59-16,-1 2-25 0,7-1-56 15,2-3-25 1,2-8-27-16,2-6-11 0,2-9-160 15</inkml:trace>
  <inkml:trace contextRef="#ctx0" brushRef="#br0" timeOffset="55527.95">8811 14802 524 0,'0'-8'280'0,"-5"-10"-55"0,-2 2-31 15,-9 2-47-15,-3 2-32 16,-4 4-59 0,4 6-18-16,3 6-27 0,2 6-11 15,9 8 0-15,4 5 1 16,9 7 6 0,7 4 3-16,7 1 1 15,5-8-1-15,-1-9 1 16,1-9 1-16,-6-14 8 15,1-4 4-15,-10-13 6 16,-5-3 1-16,-16-3-4 16,-10-2-6-16,-13 4-10 0,-8 4-2 15,3 3-106-15</inkml:trace>
  <inkml:trace contextRef="#ctx0" brushRef="#br0" timeOffset="56110.83">9505 14660 515 0,'-15'-2'320'16,"-11"-2"-47"-16,0 10-125 15,-1 3-43-15,5 7-67 0,4 5-15 16,7 6-3-16,11 5 2 15,6 7 1-15,12 0 1 16,8-7-5-16,3-3-2 16,5-11-1-16,-2-8 1 15,-9-9 5-15,-7-7 0 16,-12-4-1-16,-6-4-2 16,-15-3-8-16,-9 1-4 15,-8-4-4-15,0 3-3 0,9-2-110 16,11 3-133-1</inkml:trace>
  <inkml:trace contextRef="#ctx0" brushRef="#br0" timeOffset="56534.66">9580 14726 536 0,'2'2'287'0,"0"1"-67"16,0 4-56-16,-2-7-68 15,0 0-29-15,0 0-29 16,0 14-3-16,5 31 4 16,2-25 4-16,6 0-2 15,3-1 1-15,6-8-4 16,3-3-2-16,3-8-7 16,-6-6-5-16,-2-8-7 0,0-4-2 15,-8-3-4-15,-1 0-2 16,-3 1-3-1,-3 2-1-15,-5 4-3 0,-1 4-2 16,-9 5-5-16,3 5-1 16,3 6 0-16,3 4 1 15,4 3 8-15,-2-1 5 16,7 8 15-16,0-4 9 16,6 1 9-16,6 2 2 0,2-11 6 15,1-2 1-15,2-6 3 16,-8-3-4-16,-3-5-12 15,-2-1-10-15,-4-7-14 32,-1 1-3-32,-1 1-33 0,-4-1-58 0,-1 0-153 15,-3-1-137-15</inkml:trace>
  <inkml:trace contextRef="#ctx0" brushRef="#br0" timeOffset="56664.73">9825 14509 411 0,'-5'-8'289'0,"-3"-8"35"0,1 9-60 15,4 3-108-15,3 8-44 16,5 7-76-16,-3 2-24 16,4 5-62-16,4 1-93 15</inkml:trace>
  <inkml:trace contextRef="#ctx0" brushRef="#br0" timeOffset="56866.15">10126 14606 819 0,'-1'0'396'0,"-1"4"-122"15,-3 7-55-15,3 11-72 16,2 9-20-16,4 6-53 16,8 11-17-16,0 14-23 15,0 4-10-15,1 7-14 16,-2-11-4-16,-2-6-6 15,-2-8-43-15,0-11-109 16,-1-9-80-16</inkml:trace>
  <inkml:trace contextRef="#ctx0" brushRef="#br0" timeOffset="57049.25">10216 14897 916 0,'7'-5'428'0,"2"-6"-179"16,6 1-125-16,-5 1-30 0,8 1-54 16,2-1-23-16,7 4-30 15,10-2-40-15,-3 0-165 16,1-1-238 0</inkml:trace>
  <inkml:trace contextRef="#ctx0" brushRef="#br0" timeOffset="57325.85">10652 14712 602 0,'2'0'346'0,"-1"-1"-42"16,-1 3-73-16,-1-2-97 16,0 0-27-16,-4 8-41 15,-19 9-19-15,-41 25-19 0,27-27-3 16,-3-8-10 0,2-5-6-16,3-7-14 15,3-6-6-15,9-9-18 0,7-1-3 16,9 2 3-16,7 2-1 15,9 3 14-15,6 2 10 0,11 10 43 16,4 3 23-16,4 16 43 16,2 10 15-1,-1 10-10-15,0 4-10 0,-4 0-33 16,0-2-18-16,-7-9-27 16,-4-6-7-16,-11-14-122 15</inkml:trace>
  <inkml:trace contextRef="#ctx0" brushRef="#br0" timeOffset="58863.56">1761 15693 413 0,'-3'-8'274'0,"0"-5"-10"16,-9 3-72-16,-5-2-28 15,-5 6-39 1,-2 2-17-16,-2 0-39 0,5 6-12 16,4 3-29-16,2 3-16 15,6 6-16-15,4 1-3 16,0 1-1-16,6-1 2 16,4-3 1-16,2-2 1 15,8-7 2-15,-1-1 0 16,-4-6 0-1,0 0-2-15,-6 0-6 0,-5 2-6 0,-4 2-4 16,4 0-1-16,0 0 4 16,-13 5 4-16,-33 27 3 15,33-14 2 1,6 4 0-16,4 0 1 0,11-2 4 16,6 2 0-16,9-6 4 15,3-5 2-15,9-5 2 0,0-6 2 31,0-5-5-31,-6-1-28 16,-7-7-112-16,-5-2-80 0</inkml:trace>
  <inkml:trace contextRef="#ctx0" brushRef="#br0" timeOffset="59255.1">1862 15684 551 0,'0'-6'331'0,"1"-5"-36"16,2 8-63-16,0 8-105 15,2 8-49-15,3 12-61 16,1 2-1-16,1 8-2 16,-4-2 0-16,-4 5-1 15,0-3 1-15,-2-8 3 16,4-6 1-16,2-13-7 0,1-8-11 16,3-9-35-16,2-7-19 15,2-7-22 1,2-1-2-16,-2-7 26 0,-2 3 12 15,3-1 25-15,-4 2 10 16,-2 8 4-16,0 2 7 16,-8 11 8-16,-1 4 0 15,-5 6 6-15,-7 4 1 0,-2 7 6 16,3 2 2-16,-2 1-1 16,6 2-1-16,7 2 1 15,2-1 4-15,17 1 5 16,-1 0-4-16,5-4-8 15,4-5-4-15,-4-5-10 16,3-4-43-16,0-6-197 16</inkml:trace>
  <inkml:trace contextRef="#ctx0" brushRef="#br0" timeOffset="59614.81">2250 15684 831 0,'9'2'297'15,"15"1"-255"-15,7 4-18 16,9-3-13-16,2 0-1 16,-5-2 1-16,-3-2 1 0,-16-2 2 15,-6-2-6 1,-3 4-21-16,-11-6-9 15,-1 1-7-15,-6 1 2 0,-11-1 18 16,4 4 8 0,-8 3 21-16,2 4 20 0,2 7 26 15,-2 4 7-15,11 7-9 16,0 2-12 0,9 1-17-16,4 3-5 0,11 3-8 15,6 0-2-15,11-2-6 16,-1-10 0-16,6-7-86 0,1-6-74 15</inkml:trace>
  <inkml:trace contextRef="#ctx0" brushRef="#br0" timeOffset="59974.75">2763 15706 815 0,'-15'-6'330'0,"-13"-1"-225"32,3 2-29-32,7 4-33 0,7 5-21 15,4 4-14-15,7 2-2 16,3 7-5-16,8-2 1 16,6 0 3-16,1-2 2 15,4-4 2-15,-4-2 1 16,-6-3-1-16,-1-3-6 0,-9-1-11 15,-2 0-4 1,-9 1-2-16,-7 2 5 16,-10 7 11-16,2 1 10 0,3 5 24 15,9 4 6 1,9 1 4-16,2 4-2 16,12 0-16-16,2-1-2 0,13-4-3 15,6-6-3-15,6-13-32 16,-1 0-46-16,-2-5-245 15</inkml:trace>
  <inkml:trace contextRef="#ctx0" brushRef="#br0" timeOffset="60271.32">3039 15624 893 0,'6'-1'492'16,"-1"-9"-91"-16,5 16-266 0,0 10-60 15,0 6-53-15,3 8 1 16,0 2 2-16,6 3 2 16,-3 0-4-16,-5-1-2 15,-3-2-7-15,-4 0-3 16,-2-11-1-16,2-2 0 16,-3-15-3-16,0-2-3 15,-2-7-8-15,0 4-3 16,-1 0-4-16,1 0-2 15,0-1 4-15,-18 0 0 16,-33 9 4-16,29 3 4 16,1-4 14-16,9-4-67 15,6-3-352-15</inkml:trace>
  <inkml:trace contextRef="#ctx0" brushRef="#br0" timeOffset="60955.56">3595 15760 459 0,'-9'-4'242'0,"-10"-4"-60"16,2 5-47-16,-3-2-20 0,7 5-41 15,5 2-31-15,1 5-39 16,3 3-4-16,8 1-2 16,-1 4 3-16,5-2 9 15,4 1 1-15,-3-4 2 16,6-2 1-16,-4-5 3 16,0-1 3-16,-3-2 2 15,-9-4-2-15,-3 3-10 0,-7-2-5 16,-5 4-8-16,1 6-2 15,-7 1 1-15,8 6 1 16,0 4-3 0,9 0 4-16,7 7 11 15,-2-3 7-15,10-4 13 16,0 0 1-16,6-6-4 0,7-2-2 16,4-8-3-1,0-6 1-15,-2-11 0 0,-1-3 1 16,-2-7-4-1,-1 2-2-15,-3-1-3 0,-3 1 0 0,-9 5-1 16,-5 1 0-16,-2 8-1 16,-6 5-3-16,4 8-5 15,0 4-3-15,3 8-5 16,1 3 0-16,4 6 2 16,1 2 2-16,-2-4 3 15,3 2-3-15,-4-9-168 0</inkml:trace>
  <inkml:trace contextRef="#ctx0" brushRef="#br0" timeOffset="61113.54">3717 15568 1104 0,'-3'-4'477'0,"-4"-9"-253"0,0 14-172 16,1 4-43-1,6 11-8-15,1 6-103 0</inkml:trace>
  <inkml:trace contextRef="#ctx0" brushRef="#br0" timeOffset="62100.13">4659 15734 655 0,'-7'-2'295'0,"-8"-1"-141"0,-1-1-57 16,-5 4-53-16,2 0-16 15,-2 0-16-15,-3 2-3 16,11 2-7-16,0-1-5 16,11 8-15-16,2-3-2 15,0 3-4-15,5 7 1 0,8 0 15 16,5 2 3-16,4-4 10 16,0-6 5-1,-6-9 5-15,-4-3 3 0,-6-4-15 16,-2-1-17-16,-10 3-29 15,-7-2-6-15,-8 4 8 16,-4-1 13-16,-1 7 16 16,1 5-1-16,8 7-1 15,3 3-1-15,6 4 4 16,4 3 7-16,5-2 12 16,6 2 13-16,6-7 14 15,6-4 0-15,3-8 1 0,4-8-5 16,9-12-4-1,-3-4-1-15,0-11-4 0,-3 1-2 16,-6-4-4 0,-2 0 2-16,-5 3 26 15,-5 3 11-15,-11 7 14 16,-4 4-1-16,-9 7-34 16,0 6-13-16,3 7-21 15,5 3-4-15,3 9 0 0,4 4 3 16,3 5 6-16,6 5 6 15,5 0 11-15,5-2 8 16,4-9 22-16,0-7 10 16,5-9 20-16,-4-7 5 15,-2-8-6-15,-6-3-8 16,-4-7-17-16,-1-1-10 0,-7-4-15 16,-4-2-7-1,-4-2-23-15,-2 5-35 0,1 7-95 16,3 3-65-16,2 8-261 0</inkml:trace>
  <inkml:trace contextRef="#ctx0" brushRef="#br0" timeOffset="62438.35">5058 15881 771 0,'0'9'351'0,"3"14"-156"0,5 1-39 0,1-5-45 15,4-1-14-15,2-10-14 31,0-2 0-31,2-14-9 0,1-1-7 0,0-12-18 16,4-9-16-16,4 0-17 16,0-10-4-16,1-2-4 15,-3-2-1-15,-14-9-12 16,-7 0-22-16,-16-8-12 16,-10-2 1-16,-13 5 11 15,-5 6 16-15,-7 23 9 16,0 16 1-16,10 24-4 15,7 13-3-15,18 11-5 16,10 2-3-16,14 0 10 16,12 0 7-16,13-6 8 15,7 1 1-15,5-6-3 16,2-2-2-16,0-1-50 0,-1-4-53 16,-7-1-330-16</inkml:trace>
  <inkml:trace contextRef="#ctx0" brushRef="#br0" timeOffset="62739.37">5461 15748 546 0,'-1'0'325'0,"-6"0"-42"15,-3 9-136-15,3 5-32 16,0 10-51 0,5 8-17-16,6 1 7 15,2 3 4-15,8-6-1 16,1-6-3-16,9-7-7 0,2-6-1 16,-3-16 0-1,2-2-2-15,-5-13-7 0,-2-1-7 0,-1 0-16 16,-4 1-28-1,-6 2-103-15,-1 3-101 16</inkml:trace>
  <inkml:trace contextRef="#ctx0" brushRef="#br0" timeOffset="62888.4">5561 15523 980 0,'-4'-2'454'0,"-2"1"-222"15,1 1-69-15,3 0-109 16,1 0-37-16,1 2-40 16,4 14-90-16</inkml:trace>
  <inkml:trace contextRef="#ctx0" brushRef="#br0" timeOffset="63776.64">5777 15717 813 0,'11'-1'338'15,"13"1"-189"-15,4 11-52 0,-2 24-28 16,-2 10 0-16,-8 18-7 16,1 9-5-1,-17-9-12-15,-7-3-5 16,-9-13-7-16,-9-7-6 15,1-7-12-15,-4-6-10 0,1-14-33 16,1-7-11-16,3-13-17 16,6-7 4-16,8-9 21 15,2-4 7-15,14-10 18 16,6-3 4-16,13-10 10 16,2-4 5-1,6-2 8-15,6 6 4 0,-11 10 1 16,5 8-4-1,-8 14-9-15,-3 3-7 16,1 11-17-16,-5 4-19 16,-4 7-15-16,-2 6-2 0,-4 8 10 15,-1 1 17-15,1 4 17 16,3-1 3-16,4-3 9 16,5-5 5-16,6-11 7 15,1-4 0-15,0-8 1 0,-2-5-3 16,-4-4-2-1,-1-2 0-15,-6-2-1 16,-2 0-1-16,-13-4 0 16,-7 2-3-16,-13-1-5 15,-2 3-3-15,-4 5-5 16,-1 4-3-16,5 11-6 16,1 5 0-16,7 6-2 15,2 4 2-15,3 7-1 0,3 5 1 16,6 12 10-1,1 3 6-15,5 5 9 0,1 3 2 16,-4-6-3-16,3 4-3 16,-4-10-5-16,1-1-9 15,0-8-126-15,1-7-149 16</inkml:trace>
  <inkml:trace contextRef="#ctx0" brushRef="#br0" timeOffset="64136.17">6652 15792 737 0,'-9'16'319'16,"-6"12"-165"-16,-4 6-34 15,-6 1-13-15,1-5-34 0,0-6-28 16,1-11-21-16,3-2-3 15,2-12-3-15,-1-3-3 16,7-11-14-16,-1-8-10 16,5-6-13-16,8 0-3 15,2 2 5-15,9 1 6 16,7 7 14 0,-2 0 11-16,12 12 30 0,-4 6 18 15,-1 8 16-15,1 10-5 16,-4 6-21-16,-2 7-15 15,-3 8-19-15,-2 1-4 16,-5-2 4-16,-1-3-83 0,0-11-282 16</inkml:trace>
  <inkml:trace contextRef="#ctx0" brushRef="#br0" timeOffset="64360.55">6752 15726 849 0,'1'-8'443'0,"3"-9"-156"0,0 19-120 16,-3 9-44-16,4 16-74 15,-1 9-16-15,5 14-2 16,-1-1-1-16,9 13-3 16,-1-4-5-16,-2-4-8 15,4 0-3-15,-11-12-10 16,0 1-72-16,1-12-148 15,-6-8-206-15</inkml:trace>
  <inkml:trace contextRef="#ctx0" brushRef="#br0" timeOffset="64677.42">6866 15988 740 0,'2'-5'384'0,"5"2"-89"16,1-1-175-16,1-1-36 0,5 5-47 15,-1-5-17-15,9-1-12 0,1-1-7 16,-1-10-55 0,-2-2-31-1,-6-3-24-15,-1-1 2 0,-2-1 55 16,-1 1 29-16,2-2 41 16,-3 0 19-16,-2 6 55 15,-1 3 26-15,-6 16-5 0,0 7 0 16,-1 17-28-16,1 13-16 0,2 12 1 15,4 6-5 1,7 3-19 0,-1-8-9-16,7-1-13 15,-3-9-7-15,-2-5-8 16,-4-7-17-16,-10-14-86 16,0-6-80-16</inkml:trace>
  <inkml:trace contextRef="#ctx0" brushRef="#br0" timeOffset="65089.21">7088 15965 777 0,'7'-4'361'0,"8"-2"-148"0,6 0-64 16,6-2-64-16,6 2-26 16,1-8-34-16,-1-2-8 15,-2-1-5-15,-2-5-3 16,-10 2 0-16,-2-2 2 15,-6 6 35-15,-3 3 9 16,-3 8 2-16,1 8-4 0,-1 10-34 16,1 9-9-16,0 10 4 15,-1-1 3-15,0 3 5 16,-5-6 2-16,-1-9-1 16,2-2-2-16,1-12 1 15,1-10-1-15,5-9-8 16,-1-6-2-16,9-7-11 15,4-2 0-15,2-1-1 16,4 4-2-16,-6 2 0 16,-1 7-1-16,-3 13-1 15,-4 4 1-15,-4 14 5 16,-1 6 6-16,-2 14 10 16,0 5 4-16,-2-1-4 15,2-1-2-15,2-14-113 16,3-2 278-16</inkml:trace>
  <inkml:trace contextRef="#ctx0" brushRef="#br0" timeOffset="65899.38">8181 15672 578 0,'16'-7'382'0,"6"-11"-13"16,6 18-167-16,-4 4-49 15,-1 16-78-15,-4 9-23 16,-14 4-31-16,-4 3-3 16,-16-5-2-1,4-3 2-15,1-5-2 0,3-6 0 16,5-10-2-16,0-7-12 16,1-10-14-16,3-4-7 15,6-6-5-15,5 4 8 16,4-1 7-16,0-3 0 15,2 3-9-15,-3-3-7 16,2 0-12-16,0-1 0 16,-6 2 2-16,-4 3 7 0,-7 10 9 15,-4 5 1-15,-3 8 9 16,-3 5 3-16,-2 6 12 16,6 6 8-16,6 6 9 15,9 1 3-15,12-2-1 16,4-2-2-16,9-8-4 15,2-7-1-15,-3-12 3 16,-2-8-1-16,-3-12-5 16,-2-3 0-16,-6-2-8 15,-1-1-1-15,-6 1 0 16,-4-1-1-16,-1 4 2 16,-8 4-2-16,0 7-4 15,-1 5-6-15,-1 10-7 16,2 2 0-16,-1 11 5 15,1 5 7-15,4 6 5 0,-5 1-1 16,0 3-1-16,2 2 2 16,-2-5-56-16,0 0-76 15</inkml:trace>
  <inkml:trace contextRef="#ctx0" brushRef="#br0" timeOffset="66080.68">8703 15356 1193 0,'-5'-1'437'0,"-6"1"-359"16,2 7-44-16,3 5-34 16,4 2-30-16,9 8-152 15,3-1-150-15</inkml:trace>
  <inkml:trace contextRef="#ctx0" brushRef="#br0" timeOffset="66301.72">8837 15644 618 0,'2'13'306'0,"11"17"-86"16,-3-1-42-16,3 0-55 15,3-3-17-15,-5-7-20 16,1-4-1-16,1-11 19 0,-5-6 2 15,5-7-12 1,-1-5-15-16,3-3-26 16,2 3-7-16,-2-2-12 0,-2 2-6 15,-2 1-14-15,-3-1-33 16,-1 4-127-16,1 1-121 16</inkml:trace>
  <inkml:trace contextRef="#ctx0" brushRef="#br0" timeOffset="66870.14">9128 15657 885 0,'9'5'380'16,"13"4"-190"-16,3 7-37 15,2 8-46-15,-4 1-24 0,-7-1-43 16,-4-2-7 0,-6-6-8-16,-3-5-1 15,-2-4 3-15,-5-7 3 16,3-2-14-16,1 1-23 15,0 0-41-15,0-7-21 0,4-16-15 16,14-29 16-16,3 33 25 16,-3-1 14-16,6 8 23 15,1 4 4-15,-5 9 19 16,0 2 10-16,-7 11 9 16,-4 8 0-16,-6 5-8 15,0 3-8-15,-3 2-4 16,-4-3-2-16,2 2-2 15,2-5 0-15,3-5-59 16,2-5-71-16</inkml:trace>
  <inkml:trace contextRef="#ctx0" brushRef="#br0" timeOffset="67190.53">9799 15648 637 0,'-11'-8'305'15,"-10"-6"-132"-15,0 7-45 16,2 7-67-16,2 1-25 16,6 8-20-16,2-2-2 0,5 8 0 15,4 1 1-15,1 4 3 16,10 7-1-16,1-4 0 15,3 0 0-15,4-4-1 16,-7-5 2-16,-1-7 7 16,-7-7 4-1,-2 0-1-15,1 1-2 0,-5-2-12 16,1 0-6-16,0 0-88 0,-17-10-283 16</inkml:trace>
  <inkml:trace contextRef="#ctx0" brushRef="#br0" timeOffset="67512.03">9865 15672 1037 0,'9'7'425'0,"3"8"-255"16,4 6-39-1,-8 0-54-15,-3-3-14 16,-4-2-26-16,0-3-10 15,0-7-5-15,3-2 1 0,4-5-1 16,1-5 0 0,4-6-12-16,2-7-7 15,3-5-8-15,3 0-3 16,2 3 3-16,1 1 2 16,1 9 1-16,-4 4 2 15,-1 7 1-15,1 7 4 0,-11 8 13 16,-1 2 4-16,-4 10 9 0,-4-2 2 0,-1 3-7 31,0-2-6-31,0-5-9 16,-2-4-61-16,2-5-99 15</inkml:trace>
  <inkml:trace contextRef="#ctx0" brushRef="#br0" timeOffset="68810.05">1603 16496 653 0,'0'4'324'0,"0"13"-92"16,-2 10-81-16,-2 21-58 15,-1 10 0-15,4 13-11 16,0 6-16-16,3 5-25 16,4-7-12-16,2-16-13 15,5-9-2 1,2-19-48-16,-4-7-55 0</inkml:trace>
  <inkml:trace contextRef="#ctx0" brushRef="#br0" timeOffset="68971.36">1639 16773 940 0,'3'-1'387'0,"4"-5"-225"0,3 3-74 16,9 2-55-16,0-1-6 15,10 1-17-15,0-3-1 16,7-4-150-16</inkml:trace>
  <inkml:trace contextRef="#ctx0" brushRef="#br0" timeOffset="69345.95">2140 16552 599 0,'-14'-6'312'16,"-15"-4"-59"-16,3 2-58 15,2 4-72-15,3 4-31 0,8 4-65 16,1 4-19 0,6 1-15-16,5-2-3 0,9 2 0 15,4 1 4 1,9 0 7-16,2-2 5 16,1-6 0-16,-4-2 1 0,-3 0-15 0,-7 0-4 15,-15 1-7-15,-1 5-2 16,-12-3 12-16,-4 5 3 15,1-2 5-15,-3 1 1 16,4 5 11-16,3 1 11 16,8 6 21-1,6 3 6-15,8-3 10 0,5 2-1 0,10-2-4 16,4-7 0-16,4-4-16 16,3-4-7-16,5-7-16 15,1-2-59-15</inkml:trace>
  <inkml:trace contextRef="#ctx0" brushRef="#br0" timeOffset="69928.73">3054 16599 601 0,'-9'-5'302'15,"-14"0"-82"-15,2 2-43 16,-9 7-49-16,0 4-29 16,6 9-58-16,0 5-15 15,16 7-25-15,4 5-3 16,11 4 0-16,7-1 2 16,10-5 4-16,4-6 5 15,3-14 6-15,-3-8 6 16,-7-11 11-16,-5-8 4 0,-12-3 3 15,-4-2-3-15,-10 4-14 16,-12 2-7 0,-15 4-10-16,-3 3-3 0,-3 3-3 15,10 2-2-15,14 2-96 16,8 2-63-16,18-2-231 16</inkml:trace>
  <inkml:trace contextRef="#ctx0" brushRef="#br0" timeOffset="70125.56">3182 16643 733 0,'6'0'351'16,"9"-2"-132"-16,6 2-56 16,5 1-63-16,3 1-32 15,3 3-36-15,-1-2-7 0,-2 3-6 16,-1-6-7-16,-4 0-53 15,-7 0-62-15,-6-4-231 16</inkml:trace>
  <inkml:trace contextRef="#ctx0" brushRef="#br0" timeOffset="70283.55">3359 16677 496 0,'-5'7'287'0,"-3"12"-51"16,1 4-37-16,2 6-76 15,5 1-30-15,2 2-38 16,3 1-13-16,3-5-18 16,0-3-4-16,2-13-91 15,1-10-109-15</inkml:trace>
  <inkml:trace contextRef="#ctx0" brushRef="#br0" timeOffset="70583.06">3785 16682 689 0,'0'9'322'0,"-8"12"-117"31,-1 3-47-31,-10 4-36 0,-4 0-18 0,-3-7-25 16,-2-2-15-16,-2-11-16 31,5-3-7-31,5-10-13 0,2-7-6 0,6-5-9 16,1-2-7-1,3-5-9-15,3 4-6 0,4 0-7 16,3 2-2 0,11 7 3-16,-4 4 16 0,10 11 28 15,-2 4 15-15,0 13 11 0,4 3-6 16,1 9-19 0,-3 3-10-16,2 0 14 0,1 1-98 15</inkml:trace>
  <inkml:trace contextRef="#ctx0" brushRef="#br0" timeOffset="75180.23">4011 16680 668 0,'-11'0'327'0,"-11"0"-109"0,2 10-67 16,4 11-88-16,3 5-23 15,9 11-35 1,3 1-6-16,12 0-2 0,9-1 3 15,8-15 4-15,6-9 5 16,6-20 8-16,3-13 5 0,-4-14 9 16,-3-9 4-16,-13-5 18 15,-10-1 6 1,-13-2 10-16,-7 3 0 0,-22 1-16 16,-10-4-12-16,-10 8-14 15,-3 4-9-15,5 20-2 16,10 12-4-1,7 19-14-15,11 10-6 0,15 9-10 16,5 2-1-16,21-3 4 16,8-4 2-16,15-9-3 15,14-4-16 1,12-4-119-16,6 2-73 16</inkml:trace>
  <inkml:trace contextRef="#ctx0" brushRef="#br0" timeOffset="79627.31">4543 16634 518 0,'-8'-5'317'0,"-5"-7"-34"16,-6 8-109-16,-2 2-30 16,0 2-64-16,2 4-31 15,0 5-39-15,4 2-10 16,4 4-16-16,8 1-4 16,10 0 2-16,7-2 1 15,6-4 10-15,-2 1 4 16,-1-7 3-16,-4-1 6 15,-5-2 4-15,-2-2 5 16,-3-3 8-16,-4 1-3 0,0 1-6 16,0 1-4-1,-9 0-5-15,-14 0 0 16,-32 7 2-16,30 2 2 0,14 2-5 16,3 2-3-16,9 0-2 15,4 2-5 1,6 6 1-16,8-1 3 15,2 1 1-15,6-2 1 16,0-4 1-16,0-3 3 0,-1-8 2 16,-3-4 2-16,4-7 1 15,-5-4 0-15,5-1-1 16,1-2-1-16,-5 0-2 16,1-4-1-16,-4 2 2 0,-3 2 0 15,-5 1 6 1,-2 5 4-16,-9 0 6 0,-5-1 3 0,-7 3 6 15,-1 1-1-15,2 2-7 16,2 4-5-16,-2 6-17 16,2 2-3-16,-1 9-7 15,-1 3 2-15,4 9 7 16,1 5 1-16,1 10 6 16,3 7 3-16,0 2-3 15,4 2 4-15,3-1-3 16,3-3-1-16,4-5-2 15,2-6-3 1,2-13-28-16,0-5-51 0</inkml:trace>
  <inkml:trace contextRef="#ctx0" brushRef="#br0" timeOffset="79992.36">4900 16718 833 0,'1'0'371'16,"1"1"-146"-16,1 13-111 0,-2 1-17 0,0 10-6 16,-1-1-14-16,-1-1-37 15,1-2-9-15,5-13-13 16,1-4-4-16,6-11-3 15,-2-11-1-15,8-3-3 16,-3-8-3-16,0-1 0 16,2 4 0-1,-4 8-1-15,0 6-2 0,-2 15 0 16,-7 5 5-16,0 13 9 31,-1 4 3-31,3 8 0 16,1 1-4-16,0-7-10 0,-1 3-12 15,-3-10-116-15,-2-4-101 16</inkml:trace>
  <inkml:trace contextRef="#ctx0" brushRef="#br0" timeOffset="80160.42">4984 16332 864 0,'0'-6'435'0,"-1"-5"-154"16,1 14-114-16,0 22-114 16,0 8-25-16,9 16-13 15,-3-3-2-15,6-2-155 16</inkml:trace>
  <inkml:trace contextRef="#ctx0" brushRef="#br0" timeOffset="80764.69">5645 16607 520 0,'1'0'266'15,"4"-1"-66"-15,13 1-88 0,7 1-19 16,15 3-35-16,3 1-20 16,9 2-19-16,-2 1-2 15,-10-4 0-15,-4-1 0 16,-15-5 1-16,-3-4 4 15,-10 2 3-15,-3-3 2 16,-5 2-7 0,-9-3-4-16,-6 7-11 0,-6 1-5 15,-2 1-1-15,3 10 0 0,3 6 0 16,1 3-3 0,8 11 2-16,2 1 1 15,9 3 1-15,9-1 0 0,1-4 4 16,5-1-1-16,0-9 0 15,9-6-7 1,4-10-80-16,5-7-51 16,5-12-186-16</inkml:trace>
  <inkml:trace contextRef="#ctx0" brushRef="#br0" timeOffset="81026.45">6341 16707 230 0,'7'-1'200'0,"3"0"80"0,-5 6-19 15,-7 12-73-15,-9 3-30 16,-8 7-76-1,-4 1-28-15,-7-3-17 16,1-2-4-16,2-9-3 16,2-5-3-16,4-10-8 15,3-8-3-15,4-7-6 16,0-6-2-16,5-3-2 16,2-1-2-16,6 2-5 15,2 4 1-15,8 10 11 0,3 8 10 16,5 9 28-16,3 6 7 15,2 11 2-15,-1 2-5 16,1 5-19-16,-2 1-10 0,1-2-12 31,-1-2-17-31,-1-8-200 16</inkml:trace>
  <inkml:trace contextRef="#ctx0" brushRef="#br0" timeOffset="81232.28">6431 16712 963 0,'0'0'422'0,"2"3"-165"0,8 15-142 15,3 6-16-15,10 15-11 16,2 4-22-16,6 5-17 16,2 5-5-16,1-3-9 15,1-4-6-15,-6-8-18 16,-5-7-47-16,-7-12-139 15,-7-8-75-15</inkml:trace>
  <inkml:trace contextRef="#ctx0" brushRef="#br0" timeOffset="81430.68">6705 16740 659 0,'-5'-3'425'16,"-6"-2"-22"-16,-6 8-194 0,0 7-51 15,-5 10-76-15,-4 8-17 16,0 13-8-16,-6 4 0 16,-5 12 0-16,1-3-8 15,-3-1-22-15,1-1-10 16,0-6-131-16,-1-5-128 16</inkml:trace>
  <inkml:trace contextRef="#ctx0" brushRef="#br0" timeOffset="81981.13">6862 16669 722 0,'-2'6'331'15,"-4"7"-141"-15,2 6-67 0,0 6-46 16,8 5-10-16,4 0-4 16,5 0-5-16,10-6-9 15,-4-9-6-15,-1-10-6 16,4-6-1-16,-6-13 5 16,3-5 0-16,-1-8-3 15,-6 0-5-15,-4-2-13 16,-6 1-7-16,-2 6-119 0,-3 2-104 15</inkml:trace>
  <inkml:trace contextRef="#ctx0" brushRef="#br0" timeOffset="82131.95">6972 16494 850 0,'-4'-1'408'0,"-6"-6"-179"0,6 7-63 15,1 8-106-15,3 2-40 16,3 9-59-16,0-3-105 0</inkml:trace>
  <inkml:trace contextRef="#ctx0" brushRef="#br0" timeOffset="82791.98">7182 16626 659 0,'2'5'286'31,"2"5"-134"-31,15 4-84 16,5-2-5-16,12 1-11 16,2-1-7-16,-5-2-10 15,-3-5-6-15,-11-3-7 16,-5-5-1-16,-10 0 2 15,-1-3 4-15,-5 1-6 16,1 1-5-16,-5-1-10 16,-6 3-5-16,-3 2-1 15,-7 1-1-15,0 9 0 16,5 3 0-16,1 6 2 16,3 1 1-16,6 3 3 0,5 0 2 15,5-1 0-15,7-1 1 16,4-6 3-16,6-3 1 15,-2-10 3-15,5-2 2 0,-2-9 4 16,-5-6 0-16,3-5-2 16,-4-4-2-16,1-3-6 15,-2 4 0-15,-5 1-5 16,1 4-1-16,-2 5-7 16,2 5-5-16,-3 12 4 15,-2 3 10-15,2 11 21 16,-1 5 11-16,-3 1 3 15,-3 3-6-15,0-2-14 16,-1-4-5-16,1-6-5 16,3-5 0-16,1-11 6 15,3-6 0-15,3-9-3 16,4-7-2-16,2-4-8 16,2 0-1-16,2-1-2 15,4 0-2-15,2 10 0 0,-2 1-1 16,-5 12 15-16,-3 7 20 15,-5 11 24 1,-3 7 10-16,-2 10-7 0,-3 3-15 16,-1 10-24-16,-1 3-9 15,2-3-93-15,4-3-93 16</inkml:trace>
  <inkml:trace contextRef="#ctx0" brushRef="#br0" timeOffset="83640.06">7896 16667 504 0,'-1'0'275'15,"5"6"-18"-15,7-2-133 0,10 1-57 16,9 0-1-16,7-5-15 16,4-2-11-1,1-2-10-15,-4-2-3 0,-9-1-5 16,-9-3-2-16,-10 1-3 16,-5 1-2-16,-6-1-7 15,-6 4-3-15,-7 0-6 16,-2 2-2-16,-6 3-3 15,2 7 2-15,1 8 9 16,2 5 6-16,9 11 10 16,1 1 2-1,9 4-3-15,4 1-4 0,8 0-6 16,4 0-3-16,9-7-2 16,3-7 0-16,12-14-5 15,-2-8-36-15,8-11-112 16,-2-5-29-16,-3-14-8 0,6-1 38 15,0-4 109-15,0-2 30 16,1 6 40-16,-6 5 35 16,-15 11 63-16,-9 7 38 15,-16 12 22-15,-6 6-14 16,-15 10-49-16,-3 2-32 16,-7 2-46-16,-2 1-15 15,-1-7-10-15,4-3-2 16,-1-9-1-16,4-7-1 0,7-8-4 15,1-6-3-15,5-5-8 16,-3-3-2-16,2-4-3 16,5 5-4-16,5 2-2 15,2 6-3-15,8 9-10 16,-6 3 0-16,6 5 4 16,1 8 4-16,6 7 11 15,5 2 4-15,5 3 1 16,3 2 0-16,-1-2-1 15,2 0 1-15,-3-3-1 16,0-6-2-16,-5-5-66 16,-5-3-76-16</inkml:trace>
  <inkml:trace contextRef="#ctx0" brushRef="#br0" timeOffset="83813.25">8857 16885 1177 0,'1'2'503'0,"1"4"-282"15,4 1-38-15,-3 1-61 16,1-2-47-16,2 2-43 16,-1-6-84-16</inkml:trace>
  <inkml:trace contextRef="#ctx0" brushRef="#br0" timeOffset="90185.9">1870 17456 247 0,'-3'-3'174'0,"-4"-2"7"0,0-2-50 0,2 0-67 15,3-3-28-15,2 5-32 16,-2 0-10-16,-2 3-53 16,3 1-79-16</inkml:trace>
  <inkml:trace contextRef="#ctx0" brushRef="#br0" timeOffset="90559.62">1826 17435 445 0,'-9'-4'272'0,"-8"2"-25"0,-12 3-49 0,-4 5 3 16,-8 9-36-16,0 2-28 15,9 17-48 1,4 5-29-16,16 15-21 16,9 8-8-16,19 4-9 15,11-1-5-15,16-14-8 16,13-8-3-16,12-21-1 16,6-13 1-16,0-19 5 15,-7-12 7-15,-17-18 12 16,-12-11 4-16,-27-10 8 0,-5-4 0 15,-24 5-5 1,-18 2 5-16,-23 9 7 16,-15 6-5-16,-4 7-9 0,7 7-15 15,24 16-46 1,14 8-28-16,20 16-115 16,11 7-103-16</inkml:trace>
  <inkml:trace contextRef="#ctx0" brushRef="#br0" timeOffset="90774.52">1652 17654 984 0,'-8'1'418'0,"-3"-1"-219"16,8 3-66-16,10 2-55 15,12-3-29-15,20 3-43 16,14-2 1-16,25 0-1 16,8 3 2-16,1 0-156 15</inkml:trace>
  <inkml:trace contextRef="#ctx0" brushRef="#br0" timeOffset="91256.89">2456 17556 764 0,'-10'-2'352'0,"-16"-4"-147"16,1 5-44-16,-1 8-74 15,2 2-28-15,12 8-54 16,1 2-7-16,16-1-13 16,8-1 0-16,11-3 7 15,7-4 2-15,2-4 3 16,-3-3-2-16,-9-5-1 15,-6-1 1-15,-13-2 7 16,-2 3 5-16,-14 2 3 16,-3 0-1-16,-9 6 3 0,-5 4 4 15,1 4 5-15,2 4-1 16,11 6-8 0,5-4-5-16,11 3 0 0,4-1 4 15,15-1 8 1,6 0 3-16,12-7-1 15,3-6-3-15,-2-8-6 0,-2-4-15 0,-8-4-137 16,-9-2-190-16</inkml:trace>
  <inkml:trace contextRef="#ctx0" brushRef="#br0" timeOffset="91659">2617 17635 934 0,'0'0'387'0,"-3"9"-222"16,-2 3-51-16,-2 10-35 16,-2 3-15-16,7 2-25 15,3-2-8-15,4-3-14 0,5-1-5 16,3-5-5-16,2-4 2 16,4-12 3-1,2-6 3-15,0-9 2 0,-4-2 1 16,-3-1-1-16,-3 1 0 15,-5 0 0-15,-2 2 0 16,-4 4 6-16,-3 6-1 0,-2 10 1 16,-1 8-1-1,1 7-9 1,4 2 0-16,7 1-7 0,3 1-1 0,5-3-3 16,3-2 0-16,5-10 5 31,3-4 3-31,4-11 11 15,-5-3 8-15,-2-9 13 0,-7-4 7 16,-4 2 3 0,-3-3-8-16,-11 3-25 15,2 3-44-15,-9 2-156 16</inkml:trace>
  <inkml:trace contextRef="#ctx0" brushRef="#br0" timeOffset="92220.95">3053 17774 726 0,'0'4'303'16,"1"8"-162"-16,13 2-30 15,7 2-13-15,5-2-14 16,14-9-25-16,-5 0-5 0,3-8-11 16,-2-4-1-1,-11-8-6-15,-5-4-1 16,-11-1-2-16,-9-1-4 0,-8-1-10 15,-4 0-5-15,-13 2-7 16,-1 2-5-16,-3 9-6 16,-1 5-4-1,5 9-10-15,0 10-2 0,8 9-1 16,4 3 0-16,7 9 7 16,4 6 5-16,4 5 7 15,6-1 4-15,4-1 2 16,4 0 1-16,9-10-259 15</inkml:trace>
  <inkml:trace contextRef="#ctx0" brushRef="#br0" timeOffset="92729.19">3601 17744 721 0,'-5'-11'319'16,"-6"-7"-147"-16,-4 1-23 16,-2-2-33-16,-2 5-16 0,-1 6-34 15,1 1-21-15,0 12-30 0,1 7-10 16,6 8-9-1,5 8-1-15,6 4 3 0,10 3 1 16,6-4 3-16,4-2 2 16,5-12 3-16,-5-4 1 15,2-12 6-15,0-6 3 16,-4-5 3-16,0-6 2 0,-6-6-1 16,1 2-2-16,-8 3-3 15,3 3-2-15,-7 7 13 16,-2 1 6-16,0 6-1 31,0 2 1-31,1-2-11 16,0 0-2-16,1 3 5 0,6 13 2 15,26 29 0 1,-11-31 1-16,0-6 2 16,2-1 0-16,-7-4-6 15,0-3-2-15,-6-3-5 16,-2-5-6-16,-3-5-60 0,-3-3-56 15,1 1-285 1</inkml:trace>
  <inkml:trace contextRef="#ctx0" brushRef="#br0" timeOffset="92866">3748 17548 802 0,'-5'-11'442'0,"-8"-6"-79"15,2 4-98-15,6 12-138 16,0-1-52-16,3 10-68 15,3 7-65-15</inkml:trace>
  <inkml:trace contextRef="#ctx0" brushRef="#br0" timeOffset="93248.69">3970 17580 553 0,'3'-1'368'15,"-1"-1"30"-15,3 10-207 16,-3 10-34-16,1 14-44 16,2 12-14-16,0 10-12 15,3 4-12 1,0 3-16-16,-1-7-14 15,-3-5-32-15,1-9-15 0,1-17-87 16,0-8-66-16</inkml:trace>
  <inkml:trace contextRef="#ctx0" brushRef="#br0" timeOffset="93389.64">4060 17831 758 0,'4'-1'415'0,"2"-3"-34"15,3 1-276-15,3 1-31 0,6-5-46 16,8 1-24-16,3-2-156 16</inkml:trace>
  <inkml:trace contextRef="#ctx0" brushRef="#br0" timeOffset="93767">4522 17623 843 0,'-13'-4'402'0,"-17"-5"-164"15,-1 0-57-15,-5 4-80 16,5 2-37-16,7 5-48 16,6 5-12-16,13 3-16 0,5 1-3 15,9 3 7 1,7-2 3-16,7-1 9 0,2 0 2 15,0-5 1-15,-2-5 0 16,-8-1-1-16,-1-1-1 16,-11-3 1-16,-2 3-1 15,-6 4-1-15,4-3 0 16,-4 1 6-16,-22 1 10 0,-28 48 13 16,34-32 5-16,10 7 2 15,6-3 1-15,9 0 5 31,6 1 4-31,8-5 3 0,9-2-5 16,5-8-16-16,4-4-10 16,-1-4-37-16,-1-4-49 0</inkml:trace>
  <inkml:trace contextRef="#ctx0" brushRef="#br0" timeOffset="94240.92">5541 17346 759 0,'0'0'352'0,"2"2"-90"16,-2 12-97-16,7 18-45 0,-3 5 0 16,-1 8-33-16,1 5-9 15,-4-1-3-15,3 2-6 16,-1 3-20-16,2-5-11 16,6-3-22-16,3-3-6 15,9-10-7-15,5-3-5 16,10-12-16-16,4-7-19 15,7-9-110-15,-1-4-105 16</inkml:trace>
  <inkml:trace contextRef="#ctx0" brushRef="#br0" timeOffset="94448.2">5470 17632 437 0,'-3'-2'307'0,"4"2"73"16,4 2-125-16,-5-2-50 15,22 5-7-15,52 11-34 16,-19-12-22-16,4 3-52 0,3-4-27 16,-4-3-47-16,-8-2-80 15</inkml:trace>
  <inkml:trace contextRef="#ctx0" brushRef="#br0" timeOffset="94823.83">6111 17645 762 0,'-4'1'378'16,"-4"1"-148"-16,13-3-80 16,8 1-15-16,16-5-56 15,7 5-20-15,14 0-22 0,3 2-6 16,0 2-14-16,-7 0-11 16,-12-3-169-16,-6 1-308 15</inkml:trace>
  <inkml:trace contextRef="#ctx0" brushRef="#br0" timeOffset="95005.85">6155 17730 524 0,'0'3'311'15,"3"3"-1"-15,7 0-95 0,14 2-59 16,6-2-21-16,13 1-42 15,4-2-20-15,-2-3-28 16,-3-2-15-16,-5-2-140 16</inkml:trace>
  <inkml:trace contextRef="#ctx0" brushRef="#br0" timeOffset="95442.11">6949 17549 682 0,'-14'-3'395'0,"-6"1"-80"15,-5 2-125-15,-2 10-43 16,0 6-80-16,-6 2-25 16,7 6-25-16,3 3-3 15,14 12-9-15,9 0-3 0,15 5 1 16,7-2 1-16,14-8 6 16,6-4 3-1,3-10 5-15,3-10 2 16,1-12 3-16,-3-10 2 0,-1-13 8 0,-8-4 9 15,-14-7 28-15,-9-4 13 16,-17 0 6-16,-11 0-5 16,-18 2-35-16,-2 11-23 0,-8 8-23 31,9 2-12-31,5 14-57 16,0-3-59-16,8 10-196 0</inkml:trace>
  <inkml:trace contextRef="#ctx0" brushRef="#br0" timeOffset="95661.92">7048 17627 439 0,'2'-2'305'0,"2"0"64"0,-4 1-61 16,-2 1-83-16,1 0-35 15,-10 4-90-15,-43 24-5 16,25-6-23-16,-2 4-19 16,-2 2-25-16,8 1-13 15,2 0-94-15,4-6-56 16</inkml:trace>
  <inkml:trace contextRef="#ctx0" brushRef="#br0" timeOffset="96279.01">8144 17569 352 0,'-9'0'242'0,"-13"1"45"0,-2 2-87 15,-5 4-60-15,1 5-18 16,9 4-59-16,3 6-23 16,12 3-11-16,9 5-4 15,14 1 7-15,10-4 4 16,14-10-9 0,3-9-2-16,-1-11 3 15,-6-6 1-15,-18-3 4 16,-11-5 0-16,-18 2-8 15,-15 0-6-15,-11 5-11 0,-7 5-4 16,5 3-3 0,12 1-2-16,14 2-143 0,8 2-160 15</inkml:trace>
  <inkml:trace contextRef="#ctx0" brushRef="#br0" timeOffset="96490.34">8286 17605 647 0,'13'-2'361'0,"6"-2"-29"0,10 4-203 31,5 0-23-31,1 0-40 0,4 3-22 0,-3-2-20 31,-2-1-6-31,-10 0-38 0,-5 0-33 0,-8-6-127 16,-7 3-114-16</inkml:trace>
  <inkml:trace contextRef="#ctx0" brushRef="#br0" timeOffset="96619.35">8449 17615 414 0,'-4'5'312'16,"-1"7"-1"-16,2 5-78 15,-2 5-36-15,5 7-65 16,3 1-27-16,4 1-44 15,4-1-20-15,0-6-31 16,-2-3-70-16</inkml:trace>
  <inkml:trace contextRef="#ctx0" brushRef="#br0" timeOffset="96920.78">8641 17688 993 0,'2'6'439'0,"4"9"-197"15,0 4-58-15,-3 3-53 16,0 1-26-16,-3-4-50 16,-3-4-12-16,2-6-12 15,0-7-3-15,5-9-7 16,5-7-4-16,8-8-9 16,4-2-5-16,4 0-3 15,-2-2 0-15,1 9-2 16,-2 2-1-16,-6 11 3 15,3 7 1-15,-4 11 19 16,-7 6 8-16,-1 8 13 16,-7 4 2-16,-2 4-11 15,2 1-8-15,0-5-28 0,2-6-70 16</inkml:trace>
  <inkml:trace contextRef="#ctx0" brushRef="#br0" timeOffset="97445.72">9789 17597 688 0,'0'-7'336'0,"-11"-5"-109"0,-4 1-28 16,-15 6-39-16,-1 1-29 16,0 6-54-16,-2 9-15 15,7 6-35-15,5 4-14 16,11 5-12-16,9 2-2 15,10 4-2-15,7 0 3 16,13-7 1-16,3-3 4 0,3-12 5 16,-3-4 2-1,-14-6 5 1,-7-1 1-16,-15-5-7 0,-3 3-11 16,-12-4-47-16,-3-1-42 15,-2-1-166-15</inkml:trace>
  <inkml:trace contextRef="#ctx0" brushRef="#br0" timeOffset="97761.17">9846 17639 858 0,'2'1'375'0,"6"0"-195"0,4 3-26 15,-3 4-32-15,-1-1-26 16,0 4-24-16,-2 3-7 0,0 1-12 15,-2 0-6-15,-1 2-16 32,2-1-5-32,2-2-8 15,4 0-4-15,5-4-2 16,1-3-1-16,10-3 0 16,-1-4 1-16,1-6 1 0,-2-2 2 15,-9-5 2-15,-1-4 1 16,-8-6-1-1,-2 0-3-15,-9-1-4 0,-2 4-7 16,-3 3-37-16,0 3-62 16,4 6-177-16</inkml:trace>
  <inkml:trace contextRef="#ctx0" brushRef="#br0" timeOffset="98046.36">10217 17624 747 0,'0'-4'413'0,"4"-6"-71"15,-3 9-77-15,3 8-92 0,2 8-37 16,-1 22-52-16,3 4-5 15,-1 17-18 1,3 3-13-16,-1 1-22 16,2-5-8-16,-4-9-54 0,2-8-61 15,-7-19-154-15,-1-6-172 16</inkml:trace>
  <inkml:trace contextRef="#ctx0" brushRef="#br0" timeOffset="98190.39">10331 17819 897 0,'1'-3'509'0,"5"-1"-24"0,2 4-331 15,6-2-34-15,4-1-64 16,1 0-26-16,4-2-32 16,2-1-81-16</inkml:trace>
  <inkml:trace contextRef="#ctx0" brushRef="#br0" timeOffset="98531.5">10512 17337 829 0,'-1'0'404'0,"1"18"-129"16,0 13-101-16,9 29-96 15,4 6-7-15,3 3-27 16,-1-3-12-16,-2-11-15 16,-6-3-3-16,-8-11-15 15,-5-9-62-15,-3-15-248 16</inkml:trace>
  <inkml:trace contextRef="#ctx0" brushRef="#br0" timeOffset="98844.26">10633 17273 925 0,'16'-2'389'15,"13"1"-213"-15,-3 8-49 0,-9 12-45 16,-4 6-19-16,-11 2-25 16,-2 1-11-16,-16-3-9 15,-3 0-1-15,2-9-6 16,-1-2-8-16,9-6-30 15,8-7-6-15,8-1-6 16,11-1 5-16,3 1 26 16,5 2 3-16,-4 6 4 15,-2 7-3-15,-2 2 2 16,-8 5 2-16,-9 0 2 16,-4-2 3-1,-10 0-1-15,-1-1-8 0,2-5-116 16,-5-5-114-16</inkml:trace>
  <inkml:trace contextRef="#ctx0" brushRef="#br0" timeOffset="99359.78">11081 17654 518 0,'3'-4'282'15,"5"-7"-56"-15,-8-3-30 0,-8 1-41 16,-6-3-17-16,-13 4-25 16,-5 3-7-16,0 9-31 15,2 4-16-15,7 9-28 16,7 0-13-16,9 8-9 16,5 3 0-16,10 4 3 15,6-3 1-15,9-5 0 16,4-5-1-16,3-13 1 15,0-5-3-15,-3-12-5 16,-4-5-3-16,-4-5-8 16,0-2 0-16,1-3 1 15,1-2 1-15,7-8 4 16,-3-2 0-16,2 0 0 16,-4 5 1-16,1 15 9 15,-2 8 9-15,-1 21 30 16,0 8 9-16,-5 22 4 15,2 5-3-15,-4 6-28 16,-1 1-9-16,-8-8-13 16,-2 0-2-16,-4-7-3 0,-4-7-2 15,3-7-11-15,-3-9-41 16,-3-9-49-16,-1-5-11 16,-7-8-23-16,-3 0 23 15,1 2 38-15,-5 3 12 16,0 10 33-16,-5 3 18 15,1 5 9-15,4 0-31 16</inkml:trace>
  <inkml:trace contextRef="#ctx0" brushRef="#br0" timeOffset="99782.07">11630 17607 1283 0,'9'1'530'0,"0"8"-323"0,0 8-48 15,-2 9-66-15,-6 2-30 16,-1-1-36-16,-6-5-6 16,4-8-7-16,0-9 1 15,6-8-3-15,10-9-1 16,7-7-3-16,2-2-3 16,-3-2-2-16,-4 2-2 15,-2 6-1-15,-4 5-2 16,1 10-2-16,0 9 0 15,-5 11 2-15,-1 2 0 0,-2 4 2 16,-3 2 0-16,-3-5-6 16,0 0-40-1,-1-6-103-15,2-3-93 0</inkml:trace>
  <inkml:trace contextRef="#ctx0" brushRef="#br0" timeOffset="99955.05">11690 17265 1119 0,'-3'-3'514'0,"3"1"-235"16,-1 7-95 0,1-5-114-16,3 30-27 0,10 48-30 0,-5-30 0 15,1-3-159-15</inkml:trace>
  <inkml:trace contextRef="#ctx0" brushRef="#br0" timeOffset="100920.17">12508 17537 624 0,'3'-4'326'16,"9"-9"-52"-16,4 4-119 16,15 2-70-16,5-1-8 15,3 8-27-15,2 0-14 0,-2 0-13 16,-11-1-3-16,-7-2-5 16,-6 1-3-16,-11-1-5 15,-4 3-2-15,-10 3-2 16,-7 1-2-16,-6 7 1 15,0 2 0-15,3 5 1 16,1 4 1-16,12 2 4 16,3 5 3-16,11 0 6 15,7 0 2-15,7-5 5 16,3-5-1-16,4-9-4 16,-1-5-1-16,1-10-2 15,-4-5 0-15,-2-10-4 16,0-2-1-16,-2-1-3 15,-2-2-1-15,-5-2 1 0,0-1-1 16,-9 10-3-16,-2 4 2 16,-3 13 5-16,-3 8 7 15,-1 9 9-15,2 7 1 16,0 1 6-16,3 1 0 16,7-1-4-16,6-4-2 15,3-1-8-15,1-8-1 16,-1-9 4-16,-3-6 1 0,0-9-2 15,3-3-1-15,-3-2-8 16,-2-4-2-16,-3 0-2 16,-2 6-2-16,1 3-6 15,-1 6-3-15,1 8 1 16,-4 5 1-16,-2 10 6 16,6 3 5-16,0 4-1 15,7-1-2-15,3-5-1 16,-2-1-1-16,0-9 1 15,-4-3 1-15,-6-8 2 16,-2-3 0-16,1-3-2 16,-1-3-2-16,5 0-4 15,-1 1-2-15,1 1-4 16,7 5-2-16,-5 4-2 0,3 4 0 16,-1 7 4-16,2-1 1 15,1 6 3-15,0-3 1 16,1-5 3-16,-1-1 2 15,0-10 4-15,1-2 1 16,-3-6 3 0,-1-2 1-16,-4-3-2 15,-4 2-3-15,0-2-24 0,0-1-52 16,0 7-167-16</inkml:trace>
  <inkml:trace contextRef="#ctx0" brushRef="#br0" timeOffset="101474.37">14526 17489 859 0,'3'3'410'0,"-4"10"-159"0,-10 1-19 16,-14 10-67-1,-7-1-30-15,-12 4-50 16,-2 0-26-16,1-9-30 0,1-2-7 16,13-13-5-1,9-5-1-15,8-8-8 0,7-5-8 16,0-5-19-16,3-2-13 15,1 1-11-15,2 2 2 16,10 0 12-16,4 2 12 16,3 6 12-16,6-1 5 15,-1 11 12-15,-2 3 10 0,6 18 19 0,0 11 4 16,0 8-1-16,3 6-8 0,-5 2-16 31,-1-3-5-31,2-6-79 16,3-4-79-16</inkml:trace>
  <inkml:trace contextRef="#ctx0" brushRef="#br0" timeOffset="102106.82">14555 17060 889 0,'11'-1'345'0,"13"-1"-229"15,7-2-23-15,9 4-14 16,5 1-16-16,10-1-31 16,0 2-6-16,-9-5-10 15,-7-3-2-15,-19 3 0 16,-10-5-4-16,-16 1-9 16,-7 1-3-16,-11 2-5 15,-1 6 2-15,1 5 2 16,4 0 0-16,11 2-1 15,3-3 2-15,12 5 2 16,4 2 2-16,4 1 2 16,1-3 0-16,-4-4 0 15,-4-2 0-15,-5-4 3 0,-2 2 2 16,-5 0 14-16,4-3 5 16,0 0 14-16,-1 14 1 15,4 56-5-15,6-18-2 16,9 18-6-16,2 10 0 15,-3 0-5-15,0 0-4 16,-16-11-6-16,-10-5-4 0,-16-11 2 16,-5-8-1-16,-5-12 3 15,1-9 0-15,-1-19 2 16,4-5-1-16,7-20-5 16,6-4-6-16,11-5-19 15,6-2-9-15,5 2-34 16,10 3-23-16,4-1-69 15,-1 2-87-15</inkml:trace>
  <inkml:trace contextRef="#ctx0" brushRef="#br0" timeOffset="102232.59">14790 17527 790 0,'10'2'391'15,"13"3"-95"1,4 3-94-16,9-1-75 0,1 1-34 15,3-3-91-15,0-5-84 16</inkml:trace>
  <inkml:trace contextRef="#ctx0" brushRef="#br0" timeOffset="102669.88">15384 17699 456 0,'-1'-6'285'0,"-1"-11"14"15,-6 2-80-15,-8-5-63 0,-9 1-23 16,-8-2-38-16,-2-2-11 0,1 10-14 31,3 7-6-31,6 10-17 0,6 8-14 0,6 7-14 16,6 2-4-1,7 5 0 1,1 1 2-16,15 0 4 0,3-5 1 16,11-7-4-1,4-4-1-15,-2-10-27 0,-2-4-48 16,-7-8-154 0</inkml:trace>
  <inkml:trace contextRef="#ctx0" brushRef="#br0" timeOffset="102806.63">15346 17363 696 0,'-1'-4'299'0,"-5"-4"-138"16,6 8-140-16,0 2-45 16,3 4-154-16</inkml:trace>
  <inkml:trace contextRef="#ctx0" brushRef="#br0" timeOffset="103010.75">15429 17517 374 0,'8'11'274'16,"6"16"11"-16,3 0-81 15,-2-1-25-15,0 1-34 16,-3-5-12-16,-4-7-12 16,-1-4 2-16,3-9 6 15,-1-5-3-15,5-9-20 16,0 2-15-16,-3-9-27 15,2 1-9-15,-8-1-21 16,1-1-11-16,-3 5-76 16,-1 2-76-16</inkml:trace>
  <inkml:trace contextRef="#ctx0" brushRef="#br0" timeOffset="103579.2">15758 17541 737 0,'-8'7'363'15,"-4"2"-131"-15,3 12-107 16,0 1-34-16,9 5-32 16,2 2-3-16,11-2 6 0,4-2 3 15,4-9-7-15,2-4-9 16,0-13-12-16,-2-4-6 15,-1-5-7-15,0-7-4 16,-4-2-6-16,0-2-3 16,-7-2-1-16,-3 5-2 0,-6-1-2 15,-7 6-1-15,2 5-9 16,-4 1-3-16,1 14 3 31,4 4 2-31,3 7 7 0,4 4 5 16,11-1 5-16,4-4 3 15,8-2 8-15,3-2 6 16,-1-9 9-16,-1-2 6 0,-9-7 4 16,-6-5-3-16,-10-4-15 15,-2 1-8-15,-1-2-15 16,1 0-13-16,0 4-75 16,2-3-47-16,-2 6-131 15,0-3-109-15</inkml:trace>
  <inkml:trace contextRef="#ctx0" brushRef="#br0" timeOffset="103823.55">16104 17516 364 0,'2'-2'338'16,"6"-1"111"-16,-3 2-53 16,-2 4-111-16,2 6-58 15,-1 8-85-15,7 0-23 0,-3 7-33 16,3-3-13-16,3 0-23 16,-2-1-7-1,3-4-18-15,-2 1-4 16,-2-9-7-1,1-4-3-15,2-5 0 0,1-5-1 16,3-3-5-16,0-1-2 16,0-6-1-1,-1-2 0-15,-1-2 2 16,-4-1-1-16,-2 4-2 16,-1 0-3-16,-6 9-58 0,1 1-52 15,-2 6-187-15</inkml:trace>
  <inkml:trace contextRef="#ctx0" brushRef="#br0" timeOffset="104053.05">16654 17710 992 0,'3'2'585'16,"4"1"-105"-16,-2 2-179 16,0 3-35-16,0-1-96 15,-3 1-39-15,2-3-54 16,-2-2-28-16,0-6-83 16</inkml:trace>
</inkml:ink>
</file>

<file path=ppt/ink/ink4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7:27:39.079"/>
    </inkml:context>
    <inkml:brush xml:id="br0">
      <inkml:brushProperty name="width" value="0.05292" units="cm"/>
      <inkml:brushProperty name="height" value="0.05292" units="cm"/>
      <inkml:brushProperty name="color" value="#FF0000"/>
    </inkml:brush>
  </inkml:definitions>
  <inkml:trace contextRef="#ctx0" brushRef="#br0">1606 9222 654 0,'-12'-1'397'0,"-10"-3"-53"0,3-5-102 16,2-6-35-16,5-6-75 15,4-5-34-15,7-9-53 16,9-3-13-16,11-5-7 16,8 3 4-16,1 4 4 15,-4 6 0-15,6 14-8 16,0 10-6-16,14 19-6 15,6 11-1-15,14 12 0 16,4 0 1-16,-3-3-3 16,-2-5 1-16,-16-7 2 15,-5-4 1-15,-10-6 2 16,-3 0 0-16,-14-10 7 0,-7-3 3 16,-10-11 1-16,-6-5 1 15,-8-7-6-15,-4 0-5 16,0-3-9-16,0 4-4 15,3 1-2-15,1 2-1 0,4 3 2 16,1 4-1 0,8 7-5-16,-1 4-5 15,7 6-3-15,2 3-1 16,9 8 2-16,7 3 3 0,10 7 4 16,5 3 1-16,5-3 0 15,-1-4 0 1,5-3 0-16,0-2 1 0,-13-5 3 15,0 4 8-15,-19-5 15 16,-6-1 15-16,-17-1 34 16,-5 0 12-16,-16-2 12 15,-7 3-4-15,-2 1-20 16,-3-1-16-16,13 3-23 16,3-7-7-16,12 1-16 15,7-1-37-15,6 2-352 16</inkml:trace>
  <inkml:trace contextRef="#ctx0" brushRef="#br0" timeOffset="763.15">3242 8783 593 0,'0'-2'381'15,"-3"-1"-59"1,-16-1-99-16,-11 2-43 16,-17 0-80-16,-8 3-21 15,-9 4-27-15,2-4-9 0,6 0-15 16,1-2-6-1,22-2-12-15,9 3-8 16,17 3-12-16,6 0-6 16,8 4 2-16,9 4 3 15,21 5 9-15,11 2 5 16,9 9 7-16,-1 3 1 0,-17 4 4 16,-10 1 1-16,-17 1 1 15,-12-1-1-15,-17-1 0 16,-7 1 0-16,-15-6-3 15,-4-2 2-15,0-6 1 16,2-6-2-16,14-7-2 16,5-1-2-16,18-4-5 15,6 0 2-15,22 3 4 16,8-1 1-16,14 1 4 16,5 2-2-16,6-3-3 15,0 1-1-15,6-4-5 16,-3-4 22-16,-2-4-262 15</inkml:trace>
  <inkml:trace contextRef="#ctx0" brushRef="#br0" timeOffset="1090.05">3270 9057 785 0,'-1'0'354'16,"18"-2"-140"-16,13-4-73 0,25 4-26 16,8-4-10-16,-10 3-28 15,-2 2-20-15,-17 0-31 16,-2-1-8-16,-11-3-6 16,-8 1-14-16,-12 0-71 15,-2 3-28-15,-12 3-31 16,0 4 10-16,-2-1 64 0,-2-2 28 15,5-1 49-15,3 2 20 16,5 1 37-16,4 4 16 16,0 2 8-16,2 5-9 15,1 3-32-15,0-4-16 16,5 2-42-16,0 0-88 16</inkml:trace>
  <inkml:trace contextRef="#ctx0" brushRef="#br0" timeOffset="1566.71">3957 9200 520 0,'2'-6'352'16,"3"-2"-4"-16,0-3-111 15,-5-1-40-15,-6-2-48 16,-3-2-26-16,-11 4-42 15,-2 1-15-15,-8 6-30 16,-5 5-14-16,-3 10-16 16,-1 6-5-16,10 7-6 15,9 3-2-15,17 1-6 16,9-2 2-16,21-4 1 16,7-10 3-16,11-11 6 15,4-3-1-15,-6-12 0 16,-5 0 0-16,-10-5 2 15,-5-1 2-15,-9-1 3 16,-1 2 3-16,-8 5 0 16,-2 3 1-16,3 11-1 0,-3 2 0 15,7 11 2 1,4 3-1-16,1 3 0 16,4 3-2-16,3 0-3 0,-2-5 0 15,2-2 2-15,2-5 5 16,-1-9 26-16,2-1 15 15,-2-11 17 1,-3 0 3-16,-1 0-20 0,-5 1-15 16,-5 5-16-16,-3 1-74 15</inkml:trace>
  <inkml:trace contextRef="#ctx0" brushRef="#br0" timeOffset="2170.92">5237 9079 555 0,'-1'2'366'16,"-8"6"-9"-16,-6-2-65 0,-11 10-114 15,-7 6-44-15,-10 5-60 16,-2 1-18-16,5 3-32 15,6-6-8-15,6-7-9 16,9-5-3-16,-2-13-16 16,0-4-9-16,9-7-8 0,0-6-5 15,17-3-1-15,5-2 3 16,12 2 9 0,5 8 5-16,0 7 19 0,-3 9 11 15,-3 11 14-15,0 7 6 16,-1 11 5-16,3 4-4 0,-5-1-15 15,0-1-9-15,0-8-113 16,-3-6-112-16</inkml:trace>
  <inkml:trace contextRef="#ctx0" brushRef="#br0" timeOffset="2334.77">5068 8738 1109 0,'-7'-7'521'0,"-1"-3"-209"16,7 10-205-16,1 5-54 15,14 11-130-15,2-1-154 16</inkml:trace>
  <inkml:trace contextRef="#ctx0" brushRef="#br0" timeOffset="2943.3">5323 8628 922 0,'1'0'374'0,"9"-2"-235"0,15 1-53 16,16 4-56-16,8-2 2 15,10 3-3-15,-1-1-4 16,-7-2-4 0,-1-1-2-16,-23 0 0 0,-11 0-1 15,-18 0-7-15,-19 0-3 16,-14 0-5-16,-3-3 1 15,1-1 0-15,9 4 0 16,14 0-7-16,5 3-5 16,9 6-1-16,6 2-1 15,10 9 6-15,2 1 2 0,8 4 2 16,-2 1 1 0,-6-2 2-16,-4 1 0 15,-10 0 6-15,-7 0 4 0,-9-5 8 16,-3-2 3-16,1-4-3 15,0-3-5-15,7 3-10 16,4 3-6-16,5 7-1 16,5 2 0-16,7 11 5 15,1 4 1-15,0 5 14 16,-4 5 6-16,-11-5 12 16,-8-1 10-16,-16-3 7 15,-6-6-3-15,-7-9-5 16,1-10-2-16,2-17-8 15,7-8-6-15,6-8-26 16,8 3-24-16,13 3-53 16,0 1-46-16,15 5-106 0,7-1-66 15</inkml:trace>
  <inkml:trace contextRef="#ctx0" brushRef="#br0" timeOffset="3467.84">5956 9269 563 0,'7'-3'293'0,"2"-7"-61"16,-3 1-22-16,-1 0-29 15,-4 0-3-15,0-3-23 16,-3 1-9-16,-7-3-23 16,-1-2-14-16,-8 1-26 15,-2 2-14-15,-5 5-31 16,-4 4-15-16,1 7-17 15,-1 1-5-15,3 9-6 16,4 6-2-16,8 6-1 16,8 4-1-16,10 3 4 0,9 0 0 15,14-5 4 1,7-5 2-16,3-14 3 16,1-8 1-16,-11-11-1 15,-5-5-2-15,-5-9-13 16,-2-2-9-16,-7-1-6 15,-1-2 2-15,-2 2 11 0,-6 4 6 16,2 5 4 0,-1 7-2-16,0 5-1 15,3 2 0-15,2 8 5 0,5 6 1 16,1 8 10 0,2 5 4-16,2 5 8 0,-1 2 1 15,4 0-1-15,-1-1 0 16,2-5 6-16,-2-5 4 15,4-9 12-15,2-5-4 16,1-9-7-16,2-6-3 16,2-9-11-16,-1-1-2 0,-7 0-13 15,-1 1-43 1,-11 5-206-16,-5 6-237 0</inkml:trace>
  <inkml:trace contextRef="#ctx0" brushRef="#br0" timeOffset="3800.27">6680 9185 894 0,'5'6'447'0,"4"6"-160"0,-2 1-63 16,-3 3-104-16,-2 0-39 15,-8 2-36-15,-9 0-9 16,-8-1-9-16,-6-3-3 15,-4-6-6-15,0-7-3 16,3-10-6-16,5-6-5 16,10 1-10-16,0-3-6 15,9 4-12-15,6 0-3 16,6-4 6-16,8 6 4 16,7 3 17-16,-1 4 10 15,3 7 36-15,0 6 22 16,-3 9 26-16,-2 8 4 15,-5 8-20-15,3 3-19 0,0-2-26 16,3-6-12-16,6-12-240 16</inkml:trace>
  <inkml:trace contextRef="#ctx0" brushRef="#br0" timeOffset="4476.26">7349 9168 647 0,'4'10'303'0,"8"15"-118"16,-1 2-12-16,8-5-40 16,4-5-16-16,8-12-27 15,-2-9-13-15,-3-10-15 16,-4-5 5-16,-9-10 4 15,-7-1-1-15,-9-5-4 16,-6 2-8-16,-4 8-21 16,1 3-11-16,-1 19-22 15,5 10-7-15,5 16-7 16,5 14 0-16,14 15 3 0,8 13 1 16,0 18 2-1,-3-3 2-15,-17 1 17 0,-12-11 8 16,-14-15 15-1,-9-8 5-15,-7-15-6 0,-1-6 0 16,6-22-3-16,0-6-1 16,1-20-12-16,7-8-14 15,14-8-23-15,9-1-16 16,21-7-53-16,7-3-51 16,6-5-215-16</inkml:trace>
  <inkml:trace contextRef="#ctx0" brushRef="#br0" timeOffset="4622.56">7704 8813 1080 0,'2'-6'509'16,"-1"-2"-228"0,-2 10-85-16,-10 20-118 0,-4 9-40 15,-4 16-238-15</inkml:trace>
  <inkml:trace contextRef="#ctx0" brushRef="#br0" timeOffset="12047.16">7872 9164 488 0,'-1'-2'300'0,"-1"2"-46"15,-4 1-70-15,5-1-111 0,0 0-31 16,-5 14-16-16,-14 39-4 15,17-27 4 1,9 0 5-16,21-7 30 0,-3-11 17 16,12-15 13-16,5-9-4 0,-15-14-18 15,5 0-9-15,-14 2 2 16,-8-1 2-16,-8 9 1 16,-6 4-7-1,-5 9-26-15,-4 7-13 0,1 9-24 16,3 9-7-1,4 14 1-15,8 7 3 0,10 19 2 16,5 11 1-16,4 7 2 16,-6 4-1-16,-15-3 2 15,-9-9 2-15,-16-12 10 16,-3-4 11-16,-13-22 24 16,7-8 6-16,5-23 9 15,-1-15-10-15,11-14-17 16,0-6-12-16,-1 3-16 15,5 6-6-15,11 10-71 16,4 9-90-16</inkml:trace>
  <inkml:trace contextRef="#ctx0" brushRef="#br0" timeOffset="15089.51">8552 9217 821 0,'8'0'379'0,"9"5"-168"16,-7 9-51-16,-18 11-78 16,-5 5-15-16,-13 6-21 15,-5-3-15-15,2-3-52 16,2-6-83-16</inkml:trace>
  <inkml:trace contextRef="#ctx0" brushRef="#br0" timeOffset="15549.14">8869 9051 889 0,'4'-2'381'0,"13"-4"-188"16,8 1-43-16,19 3-47 0,4 1-21 16,1 1-45-16,1 5-15 15,-12 2-16-15,-3 1-7 16,-9-1-106-16,-5-5-63 15,-9 1-141-15,-4-5-55 16,-8-3 70-16,-3 1 68 16,-9-4 211-1,-4 1 107-15,-5 7 117 0,1-1 31 16,1 6-27 0,4 8-32-16,6 4-69 0,1 5-32 15,3 5-34-15,2 0-10 16,3 5-14-16,3-1-2 15,8-6-9-15,3-1-37 16,9-5-145-16,5-3-173 16</inkml:trace>
  <inkml:trace contextRef="#ctx0" brushRef="#br0" timeOffset="15826.38">9551 9180 737 0,'0'-5'367'0,"-3"-12"-104"0,-6 1-44 15,-6 4-62 1,-6-2-32-16,-4 5-70 16,-1 5-26-16,-2 4-40 0,4 9-14 15,8 10-11-15,2 3-2 0,13 9 9 32,6-1 6-32,13-3 13 0,8-4 6 15,11-11 15 1,2-6 12-16,3-10 18 15,-4-6 12-15,-14-9 30 16,-11-6 3-16,-17-4-4 16,-11-1-14-16,-10 5-39 0,-5 3-78 15,2 17-322 1</inkml:trace>
  <inkml:trace contextRef="#ctx0" brushRef="#br0" timeOffset="16296.63">10338 9024 489 0,'-6'-6'318'0,"-6"-7"-4"16,-7 6-102-16,-4 4-113 0,0 6-43 15,-5 11-54 1,8 3-13-16,4 11-11 0,2-3-2 16,14 10 9-16,5-3 7 15,17-2 24-15,5-2 17 16,5-12 26-16,2-7 11 16,-6-8 13-16,-2-4 5 15,-15-8 2-15,-11-2-6 16,-17-6-27-16,-7 3-19 0,-12 2-32 15,4 4-6-15,2 8-127 16,6 2-144-16</inkml:trace>
  <inkml:trace contextRef="#ctx0" brushRef="#br0" timeOffset="16718.37">10479 9090 704 0,'-3'-4'373'0,"-2"-1"-103"0,0 2-82 15,0 5-121-15,2 3-34 16,3 7-36-16,0 4-9 16,5 3 9-16,3 3 3 15,6-5 7 1,10-1 7-16,9-8 27 0,8-1 16 15,0-10 36-15,-9-8 8 16,-6 0-7-16,-10-8-11 16,-9 0-29-16,-6 0-13 15,-2 7-21-15,-3 0-9 16,-6 6-19-16,3 8-7 16,-5 1-3-16,6 6 0 15,6 8 8-15,4 0 3 16,12 2 3-16,-2-1 2 15,9-6 3-15,-3 0 4 16,-1-6 3-16,3-2 0 16,-2-5 0-16,2 0-1 15,1-4 0-15,-1-1 0 16,-8-2-141-16,-6-2-188 0</inkml:trace>
  <inkml:trace contextRef="#ctx0" brushRef="#br0" timeOffset="16841.3">10738 8864 873 0,'-3'-10'455'0,"0"-6"-139"0,0 4-102 16,3 12-151-16,5 10-42 15,8 10-132-15,9 10-138 0</inkml:trace>
  <inkml:trace contextRef="#ctx0" brushRef="#br0" timeOffset="17062.34">10995 9029 852 0,'3'-2'426'0,"3"-3"-151"0,-4 9-95 16,7 14-105-16,-1 10-31 16,-2 17-25-16,3 13-12 15,-9 21-7-15,-5 11 0 16,-2 5 3-16,-2-2 1 15,9-22 2-15,5-10 0 16,7-14-2-16,5-12-16 16,-1-12-102-16,2-9-150 0</inkml:trace>
  <inkml:trace contextRef="#ctx0" brushRef="#br0" timeOffset="17218.48">11097 9258 750 0,'7'-7'362'16,"4"-4"-121"-16,15 4-139 15,1 2-27-15,7 5-43 16,-3 2-22-16,-2 1-177 16</inkml:trace>
  <inkml:trace contextRef="#ctx0" brushRef="#br0" timeOffset="17495.98">11697 9116 652 0,'1'2'361'0,"-2"4"-60"15,-2 4-53 1,-17 1-71-16,-6 1-30 0,-10 3-55 16,-8-4-32-16,-2-7-26 15,3-3-11-15,8-5-17 16,6-2-22-16,9-4-32 15,8-1-6-15,8 3-7 16,4-3 13-16,12 1 7 16,5 2-1-16,11 8 12 15,3 4 14-15,3 14 37 16,0 5 20-16,-2 5 16 16,-4 4-2-16,-5 2-16 15,1-1-87-15</inkml:trace>
  <inkml:trace contextRef="#ctx0" brushRef="#br0" timeOffset="18498.26">2682 9926 822 0,'14'-7'360'16,"15"-7"-190"-16,-2 11-61 0,2 16-63 15,-8 13-20-15,-17 15-13 16,-4 0-1-16,-11 4-1 15,-4-7 2-15,-1-7 2 16,7-3 2-16,0-15 2 16,6-5 5-16,8-13-2 15,3-9-4-15,6-8-6 16,3-2-8-16,6-7-3 0,3 8 2 16,7-5 0-16,-3 2-1 15,-5 6-1-15,-7 4-1 16,-12 11-13-16,-7 8-6 15,-12 17-8 1,-2 3-4-16,3 12 6 0,5 0 2 16,10-5 10-1,8-3 6-15,13-6 13 16,4-7 7-16,6-13 14 16,1-1 5-16,-8-15 8 15,0 0 0-15,-8-7-6 0,0-4-6 16,-4-6-4-16,-4-2-5 15,-4 0-2-15,-1 7 1 16,-5 13 2-16,-1 7 2 16,-2 14-2-16,-4 7-5 15,5 9-7-15,-4 3-2 16,9 5-3-16,2-2 3 0,-1-4-5 16,8-1-21-16,0-10-143 15,5-1-141-15</inkml:trace>
  <inkml:trace contextRef="#ctx0" brushRef="#br0" timeOffset="18710.62">3309 9988 841 0,'2'-10'411'15,"4"-8"-127"-15,2 4-71 0,4 17-91 16,2 13-37-16,3 11-63 31,2 7-11-31,-4 5-5 0,6-3 0 0,-5-7 2 16,3-2 1-16,3-13 17 15,-6-11 15-15,5-9 15 16,-5-8 2-16,-1-9-15 31,-1 0-13-31,1 3-172 0,1 0-206 16</inkml:trace>
  <inkml:trace contextRef="#ctx0" brushRef="#br0" timeOffset="19218.08">3956 10022 748 0,'-8'-4'367'0,"-14"-5"-129"16,-1 2-71-16,3 8-93 0,1-1-35 15,12 12-40 1,8 3-11-16,16 2 0 0,4-3 8 15,5-2 8-15,1-8 5 0,-3 0 6 32,-4-3 2-32,-9-3 1 0,-6-1-8 0,-13 0-16 15,-10 3-6-15,-13 2-7 16,-3 5 4-16,-1 5 5 16,9 4-2-16,8-1-5 15,11 1-2-15,12 2 0 31,4-4 2-31,17 2 9 16,4-3 6-16,1-9 10 16,2-2 5-16,1-10 11 0,-10-6 5 15,6-6 3-15,0-2-2 16,-7-2-4-16,6 6-4 16,-13-8 16-16,-2 5 22 15,-9 6 19-15,-2-2 11 16,-3 17-19-16,-3 2-25 15,0 7-24-15,1 6-15 16,2 4-4-16,3 2-2 0,4 3 1 16,0 1-1-1,1 2-1-15,0-4-72 0,0-1-121 16,-2-9-165-16</inkml:trace>
  <inkml:trace contextRef="#ctx0" brushRef="#br0" timeOffset="19342.8">4175 9832 1170 0,'-4'-11'506'0,"-1"-9"-287"15,5 9-101-15,11 9-105 0,6 6-78 16</inkml:trace>
  <inkml:trace contextRef="#ctx0" brushRef="#br0" timeOffset="19623.09">4377 10009 500 0,'10'-4'316'0,"11"-1"-29"16,6 0-72-16,7 1-9 0,4 4-74 16,-4-1-31-16,1-3-65 15,-4 5-14 1,-12-1-7-16,-8 0-5 15,-12 6-4-15,-8-1-2 0,-7 5-3 16,-6 4 0-16,4 1-5 16,1 1-5-16,10 4-3 15,4-1 1-15,3 2 2 16,12 4-3-16,14-5-47 16,7-2-55-16,15-6-134 15,0-5-115-15</inkml:trace>
  <inkml:trace contextRef="#ctx0" brushRef="#br0" timeOffset="20003.24">5131 10114 412 0,'3'-1'320'0,"-2"-1"31"15,-9 6-91-15,-21 8-112 16,-1 3-57-16,-8 0-46 0,5-1-10 16,9-2-6-16,-2-8 3 0,10-5-5 15,2-5-2 1,4-5-7-16,5 3-8 15,9-2-14-15,4 0-5 16,9-3-8-16,0 0-1 16,2 11-3-16,0 2-2 15,0 11-2-15,-4 8 0 16,1 9 16-16,4 2 9 16,5 1 13-16,8-5 3 15,7-8 2-15,2-7 2 16,2-11 3-16,2-9 2 15,-9-12 5-15,-6-3-2 16,-8-4 0-16,-4 1-1 16,-8-1 2-16,-5 4 4 0,0 4 10 15,-6 5 16-15,0 12 4 16,0 3-7-16,-2 16-16 16,-1 3-20-16,3 10-13 0,3-1-2 0,3-3-44 31,6 1-104-31</inkml:trace>
  <inkml:trace contextRef="#ctx0" brushRef="#br0" timeOffset="20449.62">6052 10068 806 0,'1'3'330'0,"1"11"-190"15,3 9-72-15,1 19-33 16,0 9 4-16,0 19 8 0,0 8 5 15,-3 5-2-15,-1-3-7 16,2-18-15-16,1-10-7 16,2-22-2-16,0-9-12 15,2-19-126 1</inkml:trace>
  <inkml:trace contextRef="#ctx0" brushRef="#br0" timeOffset="20581.21">6024 10267 1005 0,'14'-3'415'0,"24"-4"-263"16,8 0-46-16,12 4-64 15,1-1-27-15,0 1-201 16</inkml:trace>
  <inkml:trace contextRef="#ctx0" brushRef="#br0" timeOffset="20921.28">6640 10056 765 0,'-12'-8'409'0,"-7"-7"-106"16,-15 8-146-16,0 6-47 15,2 5-66-15,2 2-23 16,15 3-33-16,7 2-10 16,13 5-1-16,12 3 2 15,10-2 17-15,4-2 5 16,5-7 6-16,-3-2 1 15,-8-3-7-15,-6-1-6 16,-14-2-17-16,-2-2-13 0,-17-2-1 16,-7 3 3-16,-9 1 15 15,-9 2 18-15,12 3 27 16,4-1 4-16,11 2 14 16,11 3 3-1,12 5 1-15,7 1 6 16,12 2 2-16,1-1-5 0,2-2-15 15,6 4-10-15,3-9-60 16,7-2-135-16</inkml:trace>
  <inkml:trace contextRef="#ctx0" brushRef="#br0" timeOffset="21440">7481 10055 844 0,'-11'-5'390'0,"-11"0"-170"15,-3 0-61-15,3 5-82 0,1 6-37 16,4 11-58-16,5 5-8 16,4 9-3-1,7 6 7-15,10 0 23 0,5-1 6 16,9-8 13 0,3-8 4-16,9-13 10 0,1-7 11 15,-2-10 29-15,-8-5 6 16,-18-6 2-16,-14-3-10 15,-23-1-37 1,-7 2-16-16,-7 6-26 0,1 7-49 0,13 5-165 31</inkml:trace>
  <inkml:trace contextRef="#ctx0" brushRef="#br0" timeOffset="21740.43">7574 10084 692 0,'25'-6'392'0,"31"-1"-69"0,5 3-101 0,-1 0-110 16,-11 0-43-16,-10 4-45 15,-11-6-7-15,-10 0-15 16,-2 6-52-16,-16-3-105 16,-3 4-47-16,-12-1-59 0,-2 0 28 15,4-1 75 1,-2 1 42-16,3 6 84 0,4 2 58 15,-2 3 94-15,5-2 28 16,5 5 26-16,0 2-21 16,5 7-36-16,-2 0-10 15,3 2-21 1,3-1-12-16,-4-6-26 0,8 1-13 16,-5-10-23-16,1-3-76 0</inkml:trace>
  <inkml:trace contextRef="#ctx0" brushRef="#br0" timeOffset="22039.03">8292 10123 523 0,'-7'11'358'15,"-8"1"1"-15,-8 7-129 16,-3-1-43-16,-5-4-70 15,2-1-34-15,4-7-38 16,3-6-7-16,4-9-17 0,0 0-17 16,2-7-21-1,3-1-7-15,2 0-5 0,8 0 10 16,10 1-4-16,8 4-2 16,12 4 0-16,2 4 4 15,0 10 21-15,1 7 7 16,-7 7 11-16,-1 3 2 15,-1 4-5-15,-2 0-1 0,3-3-185 16</inkml:trace>
  <inkml:trace contextRef="#ctx0" brushRef="#br0" timeOffset="22377.9">8455 10156 748 0,'-5'1'361'0,"-2"2"-136"15,2 3-88-15,9 6-83 16,5 1-13-16,7 6 1 16,5-2 8-16,2-2 26 0,3-2 11 15,2-11 10-15,5-2 1 16,4-13-11-16,0-4-4 16,-1-7-22-16,-6-6-11 15,-10-7-16-15,-4-2-8 16,-14-17-5-16,-3-8-7 15,-20-12-9 1,-14 2-47-16,-18 20-2 0,-7 12-2 16,-2 31-12-16,5 6 35 15,19 18-23-15,3 7 1 16,25 15 10-16,10 4 8 16,23 5 18-16,15 1 3 15,18-3-72-15,10-7-86 16</inkml:trace>
  <inkml:trace contextRef="#ctx0" brushRef="#br0" timeOffset="23079.16">9120 10013 648 0,'-15'-1'347'0,"-13"-6"-43"15,5 7-216-15,6 3-37 16,7 2-31-16,8 5-8 16,8 0-12-16,5 0 2 15,9-1 5-15,5 2 3 16,-1-7 1-16,-2 2 2 15,-8-4-2-15,-8-2-3 16,-14 6-10-16,-9-4-3 16,-12 4-2-16,-6-2 4 15,1 1 11-15,4 5 1 16,9 4 1-16,7 0-3 16,12 2 2-16,6-2-1 15,14-2 7-15,4 0 1 16,10-5 1-16,1-3 3 15,6-4 0-15,1-6 0 0,2-2-3 16,-5 0-2-16,-6-4-4 16,-1 2-2-16,-12 3-2 15,1 2-1-15,-11 1-4 16,-1 4-2-16,2 0-1 16,-4 0 1-16,10 7 6 15,3 1 6-15,8-1 16 16,4-1 8-16,-1-6 17 15,-4-1 8-15,-3-7 8 16,-6 0-3-16,-8-7-6 16,0 1-7-16,-9-2-19 15,-2-3-5-15,-11-1-19 16,-5 3-12-16,-6 5-16 16,-2 6-5-16,0 16-3 15,-3-2 5-15,8 8 0 0,0 1 1 16,7 5 6-1,7 3 4-15,0 5 10 16,2 4 7-16,5 0 2 16,-1 2 1-16,6 4-3 0,5 1-2 15,2-8-48-15,3-4-81 16</inkml:trace>
  <inkml:trace contextRef="#ctx0" brushRef="#br0" timeOffset="23425.26">9683 10038 866 0,'8'0'444'0,"10"2"-124"16,-3 2-79-16,-3 11-105 16,-2 0-35-16,-7 3-48 0,3 3-15 15,-7-11-15-15,4 3-2 16,-1-7-1-16,1-3 2 15,4-3-1 1,-7-8-2-16,7-2-8 16,-2-4-8-16,1 1-17 15,0 3-7-15,6 1-10 16,-1 2 0-16,8 6 9 16,3 1 5-16,-4 8 6 0,0 4 0 15,-5 6 4 1,-2 1 2-16,-1 3 3 0,-6-3 2 15,-2-3-1-15,-2-2 1 16,-3-4-83-16,-3-4-57 16</inkml:trace>
  <inkml:trace contextRef="#ctx0" brushRef="#br0" timeOffset="23577.18">9874 9724 1049 0,'-2'-4'499'0,"-1"-9"-213"16,-2 9-82-16,8 9-115 16,-3 10-44-16,9 16-88 15,6 10 27-15</inkml:trace>
  <inkml:trace contextRef="#ctx0" brushRef="#br0" timeOffset="24447.32">2639 10810 572 0,'7'-2'241'15,"9"-4"-96"-15,10 2-29 16,13-1 9-16,9 3-14 0,13 5-50 15,5 1-16-15,-5 5-27 16,-12 3-4-16,-23-4-6 16,-12 1-17-16,-15 1-34 15,-7 1-18-15,-13-2-16 16,-7-1 18-16,-5-2 35 16,2-3 19-16,7 2 23 15,6 5 4-15,11 4 16 16,3 4 1-16,8 10-1 15,2-4-4-15,4 5-18 16,3-5-3-16,4-6 0 16,8 0 3-16,3-9-36 15,7-6-92-15</inkml:trace>
  <inkml:trace contextRef="#ctx0" brushRef="#br0" timeOffset="24730.26">3535 10812 672 0,'-7'17'324'0,"-9"11"-90"16,-9 8-130-16,-9-1-11 0,-5 0-16 15,1-3-10-15,-1-12-29 16,8-3-8-16,3-15-4 16,4-2-2-16,4-13-5 15,2-4-7-15,6-1-7 16,3-3-3-16,12 7-13 15,4 3-2-15,7 7 0 16,3 4 17-16,-4 12 30 16,2 3 13-16,6 8 15 15,0-1-11-15,7-1-15 16,1 3-8-16,2-6-35 16,2 2-102-16</inkml:trace>
  <inkml:trace contextRef="#ctx0" brushRef="#br0" timeOffset="24919.26">3632 10892 963 0,'3'-4'434'16,"9"-2"-215"-16,5 7-43 0,12 16-76 16,7 9-31-16,5 7-31 15,2 4-9-15,-6 3-11 16,-5-2-3-16,-11 0-10 15,-7-1-22-15,-5-9-95 16,-1-1-61 0</inkml:trace>
  <inkml:trace contextRef="#ctx0" brushRef="#br0" timeOffset="25128.68">3971 10878 855 0,'-4'-1'399'0,"-5"5"-184"16,-9 7-60-16,-11 16-85 16,-6 6-16-16,-10 8-8 15,2-1-11-15,-7 1-14 16,3 1-5-16,6-2-8 0,7-6 1 16,14-11-76-1,7-6-73-15</inkml:trace>
  <inkml:trace contextRef="#ctx0" brushRef="#br0" timeOffset="25572.44">4118 11013 453 0,'2'-4'287'0,"1"-3"3"15,-2-2-45-15,-1 6-83 16,-2 3-43-16,-2 6-74 16,3-6-24-16,0 4-8 15,2 16 6-15,15 29 17 16,4-27 11-16,6-6 19 15,13-1 8-15,4-11 7 16,3-4-3-16,-2-5-10 16,-10-5-10-16,-16-1-13 0,-12-5-10 15,-14-5-201-15</inkml:trace>
  <inkml:trace contextRef="#ctx0" brushRef="#br0" timeOffset="25713.2">4267 10703 954 0,'-5'-1'481'16,"-1"-1"-195"-16,3 3-125 0,8 9-147 15,5 5-25-15,11 6-159 16</inkml:trace>
  <inkml:trace contextRef="#ctx0" brushRef="#br0" timeOffset="26361.3">4516 10942 740 0,'-1'0'367'0,"1"0"-127"15,9 0-98-15,11 0-32 16,17 0-26-16,3-1-6 16,10 0-35-16,-2-1-11 0,-8-2-10 15,-5 1-3-15,-17 1-3 16,-7 0-4-16,-14 3-11 16,-8 4-5-16,-18 3-11 15,-5 3-3 1,-9 7 1-16,3 0 4 0,11 2 2 15,11 5-2-15,14-3-1 16,6 2 3-16,17 0 9 16,0-9 8-16,12-2 12 15,3-8 3-15,1-5 1 16,1-3 0-16,-5-8-2 16,-1-1-1-16,-7-2-1 15,2-4-2-15,-12-1-3 16,0 1-2-16,-7 2-8 15,-7 12-3 1,0 3-11-16,1 0 1 16,-2 1 3-16,1 0 3 0,-2 13 8 15,-11 34 2-15,10-35 2 0,3-1 1 16,1-6 5 0,3-5 2-16,2-4 1 15,6-5-1-15,5-7-4 16,1-1-4-16,4-1-5 0,-1 0-3 0,0 5-2 15,2 6-3-15,-4 5-3 16,-5 4 3-16,-3 12 5 16,-5 3 7-1,-2 6 6-15,-1 1-3 0,3-1-4 16,0-3 5 0,8 3-176-16,-1-5-205 0</inkml:trace>
  <inkml:trace contextRef="#ctx0" brushRef="#br0" timeOffset="26739.68">5241 10949 741 0,'5'1'343'0,"9"-1"-124"15,10 0-39-15,13 3-52 0,3 2-27 16,5 3-49 0,-2 1-18-16,-4-5-10 15,-2-2-1-15,-6-4 0 16,-7-5-1-16,-10 3 2 16,-6 3-2-16,-14-3-7 15,-5 0-4-15,-10 2-9 16,0 1-2-16,-3 5-8 15,0 7 0-15,8 4 4 16,-2 2 4-16,13 6 8 16,0-1 5-16,6 1 3 15,7 2 0-15,4-2 0 16,6-2-2-16,9 0-8 16,-1-5-24-16,11-3-174 0,1-4-181 15</inkml:trace>
  <inkml:trace contextRef="#ctx0" brushRef="#br0" timeOffset="27066.87">6024 11062 591 0,'-1'1'361'0,"-1"4"-28"16,-2 5-85-16,-7 0-97 16,-2 3-32-16,-1 0-43 15,-4-4-21-15,-2-2-27 16,2 0-3-16,-5-4-7 15,-3-3-2-15,1-4-10 16,-3-3-7-16,4-4-12 0,7 2-12 16,10 0-14-16,7 2-3 15,12-1 3-15,6 2 9 16,7 4 15-16,2 1 4 16,0 2 9-16,0 2 6 15,-5 5 29 1,-4-2 12-16,-5 3 17 15,-4 3 6-15,-3-1-14 16,-2 5-9-16,3 1-20 0,0-1-10 0,8-4-51 16,5-2-89-16</inkml:trace>
  <inkml:trace contextRef="#ctx0" brushRef="#br0" timeOffset="27384.25">6588 10975 1126 0,'2'-3'592'0,"-2"-5"-180"15,0 5-171-15,0 1-70 16,0 2-98-16,0 0-35 16,0 0-31-16,0 0-7 15,0 0-94 1,4 1-92-16</inkml:trace>
  <inkml:trace contextRef="#ctx0" brushRef="#br0" timeOffset="27642.88">6590 11197 517 0,'4'-1'411'0,"0"-3"47"0,1 3-129 16,-5 1-32-16,0 0-70 16,0 0-33-16,0 0-71 15,0 0-33-15,0 0-45 16,0 0-17-16,0 0-106 15</inkml:trace>
  <inkml:trace contextRef="#ctx0" brushRef="#br0" timeOffset="58168.02">3349 12421 512 0,'-2'-3'281'0,"2"-1"-66"16,5-4-31-16,10-7-54 16,5-1-18-16,10-12-2 15,4-1 2-15,3-3-12 16,-3-2-13-16,-6 2-36 15,-1 9-18-15,-14 5-15 16,-2 5-5-16,-7 10-15 16,-2 3 0-16,-7 14-4 15,1 8-3-15,-1 12 10 16,-3 3 2-16,12 3 0 16,7 1 3-16,8-7-1 15,8-6 0-15,7-15 5 0,-5-8 5 16,3-10 11-16,-3-12 5 15,-5-9 2-15,1-9-2 16,-7-5-3-16,-2-1-6 16,-3 0-10-16,-2 7-5 15,-4 8-7-15,-3 11-2 0,-4 12-3 16,-1 4 0-16,-2 15 0 16,3 6 1-1,2 10 5-15,-2 2 2 0,6-1 3 16,2-2 2-16,12-8-1 15,4-3-2-15,2-12-77 16,2-6-125-16</inkml:trace>
  <inkml:trace contextRef="#ctx0" brushRef="#br0" timeOffset="58728.07">4168 12416 662 0,'0'-7'325'16,"-4"-1"-114"-16,2 5-72 0,-1 11-75 15,-3 9-20-15,4 10-20 16,1 4-2-16,6-1-1 16,7-2-5-16,10-9 1 15,5-5 3-15,6-8 9 16,-1-5 8-16,-6-7 14 15,-6-2 5-15,-7-8 2 16,-3 1-2-16,-6-5-13 16,-6 0-4-16,-3 3-14 15,-5 3-8-15,4 14-14 16,2 4-5-16,4 13-5 16,1 5 1-16,6 1 5 15,5 7 0-15,5 4 2 0,0 3 0 16,-5 6 1-16,-9-2 2 15,-17-3 7-15,-6-1 8 16,-13-8 26-16,-2-4 6 16,-5-12 4-16,0-9-4 15,0-15-23-15,4-10-7 16,13-12-99-16,6-4-109 16</inkml:trace>
  <inkml:trace contextRef="#ctx0" brushRef="#br0" timeOffset="59416.49">3581 11944 599 0,'-4'1'274'0,"-2"0"-122"0,6 2-12 16,0-3-11-16,19 0-8 16,60 6 0-16,-16-6-7 15,20 1-30-15,0 1-15 0,-9-7-32 16,-9 3-13 0,-21-1-8-16,-10 1-5 0,-16 0 0 15,-8-5-5 1,-16-4-10-16,-10-5-5 0,-7-3-7 15,0 0 2 1,3-4 5-16,5 5 1 0,6 6-2 16,4 3-5-1,9 9-9-15,3 6 5 0,8 10 10 16,-4 5 9-16,2 10 20 16,1 2 4-16,-10 4 7 15,-3-2 2-15,-5-10 0 16,-3-7-1-16,3-7-11 15,4-5-4-15,10-6-8 16,0 2 29-16</inkml:trace>
  <inkml:trace contextRef="#ctx0" brushRef="#br0" timeOffset="59855.71">4779 12187 441 0,'0'-2'286'16,"6"2"14"-16,11 0-75 15,16 0-55-15,11 3-13 16,10-2-24-16,-1 2-26 16,-1-1-45-16,-4 1-17 15,-14 1-25-15,-4-3-10 16,-14 2-117-16,-3 0-131 16</inkml:trace>
  <inkml:trace contextRef="#ctx0" brushRef="#br0" timeOffset="60183.16">4820 12358 490 0,'-1'2'247'0,"5"4"-23"15,7-1-23-15,19 0-22 16,3 0 9-16,10-5-36 16,8-1-25-16,2-5-26 15,1-2-11-15,-9 1-19 16,-14 2-1-16,-13 1 17 16,-10 1 14-16,-8 1 9 0,1-2-7 15,-3 2-36-15,2 2-22 16,0 0-26-1,-2 0-9-15,1 0-6 16,1 0-1-16,-1 0-32 0,0 0-107 16</inkml:trace>
  <inkml:trace contextRef="#ctx0" brushRef="#br0" timeOffset="83150.63">5834 11714 852 0,'-22'6'381'0,"-30"21"-168"16,-4 20-51-1,1 32-64-15,8 15-19 0,18 11-39 16,15-7-16-16,29-8-11 16,12-11-5-16,21-19-1 15,10-6-4 1,4-23-24-1,3-5-61-15,-11-14-308 0</inkml:trace>
  <inkml:trace contextRef="#ctx0" brushRef="#br0" timeOffset="83363.65">5932 12172 642 0,'4'-2'395'16,"-1"-4"18"-16,18 5-208 15,5-2-27-15,22 3-28 0,9 0-20 16,5-1-71 0,2 4-30-16,-11-3-216 15</inkml:trace>
  <inkml:trace contextRef="#ctx0" brushRef="#br0" timeOffset="83730.7">6504 12158 718 0,'0'-3'353'16,"0"-2"-129"-16,9-4-45 0,9-12-50 15,4 0-11-15,2-7-4 16,1-6 0-16,-6 0-15 16,-6-7-8-1,-7 2-11-15,-6 6-12 16,-4 13-26-16,0 10-22 0,-6 23-26 15,1 14-7-15,-3 19-2 16,0 7 11-16,5 4 1 16,4-2 1-16,6-3 1 15,6-5 0-15,11-15 1 16,2-6-7-16,8-17-99 16,-3-9-121-16</inkml:trace>
  <inkml:trace contextRef="#ctx0" brushRef="#br0" timeOffset="84253">7129 11939 471 0,'6'-6'306'16,"4"-1"-29"-16,-10-2-75 15,1-2-36-15,-13 3-68 16,-8 0-33-16,-10-1-40 16,-13 5-12-16,0 3-13 15,5 1-1-15,9 10-11 16,5 4-5-16,13 6-4 0,-3 1-2 15,3 0 3-15,9 5 0 16,1-3 6-16,2-4 5 16,8-2 20-16,3-8 14 15,1-7 22 1,2-1 9-16,-7-7 7 0,4 2-4 16,7-7-19-16,6 2-14 15,12 4-21-15,1 2-5 16,8 9-3-16,-2 3 0 15,-9 12 1 1,-10 4 2-16,-19 6 9 16,-12 4 5-16,-18 2 14 0,-9-4 2 15,-10-2 3 1,-3-9 1-16,-1-9-1 0,10-11-3 16,9-9-10-1,7-1-16-15,12-6-88 0,3 2-58 16</inkml:trace>
  <inkml:trace contextRef="#ctx0" brushRef="#br0" timeOffset="84833.7">7541 11855 511 0,'6'-5'316'0,"6"-3"-9"16,-1 0-56-16,3 9-85 31,1 7-42-31,-6 12-56 0,-1 7-17 16,-6 0-16-16,-2 1-3 15,-2-7-10-15,0-6-3 0,1-5-3 16,3-7 2 0,3-7 3-16,4-5 0 15,6-11-2-15,2-7-4 16,7 0-12-16,-1-1-5 15,4 12-7-15,-2 8-2 16,-5 11 6-16,-4 8 5 16,-7 7 8-16,0 1 3 15,-6 0 0-15,-2 0 0 0,2-4-4 16,-3 0 1-16,6-8 0 16,-1-7 0-16,1-11 3 15,4-5 1-15,0-9-1 16,4-3-2-16,-4 6-5 15,0 3-3-15,-1 12-3 16,1 8 1-16,-3 11 4 16,2 10 2-16,1 7 4 15,0 2-1-15,6-3-3 16,4-4-10-16,-2-9-189 16</inkml:trace>
  <inkml:trace contextRef="#ctx0" brushRef="#br0" timeOffset="85050.48">7546 12130 884 0,'4'3'458'0,"7"0"-81"15,28 1-192-15,14-4-19 16,15 4-43-16,4 0-31 0,-7-3-57 15,-1 2-21-15,-8-6-129 16,-4-1-103-16</inkml:trace>
  <inkml:trace contextRef="#ctx0" brushRef="#br0" timeOffset="85357.53">7821 12245 839 0,'-17'3'339'16,"-17"7"-218"-16,5 2-52 16,19 1-63-16,9 2-9 15,17 2-8-15,11 3 7 16,8 0 18-16,1 6 7 15,-7 1 6-15,-6 0 5 16,-13 2 57-16,-12-4 28 16,-11-4 45-1,-12-2 9-15,-17-9-37 0,-1-2-23 0,-5-11-46 16,5-5-18 0,18-10-90-16,12-8-88 15</inkml:trace>
  <inkml:trace contextRef="#ctx0" brushRef="#br0" timeOffset="85756.26">8110 11635 753 0,'0'-4'381'0,"10"1"-134"15,10 7-66-15,27 21-77 0,10 13-21 16,15 40-12-16,1 15-19 16,-24 14-18-16,-14 6-8 15,-35-9-5-15,-20 0-2 16,-17-8-2-16,-5-14 2 16,-3-27 2-16,2-15 0 15,6-23-45-15,8-7-54 16,19-14-372-16</inkml:trace>
  <inkml:trace contextRef="#ctx0" brushRef="#br0" timeOffset="86099.63">9016 12016 1224 0,'-4'-7'562'0,"1"-3"-262"16,2 0-101-16,1 4-140 15,5 5-41-15,5-2-112 16,0 6-114-16</inkml:trace>
  <inkml:trace contextRef="#ctx0" brushRef="#br0" timeOffset="86515.11">9039 12174 986 0,'-8'5'449'0,"-4"9"-187"0,4 12-169 15,5 13-43 1,6 24-32-16,3 4-6 0,-3 8-6 15,-4-3 0-15,-10-14 6 16,-9-6 8 0,-5-13 18-16,-5-5 9 15,0-10 8-15,-4-7 0 16,6-17-4-16,-1-7-3 16,7-21-16-16,8-6-19 0,13-16-41 15,8-13-44-15,16-13-90 0,7-9-56 16</inkml:trace>
  <inkml:trace contextRef="#ctx0" brushRef="#br0" timeOffset="86981.65">8785 11712 658 0,'-8'-3'337'0,"-5"-3"-102"15,19 7-118-15,3-1-26 16,26 5-48-16,15 3-17 15,18-1 10-15,15 2 2 16,9-3 3-16,-9-4-3 16,-21-2-9-16,-20-2-4 15,-30-3-4-15,2-1-7 0,-18-2-16 16,-6-2-4 0,-6-3-5-16,-6 0 2 0,11 3 1 15,4 1-9-15,14 6-11 16,2 3-5-16,8 7 4 15,2 4 11-15,0 3 20 16,-6 1 19-16,-8 3 53 16,-3 2 24-16,-17 1 59 15,2 5 12-15,-14 0-12 16,-8-1-19-16,11-5-68 16,2-1-30-16,21-10-73 0</inkml:trace>
  <inkml:trace contextRef="#ctx0" brushRef="#br0" timeOffset="97441.76">1535 13813 442 0,'-14'-6'334'0,"-13"-9"85"0,4-4-105 16,13-5-102-16,5-4-33 15,12-2-73-15,8-1-25 16,6 0-25-16,3 2-8 16,0 12-12-16,-2 4-8 15,0 12-14-15,4 8-4 0,13 14-7 16,13 5 0-16,28 10 0 16,17 2 1-16,7-7 2 15,4-6 1-15,-10-14 1 16,-15-10 2-16,-21-8 3 15,-23-4-2-15,-38-8-19 16,-16-3-7-16,-24-2-5 16,-6-2 0-16,7 8 14 15,7 1-1-15,20 11-26 16,10 4-9-16,16 4 0 16,8 8 4-16,13 3 28 15,8 4 11-15,1 1 11 16,-4 0 7-16,-12 0 16 0,-13 1 9 15,-16-1 18-15,-12 2-2 16,-7 2-10 0,-3-2-7-16,4-4-31 15,4-4-115-15</inkml:trace>
  <inkml:trace contextRef="#ctx0" brushRef="#br0" timeOffset="98077.85">3430 13422 619 0,'4'-4'366'0,"0"1"-28"16,-8 3-75 0,-24 6-104-16,-10 5-41 15,-19 2-67-15,-6-2-13 16,-3 0-15-16,7-3-5 0,13-7-10 16,9-1-6-1,16-2-11-15,3-1-10 16,16 4-20-16,2 3 2 0,20 9 15 15,5 4 12 1,12 5 27-16,7 5 8 16,-13 2 4-16,-2 2 1 0,-29 5-1 15,-10 0-7-15,-17 1-7 16,-8-3-4-16,5-6 0 16,5-5-1-16,13-9 1 15,8-3-2-15,4-5-1 16,2-4 3-16,11 4 3 15,5-1 2-15,17 5 0 16,10 5-3-16,9-2-9 16,5-2-3-16,5 0-59 15,-4-8-71-15,2-4-218 16</inkml:trace>
  <inkml:trace contextRef="#ctx0" brushRef="#br0" timeOffset="98432.23">3484 13726 842 0,'12'-1'386'0,"11"-1"-166"16,15 3-91-16,8 3-2 15,6 2-38-15,-5 0-21 16,-9-3-21-16,-9 1-8 15,-13-3-16-15,-4-1-7 0,-8-1-57 16,-4-4-37-16,-7-1-33 16,-3 1-8-16,-8 2 43 15,1 3 30-15,1 6 38 16,4 4 14-16,6 3 26 16,1 1 9-16,5 3 1 15,3-1-8-15,1 2-15 16,1-1-3-16,-1-1-3 15,-2 3 0-15,-1 1-3 16,-2 3-2-16,2 3-64 16,2-1-103-16</inkml:trace>
  <inkml:trace contextRef="#ctx0" brushRef="#br0" timeOffset="98915.73">4061 13878 791 0,'-7'-7'384'15,"-8"-13"-129"-15,-2-1-38 16,-1 0-63-16,-1-1-34 0,-2 8-63 15,0 6-29-15,-1 9-47 16,0 12-17-16,7 10-3 16,6 5 8-16,14 6 18 15,12-2 11-15,11-7 7 0,3-8 1 16,-4-12 4-16,-5-6 4 0,0-14 5 16,-6-6 3-1,-1-7 3 1,2-1 0-16,-7-5 2 0,-2 3 1 0,1 8-6 15,-3 4-5-15,-4 17-13 16,4 8-4-16,2 13-2 31,3 7 1-31,5 8 2 0,0 2 2 0,2-5 1 16,-2-3 0-16,-1-10 6 16,2-7 5-16,1-15 52 15,4-6 17-15,1-13 21 16,-1-6 0-16,-3-3-51 15,-1-1-16-15,-8 8-161 16</inkml:trace>
  <inkml:trace contextRef="#ctx0" brushRef="#br0" timeOffset="99450">5274 13770 844 0,'-6'6'378'15,"-12"11"-186"-15,-5 5-34 0,-12 8-70 16,-4 1-24-16,-4-6-28 16,0-3-12-1,6-11-10-15,7-6-5 0,11-9-13 16,3-6-7 0,8-4-12-16,1-5-2 15,10 1-3-15,5-3 4 0,8 4 18 16,7 3 9-16,0 10 32 15,7 8 11-15,1 16 5 16,-5 6-1-16,-3 14-21 16,-2 2-9-16,-6-1-13 0,1 0-48 15</inkml:trace>
  <inkml:trace contextRef="#ctx0" brushRef="#br0" timeOffset="99602.35">5087 13431 1248 0,'-5'-10'497'15,"-3"-8"-346"-15,6 8-79 16,10 14-67-16,9 11-81 0</inkml:trace>
  <inkml:trace contextRef="#ctx0" brushRef="#br0" timeOffset="100211.77">5278 13251 686 0,'8'0'312'15,"8"-1"-71"-15,24 1-158 16,8 0 3-16,11 0 8 16,5 0-14-16,-3 0-42 0,-5 0-12 15,-11-1-10 1,-14 0-5-16,-23-2-32 15,-10 2-11-15,-26 1-8 16,-5 1 1-16,-9 2 31 16,4 1 8-16,14 3 9 15,8 2 0-15,18 4 0 16,11 1 0-16,11 1-1 0,6-1 0 16,0 1 1-16,-5-1-1 15,-14-3 3-15,-10-1 4 16,-15 2 0-16,-8-1 7 15,-3 3 13-15,0 4 3 16,8 5 0-16,9 10-5 16,13 10-14-16,5 6-6 15,17 21-1-15,1 2 0 0,0 12 9 16,-5-4 6-16,-19-13 19 16,-11-14 13-16,-16-20 14 15,-4-6-2-15,-3-20-7 16,-1-7-11-16,6-18-23 15,3-6-10-15,9-19-60 16,6-4-45-16,14 0-87 16,3 5-37-16,15 23-1 15,5 10 12-15,4 12-18 16,10 6-119-16</inkml:trace>
  <inkml:trace contextRef="#ctx0" brushRef="#br0" timeOffset="100591.4">5961 13863 570 0,'0'-8'399'0,"5"-5"0"16,1-5-159-16,0 0-47 16,0-2-63-16,-6-3-19 15,-4 2-27-15,-4 2-13 0,-9 4-43 16,-2 3-22-16,-6 13-31 16,0 7-11-16,6 13 3 15,0 1 7-15,15 10 13 16,5 1 6-16,12-2 2 15,9-1 0-15,4-15 1 16,-1-5 2-16,0-12 5 16,-2-6 4-16,-4-12 8 15,-2-2 1-15,-2-2 2 16,-1 0-1-16,0 8-3 16,-3 3-2-16,-2 12-4 15,-1 2-1-15,0 15 0 16,2 7 0-16,3 1 3 15,4 4 2-15,-4-11 15 0,5-5 22 16,-2-12 40 0,2-4 10-16,-3-8-5 0,-3-6-20 15,-4 0-45-15,-2-4-32 16,1 2-181-16,1 3-155 0</inkml:trace>
  <inkml:trace contextRef="#ctx0" brushRef="#br0" timeOffset="100905.97">6758 13690 938 0,'4'10'469'16,"1"5"-184"-16,-12 4-88 16,-5 9-45-16,-11 2-61 15,-6 1-20-15,-3-3-37 16,1-3-11-16,-5-8-22 15,0-4-22-15,3-8-41 16,-1-7-8-16,7-10 6 0,4-7 22 16,9-3 36-16,6 2 0 15,14 1-7-15,11 3 8 16,16 3 38-16,7 5 24 16,2 8 42-16,-4 6 14 15,-8 12-13-15,-4 3-11 16,-10 6-27-16,-2 3-21 15,-4-6-94-15,-4-8 266 16</inkml:trace>
  <inkml:trace contextRef="#ctx0" brushRef="#br0" timeOffset="101299.59">7299 13700 1176 0,'8'0'513'16,"8"0"-274"-1,9 6-62-15,13 19-82 16,10 9-18-16,12 15-24 0,0 5-16 15,-4 2-23 1,-9-6-53-16,-19-12-241 0</inkml:trace>
  <inkml:trace contextRef="#ctx0" brushRef="#br0" timeOffset="101475.03">7699 13733 1063 0,'-4'-6'505'0,"-2"-3"-232"16,-14 11-143-16,-4 8-39 16,-15 15-64-16,-8 4-6 15,-4 10-7-15,5 2-5 16,4-7-23-16,13-3-95 16,16-16-276-16</inkml:trace>
  <inkml:trace contextRef="#ctx0" brushRef="#br0" timeOffset="101649.32">7952 13451 1155 0,'-11'-7'514'0,"-14"-5"-253"15,-3 12-119-15,-3 19-110 16,0 6-18-16,4 15-133 0,10 4-130 15</inkml:trace>
  <inkml:trace contextRef="#ctx0" brushRef="#br0" timeOffset="101823.5">7819 13749 986 0,'5'-2'479'0,"6"2"-191"15,4 3-86-15,15 20-118 16,4 7-38-16,9 11-32 16,1 2-7-16,-7-2-13 15,-6-3-85-15,-10-12-210 16</inkml:trace>
  <inkml:trace contextRef="#ctx0" brushRef="#br0" timeOffset="101969.65">8200 13807 849 0,'-14'-6'511'16,"-13"-8"-48"-16,-11 14-228 16,-5 9-67-16,-8 12-85 15,2 9-29-15,5 5-26 16,6-1-96-16</inkml:trace>
  <inkml:trace contextRef="#ctx0" brushRef="#br0" timeOffset="102750.12">8511 13872 1167 0,'1'-1'516'0,"4"6"-268"16,0 12-97-16,-6 15-81 16,-9 7-19-16,-13 3-13 15,-1 0 24-15,3-4-239 16</inkml:trace>
  <inkml:trace contextRef="#ctx0" brushRef="#br0" timeOffset="103122.2">8797 13719 951 0,'4'-7'454'31,"10"-4"-177"-31,8 1-75 0,18 4-113 16,10 1-19-16,11-1-35 16,5 2-12-16,-12 0-12 15,-10 2-4-15,-17-1-45 16,-10 1-31-16,-17 4-46 0,-10 2-13 15,-14 3 33 1,-3 2 26-16,-2 3 42 0,3 3 18 16,7 7 21-1,6 2 14-15,7 8 14 16,4 1 3-16,5 3-10 16,7 0-8-16,8-6-9 15,3-2-14-15,4-12-239 16</inkml:trace>
  <inkml:trace contextRef="#ctx0" brushRef="#br0" timeOffset="103372.4">9486 13806 828 0,'-7'-12'402'16,"-10"-11"-131"-16,-8-1-48 15,-3 7-75-15,1 4-38 0,2 9-75 16,4 8-25-1,1 11-29-15,-4 8 0 16,14 9 11-16,10 4 6 16,10 0 13-16,12-3 3 0,8-10 8 15,-3-8 5-15,1-11 13 16,-5-7 4-16,-13-12 3 16,-4-5-5-16,-5-7-131 15,0-3 93-15</inkml:trace>
  <inkml:trace contextRef="#ctx0" brushRef="#br0" timeOffset="103806.22">10176 13656 771 0,'-15'-1'421'0,"-10"-2"-115"0,-5 4-131 16,2 7-62-16,3 9-72 15,6 5-18-15,14 9-8 16,9 0 8-16,18 3 12 16,6-4 2-16,14-4 2 15,-1-9-2-15,-11-11-3 0,-7-5 0 16,-18-9 1-16,-13-4-7 15,-24-3-13-15,-9-3-10 0,-11 3-101 16,7 1-88-16</inkml:trace>
  <inkml:trace contextRef="#ctx0" brushRef="#br0" timeOffset="104223.76">10357 13721 635 0,'-3'-10'415'0,"0"-6"-29"0,-4 7-165 15,-4 2-57 1,3 8-87-16,-1 7-27 16,7 8-34-16,2 7-10 15,0 7-3-15,7 1 0 16,8 2 2-16,2-1 4 0,12-9 3 15,-3-6 3-15,4-12 6 16,-1-7 5-16,-9-12 2 16,2-4 2-16,-7-8-2 15,-4-1-3-15,-5 1-4 0,-7 0-5 0,-5 10-8 16,-2 4-6-16,2 8-6 16,0 5-3-16,5 7 0 15,2 5 2-15,6 3 3 31,5 3 2-31,4 1 1 16,1 0 0-16,4-3 4 16,1-2 0-16,-2-8 5 0,0-2 2 0,2-11 0 31,-4-4-1-31,-3-8-37 16,-4-3-62-16,-7-4-245 15</inkml:trace>
  <inkml:trace contextRef="#ctx0" brushRef="#br0" timeOffset="104351.33">10579 13552 765 0,'-7'-14'476'0,"-7"-10"-64"0,11 8-172 15,-1 3-74-15,8 10-124 16,5 3-20-16,3 12-247 16</inkml:trace>
  <inkml:trace contextRef="#ctx0" brushRef="#br0" timeOffset="104572.98">10823 13621 909 0,'3'-2'506'0,"1"-2"-109"16,3 2-148-16,4 15-155 15,4 8-39-15,0 18-33 0,-3 14-7 16,-2 21-9-16,-8 5-3 15,-1-1-1 1,0-6 0-16,0-19-1 0,0-10-1 16,6-15-26-16,0-6-57 15</inkml:trace>
  <inkml:trace contextRef="#ctx0" brushRef="#br0" timeOffset="104973.68">10863 13802 1206 0,'7'-4'488'0,"16"-3"-321"16,4 0-49-16,10 6-75 15,6 1-20-15,-2 2-37 16,2 5-64-16,-7-6-132 16,-4-1-61-16,-5-2-32 15,-3-8 59-15,-3 0 143 0,-1 1 78 16,-1-4 98-16,-1 3 28 15,1 4 10-15,-2 5-14 16,-6 9-32-16,-1 6-2 16,-10 9 12-16,-10 0 10 15,-8 1 8 1,-6-2-16-16,-5-5-25 16,-1-5-7-16,-1-11-17 0,3-5-4 15,3-9-6 1,3-5-7-16,15-1-14 15,7 1-8-15,12 7-8 16,7 3 14-16,8 10 42 16,-1 7 29-16,3 9 30 15,2 6-5-15,-2 6-30 0,1 0-22 16,-4 1-91 0,-1-5-29-16</inkml:trace>
  <inkml:trace contextRef="#ctx0" brushRef="#br0" timeOffset="109196.03">11787 13769 810 0,'4'-11'362'0,"1"-12"-158"0,9 6-60 15,8 10-61-15,2 7-20 16,8 16-30-16,-6 8-7 16,-10 13 3-16,-9 3 0 15,-11 1-3-15,-6 3-3 16,0-15-6-16,2-3-1 15,6-13 0-15,2-11 1 16,6-5-1-16,5-12-2 16,6-5-6-16,4-5-2 15,4-4-2-15,4 0 0 16,0-5 0-16,-4 1-1 0,-6 4 0 16,-4 5-1-16,-15 9-6 15,-3 9-7-15,-14 15-9 16,-6 8-5-16,1 17 0 15,3 6 5-15,20 7 5 16,13-3 3-16,19-6 7 16,7-5 4-16,4-16 2 15,-1-2 4-15,-9-12 4 16,-6-11 3-16,-8-12 5 16,-3-4-1-16,-4-15-4 15,3 2-5-15,-5-7-2 16,1 0-1-16,-6 13 0 15,-5 7-1-15,-5 20-17 0,-2 9-5 16,2 19-2 0,2 7 0-16,2 12 13 15,4-2-112-15</inkml:trace>
  <inkml:trace contextRef="#ctx0" brushRef="#br0" timeOffset="109546.63">12537 13756 1100 0,'3'-6'465'16,"3"-1"-289"-16,3 7-51 15,5 20-83-15,1 6-20 16,3 16-4-16,1 3-4 16,-2-7-2-16,-11-15 1 0,16-7 3 15,-4-10 5-15,3-15 23 16,8-1 4-16,-15-19 6 15,1-5-4-15,-5-2-50 16,1 4-80-16</inkml:trace>
  <inkml:trace contextRef="#ctx0" brushRef="#br0" timeOffset="110054.19">13165 13668 887 0,'-6'-5'391'0,"-11"-7"-212"0,-4 4-48 16,7 7-85-16,0 1-32 16,11 11-35-16,3 1-7 15,7 4 2-15,8 0 4 16,6 0 14-16,-2-1 7 15,-5-3 5 1,-8-1 2-16,-7-3-10 0,-4 1-7 0,-16 0-10 16,-2 0 2-16,-7 3 9 15,-2-1 5-15,14 2 2 16,5 2-5 0,13-1-4-16,5 1 3 0,12 2 9 15,8-2 8-15,3-5 15 16,3-5 5-16,4-12 12 15,-3-7 5-15,-1-7 0 16,-3-3-2-16,-8 0-12 16,-1 1-4-16,-11 1-1 15,-2 2 0-15,-7 6 1 16,-4 4-4-16,0 10-16 16,4 5-5-1,-2 11-7-15,3 7 2 16,3 7 2-16,2 3 1 0,6 2 1 15,2 1 1-15,0-6 6 0,-1-7-41 16,0-14-141-16</inkml:trace>
  <inkml:trace contextRef="#ctx0" brushRef="#br0" timeOffset="110177.62">13341 13466 1257 0,'-7'-10'527'0,"-9"-7"-322"16,8 8-90-16,12 13-98 16,6 8-47-16</inkml:trace>
  <inkml:trace contextRef="#ctx0" brushRef="#br0" timeOffset="110915.95">13582 13659 583 0,'5'-2'308'0,"1"0"-36"16,16 2-195-16,4 4-29 15,8 3-18-15,4-1-5 0,1 0-10 16,0-2 1-1,-11 0 4-15,-8-3 2 16,-14-1 10-16,-6-2-1 16,-9-1-3-16,-6 2-4 15,-9-1-7-15,-4 2 2 0,5 4-3 16,2 3-2-16,9 7-12 16,5 3-4-16,2 10-8 15,3 5 0-15,7 7 4 16,8 2 2-16,16-4 6 15,7-4 2-15,16-13-9 16,5-5-19-16,8-18-63 16,1-9-36-16,-2-9-26 15,-9-7 20-15,-6-2 87 16,-8-1 56-16,-15 6 86 16,-4 6 29-16,-24 16 7 15,-7 4-11-15,-15 12-41 16,-2 5-30-16,-8 4-32 0,3 2-7 15,1-6-6 1,-1-3-3-16,4-12-11 16,1-3-5-16,4-6-11 0,0-4 6 0,10-4 6 31,7 1-2-31,9-2-5 0,9 5-8 16,8 9-8-16,-3 3 6 15,3 13 19-15,-1 7 10 16,-5 8 22-16,5 1 6 15,2-9 2-15,2-1-6 16,6-14-6-16,-1-10-3 16,1-3 1-16,-2-11 3 0,-4-6 0 15,-3-2 0 1,-9-2-3-16,-1-1 0 0,-3 3 2 16,-3 7-3-16,0 10-2 15,1 8 0-15,1 13 1 16,1 7 3-16,4 11-4 15,1 4-3-15,2 2-55 16,4-1-115-16</inkml:trace>
  <inkml:trace contextRef="#ctx0" brushRef="#br0" timeOffset="111334.23">15146 13566 935 0,'2'14'339'0,"6"20"-250"15,-6 17-37-15,9 31 17 16,1 8 9-16,0 10-14 16,3-1-7-16,-6-18-24 15,-5-13-7-15,-3-19-5 16,0-10-17-16</inkml:trace>
  <inkml:trace contextRef="#ctx0" brushRef="#br0" timeOffset="111477.22">15223 13955 1048 0,'18'-3'378'16,"30"-3"-320"-16,7 2-16 0,9 0-34 16,-1-2-74-16</inkml:trace>
  <inkml:trace contextRef="#ctx0" brushRef="#br0" timeOffset="111814.53">15841 13723 530 0,'-15'-10'306'0,"-21"-5"-45"16,-8 0-80-16,3 12-96 16,0 3-31-16,15 3-48 15,7 3-17-15,15 8-12 16,4 1-3-16,4 2 9 15,16 4 8-15,2-6 10 16,9 2 5-16,5-6 6 16,-5-3 3-16,-9-7 6 15,-10-3 3-15,-15-1-18 0,-10-1-9 16,-15 0-13 0,-11 0-5-16,-2 4 16 0,2 1 9 15,9 9 12 1,10 7 5-16,11 4 11 15,9 5 8-15,15-2 27 16,6-1 9-16,25-5-1 0,5-6-8 16,13-4-34-16,3-6-31 15</inkml:trace>
  <inkml:trace contextRef="#ctx0" brushRef="#br0" timeOffset="112344.46">16878 13685 880 0,'-17'-5'386'15,"-24"-2"-207"-15,-8 5-49 0,3 16-84 16,-1 6-25-16,18 15-26 16,15 8-5-16,12 2 6 15,13 1 6-15,17-5 22 0,2-10 9 16,9-12 18-16,-1-9 11 15,-4-15 16-15,-6-4 0 16,-7-12-9-16,-2 0-11 16,-11-2-26-16,-7 1-10 15,-12 4-22 1,-6 2-9-16,-5 5-130 0,0 0-127 0</inkml:trace>
  <inkml:trace contextRef="#ctx0" brushRef="#br0" timeOffset="112509.15">16889 13750 487 0,'18'0'289'0,"26"1"-1"15,6-1-87-15,5-1-50 16,4 0-35-16,-6-2-56 16,-6 0-21-16,-16-1-79 15,-11 1-52 1,-17 0-230-16</inkml:trace>
  <inkml:trace contextRef="#ctx0" brushRef="#br0" timeOffset="112641.59">17135 13743 214 0,'-4'5'184'15,"-7"6"48"-15,3 6-12 16,7 7-60-16,1 4-19 0,6 7-35 16,0-2-23-16,0-4-33 15,-3-1-10-15,-1-6-43 16,3 5-129-16</inkml:trace>
  <inkml:trace contextRef="#ctx0" brushRef="#br0" timeOffset="112892.5">17524 13840 833 0,'-6'5'383'0,"-13"7"-143"16,-4 5-62-16,-9-5-46 0,-1 1-32 15,3-6-50-15,-3-7-14 16,13-7-16-16,0-2-7 16,5-11-21-16,7 1-11 15,4-1-18-15,5 0-3 16,13 5 3-16,5 5-1 16,5 10 15-16,3 1 11 15,-2 18 12-15,1 7 11 16,-3 9 2-16,-2 3 0 0,0 0-117 15</inkml:trace>
  <inkml:trace contextRef="#ctx0" brushRef="#br0" timeOffset="113222.81">17657 13887 637 0,'-3'-4'406'15,"1"-5"-6"-15,5 11-265 16,1 5-48-16,6 10-48 15,5 2 6-15,5 0 25 16,4 2 3-16,1-13-5 0,0-3-4 16,-2-12-13-16,-4-13 0 15,-5-10-1-15,-6-6-7 16,-15-10-14-16,-11-3-9 16,-13-5-19-16,-10-8-2 15,-7-7-1-15,-1 0-2 16,7 8-3-16,6 14-4 0,12 26-6 15,5 16 2-15,8 25 9 16,7 6 5 0,11 15 8-1,7 4 4-15,28-3 6 0,12 1 0 16,17-1 2-16,10-4-62 16</inkml:trace>
  <inkml:trace contextRef="#ctx0" brushRef="#br0" timeOffset="113955.49">18263 13701 613 0,'-2'-5'321'0,"-6"-4"-79"16,-14 0-119-1,-7 3-28-15,-9 2-32 0,-3 2-14 0,8 4-35 16,6 0-16 0,19 7-25-16,11 6-3 15,17 1 3-15,9 4 5 16,8-3 16-16,5-2 4 0,-7-1 4 16,-7-2 3-16,-15-5-3 0,-13-4-1 15,-22-2-5-15,-13 0-2 16,-14 0 5-16,0 2 4 15,11 1 9-15,13 1-1 16,17 4-11 0,7 0-3-16,12 4-3 0,6 4 4 15,20 1 9-15,6 2 3 16,9-4 1-16,3-2 4 16,1-6 8-16,-3-2 4 0,-8-9 7 15,-5 1 2-15,-15-8 3 16,0-5 0-16,-11-1 1 15,-3-5-2-15,-10 1-7 16,0 1-4-16,-3-1-15 16,-6 3-7-1,1 2-12-15,-10 1-5 0,-6 6-8 16,-3 3 0-16,-6 6 4 16,3 8-5-16,3 10 3 15,2 8 0 1,12 12-1-16,5 6 6 0,14 9 20 15,4-1 14-15,14-7 17 16,2-4 4-16,0-14-9 16,0-1-8-16,-5-10-51 15,-8-6-72-15</inkml:trace>
  <inkml:trace contextRef="#ctx0" brushRef="#br0" timeOffset="114256.26">18615 13781 624 0,'9'11'365'15,"2"5"-15"-15,2 7-177 0,0 3-26 0,-9-4-45 16,-3-5-28-16,3-8-29 16,-3-5 3-16,6-13-9 15,4-4-3 1,11-12-16-16,7-4-13 0,7-3-7 15,1 2-2-15,-1 7 0 16,-5 6-1-16,-8 12-5 16,-8 7 4-16,-9 17 6 15,-5 7 6-15,-1 15 14 16,0 6 2-16,3 0-3 31,-3-5-3-31,5-7-24 16,1-9-92-16,-6-11-337 15</inkml:trace>
  <inkml:trace contextRef="#ctx0" brushRef="#br0" timeOffset="114407.58">18849 13406 1141 0,'-8'0'463'16,"3"21"-293"-16,3 13-87 0,-1 15 74 15,8 15-75-15</inkml:trace>
  <inkml:trace contextRef="#ctx0" brushRef="#br0" timeOffset="115852.4">3291 14596 503 0,'-18'-5'229'0,"-20"-6"-107"15,-1 3-52-15,-1 9-47 0,6 5-11 0,11 9-10 16,11 4-1-16,12 6 8 15,8-1 3-15,16-1 6 32,4-2 2-32,10-7-4 0,0-3 0 0,-8-7 0 31,-6-4 5-31,-18-1 9 16,-8-2 1-16,-22 2-4 15,-7 1-5-15,-14 1-9 16,-2 3 4-16,6 5 2 15,9 3 1-15,16 5-8 16,-1 2-8-16,18 3-3 16,6-1 1-16,15-1 6 0,13-3 6 15,7-10 3-15,3-2 2 16,1-8 2-16,-7-6 1 16,-9 0-1-16,-6-3 1 15,-11 3-4-15,-1 6-1 16,-7 0 5-16,3 6 1 15,-2 8 0-15,2 3 0 0,0 6-8 16,-2 0-2-16,-1-6 1 16,-4 0 1-16,-5-9 3 15,0-4-15-15,-4-7-35 16,1-7-7-16,3-7-7 16,3-6 11-16,6-5 21 15,6 2-1-15,12 3-5 16,5 4 10-16,4 10 44 15,-2 6 23-15,-10 10 32 16,-5 5 4-16,-6 13-19 16,-5 2-13-16,-4 7-19 15,4 4-11-15,4-6-16 16,3-5-6-16,4-8-30 0,0-7-88 16</inkml:trace>
  <inkml:trace contextRef="#ctx0" brushRef="#br0" timeOffset="115994.62">3643 14792 509 0,'7'-18'343'16,"3"-17"-8"-16,5 12-66 0,-2 1-14 0,-2 16-69 15,-1 9-33 1,-5 17-85-16,-3 11-29 0,3 13-16 16,0 2-7-16,8-1 371 15</inkml:trace>
  <inkml:trace contextRef="#ctx0" brushRef="#br0" timeOffset="116734.54">3861 14765 577 0,'14'-4'280'16,"11"0"-89"-16,19-3-96 15,13 1-7-15,13-2-31 16,0-1-13-16,-4 1-20 16,-12-3-3-16,-26 4 3 15,-13 0-2-15,-30 3-4 16,-9 2-2-16,-12 3-5 15,-5 6 4 1,8 5 15-16,4 6 2 0,12 2 7 0,9 9 0 16,12 5-6-16,7 0 3 15,18 1-8-15,4-9-3 16,11-12-11-16,3-5-8 16,1-9-35-1,-2-7-58-15,-7-6-119 0,2-2-40 16,-2-5 12-16,-4 3 55 0,-1 3 128 15,-9 0 64 1,-8 11 100-16,-5 4 30 16,-10 7 30-16,-6 3-6 0,-10 5-56 15,-5 1-23-15,-10 0-33 16,4-2-12 0,0-10-16-16,-2-5-6 0,5-7-6 15,-2-6-5-15,3-4-11 16,8-3-5-16,13 0-12 15,4 3-4-15,17 3 6 16,3 5 13-16,-2 11 23 16,3 9 10-1,-7 13 5-15,0 4-4 16,1 3-10-16,0 1-3 16,-2-2-73-16,-2-3-394 15</inkml:trace>
  <inkml:trace contextRef="#ctx0" brushRef="#br0" timeOffset="116870.45">4427 14573 1408 0,'3'0'519'0,"6"6"-415"16,5 5-60-16,16 9-96 15</inkml:trace>
  <inkml:trace contextRef="#ctx0" brushRef="#br0" timeOffset="117192.84">4727 14716 868 0,'14'10'383'0,"17"16"-182"15,9 18-44-15,7 23-49 16,1 8-27-16,-2 0-40 16,-6-7-8-16,-8-8-9 15,-6-8-106-15</inkml:trace>
  <inkml:trace contextRef="#ctx0" brushRef="#br0" timeOffset="117382.39">5106 14772 1081 0,'-10'-1'475'0,"-14"-2"-217"15,-4 19-168-15,-10 12-29 16,-10 20-33-16,-5 8-12 16,-5 6-7-16,2-3-3 15,9-6-4-15,10-6-81 16,14-5-264-16</inkml:trace>
  <inkml:trace contextRef="#ctx0" brushRef="#br0" timeOffset="117665.43">5180 14758 1120 0,'-1'0'456'0,"-4"0"-289"16,4 6-61-16,1-6-59 16,0 9-7-16,6 21 4 15,21 39 5-15,4-36 21 16,7-4 3-16,6-9 4 16,-1-7 0-16,-8-10-8 15,-5-8-2-15,-17-12-9 0,-5-7-8 16,-11-11-47-16,-7 3-68 15,0-1-167-15,-4 4-306 16</inkml:trace>
  <inkml:trace contextRef="#ctx0" brushRef="#br0" timeOffset="117884.92">5501 14798 781 0,'1'-1'473'16,"2"1"-21"-16,5 4-279 15,2 4-50-15,6 8-59 16,1 4-13-16,3 8-22 16,-1 2-5-16,-2-5-8 15,-3-5 1-15,1-10 20 16,0-10 26 0,5-10 27-16,4-7 4 0,-1-13-14 15,1 0-27-15,-4-5-29 16,-6 6-46-16</inkml:trace>
  <inkml:trace contextRef="#ctx0" brushRef="#br0" timeOffset="118389.2">6219 14759 691 0,'-8'-3'332'0,"-16"-7"-121"15,-9 1-33-15,-5 8-64 16,-3 1-19-16,4 10-42 0,6 9-25 15,12 11-28-15,9 7 0 16,16 6 5-16,10 1 5 16,14-6 11-16,7-7 7 15,1-14 4 1,-7-7 1-16,-14-10 7 16,-9-3-4-16,-20-2-16 15,-10-9-14-15,-11-2-69 16,2 0-59-16,8-6-240 15</inkml:trace>
  <inkml:trace contextRef="#ctx0" brushRef="#br0" timeOffset="118697.86">6247 14824 732 0,'12'0'398'0,"15"2"-90"0,0 9-60 15,-2 10-105-15,-5 1-33 0,-6 5-48 16,-5-2-16-16,0-5-21 15,-4-1-5 1,0-11-9-16,-3-2-2 16,2-5-8-16,1-8-1 0,2-5 2 15,4-3 1 1,0-7 0-16,0 2 1 0,5 6-2 16,-1 3 2-16,4 8 7 15,0 3 9-15,-3 10 22 16,-3 0 10-16,-8 6 10 15,-3 7-2-15,-5 4-15 16,-3-1-11-16,5 1-18 0,1-9-9 16,8-4-98-1,7-2 290-15</inkml:trace>
  <inkml:trace contextRef="#ctx0" brushRef="#br0" timeOffset="119030.35">6996 14738 1098 0,'-2'-1'560'16,"0"-2"-197"-16,1 3-161 16,1 0-67-16,0 0-85 15,0 0-24-15,0 0-27 16,0 0-47-16,7 4-180 15,2 2-155-15</inkml:trace>
  <inkml:trace contextRef="#ctx0" brushRef="#br0" timeOffset="119266.78">7031 15029 1029 0,'4'-4'514'16,"5"-3"-159"-16,4 3-52 15,-3-2-84-15,-2 3-48 0,-3 0-67 16,-4 3-23-16,0 0-31 16,-1-1-12-1,0 1-19-15,0-1-7 0,0 0 18 16,0 1-85-16</inkml:trace>
  <inkml:trace contextRef="#ctx0" brushRef="#br0" timeOffset="131102.99">3092 16231 580 0,'-2'-2'290'0,"0"-5"-87"15,4-5-26-15,12-6-17 16,7-6-7-16,13-6-18 16,0 2-23-16,-2 12-48 15,-4 3-26-15,-12 13-34 16,-6 7-1-16,-10 13 11 16,-2 8 14-16,-5 12 16 15,0 5-2-15,6 0-9 16,1 1-14-16,8-9-8 15,6-8-3-15,9-11-1 0,1-10 2 16,8-12 7-16,1-6 3 16,-3-10-1-16,-12 2-1 47,-9 10-5-47,0 0-6 0,20-24-6 0,-1 2-2 0,-9 3-5 15,-14 15 0-15,0-2 4 16,-6 2 2-16,-1 1 2 0,1-3 1 0,-6 7-2 15,4-1-8-15,-1 11-15 32,4 9-1-32,2 9 1 15,1 6 8-15,-1 8 15 0,2 3 0 0,2-1 2 16,-3-3-4-16,11-10-187 16</inkml:trace>
  <inkml:trace contextRef="#ctx0" brushRef="#br0" timeOffset="131396.14">3737 16411 953 0,'1'2'407'0,"5"10"-206"16,8 3-62-16,12 9-58 16,3 1-11-16,10 1-32 15,-3-3-8-15,-11-1-9 16,5 0-7-16,-16-7-71 15,-2-1-42-15,-2-9-367 16</inkml:trace>
  <inkml:trace contextRef="#ctx0" brushRef="#br0" timeOffset="131584.34">3992 16401 646 0,'-6'0'404'16,"-8"0"5"-16,-2 9-235 0,-4 7-54 15,-6 6-54-15,-5-2-23 16,-1 11-27-16,-1 1-4 16,4 3-7-16,6 3-4 15,6-8-134-15,9 0-176 16</inkml:trace>
  <inkml:trace contextRef="#ctx0" brushRef="#br0" timeOffset="132240.07">3291 15890 723 0,'-3'0'362'0,"-1"0"-150"16,15 1-112-16,11 4-30 0,22 1-40 16,8 2 9-1,10 0-3-15,1-3-6 0,-4 0-5 16,-5-2-3-1,-15-1-11-15,-13-2-7 0,-13 0-4 16,-11-4-2-16,-7-4 3 16,-4-1 6-16,-5-6 2 15,2 0 4-15,0-1 7 16,1 0 5-16,3 2 8 0,-1 1 3 16,4 4 6-16,-2 2 2 15,3 1-1-15,2 4-10 16,2 4-17-16,0-2-5 15,0 0-14-15,5 13 3 0,44 43 1 16,-28-21-3 0,1-3 6-16,-1-3 1 0,-11-5 5 15,-2-4 4-15,-14-4-9 16,-6-4-36-16,-14-9-109 16,-4-1-177-16</inkml:trace>
  <inkml:trace contextRef="#ctx0" brushRef="#br0" timeOffset="132758.22">4303 16124 651 0,'2'-1'325'0,"6"-3"-84"15,14 8-109-15,10 0-15 16,16 3-22-16,0 0-20 0,5-1-25 16,-3 0-12-16,-12 1-22 15,-4-5-44-15,-16 2-184 16</inkml:trace>
  <inkml:trace contextRef="#ctx0" brushRef="#br0" timeOffset="133024.15">4327 16325 575 0,'-2'3'321'0,"-2"-1"-69"15,12 3-93-15,8-4-8 16,16 0 7-16,9 0 10 16,12-3-11-16,1-1-19 15,-1-3-48-15,-8 4-23 0,-19 3-28 16,-10 1-9-16,-15 6-19 15,-1-1-73-15</inkml:trace>
  <inkml:trace contextRef="#ctx0" brushRef="#br0" timeOffset="175542.14">16964 590 728 0,'-8'0'322'0,"-6"5"-155"0,5-2-52 0,-2 16-51 31,8 11-17-31,10 12-17 16,11 10 5-16,22 5 22 15,15-8 14-15,29-14 29 16,14-15 10-16,25-29 25 16,-4-10 22-16,-14-19 41 15,-18 1 4-15,-34-1-28 16,-10 2-30-16,-28 6-59 0,-10 1-18 15,-10 6-23-15,-2 3-11 16,5 8-40-16,4 5-122 16</inkml:trace>
  <inkml:trace contextRef="#ctx0" brushRef="#br0" timeOffset="178316.66">5595 16223 301 0,'-23'-3'234'0,"-25"-8"64"0,-2-3-25 16,10-10-34-16,3-5-35 15,14-5-54-15,7 2-10 0,12-2-32 31,12 6-17-31,22 11-38 0,6 3-19 0,15 19-19 16,-1 3-5-16,-7 12-6 16,-6 5-2-16,-28 11-2 15,-11 8-1-15,-27 9 1 16,-7 5 2 0,1-2 1-16,1-6 2 15,11-15-1-15,2-8 1 16,11-19 1-16,4-7-5 0,11-7-5 0,10-2-4 15,9 2 0 1,11 4 5-16,12 5 5 0,3 3 3 0,4 2-2 31,-4 0 58-31,-2-4-256 16</inkml:trace>
  <inkml:trace contextRef="#ctx0" brushRef="#br0" timeOffset="178659.55">6157 16085 806 0,'-15'-13'437'16,"-13"-9"-110"-16,-7 6-93 16,-5-1-28-16,0 6-66 15,-1 5-39-15,4 8-68 0,7 13-27 16,3 15-28-16,6 8-3 15,13 14 7-15,5 4 4 16,16 4 13-16,13 2 2 16,9-14 4-16,8-11 1 15,18-22 4-15,1-18 0 16,3-22 7-16,-5-11 9 16,-29-17 56-16,-12-1 16 0,-30-1 8 15,-13 3-7-15,-13 1-58 16,1 3-19-16,8 11-29 15,4 2-49-15,15 21-212 16</inkml:trace>
  <inkml:trace contextRef="#ctx0" brushRef="#br0" timeOffset="186584.54">6750 16025 497 0,'3'-9'316'0,"4"-13"9"0,-2 0-36 0,2 8-64 16,-2 5-44-16,0 15-79 15,-3 7-31-15,1 23-44 16,3 10 1-16,-4 14-6 15,5 9-4-15,-2-2-9 16,1-1-3 0,4-10-6-16,-4-11-69 0,2-19-146 15,-1-12-307-15</inkml:trace>
  <inkml:trace contextRef="#ctx0" brushRef="#br0" timeOffset="186718.54">6675 16195 776 0,'-1'-2'466'0,"-1"-1"-80"16,14 0-153 0,11 0-47-16,23 0-81 15,10 1-25-15,2 0-29 0,-2 2-20 0,-4 2-145 16,-6 2-135-16</inkml:trace>
  <inkml:trace contextRef="#ctx0" brushRef="#br0" timeOffset="187073.87">7556 15874 1043 0,'3'0'434'0,"0"3"-258"0,-5 12-62 16,-13 19-59-16,-7 6-13 16,-12 7-14-1,7 6-8-15,5-7-12 16,9-2-3-16,15-8-4 15,2-11 0-15,21-5 1 16,5-7 0-16,12-2 1 16,5 0-2-16,-4-4-110 15,-6-4-113-15</inkml:trace>
  <inkml:trace contextRef="#ctx0" brushRef="#br0" timeOffset="187259.31">7733 16004 908 0,'-6'-6'466'0,"-6"-2"-146"0,4 8-73 0,5 13-119 31,3 11-46-31,6 11-45 16,4 6 2-16,6 12 6 0,-2 0-3 16,1 5-7-16,-4-2-10 15,-4-8-16-15,-1-4-21 16,-2-17-345-16</inkml:trace>
  <inkml:trace contextRef="#ctx0" brushRef="#br0" timeOffset="187970.57">8115 15845 947 0,'-2'-15'467'0,"6"-1"-196"0,2 8-76 16,4 27-119-1,2 22-45-15,-8 21-28 16,-4 13 2-16,-5 7 5 15,2 3-1-15,9-1-1 16,7-2 1-16,13-18-2 0,6-16 2 16,3-23 2-1,-3-10 0-15,-7-17 2 0,-9-6 3 16,-9-15-175-16,-3-9-164 16</inkml:trace>
  <inkml:trace contextRef="#ctx0" brushRef="#br0" timeOffset="188135.72">7990 16168 729 0,'0'0'398'0,"11"0"13"16,15-1-163-16,29-3-44 16,14 0 22-16,7-2-56 15,-4 5-44-15,-24 1-71 16,-11 3-18-16</inkml:trace>
  <inkml:trace contextRef="#ctx0" brushRef="#br0" timeOffset="207899.72">5415 15635 1029 0,'-19'-2'424'0,"-33"3"-242"0,-9 13-40 16,-16 22-54-16,0 16-15 16,15 37-40-16,14 16-9 15,41 27-10-15,21 4-2 16,51-9 5-16,29-12-2 15,29-27 40-15,12-16 264 16</inkml:trace>
  <inkml:trace contextRef="#ctx0" brushRef="#br0" timeOffset="208463.88">8559 15808 890 0,'13'2'370'0,"23"18"-180"16,13 22-39-16,10 31-48 0,-11 13 0 0,-22 21-26 31,-24 4-11-31,-33-4-5 16,-5-8-5-16,-4-33-20 15,3-19-3-15,14-33-63 16,4-13-76-16</inkml:trace>
  <inkml:trace contextRef="#ctx0" brushRef="#br0" timeOffset="208840.35">9249 16204 889 0,'-3'-3'469'0,"3"3"-153"15,-2 6-114-15,2-6-132 16,1 24-37-16,0 49-13 15,-1-22-1-15,0-1-4 16,5 0-2-16,6-13-4 16,4-11-1-16,4-13 0 15,2-4 0-15,1-10 3 16,-1-2-37-16</inkml:trace>
  <inkml:trace contextRef="#ctx0" brushRef="#br0" timeOffset="209009.84">9224 16014 1544 0,'4'0'596'0,"4"0"-445"16,0 4-46-16,-2-3-62 15,3 7-43-15,6-4-221 16</inkml:trace>
  <inkml:trace contextRef="#ctx0" brushRef="#br0" timeOffset="209487.44">8996 15732 1058 0,'11'-3'417'16,"21"1"-269"-16,14 2-47 15,27 4-38-15,4 5-14 16,0 4-27-16,-3 3-9 15,-14-1-17-15,-7-1-14 16,-12-5-40-16,-13-4-48 16,-16-8-58-16,-8-4-1 15,-13-9 51-15,-5-1 73 16,-8-8 148-16,0 2 46 16,7 4 30-16,6 5-14 15,9 10-58-15,8 2-25 16,12 7-35-16,5 5-9 15,4 9-15-15,-4 4-1 0,-17 6 8 16,-8 3 12-16,-17 3 22 16,-5-4 3-16,-1-2-13 15,0-3-14-15,1-3-21 16,0 9 64-16</inkml:trace>
  <inkml:trace contextRef="#ctx0" brushRef="#br0" timeOffset="213972.66">10259 12326 550 0,'6'-6'341'15,"8"-20"27"1,2-4-96-16,3-8-71 0,-3-2-27 16,-2 1-67-16,-1 3-28 15,-10 7-30-15,3 6-4 0,-6 11-16 16,0 7-10-1,0 14-18-15,-1 9-7 0,4 17-4 16,1 8 3-16,7 5 12 16,2-1 1-1,3-3 13-15,3-8-84 16,2-12-191 0,-1-7-196-16</inkml:trace>
  <inkml:trace contextRef="#ctx0" brushRef="#br0" timeOffset="214307.52">10483 11916 1067 0,'-11'-9'431'16,"-20"-6"-277"-16,-4 6-48 16,-8 13-54-16,-6 9-18 0,-12 15-30 15,-5 4-7-15,2 14-17 16,6 7-1-16,21 6 0 15,13 7-1 1,24 11 5-16,9 3 2 0,27-1 8 16,14-4 5-16,21-23 4 15,9-14 4-15,17-22 6 16,-3-16 13-16,4-22 61 16,-6-11 26-16,-24-32 41 15,-13-11 3-15,-33-16-29 16,-15-3-23-16,-24 11-40 15,-15 3-15-15,-12 17-39 16,-4 6-17-16,7 21-86 16,6 15-56-16</inkml:trace>
  <inkml:trace contextRef="#ctx0" brushRef="#br0" timeOffset="-214269.97">10526 16258 629 0,'-18'-12'380'16,"-16"-5"-54"-16,16-5-161 0,8 0-45 16,20 1-73-16,8 1-7 15,17 2-8-15,10 7 3 16,7 12-1-16,-2 6-5 16,-8 16-9-16,-15 7 2 15,-25 7 11-15,-14 12 4 0,-25 4-2 16,-2-6-5-1,0-11-8-15,7-8-3 16,17-20 0-16,5-2-3 16,10-8-10-16,6-2-4 15,14 4-4-15,3 0 1 16,10 6 1-16,1 0 18 16,0-4-194-16</inkml:trace>
  <inkml:trace contextRef="#ctx0" brushRef="#br0" timeOffset="-213931.48">10777 16050 1055 0,'-19'-8'450'0,"-29"-7"-262"16,-8 1-60-16,-6 15-68 0,-3 3-36 15,5 14-34-15,6 7-10 16,14 8-13-16,4 10-3 15,16 7 5-15,8 9 3 16,8 9 13 0,12 0 4-16,23-7 11 15,11-5 10-15,34-21 25 16,10-10 9-16,4-21 17 0,1-7 7 16,-16-20 28-1,-12-11 8-15,-22-19 20 0,-12-7 0 16,-30-8-26-16,-18-2-8 15,-22 12-39-15,-6 3-12 0,-11 17-31 16,8 13-13 0,11 10-88-16,7 7-66 15</inkml:trace>
  <inkml:trace contextRef="#ctx0" brushRef="#br0" timeOffset="-213195.49">11896 14590 890 0,'-7'4'388'0,"-5"2"-165"0,0 25-169 16,-1 14-37-16,7 22-8 15,5 8-1-15,9 9 0 16,4-4-105-16</inkml:trace>
  <inkml:trace contextRef="#ctx0" brushRef="#br0" timeOffset="-212968.51">11927 15481 915 0,'-4'4'434'0,"-4"3"-108"16,5 14-260-16,0 3-25 16,3 12-20-1,-1 4-7-15,0 6-8 0,1 2-4 16,1 0-84-16,5 1-133 15</inkml:trace>
  <inkml:trace contextRef="#ctx0" brushRef="#br0" timeOffset="-212776.44">11943 16217 982 0,'-6'11'443'0,"-2"6"-191"0,2 7-161 16,2 4-31-16,3 5-35 16,1 3-8-16,-2 3-11 0,2 5-2 15,0 2-66-15,2 0-87 16</inkml:trace>
  <inkml:trace contextRef="#ctx0" brushRef="#br0" timeOffset="-212660.13">11908 17031 371 0,'-1'13'194'0,"-2"18"-31"16,-1 4-147-16</inkml:trace>
  <inkml:trace contextRef="#ctx0" brushRef="#br0" timeOffset="-212536.03">11898 17396 1054 0,'-4'19'452'0,"-4"25"-197"0,3 2-64 16,3 5-73-16,2-4-20 15,5-2-71-15,3-5 53 16</inkml:trace>
  <inkml:trace contextRef="#ctx0" brushRef="#br0" timeOffset="-211657">12853 14855 822 0,'-9'-14'405'0,"-6"-9"-132"0,-8 3-105 16,-2 8-17 0,-4 7-57-16,-1 7-39 0,-8 21-48 15,5 14-14-15,7 25-17 16,13 8 0-16,28 10 2 16,11-5 4-1,24-10 0-15,5-13 1 0,13-26 10 16,2-14 2-16,-6-27 49 15,-8-14 36-15,-27-17 37 16,-13-4 8-16,-25-9-33 16,-16-2-29-16,-18-7-48 15,-4 3-38-15,5 13-100 16,9 15-93-16</inkml:trace>
  <inkml:trace contextRef="#ctx0" brushRef="#br0" timeOffset="-211453.58">13265 15037 527 0,'-4'8'328'0,"-8"12"10"0,1 3-176 15,5 10-91-15,6 4-25 16,11 2-19-16,7-4-3 15,15-12 2-15,3-11 0 16,1-9-76-16</inkml:trace>
  <inkml:trace contextRef="#ctx0" brushRef="#br0" timeOffset="-211055.98">14057 15096 934 0,'6'-11'440'0,"6"-14"-165"0,3-2-63 0,-3-5-59 16,-4 0-28 0,-2 5-48-16,-6 4-19 15,-3 13-44-15,0 13-15 0,3 24-13 16,1 7-4-1,14 17 10-15,2 3 5 0,-4-1 0 16,7 0-7-16,-6-11-122 16,-3-10-98-1</inkml:trace>
  <inkml:trace contextRef="#ctx0" brushRef="#br0" timeOffset="-210753.3">14186 14747 1086 0,'-19'-19'506'16,"-9"-16"-222"-16,-19 17-152 16,-8 10-50-16,-4 18-61 0,-1 14-18 15,8 25-17-15,3 12-1 0,19 28-2 16,11 4 1-16,20 3-3 16,17-3 2-16,24-8 0 15,10-38 3 16,-27-24 6-31,2 0 5 0,91 32 3 0,6-19 11 0,-4-57 59 16,-52-34 27-16,-23-20 30 16,-16-7 3-16,-32-2-40 15,-22-3-19-15,-26 5-47 16,-3 7-16-16,0 24-39 16,10 18-50-16,21 29-189 15</inkml:trace>
  <inkml:trace contextRef="#ctx0" brushRef="#br0" timeOffset="-210574.28">14689 15195 742 0,'0'9'427'0,"-5"14"-72"0,-6 5-106 0,-10 12-114 15,0 5-24-15,-3 1-274 16</inkml:trace>
  <inkml:trace contextRef="#ctx0" brushRef="#br0" timeOffset="-210078.72">15146 15080 764 0,'-12'-5'360'0,"-23"-9"-123"0,3-6-25 15,6-9-39 1,4-7-50-16,23-5-101 0,10 1-26 15,14 12-12-15,3 9 3 16,2 20 24 0,2 13 7-16,-11 17-5 15,-4 3 4-15,-20 10 12 16,-9-1 2-16,-11-4 0 16,-2-3-3-16,12-10-13 0,7-5-4 15,13-8-4 1,8-2 0-16,11-6 1 15,2-4 0-15,5 4-3 16,3-3 32-16,0 0-234 16</inkml:trace>
  <inkml:trace contextRef="#ctx0" brushRef="#br0" timeOffset="-209740.66">15285 14708 1169 0,'-26'-17'498'15,"-27"-15"-301"-15,-4 11-78 0,-8 21-100 16,-1 10-23-16,-7 26-17 16,3 1-1-16,18 29 3 15,11 13-3-15,25 5 0 16,14 12 0-16,18-6 2 16,19-8 1-16,28-5 5 15,14-11 6-15,10-29 8 16,4-17 10-16,-3-36 72 15,-5-14 36-15,-7-31 49 16,-13-10 15-16,-30-10-35 16,-19-7-27-16,-39 3-59 15,-22 1-25-15,-20 14-38 16,-6 10-16-16,19 27-148 16,15 14-473-16</inkml:trace>
  <inkml:trace contextRef="#ctx0" brushRef="#br0" timeOffset="-209260.77">16422 15090 868 0,'-20'-5'389'0,"-19"2"-195"0,0 2-98 16,11 13-96-16,10 10-22 15,17 9-10-15,9 7-3 16,20-3 19-16,8-4 5 0,8-11 11 16,1-9 9-1,-12-13 43-15,-8-8 48 0,-17-13 42 16,-10-7 15-16,-14-10-12 15,-4-2-30-15,-10-9-26 16,-3-7-13-16,10-17-28 16,8-3-22-16,21 2-40 15,13 8-15-15,17 28-11 16,1 10-4-16,0 20-129 16,-7 13-165-16</inkml:trace>
  <inkml:trace contextRef="#ctx0" brushRef="#br0" timeOffset="-209128.17">16662 15025 709 0,'3'11'369'0,"1"11"-100"16,1 5-158 0,6 2-39-16,-4 3-47 0,1-3-9 15</inkml:trace>
  <inkml:trace contextRef="#ctx0" brushRef="#br0" timeOffset="-208981.39">16650 14787 1015 0,'-7'-10'501'0,"-6"-11"-174"15,3 8-181 1,4 12-166-16,3 2-201 0</inkml:trace>
  <inkml:trace contextRef="#ctx0" brushRef="#br0" timeOffset="-208615.48">16871 15039 923 0,'6'1'399'0,"3"2"-200"15,3 13-106-15,4 6-25 16,-1 8-6-16,1 4-5 16,-1-1-9-16,0-5 0 15,0-10 20-15,2-8 22 16,2-17 46-16,2-4 4 16,1-16-26-16,1-2-26 15,-6-2-70-15,-1 1-94 16</inkml:trace>
  <inkml:trace contextRef="#ctx0" brushRef="#br0" timeOffset="-208063.72">17508 15182 471 0,'1'-3'314'0,"4"-7"21"15,0 4-53-15,-8-1-66 0,-1-1-43 16,-7-3-56-16,-9 0-19 15,-6-1-36 1,-8 2-10-16,-3 3-36 16,2 2-17-16,5 5-25 0,9 5-9 15,12 6-3-15,5 5 3 0,11 4 9 16,9-4 7 0,10-1 10-16,1-6 5 15,2-4 10-15,-3-3 4 16,-2-5 4-16,-3-5 0 0,-4-4-1 15,-1 1 0-15,-7-3-3 16,0 2-1 0,-3 3-7-16,-4 3-10 0,1 8-10 15,-3 4-3-15,3 12 2 16,2 1 8-16,8 7 7 16,-4-2 2-16,9-3 3 15,-1-6 3-15,0-11 14 16,5-4 15-16,-4-9 32 15,-2-6 11-15,1-2 9 16,-5-4-11-16,-7 6-24 16,-5 1-58-16</inkml:trace>
  <inkml:trace contextRef="#ctx0" brushRef="#br0" timeOffset="-207667.2">17804 15043 816 0,'4'-3'390'15,"1"4"-125"-15,11 11-169 16,4 10-31-16,5 12-19 0,4-1-4 0,-2 0-4 16,-2-3 7-16,-8-10 37 15,-3-8 24-15,-2-12 46 16,-3-5 9-16,4-13-11 15,-1-3-12-15,2-6-39 16,0 0-17-16,-1 4-37 16,-3-1-17-16,-2 3-94 15,1 4-97-15</inkml:trace>
  <inkml:trace contextRef="#ctx0" brushRef="#br0" timeOffset="-207418.1">18495 14970 861 0,'0'0'553'0,"0"-3"28"0,-1 1-219 16,-1 2-167-16,1 0-59 15,0 0-90-15,1 0-25 16,0 0-21 0,0 0 1-16,0 0-141 15,0 0-87-15</inkml:trace>
  <inkml:trace contextRef="#ctx0" brushRef="#br0" timeOffset="-207128.91">18474 15217 1041 0,'0'0'542'0,"0"-1"-190"0,1 1-119 16,-1 0-37-16,0 0-63 15,0 0-8-15,0 0-42 16,0 0-22-16,0 0-11 16,1 3-105-16</inkml:trace>
  <inkml:trace contextRef="#ctx0" brushRef="#br0" timeOffset="-205749.33">12479 16861 661 0,'-1'-7'319'0,"3"-13"-115"16,7-2-37-16,12-10-66 15,9-4-21-15,12 2-10 16,5 0 0-16,2 13-2 16,-5 7-7-16,-17 15-29 15,-6 11-9-15,-16 16 0 16,-4 11 4-16,-4 13 1 15,-4 6-2-15,0 1-7 16,3-4-4-16,6-11-5 0,0-12-1 16,5-12-3-16,6-4 2 15,4-16-1-15,10-1 0 16,7-11 0-16,-2-10 2 16,5-7-1-16,-3-2 1 15,-3-8-2-15,0 3-3 0,-9 2 0 16,-5 5 2-1,-8 5 3-15,-4 4 2 0,-8 11 2 16,-3 2-1 0,-8 7 0-16,0 4 2 15,3 14 0-15,3 6 1 16,8 14-1-16,4 4-3 16,13 0-4-16,8-4-1 0,3-9-2 15,0-8 26-15,-5-12-235 16</inkml:trace>
  <inkml:trace contextRef="#ctx0" brushRef="#br0" timeOffset="-205165.84">12652 16396 705 0,'0'0'340'0,"5"1"-135"0,7 3-59 16,15-3-67-16,13 0-10 0,21 2-5 15,10 2-4-15,10 4-17 16,0 2-10-16,-18 0-15 15,-11-3-4-15,-25-2-5 16,-12 0-44-16,-15-6-62 16,-8-6-11-16,-6-7 1 15,-5-5 46-15,-2-4 69 16,1 4 21-16,6 4 18 16,4 5 7-16,12 7-2 15,8 6-4-15,8 10-13 16,6 6-9-16,-4 9 14 15,-5-1 21-15,-14 0 54 32,-7 2 11-32,-4-6-12 0,-2-4-24 15,5-9-53-15,7-7-146 0</inkml:trace>
  <inkml:trace contextRef="#ctx0" brushRef="#br0" timeOffset="-204640.73">13625 16529 645 0,'-4'-5'425'0,"-7"-3"-2"0,-18 15-188 16,-14 6-42-16,-15 18-84 15,-3 6-37-15,6 17-45 16,14 6-13-16,26 16-12 16,15 6-2-16,28-7 0 15,8-7 0-15,15-21 4 16,9-13 0-16,2-14 59 16,1-11-146-16</inkml:trace>
  <inkml:trace contextRef="#ctx0" brushRef="#br0" timeOffset="-204383.67">13789 16597 706 0,'1'-3'398'15,"-1"-1"-69"-15,0 5-135 16,-1-1-108-16,-1 9-24 15,-2 21-14-15,-8 51 0 16,10-24-9-16,6 6-8 16,8 1-13-16,9-7-4 15,7-16-5-15,0-10 0 16,0-17 2-16,-3-3 1 16,-7-11-49-16,-7-2-79 15</inkml:trace>
  <inkml:trace contextRef="#ctx0" brushRef="#br0" timeOffset="-204218.35">13668 16805 919 0,'-6'-1'421'0,"-7"1"-184"16,7 4-91-16,13 5-70 0,8 0-32 15,19 1-34 1,7-1 0-16,16-6-3 0,7-2 45 15</inkml:trace>
  <inkml:trace contextRef="#ctx0" brushRef="#br0" timeOffset="-204011.06">14084 16560 1063 0,'9'-4'453'0,"9"4"-273"0,3 10-43 0,8 25-82 16,-4 10 6-16,-5 16 14 16,2 13-1-16,-20 2-13 15,-5 0-14 1,-9-9-22-16,-4-14-3 16,1-19-18-16,6-9-93 15</inkml:trace>
  <inkml:trace contextRef="#ctx0" brushRef="#br0" timeOffset="-203633.84">14607 16753 927 0,'0'-1'413'16,"6"1"-204"-16,5 1-79 0,23 2-57 16,5-1-13-16,13-1-6 15,3 0-7-15,0 1-21 16,-8 0-8-16,-11 0 66 16,-4 0-166-16</inkml:trace>
  <inkml:trace contextRef="#ctx0" brushRef="#br0" timeOffset="-203375.13">14634 16958 959 0,'7'4'372'0,"11"0"-186"0,11 4-17 0,15-3 18 16,3-3 7-1,8 6-54-15,-3-4-22 16,-7 2-34-16,-3-4-29 16,-7-4-32-16,-7-5 43 0,-12-1-348 15</inkml:trace>
  <inkml:trace contextRef="#ctx0" brushRef="#br0" timeOffset="-197966.67">15804 16310 688 0,'-24'-7'383'16,"-10"-3"-134"-16,-11 12-30 15,-5 7-35-15,-4 27-85 16,-2 14-21-16,8 31-49 0,11 10-11 16,25 13-4-16,14 2 3 15,31-9-9-15,6-7-1 16,8-19-3-16,6-15-8 15,8-21-84-15,6-9-80 16</inkml:trace>
  <inkml:trace contextRef="#ctx0" brushRef="#br0" timeOffset="-197431.02">16230 16755 741 0,'-26'3'332'15,"-27"1"-143"1,4-7-36-16,9-14-49 16,7-6-30-16,6-11-51 15,9-2-9-15,17-4-12 16,9-1-4-16,18 7 2 15,3 6 3-15,8 18 16 0,0 15 8 16,-2 18 5-16,2 9-1 16,-17 10-5-16,-11 5-2 15,-23 11-6 1,-12 4 0-16,-9 0-17 0,1-2-16 16,5-19-8-16,5-13 3 15,2-22 17-15,2-7 10 0,10-11 4 31,5 0 1-31,13 5-1 16,11 5-1-16,8 8 0 16,4 4-8-16,6 8-2 0,3-2 6 15</inkml:trace>
  <inkml:trace contextRef="#ctx0" brushRef="#br0" timeOffset="-197100.06">16609 16619 838 0,'-13'-10'361'0,"-18"-8"-202"16,-5 6-43-16,1 16-70 15,-1 7-27-15,6 15-36 16,0 6-6-16,13 13 1 15,7 5-2-15,11 7 10 16,10 1 6-16,14-10 39 16,8-9 28-16,14-21 28 15,0-12 11-15,1-18 8 16,-7-13 13-16,-15-13 28 16,-6-7 1-16,-20-5-27 15,-8 4-37-15,-11 9-55 16,-9 9-23-16,-1 12-73 15,2 8-91-15</inkml:trace>
  <inkml:trace contextRef="#ctx0" brushRef="#br0" timeOffset="-196764.15">17058 16613 962 0,'-3'-1'459'15,"0"-4"-217"1,3 10-71-16,0-5-92 0,3 25-43 0,5 63-15 16,-4-19-6-16,2 12-8 15,-6-4 1-15,5-17 17 16,-1-12-94-16,8-21-277 16</inkml:trace>
  <inkml:trace contextRef="#ctx0" brushRef="#br0" timeOffset="-196589.02">16871 16812 816 0,'-3'0'401'0,"-5"0"-138"16,8 3-39-16,21 4-44 16,9-1-39-16,24 0-31 15,2-1-21-15,8-2-38 0,-1 1-4 16,-10 0-148-16,0 0-71 15</inkml:trace>
  <inkml:trace contextRef="#ctx0" brushRef="#br0" timeOffset="-196135.46">17609 16500 782 0,'-6'13'377'16,"-5"6"-120"-16,-3 12-146 15,3 6-28-15,3 5-33 16,5 1-16-16,7-1-20 16,6-3-2-16,10-10 0 15,4-8 4-15,13-14 8 16,4-7 4-16,2-10-11 16,0-3-53-16,-11-7-216 15</inkml:trace>
  <inkml:trace contextRef="#ctx0" brushRef="#br0" timeOffset="-196001.25">17825 16570 534 0,'-4'0'328'0,"-7"1"-5"15,3 10-101-15,5 16-81 0,1 8-25 0,7 15-39 16,3 9-24 0,0 12-21-16,-1 4-5 0,-3-5-70 15,-1-5-139-15</inkml:trace>
  <inkml:trace contextRef="#ctx0" brushRef="#br0" timeOffset="-195575.83">18055 16492 758 0,'4'0'355'0,"3"9"-127"16,2 8-87-1,0 12-66-15,-8 7-5 0,-1 9-16 16,-2 3-6-16,0 12-15 16,2-1-3-16,4-1-10 15,6-3-4-15,8-17 2 16,10-5-1-16,6-16 3 15,6-8 0-15,-2-7-113 16,-8-11-114-16</inkml:trace>
  <inkml:trace contextRef="#ctx0" brushRef="#br0" timeOffset="-195402.67">18007 16734 958 0,'2'1'443'0,"8"0"-164"16,11 4-63-16,21-3-54 16,7-2-23-16,13 0-53 15,-9-5-28-15,-5 4-127 16,-9 0-511-16</inkml:trace>
  <inkml:trace contextRef="#ctx0" brushRef="#br0" timeOffset="-194710.81">18673 16509 720 0,'5'-1'305'0,"9"1"-176"16,3 3-13-16,2 14-24 15,1 2-17-15,-8 10-16 31,-5 3-11-31,-6-6-15 0,-5 0-4 0,1-12-7 16,2-6 2-16,4-13 2 16,6-7-1-1,8-8-4-15,1-5-3 0,1-4-9 0,-1 2-1 16,2 2-4-16,-2 7-1 16,4 8 0-16,-2 5 1 31,-9 14 12-31,1 6 1 0,-10 4 4 15,-1 6-1-15,1-6-9 0,-1-5 0 16,3-5-1-16,5-5 1 16,4-11 0-1,3-4 0-15,2-6-2 0,1-2-1 16,-4-1-3 0,-1 5 0-16,0 10 2 15,-4 5 3-15,-3 13 2 16,-1 8 0-16,-6 8-1 15,-2 2-2-15,6 1-70 16,4-3-98-16</inkml:trace>
  <inkml:trace contextRef="#ctx0" brushRef="#br0" timeOffset="-194490.19">18707 16794 1055 0,'12'0'424'16,"28"-1"-238"-16,15-2-60 16,20 0-26-16,2 1-18 0,2 2-43 15,-10 2-37-15,-13 6-159 16,-7 2-203-16</inkml:trace>
  <inkml:trace contextRef="#ctx0" brushRef="#br0" timeOffset="-194160.29">19008 17057 830 0,'-22'-4'430'0,"-14"2"-148"16,5 2-98-16,4 0-44 16,22 8-81-16,10-1-25 15,21 6-30-15,8 3-4 16,7 0 5-16,-1 2 0 15,-4 0 1-15,-11-1-1 16,-19 0 9-16,-12-1 11 16,-18-1 19-16,-11-5 11 0,-4-10 8 15,-4-10-8-15,2-7-17 16,10-1-37-16,16-2-109 16</inkml:trace>
  <inkml:trace contextRef="#ctx0" brushRef="#br0" timeOffset="-193731.64">19292 16334 775 0,'25'15'357'0,"17"17"-131"15,10 26-92-15,5 17-11 0,-10 15-13 16,-10 3-24-16,-22 15-35 16,-17-3-14-16,-25-6-12 15,-3-10-1-15,-3-31 2 16,7-14-17-16,15-28-193 15</inkml:trace>
  <inkml:trace contextRef="#ctx0" brushRef="#br0" timeOffset="-193353.23">19848 16774 788 0,'5'0'439'15,"0"-1"-49"-15,5 10-254 16,-6 6-43-16,-4 12-40 0,-1 6-12 16,-7 8-13-16,1 2-7 15,5-2-6 1,2-6-1-16,13-8-5 0,4-6 0 16,13-12 6-16,-2-4 9 15,0-7-120-15,-3-6-86 16</inkml:trace>
  <inkml:trace contextRef="#ctx0" brushRef="#br0" timeOffset="-193194.15">19868 16621 1205 0,'0'-2'506'0,"2"0"-300"16,4 5-97-16,-6-3-97 16,0 0-77-16</inkml:trace>
  <inkml:trace contextRef="#ctx0" brushRef="#br0" timeOffset="-192753.11">19560 16304 997 0,'10'-6'423'15,"14"-3"-207"-15,23 2-123 16,14 0-13-16,24 7-25 16,3 1-16-16,-2 5-23 15,-8 3-3-15,-15 0-3 16,-10-1 1-16,-21 1-2 16,-10-5-9-16,-21-3-22 15,-5-1-9-15,-14-7-3 16,-4-3 9-16,-3-8 22 0,4-1 6 15,7-3 6-15,5 5-4 16,10 5-2 0,5 4 5-16,9 9 10 0,1 5 13 15,5 10 13 1,-3 4 11-16,-7 10 34 0,-9 2 8 16,-15 5 4-16,-4 0-11 0,0-9-41 15,3-5-25-15,9-11 22 16</inkml:trace>
  <inkml:trace contextRef="#ctx0" brushRef="#br0" timeOffset="-190925.11">20382 16890 792 0,'-5'2'399'0,"0"0"-121"15,13 3-154-15,15-5-25 0,20 0-44 16,13-4-9-16,19-1-22 16,7 2-66-16</inkml:trace>
  <inkml:trace contextRef="#ctx0" brushRef="#br0" timeOffset="-190568.1">20978 16865 887 0,'3'-8'387'0,"8"-13"-189"16,0-7-42-16,5-5-41 15,1-5-16-15,-4 0-27 16,-5-1-9-16,-8 8-21 16,-1 8-2-16,-6 14-19 15,0 9-15-15,1 23-9 16,-1 10-5-16,3 27 1 15,7 15 8-15,6 9 2 16,1 0-2-16,6-17 5 16,-1-16 2-16,5-23-111 15,2-9-80-15</inkml:trace>
  <inkml:trace contextRef="#ctx0" brushRef="#br0" timeOffset="-190053.22">21634 16659 812 0,'-2'-4'408'0,"-5"-1"-141"16,-4-4-75-16,-6-1-104 16,-3-1-33-16,-8 0-32 15,-7 4-10-15,-2 3-12 16,-4 3-2-16,3 3-13 16,2 5-3-16,2 7-6 0,9 4-5 15,9 4-3 1,4 2 9-16,10-1 19 0,2-1 13 15,6-4 25 1,5-1-1-16,11-6 1 16,2-6 0-16,11-5 0 15,2-8-1-15,7-2-8 0,2 5-7 0,5 8-13 16,-2 9-5 0,-3 13-5-16,-5 6-2 15,-19 11 6-15,-16 4 6 16,-24 1 12-16,-10 2 5 15,-14-9 1-15,0-5-1 16,4-15 3-16,0-13 1 0,12-14-36 16,1-11-38-16,9-19-169 15</inkml:trace>
  <inkml:trace contextRef="#ctx0" brushRef="#br0" timeOffset="-189145.35">22090 16569 588 0,'-1'0'369'0,"-1"1"-8"0,0 7-165 16,2 15-122-16,0 6-24 16,-4 9-22-16,2-1-6 15,0-7-4-15,2-6-4 16,2-11-8-16,5-11-5 16,3-11-2-16,3-7 1 15,5-14 5-15,1 1 3 16,0-2 6-16,3 2 1 0,-1 10 15 15,-1-2 7-15,0 15-6 16,0 6-4-16,-2 7-20 16,-1 8-7-16,-5 2 2 15,-4 2 3-15,-8-3 4 16,0 1 1-16,0-7 2 16,-2 1 0-16,2-8 3 15,0-3-1-15,1-2-6 16,-1 1-1-16,0 0-7 15,0 0-3-15,0-1-1 16,14-7-1-16,30-12 1 16,-27 23 3-16,-2 1 1 0,0 4 2 15,-3-2 3 1,-3-1-1-16,-2 1-64 16,-4 1-92-16</inkml:trace>
  <inkml:trace contextRef="#ctx0" brushRef="#br0" timeOffset="-188912.08">22069 16908 820 0,'0'3'328'0,"10"7"-161"15,8-2-24-15,31-8-14 16,12-3 1-16,14-5-54 16,2-2-26-16,-12 5-57 15,-12 5-74-15,-21 5-256 16</inkml:trace>
  <inkml:trace contextRef="#ctx0" brushRef="#br0" timeOffset="-188608.09">22356 17076 547 0,'-11'-2'355'0,"-12"0"42"0,4-1-163 15,2 8-94-15,5 1-38 16,12 5-68-16,2 4-16 0,18 4-13 15,6 4 1-15,4 8 1 16,2 0 2-16,-9 5 2 16,-6-3 1-1,-14 1 32-15,-11-3 19 16,-20-9 27-16,-6-5 13 0,-11-22-15 0,3-8-13 16,12-20-37-1,11-5-24-15,21-1-129 16,10 1-88-16</inkml:trace>
  <inkml:trace contextRef="#ctx0" brushRef="#br0" timeOffset="-188134.67">23090 16738 1279 0,'1'-5'606'15,"4"-3"-258"-15,1 1-181 0,-1 2-61 16,2 5-79-16,-1 0-58 16,3 6-203-16</inkml:trace>
  <inkml:trace contextRef="#ctx0" brushRef="#br0" timeOffset="-187782.03">23144 16981 883 0,'-4'13'377'0,"1"21"-203"15,3 5-47-15,3 12-54 16,1 3-26-16,-7 7 15 16,-7 0 6-16,-10-4 41 15,-8-2 21-15,-4-11-10 16,-3-10 4-16,6-15-13 15,5-9-13-15,7-16-28 16,4-9-16-16,5-15-42 0,4-10-10 16,9-11-68-1,5-4-42-15,10-1-140 16,6-2-251-16</inkml:trace>
  <inkml:trace contextRef="#ctx0" brushRef="#br0" timeOffset="-187275.34">22840 16402 875 0,'-5'-1'463'0,"-4"-3"-102"16,18 4-264-1,12-1-43-15,31-1-40 16,20 3 8-16,25 0 16 0,7 3-1 15,-12 4-8 1,-14-5-11-16,-34 6-28 16,-14-2-14-16,-21-6-23 0,-7 4 1 15,-15-5 16 1,2-6 15-16,-6-3 21 16,3-4 8-16,8-2 7 0,1 4-6 15,11 5-7 1,1 4 2-16,8 5 14 15,1 6 11-15,0 9 13 16,-1-1 4-16,-8 5 15 16,-5 1 17-16,-6-3 30 15,-6-4 4-15,-7-5-21 0,4-3-23 16,5-5-82-16,4-1-15 16</inkml:trace>
  <inkml:trace contextRef="#ctx0" brushRef="#br0" timeOffset="-186218.92">21049 16400 500 0,'-4'-4'288'0,"-10"2"-27"0,-8 9-61 15,-14 23-41-15,-9 12-18 16,-11 25-38-16,-3 15-22 16,9 29-44-16,15 9-14 15,35 5-13 1,14-6-3-16,33-19-10 0,6-9 4 15,3-25-157-15</inkml:trace>
  <inkml:trace contextRef="#ctx0" brushRef="#br0" timeOffset="-185657.17">22571 16476 948 0,'12'10'356'0,"15"20"-238"16,3 15-37-16,11 29 2 15,-6 21 14-15,-7 20-4 16,-8 3-11-16,-25 2-24 16,-10-19-14-16,-21-18-17 15,-9-13-3-15,-10-24-82 16,1-10-68-16</inkml:trace>
</inkml:ink>
</file>

<file path=ppt/ink/ink4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7:34:22.803"/>
    </inkml:context>
    <inkml:brush xml:id="br0">
      <inkml:brushProperty name="width" value="0.05292" units="cm"/>
      <inkml:brushProperty name="height" value="0.05292" units="cm"/>
      <inkml:brushProperty name="color" value="#FF0000"/>
    </inkml:brush>
  </inkml:definitions>
  <inkml:trace contextRef="#ctx0" brushRef="#br0">1848 9382 921 0,'-1'-6'426'0,"-1"-1"-205"0,-2 9-58 15,0 26-92 1,-4 18-26-16,3 20-13 0,-1 10-7 0,-1 8-7 15,2-2-2-15,-1 1-3 16,3-10 1-16,6-19 4 16,2-15 2-16,6-23 9 31,5-11 7-31,4-22 20 16,5-9 10-16,-3-25 16 15,-8-6 2-15,-13-16-3 16,-8-11-12-16,-8 9-26 0,-3-3-19 15,4 17-26-15,4 16-5 16,3 7-4-16,8 12 3 16,13 10-5-16,8 4-3 15,21 5-7-15,8 3-8 16,18 4-106-16,8 3-60 16,17 0-180-16</inkml:trace>
  <inkml:trace contextRef="#ctx0" brushRef="#br0" timeOffset="289.74">2282 9618 770 0,'-4'7'338'0,"0"4"-144"16,0 16-120-16,1 9-18 15,1 10-6 1,2 6-7-16,2-5-14 0,5-2-7 16,3-12-6-16,3-12 1 15,4-11-40-15,0-11-78 16</inkml:trace>
  <inkml:trace contextRef="#ctx0" brushRef="#br0" timeOffset="569.29">2688 9794 623 0,'-8'15'432'0,"-5"9"23"0,-1 8-242 16,-6-3-60-16,3-5-81 15,1-5-18-15,-4-13-24 16,8-2-6-16,-2-12-13 0,-5-7-7 16,1-6-12-16,-4-4-4 15,5 3-3-15,6 0-7 16,16 8-11-16,4-1-2 0,13 9 8 16,2 5 14-16,4 14 24 15,-5 9 15 1,-3 12 17-16,5 6-1 0,-3-7-7 15,10 0-10-15,5-12-263 16</inkml:trace>
  <inkml:trace contextRef="#ctx0" brushRef="#br0" timeOffset="879.38">3663 9356 1060 0,'-2'-2'472'0,"1"4"-227"16,5 19-143-1,4 13-43-15,1 19-31 0,-4 8-6 16,-4 7-7-1,-1 2-2-15,3 8-3 0,1-2-1 16,7-9 2 0,5-4 3-16,8-24 7 15,6-11 4-15,8-17 2 16,1-7-4-16,-7-11-136 0,-6-7-131 16</inkml:trace>
  <inkml:trace contextRef="#ctx0" brushRef="#br0" timeOffset="1045.53">3528 9728 949 0,'4'0'474'0,"8"1"-158"0,15 1-108 16,23 2-119-16,12 0-24 15,16 1-30-15,2-1-15 16,-11 1-350-16</inkml:trace>
  <inkml:trace contextRef="#ctx0" brushRef="#br0" timeOffset="1237.93">4081 9679 949 0,'13'3'405'0,"17"0"-205"16,8 2-43-16,12-3-38 15,-1 2-36-15,-5 1-56 16,-1 2-17-16,-11 1-227 16</inkml:trace>
  <inkml:trace contextRef="#ctx0" brushRef="#br0" timeOffset="1408.81">4128 9845 836 0,'10'6'466'0,"6"3"-16"0,22 2-297 16,9-3-16-16,11-2-47 15,-1-6-18-15,-2-4-69 16,-1-4-146-16</inkml:trace>
  <inkml:trace contextRef="#ctx0" brushRef="#br0" timeOffset="1972.22">4980 9571 605 0,'-2'-7'382'0,"-1"-7"-19"16,0 7-189-16,-4 3-55 0,-11 0-73 15,2 4-23 1,-13-4-18-16,-1-2 2 0,3 0-3 16,-1-1 0-16,4 6-9 15,3 1-7-15,4 8-3 16,-3 4-4-16,7 6 0 16,0 2 2-16,3 3 3 15,6 1 5-15,-3-2 8 16,1-1 1-1,0-2 6-15,1-3 2 0,1-2 1 16,2-3 0-16,2-8 2 16,6-2 1-16,4-4-2 15,11-4-3-15,13-1-9 16,7 3-5-16,17 10 5 16,-5 5 6-16,-8 10 25 15,-5 1 9-15,-21 4 28 16,-4 0 11-16,-12 2 19 0,-13 2 8 15,-8-5-21-15,-9-2-13 16,-11-12-32-16,1-4-10 16,-3-12-150-1,4-4-153-15</inkml:trace>
  <inkml:trace contextRef="#ctx0" brushRef="#br0" timeOffset="2470.58">5683 9704 660 0,'-4'-4'382'16,"-7"-4"-39"0,-6 0-89-16,-7 0-90 15,-1 5-33-15,4-1-53 16,3 4-28-16,10 6-37 16,2-4-8-16,8 10-5 0,10 3 1 15,3 3 4-15,5 5 2 16,-3 0 4-16,-6 0-1 15,-6-1 6-15,-6-2 5 16,-11-5 7-16,-4-4 3 16,-5-10-1-16,-1-3-9 0,9-11-117 15,3-3-106-15</inkml:trace>
  <inkml:trace contextRef="#ctx0" brushRef="#br0" timeOffset="2677.38">5943 9874 626 0,'10'4'395'0,"9"5"-14"16,-3 1-108-16,-2 8-98 16,-5 0-31-16,-10 5-30 0,-3 1-17 15,-9 1-27 1,-2-1-14-16,-5-7-5 0,2-3-127 15</inkml:trace>
  <inkml:trace contextRef="#ctx0" brushRef="#br0" timeOffset="3793.67">6698 9724 906 0,'-10'14'348'0,"-6"22"-249"15,11 9-46-15,19 5-31 16,12-5-2-16,15-11 5 16,9-12 5-16,-5-22 15 15,-5-7 13-15,-17-26 20 16,-8-8 1-16,-7-13-8 15,-11-8-12-15,-9-4-25 16,-12-3-7-16,-27-11-9 16,-4 0-3-16,-16 20-23 15,0 13-2-15,9 37 0 0,10 18-10 16,24 18 15-16,17 8-3 16,29 14-1-16,17 0 7 15,26 2 4-15,14-7 3 16,14-5-158-16,0-2-118 15</inkml:trace>
  <inkml:trace contextRef="#ctx0" brushRef="#br0" timeOffset="4039.05">7335 9713 740 0,'4'0'434'16,"1"0"-57"-16,-6 6-185 16,-1 4-59-16,-12 3-59 15,-2 3-19-15,-10 2-20 16,-4 0-7-16,-10-3-5 15,8-5-3-15,-2-10-4 16,3-6-2-16,12-5-9 16,-6-1-5-16,16 1-13 15,5 0-8-15,16 7-4 0,9-1 4 16,12 8 12-16,4 6 7 16,4 8 11-16,-3 7 2 15,-5 5 0-15,-4 2-1 16,-1-6-92-16,2 0-212 15</inkml:trace>
  <inkml:trace contextRef="#ctx0" brushRef="#br0" timeOffset="4437.51">8264 9690 928 0,'-17'-6'394'16,"-19"-2"-223"-1,-3 2-60-15,7 10-60 0,5 3-22 16,16 3-29-16,11 5-3 16,17 1-7-16,11 1 2 15,12 0 11-15,3-2 4 0,-7-4-6 16,-6-2-20-16,-16-5-21 15,-14-4-8-15,-17-3 5 16,-10 1 21-16,-13 1 45 16,0 2 22-16,3 5 21 15,9 1 3-15,21 6-29 16,10-1-8-16,20 4-9 16,3 0 1-1,9 3 4-15,-3 1-6 0,-7-3-9 16,-2-1-3-1,-10-7-96-15,0-4-213 0</inkml:trace>
  <inkml:trace contextRef="#ctx0" brushRef="#br0" timeOffset="4547.92">8259 9454 1088 0,'-9'-14'457'31,"-5"-11"-278"-31,6 12-88 0,12 13-95 15,4 7-125-15</inkml:trace>
  <inkml:trace contextRef="#ctx0" brushRef="#br0" timeOffset="4693.12">8399 9708 817 0,'20'23'399'0,"25"41"-132"0,3 4-78 0,0 7-97 31,-2-4-23-31,-6-18-44 0,-8-10-5 0,-8-18-94 15,-3-6-151-15</inkml:trace>
  <inkml:trace contextRef="#ctx0" brushRef="#br0" timeOffset="4844.72">8740 9720 1127 0,'-12'0'486'0,"-21"8"-251"0,-8 8-81 15,-8 21-78-15,-3 8-16 16,-1 13-28-16,3 3-11 16,6-4-11-16,12-1-36 15,11-13-194-15</inkml:trace>
  <inkml:trace contextRef="#ctx0" brushRef="#br0" timeOffset="5442.15">9096 9929 491 0,'-3'-15'349'0,"-5"-22"58"16,-2-1-120-16,-5 2-94 15,-3 5-42-15,-7 12-78 16,-4 3-35-16,-1 13-41 16,-7 3-17-16,11 10-17 15,3 7 1-15,5 8 5 0,15 1 8 16,5 3 21-16,12-3 7 16,14-4 14-16,-1-7 0 15,5-9 0-15,-4-6-1 16,-1-8 0-16,-5-4 0 15,-7-3 2-15,-4 0-3 16,-8 4-13-16,-2 2-11 16,-5 10-13-16,1 5-4 15,5 9 3-15,4 3 9 16,12 1 6-16,7 0 5 16,9-3 4-16,3-7 2 0,0-9 8 15,-6-5 4-15,-9-14 11 16,0 1 10-16,-6-13 19 15,-3 0 7-15,-3-6 15 16,-4-4 3-16,-6 8-13 16,2 4-9-16,-2 14-28 15,-17 2-12-15,15 24-21 16,2 7-3-16,-4 19 3 16,21 16-1-16,-14 8 4 15,-3 6 1-15,1-5-2 16,-1 2 0-16,3-16-1 15,4-9-1-15,5-9-43 0,2-10-64 16,4-14-176-16</inkml:trace>
  <inkml:trace contextRef="#ctx0" brushRef="#br0" timeOffset="5581.22">9378 9956 945 0,'6'-6'481'0,"2"-4"-155"0,17 2-143 15,14 2-48 1,10 4-74-16,1 0-31 0,-2 2-233 16</inkml:trace>
  <inkml:trace contextRef="#ctx0" brushRef="#br0" timeOffset="5941.59">9816 9639 1676 0,'-5'7'-8'0,"4"1"3"0,-7 8-1 16,9 4-6-16,8 2 7 16,4-1 5-16,16-2 6 15,1-2 6-15,3-4 6 16,0-4 2-16,-12-8 6 15,-4-1 0-15,-17-5-13 16,-12-1-6 0,-16 1-12-16,-5 0-6 0,-6 3 4 31,10 4 0-31,4 2-4 0,3 8 2 0,17 7 20 16,-3 6 11-1,16 4 28-15,5 3 20 0,16-5 13 16,11-5 1-16,15-7-18 15,8-7-15 1,-9-10-65-16</inkml:trace>
  <inkml:trace contextRef="#ctx0" brushRef="#br0" timeOffset="6982.3">1629 11528 728 0,'5'-9'395'16,"8"-6"-99"-16,12-10-111 16,13-5-27-16,6-3-47 15,-1-1-21-15,-9 16-39 16,-9 9-23-16,-10 18-32 16,-9 12-9-16,-8 18-5 15,-5 9 3-15,-3 10 11 0,2-2 4 16,9-8 4-1,4-7 4-15,16-13 7 0,7-7 4 16,9-16 11 0,3-8 6-16,-2-16 4 15,-3-4 1-15,-9-9-1 0,-3-1-2 16,-10-7-7 0,-1 0-3-16,-8-6-9 15,-4 2-7-15,0 11-8 16,-1 7-1-16,-2 26-5 0,0 11 0 15,1 21 3-15,1 7-1 16,9 6 3-16,2 2 0 16,10-7 0-16,3-5-2 15,3-6-146-15,2-6-84 16</inkml:trace>
  <inkml:trace contextRef="#ctx0" brushRef="#br0" timeOffset="7357.39">1737 11210 828 0,'1'-2'398'15,"10"-4"-114"-15,13 1-79 0,25 1-54 16,12 1-15-16,16 3-42 15,3 1-20-15,-4 0-33 16,-7-1-9 0,-19 0-14-16,-7-1-5 15,-22-4-8 1,-14 2-24-16,-13-8-45 0,-13 2-9 0,-10-8 2 16,1 1 22-16,5 0 39 15,6 1 5-15,13 9-8 16,6 2-5-1,9 13 14-15,9 5 11 16,2 11 38-16,-1 5 21 0,-9 2 10 0,-9 1-3 16,-12-1-21-16,-5-5-13 15,10-5-109-15</inkml:trace>
  <inkml:trace contextRef="#ctx0" brushRef="#br0" timeOffset="7839.96">2719 11189 832 0,'-16'1'405'0,"-28"5"-161"16,-16 2-55-16,15 22-93 16,-2 11-44-16,17 24-34 15,18 13-2-15,10 3 10 16,6-5 10-16,22-13 8 15,6-7-1-15,8-15-6 16,9-8-5 0,3-13-79-16,0-8-64 0</inkml:trace>
  <inkml:trace contextRef="#ctx0" brushRef="#br0" timeOffset="8308.57">3145 11351 613 0,'0'-4'394'0,"2"-1"7"0,-12 5-214 16,-9 0-47-1,-7 5-68-15,1-1-31 0,1 0-23 16,6-1-1-16,0-3-3 15,-2-5 0-15,1 1-10 16,-3 0-4 0,5 7-11-16,-1 4-2 0,2 6-1 15,1 5-1 1,1 2-1-16,2 4 5 0,4-3 9 16,3 2 5-16,5-8 13 0,7-1-1 15,8-8 4 1,6-2 2-16,7-9 1 15,4-7-2-15,11 9-8 0,-3-2-6 16,3 16-3 0,4 5-1-16,-14 1 0 0,-5 5 2 0,-24 2 4 15,-12 3 2-15,-19-1 3 32,-5-3 3-32,0-7 2 0,0-4 4 0,1-12 1 15,4-5-15 1,-2-12-43-1,9-2-33-15,13-1-102 16,7 3-80-16</inkml:trace>
  <inkml:trace contextRef="#ctx0" brushRef="#br0" timeOffset="8592.48">3283 11209 901 0,'10'4'444'0,"16"13"-149"16,1 13-87-16,4 25-85 0,-1 12-20 0,-10 8-31 15,-10 1-20-15,-19-7-30 16,-11-3-6-16,-9-12-2 15,3-5-2-15,9-19 0 16,6-9-15 0,11-17-92-1,6-4-64-15,11-9-412 16</inkml:trace>
  <inkml:trace contextRef="#ctx0" brushRef="#br0" timeOffset="8902.24">3793 11507 885 0,'3'0'438'16,"2"-1"-153"-16,18 1-106 16,11 5-44-16,10 1-44 15,2-1-26-15,-1-1-34 16,-3 0-5-16,1-3-16 16,-3 4-40-16,-8-5-142 15,-6-3-129-15</inkml:trace>
  <inkml:trace contextRef="#ctx0" brushRef="#br0" timeOffset="9125.65">3789 11681 538 0,'1'3'333'16,"11"3"58"-1,12 0-99-15,19 0-56 0,6-2 4 16,10-3-55-16,1 2-29 16,-13 0-55-16,-1-2-28 0,-17 2-45 15,-9-2-12 1,-8-1-57-16,-5 0-95 0</inkml:trace>
  <inkml:trace contextRef="#ctx0" brushRef="#br0" timeOffset="18148">4868 11100 798 0,'-8'0'379'0,"-14"8"-143"0,-13-1-77 0,-11 20-70 31,1 15-23-31,8 31-27 0,6 15-16 0,15 9-9 16,12 1-2-16,17-18-2 15,8-11 1 1,14-13-1 0,6-8-2-16,18-9-3 0,7-9 0 15,8-12-172 1</inkml:trace>
  <inkml:trace contextRef="#ctx0" brushRef="#br0" timeOffset="18573.3">5170 11237 1055 0,'-5'1'434'16,"1"1"-242"-16,-8 16-135 16,1 7-30-16,-2 14-5 15,1 7 1-15,9 3-5 16,6-1-1-16,17-7-3 16,4-8 4-16,18-8 2 0,3-7 1 15,1-7-3-15,-1-3-16 16,-14-5-102-16,-8-8-70 15,-9-10-98-15,-3-9-93 16,-2-13 98-16,4-1 73 16,-6-9 193-1,-6 2 152-15,-2 7 89 16,-4 10 28-16,-3 19-64 0,6 10-42 16,-7 22-72-16,2 9-29 15,0 20-24-15,0 2-5 0,7 4-13 16,-2-4-5-16,4-5-7 15,7-6-3-15,5-10-86 16,7-6-105-16</inkml:trace>
  <inkml:trace contextRef="#ctx0" brushRef="#br0" timeOffset="18894.21">5935 11430 919 0,'-16'-15'424'0,"-26"-13"-182"15,-5 5-66-15,-4 12-89 0,-3 11-27 16,10 19-43-16,3 10-10 16,13 15-7-16,11 6-1 15,13 1 0 1,9 1 1-16,17-5 1 0,13-8 2 0,17-6 8 15,7-10 8 1,4-20 30 0,-5-6 12-16,-13-20 34 15,-7-10 9-15,-21-7 0 16,-14-5-9-16,-19-6-39 0,-7 4-22 16,-11 6-70-16,-1 9-70 15,7 19-225-15</inkml:trace>
  <inkml:trace contextRef="#ctx0" brushRef="#br0" timeOffset="19457.47">6252 11204 912 0,'8'3'393'0,"5"10"-217"16,-6 9-51-16,-8 9-62 15,-5 3-20-15,-5 2-20 16,4-1-5-16,3-8-7 16,3-8-4-16,7-12-4 0,0-7 1 15,5-14 2-15,4-6 2 16,2-9 1-16,3-2-1 16,2 6-1-16,1 7 5 15,-8 9 15-15,1 7 13 16,-10 8 17-16,-4 4-2 15,-2 8-14-15,0 2-10 16,-2 0-16-16,4 0-6 16,3-8-4-16,-4-5-3 0,7-7-2 15,-5-8 1-15,5-7 3 16,3-3 2-16,-1-7 1 16,2 5-1-16,-2 4-1 15,4 6-1-15,0 10 1 16,-1 4 3-16,3 11-1 15,2 2 1-15,1 3-4 16,2 3 0-16,-3-4-154 16,-3 0-178-16</inkml:trace>
  <inkml:trace contextRef="#ctx0" brushRef="#br0" timeOffset="19641.43">6233 11578 924 0,'18'0'429'16,"28"0"-182"-16,11 1-44 15,14-1-91-15,5-1-32 0,-8 0-51 16,-4 2-25-16,-19 6-131 16,-15 4-120-16</inkml:trace>
  <inkml:trace contextRef="#ctx0" brushRef="#br0" timeOffset="19914.07">6534 11706 760 0,'-18'-1'338'15,"-14"1"-174"-15,1 5-43 16,8 3-68-16,7 2-24 15,10 1-23-15,6 1 0 16,12 1 8-16,8 3 8 16,16 5 10-16,4 1-3 15,0 8-1-15,-10-2 2 16,-24-3 18-16,-15-2 27 0,-21-6 21 16,-5-5 0-16,-7-11-16 15,6-7-28-15,11-13-51 16,5-5-82-16,10-5-359 15</inkml:trace>
  <inkml:trace contextRef="#ctx0" brushRef="#br0" timeOffset="20227.57">6703 11114 792 0,'14'-3'426'0,"17"4"-68"0,6 14-127 16,11 30-105-16,-1 15-11 15,-7 28-35-15,-7 5-34 16,-26 5-27-16,-14 2-4 15,-12-7-1 1,-8-4-1-16,9-9-2 0,6-8 0 16,8-28-24-16,7-12-86 15,21-26-297 1</inkml:trace>
  <inkml:trace contextRef="#ctx0" brushRef="#br0" timeOffset="20559.37">7333 11528 1014 0,'2'-10'487'0,"-1"0"-202"16,0 5-80-16,-4 13-114 16,-3 11-42-16,1 11-40 15,0 3-4-15,2 12-1 16,3 1-1-16,8-1 2 16,3 1 3-16,6-12 8 15,3-8 4-15,-3-14 4 16,1-6-2-16,-3-13-53 15,-2-8-74-15</inkml:trace>
  <inkml:trace contextRef="#ctx0" brushRef="#br0" timeOffset="20716.66">7291 11283 1059 0,'6'-2'504'15,"0"-4"-201"1,3 6-190-16,6 0-55 0,-4 4-111 16,8-1-132-16</inkml:trace>
  <inkml:trace contextRef="#ctx0" brushRef="#br0" timeOffset="21071.64">7145 11119 929 0,'8'-3'395'0,"14"-1"-209"16,15 1-38-16,12 0-46 0,10 5-14 15,9 1-33-15,-4 1-17 0,-2-1-18 16,-9-3-3-16,-16-1-6 16,-11 0 1-16,-17-4-12 15,-9-2-1-15,-7-2-4 16,0-2-2-16,0 0 7 16,5 6 4-16,2 1 13 15,2 4 2-15,-2 0 10 16,0 0 8-16,7 10 1 15,30 43 2-15,-40-25-3 16,-5-2-10-16,1-5-73 16</inkml:trace>
  <inkml:trace contextRef="#ctx0" brushRef="#br0" timeOffset="21541.93">7882 11597 729 0,'2'2'381'15,"9"0"-105"-15,11 2-44 16,23-4-39-16,18 0-21 16,24 0-27-16,-1-1-21 15,-6 1 7-15,-12-4-150 16</inkml:trace>
  <inkml:trace contextRef="#ctx0" brushRef="#br0" timeOffset="22299.22">8877 11059 742 0,'-24'19'308'15,"-17"12"-167"-15,-7 35-81 16,3 24-8-16,11 23-2 16,10 8-1-16,23 0-6 15,12-13-5-15,26-12-3 16,9-13-4-16,8-29-9 15,5-15-59-15</inkml:trace>
  <inkml:trace contextRef="#ctx0" brushRef="#br0" timeOffset="22621.03">9043 11600 906 0,'6'-13'398'0,"2"-3"-188"16,6-9-99-16,3-2-15 16,2-5-3-16,-3-8 1 0,-2-1-20 15,-6 2-7-15,-6 14-16 16,-2 12-17-16,-8 21-21 15,0 15-9-15,-3 29-12 16,1 12 1-16,10 6 4 16,4 0 3-16,8-11 1 15,2-9 3-15,5-12-23 16,5-8-43-16,1-16-204 16</inkml:trace>
  <inkml:trace contextRef="#ctx0" brushRef="#br0" timeOffset="23086.79">9571 11381 800 0,'11'-9'407'15,"5"-8"-108"-15,-6 5-56 16,-11 5-106-16,-10 6-36 15,-15 2-67-15,-5 5-22 16,-8 1-12-16,-3 1-2 16,7 0-19-16,7 0-23 15,8 2-21-15,4 2-1 16,1 1 19-16,4 2 22 0,-1 3 22 16,5-1 3-1,3 5 4-15,-2-3 4 0,5-1 8 16,3-1 2-16,5-6 5 15,3-1-1-15,8-6-5 16,4-4 0-16,13-1-9 0,7-1-2 0,9 6-4 31,2 4 0-31,-1 8 2 16,-4 2 0-16,-15 4 4 16,-7 5 5-16,-23-1 6 15,-7 2 5-15,-22 0 1 16,-8-5-2-16,-11-4-3 15,-1-5-2-15,9-11 2 16,6-5-1-16,13-14-33 16,6-2-38-16,8-4-176 15</inkml:trace>
  <inkml:trace contextRef="#ctx0" brushRef="#br0" timeOffset="23820.2">9983 11255 482 0,'3'-6'353'0,"4"-4"24"16,1 10-168-16,-1 4-42 15,-3 13-78-15,-3 6-29 16,-1 9-25-16,-5 2-9 15,3-1-9-15,1-5-4 16,1-12-4-16,6-7-2 16,2-11-6-16,3-8-2 0,5-11-1 15,-1-6 1-15,0-5 2 16,-2 2 3-16,-3 4-3 16,2 3-2-16,-2 10-1 15,3 6 0-15,-1 10 4 16,-1 7 5-16,3 13-1 0,-3 1 2 15,2 7-2-15,-5-1-1 0,0-6-1 16,-1-2 0-16,-3-12-1 16,-1-3 1-16,-1-8-1 15,0-1 1 1,3-7-1-16,2-3-1 0,-1-2 1 16,2-1-2-16,-1 8 1 15,1 2 0-15,-1 8-2 16,0 5 2-1,0 12-2 1,0 3-2-16,4 5-146 0</inkml:trace>
  <inkml:trace contextRef="#ctx0" brushRef="#br0" timeOffset="24016.12">9915 11599 947 0,'16'0'407'0,"30"0"-222"15,17 2-38-15,17-1-72 16,7 4-21-16,-4 1-35 16,-8-5-8-16,-19 6-145 15,-10-2-225-15</inkml:trace>
  <inkml:trace contextRef="#ctx0" brushRef="#br0" timeOffset="24322.37">10150 11786 601 0,'-11'-3'327'15,"-16"1"-69"-15,-1 0-53 16,9 3-83-16,3 2-35 16,15 9-37-16,4 2-7 15,15 10-4-15,9 7-1 16,10 5-11-16,0 4-3 0,-10-3-6 16,-3-5 4-1,-24-10 17-15,-10-9 8 16,-19-4 11-16,-10-9-1 15,-6-8-14-15,3-3-8 16,9-10-34-16,10-1-82 16</inkml:trace>
  <inkml:trace contextRef="#ctx0" brushRef="#br0" timeOffset="24667.48">10473 11006 1061 0,'8'7'424'0,"4"7"-247"16,19 27-98-16,13 21-2 16,7 40 26-16,6 15 3 15,-16 11-28-15,-15-4-14 16,-26-11-34-16,-14-5-12 16,-18-14-5-16,-4-13-1 0,1-29-1 15,3-17-64 1,12-20-151-16,7-7-118 0</inkml:trace>
  <inkml:trace contextRef="#ctx0" brushRef="#br0" timeOffset="24924.18">11192 11487 1266 0,'-2'-6'577'0,"2"2"-266"15,2 4-181 1,-2-1-53-16,0 1-51 0,0 0-119 15</inkml:trace>
  <inkml:trace contextRef="#ctx0" brushRef="#br0" timeOffset="25212">11207 11674 1053 0,'-1'5'469'16,"-1"1"-220"-16,2 13-124 15,2 6-44-15,5 20-34 16,1 9-16-16,-1 16-20 16,-1 2-1-16,-11-10-2 15,-5-4 3-15,-12-14 13 16,-3-9 7-16,-8-12 7 15,3-10 2-15,2-16-8 16,2-7-8-16,10-16-86 16,5-4-60-16,2-9-322 15</inkml:trace>
  <inkml:trace contextRef="#ctx0" brushRef="#br0" timeOffset="25686.25">10930 11198 764 0,'2'-4'400'16,"1"-1"-100"-16,24 1-182 0,14 4-43 16,25 1-30-1,12 4 5-15,9-3 7 16,1 2 1-16,-12-1-9 0,-11-2-7 16,-21-1-16-16,-14-3-4 15,-21-1-7 1,-8 1-8-16,-13-2-29 0,-7 1-33 15,-6-8-50 1,-2-2-3-16,7 0 22 16,5 1 28-16,14 5 32 15,5 1 6-15,17 8 13 0,8 5 6 16,4 13 34-16,1 8 42 16,-11 10 45-16,-15 1 15 15,-20-3 30 1,-10-2-20-16,-12-14-40 0,-2-1-13 15,4-14 7-15,3-4-181 16</inkml:trace>
  <inkml:trace contextRef="#ctx0" brushRef="#br0" timeOffset="41993.28">1832 12754 514 0,'-3'-1'260'15,"-3"10"-92"-15,-1 15-63 0,0 32-85 16,-2 11 2-16,-4 12 9 31,2 1-2-31,-5-15 6 0,3-8 17 0,6-21 49 16,4-12 14-16,3-21 49 16,4-7-5-16,4-17-36 15,1-9-8-15,1-16-50 16,-6-6-12-16,-5-18-15 31,-6-9-7-31,-1 2-17 0,1 3-8 16,5 22-16-1,1 14-5-15,0 21-2 0,-2 7-10 16,-1 17-11-16,1 10-4 16,2 19-7-16,4 13 8 15,9 16 17-15,9 6 8 16,9-11 12-16,2-9 4 15,5-19 5-15,0-13-2 16,7-9 0-16,-4-8 0 16,-3-13 6-16,-7-5 1 15,-6-18 8-15,-1-8 1 0,-8-15 3 16,-1-7 0-16,-9-2-4 16,-5 9-5-16,-5 20-9 15,-1 14-7-15,-2 22-20 16,0 9-6-16,-2 25-1 15,2 9 4-15,7 19 16 16,2 4 6-16,10-1 3 16,3-4 1-16,3-12 2 15,3-7 2-15,2-9 1 16,0-4-43-16,7-11-184 16</inkml:trace>
  <inkml:trace contextRef="#ctx0" brushRef="#br0" timeOffset="42348.6">2607 12939 954 0,'-17'-8'415'16,"-16"0"-214"-16,0 5-67 15,3 12-76-15,7 9-31 0,14 5-40 16,6 0-9-16,16-7 3 15,7-1 6-15,3-6 13 16,3-2 5 0,-4 0 6-16,-2-1 2 0,-10-5 0 15,-3 1 1-15,-10-1-2 16,-10-1 0-16,-9 5-5 16,-8 1-5-16,-6 8-4 15,5 2-5-15,8 2-8 16,7 1-2-16,22-1 0 15,8 1 4-15,11-4 12 16,6-3 4-16,-3-4 8 16,-1-2-3-16,-5-6-97 15,-2 0-194-15</inkml:trace>
  <inkml:trace contextRef="#ctx0" brushRef="#br0" timeOffset="42467.94">2570 12889 977 0,'-9'-20'513'0,"-7"-19"-155"15,5 9-109-15,7 15-158 16,5 7-62-16,5 8-48 16,4 8-123-16</inkml:trace>
  <inkml:trace contextRef="#ctx0" brushRef="#br0" timeOffset="42635.38">2688 12966 787 0,'5'0'335'16,"18"6"-166"-16,10-2-69 16,20 4-57-16,4-5-3 0,-5-2-18 31,-2 4-6-31,-17-1-26 0,-8 0-70 16,-9-3-212-16</inkml:trace>
  <inkml:trace contextRef="#ctx0" brushRef="#br0" timeOffset="42769.55">2953 13016 612 0,'-4'9'277'0,"-6"10"-109"16,3 2-27-1,9 5-23-15,3-3-14 0,8 3-34 16,1-5-15-16,2-6-21 16,-4-1-64-16</inkml:trace>
  <inkml:trace contextRef="#ctx0" brushRef="#br0" timeOffset="43125.1">3265 13189 768 0,'4'1'367'0,"1"0"-121"0,8 3-115 16,2 0-12-16,5-2-13 15,0 0-12-15,2-6-31 16,0-2-11-16,-2-6-18 16,0-2-5-16,-6 0-4 15,-4-3-3-15,-10-1-6 16,-3 0-4-16,-10-2-6 16,-9 3-1-16,-7 2-3 15,-5 4-2-15,3 6-7 16,5 7-2-16,8 11-11 15,3 4 2-15,10 8 10 16,2 0 3-16,7 12 12 16,4 5 5-16,0 9 4 15,-3 3 1-15,-4-1 0 16,0-2-3-16,2-12-8 0,3-6-104 16</inkml:trace>
  <inkml:trace contextRef="#ctx0" brushRef="#br0" timeOffset="43473.54">3868 13133 516 0,'-10'-6'365'0,"-18"-11"54"15,-3-2-132-15,-7 5-130 16,-2 1-48-16,-1 13-77 16,3 5-20-16,8 10-16 15,10 8 0-15,10 3 4 16,10 4 1-16,20-4 20 0,8-2 16 15,13-7 21-15,6-5 6 16,1-10-5-16,-6-2-7 16,-9-9-8-16,-14-4 1 15,-14-5-56-15,-8-5-105 16</inkml:trace>
  <inkml:trace contextRef="#ctx0" brushRef="#br0" timeOffset="43697.51">4161 13011 1089 0,'6'-2'516'0,"3"-8"-230"16,1 5-86-16,-2 2-121 15,2 3-41-15,1 6-92 16,-2 1-98-16</inkml:trace>
  <inkml:trace contextRef="#ctx0" brushRef="#br0" timeOffset="43866.93">4228 13255 1171 0,'-2'1'620'16,"-1"1"-140"-16,0 3-252 16,2-5-58-16,0 0-85 15,1 0-34-15,0 0-68 16</inkml:trace>
  <inkml:trace contextRef="#ctx0" brushRef="#br0" timeOffset="45315.11">4884 12816 859 0,'3'-1'399'15,"-3"-8"-191"-15,-3 9-72 0,-3 21-95 16,-7 11-27-16,5 36-15 16,1 11 8-16,5 20 15 15,-4 2 0-15,6 1 0 16,3-7-4-16,4-22-7 15,9-13-1-15,-1-27-34 16,5-5-126-16</inkml:trace>
  <inkml:trace contextRef="#ctx0" brushRef="#br0" timeOffset="45803.28">5178 13227 795 0,'3'-5'387'0,"3"-3"-143"0,-6 8-145 16,-2 8-42-16,-4 11-42 16,-4 5-7-16,0 14-2 15,2 5 0-15,8 5-2 16,6-5-2-16,13-8 4 16,11-6 4-16,8-13 15 15,2-2 8-15,4-14 12 16,-5-4 3-16,-9-14 0 15,-4-7-2-15,-15-11-7 16,1 3-5-16,-8-10-9 16,-1 10-3-16,0 5-9 15,-9 4-4-15,4 19-10 0,-5 3-7 16,6 15 2-16,1 5 0 16,1 9 5-16,1 3 3 15,5 4 0-15,-1 2 1 16,-6-6 0-1,5 2 0-15,0-10-58 0,-1-8-89 16</inkml:trace>
  <inkml:trace contextRef="#ctx0" brushRef="#br0" timeOffset="46229.15">5106 13054 885 0,'2'0'368'0,"9"1"-186"15,10-2-31-15,23-1-21 16,13 2-8-16,11-4-43 15,5 3-25-15,-12 0-28 0,-6 0-9 16,-13 0-17-16,-11-1-13 16,-14 2-36-16,-10-2-9 15,-13-1-6-15,-6-8 10 16,-7-3 34-16,3 1 8 16,3-4 15-16,9 6 0 15,4 4-6-15,0 5-3 0,13 9 4 16,-1 5 4-16,10 9 15 15,0 0 8-15,-7 1 7 16,-2-4 3-16,-10-2-4 16,-3-2-5-16,0-3-27 15,0-2 76-15</inkml:trace>
  <inkml:trace contextRef="#ctx0" brushRef="#br0" timeOffset="46758.83">5965 12977 894 0,'-16'-3'405'0,"-20"7"-198"0,-5 12-50 16,-4 19-81-16,2 10-32 15,10 18-37-15,12 8-7 16,20 15-2-16,10-3-4 16,21-11 0-16,12-11-3 15,7-24-4-15,2-8 3 16,2-16-87 0,-1-4-125-16</inkml:trace>
  <inkml:trace contextRef="#ctx0" brushRef="#br0" timeOffset="47235.92">6287 13214 677 0,'2'-2'384'16,"3"-5"-91"-16,-5 0-97 0,-2-1-44 16,-8 0-77-16,-1 2-29 0,-8 3-33 0,-6-3-7 31,-3 5-6-31,-2-2-1 16,4 3-5-16,3 3-3 15,4 0-4-15,4 5 0 16,-2 3-2-16,0 4 3 15,-1 2 4-15,1 4 5 16,6-1 8-16,-1 0 2 16,9-2-1-16,1-6-2 0,12-6 3 15,8-4 2-15,8-7 2 16,8-1-1-16,9 2-10 16,4 2-1-16,4 10-4 15,-4 7 0-15,-11 4 4 16,-12 6 1-16,-18-1 10 15,-10 1 6-15,-15 1 9 16,-4-2 4-16,-9-8-3 16,-1-2 1-16,2-12-7 15,1-5-26-15,6-4-100 16,9-7-121-16</inkml:trace>
  <inkml:trace contextRef="#ctx0" brushRef="#br0" timeOffset="47495.56">6400 13091 1893 0,'14'15'24'0,"-2"9"1"15,17 21 22-15,-10 11-18 16,-7 6-5-16,-6 2-5 16,-10-2-3-16,-6-11-1 15,-4-7-5-15,2-19-50 16,1-4-86-16</inkml:trace>
  <inkml:trace contextRef="#ctx0" brushRef="#br0" timeOffset="47834.81">6726 12889 906 0,'2'-15'461'16,"2"-16"-144"-16,-3 16-109 16,-1 5-43-16,-2 14-80 15,1 15-38-15,-1 24-41 16,2 13 2-16,6 21 2 16,0 7 5-16,3 7-1 15,0 6 1-15,-2-7-1 16,3-6-2-16,-3-22 1 15,-3-15 1-15,0-20-1 16,-2-8-2-16,0-12-34 16,-1-3-78-16</inkml:trace>
  <inkml:trace contextRef="#ctx0" brushRef="#br0" timeOffset="48127.34">7009 13246 974 0,'15'-2'444'16,"11"0"-201"0,25 0-123-16,8-1-9 0,4 3-60 15,-5 0-18-15,-14 1-33 16,-9 2-60-16,-16-1-181 16</inkml:trace>
  <inkml:trace contextRef="#ctx0" brushRef="#br0" timeOffset="48305.25">7046 13436 811 0,'2'3'368'16,"16"6"-110"-16,10 0-49 15,20-2-6-15,9 5-27 0,-2-11-74 16,-3 1-29-16,-12-2-102 15</inkml:trace>
  <inkml:trace contextRef="#ctx0" brushRef="#br0" timeOffset="49211.8">7798 13228 680 0,'5'14'236'0,"2"24"-194"31,6 16-28-31,3 15 50 0,2 5 14 16,-1-12 13-16,3-8-5 0,-5-19 21 16,-2-11 7-16,2-16 26 15,-6-8 6-15,0-19-42 32,-1-10-18-32,-5-20-37 0,-3-14-14 0,-6-21-17 31,0-13-2-31,-2-8-7 0,-2 0-3 15,0 12-9-15,-1 9-4 0,3 18-5 0,2 14-2 16,2 21 4-16,3 6 0 16,2 10-4-16,5 2-4 15,8 3-11-15,10 4-4 32,21 0-3-32,14 4 3 0,33 2 6 0,15 1 3 15,36 2 9-15,18 2 1 0,38 3 2 31,21-2 2-31,26 0 2 16,5-4 7-16,-13-6 11 16,-12-4 4-16,-36-4 20 15,-11 0 16-15,-19 5 4 16,-13 1 0-16,-1 2-17 16,-8 4-18-16,-15 0-9 15,-6 0-2-15,-40 3-2 16,-17 1-1-16,-32-2-6 15,-16 4-3-15,-9 1-6 16,-7-1-1-16,-6 0 4 16,-2 3 2-16,1-5 5 15,0 1 1-15,2-2 5 16,3-2 3-16,2-1 1 0,-4-2 2 16,1-4 1-16,2 3 1 15,5-1 0-15,1 1 0 16,-1 2-5-16,0 1-4 15,0 0-5-15,0 0-5 0,3 12 1 16,39 53 1-16,-32-10 1 16,5 11 4-16,-13-1 6 15</inkml:trace>
  <inkml:trace contextRef="#ctx0" brushRef="#br0" timeOffset="49756.08">8157 13163 712 0,'10'-6'393'16,"8"-7"-123"-16,-1 12-118 0,-6 4-50 15,-5 11-77-15,-2 3-12 16,-7 7-1-16,0 2 1 16,2 5-4-16,4-1-5 15,16-2-3-15,5-4 1 16,8-8 2-16,-1-3 0 16,-7-10-60-16,-3-2-74 15</inkml:trace>
  <inkml:trace contextRef="#ctx0" brushRef="#br0" timeOffset="49945.01">8451 13200 562 0,'-7'-5'358'0,"-6"-5"-12"15,3 6-103-15,-2 7-120 16,3 8-40-16,1 13-45 16,3 6-15-16,8 17-7 15,-2 3-3-15,6 4-2 16,1-2-2-16,-3-5-2 15,1-6 1-15,-7-11 30 16,1-1-133-16</inkml:trace>
  <inkml:trace contextRef="#ctx0" brushRef="#br0" timeOffset="50275.63">8813 13421 764 0,'-1'-18'384'0,"-5"-19"-106"16,-6 3-46-1,0 0-65-15,-8 4-29 0,-4 12-60 16,1 3-34-16,-8 14-39 16,0 3-11-16,2 13-12 15,0 9 3-15,11 14-2 16,5 8-1-16,13 3 6 15,7-4 1-15,16-7 7 16,8-5 10-16,8-13 24 16,6-5 12-16,-7-15 21 15,-6-7 2-15,-7-7-9 16,-14-4-6-16,-4-5-17 16,-2 0-21-16,-11-3-106 15,5 4-79-15</inkml:trace>
  <inkml:trace contextRef="#ctx0" brushRef="#br0" timeOffset="50588.63">8768 12992 805 0,'0'-16'389'0,"5"-14"-117"15,4 2-65 1,10 12-61-16,1 8-19 0,8 8-50 16,-2 4-24-16,-1 12-23 15,-1 3-11-15,-18 2-4 16,-6 5-1-16,-16 0 0 16,-3-1 1-16,0-3-4 15,4-6-2-15,10-6-4 16,1 0-3-16,6-4-2 15,5 1 0-15,8 0 3 16,8 1 1-16,11 0-1 16,3-1 8-16,1 3-154 15</inkml:trace>
  <inkml:trace contextRef="#ctx0" brushRef="#br0" timeOffset="51152.74">9350 13181 742 0,'-2'-5'406'0,"-1"-2"-69"15,0 3-58-15,1 5-112 16,2 6-49-16,1 11-78 16,1 7-20-16,4 17-2 15,-4 8 1-15,2 7-4 16,-3 0-1-16,-1-11-1 16,6-6-5-16,2-14-41 15,-4-10-56-15,-1-9-172 16</inkml:trace>
  <inkml:trace contextRef="#ctx0" brushRef="#br0" timeOffset="51326.44">9164 13380 711 0,'0'0'409'0,"6"-2"-57"0,8 2-72 31,17 0-75-31,10 3-24 0,13 3-37 0,5 0-36 15,-1 0-46-15,-3-3-62 32</inkml:trace>
  <inkml:trace contextRef="#ctx0" brushRef="#br0" timeOffset="52049.53">9923 13044 828 0,'-16'0'351'16,"-20"8"-212"-16,0 11-28 15,0 19-62-15,2 13-24 16,10 25-18-16,10 11 8 16,21 5 20-16,9-9 9 15,12-20 8-15,5-13-6 16,2-21-12-16,2-4-4 0,-6-14-115 15,-6-7-195 1</inkml:trace>
  <inkml:trace contextRef="#ctx0" brushRef="#br0" timeOffset="52207.91">9879 13339 647 0,'-2'0'378'0,"1"0"-34"15,4 2-172-15,-3-2-95 16,30 5-25-16,52 10-17 16,-27-8 6-16</inkml:trace>
  <inkml:trace contextRef="#ctx0" brushRef="#br0" timeOffset="52477.11">10248 13423 692 0,'2'-8'363'0,"1"-10"-81"0,0-6-97 16,3-5-58-16,-6-3-8 16,6 0-10-16,-4 3-15 0,0 11-22 15,0 6-18-15,-6 13-42 16,3 11-7-16,-3 19-18 15,4 9-3 1,3 13 15-16,5 6 1 0,1-7 2 16,4-6 0-16,-4-14 9 15,-7-10-86-15,1-8-164 16</inkml:trace>
  <inkml:trace contextRef="#ctx0" brushRef="#br0" timeOffset="52716.44">10368 13256 745 0,'-1'-1'375'0,"9"3"-99"0,6 7-114 0,15 13-81 15,9 8 5 1,6 10-4-1,-2 1-14-15,-11 0-24 0,-11-4-7 0,-20-9-9 16,-6-3-3 0,-10-6-5-16,-4-9-71 0</inkml:trace>
  <inkml:trace contextRef="#ctx0" brushRef="#br0" timeOffset="52867.78">10410 13275 926 0,'11'-4'433'0,"14"-8"-183"16,2 3-69-16,10 5-75 0,1 2-46 15,-2 4-90 1,-2 3-115-16</inkml:trace>
  <inkml:trace contextRef="#ctx0" brushRef="#br0" timeOffset="53142.65">10652 13076 929 0,'12'7'378'15,"16"16"-226"-15,2 11-25 16,1 16-18-16,-3 6-14 16,-5 9-29-16,-9 2-15 15,-13-1-24-15,-6-6-6 16,-16-9-6-16,3-7-4 16,0-13-26-16,1-6-47 15,8-9-187-15</inkml:trace>
  <inkml:trace contextRef="#ctx0" brushRef="#br0" timeOffset="53537.11">10725 12883 889 0,'10'-8'448'16,"1"-6"-131"-16,11 6-134 0,3 4-33 0,10 9-52 16,7 13-29-1,-10 3-41-15,-4 4-9 16,-23 3-7-16,-10-4 0 15,-16 2 0-15,-3 1-1 16,-1-12-1-16,6-3-3 16,14-1-5-16,5-4-1 0,23 1 1 15,11-4 0 1,16-2 2-16,10-4 2 16,-2 4-1-16,-5 1 1 0,-22 1-2 15,-12-2-2-15,-19 2-26 16,-13-1-53-16</inkml:trace>
  <inkml:trace contextRef="#ctx0" brushRef="#br0" timeOffset="69777.95">11460 13536 593 0,'-8'-7'305'15,"-8"-8"-62"1,-2-2-35-16,8-4-44 16,3-1-27-16,12-5-59 0,8-1-21 15,17-6-24 1,6 4-2-16,6 11 1 16,-3 6 2-16,-5 16-2 15,-5 9 1-15,-10 11 14 0,-3 6 5 16,-3 1 0-1,0-1 0-15,4-4-14 16,2-7-8-16,7-6-9 16,2-7-1-16,6-14-2 15,2-3-4-15,-8-15 2 0,-6-5 1 16,-13-4-8-16,-7 1-11 16,-13 9-63-16,-3 9-31 15,-5 17-117-15,0 10-117 16</inkml:trace>
  <inkml:trace contextRef="#ctx0" brushRef="#br0" timeOffset="69988.2">11514 13697 792 0,'1'-1'372'0,"11"-1"-164"15,12 2-30-15,27-1-39 16,5 1-22-16,17 0-16 16,4 0-11-16,-9-2-28 15,2 1-16-15,-5-4-19 16,-6-1 48-16</inkml:trace>
  <inkml:trace contextRef="#ctx0" brushRef="#br0" timeOffset="70553.66">12488 13233 805 0,'-2'-2'400'16,"-2"1"-149"-16,-4 12-141 0,-2 4-39 15,-4 16-46-15,1 7-2 16,8 7-2-16,5 0 4 16,17-7 12-16,10-7 4 15,11-14 1-15,2-6-5 16,-1-7-11-16,-3-4-4 16,-13-8-3-16,-6-3-19 15,-5-16-98-15,-2-5-48 16,5-11-55-16,-6-1 17 15,2-2 95-15,-9 2 46 16,-3 11 118-16,1 10 34 0,-6 17 26 16,3 8 6-16,0 22-53 15,-1 7-28 1,5 24-16-16,2 10-3 0,3 3-7 16,4 0-3-16,-1-17-10 15,3-6-5-15,4-13-6 16,-2-11-5-16,3-7-135 15,-2-8-141-15</inkml:trace>
  <inkml:trace contextRef="#ctx0" brushRef="#br0" timeOffset="70995.6">12885 13334 707 0,'-3'-14'410'0,"-2"-11"-81"16,14 2-144-16,9 1-50 0,19 2-63 15,13 8-13 1,10 7-26-16,1 5-7 15,-13 13-8-15,-11-2-4 0,-29 10-4 16,-8 2-2 0,-15 7-1-16,-3 3 0 0,1-5 0 15,0-6-1-15,11-12-9 16,2-4-4-16,17-6-2 16,7 0-2-16,15 5 7 0,2 5 1 15,4 13 1-15,-2 4 1 16,-20 5-2-16,-11-1-1 15,-26-1 3 1,-11-2 1-16,-11-9 8 0,-2-4 3 16,1-13 2-16,1-6 0 15,12-4-57-15,2-2-55 0,16-2-197 16,7 4-215 0</inkml:trace>
  <inkml:trace contextRef="#ctx0" brushRef="#br0" timeOffset="71544.62">13654 13092 817 0,'8'0'365'0,"10"7"-166"0,1 8-34 15,-3 4-48-15,-3 3-5 16,-9 1-27-16,-2-2-15 16,-2-2-25-16,0-3-12 15,-2-10-7-15,0-6 0 16,6-7-2-16,2-6 0 15,6-12-7-15,4-2-5 16,1-4-7-16,2 0 0 16,7 5-4-16,1 7 0 15,-2 10-1-15,-4 4 0 0,-7 10 2 16,-4 3 2 0,-4 2 5-16,0 7 1 15,-6 3-1-15,0 1-1 16,-2-1-3-16,0-6 0 0,1-2 0 15,1-5-2-15,3-7-2 16,8-4-1-16,8-5-1 16,3-5-1-1,6 0 0 1,0 4 0-16,-9 3 1 0,0 6-1 0,-10 8 3 16,-3 2 2-16,-2 6 3 15,-1 4 0 1,3 0 10-16,-1 1-129 15</inkml:trace>
  <inkml:trace contextRef="#ctx0" brushRef="#br0" timeOffset="71768.22">13540 13493 584 0,'22'2'326'0,"32"-2"-34"16,19-2-87-16,28-7-32 15,5-3-5-15,2 1-28 16,-12-3-26-16,-15 1-60 16,-16 1-20-16,-23-3-11 15,-8 5-94-15,-26 10-386 16</inkml:trace>
  <inkml:trace contextRef="#ctx0" brushRef="#br0" timeOffset="72180.61">14181 13671 981 0,'-12'-6'467'15,"-8"-4"-185"-15,-13 5-148 16,-7 3-33-16,-4 3-44 16,2 6-11-16,14 2-22 15,7 2-9-15,20 3-13 16,10 2-1-16,21 6 2 15,7 0 2-15,4 6 1 16,-3 2 0-16,-11 2 2 0,-8 4 3 16,-20-6 8-1,-10 0 7-15,-22-5 13 0,-8-9 13 16,-10-10 42 0,2-7 13-16,7-14-1 0,8 0-13 0,15-1-47 15,4-3-24 1,9 4-23-16,4 3-21 0,2 9-123 15,6 5-90 1</inkml:trace>
  <inkml:trace contextRef="#ctx0" brushRef="#br0" timeOffset="89290.27">16606 12950 928 0,'-2'-3'443'0,"1"-3"-205"16,2 13-119-16,-3 10-41 16,-8 15-56-16,-2 11-7 0,-3 21 1 15,8 2-2 1,11 14-5-16,9 2-1 0,16-10 9 16,9-2 9-16,13-24 11 15,-4-17 4-15,-11-17-23 16,-13-12-75-16</inkml:trace>
  <inkml:trace contextRef="#ctx0" brushRef="#br0" timeOffset="89449.13">16479 13172 1011 0,'0'2'449'15,"10"4"-194"1,2 3-75-16,14 2-58 0,7 1-24 15,5-4-49-15,7-1-14 16,6-1-197-16</inkml:trace>
  <inkml:trace contextRef="#ctx0" brushRef="#br0" timeOffset="89617.86">16875 13205 788 0,'7'0'353'16,"16"5"-118"-16,13 0-133 0,12 7-50 15,2-2-1-15,-12-1-40 16,-1 1-119-16</inkml:trace>
  <inkml:trace contextRef="#ctx0" brushRef="#br0" timeOffset="89767.98">16926 13320 840 0,'5'0'396'15,"16"5"-99"-15,7 1-100 0,14 2-63 16,5 1-22 0,0-2-70-16,1 1-90 15</inkml:trace>
  <inkml:trace contextRef="#ctx0" brushRef="#br0" timeOffset="90299.48">17526 13252 503 0,'7'-6'357'0,"8"-3"10"0,-11 1-134 16,-2 1-50-16,-7 3-89 16,-3-1-35-16,-7 2-49 15,-2-2-7-15,-4 4-4 16,-2 0-1-16,0-1-8 15,2 5-6-15,3-1-5 16,1 5-1-16,4 3 4 16,1 0 2-16,4 3 6 15,0 2 3-15,2 0 7 16,2 0 7-16,3 0 6 16,1-3 3-16,5-4 12 15,4-3 8-15,9-5 12 16,3 1-2-16,10 6-13 0,1 4-8 15,0 10-15-15,8 8-1 16,-8 8-4 0,-1 3-1-16,-10-3 3 0,-14-5 5 15,-18-9 35 1,-9-9 21-16,-15-4 27 0,-8-7 6 16,-11-9-18-16,-5-7-18 15,3-3-30-15,7 0-12 0,22-1-23 16,11 1-48-1,19-5-21-15</inkml:trace>
  <inkml:trace contextRef="#ctx0" brushRef="#br0" timeOffset="92972.45">17127 12481 563 0,'-2'0'261'0,"2"3"-89"15,2 2-47-15,-2-5-24 16,0 0 6-16,0 0-9 16,10 6-18-16,-5-3-5 15,28 23 1-15,-33-26 9 16,-2 0 1-16,0 2-10 15,1-2-6-15,0 0-15 16,0 0-7-16,0 0-15 16,-1 0-6-16,2 0-8 15,30 11 1-15,72 46 2 16,-11-22 3-16,41 15 8 16,24 10 1-16,26 28 5 15,11 5 1-15,-10-4-10 16,-9-11-3-16,-32-26-6 15,-14-13 0-15,-32-14 6 16,-19-3 10-16,-31-16 36 16,-19-4 20-16,-23-7 12 15,-3-4-3-15,-3 0-36 0,-3-2-22 16,5 4-20-16,-2 0-9 16,-1 2-11-16,1 2-3 15,2 3-2-15,0 0-3 16,-1 0 3-16,0 0-1 15,0 0 2-15,0 0 0 0,0 0 0 16,0 0 6-16,-1 0 0 16,1 0 2-16,0 0 2 15,0 0-2-15,-11-3-1 16,-44-34-1-16,16-1-1 16,0-1-1-16,20 12-1 31,9 13-2-31,1 2 0 0,-21-32-1 0,18 15-9 15,10 9-1-15,26 38-3 16,7 6 0-16,15 13 12 16,5 2 1-16,6 4 4 15,-6-3-2-15,-13-8-4 16,-10 1 1-16,-15-14 1 0,-5-2 4 16,-5-3 7-16,-6-3 2 15,-9-1 19-15,-3-2 9 16,-14 1 8-16,-2-1 3 15,-3 4-8 1,2-1-8-16,5-1-7 0,3 1-7 16,6 1-7-16,3-5-3 0,12-2-15 15,4-3-48-15</inkml:trace>
  <inkml:trace contextRef="#ctx0" brushRef="#br0" timeOffset="93760.28">18905 13764 704 0,'8'-8'382'15,"7"-8"-97"-15,5 6-100 0,-2 3-37 16,-4 9-67 0,1 7-27-16,-10 13-40 15,-2 6-3-15,-4 10-2 0,-11 3 1 16,-4 5-1-16,5-1-1 15,4-7-1 1,7-3 0-16,11-11 4 16,3-8 3-16,8-5 18 0,6-10 10 0,4-9 20 31,6-5 7-31,1-13-3 0,-2-10-4 16,-3-7-17-1,-6-2-10-15,-11 8-9 16,-12 10-4-16,-10 13-7 0,-7 8 0 15,-4 12-7-15,2 8-4 16,3 11-1-16,1 13-2 16,10-1 1-16,4 4 0 15,6-9 2-15,2-7 0 16,-1-5 0-16,1-11 0 16,-1-6-117-16,1-4-113 15</inkml:trace>
  <inkml:trace contextRef="#ctx0" brushRef="#br0" timeOffset="94402.76">18889 13585 470 0,'-5'0'264'0,"3"0"-45"0,2 3-82 0,0-3-45 16,0 0-5-16,0 0 31 15,25 9 20-15,46 16 13 16,-23-18-5-16,14-1-45 16,-3-4-22-16,-5-2-37 15,-10-1-11-15,-21-1-12 16,-8 1 0-16,-15 1-5 16,-3-1-1-16,-6-1-3 15,-4 0-3-15,1-3-2 16,0 1 0-16,-3-2-1 15,1-1-1-15,-5-3-3 16,3 5 0-16,2-3-1 16,2-1 0-16,5 8-1 15,0-9 1-15,2 6 1 16,4 5 0-16,3-3-1 0,-2 2-2 16,0 0-2-16,18 1 2 15,36 5 0-15,-28-3 2 16,3 4-2-1,1 7 2-15,-3-3 1 0,-4 3 1 16,-5 1 2 0,-5-6 2-16,-4 1 1 0,-4-5 3 15,-8-2 8-15,-1 1 14 16,-10 0 31 0,-2-1 7-16,-7 4-4 15,-5-1-15-15,-1 7-19 0,0 2 63 16</inkml:trace>
  <inkml:trace contextRef="#ctx0" brushRef="#br0" timeOffset="95780.19">18156 12400 331 0,'-10'0'226'16,"-2"0"24"-16,3-1-38 0,9 5-44 16,8 0-12-16,12 3-11 15,13 2 4 1,19 1-19-16,10-4-23 0,8 0-53 16,2 1-23-16,6 1-117 15,3 0-92 1</inkml:trace>
  <inkml:trace contextRef="#ctx0" brushRef="#br0" timeOffset="96037.53">19022 12400 573 0,'0'-1'309'16,"0"-1"-63"-16,3 2-50 16,-3 0-46-1,26 3-11-15,55 9-10 0,-21-8-3 16,6 1-23-16,-4 0-20 16,-11-1-34-1,-4 1-19-15,-9-1-29 0,0-1-90 16</inkml:trace>
  <inkml:trace contextRef="#ctx0" brushRef="#br0" timeOffset="96262.2">20084 12414 456 0,'-2'-3'295'0,"-1"-3"4"15,5 1-66-15,20 2-58 16,9-1-21-16,22 3-32 16,12 1-17-16,10 6-40 15,2 2-18-15,8 5-30 16,-1 2-12-16,5-5-45 16,3 0-77-16,-10-4-374 15</inkml:trace>
  <inkml:trace contextRef="#ctx0" brushRef="#br0" timeOffset="96495.02">21433 12412 687 0,'0'-3'369'0,"4"-5"-52"0,-1 1-95 15,21 2-69-15,10-1-21 16,26 4-46-16,16 1-22 15,13 1-30-15,-1 5-10 16,-5 4-15-16,-6 3-4 16,-19 1-3-16,-10-6-2 15,-16 2-1-15,-7-3-3 16,2-3-89-16,3 3-79 0</inkml:trace>
  <inkml:trace contextRef="#ctx0" brushRef="#br0" timeOffset="97350.28">18525 12464 824 0,'2'-7'443'0,"3"-2"-130"0,-3 7-148 16,1 8-48-16,3 19-74 15,0 8-17-15,1 18-8 16,-7 6 0-16,-7 10-4 15,-6 2-1-15,-9 0 0 16,0-5 0-16,-2-14-2 16,0-11-5-16,2-21 4 15,0-5-96-15,11-13-208 16</inkml:trace>
  <inkml:trace contextRef="#ctx0" brushRef="#br0" timeOffset="97879.35">18940 12763 669 0,'0'-4'301'0,"-1"-3"-158"16,-3 3-49-16,-6 4-62 16,-3 4-13-16,-3 9-7 15,-1 4 2-15,3 8-1 0,8 5-1 16,9 8 20-16,12 3 27 15,11-6 53-15,4-4 18 16,8-10 4-16,-7-12-16 16,12-9-3-16,-5-8 10 15,-3-17 13 1,-1-11 1-16,-19-12-38 0,-8-3-26 16,-25-8-37-1,-14 2-12-15,-12-1-18 16,-5 5-6-16,5 14-4 15,6 12-7-15,7 20-4 16,5 7-4-16,16 21-2 16,12 4 2-16,23 11 7 15,13 6 5-15,24-1 8 0,9 0 2 16,9-8 3-16,1-4 22 16,-13-11-246-16</inkml:trace>
  <inkml:trace contextRef="#ctx0" brushRef="#br0" timeOffset="113301.61">1665 14726 588 0,'-2'-5'321'0,"1"3"-85"16,1 4-82-16,-2-2-83 15,2 30-19-15,2 82-1 16,-2-25-1-16,3 13-8 16,-1-4-8-16,4-14-13 15,0-11 1-15,1-25 5 16,-3-14 7-16,1-23 27 15,-3-10 9-15,-2-27 8 16,2-11-3-16,-2-25-25 0,-6-10-8 16,-7-16-14-16,-1-5-4 15,0 2-4-15,11 8-6 16,8 21-2-16,5 12-2 16,11 24-3-16,2-1-1 15,14 10-6-15,11 4-3 16,26 3-2-16,5 6 1 15,7 8-33-15,-3 7-141 16</inkml:trace>
  <inkml:trace contextRef="#ctx0" brushRef="#br0" timeOffset="113825.97">2105 15100 779 0,'-12'7'333'15,"-6"6"-170"-15,8 21-122 0,-1 6-18 16,11 6-23-16,8-4-3 0,8-8 5 16,5-9 2-1,10-14 11-15,-5-9 8 16,0-14 28 0,-2-4 22-16,-8-13 34 15,-3-2 7-15,-9-4-14 16,-4 0-20-16,-1 5-32 15,-4 3-11-15,2 14-10 0,-2 6-8 16,1 17-10-16,1 7-4 16,3 10-8-16,3 5-1 15,11-1 0-15,3-2 2 16,12-6 2-16,2-8 3 16,1-10 14-16,2-5 13 0,-1-13 38 0,-2-5 22 15,-6-10 15 1,-5-1-4-16,-19-3-29 0,-3 4-24 15,-14 7-37 1,-6 6-35-16,-1 15-168 16,0 9-206-16</inkml:trace>
  <inkml:trace contextRef="#ctx0" brushRef="#br0" timeOffset="114079.69">2635 15127 764 0,'2'-4'435'0,"-1"0"-53"16,5 4-157-16,-6 0-99 15,0 0-34-15,8 27-35 16,8 38-18-16,-8-26-20 16,5-1-5-16,2-11 0 15,2-9 2-15,0-17 25 16,2-6 24-16,-1-16 31 0,1-7 8 15,-4-6-17-15,0-3-23 16,-6 3-37-16,-3 10-66 16,-4 8-280-16</inkml:trace>
  <inkml:trace contextRef="#ctx0" brushRef="#br0" timeOffset="114296.05">3102 15077 1010 0,'0'3'434'0,"0"3"-224"15,0 9-61-15,0 12-48 16,0 6-24-16,-2 8-42 16,4 0-12-16,2-4-16 15,1-5-4-15,5-12-19 16,-6-8-36-16,-1-12-210 15</inkml:trace>
  <inkml:trace contextRef="#ctx0" brushRef="#br0" timeOffset="114424.63">3034 14962 1473 0,'-6'-5'624'0,"-2"-5"-384"0,5 10-97 16,5 3-128-16,7 7-24 0</inkml:trace>
  <inkml:trace contextRef="#ctx0" brushRef="#br0" timeOffset="114758.21">3668 15066 815 0,'-3'10'381'0,"-7"12"-142"16,-2 13-58-16,-11 0-71 0,-3 3-25 15,-6-2-45-15,-5-9-17 16,3-11-53 0,-3-7-25-16,2-9 2 15,3-6-2-15,7-9 33 0,8-4 17 16,17-4-8-1,8 2 19-15,18 5 51 0,10 6 25 16,3 13 35-16,-2 6 6 16,-9 14-15-16,-2 5-6 15,-4 2-23-15,-2 1-18 0,2-7-25 16,-4-7-15 0,5-11-81-16,3-6-118 15</inkml:trace>
  <inkml:trace contextRef="#ctx0" brushRef="#br0" timeOffset="114964.07">4305 15005 1576 0,'-1'0'702'16,"-1"-3"-334"-16,2 3-221 0,0 0-53 15,0 0-63-15,0 0-17 16,4 0-29-16,10 0-58 0,23 3-195 16,-32 1-201-16</inkml:trace>
  <inkml:trace contextRef="#ctx0" brushRef="#br0" timeOffset="115139.47">4299 15293 1337 0,'0'-3'735'16,"3"0"-136"-16,1 1-349 15,-4 1-80-15,0-1-102 16,0 1-30-16,0 0-37 16,10 0 150-16</inkml:trace>
  <inkml:trace contextRef="#ctx0" brushRef="#br0" timeOffset="115868.12">5232 15082 901 0,'-18'16'373'16,"-18"12"-186"-16,27 15-134 15,9 1-12-15,26 5 4 16,15-3 4-16,14-10 8 15,7-10 4-15,-7-17-4 16,-4-10-4-16,-14-18-8 16,-10-6-4-16,-8-17-5 15,-7-6 3-15,-13-9-7 16,-10-10-5-16,-15-16 0 16,-3-12-4-16,-18-5-6 0,-3 5 10 15,-9 31-14-15,-3 24-3 16,9 33-3-16,8 11-13 15,21 15-3-15,15 3-3 16,30 8-1-16,17-3 3 16,33 8 9-1,5-3 1-15,13-2 3 0,2-2 18 0,-8-6-429 32</inkml:trace>
  <inkml:trace contextRef="#ctx0" brushRef="#br0" timeOffset="116207.11">5951 15047 988 0,'-4'0'468'16,"-2"0"-188"-1,5 1-79-15,1-1-83 0,17 0-28 16,64-2-33-16,-17-3-12 15,9 2-21-15,1-2-10 16,-13 2 11-16,-8 1-150 16</inkml:trace>
  <inkml:trace contextRef="#ctx0" brushRef="#br0" timeOffset="116420.17">6000 15181 864 0,'7'5'390'16,"16"2"-142"-16,15-5-12 16,29-4-13-16,8-4-2 0,1 0-56 0,-12 1-44 15,-28 3-52 1,-12 2-43-16</inkml:trace>
  <inkml:trace contextRef="#ctx0" brushRef="#br0" timeOffset="116956.4">6965 14744 790 0,'-4'-13'430'0,"3"-7"-65"16,-3 3-103-16,1 20-123 15,0 9-42-15,-3 30-73 16,3 17-22-16,0 23 1 16,3 8 1-16,1 1 1 15,6-4-1-15,5-11-1 0,5-7 2 16,3-21-3-16,1-10-1 15,3-20-6-15,0-7 9 16,1-13-190 0,-2-8-202-16</inkml:trace>
  <inkml:trace contextRef="#ctx0" brushRef="#br0" timeOffset="117126.69">6811 15134 921 0,'-4'0'444'0,"-5"-3"-204"16,20 5-96-16,19 3-30 0,12 2-63 16,10 4-8-16,9-6-19 15,-3-1-5-15,9-2-108 16,-1 0-201-16</inkml:trace>
  <inkml:trace contextRef="#ctx0" brushRef="#br0" timeOffset="117410.53">7527 15067 770 0,'-7'14'414'16,"-3"11"-118"-16,-9 6-101 0,-3 3-39 15,0 0-63-15,-1-4-24 16,1-6-37-16,4-6-9 16,-2-11-16-16,0-7-13 15,-1-12-44-15,-1-3-17 16,6-7-10-1,5-1 6-15,13 2 24 0,7 3 9 16,11 4 30 0,9 6 14-16,1 8 43 0,-1 2 27 15,4 9 20-15,-7-1 9 16,2 7 3-16,-2 2-14 16,-14 4-22-16,0 2-16 15,-8-2-31-15,-4-1-9 0,-1-2-235 16</inkml:trace>
  <inkml:trace contextRef="#ctx0" brushRef="#br0" timeOffset="117732.79">7776 15122 1102 0,'11'1'492'0,"3"-1"-219"16,-1 6-83-16,-8 18-70 0,-5-3-21 15,-1 12-42-15,-5-1-15 16,0-5-22-16,4 0-6 16,3-15-10-16,2-5-3 15,12-11 0 1,-4-8 2-16,6-11 1 16,0-2 3-16,-4-5-2 15,1 0-2-15,2 8-3 16,3 5-1-16,-2 14-1 15,2 3 1-15,-7 19 5 16,-1 4 5-16,-7 9 6 16,5 2 0-16,1-6-6 15,0-3 1-15,3-12-151 0,-2-2-123 16</inkml:trace>
  <inkml:trace contextRef="#ctx0" brushRef="#br0" timeOffset="117929.48">7931 14897 1250 0,'6'-3'542'0,"13"1"-283"15,12-1-106-15,20 3-91 16,3 0-25-16,6 3-132 15,-3-3-121-15</inkml:trace>
  <inkml:trace contextRef="#ctx0" brushRef="#br0" timeOffset="118216.33">8383 14885 762 0,'3'-8'383'16,"3"-12"-108"-16,-1-3-56 16,2-4-46-16,-3 1-6 15,-3-1-9-15,5 3-9 16,-8 3-37-16,-3 3-24 16,4 9-40-16,-2 4-15 15,5 7-17-15,0 5-3 16,4 13 3-16,2 5 11 15,4 13 24-15,5 5 8 16,0 0-3-16,2-3-10 0,-9-11-23 16,-1-1-24-1,-5-12-554-15</inkml:trace>
  <inkml:trace contextRef="#ctx0" brushRef="#br0" timeOffset="118794.54">8943 15380 964 0,'5'-3'398'15,"21"-7"-219"-15,33 0-102 16,55 0-55-16,31 0 13 16,48 3 75-16,16 1 31 15,13 5 28 1,-11 1-2-16,-40 0-72 16,-28 0-33-16,-55-1-21 15,-24-1-1-15,-42 0 4 16,-18-2-2-16,-23-5-116 0,-10 1 314 0</inkml:trace>
  <inkml:trace contextRef="#ctx0" brushRef="#br0" timeOffset="142289.78">9107 14909 902 0,'-6'1'432'0,"4"3"-169"16,12-3-66-16,34-2-85 15,18-2-24-15,13 0-31 16,2 0-16-16,-5 0-142 0</inkml:trace>
  <inkml:trace contextRef="#ctx0" brushRef="#br0" timeOffset="142663.25">9711 14997 569 0,'11'-14'298'0,"13"-24"-50"16,0-7-62-16,-6-8-38 15,1-2-16-15,-11 6-22 0,-8 6-7 16,1 14-8-16,-5 9-1 16,1 17-36-1,-2 7-18-15,-5 18-19 16,5 8-12-16,2 19 6 16,5 12 4-16,6 6-4 15,-3-2 0-15,9-13-5 0,-2-11-1 16,9-15-67-16,1-8-105 15</inkml:trace>
  <inkml:trace contextRef="#ctx0" brushRef="#br0" timeOffset="143103.37">10282 14675 674 0,'0'-4'386'16,"0"-4"-69"-16,-6 7-161 16,-10 3-36-16,-8 7-68 15,-10 0-18-15,-12 3-16 16,-1 0-4-16,4-3-7 16,11 0-4-16,12 0-5 0,6 0-5 15,6 1-4-15,2 4-1 16,2-1-1-16,3 0 5 15,2 1 19-15,1-6 16 16,3-2 34-16,1-5 12 16,6-2 0-16,6-2-9 15,12-2-21-15,6 3-13 16,14 2-17-16,3 6-4 16,-2 9-6-16,-6 3-1 0,-13 6 2 15,-11 2 1-15,-17 2 8 16,-8 5 5-16,-20-1 14 15,-8-3 7 1,-13-11-1-16,-3-9-3 0,4-10-19 16,4-7-50-1,17-8-130-15,10-2-145 0</inkml:trace>
  <inkml:trace contextRef="#ctx0" brushRef="#br0" timeOffset="143515.31">9676 15633 888 0,'10'-9'393'0,"5"-4"-178"16,-9 6-49-16,-10 9-75 15,-7 12-23-15,-5 8-55 0,4 6-6 16,7 8-6-16,9-2 2 16,13-4 4-16,9-1 2 15,9-8 8-15,-4-5-1 16,-1-6-11-16,-3-3-19 16,-9-8-191-16,-2-5-231 15</inkml:trace>
  <inkml:trace contextRef="#ctx0" brushRef="#br0" timeOffset="143640.84">9882 15656 893 0,'-3'1'440'0,"-7"7"-155"16,1 11-61-16,-3 14-114 15,3 11-23-15,7 8-40 16,6 0-20-16,9-3-15 16,5-5-92-16</inkml:trace>
  <inkml:trace contextRef="#ctx0" brushRef="#br0" timeOffset="143974.34">10343 15649 726 0,'-13'-10'464'31,"-10"-9"-12"-31,-9 7-215 0,-1 12-47 15,-7 8-93-15,-1 8-34 16,6 16-45-16,5 5-12 16,20 9-7-16,8 5-3 15,21 2 0-15,10 0 2 16,10-8 5-16,1-7 0 16,5-21 4-16,-2-12 2 15,0-16 6-15,2-14 10 16,-13-14 9-16,-5-6 7 15,-20-12 20-15,-9 1 3 16,-21 7-15-16,-6 9-14 0,-5 16-38 16,-1 10-18-16,10 14-124 15,-2 3-143-15</inkml:trace>
  <inkml:trace contextRef="#ctx0" brushRef="#br0" timeOffset="144134.44">10360 15678 973 0,'-5'4'469'0,"-5"13"-145"32,-3 5-76-32,-12 11-73 0,0 6-32 15,-1 6-74-15,1-2-25 16,15-3-32-16,-1-10-41 16,11-11-491-16</inkml:trace>
  <inkml:trace contextRef="#ctx0" brushRef="#br0" timeOffset="144575.25">8884 14658 906 0,'-26'39'387'16,"-38"67"-205"-16,4 18-30 16,13 42-50-16,3 12-15 15,33 6-21-15,11 1 2 16,37-23 0-1,16-16-6-15,12-39-17 0,16-16-21 16,17-38 16-16,21-13-193 16</inkml:trace>
  <inkml:trace contextRef="#ctx0" brushRef="#br0" timeOffset="145059.1">10592 14648 752 0,'4'-8'401'16,"15"-2"-117"-16,10 10-75 15,20 30-77-15,5 24-35 0,16 52-19 16,-7 24-2-16,-20 44-12 16,-15 14-14-16,-36 7-22 15,-8-7-6-15,-1-38-8 16,-3-30-3-16,15-43-41 15,-2-21-61-15,2-35-228 16</inkml:trace>
  <inkml:trace contextRef="#ctx0" brushRef="#br0" timeOffset="145546.54">11375 15308 831 0,'-3'-15'397'0,"4"-16"-155"15,9 0-84-15,14-1-50 16,6 6-10-16,4 9-10 15,0 5-18-15,-2 18-47 16,-4 8-3-16,-9 13-1 16,-3 6 2-16,-4-1 4 15,1-6-3-15,9-12-1 16,1-9 1-16,2-17 8 16,2-6 4-16,-14-9 0 15,-1 4 1-15,-9 6-18 16,-4 2-44-16,-5 9-151 15,1 4-110-15</inkml:trace>
  <inkml:trace contextRef="#ctx0" brushRef="#br0" timeOffset="145713.31">11421 15503 952 0,'0'2'451'0,"17"6"-128"16,15-3-92-16,36-3-45 15,8-4-21-15,3-6-60 16,-9 1-25-16,-25-3-33 16,-8 6-21-16</inkml:trace>
  <inkml:trace contextRef="#ctx0" brushRef="#br0" timeOffset="150146.04">12319 15258 939 0,'-6'-4'449'0,"1"-2"-186"16,11 0-41-1,28 5-79-15,12 0-47 0,30 1-43 16,8 0-13 0,-2 1-13-16,-6 0 0 0,-17 1-1 15</inkml:trace>
  <inkml:trace contextRef="#ctx0" brushRef="#br0" timeOffset="150609.94">13368 15205 546 0,'-7'1'311'15,"-13"5"-33"1,-8-2-59-16,-11-4-69 16,-1-3-24-16,1-11-41 15,4-2-9-15,1-11-22 16,4-5-5-16,17-3-26 15,11 1-9-15,23 7-8 16,13 7-2-16,12 13 17 16,5 7 6-16,8 20 13 0,-2 6 2 15,-15 10 3 1,-13 2 1-16,-42 5-7 0,-19 3-3 16,-22 2-10-16,-8-1-8 15,12-11-6-15,6-8-4 0,13-17-4 16,11-4-1-1,8-7-6-15,7-4-7 16,15 4-3-16,4 0 0 0,18 0 4 16,5 7 8-16,12-2 1 15,5 5 4-15,-2-1-205 16</inkml:trace>
  <inkml:trace contextRef="#ctx0" brushRef="#br0" timeOffset="150843.37">13606 15287 878 0,'5'-23'483'0,"7"-17"-129"16,-4-3-122-16,0 0-36 15,-2 8-59-15,-5 2-20 16,-1 8-28-16,0 8-18 16,-3 10-30-16,0 8-14 15,-3 22-20-15,2 8-5 16,4 19-2-16,6 5 3 15,4 10 5-15,6-2 1 16,-3-7-1-16,-1-6-5 0,4-19-106 16,2-8 4-1</inkml:trace>
  <inkml:trace contextRef="#ctx0" brushRef="#br0" timeOffset="151311.84">14356 15041 747 0,'-6'-9'397'0,"-11"-11"-105"16,-5 0-40-16,-6 8-106 15,1 4-42-15,1 11-61 16,8 7-21-16,6 4-21 16,3 4-2-16,11 3-3 15,6-1 4 1,18 0 18-16,8-2 13 0,6-16 28 16,-6-2 15-1,-12-12 23-15,-13-9-2 0,-23-6-21 16,-12-8-17-16,-23-1-44 15,-5 8-13-15,5 14-59 16</inkml:trace>
</inkml:ink>
</file>

<file path=ppt/ink/ink4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7:38:46.102"/>
    </inkml:context>
    <inkml:brush xml:id="br0">
      <inkml:brushProperty name="width" value="0.05292" units="cm"/>
      <inkml:brushProperty name="height" value="0.05292" units="cm"/>
      <inkml:brushProperty name="color" value="#FF0000"/>
    </inkml:brush>
  </inkml:definitions>
  <inkml:trace contextRef="#ctx0" brushRef="#br0">2321 1124 357 0,'-28'-3'259'0,"-20"-8"7"15,-10 9-70-15,-13 3-22 0,4 7-34 16,7 6-19-1,14 11-43-15,9 8-16 0,21 3-33 16,11 3-7-16,20-1 4 16,19-4 0-1,16-5 1-15,7-5-3 16,10-12-10 0,-2-5-1-16,-8-7-1 0,-6-5 0 0,-21 0 0 15,-14 0 4-15,-16 1 0 16,-22 4-1-16,-27 6-3 15,-14 3-5-15,-16 12-5 16,2 3-2 0,5 7 0-16,10 0 0 15,19-1-2-15,12-2 0 16,28 1-1-16,14-1 1 16,29-7 5-16,13 0 1 0,18-8 3 0,7-7 1 15,4-10-2-15,0-4 1 16,-6-10 4-16,-9 0 1 15,-18-4 4 1,-12 2 2-16,-18 6-2 16,-11 1 0-16,-14 13-8 0,-3 5-4 15,-9 12-4 1,1 5-2-16,1 3 1 16,1 2 2-16,6-5 1 15,3-4 1-15,6-7 2 0,1-6 4 16,7-12 3-1,-1-9 0-15,6-11-1 16,6-3-5-16,3-6-6 16,5 5 0-16,2 5-1 0,-1 6-3 15,-3 14 1 1,-2 5 1-16,-6 16 6 16,-9 4 3-16,2 10 3 15,-3 3 0-15,1 1-4 0,4-4-1 16,-2-5-1-16,4-3-4 15,0-8-78-15,-4-2-76 16,3-5-247-16</inkml:trace>
  <inkml:trace contextRef="#ctx0" brushRef="#br0" timeOffset="173.26">2885 1553 829 0,'1'-1'434'0,"1"2"-138"16,-2 6-92-16,-1-7-127 15,-1 15-30-15,-5 45-22 16,7-27-3-16,3 2-9 16,3-8-10-16,4-5-136 15,0-5-169-15</inkml:trace>
  <inkml:trace contextRef="#ctx0" brushRef="#br0" timeOffset="285.27">2922 1295 1161 0,'-4'-13'461'16,"-2"-8"-312"-16,4 9-79 16,8 16-78-16,5 8-163 15</inkml:trace>
  <inkml:trace contextRef="#ctx0" brushRef="#br0" timeOffset="582.29">3400 1561 779 0,'-7'-5'384'0,"-12"-4"-122"15,-2 0-77-15,-8 9-81 16,0 0-33-16,-3 9-47 16,0 3-16-16,7 8-9 15,6 6-3-15,15 1 0 16,8 5 1-16,17-4 8 15,2-6 11-15,11-4 14 16,3-8 5-16,-5-9 2 16,-3-1-2-16,-18-8 5 0,-9-1-3 15,-17-2-6 1,-8-1-8-16,-4 0-121 0,0 3-159 16</inkml:trace>
  <inkml:trace contextRef="#ctx0" brushRef="#br0" timeOffset="865.71">3461 1631 1896 0,'9'11'67'0,"-2"-3"-21"16,5 11 41-16,1 0-28 16,-10-1-34-16,-3-2-8 15,4-4-14-15,-3-3-10 16,2-9-37-16,6-6-8 15,-2-12-1-15,6-5 7 0,9-6 27 16,0 3 5 0,4 6 5-16,-3 6 3 15,3 14 6-15,-4 2 7 0,-3 10 23 16,-2 5 6-16,-8 6 4 16,-3 5-2-16,-1-2-18 15,0 0-5-15,5-4-64 16,4-2-152-16</inkml:trace>
  <inkml:trace contextRef="#ctx0" brushRef="#br0" timeOffset="1112.08">3951 1546 1877 0,'11'2'41'0,"-4"3"-11"16,11 6 51-16,11 6-7 16,-3 9 1-16,4 5-2 15,-14 3-18-15,-9 0-14 16,-15-7-16-16,-9-4 0 16,-5-10 0-16,4-8-2 15,0-6-148-15,8-12-133 16</inkml:trace>
  <inkml:trace contextRef="#ctx0" brushRef="#br0" timeOffset="1287.31">4516 1559 1133 0,'2'-10'629'0,"4"-5"-88"16,0 3-170-16,0 1-177 15,-1 3-56-15,1 1-93 16,0-1-24-16,8 7-79 16,0 5-98-16</inkml:trace>
  <inkml:trace contextRef="#ctx0" brushRef="#br0" timeOffset="1440.26">4568 1718 797 0,'1'3'547'0,"-4"0"82"0,3-1-241 16,0-2-150-16,-1 0-67 15,1 0-102-15,0 0-1 16,0 0-695-16</inkml:trace>
  <inkml:trace contextRef="#ctx0" brushRef="#br0" timeOffset="4201.68">5519 1432 644 0,'2'-11'413'0,"-3"-7"-32"0,9 10-193 15,8 9-53-15,14 21-77 16,12 11-14-16,6 14 4 16,5 0 3-16,-4 0-8 15,-4 0-7-15,-3-7-9 16,-6-6 10-16,-4-11-535 16</inkml:trace>
  <inkml:trace contextRef="#ctx0" brushRef="#br0" timeOffset="4394.92">5993 1416 645 0,'-8'1'384'0,"-9"0"-13"16,-8 17-236-16,-6 8-35 16,-21 12-49-16,-12 2-14 15,-9 10-17-15,-3-2-3 16,16-3-10-16,12-1-5 15,15-15-122-15,16-8-176 16</inkml:trace>
  <inkml:trace contextRef="#ctx0" brushRef="#br0" timeOffset="4727.67">5987 2047 420 0,'16'6'248'15,"21"5"-4"-15,2-6-28 16,3-3-36-16,-5-2-16 0,-10-5-11 15,-9-7 8-15,-16-1 6 16,-8-5-8-16,-18-11-47 16,-7-10-30-16,0-15-42 15,2-6-12-15,14-8-16 16,14 8-10 0,11 15-20-16,8 7-16 0,8 24-136 15,2 10-71-15</inkml:trace>
  <inkml:trace contextRef="#ctx0" brushRef="#br0" timeOffset="4892.57">6063 1905 809 0,'-3'2'412'0,"-3"4"-132"31,19-5-132-31,12-1-50 0,14-4-49 16,7-1-14-16,5-4-92 15,1 4-296-15</inkml:trace>
  <inkml:trace contextRef="#ctx0" brushRef="#br0" timeOffset="5092.36">6582 1485 1119 0,'10'0'420'0,"17"-5"-305"16,13 4-39-16,23 1-26 0,1 0-10 16,0 2-23-16,-2 0-4 15</inkml:trace>
  <inkml:trace contextRef="#ctx0" brushRef="#br0" timeOffset="5263.72">6681 1639 856 0,'6'-2'441'0,"7"-1"-75"0,21 0-204 15,10 1-42-15,6 2-29 16,2 5-20-16,-2 0-61 15,1 1-164-15</inkml:trace>
  <inkml:trace contextRef="#ctx0" brushRef="#br0" timeOffset="5488.45">7367 1483 766 0,'1'-5'382'16,"9"2"-137"-16,7 4-67 15,21 14-66-15,8 7-17 0,6 8-6 16,2 1-14 0,-9 8-30-16,-6-1-9 15,-4-1-19-15,-3-4 64 16,-8-11-384-16</inkml:trace>
  <inkml:trace contextRef="#ctx0" brushRef="#br0" timeOffset="5656.75">7814 1480 739 0,'-6'-9'444'0,"-11"-12"-20"16,-3 11-153-16,-13 16-138 15,-6 5-38-15,-12 22-57 0,-5 0-15 16,1 8-13-1,4 6-2-15,13-5-9 0,7 2-99 16,17-5-444 0</inkml:trace>
  <inkml:trace contextRef="#ctx0" brushRef="#br0" timeOffset="5877.83">7894 1719 804 0,'-2'1'404'0,"-2"4"-78"15,-2 9-227-15,1 6-27 16,4 10-22-16,-3 1-8 16,9 5-15-16,0-5-1 15,1-9-1-15,6-9 1 16,2-13-1-16,1-4 9 15,0-13-208-15</inkml:trace>
  <inkml:trace contextRef="#ctx0" brushRef="#br0" timeOffset="6014.41">7939 1574 1294 0,'-3'0'552'0,"-1"-6"-294"15,4 5-93-15,0 1-94 16,0-1-27-16,5 1-199 16</inkml:trace>
  <inkml:trace contextRef="#ctx0" brushRef="#br0" timeOffset="6358.72">8604 1347 1095 0,'4'-5'484'0,"1"3"-245"16,2 13-86-16,-4 25-72 16,0 10-12-16,1 11-7 15,-1 1-8-15,3 0-20 16,2-2-7-16,6-11-11 16,3-8-5-16,-1-16-117 15,0-8-91-15</inkml:trace>
  <inkml:trace contextRef="#ctx0" brushRef="#br0" timeOffset="6491.58">8421 1569 945 0,'6'-1'456'16,"18"-1"-134"-16,13-1-65 16,30 3-49-16,14 0-21 15,-1 3-74-15,-4-2-30 16,-15 2-118-16</inkml:trace>
  <inkml:trace contextRef="#ctx0" brushRef="#br0" timeOffset="7113.52">9183 1508 772 0,'20'-8'376'0,"12"-4"-176"16,1 12-85-16,-7 8-41 16,-13 15-64-16,-6 6-8 15,-8 10 1-15,1 6 1 16,0 2 8-16,7-7 3 16,9-7 5-16,2-7 4 0,7-18 11 15,-1-6 10 1,5-15 30-16,0-8 7 0,0-13 0 15,-1-2-10-15,-3-5-29 16,-2-2-7-16,-11 2-12 16,-4 3-4-16,-8 13-14 15,-2 10-5-15,-6 21-5 16,-2 7 1-16,2 17 2 16,3 3 2-16,10 10 0 15,5 2 1-15,11-1 0 16,4-3-47-16</inkml:trace>
  <inkml:trace contextRef="#ctx0" brushRef="#br0" timeOffset="7301.82">9837 1737 900 0,'10'5'403'0,"14"12"-155"0,4 4-42 0,-2 3-52 16,-1 5-29-16,-1-4-72 16,-2 1-18-16,1-11 38 15,1-9-201-15</inkml:trace>
  <inkml:trace contextRef="#ctx0" brushRef="#br0" timeOffset="7477.13">10055 1740 837 0,'-10'-4'409'16,"-6"-2"-151"-16,-3 10-109 15,-5 3-43-15,-5 11-53 16,-1 9-23-16,-5 0-23 0,7 5-1 16,9-5-100-1,5-6-155-15</inkml:trace>
  <inkml:trace contextRef="#ctx0" brushRef="#br0" timeOffset="7831.19">10418 1136 1055 0,'2'0'403'0,"6"12"-294"15,6 11-60-15,0 19-35 16,2 14 1-16,-9 15 9 15,-7 1 5-15,-7 1 0 16,-2-9-2-16,10-13-6 16,9-6-2-16,19-14 5 15,7-5 3-15,9-13 3 16,0-4-1-16,-13-11 13 16,-4-5-80-16</inkml:trace>
  <inkml:trace contextRef="#ctx0" brushRef="#br0" timeOffset="8004.41">10294 1518 1041 0,'8'0'479'16,"20"0"-156"-16,14 4-60 16,31-3-13-16,9 2-15 15,-2-3-71-15,-9-4-38 16,-22-1-67-16,-11-1-8 0,-14-3 237 15</inkml:trace>
  <inkml:trace contextRef="#ctx0" brushRef="#br0" timeOffset="46942.99">1679 9836 772 0,'-17'-12'421'16,"-13"-13"-117"-16,15-10-73 16,1-9-31-16,15-6-76 15,5-3-30-15,5 5-28 16,12 9-5-16,-1 10-9 16,4 16-10-16,2 18-21 15,-2 13-7-15,12 19-8 16,7 3 0-16,18 9-2 15,11-7 1-15,9-9 5 16,0-11 0-16,-12-19 2 16,-13-4 2-16,-24-14 8 15,-17-5 0-15,-21-13-2 0,-11-2-3 16,-10-5-13-16,-1 4-4 16,6 13-8-16,10 4-8 15,21 19-7-15,12 4 0 16,21 18 4-16,8 4 7 15,-1 1 9-15,-8 5-1 16,-21-4-1-16,-18-3 1 16,-26-3 10-16,-10-4 6 0,-8-4 6 15,5-4-3-15,15-3-72 16,10 2-112 0</inkml:trace>
  <inkml:trace contextRef="#ctx0" brushRef="#br0" timeOffset="47495.88">3261 9375 490 0,'16'-4'342'0,"11"-1"14"16,-21 5-124-16,-13 6-38 16,-28 10-60-16,-15 1-33 0,-16 4-51 15,-1-2-13-15,4-5-15 16,5-7-5-16,16-6-9 15,8-1-10-15,24-3-35 16,10 3-11-16,25 0-8 16,14 2 8-16,17 10 33 15,5 4 14 1,-5 8 20-16,-12-1 7 0,-25 6 6 16,-19-1-2-1,-30 9-8-15,-7 2-5 0,-8-5-6 16,4 1-1-16,11-11 0 15,4-3-1-15,6-6 1 16,5-5 1 0,8 1 1-16,7-6 6 0,10 0 7 15,8-3 2-15,14-3 6 16,12-5-1-16,27-3-9 16,10-1-3-16,15 3-13 0,-5 1-12 15,-22 5-41-15,-13-3-54 16,-26 1-112-16,-11 2-78 15</inkml:trace>
  <inkml:trace contextRef="#ctx0" brushRef="#br0" timeOffset="47697.28">3406 9629 964 0,'16'0'449'0,"4"-4"-156"15,17 4-162-15,5 0-16 16,-1 0-29-16,0 1-16 16,-8-1-36-16,-1 0-11 0,-7-2-13 15,-2-1-9-15,-6 0-123 16,-5-2-86-16</inkml:trace>
  <inkml:trace contextRef="#ctx0" brushRef="#br0" timeOffset="47954.5">3631 9658 1081 0,'0'0'456'16,"0"5"-263"-16,3 7-51 0,2 7-69 16,1 5-21-16,3 2-26 15,0-1-8-15,4-2-129 16,1 2-180-16</inkml:trace>
  <inkml:trace contextRef="#ctx0" brushRef="#br0" timeOffset="48448.14">4063 9779 818 0,'0'-5'396'0,"-2"-5"-135"15,1-3-43-15,-5-3-64 16,-3 0-25-16,-9-3-44 16,-2 1-17-16,-2 5-37 15,-1 2-15-15,0 12-26 16,2 8-10-16,0 8 2 16,7 6 5-16,14 2 12 15,12 1 1-15,15-2 1 16,5-3 1-16,2-9-6 15,0-6-15-15,-8-9-39 16,1-4-19-16,-1-7-5 16,-6-3 13-16,-1-3 47 15,-4 0 28-15,-7-2 40 16,2 3 15-16,-1 9 15 16,-2 4-5-16,2 7-24 15,1 8-13-15,-5 6-20 0,10 6-6 16,-2 2-2-16,-1-1-1 15,4-5 4-15,-6-3 7 16,-1-8 45-16,1-5 21 16,4-8 26-16,2-7 2 15,6-5-38-15,-3-4-21 16,-6 1-43-16,-3 5-112 0</inkml:trace>
  <inkml:trace contextRef="#ctx0" brushRef="#br0" timeOffset="49051.75">5234 9669 840 0,'-1'1'388'0,"-6"2"-169"16,-7 5-44-16,-14 4-70 15,-7 3-32-15,-5 6-38 16,0-4-13-16,6-1-11 16,6-3-2-16,10-6-7 0,6-2-9 15,4-10-40-15,1-3-14 16,2-10-2-16,-2-5 9 16,9-2 41-16,0 1 19 0,6 6 32 31,3 5 10-31,0 14 14 0,2 6 4 15,6 20-9 1,6 5-1-16,1 6-10 16,5 6-8-16,-1-3-17 15,-2-4-8-15,-6-13-216 16</inkml:trace>
  <inkml:trace contextRef="#ctx0" brushRef="#br0" timeOffset="49182.15">4999 9364 1202 0,'-1'-10'500'0,"2"-1"-313"16,7 12-82-1,16 20-90-15,8 10 0 0</inkml:trace>
  <inkml:trace contextRef="#ctx0" brushRef="#br0" timeOffset="49756.2">5438 9252 1553 0,'38'0'16'0,"-5"-3"-4"16,29 3 15-16,-1 0-10 15,-22 2-5-15,-12 1-6 0,-27 1 0 16,-12-2-1 0,-17-1 0-16,-4 1 5 15,-3-2 4-15,6-3 2 16,12-4-1-16,6 1-5 15,16 2-18-15,6 0-7 16,10 8-11-16,4 4 2 16,-2 7 11-16,-1 4 3 0,-4 5 12 15,-7 2 7 1,-10 4 19-16,-5-1 14 16,-12-1 15-16,0 2 1 0,2-7-12 15,5-1-12-15,10-3-20 16,7-3-6-16,13 4-5 15,5 3 0-15,9 2-2 16,3 7 2-16,-1 4-1 16,-4 3-1-16,-18 3 1 15,-11-3-1-15,-19-5 4 0,-10-2 5 16,-17-9 8 0,-4-11 8-16,-7-14 9 15,6-10 0-15,17-9-11 16,9-1-12-16,17 3-35 15,2 4-51-15,8 3-191 0</inkml:trace>
  <inkml:trace contextRef="#ctx0" brushRef="#br0" timeOffset="50205.25">6074 9780 380 0,'16'-6'251'0,"14"-10"24"16,2-1-112-1,-9-1-27-15,-4 1 16 16,-16-1 44-16,-6 0-1 16,-22-2-31-16,-7 1-27 0,-13 6-60 15,-2 3-27 1,6 12-30-16,8 2-8 0,13 12-12 16,7 6-5-16,11 7 2 15,5 5 1-15,12-3 4 16,5 2 3-16,9-10 3 15,4-6 0-15,5-10 0 16,0-7 2-16,-5-13 1 16,-1-4 0-16,-6-7 2 15,-8-3 2-15,-3 0 1 16,-6 0-2-16,-2 7-5 16,-1 5-9-16,0 15-7 15,-3 4-1-15,4 14 1 16,2 7 6-16,2 3 5 15,0 3 2-15,3-3 6 0,-1-5 6 16,4-9 34-16,2-8 19 16,1-10 22-16,0-6 0 15,-2-8-28-15,0-2-20 16,-3-1-38-16,0-2-101 16,-3 6-551-16</inkml:trace>
  <inkml:trace contextRef="#ctx0" brushRef="#br0" timeOffset="50512.46">6892 9653 1188 0,'7'5'515'0,"5"5"-278"16,-11 1-76-16,-6 6-82 15,-6 1-13-15,-11 3-17 16,-4-2-5-16,0-4-19 15,-5-5-9-15,4-8-13 16,1-1-5-16,0-8-11 16,4-2-10-16,4-6-10 15,8-5 1-15,12 5-11 16,8 5 9-16,19 5 19 0,3 5 12 16,6 10 38-1,0 0 22-15,-12 10 33 16,-2 1-3-16,-7 8-15 15,-4 0-18-15,3 1-92 16,-2-3-86-16</inkml:trace>
  <inkml:trace contextRef="#ctx0" brushRef="#br0" timeOffset="51119.88">7607 9607 861 0,'-7'0'345'15,"-6"3"-210"-15,10 15-71 16,5 4-6-16,18 6 24 15,10 0 8-15,17-4-5 16,-1-5-7-16,1-10-21 16,-7-9-7-16,-21-13-2 15,-5-3 1-15,-15-7-4 16,-1-1-1-16,-9-7-6 16,1 2-3-16,-3 6-12 15,-1 4-7-15,11 20-23 16,2 6-8-16,9 21-3 15,7 10 0 1,6 17 11-16,-1 12 2 0,-4 7 7 16,-9 0 4-16,-12-12 7 15,-12-10 5-15,-14-16 5 16,-4-11 1-16,-13-12 0 16,-1-10 1-16,6-20-3 15,6-11-15-15,20-16-80 0,10-9-74 16,15-6-316-16</inkml:trace>
  <inkml:trace contextRef="#ctx0" brushRef="#br0" timeOffset="51264.68">7949 9341 1055 0,'-1'-13'527'0,"0"-10"-188"0,0 9-133 16,-9 21-156-16,3 16-37 15,-4 25-116-15,1 15-94 16</inkml:trace>
  <inkml:trace contextRef="#ctx0" brushRef="#br0" timeOffset="51701.87">8099 9647 919 0,'0'-1'382'0,"-2"0"-247"15,2 2-40-15,0-1-46 16,0 0-9-16,9 18 20 16,29 30 9-16,-8-32 10 15,-2-3-3-15,-3-11-7 16,-2-6-4-16,-3-7-6 15,-5-6-3-15,-8-6-6 16,3 3-4-16,-9-3-5 16,-1 4-7-16,0 11-19 15,-3 4-11-15,3 14-15 16,-2 7-3-16,7 19 3 16,0 9 3-16,6 22 3 15,3 7 1-15,-6 2-2 16,3-5-1-16,-19-18 1 0,-8-10 16 15,-23-18 34-15,-12-8 10 16,-6-16 16-16,3-5-8 16,10-13-18-16,13-3-4 0,17-3-19 15,8 3-12 1,11 2-34-16,5 9-27 16,10 6 385-16</inkml:trace>
  <inkml:trace contextRef="#ctx0" brushRef="#br0" timeOffset="73760.2">8804 9601 943 0,'2'-13'523'16,"5"0"-147"0,-3 1-104-16,1 5-43 0,-4 7-83 15,-1-6-33-15,-2 3-58 16,2 3-24-16,0 0-30 15,0 0-93-15,0 0-304 16</inkml:trace>
  <inkml:trace contextRef="#ctx0" brushRef="#br0" timeOffset="73995.38">8839 9802 993 0,'2'-3'547'0,"-2"-2"-70"0,0 0-109 16,-2 4-108-16,2 0-49 0,0 0-97 15,0-1-33-15,0 1-48 16,0 0 46-16</inkml:trace>
  <inkml:trace contextRef="#ctx0" brushRef="#br0" timeOffset="75610.34">2562 10610 535 0,'-2'0'281'0,"-6"-2"-77"0,2 4-82 16,-5 11-77-16,1 4-17 16,7 13-9-16,-2 6 2 15,11 10 2-15,6 1 1 16,2-2 5-16,12-5 2 15,5-12 9-15,-4-7 4 0,9-16 12 16,-8-6 11-16,-9-13 18 16,0-5 7-16,-8-13-2 15,-2-5-7-15,-9-6-6 16,0 4-5-16,-9 9-11 16,-1 6-8-16,2 18-30 15,-1 7-13-15,6 20-12 16,5 9-4-16,10 19 2 15,8 15 1-15,0 3 1 16,-3 1 1-16,-11-6 1 16,-11-9 4-16,-18-4 7 15,-9-7 5-15,-9-9 5 16,2-10 2-16,2-17 6 16,6-10-2-16,11-21-16 15,8-3-25-15,19-8-145 0,3 1-116 16</inkml:trace>
  <inkml:trace contextRef="#ctx0" brushRef="#br0" timeOffset="75960">3014 11426 457 0,'3'4'314'16,"-1"2"16"-16,-2-8-92 16,0-8-19-16,-5-9-34 15,0-4-22-15,-6-11-34 0,2-3-7 16,-5-8-25-1,1-7-21-15,0-11-37 0,13 11-18 16,13 3-24-16,2 5-6 16,13 18-3-1,-10-6 1-15,4 12-3 0,-1 6-7 16,6 14-68-16,1 0-71 0,-2 8-153 16,-1 5-85-16</inkml:trace>
  <inkml:trace contextRef="#ctx0" brushRef="#br0" timeOffset="76120.92">2954 11157 472 0,'-3'3'333'16,"-3"0"-4"0,10-3-111-16,7-1-28 0,15-5-74 15,10 1-28-15,10-4-45 16,4 5-110-16</inkml:trace>
  <inkml:trace contextRef="#ctx0" brushRef="#br0" timeOffset="76419.15">3434 10875 660 0,'9'-1'355'0,"9"0"-60"16,13 1-124-16,9 0-18 15,17-1-34-15,5-4-29 16,2 1-42-16,-5-1-17 16,-14 0-69-16,-12-1-133 15</inkml:trace>
  <inkml:trace contextRef="#ctx0" brushRef="#br0" timeOffset="76581.36">3488 11028 955 0,'7'1'426'0,"18"5"-180"15,6-6-43-15,20 4-61 16,4-1-34-16,4-3-67 16,1 2-6-16</inkml:trace>
  <inkml:trace contextRef="#ctx0" brushRef="#br0" timeOffset="77157.15">4267 10725 829 0,'-11'0'371'0,"-8"2"-168"0,4 13-125 0,7 7-28 16,9 12-25-16,12 4-6 16,13 2-1-1,10-4 4-15,11-11 10 0,-4-4 4 16,0-15 4-16,-9-6 0 16,-9-12-2-16,-2-6 2 15,-13-10 8-15,0-3 6 16,-6-6 15-16,-9-1 1 15,1 6-9-15,-2 3-12 16,-3 16-29 0,3 8-14-16,4 20-15 0,4 11-3 15,11 29-1 1,4 13 3-16,-3 10 9 0,-5 0 1 16,-13-10 5-16,-8-7 1 15,-11-6 3 1,-7-1 2-16,-10-13 4 0,-3-8 1 15,-5-20 0-15,1-13-3 16,13-19-61-16,8-8-60 16,22-8-273-16</inkml:trace>
  <inkml:trace contextRef="#ctx0" brushRef="#br0" timeOffset="77394.92">4683 11087 819 0,'8'-10'444'16,"-2"-2"-119"-16,8 8-150 15,-1 4-48-15,-5 8-72 0,4 1-20 16,-12 7-18 0,-4 4-4-16,0 0-5 0,2 3-2 15,4-2-2 1,4-1-1-16,3-6-3 0,-1-4-1 15,4-2 1 1,-1-1-195-16</inkml:trace>
  <inkml:trace contextRef="#ctx0" brushRef="#br0" timeOffset="77560.88">4712 10913 719 0,'0'-7'478'16,"5"-3"17"-16,4 3-141 16,8 5-163-16,1 2-58 15,-1 3-83-15,-1 3-23 0,-3 1-123 16</inkml:trace>
  <inkml:trace contextRef="#ctx0" brushRef="#br0" timeOffset="78173.53">5407 10741 689 0,'3'-7'352'16,"-2"-3"-108"-16,5 8-111 0,-6 2-31 15,1 16-51-15,-1 10-25 16,2 24-4-16,0 6 2 15,2 9 0-15,1-5 0 16,-2-16-4 0,0-10-2-16,4-12 2 0,-6-8-95 15</inkml:trace>
  <inkml:trace contextRef="#ctx0" brushRef="#br0" timeOffset="78339.61">5199 10930 645 0,'10'0'395'0,"11"0"-20"0,26 4-143 16,13 2-12-16,13-2-49 0,0-2-30 15,-2-2-66 1,-6-5-28-16,-5-5 5 0,-2 1-137 16</inkml:trace>
  <inkml:trace contextRef="#ctx0" brushRef="#br0" timeOffset="80475.92">6098 10786 576 0,'10'-7'342'32,"11"-3"-62"-32,0 5-85 15,2 5-38-15,-7 6-66 0,-6 7-24 0,-10 12-35 16,-8 10-8-16,-7 12-8 15,3 4-5-15,9-5-9 16,10-5-1-16,19-11-1 16,6-8 1-16,9-7 8 15,2-9 3 1,-2-11 8-16,-4-5 3 16,-5-11 3-16,-8-8 0 15,-6-10-4-15,-5-7 1 16,-12-8 2-16,0 3-2 15,-8 12-6-15,0 8-2 16,-1 23-9-16,0 8-1 16,1 17 3-16,5 8-1 15,3 15 5-15,0 6 3 0,8-1 6 16,0-1 2-16,3-12-5 16,2-7-3-16,0-6-88 15,1-3-173-15</inkml:trace>
  <inkml:trace contextRef="#ctx0" brushRef="#br0" timeOffset="81307.84">6669 11053 561 0,'-3'0'299'16,"-7"1"-67"-16,-1 6-53 15,6 3-72-15,1 8-28 0,9 2-36 16,5-3-5-16,8-1-3 16,3-5 1-16,6-8 2 15,1-4 0-15,2-7-6 16,-4-3 0-16,-6-4-5 15,-5-2-3-15,-7 5-6 16,-8-1-5-16,0 11-15 16,-6 3-6-16,1 10-6 15,2 9 0-15,4 13 4 16,8 11 1-16,-4 12 4 16,2 6 3-16,-8 4 6 15,-12-8 4-15,-8-10 17 16,-8-9 10-16,-7-21 32 0,-4-4 11 15,1-17 8-15,5-9-7 16,8-16-32-16,12-7-17 16,14-7-32-16,7 1-20 15,15 7-127-15,5 2-176 0</inkml:trace>
  <inkml:trace contextRef="#ctx0" brushRef="#br0" timeOffset="81649.7">7105 11032 632 0,'3'0'374'0,"3"-3"-35"0,0 5-117 15,1 0-120 1,1 0-38-16,1 2-183 0</inkml:trace>
  <inkml:trace contextRef="#ctx0" brushRef="#br0" timeOffset="82152.19">7537 10569 730 0,'0'-1'385'0,"0"1"-110"16,2 7-152-16,-2-7-56 15,1 30-42-15,-1 45-1 16,-10-7-7 0,-4 7-3-16,0 6-3 15,7-2-1-15,13-18-1 16,10-10 5-16,23-22 14 0,7-5 6 15,6-12 9-15,-3-9 0 16,-14-6-5-16,-8-8-71 16</inkml:trace>
  <inkml:trace contextRef="#ctx0" brushRef="#br0" timeOffset="82382">7381 10870 1071 0,'10'3'493'0,"28"4"-192"16,24 0-32-16,22-4-56 15,3 2-50-15,-12-5-88 16,-15 0-29-16,-23-4-125 16,-5-2-296-16</inkml:trace>
  <inkml:trace contextRef="#ctx0" brushRef="#br0" timeOffset="91602.1">3631 11842 254 0,'-12'0'211'0,"-9"-2"60"15,4 2-16-15,15 1-83 16,6 0-30-16,21 3-58 16,13 0-31-16,19 3-6 15,9 1-10-15,4 3-14 0,-6-2-4 16,-17 0-5-16,-11-3-2 16,-19-3-143-16,-7 1-147 15</inkml:trace>
  <inkml:trace contextRef="#ctx0" brushRef="#br0" timeOffset="91741.22">3616 11979 440 0,'7'2'271'16,"21"-1"19"-16,13-1-75 16,25-3-58-16,10 3-22 15,-3 2-62-15,-3 2-21 0,-19 2-182 16</inkml:trace>
  <inkml:trace contextRef="#ctx0" brushRef="#br0" timeOffset="92139.11">4755 11697 797 0,'-19'-7'376'0,"-14"-8"-152"15,-12 14-124-15,-3 6-38 0,0 18-43 16,4 10-14-16,12 21-8 31,13 13-3-31,16 8 6 16,7-3 1-16,21-14 11 15,7-12 3-15,25-21 8 16,10-13 10-16,12-17 47 16,1-13 36-16,-21-16 54 0,-12-9 13 15,-26-17-29-15,-20-7-35 16,-25-7-63-16,-10 6-26 15,-17 19-33-15,-3 12-18 16,7 22-103-16,3 10-88 16</inkml:trace>
  <inkml:trace contextRef="#ctx0" brushRef="#br0" timeOffset="92375.37">4884 11744 883 0,'-6'0'410'0,"-11"3"-178"16,-9 7-64-16,-18 19-77 16,-5 12-12-16,-5 19-14 15,0 1-9-15,13-2-16 16,10-7-9-16,15-17-14 15,10-4-10-15</inkml:trace>
  <inkml:trace contextRef="#ctx0" brushRef="#br0" timeOffset="93421.45">5466 11939 467 0,'-11'4'323'16,"-9"0"17"-16,7-4-124 15,16 2-37-15,22 1-72 16,16-1-45-16,33 4-31 16,6-2-6-16,7 0-8 15,-6-1-38-15</inkml:trace>
  <inkml:trace contextRef="#ctx0" brushRef="#br0" timeOffset="93782.98">6172 12035 497 0,'10'-7'298'16,"13"-12"-10"-16,1-1-24 0,4-6-59 15,-4-4-32-15,-3-7-40 16,-5-1-14-16,-8-4-8 16,-3-1-6-16,-8 9-32 15,-2 5-17-15,-2 10-27 16,0 11-9-16,5 9-18 16,-1 10-4-16,7 15-9 15,0 11-1-15,9 28 6 16,1 4 3-16,-3 2 3 15,-1-6 3-15,-4-21 1 16,-3-11 0-16,7-11-81 16,5-4-112-16</inkml:trace>
  <inkml:trace contextRef="#ctx0" brushRef="#br0" timeOffset="94400.67">6935 11787 456 0,'2'-4'304'0,"2"-1"11"16,-2-1-42-16,-2 0-101 16,-5 2-41-16,-4-5-70 0,-6 3-27 15,-5 0-34-15,0-1-15 16,-13 3-69-1,-1 4-25-15,-5 5-26 16,2 2 10-16,8 4 59 16,4 0 27-16,6 3 32 15,1 3 5-15,3 3 20 16,0 4 15-16,1-2 24 16,4 0 6-16,4-6-7 15,3-4-9-15,6-5-16 16,4-3-1-16,8-4 4 15,5-5 4-15,13 1 3 16,5-2-3-16,9 7-10 0,3 6-3 16,-2 11-6-16,-1 9-1 15,-5 4-1-15,-3-1-1 16,-11-1 3-16,-9-3 8 16,-22-6 22-16,-13-3 4 15,-19-4 2-15,-10-6-7 16,-10-5-20-16,-5-4-3 15,-1-7-7-15,7-1-5 0,12 2-12 16,11 4-7-16,22 0-78 16,10 2-22-16</inkml:trace>
  <inkml:trace contextRef="#ctx0" brushRef="#br0" timeOffset="94827.77">7339 11721 898 0,'3'-1'381'15,"8"1"-197"-15,-6 14-121 16,-3 7-29-16,-2 19-9 15,-4 11 1-15,-2 11-1 16,-2 3-2-16,2-6-3 16,1-8-2-16,9-13-3 15,4-5 0-15,12-12 0 16,0-6 1-16,18-8-2 16,5-4-1-16,3-9-124 15</inkml:trace>
  <inkml:trace contextRef="#ctx0" brushRef="#br0" timeOffset="95001.55">7242 11961 981 0,'27'6'461'15,"37"3"-168"-15,7-8-32 0,3 1-83 16,-3-3-45-16,-12-6-23 15,-10 5-8-15</inkml:trace>
  <inkml:trace contextRef="#ctx0" brushRef="#br0" timeOffset="95696.8">8060 11847 732 0,'12'-1'340'16,"8"-2"-130"0,25 1-104-16,12 2 3 0,7 1-40 15,2 0-20-15,-9 4-26 16,-10-2 84-16</inkml:trace>
  <inkml:trace contextRef="#ctx0" brushRef="#br0" timeOffset="95864.72">8165 11997 772 0,'18'1'367'0,"23"-1"-138"16,7-1-70-16,10 3-72 0,-1-2-30 15,9 0 38-15,3 1-207 16</inkml:trace>
  <inkml:trace contextRef="#ctx0" brushRef="#br0" timeOffset="96114.9">8866 11894 777 0,'6'0'350'0,"10"-1"-131"0,9-4-15 16,24 2-7-16,7-1-37 15,9 3-71-15,-3 2-33 16,-11 5-155-16</inkml:trace>
  <inkml:trace contextRef="#ctx0" brushRef="#br0" timeOffset="96594.25">9452 11876 627 0,'5'-16'331'16,"6"-16"-78"-16,-1-4-29 16,-4-3-74-16,-3 4-37 0,-3 5-49 15,-2 3-12-15,-1 11-14 16,-1 6-1-1,1 5-14-15,0 5-10 16,1 12-9-16,1 6-4 0,2 14-5 16,4 11 1-16,10 16 0 15,2 7 2-15,2-2 3 16,0-2 2-16,-4-14 3 16,-5-13-1-16,-6-10 2 15,-5-10 2-15,-13-10 4 16,-6-2 3-16,-9-7 0 15,-2-3-2-15,-1-5-7 16,3 1-6-16,13 3-9 16,4 1-8-16,19 6-3 15,8-1 0-15,16-1 3 16,10 5 4-16,11-1 1 16,4 1 1-16,3-2-75 15,1 0-256-15</inkml:trace>
  <inkml:trace contextRef="#ctx0" brushRef="#br0" timeOffset="97123.73">10096 11675 756 0,'9'-5'371'0,"6"-1"-118"15,-9-2-55-15,-14 1-81 0,-8 3-39 16,-14-2-60-16,-7 5-17 15,-8 1-46-15,2 0-43 16,4 4-73 0,6 3-13-16,5 4 36 15,8 2 40-15,1 6 77 16,5 1 29-16,7 3 39 0,-7-2 13 16,12 0 17-16,2-5-5 15,0-5-20 1,11 0-2-16,3-8-2 0,6-2-3 15,18-3-9-15,2-2-9 16,14 6-12-16,6 2-4 0,-3 15-2 16,-3 4 0-16,-12 11 0 15,-17 2 2 1,-20 2 15-16,-15-4 9 16,-17-9 7-16,-8-6 0 0,-16-2-16 15,-1-7-11-15,1-8-29 16,1-4-35-16,21-11-163 15</inkml:trace>
  <inkml:trace contextRef="#ctx0" brushRef="#br0" timeOffset="97433.52">10442 11632 751 0,'0'-1'411'0,"0"1"-107"16,0 5-113-16,0-5-107 16,0 14-33-1,2 49-10-15,-6-20-11 16,-11 17-16-16,-3 2-4 15,7 5-3-15,6-6-2 0,13-18-1 0,12-10 0 16,10-12-1-16,0-7 0 16,4-7-53-16,-1-7-121 15</inkml:trace>
  <inkml:trace contextRef="#ctx0" brushRef="#br0" timeOffset="97594.34">10278 11850 862 0,'5'3'400'0,"21"1"-97"16,16 4-79-16,25-2 3 16,10-1-41-16,-3-4-89 15,-12-1-39-15,-16-5 14 16</inkml:trace>
  <inkml:trace contextRef="#ctx0" brushRef="#br0" timeOffset="105625.84">11091 11921 485 0,'1'-4'310'0,"0"-3"4"16,0 2-50-16,5 3-104 16,0 2-48-16,9 12-79 15,2 2-15-15,5 9-6 16,-5 0 3-16,-9 1 1 16,-1 1 0-16,-10 0-1 15,1-2-2-15,0-5-4 0,-2-7 2 16,2-9 5-16,0-4 1 15,1-15 1-15,2 4-3 16,5-13-12-16,3 3-1 16,8 0-2-16,0-5 0 15,2 5 4-15,-1-2 4 16,0 11 6 0,-5 5 0-16,-3 14-1 0,4 12-2 15,-7 6-4-15,-1 3 0 16,-1 1-3-16,-5-5-1 15,3-4-1-15,1-3-1 16,-4-7 3-16,0-4 4 0,2-8 2 16,-2-3-1-16,0 6-2 15,2-10-4-15,17-45-4 16,-6 30-1-16,1 5-3 16,1 5-1-16,0 11 0 15,-1 4 1-15,2 7 5 16,-1 3 1-16,-2 3 6 15,-2 4 2-15,-2-2 6 16,-4 4 1-16,1-2 5 16,-4 0 2-16,-2 2 6 15,0 1 5-15,-1 0 2 16,1-1 0-16,3-3-5 16,1-3-4-16,2-5-7 15,-2-5-2-15,1-1 4 16,-1-4 0-16,-1 0-5 15,-3 2-31-15</inkml:trace>
  <inkml:trace contextRef="#ctx0" brushRef="#br0" timeOffset="117853.45">1609 13451 775 0,'-12'-3'423'0,"-4"1"-113"16,2-8-95-16,3-5-41 0,11-11-65 15,1-11-27-15,6-9-39 16,1-2-10-16,7 5-14 16,1 10-9-16,7 13-11 15,6 9-4-15,11 19-4 16,13 8 1-16,25 17 5 15,10 9 2-15,0-2 2 16,-4-4 3-16,-17-12 1 16,-11-7 2-16,-15-12 5 15,-11-5 8-15,-20-14 12 16,-10-8 1-16,-13-3 2 16,6 12-7-1,2 2-14-15,-31-39-6 0,0 6-11 16,5 7-9-16,30 35-29 15,5 3-2-15,21 11 2 0,6 4 4 0,13 6 29 16,4 0 5-16,-4-3 4 16,-8 0 7-16,-21-7 10 15,-13 0 11-15,-17 2 18 32,-7 1 0-32,-7 4-1 0,0 2-11 15,11-1-21-15,7-2-9 0,23-10 176 16</inkml:trace>
  <inkml:trace contextRef="#ctx0" brushRef="#br0" timeOffset="118428.24">3258 12966 774 0,'5'-2'383'0,"0"-3"-111"16,-14 5-52-16,-24 5-83 15,-10 7-37-15,-14 1-72 16,-3 0-5-16,6-3-10 16,3-5-1-16,12 0-10 0,8-3-2 15,14-2-10-15,12 1-9 16,20 3-8-16,10-3-4 15,18 7 8-15,2 1 7 16,-3 5 21-16,-1 7 9 16,-24 7 9-16,-10 4 0 15,-26 7-4-15,-17 1-4 0,-16-2-6 16,-5 0 0-16,0-9-1 16,7-6 2-16,16-6-2 15,8-6-1-15,17-7-2 16,6 4 0-16,17-2 6 15,14 5 6-15,23-3 11 16,11 0 1-16,11-1-3 16,4-2-4-16,-2 1-6 15,-3-4-88-15,-8-4-315 16</inkml:trace>
  <inkml:trace contextRef="#ctx0" brushRef="#br0" timeOffset="118707.84">3236 13226 958 0,'10'-5'376'15,"23"2"-241"-15,10 3-47 16,11 0-22-16,2 5-17 16,-11 2-24-16,-12-3-6 0,-16-2 0 15,-8 0 1 1,-9-3-44-16,-3 0-11 0,-5-2-10 15,-10-3-2 1,0 2 40-16,2 3 15 16,2 4 12-16,8 5 3 0,0 8 5 15,4 5-6-15,4 8-8 16,4 4-4-16,10 3-7 16,4 0-65-16,-3-7-213 15</inkml:trace>
  <inkml:trace contextRef="#ctx0" brushRef="#br0" timeOffset="119074.66">3820 13399 797 0,'4'-13'403'15,"0"-17"-102"-15,-5 1-35 16,-14 0-65-16,-6 3-39 16,-10 7-75-16,-5 7-37 15,3 11-46 1,0 4-16-16,11 10-15 0,5 6 1 15,10 3 7-15,6 2 10 16,11-1 9-16,8-4 1 16,11-8 4-16,2-5 2 15,-1-9 2-15,1-5 2 16,-5-5 1-16,-3 0 0 16,-1 4-2-16,-1 4-1 15,2 10-4-15,-1 3-2 16,-1 7-1-16,2 4 0 15,-7-1 3-15,-2-2 2 16,2-3 28-16,-7-9 29 0,0-9 40 16,-1-9 12-16,-5-14-11 15,-1-2-26-15,4 0-41 16,0 4 2-16,1 7-203 16</inkml:trace>
  <inkml:trace contextRef="#ctx0" brushRef="#br0" timeOffset="119608.06">4991 13228 717 0,'0'2'400'16,"1"6"-80"-16,-8 7-147 15,-4 6-31-15,-9 8-50 16,-5 0-9-16,-6-5-38 16,-4-2-8-16,-4-14-7 15,-1-8-5-15,5-18-28 16,2-8-11-16,10-7-13 15,6-3-2-15,15 6 13 16,3 0-1-16,14 8 20 16,9 7 11-16,10 17 15 15,2 11 9-15,3 18-9 16,-6 10-4-16,-6 5-2 16,-3 2-2-16,-9-6-6 15,1-5-3-15,-3-14-93 16,1-8-85-16</inkml:trace>
  <inkml:trace contextRef="#ctx0" brushRef="#br0" timeOffset="119729.29">4888 12985 884 0,'-4'-15'515'0,"-4"-15"-61"16,6 19-320-16,3 8-79 0,14 13-61 15,4 9-145-15</inkml:trace>
  <inkml:trace contextRef="#ctx0" brushRef="#br0" timeOffset="120233.31">5090 12814 680 0,'0'-1'343'15,"13"-2"-79"1,12 3-101-16,26 1-79 0,8 2 3 16,8 2-22-16,-7-4-21 15,-15-1-19-15,-12-2-2 16,-20-3 4 0,-4 0-4-16,-10 1-17 0,-8-2-7 15,-9 4-14 1,0 2-1-16,-3 5 1 15,8 5-1-15,11 6-1 0,2 3 3 16,12 6 6-16,-3 1 5 16,1 3 6-16,-3-4 2 15,-3-4 4-15,-4-2 3 16,-5-7 6-16,-4 1 1 16,-7-5-1-16,4-2-3 0,3 2-15 15,9 4-3-15,7 9-3 16,4 9 1-16,14 19 6 15,-7 5 2-15,5 16 6 16,-9 2 2-16,-14-11 13 16,-5-7 26-16,-17-23 21 15,-4-8 3-15,-9-17 4 16,-3-12-21-16,0-15-18 16,5-7-20-16,17-5-71 15,9 4-48-15,20 4-111 16,12 4-82-16</inkml:trace>
  <inkml:trace contextRef="#ctx0" brushRef="#br0" timeOffset="120614.58">5712 13339 441 0,'25'-5'299'16,"23"-2"41"-16,-12-6-106 0,-4 1-27 16,-11-5 0-16,-13-4-28 15,-8 0-19-15,-9-6-19 16,-16 3-47-16,-9 1-27 15,-11 8-55-15,3 8-17 16,1 13-29-16,9 9-5 16,17 10 5-16,8 4 10 0,19 1 11 15,6-1 3-15,12-6 4 16,2-6 2 0,3-11 8-16,-1-6 5 0,-6-13 7 15,-4-3 4-15,-7-6 5 16,-1-1 3-16,-1 5-2 15,-4 2-3-15,1 10-13 16,-5 6-8-16,-2 12-6 16,2 8-1-16,-4 8 3 15,-1 0 2-15,1-3 3 0,4-4 2 16,4-11 15-16,2-9 21 16,2-8 17-16,4-8 1 15,2-7-12-15,1 3-20 16,-2-4-88-16,-4 1-88 15</inkml:trace>
  <inkml:trace contextRef="#ctx0" brushRef="#br0" timeOffset="120912.1">6477 13178 999 0,'0'6'477'0,"-4"8"-168"16,-2 3-61-16,-6 5-92 15,-4 0-37-15,-1 4-69 16,-11-5-21-16,-5-6-17 16,0-3-5-16,-2-12-72 15,1-6-17-15,3-8-7 16,1-3 3-16,9-4 67 16,8 1 15-16,18 2-7 15,11 3 3-15,20 9 32 16,6 5 24-16,0 9 43 15,0 10 11-15,-9 7-14 0,-4 4-18 16,-4 3-26-16,-3-4-1 16,5-5-300-16</inkml:trace>
  <inkml:trace contextRef="#ctx0" brushRef="#br0" timeOffset="121264.8">7140 13152 1273 0,'18'11'493'0,"33"24"-354"15,2 9-42-15,5 7-50 16,-5 0-12-16,-17-9-42 0,-4-10-76 15,-11-17-313 1</inkml:trace>
  <inkml:trace contextRef="#ctx0" brushRef="#br0" timeOffset="121411.68">7416 13117 1046 0,'-7'1'483'0,"-16"6"-197"16,-5 10-80-16,-15 9-101 0,-6 4-24 15,0 3-47 1,5-1-14-16,23-4-84 16,7-3-96-16</inkml:trace>
  <inkml:trace contextRef="#ctx0" brushRef="#br0" timeOffset="121546.68">7600 12905 1223 0,'-22'-11'493'16,"-16"-8"-301"-16,8 13-147 15,11 6-117-15</inkml:trace>
  <inkml:trace contextRef="#ctx0" brushRef="#br0" timeOffset="121703.97">7595 13018 1162 0,'5'6'471'0,"24"16"-283"16,12 9-80-16,17 15-39 15,9 5-13-15,-13 1-22 0,-4 1-7 16,-12-12-43-16,-9-6-83 16</inkml:trace>
  <inkml:trace contextRef="#ctx0" brushRef="#br0" timeOffset="121863.83">7952 13142 982 0,'-18'4'484'15,"-24"7"-163"-15,-7 0-105 0,4 17-112 16,-1 1-39-16,5 3-45 16,13 7-11-16,5-8-96 15,9-3-136-15</inkml:trace>
  <inkml:trace contextRef="#ctx0" brushRef="#br0" timeOffset="122025.9">8394 13098 1517 0,'-3'-5'686'16,"-2"-6"-328"-16,3 5-214 0,1 2-59 15,3 6-52-15,-2-2-90 16,0 0-203-16</inkml:trace>
  <inkml:trace contextRef="#ctx0" brushRef="#br0" timeOffset="122208.59">8364 13359 1439 0,'3'3'735'15,"1"1"-272"-15,-3-4-156 16,-1 0-64-16,0 0-122 16,0-1-46-16,0 1-40 15,0 0-15-15,0 0-14 16,0 0 0-16,0 0-29 16,4 0-79-16</inkml:trace>
  <inkml:trace contextRef="#ctx0" brushRef="#br0" timeOffset="166508.62">2341 14606 953 0,'-1'-3'439'15,"2"-7"-206"-15,7 5-63 0,11 9-80 16,7 4-25-16,11 16-16 16,1 4-9-16,-3 11-10 15,5 5-4-15,-12 3-13 16,0 3 1-16,-1-8-134 15,-4-5-148-15</inkml:trace>
  <inkml:trace contextRef="#ctx0" brushRef="#br0" timeOffset="166760.28">2742 14601 579 0,'-4'-5'379'0,"-3"-1"-34"0,-11 7-141 0,-8 9-44 16,-11 18-72-16,-6 7-17 16,-8 13-33-16,6 5-13 15,4-6-14-15,8-2-5 16,22-13-12-16,6-10-80 15</inkml:trace>
  <inkml:trace contextRef="#ctx0" brushRef="#br0" timeOffset="167115.34">2843 15152 722 0,'14'-3'399'16,"9"-5"-120"-16,3-6-76 15,-5-4-31-15,-7-3-48 0,-3 0-10 16,-11-10-15-16,0-6-13 16,-4-9-30-16,-2-8-12 31,8-1-22-31,1 5-7 0,9 12-14 16,1 9-4-16,5 16-13 15,0 6-11-15,4 13-131 16,0 7-106-16</inkml:trace>
  <inkml:trace contextRef="#ctx0" brushRef="#br0" timeOffset="167248.74">2858 14975 501 0,'-4'0'377'0,"-2"0"25"15,11 3-160-15,20 1-132 16,9-3-57-16,17 6-29 15,-2-6-30-15</inkml:trace>
  <inkml:trace contextRef="#ctx0" brushRef="#br0" timeOffset="167497.2">3464 14660 1026 0,'12'-2'433'0,"24"-4"-235"16,5 1-47-16,10 2-51 15,1-2-30-15,-10 3-45 16,-3 2-21-16,-9 3-210 15</inkml:trace>
  <inkml:trace contextRef="#ctx0" brushRef="#br0" timeOffset="167661.57">3477 14798 923 0,'18'3'465'0,"2"-1"-134"15,25-2-119 1,6 0-23-16,2 0-73 0,2 0-48 16,-4 2-120-16</inkml:trace>
  <inkml:trace contextRef="#ctx0" brushRef="#br0" timeOffset="168076.51">4248 14570 979 0,'6'5'412'0,"5"1"-200"16,16 18-140-16,6 0-9 16,12 17 1-16,1 3-5 15,-5 10-18-15,-5 3-11 16,-11-10-91-16,0-3-193 16</inkml:trace>
  <inkml:trace contextRef="#ctx0" brushRef="#br0" timeOffset="168245.21">4568 14573 1018 0,'-10'3'450'0,"-19"1"-220"16,-1 8-65-16,-1 9-83 16,-5 5-27-16,3 14-39 15,-3 1-7-15,4 3-7 16,5-1-65-16,12-6-184 15</inkml:trace>
  <inkml:trace contextRef="#ctx0" brushRef="#br0" timeOffset="168467.14">4716 14872 1007 0,'-7'12'418'16,"-8"15"-252"-16,5 0-59 16,8 7-66-16,2-4-13 15,9-4-14-15,2-1-4 0,8-17-2 16,2-1-1 0,1-6 21-16,3-4-95 15</inkml:trace>
  <inkml:trace contextRef="#ctx0" brushRef="#br0" timeOffset="168627.38">4757 14605 1231 0,'0'-2'588'0,"-3"-1"-239"0,3 3-200 15,0 0-59 1,0 0-89-16,0 0 240 15</inkml:trace>
  <inkml:trace contextRef="#ctx0" brushRef="#br0" timeOffset="180329.34">5396 14621 480 0,'0'-11'323'0,"-1"-9"32"15,-3 0-28-15,-3 6-47 16,3 6-44-16,-6 8-101 15,5 9-39-15,-2 18-75 16,0 11-14-16,9 23-2 16,0 7 0-16,5 5-1 15,3-3 2-15,3-17-3 16,1-12-54-16,9-20-163 16,-5-13-148-16</inkml:trace>
  <inkml:trace contextRef="#ctx0" brushRef="#br0" timeOffset="180485.9">5150 14775 838 0,'-3'-1'365'0,"4"-2"-168"0,14 1-15 16,28 0-17-16,18 0-6 16,16-4-32-16,6 0-33 15,-9 0-47-15,-13 4 81 16</inkml:trace>
  <inkml:trace contextRef="#ctx0" brushRef="#br0" timeOffset="182475.38">5920 14782 369 0,'-4'0'240'0,"-2"-2"-19"16,4-3-49-16,-2-1-10 15,10-7-17-15,2-4-7 16,8-8-24-16,8-4-15 16,1 2-32-16,1 1-13 15,-5 12-14-15,-7 5-4 16,-9 7-9-16,1 6-5 15,-3 9-14-15,-1 9-6 0,0 14-7 16,-2 5-1 0,1 17 3-16,3 5 1 15,5-3 5-15,2-6 2 0,10-18 3 16,3-15 0 0,5-19 8-16,2-7 6 0,1-20 10 15,-3-6 5-15,-3-13-5 16,-2-3-3-16,-9-1-9 0,-2 4-4 15,-10 12 4 1,-3 9 0-16,0 11-5 16,-2 9-4-16,0 12-13 15,-2 6-3-15,-2 12-1 16,6 6 2-16,5 7 3 16,4-1 1-16,10-1 3 15,-3-3 28-15,-2-9-230 16</inkml:trace>
  <inkml:trace contextRef="#ctx0" brushRef="#br0" timeOffset="182743.63">6490 14964 875 0,'0'0'393'0,"10"0"-177"15,2 1-71-15,12 7-60 16,5 4-15-16,-2 8-26 16,3 3-13-16,-8-5-16 15,-2 4-5-15,-4-6-17 16,-4-1-105-16</inkml:trace>
  <inkml:trace contextRef="#ctx0" brushRef="#br0" timeOffset="182921.91">6741 14990 841 0,'-6'-3'396'0,"-6"0"-162"0,-1 4-54 15,-3 5-75-15,0 8-25 16,-6-1-34-16,-4 8-10 15,-1 2-14-15,-3-3-7 16,4 5-10-16,8-8-5 16,9-5-132-16,8-3-254 15</inkml:trace>
  <inkml:trace contextRef="#ctx0" brushRef="#br0" timeOffset="183252.41">6787 15151 704 0,'-2'7'327'16,"-3"7"-131"-16,2 2-51 0,2 7-49 15,1-2-20 1,2 1-29 0,3-3-12-16,-4-5-16 0,3-2-3 15,9-8-4 1,-4 0-1-16,9-4-23 0,-6-6-114 15</inkml:trace>
  <inkml:trace contextRef="#ctx0" brushRef="#br0" timeOffset="183387.57">6877 15041 1004 0,'0'-3'479'16,"-3"-7"-201"-16,4 4-105 0,0 7-120 15,1 1-27 1,-2-2-226-16</inkml:trace>
  <inkml:trace contextRef="#ctx0" brushRef="#br0" timeOffset="183778">7027 14505 1013 0,'-2'-9'500'0,"-1"-5"-185"16,3 14-176-16,0 4-60 0,0 15-62 15,-1 6-13-15,-2 10-3 16,-1 7 0-16,1 11 0 16,3 6 1-1,7 8-1-15,0 2 1 16,8-9 2-16,3-10 1 15,8-21 1-15,1-6 0 0,4-20 0 16,-1-3-25 0,-5-11-183-16</inkml:trace>
  <inkml:trace contextRef="#ctx0" brushRef="#br0" timeOffset="183927.16">6905 14796 899 0,'7'1'459'0,"5"0"-132"0,21-1-104 16,11 0-15-16,16-7-81 16,3 5-51-16,-1 1-192 15</inkml:trace>
  <inkml:trace contextRef="#ctx0" brushRef="#br0" timeOffset="184447.91">7789 14643 691 0,'2'-17'399'0,"5"-6"-90"0,1 12-96 15,-1 9-43 1,-3 17-96-16,-1 10-41 16,5 18-23-16,-8 0 2 15,8 12 2-15,2-2 1 16,-7-5 96-16,5-3-200 16</inkml:trace>
  <inkml:trace contextRef="#ctx0" brushRef="#br0" timeOffset="184582.07">7614 14776 1080 0,'19'-2'504'15,"15"-1"-203"-15,25 3-164 16,4 1-24-16,9 0-53 16,3 1-15-16</inkml:trace>
  <inkml:trace contextRef="#ctx0" brushRef="#br0" timeOffset="185035.96">8436 14685 816 0,'7'-16'411'0,"7"-9"-147"16,6-6-97-16,1-7-30 15,-2-7-33-15,-7-5-8 16,-7-10-21-16,-3 7-14 16,-4 13-27-16,-2 7-13 15,-4 22-21-15,0 11-9 16,4 22-10-16,-1 14-4 15,10 30 6-15,6 7 4 0,12 4 9 16,8-4 3-16,9-19 4 16,-2-5-40-16,-5-15-292 15</inkml:trace>
  <inkml:trace contextRef="#ctx0" brushRef="#br0" timeOffset="185226.59">8349 14786 749 0,'15'2'405'0,"33"0"-68"15,12 0-72-15,27 2-89 16,7-2-47-16,-11 7-77 16,-11 0-26-16,-12 6-82 15,-11 1-87-15</inkml:trace>
  <inkml:trace contextRef="#ctx0" brushRef="#br0" timeOffset="185545.07">8430 15120 1005 0,'0'-9'419'16,"7"-11"-219"-16,16-2-61 0,23-1-30 15,11 0-6-15,13 9-32 16,-1 10-15-16,-12 13-30 16,-17 8-10-16,-33 14-13 15,-17 4-3-15,-37 10-8 16,-10 7-2-16,-17-4-9 16,1-2 1-16,18-10 0 15,9-11 0 1,24-11 13-16,11-7 1 0,17-10 9 15,16-4 12-15,29-4 17 0,15 3 4 16,18 5-1-16,-3 5-10 16,-8 3-39-1</inkml:trace>
  <inkml:trace contextRef="#ctx0" brushRef="#br0" timeOffset="186114.32">9367 14834 379 0,'10'-8'297'0,"12"-9"38"16,-1-2-67-16,-8-3-89 15,-3-2-31-15,-12-1-27 16,-8-2-7-16,-17-1-34 16,-6 7-23-16,-14 10-39 15,-5 10-14-15,0 15-15 16,2 9-2-16,16 12-3 16,12 1 1-16,22 8 5 15,12-1 4-15,23-10 6 16,8-3 5-16,0-18 2 15,4-9 1-15,-13-13 4 16,-4-6 2-16,-6-7 3 16,-7-5 0-16,-9 4 0 15,-8 1 0-15,-6 8-6 0,1 9-4 16,-5 6-7-16,2 7-4 16,2 9-4-16,4 6 1 15,11 13 2-15,2 1 2 16,10 3-82-16,-1-7-195 15</inkml:trace>
  <inkml:trace contextRef="#ctx0" brushRef="#br0" timeOffset="186268.74">9593 14915 835 0,'6'0'458'16,"3"0"-83"-1,14 7-219-15,9 9-46 0,7 3-63 16,3 8-19-16,-5 1-14 15,-7-3-5-15,-10-6-28 16,-6-2-89-16</inkml:trace>
  <inkml:trace contextRef="#ctx0" brushRef="#br0" timeOffset="186394.56">9856 14909 943 0,'-16'9'490'0,"-14"7"-140"16,-10 10-177-16,2 4-57 15,-5-2-67-15,5-1-21 16,13-5-169-16</inkml:trace>
  <inkml:trace contextRef="#ctx0" brushRef="#br0" timeOffset="186753.56">10214 14383 967 0,'1'-3'472'16,"-1"-3"-167"-16,3 23-201 15,0 9-51-15,1 17-41 0,1 5 3 16,-10 4 5-16,2 3-1 16,-7 4-3-16,-1 1-2 15,4 0-4-15,7-4-1 16,8-11 0-16,9-6 2 16,9-15 2-1,4-7 1-15,1-17-32 0,-1-8-43 16,-1-17-160-1,-9-6-202-15</inkml:trace>
  <inkml:trace contextRef="#ctx0" brushRef="#br0" timeOffset="186895.57">10018 14667 627 0,'-11'1'327'0,"-5"1"-73"0,9 4-42 15,21 3-15-15,15-2-24 16,31 5-38-16,10-1-21 15,7 1-52-15,-3 0 0 16,-14-4-297-16</inkml:trace>
  <inkml:trace contextRef="#ctx0" brushRef="#br0" timeOffset="187187.9">10483 14336 949 0,'0'-21'438'0,"6"-21"-179"0,13 6-55 16,15 12-50-16,9 9-27 16,3 9-45-1,0 9-20-15,-14 6-34 16,-9 4-12-16,-21 7-15 16,-12 1-2-16,-24 6-2 15,11-1 1 1,11-15 1-16,2 2-1 0,-18 32-1 15,12-3 1-15,39-7 2 16,16-24 2-16,3-4 2 0,-1 3-1 16,-7-1 1-16,-8 0 1 15,-4 0 0-15,-7-3 1 16,-9-6 7-16,-2-5-50 16</inkml:trace>
  <inkml:trace contextRef="#ctx0" brushRef="#br0" timeOffset="204672.11">3423 16086 960 0,'14'3'390'15,"11"3"-204"-15,26 1-158 16,9 1-9-16,10-3-6 16,0-5-23-16,-8 0-388 15</inkml:trace>
  <inkml:trace contextRef="#ctx0" brushRef="#br0" timeOffset="204836.07">3533 16181 952 0,'5'6'386'15,"20"11"-234"1,10-4-38-16,15-2-32 0,13-3-4 0,8-4-18 16,-3-2-12-16</inkml:trace>
  <inkml:trace contextRef="#ctx0" brushRef="#br0" timeOffset="205329.8">4540 15873 936 0,'-17'7'405'16,"-24"15"-218"-1,-11 6-68-15,7 18-75 0,7 6-21 0,26 6-19 16,24 4 5 0,26-6 6-16,6-9 4 15,19-19 8 1,7-12 6-16,7-26 31 15,1-9 27-15,-21-18 59 16,-17-8 11-16,-35-2-13 0,-17-5-23 16,-33 3-65-16,-14 7-23 0,-6 12-27 15,-2 9-10 1,21 14-87 0,14 6-77-16,15 1-356 0</inkml:trace>
  <inkml:trace contextRef="#ctx0" brushRef="#br0" timeOffset="205498.66">4711 15936 569 0,'-1'-2'399'0,"-5"2"-2"15,-5 2-49-15,-16 8-140 16,-2 10-61-16,-9 14-70 16,-3 1-21-16,1 15-26 15,1-1-8-15,14-1-11 16,8-1-16-16,12-12-198 15</inkml:trace>
  <inkml:trace contextRef="#ctx0" brushRef="#br0" timeOffset="206144.94">5478 15857 895 0,'0'-13'520'16,"-7"-8"-80"-16,3 13-142 0,1 29-152 16,-2 16-64-1,2 24-60-15,6 9-8 0,4 4-5 16,1-5-1-16,7-9-8 15,-8-13-49 1,0-14-178-16</inkml:trace>
  <inkml:trace contextRef="#ctx0" brushRef="#br0" timeOffset="206285.35">5305 16126 1164 0,'9'-1'483'0,"22"1"-242"0,9-3-88 0,25-1-51 31,2 2-10-31,2 2-47 0,2 0-14 16</inkml:trace>
  <inkml:trace contextRef="#ctx0" brushRef="#br0" timeOffset="206769.63">6173 16139 855 0,'-16'-10'444'0,"-9"-17"-174"16,10-5-65-16,25-5-114 15,9-5-43-15,19 8-5 16,8 6 4-16,9 16-7 15,1 13-2-15,-16 19-8 16,-10 9 0-16,-24 14 7 16,-15 1 1-16,-22 4-4 15,-11 2-9-15,-5-7-12 16,3-3-4-16,15-15-9 16,9-8-4-16,10-10-13 15,10-3-1-15,18-2 4 0,7 0 2 16,21 3 11-16,4 2 1 15,3 1 3-15,3 2 4 0,-5 0-254 16</inkml:trace>
  <inkml:trace contextRef="#ctx0" brushRef="#br0" timeOffset="207068.07">6852 16111 961 0,'-2'-8'443'0,"-8"-10"-184"16,-2 2-30-16,-14 2-59 0,-7-1-33 16,-13 8-64-16,-2 6-24 15,-2 12-39-15,5 8-10 16,9 10-6-16,10 9-3 16,15 8-1-16,10 3 0 15,21 0 5-15,8-8 3 16,25-17 6-16,7-10 7 15,4-25 14-15,-1-9 42 0,-19-14 41 16,-12-6 16-16,-21 0 0 31,-17-1-42-31,-21 2-69 16,-5 5-73-16,-5 7-616 16</inkml:trace>
  <inkml:trace contextRef="#ctx0" brushRef="#br0" timeOffset="207451">7118 15929 790 0,'7'-1'403'0,"9"1"-129"16,0 9-103-16,-1 12-86 15,-4 9-7-15,-7 11 7 16,-1 1-3-16,-6 17-22 15,-1 1-20-15,-1 9-27 16,5 2-2-16,8-16-4 16,12-9-2-16,19-23-1 15,2-15-2-15,2-17-90 16,-7-13-95-16</inkml:trace>
  <inkml:trace contextRef="#ctx0" brushRef="#br0" timeOffset="207603.9">7042 16147 857 0,'-3'0'484'0,"0"0"-99"15,9 2-128-15,-2-2-105 16,28 3-20-16,84 7-15 16,-41-5-24-16,-9-2-69 15,-5 3 358-15</inkml:trace>
  <inkml:trace contextRef="#ctx0" brushRef="#br0" timeOffset="208125.44">8030 16005 910 0,'-1'0'505'0,"-3"0"-82"15,2 13-248-15,2 10-59 16,1 15-54-16,0 4-7 16,4 9-26-1,-1 0-8-15,-1-4-14 0,3 1-19 16,-3-10-150-16,1-11-176 15</inkml:trace>
  <inkml:trace contextRef="#ctx0" brushRef="#br0" timeOffset="208273.31">7888 16202 1473 0,'0'-4'176'0,"6"1"-68"0,16-5 145 15,15 4-75 1,29 0-66-16,6 2-15 15,10 2-48-15,-11 2-5 16,-15 4-281-16</inkml:trace>
  <inkml:trace contextRef="#ctx0" brushRef="#br0" timeOffset="208674.87">8881 16070 860 0,'3'-8'370'0,"5"-18"-198"0,5 1-15 16,-4-14-11-16,1-7-16 16,-6-4-9-1,-4-2-6-15,-2 15-31 16,0 13-25-16,-1 22-43 15,1 13-14-15,0 25-6 0,2 14-3 16,5 17 1-16,8 3 1 16,10-3-56-16,1-7-82 15,-3-15-302-15</inkml:trace>
  <inkml:trace contextRef="#ctx0" brushRef="#br0" timeOffset="208836.12">8775 16205 861 0,'15'-4'390'0,"25"-2"-174"16,14 1-71-16,29 4-63 15,11 1-15-15,5 8-24 16,-9 0-13-16,-18 4-76 16,-10 2-193-16</inkml:trace>
  <inkml:trace contextRef="#ctx0" brushRef="#br0" timeOffset="209109.02">8927 16500 741 0,'-14'-7'443'16,"-8"-5"16"-16,11 1-250 0,15-3-111 16,16 1-35-1,15 5-55-15,11 6 2 16,6 5 1-16,-2 12-2 15,-14 4-2-15,-14 0-1 16,-29 9 0-16,-18 0-1 16,-17 1 2-16,1 3-2 15,6-6 0-15,7-4-1 16,18-4-3-16,9-5 3 16,18-6-1-16,13-4 2 15,23-3-2-15,12-8-2 0,13 1 65 16</inkml:trace>
  <inkml:trace contextRef="#ctx0" brushRef="#br0" timeOffset="209451.27">9663 16205 1360 0,'3'-4'627'0,"4"-2"-277"0,0 4-225 0,-1 2 4 16,0 9-470-16</inkml:trace>
  <inkml:trace contextRef="#ctx0" brushRef="#br0" timeOffset="209809.14">9945 15906 642 0,'2'4'324'15,"-1"8"-30"-15,-2 14-155 16,-13 7-40-16,-2 6-5 15,1-1-41-15,3-3-16 16,17-3-15-16,10-4-4 16,18-5-6-16,6-9-1 15,2-10-12-15,0-4-117 16</inkml:trace>
  <inkml:trace contextRef="#ctx0" brushRef="#br0" timeOffset="209961.15">10143 15941 756 0,'-4'2'462'16,"-3"7"0"-16,3 20-286 16,4 7-65-16,12 16-45 15,2 1-13-15,5 3-24 16,0 2-2-16,-1-7-81 16,1-9-104-16</inkml:trace>
  <inkml:trace contextRef="#ctx0" brushRef="#br0" timeOffset="210198.01">10523 15824 1224 0,'-9'12'459'0,"-4"21"-344"0,2 9-39 16,4 10-29-16,2 1 1 15,-1-1-2-15,4-2-3 16,7-4-3-16,10 0-9 16,18-13-13-16,7-6-5 15,8-10-4-15,-3-8 27 0,-6-8-155 16,-13-2-157-16</inkml:trace>
  <inkml:trace contextRef="#ctx0" brushRef="#br0" timeOffset="210345.81">10381 16049 1028 0,'4'0'456'0,"18"5"-158"0,14-1-136 16,21 2-60-16,9 3-6 16,-1-3-47-16,-4 0-69 15</inkml:trace>
  <inkml:trace contextRef="#ctx0" brushRef="#br0" timeOffset="210620.99">10684 15623 846 0,'2'-15'460'16,"3"-17"-36"-1,21 16-259-15,8 6-4 0,12 13-45 16,4 13-26-1,-7 11-42-15,-8 1-10 16,-27 5 2-16,-18-1 1 16,-24 2-3-16,-3-1-3 0,6-3-15 15,9-4-5-15,12-9-4 16,6-3-1-16,6-6 0 16,10-4-1-16,25-4-4 15,12-2-1-15,21-4-4 16,7-3-61-16,-1 0 282 15</inkml:trace>
  <inkml:trace contextRef="#ctx0" brushRef="#br0" timeOffset="211081.81">11604 16061 989 0,'23'0'443'0,"22"0"-207"0,6 1-51 16,-3 0-82-16,-2 1-33 15,-1-1-50-15,-6 2-11 16,-11-1-136-16,-8 3-165 16</inkml:trace>
  <inkml:trace contextRef="#ctx0" brushRef="#br0" timeOffset="211247.65">11621 16225 1145 0,'14'4'438'0,"20"1"-263"16,10-2-17-16,15-1 11 15,4-1-8-15,-7-1-69 16,-3 0-22-16,-18 0-112 15</inkml:trace>
  <inkml:trace contextRef="#ctx0" brushRef="#br0" timeOffset="211873.35">12675 16094 653 0,'-16'-18'412'15,"-12"-18"-55"-15,18-2-163 16,5-8-53-16,14 3-77 16,11 8-7-16,10 7-2 15,10 9-3-15,13 19-11 16,3 11-8-16,-9 22-20 15,-10 6-4-15,-34 13-2 16,-18-2 1-16,-32-1-2 16,-5 1-1-16,0-10-2 15,4-3-1-15,21-9-3 16,9-6-3-16,18-10-3 0,9-2 0 16,23-4 0-16,12-1 3 15,18-1 1 1,12 0 1-16,8-4-118 0,3-3-268 15</inkml:trace>
  <inkml:trace contextRef="#ctx0" brushRef="#br0" timeOffset="212117.69">13425 16074 1070 0,'-14'-10'494'0,"-21"-18"-210"16,-4 2-63-16,-3 9-96 15,3-2-39-15,7 16-57 16,-1 3-19-16,6 11-13 15,5 11-4-15,8 9-7 16,11 7-1-16,12 4 3 16,8-4 1-16,15-4 10 15,10-4 4-15,11-15 5 0,3-10 3 16,-6-14 6-16,-14-9 4 16,-22-7 4-16,-11-4-6 15,-11-3-85 1,-6-4-67-16,-3 4-278 0</inkml:trace>
  <inkml:trace contextRef="#ctx0" brushRef="#br0" timeOffset="212354.77">13590 15829 1000 0,'10'-9'512'15,"7"-7"-138"-15,-13 10-210 16,0 7-59-1,-4 13-57-15,1 9-14 16,0 15-8-16,3 6-4 16,-1 8-3-16,1-1-5 15,5-2-7-15,0-4 0 16,6-9-2-16,1-6 0 16,1-12 1-16,3-7 0 15,-4-11-99-15,-3-2-96 16</inkml:trace>
  <inkml:trace contextRef="#ctx0" brushRef="#br0" timeOffset="212495.71">13548 16063 1307 0,'5'2'493'16,"15"5"-323"-16,8 0-52 15,9 0-30-15,-2-2-9 16,-1-1-55-16,-3-1-50 15</inkml:trace>
  <inkml:trace contextRef="#ctx0" brushRef="#br0" timeOffset="213045.87">14324 15802 1042 0,'2'-11'516'15,"-1"-9"-189"-15,-1 13-103 16,-2 27-124-16,2 19-48 0,4 30-44 15,3 10-1-15,4-2 0 16,-1-3-1-16,0-18 8 16,4-10-83-16,-1-13-259 15</inkml:trace>
  <inkml:trace contextRef="#ctx0" brushRef="#br0" timeOffset="213211.67">14160 16028 1053 0,'0'-3'473'0,"16"-1"-199"0,7 2-130 16,30 9-63-1,12-1-12-15,13 2-19 0,6-1-18 16,-3 4-153-16,4 2-288 16</inkml:trace>
  <inkml:trace contextRef="#ctx0" brushRef="#br0" timeOffset="213513.38">14988 15994 1326 0,'-12'-26'558'15,"-5"-29"-353"-15,11 1-68 0,26 8-92 16,13 7-33-1,13 17-5-15,-2 10 7 16,-11 21 3-16,-1 11 0 16,-13 20-8-16,-8 10-4 0,-18 6 0 0,-12 4 0 15,-18-6-2 1,-7-3 2-16,3-5 0 16,3-4-2-16,17-4-4 15,14-8-2-15,23-5-2 16,11-4 1-16,13-8 1 15,6-4 0-15,19-8-141 16,4-2-439-16</inkml:trace>
  <inkml:trace contextRef="#ctx0" brushRef="#br0" timeOffset="213750.26">15448 15708 833 0,'5'-7'407'15,"7"-1"-143"-15,-1 7-54 16,1 13-59-16,-3 13-41 16,-6 15-30-16,-3 12 0 15,-10 14 10-15,-4-2-7 16,-1-1-26-16,4-3-14 16,11-13-24-16,7-6-5 15,14-11-6-15,5-6-1 16,1-11-1-16,1-4-47 15,-6-11 22-15</inkml:trace>
  <inkml:trace contextRef="#ctx0" brushRef="#br0" timeOffset="213901.27">15320 16055 887 0,'13'0'464'16,"15"1"-86"-16,19 6-217 15,10 1-26-15,1 1-50 0,-8-1 96 16,-6-4-637-16</inkml:trace>
  <inkml:trace contextRef="#ctx0" brushRef="#br0" timeOffset="214178.52">15706 15579 1024 0,'16'-7'437'15,"21"-9"-230"-15,6 6-27 16,-2 12-69-16,-2 6-29 16,-17 7-47-16,-10 4-2 0,-26 1 7 15,-12 1 1 1,-10 5-5-16,2 2-11 0,16 2-12 15,10-4-2-15,23-4 2 16,9-3 2-16,14-7 0 16,5 0-1-16,5-5-2 15,-1-3 89-15</inkml:trace>
  <inkml:trace contextRef="#ctx0" brushRef="#br0" timeOffset="-214509.75">16491 16032 700 0,'5'-4'393'0,"6"4"-72"16,-1 10-146-16,-1 6-86 15,-5 4-24-15,-4 1 7 16,-3-1-1-16,-4-1-16 16,2-5-9-16,2-5-25 15,2-3-5-15,5-7-6 16,4-4 0-16,6-10-1 0,7-4-1 16,-3-10-1-16,4 0-2 15,4 5-3-15,-3 3 1 16,2 13 1-16,-4 8 1 15,-6 11 2-15,-5 6 2 16,-6 4 0-16,-3-4 1 0,-1 0-2 16,-5-4 0-16,3-2-1 15,-1-5 0 1,6-5 4-16,5-4 1 0,3-9 0 16,6-1 1-16,0-8-4 15,2-1-1-15,8 3-4 16,-1 3-2-16,0 10-2 15,-3 6 0-15,-9 5 1 16,-2 7 1-16,-4 1 3 16,2 6 1-16,-3 3 0 15,-4-6 0-15,-3 0 19 16,-3-1 12-16,-3-5 17 16,4 4 4-16,2-7-14 15,2-1-11-15,6-3-16 0,-3-1 23 16,0 1-294-16</inkml:trace>
  <inkml:trace contextRef="#ctx0" brushRef="#br0" timeOffset="-205071.11">12058 11825 936 0,'-2'0'446'0,"4"0"-189"0,18 0-67 15,25-3-101-15,9-1-16 16,12-1-17-16,1 2-12 0,-9 3-24 16,-7-2-12-16,-11 3-196 15</inkml:trace>
  <inkml:trace contextRef="#ctx0" brushRef="#br0" timeOffset="-204889.99">12116 11989 713 0,'11'2'346'0,"22"0"-83"0,13 3-87 16,23-5-39-16,4 3-34 16,-2-3-56-16,-4 0-99 15</inkml:trace>
  <inkml:trace contextRef="#ctx0" brushRef="#br0" timeOffset="-204413.13">12831 11764 616 0,'0'-5'383'16,"-4"2"-34"-16,3 4-175 0,1-1-117 16,0 26-32-16,12 45-3 15,-1-25-1-15,8-9-5 16,6-8 0-16,8-11 2 15,-6-19 4 1,-15 1 9-16,2 0 5 16,36-23 4-16,-2-6 1 0,-20-17 21 15,-25 8 10-15,-8 3 15 16,-7 10-3-16,-1 15-35 16,3 10-16-16,5 23-30 15,5 7-4-15,13 20 0 16,7 8-2-16,3 4 3 15,-6 0 0-15,-17-5 5 16,-11-5 4-16,-24-8 5 16,-3-6 1-16,-8-14 0 15,3-7 1-15,11-17-6 16,3-10-16-16,20-18-71 16,5-8-84-16,19-5-280 0</inkml:trace>
  <inkml:trace contextRef="#ctx0" brushRef="#br0" timeOffset="-204165.51">13538 11460 868 0,'-5'0'408'0,"-15"1"-174"16,-5 8-63-16,-8 14-88 15,-3 7-5-15,4 14-10 16,8 8-14-16,17 6-16 16,10 5-9-16,17-3-8 15,7-3-3-15,9-8-6 16,1-10-4-16,-2-13-20 16,1-8-70-16,-9-14-210 0</inkml:trace>
  <inkml:trace contextRef="#ctx0" brushRef="#br0" timeOffset="-203940.22">13687 11572 866 0,'0'-4'433'0,"-1"-4"-128"0,1 4-69 16,1 11-100-16,-1 4-27 16,2 12-53-16,-2 2-8 0,0 11-16 15,-1 6-8-15,1 8-10 16,4 3-4-1,5-2-3-15,6 0-2 0,6-20-1 16,6-4 0-16,6-19 0 16,-1-9 1-16,-1-9-103 15,-9-12-80-15</inkml:trace>
  <inkml:trace contextRef="#ctx0" brushRef="#br0" timeOffset="-203791.25">13628 11734 914 0,'12'2'403'0,"13"2"-196"0,10-2-74 15,9 1-64 1,-2-1-24-16,-7-5-173 0,0 2-158 16</inkml:trace>
  <inkml:trace contextRef="#ctx0" brushRef="#br0" timeOffset="-203641.81">13964 11572 561 0,'3'-9'438'0,"7"-1"66"0,2 8-131 16,9 18-145-16,8 11-54 15,5 21-49-15,-2 10-23 16,-13 16-26-16,-7 3-9 0,-19-8-21 16,-4-16-4-1,-2-20-9-15,-6-12 10 16</inkml:trace>
  <inkml:trace contextRef="#ctx0" brushRef="#br0" timeOffset="-202954.59">17398 16002 873 0,'19'0'399'0,"11"-1"-167"0,18 1-139 15,12-5-18-15,12 4-43 16,-4 1-15-16,-6 0-75 16,-8 3-156-16</inkml:trace>
  <inkml:trace contextRef="#ctx0" brushRef="#br0" timeOffset="-202803.84">17519 16114 1247 0,'0'3'489'0,"11"7"-322"0,14 3-36 15,20-4-21-15,13 2-17 16,9-8-34-16,4 1-39 16</inkml:trace>
  <inkml:trace contextRef="#ctx0" brushRef="#br0" timeOffset="-202424.79">18170 15887 767 0,'12'5'412'0,"8"8"-23"16,27 16-263-16,14 5-5 16,14 10-30-16,-1-2-21 15,-15-5-32-15,-9-3 26 16,-17-6-239-16</inkml:trace>
  <inkml:trace contextRef="#ctx0" brushRef="#br0" timeOffset="-202266.4">18553 15842 1074 0,'-9'1'515'15,"-16"8"-185"-15,-9 11-118 16,-4 14-114-16,-7 2-23 16,-2 2-39-16,4-4-14 15,12-7-59-15,5-2-90 0</inkml:trace>
  <inkml:trace contextRef="#ctx0" brushRef="#br0" timeOffset="-201969.08">19076 15671 645 0,'-12'-6'402'0,"-12"-4"6"15,-4 10-240-15,-5 2-38 16,-9 14-61 0,-1 7-24-16,6 11-29 0,10 8-7 15,19 13-6-15,13 5 2 16,24 2 2-16,7-8 1 15,13-9-1-15,-1-13-2 16,-5-13-114-16,1-4-202 16</inkml:trace>
  <inkml:trace contextRef="#ctx0" brushRef="#br0" timeOffset="-201737.07">19246 15610 1365 0,'0'-1'544'0,"0"3"-383"16,0 6-53-16,-2 20-83 0,0 7-13 16,-5 16-2-16,0 9 0 15,0 9-3-15,5 4 0 16,7-5-2 0,6-13-1-16,10-24-2 15,4-8 0-15,0-18 0 0,5-4 4 16,-7-4-101-16,-4-11-101 15</inkml:trace>
  <inkml:trace contextRef="#ctx0" brushRef="#br0" timeOffset="-201556.91">19012 15844 1177 0,'11'2'472'15,"22"4"-267"-15,16 1-65 16,21 6-16-16,4-2-19 0,-5 3-49 16,-8 0-19-16,-14-4-60 15,-9-4-94 1,-11-11-283-16</inkml:trace>
  <inkml:trace contextRef="#ctx0" brushRef="#br0" timeOffset="-201383.15">19611 15692 1042 0,'3'-5'503'0,"7"2"-204"16,2 7-66-16,8 17-123 0,4 9-28 16,5 17-28-1,-2 11-7-15,-14 8-6 0,-12 3-4 16,-23-13-2-16,-11-14 2 16,-9-16-2-1,4-10-3-15,5-5 4 16,7-2-50-16</inkml:trace>
  <inkml:trace contextRef="#ctx0" brushRef="#br0" timeOffset="-151311.33">1739 17777 484 0,'10'-8'273'0,"13"-17"-42"15,5-10-14-15,1-12-40 16,2-10-17-16,-2-9-33 15,-5-7-14-15,-9-9-27 16,-6-3-15-16,-4 4-22 16,-4 7-7-16,-2 21-4 15,-3 14 6-15,-1 21 6 32,-4 8-10-32,-2 15-31 15,4 11-14-15,7 25-19 16,7 15 6-16,17 27 17 15,10 10 2-15,4 5 8 0,2-5 0 16,1-23 3-16,-1-15 0 16,-3-24-2-16,-3-8 5 15,-8-16-34-15,-8-7-62 16,-15-11-411-16</inkml:trace>
  <inkml:trace contextRef="#ctx0" brushRef="#br0" timeOffset="-151168.68">1799 17415 1907 0,'31'5'10'16,"-3"-1"-1"-16,32 8 44 16,8 4-158-16</inkml:trace>
  <inkml:trace contextRef="#ctx0" brushRef="#br0" timeOffset="-150820.28">2329 17572 1104 0,'12'6'389'15,"16"5"-336"-15,15 1-16 16,9-8 3-16,-4-1-10 15,-6-6-11-15,-11 0 0 16,-9-7 7-16,-8-4 4 16,-10-6 10-16,-1-2 2 15,-9 0-5-15,-1-1-2 16,-9 0-11-16,-5 4-4 16,0 9 12-16,-1 12-1 15,2 16 2-15,2 9 3 0,6 15-11 16,0 1-2-16,10 15-3 15,4 1-5-15,2 3-7 16,1 4-1-16,9-8-1 16,-1-6 0-16,10-15-117 15,8-14-48-15</inkml:trace>
  <inkml:trace contextRef="#ctx0" brushRef="#br0" timeOffset="-150531.75">3200 17464 1234 0,'-12'9'524'0,"-13"13"-303"0,-5 0-65 16,3 4-80-16,-2-3-27 0,5-10-23 16,5-5-7-1,1-6-7-15,4-9-3 16,4-5-17-16,-3-4-5 15,4-7-7-15,9-2-6 0,4 8 1 16,8 5 1-16,9 8 6 16,1 10 8-1,7 5 17-15,-4 5 9 16,4 15 19-16,-1-2 7 0,-3 4 1 16,5-2-6-16,0-12-117 15</inkml:trace>
  <inkml:trace contextRef="#ctx0" brushRef="#br0" timeOffset="-149979.25">4530 17359 817 0,'2'-5'424'0,"1"-5"-138"16,3 14-165-16,1 13-41 15,0 23-53-15,0 11 4 16,-1 10 7-1,-1-3 1-15,0-11-2 16,6-9-7-16,-2-16-6 16,4-6 0-16,-5-16 17 0,0-6 9 15,-4-17 22-15,-1-2 2 16,0-18-15-16,3-2-14 16,9-5-24-16,7-3-8 15,16 11-8-15,6 6-1 16,11 20-4-16,5 10-2 15,-13 13-4-15,-8 7 5 0,-14 5-230 16</inkml:trace>
  <inkml:trace contextRef="#ctx0" brushRef="#br0" timeOffset="-149535.66">4907 17910 558 0,'10'6'294'15,"12"4"-24"-15,4-4-13 16,-7-10-4-16,-3-4-12 0,-5-13-55 15,-3-4-20-15,-4-11-40 16,2-5-27-16,1-9-48 16,-1 1-15-16,3 8-24 15,0 6-8-15,3 14-13 16,3 8-9-16,1 7-126 16,0 10-94-16</inkml:trace>
  <inkml:trace contextRef="#ctx0" brushRef="#br0" timeOffset="-149387.13">4957 17724 879 0,'2'-7'479'0,"6"-2"-99"16,13-7-204-16,5 3-44 0,23 1-74 16,2-1-24-1,8 4-49-15,-2-2-111 16</inkml:trace>
  <inkml:trace contextRef="#ctx0" brushRef="#br0" timeOffset="-148185.72">4679 17081 561 0,'-6'0'303'0,"-3"0"-26"16,5-4-96-16,9 6-70 15,6-1-17-15,18 9-46 16,7-1 1-16,22 1-4 16,0-2-9-16,2-3-12 15,-1 2-6-15,-15-4-6 16,-1-3-1-16,-10-5-10 16,-6-5-3-16,-11-8-1 0,-7 1 3 15,-13-6 13-15,-4 3 7 16,-4 2 24-16,-1 6 20 15,4 11 4-15,5 2-4 16,8 18-24-16,2-1-21 16,0 11-1-16,-1 3 4 0,-3-4 1 15,3 0-3-15,5-6-93 16,3-4-329-16</inkml:trace>
  <inkml:trace contextRef="#ctx0" brushRef="#br0" timeOffset="-147784.41">5600 17412 769 0,'1'2'368'16,"10"3"-81"-16,11-1-59 16,27-1-24-16,14-2-6 0,5-2-66 15,-1-1-31-15,-16 2-53 16,-11 0-18-16,-8 4-50 16,-3-4-88-16</inkml:trace>
  <inkml:trace contextRef="#ctx0" brushRef="#br0" timeOffset="-147601.22">5745 17533 964 0,'0'2'430'0,"12"0"-150"0,11 1-69 15,19 1-20-15,4 0-2 16,-1-1-57-16,-4 4-31 15,-14-5-51-15,0-2-19 16,5 6-86-16</inkml:trace>
  <inkml:trace contextRef="#ctx0" brushRef="#br0" timeOffset="-147020.22">6541 17347 1010 0,'5'5'439'0,"9"5"-162"0,24 16-217 15,12 8-4-15,17 11 13 16,-3 2-3-16,-4-1-16 16,-11-3-16-16,-16-6-90 15,-5-6-98-15</inkml:trace>
  <inkml:trace contextRef="#ctx0" brushRef="#br0" timeOffset="-146854.84">6964 17345 897 0,'-13'2'457'0,"-19"13"-92"15,-10 9-205-15,-9 16-100 0,-6 5-18 16,-4 1-30-16,8 0-5 15,15-9-64-15,10-2-102 16</inkml:trace>
  <inkml:trace contextRef="#ctx0" brushRef="#br0" timeOffset="-146587.31">7386 17141 1126 0,'-14'0'480'0,"-21"2"-270"16,-4 11-77-16,-1 13-78 16,0 8-23-16,8 12-22 15,11 6-1-15,17 9-2 16,6-2-1-16,21-4 1 15,3-8 0-15,14-14 1 16,3-8 12-16,-2-8-131 16,3-8-132-16</inkml:trace>
  <inkml:trace contextRef="#ctx0" brushRef="#br0" timeOffset="-146362.02">7539 17220 1260 0,'2'-3'483'0,"-1"3"-352"0,4 9-51 16,-3 14-41-16,3 14-5 0,-2 13-2 15,-3 6-3-15,-1 4-7 16,-2-1-6 0,2-8-5-16,3-8-1 15,12-7-2-15,4-10 1 0,10-10-4 16,2-6 1-16,1-11-72 15,-2-3-91-15</inkml:trace>
  <inkml:trace contextRef="#ctx0" brushRef="#br0" timeOffset="-146079.86">7393 17452 903 0,'2'0'454'0,"8"-3"-122"15,11 4-161-15,14 1-115 0,6-1-13 16,4-1-20-16,1-1-65 16,-6-5-151-16,-3-3-78 15,-11-8-80-15,-7-6 65 0,-5-9 223 32,-1 4 128-32,3 0 180 15,2 7 52-15,1 13-20 0,-4 6-46 16,6 22-84-16,-2 11-43 15,-3 17-22-15,5 10 7 16,-19 1-5-16,-2-3-13 16,-9-9-13-16,-5-10-91 15</inkml:trace>
  <inkml:trace contextRef="#ctx0" brushRef="#br0" timeOffset="-145427.83">8344 17496 1060 0,'1'-4'578'16,"0"-2"-101"-16,4 3-316 15,-4 1-54-15,3 1-97 16,-4 1-88 0</inkml:trace>
  <inkml:trace contextRef="#ctx0" brushRef="#br0" timeOffset="-145102.28">8781 17420 1071 0,'3'4'439'16,"2"8"-238"-16,-3 8-86 0,-4 10-24 15,-6 4-3-15,-7 6-12 16,2-1-3-16,4 0-16 16,9-5-11-16,11-8-19 15,5-4 0-15,12-14 1 16,-3-4-1-16,2-11-6 15,-3-4-76-15</inkml:trace>
  <inkml:trace contextRef="#ctx0" brushRef="#br0" timeOffset="-144922.31">8761 17277 1195 0,'2'-5'551'15,"4"-3"-201"-15,6 4-266 16,0 4-87-16,4 2-262 0</inkml:trace>
  <inkml:trace contextRef="#ctx0" brushRef="#br0" timeOffset="-144589.05">8563 17011 1300 0,'4'-5'510'16,"7"0"-298"-16,29 10-173 15,15 5-18-15,20 11 2 16,4-4-2-16,-3-5-9 0,-4-4-3 16,-8-5-8-16,-5 4-5 15,-18-7-64-15,-12-5-12 16,-18-1 2-16,-9-7 7 16,-9-2 70-16,-3 6 27 15,0-3 55-15,2 8 9 0,5 10-4 16,-2 4-10-16,3 12-36 15,-3 1-7-15,-1 5-1 16,-1 0-5-16,3-5-30 16,3-3-54-16</inkml:trace>
  <inkml:trace contextRef="#ctx0" brushRef="#br0" timeOffset="-144241.15">9574 17284 1102 0,'-1'0'512'0,"-1"-3"-197"0,9 25-207 16,5 16-60-16,10 21-31 15,1 6-6-15,3 1-2 16,-1-5-1-16,-7-8-36 15,-3-3-84-15,-14-10-299 16</inkml:trace>
  <inkml:trace contextRef="#ctx0" brushRef="#br0" timeOffset="-144088.32">9452 17607 1226 0,'10'-6'565'16,"7"-3"-220"-16,28 3-206 15,16-1-40-15,20 2-40 0,1-3-20 16,-3 1-54-16,-5 3-57 16</inkml:trace>
  <inkml:trace contextRef="#ctx0" brushRef="#br0" timeOffset="-143594.22">10302 17449 653 0,'0'8'352'0,"3"12"-13"15,2 10-237-15,9 6-59 16,0-1 6-16,8-8 14 16,5-5 4-16,0-14 2 15,2-6 0-15,-6-12-11 16,-2-8-3-16,-6-6 4 15,-4-2 7-15,-8-7 13 16,-3-2 1-16,-4 5-10 16,0 5-12-16,2 17-32 15,6 11-13-15,5 17-14 16,7 8-5 0,-1 17-2-16,-7 5 3 0,-15 11 10 15,-13 4 8 1,-14-5 11-16,-3-6 3 0,0-15-1 0,3-13 0 15,5-23-2-15,6-10-11 16,14-22-92-16,5-4-87 16</inkml:trace>
  <inkml:trace contextRef="#ctx0" brushRef="#br0" timeOffset="-143221.25">11045 17074 1079 0,'-14'-2'487'0,"-18"10"-229"0,-6 7-96 15,-11 23-95-15,4 9-16 16,6 21-20-16,9 13-12 16,16 4-5-16,9 0-1 15,15-14 1-15,7-14 2 16,17-16 2-16,4-9-1 15,9-16-1-15,1-7-28 0,0-12-134 16,-3-11-109 0</inkml:trace>
  <inkml:trace contextRef="#ctx0" brushRef="#br0" timeOffset="-143024.03">11162 17224 965 0,'4'-6'479'16,"-4"-7"-158"-16,8 18-188 15,2 8-51-15,-3 16-42 16,6 9 0-16,3 13 3 16,-6 6 2-16,2 3-6 0,-11 0-8 15,-1-7-17-15,-5-5-6 16,5-17-40-16,4-2-64 16,4-15-117-16,1-5-313 15</inkml:trace>
  <inkml:trace contextRef="#ctx0" brushRef="#br0" timeOffset="-142725.15">10960 17510 969 0,'14'-5'419'16,"12"1"-159"-16,21 1-227 15,4 2-8-15,3 2-7 16,-6-2-2-16,-13-7-36 15,-6-4-18-15,-13-7-1 16,-7-4 0-16,-2-7 48 16,-1 0 27-16,4 1 35 15,2 5 40-15,9 11 23 16,-1 11-4-16,3 17-33 16,2 14-38-16,-7 17-22 15,-4 6 11-15,-12 1 18 16,-3-1 1-16,-7-6-14 15,-2-8-19-15,3-11-86 0,3-7 1 16</inkml:trace>
  <inkml:trace contextRef="#ctx0" brushRef="#br0" timeOffset="-142349.72">12021 17323 1369 0,'4'-7'618'0,"4"-4"-277"16,-1 2-169-16,-3 7-125 0,-1 2-20 0,-3 5-171 31,-1-5-97-31</inkml:trace>
  <inkml:trace contextRef="#ctx0" brushRef="#br0" timeOffset="-142083.06">12048 17531 1059 0,'0'11'454'0,"3"16"-251"0,8 3-38 15,7 8-38-15,-2 4-26 16,-11 7-10-16,-11 3 5 16,-17-6-7-16,-6-5-1 15,-1-15-21-15,-1-8-11 16,1-18-24-16,4-14-1 0,7-17-18 15,10-6-13-15,17-12-46 16,8-2-53 0,15-5-145-16,5 0-318 0</inkml:trace>
  <inkml:trace contextRef="#ctx0" brushRef="#br0" timeOffset="-141679.26">11769 17103 1082 0,'8'0'429'0,"16"-1"-273"0,13-2-23 15,21 1-36-15,10-1-16 16,9 3-41-16,0 0-12 16,-15 0-17-16,-12 1-3 15,-26-1-10-15,-8 1-10 16,-6-1-22-16,-7-2-5 16,3-6 3-16,-6-5 9 15,-3-1 24-15,1 1 8 0,-1 1 25 16,0 2 11-16,3 7 4 15,3 4-2-15,6 11-17 16,0 7-7 0,-4 10 8-16,-4-2 9 0,-6 3 6 15,-4-4-1-15,1-4-6 16,1 0-53-16</inkml:trace>
  <inkml:trace contextRef="#ctx0" brushRef="#br0" timeOffset="-141286.35">12713 17462 1070 0,'1'3'468'0,"13"-1"-225"16,3-1-48-16,20-1-68 0,9 0-18 16,11-1-47-16,3 0-21 15,-5 2-22 1,-8 3-58-16,-12-2-165 16,-7 1-216-16</inkml:trace>
  <inkml:trace contextRef="#ctx0" brushRef="#br0" timeOffset="-141071.29">12755 17611 986 0,'8'0'506'0,"7"0"-142"15,18-1-118-15,7 0-8 16,12 2-45-16,-1-1-32 15,-6 4-73-15,-6 1-32 16,-10-4-36-16,-6 6-6 16,-8 0-110-16,-9-2 402 15</inkml:trace>
  <inkml:trace contextRef="#ctx0" brushRef="#br0" timeOffset="-136918.76">13743 17132 696 0,'-3'-5'391'16,"-6"-8"-91"-16,-13 17-112 15,-3 12-41-15,-17 27-70 16,2 19-26-16,0 31-28 16,13 12-5-16,35-1-11 15,21-5-1-15,27-30-5 16,5-15 4-16,12-19 38 16,-1-14-76-16</inkml:trace>
  <inkml:trace contextRef="#ctx0" brushRef="#br0" timeOffset="-136492.15">14001 17454 797 0,'-13'-20'435'0,"-10"-24"-100"16,8-7-137-16,19 2-150 16,10 1-25-16,25 17-17 15,4 14 3-15,12 18 10 16,-5 16-1-16,-11 19-4 15,-6 8 0-15,-26 16 9 16,-14 9 2-16,-30 1 0 16,-8-3-3-16,-2-20-12 15,3-11-1-15,17-21 6 16,5-10-1-16,18-8-10 0,8-7-5 16,23-1-11-1,9 0-2-15,10 3 10 16,2 8 3-16,2 5 2 15,-3 5 46-15,-5 5-316 0</inkml:trace>
  <inkml:trace contextRef="#ctx0" brushRef="#br0" timeOffset="-136168.78">14676 17416 674 0,'-8'-16'382'16,"-9"-11"-93"-16,-13-7-57 0,-9 1-29 16,-10 6-78-1,-2 8-40-15,1 17-67 0,5 9-23 16,10 20-19-16,8 11-1 16,20 14 9-16,8 7 6 15,21-2 4 1,11-3 3-16,19-16 6 15,9-8 5-15,6-19 7 0,0-8 5 16,-17-15 14 0,-11-11 15-16,-25-9 18 15,-10-10-2-15,-16-4-15 16,-5-7-21-16,-2 5-90 16,-7 13-72-16</inkml:trace>
  <inkml:trace contextRef="#ctx0" brushRef="#br0" timeOffset="-135897.12">14887 17171 987 0,'-1'-1'427'0,"1"1"-241"16,4 3-49-16,-4-3-68 15,3 6-16-15,-2 24-12 16,38 44-6-16,-37-21-11 16,-4 4-6-16,0-1-7 15,2-6-2-15,5-10-4 0,6-9-1 16,10-8 1 0,3-7 1-16,0-10-68 15,-2-2-87-15</inkml:trace>
  <inkml:trace contextRef="#ctx0" brushRef="#br0" timeOffset="-135758.25">14775 17406 1117 0,'5'0'484'16,"9"2"-227"-16,25 2-144 0,15 0-25 15,18 2-28-15,-3 0-15 16,-11-3 108-16</inkml:trace>
  <inkml:trace contextRef="#ctx0" brushRef="#br0" timeOffset="-135414.66">15466 17225 1011 0,'-3'-6'522'15,"-3"2"-169"-15,-1 7-124 16,7 22-134-16,5 12-43 16,10 21-23-16,4 3 0 15,2 2-3-15,0-4-4 0,-8-15-8 16,-2-9-52 0,-5-15-233-16</inkml:trace>
  <inkml:trace contextRef="#ctx0" brushRef="#br0" timeOffset="-135271.69">15237 17442 1181 0,'3'0'530'15,"7"-4"-231"-15,34 1-155 16,17 2-38-16,28 0-36 16,3 3-22-16,-7 4-78 15,-12 3 54-15</inkml:trace>
  <inkml:trace contextRef="#ctx0" brushRef="#br0" timeOffset="-134716.8">16119 17422 352 0,'-13'0'293'0,"-7"7"3"0,-10-7-87 16,-12-5-60 0,0-6-35-16,2-11 2 15,12-9-18-15,13-6-22 0,20-5-61 16,12 1-19-16,17 10-6 15,7 9 2-15,3 20 17 16,-2 9 7-16,-5 19-1 16,-9 5 6-1,-18 14 11-15,-11 7 3 16,-19 3 0-16,-12 3-4 16,-5-10-14-16,4-7-5 15,13-17-10 1,12-8-4-16,26-9-3 15,6-3-1-15,12-4 3 16,1 0 3-16,2 4 3 16,5 2-53-16</inkml:trace>
  <inkml:trace contextRef="#ctx0" brushRef="#br0" timeOffset="-134488.62">16415 17140 1143 0,'2'-5'460'16,"3"2"-288"-16,-1 6-69 0,0 24-36 16,-2 7-9-16,0 15-2 15,-2 8-10-15,-1 14-13 16,1-1-7-16,7-3-14 16,6-10-3-16,13-17-5 15,9-8-1-15,-3-14 4 16,-2-3-1-16,-6-10-110 15,-7-5-121-15</inkml:trace>
  <inkml:trace contextRef="#ctx0" brushRef="#br0" timeOffset="-134338.18">16293 17418 847 0,'5'0'430'0,"9"0"-72"16,24 4-240-16,14-3-15 0,14 4-30 15,0 0-18-15,-17-3-24 16,-10 0-117-16</inkml:trace>
  <inkml:trace contextRef="#ctx0" brushRef="#br0" timeOffset="-134086.87">16504 16982 967 0,'10'-16'425'0,"11"-19"-169"16,8 5-40-16,6 15-43 15,2 10-30-15,0 15-81 16,-8 9-23-16,-21 5-10 16,-13 4 2-16,-23 3 1 15,-1 2-1-15,-2-2-13 16,9-5-9-16,16-6-15 15,8-5-5-15,24-7-2 0,9 1-1 16,24-1-119-16,6 0-299 16</inkml:trace>
  <inkml:trace contextRef="#ctx0" brushRef="#br0" timeOffset="-133728.88">16992 17021 1053 0,'20'18'389'0,"26"31"-301"16,8 12 8-16,2 25 23 0,-9 10 11 15,-31 3 2-15,-21-2-16 0,-35-13-45 16,-6-12-22-16,5-23-53 31,2-13-105-31</inkml:trace>
  <inkml:trace contextRef="#ctx0" brushRef="#br0" timeOffset="-133351.5">17602 17381 907 0,'0'2'462'16,"0"0"-91"-16,-3 14-216 15,3 5-29-15,-4 13-26 16,4 5-17-16,3 3-35 16,-1 1-14-16,7-1-18 15,-3-7-5-15,8-6-7 16,3-5 0-16,5-11 1 15,2-7 9-15,-1-7-121 16,-3-11-183-16</inkml:trace>
  <inkml:trace contextRef="#ctx0" brushRef="#br0" timeOffset="-133189.8">17595 17228 1571 0,'2'0'592'0,"0"0"-460"16,0-1-58-1,-2 1-115-15,0-1-89 16</inkml:trace>
  <inkml:trace contextRef="#ctx0" brushRef="#br0" timeOffset="-132764.26">17292 17046 1008 0,'12'-4'408'15,"27"-4"-205"-15,13 1-88 16,19 3-27-16,8 0-11 16,7 4-47-16,1 0-12 15,-2 4-9-15,-8 2 0 16,-27-5-13-16,-16 4-21 16,-26-4-61-16,-15-1-41 15,-20-5-50-15,-8-3 12 0,-9-7 56 16,5-3 44-1,12 1 88-15,6-2 20 16,16 6 11-16,7 5-2 16,16 5-15-16,7 5-2 15,10 17 36-15,-1 1 28 16,-6 13 52-16,-11-1 20 0,-25-4-13 16,-11 0-19-16,-21-5-57 15,1-4-30-15,13-6-122 0</inkml:trace>
  <inkml:trace contextRef="#ctx0" brushRef="#br0" timeOffset="-130728.72">18189 17495 1451 0,'0'-3'614'0,"15"-2"-366"16,14 2-61-16,38 3-94 16,14 3-25-16,10 5-22 15,-1 1-11-15,-19-2-54 16,-5 1-531-16</inkml:trace>
  <inkml:trace contextRef="#ctx0" brushRef="#br0" timeOffset="-130202.4">19047 17522 864 0,'8'-11'400'16,"8"-20"-168"-16,0-7-51 0,2-7-52 16,-3-6-24-16,-6 3-26 15,-4-1 0 1,0 8-6-16,-5 3-10 16,-2 15-26-16,1 10-23 0,-4 15-24 15,2 12-6-15,-3 21 2 16,4 11 8-16,5 29 7 15,0 5 3-15,1-1 3 16,-1-2 0-16,-4-24 0 16,-1-7 0-16,2-16 8 15,0-7-74-15,8-11-251 16</inkml:trace>
  <inkml:trace contextRef="#ctx0" brushRef="#br0" timeOffset="-129790.52">19597 17298 735 0,'7'-10'410'0,"7"-5"-33"0,-4 2-168 15,-4 9-86-15,-7 2-30 16,-13 4-46-16,-4 5-16 16,-8 2-16-16,-4 3-2 15,-1-4-2-15,0-2-2 16,0-1-4-16,2-1-2 15,8 3-13-15,0 2-5 16,7 0 0-16,4 3 2 16,0-1 9-16,3 1 3 15,3 0 0-15,3-2 0 16,3-3 1-16,9 0 1 16,8-5 3-16,8-2 0 0,5-2 0 15,5 2-1-15,1 4 2 16,4 9 0-16,6 11 4 15,-4 3 2-15,-7 7 3 16,-12 2 3-16,-25-4 12 16,-8 0 4-16,-22-7 4 15,-7-6-2-15,-3-6-10 16,1-7-5-16,6-11-38 16,6-5-84-16</inkml:trace>
  <inkml:trace contextRef="#ctx0" brushRef="#br0" timeOffset="-129504.63">19978 17175 803 0,'4'0'394'15,"2"7"-122"-15,-2 7-84 0,-4 15-55 16,-3 3-21-16,-8 16-29 16,0 3-21-16,-1 8-35 15,3 2-10-15,10-9-14 16,7-7-3-16,8-8 4 0,8-7 1 16,4-10 4-16,2-3 3 15,-1-9-71 1,-6-3-97-16</inkml:trace>
  <inkml:trace contextRef="#ctx0" brushRef="#br0" timeOffset="-129337.74">19852 17379 1128 0,'2'4'536'16,"4"1"-187"-16,18 5-165 0,6-1-23 0,16 2-45 15,4-2-24 1,-4-9-48-16,2-1-32 16,-9-10-43-16</inkml:trace>
  <inkml:trace contextRef="#ctx0" brushRef="#br0" timeOffset="-129020.93">20584 17427 1499 0,'-2'1'623'0,"1"2"-384"16,0 1-79-16,1-4-88 15,0 0-33-15,0 0-54 16</inkml:trace>
  <inkml:trace contextRef="#ctx0" brushRef="#br0" timeOffset="-128636.83">21000 17241 1321 0,'3'-4'532'16,"2"-6"-363"-16,2 5-67 15,-1 2-43-15,-1 4-144 16</inkml:trace>
  <inkml:trace contextRef="#ctx0" brushRef="#br0" timeOffset="-128332.42">21045 17391 804 0,'-3'8'361'0,"2"15"-149"0,1 8-73 16,7 17-34-16,4 3-10 15,1 6-16-15,0 2-1 16,-11-3 20-16,-7 1 10 16,-10-4 8-16,-5-7 0 15,-4-15-12-15,-4-6-12 16,-3-21-14-16,1-9-9 15,4-14-28 1,10-9-14-16,4-8-53 0,3 5-48 0,8-2-168 16</inkml:trace>
  <inkml:trace contextRef="#ctx0" brushRef="#br0" timeOffset="-127810.21">20745 17012 713 0,'-1'0'359'0,"1"-4"-138"15,7 2-57-15,-7 2-69 0,30-1-29 0,54 3 3 32,-16 3 3-32,21-5 2 0,5 0-14 0,9 5-28 31,-11-3-10-31,-25 1-12 15,-20-1-3-15,-25-2-8 16,-14 0-15-16,-14-3-17 0,-4 1-7 0,-11-6-10 31,-1-2 9-31,-1-5 15 16,1-3 9-16,7 1 16 0,4-1 2 16,10 7-7-1,3 2-6-15,10 4-3 0,5 5 7 16,1 6 15-16,8 9 12 15,-8 11 18-15,-3 5 13 16,-6 3 29-16,-11-4 10 16,-16-3 4-16,-7-2-11 15,-6-9-32-15,5-2-15 0,20-11-66 16,9-3-34 0</inkml:trace>
  <inkml:trace contextRef="#ctx0" brushRef="#br0" timeOffset="-126937.58">22176 17466 965 0,'4'-1'423'15,"6"3"-231"-15,0 11-59 16,-3 11-46-16,-2 5-25 16,-5 4-6-16,0 0-7 15,-4-7-19-15,1-1-7 16,-1-8-8-16,3-9 4 15,0-8 10-15,3-3 2 16,5-11 0-16,2 0-5 16,10-12-11-1,3-4-2-15,5 0-10 0,3-2-2 16,1 10 0-16,-5 8 2 16,-7 12 7-16,2 8 3 0,-12 12 4 15,2 11 3-15,-9 2 2 16,-8-1 1-16,0-5-4 15,-3-5-3-15,5-7-6 0,4-4-3 16,-2-9 1 0,8-4 1-16,7-8-1 0,5-3 1 15,7-7-4-15,-1-5-1 16,2 1 0-16,-3-1-1 16,-2 10-2-16,-2 7-1 0,-11 10 0 15,1 7 4 1,-2 9 11-16,0 3 7 0,3 4 16 15,0 0 3-15,2-3-1 16,-3-5-2-16,0-3-10 31,-3-1-5-31,-6-6-5 0,-3 3-48 16</inkml:trace>
</inkml:ink>
</file>

<file path=ppt/ink/ink4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09T11:39:15.858"/>
    </inkml:context>
    <inkml:brush xml:id="br0">
      <inkml:brushProperty name="width" value="0.05292" units="cm"/>
      <inkml:brushProperty name="height" value="0.05292" units="cm"/>
    </inkml:brush>
  </inkml:definitions>
  <inkml:trace contextRef="#ctx0" brushRef="#br0">10312 10926 94 0,'0'-4'43'16,"0"-1"-1"-16</inkml:trace>
  <inkml:trace contextRef="#ctx0" brushRef="#br0" timeOffset="163.56">10269 10997 139 0</inkml:trace>
  <inkml:trace contextRef="#ctx0" brushRef="#br0" timeOffset="719.05">8035 8505 10 0,'9'-3'2'0</inkml:trace>
  <inkml:trace contextRef="#ctx0" brushRef="#br0" timeOffset="1152.08">10355 11020 349 0,'-1'-1'145'0</inkml:trace>
  <inkml:trace contextRef="#ctx0" brushRef="#br0" timeOffset="1567.75">8027 8308 627 0,'-2'-4'234'16</inkml:trace>
</inkml:ink>
</file>

<file path=ppt/ink/ink4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7:51:53.166"/>
    </inkml:context>
    <inkml:brush xml:id="br0">
      <inkml:brushProperty name="width" value="0.05292" units="cm"/>
      <inkml:brushProperty name="height" value="0.05292" units="cm"/>
      <inkml:brushProperty name="color" value="#FF0000"/>
    </inkml:brush>
  </inkml:definitions>
  <inkml:trace contextRef="#ctx0" brushRef="#br0">14069 7970 477 0,'6'-8'329'0,"2"-11"3"16,-3 10-84-16,0 0-23 15,-4 5-33-15,-1 3-25 0,-3 5-39 16,2-4-17-16,-1 0-26 16,0 7-2-16,-4 16-9 15,-6 30-4-15,9-23-8 16,0 3-4-16,3 13-13 15,2 4-3-15,3 3-13 16,2-1-5-16,-2-14-10 16,2-5-2-16,0-13-3 15,0-5-41-15,1-8-207 16,-5-6-144-16</inkml:trace>
  <inkml:trace contextRef="#ctx0" brushRef="#br0" timeOffset="404.65">14113 8640 728 0,'0'-5'399'0,"2"0"-70"15,0 2-56-15,-2 3-88 16,0 0-26-16,0 0-41 15,0 3-7-15,5 19-9 16,5 32-9-16,-7-19-21 16,-2 1-12-16,-1 2-22 15,0 2-10-15,1-5-14 16,0-4-5-16,5-6-61 16,-4-9-99-16,4-5-463 15</inkml:trace>
  <inkml:trace contextRef="#ctx0" brushRef="#br0" timeOffset="963.37">14155 9342 730 0,'3'-4'372'0,"-2"-4"-95"0,1 2-47 16,-1 3-64-16,-2 1-22 16,1 2-49-16,0-2-20 15,0 2-27-15,0 0-9 16,0 3-9-1,1 16-1-15,3 34-8 16,-3-23-2-16,1 8-2 16,-2 4-1-16,0 5-1 15,5-1-1-15,-2-5-2 16,2-4 1-16,-2-10 24 0,2-7 23 16,-4-9 40-1,1-5 20-15,-1-6 7 0,-5-1-16 16,4 0-36-16,-1 0-21 15,0 0-33-15,-1-1-10 16,1 1-56-16,1-3-127 16</inkml:trace>
  <inkml:trace contextRef="#ctx0" brushRef="#br0" timeOffset="1666.67">14241 9450 660 0,'-4'0'409'16,"1"2"-10"-16,-3-3-102 0,5 0-109 15,1 0-38-15,0 0-55 16,0 0-22-16,22-2-26 16,34 2-7-16,-24 10-12 15,2-1-6-15,-1 3-7 16,-2-1-2-16,-3-1-2 15,-3-1 0-15,-5-1-1 16,-4-7 1-16,-5-4 6 16,-6-5 3-16,-5-8 1 15,0 5 1-15,-3 5-1 16,-1 2 0-16,2 5 1 16,-3 1-2-16,4-1-5 15,0 0-5-15,0 0-6 0,0 0-2 16,0 0-1-1,-2 11 0-15,2 6-1 0,0 35 1 16,3-24-1 0,-2 5 0-16,5 12 2 15,-3 2 2-15,1-5 4 0,1-2 4 16,0-16 12-16,-1-6 7 16,1-11 17-16,-1-7 2 15,-1-13 0-15,2-4-28 16</inkml:trace>
</inkml:ink>
</file>

<file path=ppt/ink/ink4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09T11:42:42.361"/>
    </inkml:context>
    <inkml:brush xml:id="br0">
      <inkml:brushProperty name="width" value="0.05292" units="cm"/>
      <inkml:brushProperty name="height" value="0.05292" units="cm"/>
    </inkml:brush>
  </inkml:definitions>
  <inkml:trace contextRef="#ctx0" brushRef="#br0">8715 8568 358 0,'0'-4'196'0,"1"-7"-61"16,5 4-55-16</inkml:trace>
  <inkml:trace contextRef="#ctx0" brushRef="#br0" timeOffset="1404.6">10808 12201 572 0,'0'-1'218'0,"-1"1"-135"16</inkml:trace>
  <inkml:trace contextRef="#ctx0" brushRef="#br0" timeOffset="2050.52">8368 13527 568 0,'0'-2'207'0,"11"1"-140"15</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03T09:27:22.871"/>
    </inkml:context>
    <inkml:brush xml:id="br0">
      <inkml:brushProperty name="width" value="0.05292" units="cm"/>
      <inkml:brushProperty name="height" value="0.05292" units="cm"/>
      <inkml:brushProperty name="color" value="#FF0000"/>
    </inkml:brush>
  </inkml:definitions>
  <inkml:trace contextRef="#ctx0" brushRef="#br0">18431 1039 86 0,'0'0'32'16,"0"0"-4"-16,0 0-7 16,0 0-6-16,0 0-3 15,0 0-3-15,0 0-4 16,-6 44 2-16,6-8-4 0,0 22 2 16,3 9-2-16,1 25 1 15,0 3-3-15,1-8 0 16,-2 5 1-16,0 0-3 15,-3-21 0-15,4-9-1 0,-4-13 1 16,0-28-1-16,3-9-5 31,-3-12-8-31,0-16-27 16,0-8 1-16,0 2 0 0,5-22 1 16</inkml:trace>
  <inkml:trace contextRef="#ctx0" brushRef="#br0" timeOffset="585.79">18433 1053 67 0,'0'0'33'16,"0"0"-7"-16,0 0-5 15,0 0-3-15,-14-41-6 16,14 41-3-16,0 0-2 0,0 0-1 15,-44 50-2-15,44-50-1 16,0 0 2-16,-55 67-2 16,55-67-2-16,-36 44 1 15,36-44-1-15,0 0-1 16,0 0 2 0,0 0 0-16,0 0-2 15,0 0 1-15,0 0 0 16,0 0-1-16,14-60 0 15,-14 60 0-15,43-40 0 16,-43 40-2-16,44-45 1 16,-44 45 0-16,31-45 0 15,-31 45 2-15,0 0 0 0,0 0-2 16,0 0 0-16,0 0 2 16,45 38 0-16,-45-38 1 15,30 70-1-15,-30-70 0 16,43 54-3-16,-43-54-9 15,38 44-29-15,-38-44-1 0,0 0 1 16,40 20-2-16</inkml:trace>
  <inkml:trace contextRef="#ctx0" brushRef="#br0" timeOffset="1034.58">18982 805 59 0,'0'0'35'0,"0"0"-2"15,-41-10-6-15,41 10-9 16,-42 39-5-16,42-39-6 15,-45 41-1-15,45-41-1 16,-35 51-1-16,35-51-1 16,-11 77-1-16,11-77 1 15,20 68 0-15,-20-68-2 0,45 34-3 16,-45-34-3-16,64 28-20 16,-64-28-16-16,63-21 0 15,-63 21-1-15,56-32-2 16</inkml:trace>
  <inkml:trace contextRef="#ctx0" brushRef="#br0" timeOffset="1420.1">19182 815 60 0,'0'0'40'0,"0"0"0"15,0 0 0-15,0 0-24 0,0 0-8 16,6 57-1-16,-6-57-2 15,4 54-1-15,-4-54-1 16,8 65-1-16,-8-65 1 16,7 55 0-16,-7-55-1 15,9 44-1-15,-9-44-2 16,0 0-3 0,0 0-3-16,0 0-16 15,0 0-21-15,0 0 0 16,0 0 0-16,0 0 2 15</inkml:trace>
  <inkml:trace contextRef="#ctx0" brushRef="#br0" timeOffset="1674.95">19081 955 42 0,'0'0'38'0,"-45"-10"2"16,45 10-1 0,0 0-14-16,0 0-10 15,0 0-6-15,56 7-6 16,-56-7 2-16,62 8-2 16,-62-8-5-16,71 0-9 15,-71 0-29-15,55-10-4 16,-55 10 3-16,43 12 0 15</inkml:trace>
  <inkml:trace contextRef="#ctx0" brushRef="#br0" timeOffset="2175.6">19409 865 74 0,'0'0'39'0,"0"0"1"16,42-22-12-1,-42 22-10-15,0 0-8 0,41 32-5 16,-41-32 1-16,0 0-1 15,48 60 0-15,-48-60-2 32,11 55-2-32,-11-55 3 0,-19 54-1 15,19-54-1-15,-43 49-2 16,43-49 0-16,-46 37-4 16,46-37-2-16,0 0-11 15,-50 12-27-15,50-12-1 16,0 0 0-16,0 0-1 15</inkml:trace>
</inkml:ink>
</file>

<file path=ppt/ink/ink4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8:28:27.436"/>
    </inkml:context>
    <inkml:brush xml:id="br0">
      <inkml:brushProperty name="width" value="0.05292" units="cm"/>
      <inkml:brushProperty name="height" value="0.05292" units="cm"/>
      <inkml:brushProperty name="color" value="#FF0000"/>
    </inkml:brush>
  </inkml:definitions>
  <inkml:trace contextRef="#ctx0" brushRef="#br0">9566 10759 503 0,'7'3'275'0,"10"2"-52"15,0-5-7-15,3-7-34 16,-3-6-15-16,-5-10-8 16,-7-7-7-16,-15-14-18 15,-12-2-10-15,-25-6-24 16,-14-2-9-16,-18-2-7 15,-20-2-4-15,-22 7-14 16,-5 4-14 0,10 18-22-16,16 5-9 15,20 8-18-15,8 1-9 0,6 3-64 16,8 0-69-16,22-1-189 16,10 0-277-16</inkml:trace>
  <inkml:trace contextRef="#ctx0" brushRef="#br0" timeOffset="488.66">8534 10169 531 0,'-11'-8'307'0,"-7"-2"-48"0,5 4-47 15,3 5-14-15,9 6-56 16,1 6-38-1,9 15-65-15,5 8-20 0,8 13-12 16,2 5-3-16,-1-6 2 16,-1-5 0-16,-11-17 4 0,-2-6 5 15,-12-12 16 1,-4-5 6-16,-10-9 11 0,-5-8-2 16,-1-6-4-16,-3-4-2 15,3-4-7-15,4 3-1 16,3-5-4-16,4 0-1 0,5 6 0 15,1-1-1-15,9 9-3 16,2 1-6-16,14 1-4 16,7-1-4-16,16-1-3 15,14 2 0-15,14 1-5 16,6 1-25-16</inkml:trace>
  <inkml:trace contextRef="#ctx0" brushRef="#br0" timeOffset="1867.42">6459 9750 408 0,'-4'-14'309'15,"0"-11"1"-15,0 8-74 16,-4 6-33-16,2 11-66 16,-2 6-32-16,1 14-50 15,-1 10-26-15,8 18-36 0,10 8-9 16,6 5-7-1,10-3 1-15,5-13 8 0,3-12 4 16,3-15 5-16,-3-10 2 16,1-13 3-1,-4-8 1-15,-5-12 6 16,-4-6 3-16,-7-9 3 0,-7-7 1 16,-8 2 2-16,-1 1 1 0,-8 4 6 31,2 5 6-31,-1 13 26 0,-1 7 13 0,3 19 4 15,-1 15-4-15,3 14-27 16,1 13-17-16,4 13-12 16,5-4-4-16,7-7-3 31,1-7-4-31,5-18-60 16,3-3-92-16</inkml:trace>
  <inkml:trace contextRef="#ctx0" brushRef="#br0" timeOffset="2493.64">6975 9961 492 0,'-1'6'260'16,"-4"11"-72"-16,2 2-60 15,2 3-72-15,1 4-20 16,3-7-21-16,8 1-9 0,5-5-5 16,-1-5 3-16,2-10 16 15,-1 0 8-15,0-9 14 16,0-4 6-16,-3-5 2 15,-5-5 4-15,-8-1 1 16,-1 3 2-16,-5 8 4 16,2 4-1-16,0 8-4 15,1 3-11 1,6 11-29-16,3 2-12 0,9 14-13 16,0 4 2-16,3 10 7 15,-1 6 3-15,-6 7 4 16,-4-1 1-16,-10 0 8 15,-6-4 6-15,-16-12 11 16,1-1 4-16,-14-26 32 0,1-8-1 16,4-14-8-16,-1-16-8 15,20-7-48-15,2-8-9 16,15-5-15 0,9 0-58-16</inkml:trace>
  <inkml:trace contextRef="#ctx0" brushRef="#br0" timeOffset="3204.17">7387 10231 643 0,'0'11'258'0,"-6"6"-151"16,1 13-83-16,3 4-16 16,-6 2-9-16,2-2-6 15,2-11-2-15,-1-4 0 0,0-11 6 16,5 0 10-1,0-11 19-15,-1-5 11 0,1-10 27 16,0-6 4-16,3-5-1 16,-3-2-6-16,6-2-15 15,-6 0-8-15,3 4-3 16,3 6-1-16,-3 12-3 16,3 9 0-16,2 13-8 15,-1 6-6-15,1 9-8 16,3 4-6-16,1 1-3 15,-2-1-1-15,4-2-1 16,1 0-7-16,0-6-65 16,4-5-44-16,-9-7-176 15</inkml:trace>
  <inkml:trace contextRef="#ctx0" brushRef="#br0" timeOffset="3353.59">7365 10403 720 0,'0'0'364'16,"4"-8"-110"-16,5 0-120 15,7-2-89-15,4-3-22 0,6 5-269 16</inkml:trace>
  <inkml:trace contextRef="#ctx0" brushRef="#br0" timeOffset="3701.68">7381 9790 703 0,'0'-6'350'16,"-3"-2"-129"-16,4 0-103 15,6 0-26 1,3 2-22-16,11 0-4 0,8-1-14 15,4 1-10-15,6 1-25 16,-1 5-9-16,-1 0-46 16,-7 1-69-16</inkml:trace>
  <inkml:trace contextRef="#ctx0" brushRef="#br0" timeOffset="4170.79">7439 9908 435 0,'0'-1'301'16,"0"-1"8"-16,5 0-110 0,-5 2-93 16,0 0-34-16,23 1-23 0,35 5-7 15,-21-6-18-15,1 0-2 16,2-1-91-1,-4-3-251-15</inkml:trace>
  <inkml:trace contextRef="#ctx0" brushRef="#br0" timeOffset="4684.06">8042 9640 401 0,'-5'-5'266'15,"-3"-5"12"-15,1 3-50 0,-6 4-57 16,2 4-15-16,-9 0-31 16,-3 5-19-16,-1 8-46 15,0 3-26-15,10 14-44 16,9 6-15-16,10 6-15 15,9 3 0-15,15 0 10 16,5-2 7-16,15-13 4 16,0-8 2-16,3-21-4 15,0-6 2-15,-4-17 11 16,-19-15 7-16,2-4 54 16,-5-9 27-16,-16-1 46 0,7 5 23 15,-32 4-15-15,-14 5-18 16,-17 14-37-16,-14-7-20 15,-2 21-50-15,0 11-35 16,7 6-129-16,17 17-93 16</inkml:trace>
  <inkml:trace contextRef="#ctx0" brushRef="#br0" timeOffset="5092.69">8016 9902 547 0,'-2'2'356'0,"-3"-2"-48"15,5-1-86-15,0 0-38 0,0 0-51 16,4-11-8-16,51-52 3 15,-24 21-6-15,4-3-28 16,1 1-19-16,-4 6-41 16,-1 7-16-1,-5 7-139-15,-4 5-194 16</inkml:trace>
  <inkml:trace contextRef="#ctx0" brushRef="#br0" timeOffset="5552.37">8778 9032 756 0,'-1'10'331'15,"-5"18"-161"-15,3 11-35 16,2 27-51-16,1 8-16 15,3 20-32-15,5-4-19 16,7-14-55-16,-2-14-80 0</inkml:trace>
  <inkml:trace contextRef="#ctx0" brushRef="#br0" timeOffset="6008.92">8871 9791 407 0,'-5'7'228'15,"-5"6"-45"-15,5 7-101 16,-1 1-30-16,5 6-34 15,-1-4-3-15,3-7 18 16,2-3 19-16,3-12 50 16,6 1 21-16,-1-6 21 15,-1-4 0-15,0-4-20 16,-3-2-12-16,-5 5-36 16,-1-3-34-16</inkml:trace>
  <inkml:trace contextRef="#ctx0" brushRef="#br0" timeOffset="7419.3">23759 1232 772 0,'-5'-10'271'0,"-16"-16"-238"16,-10-2-14-16,-25-2 16 15,-15-4 21-15,-14-2 36 16,-11-1 11-16,-19 2-16 16,-12 9-23-1,-20 16-46-15,-20 11-18 0,-11 31-21 16,-8 9-5-16,-5 29-10 16,19 12 1-16,23 23 17 15,22 7 8-15,44 9 15 16,20 0 11-16,54 0-2 15,31-3-3-15,56-10-2 16,31-10 0-16,64-30 10 16,26-9 1-16,51-29 38 15,22-13 17-15,6-36 6 0,-3-23 7 16,-33-30-28-16,-28-17 24 16,-63-30 60-16,-40-8 33 15,-90-12 14-15,-49-19-41 16,-92 0-85-1,-47 7-55-15,-52 33-74 0,-48 37-98 16</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03T09:27:46.136"/>
    </inkml:context>
    <inkml:brush xml:id="br0">
      <inkml:brushProperty name="width" value="0.05292" units="cm"/>
      <inkml:brushProperty name="height" value="0.05292" units="cm"/>
      <inkml:brushProperty name="color" value="#FF0000"/>
    </inkml:brush>
  </inkml:definitions>
  <inkml:trace contextRef="#ctx0" brushRef="#br0">18704 884 39 0,'0'0'28'0,"9"-43"-3"16,-9 43-4-16,0 0-2 15,0 0-2-15,0 0-5 16,0 0-3-16,-6 77-1 16,6-26-1-16,0 20-2 15,0 13 1-15,-4 5-4 16,4 13 1-1,0-5-1-15,0-6 0 16,0-10-3-16,0-17-1 16,0-15-4-16,0-17-2 15,2-5-13-15,-2-27-18 16,0 0 1-16,0 0-1 16,-9-25 1-16</inkml:trace>
  <inkml:trace contextRef="#ctx0" brushRef="#br0" timeOffset="519.97">18674 860 18 0,'0'0'28'0,"0"0"-5"0,0 0-4 16,0 0-3-16,0 0-3 16,0 0-3-16,0 0-1 15,0 0-2-15,-37 41-1 16,37-41-1-16,-32 44-1 15,32-44 0-15,0 0-1 16,-46 45 1-16,46-45 0 0,0 0-1 16,0 0 0-16,0 0-1 15,0 0 0-15,0 0 1 16,21-48 0-16,-21 48-2 16,32-50 1-16,-32 50-3 15,35-46 2-15,-35 46 0 0,0 0-1 31,0 0 0-31,41-48 0 0,-41 48-1 16,0 0 0-16,0 0 2 16,0 0-1-16,0 0 1 15,18 46 0-15,-18-46-1 16,26 43 0-16,-26-43-5 16,36 41-10-16,-36-41-23 15,48 28 0-15,-48-28-1 0,45 8 0 16</inkml:trace>
  <inkml:trace contextRef="#ctx0" brushRef="#br0" timeOffset="920.92">19159 718 41 0,'0'0'34'0,"0"0"-1"15,0 0-7-15,0 0-9 16,-49 7-6-16,49-7-6 0,0 0 2 16,-43 63-1-16,43-63-3 15,-6 71 0-15,6-71-1 16,16 47-1-16,-16-47 1 16,0 0-3-16,52 59-6 15,-52-59-15-15,48 12-16 31,-48-12 0-31,0 0 0 0,51-22 1 16</inkml:trace>
  <inkml:trace contextRef="#ctx0" brushRef="#br0" timeOffset="1205.12">19327 753 62 0,'0'0'34'0,"-8"-43"0"0,8 43-13 16,0 0-7-16,0 0-7 15,0 0-3-15,9 63 1 16,-9-63-2 0,10 61 2-16,-10-61-2 15,8 44-1-15,-8-44-3 16,10 48 0-16,-10-48-2 15,0 0-5-15,0 0-14 16,0 0-16-16,0 0-2 16,0 0 3-16,0 0 1 15</inkml:trace>
  <inkml:trace contextRef="#ctx0" brushRef="#br0" timeOffset="1421.52">19264 834 68 0,'0'0'36'15,"0"0"-1"-15,0 0 2 16,0 0-31-16,42-4-4 16,-42 4-7-1,47 4-14-15,-47-4-17 0,46 6-3 31,-46-6 2-31,0 0 0 0</inkml:trace>
  <inkml:trace contextRef="#ctx0" brushRef="#br0" timeOffset="1805.13">19527 756 44 0,'0'0'35'0,"0"0"-2"16,0 0-4-16,0 0-12 16,0 0-8-16,48 34-5 15,-48-34 0-15,20 41 2 0,-20-41-2 16,8 61 0-16,-8-61-1 16,0 0 0-16,-25 58-3 15,25-58-8-15,0 0-29 16,-53 34-3-16,53-34 1 15,0 0-2-15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7:55:37.012"/>
    </inkml:context>
    <inkml:brush xml:id="br0">
      <inkml:brushProperty name="width" value="0.05292" units="cm"/>
      <inkml:brushProperty name="height" value="0.05292" units="cm"/>
      <inkml:brushProperty name="color" value="#FF0000"/>
    </inkml:brush>
  </inkml:definitions>
  <inkml:trace contextRef="#ctx0" brushRef="#br0">19724 8106 338 0,'26'-19'258'0,"20"-7"11"15,3-18-64 1,-2-4-21-16,-16-11-21 0,-8-9-4 16,-17 2-5-1,-6 2-4-15,-21 8-32 0,-9 8-24 16,-21 15-49-16,-15 14-24 15,-12 21-24-15,-4 13-6 16,10 20-2 0,11 11 0-16,20 17 3 15,18 11 4-15,27 8 4 16,13-5 3-16,27-16 4 16,14-10 2-16,19-24 1 15,10-12 0-15,7-15 1 16,-9-9 1-16,-19-18 5 15,-14-9 1-15,-27-20 3 16,-9-11 2-16,-17-7 6 16,-12 0 5-16,-5 21 7 0,-5 13 1 15,2 21-6-15,3 14-6 16,6 20-18-16,9 16-5 16,10 23-5-16,8 9 3 15,9 6 4-15,6-2 0 16,5-13 2-16,2-9-3 15,5-15 2-15,-1-9-6 0,11-9 128 16</inkml:trace>
  <inkml:trace contextRef="#ctx0" brushRef="#br0" timeOffset="666.51">20723 7780 630 0,'-9'1'374'16,"-10"-1"-62"-16,44-3-143 31,-14 2-40-31,2 0-46 0,55-5-5 0,46-2 18 0,26 1 1 16,-10 0-8-1,6 4-13 1,-9-2-33-16,-9 1-14 0,-17 0-14 16,-14 1-3-16,-27 2-3 0,-18 0-4 15,-32 1-1-15,-10-3-7 16,-22-4-7-1,-11-2 0-15,-17-7 3 16,-6-3 7-16,5 0 6 16,6-3 1-16,19 5-4 15,5 1-3-15,12 2-4 0,9 4-2 16,13 5 0 0,13 2 0-16,15 11 2 15,3 3 2-15,-2 10 1 16,-6 3 1-16,-17 1 6 15,-13 5 4-15,-22-3 11 0,-13 2 4 16,-5-8 0-16,5-1-4 16,12-7-18-16,15-6-14 15,23-4-144-15,17 1-153 16</inkml:trace>
  <inkml:trace contextRef="#ctx0" brushRef="#br0" timeOffset="1116.61">22275 7675 585 0,'-4'2'294'16,"-2"0"-54"-16,23 9-148 15,16 1-9-15,30-1 39 0,11 0 24 16,22-5 14-16,4-7-15 15,-10-10-45-15,-10-2-26 16,-32-10-26 0,-8-2 8-16,-21-3 18 15,-11 0 3-15,-16 1-19 16,-14 1-17-16,-24 7-30 16,-12 3-9-16,-19 19-2 15,-8 6-2-15,3 18-1 0,9 9-1 16,20 9-1-16,16 10 2 15,26 9 5-15,17 7 4 16,34-3 16-16,14-5 17 16,33-16 29-16,3-16 9 15,5-10 13-15,3-10 2 16,-4-12-8-16,6-1-3 16,-11-13-20-16,-13 2-15 15,-27 1-20-15,-20-1-8 0,-19 5-6 16,-14 0-7-16,-11 3-50 15,-2 7-88-15</inkml:trace>
  <inkml:trace contextRef="#ctx0" brushRef="#br0" timeOffset="36928.34">19508 9321 659 0,'-3'-14'336'15,"1"-7"-112"-15,-6 20-27 16,3 14-32-16,-7 38-40 16,-8 14-30-16,2 29-43 15,0 8-8-15,0 12-17 16,7 1-9-16,10-9-6 16,2-14-1-16,9-28 3 15,0-14 1-15,2-23 4 16,-3-11 5-16,-4-23 10 15,-2-13-1-15,-3-19-1 16,0-12-7-16,1-10-17 0,8-2-4 16,8 9-8-16,4 10-4 15,27 24 0-15,10 13 1 16,19 20 3-16,11 13 3 16,-4 17 1-16,-5 2 3 15,-22 1 1-15,-22-3 4 16,-30-7 11-16,-20-3 5 15,-36-2 12-15,-16-2 5 0,-29-12-2 16,-1-2-4-16,13-14-13 16,19-1-9-16,32-3-19 15,13-4-50-15,29-5-133 16,20-1-188-16</inkml:trace>
  <inkml:trace contextRef="#ctx0" brushRef="#br0" timeOffset="37511.3">20557 10051 492 0,'-4'0'293'0,"1"2"-5"15,14-2-102-15,29 5-71 16,20-1-20-16,31-1-21 16,9 1 9-16,20 0 16 15,-30-1 3 1,-45-2-26-16,1 2-23 16,124 1-32-16,-8-2-8 0,-26-4 2 15,-78-9 0-15,-25-9 3 0,-10-1 2 16,-18-11-3-16,-10-4-1 15,-15-4-8 1,-3-3-3-16,-2 9-2 16,7 6-2-16,12 14 2 0,6 5 0 15,16 16 0 1,7 8 2-16,14 17 4 16,1 6 6-16,-3 1 30 15,-10-2 14-15,-21-6 17 0,-8-5 0 0,-26-3-23 16,-7-5-12-1,-8-5-16-15,5-4-9 16,22-7-136-16,18-3-136 16</inkml:trace>
  <inkml:trace contextRef="#ctx0" brushRef="#br0" timeOffset="37861.15">22497 10258 557 0,'20'9'377'16,"10"9"4"-16,7-10-119 15,-1-4-37-15,-5-9-48 16,-2-9-24-16,-14-16-25 0,-6-6-11 16,-15-16-19-16,-6-8-10 15,-3-34-30 1,2-20-13-16,12-21-19 0,9-11-12 16,30 14-17-16,11 15-7 15,18 32-3-15,2 17 1 0,3 34 2 16,0 12 0-1,3 18 23-15,-1 11-195 16</inkml:trace>
  <inkml:trace contextRef="#ctx0" brushRef="#br0" timeOffset="38080.87">22485 9660 1006 0,'23'8'466'15,"11"6"-184"-15,48 2-87 16,14 1-7-16,17 2-36 0,9-1-36 16,-23-2-41-16,-13-4-13 15,-39-6-20 1,-18-5-4-16,-29-1-12 0,-11-4-4 16,-9 1-61-16,-8 0-122 15</inkml:trace>
  <inkml:trace contextRef="#ctx0" brushRef="#br0" timeOffset="102102.6">20173 11626 473 0,'-2'-13'297'0,"-14"-8"-4"0,-13 0-37 16,-22 4-64-16,-4 10-27 0,-20 12-50 15,-5 10-27 1,-7 30-47 0,1 12-11-16,30 34-10 0,19 12 9 0,45 1 18 15,23-9 10-15,48-21 19 32,14-15 5-32,15-23 2 15,5-13-8-15,-5-24-21 16,-5-12 1-16,-12-17-241 15</inkml:trace>
  <inkml:trace contextRef="#ctx0" brushRef="#br0" timeOffset="102739.62">21226 12066 588 0,'2'-2'284'0,"3"-2"-108"15,20 3-57-15,6-6-10 16,27 7 6-16,14 5 5 0,30-1-14 16,19 8-8-1,7-5-31-15,-1-5-16 16,-17-7-15-16,-13 0-7 15,-29-9 1-15,-17-3 0 16,-41-6-9-16,-22-10-7 16,-33-3-15-16,-11 1-6 0,7 8-3 15,8 10 1 1,22 17-13-16,9 6-9 0,13 17 10 16,6 10 18-16,7 8 48 15,2-2 20-15,-9-7 3 16,-1-4-14-16,-3-10-30 15,0-3-85-15</inkml:trace>
  <inkml:trace contextRef="#ctx0" brushRef="#br0" timeOffset="103292.69">22908 12263 267 0,'14'0'181'0,"12"0"38"0,5-1 15 0,2-5 18 15,-6-3-13-15,-3-5-37 16,-3-4-24 0,-5-5-51-16,2-4-21 15,-11-5-38-15,-6-5-12 0,-17-16-18 16,-14-12-11-16,-20-7-17 15,-6-2-12 1,-10 22-17-16,-6 19-5 16,-5 26-8-16,3 12 0 0,19 21-8 15,17 8-3-15,39 18 3 16,19 2 4-16,32-1 23 0,9-6 13 16,12-17 20-1,-1-7 6-15,-2-19 6 16,2-5 0-16,-3-27 0 15,-25-18 1 1,-22 23 1-16,0 0 1 16,37-104-6-16,-10-17-1 0,-24-29-10 15,-29 57-21-15,-4 33-11 16,-4 19-5-16,3 51-22 16,1 13 4-16,-1 23-12 15,2 18-2-15,-5 35 22 16,4 13 16-16,6 23 25 15,2 8 17-15,8 7 46 16,8-47 15 0,-8-39 8-16,0-1-4 0,27 96-39 0,0-18-17 15,-3-35-7-15,-22-49-56 16</inkml:trace>
  <inkml:trace contextRef="#ctx0" brushRef="#br0" timeOffset="148258.1">11460 6303 674 0,'-2'-5'386'15,"-1"-1"-84"-15,3 9-88 16,0-3-132-16,3 20-30 0,7 59-24 16,-3-22-7-1,0 18-8-15,-1 4-3 16,0-3-2-16,1-6-1 0,5-21-2 16,3-10-1-1,8-21 2-15,2-9 5 0,6-13 5 16,2-10 0-1,-3-4-2-15,-3-5-14 0,-7 2-109 16,-2 0-97-16</inkml:trace>
  <inkml:trace contextRef="#ctx0" brushRef="#br0" timeOffset="148443.59">11335 6597 960 0,'0'-1'408'16,"3"-9"-239"-16,8 2-48 15,19 0-74-15,8-7-17 16,18 4-19-16,6-3-9 16,5-2-315-16</inkml:trace>
  <inkml:trace contextRef="#ctx0" brushRef="#br0" timeOffset="148925.15">11718 6322 613 0,'-8'-14'352'15,"0"-5"-46"-15,8-13-159 16,8-2-25-16,12 2-35 16,0 0-10-16,8 12-27 0,-4 5-16 15,-2 14-19-15,-2 4-6 16,-11 17-6-16,-2 5-2 15,-4 12 0-15,1 2 1 16,4-5-1-16,6-9 1 16,9-19 4-16,3-11 2 15,5-19 7-15,1-9 1 16,-13-5-3-16,-6 1-61 0</inkml:trace>
  <inkml:trace contextRef="#ctx0" brushRef="#br0" timeOffset="152117.07">10807 7020 309 0,'-7'2'219'15,"-6"-2"-6"-15,3-7-38 16,1-4-15-16,7-11-36 0,4-1-12 16,6-11-28-16,1 2-10 15,5 2-22-15,0 6-13 16,8 15-23-16,2 6-10 0,8 11-5 16,2 3 2-16,2-1 5 15,5-3 7-15,4-12 14 16,1-6 5-16,3-13 9 15,-6-3-8-15,-21 5-62 16</inkml:trace>
  <inkml:trace contextRef="#ctx0" brushRef="#br0" timeOffset="154026.07">10254 9305 163 0,'10'-1'141'0,"9"-7"45"15,-1-4-31-15,-9-6-31 16,-4-5-6-16,-6-9-10 15,-5-2 1-15,-9-10 0 16,-1-7-6-16,-8-11-6 16,-8-12-4-16,-3-18-17 15,3-5-13-15,2-7-27 16,9 5-10-16,14 4-20 16,5 2-3-16,17 8-2 15,10 1-1-15,21 8-5 16,10 5-4-16,9 8-3 15,3 3 0-15,-7 11 9 16,-2 2 2-16,-6 14-3 16,-7 9-2-16,-8 13-10 0,-5 6-5 15,-16 5-4-15,-8 4 4 16,-16 1 10-16,-8-2 8 16,-7 0 7-16,0-2 1 15,2-1-1-15,1-4-3 16,5-1-2-16,3-7-2 15,3-4 0-15,1 2 0 16,-4-3 3-16,-4 4 3 16,-10 4-1-16,-1 3 0 15,-7 6-4-15,1 4-1 0,7 4-1 16,-1-1-1-16,11-1-2 16,7 0-3-16,12-6 0 15,10-1 1-15,14-7 5 16,7-2 2-16,15-9 2 15,8-3 1-15,14-2 5 16,2-5 2-16,-13 7 6 16,-12 5 4-16,-27 6 7 15,-11 7 5-15,-11 2-1 16,-4 1-4-16,-3 6-13 16,-3 3-9-16,1 13-7 15,2 8 0-15,-3 11 6 16,0 8 9-16,0 7 18 15,-5-1 6-15,4-2 2 16,6-6-3-16,2-12-14 16,8-9-10-16,6-14-139 0</inkml:trace>
  <inkml:trace contextRef="#ctx0" brushRef="#br0" timeOffset="177388.31">17447 14560 407 0,'-15'-5'231'0,"-14"-9"-22"16,8-2-60-16,18-2-56 0,8-3-14 15,21-11-15 1,6-1-10-16,15-1-3 15,2 0-3-15,4 13-17 0,9 10-7 16,-2 14-12 0,3 9-2-16,-4 9-1 0,-3 3 0 0,-9 0 1 31,-3-2 1-31,-16-12 1 16,-7 0 2-16,-13-12 11 15,-7-7 3-15,-4-3 4 16,-6-10-2-16,-9-5-10 15,2 2-8-15,0 1-12 16,5 3-7-16,15 9-14 16,4 4-3-16,14 10 1 15,5 5 5-15,7 8 10 16,7 3 5-16,4 1 5 16,1 2 3-16,-13-6 9 0,-5-2 11 15,-15-1 35-15,-8-4 16 16,-9 2 8-16,-6 0-9 15,-9 5-38-15,-3 6-21 16,-3 9-103-16,-2 2-116 16</inkml:trace>
  <inkml:trace contextRef="#ctx0" brushRef="#br0" timeOffset="178270.07">18677 14602 497 0,'7'-14'265'0,"2"-16"-76"16,7-6-53-16,6-4-7 15,6-3-5-15,-2 3-2 0,-3 10-6 16,-5 8-16-16,-9 21-40 16,-5 9-16-16,1 25-24 15,2 4-4-15,6 9-6 16,5-5-4-16,17-12-2 16,-1-9 0-16,7-23 3 15,3 0 1-15,-5-19 8 16,1-6 9-16,-10-1 23 15,-11-4 5-15,-13 2-2 16,-3 4-10-16,-3 5-27 16,0 5-84-16</inkml:trace>
  <inkml:trace contextRef="#ctx0" brushRef="#br0" timeOffset="179063.47">19507 14345 272 0,'-2'-13'221'0,"-5"-15"64"16,2-3-39-16,11-4-60 15,3 1-20-15,14 1-34 16,12 3-14-16,10 9-28 16,3 10-16-16,0 17-36 15,-7 10-8-15,-22 16-3 0,-14 8-1 16,-29 12-1 0,-11 9-3-16,-10 2-10 15,0-5-2-15,10-14-3 16,6-14-1-16,15-16-1 15,-2-14-1-15,16-7-4 16,1-3-2-16,7-9-1 16,15 3-1-16,10 3 3 0,8 5 1 15,7 12 2 1,1 3 0-16,-7 4 0 0,-5 2-57 16</inkml:trace>
  <inkml:trace contextRef="#ctx0" brushRef="#br0" timeOffset="179801.46">20065 14092 539 0,'2'-6'339'16,"-2"-10"-21"-16,1 14-125 16,-2 5-33-16,-3 11-67 0,0 11-32 15,-2 20-32-15,-1 13-6 16,6 18-7-16,1 3-4 15,8-12-6-15,6-10-2 0,1-25 0 16,2-11 0 0,2-17 4-16,-2-5 1 0,-3-12 2 15,-5-4-86-15</inkml:trace>
  <inkml:trace contextRef="#ctx0" brushRef="#br0" timeOffset="179950.27">19885 14385 763 0,'22'-2'388'15,"36"-6"-87"-15,13-5-35 16,24 1-65-16,0 0-34 0,-5 6-78 16,-11 6-27-16</inkml:trace>
</inkml:ink>
</file>

<file path=ppt/ink/ink5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8:33:24.930"/>
    </inkml:context>
    <inkml:brush xml:id="br0">
      <inkml:brushProperty name="width" value="0.05292" units="cm"/>
      <inkml:brushProperty name="height" value="0.05292" units="cm"/>
      <inkml:brushProperty name="color" value="#FF0000"/>
    </inkml:brush>
  </inkml:definitions>
  <inkml:trace contextRef="#ctx0" brushRef="#br0">4997 10225 447 0,'-2'7'302'0,"-8"-3"-7"0,8-6-98 15,3-4-33-15,6-13-24 16,3-4-1-16,15-13 6 15,8-9 12-15,17-19 10 16,14-5-1-16,18-16-26 16,-3-3-19-16,-10 7-45 15,-16 10-19-15,-33 27-18 16,-8 13-5-16,-13 27-14 16,-6 8 0-16,1 19-280 15</inkml:trace>
  <inkml:trace contextRef="#ctx0" brushRef="#br0" timeOffset="801.44">7084 10437 430 0,'-6'5'237'0,"-8"0"-43"16,4 2-20-16,6-4-47 16,2-7-13-16,2-10 1 0,9 2 9 15,12-12 41-15,3-2 27 16,19-11 29-16,6-17 0 16,17-18-11-1,7 0-23-15,-9 5-58 0,-10 6-28 16,-25 20-53-1,-10 8 17-15,-6 23-614 16</inkml:trace>
</inkml:ink>
</file>

<file path=ppt/ink/ink5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8:41:22.681"/>
    </inkml:context>
    <inkml:brush xml:id="br0">
      <inkml:brushProperty name="width" value="0.05292" units="cm"/>
      <inkml:brushProperty name="height" value="0.05292" units="cm"/>
      <inkml:brushProperty name="color" value="#FF0000"/>
    </inkml:brush>
  </inkml:definitions>
  <inkml:trace contextRef="#ctx0" brushRef="#br0">2118 7949 383 0,'-11'38'190'16,"-8"27"-54"-16,1 10-57 0,2-2 1 15,6 0 27-15,-1-11 17 16,2-18 30 0,-13-22 11-16,14-15 17 15,8-7-6-15,5-19-20 0,15-1-23 16,-11-29-50-16,-6-6-18 15,-5-11-34-15,-2-2-5 16,-5-3-15-16,0-3-5 0,4 7-8 16,5 7-4-16,1 16 1 15,9 10 0-15,-4 15-4 16,-1 11-8-16,4 20-7 16,-9 13-1-16,8 35 4 15,2 9 7-15,1 15 7 16,8-1 3-16,8-16 4 15,3-10 2-15,9-23 2 16,1-9 2-16,-1-24 5 16,1-6 4-16,-5-20 3 15,0-9 3-15,-4-12 0 16,-5-6 1-16,-10-11-3 16,-4-2-4-16,-9 4-7 15,-2 8-6-15,-4 27-8 16,-6 13-4-16,-3 34-3 15,-3 16 0-15,2 21 3 0,9 8 3 16,13 2 4-16,7-3 3 16,14-10-1-16,4-2-1 15,4-16-8-15,0-7-7 16,6-10-69-16,-2-9-64 16,1-10-199-16</inkml:trace>
  <inkml:trace contextRef="#ctx0" brushRef="#br0" timeOffset="339.65">3013 8246 731 0,'1'-9'387'0,"-1"-15"-73"16,0 0-53-16,-5-2-64 16,-3 3-26-16,-11 5-59 15,-8 5-24-15,-16 12-39 16,-3 5-17-16,4 15-20 15,5 4-10-15,18 10-6 16,9 0-3-16,13 0-1 16,0 2 2-16,21-9 0 15,11-4 0-15,7-9-5 16,10-11-9-16,-14-9-77 0,-4-10-52 16,-16-9-133-1,-1-4-30-15,-14-8 74 16,-7-2 63-16,-14-5 207 15,-8-5 77-15,0-8 65 0,-3-1-5 16,9 7-59-16,4 10-38 16,8 18-75-16,7 13-58 15</inkml:trace>
  <inkml:trace contextRef="#ctx0" brushRef="#br0" timeOffset="552.79">3025 8143 952 0,'4'8'432'0,"1"10"-200"16,4 3-73-16,6 7-84 0,-3-2-27 16,8 3-27-1,-4-5-4-15,3-9 3 16,4-4 8-16,3-14 31 16,1-8 20-16,0-11 18 15,-4-2-5-15,-5-4-37 16,-3 4-24-16,-5 5-202 0,0 7-262 15</inkml:trace>
  <inkml:trace contextRef="#ctx0" brushRef="#br0" timeOffset="868.65">3706 8211 637 0,'-4'-7'375'16,"-7"-8"-27"-16,-5-1-63 15,-5 4-70-15,-3-1-39 0,-5 8-67 0,1 1-31 32,4 8-52-32,2 6-14 15,4 10-16-15,1 7-4 0,9 7-3 0,8 2 0 31,13-4 1-31,4-7 2 0,18-10 12 16,4-11 9-16,3-15 26 16,0-7 15-16,-15-9 27 15,-13-3 0-15,-13 0-18 16,-6 3-35-16,-9 0-387 16</inkml:trace>
  <inkml:trace contextRef="#ctx0" brushRef="#br0" timeOffset="1403.54">4452 8189 803 0,'6'-6'397'15,"8"-3"-117"-15,-3 11-161 0,-4 10-30 16,-4 12-27-16,-3 7-9 16,-2 9-19-1,1 0-9-15,1-6-12 0,3-7-6 16,7-17-2-1,3-11 1-15,8-21 3 16,5-8 2-16,8-9 5 16,-1 0 0-16,1 9 13 0,-4 5 14 15,-5 17 21 1,-3 12 15-16,-11 18 9 16,-7 12-6-16,-12 19-19 15,-6 3-14-15,11-3-28 16,11-8-52-16</inkml:trace>
  <inkml:trace contextRef="#ctx0" brushRef="#br0" timeOffset="2265.81">6041 8155 623 0,'-4'-9'343'0,"-2"-7"-86"16,-11 3-97-16,-6 0-33 15,-5 7-44-15,-5 2-14 16,-1 9-35-16,3 6-17 16,7 6-31-16,9 1-8 15,15-1-5-15,14 3 2 0,14-6 14 16,2-3 6-16,3-5 6 16,-3-5 6-16,-8-2 6 15,-4 1 5-15,-15-2-1 16,-5-1-4-16,-22 2-9 15,-5 1-4-15,-3 8-6 16,-2 4-3-16,14 3-12 16,7 2-3-16,13 5-2 15,5 1 2-15,12 2 14 16,2-3 6-16,5-7 7 16,4-8 4-16,1-7 3 15,-1-5 2-15,3-9 3 16,-4-1 3-16,-6-5 0 15,0 2-2-15,-8 4-6 0,-4 3 1 16,-4 10-2-16,-4 6 3 16,-1 10 3-16,0 2-2 15,-1 3-2-15,2-1-3 16,2-5-1 0,2-5 0-16,1-7 10 0,-2-10 4 15,2-13 2-15,0-7 1 16,2-8-11-16,-7 1-4 15,15-2-6-15,4 1-3 0,5 11-2 16,7 3 2-16,-10 12 4 16,-1 12 6-16,-5 9 5 15,0 11-1-15,-2 10 2 16,0 2-2-16,-1 2-4 16,-1-1-3-16,-6-1-67 15,0-5-85-15</inkml:trace>
  <inkml:trace contextRef="#ctx0" brushRef="#br0" timeOffset="2437.67">6481 8202 756 0,'2'-4'428'16,"-2"-1"-86"-16,3 11-138 0,2 8-51 15,-2 7-50-15,6 6-21 16,-3 7-33-16,-2-1-19 15,5 1-131-15,-1-7-133 16</inkml:trace>
  <inkml:trace contextRef="#ctx0" brushRef="#br0" timeOffset="2752.15">6709 8178 769 0,'13'-2'388'16,"7"-1"-114"-16,17 2-111 16,4-1-15-16,-1 0-51 15,-3 0-25-15,-10-2-40 16,-3 0-8-16,-12 0-8 16,-5 2-7-16,-9 3-16 15,-11 3-8-15,-9 1-12 16,1 6 1-16,-3 3 4 15,7 4 1-15,7 5 5 16,0 4 1-16,8 5 5 16,2 2 4-16,6 4 3 15,2-3 2-15,10-7 0 16,8-9-8-16,6-12-146 0,7-10-86 16</inkml:trace>
  <inkml:trace contextRef="#ctx0" brushRef="#br0" timeOffset="3020">7395 8233 682 0,'6'-4'361'16,"3"1"-80"-16,-9 5-28 16,-11 12-75-1,-5 5-32-15,-9 14-60 0,-6 2-26 16,-6 2-31-16,-5-3-9 16,2-13-16-16,3-4-10 15,10-15-39-15,1-4-18 0,9-13-2 16,2-8 9-16,10-5 30 15,6-1 15 1,12 4 14-16,2 4 16 0,12 12 27 16,3 8 15-16,6 12 17 15,4 10-2-15,-3 10-7 16,-7 2-8-16,-9-2-22 16,-2-1-12-16,-13-11-106 0,2-4-108 15</inkml:trace>
  <inkml:trace contextRef="#ctx0" brushRef="#br0" timeOffset="3140.1">7293 8009 1019 0,'-1'-5'411'16,"1"-3"-254"0,8 15-134-16,4 12-84 15</inkml:trace>
  <inkml:trace contextRef="#ctx0" brushRef="#br0" timeOffset="3290.16">7501 8219 1226 0,'15'7'541'0,"24"16"-259"0,7 10-55 16,13 24-82-16,-1 6-36 16,-8 7-61-16,-7 1-19 0,-13-16-20 15,-6-6-9 1,-7-17-126-16,-7-11-109 15</inkml:trace>
  <inkml:trace contextRef="#ctx0" brushRef="#br0" timeOffset="3446.86">7872 8333 824 0,'-2'-19'438'0,"-3"-15"-78"16,5 10-70-16,-9 21-105 15,-1 9-33-15,-12 25-62 16,-11 15-28-16,-18 19-8 15,-9 8-4-15,-8-1-15 16,0-3 9-16,23-3-251 16</inkml:trace>
  <inkml:trace contextRef="#ctx0" brushRef="#br0" timeOffset="3935.98">8077 8198 820 0,'-2'7'318'16,"-1"15"-205"0,3 8-41-16,5 10-13 0,6 5 3 15,9-6 24-15,8-4 17 16,4-18 44-16,5-8 17 16,-3-14-2-16,-5-7-13 15,-11-12-50 1,-5-4-25-16,-11 1-52 0,-5-3-26 15,-4 10-128-15,-1 4-114 16</inkml:trace>
  <inkml:trace contextRef="#ctx0" brushRef="#br0" timeOffset="4144.99">8435 8180 1083 0,'-1'5'443'15,"3"15"-265"-15,1 3-35 16,8 7-43-1,1 5-13-15,6-4-30 0,-2-5-9 16,1-7 17-16,-1-11 20 16,-2-14 26-16,1-8 3 0,-6-12-27 15,7-4-21-15,-4-3-30 16,-4 1-13-16,2 8-100 16,-8 1-110-16</inkml:trace>
  <inkml:trace contextRef="#ctx0" brushRef="#br0" timeOffset="4650.91">9068 8195 904 0,'-8'-7'443'0,"-13"-8"-152"16,-2 4-62-16,-5 4-112 15,-1 7-37-15,3 7-61 0,0 4-13 16,13 11-9-16,-1 2-3 16,6 5-2-16,7 2 1 15,2-1 0-15,9-3 1 16,10-9-3-16,3-6-2 16,7-12-43-16,0-5-35 15,0-10-79-15,-5-4-23 16,-1-3 41-16,0-1 40 15,-2 1 115-15,-1 4 66 16,-4 5 119-16,-2 3 28 0,-2 10 16 16,1 1-22-1,-10 9-76-15,0 5-15 0,-4 5-24 16,-6-3-15-16,4-5-32 16,2 0-14-16,2-10-15 15,7-2-4-15,9-7-2 16,-4-9-3-16,5-6-9 15,2-1-5-15,-5 1-6 16,6 7 0-16,-5 8-2 16,-3 7 3-16,-2 11 2 15,-7 4 0-15,-4 12 5 16,-1 2 2-16,5 5 2 16,0 3 0-1,5-3-60-15,9-5-149 16</inkml:trace>
  <inkml:trace contextRef="#ctx0" brushRef="#br0" timeOffset="5474.76">10019 8154 564 0,'10'-2'325'16,"19"-2"-6"-16,10-2-134 15,18 1-57-15,-1 0-23 16,-5 2-41-16,-5 1-17 16,-26-3-18-16,-7 0-1 15,-16 4-12-15,-12 2-5 16,-12 12-12-16,-3 7-9 15,-1 8-6-15,1 7-2 16,17 4 0-16,16-12 0 16,-2-15 7-1,1 2 4-15,27 28 6 0,8-12 4 0,13-21 7 16,-13-22 1-16,-4-12 3 16,-2-6-1-16,-4-3-2 15,-5 1-1-15,-6 2-3 16,-5 9-3-16,-7 8 0 15,-4 9 0-15,-4 14 6 16,-1 4 5-16,-1 12 4 16,2 1 1-16,4 4-4 15,6 0-2-15,7-5-2 16,-2-5 0-16,7-11 1 16,0-6 1-16,2-12 1 0,3-4 0 15,-1-8-4-15,-3-3-5 16,1-2-12-16,-2 3-11 15,-3 6-9-15,-3 3-4 16,-9 12 3 0,-2 3 9-16,2 7 10 0,2 5 7 15,7 1 9-15,1-1 3 16,0-5-2-16,1-3 1 16,4-5-2-16,6-5 1 15,2-1 3-15,4-4 4 16,6 3 14-16,-5 2 11 15,0 6 24-15,-5 5 14 16,-13 6 20-16,-4 2 3 0,-15 5-13 16,-3-1-16-1,-14-2-16-15,-1-3-103 0</inkml:trace>
  <inkml:trace contextRef="#ctx0" brushRef="#br0" timeOffset="5849.69">11800 8007 780 0,'6'0'389'0,"3"3"-125"0,-8 28-125 15,-2 14-40-15,-5 30-36 16,-3 13-13-16,2 9-18 16,0 1-5-16,6-19-6 15,-3-17-74-15</inkml:trace>
  <inkml:trace contextRef="#ctx0" brushRef="#br0" timeOffset="6167.41">11843 7880 740 0,'28'-2'360'0,"28"2"-123"15,1 19-79-15,-22 20-62 0,-15 7-18 16,-31 3-22-16,-15-3-14 16,-16-6-23-16,-3-5-9 15,9-9-73-15,2-7-36 16,21-13-49-16,9-9-22 15,21-9 53-15,14-3 32 16,14-1 42-16,5 4 27 16,5 9 30-16,-2 3 13 15,-8 10 31-15,-2 5 9 16,-26 1 13-16,-11 3 2 16,-33 2-9-16,-20-2-9 15,-18 0-26-15,-4-1-12 0,15-8-15 16,14-1-45-16,30-4-224 15</inkml:trace>
  <inkml:trace contextRef="#ctx0" brushRef="#br0" timeOffset="6478.7">12686 8230 843 0,'0'5'415'16,"-6"5"-143"-1,-9 6-46-15,-15 6-88 0,-12 0-32 16,-10 1-54-16,-1-3-21 16,19-20-17-1,16 0-5 1,1 0-13-16,-46-6-9 0,13-15-20 16,9-3-5-16,32 6-7 0,6-1 1 15,9 8 4-15,4 3 9 16,9 8 31-16,5 7 13 15,2 13 32-15,4 6 9 16,-1-1-4-16,3 9-9 16,9-7-16-16,1-3-16 15,10-2-100-15,-6-15-116 16</inkml:trace>
  <inkml:trace contextRef="#ctx0" brushRef="#br0" timeOffset="6794.07">12752 8287 752 0,'1'-5'398'0,"7"-2"-92"15,1 4-61-15,4 2-80 16,8 3-33-16,8 4-40 16,4 2-7-16,3 1-12 15,0-1-3-15,-7-3-17 16,-6-5-7-16,-7-5-15 16,-8-5-3-16,-8-3-7 15,-6-2-6-15,-16-7-16 16,-7 1-14-16,-13-2-18 15,-5 4-1-15,6 8-1 16,5 8 3-16,10 11 8 16,9 6 1-16,7 12 9 15,3 9 7-15,9 18 9 16,2 6 4-16,1 4 10 16,3-1 5-16,-1-7-2 0,1-6 0 15,2-6-8-15,1-5-5 16,4-15-130-16,0-6-116 15</inkml:trace>
  <inkml:trace contextRef="#ctx0" brushRef="#br0" timeOffset="7054.32">13194 8242 588 0,'2'-4'373'0,"3"-3"33"15,-5 3-147-15,-6 5-74 16,1 4-40-16,-6 5-61 16,7 4-21-16,4 7-11 15,7 1 9-15,9 3 19 16,1-6 5-16,8 1 1 0,-6-8-6 16,2-10-26-16,1-1-10 15,-10-14-11-15,-4-2-14 16,-6-3-65-16,-2-4-85 15,-10-2-244-15</inkml:trace>
  <inkml:trace contextRef="#ctx0" brushRef="#br0" timeOffset="7166.16">13233 8022 1025 0,'-1'-5'520'0,"1"-6"-162"16,-2 1-69-16,8 16-123 15,2 1-61-15,4 10-74 16,4 5-36-16</inkml:trace>
  <inkml:trace contextRef="#ctx0" brushRef="#br0" timeOffset="7930.8">13627 8097 679 0,'11'1'352'0,"4"1"-87"0,9 4-109 16,7 3-19 0,12-1-42-16,4 0-24 0,0-4-36 15,-3 0-12-15,-13-3-6 16,-10 2-7-16,-15-2-42 15,-11 0-15-15,-22-1-13 16,-8 0 1-16,-14 5 32 16,2 3 11-16,12 8 3 15,5 3 1-15,15 6 6 16,10 2 4 0,4 2 16-16,10 0 7 0,15-4 16 15,1-6 5-15,17-10 0 16,1-6-2-16,-3-12-11 0,0-3-5 0,-7-8-2 15,-5-5-3-15,-6-3-1 32,-1 3-3-32,-9 4 3 0,-2 5 10 0,-8 11 13 15,-2 4 5-15,-1 8-4 16,-1 5-10-16,1 6-16 31,-3 1-3-31,5 0-4 0,-1-2-2 0,1-5 1 16,-1-4 1-16,3-9 4 31,1-4-1-31,6-9-4 0,2-2-5 0,8-5-4 31,-4-1-5-31,2 6 2 0,1 2 1 16,-5 9 3-16,4 6 5 16,-9 8 13-16,-3 5 6 15,-2 9 2-15,-4 2 0 16,0 6-11-16,2 3-6 15,3-3-73-15,6 1-105 16</inkml:trace>
  <inkml:trace contextRef="#ctx0" brushRef="#br0" timeOffset="8245.01">14352 8152 973 0,'7'-2'415'0,"9"-3"-219"16,10 3-40-16,11 1-63 16,3 1-17-16,5 2-38 0,-5-1-10 15,-10-1-8-15,-4 0-3 16,-19-7 0 0,-4 2-2-16,-9 3-8 0,-8-1-5 15,-7 5-9-15,-6 1-2 16,-1 2-1-16,4 7 0 15,9 5 3-15,6 1 0 16,10 9 5-16,5 1 2 16,10-2 3-16,5 3 2 15,10-7 1-15,2-1-4 16,2-11-115-16,4-4-209 16</inkml:trace>
  <inkml:trace contextRef="#ctx0" brushRef="#br0" timeOffset="8676.34">15119 8178 1097 0,'-8'3'450'0,"-14"6"-269"15,-1 8-61-15,-7 3-58 16,-5 1-13-16,-1-2-23 16,-1-3-8-16,4-8-6 15,6-1 0-15,7-10 0 0,4-5-2 16,8-7-10-16,1-7-7 15,8 0-12-15,4 4-6 16,9 5-9-16,5 8 3 16,5 10 10-16,3 5 10 15,2 10 18-15,2 3 6 16,-1 1 10-16,-2-1 0 16,-2-7 0-16,-2-4-2 15,-6-12-8-15,1-6-1 0,-5-7-8 16,0-5-5-16,1-4-9 31,6-1-2-31,9 1-7 0,3 5 0 16,7 8 2-16,-5 6 3 0,-4 10 22 15,-2 6 11-15,-7 6 18 16,-4 6 12 0,-7 4 37-16,-7-3 16 0,-8 3 28 15,-9-5 0-15,-7-9-34 16,-2-1-22-16,0-11-28 15,7-3-95 1</inkml:trace>
  <inkml:trace contextRef="#ctx0" brushRef="#br0" timeOffset="10339.61">16665 8266 545 0,'1'-8'362'0,"-1"-10"26"0,-3-1-101 16,-9 3-83-16,-9 1-47 15,-6 9-80-15,-7 6-27 16,-1 16-43-16,5 9-7 0,11 16-5 31,16 11-3-31,20 2 0 0,14-2 2 16,8-15 6-16,-4-15 2 0,-5-21 13 15,-13-11 7-15,-11-20 5 32,-9-13 2-32,-9-18-9 15,-1-4-4-15,2-7-11 16,7 0-3-16,5-14-3 0,10-9-7 0,21 3-15 15,10 7-5-15,16 33-4 16,4 19 2-16,-4 31 11 16,-5 11-11-16,-16 31-410 15</inkml:trace>
  <inkml:trace contextRef="#ctx0" brushRef="#br0" timeOffset="10670.28">16840 8409 761 0,'12'9'361'0,"14"7"-134"15,5-2-27-15,4-3-40 16,-3-6-25-16,-4-2-38 16,-5-3-15-16,-3-8-27 15,-3-10-12-15,-10-7-16 16,-3-5-6-16,-7-6-7 15,-9 3-7-15,-9 1-6 16,-5 2-4-16,-5 13-13 16,0 9-1-16,2 14-4 15,3 15 1-15,5 19 10 16,7 11 2-16,13 15 6 16,4 1 2-16,10-3 0 15,2-4 3-15,2-10-2 16,-1-5-1-16,8-12-4 15,1-9-77-15</inkml:trace>
  <inkml:trace contextRef="#ctx0" brushRef="#br0" timeOffset="10954.42">17582 8260 1004 0,'-7'0'472'16,"-7"11"-199"-16,-7 5-66 0,-5 11-78 15,-4 6-31-15,-7-1-33 16,-4 0-18-16,-2-7-27 16,0-8-5-16,7-17-10 15,5-5-5-15,9-14-17 16,6-3-11-16,13-2-14 16,4-2-2-16,14 8 8 15,5 4 10-15,10 12 27 16,3 6 17-16,5 19 22 15,0 8 4-15,-1 9-6 16,-3 2-7-16,-1-6-12 16,-4-3-85-16</inkml:trace>
  <inkml:trace contextRef="#ctx0" brushRef="#br0" timeOffset="11284.79">18239 8236 1066 0,'-13'-9'461'15,"-20"-7"-255"-15,-4 5-49 0,-2 15-85 16,4 7-24-1,11 14-28-15,8 5-11 0,13 16-6 16,8 1-2-16,17 2 2 16,3-5-1-16,11-15 3 15,-2-10 2-15,-2-14 3 16,-6-6 1-16,-13-10 2 16,-10-3 1-16,-19-12-5 15,-13-2-2-15,-12-8-25 16,4-1-88-16</inkml:trace>
  <inkml:trace contextRef="#ctx0" brushRef="#br0" timeOffset="11467.36">18304 8220 875 0,'30'-1'405'16,"34"-3"-176"-16,3 2-27 15,2 2-73-15,-8-2-35 0,-8-1-51 16,-8 2-17 0,-22-3-47-16,-7 4-67 0,-16 1-252 15</inkml:trace>
  <inkml:trace contextRef="#ctx0" brushRef="#br0" timeOffset="11600.14">18574 8276 735 0,'-3'12'381'0,"-1"16"-109"16,4 2-57-16,3 0-100 16,5 2-34-16,11-2-45 15,2-7-150-15</inkml:trace>
  <inkml:trace contextRef="#ctx0" brushRef="#br0" timeOffset="11867.97">18995 8387 981 0,'-2'-11'428'0,"-8"-14"-226"0,1 2-43 15,-1 6-77-15,-5 4-32 16,3 13-44-16,-4 3-14 16,-6 9-14-16,8 8 2 15,3 9 7-15,9 2 4 16,11 3 9-16,2-5 7 15,15-7 19-15,-5-9 13 16,4-6 25-16,-1-7 9 16,-8-14 2-16,3-1-3 15,-16-15-21-15,-5-3-12 16,-12-5-33-16,-1-1-80 0</inkml:trace>
  <inkml:trace contextRef="#ctx0" brushRef="#br0" timeOffset="12450.77">19752 8452 399 0,'10'7'283'0,"1"3"13"0,2 11-131 15,-2 3-23-15,-8-1-54 16,-6-3-18-16,-5-4-26 15,-4-7-8-15,0-7-8 0,2-2-10 16,3-17-20 0,1-6-7-16,7-13-7 0,4-4 5 15,10-1 8 1,7 2 1-16,9 8 17 16,5 10 19-16,2 20 22 15,-7 7 8-15,-8 21-9 16,-9 5-14-16,-9 7-18 0,2 4-6 15,-8-8-8 1,5-3-11-16,3-11-162 16,-1-1-212-16</inkml:trace>
  <inkml:trace contextRef="#ctx0" brushRef="#br0" timeOffset="12737.41">20140 8517 899 0,'10'0'431'0,"16"0"-160"0,5 3-52 15,11 5-77-15,0-1-30 16,-2-2-45-16,-8-2-17 16,-10-6-23-16,-2 0-3 15,-17-12-4-15,-3-2-4 16,-16-7-5-16,-9-4-5 0,-13-2-7 16,-4 3-5-16,-5 10-4 15,1 7-2-15,10 20-1 16,4 10 1-16,10 13 4 15,1 6 0-15,16 9 7 16,5 0 2-16,12 3 6 16,11-2 2-16,7-4 0 15,4-8-2-15,5-9-61 16,-1-7-86-16</inkml:trace>
  <inkml:trace contextRef="#ctx0" brushRef="#br0" timeOffset="12991.01">20751 8516 640 0,'-11'-16'409'0,"-7"-14"-40"16,-11 1-121-16,-8-4-35 16,-7 4-63-16,1 6-24 0,2 14-49 15,8 8-24 1,13 16-31-16,3 7-8 15,16 11-8-15,7 4 2 0,12-1 7 16,7-3 4-16,11-8 3 16,0 0-2-16,2-8-7 15,0-2-2-15,-6-11-51 16,-4-4-82 0</inkml:trace>
  <inkml:trace contextRef="#ctx0" brushRef="#br0" timeOffset="13067.98">20676 8125 401 0,'2'-7'197'0,"5"-4"-25"16</inkml:trace>
  <inkml:trace contextRef="#ctx0" brushRef="#br0" timeOffset="13257.34">20864 8169 1186 0,'0'-2'536'0,"1"4"-269"16,4 7-77 0,4 18-114-16,5 14-26 0,-2 27-24 15,3 11-9-15,-2 5-8 16,-4 0-6-16,-1-10 5 16,-2-8-126-16,-5-17-278 15</inkml:trace>
  <inkml:trace contextRef="#ctx0" brushRef="#br0" timeOffset="13556.73">20876 8151 838 0,'9'-18'392'16,"16"-15"-117"-16,1 5-39 16,8 17-43-16,4 7-30 15,-2 9-78-15,1 9-36 0,-18 2-29 16,-8 1-10-16,-24 1-10 15,-11-1-4-15,-9 2-35 16,7 0-30-16,12-4-47 16,12-2-5-16,16-3 27 15,5 0 27-15,15 4 49 16,-1 1 7-16,-5 6 9 31,-10 1 5-31,-16 2 15 0,-6 1 7 0,-18-4 4 16,-3-1-2-1,0-8-27-15,2-5-165 0</inkml:trace>
  <inkml:trace contextRef="#ctx0" brushRef="#br0" timeOffset="13872.08">21120 8168 946 0,'12'-11'397'15,"24"-14"-209"1,9 10-8-16,7 11-26 16,3 5-4-16,-10 15-25 15,-2 6-26-15,-10 14-24 16,-4 6-10-16,-7 11-15 16,-9 3-7-16,-9-2-14 15,-4-3-5-15,0-17-7 16,3-5-2-16,1-16-6 15,1-6-9-15,-10-13-48 16,-5-6-18-16,-13-12-5 16,-7-7 4-16,-4 1 34 15,3 5 10-15,0 14-7 16,2 11 0-16,3 14 23 16,-1 5-85-16,12 6-228 15</inkml:trace>
  <inkml:trace contextRef="#ctx0" brushRef="#br0" timeOffset="14204.3">21466 8290 909 0,'20'-5'409'0,"20"-6"-179"16,2 8-25-16,-1 11-58 15,-6 7-36-15,-6 9-60 16,-7 1-18-16,-13 0-12 15,-9-6-1-15,-9-6-3 16,0-4-3-16,2-7-8 16,6-2-12-16,8-8-30 15,4-7-12-15,11-8-25 16,2 0-1-16,4 5 18 16,-4 4 13-16,-2 14 46 15,-5 3 25-15,-6 12 35 16,-2 8 10-16,-6 9 0 15,0 1-11-15,0-1-24 16,2 1-10-16,6-8-58 0,-6-3-106 16</inkml:trace>
  <inkml:trace contextRef="#ctx0" brushRef="#br0" timeOffset="14409.95">22205 8197 778 0,'1'-5'476'16,"3"2"-10"-16,1 5-209 0,1 17-115 15,-1 8-18-15,0 22-7 16,-1 6-4-16,-2 8-23 16,1 1-18-16,0-8-36 15,-2-2-13-15,-1-7-76 16,-1-6-148-16,1-7-449 15</inkml:trace>
  <inkml:trace contextRef="#ctx0" brushRef="#br0" timeOffset="14586.75">22163 8507 963 0,'2'-5'495'0,"9"-6"-118"16,10 2-176-16,15 5-111 0,5 3-24 15,1 1-34-15,-1-2-12 16,-7 1-129-16,-1-5-83 16,4-3-272-16</inkml:trace>
  <inkml:trace contextRef="#ctx0" brushRef="#br0">22730 8341 457 0,'10'-3'323'0,"10"-4"74"15,-5 1-51-15,-6 7-78 16,-2 4-49-16,-4 8-111 15,-6 6-30-15,-14 3-27 16,-9 2-8-16,-17-6-12 16,-7-3-5-1,-4-6-9-15,5-7-4 0,9-6-7 16,9-6-3-16,9-13-4 16</inkml:trace>
  <inkml:trace contextRef="#ctx0" brushRef="#br0" timeOffset="15008.04">23110 8562 848 0,'-3'6'476'15,"-4"11"-51"-15,-4 0-77 16,-8 3-106-16,-4 2-61 0,-4-3-110 16,-2-2 17-16</inkml:trace>
  <inkml:trace contextRef="#ctx0" brushRef="#br0" timeOffset="15905.51">2429 9556 908 0,'-11'17'378'0,"-18"26"-220"16,-3 5-40-16,-15 6-52 0,2 1-23 15,7-12-98-15,-1-14-80 16</inkml:trace>
  <inkml:trace contextRef="#ctx0" brushRef="#br0" timeOffset="16048.59">2096 9605 530 0,'3'-10'313'0,"1"-4"-19"16,12 10-161-16,11 7-19 16,9 15-18-16,9 5-1 15,1 14-25-15,0-1-14 0,0 5-25 16,-5-2-13-1,0-9-172-15</inkml:trace>
  <inkml:trace contextRef="#ctx0" brushRef="#br0" timeOffset="16190.5">2342 9507 917 0,'1'-3'385'0,"2"-6"-246"15,8 6-81-15,11 9-76 0,2 4-53 16</inkml:trace>
  <inkml:trace contextRef="#ctx0" brushRef="#br0" timeOffset="16505.92">2702 9795 474 0,'21'9'309'0,"22"5"18"16,5-3-80-16,-3-8-57 15,-4-4-27 1,-8-11-22-16,-5 0-20 0,-6-13-34 16,-10-3-14-16,-6-3-40 15,-8-6-7-15,-14 9-12 16,-6-2-8 0,-16 9-19-16,2 9-9 0,-4 13-8 15,3 10 1-15,7 17 11 16,1 3 7-16,9 14 9 15,8 6 4-15,13 14 13 16,8 1 6-16,10-4 10 16,1-4 2-16,2-16-3 0,-1-6-5 15,-3-12-6-15,1-4-3 16,-4-12-94-16,1-6-126 16</inkml:trace>
  <inkml:trace contextRef="#ctx0" brushRef="#br0" timeOffset="16790.59">3524 9661 1327 0,'-11'10'544'15,"-18"13"-333"-15,-8 6-58 0,-13 0-67 16,-3-2-23-16,0-8-31 15,8-6-14-15,8-11-19 16,0-5-10-16,2-11-8 16,4-5 0-16,13 0 0 15,2 0-2-15,17 1 0 16,8 5 1-16,11 5 7 0,13 7 6 16,8 11 4-16,2 7 0 15,1 9 1 1,-4 5 2-16,-12 5-104 0,-7 1-358 15</inkml:trace>
  <inkml:trace contextRef="#ctx0" brushRef="#br0" timeOffset="17075.7">2246 9048 1294 0,'0'2'475'15,"1"19"-371"-15,-1 10-42 16,-5 21-28-16,-1 9-2 16,3 5-116-16</inkml:trace>
  <inkml:trace contextRef="#ctx0" brushRef="#br0" timeOffset="18325.07">4933 11268 442 0,'2'0'245'0,"1"5"-37"0,-3-1-25 15,0-4-30-15,-3 18 0 16,-22 54-21-16,-3-22-22 16,-20 3-51-16,-1 2-19 15,-8-9-22-15,1 0-10 16,6-19-13-16,1-9-6 15,8-18-1-15,11-8 2 0,12-12 1 16,9-10 1 0,10-10 3-16,5-1-2 0,5-3 8 15,4 4 7 1,6 12 16-16,5 8 9 0,7 22 9 16,1 11-3-16,3 20-4 15,-2 7 1-15,6 10 6 16,4 2 0-16,2-3-7 15,1-2-4-15,-8-6-11 32,-4-10-122-32</inkml:trace>
  <inkml:trace contextRef="#ctx0" brushRef="#br0" timeOffset="18893.89">4513 11057 523 0,'-4'-2'330'0,"-8"-2"-34"16,14 1-158-16,11 3-36 15,18-2-51-15,12-1 2 16,23-1 8-16,13 1-1 16,7 6-11-16,-11-2-14 15,-6 9-13-15,-15-7-4 16,-26-5 0-16,0 4 2 16,-20-6-37-16,-7-2-25 15,-6-4-23-15,-10-8-4 16,-9-9 36-16,2 2 21 15,3 4 25-15,7 4 9 16,12 13 6-16,0 6 4 0,8 12 7 16,2 9 4-16,-1 6 24 15,1 2 13-15,-12-3 9 16,0 3-7-16,-8-9-26 16,2-1-18-16,5-9-113 15,3-6-182-15</inkml:trace>
  <inkml:trace contextRef="#ctx0" brushRef="#br0" timeOffset="19361.87">5541 11468 619 0,'7'0'314'15,"17"-2"-93"1,14 2-74-16,18-1-75 16,7 2-19-16,1 5-24 15,-7 2-7-15,-16 0-26 16,-9 2-78-16</inkml:trace>
  <inkml:trace contextRef="#ctx0" brushRef="#br0" timeOffset="19601.02">5538 11621 822 0,'11'1'380'0,"18"3"-144"16,12-1-35-16,12-1-24 15,6 1-9-15,-1 0-44 16,-7 2-16-16,-19-2-48 16,-7 3-21-16,-6-1-53 15,-4-4 6-15</inkml:trace>
  <inkml:trace contextRef="#ctx0" brushRef="#br0" timeOffset="20316.92">6786 11722 386 0,'12'-8'299'16,"13"-4"16"-16,-7-7-99 0,-7-4-37 16,-1-1-47-16,-6 0-12 15,-10-6-20-15,-2-3-13 16,-16-2-25-16,-8-2-12 15,-12 10-32-15,-7 10-13 16,-8 16-19-16,0 9-6 0,10 15-10 31,8 5-5-31,21 12 3 16,6-2 7-16,19 5 12 0,9-3 11 16,15-4 8-16,7-4 0 15,10-12 4 1,2-7 1-16,1-14 4 0,-2-6 2 15,-10-8 0-15,-6-4 1 16,-7-5-1-16,-8-2-3 16,-6 0-4-16,-3 3-3 15,-6 8-6-15,-1 2-1 16,1 11-5-16,1 3 2 0,-2 7 5 16,3 2 4-16,2 9 4 15,3 0 0-15,5 6-4 16,0 1-3-16,-5 3 0 15,3-4-4-15,3 1-140 16,7-3-189-16</inkml:trace>
  <inkml:trace contextRef="#ctx0" brushRef="#br0" timeOffset="20514.84">7207 11726 809 0,'6'4'373'0,"5"9"-133"0,3 0-73 16,3 9-26-16,3 2-16 15,-4 1-40-15,-2 3-27 16,-4-2-41-16,0-2-34 16,0-9-121-16,5-2-87 15</inkml:trace>
  <inkml:trace contextRef="#ctx0" brushRef="#br0" timeOffset="20670.07">7414 11792 644 0,'-5'-6'382'0,"-7"-6"-58"15,-4 8-92-15,-1 4-38 0,-11 3-62 16,-2 7-37-16,-5 5-53 16,-3 4-15-16,0 7-18 15,0 1-3-15,6 3-8 16,4-1-30-16,12-11-178 15</inkml:trace>
  <inkml:trace contextRef="#ctx0" brushRef="#br0" timeOffset="21098.56">7791 11517 487 0,'2'-3'343'16,"-2"-4"4"-16,4 3-135 15,4 3-38-15,-3 3-56 16,-2 5-16-16,-2 8-24 16,1 4-8-16,-4 7-19 15,-1 5-9-15,-3 8-19 16,3 2-3-16,3-4-6 15,1-5-3-15,6-10 3 16,6-7-2-16,0-14 3 0,5-2-54 16,-3-12-163-1,-4-2-292-15</inkml:trace>
  <inkml:trace contextRef="#ctx0" brushRef="#br0" timeOffset="21352.5">7838 11311 684 0,'4'-3'371'0,"3"-1"-60"15,-7-1-94-15,7 5-93 16,-5-1-24-16,2 1-51 16,-4 0-15-16,0-1-73 15,0 0-263-15</inkml:trace>
  <inkml:trace contextRef="#ctx0" brushRef="#br0" timeOffset="21730.98">7617 10967 868 0,'4'-3'389'16,"18"-3"-178"-16,10 0-50 15,23 6-52 1,8 1-9-16,8 1-24 16,4 2-19-16,-2 3-29 0,-3-2-8 15,-14 2-8-15,-11-2 0 16,-22-1-1-16,-5-1-3 16,-19-6-23-16,-3-2-9 15,-4-6-9-15,-2-5 0 16,5 6 18-16,2-4 2 15,3 6 0-15,7 5 1 16,2 6-2-16,5 8 5 16,-4 8 17-16,-1 4 15 0,-7-1 24 15,-2-1 3-15,-3-2-6 16,-4-4-11-16,3-5-73 16</inkml:trace>
  <inkml:trace contextRef="#ctx0" brushRef="#br0" timeOffset="22254.06">8779 11416 811 0,'0'-11'406'0,"4"-9"-119"16,2 2-44-16,-3 6-62 15,-2 6-33-15,-1 14-64 16,-1 10-25-16,-2 24-44 16,3 6-7-16,0 12 2 15,3 1-2-15,6-2-1 16,-1-5-5-16,-1-12-98 16,-1-6-69-16,-6-13-252 15</inkml:trace>
  <inkml:trace contextRef="#ctx0" brushRef="#br0" timeOffset="22415.55">8573 11646 811 0,'27'-2'387'0,"19"-5"-142"16,16 5-135-16,9 1-27 15,7 1-40-15,0 4-10 16,-1 3-127-16</inkml:trace>
  <inkml:trace contextRef="#ctx0" brushRef="#br0" timeOffset="22918.09">9794 11639 866 0,'-4'-11'400'0,"3"-8"-170"0,-2-3-89 16,1 2-24-16,-4-4-29 16,-8-5-17-16,-8 0-35 15,-8 2-14-15,-15 10-19 16,-6 7-5-16,-5 12-8 15,1 10-2-15,10 9-4 16,7 5-5-16,15 6-3 16,9 2 1-16,14 1 6 15,8 1 8-15,15-1 9 16,3-7 3-16,10-9 5 16,9-3 2-16,5-14 2 15,-1-3 1-15,2-8 0 16,-7-6-2-16,-11-6-5 0,-9-5-3 15,-9-1 1 1,-8-2 2-16,-4-4 3 16,-3 1 1-16,-6 3 6 15,0 7 8-15,0 16 0 16,5 10-1-16,0 14-4 16,2 6-11-16,1 7 0 15,6 0 1-15,6 4-2 0,1-1 3 16,12-2-65-16,-6-2-82 15</inkml:trace>
  <inkml:trace contextRef="#ctx0" brushRef="#br0" timeOffset="23297.9">10061 11647 337 0,'0'-1'280'0,"2"-2"50"16,-2 3-86-16,0 0-96 15,0 0-35-15,0 0-30 16,1 8-5-16,17 2-12 16,34 24-6-16,-27-32-9 15,2-2-2-15,-4-5-9 16,-5 1-4-16,-1-3-10 16,-8 0-2-16,-8 2 12 15,0 4-4-15,-6 2-9 16,4-1-3-16,0 0-22 15,0 7 1-15,-1 20 0 0,1 33 1 16,1-12-1 0,3 7-1-16,4 9-6 0,-5 0 11 15,-3-8 11-15,-7-10 4 16,-10-12 11-16,-4-6-7 16,-9-12-1-16,-3-3 3 15,0-15 3-15,-2-10 0 16,13-13-11-16,2-10-34 15,18-13-158-15</inkml:trace>
  <inkml:trace contextRef="#ctx0" brushRef="#br0" timeOffset="23770.09">10961 11342 926 0,'1'-7'466'0,"-1"-6"-153"15,-2 4-75-15,-7 6-115 16,0 0-43-16,5 4-55 16,0 2-18-16,6 4-25 15,7 2-80-15</inkml:trace>
  <inkml:trace contextRef="#ctx0" brushRef="#br0" timeOffset="24085">10995 11621 1028 0,'0'6'448'16,"3"9"-239"-16,3 8-27 16,12 12-81-16,0 8-15 0,3 11-29 15,-1 6-12-15,-7 7-8 16,-7-6 8-16,-12-8 2 16,-12-9 1-16,-15-12-6 15,-8-2-11-15,-7-12-6 16,-2-5-1-16,6-13-2 15,9-3 0-15,10-15-42 16,12-8-47-16,14-19-113 16,6-11-113-16</inkml:trace>
  <inkml:trace contextRef="#ctx0" brushRef="#br0" timeOffset="24606.45">10749 11017 439 0,'1'-1'273'16,"2"-2"-10"-16,6 2-28 15,13 1-63-15,13 0-24 0,25 1-37 16,12-1-22 0,17 0-24-16,-5 2-13 15,-6 2-21-15,-16 2-7 0,-18-2-15 16,-10-2-9-16,-18 0-24 0,-4-2-11 15,-13-2-10 1,-5-3-4-16,-9-3-4 0,-3-1 6 16,-3-9 12-1,-2-3 12-15,5-3 23 0,3 3 4 0,9 6 1 16,3 4 0-16,4 5 4 16,6 4 5-16,4 10 14 15,4 8 8 1,7 14 10-16,-2 4 5 0,1-1 3 15,-6-1 3-15,-18-2 9 32,-11-6 3-32,-14 0-6 15,-2-6-8-15,2-5-19 16,3 2-47-16</inkml:trace>
  <inkml:trace contextRef="#ctx0" brushRef="#br0" timeOffset="25300.29">5453 13297 690 0,'-1'-2'362'15,"4"-4"-96"-15,7 0-47 16,21 3-76-16,12-2-39 16,21 2-50-16,8 2-18 15,-1-3-16-15,2 4-5 16,-24 0-93-1,-8 0-83-15</inkml:trace>
  <inkml:trace contextRef="#ctx0" brushRef="#br0" timeOffset="25497.66">5489 13504 872 0,'5'3'404'0,"16"-1"-170"0,10-2-21 16,26-2-28-16,11-1-36 15,8 5-54-15,-4-2-27 0,-18 0-27 16,-7 2-79-16</inkml:trace>
  <inkml:trace contextRef="#ctx0" brushRef="#br0" timeOffset="25954.68">6937 13181 799 0,'-14'-11'386'0,"-20"-9"-141"0,-8 1-47 16,-9 11-85-16,0 5-41 15,0 14-63-15,7 10-19 16,9 16-12-16,8 9 1 15,20 18 4-15,6 8 7 16,17 3 7-16,13-4 2 16,18-16 14-16,14-8 9 0,7-22 14 15,4-5 7-15,-2-20 16 16,-8-9 17 0,-5-13 40-16,-9-7 19 0,-24-15 7 15,-10-7-18-15,-25-13-47 16,-15-5-24-16,-16 2-38 15,-10 4-8-15,6 18-23 16,4 12-36-16,7 18-133 16,7 9-101-16</inkml:trace>
  <inkml:trace contextRef="#ctx0" brushRef="#br0" timeOffset="26184.19">7077 13251 622 0,'0'-7'360'15,"-2"-3"-38"-15,-3 2-99 16,-11 8-87-16,-6 4-26 16,-13 14-25-16,-5 10-7 15,-6 16 3-15,-5 6-8 16,1 14-22-16,3-6-12 15,4-8-24-15,12-7-6 0,19-15-134 16</inkml:trace>
  <inkml:trace contextRef="#ctx0" brushRef="#br0" timeOffset="26647.59">7549 13445 1058 0,'-1'-3'488'0,"-5"1"-218"16,2 0-72-16,3 2-110 16,-1-1-38-16,2 1-115 15,0 0-136-15</inkml:trace>
  <inkml:trace contextRef="#ctx0" brushRef="#br0" timeOffset="26929.76">7987 13252 1049 0,'-8'0'421'0,"-9"5"-275"16,-3 4-56 0,8 20-46-16,-1 4-6 0,10 17-2 15,3 3 0-15,5-2-2 16,6-4-5-16,10-10-5 16,0-8-2-16,11-11 0 15,2-2-1-15,3-5-3 16,-1-4-8-16,-6-5-122 15,-4-2-78-15</inkml:trace>
  <inkml:trace contextRef="#ctx0" brushRef="#br0" timeOffset="27113.04">7864 13107 989 0,'-1'-1'451'16,"0"1"-214"-16,4-2-75 16,-3 0-90-16,0 2-31 15,23 0-102-15,36 0-183 0</inkml:trace>
  <inkml:trace contextRef="#ctx0" brushRef="#br0" timeOffset="27469.2">7736 12792 738 0,'17'-3'365'16,"11"-4"-104"-16,11 5-123 15,6 0-28-15,12 0-37 16,1 0-24-16,7-1-29 16,-4 2-4-16,-15 0-1 15,-10-2 0-15,-14 0 0 16,-7-2 1-16,-12-2 0 16,1 0 0-16,-1 1-8 0,1 1-6 15,1 7-14 1,4 2-6-16,0 8 6 15,2 7 9-15,0 6 25 16,-6-1 9-16,-5-1 13 16,-4-6 1-16,-8-8-5 15,3-4-35-15</inkml:trace>
  <inkml:trace contextRef="#ctx0" brushRef="#br0" timeOffset="29114.74">9890 13605 497 0,'9'-1'317'0,"17"1"5"15,-1-2-47-15,-4-7-68 16,3 0-23-16,-11-9-48 16,-1 1-26-16,-4-3-42 15,-6-5-15-15,-7-4-24 16,-8-6-8-16,-17-2-18 16,-6 4-7-16,-5 12-19 15,-4 8-7-15,9 20-8 16,4 13-1-16,7 11 2 15,15 8 3-15,7 5 4 16,7 0 7-16,10-6 9 16,6-5 2-16,14-10 6 0,4-6 2 15,13-11 5 1,-4-6 6-16,-8-5 4 16,-4-6 2-16,-15-4 3 15,-8-3 2-15,-12-5 0 16,-4 1-2-16,-7 6-9 15,1 2-5-15,2 9-22 16,2 6-4-16,3 14-3 16,0 9 1-16,5 16 14 0,1 6 2 15,6 17 7-15,3 11 3 16,2 16 2-16,1 3 10 16,-7-12 13-16,-7-9 1 15,-13-20 14-15,-12-11 0 16,-7-11 2-16,-5-12 7 15,-2-18 6-15,5-6 1 16,3-16 12-16,2-6-7 16,12-8-15-16,10-2-14 0,10-6-42 15,9-3-22-15,13-1-105 16,5-2-91-16</inkml:trace>
  <inkml:trace contextRef="#ctx0" brushRef="#br0" timeOffset="29671.27">10742 13299 1205 0,'-2'-2'511'0,"2"-2"-306"0,5 0-63 15,-5 3-95-15,0 1-27 16,0-1-133-16,1 1-126 15</inkml:trace>
  <inkml:trace contextRef="#ctx0" brushRef="#br0" timeOffset="30011.21">10727 13567 891 0,'-3'5'361'16,"0"5"-214"-16,3 15-75 0,7 12-20 16,7 17 20-1,-1 9 10-15,2 20 5 16,-4 10-4-16,-9-1-2 0,-2-1-14 15,-15-11-20 1,-4-12-3-16,-8-6-19 16,-6-10 1-16,-2-24 5 15,-2-13 1-15,3-29-19 16,4-17-24-16,18-20-68 0,10-14-43 16,16-7-124-1,11-5-124-15</inkml:trace>
  <inkml:trace contextRef="#ctx0" brushRef="#br0" timeOffset="30538.04">10502 13034 610 0,'3'0'290'15,"10"-1"-124"-15,8 1-42 16,21 4-60-16,11 0-9 15,18 9-3-15,5-5-5 16,2-3-10-16,4-1-7 16,-5-4-12-16,-8 0-3 15,-18 0-12 1,-14 0-21-16,-30-8-29 16,-8-1-11-16,-22-6-3 15,-8-2 19-15,-7 1 23 16,0-2 10-16,6-1 10 0,9 2 4 15,18 5 2-15,5 3 3 16,16 9 13-16,6 2 7 16,9 12 11-16,7 6 9 15,-5 10 21-15,0 4 9 16,-20-3 10-16,-9 1 7 16,-19-4-3-16,-12-3-9 15,-12 0-14-15,-1-4-18 0,6-4-28 16,3-2-62-16</inkml:trace>
  <inkml:trace contextRef="#ctx0" brushRef="#br0" timeOffset="34279.48">8740 13455 764 0,'-2'0'369'0,"3"6"-148"0,0-4-45 16,-1-2-63-16,0 0-14 16,22 6 5-16,50 12 7 15,-14-8 17-15,8-10 0 16,8 0-20-16,-3 1-14 16,-21-6-42-16,-11 5-16 15,-23-2-70-15,-11 1-96 16</inkml:trace>
  <inkml:trace contextRef="#ctx0" brushRef="#br0" timeOffset="35067.25">5417 14962 729 0,'0'1'387'16,"-2"-1"-109"-16,13 0-111 0,8 0-36 16,21-1-34-16,9-3-10 15,19 2-33-15,5 3-14 16,-11 2-21-16,-1 5 10 15,-23 7-175-15,-11-8-167 16</inkml:trace>
  <inkml:trace contextRef="#ctx0" brushRef="#br0" timeOffset="35231.81">5446 15123 1008 0,'9'4'402'0,"17"3"-244"0,13 0 13 16,21-3-18-16,9-3-27 15,10-1-60-15,-4 0-26 16</inkml:trace>
  <inkml:trace contextRef="#ctx0" brushRef="#br0" timeOffset="35619.37">6728 15158 649 0,'2'2'302'0,"10"3"-61"16,17-1-30-16,21 2 8 16,11-2 11-16,22-4-44 15,3 0-33-15,8-3-66 16,-8-1 19-16,-17 4-31 16</inkml:trace>
  <inkml:trace contextRef="#ctx0" brushRef="#br0" timeOffset="36397.15">7957 15337 355 0,'22'-6'278'16,"14"-1"9"-16,2-7-40 0,-2-4-29 16,-12-7-61-16,-5-3-29 15,-15 0-37-15,-5-7-15 16,-20 9-24-16,-8-1-15 15,-13 7-27-15,-8 6-10 16,9 11-20-16,-2 3-8 16,13 14-17-1,12 9-5-15,6 7 6 0,13 10 8 16,17-2 22 0,1-2 11-16,13-4 6 0,3-6 4 15,5-13 1-15,3-4 3 16,-10-14 6-16,-6-6 4 15,-11-4 6-15,-7-4 1 16,-6-1-4-16,-2 1-3 16,-5 2-10-16,-1 4-6 0,2 5-22 15,3 8-5-15,4 11-1 16,5 6 0 0,2 21 15-16,2 9 3 0,1 17 1 15,2 7 3-15,-8 1 3 16,-8-2 5-16,-19-3 6 15,-15-10 5-15,-15-1 8 16,-8-10 4-16,3-19 13 16,4-8 5-16,10-26 11 0,7-13 2 15,12-18-14-15,10-9-15 16,18-9-32 0,13-4-14-16,24 0-17 0,6-1-29 15,23 3-247-15</inkml:trace>
  <inkml:trace contextRef="#ctx0" brushRef="#br0" timeOffset="36784.68">8773 15080 1233 0,'0'-2'556'0,"-5"-8"-271"16,7 8-102-16,3 1-114 0,-4-4-33 15,-1 5 16-15,0 0-146 16,0 0-499-16</inkml:trace>
  <inkml:trace contextRef="#ctx0" brushRef="#br0" timeOffset="37086.6">8797 15276 858 0,'-4'11'358'0,"-8"19"-211"16,-1 10-29-16,-1 20-37 15,4 8-16-15,10 12-15 0,5 5 4 16,1 17 39-16,0 1 6 16,-6-3 14-16,-7-11 5 15,-3-26-27-15,-5-10-1 16,-1-22-1-16,3-9 7 15,4-25 8-15,2-13-14 16,7-21-32-16,6-6-29 16,2-18-139-16,1-6-71 0,-7-5-215 15</inkml:trace>
  <inkml:trace contextRef="#ctx0" brushRef="#br0" timeOffset="37730.4">8574 14724 658 0,'0'-8'349'0,"1"-2"-68"16,20 3-169-16,13 1-29 15,21 5-18-15,8 2 5 16,9 5 1 0,-3 0-5-16,-6-2-15 15,-6-1-12-15,-19-6-18 16,-9 0-2-16,-21-5 7 15,-8-1-8-15,-16-4-20 0,-11-1-6 16,-6-3-12-16,0 1 4 16,9 4 12-16,5 2-4 15,14 9-22-15,6 1-2 16,13 9 3-16,8 6 6 16,8 7 28-16,0 7 7 15,1 3 29-15,-5 2 12 16,-15 3 35-16,-11-1 18 0,-19-2 1 15,-6-7-7-15,-4-6-34 16,3-6-24-16,8-2-28 16,1-1 417-16</inkml:trace>
</inkml:ink>
</file>

<file path=ppt/ink/ink5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1T08:08:30.239"/>
    </inkml:context>
    <inkml:brush xml:id="br0">
      <inkml:brushProperty name="width" value="0.05292" units="cm"/>
      <inkml:brushProperty name="height" value="0.05292" units="cm"/>
      <inkml:brushProperty name="color" value="#FF0000"/>
    </inkml:brush>
  </inkml:definitions>
  <inkml:trace contextRef="#ctx0" brushRef="#br0">4371 15302 352 0,'-2'-5'140'0,"-3"-2"-189"16</inkml:trace>
</inkml:ink>
</file>

<file path=ppt/ink/ink5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8:42:48.351"/>
    </inkml:context>
    <inkml:brush xml:id="br0">
      <inkml:brushProperty name="width" value="0.05292" units="cm"/>
      <inkml:brushProperty name="height" value="0.05292" units="cm"/>
      <inkml:brushProperty name="color" value="#FF0000"/>
    </inkml:brush>
  </inkml:definitions>
  <inkml:trace contextRef="#ctx0" brushRef="#br0">5906 10674 666 0,'5'-10'346'0,"2"-6"-72"15,-4 9-103-15,-3 9-34 16,-11 17-35-16,-6 6-38 16,-8 14-31-16,6 2-7 15,14 2-17-15,5-1-7 16,19-6-2-16,3-4 1 16,4-11 7-16,4-3 2 15,-3-5 3-15,-1-4-1 16,-7-2 1-16,-1-4-50 15,-4-6-175-15</inkml:trace>
  <inkml:trace contextRef="#ctx0" brushRef="#br0" timeOffset="178.36">6092 10730 694 0,'-3'-9'360'0,"-4"-10"-77"0,4 8-50 16,3 7-78-16,4 5-32 15,2 14-59-15,1 9-25 16,-1 17-14-16,1 11-3 15,-1 13-5-15,0-6-2 16,7-7-6-16,2-10-2 16,0-24-82-16,2-1-96 15</inkml:trace>
  <inkml:trace contextRef="#ctx0" brushRef="#br0" timeOffset="494.3">6524 10711 928 0,'-12'-4'432'0,"-18"-3"-171"16,-3 3-47-16,0 7-79 16,-4 4-38-16,1 9-63 15,3 7-21 1,6 11-15-16,11 9-3 0,19 10-5 15,9-1 0 1,18-9 1-16,7-9 2 0,6-14 7 16,-1-10 4-16,5-13 23 15,1-10 20-15,-5-17 58 16,-6-6 23-16,-18-8 8 16,-11-3-11-16,-20 0-48 15,-13 1-26-15,-13 8-31 0,-8 9-16 16,6 16-101-1,1 12-95-15</inkml:trace>
  <inkml:trace contextRef="#ctx0" brushRef="#br0" timeOffset="862.06">6690 10439 948 0,'-5'-11'435'0,"-5"-11"-194"16,4 14-141-16,1 8-46 16,3 11-55-16,3 8-16 15,8 8 0-15,4 2 8 16,11-2 10-16,4-1 9 0,12-8 37 15,3-6 27-15,-4-14 58 16,-4-6 33-16,-15-12 30 16,-6-3-4-16,-14-3-31 15,-7-5-31-15,-16 1-60 16,-15-3-20-16,-14 11-28 16,-9 5-10-16,6 15-12 15,7 8-9-15,19 11-129 16,13 9-101-16</inkml:trace>
  <inkml:trace contextRef="#ctx0" brushRef="#br0" timeOffset="5409.16">16719 10371 359 0,'1'-2'224'0,"2"-2"-35"16,-1 6-45-16,-2-2-18 0,0 0-38 15,0 1-15 1,2 19-4-16,3 34-3 0,-7-34-12 31,-1 4-8-31,2 0-14 0,1 0-4 16,0 6-7-16,0 3-3 15,-2 12-1-15,0 4-3 16,-2 5-2 0,3-2 2-16,1-3-2 15,-2-3 3-15,2-1 0 0,-2-3-1 16,2-4-1-1,0 2-2-15,-4-2-1 0,4 9-3 16,0 1-3-16,2 2 0 16,4 5-2-1,-6-7 3-15,-2 4 5 16,-3-2 8-16,-10-6 17 0,7 12 7 16,0 6 10-16,-2-2-2 15,10 10-14-15,-5-10-4 16,-2-9-15-16,2 3-3 15,-2-5-3-15,2 4-1 16,1 11-2-16,-2 2-2 16,4 0 0-16,2-3-2 15,4-10-1-15,-2-6 0 16,0-3-1-16,-2 2 1 0,0-1 1 16,0 5 0-16,-4 10-1 15,2 0 1-15,-1 1-1 16,0 0 0-16,-1-8-1 15,-2-5 0-15,3 0 0 16,1-2-1-16,0 1 0 16,1 1 0-16,1 0 0 15,1 2 0-15,1 1 1 16,1 0-1-16,-2 2 0 16,-1-4 0-16,2 1 0 15,-2 0 0-15,-1-3 0 16,2 1 0-16,-1 0-1 15,3-2 1-15,1-4 0 16,-4-1 1-16,3-4-1 16,-3-3 2-16,-3 3-2 0,2 0 1 15,2 1-1-15,-1 1 0 16,3-3 0-16,-2-4 0 16,0-4 0-16,-1-5-1 15,-1-5 1-15,0 2 1 16,1 0-1-16,-1 3 0 15,1 0-1-15,0 0 1 0,1-1-1 16,2-3 1 0,-3 0 0-16,1 0 0 0,3-5-1 15,-4 0 1-15,2-2 0 16,-2-3 2-16,-2-1 4 16,-1-4 3-16,1 0 9 15,-1-1 16-15,2-3 4 16,-1 0 1-16,1 0-2 15,0 0-13-15,-16 6-2 16,-37 8 9-16,18-19 9 16,1-2 3-16,2-1 6 15,3 0-6-15,11 4-9 0,3-1-2 16,11 4-13 0,3 0-9-16,12 7-10 15,9 2-2-15,18 10-2 16,8 7 6-16,5-3 4 15,0 1 0-15,-1-9 1 0,-1-6-5 16,1-7 6 0,-6-4-38-16,1-12 375 0</inkml:trace>
  <inkml:trace contextRef="#ctx0" brushRef="#br0" timeOffset="6128.01">16647 10350 159 0,'-5'4'69'16,"-4"5"-24"-16,-2-2-4 16,2-3 45-16,5-4 46 15,-1-7 80-15,1-4 30 16,-1-4 4-16,-4 0-20 16,4 4-47-16,-4 0-24 15,5 7-35-15,3 1-23 16,0 3-48-16,1 0-17 0,0 0-28 15,0 0-3-15,22 10 1 16,37 8 3-16,-13-17 2 16,1-1-1-16,4 0 1 15,2 1-1-15,-14 4 1 16,-4 1 3-16,-23 1 8 16,-7 1 7-16,-16-2 9 15,-7-2 4-15,-6-5-5 16,-2-7-10-16,9-5-3 0,4 2-73 15</inkml:trace>
  <inkml:trace contextRef="#ctx0" brushRef="#br0" timeOffset="6872.18">17009 12375 792 0,'0'-2'444'16,"-3"-3"-102"-16,3-2-120 15,4-1-53-15,8 0-72 16,9 3-31-16,7 3-27 15,1 4-3-15,-9 8-12 16,-3 0-5-16,-6 8-4 16,-7 3-1-16,-7 0-2 15,-4 2-2-15,-10-2-5 16,-3-5-1 0,4-6-5-16,4-3-3 0,9-6-11 15,4 0-2-15,14 5-2 16,3-2 4-16,12 3 9 15,5 2 3 1,-1 2 5-16,-2 5 4 0,-12 9 8 0,-10 2 5 16,-18 10 6-1,-10-1 1-15,-13-6 1 16,-4-5-2-16,-2-14-6 16,6-7-7-16,7-8-13 15,5-4-10-15,12-4-72 16,6 1-78-16,15 2-231 15</inkml:trace>
  <inkml:trace contextRef="#ctx0" brushRef="#br0" timeOffset="7570.21">17519 12491 969 0,'5'0'457'16,"2"0"-171"-1,3 11-176-15,2 6-43 16,0 7-34-16,5 10-4 0,-7-1-11 16,-1 4-2-1,-4-1-3-15,-5-9 0 0,-4-9-1 16,1-8 4-16,-3-10-1 16,3-5 0-16,-1-8-4 15,2-8-2-15,3-7 15 16,5-2 7-16,5-2 15 15,5 0 5-15,5 5-5 16,0 6-3-16,1 6-10 16,0 11-6-16,-4 5-10 0,0 8-3 15,-7 7-4-15,-4 4-1 16,-6 11-3 0,-3 1-2-16,-6 5-2 15,-1-2-1-15,0-12 0 0,5-5-1 16,3-14-4-16,1-8-4 15,4-18 0 1,2-2 0-16,2-8 7 16,4 0 1-16,0 3 6 0,6 3-1 15,1 7 1-15,2 4-1 16,1 11-1-16,-1 3 0 16,-1 7-1-16,1 1 2 15,0 3 1-15,-3 3 1 16,-5 3 6-16,0 6 4 15,-4 8 8-15,-2 1 4 16,-5 8 5-16,-4-4-1 16,-5-6-6-16,1-6-4 15,3-9-10-15,2-6-3 0,1-12 23 0,0-6-57 16</inkml:trace>
  <inkml:trace contextRef="#ctx0" brushRef="#br0" timeOffset="9877.44">3084 11502 728 0,'8'1'307'0,"13"4"-129"0,24 10-42 16,9-15 12-16,12 1 1 16,9-6-28-16,-1 2-20 15,-18 3-47-15,-7 0-18 16,-17 2-77-16,-4 2-137 15</inkml:trace>
  <inkml:trace contextRef="#ctx0" brushRef="#br0" timeOffset="11073.36">3440 11591 277 0,'-1'0'209'16,"0"0"20"-16,2 1-74 0,-2-1-82 15,0 0-26-15,0 0-22 16,-1 9-2-16,-1 13 3 16,0 30 2-16,10-23 8 15,0 1 0-15,-3 3-4 16,2 5-2-16,-3 5-9 16,3 3-2-16,1 4-5 15,2-3-1-15,-6-4-5 16,-2-2 0-16,0-1-2 15,1 3-2-15,5 0-1 16,-2-1 0-16,-5 1 0 16,0 1 3-16,0 6 5 15,-1 1 3-15,1 2 6 16,-3 2 12-16,-8-2 12 16,0 2 3-16,-4 3 6 15,2-1-8-15,5 3-12 0,-2 1-1 16,9-2-11-16,1-2-4 15,3-8-5-15,3-2-4 16,2 2-2-16,-2 3-2 16,-2 10-1-16,-2 4-1 15,-2-1 0-15,-3 5 0 16,-1-12 1-16,4-1 0 0,0-3 1 16,-2-2-1-16,2 3 2 15,-3-2 2-15,0 1 2 16,2 0 0-16,0-5 0 15,-2-3-1-15,6-3-3 16,-2-5 0-16,0 1-2 16,6 0 0-16,-6 2 0 15,-1 0 0-15,0 0 1 16,-2-5-1-16,1-2 1 16,1-3 0-16,1-3 0 15,2-1-1-15,2 0 0 16,-3-3-1-16,-1-2 1 15,-1 1-1-15,0-8 1 0,1 1 2 16,3-8 1-16,1-2 2 16,-3-4 1-16,0 1 0 15,-2-3 1-15,0 0 0 16,-1 0 1-16,0 0 0 16,1 0-1-16,0 0-2 15,0 0-2-15,0 0 2 16,0 0 7-16,0 0 5 15,0 0 7-15,-1 0 4 0,0 0 13 16,-3 0 2-16,-25 3-4 16,-32 7-4-16,25-3-20 15,4 0-7-15,8-1-5 16,5 0 0-16,8-5 0 16,1-1 0-16,5-1 3 15,2-4 0-15,5 2-2 16,-2 2-2-16,0-1-4 15,19 1 0-15,51 5 0 16,-23 3 0-16,8 0 2 16,-3-5 1-16,-5 4-3 15,1-2 0-15,-6-1 3 0,1-1-65 16</inkml:trace>
  <inkml:trace contextRef="#ctx0" brushRef="#br0" timeOffset="11852.34">2187 12808 643 0,'-14'-3'366'16,"-14"-7"-58"-1,2-5-61-15,9-7-85 16,5-3-38-16,8-3-54 15,3 0-11-15,4-1-12 16,8 1-3-16,7 8-11 16,9 5-10-16,12 15-19 15,3 8-5-15,1 18-6 16,-7 12-2-16,-21 19-3 16,-13 12 0-16,-15 12 2 0,-9-4 4 15,-4-14 6-15,-2-13 4 16,2-25 10-16,2-6 4 15,-1-19 4-15,2-6 0 16,9-9-6-16,5 0-7 16,9-2-8-16,6 3-1 15,7 3-3-15,7 5 1 16,13 7 2-16,2 7 1 0,3 7 1 16,-4 2 1-16,-4 4-16 15,1-2-105-15</inkml:trace>
  <inkml:trace contextRef="#ctx0" brushRef="#br0" timeOffset="12426.54">2600 12902 1190 0,'0'-4'497'15,"5"0"-293"-15,2 4-74 16,2 8-62-16,2 6-19 16,2 10-18-16,-5 1-7 15,-4 3-10-15,-1 1-2 16,-3-5-4-16,1-1 0 16,-1-10 1-16,-2-6 5 15,-3-10 6-15,3-7 1 16,2-5-2-16,2-8-7 15,7-5-9-15,4-2-3 16,4 0-3-16,5 6-2 16,1 10-1-16,-3 11-1 0,3 10 1 15,-6 5 1 1,1 9 2-16,1 4 0 0,-10 1 0 16,0-1 1-16,-7-5 1 15,-2-5 1-15,-2-8 5 16,-1-3 4-16,0-4 1 15,2-9-3-15,3-7-7 16,6-8-7-16,7-7-4 16,1 1-1-16,6 9 0 15,1 7 1-15,-3 12 0 16,0 5-1-16,-1 11 3 16,-6 0 2-16,3 5 3 15,-2 0 4-15,-4-4 1 16,3 3 0-16,-9-3 4 15,2 0 7-15,-6-2 22 16,-1-2 16-16,1 1 16 16,-2-4-4-16,2-2-19 0,0-3-13 15,4-3 11-15</inkml:trace>
  <inkml:trace contextRef="#ctx0" brushRef="#br0" timeOffset="15319.64">4567 11221 519 0,'-23'21'264'15,"-31"20"-68"-15,10-4-28 0,17-14-32 16,8-8-17-16,23-18-13 16,14-10-16-16,27-23-8 15,14-13 16-15,35-24 12 16,27-13 12-16,33-37 9 16,17-10-7-16,28-29-7 15,6-14-17-15,10 1-31 16,-4 4-11-16,-21 13-29 15,-21 18-5-15,-44 33-10 16,-21 12 0-16,-39 32-1 16,-16 17-1-16,-19 17 4 15,-14 9 1-15,-15 10 7 0,-3 7 0 16,-12 4-5 0,-1 5-5-16,0 7-9 0,0-3-1 15,6 1-2-15,6 0-1 16,0-3 1-16,1-3 0 0,-5-2 2 31,-3-2 1-31,-9-1 2 0,-1 2 1 16,-7-3-1-16,-5 0 0 15,-6 1-3-15,-4-1-1 16,-3 1-2-16,5 1 0 16,12-1-1-16,8 0 1 15,15-2-4-15,5-2-3 16,17-4-3-16,10-1-2 15,21-7 1-15,11 1 1 16,12-10 5-16,1-4 2 16,2-2 2-16,-7 1 2 0,-14 12 3 15,-12 7 0-15,-21 11 5 16,-9 8 4-16,-15 14 13 16,-6 4 12-16,-10 9 18 15,-6 3 8-15,-1-3 2 16,0 0-4-16,6-4-12 15,4-3-9-15,5-8-12 16,2-4-2-16,3-5-8 16,5 1-5-16,-2-2-40 0,1 2 203 15</inkml:trace>
  <inkml:trace contextRef="#ctx0" brushRef="#br0" timeOffset="28081.6">3930 10507 767 0,'-28'-4'349'16,"-24"-4"-166"-16,-2 14-94 16,-5 9-22-16,3 15-37 15,11 13-12-15,13 10-15 16,13 7-3-16,27 7 6 16,12-6 16-16,28-11 36 15,15-12 26-15,24-25 27 16,2-9 0-16,-2-27 7 15,-6-7 10-15,-31-15 24 16,-10-7 5-16,-27 1-19 0,-15-5-30 16,-26 5-57-1,-7 4-21-15,-18 7-26 0,2 6-12 16,-1 12-97-16,-3 11-83 16,6 18-313-16</inkml:trace>
  <inkml:trace contextRef="#ctx0" brushRef="#br0" timeOffset="28504.3">4061 10569 758 0,'-7'-1'420'16,"-9"-2"-80"0,-10 14-144-16,-9 9-45 15,-22 20-59-15,-7 15-27 0,-1 10-34 16,6 3-2-1,20-7-282-15</inkml:trace>
  <inkml:trace contextRef="#ctx0" brushRef="#br0" timeOffset="30477.8">17140 9283 758 0,'-2'-10'396'16,"-4"-10"-131"-16,-1 13-80 0,-3 8-34 16,-4 20-70-16,0 15-28 15,-4 26-17-15,1 9 1 16,-8 9-7-16,-3-1-5 16,2-9-11-16,1-8-4 15,11-17 4-15,3-13 1 16,14-20 25-16,2-12 18 15,12-22 16-15,1-9 6 0,0-20-13 16,8-2-12 0,-5-8-13-16,2-6-4 0,0-13-13 15,-7-3-6-15,2 5-9 16,-3 8 1 0,-1 26 3-16,1 13 2 0,-9 19 4 15,-2 11-4-15,0 18-8 16,4 13-7-16,7 24-1 15,10 17 0-15,14 13 0 16,3 1 0-16,4 2 1 16,-2-9-1-16,-12-16 8 15,-1 1-2-15,-13-18 1 16,-5-9 1-16,0-8 0 16,-8-15 6-16,-4-13-113 0,-1-8-81 15,-7-12-287-15</inkml:trace>
  <inkml:trace contextRef="#ctx0" brushRef="#br0" timeOffset="30698.19">16987 9676 997 0,'14'-2'430'0,"18"-4"-188"16,10-3-15-1,24 1 13-15,2 0-31 16,1 0-74-16,-6 5-32 0,-24 3-55 16,-9-1-9-16,-19-1-15 15,0 2-5-15,-11-1-64 16,0 1-77-16</inkml:trace>
  <inkml:trace contextRef="#ctx0" brushRef="#br0" timeOffset="57707.71">6865 11601 488 0,'6'-2'237'0,"3"-4"-65"15,8 4-14-15,13 0-7 16,7 0-2-16,24-2-19 16,16 0-5-16,19 0-14 15,6 1-14-15,16 1-23 16,1-4-21-16,-3 1-28 0,-5-2-10 16,-9-4-26-16,-8 2-85 15</inkml:trace>
  <inkml:trace contextRef="#ctx0" brushRef="#br0" timeOffset="58147.44">8414 11601 392 0,'1'-2'267'16,"5"-1"-13"-16,22 3-29 0,11-2-22 16,30-1-24-16,13 3-6 0,16-4-13 15,12 4-5 1,11 3-17-16,1-3-22 15,-6 0-47-15,-4-3-17 0,-20 0-26 32,-5 1-1-32</inkml:trace>
  <inkml:trace contextRef="#ctx0" brushRef="#br0" timeOffset="58782.28">10020 11571 319 0,'-13'1'252'0,"-10"3"39"15,4-1-49-15,14 4-111 0,7-4-30 16,27-6-10 0,15 1 8-16,34-5 49 0,9-6 10 0,28 4-19 15,14-3-21-15,6-3-47 31,15 8-22-31,1-12-25 16,-6 1-9-16,3 2-70 16,-11-4-101-16</inkml:trace>
  <inkml:trace contextRef="#ctx0" brushRef="#br0" timeOffset="59200.03">11717 11576 301 0,'0'-1'209'0,"6"-3"40"15,1 2-36-15,8-1-16 0,11-2-7 16,26 0-10-16,15 0-3 15,32 1-7 1,4 0-4-16,22-1-21 16,10-1-21-16,-2 2-47 15,4-1-23-15,-10 3-28 16,-12-1-7-16,-16-6 9 16,-10 0-95-16</inkml:trace>
  <inkml:trace contextRef="#ctx0" brushRef="#br0" timeOffset="59843.59">13665 11521 394 0,'-10'2'259'0,"-3"-2"0"16,4 0-57-16,9 1-87 15,14-4 0-15,23-2 7 16,18 3 8-16,41-9 45 16,18 6-3-16,29-5-8 15,7-1-18-15,-3 7-49 16,-5-1-24-16,-10 0-36 0,-9 3-10 16,-15-5 51-16,-6 2-159 15</inkml:trace>
  <inkml:trace contextRef="#ctx0" brushRef="#br0" timeOffset="60254.12">15466 11539 419 0,'8'2'255'16,"7"2"-39"-16,22 3-11 0,7-3 5 15,38-1-21-15,16-1-15 16,22 0-27-16,14-2-7 16,4 4-33-16,0-2-19 15,-16 4-37-15,-11 0-11 16,-30-4-17-16,-10 0-3 15,-18-5-101-15</inkml:trace>
  <inkml:trace contextRef="#ctx0" brushRef="#br0" timeOffset="60892.67">17026 11470 459 0,'1'1'236'0,"6"2"-49"15,11 0-7-15,14 1 7 16,16 0-5-16,33-1-8 16,18 4-9-16,30-3-33 15,10-2-21-15,12-7-44 16,-8-2-17-16,4-4-23 15,-7-2-10-15,-16 2 6 0,-8 2-138 16</inkml:trace>
  <inkml:trace contextRef="#ctx0" brushRef="#br0" timeOffset="61265.52">18847 11541 696 0,'5'-2'316'15,"15"2"-111"-15,7 1-12 16,19 3 14-16,20 4-8 16,23-5-28-16,18 1-12 15,16-3-36-15,5-2-21 16,13-3-41-1,-6-2-19-15,-9-2-9 16,-11 3-93-16</inkml:trace>
  <inkml:trace contextRef="#ctx0" brushRef="#br0" timeOffset="61860.23">20562 11478 325 0,'0'1'256'0,"-5"-2"51"0,5-3-85 16,0 4-53-16,0-1-14 16,30 0 17-16,53-1 14 15,-9 0 8-15,7 0-3 16,10-3-43-16,2 0-29 16,3-3-58-16,5-1-17 15,1-3-23-15,-2-3-39 0,3-3-285 16</inkml:trace>
  <inkml:trace contextRef="#ctx0" brushRef="#br0" timeOffset="62306.7">21937 11485 332 0,'-6'-2'230'15,"-9"-3"15"-15,4-4-46 16,9 8-55-16,0-1-26 16,10 2-14-16,9 2-2 15,19-2 12-15,18 0 16 16,35 0 15-16,20-3 1 0,19 0-13 15,14-2-12-15,3-2-39 16,-10 2-19-16,-21-5-31 0,-20 1-11 16,-35 1-19-1,-13 2-111-15,-24 6-366 0</inkml:trace>
  <inkml:trace contextRef="#ctx0" brushRef="#br0" timeOffset="62707.47">22907 11162 642 0,'-5'-1'305'0,"-1"-1"-111"15,16 5-122-15,14 5-9 16,28 8 0-16,11 4 10 16,20 5 9-16,-1 2-1 15,-13-3-5-15,-9 1-4 16,-22-6-4-16,-9-1-5 15,-16-7 6-15,-8-3 10 0,-14 0 24 16,-7-1 4-16,-14 8 3 16,-12 2-8-16,-15 8-24 15,-5 3-10-15,4 3-30 16,11-1-11-16,21-5 46 16,11 3-133-16</inkml:trace>
  <inkml:trace contextRef="#ctx0" brushRef="#br0" timeOffset="82787.59">20136 10278 571 0,'-4'-2'292'0,"-4"-3"-94"0,21 5-56 16,15 0-8-16,31 1-2 16,17 1 7-16,14 1-18 15,8 1-12-15,-4 0-28 16,-9 3-17-16,-16-6-30 15,-17 0-9-15,-23 1-12 16,-14-1 47-16,-14 1-219 16,-5 1-96-16</inkml:trace>
  <inkml:trace contextRef="#ctx0" brushRef="#br0" timeOffset="83098.6">20599 10311 390 0,'-10'-4'293'0,"-3"-2"2"16,0 2-89-16,0 3-46 16,4 5-78-16,3 6-30 15,6 10-31-15,4 7 0 16,11 18-4-16,-3 10 0 15,-5 3 2 1,-3-28 0 0,-1 0-2-16,9 102-2 0,-15 7-3 0,-5 2 0 0,-4-54 29 15,-6-10 15-15,8-12 20 16,5-4 2-16,5-8-25 16,4-5-16-16,4-11-23 15,2-7-6-15,5-17-207 16</inkml:trace>
  <inkml:trace contextRef="#ctx0" brushRef="#br0" timeOffset="83444.81">20135 11334 706 0,'-10'4'352'0,"-9"6"-119"15,10 1-55-15,21 0-73 16,14-1-30-16,32 0-12 15,17 3 17-15,15-6 28 16,7-2 9-16,5-4-18 16,-4-2-18-16,-8-2-35 15,-9 4-16-15,-28-1-70 16,-13-2-98-16</inkml:trace>
  <inkml:trace contextRef="#ctx0" brushRef="#br0" timeOffset="84058.17">21351 10844 489 0,'4'-1'257'0,"1"-5"-49"15,-2-2-6-15,4-7-8 16,4-6-11-16,-2-7-22 0,0-4-9 16,-6-6-23-16,-4-1-17 15,2 4-35-15,-1 3-17 16,0 7-25-16,-2 5-10 16,-3 6-14-16,3 7-3 15,0 9-10-15,-2 8-5 16,3 12-5-16,1 1 1 15,4 17 2-15,7 5 3 16,3 13 2-16,3 8 3 0,-5 0 2 16,-4-1 3-16,-6-11 0 15,-7-12-3 1,-11-16-1-16,-10-7-2 0,-15-11 2 31,-1-4 4-31,4-5 3 16,9-1-1-16,17-6-6 0,11 1-8 0,22 1-7 15,14-2-1-15,13 1 2 16,3 2 6-16,4 4 2 16,-4 0-2-16,1 6-172 15</inkml:trace>
  <inkml:trace contextRef="#ctx0" brushRef="#br0" timeOffset="84704.07">21914 10757 780 0,'7'5'334'16,"-1"8"-180"0,5 9-14-16,-10 8-32 0,-1 3-6 0,0 4-7 15,-5-3-8-15,1-6-18 16,0-8-11-16,1-9-16 16,2-5-4-1,-3-9 5-15,1-4 5 0,2-11 7 16,1-7-3-16,9-11-14 31,3 2-9-31,6-2-17 0,3 5-4 16,6 11-4-16,0 8-1 15,-3 10 2-15,1 8 1 16,-8 13 1-16,-2 4 1 16,-6 9 0-16,-3 1 0 15,-6-1-1-15,-2-4 1 16,-1-9 1-16,2-5 0 15,1-11 3-15,4-4 1 0,6-9-1 16,3-8 0-16,7-11-4 16,3-2-1-16,9-7-3 15,-1 3-2-15,-1 9-3 16,-3 5-2-16,-7 18-3 16,0 3 0-16,-7 8 2 15,0 7 1-15,0 5 4 16,-3 4 2-16,2 9 2 15,-2 4 1-15,-3 2-2 16,-2-3 0-16,-2-11 0 16,-1-5 2-16,1-11 9 15,-3-2 7-15,2-2 4 16,-1-3 2-16,-1 0-2 0,0-2 364 16</inkml:trace>
  <inkml:trace contextRef="#ctx0" brushRef="#br0" timeOffset="97360.05">4417 14941 422 0,'0'-15'267'0,"0"-11"-26"16,3 1-50-16,3 4-13 15,1 4-35-15,2 8-18 16,2 10-42-16,-3 11-19 0,-5 31-27 16,-3 11-6-16,-3 24-8 31,3 6 0-31,0-1 6 16,-1 0-2-16,-3-8-3 15,-3-7-3-15,7-18-19 16,6-10-108-16</inkml:trace>
  <inkml:trace contextRef="#ctx0" brushRef="#br0" timeOffset="98909.45">4472 15156 361 0,'-1'1'206'0,"-1"1"-41"16,1-2-39-16,1 0-59 0,0 0-13 15,0 0-14-15,0 0-5 16,0 0-9-1,2 0-4-15,11 2-6 0,35 4-2 16,-17-4-3-16,10 1-1 16,16 0 5-16,10 2 4 15,21 1 4 1,2-2-1-16,26 3-4 16,11-2-1-16,20-2-5 15,15-3 0-15,22-1-2 16,15-4 0-16,21-3 2 0,16 0 1 15,10 5 7-15,5-1 2 16,8 4 7-16,3 3 3 16,6 0 3-16,1 5-2 15,7 1-5-15,6 4-4 16,5 2-8-16,5 0-2 16,6 0-5-16,0-1-2 15,3 0-1-15,3-2 0 0,5 1 5 16,-1-3 5-16,5 1 8 15,-3-4 2-15,-1 1-2 16,0 1-5-16,-8 1-7 16,-4 4-3-16,-8 5-2 15,-7 0-1-15,-16 6-1 16,5 0 0-16,-9 0-1 16,-3 1 2-16,3-7-1 15,-14-1 0-15,-4-1 0 16,-4-2-1-16,-15-1 0 15,-2-1 0-15,-28-4 3 16,-8-4 3-16,-21 1 5 16,-19-1 1-16,-16-2 4 15,-15-1 2-15,-22-2 2 0,-10-1 0 16,-27 0-3 0,-11 0-4-16,-19 0-5 0,-12 0-2 15,-5 0-2-15,-4-1 0 16,-1 1-2-16,4-1-1 15,1 1-2-15,8-2-1 16,0 3 0-16,-1 0-1 16,-4 0 0-16,-3 2-1 15,-4-1 0-15,-5 0-3 0,5 5 1 16,-8-5 1-16,5 5 1 16,4-3 6-1,5-1 1-15,11 1-1 0,0-3 0 16,3-2-3-16,-6 2-2 15,-5 0 2-15,-8 4-3 16,-4-3 0-16,-4 0 0 16,0 0-1-16,0-2 3 15,0 0 1-15,-1 0 1 16,1 0 1-16,1 0 2 16,0-1 2-16,-1 1 7 15,0-15 3-15,-2-43 17 16,1 20 8-16,1-6 11 15,1-1-1-15,0 5-14 16,-2 6-9-16,0 14-15 16,2 9-7-16,-2 7-6 15,2 5-4-15,-1 2-6 0,0-2-3 16,0 0-3-16,-1 25 1 16,-4 51 0-1,5-21 1-15,1 10 3 0,2 3 5 16,7-3 4-16,4-3 4 15,2-8 6-15,0-10 0 16,-5-14 2-16,-4-5 0 16,-8-16 2-16,-9-2-77 0</inkml:trace>
  <inkml:trace contextRef="#ctx0" brushRef="#br0" timeOffset="99505.18">9997 16115 260 0,'7'6'190'0,"7"0"56"15,6-4-4-15,15-12 0 16,5-9-12-16,12-15-45 16,-1-8-26-16,-11-17-53 15,-7-4-18-15,-12-1-28 16,-2 3-10-16,-5 13-11 15,-3 10-6-15,-5 16-18 16,-8 9-11-16,1 19-10 16,-5 10-3-16,2 25 1 0,4 17 5 15,1 30 4-15,4 7 4 16,-1-1 4-16,-2-7 1 16,1-22 2-16,-2-10 0 15,2-10 2-15,4-7-2 16,-2-14 1-16,6-4-64 0,6-17-204 15</inkml:trace>
  <inkml:trace contextRef="#ctx0" brushRef="#br0" timeOffset="99850.98">10955 15985 741 0,'-6'-19'353'0,"-8"-22"-146"15,-5-2-52-15,-10 11-80 16,-1 5-25-16,-1 17-30 16,-6 7-15-16,0 18-8 15,5 12-5-15,-1 20-2 16,13 13 3-16,14 7 1 16,15-21 1-1,-4-23 5-15,-1 0 2 0,49 61 7 16,13-13 3-16,21-18 7 0,-11-38 11 15,-4-20 70-15,-7-10 39 16,-21-18 58-16,-13-6 9 16,-27-15-49-16,-12-7-34 15,-27-7-66 1,-14 0-18-16,-6 3-27 0,1 10-9 0,17 21-3 16,11 10-11-16,15 24-131 15,6 11-119 1</inkml:trace>
  <inkml:trace contextRef="#ctx0" brushRef="#br0" timeOffset="100643.69">11749 16126 532 0,'13'-7'356'0,"12"-6"8"15,8 7-129-15,-1 13-111 16,-1 9-44-16,-3 16-33 16,-10 5-4-16,-12 5 2 15,-5 0 2-15,-6-4-3 16,-2 0-5-16,-1-10-13 15,4-10-5-15,3-12 7 16,2-9 4-16,7-18 22 16,3-8 8-1,6-17-5-15,6-2-4 16,7-3-25-16,5 6-10 0,9 14-6 16,-4 5-1-1,-6 18 3-15,-6 5 1 16,-8 16-3-16,-7 5-2 15,-3 13 0-15,-4 4 2 16,-9 2-1-16,-2-2 0 0,-2-4 0 16,1-5-1-16,5-12-1 15,4-9 6-15,0-11 3 16,5-7 2-16,7-10 0 16,1-6-6-16,12-9-5 15,-2-5-6-15,10 9 1 16,0 1-2-16,-3 13-4 15,0 8 3-15,-12 8-3 16,-2 7-4-16,-9 17 4 16,0 1 0-16,-9 11-2 15,-1 1 5-15,-5 3-1 16,-2 1 2-16,-1 0 7 16,0-3 0-16,3-5 19 15,4-3 8-15,4-6 22 0,0-5 3 16,5 1-11-16,0-4-9 15,-4-5-21-15,-1 0 11 16,-4-2-214-16</inkml:trace>
  <inkml:trace contextRef="#ctx0" brushRef="#br0" timeOffset="102283.73">4358 7551 635 0,'2'-8'352'0,"1"-6"-71"16,-1 6-96-16,3 3-27 16,-5 6-45-16,1 9-26 15,1 20-50-15,-1 14-17 16,2 30-16-16,-3 5 0 0,0 13-2 31,0-4 0-31,3-4-64 0,7 4-76 16</inkml:trace>
  <inkml:trace contextRef="#ctx0" brushRef="#br0" timeOffset="102636.4">4476 8554 988 0,'-7'-5'474'0,"-5"-4"-194"0,4 14-135 16,2 1-40-16,4 16-63 15,2 4-19 1,2 13-11-16,1 6-1 16,-3 11-5-16,2 3-1 0,5 5-2 15,3-3-1-15,1-2-3 16,-1-1 2-1,-6-6-138-15,0 3-118 0</inkml:trace>
  <inkml:trace contextRef="#ctx0" brushRef="#br0" timeOffset="102959.42">4449 9764 900 0,'-3'9'392'0,"-5"12"-197"16,2 7-78-16,1 7-61 15,5 2-11-15,-1 6-15 16,4 0-4-16,2 6-6 16,1 2-1-16,3 7-2 15,-3-2-2-15,-4 1-5 16,-2-3 0-16,1-7-37 16,4-1-65-16,-3-14-265 15</inkml:trace>
  <inkml:trace contextRef="#ctx0" brushRef="#br0" timeOffset="103117.69">4484 10575 840 0,'-7'27'480'16,"0"20"-43"-16,-1 12-291 16,2 7-49-16,5 5-61 15,-1 2-13 1,1 2-51-16,1-5-78 15</inkml:trace>
  <inkml:trace contextRef="#ctx0" brushRef="#br0" timeOffset="103718.81">4450 7513 848 0,'-7'0'359'0,"-16"0"-204"15,-2 13-52-15,-11 22-59 16,-5 5-11-16,-2 18-15 16,4 1-4-16,3-3-3 0,7-5 6 15,10-17 5-15,2-9 0 16,17-15 13-16,4-9 11 16,10-9 16-16,4-8 3 15,4-18-12-15,9-6-15 16,3-10-17-1,3-4-6-15,3 3-7 16,-5 5-1-16,-2 13-5 16,-5 10 4-16,-12 14-2 0,0 7-2 15,-6 17-2 1,2 10-3-16,8 18 0 16,5 10 2-16,18 12 11 15,4 4-82-15</inkml:trace>
  <inkml:trace contextRef="#ctx0" brushRef="#br0" timeOffset="104252.33">5150 7585 839 0,'-6'-7'435'15,"-3"-4"-154"-15,-2 15-142 16,-3 6-37-16,2 19-67 16,2 3-8-16,8 9 1 15,5 1-4-15,13-5-8 16,6-2 0-16,7-12 1 15,2-8 4-15,5-14 5 16,-2-7 3-16,1-13-2 16,-4-4-1-16,-11-6-3 15,-6 0-3-15,-10 7-4 0,-4 4-2 16,-4 12-13-16,-2 7-3 16,2 16-12-16,1 8-2 15,7 18 3-15,8 10 1 16,5 12 2-16,6 4 5 15,-8 5 2-15,-7 1 2 16,-16 4 7-16,-16-4 2 0,-14-7 6 16,-8-9 5-16,-4-22 25 15,2-12 14-15,0-25 12 16,1-11 4-16,12-24-6 16,11-3-6-16,15-15-2 15,11 1-2-15,13 2-17 16,2 3-8-16,13 14-17 15,2 8-5-15,-3 17-13 16</inkml:trace>
  <inkml:trace contextRef="#ctx0" brushRef="#br0" timeOffset="105009.73">23444 11802 663 0,'-1'-8'438'0,"0"-8"13"16,3 6-160-16,6 16-141 15,12 13-50-15,16 25-55 16,13 13-5-16,13 9 2 16,-2-2-6-16,-5-9-9 15,-17-10-5-15,-11-9-15 16,-7-4-47-16,-5-14-182 15,0-5-200-15</inkml:trace>
  <inkml:trace contextRef="#ctx0" brushRef="#br0" timeOffset="105231.1">23883 11888 637 0,'0'-7'443'15,"2"-4"18"1,-8 3-215-16,0 4-46 15,-10 11-76-15,-9 9-30 16,-8 13-25-16,-15 8-15 16,-16 6-20-16,-5 1-7 15,1-2-11-15,10-3-3 16,20-9-3-16,9-4-1 16,17-8-1-16,9-7 0 15,14-3 6-15,8-6-69 16</inkml:trace>
</inkml:ink>
</file>

<file path=ppt/ink/ink5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8:47:03.454"/>
    </inkml:context>
    <inkml:brush xml:id="br0">
      <inkml:brushProperty name="width" value="0.05292" units="cm"/>
      <inkml:brushProperty name="height" value="0.05292" units="cm"/>
      <inkml:brushProperty name="color" value="#FF0000"/>
    </inkml:brush>
  </inkml:definitions>
  <inkml:trace contextRef="#ctx0" brushRef="#br0">2267 10018 841 0,'-25'-15'388'15,"-17"-4"-170"-15,-8 10-137 16,-4 4-31-16,-2 20-36 15,0 3-6-15,10 9-14 16,12 5-7-16,26 1 8 16,16-4 5-16,31 4 23 0,5-8 13 15,13-9 2-15,8-3 0 16,-5-12-10-16,1-1-6 16,-13-2-4-1,-15-2 1-15,-28 0 10 0,-14 3-1 16,-36 2-6-1,-10 4-3-15,-18 7-15 16,0 4-2-16,4 10-1 16,7 1-1-16,22 8-1 15,9-2 0-15,33 3 0 16,14-1 1-16,22-12 4 0,11-1 4 16,9-16 4-16,5-3 1 15,2-2-1-15,-1-6-1 16,-8-7-1-16,-5-1-1 15,-15-4 1-15,-9 5-2 16,-13 14-6-16,-11 6 0 16,-10 16 2-16,-8 2 1 15,-4 5 4-15,2-1-2 0,7-10-3 16,3-3 0 0,7-11 2-16,2-6 3 0,6-9 3 15,2-6 1-15,3-15-2 16,2-4-2-16,1-11-3 15,3-3-2-15,3 6-1 16,4 3 3-16,-2 17 6 0,2 11 4 16,-3 15 0-1,-6 10-2-15,-2 15-5 16,-7 3 2-16,-4 5 1 16,0 2-2-16,2-2-5 15,1-3-50-15,6-8-232 16</inkml:trace>
  <inkml:trace contextRef="#ctx0" brushRef="#br0" timeOffset="181.68">2684 10354 753 0,'5'-8'430'0,"4"-9"-112"16,1 19-95-16,-2 12-45 15,1 19-66-15,-1 5-18 16,0 7-33-16,1-3-12 15,-1-5-25-15,1-5-9 16,-1-11-161-16,-1-5-225 16</inkml:trace>
  <inkml:trace contextRef="#ctx0" brushRef="#br0" timeOffset="517.47">2953 10143 1121 0,'9'-14'494'0,"18"-11"-232"15,1-3-60-15,4 11-70 0,-5 6-28 16,-6 15-49 0,3 17-17-16,-5 24-14 0,-1 11-4 15,-5 24-5 1,-4 5-3-16,1-6-2 0,1-5-3 15,0-24 3 1,2-12-2-16,-3-15 3 16,-3-7 4-16,-7-11 9 0,-3-6 4 15,-11-9-6-15,-6-5-2 16,-10-4-16-16,-1 0-6 16,-5 11-4-16,1 7-2 15,6 11-1-15,5 5 1 16,12 0-125-16,11 0-95 15</inkml:trace>
  <inkml:trace contextRef="#ctx0" brushRef="#br0" timeOffset="891.68">3706 10236 648 0,'-14'-8'364'15,"-17"-8"-38"-15,-4 8-122 16,3 6-84-16,1 4-32 16,9 10-49-16,9 4-14 15,7 2-15-15,11 4-2 16,6-3 2-16,7-5 0 0,6-1 2 31,-3-5 0-31,-2-5-1 16,-9-3 2-16,-14-4-2 0,-7-2-4 15,-16 2-3 1,-2-2-6-16,-1 7-4 0,6 4 0 16,3 6 0-16,6 4 2 15,12 8 7-15,-1 1 6 16,19 4 11-16,5 0 6 16,9-6 3-16,3-5 0 0,0-5-8 15,-1-2-4-15,-3-9-61 16,-1-2-107-1</inkml:trace>
  <inkml:trace contextRef="#ctx0" brushRef="#br0" timeOffset="997.92">3602 10077 745 0,'-8'-17'401'0,"-3"-13"-81"0,3 7-170 16,12 13-117-1,10 7-167-15</inkml:trace>
  <inkml:trace contextRef="#ctx0" brushRef="#br0" timeOffset="1505.6">3739 9894 870 0,'0'-2'356'0,"23"-2"-205"0,15 4-41 16,19 5-28-16,10 2-3 15,-6 0-16-15,-6 2-14 16,-11-6-17-16,-7 0-6 16,-18-5 1-16,-8-4-2 0,-16-5-12 15,-5 2-10 1,-10 3-15-16,-3 2-7 0,1 9-1 15,7 3 3-15,5 11-1 16,-2-2 1-16,11 7 7 16,-4 1 3-16,5-6 7 15,4 1 1-15,-2-10 3 16,1 2 1-16,-3-7 2 16,0 5 2-16,-3-6-3 15,2-1-4-15,1 6-5 16,2 0-3-16,10 13 3 15,1 7 5-15,4 13 10 16,2 7 5-16,-1 17 25 16,-3 0 14-16,-14-2 14 15,-6-3 7-15,-19-21-7 16,-2-9-11-16,-4-12-9 16,-7-11-7-16,0-9-12 15,0-7-6-15,10-14-145 0,10-1-124 16</inkml:trace>
  <inkml:trace contextRef="#ctx0" brushRef="#br0" timeOffset="1809.47">4503 10258 720 0,'7'1'358'0,"6"2"-116"15,-6 4-43-15,-6 5-75 16,-1 8-23-16,-7 5-37 15,-2 5-15-15,-11 1-13 16,-3-3-4-16,-8-10-7 16,-2-4 0-16,2-13 0 0,1-5-2 15,8-13-8-15,2-4-6 16,13-6-15-16,7 3-11 16,11 6-14-16,9 4 2 15,7 14 19-15,3 6 14 16,3 14 34-16,-2 8 11 15,-3 3 14-15,-1 0 0 0,-9-2-13 16,-1-6-10-16,-2-2-105 16,-1-5-122-16</inkml:trace>
  <inkml:trace contextRef="#ctx0" brushRef="#br0" timeOffset="2016.63">3914 10236 556 0,'3'0'318'0,"15"-1"-23"16,16 3-87-16,32 2-105 15,7 1-14-15,28 1-39 16,0 1-117-16</inkml:trace>
  <inkml:trace contextRef="#ctx0" brushRef="#br0" timeOffset="2298.06">4709 10248 1197 0,'8'14'438'0,"6"23"-325"16,7 19 2-16,0 13 4 15,-2 7-8-15,-9 4-42 16,-7-7-23-16,-3-4-24 15,0-5-8-15,2-16-4 16,5-10-99-16</inkml:trace>
  <inkml:trace contextRef="#ctx0" brushRef="#br0" timeOffset="2421.95">4818 10489 902 0,'6'-7'437'15,"14"-3"-143"-15,6 6-185 16,11 4-45-16,7 2-224 0</inkml:trace>
  <inkml:trace contextRef="#ctx0" brushRef="#br0" timeOffset="2745.77">5292 10267 1001 0,'-24'-3'448'15,"-19"-2"-231"-15,4 4-120 16,4 5-44-16,12 4-55 16,8 2-16-16,15 7-4 15,5 2 2-15,12 2 8 16,5-2 7-16,7-1 6 16,-3-4 2-16,-1-7 5 15,-6 3 1 1,-15-9-2-16,-4 1 1 15,-20-1-3-15,-10-2-2 16,-6 5 6-16,0 0 8 16,12 7 10-16,11 6 7 15,16 2 15-15,11 4 6 16,12-1 22-16,8-3 7 16,11-8-6-16,1-7-10 0,6-4-28 15,-5-2 12 1</inkml:trace>
  <inkml:trace contextRef="#ctx0" brushRef="#br0" timeOffset="3310.15">6053 10229 811 0,'-1'5'331'0,"1"15"-185"15,2 5-53-15,7 19-25 16,5 5 3-16,2 1-16 16,3-4-8-16,1-17-9 0,-2-7 3 15,6-25 31-15,1-7 10 16,1-20 6-16,4-8-6 15,-10-10-33-15,-3-3-14 16,-8 0-21-16,-1 7-37 16,-4 17-175-16,-1 6-177 15</inkml:trace>
  <inkml:trace contextRef="#ctx0" brushRef="#br0" timeOffset="3581.81">6637 10319 666 0,'3'6'398'15,"4"8"-63"-15,-15 4-112 16,-10 4-52-16,-14 2-73 16,-6-2-32-16,1-7-36 15,5-4-7-15,8-14-10 16,4-3-21-16,10-9-62 16,-1-7-25-16,10-3-40 15,6 2 13-15,2 1 47 16,3 7 21-16,7 9 53 0,3 4 26 15,5 16 54-15,3 12 28 32,-2 14 38-32,0 1-8 0,-2 2-36 15,0-5-28-15,6-8-86 16</inkml:trace>
  <inkml:trace contextRef="#ctx0" brushRef="#br0" timeOffset="3969.07">7250 10258 912 0,'13'0'376'16,"27"-2"-197"-1,2 0-39-15,10 0-33 0,5-1-18 16,-11 0-48-16,-4 0-16 16,-16 0-65-16,-15 0-73 15,-19 2-186 1,-9 1-119-16</inkml:trace>
  <inkml:trace contextRef="#ctx0" brushRef="#br0" timeOffset="4085.25">7393 10247 253 0,'-2'7'243'0,"-2"10"67"15,3 3-19-15,6 9-114 0,-5 5-28 16,10 3-59-16,-3 0-26 16,-3-8-35-1,10-2-13-15,2-10-164 16,5-2-211-16</inkml:trace>
  <inkml:trace contextRef="#ctx0" brushRef="#br0" timeOffset="4304.05">7824 10386 603 0,'1'-9'319'16,"5"-8"-57"-16,-5-3-34 15,-9 3-56-15,-11-2-30 16,-15 6-71-16,-7 3-29 0,-6 11-37 16,8 9-12-16,10 9-10 15,9 5 2-15,19 10 3 16,7-2 4-16,19-1 9 15,8-4 3-15,8-9 3 16,3-6 0-16,0-10-47 16,-4-2-150-16</inkml:trace>
  <inkml:trace contextRef="#ctx0" brushRef="#br0" timeOffset="4579.46">7924 10359 644 0,'5'11'293'0,"2"14"-95"0,-1 4-16 16,-2 0-27-16,-2-1-13 16,-1-6-54-16,-2-5-24 15,-2-8-20-15,2-3-2 16,-5-13-2-16,1-5-3 16,2-11-13-16,-4-5-10 15,9-4-22 1,5 0-9-16,10 5-7 0,8 2 1 15,5 13 12-15,1 5 12 16,-5 10 12-16,-4 10 3 16,-1 8-1-16,-3 2-6 0,2 7-6 15,-1-5-105 1</inkml:trace>
  <inkml:trace contextRef="#ctx0" brushRef="#br0" timeOffset="4823.01">8470 10499 605 0,'-1'-11'368'16,"1"-5"-54"-16,-5-8-84 15,-6-2-27-15,-7-2-59 0,-8-2-31 16,-1 6-66-16,-1 8-26 16,2 14-33-1,-1 5-5-15,6 17 3 0,6 5 5 16,11 7 9-1,8 4 5-15,16-5 8 16,3-4 3-16,3-11 0 16,2-5-2-16,4-8-10 0,3-3-43 15,0-7-218-15</inkml:trace>
  <inkml:trace contextRef="#ctx0" brushRef="#br0" timeOffset="5118.68">8527 10410 847 0,'-1'3'380'0,"1"2"-182"15,1 6-50 1,6 6-56-16,4 7 2 16,3 2 15-16,4-3 4 0,2-5-4 0,1-6-8 15,2-5-25-15,-2-2-11 0,-2-7-18 16,1-7-8 0,2-7-10-1,-2-8-4-15,-1-16-3 0,-4-7-2 16,-14-23-2-1,-4-9-5-15,-24-9-10 16,-10-3-4-16,-19 10-10 16,-6 12-1-16,-6 28-2 15,5 17 2-15,21 25 1 16,6 11-4-16,27 20-6 16,10 7-5-16,24 11-55 15,16 4-98-15</inkml:trace>
  <inkml:trace contextRef="#ctx0" brushRef="#br0" timeOffset="5477.46">9007 10270 662 0,'-11'-12'374'0,"-6"-6"-86"0,-8 6-131 15,-2 5-52-15,-2 7-60 16,3 5-16-16,12 8-13 16,1 2-1-16,14 5-2 15,7 3 2-15,14 2 5 16,9-2 0-16,6-4-2 16,-1-6-1-16,-9-7-3 15,-8-5 0-15,-13-3 1 16,-8-1-1-16,-19-4 0 15,-9 3-3-15,-8-2 1 16,0 3 4-16,9 5 5 16,11 6-2-16,11 7-5 15,7 6-4-15,7 3-7 16,10 0 1-16,14-3-2 0,9 1-5 16,8-10-100-16,-2 1-95 15</inkml:trace>
  <inkml:trace contextRef="#ctx0" brushRef="#br0" timeOffset="6061.03">9281 10237 679 0,'8'3'327'15,"8"0"-111"-15,3 6-72 16,4 1-9-16,0 0-23 15,-4-1-22-15,-5-2-42 16,-5 0-16-16,-9-3-17 16,-8-2-3-16,-7 1-1 15,-4 0-1-15,-2 1-10 16,5 3-5-16,1 5-8 16,2 5-3-16,6 8 5 15,1 5 3-15,6 3 9 16,6-2 11-16,6-8 22 15,3-6 11-15,8-9 15 0,2-7 0 16,6-8-13-16,3-8-8 16,1-4-16-16,2-8-8 15,-2 1-5-15,-2 5-3 16,-6 6 1-16,-4 7 7 16,-10 10 13-16,-6 5 8 0,-11 8 8 15,-1 4-5-15,-4 3-10 16,1-2-7-16,4-4-8 15,-2-5-3-15,3-9 1 16,2-4-1-16,4-5-7 16,-3 6-4-16,1-4-9 15,8-18-5-15,42-35-3 16,-29 34 2-16,-2 7 3 16,-1 4 2-16,-4 14 7 15,-4 5 3-15,-4 11 3 16,1 6 5-16,-1 4 10 15,-1 2 0-15,1-1-2 16,-5-4-3-16,-2-5-140 0,1-3-92 16</inkml:trace>
  <inkml:trace contextRef="#ctx0" brushRef="#br0" timeOffset="6186.8">9747 10127 830 0,'-3'-14'532'15,"3"-11"31"-15,0 7-280 0,0 11-161 16,5 7-49-16,8 10-60 16,3 6-58-16</inkml:trace>
  <inkml:trace contextRef="#ctx0" brushRef="#br0" timeOffset="6392.91">10036 10433 1014 0,'0'2'460'0,"15"-1"-192"16,10 2-44-16,13 2-52 0,11 1-32 16,-10 3-66-16,-3-1-24 15,-10 0-20-15,-4-1-50 16</inkml:trace>
  <inkml:trace contextRef="#ctx0" brushRef="#br0" timeOffset="7195.48">2052 11210 595 0,'-17'-3'314'0,"-21"0"-68"16,-2 6-67-16,3 9-91 0,5 7-34 15,19 13-54 1,9 6-16-16,21 10-2 0,10-2 11 16,16-8 17-16,0-12 8 15,-5-18 12-15,0-4 12 16,-19-11 50-16,-6-7 12 15,-18-3 1-15,-19-7-12 16,-9 3-56-16,-2 4-17 0,6 4-74 16,13 6-103-1</inkml:trace>
  <inkml:trace contextRef="#ctx0" brushRef="#br0" timeOffset="7778.34">2435 11360 631 0,'2'-9'302'16,"3"-15"-86"-16,-5 0-18 0,-8 1-25 0,-9-2-18 16,-17 8-63-16,3 2-33 15,-10 12-54-15,1 6-14 16,9 12-20-16,0 5-6 15,22 7 9-15,9 3 5 16,21 4 14-16,8-2 7 16,12-8 5-16,4-3 2 15,-1-12 5 1,0-3 0-16,-10-9 4 0,-4-8 1 0,-10-4 2 16,-7-4-2-16,-12-1-6 15,-4 0-6-15,-12 4-11 16,4 5-5-16,-2 10-12 15,2 3-4-15,8 16-2 32,3 4 2-32,10 6 14 0,8 1 7 0,5-4 12 15,4-4 8 1,8-10 19-16,-4-6 10 0,5-10 24 16,-5-6 12-16,-8-10-1 15,-2-2-6 1,-7-5-25-16,-1-3-17 0,-5 0-14 0,-3-1-5 15,-3 4-2 1,-2 6-4-16,-2 7-5 16,0 8-7-16,0 14-3 0,0 8 2 15,2 20 4-15,2 12 3 16,5 15 1 0,3 5 0-16,2 5 2 0,0-5-1 0,4-10 1 15,4-4 0-15,0-18-1 31,-2-9-56-31</inkml:trace>
  <inkml:trace contextRef="#ctx0" brushRef="#br0" timeOffset="7910.57">2840 11480 936 0,'8'-7'427'15,"13"-5"-205"1,10 4-67-16,9 3-96 15,3 5-24-15,3 7 51 16,0-1-191-16</inkml:trace>
  <inkml:trace contextRef="#ctx0" brushRef="#br0" timeOffset="8242.11">3442 11214 982 0,'-22'-10'389'15,"-23"-9"-255"-15,-5 6-51 0,10 11-41 16,4 2-14-16,11 8-23 16,9 4-9-16,16 4-8 15,9 5 0-15,15-2 9 16,6 2 5-16,6-1 3 16,-2-5 3-16,-9-3 0 15,-7-3 1-15,-18-3 3 16,-13 1 1-16,-13-2 1 15,-6-2 2-15,2 2 4 16,5 3 9-16,12 0 16 16,8 2 10-16,10 8 14 15,8-3 0-15,17 2-4 16,8 0-8-16,13-2-20 16,-2-2-10-16,-3-7-80 0,2-6-80 15</inkml:trace>
  <inkml:trace contextRef="#ctx0" brushRef="#br0" timeOffset="8631.5">3994 11208 703 0,'1'-2'361'0,"15"1"-83"16,12 1-146-16,24 4-51 15,12-3 15-15,11 4 16 0,-4-4-12 16,-15 2-39 0,-3 2-20-16,-26-4-21 0,-4 1-18 15,-19-2-95-15,-8-5-34 16,-9 3-40-16,-14-3 7 0,7 3 88 15,-3 3 38 1,8 4 69 0,9 5 22-16,0 7 37 15,5 5 11-15,-1 10-9 0,2 9-11 16,3 4-29 0,2-1-17-16,3-5-24 15,4-7-11-15,3-10-119 0,5-5-247 0</inkml:trace>
  <inkml:trace contextRef="#ctx0" brushRef="#br0" timeOffset="8892.28">4754 11308 793 0,'-11'-9'423'0,"-4"-6"-118"16,-6 5-144-16,-2 3-44 15,-2 9-75-15,1 6-24 16,4 11-17-16,3 4 0 15,17 13 0-15,5 0 1 16,11 4 5 0,9-2 4-16,5-19 21 0,7-4 15 0,3-12 42 15,-3-10 17 1,-7-11 9 0,-9-1 1-16,-18-15-27 15,-8 0-19-15,-17-3-33 16,-6 1-43-16,-2 13-97 15</inkml:trace>
  <inkml:trace contextRef="#ctx0" brushRef="#br0" timeOffset="9708.72">5883 11255 715 0,'-5'-9'342'16,"-15"-10"-141"-16,-6 4-50 16,-3 10-87-16,-4 7-28 0,7 14-36 15,3 8-5 1,10 11 0-16,7 6 5 0,16 5 13 16,8-4 9-1,11-10 11-15,3-5 5 0,-5-15 5 16,-2-7 4-1,-10-6 6-15,-9-8-2 16,-11-6-8-16,-7-3-10 16,-10-5-31-16,1-3-26 15,9 1-83-15,7 3-50 16,13 5-125-16,7 3-21 0,9 7 34 16,5 1 46-16,-7 5 143 15,-1 0 76-15,-2 1 142 16,-5 3 57-16,0 2 91 15,-2 4-2-15,-1 6-74 0,-2 4-45 16,0 6-89 0,-5-1-27-16,-2 0-25 0,1-6-6 15,0-8-7 1,1-5 0-16,8-9 0 16,3-6-2-16,7-11-6 15,3-5-5-15,-2-2-6 16,2 3-1-16,-4 6 2 15,-1 6-1-15,-5 12-5 0,-6 7 4 16,-8 12 8 0,-4 9 4-16,-5 10 9 0,-2-3-3 15,8 3-9 1,2-7-82-16</inkml:trace>
  <inkml:trace contextRef="#ctx0" brushRef="#br0" timeOffset="9909.84">6338 11212 851 0,'5'-5'387'15,"10"-1"-176"-15,-5 12-44 16,-5 24-60-16,1 12-23 16,-6 26-22-16,7 8-1 0,-3 7-2 0,-4 1-4 15,1-8-14 1,-5-6-16-16,7-8-20 15,6-10-6-15,0-21-99 16,6-12-67-16</inkml:trace>
  <inkml:trace contextRef="#ctx0" brushRef="#br0" timeOffset="10056.12">6410 11403 809 0,'7'-3'348'0,"12"-4"-184"0,3 7-96 16,17 4-61-16,0 4-3 16</inkml:trace>
  <inkml:trace contextRef="#ctx0" brushRef="#br0" timeOffset="10548.81">6959 11196 888 0,'-11'-11'378'16,"-18"-8"-220"-16,0 2-54 0,-3 8-66 16,-3 5-21-16,6 9-20 15,5 7-7-15,14 7-3 16,10 5-1-16,12 5 5 16,9-3 6-16,14 2 5 15,-3-3 4-15,-3-9 2 16,0 2-4-16,-18-11-16 15,-3-3-18-15,-9-3-15 16,-17-4 3-16,-9-3 19 16,-5 1 22-16,-7 2 27 15,10 2 7-15,5 5 12 16,7 5-1-16,10 8-4 16,5 2-3-16,13 6-7 15,5-1-1-15,12-3 4 0,5-3 4 16,-2-9 3-1,1-3-1-15,-3-11-10 16,2-5-5-16,5-5-7 16,0-8 1-16,-8-5 2 0,-1-3 3 15,-14 0 8 1,-6 3 2-16,-6 12 12 0,-1 6 3 16,-3 8-9-16,3 7-6 15,2 9-19-15,0 8-6 16,4 9-5-16,1 2 0 15,-3 4-2-15,2-3-10 16,-1-10-168-16,-2-5-165 16</inkml:trace>
  <inkml:trace contextRef="#ctx0" brushRef="#br0" timeOffset="10666.7">7129 11056 871 0,'-6'-17'424'0,"-2"-11"-152"15,-2 7-171-15,10 21-125 0,7 12-251 16</inkml:trace>
  <inkml:trace contextRef="#ctx0" brushRef="#br0" timeOffset="10942.21">7373 11279 758 0,'-6'-4'355'16,"-4"2"-170"-16,-8 1-43 16,-3 6-78-16,7 8-17 15,1 11-8-15,6 6 0 16,9 7-3-16,8 1 3 16,9-7 31-16,7-4 23 15,9-13 41-15,-2-7 14 0,6-10 1 16,-3-7-12-16,-14-12-16 15,-5-5-12 1,-25-7-37-16,-13-1-15 16,-9 1-35-16,2 6-34 0,9 10 212 15</inkml:trace>
  <inkml:trace contextRef="#ctx0" brushRef="#br0" timeOffset="11520.36">8602 11123 613 0,'-12'-13'350'16,"-8"-6"-87"-16,-16 12-106 15,-6 1-53-15,-4 17-75 0,5 7-26 16,8 13-25-1,9 12-5-15,10 13 0 0,8 10 6 16,24 2 31 0,19-6 16-16,38-17 52 0,17-17 30 15,6-26 48 1,-10-9 30-16,-31-24 12 16,-22-11-10-16,-31-15-59 15,-15-8-42-15,-35-1-59 16,-15 3-22-16,-11 12-19 15,7 9-67-15,23 20-202 0</inkml:trace>
  <inkml:trace contextRef="#ctx0" brushRef="#br0" timeOffset="12667.25">9220 10933 717 0,'-22'2'325'0,"-22"12"-155"0,-3 12-45 0,8 19-54 16,4 9-10-16,14 17-9 15,16 0-12-15,13 11-9 16,11-2-2-1,23-15-5-15,10-7-3 16,16-18 12-16,-4-11-103 0</inkml:trace>
  <inkml:trace contextRef="#ctx0" brushRef="#br0" timeOffset="12957.61">9627 11302 722 0,'-7'-20'400'16,"-5"-16"-106"-16,-13 6-82 0,-7 4-39 15,-10 10-76-15,1 8-34 16,0 10-36-16,4 8-10 16,13 11-11-16,6 8-4 15,11 9-2-15,7 2 0 16,13 3 10-16,6-5 10 15,18-10 19-15,3-8 9 16,0-15 17 0,-6-6 4-16,-13-12-2 15,-5-8-6-15,-8-7-22 0,-2-5-48 16,-4 1-126-16</inkml:trace>
  <inkml:trace contextRef="#ctx0" brushRef="#br0" timeOffset="13142.09">9797 11421 887 0,'5'7'453'16,"9"11"-134"-16,-3 5-64 16,-13 7-117-16,-1 4-41 0,-18-3-57 15,-1 3-12-15,-1-11-101 16,1-6-61-16</inkml:trace>
  <inkml:trace contextRef="#ctx0" brushRef="#br0" timeOffset="13502.13">10196 11169 744 0,'-17'-10'364'0,"-21"-3"-144"16,-1 6-60-1,-5 8-96-15,2 8-27 0,9 14-23 16,7 6-7-16,13 12-2 15,13 6 6 1,18 0 27-16,12-4 18 16,20-6 23-16,5-10 8 15,-3-17 0-15,-2-9-3 0,-22-17 0 0,-10-9-8 0,-13-8-23 16,-8-6-17-16,-11-2-75 31,-3 5-53-31,-4 7-190 16</inkml:trace>
  <inkml:trace contextRef="#ctx0" brushRef="#br0" timeOffset="13668.07">10186 11204 660 0,'-5'2'280'0,"-4"6"-166"0,-1 5-42 16,-10 9-52-16,2 8-9 15,-2 11-8-15,-3 3-19 16</inkml:trace>
  <inkml:trace contextRef="#ctx0" brushRef="#br0" timeOffset="14191.57">9516 11209 919 0,'-9'5'382'15,"-15"10"-224"1,-3 5-53-16,4 12-63 16,7 1-16-16,18 2-188 15</inkml:trace>
  <inkml:trace contextRef="#ctx0" brushRef="#br0" timeOffset="14533.7">10377 11079 933 0,'25'19'430'0,"18"14"-178"0,1 23-21 16,-5 10-30-16,-16 16-29 15,-16-5-37-15,-25-2-71 16,-13-10-17-16,-8-23-39 15,2-6-141-15</inkml:trace>
  <inkml:trace contextRef="#ctx0" brushRef="#br0" timeOffset="15318.04">2049 12245 910 0,'-7'-5'403'0,"-15"-3"-219"0,-9 4-52 16,-10 8-76-16,-4 7-28 0,5 11-20 15,12 8-3-15,21 11 1 16,9 3-3-16,26 4 0 16,10-5-1-16,12-13 5 15,-2-10 3 1,-11-16 9-16,-9-4 9 0,-17-6 26 15,-4-4 3-15,-17-7-2 16,-10-4-8-16,-11-6-71 16,-2 2-58-16</inkml:trace>
  <inkml:trace contextRef="#ctx0" brushRef="#br0" timeOffset="15496.61">2144 12257 1027 0,'38'-1'483'16,"26"-2"-205"-16,11 0-115 0,1 3-47 16,-16 0-51-16,-7 3-23 15,-14-3-24-15,-9 0-4 16,-8-3-87 0,-7 1-62-16,-18-3-182 15,-6 1-92-15</inkml:trace>
  <inkml:trace contextRef="#ctx0" brushRef="#br0" timeOffset="15612.4">2403 12250 355 0,'-6'10'278'16,"-2"8"32"-16,7 9-89 16,1 1-47-16,7 13-37 0,1-1-25 15,2-1-43-15,1-1-16 16,0-8-41-16,-2-8-134 16</inkml:trace>
  <inkml:trace contextRef="#ctx0" brushRef="#br0" timeOffset="15895.28">2891 12416 855 0,'-12'10'419'15,"-6"3"-158"-15,-14 4-112 16,-3-2-26-16,-7-4-57 15,4 1-16-15,5-10-23 16,4-4-5-16,8-9-18 16,2-5-9-16,8-3-20 15,4 1-7-15,12 1-3 16,5 1 0-16,14 8 30 16,6 5 17-16,11 14 49 15,1 7 23-15,1 13 15 16,-3 0 0-16,-5 3-27 15,-3-3-14-15,-5-3 260 16</inkml:trace>
  <inkml:trace contextRef="#ctx0" brushRef="#br0" timeOffset="16241.95">3536 12196 1018 0,'0'-3'444'0,"11"12"-253"16,10 13-38-16,18 34-91 15,15 24-7-15,13 9 2 0,3 2-2 16,-8-11-13-16,-8-9-6 16,-21-10-3-16,-8-5-114 15</inkml:trace>
  <inkml:trace contextRef="#ctx0" brushRef="#br0" timeOffset="16428.78">3990 12293 1160 0,'-19'10'440'15,"-33"16"-318"-15,-11 12-54 0,-7 13-18 16,-2 0-14-16,14-1-20 15,5-5-6-15,15-6-8 16,6-7-35-16,9-3-208 16</inkml:trace>
  <inkml:trace contextRef="#ctx0" brushRef="#br0" timeOffset="16817.78">4276 12264 615 0,'-20'-3'320'16,"-22"-1"-82"-16,3 4-44 15,15 4-73-15,9 4-33 16,15 0-56-16,8 2-14 15,11 3-16-15,7-2 3 0,5 0 6 16,0-3 0-16,-13-3 1 16,-4-3-1-1,-18 2-5-15,-14 0-3 0,-15 5-2 0,-7 3 0 32,-8 3 7-32,7 2 13 15,14 4 14-15,8 1 4 0,24-2 5 16,8 2 1-16,17-7 0 15,7 1 2-15,7-6-8 16,0-5-10-16,-4-3-12 16,-3-2 3-16,-7-9-184 15</inkml:trace>
  <inkml:trace contextRef="#ctx0" brushRef="#br0" timeOffset="16936.18">4238 12134 936 0,'-7'-8'458'0,"-8"-5"-175"16,10 6-137-16,8 8-147 16,-1 6-22-16,23 12-250 15</inkml:trace>
  <inkml:trace contextRef="#ctx0" brushRef="#br0" timeOffset="17213.59">4478 12438 841 0,'10'11'458'16,"14"7"-103"-16,-1-2-98 15,10-8-129-15,0-4-41 16,4-8-48-16,-2-4-11 0,-10-9-9 16,-3-4-2-16,-14-4-35 15,-7-3-23-15,-14-2-37 16,-13 4-10-16,-12 5 20 16,-1 7 16-16,-4 13 28 15,6 6 9 1,14 14 11-16,3 4 9 0,9 11 23 15,5 5 8-15,4 2 19 16,6 5 4-16,5 3-6 16,0-4-7-16,5-2-15 15,-4-3-9-15,4-9-34 16,0-4-105-16</inkml:trace>
  <inkml:trace contextRef="#ctx0" brushRef="#br0" timeOffset="17383.14">4969 12263 1191 0,'0'0'550'0,"0"1"-195"16,-1 11-207-16,2 7-37 16,0 12-29-16,2 4-16 0,0 4-43 15,-2 2-23-15,8-6-249 16</inkml:trace>
  <inkml:trace contextRef="#ctx0" brushRef="#br0" timeOffset="17689.92">5390 12433 837 0,'2'4'422'0,"5"8"-92"16,-6 4-108-16,-9 0-60 15,-6 1-28-15,-14-6-52 16,-5-6-24-16,-1-5-30 16,10-8-8-1,12 5-16-15,1-1-5 0,-29-21-9 16,6-5-2-16,11-5-4 0,18 11-6 0,12 5-15 31,8 7-3-31,10 10 27 0,4 5 21 16,2 16 54-1,-2 3 22-15,-2 10 12 16,-2 0-3-16,-4 2-24 16,-3-4-15-16,-5-7-63 0,1 0 383 0</inkml:trace>
  <inkml:trace contextRef="#ctx0" brushRef="#br0" timeOffset="18536.62">6015 12313 692 0,'16'7'285'0,"32"9"-154"0,10 2-2 15,18 3-11-15,8 1-18 16,-8-6-41-16,-5-3-15 15,-24-8-15-15,-10-5-1 16,-22-3-14 0,-12-3-19-16,-15 0-16 0,-14 1-6 15,-8 3 1-15,-4 6 11 16,3 6 1-16,5 10-2 16,12 6-1-16,8 0 1 15,13 7 4-15,4-4 2 0,15-1 7 16,6-2 3-1,15-8 5-15,7-6 1 16,6-8 3-16,1-8 1 16,-6-8 5-16,-4-2 3 15,-14-8 7-15,-6-1 4 0,-15-7 19 16,-8-4 12-16,-10-1 10 16,-4-1 3-16,-9 8-19 15,-3 6-15-15,-2 14-28 16,1 6-13-16,4 10-16 15,4 6-2-15,10 7 2 16,-1 4 3-16,8 3 8 16,3-1 4-16,10 0 4 15,3-8 3-15,10-2 3 16,2-6 2-16,2-11 4 16,-3 0 1-16,-6-7 3 15,-1-1 2-15,-12-7-2 0,-3-2-4 16,-3 1-6-1,-5 1-6-15,-4 4-11 16,2 7-6-16,-2 5-8 16,1 3-2-16,4 6 5 0,6 6 4 15,2-1 13-15,5-1 6 16,11 2 13-16,0-6 8 16,9-6 25-16,-1-3 25 15,-4-7 49-15,-4-7 8 16,-11-4-9-16,-7-5-23 15,-11-13-55-15,-5 0-29 16,1-7-90-16</inkml:trace>
  <inkml:trace contextRef="#ctx0" brushRef="#br0" timeOffset="19104.45">7917 12407 832 0,'-1'15'303'0,"-1"20"-235"16,0-1-8-16,1-7-3 16,2-3-4-16,2-12-16 15,1-3 2-15,-2-9 10 16,-1-4 0-16,-2-7-3 16,-4-5-7-16,-2-10-9 15,4-1 10-15,3-10 10 16,0-1-2-16,18 2-22 15,7 1-12-15,17 16-3 16,5 5 4-16,-3 19 12 16,-8 10-1-16,-12 16-5 15,-5 7 0-15,-13 6 2 16,-2 2-1-16,-4-6-8 0,0 0-4 16,5-10-158-16,8-5-116 15</inkml:trace>
  <inkml:trace contextRef="#ctx0" brushRef="#br0" timeOffset="19573.88">8624 12396 793 0,'2'3'375'0,"-2"9"-105"16,-9 10-118-16,-15 10-39 15,-7 1-9-15,-5-2-32 16,0-6-14-16,6-14-24 15,6-2-8-15,8-11-11 16,1-3-9-16,3-7-27 16,1-10-9-16,-2-5-10 15,11-4 3-15,5 2 12 16,5 5 0-16,11 10 6 16,1 9 9-16,7 13 23 15,2 10 13-15,2 13 11 16,-2 3-2-16,1 0-5 15,3-1-4-15,5-6-7 0,-1-7-3 16,0-9-4-16,-2-3 1 16,-9-11 6-1,-6-5 2-15,-4-7 4 0,-6-4-1 16,-1-4-3-16,-3-2 0 16,-4-2-7-16,0 2-2 15,-1 6-9 1,2 10-1-16,0 9 2 15,-2 5 0-15,-1 13 5 0,1 1-1 0,-1 5-2 16,-4-1-1-16,3-1-3 16,1 0-9-16,-2-9-116 15,1-3-71-15</inkml:trace>
  <inkml:trace contextRef="#ctx0" brushRef="#br0" timeOffset="19669.55">8809 12306 932 0,'-1'-22'351'0,"1"-14"-268"16,0 11-65-16</inkml:trace>
  <inkml:trace contextRef="#ctx0" brushRef="#br0" timeOffset="20018.72">9075 12467 1325 0,'5'4'538'15,"6"4"-344"-15,4 7-39 16,-3 3-67-16,0 7-25 16,-5 5-34-16,-5-2-10 15,-2-4-8 1,-3-3-7-16,3-9-39 16,1-3-48-16,5-6-102 0,2-4-45 0,2-6-25 15,-1-5 39-15,6-5 101 16,-1-2 49-16,5 0 60 15,1-1 13 1,-1 0 44-16,1 0 29 0,-11 7 63 16,-4 3 17-16,-7 10-28 0,-7 7-22 15,-10 4-55 1,-3 1-19 0,-2 2-13-16,1 3-5 0,16-2-9 15,6 2-4 1,17-2 2-16,11-3 0 0,8-1 0 0,0-3 57 0</inkml:trace>
  <inkml:trace contextRef="#ctx0" brushRef="#br0" timeOffset="20671.3">9427 12383 942 0,'4'-2'375'16,"12"-2"-234"-16,12 3-28 16,22 1-35-16,10 1 4 15,6 4-15-15,-7-2-22 16,-8 2-16-16,-17-4-6 15,-14-2-3-15,-5 0-6 16,-18 0-22-16,-6 1-7 0,-13 4-8 16,-3 2 4-1,-5 5 13-15,3 6 2 16,8 0-1-16,6 6 2 16,7 1 11-16,8-1 13 0,9 0 25 15,5-4 6-15,7-7 3 16,-1-2-4-16,0-8-13 15,-2-6-4-15,-3-6-10 16,0-5-3-16,2-7-7 16,-3 0 0-16,3-3-5 15,2 4-4-15,-8 5-6 16,1 8-5-16,-10 15 2 16,-4 4 5-16,0 14 13 15,-4 3 4-15,0 1 3 16,2-1-3-16,0-10-6 15,2-4-2-15,0-10 5 16,3-7 1-16,6-6-5 16,3-2-1-16,9-8-9 15,3-2-1-15,5-4-3 16,2 0-1-16,1 3 1 0,-2 8 1 16,-8 13 8-16,-6 4 11 15,-10 12 27-15,-5 5 10 16,-1 5 10-16,0-1-5 15,2 1-25-15,3-1-11 16,1-1-74-16,-2 1-101 0</inkml:trace>
  <inkml:trace contextRef="#ctx0" brushRef="#br0" timeOffset="20854.16">10480 12632 1212 0,'-1'2'597'16,"-2"-1"-168"-16,-1 2-127 15,3-3-119-15,0 0-40 16,-1 0-77-16,1 0-24 16</inkml:trace>
  <inkml:trace contextRef="#ctx0" brushRef="#br0" timeOffset="125975.59">2299 13235 315 0,'20'0'193'0,"12"-1"19"0,-9 3-33 15,-24 6-19 1,-13 4-5-16,-16 2-22 16,-10-1-7-16,-12 2-21 15,-1-4-14-15,2-6-32 0,-1-5-13 16,11-4-22-16,0-2-9 15,10-1-10-15,9 6-6 16,12 2-16-16,8 5-10 16,10 9-9-16,7 5 2 15,14 12 16-15,7 6 12 16,0 9 14-16,-5 3 3 16,-23 3 4-16,-10 1-1 0,-28-1 0 15,-7-1-1-15,-5-7-4 16,-1-6-1-16,19-15-2 15,5-4-2-15,20-12-1 16,11-6 11-16,16-3 24 16,10-2 6-16,9-3 10 15,5 3-8-15,3 1-23 16,-1 2-4-16,6 0-53 16,0 0-135-16</inkml:trace>
  <inkml:trace contextRef="#ctx0" brushRef="#br0" timeOffset="126308.4">2433 13629 961 0,'8'-3'394'15,"17"-3"-212"-15,6-3-63 16,12 0-42-16,3 4-5 15,-3-3-32-15,-2 4-13 16,-9 1-14-16,-8-3-4 16,-12 5-11-16,-2 0-7 0,-10 1-8 15,-7 0-1-15,-8 0 1 16,0 3 3-16,-1 8 3 16,1 0 4-16,4 8 11 15,3-1 5-15,6 7 7 16,3 3-2-16,8 4-4 15,0 0-3-15,6-1-1 16,4-2-2-16,3-3-16 16,2 1-94-16</inkml:trace>
  <inkml:trace contextRef="#ctx0" brushRef="#br0" timeOffset="126741.62">3121 13779 637 0,'1'-8'372'15,"3"-7"-28"-15,-4-2-76 16,-5-3-78-16,-2 2-32 16,-11-4-50-1,-2 3-22-15,-5 8-32 0,-5 4-10 16,-1 8-21 0,-2 5-10-16,6 10-8 0,4 1-5 15,13 9-4-15,8 0-1 16,7 3 2-16,12-1 0 0,5-8-1 15,2-1-1 1,2-12-4-16,-3-5-1 16,-1-7 3-16,-1-7 1 0,2-8 6 15,1 1 3-15,-3-5 4 16,1 3 2 0,-3 6 7-16,-3 3 2 0,0 12 1 15,1 5-2-15,3 11-6 16,1 2-1-16,-1 6-1 15,-1 0-1-15,-4-4 1 16,-2-4 0-16,-4-5 2 16,1-5 2-16,3-9 25 15,2-4 17-15,0-10 18 16,1-7 3-16,-2-3-22 0,-3 1-18 16,-4 6-6-1,-6 4-88-15</inkml:trace>
  <inkml:trace contextRef="#ctx0" brushRef="#br0" timeOffset="127130.73">4272 13620 1118 0,'10'-3'462'15,"11"-1"-259"-15,19 16-124 16,6 6-25-16,7 15-13 16,-2 4-3-16,-7 5-13 15,-4-1-5-15,-5-1-60 16,-5-7-97-16</inkml:trace>
  <inkml:trace contextRef="#ctx0" brushRef="#br0" timeOffset="127303.07">4686 13647 886 0,'-5'-6'434'16,"-10"-3"-149"-16,-3 5-70 0,-10 12-103 15,-6 6-12 1,0 12-31-16,3 4-19 0,0 4-21 15,3-2-10-15,11-3-15 16,-1-5 10-16,15-8-200 16,1-3-225-16</inkml:trace>
  <inkml:trace contextRef="#ctx0" brushRef="#br0" timeOffset="127993.15">4957 13441 717 0,'3'-18'424'0,"3"-18"-22"15,-5 6-130-15,-8 19-125 16,-6 8-46-16,-13 26-72 16,-2 14-24-16,3 19-11 15,3 2-96-15</inkml:trace>
  <inkml:trace contextRef="#ctx0" brushRef="#br0" timeOffset="128209.89">5013 13636 1179 0,'9'5'485'0,"6"-1"-263"16,12 19-144-16,3 7-13 16,0 8-22-16,-1 5-13 15,-3 1-5-15,-1-6-122 16</inkml:trace>
  <inkml:trace contextRef="#ctx0" brushRef="#br0" timeOffset="128356.51">5348 13674 1073 0,'-18'-2'478'0,"-22"0"-208"16,-11 8-87-16,-15 19-63 15,5 2-31-15,4 11-53 16,15 0-16-16,24-6-144 16,9-8-300-16</inkml:trace>
  <inkml:trace contextRef="#ctx0" brushRef="#br0" timeOffset="128899.82">6366 13670 531 0,'-2'5'325'0,"-2"7"12"0,-15 10-172 0,-6 9-20 16,-12 2-30-16,-5 1-23 15,2-9-46-15,3-5-8 16,3-16-10-1,5-6-4-15,8-12-9 0,-1-5-11 0,9-4-17 16,5-2-6-16,5 1-9 31,10 3-2-31,10 5 2 0,7 6 10 0,12 11 25 16,3 8 13-16,0 13 22 31,-4 8 1-31,-9 9-10 16,-7 7-5-16,-8 2-13 15,-1-5-45-15</inkml:trace>
  <inkml:trace contextRef="#ctx0" brushRef="#br0" timeOffset="129047.43">6180 13462 1098 0,'-3'-6'419'15,"3"-6"-327"-15,4 7-63 0,13 14-104 16,9 3-228-16</inkml:trace>
  <inkml:trace contextRef="#ctx0" brushRef="#br0" timeOffset="129606.99">6437 13260 1018 0,'3'-1'381'0,"11"-1"-276"15,9 3-39-15,16 1-17 0,9 3-3 16,7-3-14-16,0-1-6 15,-7-2-7-15,-7-5 0 16,-14-3 9 0,-15-2 2-16,-12-1-2 0,-4 2-4 15,-12 1-14-15,1 4-9 16,-6 6-10-16,3 5-6 16,10 9-3-16,6 3 3 15,9 3 7-15,3 3 6 16,4-1 3-16,-2 0 3 0,-9-2 5 15,0 0 1 1,-10-6 4-16,-6-1 2 16,1-2-4-16,0-2-4 0,6 9-7 15,6 3-2-15,8 15-3 16,6 6 1-16,12 12 1 16,2 10 2-16,-5 7 3 0,-4 7 2 15,-19-4 6-15,-11-12 4 16,-11-18 9-1,-58-158 173 48,0 1-351-47,113 112-357-16,-12 1 88 0</inkml:trace>
  <inkml:trace contextRef="#ctx0" brushRef="#br0" timeOffset="130051.28">7142 13897 250 0,'18'-5'218'15,"14"-4"29"-15,-3 0-43 0,-3-3-5 16,-5 1-29-16,-6-1-5 16,-8-4-10-1,-6 0-5-15,-11-4-26 0,-8-2-21 16,-16-4-42-1,-7 3-24-15,-2 7-34 0,1 6-11 0,5 14-20 16,8 8-3-16,10 12 2 16,4 8 5-16,15 9 11 15,3 3 3-15,15-5 2 0,8-4 3 16,4-13 4 0,7-8 1-16,1-14 9 15,-6-10 4-15,4-10 6 0,-7-8 7 16,-4-5 16-16,-3-3 9 15,-8 1 10-15,-4 3-3 16,-5 12-20-16,2 7-15 16,-5 13-21-16,2 11-4 0,0 16-3 15,0 4 4-15,4 7 3 16,1 0 2-16,1-12 2 16,2-3 0-16,-2-13 21 31,2-10 15-31,4-11 25 15,0-6 4-15,0-8-15 16,0-3-15-16,-4-3-103 16,-2 3-75-16</inkml:trace>
  <inkml:trace contextRef="#ctx0" brushRef="#br0" timeOffset="130551.01">7966 13733 723 0,'-2'-1'420'16,"2"0"-23"-16,-4 8-257 15,-8 6-43-15,-7 10-44 0,-2 2-13 16,-8 4-16-16,0-3-6 15,-3-8-3-15,-5 0-4 16,1-17-9 0,-2-5-2-16,7-9-6 15,0-6-1-15,9-2 3 0,8 1-6 16,17 2-8-16,12 2 8 16,17 7 23-1,8 7 18-15,5 7 32 16,-2 10 10-16,-4 14 2 15,-10 4-6-15,-7 8-18 0,-5-1-14 16,-5-5 9-16,3-6-132 16</inkml:trace>
  <inkml:trace contextRef="#ctx0" brushRef="#br0" timeOffset="130766.45">8476 13678 1231 0,'0'-2'511'0,"0"1"-315"0,-2 1-70 15,2 0-81 1,-1 0-22-16,1 0-46 0,0 0-109 15</inkml:trace>
  <inkml:trace contextRef="#ctx0" brushRef="#br0" timeOffset="131032.14">8429 13992 857 0,'1'-2'517'0,"1"2"-73"16,3-3-168-16,-5 1-42 0,0 2-88 15,0 0-29-15,0 0-51 16,3 0-16-16,0 0-25 15,-3 0-27-15</inkml:trace>
  <inkml:trace contextRef="#ctx0" brushRef="#br0" timeOffset="137035.44">9513 13652 690 0,'-3'-3'380'0,"3"-3"-92"16,6 3-65-16,15 10-104 16,10 5-34-16,23 19-23 15,4 10-2-15,2 15-6 16,-6 10-5-16,-15-6-18 15,-1-7-9-15,0-12-50 16,-2-10-88-16</inkml:trace>
  <inkml:trace contextRef="#ctx0" brushRef="#br0" timeOffset="137395.41">10000 13637 737 0,'0'-5'364'31,"0"2"-99"-31,1 1-24 0,-2 1-84 0,0 0-36 0,-20-2-72 16,-47 25-34-16,20 19-6 15,-4 4-1-15,3 11-2 16,-3 0-1-16,10-4 1 16,10-8-1-16,15-20-1 15,8-6-2-15,9-14-10 16,0-4-10-16,7-3-94 15,1-3-85-15</inkml:trace>
  <inkml:trace contextRef="#ctx0" brushRef="#br0" timeOffset="138031.54">10252 14010 635 0,'1'0'361'16,"-4"-1"-66"-16,-1 10-189 15,-6 7-50-15,-4 12-47 16,2 5 1-16,-4 6-1 16,-1 2 2-16,1-7 3 15,-1-6 0-15,8-11 3 16,5-7 26-16,4-12 36 0,3-7 6 16,4-11 3-16,3-5-23 15,5-7-32-15,-2-5-2 16,4-1-4-16,-1 0-4 15,1 3-6-15,1 7-3 16,-1 9 0-16,-6 5 1 16,-1 9 1-16,-1 8-1 15,2 9-2-15,3 7-1 16,4 10 2-16,-1 1 0 0,5 9 2 16,-1 2-2-1,-6 1-4-15,-2-1-1 0,-10-7-4 16,2-4-4-16,-3-10-84 15,0-5-62 1</inkml:trace>
  <inkml:trace contextRef="#ctx0" brushRef="#br0" timeOffset="138201.03">10206 14157 884 0,'3'-2'408'15,"7"-2"-194"-15,11 3-69 16,11 1-99-16,8 0-19 16,5 4 15-16,0 0-142 15</inkml:trace>
  <inkml:trace contextRef="#ctx0" brushRef="#br0" timeOffset="138588.51">10762 13796 592 0,'0'-2'334'15,"10"-1"-65"1,5 0-73-16,26 1-81 15,9-3-16-15,18 1 0 0,4 0-9 16,-7 2-25-16,-7 2-11 0,-17 2-32 31,-8 1-11-31,-12-2-85 16,-2 1-66-16,-9 0-253 16</inkml:trace>
  <inkml:trace contextRef="#ctx0" brushRef="#br0" timeOffset="138826.37">10832 13964 367 0,'-3'4'211'15,"3"8"27"-15,7-3-12 0,19-3-30 16,7-1 0-16,12-5-28 15,8 4-19-15,2-3-5 16,-5-1-17-16,-4 1-54 16,-7-3-25-16,-10-2-48 15,-1 0-81-15</inkml:trace>
  <inkml:trace contextRef="#ctx0" brushRef="#br0" timeOffset="139290.78">11738 13673 865 0,'11'-5'414'16,"13"1"-174"-16,13 14-116 0,9 12-39 16,7 23-34-16,-1 6-3 15,-9 9-10-15,-4 7-8 16,-5-9-13-1,-4-5-17-15,-2-16-159 0,1-11-187 16</inkml:trace>
  <inkml:trace contextRef="#ctx0" brushRef="#br0" timeOffset="139534.4">12260 13678 571 0,'-8'-4'338'16,"-6"2"-44"-16,-2 3-60 0,-8 11-98 15,-9 4-36-15,-15 10-42 16,-9 9-17 0,-5 11-15-16,1 8-6 0,7-2-8 0,10-2-2 15,16-16-3 1,10-7-2-16,13-10-71 15,10-7-58-15</inkml:trace>
  <inkml:trace contextRef="#ctx0" brushRef="#br0" timeOffset="139991.67">12579 14074 754 0,'-9'-6'360'16,"-12"-5"-138"-16,-5-2-45 0,-3 3-73 15,0-1-25-15,-2 6-43 16,3 6-17-16,6 6-22 16,2 3-5-16,8 9-2 15,4 0 2-15,8 5 6 16,7 2 2-16,14-2 13 15,6-2 8-15,15-6 13 16,5-2 3-16,0-14-1 16,-3-1 8-16,-9-11 31 15,-11-3 10-15,-11-7 30 16,-7-1-5-16,-12-6-39 16,-6-1-16-16,-11 7-81 0,-6 3-81 15</inkml:trace>
  <inkml:trace contextRef="#ctx0" brushRef="#br0" timeOffset="141297.62">13126 13743 370 0,'0'-7'289'0,"1"-5"31"16,1 4-98-16,-1 2-46 15,6 7-63-15,1 7-25 16,4 11-37-16,-2 11-1 16,-1 15 2-16,2 10-2 0,-4 6-8 15,-1-3-4-15,-4-11-12 16,1-9-3-16,0-13-8 15,1-5-4-15,-1-9-91 16,-2-5-83-16</inkml:trace>
  <inkml:trace contextRef="#ctx0" brushRef="#br0" timeOffset="141465.57">12993 13862 708 0,'5'-1'350'0,"10"-1"-107"15,14 3-34-15,16 8-39 0,9 3-9 16,5 1-36-16,0 2-23 16,0-1-51-16,-8 0-21 15,-7-2-87 1,-10-3 49-16</inkml:trace>
  <inkml:trace contextRef="#ctx0" brushRef="#br0" timeOffset="142177.97">13853 13724 467 0,'5'-7'279'16,"7"-10"-18"-16,5-1-40 16,7 7-48-16,2-1-31 0,2 10-57 15,-1 3-27-15,-7 12-43 16,-4 6-6-16,-12 10-2 15,-4 10 0-15,-10 10 6 16,1 3 3-16,8 2 1 16,6-10 2-16,13-13 3 15,4-4 1-15,7-13 2 16,1 0-1-16,-2-9-4 0,-1-3-4 16,-2-8 0-16,-2-5-1 15,2-8-1-15,0-10 1 16,-2-12 0-16,-1-7 2 15,-7-9 2-15,-5-1 0 16,-8 9-6 0,-2 5-3-16,-5 15-6 0,-1 12 0 15,2 13-5-15,-1 7-3 0,2 12-2 16,-2 7-1 0,5 11 6-16,1 11 1 15,4 10 3-15,3 3 1 16,-2-7 1-16,2-7 1 15,1-17 0 1,4-4-3-16,8-6-75 16,2-4-80-16</inkml:trace>
  <inkml:trace contextRef="#ctx0" brushRef="#br0" timeOffset="142677.34">14535 13927 492 0,'0'-4'362'0,"-3"-2"13"16,4 3-150-16,-1 2-54 16,0 1-89-16,8 2-23 15,21 4-25-15,31 49 3 16,-32-28 2-16,6 4-6 15,-10-8-14-15,3 1-6 16,-4-3-6-16,-7-5-42 0,-1 0-212 16</inkml:trace>
  <inkml:trace contextRef="#ctx0" brushRef="#br0" timeOffset="142958.91">14802 13890 591 0,'-7'0'305'0,"-4"3"-87"16,-7 10-98-16,-5 4-20 15,-1 14-22-15,-3 4-6 16,0 1-23-16,-2-2-13 16,2-4-15-1,1-3-6-15,4-9-25 0,7 1-95 16</inkml:trace>
  <inkml:trace contextRef="#ctx0" brushRef="#br0" timeOffset="143906.2">15049 14230 286 0,'1'-5'223'0,"1"-4"49"16,-2-3-31-16,-7 3-57 15,-1 0-29-15,-9-4-42 16,0 4-15-16,-4 0-28 16,-2 2-13-16,0 7-34 15,-4 1-14-15,5 6-16 16,2 1-6-16,5 6 0 15,7 4 3-15,6 4 5 16,6 4 5-16,12-2 7 16,7 1 5-16,8-5 7 15,5-2 4-15,1-7 13 16,-3-6 15-16,-7-13 34 16,-4-5 10-16,-12-9 21 0,-12-7-10 15,-11-1-35-15,-9 3-17 16,-10 5-49-1,1 6-55-15,3 13-176 16</inkml:trace>
  <inkml:trace contextRef="#ctx0" brushRef="#br0" timeOffset="145501.03">15538 13527 638 0,'2'-8'376'0,"-2"-10"-34"0,0 4-74 16,-1 7-105-16,-3 6-54 15,-3 14-77-15,3 12-22 16,-1 15-16-16,2 6 5 15,7 12 4-15,3 4 2 16,4 6 1-16,-1-2 1 16,1-6 3-16,1-4 3 15,0-20 3-15,-3-8 2 16,5-15 1-16,-3-10-5 16,12-5-4-16,8-5-6 15,5-3-81-15,6-6-82 0</inkml:trace>
  <inkml:trace contextRef="#ctx0" brushRef="#br0" timeOffset="145769.67">15267 13806 660 0,'7'-3'326'16,"9"2"-57"-16,16-5-86 0,12 3 13 15,26-4 28-15,0-1-30 16,7 1-56-16,1 4-31 16,-22-1-60-16,-4 4-15 15,-23 0-19-15,-12 1-6 16,-11 5-87-16,-6 2 54 15</inkml:trace>
  <inkml:trace contextRef="#ctx0" brushRef="#br0" timeOffset="175858.37">10307 15161 343 0,'-1'-9'238'0,"-3"-10"24"16,12-8-105-16,6-6-23 15,12-14-20-15,7-1-7 16,9 4-19-16,-1 6-9 16,-2 20-19-16,-4 15-18 15,-13 18-22-15,-6 10-3 0,-10 15-7 16,-2 3-2-16,1 2 0 15,1-3 1-15,7-5 1 16,5-6 2-16,6-10 4 16,5-6 4-16,1-15 9 31,1-2 3-31,-6-16 2 0,2-1-3 0,0-5-11 16,0-6-4-16,-1-6-7 15,-2-1-1-15,-9-1-1 16,-2 0-1-16,-6 8-2 15,-2 3 0-15,-5 10-2 16,0 8-2-16,0 14-5 0,-1 7 0 16,-2 15 3-16,1 6 2 15,3 10 8-15,7-1 0 16,11-3 1-16,5-7-2 16,16-13-94-16,10-2-400 15</inkml:trace>
  <inkml:trace contextRef="#ctx0" brushRef="#br0" timeOffset="176313.78">11218 15108 536 0,'-4'-1'347'16,"7"3"8"-16,6 5-177 0,10 11-103 15,10 4-7-15,2 4 0 16,4 3-7-16,0 2-15 31,-7-2-13-31,-5 0-18 0,-5-4-7 0,-7-6-162 16,0-4-292-16</inkml:trace>
  <inkml:trace contextRef="#ctx0" brushRef="#br0" timeOffset="176501.87">11479 15118 833 0,'-5'-5'417'0,"-10"-5"-130"16,2 6-68-16,-2 4-94 16,-3 4-31-16,-5 11-47 0,-3 2-16 15,-5 12-15-15,0 3-4 16,0 5-6-16,0 0-6 16,5-2-94-16,2 0-130 15</inkml:trace>
  <inkml:trace contextRef="#ctx0" brushRef="#br0" timeOffset="176918.75">11716 15395 494 0,'-1'-2'288'16,"-6"-5"-14"-16,-4 0-42 15,-6 0-56-15,-4 3-30 16,-3 5-68-16,0 2-31 16,3 12-36-16,2 5-10 15,9 5-5-15,8 4 2 16,12-2 3-16,10-1 3 0,10-9 9 16,2-6 14-16,2-11 43 15,-3-8 22-15,-8-5 22 16,-5-4-5-16,-11-11-32 15,-7-5-23-15,-8-5-38 16,-1 2-102-16</inkml:trace>
  <inkml:trace contextRef="#ctx0" brushRef="#br0" timeOffset="177336.68">12041 15040 693 0,'21'0'375'0,"13"-3"-98"15,15 2-122-15,0-2-28 16,3 5-68-16,-2 3-20 0,-5 0-31 16,-5 3-10-16,-10-2-156 15,-6-2-222-15</inkml:trace>
  <inkml:trace contextRef="#ctx0" brushRef="#br0" timeOffset="177529.81">12100 15181 738 0,'8'2'353'0,"16"4"-126"16,7 2-3-16,9-1-11 0,1 0-49 15,-3-2-69-15,2-2-30 16,3-1-106-16,1-2-284 15</inkml:trace>
  <inkml:trace contextRef="#ctx0" brushRef="#br0" timeOffset="178126.04">12781 14947 565 0,'14'-7'296'0,"18"-2"-80"16,-1 4-48-16,-2 13-74 15,-7 8-26-15,-12 14-33 16,-6 6-11-16,-8 4-11 15,-1 3-3-15,2-4-2 16,3-4 0-16,14-3 0 16,7-3 1-16,8-11 6 15,3-5 10-15,4-13 21 16,-1-9 6-16,-1-11 4 16,-1-3-6-16,-11-9-16 15,0-1-6-15,-7-4-10 16,-3-4-3-16,-7 8-9 15,-1 3 0-15,-4 8 0 16,-4 7 8-16,2 10 10 0,-8 5 3 16,7 14 1-1,-6 4-3-15,7 11-3 0,5 4 1 16,1 0-4-16,7 6-3 16,4-2-2-16,-1-1-3 15,6-3-71-15,4-3-374 0</inkml:trace>
  <inkml:trace contextRef="#ctx0" brushRef="#br0" timeOffset="178518.3">13445 15287 624 0,'1'0'298'0,"2"1"-113"0,-1 4-59 0,-2-5-42 16,0 0-11-16,0 24-5 15,-1 33-6-15,1-28-15 16,1 4-6-16,1-9-11 16,3-6-6-1,2-6-10-15,1-6-3 16,2-4 7-16,1-2-91 0</inkml:trace>
  <inkml:trace contextRef="#ctx0" brushRef="#br0" timeOffset="178686.26">13460 15123 779 0,'7'-2'493'15,"6"-5"-16"-15,1 4-273 0,-1-2-64 16,-2 0-90-16,-3 5-71 16</inkml:trace>
  <inkml:trace contextRef="#ctx0" brushRef="#br0" timeOffset="179552.87">14057 14948 773 0,'-25'4'343'16,"-25"6"-177"-16,4 8-58 15,13 10-73-15,10 5-12 16,19 10-11-16,8-1 2 16,23-2 3-16,10-2 0 15,17-9-1-15,2-6-3 0,1-9-8 16,-1-8-5-16,-11-6-46 16,2-6-32-16,-10-7-21 15,-3-2 3 1,-4-7 46-16,-8 0 37 0,-7 0 39 15,-5-1 16-15,-14 1 52 16,-6 0 25-16,-12-2 25 16,-5 5-5-16,-6 0-47 15,-1 7-29-15,3 7-48 16,0 4-9-16,5 7-8 16,6 5-1-16,12 8 4 15,7-1 3-15,8 2 1 16,7-2 4-16,1-5 3 15,4-1 2-15,13-5 2 0,1-6 0 16,9-3-2-16,3-6-1 16,3-8-2-16,1-3 0 15,-4-2 2 1,-4 0 7-16,-9 9 18 0,-3 5 5 0,-12 9 2 16,-2 6-7-16,-9 4-14 15,-5 8-2-15,-2 5 2 16,-5 1 2-1,-2-3-2-15,-3-4-2 16,2-6-6-16,-3-4 7 0,3-8-151 16</inkml:trace>
  <inkml:trace contextRef="#ctx0" brushRef="#br0" timeOffset="180026.34">15212 14664 793 0,'-15'-2'321'0,"-18"4"-193"16,-7 8-28-16,-6 19-41 16,-3 12-15-1,2 28-31-15,10 11-3 0,21 7 2 16,12-6 3-16,24-13 7 16,8-7 2-16,10-9 5 15,3-4-1-15,2-8-5 16,-2-7-5-16,-1-14-35 15,0-7-79-15</inkml:trace>
  <inkml:trace contextRef="#ctx0" brushRef="#br0" timeOffset="180421.19">15360 14790 697 0,'5'-1'315'0,"-1"1"-153"0,-1 9-58 16,-9 9-55 0,-7 5-13-16,-7 8-3 0,2 6 3 15,7 1 6-15,6-1 4 16,12-3 8-16,4-5 2 16,11-8-1-16,5 1-5 15,4-9-15-15,2-2-10 16,-4-8-15-16,-2-2-12 15,-5-6-58-15,-3-7-19 16,-7-5-26-16,-2-4-5 0,-5-7 52 16,-2-3 22-1,-1 1 36-15,4 1 19 0,2 10 26 16,0 7 12-16,0 15-4 16,-8 4 1-16,0 13-22 15,-1 9-10-15,-1 6-2 16,3 5-5-16,-4 3-4 15,2 1-3-15,1-5-6 16,0-5-4-16,11-6-136 16</inkml:trace>
  <inkml:trace contextRef="#ctx0" brushRef="#br0" timeOffset="180767.43">15978 15048 625 0,'-8'-11'351'0,"-6"-8"-74"15,-6-1-105-15,0 2-32 0,-7 5-60 16,-2 1-27-16,1 12-37 16,-2 2-13-16,2 18-7 15,1 3-3-15,9 10 2 16,5 3 4-16,13 1 3 15,13 3 3-15,15-4 6 16,5-2 5-16,14-11 21 16,4-8 13-16,2-14 34 15,-3-6 20-15,-11-12 5 16,-14-6-6-16,-19-11-30 16,-4 1-23-16,-18-7-29 15,-6-1-13-15,-9 5-34 16,-7 2-41-16,2 14-207 0</inkml:trace>
  <inkml:trace contextRef="#ctx0" brushRef="#br0" timeOffset="181122.02">16138 14836 820 0,'-4'-7'332'0,"-11"-6"-217"16,1 3-39-16,5 10-49 0,-2 4-17 15,11 6-6-15,0 4 10 16,12 6 32-16,3-2 26 15,5-2 39-15,3-2 8 16,-5-9 11-16,-3-5-1 16,-13-12-18-1,-2-3-13-15,-8-7-36 0,-6-2-20 16,5 2-29-16,2 1-13 16,2 10-107-16,13 7-112 15</inkml:trace>
  <inkml:trace contextRef="#ctx0" brushRef="#br0" timeOffset="181440.87">16402 14731 941 0,'9'2'417'15,"18"8"-200"-15,6 12-80 16,4 18-48-16,4 14-11 16,-9 20-16-16,-7 2-11 15,-14 7-31-15,-16-2-7 0,-16-12-2 16,-5-3 2-1,-10-17 4-15,0-9 4 0,-2-20 11 16,0-9 2-16,7-12-3 16,6-6-9-16,9-8-91 15</inkml:trace>
  <inkml:trace contextRef="#ctx0" brushRef="#br0" timeOffset="189892.15">17103 13598 532 0,'14'-10'227'16,"16"-10"-116"-16,8 3-12 0,5 8-19 16,-4 7-19-16,-2 14-24 15,-8 5-5-15,-18 13 7 16,-10 11 8-16,-19 12 5 15,-5 12-3-15,1 18-18 16,3-2-9-16,15 0-12 16,5-11-1-16,14-13 2 15,10-4 2-15,13-15 4 16,3-6 2-16,1-11 4 16,-2-10 4-16,-12-14 16 15,-6-6 6-15,-9-10 5 0,-6 1-14 16,-8 6-24-16,-6 5-15 15,-7 21-21-15,-4 13 4 16,0 32-1-16,9 21 4 16,11 23 8-1,11 6 4-15,4 2 4 16,-2-6 2-16,-11-16 3 0,-7-10 2 16,-8-20 5-16,-9-10 2 15,-2-14 2-15,3-5-1 16,8-16-10-16,15-1 14 15</inkml:trace>
  <inkml:trace contextRef="#ctx0" brushRef="#br0" timeOffset="190343.55">18088 14119 766 0,'4'4'296'16,"18"1"-173"-16,21-1 4 0,29 3 22 15,8-11 9 1,24 4-29-16,3 0-25 15,0 1-46-15,7 8-21 0,-23-7-20 0,-12 1-8 16,-39-2-29-16,-11 4-43 16,-27 7-54-16,-7-2-54 15,-13 6-85-15,-12 1-25 16</inkml:trace>
  <inkml:trace contextRef="#ctx0" brushRef="#br0" timeOffset="190777.44">18321 14229 380 0,'-18'2'235'15,"-16"-1"-8"-15,22 0-101 16,12-1-18-16,24 0-30 16,14 0-13-16,26-2 34 15,4 0 9-15,10-2 3 16,4 3-10-16,-2 2-54 15,-4 4-16-15,-16 1-12 16,-13-4-1-16,-23-2 0 0,-5-2 0 16,-12-8-68-16,-7 0-33 15,-10-7-22-15,-6-5 0 16,-7-4 68-16,-1-1 32 16,4-2 26-16,3 0 7 15,7 0 17-15,4 5 4 16,12 14-13-16,5 5-5 15,11 18-22-15,8 8-4 0,6 5 4 16,0 6 4-16,-2 2 5 16,-5-3 1-16,-7-3 1 15,-3-4-2-15,-11-7 15 16,1-3 21-16,-16-5 40 16,-11 2 24-16,-13-1 13 15,-9 3-8-15,-3 3-31 16,-1-1-25-16,5 7-17 15,6 2-43-15</inkml:trace>
  <inkml:trace contextRef="#ctx0" brushRef="#br0" timeOffset="191934.5">1757 16242 867 0,'18'5'354'16,"33"6"-214"-16,17-2-1 15,22-1-18-15,10 0-23 16,2-4-39-16,-2-3-15 15,-4-2-26 1,-14-5-10-16,-16-3-66 16,-13 1-73-16,-24-1-331 15</inkml:trace>
  <inkml:trace contextRef="#ctx0" brushRef="#br0" timeOffset="192159.5">1821 16357 579 0,'4'-1'311'0,"7"-2"-84"0,23-1-81 0,14 3-38 16,18 1-20-16,11 4-1 16,10 3-3-16,2 0-5 15,5-1-12-15,-4 1-13 31,-17-4-25-31,-5-2-11 0,-17-4-1 16,-9-4-94-16,-12-6-262 0</inkml:trace>
  <inkml:trace contextRef="#ctx0" brushRef="#br0" timeOffset="192411.46">2502 16096 813 0,'10'0'327'0,"18"2"-211"16,8 6-17-16,10 5-7 16,8 5 1-16,-1 0 4 15,-3 3-7-15,-16 2-16 0,-9 1-13 16,-22 2-13-16,-9-2 0 16,-19 2 0-16,-7 2 6 15,-11 3 11-15,-4 4 2 16,6 2-15-16,0-9-9 15,15 0-25-15,7-6-9 16,8-9-164-16</inkml:trace>
  <inkml:trace contextRef="#ctx0" brushRef="#br0" timeOffset="194180.8">3580 16232 832 0,'2'-2'403'0,"4"-1"-137"16,13 11-157-16,9 9-36 0,21 18-21 15,7 10 1 1,9 6 0-16,-3 2-4 15,-9-4-13-15,-7-8-11 0,-14-12-19 16,-4-3-56-16,-11-10-187 16</inkml:trace>
  <inkml:trace contextRef="#ctx0" brushRef="#br0" timeOffset="194400.57">4071 16247 966 0,'-4'-4'432'0,"-8"-2"-224"15,-1 5-54-15,-9 10-72 16,-5 8-31-16,-19 18-25 16,-12 12-5-16,-14 17-7 15,0 1-3-15,8-6-2 16,11-10-3-16,25-16 2 15,7-8-74-15</inkml:trace>
  <inkml:trace contextRef="#ctx0" brushRef="#br0" timeOffset="194885.16">4277 16607 825 0,'-3'-2'385'16,"-5"2"-183"-16,-7 6-119 16,-1 5-40-16,-5 12-43 15,0 2 0-15,3 2 7 16,2 2 0-16,8-6 1 16,3-5 0-16,5-10 4 0,5-6 6 15,6-9 4-15,2-7 2 16,4-13 3-16,2 0-3 15,0-5 3-15,1 0 0 16,-3 5-4-16,0 6-2 16,-5 6-10-16,-3 8-6 15,-2 9-3-15,1 7-1 16,6 9 1 0,9 6 2-16,7 7 0 0,3 2-2 0,-1 3-4 15,-8-5-27-15,-2-6-236 16</inkml:trace>
  <inkml:trace contextRef="#ctx0" brushRef="#br0" timeOffset="195033.61">4215 16681 1015 0,'8'-2'445'0,"22"-4"-203"0,9 2-81 16,18 4-56-16,2 0-33 15,-9 3-158-15</inkml:trace>
  <inkml:trace contextRef="#ctx0" brushRef="#br0" timeOffset="195441.78">4854 16375 878 0,'10'-5'364'0,"18"-8"-224"15,7 4-31-15,16 4-47 0,11 2-17 16,8 4-21 0,0 3-5-16,-8 2-19 15,-7 1-36-15,-22 0-206 16</inkml:trace>
  <inkml:trace contextRef="#ctx0" brushRef="#br0" timeOffset="195648.57">4924 16519 868 0,'6'0'352'16,"12"0"-178"-16,12 0-19 0,23-2 16 15,10 0-5-15,10-2-45 16,2 1-30-16,-9 6-51 15,-11-1 18-15</inkml:trace>
  <inkml:trace contextRef="#ctx0" brushRef="#br0" timeOffset="196048.56">5913 16295 826 0,'7'-2'379'16,"11"2"-163"-16,7 12-87 15,10 20-71-15,6 10-4 0,7 11-2 16,-4 0-3-16,-3-5-11 15,-4-3-8-15,-3-8-23 16,1-5-42-16</inkml:trace>
  <inkml:trace contextRef="#ctx0" brushRef="#br0" timeOffset="196288.54">6348 16290 1021 0,'-1'-1'430'15,"-12"-1"-258"-15,-5 3-51 16,-16 17-56-16,-6 6-21 16,-13 22 0-16,-7 9 2 15,-2-1-5 1,5-3-4-16,13-12-17 0,14-9-9 15,17-8-19-15,3-4-51 16</inkml:trace>
  <inkml:trace contextRef="#ctx0" brushRef="#br0" timeOffset="196708.44">6621 16646 496 0,'-9'-3'324'16,"-13"-4"6"-16,-3 2-141 16,-4 6-105-16,0 3-37 15,8 7-39-15,3 3-8 16,10 7 0-16,4 2 3 16,11 2 10-16,9 2 6 15,14-5 28-15,10-4 20 16,6-13 41-16,3-5 16 15,-5-14 21-15,-8-4 3 16,-19-8-10-16,-13-3-9 16,-22-1-46-16,-8 4-25 0,-9 4-46 15,2 6-23-15,10 14-69 16</inkml:trace>
  <inkml:trace contextRef="#ctx0" brushRef="#br0" timeOffset="197400.96">7366 16268 530 0,'2'-11'375'0,"1"-10"17"15,-3 13-192-15,0 5-49 16,1 21-89-16,2 15-33 16,5 26-10-16,4 12 1 15,-5 6 0-15,1-4-1 0,-1-13-6 16,-3-11-5-16,3-16-143 15</inkml:trace>
  <inkml:trace contextRef="#ctx0" brushRef="#br0" timeOffset="197562.03">7147 16438 870 0,'17'-2'428'0,"14"2"-139"0,25 5-125 15,5-1-7-15,15 0-56 16,7-3-25-16,3 0-22 0,7 6-143 16</inkml:trace>
  <inkml:trace contextRef="#ctx0" brushRef="#br0" timeOffset="198156.69">8202 16311 627 0,'16'-8'335'15,"10"-5"-62"-15,-4 13-190 16,-5 7-41-16,-15 19-25 16,-8 8-3-16,-10 18 0 0,1 7 0 15,2-1-5-15,13-2 0 0,11-17 9 32,6-5 10-32,14-13 25 0,-1-8 13 15,6-12 16 1,3-9 1-16,-3-12-14 15,1-7-9-15,-5-10-19 16,-6-8-8-16,-6-13-8 16,-4 2-4-16,-9 0-4 0,-3 9 0 15,-7 19-2 1,-3 10 2-16,-3 20-1 0,-2 10-4 16,1 16-3-16,2 11-5 15,7 13 0-15,2 5 0 16,7-5 0-16,4-3 0 15,3-14 4-15,1-2-115 0</inkml:trace>
  <inkml:trace contextRef="#ctx0" brushRef="#br0" timeOffset="198384.64">8798 16637 733 0,'1'6'340'0,"-2"2"-126"16,-4 11-123-16,4 2-2 15,-4 6-13-15,5-1-7 16,5 1-22-16,3-2-12 16,-1-6-18-1,2-6-4-15,1-7 0 0,-5-4-34 16</inkml:trace>
  <inkml:trace contextRef="#ctx0" brushRef="#br0" timeOffset="198550.17">8814 16487 839 0,'1'-3'476'16,"4"-4"-55"-16,-4 2-191 15,1 5-127-15,1 4-39 0,-3-4-37 16,0 0-127-16</inkml:trace>
  <inkml:trace contextRef="#ctx0" brushRef="#br0" timeOffset="199339.87">9513 16454 839 0,'-16'-8'360'0,"-24"-2"-203"16,2 6-46-1,3 10-55-15,-1 5-28 0,8 13-32 0,3 6-8 16,11 6-1-16,12 3 1 15,12-2 8-15,7-1 4 16,14-6 0-16,3-5 1 16,14-6-1-16,5-8-6 15,8-7-105 1,2-4-97-16</inkml:trace>
  <inkml:trace contextRef="#ctx0" brushRef="#br0" timeOffset="199644.1">9848 16579 422 0,'-3'-12'268'0,"-3"-12"-3"16,-6 4-37-16,-14 3-90 0,-6 3-33 16,-16 3-60-1,1 6-21-15,8 7-22 16,7 7-8-16,13 10-3 16,11 5 4-16,8 5 13 15,8 1 8-15,13-2 5 0,3-4-2 16,15-8-3-16,2-5-1 15,2-10 2-15,1-3 1 16,1-8 4-16,1-3 12 16,4-3 43-16,1 2 18 15,-11 8 25-15,-7 6 3 16,-18 8-26-16,-9 5-18 0,-10 2-26 16,-5 0-13-16,-4-1-19 15,-2 2-3-15,-1-6-4 16,1-3 2-16,1-6-139 15</inkml:trace>
  <inkml:trace contextRef="#ctx0" brushRef="#br0" timeOffset="200108.64">10607 16108 592 0,'-34'9'269'16,"-22"7"-76"-16,-2 19-163 15,3 11-7-15,18 21 8 16,6 11 8-16,17 10 21 16,8-2 8-16,9-13 1 15,9-11-5-15,15-15-20 16,7-3-11-16,15-15-13 16,6-7-6-16,11-13-38 0,2-5-119 15</inkml:trace>
  <inkml:trace contextRef="#ctx0" brushRef="#br0" timeOffset="200358.11">10770 16304 716 0,'0'7'300'16,"2"9"-147"-16,-6 6-49 15,-2 10-13-15,-2 4-14 16,0 3-18-16,7-1-4 16,1-6-9-16,9-2-3 0,6-5-19 0,3-5-7 31,5-7-17-31,-3-4-33 16,6-8-154-16,-7-4-174 0</inkml:trace>
  <inkml:trace contextRef="#ctx0" brushRef="#br0" timeOffset="200525.79">10945 16401 367 0,'2'-6'252'0,"0"-7"-10"0,-1 7-53 16,2 6-30-16,-3 10-60 15,0 9-22-15,0 16-16 16,-4 6 10-16,-2 7 0 16,-2 1-12-16,-2 0-23 15,2-2-13 1,6-8-22-16,4-4-89 0</inkml:trace>
  <inkml:trace contextRef="#ctx0" brushRef="#br0" timeOffset="200856.53">11324 16380 647 0,'-16'-10'299'0,"-19"-7"-132"16,0 8-50-16,3 14-54 15,0 10-24-15,3 14-20 16,1 10 2-16,12 10 8 16,6 3 3-16,16 1 7 15,9-3-2-15,17-11 11 16,11-2 8-16,10-14 13 15,4-10 7-15,1-16 12 16,-6-9 10-16,-13-15 24 16,-14-4 2-16,-23-12-20 15,-13-6-20-15,-20-10-49 16,-4-1-16-16,5 5-30 16,4 9-48-16,12 19-131 15</inkml:trace>
  <inkml:trace contextRef="#ctx0" brushRef="#br0" timeOffset="201200.87">11645 16249 771 0,'-9'-2'281'0,"-7"4"-233"15,0 2-26-15,8 12 2 16,7 4 10-16,12 9 30 16,7-3 20-16,7 2 27 15,5-5 8-15,-1-13 10 16,-9-2 5-16,-5-12-9 0,-4-9-12 15,-12-9-28 1,0-5-23-16,-10-1-37 0,-5 1-16 16,6 12-77-16,-3 5-66 15</inkml:trace>
  <inkml:trace contextRef="#ctx0" brushRef="#br0" timeOffset="201465.07">11894 16197 925 0,'17'12'414'0,"9"10"-183"0,3 19-70 16,0 12-12-16,-11 12-30 15,-3 8-26-15,-16 3-51 16,-9-6-13-16,-13-7-12 16,-6-9-2-16,-1-17 0 15,2-5-1-15,7-12-111 16,2-7-100-16</inkml:trace>
  <inkml:trace contextRef="#ctx0" brushRef="#br0" timeOffset="201930.93">12439 16190 788 0,'4'0'369'0,"5"7"-133"15,2 10-111-15,-4 23-72 16,-3 10 0-16,-5 22 1 16,-2 6-2-16,-4-2-6 15,2-2-5-15,10-14-14 16,12-27-4-1,-9-17 1-15,1 1 1 0,39 27-1 16,4-11 1-16,-2-27-48 16,-28-22-65-16</inkml:trace>
  <inkml:trace contextRef="#ctx0" brushRef="#br0" timeOffset="202151.14">12295 16501 529 0,'3'-2'337'0,"9"-2"48"15,7 1-158-15,20 3-43 16,11-1-1-16,24 4-10 16,-2 2-24-16,-6 0-47 15,-12 2-22-15,-20-7-46 16,-11 0-11-16,-11-5-111 15,-2-2-399-15</inkml:trace>
  <inkml:trace contextRef="#ctx0" brushRef="#br0" timeOffset="-201703.19">13279 16464 564 0,'9'1'299'16,"25"-1"-62"-16,18-5-35 16,34-7-38-16,10-1-38 0,14 4-52 15,-1 4-17-15,-18 3-27 16,-3 6-14-16,-24 6-47 31,-14 2-62-31,-17 4-347 0</inkml:trace>
  <inkml:trace contextRef="#ctx0" brushRef="#br0" timeOffset="-201385.85">13381 16539 465 0,'-4'2'256'16,"4"-2"-65"-16,17-3-9 0,38-5-46 0,16 3-20 16,15 2-21-16,6-1-32 15,-13 1-35-15,-13-4-13 16,-15 1-65-16,-12-1-57 16,-23-4-92-16,-8-2-27 15,-15-5 47-15,-4-1 63 16,0 4 118-16,8 2 40 0,14 5 45 15,11 3 8-15,20 10-5 16,4 8-6 0,3 12-33-16,-1 7-10 0,-21 2 18 15,-14-3 21-15,-19 0 22 16,-15-4-2-16,-9-10-30 31,2 1-20-31</inkml:trace>
  <inkml:trace contextRef="#ctx0" brushRef="#br0" timeOffset="-200900.39">14709 16536 783 0,'13'-13'354'0,"22"-12"-161"15,-2-7-43-15,-1-6-61 16,-4 0-21-16,-8-3-9 16,-5-1 11-16,-9 7 13 15,-3 2 2-15,-5 10-27 16,0 9-22-16,-2 16-34 0,-2 9-8 15,3 19-13-15,3 13 0 16,2 25 11 0,5 2 1-16,6 7 7 0,-2-6 6 15,3-23 0-15,5-3 1 16,7-16-88-16,5-10-106 16</inkml:trace>
  <inkml:trace contextRef="#ctx0" brushRef="#br0" timeOffset="-200581.73">15513 16393 735 0,'-15'-14'399'16,"-11"-12"-100"-16,-3 8-124 16,-3 3-43-16,-2 10-70 15,1 5-28-15,1 18-33 16,0 11-6-16,9 14-6 15,7 7 0-15,16 2 6 16,12-2 2-16,15-10 4 16,10-2 3-16,16-15 7 15,6-8 6-15,-2-23 18 16,3-4 11-16,-18-17 68 0,-11-5 16 16,-14-3 2-16,-22-14-8 15,-22-10-66-15,-9-1-22 16,-20 8-24-16,1 13-8 15,1 27-17-15,5 14 29 16,20 17-250-16</inkml:trace>
  <inkml:trace contextRef="#ctx0" brushRef="#br0" timeOffset="-200278.38">15476 16297 932 0,'3'-2'420'0,"-3"2"-206"0,-7 12-88 0,-14 25-93 16,-5 12-10-1,-4 14-7-15,1 3-4 16,11-9-316-16</inkml:trace>
  <inkml:trace contextRef="#ctx0" brushRef="#br0" timeOffset="-199938.88">15971 16465 1036 0,'7'-1'440'0,"13"-1"-226"16,5 2-17-16,13-7-51 15,7 1-23-15,6 0-60 16,2 3-26-16,-5 6-43 16,-6 7-58-16,-16 2-182 15</inkml:trace>
  <inkml:trace contextRef="#ctx0" brushRef="#br0" timeOffset="-199770.28">15986 16592 583 0,'6'5'398'0,"6"0"58"0,20 0-184 15,9 1 11-15,12-5-75 16,2 2-56-16,2 1-89 16,-2-3-69-1</inkml:trace>
  <inkml:trace contextRef="#ctx0" brushRef="#br0" timeOffset="-199253.14">17014 16329 960 0,'-22'-8'414'16,"-24"-9"-233"-16,-3 6-60 0,6 17-81 15,4 7-28-15,9 20-26 16,7 10-3-16,14 15 4 16,9 2 4-16,20-3 8 0,13-6 3 15,17-14 17 1,10-7 20-16,6-21 44 0,-3-9 30 15,-7-16 49-15,-8-7 1 16,-14-9-17-16,-12-10-22 16,-22-10-58-16,-12-7-21 0,-16 1-35 15,-3 8-14 1,-2 15-31 0,-1 12-49-16,9 14-124 15,-1 9-91-15</inkml:trace>
  <inkml:trace contextRef="#ctx0" brushRef="#br0" timeOffset="-199100.53">17101 16330 595 0,'-5'4'357'0,"-5"4"-16"16,-10 13-164-16,-6 9-21 16,-17 12-40-16,-8 4-24 15,1 4-41-15,4-4-16 16,20-10-57-16,16-5-138 15</inkml:trace>
  <inkml:trace contextRef="#ctx0" brushRef="#br0" timeOffset="-198676.8">17673 16297 690 0,'8'-4'398'15,"8"-2"-46"1,-1 19-237-16,-1 20-51 0,1 23-49 15,-1 6-5-15,-5 6 1 16,-1-5 2-16,-2-15 1 16,2-6 0-1,2-17-205-15</inkml:trace>
  <inkml:trace contextRef="#ctx0" brushRef="#br0" timeOffset="-198529.86">17578 16500 999 0,'16'2'477'0,"11"3"-203"16,30-1-88-1,15 0-23-15,9-3-77 0,-3 1-35 16,-15 2-123-16</inkml:trace>
  <inkml:trace contextRef="#ctx0" brushRef="#br0" timeOffset="-197980.75">18404 16274 900 0,'11'0'403'0,"9"0"-188"16,-10 16-140-16,-4 11-31 0,-10 19-32 15,-5 10-6-15,7 2 1 16,2-3 2-16,15-11 8 16,6-11 8-16,4-13 47 15,6-10 11-15,-1-14 9 31,-2-9-4-31,1-10-43 0,-4-9-10 16,-8-12-13-16,-2-5-2 16,-9-1-7-1,-3 7-4-15,-5 18-9 0,-4 12-9 16,-4 23-6-16,-3 12-2 16,4 18 4-16,3 3 5 15,9 5 6-15,8-3 2 0,10-7-7 16,3-5-118-1</inkml:trace>
  <inkml:trace contextRef="#ctx0" brushRef="#br0" timeOffset="-197794.57">18968 16609 745 0,'-1'4'332'0,"-2"11"-117"16,1 1-115-16,-1 7-20 15,1 1-12-15,4 3-28 0,-2-2-10 16,5-4-14-16,1-3-2 16,-2-10 0-1,4-2-12-15,-7-10-271 16</inkml:trace>
  <inkml:trace contextRef="#ctx0" brushRef="#br0" timeOffset="-197649.27">18970 16370 1180 0,'-4'-2'564'0,"-2"-2"-230"0,1 4-186 15,2 3-63-15,1 3-45 16,2-6-98-16</inkml:trace>
  <inkml:trace contextRef="#ctx0" brushRef="#br0" timeOffset="-197186.13">19652 16373 632 0,'-19'-20'369'15,"-16"-13"-53"-15,-7 4-149 16,1 10-48-16,-1 14-73 16,8 11-26-16,3 23-30 15,3 10-6-15,21 21 6 16,8 3 4-16,27-1 4 15,9-7-1-15,11-16-40 16,11-9-51-16,7-14-177 16,3-6-125-16</inkml:trace>
  <inkml:trace contextRef="#ctx0" brushRef="#br0" timeOffset="-196898.36">19939 16481 646 0,'-6'-21'352'0,"-7"-29"-68"0,-8 3-43 16,-6 16-106-1,-3 7-35-15,-8 19-67 0,1 7-23 16,2 13-15-16,4 9-3 16,11 10 1-16,10 1 0 15,10 0 6-15,8-4 3 16,10-7 9-16,6-3 9 16,11-13 30-1,3-8 8-15,12-4 5 16,-2-8-3-16,4-5-20 0,1-1 1 0,-5 0 15 15,0 4 3-15,-14 14-4 16,-10 9-9-16,-17 13-19 0,-9 5-4 16,-17 3 1-16,-7 0 2 31,-3-6-4-31,-1-2-4 16,9-11 20-16,8-4-97 15</inkml:trace>
  <inkml:trace contextRef="#ctx0" brushRef="#br0" timeOffset="-196423.15">20728 16026 736 0,'-21'0'350'16,"-15"1"-104"-16,-12 18-172 15,-2 11-31-15,1 17-24 16,0 9-10-16,15 22-9 15,4 8 1-15,30 6 23 16,11-3 26-16,25-21 35 16,15-13 4-16,10-20-16 0,5-8-22 15,0-15-115-15,-7-7-61 16</inkml:trace>
  <inkml:trace contextRef="#ctx0" brushRef="#br0" timeOffset="-196043.76">20881 16200 661 0,'5'-7'344'15,"-1"-3"-66"-15,2-1-79 16,-6 14-87-16,-7 5-36 0,-11 16-67 16,-5 9-11-16,-5 16 0 15,6 5 3 1,19 3 5-16,11-3 3 15,19-10 8-15,3-9 2 16,5-13-1-16,-4-9-6 0,-2-10-61 16,-5-5-47-16,-3-13-72 15,-3-8-6-15,-7-9 57 16,-2-9 50-16,-9-11 106 16,-1 2 44-16,-4 5 59 15,1 11 14-15,1 21-13 16,2 9-36-16,-2 18-62 0,0 10-21 15,3 20-22 1,3 8 2-16,4 5 1 0,-1 1 1 16,1-8 0-16,1-5-41 0,4-14-269 15</inkml:trace>
  <inkml:trace contextRef="#ctx0" brushRef="#br0" timeOffset="-195761.87">21430 16353 765 0,'-15'-6'373'0,"-16"-8"-158"15,-7 3-50-15,-3 12-97 16,2 6-33-16,3 15-29 16,8 9-6-16,16 13-3 15,10 3 0-15,20 1 5 16,10-4 4-16,16-11 39 0,1-6 16 15,0-16 21-15,-6-9 17 16,-9-10 12-16,-8-9-2 16,-14-11-13-16,-8-5-19 15,-14-11-49-15,-1-2-13 16,-4 3-45-16,4 5-65 16,7 16-307-16</inkml:trace>
  <inkml:trace contextRef="#ctx0" brushRef="#br0" timeOffset="-195492.27">21554 16234 723 0,'-4'-12'338'0,"-5"-8"-151"16,3 10-81-16,0 4-34 15,8 11-49-15,5 5-14 16,13 8 23-16,5 1 38 16,4-2 65-16,3-2 22 15,-10-9-7-15,-6-5-11 16,-11-6-45-16,-9-6-20 16,-11-5-30-16,-3 0-20 15,-5 0-65-15,2 5-99 16</inkml:trace>
  <inkml:trace contextRef="#ctx0" brushRef="#br0" timeOffset="-195240.14">21821 16111 837 0,'22'-2'474'16,"10"-3"-71"-16,6 15-197 16,1 12-70-16,3 21-56 15,0 15-22-15,-11 32-36 0,-12 6-4 16,-27 2-7-16,-14-8 0 16,-14-29 1-16,-2-9 0 15,10-21 62-15,5-9-156 16</inkml:trace>
  <inkml:trace contextRef="#ctx0" brushRef="#br0" timeOffset="-194833.19">22495 16125 1186 0,'2'-1'501'0,"9"4"-300"16,-3 11-81-16,-5 19-93 15,1 12-13-15,-5 17-5 0,-1 10 1 16,2 7 0-16,3-2-1 16,5-12 0-16,2-10 0 15,5-19 1-15,0-10-1 16,4-10-2-16,1-8-4 15,7-5-20-15,4-4-33 16,6-5-203-16</inkml:trace>
  <inkml:trace contextRef="#ctx0" brushRef="#br0" timeOffset="-194611.06">22371 16420 897 0,'0'3'445'16,"-3"-1"-127"-16,16 6-77 15,12 4-14-15,24-3 2 16,15 1-13-16,19-6-83 16,-1-2-37-16,-14-2-48 0,-12 0-23 15,-31-1-50-15,-9-2-51 16,-19 3-647-1</inkml:trace>
  <inkml:trace contextRef="#ctx0" brushRef="#br0" timeOffset="-184554.57">2025 17590 531 0,'-15'2'321'0,"-11"-1"-40"16,18 3-121-16,12 2-41 15,26-2-58-15,15 0-23 0,34-4-17 16,22 0 1-1,22-2 4-15,7 0-1 0,-4-2 0 32,-13 3-4-32,-16 7-48 0,-17-11-103 15</inkml:trace>
  <inkml:trace contextRef="#ctx0" brushRef="#br0" timeOffset="-184301.75">2133 17724 327 0,'-6'1'247'16,"-2"-1"35"-16,13-2-109 0,16-3-28 0,22-1-32 15,16-1-20-15,29 1 4 16,3 5 1-16,2 2-30 15,-3 5-20-15,-11-3-28 16,-3-1-9 0,-12-4-141-16,-6-6-175 0</inkml:trace>
  <inkml:trace contextRef="#ctx0" brushRef="#br0" timeOffset="-184119.78">2748 17471 601 0,'-4'-6'323'0,"4"-3"-91"15,8 9-79-15,26 9-49 16,12 9-34-16,15 12 3 16,-1 1 3-16,-19-2 5 0,-12 0 0 15,-29-5-8-15,-9-1-7 32,-16-2-22-32,-5-5-7 0,2-3-11 0,1 1-50 15</inkml:trace>
  <inkml:trace contextRef="#ctx0" brushRef="#br0" timeOffset="-183373.43">4268 17317 709 0,'7'-8'396'0,"5"-8"-86"15,-5 16-160-15,-7 7-50 0,-3 23-61 16,-2 13-15 0,-1 25-7-16,5 8-3 0,6 3-2 15,10 0-1-15,13-7 3 16,5-7 0-16,9-14 3 16,-3-8 1-16,-7-21-3 15,-4-9 12-15,-8-17-163 16</inkml:trace>
  <inkml:trace contextRef="#ctx0" brushRef="#br0" timeOffset="-183202.34">4055 17607 1097 0,'3'4'432'15,"20"9"-279"1,17-5-23-16,30-2-16 0,18-2-19 15,4-4-33-15,-5 3-26 16,-9-3-157-16</inkml:trace>
  <inkml:trace contextRef="#ctx0" brushRef="#br0" timeOffset="-182866.2">5046 17572 1035 0,'3'-1'419'0,"8"1"-258"0,17 0-38 15,23 0-44-15,14 1-9 16,14 0-22-16,-2 3-12 16,-14 0-18-16,-12-1-8 15,-16 0-71 1,-9 2-72-16</inkml:trace>
  <inkml:trace contextRef="#ctx0" brushRef="#br0" timeOffset="-182609.1">5139 17752 555 0,'-6'2'355'15,"-3"4"-38"-15,16-3-110 16,10-1-28-16,22-4-44 0,13-2-9 16,17-4 4-16,-1 2 3 15,-9 4-18-15,-11 0-16 16,-19 4-46-16,-6 1-20 0,-11 2-22 16,-5-2-9-16,-6 1-106 15,0 1-49-15</inkml:trace>
  <inkml:trace contextRef="#ctx0" brushRef="#br0" timeOffset="-179830.1">6196 17731 555 0,'0'-2'315'0,"1"-2"-45"16,17-14-139-16,9-9-22 0,13-13-39 15,5-7-8-15,-6-10-3 16,0 0 5-16,-16-1 18 16,-6 4 13-16,-8 18 15 31,-9 13-9-31,5 30-37 0,-3 18-23 16,-1 32-36-16,7 12-3 15,-5 9 3 1,-2 1 1-16,2-9 1 15,-1-7 0-15,7-12-5 0,1-10-73 16,10-18-187-16</inkml:trace>
  <inkml:trace contextRef="#ctx0" brushRef="#br0" timeOffset="-179519.18">6878 17566 729 0,'0'-10'355'0,"-5"-10"-112"16,-5 4-46-16,-8 6-64 15,-6 6-32-15,-2 16-59 16,1 3-19-16,10 17-23 16,6 5-3-16,18 8 2 15,15 3 1-15,10-8 0 16,12-4 3-16,4-19 8 15,1-10 11-15,2-17 53 16,-3-10 42-16,-14-10 43 0,-13-8 11 16,-30-2-31-16,-20 6-39 15,-20 5-59-15,-3 7-25 16,7 14-25 0,8 3-9-16,14 6-174 0,9 8-179 15</inkml:trace>
  <inkml:trace contextRef="#ctx0" brushRef="#br0" timeOffset="-179066.19">7879 17171 1028 0,'-5'-4'463'16,"-6"4"-248"-16,-16 13-56 0,-19 33-115 15,-14 22-15 1,-19 37-8-16,-2 12-2 0,7 14-5 16,9-2 0-1,16-15-2-15,8-12 1 16,10-38 3-16,3-15 2 15,12-31 4-15,4-4-1 16,14-12-12-16,9-8-6 16,11-4 23-16</inkml:trace>
  <inkml:trace contextRef="#ctx0" brushRef="#br0" timeOffset="-178154.9">8087 17574 798 0,'11'-7'416'0,"9"-8"-117"0,-2 4-72 15,-5 12-96-15,-10 9-52 0,-5 20-56 16,-7 7-12-16,-3 16-3 15,8 0-1-15,9 2-3 16,12-6 2-16,17-13 2 16,8-12 2-16,4-18 6 15,0-10 3-15,-13-20 7 16,-7-7 0-16,-8-10-3 16,-4-4-2-16,-1 1-8 15,-3 0-1-15,-7 9-4 16,-3 8-3-16,-9 13-10 15,3 14-6-15,-10 17-3 16,7 6 1-16,6 14 6 16,-8 1 3-16,19 6 3 15,-2 1 1-15,4-4 0 16,5-4 1-16,4-10-182 16</inkml:trace>
  <inkml:trace contextRef="#ctx0" brushRef="#br0" timeOffset="-177946.7">8636 17841 1711 0,'-4'16'17'15,"2"7"1"-15,-2 15 14 0,8-2-13 16,6-5-5-1,5-13-7-15,0-5-2 16,1-13-79-16,-3-6-190 16</inkml:trace>
  <inkml:trace contextRef="#ctx0" brushRef="#br0" timeOffset="-177821.38">8665 17668 1181 0,'0'-4'535'0,"0"0"-278"16,3-1-73-16,-3 4-112 0,0 1 0 0</inkml:trace>
  <inkml:trace contextRef="#ctx0" brushRef="#br0" timeOffset="-176991.26">9414 17658 511 0,'-3'-8'313'0,"-8"-9"-37"0,-1-1-46 16,-12-1-75-16,-5 3-31 16,-11 10-49-16,-5 6-18 15,-6 11-40-15,0 8-22 16,11 15-17-16,10 3 2 15,22 6 6-15,15 6 4 0,27-5 8 16,17-2-4 0,15-11-2-1,1-10-4-15,1-15-25 0,-7-8-45 16,-8-11-84-16,-4-4-54 16,-10-6-90-16,-9-2 28 15,-10 1 99-15,-8 1 105 16,-10 2 232-16,-2-3 60 0,-13 3 52 15,-2 1-21-15,-15 4-82 16,-4 4-32-16,-9 9-56 16,2 4-24-16,6 8-29 15,7 6-2-15,12 6 2 16,11 2 1-16,9 2-2 16,5 2-1-16,13-5 0 15,5-3 2-15,10-10 5 16,7-6 2-16,5-11 0 15,1-7-1-15,3-6-5 16,-3-2 5-16,-6 3 34 16,-5 7 10-16,-16 11 6 15,-6 6-5-15,-14 11-24 16,-2 8-4-16,-9 10-1 0,-5 4 0 16,-3 1-13-1,2-3-7-15,6-13-40 16,-1-11-52-16</inkml:trace>
  <inkml:trace contextRef="#ctx0" brushRef="#br0" timeOffset="-176555.61">10382 17333 859 0,'-17'0'369'0,"-23"6"-191"0,-1 11-42 16,-2 23-52-16,2 8-17 0,7 17-33 15,8 6-6 1,24 6-10-16,11 2-4 15,21-7-4-15,9-6-3 16,13-14-1-16,1-12-4 16,2-22-43-16,-1-9-98 15</inkml:trace>
  <inkml:trace contextRef="#ctx0" brushRef="#br0" timeOffset="-176182.86">10554 17521 558 0,'2'-5'322'0,"3"-6"-30"15,-5 5-83-15,-3 16-97 16,-5 1-30-16,0 18-51 16,2 3-1-16,6-2-2 15,6 5-2-15,11-6-2 16,7-1-4-16,5-2-4 15,5-5-2-15,-6-8-7 0,-2-3-20 16,-2-10-97-16,-8-3-51 16,-2-12-54-16,0-2 19 15,-9-9 102-15,1-3 70 16,-2 2 115-16,-4 1 32 16,1 6 51-16,-2 9 5 15,-3 8-32-15,0 3-23 16,-1 15-51-16,4 5-23 15,0 11-26-15,0 7-4 16,0 2-7-16,0 3-2 16,5 0-76-16,8-2-63 15</inkml:trace>
  <inkml:trace contextRef="#ctx0" brushRef="#br0" timeOffset="-175864.15">11287 17605 604 0,'-9'-11'372'0,"-7"-12"11"16,-8 1-113-16,-9 9-84 16,-4 5-43-16,-7 8-71 0,3 11-27 15,3 13-27-15,9 3-6 16,16 17-6-16,10-1 0 15,21-2 4-15,12 0 3 16,19-11 9-16,5-7 10 16,-3-15 22-1,-2-8 9-15,-14-10 18 0,-10-10 1 16,-10-15-13-16,-9 4-13 16,-12-6-32-16,-8 0-17 15,-3 10-70-15,-4-4-54 16,2 10-175-16</inkml:trace>
  <inkml:trace contextRef="#ctx0" brushRef="#br0" timeOffset="-175539.17">11545 17426 892 0,'-7'1'363'15,"-5"6"-238"-15,5 7-50 16,7 4-42-16,3 4-6 16,14 4 15-16,6-3 14 15,11-1 34-15,3-3 20 16,0-15 31-16,-5-1 6 15,-14-11 3 1,-5-3-8-16,-12-7-40 16,-9-2-21-16,-14 2-49 15,-11-2-20-15,-11 10-18 0,5 2-20 16</inkml:trace>
  <inkml:trace contextRef="#ctx0" brushRef="#br0" timeOffset="-175157.54">11913 17294 959 0,'13'0'462'0,"10"7"-181"16,20 27-142-16,11 13-50 15,0 20-40-15,-6 6-8 16,-31 4-7-16,-20 0-4 16,-32 0-3-16,-8-2 0 15,22-44-4 17,10-16-3-32,1 1-103 0,-20 26-208 0</inkml:trace>
  <inkml:trace contextRef="#ctx0" brushRef="#br0" timeOffset="-174889.92">12545 17831 1404 0,'1'0'610'16,"1"3"-323"-1,-1 0-52-15,-1-3-83 0,-1 0-37 0,0 0-50 16,1 0-21 0,0 0-17-16</inkml:trace>
  <inkml:trace contextRef="#ctx0" brushRef="#br0" timeOffset="-173213.66">13364 17708 547 0,'4'-6'332'0,"4"-4"-31"16,8-11-107-16,3-3-25 15,4-8-38-15,-2-2-23 16,-2-4-32-16,-3 0-11 16,-6 5-16-16,-3 5-3 0,-4 15-9 15,-2 8-11-15,-1 12-20 16,2 8-6 0,5 14-9-16,6 10 4 0,5 5 5 15,1 1 0 1,-2-3 0-16,-3-2 1 15,-10-7-116-15,0-6-203 0</inkml:trace>
  <inkml:trace contextRef="#ctx0" brushRef="#br0" timeOffset="-172870.83">13665 17278 675 0,'-23'-14'347'0,"-31"-8"-95"0,-6 8-77 16,-15 14-95 0,3 9-25-16,0 16-44 0,4 12-11 15,14 22-10-15,7 9-7 16,24 11 10-16,13-2 10 16,30 1 19-1,10-2 8-15,23 1 7 0,13-7-1 0,29-18 6 16,19-14 4-16,3-32 15 15,-2-15 30 1,-20-34 56-16,-13-13 9 16,-22-25-10-1,-19-6-31-15,-41-6-58 16,-24-11-7-16,-44-5-8 0,-14 4-8 16,-8 22-28-16,1 25-21 0,13 42-25 15,6 16-69-15</inkml:trace>
</inkml:ink>
</file>

<file path=ppt/ink/ink5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08:51:38.22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2471 10073 545 0,'2'-3'325'16,"6"3"-53"-16,-31 5-85 15,-17 4-19-15,-29 4-39 16,-15 1-18-16,-3-4-42 15,-2-2-13-15,5-3-31 16,5-8-7-16,16-1-5 16,15-1-6-16,25-2-11 0,15 3-13 15,14 1-18 1,13-2 2-16,27 5 12 16,13 5 15-16,14 11 25 15,1 10 2-15,-19 13-1 16,-15 6 1-16,-37 15-7 15,-21 7 1-15,-24 5 1 0,-13-4-3 0,-6-16-1 16,1-10 3 0,13-19 6-16,9-10 0 15,23-11-6-15,12-2-10 16,24-7-10-16,16-1-2 16,24 3 3-16,11 3 4 15,1 4 4-15,-5 5 0 16,-8 1-5-16,-12 0-98 15</inkml:trace>
  <inkml:trace contextRef="#ctx0" brushRef="#br0" timeOffset="298.44">2283 10429 862 0,'9'-4'353'16,"27"0"-201"-1,12 0-58-15,12 1-28 16,6 3-9-16,-13-1-18 0,-8 1-10 16,-10-1-29-16,-10-1-49 15,-16 1-85-15,-9-1-46 16,-12 1-106 0,-7 1 41-16,-5 0 96 15,2 2 74-15,7 6 196 0,2 0 32 16,10 8 35-16,-2 5-19 15,5 4-61 1,6 5-25-16,1 0-45 0,6 0-9 16,-4-5-42-16,7-1-139 15</inkml:trace>
  <inkml:trace contextRef="#ctx0" brushRef="#br0" timeOffset="698.32">3008 10514 704 0,'-9'-10'373'16,"-4"-9"-98"-16,-12-3-123 15,3 6-36-15,-7 6-60 0,-4 4-24 16,0 13-36 0,3 2-14-16,11 16-11 15,6 6-2-15,17-3 4 16,7 4 5-16,15-15 14 15,6-7 6-15,8-4 10 16,-4-8 6-16,-7-5 10 16,-6-7 7-16,-4-3 12 15,-4-3 8-15,-2-1 9 16,-3 4-4-16,-1 9-21 0,-1 6-17 16,0 10-26-16,7 7-5 15,2 5 2-15,1 6 5 16,9 0 7-16,-4-1 2 15,2-5 7-15,5-8 13 16,-2-12 62-16,1-4 27 16,-3-12 30-16,-3-1-2 15,-4-6-51-15,-10-2-23 16,-10 5-60-16,-8 3-114 0</inkml:trace>
  <inkml:trace contextRef="#ctx0" brushRef="#br0" timeOffset="1362.15">4093 10462 539 0,'-5'4'297'0,"4"13"-4"16,2 4-228-16,18 10-38 15,7 0 16-15,12-4 20 0,7-6 3 16,6-10-4-16,0-5-1 16,-3-10 14-1,-13-9 15-15,-9-2 27 0,-8-2 10 0,-15-5-2 16,3 8-13-16,-13-1-33 16,1 7-25-1,3 10-35 1,-4 4-15-16,10 22-18 15,5 4 2-15,3 19 6 0,-3 9 3 16,-9 5 6 0,-11 0 4-16,-16-10 5 0,-2-8 4 15,-6-18 7-15,-2-12 4 16,1-18 5-16,0-14-3 0,6-24-22 16,8-6-14-16,9-12-71 15,11-1-71 1</inkml:trace>
  <inkml:trace contextRef="#ctx0" brushRef="#br0" timeOffset="1515.93">4547 10180 1191 0,'0'-6'504'0,"0"6"-316"16,-4 12-81-16,-7 24-102 15,3 18-7-15,1 20-162 16</inkml:trace>
  <inkml:trace contextRef="#ctx0" brushRef="#br0" timeOffset="1974.82">4698 10488 909 0,'-4'1'356'0,"-3"8"-234"0,2 1-44 16,6 7-13-16,9 0-1 0,10 0 4 15,6-3 5 1,6-8 10-16,5-1 1 0,-4-8 2 15,0-5-5 1,-5-2-14-16,-6-7-6 16,-9-2-9-16,-5 4-7 15,-8-2-11-15,0 6-7 0,-3 5-22 16,-1 3-9-16,5 14-13 16,-2 1-1-16,9 19 3 15,1 4 4-15,5 12 3 16,1 11 3-16,-3 10 5 15,-3 4 1-15,-14-1 6 16,-9-8 4-16,-13-16 26 16,-14-11 12-16,-8-19 13 15,0-6 4-15,2-18-12 16,15-8-14-16,12-14-18 16,5-8-11-16,15 2-12 15,0 0-43-15</inkml:trace>
  <inkml:trace contextRef="#ctx0" brushRef="#br0" timeOffset="3256.55">5970 10489 753 0,'-8'11'312'15,"-9"23"-188"-15,-7 1-13 16,-8 2-37-16,0 1-19 15,-3-16-23-15,3-9-8 16,4-16-10-16,3-9-3 16,7-12-6-16,5-2 6 0,13 0 18 15,3-1 13-15,13 9 28 16,5 1 0-16,6 13 0 16,5 12-8-16,-2 17-19 15,-1 9-4-15,-8 9-10 16,-8-2-5-16,-5-2-1 15,-2-3-88-15</inkml:trace>
  <inkml:trace contextRef="#ctx0" brushRef="#br0" timeOffset="3398.09">5693 10227 940 0,'0'-9'408'0,"-2"-8"-213"15,11 17-162-15,8 10-32 16</inkml:trace>
  <inkml:trace contextRef="#ctx0" brushRef="#br0" timeOffset="3911.79">6074 10069 824 0,'-2'-3'314'16,"2"3"-186"-1,24 4-122-15,8 7-9 0,25 5 20 16,10-2 9-16,1-4 2 16,-2-2-1-16,-24-8-2 15,-18 0 3-15,-14 0 20 0,-10-5 2 16,-7 3-6-1,-4-2-7-15,-9-3-26 16,2 4-8-16,0 3-14 16,8 4-7-16,8 6-9 15,2 3 0-15,10 5 9 0,5 2 6 16,0-2 10 0,3 1 2-16,-8-5 4 15,-5-2 6-15,1-5 14 16,-6 0 9-16,-3-5 9 15,-1-2-3-15,3 0-22 16,0 0-17-16,-2 6-19 0,-1 24-7 16,10 58 5-16,4-24 7 15,-3 9 14 1,-5 1 5-16,-6-13 47 0,-3-2 12 16,-5-10 15-16,-6-7 7 15,-6-16-27-15,-6-12-1 16,-3-21-10-16,2-8-3 15,11-16-25-15,7-2-22 16,16 0-82-16,15 1-55 16,8 10-215-16</inkml:trace>
  <inkml:trace contextRef="#ctx0" brushRef="#br0" timeOffset="4332.8">6782 10676 343 0,'13'-5'247'0,"12"-5"27"15,-2-3-20-15,-7-1-42 16,-4 1-15-16,-2 3-19 16,-7 1-15-16,-10-7-43 15,-4 1-25-15,-9 2-45 16,-9-1-20-16,-4 14-28 16,-3 6-10-16,3 10-17 15,10 11-4-15,11 1 3 16,10 6 4-16,12-3 11 15,7-3 5-15,10-8 4 16,4-6 2-16,-1-10 7 16,-5-7 3-16,-6-12 5 0,-3-3 1 15,1-6 0-15,1-1 2 16,-3 1-2-16,-2 2-1 16,-5 10-13-16,-3 2-4 15,8 20-8-15,-7 2 0 16,4 9 5-16,6 4 3 15,0-1 3-15,3-4 1 16,1-5 14-16,0-8 19 0,4-11 41 16,-1-4 11-16,-5-11-1 15,1-1-14-15,-7 1-40 16,-3 2-10-16,-5 7-161 16,-9 3-475-16</inkml:trace>
  <inkml:trace contextRef="#ctx0" brushRef="#br0" timeOffset="4687.39">7644 10598 1069 0,'0'0'443'0,"-7"4"-263"0,2 3-46 16,-11 7-53-16,-6 2-21 15,-8 3-30-15,-8 2-7 16,-2-5-10-16,3-1-3 16,5-6-7-16,1-4-3 15,8-3-7-15,1-2 1 16,6-5-3-16,9-4-3 16,8-3-10-16,10-4-6 15,9-2 1-15,4 6 6 0,5 2 31 16,-1 9 16-1,3 9 20-15,-2 2 10 0,-5 10 1 16,-5 3-2-16,1 3-12 16,-2-1-7-16,3-1-20 15,2-3 2-15,3-7-233 16</inkml:trace>
  <inkml:trace contextRef="#ctx0" brushRef="#br0" timeOffset="4883.66">7951 10548 855 0,'9'-10'503'16,"3"-2"-32"-16,0-3-163 16,-4 10-141-16,-7 0-55 15,-1 7-79-15,1 7-22 16,-2 2-80-16,0 9-130 0</inkml:trace>
  <inkml:trace contextRef="#ctx0" brushRef="#br0" timeOffset="5089.14">7994 10778 933 0,'1'0'583'0,"2"-1"-81"0,-3 0-173 16,0 0-67-16,0 1-104 0,0 0-32 16,0 0-49-16,0 0-18 15,0 0-29-15,0 0-11 16,0 0-50-16,0 0-30 16</inkml:trace>
  <inkml:trace contextRef="#ctx0" brushRef="#br0" timeOffset="68224.39">16642 2604 487 0,'3'-5'280'0,"-1"-10"-33"0,-1 1-26 15,1 10-76-15,-3 4-31 16,-5 10-55-16,-2 8-20 16,-1 14-9-16,3 4-8 15,14 9-4-15,1 0-6 0,16-6 8 16,1-7 6-16,10-15 12 0,7-12 10 16,-1-13 15-1,1-7 13 1,-10-9 13-16,-4-4-1 0,-7-4-16 0,-5 0-13 0,-10-2-23 15,-7 1-8-15,-8 11-14 16,1 7-11-16,3 15-17 16,1 8-5-1,6 15 0-15,1 5 3 0,5 14 8 16,3 10 1-16,2 15 3 16,-2 4 1-1,-6 2 0 1,-7-5 2-16,-17-11 2 15,-8-6 2-15,-12-11 7 16,-4-7 1-16,-2-15 6 16,2-8 3-16,8-17 6 15,1-9 2-15,10-14-8 16,5-2-5-16,12-6-20 16,6-2-12-16,15 12-19 15,9 3-48-15,11 15-203 0</inkml:trace>
  <inkml:trace contextRef="#ctx0" brushRef="#br0" timeOffset="69711.2">17236 3045 511 0,'0'-1'254'0,"0"-1"-87"16,0 0-51-16,0 2-71 15,0 0-21-15,-1 0-24 16,-1 0 0-16,1 0 3 15,0 0-1-15,0 0-2 16,0 0-2-16,0 0-1 16,1 0 0-16,0 0 3 15,0 0 0-15,0-1 2 16,0 0-1-16,0 0-2 16,0 0-2-16,0-1-3 15,0 2-1-15,0 0 2 16,0 0 2-16,0 0 3 15,0 0 1-15,0 0 7 0,0 0 2 16,0 0 0-16,0 0 1 16,0 0-4-16,0 0-2 15,0 0-3-15,0 0 0 16,0 0-1-16,0 0 0 0,0 0 1 16,0 0 1-16,0 0 0 15,0 0 0-15,0 0 1 16,0 0 0-16,0 0 0 15,0 0 0-15,0 0 5 16,0 0 3-16,0 0 6 16,0 0 2-16,0 0-4 15,0 0-5-15,0 0-12 16,0 0-6-16,-3 12-4 16,-12 41-1-16,4-23 3 15,2 4 4-15,-5-2 4 16,2-4 1-16,9-7 5 15,3-2 4-15,1-14 18 16,5-1 31-16,-3-11 37 16,1-9 16-16,5-8 10 15,-1-5-19-15,1-8-19 16,0-2-10-16,-1-5-21 16,4-1-12-16,-4 9-20 0,-1 5-7 15,-1 21-13-15,-2 8 0 16,3 19-8-16,2 10-3 15,5 13 9 1,7 4-3-16,6 4 9 16,1-1 2-16,6-5-3 15,-3-6 4-15,-6-9 1 0,-2-6 0 0,-10-12-59 16,-1-3-55 0,-7-10-188-16</inkml:trace>
  <inkml:trace contextRef="#ctx0" brushRef="#br0" timeOffset="69841.28">17230 3175 679 0,'2'-2'329'16,"10"-2"-97"-16,9 0-66 15,17-2-69-15,8 0-23 16,7 0-46-16,-3 2-79 16</inkml:trace>
  <inkml:trace contextRef="#ctx0" brushRef="#br0" timeOffset="70079.09">17624 2647 892 0,'14'-2'367'0,"21"-3"-202"0,11 2-39 16,15 3-31-16,3-2-17 15,3 1-38-15,-3 1-11 16,-17-3-2-16,-7 3-123 16</inkml:trace>
  <inkml:trace contextRef="#ctx0" brushRef="#br0" timeOffset="70236.42">17718 2815 689 0,'28'-2'421'16,"21"0"-74"-16,17-3-157 16,-1 3-56-16,-1-2-90 15,-4 3-73-15</inkml:trace>
  <inkml:trace contextRef="#ctx0" brushRef="#br0" timeOffset="70654.03">18465 2630 898 0,'-4'4'320'0,"-4"7"-274"0,5 7-37 16,-2 7-11-16,7 5 4 16,10 4 13-16,2-2 6 15,9-6 18-15,3-7 7 16,9-17 18-16,5-5 7 16,-2-15 5-16,-3-6 5 15,-10-5 14-15,-5-5 2 0,-7-3-11 16,-7 0-9-16,-6 5-38 15,-1 5-20-15,-3 17-39 16,-3 9-20-16,-1 16-12 16,0 10 2-16,8 21 20 0,5 10 13 15,10 21 11-15,3 4 0 16,-8-1 4-16,-5-5 3 16,-16-18 10-16,-11-11 9 15,-17-13 13-15,-7-6 8 16,1-16 6-16,5-5-1 15,7-14-6-15,8-6-39 0,11-8-106 16,7-1-108 0</inkml:trace>
  <inkml:trace contextRef="#ctx0" brushRef="#br0" timeOffset="70976.36">18974 3127 534 0,'1'-5'304'0,"-1"-4"-33"0,-3-3-55 0,-9 3-88 16,-5 1-35 0,-7 4-67-16,2 9-22 0,2 9-24 15,4 4-6-15,15 11 0 16,6 0 4-16,19 6 12 15,1-8 10-15,6-8 52 16,-2-8 27-16,-8-13 54 16,3-3 19-16,-16-7-13 15,-5-5-18-15,-11-6-49 16,-7 0-25-16,-5-1-36 16,0 3-51-16,0 8-165 15,0 1-274-15</inkml:trace>
  <inkml:trace contextRef="#ctx0" brushRef="#br0" timeOffset="71354.58">19450 2599 871 0,'5'-4'441'0,"3"-4"-149"16,1 17-175-16,-6 15-54 15,0 18-46-15,-12 5 5 16,10 20-2-16,4 1-2 16,0-3 4-16,17-4-4 15,-16-24 16-15,-4-13-114 16</inkml:trace>
  <inkml:trace contextRef="#ctx0" brushRef="#br0" timeOffset="71495.68">19262 2761 897 0,'7'-1'433'0,"19"0"-142"16,14 1-64-16,21 3-62 15,13 2-29-15,14-2-53 16,-4 1-24-16,-4-2-130 15</inkml:trace>
  <inkml:trace contextRef="#ctx0" brushRef="#br0" timeOffset="72139.92">20026 2624 499 0,'16'-9'269'0,"17"-7"-58"15,1 4-46 1,0 12-57-16,-4 9-29 16,-7 17-46-16,-7 4-7 15,-13 17-7-15,-3 5-5 0,-4 9-2 16,3 0 0-16,10-9 0 16,9-11 4-16,13-18 25 15,9-8 24-15,2-15 43 16,-2-7 10-16,-8-20-7 15,-6-11-19-15,-8-18-35 16,-4-5-9-16,-6-3-14 16,-5-3-4-16,-7 13-17 15,4 11-11-15,-9 19-24 16,5 18-12-16,3 18 4 16,-4 7 5-16,4 15 20 15,0 7 7-15,3 9 4 16,4 3 1-16,13 1 1 15,5-2 2-15,8-8-77 16,0-6-100-16</inkml:trace>
  <inkml:trace contextRef="#ctx0" brushRef="#br0" timeOffset="72560.37">20725 2867 638 0,'-4'-1'342'0,"-5"0"-66"0,2 7-190 16,1 7-38-16,5 9-20 0,3 1 5 15,14-4 14 1,6 0 5-16,8-7 3 0,1-5 3 15,-4-7 3-15,-4-6 1 16,-7-11 5-16,-3-3-1 16,-2-4-2-16,-4-5-3 15,-6 7-20-15,0 3-10 0,-5 10-32 16,4 10-16-16,-1 16-14 16,3 11 0-16,6 14 9 15,-5 3 8-15,3 6 9 16,-10-5 1-16,-3-2 5 15,-7-4 2-15,-7-12 5 16,0-3 3-16,-9-13 7 16,4-8-21-1,5-10-98-15,6-8-52 0</inkml:trace>
  <inkml:trace contextRef="#ctx0" brushRef="#br0" timeOffset="72879.3">21119 3204 696 0,'-6'-6'336'15,"-8"-5"-143"-15,-4 0-49 0,-9 7-87 16,7 4-35-16,3 5-37 16,2 8-9-1,13 5-4-15,2 0 3 0,13 6 33 16,7-1 38-16,10-10 74 16,-1-2 26-16,-4-13 17 15,-3-6-21-15,-9-5-56 16,-5-2-35-16</inkml:trace>
  <inkml:trace contextRef="#ctx0" brushRef="#br0" timeOffset="73176.39">21409 2399 1006 0,'2'-7'452'16,"6"-3"-212"-16,-8 21-161 16,-4 9-43-16,-4 20-28 15,-1 14 3-15,-3 12-4 16,5 9 0-16,5 8-3 15,-3-4 1-15,13-10 0 16,7-9 1-16,9-23 3 16,9-12 3-16,0-16 6 15,-3-8-5-15,-10-12-150 16</inkml:trace>
  <inkml:trace contextRef="#ctx0" brushRef="#br0" timeOffset="73317.45">21264 2668 970 0,'13'1'442'16,"22"1"-186"-16,16 3-31 0,15-1-65 15,7 4-40-15,-4-2-55 16,-11 0-71-16</inkml:trace>
  <inkml:trace contextRef="#ctx0" brushRef="#br0" timeOffset="73785.16">21995 2769 721 0,'6'-2'362'0,"14"0"-73"15,9 2-63-15,16 1-67 16,8 3-26-16,2 6-70 15,2-2-28-15,-17-1-98 0,-3 1-150 16</inkml:trace>
  <inkml:trace contextRef="#ctx0" brushRef="#br0" timeOffset="74063">22537 2586 898 0,'4'-30'438'0,"1"-42"-164"15,1 2-57-15,-3 7-79 16,1 5-26-16,-4 20-25 16,0 9-14-16,-4 14-32 15,-1 5-31-15,3 17-30 16,2 8-10-16,6 25-3 15,5 18 16-15,6 7 10 16,0 7 2-16,6-8 3 16,-3-10-2-16,-2-4-182 0,-4-5-162 31</inkml:trace>
  <inkml:trace contextRef="#ctx0" brushRef="#br0" timeOffset="74228.97">22435 2784 853 0,'7'-2'367'15,"21"-5"-205"1,12 1-73-16,25 6-66 0,10 0-12 16,1 6-11-16,-7 4 51 15</inkml:trace>
  <inkml:trace contextRef="#ctx0" brushRef="#br0" timeOffset="74511.66">22462 3015 666 0,'-3'-1'332'15,"0"-7"-114"-15,11-1-75 16,23 4-52-16,12-1-13 15,18 8 13-15,5 6 0 0,-11 7-3 16,-11 5-10-16,-29 1-31 16,-13 4-12-1,-28 6-15-15,-16-1-3 0,-9 4-2 16,-2-3-2-16,20-9-3 16,14 1-1-16,24-8 2 15,15-4 5 1,20-5 10-16,12-6 0 0,8-9-2 15,2-2-6-15,1-3-96 16</inkml:trace>
  <inkml:trace contextRef="#ctx0" brushRef="#br0" timeOffset="75033.72">23309 2755 449 0,'5'-3'327'0,"3"-3"6"16,-4-2-72-16,-3-3-36 15,-1-3-72-15,-2-2-37 16,-9-1-62-16,-7 1-21 0,-17 0-29 16,-9 5-11-16,-9 7-9 15,3 5 0-15,13 10-1 16,11 4-2-16,18 1-10 16,10 2-2-16,18-2 0 15,7-2 2-15,15-5 15 16,-1-2 5-16,4-3 8 15,-7-3 2-15,-9-1 4 16,-7-1 1-16,-5 3-2 16,-5 6-2-16,-5 8-3 0,4 6-3 15,-5 13 6-15,1 1 2 16,0 7 4-16,-7 2 1 0,-6-14-1 16,-4 1 2-1,-9-10 8 1,-3-11 3-16,-3 1 3 15,0-8 4-15,-6-8-2 16,2-2 18-16,7-11-142 0,6-7-258 16</inkml:trace>
  <inkml:trace contextRef="#ctx0" brushRef="#br0" timeOffset="75284.28">23491 2211 876 0,'16'-12'409'0,"14"-12"-163"15,0 12-61-15,-1 16-66 16,-5 18-43-16,-8 24-55 16,-4 17-7-16,-12 15-8 15,-8 2 0-15,-5-1 1 0,3-4-2 16,10-11 1-1,8-6 2-15,14-10 2 0,2-9 3 16,-1-15 3 0,-1-9-8-16,-7-16-168 15</inkml:trace>
  <inkml:trace contextRef="#ctx0" brushRef="#br0" timeOffset="75442.92">23466 2566 916 0,'15'-1'448'0,"10"-3"-128"16,25 6-164-16,9 5-38 15,-1 0-44-15,-5 3-28 0,-19-2-129 16,-4-4-124 0</inkml:trace>
  <inkml:trace contextRef="#ctx0" brushRef="#br0" timeOffset="75729.78">23711 2061 653 0,'8'-12'353'0,"11"-17"-82"16,3 2-45-16,12 17-84 15,8 2-24-15,7 14-36 16,0 9-34-16,-18 7-31 15,-17 4-7-15,-41 2-2 16,-14 3-2-16,-13-1 3 0,3 1-1 16,23-6-2-16,14-3 1 15,17-5 16-15,12-3 18 16,22 1 26-16,9-3 4 16,18-2-10-16,-3-2-16 15,-13-2-5-15,-11-1-108 16</inkml:trace>
  <inkml:trace contextRef="#ctx0" brushRef="#br0" timeOffset="76865.92">17165 3673 260 0,'-13'7'91'16,"-16"16"-84"-16,3 6-14 15,15 19-9-15,4 9 1 16,18 2 23-16,14-2 19 16,27-15 61-16,20-13 48 15,35-21 30 1,17-7-3-16,31-15-41 15,10-7-42-15,22-13-22 16,10-11 7-16,5-4 6 0,2 2 3 16,-17 13-15-16,-5 15-15 15,-20 21-15-15,-15 14-7 0,-24 29-14 16,-12 6 1 0,-23 9 3-16,-7-2 6 15,-11-16 9-15,-8-3 0 16,-7-12-85-16</inkml:trace>
  <inkml:trace contextRef="#ctx0" brushRef="#br0" timeOffset="77400.53">19920 4158 546 0,'0'-9'304'0,"3"-5"-72"15,11-9-111-15,11-4-32 16,23-11-21-16,9-9 9 15,33-15 9-15,13-4-3 16,19-4-25-16,5 7-19 16,8 18-26-16,-7 9-5 15,-10 26-14-15,3 10-10 0,-4 28-9 16,-2 15-1-16,21 36 6 16,8 10 7-16,23 3 8 15,26-7 2-15,5-36 7 16,7-16 5-16,-9-32 11 15,-17-12 5-15,-9-20 5 16,-25-11-13-16</inkml:trace>
  <inkml:trace contextRef="#ctx0" brushRef="#br0" timeOffset="77940.45">20217 4522 651 0,'-5'4'292'16,"-8"8"-129"-1,-6 3-96-15,-2 13-50 16,2 1-5-16,11 6 3 15,9 3 1-15,21-8 15 16,12-2 8-16,15-15 15 0,3-2 3 16,-2-12-6-16,-12-10-5 0,-12-3-7 15,-4-6-10 1,-13-5-31-16,2 1-11 0,-5-2-12 16,-5 0 3-1,-3 6 21 1,-3 1 2-16,0 10 7 15,2 8-8-15,3 9-8 0,-2 9-1 16,7 18-5-16,-4 3 6 0,2 14 8 16,3 4 4-16,-6-2 9 0,2-2 4 31,5-13-164-31</inkml:trace>
  <inkml:trace contextRef="#ctx0" brushRef="#br0" timeOffset="78303.48">20474 4420 496 0,'-13'-21'307'0,"-26"-18"2"15,-9 6-177-15,-19 22-94 16,-10 11-26-16,-4 27-27 15,6 12-3-15,20 16-10 16,10 9-4-16,19 6 1 16,13 5 3-16,13 12 25 15,7 4 15-15,21 0 30 0,10-11 11 16,33-17 10 0,19-16 0-16,17-22 2 0,-2-9-2 15,-5-21 46 1,-9-15 35-16,-17-26 38 0,-7-15 7 15,-37-29-46-15,-23-13-38 16,-43-13-53-16,-19-5-19 16,-19 12-29-16,3 17-13 15,6 30-32-15,0 23-100 0</inkml:trace>
  <inkml:trace contextRef="#ctx0" brushRef="#br0" timeOffset="81708.62">1733 11583 915 0,'-10'2'353'0,"-10"13"-256"0,1 8-62 15,6 18-37-15,8 2 2 16,12 3 22-16,15 3-1 0,18-10 30 16,4-8 12-1,9-13 12-15,-2-10 0 0,-8-14-12 16,-4-8 0-16,-16-13-4 15,-8 0-1-15,-12-8-15 16,-3-1-12 0,-7 4-14-16,3 1-7 0,4 13-13 15,0 5-10 1,15 18-8 0,-3 8-2-16,13 17 4 0,1 14 7 15,-5 16 6-15,0 6 3 0,-20 6 4 16,-6-7 4-16,-12-14 10 15,-15-7 7-15,-13-20 6 0,-7-7 2 16,-8-17-1 0,13-10-4-1,14-11-14-15,15-10-21 16,25-5-63-16,12-1-59 16,30 8-181-16</inkml:trace>
  <inkml:trace contextRef="#ctx0" brushRef="#br0" timeOffset="82121.5">2293 12075 527 0,'3'-6'346'0,"-1"-5"15"16,3 0-85-16,-4 6-111 0,-1 6-49 16,0 10-73-16,-7 8-21 15,-1 9-13-15,-1 1-1 16,-2 4-1-16,3-4 1 16,2-9 2-16,5-7 0 15,1-10 11-15,1-5 3 0,5-12 0 16,1-5 0-1,1-11-9-15,-1-1-1 16,1-7-1-16,-4-2-3 16,4 9-7-16,0 5-4 0,2 15-11 15,6 16-1 1,1 15 1-16,8 5 1 0,7 10 6 16,1 0 2-16,1 2 3 15,-5-1-4-15,-6-4-152 16,-7-5-164-16</inkml:trace>
  <inkml:trace contextRef="#ctx0" brushRef="#br0" timeOffset="82261.58">2314 12107 1046 0,'16'-4'434'0,"23"-4"-267"0,11 0-77 16,5 3-60-16,0 4-91 15</inkml:trace>
  <inkml:trace contextRef="#ctx0" brushRef="#br0" timeOffset="82498.92">2661 11705 864 0,'26'2'373'16,"18"1"-212"-16,29 2-53 0,8 0-22 16,0-1-39-1,2-2-17-15,-13-2-72 0,-4-2-157 16</inkml:trace>
  <inkml:trace contextRef="#ctx0" brushRef="#br0" timeOffset="82644.33">2745 11831 887 0,'23'3'390'16,"34"3"-212"-1,11-1-27-15,16-3-78 0,-3 0-12 16</inkml:trace>
  <inkml:trace contextRef="#ctx0" brushRef="#br0" timeOffset="83085.92">3520 11697 845 0,'-3'-2'340'16,"-2"-2"-214"-16,5 12-121 16,0 6-15-16,3 9-7 15,6 6 12-15,10 3 36 16,5-2 13-16,13-4 20 15,2-9 9-15,1-16 1 16,3-3-1-16,-8-16-3 16,-5-3-2-16,-6-8 3 15,-11-1 0-15,-9 0-14 16,-2 2-7-16,-5 7-23 16,0 5-13-16,-1 16-21 0,3 7-6 15,9 20-5-15,7 10 2 16,8 20 9-1,5 12 0-15,-13 10 1 0,-6-1 0 16,-23-4 3-16,-18-11 2 16,-16-12 9-16,-13-11 4 0,-5-21 4 15,4-10 1-15,10-22-2 16,11-6-2 0,17-11-75-16,15-4-95 0</inkml:trace>
  <inkml:trace contextRef="#ctx0" brushRef="#br0" timeOffset="83422.75">4170 12099 720 0,'-2'-8'354'15,"-10"-10"-126"1,-3 7-38-16,-9 2-64 0,-2 9-33 16,0 8-42-16,6 7-17 15,10 8-24 1,6 0-4-16,20 3-2 16,4-2 2-16,14-6 14 0,8-5 16 15,-3-8 35 1,-1-6 14-16,-5-9 7 0,-6-2-9 15,-9-3-28-15,-9-3-17 16,-13-1-42-16,-9 3-60 16,-12 2-144-16,-2 5-124 15</inkml:trace>
  <inkml:trace contextRef="#ctx0" brushRef="#br0" timeOffset="83589.18">4279 12076 752 0,'3'1'370'0,"2"-1"-146"16,-5 7-60-16,-15 6-84 0,-5 5-11 15,-8 15-1-15,1-3-8 16,6 0-20 0,5-1 15-16</inkml:trace>
  <inkml:trace contextRef="#ctx0" brushRef="#br0" timeOffset="84648.28">4823 11669 956 0,'-1'-9'450'16,"1"-7"-193"-16,-4 10-147 16,2 10-43-16,1 23-56 15,1 10-13-15,0 19 2 16,3 4 0-16,6 1 4 15,3 0 1-15,2-20-110 16,2-6-236-16</inkml:trace>
  <inkml:trace contextRef="#ctx0" brushRef="#br0" timeOffset="84789.36">4618 11793 1170 0,'15'1'463'15,"26"5"-288"-15,16 2-35 16,17 1-44-16,8 0-18 0,9-3-34 16,-2-5-119-16</inkml:trace>
  <inkml:trace contextRef="#ctx0" brushRef="#br0" timeOffset="85414.03">5408 11641 595 0,'5'-9'372'0,"5"-3"2"15,1 12-253-15,0 3-48 16,3 23-52-16,-7 5-6 16,-1 15-9-16,-3 8 0 15,3 6-1-15,7 1 1 16,3-13 2-16,6-7 1 15,4-24 11-15,1-11 15 0,4-15 23 16,-1-13 3 0,-2-14-5-16,-1-7-12 0,-6-10-20 15,-5 3-1-15,-8-1-2 16,-8 2-6-16,-3 16-11 16,-2 4-13-16,-1 22-17 15,2 11 1-15,0 19 5 16,2 10 8-16,5 13 15 15,4 5-1-15,6 6 2 16,4-7 0-16,4-7-49 16,2-5-70-16</inkml:trace>
  <inkml:trace contextRef="#ctx0" brushRef="#br0" timeOffset="86125.06">6014 11862 1285 0,'-5'9'7'0,"-1"0"0"0,-4 17 13 16,5 2-2-1,8 4 5-15,5-2 9 0,11-8 17 16,2-8 12-16,7-8 21 16,5-5 0-1,-5-12-10-15,1-4-10 16,-6-10-24-16,-9-3-6 0,-4 4-12 15,-8-2-5-15,1 14-15 16,-3 2-7-16,0 20-10 16,3 7-2-16,5 17 7 0,4 10 3 15,-2 2 5 1,-3 6 4-16,-13-8 3 16,-10-4 3-16,-14-5 6 15,-6-10 0-15,-3-12 4 0,1-8-1 16,14-13-48-16,5-5-64 15</inkml:trace>
  <inkml:trace contextRef="#ctx0" brushRef="#br0" timeOffset="86455.08">6426 12245 721 0,'-6'-7'336'16,"-13"-3"-156"-16,-1 2-55 0,0 8-83 15,0 6-29-15,11 9-28 16,4 6-1-16,12 4 13 0,6 2 12 15,8-5 46-15,6-4 25 16,-4-12 28 0,-1-6 13-16,-7-12 4 0,-7-5-16 15,-3-6-31-15,-6 0-24 16,-6 1-120-16,-5 4-82 16</inkml:trace>
  <inkml:trace contextRef="#ctx0" brushRef="#br0" timeOffset="86615.13">6479 12222 685 0,'-2'0'336'0,"-5"2"-83"16,-1 7-156-16,-1 6-15 15,-5 5-20-15,1 4-10 16,0 0-28-16,2-1-1 15</inkml:trace>
  <inkml:trace contextRef="#ctx0" brushRef="#br0" timeOffset="87186.18">6725 11408 683 0,'1'-12'372'0,"1"-5"-88"16,-2 3-62-16,-6 16-110 16,-4 14-43-16,-1 25-49 15,-1 8-11-15,7 16 3 0,2 4-2 16,8-4-2-16,6 5-1 15,12-2 0-15,10-3 2 16,5-11 3 0,1-14 2-16,0-17-1 0,-10-14-14 15,-7-12-159 1</inkml:trace>
  <inkml:trace contextRef="#ctx0" brushRef="#br0" timeOffset="87350.12">6557 11673 972 0,'14'3'433'0,"22"6"-193"0,16 2-5 16,21-5-58-16,-6-4-41 0,5 3-76 16,-9-2-15-16</inkml:trace>
  <inkml:trace contextRef="#ctx0" brushRef="#br0" timeOffset="87888.92">7289 11896 993 0,'17'0'424'0,"28"0"-243"16,12 0-45-16,15 0-72 0,7 0-22 15,-2 0-85-15</inkml:trace>
  <inkml:trace contextRef="#ctx0" brushRef="#br0" timeOffset="88204.17">8090 11683 780 0,'9'-18'408'16,"9"-25"-99"-16,-2-3-72 0,-2-9-78 15,-6-5-28-15,-8 0-41 16,-3 2-18-16,-1 18-33 15,-2 10-13-15,0 19-24 16,-1 11-9-16,4 29-6 16,5 17-3-16,7 29 5 15,7 11 2-15,6-1-2 16,1-6-98-16,0-9-267 0</inkml:trace>
  <inkml:trace contextRef="#ctx0" brushRef="#br0" timeOffset="88363.28">7962 11888 728 0,'30'-8'351'31,"20"-7"-129"-31,27 10-108 0,2 1-22 16,-7 9-44-16,-2 6-16 15,-13 4-32-15,-4 3-82 16</inkml:trace>
  <inkml:trace contextRef="#ctx0" brushRef="#br0" timeOffset="88678.34">8046 12074 878 0,'5'0'358'0,"12"-2"-198"15,11-2-29-15,25 8-21 16,7-2-10-16,1 8-30 16,-10 4-12-16,-18 3-20 15,-19 5-8-15,-14 5-15 16,-4 4-3-16,-24 5-2 16,1 4 1-16,-12-1 0 15,0-2 0-15,11-8 2 16,6-5-1-16,16-9-1 15,6-2 1-15,20-7 6 16,10-2 1-16,11-3-2 16,3-1-5-16,12-5-12 15,12-3-12-15,23-5-465 0</inkml:trace>
  <inkml:trace contextRef="#ctx0" brushRef="#br0" timeOffset="89387.09">8996 11921 207 0,'11'-4'139'16,"7"0"-1"-16,3-6 3 0,-3 1 16 15,1-4 27-15,-6-4 0 16,-8-2-29-16,-6-3-28 16,-18-3-56-16,-7 1-18 0,-17 7-22 15,-5 0-6 1,-1 11-14-16,7 8-11 15,13 10-25-15,4 7-8 16,17 15 2-16,8 0 7 16,11 3 20-16,14-2 9 0,12-11 3 15,4-8 2 1,4-11 3-16,-4-6 3 0,-14-10 7 16,-5-1 2-16,-16-7 0 15,-6 1-2-15,-3 0-11 16,-5 6-10-16,6 11-22 15,2 3-9-15,4 15 2 16,7 9 5-16,7 16 18 16,4 2 9-16,3 2 1 15,-4 1 4-15,-20-6 9 16,-11-2 7-16,-27-8 18 16,-9-8 2-16,-7-11 0 15,2-9-2-15,12-12-14 16,4-5-6-16,19-9-39 15,8 0-52-15,20-5-160 16</inkml:trace>
  <inkml:trace contextRef="#ctx0" brushRef="#br0" timeOffset="89642.81">9430 11463 805 0,'5'-17'422'0,"9"-13"-107"16,-2 10-106-16,-2 24-106 15,-2 12-36-15,-5 21-40 0,-3 8-11 16,-5 12-1-16,-2 8-2 16,6 7-1-16,4 4-2 15,10 1-3-15,7-5-1 16,6-21 0-16,1-8-1 15,-2-23-30 1,-5-8-71-16</inkml:trace>
  <inkml:trace contextRef="#ctx0" brushRef="#br0" timeOffset="89807.27">9310 11747 895 0,'9'-2'415'16,"9"2"-171"-16,35 4-107 0,19 3-28 16,21 1-40-16,3-2-15 15,-12-2-119-15</inkml:trace>
  <inkml:trace contextRef="#ctx0" brushRef="#br0" timeOffset="90116.2">9773 11178 975 0,'17'-2'395'0,"22"2"-237"16,0 3-12-16,1 15-40 15,-6 0-26-15,-22 6-48 0,-12 3-11 16,-31 4-6-16,-5 1 1 16,2-2-2-16,8-3-1 15,22-8-1-15,14-4 3 16,32-1 11-16,12-5 3 16,25-2-1-1,1 5-5-15,-16-10-8 16,-12-1-29-16</inkml:trace>
  <inkml:trace contextRef="#ctx0" brushRef="#br0" timeOffset="139653.24">1885 13089 104 0,'1'4'76'0,"5"3"16"16,3-1-3-16,4-6 30 15,1-5 31-15,-1-5 55 16,0 2 8-16,5-4-8 16,-3-4-17-16,-1-6-44 15,1-2-23-15,-7-5-47 0,-4 1-12 16,-4 0-5-16,0 0-3 15,-3 8-9-15,2 4-11 16,1 14-32-16,-3 4-8 16,7 19-7-16,-2 7 3 15,0 14 5-15,3 3 2 16,0 1 3 0,0 1 0-16,6-6 2 0,-1 1 1 15,-8-9-2-15,4 3 1 16,-8-3 1-16,-2 2-1 15,3 2 1-15,0-4-1 16,-3-4-1-16,-5-6 1 16,-9-9 1-16,-4-2 2 15,-6-8 2-15,-2-4 0 16,9-2-3-16,0-6-4 0,17 1-5 16,9 1-2-16,13 4 2 15,10 3 4-15,8 2 5 16,0-2 3-16,6-1-2 15,5-1 0-15,4-3-2 16,5 0-44-16</inkml:trace>
  <inkml:trace contextRef="#ctx0" brushRef="#br0" timeOffset="140123.87">2696 13108 785 0,'3'0'342'16,"14"0"-129"-1,10-1-56-15,26 1-45 16,10 2-3-16,3 1-52 16,-5-1-16-16,-10 1-21 15,-12 0-8-15,-7-1-42 16,2-1-101-16,-11 1-331 15</inkml:trace>
  <inkml:trace contextRef="#ctx0" brushRef="#br0" timeOffset="140431.71">2781 13280 453 0,'13'0'312'16,"6"0"-7"-16,12-2-46 15,10-1-7-15,5 0-49 16,-1-2-37-16,-2 3-46 15,-5-2-26-15,-6 2-41 16,1 0-15-16,0 1-24 16,-5 1-5-16,-6 3-78 15,-4 2-130-15</inkml:trace>
  <inkml:trace contextRef="#ctx0" brushRef="#br0" timeOffset="160544.67">3998 12956 653 0,'-9'-12'359'0,"-15"-8"-69"0,1 8-68 15,-10 14-102-15,-3 13-44 16,1 22-63-16,2 3-19 15,18 11-9-15,9 4 3 16,24 1 7-16,17 3 8 16,20-10 15-16,9-9 9 0,17-28 15 15,0-14 6-15,1-25 20 16,-5-8 27 0,-30-11 35-16,-19-2 15 15,-32 1-12-15,-22-1-35 16,-25 3-47-16,-14 2-27 15,-8 15-27-15,7 9-10 16,16 19-82-16,11 3-62 0,19 8-204 16,10 0-269-16</inkml:trace>
  <inkml:trace contextRef="#ctx0" brushRef="#br0" timeOffset="160700.16">4143 12993 430 0,'-2'0'357'0,"-4"4"58"15,-4 1-97-15,-7 8-112 0,-5 4-49 16,-2 10-52-16,-1 6-23 16,0 4-49-16,10 1-16 15,5-7-31-15,10 0-102 16</inkml:trace>
  <inkml:trace contextRef="#ctx0" brushRef="#br0" timeOffset="161132.03">5034 12921 1025 0,'0'-4'491'15,"0"-5"-210"-15,0 17-139 0,1 15-54 0,-2 15-57 16,1 10-7 0,6 11-11-16,3-1-2 15,11-4-4-15,4-9-1 0,1-11-123 16,-2-10-163-1</inkml:trace>
  <inkml:trace contextRef="#ctx0" brushRef="#br0" timeOffset="161271.09">4913 13182 754 0,'8'-9'424'0,"22"-6"-54"15,12 1-66-15,29-2-82 16,11 5-34-16,12 4-73 15,-11-3-32-15,-15 11-111 16</inkml:trace>
  <inkml:trace contextRef="#ctx0" brushRef="#br0" timeOffset="170101.13">5760 13121 531 0,'8'-11'260'0,"15"-9"-81"16,6-5-15-16,1-8-21 16,3 2-8-16,-6-5-10 15,-9 4-6-15,0 13-24 16,-11 4-25-16,3 25-57 15,-7 15-16-15,-4 20-20 16,1 15 6-16,-4 9 19 16,4-2 1-16,7-6 1 15,3-10 2-15,13-19 3 16,6-9 6-16,12-24 19 16,3-13 9-16,-2-17 22 15,-5-10 10-15,-11-7 0 16,-3 1-3-16,-15-4-19 15,-3 4-15-15,-4 9-23 16,-3 3-11-16,0 23-25 16,-1 13-7-16,-3 18-2 15,-1 10 2-15,3 13 18 0,1 2 4 16,6-1 6-16,6-1 2 16,9-11-2-16,7-6-19 15,6-6-202-15</inkml:trace>
  <inkml:trace contextRef="#ctx0" brushRef="#br0" timeOffset="170419.04">6508 13328 407 0,'-2'1'224'15,"-4"8"-10"-15,3 1-65 16,3 11-26-16,-1 1 14 16,1 6 5-16,1-1-9 15,3-1-24-15,4-1-16 16,3-10-35-1,-2-4-8-15,4-9-13 16,-4 2-1-16,1-4-42 0,1-2-78 16</inkml:trace>
  <inkml:trace contextRef="#ctx0" brushRef="#br0" timeOffset="170566.06">6559 13174 1325 0,'-5'-2'585'0,"-2"-4"-304"0,7 1-173 15,0 3-51-15,14 2-33 16</inkml:trace>
  <inkml:trace contextRef="#ctx0" brushRef="#br0" timeOffset="171114.64">7107 13010 688 0,'-20'-4'348'16,"-11"0"-114"-16,-7 4-108 15,-1-2-41-15,11 9-46 16,5-2-19-16,16 6-28 15,8 4-8-15,15 0 2 16,12 4 6-16,4 2 20 0,2 4 10 16,-5 3 13-16,-15 0 6 15,-14-1 5-15,-5 0 5 16,-15-6-4-16,-2-3 1 16,4-10 9-1,-1-8-30-15,3-12-148 0,14-9-169 16</inkml:trace>
  <inkml:trace contextRef="#ctx0" brushRef="#br0" timeOffset="171338.82">7239 13087 426 0,'5'-3'219'16,"2"-5"-63"-16,0 1-19 0,-2 5-49 15,-3-1-23-15,-1 9-23 16,-1-6-2-16,0 5 4 0,3 22 9 16,10 36 8-1,-5-30-5-15,3 2-8 16,0-5-7-16,-2-11-12 0,6-2-45 16</inkml:trace>
  <inkml:trace contextRef="#ctx0" brushRef="#br0" timeOffset="171484.88">7205 12839 1096 0,'-3'-8'486'0,"0"-5"-248"16,3 3-120-16,6 9-111 15,5 4-179-15</inkml:trace>
  <inkml:trace contextRef="#ctx0" brushRef="#br0" timeOffset="171799.01">7476 13069 600 0,'5'5'322'15,"6"10"-45"-15,-3 4-98 16,-1 5-45-16,-5 5-16 15,-7-1-29-15,-2-2-21 0,1-5-28 16,-1-5-6-16,3-8-4 16,4-4 13-16,2-10 15 15,7-7 1-15,7-12-6 16,2-3-18-16,10 2-26 16,2-1-9-16,7 11-5 15,2 8 5 1,1 3 12-16,-4 5 13 0,-1 20 12 15,-19-7 2 1,-15 11 2-16,-2 4-6 0,-13-8-6 31,14 8-6-31,7-7-157 0</inkml:trace>
  <inkml:trace contextRef="#ctx0" brushRef="#br0" timeOffset="172433.09">8334 12788 806 0,'-21'8'344'0,"-31"17"-164"16,-8 14-51-16,7 26-44 15,8 4-24-15,29 6-44 0,19 1-12 16,27-8-5-16,11-5 3 16,14-12 4-16,-1-9 8 15,-6-18-134-15</inkml:trace>
  <inkml:trace contextRef="#ctx0" brushRef="#br0" timeOffset="172810.47">8525 12917 884 0,'0'-3'429'15,"0"-6"-136"-15,0 17-195 16,0 6-38-16,-6 10-32 16,-2 7-3-16,-1 10-9 15,-1-4-4-15,10 0-5 16,10-4 2-16,13-8 9 15,9 1 3-15,12-8 4 16,2-2-2-16,-5-9-14 16,-4-3-43-1,-13-9-97-15,-7-8-56 0,-10-6-80 16,-6-7 40-16,-6 0 115 0,-3-1 82 16,-4 0 129-16,3 1 23 15,2 4 22-15,5 5-3 16,2 11-28-16,0 9-19 15,3 11-35-15,-1 6-21 16,2 13-2-16,2 3-2 16,-1 12-6-16,-2-2-5 15,6-1-98-15,-2-4-132 16</inkml:trace>
  <inkml:trace contextRef="#ctx0" brushRef="#br0" timeOffset="173144.27">9091 13052 961 0,'-15'-10'415'15,"-18"0"-223"-15,0 3-53 0,-4 6-74 16,1 7-34-16,11 12-44 0,-2 5-9 15,13 11-8-15,5 6 3 16,9 4 17-16,10 1 8 16,16-3 24-1,6-4 14-15,16-12 39 16,8-10 25-16,0-22 48 16,-6-11 24-16,-16-17 1 15,-12-5-19-15,-28-7-52 16,-9 0-34-16,-14 1-52 15,-6 6-31-15,7 12-120 16,3 7-98-16</inkml:trace>
  <inkml:trace contextRef="#ctx0" brushRef="#br0" timeOffset="173465.2">9276 12886 770 0,'-10'-4'361'16,"-6"4"-159"-16,2 6-71 16,4 10-77-16,10 8-8 15,11 5 12-15,4-1 19 16,8-6 39-16,3-6 4 0,2-7 1 15,1-9-3 1,-6-12-3-16,-5-6-5 0,-17-13-19 16,-6-1-16-16,-16 2-44 15,-5 0-17-15,-3 14-22 16,-1 6 13-16,6 16-243 16,4 7-392-16</inkml:trace>
  <inkml:trace contextRef="#ctx0" brushRef="#br0" timeOffset="173798.65">9514 12780 632 0,'12'0'369'16,"18"9"-24"-16,5 9-102 0,5 23-71 16,2 13-24-16,-13 11-49 15,-4 7-16-15,-18 3-37 16,-12-5-14-16,-17-2-12 15,-7-7-2-15,-8-16 1 16,1-9 0-16,8-18-1 16,4-5 1-16,4-11-60 15,4-2-98-15</inkml:trace>
  <inkml:trace contextRef="#ctx0" brushRef="#br0" timeOffset="175770.28">10078 12899 978 0,'3'-2'404'0,"2"3"-244"15,-2 15-51-15,-11 21-60 16,-7 22-11-16,-11 22-17 16,-2 8-6-16,16 16-6 15,16-9-2-15,28-16-1 16,16-16 2-16,14-32 7 15,-5-15 2-15,-12-15 6 16,-14-10 23-16,-18-11-183 16</inkml:trace>
  <inkml:trace contextRef="#ctx0" brushRef="#br0" timeOffset="175927.28">9960 13255 1070 0,'11'1'479'15,"23"3"-232"-15,12 2-36 16,22-4-88-16,5-2-48 16,3 0-187-16,2-2-196 15</inkml:trace>
  <inkml:trace contextRef="#ctx0" brushRef="#br0" timeOffset="176156.49">10679 13373 1013 0,'23'1'457'0,"12"2"-227"16,30 2-70-16,11 4-23 15,10-1-57-15,7-1-23 16,-7-5-187-16</inkml:trace>
  <inkml:trace contextRef="#ctx0" brushRef="#br0" timeOffset="176542.26">11628 13230 640 0,'5'-24'385'0,"3"-19"-71"0,0-15-58 0,0-12-20 16,-3-10-60-16,-4 4-28 16,1 17-63-16,-2 19-32 15,-1 36-45-15,1 17-9 16,-2 40-12-16,3 15-1 15,6 16 12-15,7 1 1 16,7-11 40-16,1-7-149 0,7-8-296 16</inkml:trace>
  <inkml:trace contextRef="#ctx0" brushRef="#br0" timeOffset="176689.07">11516 13364 983 0,'22'-3'379'0,"31"0"-257"0,11 3-21 16,13 3-19-1,5 4-16-15,1 4-35 16,1 3-52-16</inkml:trace>
  <inkml:trace contextRef="#ctx0" brushRef="#br0" timeOffset="176977.69">11659 13581 870 0,'-5'-7'396'16,"-6"0"-145"-16,28-1-133 16,10 3-16-16,25 5-27 15,10 1-20-15,4 12-32 16,-5-1-4-16,-23 5-5 15,-15 5 1-15,-33 4-5 16,-17 9-3-16,-21 3-3 16,-4 5-1-16,3-2 1 15,10-2 2-15,16-4 0 16,12-9 1-16,16-6-3 16,7-8 0-16,29-9-5 0,12-5-4 15,30-13-43-15</inkml:trace>
  <inkml:trace contextRef="#ctx0" brushRef="#br0" timeOffset="177479.43">12593 13466 462 0,'7'-9'346'0,"6"-7"12"16,-8-1-133-16,-6-1-54 15,-17-9-82-15,-7-2-25 16,-22 2-22-16,-3 0-3 15,-1 11-11-15,3 9-10 16,13 9-32-16,10 9-16 16,13 12-7-16,9 3 2 0,11 8 14 15,7-2 8-15,16-9 7 16,3 0 2-16,7-11 5 16,-3-5 4-16,-6-3 6 15,-4-4 12-15,-9 1 39 16,0 4 7-16,-5 5 7 15,-1 9-7-15,6 8-34 16,-3 1-6-16,-3 5-7 16,-10-1 0-16,-16-5 2 15,-17-1 2-15,-17-10 1 16,-8-1-5-16,-7-13-8 16,7-3-2-16,13-11-138 15,14-1-281-15</inkml:trace>
  <inkml:trace contextRef="#ctx0" brushRef="#br0" timeOffset="177748.19">12894 12999 1000 0,'7'-13'500'16,"6"-11"-170"-16,-3 25-171 15,-1 12-56-15,-9 23-62 16,-6 12-17-16,-14 13-9 16,-5 8-3-16,2 11-2 15,6-1-2-15,17-9 0 16,9-6 0-16,20-25 0 16,8-10 1-16,10-14 1 15,-2-9-2-15,-6-13-98 16,-9-8-110-1</inkml:trace>
  <inkml:trace contextRef="#ctx0" brushRef="#br0" timeOffset="177885.77">12719 13230 950 0,'7'3'452'16,"16"2"-189"-1,18 8-48-15,30 1-91 0,10 4-40 16,6 0-47-1,-1-2 14-15</inkml:trace>
  <inkml:trace contextRef="#ctx0" brushRef="#br0" timeOffset="178169.87">13211 12781 830 0,'13'-14'421'0,"3"-11"-111"16,22 14-108-16,5 8-24 16,2 12-46-16,2 5-37 15,-20 9-47-15,-13 3-15 16,-25 10-9-16,-23 3-4 16,-20 7-4-16,-1 3-3 15,12-15-6-15,18-3-4 16,31-18-3-16,21-4 1 15,29-4 3-15,16-2 2 16,10 2 3-16,-9-1 0 0,-20 2-2 16,-15-4 9-16</inkml:trace>
  <inkml:trace contextRef="#ctx0" brushRef="#br0" timeOffset="185676.91">14073 13506 1224 0,'-3'-1'557'15,"-3"1"-260"-15,-3 0-69 0,0 2-111 16,1 4-40-16,3-5-55 16,9-1-6-16,14-2-91 15</inkml:trace>
  <inkml:trace contextRef="#ctx0" brushRef="#br0" timeOffset="186183.41">15029 13062 928 0,'-11'3'364'16,"-24"15"-225"-16,-8 14-77 15,-11 25-33-15,2 11 4 0,10 11-9 16,8-4-8-16,24-17-7 15,9-16 0-15,12-29 18 16,9-12 13-16,5-22 27 16,2-14 13-16,4-20-8 15,-1-7-8-15,-8-7-13 16,-2-2-4-16,-8 4-10 16,-4 3-5-16,-1 15-11 15,-2 12-2-15,-1 25-2 16,0 15-1-16,-1 27-3 0,5 11-7 15,15 19-1-15,7 2 5 16,9 3 2 0,4-2 0-16,2-10-6 15,2-7 3-15,2-16-177 16</inkml:trace>
  <inkml:trace contextRef="#ctx0" brushRef="#br0" timeOffset="186442.12">15610 13378 829 0,'-7'-14'440'16,"-3"-18"-91"-16,-6 2-101 0,-13 1-94 16,-1 7-28-16,-10 15-51 15,-1 7-26 1,7 16-31-16,4 9-12 15,17 8-9-15,15 8-2 16,25 1-2-16,9-7 1 0,10-12 5 16,-3-12 1-16,-9-13 3 15,-5-6-12 1,-15-14-156-16,-5-6-98 0</inkml:trace>
  <inkml:trace contextRef="#ctx0" brushRef="#br0" timeOffset="186793.71">15520 13106 633 0,'0'-7'320'0,"0"-5"-115"16,0 1-78-16,9 15-99 16,0 3-36-16,3 8-158 15,1 6-30-15,4 1 9 16,0 1 42-16,-7-6 287 16,-1-2 115-16,-8-7 118 0,0-2 5 15,6 6-114-15,10 6-71 16,12 21-111-16,7 11-34 15,9 19-33-15,-5 7-7 16,-12 1-6-16,-11-3-4 16,-25-12-79-16,-11-7-21 15,-19-15-14-15,-4-9 2 0,-1-18 91 16,4-12 23-16,10-22 22 16,4-10 2-16,19-12 1 15,4-5 0-15,18-7 9 16,11-5 16-16,14-7 3 15,10 3-2-15,0 9-16 16,-2 7-19-16,-17 18-88 16,-10 7-61-16</inkml:trace>
  <inkml:trace contextRef="#ctx0" brushRef="#br0" timeOffset="187218.55">16036 13256 860 0,'2'-5'446'0,"-1"-4"-149"15,-2 7-170-15,2 6-48 16,-8 9-68-16,-1 11-10 16,2 8 7-16,3 4-1 15,6 2 1-15,2-7 1 16,11-5 5-16,1-4 8 15,4-12 31-15,1-3 10 16,2-8 1-16,-2-11-4 16,1-3-30-16,-1-4-6 15,-8-7-3-15,-3 2 1 16,-16-3-1-16,-5 4-3 16,-6 10-8-16,-1 7-6 15,3 9-9-15,7 9-1 16,11 10-1-16,1 2 2 0,13 4 3 15,-1-2 0-15,6-9 3 16,6-2 4-16,2-11 8 16,-2-8 19-16,-3-8 36 15,-5-13 5-15,-9-9 2 16,-3-1-18-16,-13 1-38 16,-5 7-37-16,-5 12 86 15</inkml:trace>
  <inkml:trace contextRef="#ctx0" brushRef="#br0" timeOffset="187671.41">17119 13328 453 0,'16'1'331'16,"12"-1"-5"-16,-3-11-53 16,1-6-32-16,-8-10-71 15,-3-2-30-15,-4-5-56 16,-6-1-17-16,-3 3-21 16,-2 2-9-16,-5 5-12 15,-1 3-8-15,0 10-29 16,3 10-8-16,4 21-7 15,6 13 1-15,6 21 17 16,2 6 4-16,3 11 3 16,2-3 4-16,-2-11-137 0,1-11-74 15</inkml:trace>
  <inkml:trace contextRef="#ctx0" brushRef="#br0" timeOffset="188006.07">17393 12841 945 0,'-28'-15'408'16,"-21"-12"-191"-16,-15 19-151 15,-3 12-28-15,-2 23-27 16,2 15-8-16,12 26-13 16,7 4-2-16,21 13 0 15,13-1 1-15,21 1 5 16,14 1 4-16,21-6 8 15,11-10 6-15,27-26 11 16,10-9 4-16,15-27 55 16,5-11 33-16,-9-24 31 15,-9-19 7-15,-28-25-33 16,-14-13-24-16,-41-8-15 16,-24 0-9-16,-36 3-27 0,-13 14-17 15,-8 22-32-15,8 14-11 16,15 31-144-1,13 9-69-15</inkml:trace>
  <inkml:trace contextRef="#ctx0" brushRef="#br0" timeOffset="188166.88">18080 13409 719 0,'10'20'374'0,"-2"26"-105"16,-16-1-65-16,-23-4-101 16,-8-4-26-16</inkml:trace>
  <inkml:trace contextRef="#ctx0" brushRef="#br0" timeOffset="188752.51">18566 13253 847 0,'11'-2'388'16,"9"0"-175"-16,0 8-66 16,-7 13-56-16,-5 9-21 0,-11 8-19 15,-2 2-9 1,-6-7-19-16,2-7-3 0,8-13-8 15,1-7 2-15,12-13-2 16,5-9 1-16,5-13 4 16,4-1-1-16,-1 4 7 15,0 4 9-15,-6 11 18 16,-5 8 2 0,-9 12-1-16,-7 11-7 15,-6 15-21-15,0 5-5 0,5 2-11 31,8-5-8-31,22-8-153 0</inkml:trace>
  <inkml:trace contextRef="#ctx0" brushRef="#br0" timeOffset="189057">19516 13191 1009 0,'-6'-9'427'0,"-9"-5"-239"16,-2 7-73-16,-3 8-59 15,1 12-23-15,-1 11-23 16,3 7-6-16,8 11-4 16,8 2 0-16,14-3 0 15,7-1 4-15,8-13 10 16,-1-9 7-16,-2-13 17 15,-9-6 9-15,-8-6 13 16,-8-5-6-16,-13-1-15 0,-3 0-13 16,-7-1-108-1,0 3-80-15</inkml:trace>
  <inkml:trace contextRef="#ctx0" brushRef="#br0" timeOffset="189206.44">19576 13251 1239 0,'15'7'496'0,"20"14"-320"0,11 8-30 0,10 12-43 16,-2 1-19-16,-6-2-34 15,-7-3-19-15,-11-8-29 16,-6-6-41-16,-6-12-173 16</inkml:trace>
  <inkml:trace contextRef="#ctx0" brushRef="#br0" timeOffset="189371.14">19920 13259 777 0,'-8'-7'462'0,"-5"-4"0"16,-4 16-285-16,-8 10-27 15,-3 20-53-15,-5 8-25 16,-5 9-19-16,0 2-11 16,5-9-15-16,4-3-9 15,10-9-138 1,8-8-349-16</inkml:trace>
  <inkml:trace contextRef="#ctx0" brushRef="#br0" timeOffset="189729.43">20233 13191 772 0,'-9'-6'343'16,"-16"-2"-153"-16,-3 4-52 0,1 5-56 16,1 6-28-1,10 5-44-15,9 1-8 16,11 3 0-16,10-2 5 16,13 0 10-16,2-4 0 0,1-3 0 15,-5 0-2-15,-14-5-5 16,-5 2-1-16,-20-1-6 15,-9 2-2-15,-12 4-1 0,-3 3 0 16,5 3 0 0,10 3 0-16,12 2 2 15,8-1 1-15,13 1 9 16,5-3 3-16,13-6 2 16,4-3 0-16,3-8-57 15,-2-7-198-15</inkml:trace>
  <inkml:trace contextRef="#ctx0" brushRef="#br0" timeOffset="189847.66">20171 13042 1063 0,'-5'-7'457'0,"-3"2"-276"0,6 4-89 16,11 7-96-16,5 11-148 15</inkml:trace>
  <inkml:trace contextRef="#ctx0" brushRef="#br0" timeOffset="190090.41">20503 13246 614 0,'-9'-4'390'0,"-4"-4"9"16,-3 2-168-16,-7 5-124 15,3 2-50-15,-3 12-57 16,6 6-10-16,4 11 0 15,7 5 5-15,10-1 3 16,1-1 3-16,7-11 23 16,5-4 17-16,-10-12 29 15,4-5 12-15,-2-2-9 16,-8-8-12-16,4-3-45 16,-6-3-82-16</inkml:trace>
  <inkml:trace contextRef="#ctx0" brushRef="#br0" timeOffset="190361.52">20582 13283 966 0,'10'4'483'15,"7"8"-152"-15,-3 2-67 16,-7 5-92-16,-4 0-39 0,-5 0-61 16,-3-3-19-16,4-3-29 15,1-8-10-15,7-8-12 16,6-5-7-1,4-16-15-15,8-3 0 0,3-2 3 16,1 1 4-16,0 11 9 16,-4 9 1-16,-2 12 5 15,-2 6 6-15,-7 14 8 16,-3 5 5-16,-8 12 3 16,-6 1-2-16,1-1-3 15,0-5-3-15,2-13 373 16</inkml:trace>
  <inkml:trace contextRef="#ctx0" brushRef="#br0" timeOffset="190915.41">21935 13237 567 0,'-8'-11'368'0,"-13"-11"29"0,-4 6-206 31,-9 4-46-31,-3 10-69 16,7 10-39-16,5 14-43 15,11 7-6-15,18 16 6 16,9 0 5-16,23 1 12 16,6-5 9-16,4-18 18 15,-7-8 10-15,-13-23 21 16,-9-13 2-16,-13-24-7 16,-7-10-10-16,-23-13-28 15,0-3-10-15,-17-10-5 0,6-9-2 16,15-3-12-16,5 4-8 15,28 24-30-15,6 18-12 16,20 33-7-16,7 11 5 16,0 18-178-16</inkml:trace>
  <inkml:trace contextRef="#ctx0" brushRef="#br0" timeOffset="191105.3">22163 13190 989 0,'7'7'454'0,"3"12"-219"15,3 6-49-15,-6 1-90 16,0 3-38-16,-5-1-35 16,-1-3-9-16,-2-8-60 15,-3-5-53-15</inkml:trace>
  <inkml:trace contextRef="#ctx0" brushRef="#br0" timeOffset="191238.84">22089 12971 733 0,'3'-14'460'0,"1"-9"19"16,0 9-268-16,0 13-144 0,2 10-42 0,10 12-181 15,7 9-164 1</inkml:trace>
  <inkml:trace contextRef="#ctx0" brushRef="#br0" timeOffset="191381.17">22358 13214 562 0,'9'12'440'0,"8"12"30"15,-12-10-146-15,0 1-47 0,4-12-71 16,-3-3-27-16,6-9-51 16,3-8-27-1,-2-8-51-15,-1-3-17 16,-6-2-29-16,0 0-73 0,-3 5-71 15</inkml:trace>
  <inkml:trace contextRef="#ctx0" brushRef="#br0" timeOffset="191942.69">22881 13155 845 0,'-4'-9'408'0,"-4"-7"-160"0,-5 2-69 16,-4 4-98-16,1 3-36 15,-3 8-43-15,4 5-14 16,9 8-7-16,3 2 1 16,12 1 9-1,4-1 7-15,9 0 9 0,1 0 5 16,-3-3 3-16,2-1 0 15,-5-9-1-15,-8 1 4 16,-12-6-1-16,-5-1-1 16,-16-4-7-16,-6-1-8 15,0 5-3-15,-3 1-4 16,6 9-5-16,5 4-1 16,5 6 0-16,7 3 2 15,7 2 7-15,7 1 2 0,10-2 4 16,3 1 5-16,11-4 8 15,-2-5 5-15,6-7 6 16,4-5-2-16,-1-9-4 16,3-4-2-16,-2-13-2 15,-3 1 2-15,-8-3 0 16,-4-1 10-16,-14 4 29 16,-2 1 9-16,-7 10 13 15,-2 6-8-15,-1 10-32 16,-2 7-12-16,3 7-10 15,4 6 3-15,4 9 18 16,3 4 10-16,5 0 17 16,-3-5-1-16,-1-9-19 15,2-5-11-15,0-8 4 0,-1-3-97 16</inkml:trace>
  <inkml:trace contextRef="#ctx0" brushRef="#br0" timeOffset="198999.07">1870 14538 769 0,'11'-19'215'0,"-2"4"-22"16,13-24-19-16,-1 3-15 0,-2-3-32 15,0-1-13-15,-9 12-22 16,-4 4-13 0,-4 16-30-16,-4 8-18 0,-7 18-21 15,-3 15-6-15,0 17-2 16,9 11 2-16,6 3 1 16,7-7-1-16,0-4 1 15,-1-8 1 1,-3-8 1-16,-3-3 0 15,-5-14 2-15,-10-1 0 0,-13-9 4 16,-6-6 2-16,-9-5-1 16,5-5-1-16,6-3-9 15,8 3-4-15,16 4-12 16,7 2 0-16,19 3 4 16,11 6 2-16,19 5 7 15,4-1 3-15,2 3-1 16,-2-5 0-16,-5-8-109 15</inkml:trace>
  <inkml:trace contextRef="#ctx0" brushRef="#br0" timeOffset="199367.17">2510 14556 497 0,'-6'-1'338'16,"-3"-2"-10"-16,9 3-151 15,9 2-36-15,20 1-60 16,14-2-22-16,18-1 4 0,4 0-2 16,3 2-26-1,-5 2-10-15,-19 3-48 16,-10 1-67-16,-16 3-358 15</inkml:trace>
  <inkml:trace contextRef="#ctx0" brushRef="#br0" timeOffset="199584.21">2515 14691 728 0,'-1'3'359'0,"4"6"-120"15,19 0-103-15,15 1-20 16,20-1-18-16,6-2-7 16,8-1-21-16,-6-1-11 15,-16-5-22-15,-12 0-9 16,-19-4-50-16,-10 0-57 0</inkml:trace>
  <inkml:trace contextRef="#ctx0" brushRef="#br0" timeOffset="200496.21">3426 14603 618 0,'5'-13'349'0,"4"-12"-54"16,13-2-111-16,5-6-33 0,-2 5-33 15,6 9-23-15,-2 20-48 16,-3 13-17-16,-7 17-23 15,-10-1-4-15,-12 5 0 16,-3 4 1-16,-2-2 2 16,4-1 2-16,8-5 2 0,3-6-1 15,10-8 2-15,4-5 1 16,3-11 2-16,6-3 2 31,-2-12 1-31,-2-3-1 0,-1-12-3 16,-2-2 0-16,2-4-2 15,-4-2-2-15,-6 5 0 16,-4 9-2-16,-9 7-4 16,-5 3-2-16,-3 13-3 15,-2 2-1-15,0 11 0 16,5 9 1-16,9 10 2 16,-1 5 0-16,8 6 2 0,0 3 1 15,-4-5-2-15,2 0-29 16,3-9-247-16</inkml:trace>
  <inkml:trace contextRef="#ctx0" brushRef="#br0" timeOffset="200688.71">4129 14738 660 0,'-1'1'415'15,"-3"2"-9"-15,1 7-221 0,0 6-44 16,-2 12-54-16,0 4-15 15,3 6-28-15,-3-1-11 16,9-6-14-16,1-7-6 16,10-13-12-1,3-7-76-15</inkml:trace>
  <inkml:trace contextRef="#ctx0" brushRef="#br0" timeOffset="200819.16">4075 14505 1198 0,'0'-2'505'15,"-7"-7"-275"-15,8 9-177 16,9 7-11-16</inkml:trace>
  <inkml:trace contextRef="#ctx0" brushRef="#br0" timeOffset="201245.61">4665 14449 708 0,'-26'0'320'0,"-23"3"-132"0,3 8-49 15,12 3-55-15,14 1-14 16,14 8-35-16,8 0-7 15,24 3-1-15,10-3 4 16,20-2-5-16,9 1-2 16,-2 0 4-16,-8 0-1 15,-25 0 28-15,-20-3 17 16,-28 0 10-16,-15-1-3 16,-18-8-19-16,0-5-21 15,7-8-17-15,12-5-12 0,17-4-68 16,9 1-53-16,17 0-237 15</inkml:trace>
  <inkml:trace contextRef="#ctx0" brushRef="#br0" timeOffset="201457.4">4936 14468 931 0,'6'7'420'0,"-4"0"-166"0,-1 16-145 16,-1 5-13-16,1 7-20 16,5 5-18-16,0 0-25 15,1-2-12-15,-6-10-126 16,2-3-192-16</inkml:trace>
  <inkml:trace contextRef="#ctx0" brushRef="#br0" timeOffset="201582.29">4890 14261 1088 0,'1'-2'407'16,"3"-3"-308"-16,7 5-61 16</inkml:trace>
  <inkml:trace contextRef="#ctx0" brushRef="#br0" timeOffset="201854.97">5082 14566 783 0,'12'18'390'31,"7"21"-132"-31,-3-3-51 16,-3-4-87-16,-2-4-37 15,0-11-43-15,2-7-7 16,-2-10 5-16,2-8 1 0,1-10-4 15,0-8-5-15,2-6-14 16,1 0-7-16,4 3-11 16,2 9-3-16,0 10-9 15,-2 4 6-15,-10 12 20 16,2 6 13-16,-7 10 29 16,-2 6 4-16,8 8-12 15,-5-6-8-15,5-1 87 16</inkml:trace>
  <inkml:trace contextRef="#ctx0" brushRef="#br0" timeOffset="202347.04">5926 14113 1035 0,'-16'2'448'16,"-17"1"-245"-16,-15 17-128 0,-4 14-36 15,2 22-31-15,7 15-2 16,23 17 7-16,15 3 2 16,17-5 3-16,13-10 0 15,9-16-1 1,8-8-1-16,4-10-5 0,-6-8 6 16,-3-14-171-16,-5-9-218 15</inkml:trace>
  <inkml:trace contextRef="#ctx0" brushRef="#br0" timeOffset="202706.47">6033 14320 733 0,'-7'4'305'15,"-6"4"-156"-15,3 9-79 16,6 6-9-16,5 10 2 15,6 6-3-15,5 3-12 0,5-5-3 16,9-5-9-16,3-6-6 16,6-6-9-1,0-6-2-15,-4-12-44 16,-2-3-56-16,-7-9-164 16,-6-5-100-16,-7-6-34 15,-3-6 58-15,-6-7 269 16,-3 0 157-16,-3 0 165 0,0 6 31 15,3 13-45 1,3 8-53-16,0 12-85 0,1 8-27 16,2 15-52-1,2 7-6-15,1 10-6 0,0 0-7 16,-3-2-9-16,-4-2-43 16</inkml:trace>
  <inkml:trace contextRef="#ctx0" brushRef="#br0" timeOffset="203025.65">6732 14534 744 0,'-12'-11'411'0,"-18"-12"-78"0,-2 0-80 15,-5 4-113 1,-2 6-43-16,2 12-62 0,0 5-20 15,13 15-17-15,-1 4-2 16,12 11 2-16,7 4 3 16,7 0 6-1,12 0 4-15,14-5 5 0,11-3 3 0,10-9 5 16,6-8 5-16,-1-15 12 16,-9-9 9-16,-13-14 9 31,-9-4-2-31,-21-6-18 0,-6-2-17 0,-19 1-68 15,-3 2-60 1,-3 10-231 0</inkml:trace>
  <inkml:trace contextRef="#ctx0" brushRef="#br0" timeOffset="203311.24">6862 14292 619 0,'-2'-8'373'0,"-10"-5"-28"15,-1 4-135-15,10 11-115 16,-5 5-43-16,7 12-39 16,9 3-3-16,1 4 12 15,6 3 13-15,6-4 29 16,3-3 16-16,-4-12 20 15,-1-8 11-15,-6-13-4 16,-7-7-12-16,1-5-30 16,-8-4-23-16,-11 2-48 15,-3 1-38-15,-8 5-122 16</inkml:trace>
  <inkml:trace contextRef="#ctx0" brushRef="#br0" timeOffset="203634.93">7115 14150 996 0,'18'4'481'16,"14"8"-128"-16,12 21-244 16,2 14-15-16,-6 27-1 15,-9 4 1-15,-15 9-26 16,-5-1-21-16,-13-10-29 16,-6-4-7-16,-10-11-1 15,-6-9 0-15,0-13 2 16,1-8 0-16,-1-19-64 15,2-6-67-15</inkml:trace>
  <inkml:trace contextRef="#ctx0" brushRef="#br0" timeOffset="204921.85">7746 14762 724 0,'0'2'313'0,"4"-1"-154"16,42-1-105-16,32-1-20 0,64-1 12 15,27 0 31 1,60-4 47-16,20 1 29 0,28 0 8 31,13 2-27-31,-2 3-50 0,-6 4-32 16,-49 1-32-16,-27 1-6 15,-54 0-6-15,-26 0-1 16,-35 6-13-16,-22 0-32 16,-26 1-101-16,-16 1-213 15</inkml:trace>
  <inkml:trace contextRef="#ctx0" brushRef="#br0" timeOffset="205334.44">8687 14456 519 0,'4'-15'272'0,"0"-12"-51"16,9-11-119-16,5-2-13 16,0-5 8-16,1-3 7 15,-5 4-8-15,-5 2-12 16,-2 16-30-16,-1 5-16 15,-6 14-35-15,0 8-9 16,-1 12-1-16,1 15 0 16,8 18 12-16,-1 4 8 15,6 14-2-15,-2-2 0 0,-2-4-2 16,3-5 1-16,-6-18-92 16,2-6-98-16</inkml:trace>
  <inkml:trace contextRef="#ctx0" brushRef="#br0" timeOffset="205664.96">9257 14253 500 0,'0'-14'324'16,"1"-8"-11"-16,-12 3-115 0,-2 2-41 15,-10 8-66-15,-10-1-34 16,1 9-44-16,1 0-9 15,2 7-14-15,6 8-8 16,7 12 1-16,3 7 2 16,11 9 8-16,5 8 7 15,16 3 8-15,10-2 6 16,17-6 15-16,7-15 10 16,2-13 27-16,-4-12 23 0,-14-20 42 15,-6-8 5 1,-17-21-6-16,-9-6-25 0,-15-7-50 15,-12-1-20-15,-11 7-26 16,-9 8-6 0,4 12-66-16,4 10-78 15</inkml:trace>
  <inkml:trace contextRef="#ctx0" brushRef="#br0" timeOffset="206716.99">8002 15224 796 0,'-7'7'323'0,"-3"4"-176"0,-3 12-118 15,2 8-14-15,6 5-5 16,5 1 1-16,8-3 2 16,10-4 7-16,7-12 42 15,5-10 17-15,8-14 16 16,-2-9-3-16,2-13-38 16,1-2-13-16,-4-5-18 15,-3-2-3-15,-9 1-1 16,-9-3 0-16,-10 7-3 15,-4-1-5-15,0 16-12 16,-3 10-8-16,-2 14-4 16,2 13 1-1,-1 15 6-15,0 7 5 0,-2 9 2 16,6 2 1-16,2-3-92 16,8 0-101-16</inkml:trace>
  <inkml:trace contextRef="#ctx0" brushRef="#br0" timeOffset="206904.34">8444 15429 917 0,'1'3'360'16,"-3"8"-229"-16,-1 4-48 0,-2 5-21 15,1 6-4-15,4 1-22 16,3 1-5-16,6-3-10 15,-3-6-3-15,6-5-120 16,2-4-141-16</inkml:trace>
  <inkml:trace contextRef="#ctx0" brushRef="#br0" timeOffset="207061.3">8461 15206 1117 0,'1'0'423'0,"2"1"-318"16,1 5-61-16,-4-6-75 15,0 0-97-15</inkml:trace>
  <inkml:trace contextRef="#ctx0" brushRef="#br0" timeOffset="207392.06">9080 15240 550 0,'-11'-9'314'0,"-18"-10"-56"16,-6 3-78-16,0 10-105 16,-3 5-26-16,5 9-20 15,3 7-3-15,11 10 1 16,4 8 1-16,15 11-11 16,2 3-4-16,11 0-3 15,10-4 1-15,9-10 4 16,11-7 11-16,7-14-115 15,4-3-133 1</inkml:trace>
  <inkml:trace contextRef="#ctx0" brushRef="#br0" timeOffset="207707.47">9305 15355 376 0,'1'-17'278'0,"-1"-12"32"16,-9 5-119-16,-7 3-41 0,-12 8-68 15,-4 6-37-15,-4 9-45 16,0 4-7-1,9 11-2-15,4 3 3 0,16 8 8 16,7 4 5-16,13 1 8 16,5-1 0-16,6-9 2 15,2-5 5-15,5-11 20 16,-1-8 13-16,3-10 19 31,-2-7 14-31,1-7 33 16,5 0 12-16,3 2 0 15,0 4-5-15,-8 12-41 16,-6 7-25-16,-15 12-24 16,-11 7-12-16,-10 11-18 15,-12 1-1-15,-8-1 1 0,-2-2-1 16,-1-12 10-16,8-2-78 16,5-11-565-16</inkml:trace>
  <inkml:trace contextRef="#ctx0" brushRef="#br0" timeOffset="208186.16">9820 14982 754 0,'-1'6'322'0,"-9"11"-168"16,-2 8-59-16,-8 18-53 15,-1 4-2-15,2 14-3 16,2 8 3-1,11 11 10-15,6-2 7 0,12-8-1 16,12-11-2-16,10-20-11 16,2-9-10-16,7-12-89 15,-4-7-95-15</inkml:trace>
  <inkml:trace contextRef="#ctx0" brushRef="#br0" timeOffset="208548.87">10005 15083 790 0,'-1'2'340'31,"0"-1"-166"-31,1 13-116 0,0 7-33 0,4 8-3 16,4 8 13 0,8 3 15-16,4 3 8 0,5-6 2 15,5-3-12 1,3-7-17-16,-2-5-3 0,-1-14-3 15,-7-7-1 1,-5-13-24-16,-4-6-21 0,-6-7-40 16,-2-7-4-16,-10-1 10 15,1 0 20-15,-6 1 34 16,1 7 6 0,5 11 18-16,-1 5 5 0,3 9-9 15,1 2-2-15,2 10-1 0,4 6 3 31,4 11 12-31,-1 9 4 0,-4 12-1 16,0 2-6-16,-8 2-7 0,0-4-1 16,3-6-113-1,-5-8-85-15</inkml:trace>
  <inkml:trace contextRef="#ctx0" brushRef="#br0" timeOffset="208863.71">10627 15274 909 0,'-11'-11'396'0,"-21"-15"-206"16,-1 5-50-16,1 8-62 15,-4 3-25-15,6 12-33 16,3 8-13-16,1 9-11 15,7 9 1-15,11 12 3 0,5 2 6 16,16 8 12-16,8-5 5 16,13-9 18-16,11-8 11 15,12-14 23-15,-3-8 8 16,-7-18 6-16,-12-5-4 16,-21-16-22-16,-10-6-18 15,-20-3-45-15,-10-2-72 16,-12 6-232-16</inkml:trace>
  <inkml:trace contextRef="#ctx0" brushRef="#br0" timeOffset="209136.02">10747 15128 534 0,'-11'-7'285'0,"-9"-2"-73"16,-2 4-73-16,3 7-79 16,6 4-11-16,12 7 6 0,1 1 1 15,14 8 14-15,3 1 14 16,6-5 14-16,6-2 7 16,-8-10-9-16,-2-4-12 15,-12-5-22-15,-3-5-9 16,-9-5-23-16,-2 1-51 15,-2-2-221-15</inkml:trace>
  <inkml:trace contextRef="#ctx0" brushRef="#br0" timeOffset="209358.62">10825 15028 1246 0,'16'5'485'0,"21"13"-319"15,8 2-42-15,2 13-13 16,-4 6-4-16,-12 12-27 16,-7 11-16-16,-18 8-38 15,-11 4-10-15,-23-4-8 16,-7-7-2-16,-9-16 2 16,5-7 0-16,6-12-38 15,7-4-57-15,10-9-157 16</inkml:trace>
  <inkml:trace contextRef="#ctx0" brushRef="#br0" timeOffset="210767.81">11407 14766 543 0,'-1'-1'339'0,"4"1"-29"0,11 2-88 16,19 4-75-16,16 1-5 15,22 3-2-15,2 1-25 16,-3-1-50-1,-3-1 5-15,-17-4 54 0</inkml:trace>
  <inkml:trace contextRef="#ctx0" brushRef="#br0" timeOffset="211164.43">12401 14625 711 0,'7'-11'335'15,"6"-16"-100"1,-1-6-13-16,-5-12-27 16,-3-5-17-16,-1-5-55 15,-3 7-30-15,0 14-39 16,0 6-14-16,-1 17-25 16,1 6-19-16,-2 5-34 15,2 14-2-15,5 18 4 16,-2 13 15-16,7 22 24 15,-2 6 2-15,1 1 1 16,1-2-1-16,3-9 65 0,3-6-153 16</inkml:trace>
  <inkml:trace contextRef="#ctx0" brushRef="#br0" timeOffset="211360.13">12176 14829 676 0,'3'3'351'15,"21"4"-10"-15,14 2-152 16,32 0-17-16,12-1-26 0,7 2-71 16,-3 0-30-16,-14-1 2 15,-2 1-112-15</inkml:trace>
  <inkml:trace contextRef="#ctx0" brushRef="#br0" timeOffset="211714.81">12241 15124 1072 0,'7'-9'403'16,"11"-8"-298"-16,8 0-25 16,28 4-2-16,4 4 7 15,10 9-1-15,-2 4-8 0,-19 14-22 16,-12 1-13-16,-24 5-8 16,-13 4-1-16,-24 3 0 15,-7 0-1-15,-13 2-11 16,-5 0-6-16,5-4-6 15,6-3 0-15,13-7-2 16,10-10-1-16,19-7-5 16,11-2-2-16,18-1 2 15,12 0 4 1,12 1 3-16,3 5 3 0,-8 5-5 16,0 3 18-16,-9 3-128 15</inkml:trace>
  <inkml:trace contextRef="#ctx0" brushRef="#br0" timeOffset="212460.57">13425 14729 641 0,'0'-7'326'16,"-1"-7"-109"-16,-4-1-81 15,-8-1-29-15,-10 1-36 16,-9 0-18-16,-11 7-33 15,1 5-14-15,4 6-16 16,8 6-7-16,8 10 1 16,11 4 3-16,11 6 4 15,5-1 7-15,6 0 5 16,6-2 3-16,17-10 3 16,6-6 3-16,13-11 7 15,-9-8 3-15,-13-7 6 16,-9-3 4-16,-14 1 2 15,-4-2 9-15,-8 0 18 16,-3 4 1-16,1 5-10 16,1 5-16-16,4 7-46 0,-1 4-13 15,5 10-10-15,2 9 3 16,6 14 19-16,6 12 6 16,6 13 5-16,-1 3 3 15,-9-4-1 1,-9-6 0-16,-27-11 8 0,-14-4 3 15,-20-8 8-15,-6-6 7 16,9-17 12-16,7-9 5 0,17-15 0 16,4-6-5-16,9-7-14 15,7-1-11-15,12 2-19 16,6 5-8-16,3 5-63 16,-2 6-46-16</inkml:trace>
  <inkml:trace contextRef="#ctx0" brushRef="#br0" timeOffset="213604.46">14185 14102 713 0,'-6'-12'360'16,"-12"-11"-131"-16,0 4-42 15,-11 23-107-15,-12 11-33 0,-10 38-41 16,-5 30-14-16,8 52-4 16,7 17 4-16,24 35 9 15,14-5 6-15,28-10 8 16,21 4 3-16,23-34 6 16,12-7-1-16,4-36 0 15,2-27-5-15</inkml:trace>
  <inkml:trace contextRef="#ctx0" brushRef="#br0" timeOffset="214113.4">14375 14984 427 0,'4'-1'244'15,"3"0"-19"-15,31 1-156 16,22 0-41-16,40 1-1 16,33 2 19-16,60-3 53 15,33 1 23-15,67-1 17 16,29 0-7-16,32 4-45 16,1 2-24-16,-34-2-26 0,-35 0-8 15,-77-2-17 1,-46-2-37-16</inkml:trace>
  <inkml:trace contextRef="#ctx0" brushRef="#br0" timeOffset="214584.3">15428 14707 630 0,'2'-2'302'0,"6"-4"-99"0,5-4-23 16,8-9-42-16,2-3-25 16,3-8-26-1,-1-3 2-15,-3-4 8 0,-4-1 2 16,-8-7-18-16,-3-1-20 0,-6 10-32 15,-3 4-15 1,2 24-48-16,0 14-20 16,-2 28-3-16,1 18 1 15,-2 21 35-15,3 3 17 16,5 0 4-16,2-8-24 0,6-8-233 16</inkml:trace>
  <inkml:trace contextRef="#ctx0" brushRef="#br0" timeOffset="-214597.32">16094 14516 708 0,'-9'-18'374'0,"-9"-18"-89"16,-5 3-98-16,-6 19-96 0,-5 4-36 15,-6 19-44 1,0 10-12-16,3 14-8 15,6 12 0-15,10 2 2 16,9 4 4-16,17-4 2 16,9-3 1-16,20-7 3 15,9-8 6-15,10-15 25 16,1-11 18-16,-5-13 41 16,-10-12 22-16,-8-15 8 0,-4-3-9 15,-21-13-31-15,-2 0-24 16,-21-6-41-16,-5 1-18 15,-7 13-31-15,-7 12-31 16,-9 25-218-16</inkml:trace>
  <inkml:trace contextRef="#ctx0" brushRef="#br0" timeOffset="-213915.56">14699 15345 626 0,'0'-1'290'0,"-2"3"-162"16,-1 11-47-16,3 16-75 0,3 13-15 15,2 11 13-15,2 0 8 16,4-6 18-16,2-6 8 16,10-15 24-1,3-7 14-15,10-18 21 0,1-6 3 16,0-14-16-16,-1-9-15 16,-8-4-27-1,-2-5-8-15,-9-7-8 16,-4 1-4-16,-10 2-7 15,-3 6-7-15,-9 21-23 16,0 11-9-16,-5 20-10 16,-2 10 0-16,4 17 11 15,3 2 6-15,9 1 10 0,4-1 4 16,7-11-27-16,5 0-94 16</inkml:trace>
  <inkml:trace contextRef="#ctx0" brushRef="#br0" timeOffset="-213734.2">15148 15591 565 0,'-1'3'321'15,"-3"5"6"1,3 6-194-16,1 8-72 16,0-3-1-16,7 9-22 15,-2-3-10-15,3 1-9 16,0-1-3-16,-5-11 17 15,4-3-61-15</inkml:trace>
  <inkml:trace contextRef="#ctx0" brushRef="#br0" timeOffset="-213600.64">15148 15368 1253 0,'0'-1'485'0,"1"-3"-355"0,1 8-96 16,-2-4-114-16,0 0-144 16</inkml:trace>
  <inkml:trace contextRef="#ctx0" brushRef="#br0" timeOffset="-213314.96">15755 15370 736 0,'-27'-7'393'16,"-17"-4"-89"-16,4 9-182 15,4 9-46-15,15 16-60 16,-1 7-13-16,14 8-12 15,8 5-1-15,11-1 6 16,9-3 4-16,6-7 6 16,4-4 2-16,8-10-40 15,1-3-74-15</inkml:trace>
  <inkml:trace contextRef="#ctx0" brushRef="#br0" timeOffset="-213001.43">16038 15460 561 0,'-7'-18'357'0,"-6"-16"-31"16,-9 13-129-16,-3 6-42 0,-8 14-89 16,-3 4-35-1,4 18-34-15,5 7-2 16,14 4 5-16,9 6 0 0,7-8 9 16,8-1 0-1,5-9 4-15,0-11 5 16,5-7 12-16,1-4 4 15,3-11 0-15,5 0 0 16,3-11-7-16,2 5 1 0,-5 3 21 16,-2 5 2-16,-4 14 3 15,0 5-4-15,-3 14-21 16,-4 0-7-16,-12 5 2 0,-9 0 6 16,-10-5 3-1,-4 1 2-15,-2-10-10 16,6 0 2-16,2-11-94 0</inkml:trace>
  <inkml:trace contextRef="#ctx0" brushRef="#br0" timeOffset="-212372.45">16575 15182 797 0,'-10'4'341'16,"-13"15"-169"-16,-13 9-78 0,-2 29-51 15,7 15-7-15,11 11-20 16,13 1-2 0,22-9-1-16,12-7 1 0,22-19 2 15,4-3 1 1,10-15-21-16,-1-10-91 0</inkml:trace>
  <inkml:trace contextRef="#ctx0" brushRef="#br0" timeOffset="-211970.09">16701 15248 933 0,'0'7'314'15,"-7"12"-290"-15,0 9-19 16,1 11 27-16,-1 5 14 16,13 1 15-16,7 0 3 15,12-9-11-15,6-6-8 16,4-7-12-16,1-12-3 16,-5-4-6-16,-4-6-7 0,-6-11-38 15,-2 0-23 1,-9-13-41-16,0-1-5 0,-3-6 32 15,-2-6 19 1,3 3 44-16,-7-4 16 0,1 10 25 16,2 8 12-16,-4 5 12 15,0 8-3-15,-4 6-30 16,0 3-13-16,0 15-22 16,0 8 2-16,0 16 11 15,3 10 3-15,1 1 0 16,1-2-3-16,4-9-7 15,-1-8 0-15,8-3-28 16,1-3-56-16</inkml:trace>
  <inkml:trace contextRef="#ctx0" brushRef="#br0" timeOffset="-211633.9">17311 15416 557 0,'-13'-11'310'16,"-14"-10"-56"-16,-4 2-49 16,-2 9-87-16,-4 8-33 15,5 8-55-15,6 11-18 16,13 17-9-16,6 3-3 0,10 9 1 15,9-1 3-15,6-7 2 16,11-2 5 0,11-8 11-16,2-7 8 15,6-16 31-15,-3-5 19 16,-8-17 27-16,-7-6 4 0,-16-7-20 16,-13-8-25-16,-18-6-43 15,-11-3-23-15,-7 2-108 0,4 7-60 16</inkml:trace>
  <inkml:trace contextRef="#ctx0" brushRef="#br0" timeOffset="-211353.22">17482 15266 646 0,'-8'-7'340'16,"-4"-5"-78"0,0 9-158-16,-2 3-36 15,6 11-53-15,2 4-14 16,9 7-4-16,6 3 12 16,13 0 49-16,-4-3 20 15,4-8 24-15,-1-5 1 16,-12-9-9-16,-3-5-12 15,-9-9-23-15,-9-1-52 16,-4-5-162-16</inkml:trace>
  <inkml:trace contextRef="#ctx0" brushRef="#br0" timeOffset="-211130.84">17595 15205 965 0,'7'-2'474'0,"15"2"-157"16,2 8-120-16,9 18-82 15,1 14-29-15,-6 17-21 16,-4 9-7-16,-16 5-13 16,-8-1-10-16,-19-14-17 15,-11-9-7-15,-10-12-26 16,7-6-72-16</inkml:trace>
  <inkml:trace contextRef="#ctx0" brushRef="#br0" timeOffset="-210697.38">17825 14198 764 0,'17'-7'350'16,"32"0"-146"-16,0 9-49 16,4 31-51-16,9 33-30 15,1 47-35-15,1 23 6 16,-7 53-3-16,-15 6-3 15,-17 28-9 1,-12-8-5-16,-13-37-5 16,-7-12-24-16,-12-50-95 0,-6-19-60 15</inkml:trace>
  <inkml:trace contextRef="#ctx0" brushRef="#br0" timeOffset="-210173.16">18212 14120 772 0,'9'-16'393'0,"13"-9"-115"16,13-2-92-16,14 9-55 15,7 5-16-15,-10 12-22 16,-3 10-14-16,-13 15-45 16,-13 9-13-1,-18 5-6-15,-19 2 0 16,-23 0 1-16,0 0 1 16,9-6-5-16,12-5-1 15,29-12 2-15,12-4 25 16,23-8 41-16,9-3 10 15,7-5 9-15,5-1-21 0,-6 4-37 16,-6 0-9-16,-15 6-13 16,-16-3-8-16,-17 1-11 15,-6 0-20-15,-9 6-142 0,4 2-58 16</inkml:trace>
  <inkml:trace contextRef="#ctx0" brushRef="#br1" timeOffset="-203604.75">8782 15080 913 0,'-6'-2'402'0,"-18"10"-214"16,-21 11-25-16,-42 24-66 0,-12 16-14 16,-31 29-18-16,-10 5-19 15,4 1-16 1,1-7-5-16,24-20-9 15,15-7-3-15,18-15-64 16,12-6-103-16</inkml:trace>
  <inkml:trace contextRef="#ctx0" brushRef="#br1" timeOffset="-203071.39">4596 14198 675 0,'3'-10'335'0,"-3"-2"-109"0,-16 12-51 16,-26 28-48-16,-23 20-26 15,-42 42-24-15,-17 16-11 16,-37 18-17-16,-8 16-10 15,7-9-13-15,4-7-2 16,20-20-4-16,17-17-1 16,25-21-6-16,21-8-15 15</inkml:trace>
  <inkml:trace contextRef="#ctx0" brushRef="#br0" timeOffset="-193717.01">1916 16552 523 0,'4'-9'292'0,"0"-12"-33"0,3-7-78 16,-2-5-65-16,-2-5-13 16,1-3-19-16,-4 7-1 15,1 6-2-15,-1 8-9 16,1 11-26-16,-1 7-22 16,1 10-23-16,-1 8-1 15,5 14-2-15,1 7 7 16,5 14 2-16,-1 3 0 15,-6-3 2-15,0 3 3 16,-10-12 2-16,-1-1 2 0,-10-5-1 16,-3-7 1-16,-4-7-1 15,2-5 2-15,8-13 1 16,6-4-4-16,10-10-13 16,8-2-6-16,11 1-7 15,12 1 2-15,9 10 9 16,1 6 1-16,1 10 3 15,-5-2-1-15,3 2-121 16,0-3-122-16</inkml:trace>
  <inkml:trace contextRef="#ctx0" brushRef="#br0" timeOffset="-193442.86">2537 16534 646 0,'7'-3'332'0,"13"0"-69"15,11-4-86 1,20 0-52-16,3 1-21 15,4 2-40-15,-2 3-23 16,-14 5-29-16,-5 3-46 16,-14 0-139-16,-5 1-178 15</inkml:trace>
  <inkml:trace contextRef="#ctx0" brushRef="#br0" timeOffset="-193243.39">2601 16674 437 0,'-7'3'271'0,"0"3"24"15,7 1-69-15,18-2-29 16,12-1 8-16,17 0-3 16,2-2-40-16,7 0-51 15,-2 1-30-15,-10-2-50 16,-6-1 12-16,-15 0 158 15</inkml:trace>
  <inkml:trace contextRef="#ctx0" brushRef="#br0" timeOffset="-192622.67">3572 16606 635 0,'8'-12'302'0,"5"-18"-97"0,3-1-35 16,-2-9-32-16,-5-4-14 15,-2-2-25-15,-3 1-6 16,-4 9-21-16,-1 9-10 0,-3 16-41 16,-2 10-27-1,-5 22-15-15,2 11-3 16,7 26 10-16,2 8 14 16,5 2 3-16,1-4 2 15,0-12 0-15,6-7-1 0,6-10-8 16,4-4-72-16</inkml:trace>
  <inkml:trace contextRef="#ctx0" brushRef="#br0" timeOffset="-192293.32">4071 16494 482 0,'-7'-9'316'0,"-5"-7"21"15,-3 0-111-15,-7 3-89 0,-3 7-34 16,-2 6-53-16,-2 7-26 16,2 15-31-16,4 4-3 0,6 16-3 15,8 4 1 1,15 6 9-16,11 1 0 16,16-8 4-16,5-4 5 15,13-17 14-15,1-12 10 16,7-16 29-16,-3-13 38 15,-11-13 44-15,-11-4 16 16,-30-11 7-16,-8 1-37 16,-33-3-52-16,-9-2-24 15,-9 6-41-15,6 5-10 16,14 16-86-16,13 15-120 0</inkml:trace>
  <inkml:trace contextRef="#ctx0" brushRef="#br0" timeOffset="-191889.11">4643 16126 855 0,'0'0'393'0,"2"1"-101"15,3 21-236-15,2 12-33 16,3 19 0-16,2 10-5 16,4 17-3-16,-1-1 2 15,3-1 0-15,1-7 0 16,3-17-2-16,1-5 0 16,-7-16-2-16,-2-9-1 15,-11-14-57-15,-4-9-104 0</inkml:trace>
  <inkml:trace contextRef="#ctx0" brushRef="#br0" timeOffset="-191721.73">4540 16503 961 0,'1'3'378'16,"10"1"-225"-16,15 5-19 15,26-4-6 1,15-4-22-16,14 2-54 0,-3-3-22 15,-13 3-126-15,-10 4-187 16</inkml:trace>
  <inkml:trace contextRef="#ctx0" brushRef="#br0" timeOffset="-191418.34">5348 16555 662 0,'-8'9'414'0,"-5"6"-12"16,-13 5-202-16,-4-2-28 0,-10 3-67 16,-4-2-24-16,0-7-41 15,2-1-9-15,7-12-10 16,5-5-3-16,8-9-6 16,3-4-5-16,2-4-17 15,8 0-12-15,9 2-19 16,8 5-5-16,14 7 17 15,7 3 16-15,11 11 32 16,3 5 17-16,3 12 11 0,-6 1 1 16,-6 4-8-16,-6-2-6 15,-7 1-13 1,-2-3-58-16,-4-4-148 16</inkml:trace>
  <inkml:trace contextRef="#ctx0" brushRef="#br0" timeOffset="-191088.52">5437 16557 998 0,'5'-4'456'0,"8"2"-193"16,-1 4-91-16,1 11-72 0,1 7-21 15,-6 1-30-15,-6 3-6 16,-4-3-13-16,-2-4-5 15,-1-2-10-15,3-4-7 16,5-7-7-16,4-5 1 16,7-8 1-16,-2-5 3 15,9-4-2-15,-4-2-2 16,4 4-2-16,4 0 0 16,-2 7 4-16,-1 7 3 0,-2 8 8 15,-4 10 3-15,-3 6 11 16,-2 2 2-16,2 2-3 15,0-5-3-15,-1-5-94 16,1-3-82-16</inkml:trace>
  <inkml:trace contextRef="#ctx0" brushRef="#br0" timeOffset="-190611.66">6301 16102 923 0,'-16'5'337'0,"-26"14"-261"0,-4 10-57 16,-1 15-12-16,2 10 3 15,17 16-1-15,2 1 0 16,24 5 29-16,9-6 16 16,16-14 18-16,17-2 5 15,5-19-24 1,1-2-17-16,4-13-20 15,-5-5-21-15,-9-9-280 16</inkml:trace>
  <inkml:trace contextRef="#ctx0" brushRef="#br0" timeOffset="-190213.33">6497 16291 770 0,'-1'0'331'16,"-7"5"-163"-16,-4 11-110 16,0 9-14-16,6 12-3 0,4 6 4 15,9 0 13-15,3-3 13 16,10-7 6-16,6-6-3 16,4-8-18-16,2-1-14 15,-3-11-26-15,-2-3-6 16,-5-8-75-16,-4-7-61 15,-5-8-183-15,0-6-71 16,-5-7 55-16,-1-2 94 16,-7-4 306-16,-5 2 127 15,-5 10 88-15,1 8-18 0,-1 12-94 16,-1 9-49 0,5 14-63-16,1 8-18 0,6 10-17 15,5 10 2 1,3-3-3-16,-1 1-3 0,-4 0-8 15,-2-9-9-15,0-1-95 16,4-5-92-16</inkml:trace>
  <inkml:trace contextRef="#ctx0" brushRef="#br0" timeOffset="-189901.81">7142 16468 817 0,'-12'-15'374'16,"-18"-14"-166"-16,-1 2-35 15,-2 12-63-15,0 5-31 0,3 11-47 16,5 6-14-16,3 9-15 16,10 12-2-16,4 10-1 15,5 4 2 1,5 2 0-16,5-3 1 15,14-8 6-15,3-8 12 0,13-11 29 16,3-8 20-16,-1-12 29 16,-1-5 3-16,-14-13-10 15,-5-1-17-15,-18-8-34 16,-7-1-56-16,-12 3-130 16,-3-1-116-1</inkml:trace>
  <inkml:trace contextRef="#ctx0" brushRef="#br0" timeOffset="-189650.76">7300 16308 817 0,'-7'-2'331'0,"-4"2"-212"16,-1 0-38-16,12 8-24 15,4 4 0-15,13 4 20 16,5 1 20-16,-2-3 15 16,0-2-6-16,-8-10-10 15,-6-3-12-15,-10-10-26 16,-5-1-9-16,-6-3-123 16,-1 1-48-16</inkml:trace>
  <inkml:trace contextRef="#ctx0" brushRef="#br0" timeOffset="-189344.32">7507 16153 754 0,'4'-4'448'16,"10"4"-24"-16,5 8-193 0,8 25-125 15,6 12-22 1,-5 23-19-16,0 11-1 0,-11 8-9 16,-10 0-4-1,-16-6-13-15,-9-12-10 0,-12-13-3 16,-2-11-2-16,5-21 0 15,3-8 5-15,2-17-192 16,4-6-134-16</inkml:trace>
  <inkml:trace contextRef="#ctx0" brushRef="#br0" timeOffset="-188719.66">8150 16684 775 0,'3'0'392'0,"12"1"-82"15,12 4-67-15,22 3-45 16,10 3-17-16,17-2-61 15,-1 1-35-15,-7-2-43 16,-2-2-86-16</inkml:trace>
  <inkml:trace contextRef="#ctx0" brushRef="#br0" timeOffset="-188279.53">9148 16521 532 0,'0'-14'331'16,"0"-9"-45"-16,5-13-68 16,1-4-24-16,2-10-36 15,-2-4-14-15,-2 1-29 16,0 6-19-16,-3 12-42 15,0 11-16-15,-1 15-32 16,-2 3-9-16,-4 15-13 16,0 13-4-16,6 24 5 0,1 16 3 15,12 21 10-15,7 5 2 16,-1-12 0-16,3-7-48 16,-4-23-205-16</inkml:trace>
  <inkml:trace contextRef="#ctx0" brushRef="#br0" timeOffset="-188090.57">9008 16659 799 0,'11'3'341'0,"24"3"-155"15,13 2-43-15,24 3-14 16,-1-4-21-16,14-1-49 15,1-3-21-15,-2-1 16 16,7 2-141-16</inkml:trace>
  <inkml:trace contextRef="#ctx0" brushRef="#br0" timeOffset="-187744.44">9096 16955 548 0,'-11'-6'308'0,"-10"-3"2"15,17-1-115-15,22-4-62 16,12 4-7-16,22-2-35 16,7 5-10-1,-5 10-5 1,-1 6-8-16,-13 14-20 0,-9 3-9 0,-13 7-11 15,-15-1-3-15,-20-2-4 16,-9 2-2-16,-8-4-3 16,-1 1-4-16,3-5-5 15,3-3-1-15,12-4-3 16,11-7-1-16,19-3 0 16,4-2 3-16,17-5 4 15,8 2 1-15,17-2-3 31,16-3-2-31,14 3 363 0</inkml:trace>
  <inkml:trace contextRef="#ctx0" brushRef="#br0" timeOffset="-187038.7">10121 16674 373 0,'15'0'250'0,"19"-4"15"0,-5 0-25 16,-10-4-54-16,-3 0-23 15,-11-5-37-15,-5 0-18 16,-14-6-37-16,-15 0-21 16,-19 0-35-16,-7 0-12 15,-1 12-14-15,9 7-6 16,15 11-12-16,9 6-5 16,20 5 2-16,8 2 2 15,18-2 14-15,8 1 7 16,5-8 10-16,2-5 4 0,0-5 6 15,-3-5 5-15,-8-5 16 16,-1 0 11-16,-13 1 20 16,0 0 2-16,-4 4-16 15,-2 5-11-15,1 13-26 16,6 6-6-16,1 14-5 16,1 9-1-16,-5 11 1 15,-8 3 0-15,-14-6 2 16,-9-5 3-16,-18-16 1 15,-9-7 4-15,-1-13 7 16,-7-8 5-16,11-11 10 16,8-5 2-16,12-7-6 15,14-1-6-15,12-3-21 0,7 0-7 16,10 0-6 0,-1 0-70-16</inkml:trace>
  <inkml:trace contextRef="#ctx0" brushRef="#br0" timeOffset="-186130.38">10837 16616 477 0,'-20'5'241'0,"-22"1"-88"15,17 2-64-15,30-2-53 0,17-2-13 16,44 0 2-16,29-3 8 15,50-1 10-15,31-1 17 16,48-4 41-16,23 3 11 16,34-2 10-1,14 4-16-15,14 4-11 0,-10-2 0 16,-24 1-21 0,-25 2-4-16,-56-5-37 0,-22-2-15 15,-51 2-4-15,-22-3-68 16,-46 3-447-16</inkml:trace>
  <inkml:trace contextRef="#ctx0" brushRef="#br0" timeOffset="-185657.39">11746 16334 641 0,'9'-11'243'0,"8"-17"-151"16,5-1 0-16,-2-7 5 16,-1-1 12-16,-5-5 6 15,-5-1 8 1,-6 6-4-16,-3 5-15 0,-3 19-50 15,-2 7-40 1,0 21-24-16,0 9-6 16,5 20 4-16,7 9 15 15,1 8 4-15,3 3 0 0,-4-3 3 16,-4-2-3-16,2-15-28 16,-3-5-94-16</inkml:trace>
  <inkml:trace contextRef="#ctx0" brushRef="#br0" timeOffset="-185336.16">12291 16166 817 0,'-7'-11'349'0,"-9"-6"-178"15,-7 2-37-15,1 9-46 16,-3 0-12-16,-4 5-32 0,5 6-17 15,1 10-15-15,1 8-4 16,11 11-2-16,8 6-1 16,12 7-1-16,10 0 2 15,10-2 23-15,7-6 19 16,7-18 27-16,2-8 13 16,-7-18 16-16,-2-10-3 15,-16-17-2-15,-9-3-9 16,-18-10-35-16,-14-1-17 15,-12 4-25-15,2 1-10 16,3 14-35-16,6 8-70 0,13 17-245 16</inkml:trace>
  <inkml:trace contextRef="#ctx0" brushRef="#br0" timeOffset="-184982.08">12661 16155 762 0,'-6'-10'362'16,"-4"-11"-145"-16,1 6-58 16,-3 6-79-16,1 9-30 15,-1 2-40-15,1 7-9 16,-2 12-4-16,1 2 0 15,7 20 3-15,2 1 0 16,14 5 2-16,10 2 3 16,15-11 11-16,2-4 11 15,5-15 20-15,-6-13 36 16,-9-22 58-16,-4-8 10 0,-13-18-1 16,-7-6-33-1,-18-6-62-15,-9-5-20 16,-6 3-22-16,0 11-6 0,2 16-96 15,2 13 33-15</inkml:trace>
  <inkml:trace contextRef="#ctx0" brushRef="#br0" timeOffset="-184348.57">10989 17106 635 0,'17'-11'373'16,"10"-8"-86"-16,-3 7-93 15,-6 9-51-15,-9 9-69 16,-4 7-25-16,-5 10-17 0,-2 1 2 16,-2 8-17-16,3 4-3 15,3 1-7-15,3-2 0 16,8-1-1-16,2-5-2 16,7-6 3-1,6-2-1-15,-3-14 4 16,1-3 1-16,-6-10 0 15,-5-5 1-15,2-9 0 0,-2-5 0 16,4-5-3-16,0-6 1 16,-9-3 2-1,3-1 0-15,-13 9-5 0,2 8-3 16,-4 16-9 0,-3 11-2-16,-2 11 1 0,-1 7 0 15,8 12 6-15,-3-1 0 16,5 6 2-16,4 2 1 15,-2-7 3-15,7-3-59 16,3-9-192-16</inkml:trace>
  <inkml:trace contextRef="#ctx0" brushRef="#br0" timeOffset="-184138.47">11582 17388 1045 0,'-1'2'424'0,"-5"7"-251"16,-4 4-42-16,-3 9-32 15,-1 2-14-15,8 7-35 16,3 1-13-16,5-4-20 16,5-3-6-16,2-7-8 15,1-7-44-15,-1-5-173 16</inkml:trace>
  <inkml:trace contextRef="#ctx0" brushRef="#br0" timeOffset="-183959.77">11545 17037 1200 0,'1'-3'510'15,"3"-4"-302"-15,-2 1-84 16,0 8-96-16,2 1-6 0,-4-3-190 16</inkml:trace>
  <inkml:trace contextRef="#ctx0" brushRef="#br0" timeOffset="-183655.33">11687 16850 609 0,'10'-8'374'16,"12"-3"-50"0,5 6-102-16,-4 7-112 0,-1 9-47 15,-5 1-29-15,-11 3-4 16,-9 6-6-1,-5 2-2-15,-4 5-7 16,1 1-5-16,4 0-4 16,3-5-2-16,7-6 8 0,9-2 16 15,11-6 28-15,5-2 4 0,8 0-5 16,4-1-15-16,-6-4-69 16,-3 1 60-16</inkml:trace>
  <inkml:trace contextRef="#ctx0" brushRef="#br0" timeOffset="-183151.59">12389 17195 657 0,'-6'-10'383'0,"-5"-9"-89"15,-10 2-114-15,-4 2-46 16,-5 5-69-16,0 5-16 15,0 7-25-15,-1 9-9 0,2 12-10 16,2 6-2-16,16 11-3 16,7 5-1-1,19 1-2-15,11-1-2 0,14-6-3 16,8-8-2 0,10-12-82-16,1-10-77 0,1-9-266 15</inkml:trace>
  <inkml:trace contextRef="#ctx0" brushRef="#br0" timeOffset="-182900.92">12655 17336 629 0,'-1'-13'363'0,"-8"-15"-67"16,-5 0-53-16,-11 0-93 15,-2 1-34-15,-4 9-42 0,0 4-22 16,3 11-41-16,1 3-13 16,6 11-10-16,4 4 0 15,9 8 9-15,4 6 5 16,10 6 6-16,5 3 1 15,12-3 4-15,6-1 0 16,9-11 2-16,4-5 2 16,-2-13 1-16,-2-7 2 15,-10-16 6-15,-4-6 5 16,-14-7 1-16,-10 1-4 0,-15 1-61 16,-14 5-68-1</inkml:trace>
  <inkml:trace contextRef="#ctx0" brushRef="#br0" timeOffset="-182447.92">12752 17185 787 0,'1'-8'493'16,"3"-6"-20"-16,12 8-254 16,4 6-55-16,14 12-82 15,4 11-28-15,-1 10-21 16,-3 6-5-16,-18 8-4 15,-13 0 1-15,-16-2 2 16,-7-5 0-16,-6-12-3 16,4-7-3-16,7-18-52 15,4-6-90-15</inkml:trace>
  <inkml:trace contextRef="#ctx0" brushRef="#br0" timeOffset="-182107.82">12820 16937 777 0,'13'-8'401'15,"18"-12"-94"1,6 6-79-16,8 11-74 0,1 6-32 0,-4 13-51 0,-10 5-14 15,-15 1-18-15,-11 0-6 16,-15 1-11-16,-4-3-3 16,-3 0-6-16,1 0-3 15,9-7-4-15,5 3-2 16,6-5 0-16,5 0-1 31,5 1 0-31,3 2 1 0,5 0-2 16,2 0-2-1,5-1-26-15,1-1-406 0</inkml:trace>
  <inkml:trace contextRef="#ctx0" brushRef="#br0" timeOffset="-181638.87">13532 16871 876 0,'-12'9'296'0,"-17"13"-277"16,-2 12-23-16,-1 15 13 16,2 7 19-16,9 9 28 0,6 4 12 15,16 3 6-15,10-2-8 16,20-6-21-16,9-6-9 16,11-15-17-1,2-9-20-15,-5-18-165 16</inkml:trace>
  <inkml:trace contextRef="#ctx0" brushRef="#br0" timeOffset="-181255.55">13722 17061 798 0,'0'0'327'16,"2"6"-204"-16,-2 4-51 15,2 10-31-15,1 4 17 16,4 4 23-16,0 0 5 16,4-1-17-16,1-4-20 15,0-7-26-15,4-4-7 0,1-6-4 16,1-4-4-16,-3-7-12 16,-1-5-13-16,-3-6-18 0,-1-5-3 15,-4-3 12 1,-2 0 10-16,-4-2 16 15,0 4 8-15,0 9 8 16,0 5 4-16,-1 10-5 16,0 4-4-16,-2 11-7 15,3 0 0-15,-2 11 8 16,0 3 2-16,-2 5 2 16,0 6-2-16,4 2-4 15,0 0-2-15,12-7-19 16,3-5-51-16</inkml:trace>
  <inkml:trace contextRef="#ctx0" brushRef="#br0" timeOffset="-180950.6">14279 17088 781 0,'-26'-7'392'0,"-18"-8"-143"0,8 15-117 16,2 5-43-16,5 11-52 16,5 8-12-16,7 12-12 15,10 7 0-15,15 9-1 16,9 2 4-16,12-3 25 16,2-5 15-16,3-13 27 15,0-13 10-15,0-18 17 16,-6-8 4-16,-3-18-11 15,-9-11-12-15,-13-8-43 16,-4-5-19-16,-12 3-56 16,-3 5-56-16,1 13-126 15</inkml:trace>
  <inkml:trace contextRef="#ctx0" brushRef="#br0" timeOffset="-180679.44">14492 17050 722 0,'-5'0'282'16,"2"8"-169"-16,4 2 4 15,12 1 36-15,5 1 26 0,6-4 11 16,2 0-28 0,-9-1-62-16,-4-2-26 0,-12-6-37 15,-7-4-27-15,-12-5-188 16</inkml:trace>
  <inkml:trace contextRef="#ctx0" brushRef="#br0" timeOffset="-180492.09">14645 16964 1124 0,'7'5'482'15,"14"16"-257"1,-2 8-75-16,3 18-56 0,-2 6-9 0,-13 7-13 16,-2 4-3-16,-12 4-15 15,-7-1-18 1,-7-8-94-1,0-8-83-15</inkml:trace>
  <inkml:trace contextRef="#ctx0" brushRef="#br0" timeOffset="-180042.16">13910 16676 736 0,'5'-2'350'0,"17"-2"-117"0,13 4-48 16,31-1-47-1,9 1-9-15,25 0-11 16,17 3-4-16,-1 2-10 0,-6 3-10 16,-30 2-33-16,-32-5-16 15,-33 0-18-15,-11-5 4 16,-11 0-144-16,-1 2 259 16</inkml:trace>
  <inkml:trace contextRef="#ctx0" brushRef="#br0" timeOffset="-163032.34">15489 16762 682 0,'-7'3'349'15,"-3"5"-102"-15,10 0-56 0,25-2-52 16,13-3-30-16,30-5-29 16,16-1-16-16,24-5-28 15,5-2-6-15,-14 7-7 0,-12-2-5 16,-30 5-109 0,-16 1-88-16</inkml:trace>
  <inkml:trace contextRef="#ctx0" brushRef="#br0" timeOffset="-162818.75">15630 16851 475 0,'-7'6'259'0,"-5"1"-5"0,12 2-98 16,18-5-38-16,15-4 6 15,34-4-3-15,23-1 8 16,22 0-3-16,-4 2-17 16,-17 6-51-16,-22 5-28 15,-28 7-118-15,-16 2-67 16</inkml:trace>
  <inkml:trace contextRef="#ctx0" brushRef="#br0" timeOffset="-162566.34">16040 16714 615 0,'9'-8'323'0,"14"-10"-42"15,3-1-57-15,13 8-50 16,3 6-30-16,4 14-68 0,0 10-27 15,-14 18-23-15,-10 4-4 16,-22 13-9-16,-12 2-7 16,-16-3-110-16,-9-6-109 15</inkml:trace>
  <inkml:trace contextRef="#ctx0" brushRef="#br0" timeOffset="-162259.33">15653 16659 841 0,'-16'2'372'0,"-18"11"-158"16,4 8-55-16,10 11-32 15,7 8-9-15,17 10-19 16,13-3-3-16,17-2-13 16,10-9-14-16,24-14-26 0,7-12-13 15,9-12-72 1</inkml:trace>
  <inkml:trace contextRef="#ctx0" brushRef="#br0" timeOffset="-161395.25">19322 14787 695 0,'-11'5'368'0,"-8"5"-93"16,14 2-74-16,27 2-70 16,18-3-27-16,34-8-31 15,14-6-20-15,25-9-29 16,10-3-6-16,-9 1-8 16,-10 5-4-16,-32 6-124 15,-22 5-82-15</inkml:trace>
  <inkml:trace contextRef="#ctx0" brushRef="#br0" timeOffset="-161191.04">19409 14971 679 0,'13'0'346'0,"8"0"-29"0,32 0-185 16,13 0 16-16,29-1 4 15,9 0-20 1,-10-1-44-16,-10-2-23 0,-34-3-32 16,-18 0-10-1,-23 0-131-15,-6 2-138 0</inkml:trace>
  <inkml:trace contextRef="#ctx0" brushRef="#br0" timeOffset="-161003.32">20000 14771 743 0,'13'4'401'0,"10"10"-76"15,5 4-122-15,-4 9-59 0,-6-1-24 16,-10 2-22-16,-9 0-19 16,-16-1-36-16,-4 0-16 15,-6-4-124-15,-3-3-138 0</inkml:trace>
  <inkml:trace contextRef="#ctx0" brushRef="#br0" timeOffset="-160790.66">19416 14789 670 0,'-23'6'323'15,"-26"10"-103"-15,0 9-37 0,15 10-38 0,11 3-5 32,28 2 12-32,16-1-2 0,24-3-16 15,6-7-18-15,9-4-26 16,-1-3-103-16</inkml:trace>
  <inkml:trace contextRef="#ctx0" brushRef="#br0" timeOffset="-160235.83">16811 16938 845 0,'10'-8'444'0,"5"-3"-102"15,0 0-110-15,-5 5-96 0,-3 4-52 16,-5 2-53-16,1 6-73 15</inkml:trace>
  <inkml:trace contextRef="#ctx0" brushRef="#br0" timeOffset="-160031.75">17167 16919 888 0,'-3'0'427'15,"1"0"-165"-15,-2 0-97 0,3 0-93 16,1 0-42-16,0 0-140 16,0 0-207-16</inkml:trace>
  <inkml:trace contextRef="#ctx0" brushRef="#br0" timeOffset="-159874.1">17407 16917 1056 0,'0'2'514'0,"2"2"-211"16,-1-1-136-16,-1-3-47 15,0 0-72-15,0 0-21 16,0 0-113-16</inkml:trace>
  <inkml:trace contextRef="#ctx0" brushRef="#br0" timeOffset="-159504.58">17798 16637 1117 0,'-2'5'438'16,"10"-1"-263"-1,19 4-84-15,33-2-14 0,16-6 10 16,26 1-23-16,7-1-11 16,-1 1-25-16,-5 3-17 15,-27-1-62 1,-14 2-92-16</inkml:trace>
  <inkml:trace contextRef="#ctx0" brushRef="#br0" timeOffset="-159170.18">17956 16797 892 0,'5'-2'368'0,"4"1"-189"15,13 1-83-15,7 2-4 0,20 3 8 16,9 1-8 0,12-3-40-16,2 0-9 0,-5-4-24 15,-7-3-10 1,-17-8-111-16,-3-2-71 16,-18-5-86-16,-4-4 4 15,-9-4 119-15,0 2 91 0,3 5 153 16,-2 4 39-16,7 6 63 15,-4 6-1-15,3 7-60 16,2 9-32-16,-2 10-64 16,-3 2-17-16,-12 7-9 15,-9 1-7-15,-17-1-20 16,-1-1-70-16,-7-5-252 16</inkml:trace>
  <inkml:trace contextRef="#ctx0" brushRef="#br0" timeOffset="-158973.81">18017 16586 655 0,'-25'4'372'0,"-20"-1"-9"16,-6 13-235-16,4 11-13 15,15 6-32-15,17 7-9 0,29 3-29 16,23-1-10-1,29-8-14-15,17-7-6 16</inkml:trace>
  <inkml:trace contextRef="#ctx0" brushRef="#br0" timeOffset="-158423.95">18987 16509 944 0,'10'0'401'0,"17"7"-204"16,3 8-92-16,-5 11-40 16,-3 6-8-16,-12 1-11 15,-6 6-8-15,-8 6-13 16,-1-1-4-16,4-2-9 15,6-6-3-15,17-14-1 16,6-7 2 0,13-15 2-16,-1-8 1 0,2-14 0 15,1-4 1-15,-9-9 3 16,0-4-2-16,-11 1 4 16,-10-4 4-16,-9 7 3 15,-6 6 14-15,-10 13 18 16,0 11-2-16,-6 17 0 15,1 7-11-15,8 12-15 16,7 5 3-16,10 3 0 16,7 1-2-16,3-1-7 15,-3-5-5-15,-1-5-7 16,-6-2-62-16</inkml:trace>
  <inkml:trace contextRef="#ctx0" brushRef="#br0" timeOffset="-158020.75">19582 16898 932 0,'7'7'402'15,"7"12"-213"1,2 9-50-16,-4 3-33 0,-2 2-24 0,-7-3-27 16,-3-2-13-16,-1-4-23 15,1-8-6-15,8-6-10 16,7-9-3-16,9-2-44 16,6-4-117-16</inkml:trace>
  <inkml:trace contextRef="#ctx0" brushRef="#br0" timeOffset="-157856.78">19642 16676 1299 0,'3'-2'568'0,"3"-3"-321"0,2 5-74 16,1 4-109-16,3 3-83 15</inkml:trace>
  <inkml:trace contextRef="#ctx0" brushRef="#br0" timeOffset="-157413.57">20006 16601 774 0,'7'-2'409'15,"7"-6"-109"-15,15 3-121 16,8 3-24-16,16 0-55 16,4 2-24-16,1 1-21 15,-5-1-8-15,-14 4-17 16,-9 1-12-16,-12-1-32 16,-1-2-61-16,-6-1-308 15</inkml:trace>
  <inkml:trace contextRef="#ctx0" brushRef="#br0" timeOffset="-157144.4">20067 16748 428 0,'-1'2'301'0,"0"3"-9"0,11-3-58 16,14-2 4-16,17 0-37 16,7-1-4-16,8 1-21 15,-1 0-22-15,-12 1-41 16,-9 4-27-16,-14-3-51 16,-9 1-8-16,-6-2 107 15</inkml:trace>
  <inkml:trace contextRef="#ctx0" brushRef="#br0" timeOffset="-154548.97">19947 16461 531 0,'1'-10'298'0,"4"-10"-59"16,3-10-99-16,5-5-19 15,3-2-28-15,-3 4-7 16,0 12-6-16,1 7-11 16,-1 17-25-16,8 8-12 15,6 18-19-15,1 4 1 0,10 5 4 16,2 0 12-16,9-16 35 15,2-8 18-15,-6-18 37 16,-6-14 7-16,-20-16-14 16,-9-1-15-16,-16-6-48 15,-14 4-23-15,-9 17-122 16,2 9-60-16</inkml:trace>
  <inkml:trace contextRef="#ctx0" brushRef="#br0" timeOffset="-153932.62">20833 16772 655 0,'11'-12'336'16,"8"-10"-100"-16,11-6-73 15,-2-6-11-15,-1-7-22 16,-4-2-12-16,-11-11-14 16,-3-3-7-16,-9 7-19 15,-1 5-3-15,-2 22-26 16,-1 13-17-16,0 30-17 15,2 16-12-15,-2 23-9 16,6 11 1-16,3 4 5 16,7-3 1-16,10-4 3 15,0-8 0-15,9-13-26 16,-1-9-83-16</inkml:trace>
  <inkml:trace contextRef="#ctx0" brushRef="#br0" timeOffset="-153554.04">21565 16537 775 0,'-13'-16'404'16,"-10"-13"-124"-16,-2 9-110 0,-4-1-35 15,-3 17-78-15,-1 5-32 16,-5 17-28-16,2 11-6 16,5 13 3-16,7 4 3 0,20 8 2 15,9-1 0 1,22-5 4-16,10-1 4 16,8-20 9-16,4-8 8 0,7-23 33 15,-3-12 37 1,-11-17 48-16,-9-10 8 15,-31-5-12-15,-11-3-33 16,-26-11-52-16,-6-3-18 16,5 4-28-16,6 6-13 15,17 25-110-15,7 15-94 0,16 20-299 16</inkml:trace>
  <inkml:trace contextRef="#ctx0" brushRef="#br0" timeOffset="-153380.36">21734 16818 1593 0,'0'-2'642'0,"0"-3"-429"15,1 4-92-15,-1 0-80 0,0 0-150 16</inkml:trace>
  <inkml:trace contextRef="#ctx0" brushRef="#br0" timeOffset="-152903.25">21926 16381 877 0,'3'4'362'0,"11"7"-199"16,11 4-47-16,21 6-13 0,9-3-15 16,8-4-27-16,-2-2-12 15,-15-11-16 1,-5-2-5-16,-23-12 3 16,-4-2 2-16,-12-5-2 15,-11 0-4-15,-10 6-11 0,-6 5-7 16,-4 10-5-1,2 11-1-15,4 21-1 0,-1 4 3 0,9 11 1 16,9 0 0-16,9 1-1 16,9 0 0-16,8 0 0 15,1-3 1-15,1-8 0 16,-5-5-2-16,-8-12-59 16,-2-5-58-16</inkml:trace>
  <inkml:trace contextRef="#ctx0" brushRef="#br0" timeOffset="-152746.36">21944 16717 851 0,'-3'-2'444'15,"6"1"-112"-15,13 1-88 16,29 0-81 0,20 0-20-16,22 1-33 0,2-1-26 0,-17 0-35 15,-14 2-70-15</inkml:trace>
  <inkml:trace contextRef="#ctx0" brushRef="#br0" timeOffset="-152063.75">22833 16323 663 0,'7'-5'368'31,"8"-5"-65"-31,1 9-145 16,9 9-28-16,2 17-41 0,0 8-13 15,-6 6-8-15,-9-2-3 16,-11-5-11 0,-5-7-9-16,-2-13-15 15,-1-4-2-15,5-11-6 16,2-11-4-16,9-12-6 16,6-8-6-16,5-6-5 15,4 4-2-15,4 10-3 16,1 7-2-16,-1 17 5 15,-3 4 2-15,-5 10 9 0,-5 4 3 16,-8 2 4-16,-5-1 1 16,-2-3-2-16,-1-4-1 15,1-10 3-15,3-5 0 16,6-10-1-16,4-7-1 0,5-3-9 16,2-4-3-1,-3 5-4-15,2 8-2 0,-5 11-5 16,-4 8 0-16,-1 18 2 15,2 8 2-15,-2 11 4 16,-5 2 1-16,0-3 2 16,-4-3 5-16,3-12-128 15,5-1-401-15</inkml:trace>
  <inkml:trace contextRef="#ctx0" brushRef="#br0" timeOffset="-151778.5">22783 16677 846 0,'8'-3'417'16,"20"1"-107"-16,14 2-79 16,34-3-45-16,15 2-18 0,19-1-43 15,7 1-24 1,-3 3-46-16,-14 1-18 16,-28 0-136-16,-16 0-82 15</inkml:trace>
  <inkml:trace contextRef="#ctx0" brushRef="#br0" timeOffset="-151334.98">23375 16902 498 0,'-5'-4'335'0,"-9"-4"61"0,-18 3-168 16,-21 3-95-16,-5 3-13 15,-12 6-53-15,9 4-21 16,24 10-29-16,9 2-15 16,32 7-7-16,15 0 0 15,30-1 5-15,14 3 2 0,10 4 3 16,-6-3 1 0,-21-2-1-16,-20-2 1 0,-27-9 22 15,-16-3 40-15,-31-11 104 16,-10-6 28-16,-14-14 12 15,1-3-35-15,16-2-99 16,8 1-30-16,22 7-104 16,9 5 371-16</inkml:trace>
</inkml:ink>
</file>

<file path=ppt/ink/ink5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4T07:30:32.640"/>
    </inkml:context>
    <inkml:brush xml:id="br0">
      <inkml:brushProperty name="width" value="0.05292" units="cm"/>
      <inkml:brushProperty name="height" value="0.05292" units="cm"/>
      <inkml:brushProperty name="color" value="#FF0000"/>
    </inkml:brush>
  </inkml:definitions>
  <inkml:trace contextRef="#ctx0" brushRef="#br0">17017 8042 1004 0,'-6'-11'479'0,"-8"-10"-182"0,6 5-77 0,17 17-98 15,6 13-31-15,16 24-55 16,10 14-1-16,4 25-15 15,3 11-9-15,0-1-12 16,0-9-61-16,-7-20-160 16,-2-14-157-16</inkml:trace>
  <inkml:trace contextRef="#ctx0" brushRef="#br0" timeOffset="186.84">17491 7889 1067 0,'-21'10'475'16,"-14"8"-229"-16,-12 21-104 0,-3 9-32 15,-6 17-38-15,-3 6-18 16,4 8-31 0,6-2-6-16,14-9-46 0,7-7-78 15,12-23-181-15,4-4-156 16</inkml:trace>
  <inkml:trace contextRef="#ctx0" brushRef="#br0" timeOffset="439.75">17492 8712 973 0,'12'7'417'0,"13"2"-201"0,1-5-9 15,9-13-49-15,-2-6-22 16,-2-13-58 0,-1-3-17-16,-10-8-8 15,-4-6-2-15,-14-13-6 16,-3-7-5-16,-10-9-16 0,-4-1-7 16,4 16-25-16,4 13-30 0,6 21-118 15,2 12-116-15</inkml:trace>
  <inkml:trace contextRef="#ctx0" brushRef="#br0" timeOffset="612.35">17548 8460 1323 0,'5'0'590'0,"-5"-3"-304"16,22 6-137-16,0-4-47 15,12-2-60-15,11 2-14 16,4-5-114-16,2 1-160 16</inkml:trace>
  <inkml:trace contextRef="#ctx0" brushRef="#br0" timeOffset="809.51">18096 8163 1319 0,'17'-5'508'0,"23"-2"-375"16,8-1-33-16,9 7-54 16,3 1-19-16,-7 3-101 15,-3 4-112-15</inkml:trace>
  <inkml:trace contextRef="#ctx0" brushRef="#br0" timeOffset="963.3">18161 8377 1196 0,'21'-3'537'0,"25"-6"-257"0,15 5-53 16,6-1-116-16,-9-1-32 15,-17 4-234-15</inkml:trace>
  <inkml:trace contextRef="#ctx0" brushRef="#br0" timeOffset="1454.12">18885 7991 771 0,'-3'-5'413'15,"-3"-3"-131"-15,10 8-67 0,18 13-82 16,8 10-44-16,18 20-16 16,-1 7-4-16,4 15-20 15,0 3-10-15,-10 0-52 0,1-10-100 16</inkml:trace>
  <inkml:trace contextRef="#ctx0" brushRef="#br0" timeOffset="1660.06">19319 7831 1081 0,'-13'-8'483'0,"-4"12"-257"0,-10 13-68 0,-13 22-62 15,0 21-32-15,-11 12-17 16,0 7-11-16,2 3-22 16,3-2-9-16,5-9-54 15,12-9-51-15,13-22-71 16,12-13-49-16</inkml:trace>
  <inkml:trace contextRef="#ctx0" brushRef="#br0" timeOffset="1887.32">19547 8354 803 0,'-11'16'425'0,"-5"20"-72"15,4 10-127-15,0 1-80 16,6-2-44-16,0-4-66 15,2-6-13-15,10-6-20 16,3-5-3-16,14-14-3 16,-1-6-1-16,0-10-109 15,2-9-194-15</inkml:trace>
  <inkml:trace contextRef="#ctx0" brushRef="#br0" timeOffset="2057.48">19515 8115 1271 0,'-5'-2'572'0,"-3"-3"-280"0,1 5-95 15,4 4-116-15,2 2-40 16,1 4-209-16,16-1-430 16</inkml:trace>
  <inkml:trace contextRef="#ctx0" brushRef="#br0" timeOffset="2251.94">20187 7908 962 0,'-5'9'532'15,"-4"3"-58"-15,7 25-325 16,0 6-20-16,-1 16-52 15,-1 10-13-15,-1 10-18 16,0 5-16-16,-3-8-19 0,0-8-7 16,-1-25-92-16,-2-13-105 15</inkml:trace>
  <inkml:trace contextRef="#ctx0" brushRef="#br0" timeOffset="2432.09">19948 8173 1014 0,'8'-4'508'16,"14"-3"-133"-16,12 2-115 16,22 1-90-16,11 4-44 15,15 2-74-15,2-2-13 16,-10-2-87-16,-4-4-148 16</inkml:trace>
  <inkml:trace contextRef="#ctx0" brushRef="#br0" timeOffset="2981.08">20784 7973 811 0,'0'-3'355'0,"1"-5"-196"0,7 5-37 16,6 13-42-16,0 9-17 15,-3 17-4-15,-8 7-6 0,-3 13-15 16,-1 2-12 0,1-1-13-16,7-1-2 0,9-14 3 0,7-10 8 31,5-16 17-31,0-12 8 15,1-15 4-15,0-12-3 0,3-15-13 16,-1-8-5-16,1-9-15 16,-9 0-4-16,-14 1-1 15,-2 8-3-15,-13 16 0 0,-2 9-5 16,-2 22-16-16,0 10-1 0,5 10 6 16,3 8 7-16,9 5 13 31,6 3 4-31,5 8-5 15,1-2-2-15,2 5-3 0,1-3-25 16,0-5-291 0</inkml:trace>
  <inkml:trace contextRef="#ctx0" brushRef="#br0" timeOffset="3147.89">21398 8252 1100 0,'-4'-1'528'0,"4"1"-186"16,9 9-204-16,7 7-51 16,9 11-46-16,1 3-13 15,4 6-15-15,0 1-15 16,0-5-163-16,-6-1-134 0</inkml:trace>
  <inkml:trace contextRef="#ctx0" brushRef="#br0" timeOffset="3298.56">21665 8238 1160 0,'-22'15'503'15,"-16"13"-266"-15,0 12-137 16,0 5-29-16,6 0-47 16,5-1-32-16,10-10-223 15</inkml:trace>
  <inkml:trace contextRef="#ctx0" brushRef="#br0" timeOffset="3576.19">22067 7709 1135 0,'-4'0'524'0,"-5"3"-211"0,-1 21-193 15,2 9-44-15,0 28-40 16,-1 8-8-16,0 12-8 16,-3 1-2-16,3 4-4 15,4 4-3-15,8-4-5 16,7-6 2-16,13-23 2 16,6-10-2-16,11-25 2 15,4-13-4-15,0-10-63 16,-3-13-100-16</inkml:trace>
  <inkml:trace contextRef="#ctx0" brushRef="#br0" timeOffset="3703.77">21915 8144 1208 0,'18'-6'564'15,"39"-4"-210"-15,13-5-74 0,16 6-105 16,4 2-47-1,-18 2-152-15</inkml:trace>
</inkml:ink>
</file>

<file path=ppt/ink/ink5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4T07:39:09.672"/>
    </inkml:context>
    <inkml:brush xml:id="br0">
      <inkml:brushProperty name="width" value="0.05292" units="cm"/>
      <inkml:brushProperty name="height" value="0.05292" units="cm"/>
      <inkml:brushProperty name="color" value="#FF0000"/>
    </inkml:brush>
  </inkml:definitions>
  <inkml:trace contextRef="#ctx0" brushRef="#br0">17427 1420 790 0,'-18'-17'394'15,"-11"-12"-135"-15,-35 21-95 16,-14 8-20-16,-18 22-53 15,-11 10-29-15,-2 18-37 16,5 9-17-16,16 21-15 16,17 16-3-16,28 17 2 15,19 1 8 1,35 0 0-16,23-15 0 0,53-59 2 31,-43-21-4-31,1 2 23 0,165 32 18 0,37-56 40 16,11-29 34-16,-107-49 55 15,-30-12 11-15,-61-24 8 16,-47-12-17-16,-81 5-74 0,-35 6-26 16,-54 28-46-16,1 17-17 15,22 20-18-15,20 13-58 16,46 22-219-16</inkml:trace>
  <inkml:trace contextRef="#ctx0" brushRef="#br0" timeOffset="829.93">18112 2338 860 0,'0'0'460'15,"0"1"-108"-15,11 14-156 16,7 4-26-16,11 9-27 16,11 1-7-16,16-14-13 15,14-2-4-15,18-26-14 16,3-10-6-16,0-16-20 15,-12-9-14-15,-20 4-20 16,-17 6-9-16,-31 19-28 0,-15 13-102 16</inkml:trace>
  <inkml:trace contextRef="#ctx0" brushRef="#br0" timeOffset="1476.16">20968 2332 659 0,'1'-6'331'0,"3"-6"-85"16,2-2-3-16,6 8-46 16,1 7-23-16,14 16-31 15,8 9-7-15,23 12 13 16,15 0-3-16,20-9-23 16,7-8-19-16,8-21-33 15,1-12-12-15,-11-17 9 16,-13-11 9-16,-29-6 20 15,-17 4 7-15,-21 9-4 16,-8 6-13-16,-8 12-30 16,-1-2-13-16,1 9-42 15,0-1-80-15</inkml:trace>
  <inkml:trace contextRef="#ctx0" brushRef="#br0" timeOffset="12561.06">1892 8266 468 0,'-7'1'270'0,"-7"-3"-32"16,16 3-51-16,29 4-53 0,14-1-3 16,24 8-16-16,9-4-14 15,1-1-36-15,0 0-21 16,-7 0-31-16,-12 0-52 15,-18-2-271-15</inkml:trace>
  <inkml:trace contextRef="#ctx0" brushRef="#br0" timeOffset="12750.62">1890 8506 745 0,'29'4'349'16,"35"1"-138"-16,14-4-40 0,5 7-63 15,-12-3-36-15,-2 3-173 16,-12 2-243-16</inkml:trace>
  <inkml:trace contextRef="#ctx0" brushRef="#br0" timeOffset="12904.46">1815 8693 692 0,'3'4'313'15,"23"4"-98"-15,10-2-32 16,23-2-17-16,16 1-13 16,3-2-61-16,1 0-30 15,-4-2-51-15,-7-2-110 16</inkml:trace>
  <inkml:trace contextRef="#ctx0" brushRef="#br0" timeOffset="13316.07">2937 8472 619 0,'-19'-5'335'0,"-19"-2"-77"16,-6 3-72-16,-3 9-96 0,7 4-33 15,13 7-51-15,8-5-13 16,20 2-13-16,9 4 0 16,20-5 13-16,8 6 7 15,5-7 12-15,0-1 3 16,-14-5 4-16,-8-3 1 15,-17-2 4-15,-10-2 0 16,-18 1-5-16,-15 2-1 16,-5 4-8-16,-5-2-2 15,8 5 1 1,11 4 0-16,8 2 1 0,10 4-1 16,12 3 1-1,10-3-1-15,15 0 2 0,4-5 0 16,13-6 4-16,3-4-2 0,3-3-82 15,-1-6-155-15</inkml:trace>
  <inkml:trace contextRef="#ctx0" brushRef="#br0" timeOffset="13476.1">2812 8335 1192 0,'-11'-3'499'0,"-11"-6"-290"16,16 11-164-16,8 8-66 15,175 23-941 48</inkml:trace>
  <inkml:trace contextRef="#ctx0" brushRef="#br0" timeOffset="13752.71">3080 8736 970 0,'3'7'390'0,"16"8"-235"16,5-4-25-16,1-9-35 15,10-3-12-15,-2-13-33 16,3 0-18-16,-2-8-11 16,-1-1-1-16,-10-6-3 15,-9-2-3-15,-17-1-7 16,-11-1-6-16,-12 6-8 16,-7-1-5-16,-4 15-2 0,0 7 2 15,6 10-4-15,4 9-1 16,8 14-3-16,7 8 1 15,7 16 10 1,5 8 9-16,10 12 11 0,-2 3 5 16,1-2 6-16,-2-1-1 0,-4-18-5 15,4-8-3 1,5-16-95-16,3-13-261 0</inkml:trace>
  <inkml:trace contextRef="#ctx0" brushRef="#br0" timeOffset="14392.13">3817 8660 472 0,'2'-8'341'0,"-1"-8"27"15,-8-2-150-15,-5 2-31 16,-10 1-59-16,-4 0-28 16,-10 10-49-16,-4 4-18 15,1 5-30-15,2 9-8 16,10 4-7-16,5 4 2 16,12 5 0-16,15 0 1 15,6-3 7-15,13-2 2 0,10-10 11 16,-5-6 4-16,5-8 7 15,-4-8 1 1,-6-4 3-16,-4-6 0 16,-6 0-4-16,-5 0-2 15,-2 1-9-15,-4 7-5 0,-3 4-13 16,2 7-7 0,1 4-3-16,3 5-1 15,5 7 8-15,5-4 5 0,7 3 5 16,6-3 4-16,1-3 14 0,1-3 6 15,-3-5 13-15,-11-6 1 16,-5-7-4-16,-2 2-5 16,-3-4-20-16,5-1-16 15,0-2-29 1,-1-2-7-16,-1-5 7 0,-4 0 10 16,-3 4 25-16,3 3 14 15,-6 11 18 1,1 8 5-16,-3 15 9 0,-3 9-6 15,5 19-8 1,0 9 2-16,-1 11-5 0,6 9-3 16,-2 13-4-16,3-1-7 0,7-9-7 15,-4-12-2-15,5-25-1 16,-4-12 3-16,3-11-57 16,-3-10-112-16</inkml:trace>
  <inkml:trace contextRef="#ctx0" brushRef="#br0" timeOffset="14547.04">4169 8762 1054 0,'1'-6'501'16,"5"-5"-152"0,17 1-237-16,12 2-41 0,8 4-35 0,2 0-25 15,-3 1-141-15,-2 0-126 31</inkml:trace>
  <inkml:trace contextRef="#ctx0" brushRef="#br0" timeOffset="14862">4726 8474 1000 0,'-12'-7'449'0,"-18"-8"-226"15,-4 9-61-15,-2 2-88 0,3 8-28 0,6 6-28 16,8 0-12-1,10 6-12-15,7-4-3 16,15 4 0-16,6 1 3 16,10-5 4-1,1-4 2-15,-6-3-7 16,-4-2-18-16,-11 0-21 16,-8-2-5-16,-16 5 3 0,-6-3 16 15,-9 6 49-15,1 2 25 16,10-1 25-1,5 5 8-15,13 0-5 0,7 2-1 16,16 0 10-16,11-5-2 16,9-3-8-16,2-4-16 15,-2-5-21-15,-5-1-86 16</inkml:trace>
  <inkml:trace contextRef="#ctx0" brushRef="#br0" timeOffset="15450.05">5847 8607 798 0,'2'-5'387'0,"-2"-10"-132"16,-1-2-31-16,-12-1-50 16,-2-4-23-16,-8-2-43 15,-4 1-22-15,-6 10-43 0,-4 6-18 16,0 15-27-16,5 7-7 16,12 14-5-16,11 6-1 15,22 3 5-15,8 0-2 16,18-6 5-16,3-8 5 15,6-9 2-15,-1-7 5 16,-12-12-68 0,-4-3-93-16</inkml:trace>
  <inkml:trace contextRef="#ctx0" brushRef="#br0" timeOffset="15545.24">5678 8192 699 0,'-2'-3'271'16,"1"-2"-218"-16,5 5-29 0</inkml:trace>
  <inkml:trace contextRef="#ctx0" brushRef="#br0" timeOffset="15983.71">5992 8530 687 0,'15'1'400'15,"9"-1"-44"-15,11 0-175 0,6 3-33 16,1-9-63-16,-2 1-23 15,-8-3-35-15,-4 0-6 16,-10 2-8-16,-4 0-2 16,-7 6-7-1,-7 0-2-15,-8 6 4 16,-9 1 2-16,-13 4 6 0,1 6-1 0,0 1-8 16,5 6-4-1,12 3-1 1,8-4-2-16,11 4 5 0,10-4 2 15,11-4 1-15,3-4 3 16,8-6-3-16,0-4 2 16,-3-8 3-16,0-8 2 0,-11-6 0 15,-3-3 0 1,-5-3 0-16,-3 0-1 0,-6 4-1 16,-1 1-3-1,-4 11 0-15,-3 5 0 0,-2 2 8 16,1 5 5-1,0-5 20-15,1 0 4 16,1 9 12-16,4 11-2 16,13 31-19-16,-11-28-7 0,-5-1-35 15,3 0-141-15</inkml:trace>
  <inkml:trace contextRef="#ctx0" brushRef="#br0" timeOffset="16776.19">7895 8673 675 0,'8'-7'286'0,"13"-11"-140"16,8-3-21-16,23-3-3 15,3-3 1-15,5 9-21 16,-6 0-22-16,-23 13-37 15,-9 8-14-15,-21 12-10 16,-5 10-2-16,-10 11 1 0,-3 5-3 16,9 5-2-16,4-1 1 15,14-3 6-15,11-5 4 16,11-10 7-16,5-8 4 16,1-19 5-1,-4-9 0-15,-9-19-1 0,2-6-2 16,-9-12-8-16,2-2-4 0,-9 4-14 15,-5 3-6-15,-6 19-14 16,-3 10-11-16,-8 13-5 16,1 13 0-16,2 7 6 15,4 9 8-15,9 8 9 16,8 1 2-16,6-1 6 16,8-3 1-16,5-7 1 15,3-7-58-15</inkml:trace>
  <inkml:trace contextRef="#ctx0" brushRef="#br0" timeOffset="16981.87">8824 8545 870 0,'-4'-1'446'16,"3"-4"-143"-16,5 4-59 15,18 1-90-15,14 4-35 16,12 1-41-16,8 2-23 16,8 1-35-16,-3-4-8 15,-9-2-63-15,-1 3-105 0</inkml:trace>
  <inkml:trace contextRef="#ctx0" brushRef="#br0" timeOffset="17157.83">8875 8712 676 0,'16'3'397'15,"8"0"-69"1,24-1-117-16,12-1-35 16,9-1-90-16,2 4-38 0,-6-1-95 15,-5 2-227-15</inkml:trace>
  <inkml:trace contextRef="#ctx0" brushRef="#br0" timeOffset="17460.9">9525 8580 867 0,'5'-4'468'0,"3"-4"-84"15,10 10-203-15,1-2-46 16,7 22-48-16,0 9-17 16,-9 1-28-16,2 11-5 15,-18-17-5 1,-1-8-5-16,-6-5 3 0,-3-6-2 0,-2-8 3 16,1-10 1-1,1-9-4 1,4-6-2-16,7-8-11 0,8-7-5 15,13 4-14-15,7 2-8 16,9 10-5-16,6 13-2 16,4 12-14-16,0 5-100 15</inkml:trace>
  <inkml:trace contextRef="#ctx0" brushRef="#br0" timeOffset="17998.68">10123 8566 727 0,'-6'-4'376'0,"-5"-5"-119"16,-4 10-82-16,0 7-34 16,0 12-53-16,3 6-23 15,11 8-26-15,5-1-3 16,16 0 11-16,6-1 5 16,12-9 8-1,0-3 3-15,0-12-1 0,-8-8 0 0,-4-11-6 16,-5-5-5-16,-8-9-11 15,6-3-6-15,-7-2-11 16,-3 2-5-16,-8 4-8 16,1 7-5-16,-8 7-10 15,3 6-5-15,3 11-3 16,-4 3-2-16,5 9 7 16,4 0 2-16,5 3 2 15,8 0 3-15,6-4 3 16,5-3 6-16,4-9 26 15,0-3 18-15,-2-11 30 16,-4-7 5-16,-8-6-10 16,-7-2-12-16,-15 0-28 15,-6 0-11-15,-12 5-32 16,-2 1-68-16,1 9-286 16</inkml:trace>
  <inkml:trace contextRef="#ctx0" brushRef="#br0" timeOffset="18580.3">11252 8611 741 0,'22'0'322'16,"39"1"-134"-16,14 1 5 0,31 2-2 16,-3-3-12-16,1 1-57 15,-9 0-38-15,-22-2-48 16,-5 3-15-16,-30-1-18 15,-10 0-18-15,-20 4-107 16,-9 0-64 0,-14-1-246-16</inkml:trace>
  <inkml:trace contextRef="#ctx0" brushRef="#br0" timeOffset="18971.64">11289 8704 439 0,'3'0'263'0,"10"-2"-1"0,12 1-58 0,22 0-10 31,23-1 4-31,25 13-15 0,-2-1-24 0,11 3-64 16,-12 2-28 0,-11-8-32-16,-2-3-10 15,-22-6-13-15,-12-5-13 0,-19-7-105 16,-12-3-54-1,-17-7-80-15,-12-6 1 16,-13-8 104-16,-4 3 55 16,-2-1 93-16,11 9 25 15,14 16 17-15,9 2 4 16,21 13 13-16,5 6 8 16,11 11 12-16,1 8 9 0,-4 9 24 0,-8 1 1 15,-17-1 0 1,-9-2 2-16,-19-4-21 0,-9-3-11 15,-15-10-24-15,-3-1-15 16,-2-7-29 0,2-6-8-16,9-2-413 15</inkml:trace>
  <inkml:trace contextRef="#ctx0" brushRef="#br0" timeOffset="19634.27">2081 10020 650 0,'-3'1'308'0,"-1"-1"-136"16,17 3-51-16,15 3-10 15,36-3-17-15,23 4-2 16,21 1-15-16,7-1-10 0,-5 0-21 16,-10-2-9-1,-14-4-17-15,-13 0-6 16,-20-1-47-16,-15-1-83 16,-23-2-158-16,-11 0-179 0</inkml:trace>
  <inkml:trace contextRef="#ctx0" brushRef="#br0" timeOffset="19970">2182 10171 490 0,'9'2'253'0,"18"3"-19"16,21 1-33-16,28-2-13 0,8 3-21 15,9-6-71-15,1-1-34 16,-11-3-32-16,-6-4-8 15,-19-7-16-15,-15 0-37 16,-25-7-58-16,-15-3-17 16,-15-1 5-16,-13-5 42 15,0 7 83-15,0 6 28 16,12 11 11 0,8 4-6-16,14 12-17 0,13 1-2 15,12 16 19-15,-8-5 16 16,7 8 18-16,-9-3 5 0,-16-1 10 15,2 6-8-15,-21-11-20 16,-8-2-13-16,-7-8-31 16,0-6-65-16</inkml:trace>
  <inkml:trace contextRef="#ctx0" brushRef="#br0" timeOffset="23566.38">3817 10058 510 0,'-6'0'313'15,"-9"1"4"-15,-2 7-193 0,0 10-82 16,0 4-9-16,8 9-4 15,5 2 2-15,8 2 2 0,9-4 2 16,14-4 3 0,4-4 2-16,13-15 5 0,2-4 1 15,-3-11 1-15,-6-9-2 16,-12-6-5-16,-4 0-5 16,-7-3-9-1,-4 4-4-15,-4 2-9 16,-7 4-2-16,-8 8-7 15,3 10-4-15,-5 12-4 16,4 3-2-16,7 8 4 0,9 2-1 0,17-5 3 16,8-1 0-1,14-11 8-15,2-10 14 0,2-11 29 16,-3-7 22 0,-19-12 34-16,0-2-2 15,-15-3-14-15,-8-1-20 16,-7 7-41-1,-13 1-13-15,-9 15-74 16,-1 9-105-16</inkml:trace>
  <inkml:trace contextRef="#ctx0" brushRef="#br0" timeOffset="23804.88">4754 10123 678 0,'13'-4'380'0,"30"-3"-44"16,7 1-99-16,12 6-92 15,4 4-40-15,-6-1-64 16,0 3-14-16,-13-5-67 15,-7 1-97-15</inkml:trace>
  <inkml:trace contextRef="#ctx0" brushRef="#br0" timeOffset="23978.51">4847 10271 771 0,'23'3'460'15,"25"3"-38"-15,7 0-73 16,1 2-125-16,-1-1-54 0,-10 0-83 16,-8-1-38-16,-18 0-130 15</inkml:trace>
  <inkml:trace contextRef="#ctx0" brushRef="#br0" timeOffset="24780.4">5671 10273 627 0,'19'-1'310'16,"34"0"-53"-16,17 1-37 16,49 3-1-16,10 2 3 15,25-2-34-15,14 1-26 16,3-4-62-16,-7-4-30 0,-23-4-47 16,-20-2-19-16,-39-6-176 15,-19 2-170-15</inkml:trace>
  <inkml:trace contextRef="#ctx0" brushRef="#br0" timeOffset="25214.48">6075 9798 715 0,'11'-10'339'0,"17"-16"-105"0,5 5-45 16,4 7-56-16,-1 6-21 16,-9 17-54-16,-8 7-27 15,-7 17-21-15,-5 8-4 16,-4 8-1-16,3 2 0 15,4-2-1-15,8-7 0 16,7-16 3-16,1-9 3 0,6-17 9 16,3-5 3-16,0-14 4 15,1-7 0 1,-6-12-4-16,-7-8 1 0,-10-3-2 16,-7 0 0-16,-12 15-8 15,-6 8-8-15,-8 26-7 16,1 7-1-16,2 22 4 15,7 7 4-15,11 12 5 16,10 6-1-16,16-6 0 16,8-4 28-16</inkml:trace>
  <inkml:trace contextRef="#ctx0" brushRef="#br0" timeOffset="25626.5">6307 10564 910 0,'3'0'437'16,"7"3"-177"-16,3 8-73 0,-5 10-82 15,4 7-21-15,-4 7-17 16,0 3-11-16,-2-6-18 0,-2-5-6 16,1-10-7-16,-4-9 1 15,2-8 16-15,2-6 14 16,2-13 16-1,-2-3 4-15,3-9-18 16,3 1-17-16,8 1-27 0,7 3-7 16,16 11-4-1,5 6-4-15,6 9 5 16,-4 1-2-16,-17 6-4 0,-13-2-40 0</inkml:trace>
  <inkml:trace contextRef="#ctx0" brushRef="#br0" timeOffset="80009.6">2268 11423 403 0,'7'-8'271'15,"6"-5"17"-15,-11-1-33 0,-18 0-73 16,-8 4-25-16,-21-3-42 16,-1 3-8-16,-8 5-25 15,3 4-18-15,3 9-44 16,5 7-19-16,11 14-32 15,8 2-10-15,28 9 8 16,15 1 7-16,27-9 22 16,12-2 6-16,16-14 4 15,2-6-1-15,-8-1-2 16,-9-8 0-16,-29 1 1 16,-14-2 2-16,-27-1 2 15,-12 1 0-15,-23 2-1 0,-9 5-1 16,-8-1-4-16,-2 5-2 15,5 7-9-15,6 0-5 16,19 14-6-16,10 1 3 16,32 4 5-16,17 4 6 15,22-11 10-15,12-2 4 16,12-20 3-16,2-8-1 0,0-8-1 16,-5-6 0-16,-14-6 3 15,-8-3 4-15,-16-6 9 16,-4 2 9-16,-16 1 8 15,-2 4 1-15,-5 13-13 16,-1 5-12-16,-1 11-17 16,1 6-6-16,5 10 0 15,-3 3 2-15,9 0-1 16,-1 1-16-16,-1-10-154 16,-1-2-150-16</inkml:trace>
  <inkml:trace contextRef="#ctx0" brushRef="#br0" timeOffset="80150.53">2517 11297 815 0,'5'-7'397'0,"-2"-6"-158"0,3 8-105 16,2 8-117-16,1 10-30 15</inkml:trace>
  <inkml:trace contextRef="#ctx0" brushRef="#br0" timeOffset="80328.78">2733 11676 374 0,'4'16'249'0,"9"18"28"0,0-3-86 16,4-10-46-16,6-4 6 15,2-12 24-15,3-7 5 0,0-10-4 16,-5-7-21-16,-8-6-59 15,-3-3-33-15,-4 4-111 16,1 3-131-16</inkml:trace>
  <inkml:trace contextRef="#ctx0" brushRef="#br0" timeOffset="80737.55">3498 11600 808 0,'-6'11'395'0,"-3"9"-143"16,-7 6-128-16,-6-1-36 16,-4 3-45-1,-6-3-15-15,-4-9-47 0,1-1-42 16,-2-13-74-16,6-3-21 16,7-8 18-16,2-5 29 15,13-2 53-15,4 0 15 0,12 2 11 16,6 4 18-1,7 7 35 1,3 3 19-16,9 11 36 0,4 3 12 16,2 4 5-16,-2 3-6 15,-7-3-24-15,-1 1-9 0,-9-8-5 16,2-4 2 0,4-9-5-16,-2-7-4 0,5-7-16 15,4-4-7-15,-3-1-5 16,-2 2-3-16,-4 4 5 15,-8 3 2-15,-6 7 13 16,-2 5 11-16,-2 10 15 16,-2 5 4-16,2 9 5 15,-3-1-9-15,5-1-20 0,1-1-9 16</inkml:trace>
  <inkml:trace contextRef="#ctx0" brushRef="#br0" timeOffset="81462.94">5008 11722 665 0,'14'-7'374'0,"9"-3"-90"0,8-3-115 16,-2 3-41-16,1 4-63 16,-3 3-18-16,-9 3-24 15,-6 0-8-15,-7 8-6 16,-2 3-1-16,-8 16 0 16,1 3 1-16,-1 8-1 15,4 3-2-15,9 2 1 16,7-1 2-16,9-8 4 15,9-5 3-15,15-15 7 0,0-5-1 16,-2-10 1 0,-8-11 0-16,-12-12-4 0,-3-6 0 15,-7-9-1-15,1-3 0 16,-6 3-1-16,-6 4-1 16,-5 11-2-16,-2 11-2 15,-10 13-2-15,3 9 0 16,1 9 4-16,2 9 2 15,8 7 1-15,1 2-1 0,13 2-2 16,-2-9-4-16,13-6-56 16,-2-8-121-16</inkml:trace>
  <inkml:trace contextRef="#ctx0" brushRef="#br0" timeOffset="81725.82">5945 11726 786 0,'3'-5'413'15,"19"-4"-87"-15,12 1-86 16,22 0-91-16,12 2-41 15,0 3-70-15,-7 0-18 16,-13 3-34-16,-11 3-34 16,-9 0-140-16,-10-1-98 0</inkml:trace>
  <inkml:trace contextRef="#ctx0" brushRef="#br0" timeOffset="81896.1">6043 11831 561 0,'0'4'321'0,"13"4"18"16,12-3-39-16,21-3-26 0,9-2-7 15,11-1-87-15,-4 1-39 16,-15 0-75-16,-6 4-29 16,-19-2-63-16</inkml:trace>
  <inkml:trace contextRef="#ctx0" brushRef="#br0" timeOffset="82810.99">7244 11582 779 0,'6'-6'363'0,"6"-4"-155"16,-21 0-82-16,-9 3-25 15,-15 7-40-15,-2 0-20 16,-5 4-22-16,0 2-3 15,4-9-5-15,4 3-2 16,10-4-9-16,2 0-2 16,7 7-8-16,-1 2-1 15,-1 7-1 1,2 1 0-16,-3 2 1 0,3 0 0 16,12 6 3-16,-1 0 2 15,6-1 6-15,2-3 2 16,-2-7 3-16,6-3 2 0,0-5 0 15,11-1-1-15,11 0-3 16,9 3 0 0,19 11 6-16,2 3 2 0,1 12 3 15,-12 3 1-15,-27 7 6 16,-19 2 12-16,-32-6 22 16,-11-6 5-16,-16-15-3 15,-2-5-9-15,5-18-19 0,5-8-8 16,22-12-41-16,5-6-51 15,18 2-229-15</inkml:trace>
  <inkml:trace contextRef="#ctx0" brushRef="#br0" timeOffset="83099.01">7443 11601 663 0,'-2'-2'345'0,"-7"1"-86"0,-4 3-91 16,-1 11-84-16,2 2-19 16,2 4-25-16,2 0-11 0,11 2-5 15,2-3-3 1,16-1-1-16,10 1 2 15,8-5-4-15,4-2-2 16,-1-4-15-16,-11-4-25 16,-6-6-173-16,-4-2-117 15</inkml:trace>
  <inkml:trace contextRef="#ctx0" brushRef="#br0" timeOffset="83241.67">7655 11647 363 0,'3'-3'256'15,"-3"-9"-4"-15,3 12-77 0,-2 4-7 16,-3 11-15-16,1 8-5 15,-1 10 20-15,0 12-6 16,1 13-32-16,0 4-20 16,2 3-53-1,5-6-26-15,12-13-84 16,9-7-123-16</inkml:trace>
  <inkml:trace contextRef="#ctx0" brushRef="#br0" timeOffset="83667.08">8258 11398 673 0,'-3'-9'384'0,"-1"-3"-75"16,4 12-111-16,7 23-108 15,4 10-20-15,8 22-7 16,-3 6-11-16,-1 7-21 16,-1 3-6-16,-10-4-10 15,-4-4-3-15,-5-11-1 16,-2-9 1-16,0-20-1 16,6-7 1-16,1-19-8 15,9-9-13-15,7-22-64 16,14-5-52-16,9-3-60 15,1 3 1-15,-7 20 60 16,-11 5 51-16,-23 14 77 0,-14 3 20 16,-16 11 28-16,-5 1 15 15,-2 4 4-15,12-1-4 16,13 0-25-16,6-1-13 16,14 1-6-16,0 1 2 15,11 1 3-15,12 2-3 16,8-1-12-16,4-4-50 15</inkml:trace>
  <inkml:trace contextRef="#ctx0" brushRef="#br0" timeOffset="84097.62">8664 11766 694 0,'4'1'352'0,"1"7"-81"16,1 6-60-16,-6 9-55 15,0 3-23-15,-3 1-46 16,-2-2-18-16,4-7-28 0,0-4-11 16,2-10-7-16,5-4-4 15,1-15-4-15,0-4-2 16,6-9-13-16,2 1-4 16,4 3-15-16,-1 6-2 15,0 9-2-15,-5 6 0 16,-3 12 10-16,-2 7 4 15,-7 8 5-15,1 0 2 16,-2-1 2-16,-3 0 3 16,0-11-1-16,3-2 3 15,0-10 2 1,7-8-3-16,1-8-4 0,3-8-3 16,4-7-11-16,1 1-4 0,7 4-3 15,0 7-2 1,2 12 0-1,-5 7 3-15,-4 15 12 0,-4 8 11 16,-11 9 33-16,-1 4 10 16,-3 0 3-16,0-2-7 0,5-7-49 15</inkml:trace>
  <inkml:trace contextRef="#ctx0" brushRef="#br0" timeOffset="84669.37">8172 12162 511 0,'11'0'258'0,"25"2"-50"15,15-1-36-15,43 6-24 16,18 0-4-16,21-2-16 16,2 0-9-16,-17 1-32 15,-12 0-23-15,-29 0-56 16,-14-4-48-16,-32-1-323 0</inkml:trace>
  <inkml:trace contextRef="#ctx0" brushRef="#br0" timeOffset="85100.75">8494 12365 802 0,'0'1'328'0,"2"11"-168"16,0 8-42-16,3 17-26 15,3 7 6-15,-5 3-27 16,0 1-17-16,-3-4-24 15,-5-4-9-15,3-8-4 16,2-7-1-16,5-12 3 0,3-6 2 16,5-13 0-16,3-5 2 15,3-12-2-15,3-1-3 16,3-1-8-16,0 3-5 16,-3 10-6-16,-6 3-3 15,-5 11 2 1,-8 4 3-16,0 13 5 0,0 1 7 15,7 2 19 1,8 1 18-16,6-6 23 0,7-4 3 0,0-5-16 16,1-3-17-16,3-1-573 15</inkml:trace>
  <inkml:trace contextRef="#ctx0" brushRef="#br0" timeOffset="85777.91">9596 11953 739 0,'25'2'333'0,"38"6"-149"16,2-1-40-16,-2-7-58 16,1 1-25-16,-17-1-48 15,4 2-89-15</inkml:trace>
  <inkml:trace contextRef="#ctx0" brushRef="#br0" timeOffset="85943.84">9636 12087 862 0,'20'1'405'0,"23"2"-146"0,12 3-43 16,5-4-63-16,-3 1-40 15,-6-3-50-15,-2 2-143 16</inkml:trace>
  <inkml:trace contextRef="#ctx0" brushRef="#br0" timeOffset="86466.38">10329 12020 719 0,'2'-5'294'16,"29"4"-165"-16,21-2-34 0,62-1-2 0,34 0 24 31,59-5 41-31,30-2 7 0,42 3-7 0,19 4-19 16,16 2-50-1,-6-3-24-15,-15-4-44 0,-23-5-12 16,-54-9-101 0,-27-2-128-16</inkml:trace>
  <inkml:trace contextRef="#ctx0" brushRef="#br0" timeOffset="87090.59">11084 11194 610 0,'12'-2'302'0,"7"-3"-95"16,-10 1-54-16,-21 4-74 15,-13 0-21-15,-16 3-34 16,-9 2-10-16,-6-2-12 16,2-1-10-16,11-5-31 15,8 3-15-15,15 4-16 16,2 4 8-16,2 10 23 16,5 4 13-16,5 5 21 15,4 1 5-15,5 2 11 16,1-3 5-16,-2-5 6 0,5-6 2 15,0-9 6-15,5-7 1 16,8-9-3-16,4-4-4 16,14 4-15-16,0 5-4 15,7 15 5-15,4 6 4 0,-8 14 7 16,-5 7 4 0,-18 4 10-16,-14-3 7 0,-21-2 9 15,-12-6-1 1,-17-8-9-16,-5-1-8 0,-1-14-5 15,5-8-2-15,13-13-12 16,7-4-14-16,15-7-58 16,5-3-49-16</inkml:trace>
  <inkml:trace contextRef="#ctx0" brushRef="#br0" timeOffset="87459.98">11255 11307 831 0,'4'-2'380'16,"-3"-4"-181"-16,-2 6-49 15,0 0-80-15,0 0-25 16,-8 28-28-16,-9 32-5 16,15-24-3-16,1-5 0 15,10-2 4-15,4-6 1 0,8-8 1 16,5-3 0-16,9-7-5 15,-1-5-8-15,-3-6-132 16,-1-5-96-16,-8-9-104 16,-3-3 0-1,-9-12 143-15,-4 0 126 0,-7 0 202 16,-4 5 49-16,-2 12 45 16,0 6-17-1,2 13-80-15,0 11-31 16,2 14-38-16,1 9-10 15,6 12-9-15,-1-2-8 0,6 2-15 16,-1-5-7 0,3-8-37-16,7-1-64 0</inkml:trace>
  <inkml:trace contextRef="#ctx0" brushRef="#br0" timeOffset="87617.21">11754 11624 726 0,'-2'-1'427'0,"0"-1"-46"0,-2-2-192 0,3 3-135 31,1 0-44-31,0 0-350 16</inkml:trace>
  <inkml:trace contextRef="#ctx0" brushRef="#br0" timeOffset="87930.21">12116 11426 610 0,'-9'-10'334'16,"-18"-13"-60"-16,-4 2-68 15,-8 9-89-15,-4 7-35 16,5 13-53-16,0 7-17 15,10 13-10-15,6 6 0 0,12 6 1 16,9 5 5 0,15-7 3-16,10-2 3 0,13-12 6 15,8-9 5-15,2-8 12 16,0-8 7-16,-6-12 12 16,-6-2 4-16,-15-12-2 15,-7-1-7-15,-14-9-20 16,-12-4-14-16,-10 3-113 15,-11-1-115-15</inkml:trace>
  <inkml:trace contextRef="#ctx0" brushRef="#br0" timeOffset="88291.92">12431 11409 489 0,'-10'-11'293'0,"-10"-7"-12"15,-5-2-50 1,-1 11-80-16,-4 2-37 16,1 10-70-16,1 8-17 15,3 11-12-15,5 7-1 0,11 10 0 16,9 5-3-16,16 1-3 15,5-1 1-15,15-12 6 16,9-6 1-16,10-12 8 16,4-9 8-16,-7-12 41 15,-12-8 20-15,-18-13 23 16,-8-3-2-16,-21-9-39 16,-13-6-22-16,-16-2-38 15,-7 0-19-15,5 16-112 16,6 6-106-16</inkml:trace>
  <inkml:trace contextRef="#ctx0" brushRef="#br0" timeOffset="89340.47">13354 11455 538 0,'5'0'316'0,"8"6"-11"15,1 4-97-15,-1 7-70 16,-1 4-19-16,-8 2-34 15,-2-2-15-15,-3-4-23 16,-1-2-9-16,0-7-15 0,1-1-5 16,1-5 3-16,1-2 3 15,-1-1-1 1,0 0-1-16,5-16-9 0,18-40-3 16,-3 26-9-16,2 0-2 15,3 9-5-15,2 7-2 16,-8 15-2-16,-1 9 2 0,-8 11 1 15,-2 3 1-15,-5 6 5 16,-1-4 1-16,-1-3 0 16,-2-2 1-16,2-12 1 15,-1 0 2-15,2-8 2 16,4-2 0-16,3-9-1 16,7-3-1-16,1-7-3 15,2-1-3-15,1 5-1 16,-1 6 0-16,0 13 1 15,-3 7 3-15,-7 10 4 16,-4 6-1-16,-3 4-1 16,-4-1-2-16</inkml:trace>
  <inkml:trace contextRef="#ctx0" brushRef="#br0" timeOffset="89732.34">13085 11888 603 0,'6'3'310'0,"10"2"-62"16,14 4-38-16,24-3-53 0,14 1 1 15,25-7-10-15,6 0-20 16,-6-3-32-16,-7-3-24 16,-30 0-52-1,-10-2-24-15,-15 6-166 0</inkml:trace>
  <inkml:trace contextRef="#ctx0" brushRef="#br0" timeOffset="90347.8">11119 12294 671 0,'-8'-6'314'0,"-7"-5"-126"0,11-1-45 0,16 3-57 32,10-1-28-32,14-3-20 0,8 3 6 15,5 9 7-15,4 2 0 16,-6 11-19-16,-6 3-11 0,-16 0-10 15,-17 3-1-15,-18 0-1 32,-9 2 1-32,-2-2 1 0,0-4-3 0,17-5-4 15,8-3-2 1,18-5-2-16,11 0 0 0,8 6 0 16,4 4 0-16,-3 7-2 15,-8 5-1 1,-21 4 1-16,-18-1 2 15,-31 4 0-15,-13-1 4 16,-17-7 1-16,4-6 3 0,15-15-4 16,13-1-21-16,26-10-138 0,9-6-103 0</inkml:trace>
  <inkml:trace contextRef="#ctx0" brushRef="#br0" timeOffset="90693.27">11999 12313 447 0,'-2'-7'275'0,"-7"-7"11"16,-5 1-70-16,-6 7-59 15,-6 1-21-15,-9 5-50 0,-3 2-24 16,-4 12-26-16,0 3-8 15,6 14-13-15,5 7-7 16,13 10-6-16,10 3-1 16,16-3 2-16,11-6 3 15,19-9 4-15,9-10 1 16,9-12 2-16,-1-7 2 0,-11-10 19 16,-12-2 14-16,-27-6 22 15,-13-1 4-15,-24 0-19 16,-10-5-15-16,-5 0-26 15,5 0-26-15,16 3-192 16</inkml:trace>
  <inkml:trace contextRef="#ctx0" brushRef="#br0" timeOffset="91062.32">12455 12345 733 0,'0'-13'358'0,"-3"-4"-119"0,-1-2-46 16,-15 6-71-16,-5 6-29 15,-15 3-49-15,-4 4-19 16,-2 14-24-1,5 5-4-15,8 14-4 16,4 6 1-16,15 8 1 0,8 2 3 0,16-8 4 16,10-1 4-16,12-15 8 15,8-8 4-15,8-11 25 16,2-9 21-16,-1-12 35 16,-8-6 6-16,-16-11-14 15,-11-3-22-15,-19-8-41 16,-7 1-20-16,-4 6-141 15,1 5-101 1</inkml:trace>
  <inkml:trace contextRef="#ctx0" brushRef="#br0" timeOffset="91424.39">12856 12298 765 0,'-8'-7'362'0,"-14"-5"-149"16,-6 1-37-16,1 6-85 16,-4 5-35-16,-1 7-50 15,4 9-11-15,-1 12-9 16,2 5 0-16,8 12 0 15,5 4 3-15,14-2 8 16,12-4 6-16,17-13 20 0,6-12 14 16,10-12 44-1,-4-10 27-15,3-12 38 0,-6-8 1 16,-14-12-28-16,-11-4-26 31,-21-9-51-31,-12 0-17 0,-7 8-52 16,0 7-64-16,10 13-520 15</inkml:trace>
  <inkml:trace contextRef="#ctx0" brushRef="#br0" timeOffset="91875.3">13604 12325 804 0,'-15'-5'379'0,"-22"-7"-160"16,-3 4-47-16,-2 8-87 15,7 5-29-15,13 6-39 16,13 5-14-16,13 7-1 16,16 2 3-16,20 7 7 15,11 1 1-15,5-1 10 16,-8 0 11-16,-17-9 18 15,-15-5 20-15,-16-5 47 16,-5-5 10-16,-17-4 8 16,-3-2-14-16,-15-7-46 15,-5 0-22-15,-1-3-27 16,2-1-15-16,8 3-167 16</inkml:trace>
  <inkml:trace contextRef="#ctx0" brushRef="#br0" timeOffset="104007.8">1892 13453 816 0,'5'-5'394'0,"5"-1"-123"16,26 1-129-16,10-1-32 16,23 2-31-16,7 1-25 0,0-3-27 15,3 2-11-15,-19-1-107 16,-10-1-96-16</inkml:trace>
  <inkml:trace contextRef="#ctx0" brushRef="#br0" timeOffset="104161.11">1966 13554 607 0,'5'1'330'16,"14"4"-42"-16,16-2-78 0,25-1-79 16,14 0-22-16,11-1-50 0,1 3-23 15,-6 1-343-15</inkml:trace>
  <inkml:trace contextRef="#ctx0" brushRef="#br0" timeOffset="104519.2">2934 13627 675 0,'10'-20'349'0,"7"-12"-87"16,-6-19-95 0,2-7-13-16,3-9-46 0,-10-1-28 15,2 16-22 1,-6 13-2-16,-5 22 3 0,3 13-1 0,-2 19-25 0,-2 14-10 15,6 26-13 1,2 11 0-16,10 12 0 16,0 0 1-16,-5-10 3 15,2-9 1-15,-11-17 1 16,6-7 0-16,-1-17-24 16,-2-6-54-16,19-12-437 15</inkml:trace>
  <inkml:trace contextRef="#ctx0" brushRef="#br0" timeOffset="104990.13">3567 13302 781 0,'6'-7'345'0,"1"-7"-156"15,-1 3-30-15,-13 4-47 16,-6 2-29-16,-11 3-46 16,-7-1-20-16,-1 3-10 15,-5 0-2-15,1 2-5 0,4 1-4 16,4 4-11-16,3 2-1 16,2 5 3-16,1 2 4 15,-1 0 9-15,3 2 1 16,5-3 13-16,3-2 8 15,6 1 13-15,3-1 4 16,3-4-5-16,4-1-7 16,5-2-10-16,4-4-1 0,7-1-5 15,8-3 0-15,8 1-5 16,3 0-3-16,7 4-2 16,-2 9-1-16,0 9 0 15,0 6 0-15,0 1 4 16,4 4 3-16,-14-1 10 15,-9-3 7-15,-29 3 18 16,-17-2 11-16,-22-5 19 16,-5-4 6-16,-12-8-1 15,-2-6-8-15,3-12-25 16,5-3-32-16,23-6-178 16</inkml:trace>
  <inkml:trace contextRef="#ctx0" brushRef="#br0" timeOffset="105686.96">4199 13295 516 0,'9'-9'308'0,"13"-9"-12"0,1 7-46 15,1 7-68-15,-2 7-33 16,-8 13-52-16,-6 7-16 15,-7 7-19-15,-3 2-8 16,-4-4-21-16,1-6-8 16,2-10-11-16,2-2-3 15,1-14-6-15,1-5-3 0,5-15-2 16,2-7-3 0,7-3-7-16,6 3-3 15,4 9-5-15,2 5 1 16,2 11 8-16,-4 3 6 0,-4 4 9 15,-3 3 6-15,-2 6 15 16,-4-2 5-16,-5 1 7 16,-4 2-1-16,-5 2-7 15,0 7-3-15,0 4-8 16,1-3-3-16,5-1-6 16,1-2-3-16,7-7-2 0,3-4-1 15,5-8-4-15,-1-6-3 16,-5-4-80-16,-6 0-65 15,-11 8-247-15</inkml:trace>
  <inkml:trace contextRef="#ctx0" brushRef="#br0" timeOffset="106146.53">4514 13437 413 0,'-1'-3'281'15,"-4"-6"26"1,3 2-56-16,2-5-69 0,3-1-25 0,9-4-43 16,2-3-20-1,13-3-25-15,9-2-7 16,2 2-12-16,4 3-2 0,-10 4-6 15,-6 8-4 1,-7 10-9-16,-3 5-4 16,-6 14-6-1,-3 2 2-15,0 7-4 16,-1 3-3-16,-2 2-6 0,3 0-2 16,-1-6-45-1,3-1-93-15</inkml:trace>
  <inkml:trace contextRef="#ctx0" brushRef="#br0" timeOffset="106396.71">4146 13560 735 0,'0'0'429'16,"5"-6"-79"-16,37-2-126 16,24-1-31-16,39 0-56 15,19-2-17-15,18 8-51 16,-6-3-23-16,-10 5-29 16,-17-1-10-16,-29 1-122 15,-12 1-102-15</inkml:trace>
  <inkml:trace contextRef="#ctx0" brushRef="#br0" timeOffset="106840.55">4703 13742 521 0,'-37'-1'306'15,"-24"1"-62"-15,0 0-92 16,4 6-44-16,17 5-68 16,11 2-25-16,21 5-13 15,10 1 5-15,29 5 15 0,8 3 12 16,26 5 1 0,2 2 0-16,2-4 14 0,-3 0 17 15,-28-9 52-15,-11 1 31 16,-38-7 35-16,-20 1 7 15,-32-5-14 1,-11-8-17-16,1-4-37 0,3-6-27 0,13-7-45 16,7-1-55-16,6-6 193 15</inkml:trace>
  <inkml:trace contextRef="#ctx0" brushRef="#br0" timeOffset="152406.82">12868 11345 414 0,'0'-5'320'0,"-3"-7"24"0,-3 2-101 16,-2-3-33-16,-5-2-52 15,-5 4-22-15,-1 5-38 16,-4 3-22-16,2 15-42 0,-2 6-18 16,2 14-25-16,6 4-5 15,9 5-8 1,6 0-1-16,15 0-3 0,5-4 0 15,11-12 16-15,8-10 10 16,11-20 31-16,4-13 14 0,-3-14 36 16,-6-4 28-16,-25-6 50 31,-12 1 14-31,-26 0-4 0,-13 5-29 0,-16 15-72 31,-4 6-30-31,8 18-109 16,9 11-126-16</inkml:trace>
  <inkml:trace contextRef="#ctx0" brushRef="#br0" timeOffset="158469.48">1787 15906 1059 0,'8'-18'404'0,"23"-31"-272"15,14-15-36-15,13-22-14 16,4-12-7-16,-14-17-20 0,-5-1-9 15,-22-1-11-15,-6 9-9 16,-11 32 13-16,-3 19 18 16,-13 30 2-16,1 20-3 15,-1 24-31-15,-2 12-23 16,13 22-8-16,2 8 2 16,15 19 4-16,11 4 0 0,19 10 5 15,6-7 0 1,9-16 2-16,-6-10 0 0,-10-19 0 15,-7-6-1-15,-20-5-16 16,-13-5-48 0,-22-8-103-16,-13-2-86 15</inkml:trace>
  <inkml:trace contextRef="#ctx0" brushRef="#br0" timeOffset="158597.32">1934 15489 796 0,'4'2'407'15,"8"0"-123"-15,10 3-32 0,15-4-58 16,10-1-41 0,13-2-57-16,1 0-27 15,-5 2-110-15,-6 0-122 0</inkml:trace>
  <inkml:trace contextRef="#ctx0" brushRef="#br0" timeOffset="158739.79">1769 15480 708 0,'-2'-3'396'32,"-8"-1"-29"-32,21 4-287 0,11 2-42 15,18 6-92 1,16 7-257-16</inkml:trace>
  <inkml:trace contextRef="#ctx0" brushRef="#br0" timeOffset="159049.32">2775 15806 1088 0,'19'-6'419'16,"23"-1"-291"-16,2-3-42 16,0-3-21-16,-6 0-8 15,-16-8-9-15,-6 0 5 16,-16-5 6-16,-8-1-4 0,-20-1-12 15,-9 3-13 1,-18 10-21-16,-3 11-6 16,2 18-4-16,8 10 0 0,13 17 3 15,8 4 2 1,23 15 0-16,4 4 1 0,15 3 3 16,8 2 3-16,0-15 2 15,3-5 0-15,-1-15-5 16,-1-7-11-16,2-10-321 15</inkml:trace>
  <inkml:trace contextRef="#ctx0" brushRef="#br0" timeOffset="159356.83">3631 15534 670 0,'-4'9'377'0,"-8"13"-49"0,-6 0-101 16,-5 9-98-16,-7-2-33 16,-4 0-49-16,-10-3-14 15,-3-11-8-15,2-9-3 16,4-12-19-16,10-8-7 16,13-5-12-16,6 0-3 15,13 1 8-15,7 2 14 16,12 4 24-16,8 7 11 15,13 12 37-15,6 8 16 0,1 13 17 16,-4 4 4-16,-13 2-22 16,-4-2-20-16,-4-8-31 15,0-4-156-15</inkml:trace>
  <inkml:trace contextRef="#ctx0" brushRef="#br0" timeOffset="160620.12">5291 15480 860 0,'-15'4'403'15,"-13"8"-173"-15,3 13-95 16,4 11-28-16,13 11-46 16,9 1-18-16,15 0-13 15,9-9 0-15,15-15 8 16,8-10 6-16,5-21 14 0,1-9 7 15,-13-15 6-15,-9-3-2 16,-13-3-15-16,-11 1-10 16,-5 3-23-1,-3 6-6-15,-2 14-16 0,-3 11-8 16,-5 19-5-16,-1 7-3 16,5 18 7-16,3 0 4 15,17 1 6-15,10-5 2 16,17-15 3-16,8-8 3 0,8-21 5 15,1-6 7 1,-6-17 35-16,-10-1 14 0,-24-7 12 16,-7 2-6-1,-22 3-40-15,-9 1-28 16,-4 15-130-16,-5 2-103 0</inkml:trace>
  <inkml:trace contextRef="#ctx0" brushRef="#br0" timeOffset="160811.53">6174 15516 1232 0,'15'-4'513'16,"25"-5"-302"-16,13-3-70 15,10 10-74-15,-5 2-26 16,-14 6-51-16,-10 5-42 15,-14 2-303-15</inkml:trace>
  <inkml:trace contextRef="#ctx0" brushRef="#br0" timeOffset="160979.76">6101 15678 833 0,'7'3'453'0,"19"4"-18"15,21 1-136-15,25-7-47 16,6-1-40-16,-14 0-102 16,-13 0-41-16,-20 2-167 15</inkml:trace>
  <inkml:trace contextRef="#ctx0" brushRef="#br0" timeOffset="161601.07">7193 15286 399 0,'8'-7'271'0,"15"-13"65"16,7-6-116-16,4-12-51 16,3-3-20-16,-11 0-52 0,-5 1-18 15,-12-2-11-15,-8 4 0 16,-3 8-4-16,0 10-9 16,-4 23-29-16,-2 9-16 15,1 25-15-15,-5 8 0 16,5 14 2-16,5 7 6 15,1-3 3-15,3 2 0 0,10-12 0 16,-1-9 0-16,5-14-2 16,3-10-11-1,0-12-195-15</inkml:trace>
  <inkml:trace contextRef="#ctx0" brushRef="#br0" timeOffset="162050.67">7985 14964 745 0,'4'-2'352'0,"1"-4"-149"15,-12 0-44-15,-9 9-61 16,-6 0-25-16,-10 4-30 15,-1 0-4-15,-11-9-14 0,-1-2-6 16,6-4-9-16,1 1-6 16,9 10-12-16,5 1-6 0,2 16-5 15,3 4 2-15,2 9 14 16,2 3 8-16,5 0 16 16,3-4 3-1,6-4-5-15,4-4-3 16,11-14-2-16,5-4 1 15,14-10 0-15,6-4-2 16,12 2-5-16,6 3-2 16,-7 7 2-16,-2 6 2 15,-11 10 4-15,-13 1 3 0,-13 6 20 16,-14 2 17 0,-15 0 21-16,-3 0 4 15,-1-8-14-15,-3-9-16 0,1-13-28 0,-4-9-30 16,-3-8-165-16,8 3-195 15</inkml:trace>
  <inkml:trace contextRef="#ctx0" brushRef="#br0" timeOffset="162362.26">7139 15612 821 0,'15'2'394'0,"39"3"-106"16,21-5-45-16,46 0 3 0,23-5-27 15,14 3-67-15,4 2-38 16,-3 1-60-16,-21 2-18 16,-35-5-16-16,-19-1-3 15,-43-3-53-15,-12 3-86 16</inkml:trace>
  <inkml:trace contextRef="#ctx0" brushRef="#br0" timeOffset="162966.74">7469 15959 741 0,'-10'-6'356'16,"-10"-3"-130"-16,-5 6-30 0,-8 13-52 15,-5 7-28-15,-7 12-42 16,3 7-22-16,13 1-33 16,10 7-4-16,27-1-6 15,16-3 1-15,18-10 5 16,10-8 7-16,3-22 14 16,-3-11 11-1,-1-17 34-15,-10-8 11 0,-13-5 2 16,-11 1-6-16,-23-3-35 15,-10 5-14-15,-16 5-27 0,-4 6-12 16,6 17-50 0,4 9-76-16</inkml:trace>
  <inkml:trace contextRef="#ctx0" brushRef="#br0" timeOffset="163141.09">7765 16242 1198 0,'0'-5'512'0,"-4"0"-281"16,2 4-111 0,2 1-77-16,0 0-87 0</inkml:trace>
  <inkml:trace contextRef="#ctx0" brushRef="#br0" timeOffset="163648.16">7888 15940 925 0,'0'-13'489'16,"1"-11"-130"-16,12-1-157 15,12 4-37-15,20 3-82 16,5 8-32-16,16 12-32 16,-1 6-6-16,-13 12-7 15,-10 5-5-15,-36 8-10 0,-12-2-3 16,-23-4 2-16,-6 2 6 16,0-14 8-16,4-1 6 15,13-7-4-15,11-8-5 16,21-2-3-16,8 1-4 15,13 0 4-15,2 3 2 16,2 13 2-16,0 4-1 16,-15 12 1-16,-12 1 3 0,-20 3 11 15,-20 0 9-15,-17-6 13 16,-9-4 2-16,-10-16-7 16,8-9-12-16,6-10-121 15,13-8 32-15</inkml:trace>
  <inkml:trace contextRef="#ctx0" brushRef="#br0" timeOffset="164719.99">8866 15476 859 0,'0'4'400'0,"0"1"-147"15,21 1-83-15,11-2-20 31,30-2-35-31,13 1-32 0,8-3-54 16,-2 1-14 0,-24 1-102-16,-8-5-178 15</inkml:trace>
  <inkml:trace contextRef="#ctx0" brushRef="#br0" timeOffset="164933.65">8885 15662 717 0,'0'0'357'0,"9"5"-25"0,9-1-98 16,26-2-4-16,16 2 5 15,23-7-59-15,2-1-45 16,-9-2-63-16,-8 1-24 15,-21 5 323-15</inkml:trace>
  <inkml:trace contextRef="#ctx0" brushRef="#br0" timeOffset="168229.84">10201 15222 731 0,'2'-2'336'0,"2"1"-135"15,-8 3-35-15,3-2-52 16,-20 7-24-16,-41 17-43 15,23-17-13-15,-1-3-16 16,-1-5-5-16,2-4-17 16,8 4-8-16,7 1-20 15,5 3-3-15,9 8 1 16,1 3 2-16,3 7 12 16,6 7 1-16,3 4 10 15,2 3 6-15,5-5 8 16,1-6 4-16,1-10 0 15,3-5 0-15,5-9 4 0,2-6 3 16,1-8 11-16,5-4 5 16,3 4 4-16,4 4-1 15,15 16 2-15,1 8-2 16,-7 9 11-16,-6 9 8 16,-27 5 5-16,-9 1 3 15,-14 6-11 1,-12-2-10-16,-18-1-13 0,-9-8-7 15,-4-16-28-15,0-11-23 16,12-13-43-16,10-5-39 0,12-8-57 16,7-2-28-16,16-2-35 15,11 3-13-15</inkml:trace>
  <inkml:trace contextRef="#ctx0" brushRef="#br0" timeOffset="168560.07">10716 15342 769 0,'-6'-9'391'0,"-14"-9"-108"0,-9 3-40 16,-10 10-84-16,-9 5-32 15,-1 12-62-15,0 11-23 16,11 12-27-16,5 7-9 15,17 10-9-15,9-1-3 16,17-2-2-16,13 2 0 0,18-15 5 16,8-6 3-16,18-24 11 15,2-7 6 1,-9-17 16-16,-7-4 14 0,-22-7 33 16,-13-5 21-16,-22-6 6 15,-8-7-9-15,-20-8-34 16,-3 2-29-16,-4 9-66 15,-2 9-79-15</inkml:trace>
  <inkml:trace contextRef="#ctx0" brushRef="#br0" timeOffset="169060.28">11499 15300 340 0,'1'7'175'16,"4"11"-25"-16,2 7-30 0,1 11 6 15,1 2 13-15,-2-2 4 16,-1-6-8-16,-2-10-26 16,0-9-10-16,-2-14-10 0,-1-10-6 15,2-15-15-15,0-4-15 16,7-6-34-16,4 2-7 16,10 11-10-16,-2 5-1 15,5 19-4-15,-1 5-3 16,-4 8-45-1,1 6-103-15</inkml:trace>
  <inkml:trace contextRef="#ctx0" brushRef="#br0" timeOffset="169317.75">12012 15348 801 0,'4'4'397'15,"2"3"-151"-15,-3 9-79 31,-3 4-24-31,-12 7-46 0,-4 1-17 0,-8-3-36 32,-3-1-10-32,-1-11-17 0,1-9-5 15,-1-6-13-15,3-8-9 16,2-1-10-16,4-1-2 0,13-1-2 0,6 0 3 31,10 1-1-31,3 0 3 0,12 8 11 0,4 6 4 31,4 12 7-31,3 8 2 16,1 6 0-16,-1-1-1 0</inkml:trace>
  <inkml:trace contextRef="#ctx0" brushRef="#br0" timeOffset="169749.31">12358 15493 749 0,'1'-10'375'0,"3"-15"-113"16,-1-2-52-16,-1-2-66 16,-1 1-31-16,-2 2-43 15,-4 2-13-15,-7 5-25 16,-3 6-13-16,-14 11-24 16,-1 9-10-16,-2 16-5 15,1 10 3-15,11 7 8 0,5 0 4 16,19-5 5-16,8-4 0 15,17-10 8-15,5-8 3 16,6-13 4-16,4-8 0 16,-5-13 4-16,-2-5 0 15,-13-12 7-15,-7-4 1 16,-10-9 0-16,-3-4-1 16,-11-2-7-16,-4 2-3 0,-2 9-11 15,-1 12-4-15,5 15-9 16,1 8-5-16,2 14-1 15,2 6 2-15,4 16 5 16,3 9 5-16,5 13 3 16,1 4 3-16,4 12 0 15,-2 2 1-15,-1-5 1 16,2-3-38-16,-6-15-268 16</inkml:trace>
  <inkml:trace contextRef="#ctx0" brushRef="#br0" timeOffset="169991.66">11581 15748 1080 0,'33'-3'444'15,"49"-3"-256"-15,16-2-10 16,31 2-30-16,7 2-26 16,2-3-55-16,-8 3-19 15,-24 2-24-15,-10-3-6 0,-25 4-179 16</inkml:trace>
  <inkml:trace contextRef="#ctx0" brushRef="#br0" timeOffset="170426.79">12278 15968 688 0,'-9'-4'383'0,"-14"-7"-60"16,-7 10-88-16,-23 4-90 0,-7 2-27 0,-4 7-35 15,0-1-11 1,26 4-23-16,13 1-10 15,24 3-18-15,11 1-6 16,29-2-5-16,17 3 1 0,21-3-1 0,-1-1 1 31,-15 0 3-31,-18-5 8 16,-34 2 44-16,-14 2 16 0,-22-3 19 16,-11-2 0-1,-19-11-30-15,-1-6-14 16,4-12-26-16,8 1-18 15,21 1-78-15,7 1-103 0</inkml:trace>
</inkml:ink>
</file>

<file path=ppt/ink/ink5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1T09:28:09.014"/>
    </inkml:context>
    <inkml:brush xml:id="br0">
      <inkml:brushProperty name="width" value="0.05292" units="cm"/>
      <inkml:brushProperty name="height" value="0.05292" units="cm"/>
      <inkml:brushProperty name="color" value="#FF0000"/>
    </inkml:brush>
  </inkml:definitions>
  <inkml:trace contextRef="#ctx0" brushRef="#br0">1856 15574 424 0,'-10'-1'286'0,"-20"1"20"0,-7 0-47 15,-5 13-82-15,-1 9-33 16,8 24-68-16,8 14-24 16,17 15-29-16,12 3-16 15,28-2-9-15,8-8-2 16,23-15 4-16,10-13 3 16,11-29 5-16,3-15 3 15,-5-21 6-15,-12-12 8 16,-27-9 19-1,-12-4 10-15,-30-8 15 0,-14 1 5 16,-22-3 3-16,-14 4-7 16,-20 7-23-1,-5 7-14-15,-4 10-30 0,8 5-7 16,20 13-65-16,8 5-46 0,18 8-193 31</inkml:trace>
  <inkml:trace contextRef="#ctx0" brushRef="#br0" timeOffset="117.6">1649 15745 376 0,'11'7'288'16,"19"6"57"-16,10 4-97 15,23-7-115-15,13-1-35 16,13-3-54-16,5-4-51 16</inkml:trace>
  <inkml:trace contextRef="#ctx0" brushRef="#br0" timeOffset="852.82">2504 15813 718 0,'-15'0'314'16,"-17"0"-166"-16,8 7-58 16,7 3-67-16,7 3-24 15,16 1-24-15,9 1-2 16,15-2 12 0,0-2 8-16,0-3 12 15,-3-5 4-15,-14-3 3 16,2 1 5-16,-8-2 5 15,-11-3 0-15,-12 4 4 0,-5 2 14 16,-11 7 18-16,2 4 3 0,5 4-3 16,3 2-19-1,16-2-35-15,6 4-8 0,13-5-8 16,7-2 0 0,9-6 12-16,2-5 3 0,0-1 6 15,-3-8 1-15,-4-7-20 16,-1-1-27-1,-8-12-18-15,-1 4 0 16,-4 1 14-16,-8 0 28 16,-3 8 32-16,-3 2 20 0,-7 6 21 15,2 6 1-15,3 10-12 16,3 5-22-16,3 5-18 16,6 2-7-16,6 1-4 0,4-3 0 0,10-6 3 15,-1-6 4 1,1-9 6-16,-3-2 3 15,-6-11 6-15,0-3 1 0,-5-5-3 32,2 3-4-32,-5 3-3 15,-5 4 0-15,-2 4 14 16,-2 4 3-16,0 5 2 16,0-2 1-16,0 0-15 15,2 7-3-15,-1 9-6 16,49 25-2-16,-23-34 0 15,6-1 5-15,-1-6 18 0,-2-5 9 16,-8-6 19-16,-10-5 1 16,-9-3-8-16,-2-1-6 15,-3 2-41-15,2 1-44 16,-7 8-187-16</inkml:trace>
  <inkml:trace contextRef="#ctx0" brushRef="#br0" timeOffset="1214.56">3130 15985 778 0,'8'5'366'0,"12"7"-122"16,2-3-95-16,7 1-33 15,-3 0-30-15,5-3-34 16,1-5-13-16,-7-2-12 15,3-7-1-15,-10-7 5 0,-4 3 4 16,-7-10 0-16,-7-1-5 16,-13-3-19-16,-8-2-9 15,-11 4-10-15,-5 2-2 16,-1 9-3 0,4 7-4-16,7 13-13 0,6 7-5 15,9 13 11 1,4 6 10-16,9 10 34 15,3 4 14-15,7 9 5 0,4 6-3 16,1-2-15-16,1 1-6 16,2-9-9-16,-4-11-71 0</inkml:trace>
  <inkml:trace contextRef="#ctx0" brushRef="#br0" timeOffset="1851.84">3766 15922 571 0,'-7'-9'316'0,"-8"-9"-75"32,-8 4-74-32,-2 0-22 15,-6 6-41-15,0 7-17 16,4 6-50-16,2 9-21 16,10 5-26-16,4 3-10 0,12 2-2 15,5 1 7-15,10-3 11 16,6-2 5-16,7-6 9 15,5-6-2-15,-2-8 3 16,-4-5 4-16,-7-5 4 16,-5-2 0-16,-7-1-5 15,-1 1-2-15,-3 0-7 16,-2 0-2-16,-4 6-3 16,1 3-6-16,3 2-8 15,-3 1-1-15,0 0 4 16,10 3 10-16,15 2 17 0,34 7 6 15,-32-11 6 1,-1 1-1-16,-9 2-6 16,-3-4 0-16,-6 0-1 15,-4-6-15-15,0-1-122 0,-4-3-156 16</inkml:trace>
  <inkml:trace contextRef="#ctx0" brushRef="#br0" timeOffset="1960.1">3882 15722 575 0,'-3'-3'277'16,"-7"0"-102"-16,3 3-57 0,6 3-70 16,0 2-31-16</inkml:trace>
  <inkml:trace contextRef="#ctx0" brushRef="#br0" timeOffset="2289.48">4174 15762 825 0,'-5'-3'437'0,"-4"-3"-121"0,1 8-94 16,2 17-109-16,3 9-50 16,6 21-44-16,4 5 1 15,8 13-5-15,0 11-2 0,-2 5-1 16,0 5 1-16,-3-17-50 15,0-14-68 1</inkml:trace>
  <inkml:trace contextRef="#ctx0" brushRef="#br0" timeOffset="2471.09">4174 16009 1189 0,'3'0'446'16,"3"1"-300"-16,19 8-142 16,6-9-5-16,17 6 17 15,4-6-63-15,-3-7-397 16</inkml:trace>
  <inkml:trace contextRef="#ctx0" brushRef="#br0" timeOffset="2814.23">4709 15795 641 0,'-13'-3'421'0,"-20"-6"55"0,-1 3-226 15,3 6-122-15,1 0-40 16,10 7-69-16,9 0-23 16,7 4-23-16,2 1-6 0,8-2 2 15,4 2 4-15,6-4 15 16,7-2 8-1,-2-5 4-15,-2-1-6 0,-6-3-11 16,-3-1-6-16,-10 2-6 16,-7-2 7-16,-16 5 11 15,-3 4 11-15,-2 6 20 16,1 3 7-16,10 5 17 16,2-1 0-16,12 4 8 15,9 1 4-15,15-2-3 16,8-3 0-16,11-5-16 15,-2-4-6-15,7-7-12 16,-3-4-12-16,-5-8-120 16</inkml:trace>
  <inkml:trace contextRef="#ctx0" brushRef="#br0" timeOffset="3382.45">5647 15883 778 0,'-7'-3'378'0,"-8"-7"-129"0,-4 2-24 16,-9 1-49-16,0 2-30 15,-1 5-54-15,3 3-24 0,5 5-43 16,0 4-14 0,10 7-15-16,2 4-5 15,13 5-7-15,8 0-2 0,9-2 5 16,7-3 4-16,7-8 8 31,4-6 4-31,-1-13-32 16,-2-10-25-16,-8-9-79 15,-10-4-40-15,-14-7 15 16,-4-2 25-16,-20-1 102 0,-4-3 61 16,-5 5 79-16,-7 1 13 15,6 4-6-15,4 6-24 16,10 6-64-16,4 7-15 16,10 8-173-16</inkml:trace>
  <inkml:trace contextRef="#ctx0" brushRef="#br0" timeOffset="3811.84">5681 15793 910 0,'1'9'435'16,"1"4"-151"-16,14 0-173 16,5-3-27-16,15-5-46 15,4-1-15-15,0-3-13 16,0-2 0-16,-17-4-26 15,2-2-25-15,-10-4-40 16,-2 2-3-16,-5 2 28 0,-8 4 23 16,-6 4 35-16,-6 5 15 15,2 7 29 1,-6 4 9-16,5 7 7 16,3 3-12-16,3 1-32 15,5-1-9-15,8-5-2 16,6-3 1-16,5-3 4 0,4-7 0 15,-7-9 2-15,3-4 1 16,2-13 1-16,0-2 0 16,5 0-13-16,-1-7-8 15,-3 0-5-15,-3-1 2 0,-10 5 8 16,-3 5 14-16,-8 15 32 16,0 5 14-16,-3 16 30 15,1 7 1 1,3 5-29-16,1 4-14 0,9 1-34 15,4-4-27-15,10-2-143 16</inkml:trace>
  <inkml:trace contextRef="#ctx0" brushRef="#br0" timeOffset="4514.72">6836 15770 940 0,'1'7'383'0,"-1"1"-226"0,15 8-78 16,7 3-16-16,13-6-20 0,9 0-14 16,6-11-14-1,3-2 1-15,-9-5 4 16,-7-3 2-16,-16-4 0 15,-8 3-8-15,-17-1-12 16,-10 3-4-16,-15 7-6 0,-6 4 2 0,-3 11-3 31,4 4 1-31,11 5-7 16,8 6-2-16,12 1 0 16,7 4-1-16,14-5 5 15,8-5 4-15,13-7-21 16,9-6-25-16,10-10-55 15,-2-6-30-15,1-11-42 16,-14-5 26-16,-15-4 64 16,-5 1 39-16,-16-2 147 0,-1 4 48 15,-11 2 59 1,-6 6 19-16,-10 10-42 16,-2 3-33-16,-6 7-62 15,2 4-31-15,13 9-49 0,3 0-16 16,17 0-12-16,7 1 1 15,12-4 9-15,5 1 7 0,2-7 10 16,2-4 4-16,-6-10 9 16,-4-8 8-16,-10-9 32 15,-6-2 15-15,-14-1 16 16,-9-2-8-16,-2 5-36 16,-6 0-36-16,3 5-156 15</inkml:trace>
  <inkml:trace contextRef="#ctx0" brushRef="#br0" timeOffset="5568.92">8408 15842 545 0,'-4'8'290'15,"-9"14"-22"-15,-2 5-50 16,-5 7-39-16,-2 0-34 15,-5-5-77 1,-7-5-17-16,-4-12-13 0,-4-10-1 0,2-5-6 16,6-10-7-16,12-5-15 15,8-3-8-15,14-5-13 16,8 1-5-16,11 1 4 16,5 2 8-16,9 7 11 15,2 13 13-15,3 12 9 16,2 12-2-16,-6 11 0 15,-3 2-6 1,-8-3-7-16,-2-2-10 16,6-3-155-16</inkml:trace>
  <inkml:trace contextRef="#ctx0" brushRef="#br0" timeOffset="6247.24">8771 15835 924 0,'-18'-4'429'0,"-12"0"-202"16,-5 4-98-16,0 3-38 16,8 7-61-16,3 1-22 15,15 3-23-15,4 1-8 16,12-4 0-16,7 0 1 15,8-2 12-15,3-1 7 16,-1-5 7-16,-2 2 2 16,-8-3 6-16,-4-2 4 15,-10 1-3-15,-4-1-1 16,-12 0-5-16,-9 4-4 0,-2 4 10 0,-4 6 6 16,8 2 6-16,5 3 0 15,14 2-11-15,4-1-7 31,8-6-7-31,7 1-2 16,8-8 3-16,4-4 1 0,8-4-7 16,0-7-11-16,2-6-20 15,-4-5-1-15,-5 3 9 16,-6 1 13-16,-7 10 30 16,-5 3 17-16,1 5 21 15,4 4 7-15,5 4-7 16,2 0-12-16,2-2-18 15,-2-3-5-15,0-8-1 16,0-1 0-16,-3-7 1 16,-1-3 0-16,-3-9 0 15,-6 0 0-15,-9-4-1 16,-7 1-2-16,-15 2-6 16,-6 3-5-16,-5 5-8 15,1 4-4-15,3 11-6 0,7 9-4 16,7 9-2-16,5 1-1 15,6 10 11-15,1 2 8 16,6 11 8-16,2 5 8 16,-1 8-2-16,3 4-2 15,-1 3-3-15,2 1 1 0,-4-9-11 16,1-7-58-16,7-17-287 16</inkml:trace>
  <inkml:trace contextRef="#ctx0" brushRef="#br0" timeOffset="6583.21">9384 15982 734 0,'0'-7'358'16,"-5"-5"-146"-16,0 1-50 15,-2-1-7-15,-9 0-21 16,2 2-11-16,-9-2-26 0,0 6-24 16,1 8-41-16,-2 3-17 15,13 13-26-15,3-1-4 16,13 4 1-16,9 4 3 16,9-4 8-16,6 2 2 15,-2-11 6-15,3-7 4 16,-5-14 9-1,-1-4 7-15,-9-5 13 0,-9-4 3 16,-16 1-8-16,-9 0-12 16,-12 4-103-16,-5 0-160 0</inkml:trace>
  <inkml:trace contextRef="#ctx0" brushRef="#br0" timeOffset="7195.88">9774 15820 610 0,'-11'-3'347'16,"-2"-1"-84"-16,-10 10-85 15,-6 4-24-15,-1 9-69 16,-1 5-24-16,8 9-44 16,8 2-17-16,16-1-14 15,7 1-2-15,20-11 6 16,7-3 6-16,5-13 9 16,-2-8 6-16,-9-8 22 0,-10-7 24 15,-14-3 23-15,-6-1 13 16,-18 0-4-16,-1 4-25 15,-9 0-27-15,-1 5-20 16,10 5-62-16,2-2-72 16</inkml:trace>
  <inkml:trace contextRef="#ctx0" brushRef="#br0" timeOffset="7391">9870 15851 987 0,'9'6'430'0,"0"4"-245"16,10 8-67-16,-1 4-26 15,-4 4-48-15,1-1-15 0,-12-2-12 16,1 2 3 0,-4-6-57-16,2-4-51 0,3-4-164 15,0-11-179-15</inkml:trace>
  <inkml:trace contextRef="#ctx0" brushRef="#br0" timeOffset="7580.5">10088 15902 518 0,'2'-5'323'0,"2"-7"-11"0,-8 9-41 15,-11 6-84-15,-4 9-31 0,-7 8-64 16,1-1-23-16,9-2-41 16,5 3-18-1,14-3-14-15,11 1-5 16,13-3 2-16,8-4 2 15,12-4-26-15,0-2-43 0,3-3-175 32,-4-3-184-32</inkml:trace>
  <inkml:trace contextRef="#ctx0" brushRef="#br0" timeOffset="7840.24">10629 15873 771 0,'0'4'409'16,"-8"9"-103"-16,-6 5-43 0,-14 7-89 15,-2 1-50-15,-6-3-64 0,-1-7-15 32,5-6-17-32,1-7-4 15,8-5-17-15,1-4-14 0,7-9-22 16,0-6-13-16,6-2-12 16,4 1 4-16,8 5 7 15,5 2 2-15,10 13 19 16,4 6 12-16,7 15 19 15,0 5 10-15,1 6 7 16,0-1-7-16,-2 0-5 16,-1-3-3-16,-5-7-130 15,-4-6-130-15</inkml:trace>
  <inkml:trace contextRef="#ctx0" brushRef="#br0" timeOffset="7990.77">10413 15602 1221 0,'-2'-3'544'0,"-6"3"-294"0,3 5-100 15,4 11-114-15,1 4-29 0,10 5-90 16,6 3-103-16</inkml:trace>
  <inkml:trace contextRef="#ctx0" brushRef="#br0" timeOffset="8593.68">10945 15863 481 0,'-20'-2'344'0,"-14"-2"-2"16,-4 5-126-16,-1 6-53 0,12 10-90 16,6 5-33-16,10 7-33 0,9 5-8 31,6 0-8-31,4-3 0 15,8-2 5-15,8-5 4 16,11-8 6-16,0-6 2 0,1-10 2 16,-4-8-6-16,-13-4-3 15,-7-5 2-15,-10 1 1 16,-6 0 4-16,-8 3 17 16,-6 5 5-16,0 8 13 15,-1 11 8-15,1 13 8 16,3 9-4-16,6 19-6 15,3 7-9-15,7 11-19 16,0-4-7-16,10-7-5 16,2-9 7-16,6-26-83 0,9-6-62 15,2-20-131 1</inkml:trace>
  <inkml:trace contextRef="#ctx0" brushRef="#br0" timeOffset="8878.41">11247 15968 684 0,'-9'-2'388'16,"-9"-8"-80"-16,-3 10-126 16,-3 0-46-16,-1 4-71 15,1 7-24-15,4 4-22 16,7 2-4-16,9 3-4 15,5 0-3-15,14 3-4 16,2-3-1-16,8-3 3 0,2-6 2 16,-2-8 2-16,3-2-3 15,-4-12-23-15,0-4-24 16,-6-6-62-16,-6-2-51 16</inkml:trace>
  <inkml:trace contextRef="#ctx0" brushRef="#br0" timeOffset="9177.51">11405 15908 1009 0,'1'0'426'16,"7"0"-245"-16,4 10-32 0,9 10-60 0,5 3-8 31,1 10-12-31,-6-3-5 0,-12 1-9 16,-9 0-4-16,-16-6-3 0,-5-4 9 15,-4-12-116 1,1-9-87-16</inkml:trace>
  <inkml:trace contextRef="#ctx0" brushRef="#br0" timeOffset="10113.33">12319 15752 751 0,'-13'0'335'0,"-10"4"-166"15,2 3-46-15,3 7-70 16,7 1-24-16,11 2-28 16,0 2-4-16,18-3 3 15,-2-5 2-15,7-1 5 16,5-3 3-16,-10-7 1 16,-2-3-3-16,-8-1-10 15,-9 0-5-15,-13 3-5 16,-3 1 2-16,-10 6 19 15,4 3 12-15,1 4 21 0,6 4 10 16,6 1 1 0,3 1 1-16,13 5-15 0,0-5-8 15,12-2-12-15,3 0-8 16,6-10-4-16,7 1 2 16,3-10 3-16,1-9 2 15,-4-6-28-15,1-5-9 16,-6-5-2-16,-4-3-1 15,-4 0 29-15,-7-2 9 16,-7 8 7-16,-2 4 10 0,-3 10 10 16,0 7-1-1,-2 11 0-15,0 7-11 16,1 8-10-16,0 1 0 0,0 6-7 16,2 4-1-16,-2-8-1 15,0-1-1-15,2-8-29 16,-1-14-40-16,3-3-123 0,2-8-71 15,2-12-77-15,6 4-4 16,-1-9 106-16,5-3 70 16,1 6 158-1,-5-3 89-15,-3 6 121 0,-2 4 39 16,-7 10 4-16,-2 2-27 16,-3 9-55-16,0-6-23 15,1 0-30-15,-5 4-18 16,-6 5-41-16,-26 34-16 0,31-28-25 15,1-2-8 1,11 1-4-16,-2 3 1 0,12-4 3 16,13 3 1-16,1-4-8 31,8-5-41-31,3 3-204 16</inkml:trace>
  <inkml:trace contextRef="#ctx0" brushRef="#br0" timeOffset="10567.98">12870 15808 938 0,'9'1'390'16,"4"-1"-228"-16,12 3-94 0,7-2-1 15,8-2-40-15,2-1-13 16,-5-3-5-16,-8-3 2 16,-9 1-11-16,-7-3-14 15,-8 5-20-15,-6 0-10 16,-11 5 3-16,-4 4 10 16,-6 9 35-16,4 7 20 15,3 10 25-15,4 3 16 16,11 2 10-16,4-2-8 15,11-6-13-15,3-4-13 16,4-7-16-16,2-7-41 16</inkml:trace>
  <inkml:trace contextRef="#ctx0" brushRef="#br0" timeOffset="11135.01">13503 15769 379 0,'-15'-1'281'16,"-12"-6"14"-16,-4 7-101 0,-2 3-41 15,5 2-72-15,5 4-33 16,8 5-25 0,6 0-5-16,11 2-3 15,4-1 0-15,9-6-6 0,3-1-1 16,1-4 1 0,1-4-2-16,-5-5-22 15,-4-2-3-15,-7 1-2 16,-2 4-3-16,-8 4 17 0,-5 9 6 0,-5 6 26 31,-1 4 17-31,8 2 17 16,2 3 4-16,14 0-9 15,7-3-9-15,8-5-9 16,7-3-6-16,4-8-12 16,0-7-9-16,-4-2-79 15,-5-7-72-15</inkml:trace>
  <inkml:trace contextRef="#ctx0" brushRef="#br0" timeOffset="11386.21">13609 15644 565 0,'11'-13'375'15,"9"-15"22"-15,0 9-89 0,-3 19-101 16,0 12-54-16,2 17-82 16,0 9-9-16,4 7-18 15,3 6-7-15,-2 3-9 16,1-1-1-16,-8-6-7 15,-4-12-3-15,-5-16-7 16,-3-3-22-16,-6-13-32 16,-6 0-9-16,-13-4-3 15,-6-6 18-15,-6 6 23 16,-3-3 6-16,4 10 1 16,2 3 2-16,0 0 14 15,8 1-61-15</inkml:trace>
  <inkml:trace contextRef="#ctx0" brushRef="#br0" timeOffset="12030.68">14189 15774 643 0,'-10'-3'339'0,"-2"-5"-84"16,-2 4-25-16,-7 1-64 15,6 3-42-15,1 4-65 16,1 1-25-16,6 4-34 16,7 0-6-16,3 2-5 15,3 1 1-15,10-1 4 16,2 2 3-16,1-6 4 16,2 0 3-16,-8-4-16 15,-6-3-6-15,-3-2-4 0,-4 0-1 16,-1 2 11-1,0 0 7-15,-1 0 6 16,-1 0 9-16,-17 8 13 0,-23 21 0 16,31-16-6-16,7 4-1 15,4-1-4-15,2 3 2 16,9 0 5 0,5-2-2-16,9-3-3 0,-3-8 0 15,6-5 1 1,2-1-1-16,1-12 0 0,2-3-2 15,-3-8-3-15,-4-6-2 0,-4 3 0 0,-6-1 0 32,-7 10-1-32,-2 6 9 15,-6 11 4-15,-2 4 0 0,1 9 1 16,-1 3-10-16,2 7-6 0,4-1-3 31,3-2 4-31,-1-2-44 16,3-9-147-16,-3-4-153 0</inkml:trace>
  <inkml:trace contextRef="#ctx0" brushRef="#br0" timeOffset="12188.56">14403 15528 1153 0,'-4'-8'619'15,"-8"-8"-185"-15,6 16-223 16,0 9-70-16,5 18-112 15,2 4-22-15,8 14-54 16,7 2 70-16</inkml:trace>
  <inkml:trace contextRef="#ctx0" brushRef="#br0" timeOffset="14307.63">1941 16983 435 0,'-5'-10'299'0,"-7"-7"54"0,-7 2-49 31,-11 3-65-31,-5 7-34 0,-6 5-83 15,3 5-38-15,8 12-50 16,4 5-19-16,15 4-26 16,7 6-11-16,14-1-3 15,10 1 3-15,15-8 12 16,8-5 7-16,10-19 6 16,-5-13 5-16,-10-6 8 15,-9-1 3-15,-19 4 7 16,-8 6-4-16,-11 6-12 15,-3 4 2-15,-7 6-115 16,4-2-132-16</inkml:trace>
  <inkml:trace contextRef="#ctx0" brushRef="#br0" timeOffset="14608.44">2100 16872 909 0,'-1'-1'468'0,"-4"1"-159"15,0 7-59-15,4 21-99 16,-1 6-49-16,2 27-39 15,2 13-15-15,2 17-23 16,0 5-7-16,8-10-10 0,-6-13 1 16,2-29-34-1,1-7-33-15,-5-26-114 16,6-4-103-16</inkml:trace>
  <inkml:trace contextRef="#ctx0" brushRef="#br0" timeOffset="14760.03">2114 17181 1191 0,'4'0'409'0,"13"0"-378"0,8 3-22 16,7-1 11-16,5 0-64 15,-4-2-261-15</inkml:trace>
  <inkml:trace contextRef="#ctx0" brushRef="#br0" timeOffset="15053.16">2640 16969 850 0,'-1'6'403'15,"-6"8"-167"-15,0 2-29 0,-8 5-70 16,-3-4-30-16,-4 2-42 15,-1-1-13-15,1-6-25 0,1-4-5 0,1-9-15 16,-1-6-10-16,5-4-15 16,3-2-6-16,7-3-3 15,4-4 1 1,12 0 3-16,3-2 4 16,10 3 6-1,1 6 6-15,-1 11 10 16,-1 5 5-16,-1 12 6 15,-4 3-1-15,1 11 19 16,1 8-55-16</inkml:trace>
  <inkml:trace contextRef="#ctx0" brushRef="#br0" timeOffset="15510.38">2765 16830 724 0,'8'-19'332'0,"12"-19"-119"0,5 3-18 16,7 21-49-16,5 9-28 15,3 26-46-15,-1 16-9 16,-7 20 5-16,-8 7-4 16,-6 1-20-16,-1 0-10 15,-6-12-13-15,-1-7-2 16,-3-16 0-1,-2-10 2-15,-2-20-22 0,-1-8-17 16,-10-17-15-16,-2-2-7 0,-12-1 11 16,1 4 10-1,-12 9 0-15,-4 6-2 0,-1 14-3 16,-3 9-1 0,5 10 6-16,4 3-32 0,12-3-225 15</inkml:trace>
  <inkml:trace contextRef="#ctx0" brushRef="#br0" timeOffset="15868.45">3269 16985 930 0,'2'4'416'0,"-2"5"-149"0,1 6-115 16,-2 8-49-16,-4 1-17 15,2 2-49-15,-1-6-10 16,4-11-12-16,2-3-2 16,7-12-5-16,2-9-4 15,11-5-2 1,0-4-3-16,5 0-2 15,-1 9-2-15,2 9-5 16,-3 6 6-16,-2 12 13 16,3 6 6-16,-12 6 7 15,-4 2-5-15,-3 3-7 16,-3-1-13-16,-2-6-93 0,-2-5-73 16</inkml:trace>
  <inkml:trace contextRef="#ctx0" brushRef="#br0" timeOffset="16012.62">3341 16713 1252 0,'1'4'468'0,"3"9"-347"16,2 6-72-16,1 13-9 15,1 4-66-15</inkml:trace>
  <inkml:trace contextRef="#ctx0" brushRef="#br0" timeOffset="16486.34">2574 17013 775 0,'2'0'365'0,"2"-2"-162"16,5 3-33-16,-4 4-58 16,5 5-29-16,2 12-29 15,-4 0-14-15,0 7-74 16,-3 5-120-16</inkml:trace>
  <inkml:trace contextRef="#ctx0" brushRef="#br0" timeOffset="17022.14">4418 16828 852 0,'0'3'357'15,"0"1"-175"-15,1 23-103 16,6 9-26-16,4 14-10 0,2 7-11 16,2 3-12-16,-7-1-35 15,-3-12-207 1</inkml:trace>
  <inkml:trace contextRef="#ctx0" brushRef="#br0" timeOffset="17481.24">4610 16917 736 0,'-13'1'402'0,"-8"3"-50"15,-4 5-227-15,-3 3-30 0,4 3-46 16,4 5-19-1,8-1-24-15,6-7-9 0,9 5-10 16,5-9-3-16,14 1 3 16,1 1 7-1,12-2 4-15,4 0 2 16,1-2 2-16,4-6-17 16,-7-6-40-16,-2-1-15 0,-11-9-36 15,-6-1 17 1,-10-1 43-16,-3-3 19 0,-7 2 62 0,-1 6 24 15,-5 2 39 1,-1 1 12-16,0 7-13 16,0 3-21-16,4 9-38 0,2 2-12 15,4 9-12 1,3 5 1-16,8 6-3 16,5-1-2-16,11-6-3 15,4-3-1-15,6-14 5 16,-2-6 3-16,-5-9 10 15,-4-8 5-15,-10-5 22 16,-4-1 4-16,-7 3 1 16,-4-3-5-16,-5 5-24 15,-7-1-7-15,-2 3-74 16,2 4-58-16,3-1-366 16</inkml:trace>
  <inkml:trace contextRef="#ctx0" brushRef="#br0" timeOffset="17702.84">5101 16924 539 0,'8'6'342'0,"7"4"32"16,1 1-138-16,-2 6-66 16,-2 0-26-16,-5 5-56 15,-1 6-19-15,-4-1-30 16,-2 5-13-16,3-11-8 15,0-2-30-15,3-14-97 16,4-9-68-16,6-10-148 16,1-4-89-16</inkml:trace>
  <inkml:trace contextRef="#ctx0" brushRef="#br0" timeOffset="17881.3">5363 16951 563 0,'-2'-3'337'15,"-4"3"-36"-15,-4 0-45 16,-11 5-83-16,2 4-21 0,-4 4-38 15,2 0-20-15,7 3-36 16,5-3-14-16,9 4-13 16,2 2-2-16,11-7-1 15,5 4-7-15,10-6-11 16,3 1-4-16,4-2-84 16,-2-1-86-16</inkml:trace>
  <inkml:trace contextRef="#ctx0" brushRef="#br0" timeOffset="18391.82">5445 16839 828 0,'7'-20'328'16,"8"-20"-172"-1,9-3-7-15,12 12 10 0,1 10-14 16,9 28-34-16,5 17-17 0,1 29-15 16,-1 10 3-16,-8 6-19 15,-8 2-15-15,-13-8-20 16,-6-3-7-16,-9-10-5 16,-4-7 0-16,0-18-1 15,-3-11-5-15,3-17-25 16,-6-15-14-16,-1-9-25 15,-2-7-7-15,-12-1 6 16,0 0 8-16,-8 10 18 0,-5 7 6 31,-5 17 14-31,2 12 6 0,-4 12 7 0,1 1 7 16,10-2-2-16,8 1-7 16,14-12-49-16,9 1-59 15,10-9-255-15</inkml:trace>
  <inkml:trace contextRef="#ctx0" brushRef="#br0" timeOffset="18580.36">6071 16989 946 0,'0'-1'454'0,"3"1"-151"16,-2 4-91-16,-1-4-80 15,0 15-21-15,3 49-40 16,0-25-21-16,-1 3-7 16,5 2-61-16,3-8-418 15</inkml:trace>
  <inkml:trace contextRef="#ctx0" brushRef="#br0" timeOffset="19412.9">6342 16893 787 0,'3'6'329'0,"6"18"-160"0,1 0-41 15,4 14-17-15,-2 1-21 16,-4-3-48-16,-4 2-7 16,-5-11-8-16,-1-5-4 15,1-13-38-15,-2-9-53 16,6-15-115-16,0-7-67 16,6-10-81-16,6-3 42 0,4-3 109 15,-1 3 67-15,-6 8 155 16,-1 7 65-1,-13 13 81-15,-5 6 23 0,-5 13-10 16,-5 4-45-16,1 7-65 16,5 2-19-16,5-2-27 15,3-4-11-15,13 0-7 16,3 0-1-16,8-3-2 16,3-2-1-16,10-7-7 15,0-6-3-15,6-9-11 16,-2-4-7-16,-4-9-5 15,-6 2-2-15,-10-1 9 16,-3-2 8-16,-4 11 3 0,-4-3 17 16,0 8 16-16,-4 7 8 15,-3 5 27-15,1 6-12 16,-3 4-9 0,-2-2-7-16,2 2-24 0,0-1-6 15,2-8-7 1,3 0 0-16,4-10-1 15,1-5-1-15,5-4-3 0,3-5-2 16,1-1-4-16,2 1 0 0,0 6 0 16,-1 4-2-1,-3 7-3-15,0 6 0 16,-4 8 1-16,0 2 1 16,-2 9 3-16,-1 1 1 15,-3 3 0-15,0 1-6 0,-6-3-113 16,-2 0-127-16</inkml:trace>
  <inkml:trace contextRef="#ctx0" brushRef="#br0" timeOffset="19572.74">6770 16632 751 0,'-1'-3'479'16,"-6"-7"15"-16,1 10-290 15,4 19-142-15,2 10-40 0,7 22-28 16,2 4-59-16</inkml:trace>
  <inkml:trace contextRef="#ctx0" brushRef="#br0" timeOffset="20007.79">7718 16871 985 0,'1'9'421'0,"1"4"-221"16,4 17-111-16,0 5-6 15,-5 1-40-15,-1 0-17 16,-5-1-13-16,1-4 0 16,0-10-103-16,2-5-81 15</inkml:trace>
  <inkml:trace contextRef="#ctx0" brushRef="#br0" timeOffset="20350.59">7885 16919 872 0,'-7'6'393'0,"-8"9"-193"16,-6 6-39-16,-4 3-60 16,1 3-31-16,3-2-33 15,7-8-12-15,14 1-16 16,12-4-2-16,12-6 1 15,7 2 0-15,6-10 2 16,0-4-2-16,2-1 0 0,-2-4 0 16,-2-3 0-16,-5-2-9 15,-9-8-3 1,-5 0 0-16,-8-1 1 16,0 6 8-16,-6 7 2 0,-1 4 8 15,-4 6 7 1,0 2 3-16,2-2 9 15,1 4-4-15,2 21-6 0,10 29-3 16,-1-30-10-16,1-3-3 16,-2 1-12-1,-2-6-38-15,-4-4-116 16,-4-7-155-16</inkml:trace>
  <inkml:trace contextRef="#ctx0" brushRef="#br0" timeOffset="20466.97">8083 16704 1029 0,'-2'-4'375'15,"1"3"-317"-15,1 5-73 0</inkml:trace>
  <inkml:trace contextRef="#ctx0" brushRef="#br0" timeOffset="20879.64">8296 16890 1043 0,'2'1'430'0,"2"7"-251"0,-2 6-33 15,13 11-53-15,-3 3-8 16,4 4-21-16,-1-2-11 15,-1-4-15-15,-1-3-9 0,-4-12-5 16,1-8 5-16,2-7 5 16,0-11 1-1,3-7-5-15,2-2-9 0,-5-2-10 16,1 2-18-16,-4 7-103 16,-1 2-93-16</inkml:trace>
  <inkml:trace contextRef="#ctx0" brushRef="#br0" timeOffset="21385.05">8715 16906 1086 0,'0'1'465'0,"-2"3"-273"16,-1 8-39-16,2 9-75 16,0 4-22-16,0 0-20 15,1 2-6-15,2-7-11 16,-2-8-4-16,7-8-1 16,2-8 2-16,7-11-3 15,3-6-2-15,0-5-6 0,7 1-3 16,-5 3-1-16,0 6-1 15,0 10 0-15,-6 6 8 16,-3 12 29 0,2 6 18-16,-5 8 23 15,-2 7-2-15,0-1-30 0,-4-2-16 16,2-1-27-16,2-9-48 16,2-5-126-1</inkml:trace>
  <inkml:trace contextRef="#ctx0" brushRef="#br0" timeOffset="21881.73">9396 16919 582 0,'-6'-5'326'0,"-5"-7"-24"15,-4 4-62-15,-9 4-49 16,-3 4-32-16,2 10-71 0,-1 4-31 16,8 4-44-16,3 3-13 15,8 5-13-15,7 0 0 16,17 1 1-16,5-2 4 15,9-9 4-15,3-2 4 16,-5-12 6-16,2-2 3 16,-10-6 13-16,-12-9 5 15,-9 1 20-15,-14-2 6 0,-10 4-6 16,1 7-7 0,-4-1-26-16,9 6-68 15</inkml:trace>
  <inkml:trace contextRef="#ctx0" brushRef="#br0" timeOffset="22432.28">9678 16924 1131 0,'4'7'481'0,"2"14"-266"16,-2 5-11-16,-1 4-60 16,-3 3-34-16,0-2-54 0,1-8-17 15,4-7-17-15,4-6 2 16,1-16-2-16,5-3-2 15,4-13-3-15,-3-4-6 16,3-4-7-16,-3 1-2 16,3 11-3-16,-2 5-5 15,-1 13-4-15,-1 8 0 16,-7 9 5-16,2 5 5 16,-7 8 11-16,3-1 0 0,-2-3-1 31,3-1-3-31,0-11-59 15,0-3-72-15,-2-9-502 16</inkml:trace>
  <inkml:trace contextRef="#ctx0" brushRef="#br0" timeOffset="22597.56">10241 17112 1408 0,'0'3'561'0,"0"2"-312"0,-2-1-228 0</inkml:trace>
  <inkml:trace contextRef="#ctx0" brushRef="#br0" timeOffset="55904.14">10216 17087 341 0,'6'0'249'0,"1"3"10"15,5 3-76-15,4 4-3 0,-5 5-40 0,-4 1-2 16,-7 6-27-16,-6 1-18 16,-3 0-27-1,-2-3-22-15,1-7-75 0,1-5-125 16</inkml:trace>
  <inkml:trace contextRef="#ctx0" brushRef="#br0" timeOffset="56479.17">10927 16911 535 0,'-15'-1'319'0,"-14"1"-19"16,-3 6-87-16,3 6-99 15,4 3-37-15,8 6-65 16,7 3-15-16,14 4-15 0,4 2 0 16,13-2 5-16,2 0 2 15,10-10 11 1,4-9 2-16,-3-9 5 0,-3-8 9 16,-16-9 11-1,-7-7 5-15,-16-11 45 16,-7 1 16-16,-14-9 14 15,-2-2 1-15,2-5-31 0,7 0-19 16,19 4-32-16,4 2-15 0,16 13-24 16,6 6-12-16,8 10-32 15,6 10-64-15</inkml:trace>
  <inkml:trace contextRef="#ctx0" brushRef="#br0" timeOffset="56869.86">11135 16944 571 0,'6'-3'301'0,"12"8"-70"16,0 3-29-16,-1 8-44 0,-1 10-23 15,-8-2-41-15,-4 3-20 16,-1-8-35-16,-1-4-10 16,1-10-12-16,1-8 0 15,-1-8-4 1,4-5-6-16,2-9-10 15,4 0-4-15,3 3-2 0,3 4 0 16,-4 5 4-16,-1 11-1 16,-6 13 10-16,-6 4 10 15,-1 17 9-15,-2 0 1 16,2 0-8-16,5 2 11 16,5-5-218-16</inkml:trace>
  <inkml:trace contextRef="#ctx0" brushRef="#br0" timeOffset="57237.2">11455 16782 617 0,'16'-15'340'0,"16"-16"-51"0,0 9-47 15,-1 14-61-15,-5 11-21 16,0 17-39-16,-3 9-3 16,1 16-29-16,-4 2-19 15,-2 6-34-15,1 2-13 16,-9-9-8-16,3-7-4 16,-2-10 0-16,-3-9 1 0,-3-9 1 15,-2-2 0-15,-3-9-14 31,-2-1-14-31,-4-3-23 0,5 3-8 16,0 1 2-16,-9 1 11 16,-18 9 16-16,-37 21 7 0,28-10 8 15,4-1 1 1,9-7-83-16,8-6-93 16</inkml:trace>
  <inkml:trace contextRef="#ctx0" brushRef="#br0" timeOffset="57514.28">12018 17130 1027 0,'-2'2'535'16,"0"-1"-173"-16,1 1-158 0,1-2-50 16,0 0-89-16,0 0-25 15,0 0-118-15</inkml:trace>
  <inkml:trace contextRef="#ctx0" brushRef="#br0" timeOffset="58132.07">12718 16634 644 0,'0'-10'336'0,"0"-7"-76"0,0 8-33 15,-2 9-90-15,1 4-34 16,1 25-61-16,-1 8-19 16,2 25 0-16,3 11-4 15,-3 4-4 1,0-3 2-16,1-13-1 0,1-5-1 16,6-15-63-16,-4-9-84 15</inkml:trace>
  <inkml:trace contextRef="#ctx0" brushRef="#br0" timeOffset="58584.81">12961 16851 658 0,'-1'3'316'0,"1"7"-72"16,-3 5-88-16,2 9-40 15,1 2-21-15,1-2-52 16,4 1-17-16,5-2-15 16,0-5-4-16,3-3-4 15,4-5 0-15,1-10 4 16,5 3 3-16,4-8 3 0,-1-2 1 15,-3-6-3-15,-1-5-3 16,-7-4-11-16,-2-5-8 16,-2 2-3-16,-3 0 3 15,-3 0 11-15,-4 3 8 16,-2 9 24-16,-6 4 16 16,0 13 14-16,3 6 8 15,-1 11-9-15,5 3-14 16,3 3-16-16,2-1-10 15,5 1-14-15,-2 1-2 0,5-4 1 16,2-1-14-16,-3-9-103 16,0-9-119-1</inkml:trace>
  <inkml:trace contextRef="#ctx0" brushRef="#br0" timeOffset="58989.41">12923 16696 846 0,'1'0'351'16,"9"-2"-204"-16,9-1-35 0,15 0-48 15,9 0-9 1,8 2-21 0,1 1-10-16,-10 3-12 0,-2-3-1 15,-14 0 2-15,-10 0-2 16,-4-2-14-16,-9 0-18 16,-5-6-15-16,-3 0 0 15,-5-4 13-15,-1-1 15 0,3 5 8 16,2-2 0-16,6 7 1 15,-3 3 6 1,4 3 15-16,-1-3 9 16,0 0 9-16,8 19 0 0,9 32-10 0,-13-28-4 15,-5-5 22 1,0 0-90-16</inkml:trace>
  <inkml:trace contextRef="#ctx0" brushRef="#br0" timeOffset="59260.59">13503 16552 997 0,'-1'-1'443'0,"-4"-3"-236"0,0 8-52 15,4-4-72-15,0 4-12 16,0 26-4-16,6 55 1 16,0-20-13-16,1 4-16 15,1 0-23-15,1-1-4 16,2-4-3-16,2-10-1 0,-2-7-52 16,0-9-44-16,-5-13-211 15</inkml:trace>
  <inkml:trace contextRef="#ctx0" brushRef="#br0" timeOffset="59515.36">13717 16879 700 0,'-1'-1'390'16,"4"0"-24"-16,3 1-182 16,-6 0-92-16,15 1-12 15,42 6-32 1,-24 0-15-16,-2-1-14 16,4-3-4-16,-5-2-12 0,-2-2-46 15,-8-2-198-15</inkml:trace>
  <inkml:trace contextRef="#ctx0" brushRef="#br0" timeOffset="59707.9">13752 16982 589 0,'-1'7'347'15,"2"3"-39"-15,9-2-107 16,11 2-29-16,10-3-44 15,4-3-27-15,-1-3-44 0,-2 2-14 16,-7-3-18-16,-6 2-27 16,-7-2-429-1</inkml:trace>
  <inkml:trace contextRef="#ctx0" brushRef="#br0" timeOffset="60993.96">18549 12841 462 0,'0'-5'270'0,"-2"-6"-18"16,0 1-43-16,4 1-47 16,-6 0-14-16,1 0-37 15,-3 2-17-15,-6 7-32 16,4 1-17-16,0 7-23 15,-4 5-6-15,3 5-8 16,1 2-3-16,7 2-3 16,1-1 0-16,11 0-2 15,0 0 0-15,5-14 7 16,3-3 5-16,-7-15 9 16,3-5 3-16,-5-5 3 15,-5-2 0-15,-5 2 21 16,-7 1 9-16,-9 6 12 15,-3 1 0-15,-2 11-25 16,5 3-13-16,3 7-24 0,5 5-7 16,10 3-7-16,4-2-3 15,7-3 3-15,4-2 5 16,-1-8-132-16,2-3-152 16</inkml:trace>
  <inkml:trace contextRef="#ctx0" brushRef="#br0" timeOffset="61480.01">18197 12239 749 0,'-4'-2'358'0,"-7"2"-155"15,-6 9-53-15,-6 24-63 0,-2 14-22 16,-4 20-13-16,6 3-6 16,6-7-25-16,0-7-5 15,15-19-7-15,1-9-3 16,2-15 4-16,12-11 2 15,0-14 4-15,4-8 1 16,2-15-5-16,1-5-3 16,-3-10-4-16,1-3-1 15,2-6 0-15,-1 2 1 16,0 6-2-16,-2 7-1 16,-4 20 3-16,-3 10 0 0,-4 18 6 15,-1 11 4 1,-1 18-4-16,5 12 0 15,4 16-3-15,6 2-3 0,4 0 1 16,1-8 2-16,-2-11 4 16,-7-7-16-16,-5-11-100 15,-4-7-108 1</inkml:trace>
  <inkml:trace contextRef="#ctx0" brushRef="#br0" timeOffset="61606.9">18083 12503 910 0,'8'-1'407'16,"19"-3"-179"-16,13 5-86 15,3 1-58 1,-23-1-28-16,2 0-115 0</inkml:trace>
  <inkml:trace contextRef="#ctx0" brushRef="#br0" timeOffset="62681.23">21432 15575 672 0,'-8'-1'347'16,"-3"-5"-96"-16,-2 5-122 15,1-1-27-15,2 5-52 16,-2 4-22-16,4 7-24 16,5 0-7-16,3 2-4 15,2 0 0-15,5-4 7 16,6-3 6-16,5-8 21 15,0-1 16-15,-5-5 40 0,-1-3 17 16,-7-3 19-16,-2-3 2 16,-9 0-5-16,-6 0-7 15,-7 5-21-15,1 5-14 16,0 2-35-16,2 4-16 16,5 4-20-16,1 4-5 15,9 2-8-15,9 3-2 16,7-5 5-16,6-2 2 15,3-5 5-15,-1-3-22 0,-3 2-129 16,-5-4-126-16</inkml:trace>
  <inkml:trace contextRef="#ctx0" brushRef="#br0" timeOffset="62981.9">21753 15625 722 0,'0'-5'422'15,"0"-1"-51"-15,0 4-121 16,0 2-101-16,-1 0-42 15,-1 22-40-15,1 44-9 16,-1-20-20-16,1 8-13 16,-4 6-14-16,2-1-3 15,5-11-79-15,3-9-64 0,2-26-314 16</inkml:trace>
  <inkml:trace contextRef="#ctx0" brushRef="#br0" timeOffset="63336.37">21668 15655 1004 0,'12'-8'442'0,"21"-8"-229"16,7 4-37-16,7 7-62 16,-2 3-34-16,-7 4-40 15,-10 2-14-15,-12 4-14 16,-4 4 0-16,-13 1 3 15,-7 2 0-15,-11 4 1 0,-6-3 0 16,6-3-6 0,6-2-6-16,13-5-10 0,7-1-4 15,7 0-4 1,4 2 5-16,7 6 6 0,3 2 1 0,5 8 1 31,-3 5 0-31,-14 6 16 0,-9 4 8 16,-22-1 35-16,-10-3 11 15,-10-11 1 1,1-6-3-16,0-14-30 16,-1-7-11-16,5-7-104 0,4-2-87 15</inkml:trace>
  <inkml:trace contextRef="#ctx0" brushRef="#br0" timeOffset="64048.46">14238 16536 881 0,'-3'5'361'0,"0"18"-201"16,3 17-64-16,3 21-26 15,5 10-12-15,2 5-15 16,-3-8-4-16,2-8-10 15,-2-11-43-15</inkml:trace>
  <inkml:trace contextRef="#ctx0" brushRef="#br0" timeOffset="64495.59">14453 16689 840 0,'2'-5'428'0,"4"-5"-111"16,2 10-181-16,1 3-21 0,0 9-29 0,-1 6-8 31,-2 4-26-31,-4 7-12 0,0 2-23 0,3-1-7 15,5 1-6 1,8-4-1-16,5-10-1 0,2-2 0 0,1-11 3 31,-3-6 2-31,-1-3 4 16,-6-6 1-16,-3-6 2 16,-3-5-1-16,-1-6-4 15,2-2 1-15,-6 0 1 16,-4 3 2-16,-4 6-1 15,-3 5-2-15,-1 9-1 16,3 9-1-16,-1 13 1 16,0 7 0-16,5 13-4 15,3 2-1-15,4 2-2 16,1-1 30-16,3-5-161 16,-1-5-124-16</inkml:trace>
  <inkml:trace contextRef="#ctx0" brushRef="#br0" timeOffset="64840.67">14918 16952 951 0,'-5'4'411'0,"-6"11"-234"15,2 0-27 1,1 4-64-16,1 0-32 0,4-5-33 15,0-3-10-15,4-8-3 16,2-3 1-16,1-10 0 16,4-3 1-16,4-7-3 15,1-5-3-15,1 1 0 16,-2 0-1-16,-1 1 0 16,-1 6 0-16,-2 7-1 15,1 4 2-15,-2 9 3 0,4 5 0 16,0 8 6-16,3 3-2 15,1 3-1 1,1 5-1-16,-1 1-5 0,-1-2 0 16,-4 2-42-1,-3-5-45-15,-6-11-174 16</inkml:trace>
  <inkml:trace contextRef="#ctx0" brushRef="#br0" timeOffset="64992.49">14933 16996 1065 0,'6'2'431'15,"7"3"-271"-15,5-1-71 0,10 0-45 16,0-3-20-16,-1-2-102 16</inkml:trace>
  <inkml:trace contextRef="#ctx0" brushRef="#br0" timeOffset="65490.25">14448 16456 1074 0,'2'0'426'0,"11"0"-270"0,10 1-36 0,24 2-38 16,5 0-20-16,11-2-36 16,0 1-9-16,-11-3-5 0,-6 1 10 15,-16 0-57-15,-10-1-37 32,-14-3-43-32,-6-5-15 0,-5-3 53 15,-5 0 35-15,1-2 37 16,3 3 3-16,6 5 6 15,3 3 11-15,6 6 30 16,3 5 15-16,0 9 26 0,-3 1 4 16,-4 5-13-1,-5 1-9-15,-3 0-32 16,1-1-15-16,4-7-522 16</inkml:trace>
  <inkml:trace contextRef="#ctx0" brushRef="#br0" timeOffset="65874.05">15212 16540 992 0,'0'-2'440'0,"3"1"-243"15,-1 5-44-15,-2-4-63 16,6 23-28-16,15 57-4 0,-8-24-4 16,2 11-19-1,-2 0-1-15,-4-7-13 0,-5-1-5 16,-3-14-37-16,-1-4-48 16,1-11-205-16</inkml:trace>
  <inkml:trace contextRef="#ctx0" brushRef="#br0" timeOffset="66130.66">15503 16773 828 0,'9'-5'387'0,"15"0"-140"15,6-1-123-15,4 2-66 16,-3 4-22-16,-5 0-42 0,2 4-71 16</inkml:trace>
  <inkml:trace contextRef="#ctx0" brushRef="#br0" timeOffset="66293.58">15505 16846 1010 0,'0'3'455'0,"8"3"-174"15,10 2-93-15,10-2-59 16,8-2-33-16,1 0-63 15,-1-3-11-15,1-1-182 16</inkml:trace>
  <inkml:trace contextRef="#ctx0" brushRef="#br0" timeOffset="66678.12">15966 16484 914 0,'3'9'381'16,"5"23"-205"-16,2 13-50 16,5 22 15-16,-3 11-15 15,-4 3-31-15,-1-1-13 16,-8-18-44-16,3-9-40 15,2-20-177-15,1-12-220 16</inkml:trace>
  <inkml:trace contextRef="#ctx0" brushRef="#br0" timeOffset="67102.92">16283 16691 945 0,'6'-2'463'15,"1"-3"-136"-15,1 11-181 16,-3 4-18-16,-4 11-30 16,-1 0-21-16,-2 10-29 15,1 1-14-15,1 2-23 0,6-1-5 16,7-11-3-16,4-7-2 15,9-9 1-15,1-5 1 16,3-10 5-16,-2-4-6 16,-4-8-28-1,-5-5-4-15,-7-5-8 16,0 0 3-16,-10-2 26 16,-1 3 3-16,1 5 6 0,-4 3 0 0,0 9-2 31,2 9 1-31,-3 14 6 15,3 10 11-15,2 11 18 16,-1 3 3-16,3 2-6 0,5-2-9 16,-1-4-14-16,6-5-8 15,4-12-150-15,-5-4-126 16</inkml:trace>
  <inkml:trace contextRef="#ctx0" brushRef="#br0" timeOffset="67415.27">16686 16910 1075 0,'-1'1'474'0,"1"7"-231"0,2 4-55 16,-1 5-97 0,4 4-23-16,-2 2-43 15,1 0-11-15,3 3-5 16,-4-5-28-16,3-6-125 0,-4-4-82 15</inkml:trace>
  <inkml:trace contextRef="#ctx0" brushRef="#br0" timeOffset="67711.2">16686 16899 818 0,'8'-5'378'0,"9"-3"-171"16,-1 1-51-16,4 7-73 15,0 1-32-15,-4 4-35 16,-4 4-7-16,-7 0 0 16,-7 5 0-16,-8-1 1 15,0-3 3-15,2-1-33 16,3-5-11-16,10-1-5 16,4-3-4-16,5 0 28 0,3 3 11 15,3 0 1 1,-3 4-9-16,-3 2 51 15,-7 2 25-15,-14 6 46 16,-7 0 22-16,-9 1-43 0,-3-2-22 16,3-11-45-1,1-3-55-15</inkml:trace>
  <inkml:trace contextRef="#ctx0" brushRef="#br0" timeOffset="68235.89">16286 16488 752 0,'-3'0'430'15,"1"0"-26"-15,8 5-262 0,-6-5-28 0,18 5-39 16,53 6-12-16,-13-9-26 15,1-2-8-15,-9-2-13 16,-5 2-3-16,-19-2-38 16,-6-4-43-16,-9-2-95 15,-9-4-34-15,-8 0 0 16,-2 1 38-16,-7 3 93 16,1 0 32-16,6 5 58 15,2 0 10-15,5 5 38 16,4 5 20-16,4 3 14 15,4 4 9-15,0 2 1 16,0 0-1-16,-7 4-13 16,-3-2-8-16,-2-2-28 0,-6-2-18 15,4-6-69-15,-3-4-58 16</inkml:trace>
  <inkml:trace contextRef="#ctx0" brushRef="#br0" timeOffset="68720.75">17070 16547 968 0,'-1'0'445'0,"-8"1"-216"15,6 12-55-15,5 15-89 16,-3 9-24-16,8 19-3 15,-3 10-3-15,2 12 2 16,3-1 0-16,-1-6-23 16,0-13-7-16,-1-16-13 15,5-11-39-15,-5-10-170 16</inkml:trace>
  <inkml:trace contextRef="#ctx0" brushRef="#br0" timeOffset="69016.28">17450 17112 1552 0,'1'-2'711'0,"-1"-3"-335"0,7 5-157 15,-2 4-41-15,-2-4-85 0,1 3-27 16,-4-4-34-16,-1 0 2 16,-1 0-104-16,1-1-470 15</inkml:trace>
</inkml:ink>
</file>

<file path=ppt/ink/ink5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0-21T13:34:51.379"/>
    </inkml:context>
    <inkml:brush xml:id="br0">
      <inkml:brushProperty name="width" value="0.05292" units="cm"/>
      <inkml:brushProperty name="height" value="0.05292" units="cm"/>
      <inkml:brushProperty name="color" value="#FF0000"/>
    </inkml:brush>
  </inkml:definitions>
  <inkml:trace contextRef="#ctx0" brushRef="#br0">19790 9637 451 0,'-4'2'268'0,"-4"-1"-7"16,4-2-43-16,10-8-68 16,8-6-26-16,17-14-59 15,12-3-18-15,17-11-9 0,7-4 1 16,21 5-6-16,3 7-3 16,4 12-13-16,-3 12-7 15,-31 11-4-15,-18 5-18 16,-15 5-373-16</inkml:trace>
  <inkml:trace contextRef="#ctx0" brushRef="#br0" timeOffset="348.02">20436 9246 618 0,'2'1'269'16,"3"3"-128"-16,8 0-64 15,11 1-42-15,2 3-3 16,10 1-11-16,0 0-2 0,-5 2 5 16,-4-4 6-16,-12-2 55 15,-7-1 37-15,-10 0 40 32,-7 2 3-32,-12 5-39 15,-4 2-36-15,-7 7-45 16,3 3-13-16,12 1-23 0,6-3-21 15</inkml:trace>
  <inkml:trace contextRef="#ctx0" brushRef="#br0" timeOffset="856.04">21106 9289 276 0,'-5'-4'206'15,"-2"-3"34"-15,5 2-31 0,6-4-51 16,6-1-28-16,9-3-42 15,13 1-20-15,20 5-13 16,12 7 2-16,12 10-5 16,1 6-2-16,-2 11-9 15,-8 3-9-15,-5-1-7 16,-7-3-2 0,-14-9-1-16,-5-6 0 15,-11-7-40-15,-5-1-57 0,-13-2-185 16</inkml:trace>
  <inkml:trace contextRef="#ctx0" brushRef="#br0" timeOffset="1150.24">21635 9223 327 0,'2'-5'242'0,"4"1"24"32,7 1-74-32,8 9-73 15,5 5-27-15,9 1-19 16,-4 8-4-16,-2 2-13 16,-3 1-6-16,-7 0-16 15,-1-4-5-15,-10-2-1 16,-6-5 19-16,-2 4 35 0,-7 5 10 15,-10 1 6-15,-4 3-20 0,-6-3-37 16,-1-6-14-16,11-4-56 16,4-9-91-16</inkml:trace>
  <inkml:trace contextRef="#ctx0" brushRef="#br0" timeOffset="1620.53">22260 9630 516 0,'6'-1'228'0,"20"3"-79"15,4 4-54-15,14 8-18 16,15 9-7-16,1 7-3 16,4 5-3-16,-4 13 2 15,-16-3 3-15,-15 5-25 16,-8 3-8-16,-10-15-12 15,1 1-3-15,-4-16-106 16</inkml:trace>
  <inkml:trace contextRef="#ctx0" brushRef="#br0" timeOffset="2068.43">22761 9897 659 0,'-1'-1'358'16,"1"1"-101"-16,1 4-124 15,-1-4-39-15,3 3-51 0,6 20-3 16,43 33-16-16,-28-30-3 16,-6-2-7-16,0 2 0 15,-7-4 4-15,-11-9 1 16,-3-2 12-16,-3-4 5 15,-11-6 21-15,3 1 10 16,-9-3 0 0,-5-4 0-16,4-4-16 15,0 0-13-15,3 0-18 16,7 4-11-16,6 3-46 16,4 1-58-16</inkml:trace>
  <inkml:trace contextRef="#ctx0" brushRef="#br0" timeOffset="2585.09">23103 10469 612 0,'7'0'279'15,"9"6"-93"-15,7 1-73 16,16 24-36-16,2 8 9 16,6 19 11-16,-6 11-2 15,-13 13-18-15,-10 0-8 16,-12-5-35-16,-5-3-10 16,-3-20-5-16,2-6-2 0,-1-12-59 15,-4-8-76-15</inkml:trace>
  <inkml:trace contextRef="#ctx0" brushRef="#br0" timeOffset="2986.25">23212 11020 712 0,'5'3'314'0,"6"5"-144"15,0 3-51-15,6 13 9 16,-3 4-7-16,-3 9-17 15,-4 3-9-15,-3-5-44 16,-3-6-15-16,0-12-7 16,8-8 10-16,2-15 15 31,8-4-1-31,2-18 4 16,2-3-4-16,2 2-13 0,-4-1-2 15,1 12-15-15,-6 0-11 16,-4 7-70-16,-1 8-497 15</inkml:trace>
  <inkml:trace contextRef="#ctx0" brushRef="#br0" timeOffset="3525.64">23295 11687 522 0,'4'4'285'0,"8"10"-78"16,3 10-53-16,-2 10 21 15,-4 16-21 1,-4 2-12-16,-18 12-28 16,-4-4-34-16,-11 7-41 0,-12-1-12 15,1-10-8-15,-4-4-2 16,5-12-3-16,7-8-2 15,8-5-4-15,5-4-3 16,6-13-34-16,3 1-56 16</inkml:trace>
  <inkml:trace contextRef="#ctx0" brushRef="#br0" timeOffset="3910.33">23006 12157 905 0,'3'0'362'0,"2"3"-216"16,-3 6-40-16,-5 15-10 15,-4 2-11-15,-6 16-26 16,-2 5-13-16,-1-1-25 16,-2 1-7-16,8-13-4 0,0-10 0 15,9-10-6-15,4-8-3 16,8-3 23-16,12-2 9 0,16-4 18 15,4 3 8 1,12-9-18-16,1 1-5 0,-4 4-16 16,-2-5-20-16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21:05.939"/>
    </inkml:context>
    <inkml:brush xml:id="br0">
      <inkml:brushProperty name="width" value="0.05292" units="cm"/>
      <inkml:brushProperty name="height" value="0.05292" units="cm"/>
      <inkml:brushProperty name="color" value="#FF0000"/>
    </inkml:brush>
  </inkml:definitions>
  <inkml:trace contextRef="#ctx0" brushRef="#br0">1905 12006 601 0,'-2'-1'308'15,"-8"1"-97"-15,-2 9-57 16,-7 20-67-16,-2 10-19 16,-3 19-20-16,-1 1-7 15,2 9-13-15,-1-3-9 0,5-7-7 16,6-5 0-16,7-21 2 16,4-6 5-16,5-20 30 15,2-8 14-15,8-22 10 16,1-12 4-16,7-24-28 15,2-5-10-15,-1-12-13 16,0-2-3-16,-6-1-3 16,1 4-5-16,-4 12-1 15,-3 8 7-15,-4 24 15 16,-3 11 13-16,0 13 1 16,-2 9-10-16,8 19-17 15,3 10-8-15,11 17 0 16,8 10 1-16,2 4 3 15,2 2-4-15,-5 2-4 16,-5-4 0-16,2 0-4 16,-5-7 2-16,-2-4-5 15,-4-10-7-15,-6-12-113 0,-1-2-81 16,-7-11-207 0</inkml:trace>
  <inkml:trace contextRef="#ctx0" brushRef="#br0" timeOffset="164.04">1788 12290 808 0,'-1'-2'392'15,"2"-1"-125"-15,12 1-68 0,24-3-80 16,10 0-26 0,18 3-50-16,5 1-13 15,-2-2-20-15,-1 0-51 0</inkml:trace>
  <inkml:trace contextRef="#ctx0" brushRef="#br0" timeOffset="401.21">2417 11572 976 0,'8'0'408'0,"14"3"-222"16,12 16-60-16,17 28-22 0,10 12 13 0,7 36-2 31,-10 11-6-31,-29 23-33 16,-22 5-25-16,-31-6-21 15,-5-9-5-15,-6-34-1 16,4-17 3-16,3-32 0 16,2-12 2-16,-2-13-14 15,1-5-134-15</inkml:trace>
  <inkml:trace contextRef="#ctx0" brushRef="#br0" timeOffset="1226.24">3625 11944 464 0,'0'-8'265'0,"-7"-11"-20"16,-10 3-41-16,-16 3-56 15,-8 1-26-15,-6 11-55 16,-5 3-19-16,5 13-25 0,5 6-11 16,19 5-10-16,15 5-2 15,22-3 2-15,13 2 5 16,21-8 4-16,7-1 3 15,-1-6 0-15,-1-6 0 16,-15-6 3-16,-11-2 1 16,-18-1 7-1,-10 0 1-15,-22 4-3 16,-8-1-3-16,-13 12-14 16,-7 3-4-16,4 12-4 15,4 3-2-15,17 6 0 0,14 3 0 16,26-1 2-1,14-3 2-15,21-14 11 16,5-7 2-16,6-20 6 0,5-7 5 16,-7-14 4-16,-2-6 1 15,-9-6 2-15,-5-1-3 16,-11 1-2-16,-6 3 7 16,-12 10 16-16,-5 6 4 15,-8 17-5-15,-1 8-10 0,-1 15-20 16,-3 4-8-1,8 15-3-15,4 3-3 0,3 1-3 16,3-1-3-16,-1-14-49 0,0-6-67 16,0-17-171-1</inkml:trace>
  <inkml:trace contextRef="#ctx0" brushRef="#br0" timeOffset="1349.9">3939 11854 911 0,'-2'-14'433'16,"0"-11"-180"-16,2 19-142 0,1 8-51 0,6 20-55 16,4 8-139-1</inkml:trace>
  <inkml:trace contextRef="#ctx0" brushRef="#br0" timeOffset="1536.07">4200 12231 573 0,'5'12'420'0,"6"17"62"0,-1 0-141 15,-3-2-130-15,-5-4-49 16,2-8-65-16,5-7-22 16,2-13-22-16,7-6-5 31,0-11-11-31,-1-7-7 16,2-5-17-16,-6-2-8 15,1 2-153-15,0 5-110 16</inkml:trace>
  <inkml:trace contextRef="#ctx0" brushRef="#br0" timeOffset="1943.8">4741 12141 638 0,'1'15'395'16,"-1"10"-61"-16,-16 10-129 15,-8-1-49-15,-10 2-76 16,2 0-21-16,3-12-29 15,6-7-5-15,4-15-5 16,4-6-3-16,2-13-7 0,-1-5-7 16,9-2-15-1,4-1-7-15,9 5-7 0,5 1-2 16,8 15 7-16,3 4 7 16,4 9 9-16,3 8 6 15,-6 3 11 1,-1 3 4-16,-3-5 7 0,1-2 0 15,1-9-2-15,4-6-3 16,-3-9-3-16,0-7 1 16,-1-10 0-16,-3-1 2 15,-8-4-3-15,0 3-4 16,-9 10-9-16,-3 5-2 16,0 18 15-16,0 7 13 15,0 13 27-15,3 3 11 16,0 9-3-16,3 2-5 0,2-4-21 15,1-2-11-15,2-13-186 16</inkml:trace>
  <inkml:trace contextRef="#ctx0" brushRef="#br0" timeOffset="2658.68">5917 12249 587 0,'4'-7'313'0,"10"-9"-50"15,1-2-44-15,6-4-51 0,8 2-26 16,3 2-49-16,0 6-23 16,-5 12-28-16,-7 11-6 15,-12 19-5 1,-5 5-1-16,-5 15 2 15,-3 4-3-15,2 0-9 0,3-2-2 16,11-17-3-16,5-10 5 16,11-17 10-16,1-11 1 0,4-9 3 15,-1-11-5 1,1-7-10-16,-2 1-5 16,-6-8-7-16,2 10-3 15,-14 0-3-15,5 5-1 0,-7 6 1 0,-8 1 0 16,-2-1 0-1,-4 2 0-15,-2 0-1 0,0 4-3 16,5 8 1-16,-4 3 0 16,2 15 4-1,3 9 6-15,-2 16 4 0,6 9 7 0,1 4 3 16,5-4-5 0,5-11-6-1,0-10-4-15,7-15-431 16</inkml:trace>
  <inkml:trace contextRef="#ctx0" brushRef="#br0" timeOffset="3232.35">6867 12015 644 0,'-8'-18'351'16,"-10"-16"-105"-16,-10 23-56 0,-9 11-23 16,-14 25-63-16,-1 14-25 0,5 17-41 15,9 7-15 1,22 7-11-16,15 4-1 15,19 0 0-15,10-9 1 16,17-14 1 0,3-8-3-16,3-18-2 0,4-3-27 15,-8-12-344-15</inkml:trace>
  <inkml:trace contextRef="#ctx0" brushRef="#br0" timeOffset="3456.87">7050 12072 857 0,'-2'-7'400'0,"-4"-9"-148"16,4 8-55-16,2 14-84 15,0 9-21-15,0 20-42 16,-1 8-9-16,-7 14-2 16,1 11-2-16,2 8-12 15,4-4-6-15,12-11-12 16,8-13-2-16,12-19 0 15,4-3 1-15,3-17 4 16,-3-5-28-16,-9-4-250 16</inkml:trace>
  <inkml:trace contextRef="#ctx0" brushRef="#br0" timeOffset="3619.18">6873 12284 950 0,'7'2'417'0,"9"2"-184"16,19 5-107-16,11-1-11 16,14 3-32-16,5-4-26 15,-3-3-8-15,-6-4-140 16</inkml:trace>
  <inkml:trace contextRef="#ctx0" brushRef="#br0" timeOffset="3793.69">7305 12050 1010 0,'5'0'407'0,"7"9"-228"16,5 7-40-16,12 19-31 15,6 7 15-15,-6 10 2 16,-4 5-3-16,-15 8-16 16,-12-1-20-16,-9-8-46 15,0-4-13-15,0-24-18 16,3-8-78-16,15-15-260 15</inkml:trace>
  <inkml:trace contextRef="#ctx0" brushRef="#br0" timeOffset="4022.24">7818 12223 886 0,'3'-5'428'16,"15"-2"-156"-16,8 1-64 15,12 4-91-15,11 2-29 16,3 4-44-16,1 2-17 16,-8 0-18-16,-4 1-67 15</inkml:trace>
  <inkml:trace contextRef="#ctx0" brushRef="#br0" timeOffset="4215.33">7819 12299 860 0,'12'9'430'16,"5"4"-145"-16,27-1-63 0,10-2-22 15,19-5-59-15,4-2-39 16,-8-3-114-16,-6-1-544 15</inkml:trace>
  <inkml:trace contextRef="#ctx0" brushRef="#br0" timeOffset="4813.79">9061 12202 679 0,'-7'-14'367'0,"-13"-17"-79"15,-6-5-55-15,-9-4-84 16,-3 3-35-16,0 6-57 15,1 9-24-15,4 16-37 0,2 9-15 16,11 16-3-16,4 5 2 16,15 5 11-16,5-2 8 15,10-9 7-15,8 2 5 16,6-12 8-16,2-2 3 16,9-13 4-16,-1-12 0 15,2-8 1-15,-1-12-2 16,-9-15-4-16,-3-8-1 15,-11-12-6-15,-8-3 0 16,-12 6-4-16,-6 8-4 16,-4 18-6-16,1 15-3 15,1 21 0-15,2 11 2 16,1 23 4-16,2 8 2 0,8 19 1 16,7 17 1-16,10 18 1 15,5 5-3-15,5-2 0 16,-1-15-1-16,-2-15-39 15,-7-11-98-15</inkml:trace>
  <inkml:trace contextRef="#ctx0" brushRef="#br0" timeOffset="5021.62">8574 12296 812 0,'19'2'384'16,"12"1"-125"-16,36 5-84 0,16 4 16 0,30-2 17 16,10 0-8-1,-2-3-44-15,-7 0-31 16,-26-3-58-16,-16-2-26 16,-20-2-75-16,-8 0-132 15</inkml:trace>
  <inkml:trace contextRef="#ctx0" brushRef="#br0" timeOffset="5665.85">8854 12942 588 0,'3'-3'288'0,"-3"-3"-88"15,0-7-31-15,-10-1-39 0,-5-4-14 16,-9-5-33 0,-8 7-19-16,-7 6-35 0,-5 9-12 31,-3 13-21-31,5 9-2 15,11 12 2-15,9 3 3 16,19 2 9-16,5-4 4 16,21-12 11-16,8-3 6 15,11-15 6-15,2-9-1 0,-2-14-2 16,-4-11-2 0,-6-11-3-16,-2-7-5 0,-2-5-6 15,-4-1-3-15,-4 0-7 16,-10 1 0-16,-7 6-3 15,-3 6-3-15,-5 16-12 16,4 12-7-16,-4 19 1 16,-3 11 5-16,4 19 12 15,-5 9 5-15,7 14 4 16,6 9 1-16,5 5-1 16,4-4 1-16,5-13-3 15,4-10-3-15,4-19-13 16,4-9-83-16</inkml:trace>
  <inkml:trace contextRef="#ctx0" brushRef="#br0" timeOffset="5882.8">9182 12584 964 0,'1'0'400'15,"1"2"-222"-15,2 12-45 0,1 13-45 16,-1 10 1-16,1 19-13 15,-2 4-12-15,-3 8-16 16,3 1-9-16,10-9-19 16,2-8-4-16,5-24-11 15,0-8-2-15,-1-12-51 16,-3-6-81-16</inkml:trace>
  <inkml:trace contextRef="#ctx0" brushRef="#br0" timeOffset="6035.32">9064 12815 1109 0,'13'0'458'15,"20"1"-248"1,13 3-22-16,18-1 1 0,-3 0-31 16,-1-2-67-16,-4-1-23 15,-12-4-80-15</inkml:trace>
  <inkml:trace contextRef="#ctx0" brushRef="#br0" timeOffset="6490.93">9744 12207 872 0,'13'4'386'0,"9"9"-187"0,6 16-70 0,10 12-5 31,5 15-11-31,0 0-13 0,0-4-34 16,-5-7-17-16,-10-12-14 0,-5-8-121 15</inkml:trace>
  <inkml:trace contextRef="#ctx0" brushRef="#br0" timeOffset="6660.33">10086 12179 1136 0,'-18'8'448'0,"-25"13"-289"15,-6 9-49-15,1 14-48 16,2 4-11-16,11 5-30 16,6-6-10-16,11-8-97 15,10-3-110-15</inkml:trace>
  <inkml:trace contextRef="#ctx0" brushRef="#br0" timeOffset="6915.39">10646 11947 949 0,'-30'-2'389'0,"-18"-2"-231"16,-11 22-52-16,1 9-16 16,10 17-22-16,6 9-21 15,19 4-24-15,9 3-4 16,18 4 2-16,6 3 1 16,21-4-1-16,6-7-2 15,13-14-7-15,4-12-1 0,0-16-136 16</inkml:trace>
  <inkml:trace contextRef="#ctx0" brushRef="#br0" timeOffset="7140.17">10697 12075 892 0,'2'-4'401'15,"-3"-7"-180"-15,7 17-88 0,2 8-23 16,-6 13-15-16,0 9-9 15,-3 11-21-15,-2 9-7 16,-2 11-14 0,2-2-8-16,8-2-19 15,7-10-5-15,11-22-4 16,9-5 3-16,4-18 4 0,3-4-8 16,-1-10-193-1</inkml:trace>
  <inkml:trace contextRef="#ctx0" brushRef="#br0" timeOffset="7317.42">10621 12245 883 0,'12'1'407'0,"18"2"-140"16,8 2-81-16,0 2-42 15,5-1-34-15,-3-3-59 0,0-3-16 16,-5-7-162-16,-5-2-87 15</inkml:trace>
  <inkml:trace contextRef="#ctx0" brushRef="#br0" timeOffset="7468.33">11007 12075 574 0,'8'-9'382'0,"6"-4"-37"16,4 16-98 0,4 12-31-16,8 23-62 0,3 7-19 0,-4 13-4 15,-5 9-3-15,-21 4-18 16,-8-2-12-16,-14-14-38 15,-2-7-22-15,6-20-119 16,1-12-90-16</inkml:trace>
  <inkml:trace contextRef="#ctx0" brushRef="#br0" timeOffset="7886.55">11642 12144 508 0,'1'0'336'0,"8"0"43"15,13 1-145-15,14 3-82 16,7 2-18-16,12-4-45 31,0 1-27-31,0 0-37 0,-5 0-10 0,-14 4-132 16,-8 1-149-16</inkml:trace>
  <inkml:trace contextRef="#ctx0" brushRef="#br0" timeOffset="8070.58">11612 12279 702 0,'8'1'387'0,"15"2"-17"16,7-1-91-16,19-2-32 15,10 5-17-15,7 0-63 16,0 2-41-16,-11 2-66 15,-12-9 2-15,-18 0-185 16</inkml:trace>
  <inkml:trace contextRef="#ctx0" brushRef="#br0" timeOffset="8964.42">12814 11643 808 0,'-23'9'335'0,"-33"19"-190"16,-10 14-31 0,4 46-45-16,2 10-12 0,23 16-22 15,23 5-10 1,35-14-4-16,21-6-1 0,23-21-1 15,11-17 1-15,15-28-3 16,4-14 40-16,-6-14-331 16</inkml:trace>
  <inkml:trace contextRef="#ctx0" brushRef="#br0" timeOffset="9244.84">13077 11864 1088 0,'-1'0'440'16,"-7"8"-272"-16,-1 10-44 16,-11 15-49-16,-3 7-16 0,2 9-30 15,6-2-9-15,15-2-11 16,10-2 2-1,15-8 5-15,7-1 3 0,12-10 3 16,0-6-1-16,-5-11-3 16,-3-4-44-16,-11-11-170 15,-2-9-264-15</inkml:trace>
  <inkml:trace contextRef="#ctx0" brushRef="#br0" timeOffset="9387.57">13265 11937 734 0,'-3'1'378'0,"-3"1"-119"0,3 20-93 16,0 10-41 0,6 16-26-16,-1 5-2 0,6 7-20 15,-3 0-8 1,5-3-30-16,3-3-18 16,10-14-177-16</inkml:trace>
  <inkml:trace contextRef="#ctx0" brushRef="#br0" timeOffset="9593.61">13545 12169 1098 0,'10'-2'465'0,"15"2"-199"16,14 3-74-16,8 0-31 15,4-2-24-15,-2 0-74 16,-2-1-29-16,5-2-123 16,7 1-125-16</inkml:trace>
  <inkml:trace contextRef="#ctx0" brushRef="#br0" timeOffset="9903.46">14085 12012 880 0,'0'-19'409'15,"1"-21"-181"-15,16 8-59 0,16 11-60 16,0 9-16-16,17 20-8 16,-4 9-18-16,-2 15-18 15,-10 2-2 1,-27 3-1-16,-13 0-2 0,-25 1-7 15,-5 1-8-15,-2 2-13 16,0-2-4-16,15-7-7 16,5-4-1-16,17-4-4 15,5-4-2-15,19-5 4 16,11-4 1-16,18-6 4 0,8-2 2 16,7-4-73-16,1 0-97 15</inkml:trace>
  <inkml:trace contextRef="#ctx0" brushRef="#br0" timeOffset="10224.09">14536 11847 873 0,'16'-2'424'0,"7"-6"-145"16,13 8-104-16,-1 0-25 15,9 1-38-15,3-1-21 16,-9-4-41-16,1-3-11 16,-21-2-15-16,-1 1-4 15,-10 1-8-15,-4 2-11 0,-3 9-7 16,-6 6-4 0,-2 15-2-16,-2 7 7 0,2 16 3 15,3 10 0-15,-2 4-1 16,3 3 0-16,4-3 6 15,0-8 1-15,4-8 3 16,0-5 0-16,-1-18-6 0,-1-6-83 16,-2-16-456-1</inkml:trace>
  <inkml:trace contextRef="#ctx0" brushRef="#br0" timeOffset="10375.32">14616 12099 786 0,'6'0'425'0,"9"0"-45"16,23 2-229-16,13 2-33 16,23 1-28-16,2-3-14 15,-2 0-35-15,-10-2-11 16,-10-1-161-16</inkml:trace>
  <inkml:trace contextRef="#ctx0" brushRef="#br0" timeOffset="10637.67">15292 11767 759 0,'8'0'413'16,"5"5"-88"-16,-1 19-114 15,1 13-40-15,-6 17-25 16,-5 7-13-16,-6-1-43 15,-6-2-16-15,1-6-32 16,2-3-12-16,10-3-19 16,8-5-7-16,13-11 0 15,8-6 1-15,4-14 3 16,-2-6 1-16,-8-10-120 16,-4-7-81-16</inkml:trace>
  <inkml:trace contextRef="#ctx0" brushRef="#br0" timeOffset="10790.66">15169 12012 839 0,'-2'1'392'15,"11"4"-117"-15,10 3-24 16,26 3-54-16,16 3-8 16,12-4-71-16,3-2-31 15,-13-3-41-15,-7 0 17 16</inkml:trace>
  <inkml:trace contextRef="#ctx0" brushRef="#br0" timeOffset="11057.69">16185 11911 654 0,'5'-11'403'16,"-1"-12"-37"-16,6 21-180 0,1 6-27 16,1 20-56-16,3 10-2 15,1 6 25-15,0 7 0 16,-4-3-8-16,-4-1-15 16,-7 1-49-16,-4-7-19 15,-4-4-22-15,-3-5-6 16,0-12-127-1,-2-2-93-15</inkml:trace>
  <inkml:trace contextRef="#ctx0" brushRef="#br0" timeOffset="11207.93">15999 12051 1021 0,'11'-4'481'16,"9"0"-191"-16,24 10-95 0,14-3-25 15,24 5-41-15,6 4-30 16,-2-7-47-16,-10 4-15 15,-19-3-89-15,-11-6-71 16</inkml:trace>
  <inkml:trace contextRef="#ctx0" brushRef="#br0" timeOffset="11700.16">16811 11696 542 0,'3'-4'320'0,"0"3"-52"15,2 10-94-15,-4 24-58 16,-1 12-30-16,-2 25 3 16,-2 6-6-16,3 4-17 15,3-2-8-15,19-15-21 16,8-3-10-16,15-16-10 15,3-9-2-15,-9-18 14 16,-8-9-50-16</inkml:trace>
  <inkml:trace contextRef="#ctx0" brushRef="#br0" timeOffset="11843.8">16752 12061 633 0,'10'1'327'15,"20"1"-55"-15,13 1-77 16,18 3-35-16,4 2-22 16,-2 0-51-16,-9-2-56 15</inkml:trace>
  <inkml:trace contextRef="#ctx0" brushRef="#br0" timeOffset="12186.49">16952 11646 845 0,'20'-8'375'16,"22"-4"-194"-1,7 3-36-15,2 9-69 0,-5 9-28 16,-12 2-33-16,-10-1-4 15,-24 0-1-15,-9 0 1 16,-13 0 2 0,2 0-1-16,7-3-9 0,13 2-3 15,15 0-5-15,7 4-3 16,9 5 3-16,-2 2 2 16,-9 5 8-1,-8 0 9-15,-20-1 18 0,-12-3 2 16,-13-4-1-16,-2-7-3 15,6-9-157-15</inkml:trace>
  <inkml:trace contextRef="#ctx0" brushRef="#br0" timeOffset="12419.26">17516 11617 910 0,'13'6'433'16,"21"18"-153"-16,8 13-73 16,7 30-24-16,-2 10-15 0,-21 12-24 15,-18-2-31 1,-38-9-60-16,-13-6-13 0,11-37-25 47,16-16-21-47,1-1-60 0,-40 50-122 0</inkml:trace>
  <inkml:trace contextRef="#ctx0" brushRef="#br0" timeOffset="12645.08">18063 11260 1210 0,'7'-11'531'16,"-3"-11"-271"-16,-9 14-60 15,-11 32-87-15,-8 20-39 0,-10 37-49 16,0 12-3-16,-3 6 20 16,0-2 123-16</inkml:trace>
  <inkml:trace contextRef="#ctx0" brushRef="#br0" timeOffset="13114.08">18104 12032 674 0,'9'2'342'0,"9"-2"-75"15,26 1-155-15,10-1-23 16,21 1-29-16,3 4-19 16,-9-2-16-16,-9 3 0 15,-20-5-168-15</inkml:trace>
  <inkml:trace contextRef="#ctx0" brushRef="#br0" timeOffset="13309.86">18144 12163 841 0,'15'3'459'0,"13"3"-141"16,23 3-67-16,7-3-27 0,14 0-85 15,-4 0-32-15,-15-3-57 16,-6-3-16-16,-18 0-166 15</inkml:trace>
  <inkml:trace contextRef="#ctx0" brushRef="#br0" timeOffset="14605.11">19004 12147 931 0,'3'-3'435'15,"1"-2"-193"-15,21 0-100 16,14-1-41-16,20 2-50 16,15 7-15-16,8 2-15 0,-3 2-102 15</inkml:trace>
  <inkml:trace contextRef="#ctx0" brushRef="#br0" timeOffset="14950.1">19558 11945 971 0,'8'-20'421'15,"7"-13"-218"-15,23 1-79 16,9 4-15-16,16 20-16 15,2 10-13-15,-3 32-32 16,-10 11-16-16,-28 9-12 16,-13 1 1-16,-31-3-1 0,-12-4-1 15,-12 7-8-15,0-4-2 16,13-6-5 0,11-7 0-16,20-17-3 15,13-6 0-15,18-11 3 0,8-3 0 16,9-7 0-16,1-6-4 15,-3 0-107 1,5-3-169-16</inkml:trace>
  <inkml:trace contextRef="#ctx0" brushRef="#br0" timeOffset="15269.11">20004 11930 568 0,'6'-1'347'16,"12"-3"2"-16,10 3-117 0,19-1-79 15,6-3-13-15,6-2-34 16,-3-4-20-16,-11-3-30 0,-6-1-11 16,-14-1-19-16,-6 2-6 15,-8 5-13-15,-3 2-7 16,-5 9-5-16,-4 9-2 15,0 16 2-15,0 10 2 16,-2 16 3-16,2 2 0 16,1 4 1-16,-3-1 1 15,0-11 1-15,2-2-1 0,-3-15 9 32,-2-7-80-32,-3-10-224 0</inkml:trace>
  <inkml:trace contextRef="#ctx0" brushRef="#br0" timeOffset="15431.95">20141 12117 768 0,'8'0'403'16,"27"1"-64"0,-18-1-163-16,1 1-64 15,62 1-16-15,12 5-35 0,4-2-18 0,-48-5-164 16,2 0-345-16</inkml:trace>
  <inkml:trace contextRef="#ctx0" brushRef="#br0" timeOffset="15689.62">20955 11802 703 0,'0'0'403'16,"-1"1"-31"-16,0 24-229 15,-3 16-31-15,6 18-7 16,2 9 4-16,-1-2-12 16,2-4-17-16,-2-9-32 15,1-8-13-15,5-12-17 16,0-8-4-16,2-13-123 15,-1-8-149-15</inkml:trace>
  <inkml:trace contextRef="#ctx0" brushRef="#br0" timeOffset="15832.92">20770 12073 621 0,'-1'-5'438'15,"5"-1"47"-15,11 1-174 16,20 0-122-16,10 5-46 15,11 2-58-15,6 3-24 0,-4-4-37 16,-1 4-63-16</inkml:trace>
  <inkml:trace contextRef="#ctx0" brushRef="#br0" timeOffset="16252.46">21445 11907 778 0,'2'-8'380'0,"4"-11"-154"0,10 5-64 16,9 1-23-16,16 2-31 15,4 6-13 1,16 5-15-16,2 2-12 0,-6 10-23 16,-4 5-12-16,-26 0-20 15,-9 0-3-15,-23-1-1 16,-13-4 0 0,-11 4 2-16,-6 1-3 0,8-3-3 15,6 1-2-15,20-2-3 16,9 2-2-1,17 3 1-15,10 8 1 16,2 0 5-16,-14-4 2 0,-21 1 2 16,-16-6 2-16,-34-5 1 15,-4-2-1-15,-5-3-1 0,5-7-64 16,25 0-448-16</inkml:trace>
  <inkml:trace contextRef="#ctx0" brushRef="#br0" timeOffset="16551.5">22138 11703 936 0,'7'-4'463'15,"6"2"-182"-15,-8 20-105 0,-3 14-46 0,-3 28-52 16,-7 9-13 0,-2 9-10-16,-3-3-3 15,-3-10-10-15,6-7-8 16,6-15-12-16,8-5-4 16,16-10-6-16,8-9 0 15,15-7-3-15,3-5-4 16,2-10-69-16,-4-7-77 15</inkml:trace>
  <inkml:trace contextRef="#ctx0" brushRef="#br0" timeOffset="16716.72">21933 11948 823 0,'1'1'439'0,"15"9"-94"16,9 0-74-16,26 0-87 15,17 3-50-15,13-4-70 16,3-1-25-16,-17-4-112 16,-12-6-500-16</inkml:trace>
  <inkml:trace contextRef="#ctx0" brushRef="#br0" timeOffset="17017.22">22421 11531 837 0,'12'-7'355'16,"19"-9"-153"-16,5 6-18 0,10 11-22 16,3 6-14-1,-1 12-62-15,-6 3-29 16,-27 0-18-16,-16 0-7 15,-36-1-6-15,-15 1-4 0,-8 0-8 16,3-4-3-16,20-4-5 16,15-3-4-16,29-1-2 15,19 1-2-15,25 3 0 0,11 2 2 16,9 4-8-16,-3 2-12 16,-12 4-184-1</inkml:trace>
  <inkml:trace contextRef="#ctx0" brushRef="#br0" timeOffset="17368.58">23156 12286 1235 0,'2'-1'568'0,"4"-4"-267"16,0 3-91-16,-6 1-97 16,1 3 343-16</inkml:trace>
  <inkml:trace contextRef="#ctx0" brushRef="#br0" timeOffset="33893.89">1767 13343 459 0,'-3'-9'276'0,"-3"-11"7"0,1 8-43 15,-3 12-70-15,1 10-27 0,1 28-52 16,6 20-17-16,-4 12-4 15,3 4 0 1,2 6-14-16,-2-12-7 16,4 3-17-16,2 0-9 0,3-15-9 15,3-4-1-15,-1-21-1 16,-1-8 0 0,-2-17-91-16,-1-14-114 0</inkml:trace>
  <inkml:trace contextRef="#ctx0" brushRef="#br0" timeOffset="34327.33">1537 13427 634 0,'0'-5'319'15,"4"-10"-74"-15,8 1-28 16,7-5-25-16,15-1-13 15,22 4-50 1,7 3-31-16,22 13-47 0,1 8-23 16,-16 12-16-16,-11 5-4 15,-27 8-5-15,-14 4-1 16,-19 5 1-16,-11-3 1 16,-19-5 7-16,-9-6 1 15,-6-13 1-15,4-1-1 16,13-12-1-16,10 1-1 15,18-3-8-15,9 1-2 16,22 3-5-16,9 3-3 16,17 6 2-16,-1 4 3 0,-3 9 3 15,-7 2 3 1,-27 9-2-16,-11 3 1 0,-30 3 3 16,-15-1 2-16,-15-6 5 15,-11-10 1-15,-1-18-1 16,2-6-1-16,14-7-60 15,13-3-49-15,20-3-107 16,14-1-172-16</inkml:trace>
  <inkml:trace contextRef="#ctx0" brushRef="#br0" timeOffset="34656.18">2325 13075 1099 0,'10'-1'460'0,"21"10"-263"16,13 16-49-16,13 25-19 15,1 15-16-15,-1 32-26 16,-12 7-14-16,-30 9-35 16,-13 6-13-16,-33-12-5 15,-3-3 0-15,-13-21 1 16,-4-16 1-16,-3-32 3 16,-5-16-2-16,14-16-96 15,10-4-41-15</inkml:trace>
  <inkml:trace contextRef="#ctx0" brushRef="#br0" timeOffset="35306.92">3348 13633 391 0,'-7'-1'261'15,"0"-1"-1"-15,9 0-102 16,28 4-56-16,11 2-19 0,26-1 2 16,15 2-10-1,23-3-19-15,5-2-7 16,0 0-14-16,-8-2-10 15,-17-6-313-15</inkml:trace>
  <inkml:trace contextRef="#ctx0" brushRef="#br0" timeOffset="35629.65">4220 13448 809 0,'-2'0'347'0,"-5"1"-192"15,7 4-47-15,2 7-40 16,1 7-16-16,5 18-10 0,-1 4 5 15,-2 11-6-15,-4 1-6 16,-1-6-14-16,4-6-5 16,7-13-7-16,6-8-4 15,2-17-45-15,-2-8-33 16,-5-16-43-16,-2-9-8 16,-2-5 44-16,0-6 33 15,-2-9 53-15,-3-3 21 0,2 1 21 16,-3 7 9-16,2 22 8 15,0 13-4-15,-1 21 12 16,-2 13-4-16,1 18-16 16,0 2-4-16,4 5-31 15,1-6-5 1,4-9-48-16,4-5-65 16</inkml:trace>
  <inkml:trace contextRef="#ctx0" brushRef="#br0" timeOffset="35860.6">4507 13647 581 0,'-4'-2'360'0,"-1"-1"-11"16,-1 1-87-16,13 2-121 0,17 0-45 15,28 0-57-15,32 0 7 16,31 2 53-16,13 1 15 16,12 1 7-1,-15 0-9-15,-23-4-47 16,-27-1-20-16,-26 0-19 15,-19-2-4-15,-16 2 2 0,-5-1 1 16,-13 1-3 0,-2-2-4-16,-1 2-12 0,3 1-6 15,-3 1-160-15</inkml:trace>
  <inkml:trace contextRef="#ctx0" brushRef="#br0" timeOffset="48899.01">6354 13885 413 0,'3'-4'251'0,"5"-11"-6"15,-1-2-14-15,0-4-25 0,1-5-12 32,-8-2-29-32,0 1-15 0,-7 0-36 15,-4 1-20-15,-9 4-34 16,-5 5-18-16,-11 9-28 15,-5 8-12-15,-4 11-15 16,1 6-5-16,8 13-3 16,10 4 1-16,15 6 8 15,11 2 3-15,21-7 8 16,4-5 1-16,16-17 1 16,4-6 2-16,4-12 1 15,0-7 2-15,-10-6 1 16,-12-7 0-16,-9-3 1 15,-6 3 1-15,-5 0-4 16,-3 4 0-16,-4 9-5 16,0 5-2-16,-6 12-4 15,4 8-1-15,-3 6 1 0,4 7 3 16,7 0 1-16,9-1-1 16,14-11-56-16,11-7-115 15</inkml:trace>
  <inkml:trace contextRef="#ctx0" brushRef="#br0" timeOffset="49234.11">6923 13456 652 0,'4'-14'376'0,"-1"-10"-46"16,-2 5-70-16,-3 14-100 0,-5 12-35 16,-10 16-54-16,-7 8-23 15,-9 14-23-15,-5 7-9 16,10 7-12-1,14 5-4-15,25 3 0 16,15-1 0-16,13-6 4 0,0-6 2 16,-3-15 0-16,-1-12-1 15,-2-11-201-15</inkml:trace>
  <inkml:trace contextRef="#ctx0" brushRef="#br0" timeOffset="49484.15">7343 13477 1155 0,'-4'-2'482'0,"-5"9"-290"16,2 8-67-16,-4 17-78 16,0 11-17-16,1 8-18 15,0 8-3-15,4 7-3 16,6 2-1-16,8-7 0 15,5-8 2-15,9-21 1 16,-1-6 1-16,0-15-1 16,2-5-3-16,0-14-94 15,-1-8-91-15</inkml:trace>
  <inkml:trace contextRef="#ctx0" brushRef="#br0" timeOffset="49648.57">7086 13762 933 0,'-2'-3'423'0,"3"-1"-196"0,17 4-54 15,26 0-73-15,15 1-18 16,9 4-28-16,-5-1-15 16,-11 4-29-16,-12-3-64 15,-4-7-294-15</inkml:trace>
  <inkml:trace contextRef="#ctx0" brushRef="#br0" timeOffset="49804.8">7524 13633 864 0,'-1'-22'435'16,"1"-19"-142"-16,7 5-58 0,9 8-84 15,6 15-14-15,9 20-27 16,7 12-21-16,7 23-34 16,0 9-8-16,-19 13 4 15,-16 7-4-15,-24 7-4 16,-7-3-5-16,1-13-17 15,8-10-51-15</inkml:trace>
  <inkml:trace contextRef="#ctx0" brushRef="#br0" timeOffset="50181">8147 13779 850 0,'2'-2'394'0,"20"-2"-140"16,12 3-86-16,20 1-80 15,11 4-15-15,1 5-44 16,-5 0-16-16,-12 3-130 15,-9-1-200-15</inkml:trace>
  <inkml:trace contextRef="#ctx0" brushRef="#br0" timeOffset="50337.28">8201 13867 590 0,'-1'5'384'0,"5"6"49"0,20 5-177 15,22 0-76-15,12-1 0 16,11-3-45-16,-3-4-30 16,-3-6-144-16</inkml:trace>
  <inkml:trace contextRef="#ctx0" brushRef="#br0" timeOffset="50790.53">8861 13902 637 0,'-3'0'355'0,"3"0"-32"15,24 0-195-15,29 0-23 16,55 2-14-16,18-1 13 16,47 6-25-16,6 0-5 15,-9 5-10-15,-6-1-15 0,-23-4-29 16,-20-5-73-16</inkml:trace>
  <inkml:trace contextRef="#ctx0" brushRef="#br0" timeOffset="51326.05">9614 13681 735 0,'5'-7'378'16,"-1"-8"-116"-16,-3-1-45 15,-7 0-76-15,-9-5-28 16,-12 0-38-16,-5 1-11 16,-15-2-33-16,-3 4-14 15,3 9-27-15,3 7-11 16,18 13-12-16,7 11-8 0,17 8 10 16,4 3 7-16,13-2 15 15,11-7 10-15,17-9 6 16,8-7 1-16,6-13 2 15,1-7 3-15,-12-12 3 16,-5-5 2-16,-14-12-1 16,-6-5-2-16,-12-11-6 15,-3-7-3-15,-13 2 0 16,-6 3-3-16,-5 22-9 16,-2 14-8-16,5 24-1 15,3 14 1-15,8 29 11 16,4 15 5-16,12 17 1 15,7 6 1-15,8-11 0 16,6-4 10-16</inkml:trace>
  <inkml:trace contextRef="#ctx0" brushRef="#br0" timeOffset="51898.4">9374 14374 414 0,'3'-6'291'0,"5"-3"33"15,-5 0-72-15,-3-4-79 0,-1-1-30 16,-9-1-47-16,2-3-17 16,-7-1-30-16,-9 4-13 15,-12 5-24 1,-11 5-9-16,-2 12-13 15,0 8-6-15,14 15-9 0,9 8-1 16,23 6 6-16,11 2 3 16,23-10 17-1,12-5 2-15,6-18 4 16,4-9 1-16,-3-11 4 16,-12-14 3-16,-3-12 3 0,-10-8 2 15,-5-8-1-15,-1 1 0 16,-13 1-3-16,-4 7-2 15,-8 13-5-15,-3 7 0 16,0 17 1-16,2 5-1 0,1 14 1 16,1 7 0-1,2 8-6-15,6 7-1 16,7 9-1-16,3 1-1 16,3-3-3-16,-2-1 3 0,4-14-225 15</inkml:trace>
  <inkml:trace contextRef="#ctx0" brushRef="#br0" timeOffset="52119.17">9714 14112 837 0,'2'-8'450'16,"-2"-7"-100"-16,0 8-105 16,-2 11-129-1,1 11-34-15,1 18-50 16,0 5-8-16,0 14-9 15,0 6-3-15,0 5-4 16,6 2-1-16,10-10-1 16,5-9 0-16,5-19 0 0,-1-13-3 15,-2-11-46-15,-3-4-20 16</inkml:trace>
  <inkml:trace contextRef="#ctx0" brushRef="#br0" timeOffset="52244.89">9626 14274 823 0,'15'0'437'0,"10"0"-132"0,16 0-95 15,4 0-36-15,4-1-83 16,-2 1-33-16,-10-3-107 16</inkml:trace>
  <inkml:trace contextRef="#ctx0" brushRef="#br0" timeOffset="52871.78">10339 13739 570 0,'7'-13'274'0,"5"-16"-81"16,8 0-20-16,8 9-37 15,0 6-19-15,3 15-49 16,-5 11-29-16,-12 17-26 15,-8 10-1-15,-9 19-1 16,-3 8 0-16,6-1 4 16,3-2 1-16,13-23 3 0,6-12 2 15,5-28 4 1,-13 0 1 0,0 0-1-16,40-16-3 0,-2-21-5 0,-5-9-4 15,-28-6-6-15,-2-2-7 16,-5 8-6-16,-3 10-3 15,-5 16-3-15,-3 11-4 16,-6 17 3-16,-3 6 4 16,3 22 7-16,-5 3 8 0,8 6 1 15,2 0-2-15,1-13-37 16,10-6-160-16</inkml:trace>
  <inkml:trace contextRef="#ctx0" brushRef="#br0" timeOffset="53120.46">11250 13474 831 0,'-6'-3'413'0,"-17"2"-142"16,-6 2-80-16,-5 17-102 15,-10 7-26-15,1 12-30 16,5 9-7-16,13 15 0 0,12 5-1 15,20 10-2-15,14 2 0 16,17-12-7-16,2-10-1 16,6-15-1-1,-2-12-2-15,-6-16-24 16,3-4-68-16</inkml:trace>
  <inkml:trace contextRef="#ctx0" brushRef="#br0" timeOffset="53335.72">11470 13484 1076 0,'-2'0'436'15,"-3"14"-271"-15,3 8-53 16,2 18-52-16,1 8-6 16,4 10-14-16,-2 3-5 0,1 10-11 15,-1 0-3 1,6-8-5-16,3-6-3 0,5-23 0 15,4-12 0 1,4-12-7-16,5-5-33 0,-3-12-171 16</inkml:trace>
  <inkml:trace contextRef="#ctx0" brushRef="#br0" timeOffset="53643.4">11250 13748 729 0,'12'5'376'16,"12"0"-40"-16,22 5-236 16,10-2 1-16,5 1-35 15,-2-6-19-15,-8-3-87 16,-7-5-97-16,-10-10-251 16,-2-3-34-1,-11-6 114-15,-1-5 164 0,-4-3 370 16,0 2 67-16,-3 5 42 15,3 10-21-15,3 13-74 0,-3 8-12 32,8 20-68-32,1 5-40 0,3 17-23 15,0 6-10-15,-17 9-29 16,-10-3-8 0,-13-7-26-16,-5-8-60 15</inkml:trace>
  <inkml:trace contextRef="#ctx0" brushRef="#br0" timeOffset="57654.3">12397 13657 606 0,'0'0'292'0,"8"2"-63"16,11 2-46-16,26-2-53 16,11 0-1-16,8-2-49 15,-1 1-22-15,-7 2-23 16,-8-1-11-16,-11 0-17 16,-4-1-7-16,-10 2-146 15,-7-2-113-15</inkml:trace>
  <inkml:trace contextRef="#ctx0" brushRef="#br0" timeOffset="57875.85">12404 13777 447 0,'-1'4'250'0,"8"4"10"0,7-1-22 15,28 1-15-15,15 3 17 16,10-5-15-16,1-1-30 16,-13-1-65-16,-11-4-30 15,-12 1-66-15,-4-1-61 16</inkml:trace>
  <inkml:trace contextRef="#ctx0" brushRef="#br0" timeOffset="60003.7">13655 13204 561 0,'-12'-5'311'16,"-23"2"-11"-16,-15 13-131 0,-18 35-42 15,-5 21-16-15,7 41-40 16,13 9-17-16,29 16-26 16,18-3-4-1,36-23-7-15,20-9-3 0,41-34-3 16,15-18-2-16,17-21-114 16</inkml:trace>
  <inkml:trace contextRef="#ctx0" brushRef="#br0" timeOffset="60723.09">13597 13806 845 0,'21'1'382'16,"11"0"-181"-16,26 7-107 15,17 5-17-15,10 0-43 16,6-2 4-16</inkml:trace>
  <inkml:trace contextRef="#ctx0" brushRef="#br0" timeOffset="61068.85">14227 13612 950 0,'4'-12'408'15,"8"-7"-200"-15,18-5-74 0,13 4-12 16,12 6-20-16,2 5-23 15,-7 15-38-15,-7 4-11 16,-21 12-9-16,-14 4-1 16,-22 7-3-16,-14-1-3 15,-5 7-3 1,2-1-5-16,16 0-3 0,9 0-2 16,14-13 1-16,8-4 1 0,14-7-2 15,3-2 3 1,9-2-2-16,-6-3-1 0,-1-5-84 31,0-4-145-31</inkml:trace>
  <inkml:trace contextRef="#ctx0" brushRef="#br0" timeOffset="61367.2">14606 13529 887 0,'5'0'371'15,"13"3"-194"-15,11-3-43 16,22 3-40-16,11-3-11 16,6-4-36-16,-4 0-9 15,-14-7-11-15,-12 0-4 16,-18-3-1-16,-6 1 0 16,-10 2-4-1,-6 3-8-15,-5 9-9 0,-5 10-1 0,-5 15-1 31,-1 6 2-31,4 8 2 16,1 5-1-16,9 6-1 16,4 5 0-16,0 3 1 15,2-5 0-15,4-10-11 16,-1-10-39-16,1-16-173 16</inkml:trace>
  <inkml:trace contextRef="#ctx0" brushRef="#br0" timeOffset="61524.95">14706 13720 1015 0,'8'1'424'0,"19"2"-237"0,19 1-51 16,24 4-62-16,11 2-19 16,1 1-35-16,-8-2-35 15</inkml:trace>
  <inkml:trace contextRef="#ctx0" brushRef="#br0" timeOffset="61799.96">15460 13538 836 0,'-1'0'401'16,"0"2"-120"-16,4 16-160 15,6 9-37-15,2 15 0 16,-1 5-3-16,-1 7-16 16,-4-1-9-16,-5-3-22 15,1-5-11-15,4-10-14 0,-3-11-5 16,3-14-177-1</inkml:trace>
  <inkml:trace contextRef="#ctx0" brushRef="#br0" timeOffset="61951.28">15286 13728 947 0,'5'-1'477'16,"4"0"-116"-16,34 3-185 15,19 4-28-15,13 0-38 16,1 1-24-16,-11-1-51 15,-11-1-14-15</inkml:trace>
  <inkml:trace contextRef="#ctx0" brushRef="#br0" timeOffset="62557.5">16009 13559 793 0,'4'-4'348'0,"9"-5"-174"16,7-3-33-16,11 6-48 15,9 0-21-15,10 9-27 16,0 8-20-16,-8 6-16 0,-11 0-3 15,-24 3-3-15,-11 2-1 16,-18-2 2-16,-4-1 1 16,2-2 2-16,8-4-1 15,18-1-1-15,10 1 3 16,18 4 2-16,2 3 4 16,-3 3 4-16,-9 0 0 15,-26 5-2 1,-17-3-2-16,-22 0-87 15,-2-5-61-15</inkml:trace>
  <inkml:trace contextRef="#ctx0" brushRef="#br0" timeOffset="62844.84">16573 13411 1082 0,'4'5'430'0,"3"11"-265"0,0 8-42 16,-9 19-43-16,0 4-8 16,-5 9-31-16,2 2-9 15,7 3-12-15,3 4-5 16,12-4-6-16,-2-7-1 15,8-16 0-15,3-10-1 16,-3-19-2-16,4-5-30 16,-8-16-161-16</inkml:trace>
  <inkml:trace contextRef="#ctx0" brushRef="#br0" timeOffset="63001.37">16451 13721 768 0,'17'0'421'16,"14"3"-57"-16,21 3-210 16,9 2-14-16,13 0-61 15,-5-4-24-15,-6 0 13 16,-7-4-148-16</inkml:trace>
  <inkml:trace contextRef="#ctx0" brushRef="#br0" timeOffset="63283.07">16835 13313 614 0,'10'-10'349'16,"18"-6"-29"-16,8 8-105 15,11 8-77-15,-1 11-33 16,-12 10-54-16,-10 1-12 15,-24 4-17-15,-12 3 0 0,-18 0-2 16,-5 1-4-16,4-6-5 16,7-5-4-16,23-3 1 15,10-6 1-15,23 1-3 16,5 0 4-16,6 0-6 16,-3 0-1-16,1 4-72 15,-3-2-144-15</inkml:trace>
  <inkml:trace contextRef="#ctx0" brushRef="#br0" timeOffset="63486.56">17335 13278 982 0,'17'9'440'16,"11"13"-211"-16,4 31-94 15,3 15-15-15,-2 18-9 16,-3 1-6-16,-21 1-24 15,-18 5-17-15,-36-1-32 16,-10-3-10-16,-14-20-8 16,4-17-37-16,20-23-176 15,7-11-264-15</inkml:trace>
  <inkml:trace contextRef="#ctx0" brushRef="#br0" timeOffset="63700.39">17746 12947 1054 0,'13'-18'512'16,"11"-14"-215"0,-10 28-131-1,-9 17-44-15,-21 36-61 0,-20 13-18 0,-16 22-9 16,0 8-8-1,13 14-61-15,11 2-373 16</inkml:trace>
  <inkml:trace contextRef="#ctx0" brushRef="#br0" timeOffset="64070.06">17880 13680 928 0,'6'0'426'15,"17"1"-169"-15,7-1-52 16,21-1-65-16,13-1-32 16,11-1-58-16,7 3-16 15,-2 1-19-15,-12 3-4 16,-21-3-53-16,-14 3-59 15,-19-2-208-15,-9 0-234 16</inkml:trace>
  <inkml:trace contextRef="#ctx0" brushRef="#br0" timeOffset="64287.83">17968 13856 766 0,'2'5'408'16,"7"5"-103"-16,12 0-86 0,11 0 4 16,27-4-47-16,7-3-29 15,18-3-54-15,-2 0-25 16,-13 6-32-16,-14-3-11 16,-21 4-79-1,-11-3-19-15</inkml:trace>
  <inkml:trace contextRef="#ctx0" brushRef="#br0" timeOffset="68141.42">19514 13456 972 0,'-16'-11'454'16,"-21"-9"-187"-16,-9 5-42 16,-19 21-76-16,-3 12-39 0,-2 25-59 15,11 11-25-15,21 13-24 16,18 7-4-16,28 4-4 16,14 1-1-16,26-14 3 15,10-7 2-15,16-26 3 0,1-11 4 16,-12-15 5-1,-12-6 3 1,-25-12 15-16,-20-8 3 0,-25-17-1 16,-12-4-3-16,-35 1-17 15,-7 7-3-15,5 13-9 0,10 7-4 16,32 10-165 0,20 3-420-16</inkml:trace>
  <inkml:trace contextRef="#ctx0" brushRef="#br0" timeOffset="68626.34">19865 13377 845 0,'10'-9'424'0,"2"-4"-138"0,-5 13-42 15,-4 30-82-15,-5 18-39 16,2 25-44-16,6 9-7 15,2 6-14-15,0 1-7 16,8 0-18-16,4-8-10 16,5-25-10-16,5-14-2 15,5-25-4-15,-4-5-3 16,-8-15-77-16,-3-4-77 16</inkml:trace>
  <inkml:trace contextRef="#ctx0" brushRef="#br0" timeOffset="68782.23">19714 13710 873 0,'5'1'449'0,"27"4"-81"16,22 2-92 0,32 1-47-16,16 0-34 0,1-3-80 15,-12 1-32-15,-23-1 10 16</inkml:trace>
  <inkml:trace contextRef="#ctx0" brushRef="#br0" timeOffset="76946.23">1748 14919 595 0,'5'1'323'16,"0"5"-89"-16,1 23-106 15,-1 8-35-15,-6 19-26 16,-3 10 0-16,-3 10-14 16,0-1-6-16,6-8-20 0,1-12-7 15,4-22-2-15,1-10 0 16,2-19 11-16,-3-4 6 15,-2-16 4-15,-2-8 1 16,-3-13-3-16,-4-7 0 16,-5-13-4-16,-6-7-2 15,-5-2-14-15,3 7-8 16,5 11-9-16,11 9-1 16,10 14-3-16,9 4 2 0,14 8 2 15,5 4 0-15,19 1 3 16,11-1-1-16,7 1-1 15,-1 1 0-15,-12 4-44 16,-5 6-67-16</inkml:trace>
  <inkml:trace contextRef="#ctx0" brushRef="#br0" timeOffset="77418.72">2225 14512 939 0,'20'7'400'0,"30"19"-201"15,18 14-40-15,15 36-45 16,-2 19-26-16,-14 20-42 16,-19 6-11-16,-45 6 1 15,-16-2 3-15,-32-8 7 16,-8-13 26-16,-2-29 23 16,2-20-2-16,13-31-10 15,5-7-29-15,13-14-78 16,-1-3-82-16</inkml:trace>
  <inkml:trace contextRef="#ctx0" brushRef="#br0" timeOffset="108365.7">3918 15073 550 0,'3'-13'308'0,"1"-9"-59"16,-17-1-54-16,-11 0-22 0,-21 3-47 15,-9 4-32-15,-11 14-54 32,2 3-15-32,10 17-19 0,10 6-9 15,21 3-21-15,12 8-2 16,17-4 4-16,12-5 5 15,20 0 17-15,6-7 3 16,14-7 6 0,-1-3 1-16,-11-8 2 15,-7-1 2-15,-25-1 4 0,-11-1 0 0,-21 2-5 16,-11 7-4-16,-16 9-9 16,-4 8-1-16,2 14-2 15,3 1 1-15,21 10-1 0,9-3 2 31,23-1 2-31,11-6 4 16,16-14 7-16,8-5 3 0,8-20 1 16,5-2 1-1,-3-18-1-15,1-4 0 16,-15-12 1-16,-11-8 2 0,-10-1-1 0,-11 2-1 16,-4 10-5-16,0 9 3 15,-5 16 7-15,-2 8 0 0,2 16 2 16,-6 7-3-16,3 13-9 15,6 7-1-15,1-3-3 16,5-1-2-16,4-12-9 16,-3-9-17-16,7-11-142 15,-3-10-127-15</inkml:trace>
  <inkml:trace contextRef="#ctx0" brushRef="#br0" timeOffset="108498.58">4061 15083 743 0,'0'-6'401'16,"1"-4"-109"-16,6 9-162 0,4 1-43 15,7 10-70-15,1 5-23 16,5 7-222-16</inkml:trace>
  <inkml:trace contextRef="#ctx0" brushRef="#br0" timeOffset="108685.19">4316 15266 761 0,'12'7'460'0,"10"6"-77"0,-5 6-120 16,-2 6-45-16,-2 4-77 16,-4 2-30-16,3-5-48 15,3-4-18-15,0-18-14 16,3-8 0-16,4-24-2 16,1-6-2-16,7-12-6 15,-1-2-6-15,-6 6-27 16,-4 3-57-16,-13 16-199 15,1 8-242-15</inkml:trace>
  <inkml:trace contextRef="#ctx0" brushRef="#br0" timeOffset="109166.73">5079 15178 787 0,'0'5'409'0,"-5"5"-134"16,-6 9-84-16,-8 2-35 16,-7 3-64-16,-2 1-30 0,0 0-30 15,-5-3-10-15,1-11-13 16,-1-4-13 0,2-10-30-16,9-4-13 15,7-5-11-15,4 2 8 16,8-3 20-16,3 0 8 0,13 3 11 15,3-4 3 1,12 10 8-16,1 2 5 16,1 9 12-16,0 7 4 0,-12 13 2 15,-4 5-1-15,-6 4-5 16,5-3-2-16,3-9-3 16,6-10-1-16,9-14 0 15,-1-9 1-15,3-14 1 16,1-5-1-16,-7-2 1 0,0-6-1 15,-5 3 0 1,-4 3 5-16,-3 9 20 0,-3 11 4 16,-6 16 16-16,-1 8 19 15,-1 11 9-15,0 5 7 16,1 2-5-16,2-1-18 16,1-8-34-16,0-4-11 15,-2-11-156-15,-2-7-524 16</inkml:trace>
  <inkml:trace contextRef="#ctx0" brushRef="#br0" timeOffset="109919.12">6598 15383 586 0,'0'-24'347'16,"0"-19"-31"-16,15 1-130 15,7 3-25-15,12 9-49 16,2 11-28-16,6 16-41 15,-2 4-18-15,-9 18-13 16,-10 2-1-16,-16 6-2 16,-9 4-1-16,-3 4-3 15,4 1 2-15,3-3-2 16,6 2 1-16,6-11 12 16,6-3 6-16,7-14 7 15,3-7 1-15,2-7-9 16,1-7-5-16,-2-7-9 15,-1-7-1-15,0-4-3 16,-3-1-3-16,-6-2-2 16,-3 6-1-16,-11 9-1 0,-5 1-1 15,-6 19-1-15,-4 7 0 16,-3 15 4 0,0 9 6-16,9 9 3 0,4 4 0 15,12-1-3-15,6 0-1 16,5-12-135-16</inkml:trace>
  <inkml:trace contextRef="#ctx0" brushRef="#br0" timeOffset="110184.51">7660 14963 850 0,'-12'5'401'0,"-22"5"-160"16,-3 5-55-16,-2 14-70 16,-2 5-24-16,7 10-38 0,3 7-10 15,12 12-18-15,7 4-4 16,13 9 1 0,11-4 3-16,17-10 1 15,2-12 2-15,15-10-8 0,4-8 0 16,0-13-27-1,2-2-85-15</inkml:trace>
  <inkml:trace contextRef="#ctx0" brushRef="#br0" timeOffset="110397.45">7854 15070 1256 0,'-4'0'485'16,"3"7"-328"-16,-4 6-51 15,5 13-33-15,0 11-6 16,-1 16-21-16,1 5-11 16,3 11-16-16,1-2-4 0,8-8-5 15,4-11-2 1,7-20 0-16,6-8-2 0,5-14-16 16,-4-7-58-16,-5-8-208 15</inkml:trace>
  <inkml:trace contextRef="#ctx0" brushRef="#br0" timeOffset="110560.38">7660 15340 726 0,'24'0'434'32,"19"2"-59"-32,15 2-173 0,-1-2-49 15,-3 2-79 1,-3-3-22-16,-13-5-114 0,-3-3-93 15</inkml:trace>
  <inkml:trace contextRef="#ctx0" brushRef="#br0" timeOffset="110714.61">8111 15096 793 0,'8'-10'434'0,"6"-6"-93"0,5 13-53 16,7 21-82-16,1 10-47 15,9 25-44-15,-4 9-11 16,-14 12-14-16,-5 8-11 15,-21-9-25-15,-5-9-18 16,-1-17-8-16,-4-12-93 16,9-12-614-16</inkml:trace>
  <inkml:trace contextRef="#ctx0" brushRef="#br0" timeOffset="111105.2">8566 15314 715 0,'21'0'408'15,"15"0"-54"1,26 2-211-16,8 1-35 16,2 0-61-16,-4-3-18 15,-18-3-237-15</inkml:trace>
  <inkml:trace contextRef="#ctx0" brushRef="#br0" timeOffset="111261.25">8640 15476 1090 0,'26'6'504'15,"17"0"-228"-15,12-1-120 0,8 0-38 16,-1-6-65 0,5-3-105-16</inkml:trace>
  <inkml:trace contextRef="#ctx0" brushRef="#br0" timeOffset="111606.15">9544 15165 660 0,'-15'-7'422'0,"-11"-12"-48"0,-10 17-141 16,-6 2-60-16,-2 13-97 16,7 10-34-16,9 13-25 15,6 7-1-15,20 16 6 16,8 2 5-16,22-5 9 0,11-8 8 16,22-25 12-1,11-12 3-15,7-21 1 16,-4-10-1-16,-24-17 12 15,-19-7 8-15,-32-9-2 16,-22-3-11-16,-25 5-39 16,-6 7-22-16,-1 14-120 15,13 11-71-15</inkml:trace>
  <inkml:trace contextRef="#ctx0" brushRef="#br0" timeOffset="112041.31">10338 15221 930 0,'-2'3'415'16,"8"2"-174"-16,19 1-71 15,43 1-56-15,24-1-14 16,26-4-34-16,6-2-19 16,-8 2-21-16,-12 3-10 15,-17 2-135-15,-18 0-110 16</inkml:trace>
  <inkml:trace contextRef="#ctx0" brushRef="#br0" timeOffset="112220.07">10436 15385 605 0,'19'7'350'16,"12"2"-58"-16,33-1-95 0,15-2-27 15,9-6-44-15,6 1-23 16,-11-2-48-16,-4-4-21 16,-8-3-99-16,-16 0-120 15</inkml:trace>
  <inkml:trace contextRef="#ctx0" brushRef="#br0" timeOffset="112384.85">11092 15244 592 0,'12'0'340'0,"18"4"-28"15,0 3-98 1,-2 7-54-16,-15 5-26 16,-6-8-42-1,0-1-19-15,-4 35-35 0,-1 6-11 0,-21-4-151 16,-9-19-157-16</inkml:trace>
  <inkml:trace contextRef="#ctx0" brushRef="#br0" timeOffset="112598.14">10573 15151 625 0,'-32'6'375'0,"-27"2"-50"15,4 8-108-15,3 5-32 0,17 4-36 16,12 7-13-16,23 12-5 15,10 6 4-15,23 4-16 16,13-4-17-16,16-12-37 0,9-10-80 16</inkml:trace>
  <inkml:trace contextRef="#ctx0" brushRef="#br0" timeOffset="114076.67">11945 15151 441 0,'-4'-5'257'0,"-3"0"-54"16,1-1-64-16,2 1-22 15,3 3-42-15,1 0-17 16,0 0-21-16,-1 2-5 15,0 0-5-15,0 0-1 16,0 0 9-16,0-1 0 0,1 0-11 16,6-1-4-16,24-5-14 15,63-8-2-15,-30 17 3 16,4 6 1-16,-3 15 4 16,-8 2 3-1,-20 5 1-15,-19-2 2 0,-32 0 1 16,-14-4 1-16,-15-4-1 15,-2-3-1-15,5-9 0 16,5-5 0-16,13-6-2 16,12-3-6-16,23 0-6 15,9-1 5-15,19 5 12 16,-1 4 6-16,-1 10 4 16,-1 6-6-16,-18 7-10 15,-14 2 3-15,-21 4 0 16,-13 1 0-16,-10-10-4 15,0-7 1-15,6-16-160 0,3-7-315 16</inkml:trace>
  <inkml:trace contextRef="#ctx0" brushRef="#br0" timeOffset="114296.13">12600 15089 833 0,'12'-5'427'0,"11"-2"-115"15,-8 7-72-15,-12 9-103 16,-5 9-31-16,-13 17-56 16,0 9-8-16,2 16-11 15,3 7-5-15,14 7-8 16,9-5-3-16,16-9-5 16,1-14 0-16,7-23 5 15,1-6 0-15,-6-12-5 16,-3-6-67-16,-8-8-237 15</inkml:trace>
  <inkml:trace contextRef="#ctx0" brushRef="#br0" timeOffset="114452.32">12537 15307 1245 0,'3'-3'505'15,"18"-1"-313"-15,7 5-50 16,18 5-77-16,3 3-17 15,5-1-34-15,2-2-69 16,-3-1-496-16</inkml:trace>
  <inkml:trace contextRef="#ctx0" brushRef="#br0" timeOffset="114720.57">12834 14831 710 0,'19'-14'356'0,"25"-13"-110"16,6 10-20-1,3 20-66-15,-3 9-41 0,-16 13-52 16,-11 6-12-16,-23 9-6 16,-15-4-1-16,-15 2-10 15,-3-1-8-15,9-10-9 16,11-4-3-16,21-7 1 15,13-11 2-15,20-1-4 16,7 1-2-16,2-5-11 16,7 8-73-16,0 2-249 0</inkml:trace>
  <inkml:trace contextRef="#ctx0" brushRef="#br0" timeOffset="114943.36">13208 15367 697 0,'0'4'413'0,"0"5"44"16,17 3-228-1,28-2-79-15,10-3-15 16,26-2-65-16,2-5-23 15,-4-6-66-15,3-2 144 16</inkml:trace>
  <inkml:trace contextRef="#ctx0" brushRef="#br0" timeOffset="115428.53">13983 15284 889 0,'-5'-18'427'0,"-1"-20"-179"0,12 4-70 15,23 4-109-15,11 7-20 16,9 12 6-16,8 4 4 15,2 17 3-15,-5 8-11 16,-13 14-39-16,-16 6-7 16,-40 8-4-16,-14 7 0 15,-17 5 5-15,2 1 0 16,16-10-1-16,7-10 0 16,19-16 0-16,2-10 2 0,21-6 3 15,5-1 0-15,16-6-1 16,9-6-1-16,4-5-147 15</inkml:trace>
  <inkml:trace contextRef="#ctx0" brushRef="#br0" timeOffset="115723.42">14469 15150 927 0,'9'1'390'0,"20"6"-205"15,8 0-44-15,10 2-24 0,-1-1-19 16,-1-8-33-16,-3 1-16 16,-12-4-15-16,-2-5-6 15,-15-1-8-15,-8-4-1 16,-8 6-9-16,-4 6-7 16,-3 8-1-16,1 11 0 15,-3 10 5-15,1 8 5 16,4 12-2-16,0 5-2 15,12 9-2-15,4-2-1 16,5-10-2-16,3-8-6 16,-4-22-151-16,-1-3-131 15</inkml:trace>
  <inkml:trace contextRef="#ctx0" brushRef="#br0" timeOffset="115861.92">14556 15372 1193 0,'4'-2'531'0,"16"-3"-238"16,9 4-117-16,34 2-89 0,12 2-17 16,18-1-36-16,6 0 7 15,-13-2-65-15</inkml:trace>
  <inkml:trace contextRef="#ctx0" brushRef="#br0" timeOffset="116207.11">15165 15166 1054 0,'11'0'432'15,"27"-1"-249"-15,17 1-59 16,28 2-52-1,9 0-13-15,-4 3-29 0,-4 1-18 0,-15-2-166 16,-11 5-168 0</inkml:trace>
  <inkml:trace contextRef="#ctx0" brushRef="#br0" timeOffset="116381.42">15324 15246 1080 0,'4'-3'454'0,"20"2"-262"16,14 1-52-16,27 2-78 16,8 3-11-16,14 2-24 15,3 2-8-15,-3 2-113 16,6 1-116-16</inkml:trace>
  <inkml:trace contextRef="#ctx0" brushRef="#br0" timeOffset="116694.99">16441 15197 680 0,'2'-8'330'0,"-7"-9"-103"16,-8 1-31-16,-17 2-54 16,-10 5-22-16,-11 4-53 15,-3 6-22-15,4 12-29 16,8 6-12-16,16 18-7 15,10 4-2-15,20 14 13 0,13 1 16 16,27-7 42 0,10-5 21-16,19-22 18 15,0-12 0-15,-3-15-15 16,-6-12-11-16,-23-15-21 16,-10-10-8-16,-21-12-24 15,-8-4-12-15,-17 1-16 16,-15 1-10-16,-5 18-16 15,-3 11-21-15,5 15-110 16,3 12-80-16</inkml:trace>
  <inkml:trace contextRef="#ctx0" brushRef="#br0" timeOffset="116838.85">16461 15180 720 0,'-5'4'437'0,"-4"7"-31"0,-22 10-140 15,-7 9-18-15,-10 12-73 16,-1 5-48-16,12 12-4 16,6-3-148-16</inkml:trace>
  <inkml:trace contextRef="#ctx0" brushRef="#br0" timeOffset="141108.19">17290 15205 919 0,'8'2'365'16,"20"1"-217"-16,22 1-43 15,29 1-31-15,15 0-12 16,20-4-34-16,1-1-9 16,-1-3-9-16,-12-2-15 15,-21 1-313-15</inkml:trace>
  <inkml:trace contextRef="#ctx0" brushRef="#br0" timeOffset="141309.69">17342 15392 670 0,'0'3'285'0,"17"4"-130"16,29-1-40-16,37-8-15 15,26-6 2-15,28-4-4 16,-1-3-14-16,1 1-25 15,-16 3-13-15,-36 2-228 16</inkml:trace>
  <inkml:trace contextRef="#ctx0" brushRef="#br0" timeOffset="141513.11">18087 15097 761 0,'28'8'355'0,"17"6"-165"0,7 5-60 16,-10 4-27-16,-20 4-46 15,-11 1-17-15,-17 2-30 16,-9-3-48-16,-15 0-202 16</inkml:trace>
  <inkml:trace contextRef="#ctx0" brushRef="#br0" timeOffset="141732.01">17472 15109 717 0,'-28'0'337'15,"-17"2"-132"-15,0 9-68 16,6 11-15-16,17 18-7 15,12 9-10-15,27 14 12 16,21 2 7-16,29-9-12 16,4-5-15-16,8-24-36 0,-3-8 18 15</inkml:trace>
  <inkml:trace contextRef="#ctx0" brushRef="#br0" timeOffset="143282.32">18928 14983 506 0,'7'-15'326'0,"3"-16"5"0,3-1-37 16,-1 19-84-16,-2 9-45 15,-5 30-71-15,-5 16-31 16,-4 24-25-16,-6 11-6 16,3 17-12-16,-1 5-5 15,7-4-3-15,11-8-2 16,6-30-1-16,7-14 0 16,11-24 1-16,-2-13-1 15,5-12-21-15,-4-13-66 16</inkml:trace>
  <inkml:trace contextRef="#ctx0" brushRef="#br0" timeOffset="143445.87">18820 15194 661 0,'0'-1'422'0,"1"1"14"0,25 2-225 15,12 2-59 1,19 3-57-16,2-1-29 0,-3 0-84 15,2 1-111 1</inkml:trace>
  <inkml:trace contextRef="#ctx0" brushRef="#br0" timeOffset="143693.51">19232 14919 844 0,'0'-23'397'0,"6"-24"-168"16,16 5-50-16,22 16-65 16,8 9-25-16,2 17-26 15,-11 5-21-15,-24 15-15 0,-18 7-2 0,-25 11-1 16,-2 8 0 0,-7 2-6-16,7-6-4 0,17-11-6 15,11-5 1-15,33-14 0 16,10-4 0-16,16-4 0 15,2-4-57-15</inkml:trace>
  <inkml:trace contextRef="#ctx0" brushRef="#br0" timeOffset="143916.25">19601 15278 1021 0,'3'6'460'16,"11"2"-183"-1,19 0-98-15,29-6-29 16,11-2-4-16,1-3-32 16,-4-1-23-16,-19 1-51 15,-10-4-17-15,-5 1-155 16</inkml:trace>
  <inkml:trace contextRef="#ctx0" brushRef="#br0" timeOffset="144579.26">20539 15235 533 0,'12'-10'330'0,"14"-14"-18"15,-8-1-73-15,-16-1-79 0,-3-2-23 16,-15 2-26 0,-7 1-6-16,-3 7-26 15,-7 6-18-15,-4 9-35 16,4 6-16-16,4 8-17 0,7 4-3 16,18 8 2-16,5-2 3 15,14-2 6-15,4-4 1 16,4-4 4-16,3-4 0 15,-3-9 5-15,-5-1 3 16,-6-7 7-16,-2 3 3 16,1 7-1-16,4 7-1 15,4 14-7-15,3 5-1 16,3 12-6-16,-1 6-2 16,-12 10-1-16,-11-3 0 15,-21-4 3-15,-12-6 8 16,-10-18 2-16,1-6 4 15,3-21-6-15,5-5-6 0,12-22-51 16,4-5-61-16</inkml:trace>
  <inkml:trace contextRef="#ctx0" brushRef="#br0" timeOffset="144917.34">21013 15148 977 0,'2'-2'403'16,"16"1"-205"-16,13 0-58 16,26-2-36-16,14 4-14 15,8-1-47-15,-10-3-12 0,-11 7-213 16</inkml:trace>
  <inkml:trace contextRef="#ctx0" brushRef="#br0" timeOffset="145076.71">21031 15292 906 0,'11'2'373'0,"29"1"-180"16,17 2-78-16,25-4-30 0,3 1-15 15,-1-2-89-15,1 0-128 16</inkml:trace>
  <inkml:trace contextRef="#ctx0" brushRef="#br0" timeOffset="145389.49">22050 15080 860 0,'-23'-13'435'0,"-14"-10"-121"16,-1 8-184-16,2 6-40 16,-6 9-56-16,-3 9-18 15,2 15-20-15,2 9-1 0,20 17 2 16,9 8 3-16,19 7 7 16,15 6 7-1,15-11 28-15,6-8 11 0,11-28 13 16,7-14 0-16,6-26-15 15,2-15-7-15,-8-10-8 16,-14-13-4-16,-26 0-10 16,-16 1-7-16,-23 5-25 15,-12 10-11-15,-5 16-34 16,-2 6-55-16,7 6-152 0,7 5-159 16</inkml:trace>
  <inkml:trace contextRef="#ctx0" brushRef="#br0" timeOffset="145510.41">22058 15077 554 0,'7'-1'387'0,"6"1"-28"16,-13 10-79-16,-12 1-29 16,-17 15-96-16,-6 12-40 15,-11 17-46-15,1 11-16 16,9 8-10-16,6-5-76 16</inkml:trace>
  <inkml:trace contextRef="#ctx0" brushRef="#br0" timeOffset="158421.07">3978 16220 580 0,'-21'-5'297'0,"-36"-2"-69"16,-5 7-38-16,-5 11-67 16,4 6-30-16,23 11-64 15,11 3-31-15,31 4-20 16,17 6-2-16,24-6 8 16,18-3 8-16,12-12 8 15,-4-6 4-15,-11-8 7 16,-15-3 2-16,-30-3 11 15,-9-1 0-15,-20 1-3 16,-14 0-1-16,-21 9-10 16,-11 6-1-16,-7 11 1 15,1 3 0-15,24 6-3 16,13 2-3-16,28 0-4 0,14-1-1 16,23-7 2-16,14-5 5 15,16-16 6-15,8-7 4 16,-4-11 6-16,-7-9 1 15,-12-6 2-15,-8-4 1 16,-9-3-3-16,-7 3 0 16,-12 4-1-16,-7 6 2 0,-6 13 10 15,-1 8 3-15,-2 15-1 16,3 6-4-16,5 7-16 16,3 0-7-16,8 2-7 15,0-4-9 1,5-6-137-16,-3-5-178 0</inkml:trace>
  <inkml:trace contextRef="#ctx0" brushRef="#br0" timeOffset="158546.57">4158 16343 928 0,'0'-17'426'16,"-2"-16"-221"-16,10 25-116 15,5 10-36-15,7 16-54 16,4 6-82-16</inkml:trace>
  <inkml:trace contextRef="#ctx0" brushRef="#br0" timeOffset="158750.34">4416 16541 699 0,'0'-3'414'16,"1"-3"-15"-16,1 3-111 16,-2 3-110-16,0 0-42 15,7 12-71-15,17 46-15 16,-17-23-12-16,1-1-9 15,3-5-13-15,4-8-1 0,6-21 0 16,-2-7 3-16,4-17 1 16,0-5-1-16,-4-1-8 15,-2 2 5-15,-3 9-207 16,-2-3-410-16</inkml:trace>
  <inkml:trace contextRef="#ctx0" brushRef="#br0" timeOffset="159189.07">5095 16546 967 0,'-4'13'455'0,"-6"14"-187"16,-7 7-49-16,-7-2-88 16,-4 0-43-16,2-4-55 0,1-6-10 15,-3-12-10-15,4-4-3 16,-5-12-22-1,1-5-18-15,9-8-16 0,4 1-3 16,14-3 9-16,4 3 12 16,12 4 8-16,6 3 3 15,10 7 10-15,3 4 5 16,0 1 7-16,-3 5 3 16,-2 6 12-16,-2-1 8 15,-6 6 7-15,-1-2 1 16,-1-7-11-16,-1-3-6 0,4-9-8 15,0-8-3-15,0-7-5 16,-4-4-2-16,-3-2 1 16,-4-2-2-16,-8 6 0 15,0 3 1-15,-5 11 7 16,1 8 13-16,-5 13 43 16,4 14 14-16,1 8 11 15,3 4-9 1,10 1-36-16,3-8-16 0,1-11-45 15,-2-12 397-15</inkml:trace>
  <inkml:trace contextRef="#ctx0" brushRef="#br0" timeOffset="162316.38">6445 16156 747 0,'-16'0'363'16,"-7"-1"-127"-16,-23 20-94 15,-6 16-23-15,-12 33-31 16,2 17-16-16,23 15-46 16,18 5-15-16,34-13-8 15,18-7-2-15,20-14 7 16,9-14 7-16,2-19 2 15,-1-12-48-15,-6-23-313 16</inkml:trace>
  <inkml:trace contextRef="#ctx0" brushRef="#br0" timeOffset="162568.15">6671 16292 641 0,'6'0'313'16,"4"1"-74"-16,-1 10-71 15,-7 15-27-15,-2 10-6 0,-5 21-34 16,-2 0-11 0,3 8-34-16,4-4-18 0,15-8-21 15,3-5-3-15,7-12 1 16,3-9 1-16,-4-10-40 15,-2-8-72-15</inkml:trace>
  <inkml:trace contextRef="#ctx0" brushRef="#br0" timeOffset="162738.9">6499 16568 1119 0,'12'1'484'0,"23"2"-240"16,21 1-42-16,24-2-56 16,5-2-43-16,-8 0-123 15,-9-6 292-15</inkml:trace>
  <inkml:trace contextRef="#ctx0" brushRef="#br0" timeOffset="163114.77">7051 16628 715 0,'20'-4'397'0,"13"2"-100"32,31-1-139-32,7 1-17 0,5 4-87 0,-8 0-61 15</inkml:trace>
  <inkml:trace contextRef="#ctx0" brushRef="#br0" timeOffset="163509.24">7440 16442 731 0,'3'-7'373'0,"15"-7"-109"31,7 5-79-31,11 3-72 16,6 6-39-16,3 9-49 0,-4 2-7 15,-17 10-10 1,-7 3-6-16,-18 0 2 0,-6-2 0 16,-2-6 2-16,-2-10-1 15,11-1-5-15,5-5 0 16,15 0-5-16,8 2 0 15,11 1 3-15,-1 3 2 16,-13 7 5-16,-7 2 6 16,-21 9 13-16,-17 5 4 15,-21 0 4-15,-11-2 2 16,-6-9-4-16,8-9-29 0,17-9-211 16</inkml:trace>
  <inkml:trace contextRef="#ctx0" brushRef="#br0" timeOffset="163744.23">7779 16100 1183 0,'18'-1'494'0,"28"6"-280"16,6 17-63-16,17 35-54 15,5 21-21-15,-16 31-28 16,-13 4-10-16,-44 0-9 0,-20-7-4 16,-19-16-5-16,-5-10-3 15,5-24-52-15,0-15-7 16</inkml:trace>
  <inkml:trace contextRef="#ctx0" brushRef="#br0" timeOffset="164198.81">8553 16153 576 0,'-15'4'287'16,"-25"16"-26"-16,-5 10-65 16,-2 31-25-16,4 18-1 15,21 20-49-15,13 6-17 0,24-5-29 16,14-8-8-16,19-20-20 15,11-14-13-15,16-24-40 16,5-17-115-16</inkml:trace>
  <inkml:trace contextRef="#ctx0" brushRef="#br0" timeOffset="164448.97">8874 16274 817 0,'0'-2'446'0,"0"-5"-68"15,0 14-230-15,-1 13-31 16,-5 20-35-16,-2 10-9 16,-2 18-26-16,-2-3-14 15,11-8-18-15,1-7-3 16,17-13-3-16,5-6 1 15,9-9 3-15,2-5 3 16,-8-10-85-16,-2-3-93 16</inkml:trace>
  <inkml:trace contextRef="#ctx0" brushRef="#br0" timeOffset="164606.19">8726 16485 1226 0,'13'0'574'16,"7"0"-245"-16,23 8-144 16,8 1-47-16,11 3-68 15,3-1-42-15,-5-7-379 16</inkml:trace>
  <inkml:trace contextRef="#ctx0" brushRef="#br0" timeOffset="164980.97">9274 16315 1001 0,'0'8'396'0,"0"21"-251"15,7 13-43-15,-2 15-17 16,3 5-25-16,1-5-30 16,-5 0-6-16,1-10-36 15,-1-6-82-15</inkml:trace>
  <inkml:trace contextRef="#ctx0" brushRef="#br0" timeOffset="165108.74">9189 16612 1112 0,'19'-3'448'0,"31"0"-303"0,8-1-45 15,10-1-66-15,-2 2-126 16</inkml:trace>
  <inkml:trace contextRef="#ctx0" brushRef="#br0" timeOffset="165463.63">9623 16485 694 0,'0'-9'391'16,"3"-7"-24"-16,15-2-190 15,7 2-32-15,16 7-37 16,-3 3-28-16,2 8-37 15,-3 4-10-15,-16 2-12 16,-5 3-4-16,-18 2-6 16,-12 6-1-16,-2-1 1 15,-3 0 0-15,12-7-10 16,7-3-3-16,13-1-7 0,7-1-4 16,8 5 6-16,6 6 1 15,-5 4 1-15,-10 4 2 16,-19 4 5-16,-16-1 5 15,-16-1 8-15,1-4 4 16,-4-12 1-16,4-7-50 16</inkml:trace>
  <inkml:trace contextRef="#ctx0" brushRef="#br0" timeOffset="165687.16">9921 16108 940 0,'16'-7'475'0,"28"4"-135"15,8 8-121-15,12 30-106 16,2 16-21-16,-13 27-27 16,-13 12-9-16,-26 7-14 15,-14-2-8-15,-18-6-13 16,-13-6-7-16,-12-4-1 15,0-9 18-15,9-26-110 16</inkml:trace>
  <inkml:trace contextRef="#ctx0" brushRef="#br0" timeOffset="166048">10625 16441 959 0,'14'5'422'0,"19"7"-195"16,14 4-63-16,18-2-52 0,8-3-31 15,1-11-114-15,-5 0-86 16</inkml:trace>
  <inkml:trace contextRef="#ctx0" brushRef="#br0" timeOffset="166204.21">10667 16596 691 0,'9'1'450'0,"4"-2"21"0,21 2-226 16,15-2-40-16,16-1-72 15,8 1-34-15,3 1-143 16,-3 0-117-16</inkml:trace>
  <inkml:trace contextRef="#ctx0" brushRef="#br0" timeOffset="166705.79">11696 16336 630 0,'-24'-3'368'16,"-26"2"-18"-16,-3 6-134 0,3 22-93 16,6 11-42-16,17 18-64 15,12 7-17-15,31 0 1 16,18-1 16-16,35-13 49 15,11-9 31-15,8-24 38 16,3-11 2-16,-19-21-9 16,-7-10-12-16,-29-11-23 15,-17-6-9-15,-28-8-26 16,-21-3-18-16,-27-6-28 16,-4 1-12-16,0 11-27 15,11 8-48-15,12 24-134 16</inkml:trace>
  <inkml:trace contextRef="#ctx0" brushRef="#br0" timeOffset="166847.53">11891 16432 852 0,'-7'0'409'15,"-10"1"-127"-15,-9 0-35 16,-10 15-71-16,-9 5-12 0,-15 15-47 15,-7 6-24-15,-1 6-42 16,7 0-15-16,30-8-131 16,16-6 376-16</inkml:trace>
  <inkml:trace contextRef="#ctx0" brushRef="#br0" timeOffset="167255.74">12580 16572 926 0,'18'-1'423'16,"13"2"-189"-16,36 1-85 16,19-6-7-16,33 9-63 15,7-2-34-15,-18 1-28 16,-10 4-34-16,-30-2-223 16</inkml:trace>
  <inkml:trace contextRef="#ctx0" brushRef="#br0" timeOffset="167491.28">12674 16664 531 0,'6'0'325'15,"9"-4"42"-15,18 4-133 16,27-5-63-1,14 1-7-15,23 5-58 0,-3-1-24 16,-15 0-38-16,-16 0-14 0,-19-3-25 16,-9-3-60-16,-7-2-246 15</inkml:trace>
  <inkml:trace contextRef="#ctx0" brushRef="#br0" timeOffset="167695.34">13144 16498 720 0,'1'-7'331'16,"6"-1"-122"-16,14 6-66 16,7 7-19-16,12 9-12 31,3 8-21-31,3 1-30 16,-4 2 1-16,-15 2 11 0,-13-3 5 0,-23 4-1 15,-11-7-8 1,-9-1-17-16,-5-6-7 15,-1-11-87-15,4 0-14 16</inkml:trace>
  <inkml:trace contextRef="#ctx0" brushRef="#br0" timeOffset="168385.22">14585 16019 483 0,'-29'-5'256'15,"-19"-6"-72"-15,-14 10-64 16,3 3-23-16,7 13-50 16,8 10-24-16,17 4-31 15,5 7-8-15,21 9-7 16,5 2 0-16,20 10 5 15,10 3 6-15,4-3 14 16,0 0 7-16,-18-8 10 16,-14-5 9-16,-26-9 41 15,-16-4 8-15,-11-8 4 0,3-6-6 16,7-10-43-16,12-3-10 16,17-5-158-16</inkml:trace>
  <inkml:trace contextRef="#ctx0" brushRef="#br0" timeOffset="168729.14">14140 16619 807 0,'5'1'349'0,"12"7"-142"16,14 5-48-16,21 8-5 15,14 11-20-15,12 12-45 16,-7 10-17-16,-29 19-31 16,-21 8-9-16,-43 5-18 15,-21 9-5-15,-23 6 3 16,-1 4-4-16,11 1 5 15,15-11 1-15,31-22-1 16,15-13 3-16,45-22 4 0,17-12 0 16,27-20 15-16,5-7-77 15</inkml:trace>
  <inkml:trace contextRef="#ctx0" brushRef="#br0" timeOffset="169262.9">15133 15981 713 0,'2'0'367'15,"3"-1"-106"-15,1 25-131 16,-9 7-34-16,3 18-14 15,-7 11 3-15,0 11-18 16,4 10-14-16,4-2-26 16,14-4-11-16,13-21-8 15,9-12 2-15,10-26 6 16,1-11 0-16,-8-10-59 16,-10-5-83-16</inkml:trace>
  <inkml:trace contextRef="#ctx0" brushRef="#br0" timeOffset="169404.8">15061 16269 1089 0,'8'3'459'16,"16"4"-263"-16,10 1-41 16,16-4-67-16,8 3-28 15,13-3-124-15,1 0-147 0</inkml:trace>
  <inkml:trace contextRef="#ctx0" brushRef="#br0" timeOffset="169577.41">15668 16230 1184 0,'15'-1'456'0,"25"1"-342"15,6 3-32-15,11 4-51 16,-1 3-34-16,-15 2-196 16</inkml:trace>
  <inkml:trace contextRef="#ctx0" brushRef="#br0" timeOffset="169719.53">15642 16379 1051 0,'9'1'497'0,"2"0"-182"16,27 4-156-16,12-3-24 16,12 3-57-16,6-3-21 15</inkml:trace>
  <inkml:trace contextRef="#ctx0" brushRef="#br0" timeOffset="170250.49">16264 16136 817 0,'-2'-2'411'15,"4"-6"-123"-15,8 3-70 16,23 0-86-16,9 3-35 15,16 10-53-15,-4 0-12 16,-11 10-17-16,-13 0-8 16,-25 0-16-16,-7 3-11 15,-15-1-16-15,1 0-2 0,3-6 4 16,8-3 8-16,21-2 13 16,10 0 2-16,12 9 6 15,5 2 2-15,-10 9 4 16,-11 1 3-16,-24 2 9 15,-13 5 13-15,-26-3 24 16,-3 4 10-16,-18-24 13 16,-5-10-10-16,15-12-27 15,6-9-12-15,36 8-101 16,11 0-66-16</inkml:trace>
  <inkml:trace contextRef="#ctx0" brushRef="#br0" timeOffset="170688.94">17154 16284 841 0,'-15'-3'387'15,"-16"1"-182"-15,2 2-42 0,9 4-80 16,2 6-30-16,14 5-28 16,4 4-3-16,14 7 4 15,12 3 4-15,9 5 6 16,9-2 0-16,-5-3-3 16,-8-3-2-16,-24-5 20 15,-12-5 17-15,-21-5 21 16,-5-7 3-16,-2-10-26 0,3-5-22 15,8-5-150-15</inkml:trace>
  <inkml:trace contextRef="#ctx0" brushRef="#br0" timeOffset="171236.2">15781 16998 731 0,'4'7'380'0,"3"3"-41"16,-2 11-262-16,-3 3-16 15,-4 0-24-15,0-4-9 16,2-6-10-16,2-10 1 0,13-8-8 16,1-5-4-1,8-12-3-15,2 1-2 0,-1 1 7 16,-3 2 1-16,-4 17-3 15,-5 0-1-15,-5 13-5 16,1 8-1-16,-4 4 2 16,3 6 0-16,-3-1 2 15,-2-1-4-15,5-8-195 16</inkml:trace>
  <inkml:trace contextRef="#ctx0" brushRef="#br0" timeOffset="171394.47">15825 16812 959 0,'0'1'417'0,"3"10"-231"16,5 8-69-16,6 17-61 0,1 4-167 16</inkml:trace>
  <inkml:trace contextRef="#ctx0" brushRef="#br0" timeOffset="171785.9">15003 17309 1029 0,'4'-2'403'0,"3"8"-275"0,-2 14-59 16,-6 29-50-16,-3 10 8 16,1 14 7-16,0 3 2 15,7-2-4-15,6 3-7 16,12-11-9-16,6-4-3 16,5-20 2-16,1-16-3 15,-7-17-89-15,-5-13-142 16</inkml:trace>
  <inkml:trace contextRef="#ctx0" brushRef="#br0" timeOffset="171942.82">14888 17645 1100 0,'6'5'467'0,"18"5"-229"15,14 2-63 1,25-1-43-16,5-4-28 0,8-2-86 15,-5-3-135-15</inkml:trace>
  <inkml:trace contextRef="#ctx0" brushRef="#br0" timeOffset="172131.27">15601 17656 941 0,'0'-2'470'16,"6"-4"-142"0,6 4-97-16,9 2-103 15,13 0-39-15,9 3-52 0,2 2-15 0,-3 2-102 16,-10 2-71-16</inkml:trace>
  <inkml:trace contextRef="#ctx0" brushRef="#br0" timeOffset="172288.01">15587 17789 1161 0,'6'1'535'16,"2"2"-224"-16,22 0-144 16,10 1-18-16,17 1-63 15,4-2-16-15,-3-1 348 16</inkml:trace>
  <inkml:trace contextRef="#ctx0" brushRef="#br0" timeOffset="172731.11">16180 17720 988 0,'14'3'480'0,"10"-1"-190"15,25 1-107-15,15-3-31 16,15-4-77-16,2 0-27 16,-8-4-146-16,-11-1-361 15</inkml:trace>
  <inkml:trace contextRef="#ctx0" brushRef="#br0" timeOffset="173113.35">16775 17596 850 0,'17'-10'407'0,"11"-10"-175"16,18 0-55-16,8 5-21 15,2 10-71-15,-5 5-35 16,-12 14-37-16,-12 2-5 16,-20 2-2-16,-6 4 0 15,-13 2 3-15,-6 2 1 16,7-7-1-16,5-2-4 16,6-12-2-16,13 0-2 15,14-3-1-15,5 2 1 16,11 5-1-16,-5 2-1 15,-16 9 1-15,-12 4 2 0,-28 9 19 16,-13 3 14-16,-16-1 20 16,-1-7 2-16,2-18-3 15,4-11-67-15</inkml:trace>
  <inkml:trace contextRef="#ctx0" brushRef="#br0" timeOffset="173578.44">17781 17622 621 0,'-24'0'396'15,"-22"1"-24"1,9 5-177-16,7 4-42 0,11 1-69 16,14 6-21-1,17 6-13-15,15 4 5 0,27 9 15 16,2 0 6-16,-5-1-4 16,-13 1-11-16,-33-5-11 15,-18-5 6-15,-27-11 9 16,-6-14 5-16,-6-16-12 15,7-8-18-15,16-13-79 16,11 4 9-16</inkml:trace>
  <inkml:trace contextRef="#ctx0" brushRef="#br0" timeOffset="174095.47">18978 17476 1480 0,'11'12'589'15,"15"20"-382"-15,2 10-50 0,17 20-33 16,3 5-20-1,8 3-29-15,1 7-18 16,-10-6-93-16,-3-10-98 0,-9-23-307 16</inkml:trace>
  <inkml:trace contextRef="#ctx0" brushRef="#br0" timeOffset="174273.47">19400 17569 1210 0,'-44'15'607'16,"-35"12"-208"-16,-13 22-176 15,1 7-53-15,1 19-93 16,14 1-33-16,14-8-135 16,11-15 84-1</inkml:trace>
  <inkml:trace contextRef="#ctx0" brushRef="#br0" timeOffset="174744.66">18581 16433 1010 0,'0'6'475'16,"5"4"-186"-16,10 19-95 15,3 4-24-15,12 7-6 16,5-4-14-16,13-16-44 15,12-12-5-15,16-26-20 16,4-20-8-16,6-43 2 16,8-14-1-16,9-13-15 15,6 8-8-15,-19 33-40 16,-21 21-41-16</inkml:trace>
</inkml:ink>
</file>

<file path=ppt/ink/ink6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4T07:52:24.999"/>
    </inkml:context>
    <inkml:brush xml:id="br0">
      <inkml:brushProperty name="width" value="0.05292" units="cm"/>
      <inkml:brushProperty name="height" value="0.05292" units="cm"/>
      <inkml:brushProperty name="color" value="#FF0000"/>
    </inkml:brush>
  </inkml:definitions>
  <inkml:trace contextRef="#ctx0" brushRef="#br0">21147 11204 217 0,'4'-7'183'16,"4"-5"14"-16,-1-1-15 15,-1 1-3-15,-2 3 0 16,-3-2-1-16,-2 8-24 16,-1-1-16-16,-6 2-42 15,-1 3-17-15,-4 0-14 16,-2 2-10-16,1 0-22 16,0 2-9-16,5 5-25 15,1-2-8-15,7 5-7 16,3-1 2-16,7 2 9 15,6 2 5-15,4-2 10 0,-1-2 1 16,3-5 8-16,-1-4 4 16,-1-3 9-16,-2-3 5 15,-5-4 8-15,-3-5 2 0,-8-5 4 16,-4-4-1-16,-13-3-8 16,-5 4-4-16,-7 5-10 15,2 7-5-15,2 11-13 16,2 1-6-16,4 10-6 15,3 0-3-15,11 4 0 16,4 1 0-16,8-2 2 16,6-2 1-16,3-5 2 15,4-3 3-15,1-3 1 16,1-4 1-16,-2-4 2 16,-2 0 0-16,-4-4 7 0,-3-3 7 15,-8-3 10-15,-4 0 5 16,-6-3-1-16,-9 4-4 15,-6 3-9-15,-4 6-4 16,-1 6-7-16,3 5-4 0,4 6-4 16,2 0-3-1,9 6-1-15,5-2-2 0,6-1 1 16,5-2 2-16,7-5 1 31,0-5 4-31,5-4 8 0,0-6 13 16,0-4 20-16,-3-3 6 15,-9-3-2-15,-2 3-12 0,-10 3-55 16,-6 5-129-16</inkml:trace>
  <inkml:trace contextRef="#ctx0" brushRef="#br0" timeOffset="693.79">20437 10009 598 0,'-2'0'388'0,"-2"-1"9"0,4 7-216 0,0-6-113 16,0 0-29 0,11 29-15-16,15 31-1 0,-14-18-9 15,1 0-1-15,-4-5-2 16,-5-2 0 0,4-9 1-16,-6-9 1 0,-1-7 37 15,0-5 37 1,-5-15 48-16,1-8 16 0,2-12-13 15,-1-7-32-15,6-3-34 16,2-3-8 0,4 10-4-1,8 7 0-15,2 13-14 0,9 8-12 16,3 9-17-16,3 3-8 16,1 6 0-16,-3-3-1 15,-6 0-130-15,-5-2-433 16</inkml:trace>
  <inkml:trace contextRef="#ctx0" brushRef="#br0" timeOffset="1472">22132 11691 616 0,'0'-8'389'0,"0"-2"-50"16,-1 2-88-16,1 0-25 0,0 8-80 16,1 3-33-1,5 10-58-15,1 9-22 16,6 13-18-16,0 3-4 16,2 9-4-16,1-2 1 15,-3-5 1-15,-2-2 0 16,-1-13 0-16,-3-10 3 0,-3-11 42 15,0-2 28 1,-2-15 27-16,-2-5 9 0,0-17-25 16,0-11-26-16,9 0-19 15,6-1-9-15,8 9-17 0,8 6-1 16,6 11-13 0,0 9-1-16,-3 12-4 15,-7 5 0-15,-8 11 1 0,-2 4 0 16,-3 2 1-1,0 1 26-15</inkml:trace>
  <inkml:trace contextRef="#ctx0" brushRef="#br0" timeOffset="44754.52">17674 1164 631 0,'-2'-5'280'16,"-1"-3"-136"0,4 6-49-16,5 23-33 0,1 20 3 15,1 47 13-15,-3 24 5 16,-10 41-4 0,-5 20-10-16,-11 3-25 0,-2-3-4 0,8-22-2 31,2-26-2-31,12-35 3 0,2-21-3 0,4-34-2 15,-2-12-5-15,0-21-97 16,2-4-169-16</inkml:trace>
  <inkml:trace contextRef="#ctx0" brushRef="#br0" timeOffset="45146.26">17607 1212 339 0,'6'0'172'16,"18"1"-40"-16,17-1-30 15,47 9 26-15,18 0 20 0,54-3 25 16,27 2-5-16,39-8-50 16,22 0-19-16,23-1-21 15,-4-5-12-15,-15-2-14 16,-19 0-4-16,-64 3-15 15,-28 3-5-15,-58 10-11 16,-21 1-9-16,-29 10-79 16,-6 5-91-16</inkml:trace>
  <inkml:trace contextRef="#ctx0" brushRef="#br0" timeOffset="45528.78">20220 1179 490 0,'-9'-7'274'16,"-9"-8"-36"-16,3 15-154 16,0 12-35-16,7 24-49 0,8 24-11 15,15 35 6-15,8 20 10 16,2 38 17-16,-6 9 2 15,-19 10 7-15,-12 1 2 16,-17-21 0-16,-5-17-2 16,-3-30-2-16,1-17-1 15,15-29 0-15,5-11-10 16</inkml:trace>
  <inkml:trace contextRef="#ctx0" brushRef="#br0" timeOffset="45915.98">17823 2709 598 0,'-17'-4'294'16,"-8"-6"-86"-16,15 1-70 15,36-1-59-15,32-1-10 16,59-2 1-16,39-1 18 16,64 7 14-16,21 1-6 15,17 7-26-15,2 7-4 16,-20 8-17-16,-18 3-4 0,-40 3-14 15,-31-4-3-15,-48-11 1 16,-30-5 0-16,-35-6 10 16,-15-7 2-1,-19 1-13-15,-4 1-33 16,-4 1-177-16</inkml:trace>
  <inkml:trace contextRef="#ctx0" brushRef="#br0" timeOffset="49963.7">19552 2784 594 0,'-5'1'290'16,"-7"14"-119"-16,-1 19-56 15,7 35-60 1,-4 12-12-16,7 19 3 0,5 6 1 0,15 2-8 15,16-4 3-15,23-22 2 16,17-17 1-16,14-30-1 16,-2-8-2-1,-14-16-3-15,-12-1-4 0,-27-12-37 16,-13-7-19-16,-19-9-31 16,-12-6-6-16,-14-8 29 15,-4 0 14 1,9 7 17-16,4 6 4 0,14 14-17 15,5 7-3 1,13 12 4-16,11 4 5 0,15 6 43 0,11 5 16 31,4-3 22-31,-5-3 14 0,-21 3 7 0,-9-2 21 16,-36 3 31 0,-11 0-4-16,-4-3-16 0,-8-6-33 15,20-4-66 1,7 1-175-16</inkml:trace>
  <inkml:trace contextRef="#ctx0" brushRef="#br0" timeOffset="50432.51">20574 3656 858 0,'6'-8'369'0,"11"-3"-219"16,3 11-44-16,1 18-56 16,2 14-18-16,-5 17-3 15,-3 8 0-15,-8 1-6 16,-3-4 0-16,-3-10 0 15,-1-13 2-15,2-14 5 16,2-11 11-16,-1-14 33 16,3-12 13-16,2-21 2 15,5-9-11-15,7-9-44 16,9 5-17-16,14 15-20 16,1 10-8-16,-2 20-54 15,-1 8-103-15</inkml:trace>
  <inkml:trace contextRef="#ctx0" brushRef="#br0" timeOffset="50685.73">21318 3776 1044 0,'15'-3'445'0,"27"-4"-254"16,-2 2-40-16,1-1-70 15,2 0-27-15,-12 4-34 16,0 2-14-16,-11 2-155 16,-6 3-178-16</inkml:trace>
  <inkml:trace contextRef="#ctx0" brushRef="#br0" timeOffset="50827.88">21310 3979 958 0,'21'0'461'16,"23"-6"-168"-16,6 6-44 0,0-6-101 16,-2 1-46-16,-10 4-73 15,-4 1-138-15</inkml:trace>
  <inkml:trace contextRef="#ctx0" brushRef="#br0" timeOffset="51645.88">22019 3566 565 0,'-2'-9'332'16,"1"-10"-57"-16,5 4-98 16,4 4-38-16,6 3-63 15,-4 6-30-15,-4 9-35 32,0 8-5-32,-7 8-3 0,-2 4 2 0,-3 2 0 15,-1 3 0-15,5 1-3 16,6 2 2-16,14-7 6 15,7-5 3-15,16-13 7 16,4-5 4-16,1-9 6 0,-1-5 2 16,-13-9 5-16,-2-4 2 15,-15-7-9-15,-5 1-5 16,-7 7-13-16,-8 6-7 16,3 10-6-16,-4 1-2 15,-1 7 1 1,5 2 3-16,6 9 13 0,4 6 9 0,2 0 9 15,4 0 0-15,-3-3-8 16,1 0-6-16,11-7-18 16,-1-2-63-16,7-8-372 15</inkml:trace>
  <inkml:trace contextRef="#ctx0" brushRef="#br0" timeOffset="52102.75">22519 3400 695 0,'-5'-5'354'0,"-1"-4"-86"0,3 0-53 15,18 2-57-15,18 1-22 16,28 1-36-16,13 2-3 15,7-3-24-15,2 0-14 16,-8 2-27-16,-5-1-9 16,-13 2-10-16,-8-1-4 15,-23 1-29-15,-12 3-27 0,-23 7-76 16,-14 1-36-16,-19 5-48 16,-5 0-21-16,5-3-12 15,7 0 10-15,8-5 65 16,11-3 49-16,7-2 118 15,1 2 69-15,8 1 87 16,0-3 22-16,0 1 3 16,0-1-28-16,0 0-43 15,0 0-9-15,6 23-15 16,5 31-4-16,-7-23-22 16,-7 4-15-16,3 0-19 15,-1 0-3-15,6-2-12 16,-1-3 0-16,1-3-19 15,6-3-118-15</inkml:trace>
  <inkml:trace contextRef="#ctx0" brushRef="#br0" timeOffset="52507.66">21960 4024 435 0,'-2'2'233'0,"1"2"-32"16,4 2-25-16,2-8-12 16,2 2-1-16,0 0-18 0,-3-2-25 15,7-2-37-15,12-2-14 16,29-4-23-16,20 3-7 16,41-2-14-16,22 3-5 15,26 1-3-15,-4 1-3 16,-9 4-5-16,-24-2-9 15,-28 0-71-15,-15-2-61 16,-29-2-141-16,-11 0-54 16</inkml:trace>
  <inkml:trace contextRef="#ctx0" brushRef="#br0" timeOffset="52870.93">22138 4389 442 0,'-7'-12'299'0,"-5"-7"56"15,11-1-140-15,18-1-67 0,11 5-16 16,19 5-28-16,4 2-14 15,1 18-28-15,-7 6-14 16,-21 9-39-16,-8 12-6 16,-28 4 1-16,-15 3 1 15,-19 1 8-15,-8-6 1 16,5-14-1-16,11 0-1 16,19-10-9-16,9-5-2 15,23-3 0-15,9-5 0 16,18 1 2-16,7 1 2 15,3-1-3-15,-1 0-41 16,0 2-457-16</inkml:trace>
  <inkml:trace contextRef="#ctx0" brushRef="#br0" timeOffset="53242.77">22661 4524 955 0,'0'0'396'16,"2"2"-239"-16,2 6-34 0,0 1-51 15,1 5-7-15,0 1-15 0,-2-4-7 16,-3-2-9 0,0-6 6-16,-3-3 6 0,-3-4 1 15,5 3-3 1,0-2-11-16,-7-26-13 0,-6-32-4 16,11 28-11-16,3 2-6 15,12 7-14 1,3 7-4-16,13 13-4 15,0 4 5-15,7 4 7 0,4 3 4 0,-5-1 7 16,-4-5 1-16,-7-1 6 31,-11-2 2-31,0-2 3 16,-5 2 1-16,-6 0 3 16,1 2-1-16,-3-1-3 15,1 1-3-15,0 0-7 16,0 1 2-16,4 27 1 15,4 30 3-15,-6-25 8 0,5 0-1 16,0-8 4 0,-1-2-5-16</inkml:trace>
  <inkml:trace contextRef="#ctx0" brushRef="#br0" timeOffset="84721.86">1773 9264 566 0,'14'-13'301'0,"16"-21"-61"0,-1-5-27 16,6-9-54-16,2-4-25 16,-5-16-33-16,1-2-12 15,-12-8-18-15,-9-3-7 16,-10 11-19-16,-3 8-5 15,-7 25-1 1,2 13-5-16,0 20-24 16,-2 10-12-16,5 26-19 0,1 14-3 15,9 35 12 1,8 11 5-16,10 2 7 0,1-3 2 16,6-23 3-16,1-12 2 0,-6-15 3 15,2-9-1 1,-12-11-69-16,-3-6-105 15</inkml:trace>
  <inkml:trace contextRef="#ctx0" brushRef="#br0" timeOffset="85115.33">1843 9135 667 0,'20'-3'321'0,"33"-2"-126"15,9 1-45-15,12-1-55 0,3 0-34 16,-9 0-32-1,0-2-11-15,-11 1-7 0,-4 1 1 0,-12 0-1 16,-11 2-1-16,-17 3-2 31,-2 3-2-31,-5 10-2 0,-2 5 2 0,3 7 3 16,-1 0 2-16,0-1 4 16,6-1 0-16,-5-8-1 15,-6-5 0-15,5-5 10 31,-9-7 4-31,-5-9 4 0,4-6 3 0,-2-12 9 16,4-5-3-16,10-1-10 16,6 6-5-16,1 8-26 15,6 11-2-15,-3 12 1 16,1 4 1-16,-3 11 2 16,1 1 1-16,-4 4 1 15,-2 3 0 1,0 0 0-16,0 0-2 0,8-1-89 15,0-4-80-15,5-7-286 16</inkml:trace>
  <inkml:trace contextRef="#ctx0" brushRef="#br0" timeOffset="85350.56">3019 9239 634 0,'6'-9'341'0,"0"-12"-69"16,1-2-44-16,-3-2-67 15,-7 0-37-15,1 6-61 16,-10 0-21-16,-12 13-23 16,-3-3-5-16,-11 9-1 15,2 9 2-15,9 2-5 16,8 5-4-16,14 4-6 16,9 2-1-16,13 0 2 0,8 1 0 15,4-5 1-15,6-5-16 16,-5-7-159-16,-7-6-170 15</inkml:trace>
  <inkml:trace contextRef="#ctx0" brushRef="#br0" timeOffset="85458.6">2972 8913 820 0,'-8'-9'416'0,"0"-9"-141"0,8 18-169 15,1 5-56 1,21 17-190-16</inkml:trace>
  <inkml:trace contextRef="#ctx0" brushRef="#br0" timeOffset="85999.53">3570 9033 507 0,'-3'1'229'0,"6"2"-47"0,6 1-23 15,16 4-15-15,9-5-6 16,6 1-62-16,0-2-26 16,-3-5-26-16,-4-1-6 15,-8-4-2-15,-3 2 4 16,-21-4 2-16,-5 0-2 15,-16 3-11-15,-9 7-7 0,-3 14-10 16,0 3-2 0,6 10 4-16,5 2 0 0,14 4 1 15,8 2 2 1,20 0 0-16,3-4 0 0,20-9-11 16,7-6-1-16,9-11-3 15,3-5-3-15,-2-6-6 16,-3-2-10-16,-12-5-14 15,-3-3 4-15,-18 0 28 16,-9-3 30-16,-12 3 52 16,-7 0 17-16,-13-1 26 15,-4 1 1-15,-10 2-16 16,0 1-17-16,5 11-41 0,0 3-20 16,9 12-20-16,7 9-3 15,8 5 1-15,6 6-1 16,16-6 4-16,6-4 0 15,6-10 4-15,-1-7-1 16,-9-10-63-16,-4-3-134 16</inkml:trace>
  <inkml:trace contextRef="#ctx0" brushRef="#br0" timeOffset="86584.81">5143 9063 622 0,'-18'-5'309'16,"-21"3"-89"-16,-3 2-47 0,-2 10-68 15,9 13-30 1,12 3-50-16,4 4-14 0,26 3-8 16,5-8 5-16,15-3 30 15,10-6 9 1,3-11 9-16,-3-4 1 16,-12-4-14-16,-15-4-5 0,-29-2-12 15,-9-1-6-15,-13 6-35 16,-1-1-40-16,6 5-258 15</inkml:trace>
  <inkml:trace contextRef="#ctx0" brushRef="#br0" timeOffset="86773.81">5245 9092 915 0,'7'0'459'16,"5"0"-127"-16,16 16-185 15,5 7-55-15,8 17-35 16,6 13-16-16,-8 19-24 0,-1 5-21 16,-1-1-146-16,-6-9-215 15</inkml:trace>
  <inkml:trace contextRef="#ctx0" brushRef="#br0" timeOffset="86929.65">5572 9121 605 0,'-17'-1'352'0,"-15"9"-12"16,-5 12-161-16,-8 18-79 15,-8 15-19-15,-11 15-36 16,3 6-12-16,12 0-26 16,12-9-113-16</inkml:trace>
  <inkml:trace contextRef="#ctx0" brushRef="#br0" timeOffset="87230.17">5624 9074 850 0,'9'0'397'0,"12"5"-182"15,-3 10-39-15,-7 3-85 0,0 9-31 16,-14 2-32-16,6-6-7 15,2-7-6-15,-3-5-4 16,13-10-23-16,-7-6-7 16,4-13-13-16,4-3-1 15,2 0 12-15,3 3 2 16,2 10 2-16,-5 7 7 16,-5 7 15-16,-3 8 9 0,-7 7 13 15,-1 3-1-15,1 0-7 16,-1 3-2-16,-2-1-7 15,2 1-8-15,-2-3-455 16</inkml:trace>
  <inkml:trace contextRef="#ctx0" brushRef="#br0" timeOffset="87376.61">5879 8958 790 0,'0'2'303'0,"0"3"-173"16,6 11-402-16</inkml:trace>
  <inkml:trace contextRef="#ctx0" brushRef="#br0" timeOffset="87551.56">6061 9050 921 0,'-2'3'468'15,"-3"8"-122"-15,6 11-174 16,5 12-43-16,8 17-44 0,3 11-22 0,0 24-35 16,-3 4-8-16,-8 2-8 15,-3-8-2-15,-3-25-2 16,0-10-132-16</inkml:trace>
  <inkml:trace contextRef="#ctx0" brushRef="#br0" timeOffset="87673.37">6187 9337 897 0,'16'-1'334'0,"17"-1"-252"16,6 2-204-16</inkml:trace>
  <inkml:trace contextRef="#ctx0" brushRef="#br0" timeOffset="87927.51">6748 9184 839 0,'-6'8'384'0,"-12"6"-151"0,-10 3-27 16,-16 3-60-16,-4-7-37 16,1-3-64-16,2-9-24 15,9-7-40-15,7-7-36 16,7-6-38-16,5-2 2 15,8-1 22 1,9 5 31-16,8 8 60 0,9 7 14 16,14 13 40-16,3 5 15 15,8 13 4-15,4 5-1 0,-4 2-19 16,-4 0-12-16,-10-6 119 0</inkml:trace>
  <inkml:trace contextRef="#ctx0" brushRef="#br0" timeOffset="88415.72">7298 9271 955 0,'2'6'404'16,"-1"16"-233"-16,-10 10-59 15,-25 17-74-15,-7-1-8 0,1-7-99 16,9-10-318-16</inkml:trace>
  <inkml:trace contextRef="#ctx0" brushRef="#br0" timeOffset="88651.45">7659 9064 1010 0,'15'0'408'15,"15"1"-269"-15,4 5-35 16,-5-6-59-16,0 1-15 16,-6-1-69-1,-2-1-125-15</inkml:trace>
  <inkml:trace contextRef="#ctx0" brushRef="#br0" timeOffset="89255.33">7699 8890 651 0,'1'-3'350'15,"2"6"-117"1,-1 8-74-16,0 23-98 0,1 10-29 0,-3 12-3 15,0 4 0-15,3-2-2 16,3-4-3-16,9-12-80 16</inkml:trace>
  <inkml:trace contextRef="#ctx0" brushRef="#br0" timeOffset="89582.02">8044 9033 444 0,'5'-6'321'0,"1"-4"29"0,-1-3-77 15,-11 5-131-15,-5 4-53 0,-19 7-68 0,-6 12-18 31,-3 3-2-31,-2 3 3 16,6 2-1-16,6-6 0 16,7 1-1-16,6-7 0 0,15-2 2 15,3 0 7-15,13 0 44 16,7 1 15-16,14 0 15 16,5 3-3-16,13 0-43 15,3-1-33-15,-1 0-216 16</inkml:trace>
  <inkml:trace contextRef="#ctx0" brushRef="#br0" timeOffset="89903.35">8414 9148 656 0,'3'3'323'15,"-1"7"-114"-15,-5 1-64 16,-8 5-67-16,-13-1-10 16,-10-4-12-16,0-1-8 15,-10-9-19-15,2-2-3 0,1-10-1 16,2-6-2-16,10-6-6 16,6-3-5-16,15 0-21 15,10 5-7-15,16 7 2 16,10 7 10-16,12 9 30 15,4 9 17-15,0 9 16 16,-1 3-2-16,-8 4-13 16,-4 2-11-16,-1-4-42 15,-1-2-88-15</inkml:trace>
  <inkml:trace contextRef="#ctx0" brushRef="#br0" timeOffset="90252.62">8472 9079 627 0,'16'-2'363'15,"9"-4"-32"-15,25 1-146 0,5 3-28 16,3 3-36-16,-2-1-18 15,-14 3-51-15,-7 2-18 16,-15-4-14-16,-7 2-5 16,-13-3-3-16,-6-2-4 15,-4 0-8-15,-2 0-2 16,-4 2-8-16,-1 0 0 0,-2 4 1 16,-3 7 0-1,7 4 2-15,4 3 1 0,4 8 0 16,4 0 3-16,7 9 2 15,2 0 1-15,6 0 7 16,3 0-87-16</inkml:trace>
  <inkml:trace contextRef="#ctx0" brushRef="#br0" timeOffset="90536.14">9194 9198 727 0,'-2'3'346'15,"-7"4"-147"1,-10 6-50 0,-6 2-12-16,-9 1-54 0,-1-1-27 15,-3-5-32-15,1-5-5 0,2-4-6 16,4-6-2-16,7-9-7 16,4-2-2-16,11-7-6 15,7 5-7-15,15 2 9 16,6 4 11-16,17 10 42 15,2 2 25-15,6 10 18 16,-2 6-2-16,-3 5-21 16,-5 1-16-16,-7 5-25 15,-2-1-123-15</inkml:trace>
  <inkml:trace contextRef="#ctx0" brushRef="#br0" timeOffset="91106.42">9204 8849 707 0,'24'-20'315'0,"17"-17"-137"16,18 2-47-16,8 6-8 15,5 12-20-15,-1 12-18 0,-6 17-30 16,-9 11-2-16,-18 32-2 16,-11 13-3-16,-16 20-12 15,-4 5-4-15,-1-10-2 16,3-8-3-16,6-15-4 15,0-9 1-15,-1-24 2 16,-4-11 7-16,-6-27 5 16,-4-12-5-16,-7-17-15 15,-9-5-14-15,-15-7-26 16,-6 1-14-16,-4 11-45 16,2 11-20-16,7 29-1 15,-2 11 10-15,3 21 49 16,5 5 22-16,5 1 12 0,8 2-25 15,14-2-201-15</inkml:trace>
  <inkml:trace contextRef="#ctx0" brushRef="#br0" timeOffset="91378.39">10259 9222 667 0,'-7'9'354'15,"-7"4"-140"1,-17 11-29-16,-7 2-26 0,-14 0-76 16,-2 0-25-16,5-11-26 15,5-5-10-15,10-13-10 16,4-8-6-16,10-9-10 16,5-5-8-16,16 2-16 15,12-2-1-15,16 6 13 16,10 6 14-16,7 12 53 15,1 8 18-15,-6 17 7 16,-5 12-6-16,-13 9-29 16,-4 3-6-16</inkml:trace>
  <inkml:trace contextRef="#ctx0" brushRef="#br0" timeOffset="91740.69">10380 8940 628 0,'0'3'340'16,"-3"-1"-2"-16,3 36-280 15,0 14-38-15,0 22 1 0,10 11 2 16,1 10 1-16,1 2-1 0,-1-9-6 15,-4-12-100-15</inkml:trace>
  <inkml:trace contextRef="#ctx0" brushRef="#br0" timeOffset="92032.43">10373 8809 814 0,'19'-8'349'0,"24"-2"-187"31,0 13-30-31,-3 22-50 16,-5 8-12-16,-22 6-22 15,-10 2-16-15,-19 3-19 0,-8-2-4 16,4-12-19-16,4-8-34 16,16-20-26-16,2-6-6 15,29-6 7-15,9-1 25 16,8 7 22-16,2 6 11 15,-16 13 31-15,-11 4 15 16,-23 2 13-16,-11 3-1 0,-29-3-18 16,-6-1-8-1,-5-4-7-15,5-6-33 0</inkml:trace>
  <inkml:trace contextRef="#ctx0" brushRef="#br0" timeOffset="92442.84">11041 9119 699 0,'10'9'387'15,"8"8"-96"-15,-23 4-136 0,-13 6-44 16,-21 1-49-16,-10 0-7 16,-1 1-17-16,0-3-10 15,15-11-16-15,9-7-9 16,5-14-29-16,7-9-43 15,4-5-53-15,2 0-4 16,15 1 12-16,8 4 35 0,9 5 39 31,9 4 7-31,7 11 21 0,0 3 17 16,3 8 43-16,-1 3 21 0,-5 5 21 16,0-1-7-16,-6-3-21 15,0-4-13-15,-9-10-21 16,-1-6-3-16,-3-9-4 15,-6-5-1-15,3-8 0 16,-1-3-7-16,-6-2-1 16,2 1-5-16,-7 7-7 15,-2 8 0-15,-1 10-4 16,0 4 1-16,4 12 2 0,0 6 1 16,2 4 1-16,-3 4 3 15</inkml:trace>
  <inkml:trace contextRef="#ctx0" brushRef="#br0" timeOffset="92780.48">11197 8831 1011 0,'3'-6'371'0,"9"0"-298"16,1 12-46-16,2 22-62 15,4 8-42-15,-1 11-86 16,5 0-14-16,-3-2 18 16,-2-5 50-16,-1-4 157 15,-3-4 67-15,4 1 63 16,-2 1 8-16,3 3-63 16,2 2-47-16,-3-3-52 15,-3 0-8-15,2-12 0 16,-2-10 24-1,5-16 62-15,3-11 31 0,2-16 45 16,3-2-12-16,0-4-58 16,-8 3-34-16,-8 9-154 15,-3 5-141-15</inkml:trace>
  <inkml:trace contextRef="#ctx0" brushRef="#br0" timeOffset="93391.3">12005 9301 763 0,'4'-8'386'15,"-2"-11"-119"1,-3-2-45-16,-10 0-81 0,-1-3-29 0,-10 3-52 15,-4 3-20 1,-7 7-34-16,-4 8-8 16,1 10-7-16,5 6-1 0,12 11 1 0,6 2 1 31,13 3 3-31,5 0 1 0,12-1 4 16,7-5 2-1,7-7 2-15,6-4 3 0,-2-12 1 16,-5-4 1-16,-3-12-1 0,-1-2-1 0,-2-5 0 31,-3-1-2-31,-10 0 0 0,-3 1-2 0,-9 9-8 16,-4 6-5-1,0 9-4 1,-1 7-1-16,8 4 5 16,5 4 4-16,8 3 4 15,5 2 2-15,1-4 5 16,2 0 5-16,2-12 12 15,-5-3 9-15,1-11 6 16,1-4-2-16,-2-6-10 16,2-2-7-16,4-2-10 0,-1 0 4 15,-6 0 15-15,0 6 5 16,-15 8 1-16,-3 6-5 16,-6 16-20-16,-5 8-4 15,1 16-3-15,1 7 1 16,5 12 0-16,1 7 0 15,1 2 0-15,0-7 1 16,1-12-2-16,2-12-7 0,4-14-139 16,0-5 24-16</inkml:trace>
  <inkml:trace contextRef="#ctx0" brushRef="#br0" timeOffset="93514.36">12384 9377 970 0,'14'-6'441'0,"17"-8"-214"16,6 3-89-16,8 7-112 16,3 4 117-16</inkml:trace>
  <inkml:trace contextRef="#ctx0" brushRef="#br0" timeOffset="93858.47">13084 9128 876 0,'-21'-11'393'0,"-19"-14"-169"16,1 10-144-16,4 6-31 15,7 7-39-15,6 8-14 16,9 5-7-16,5 4 2 0,14 5 8 16,5-2 2-16,16 1 6 15,6-1 1-15,2 0 1 16,-2-2-1-16,-9-6-5 15,-10-2-6 1,-15-7-50-16,-8-1-10 16,-21-2 0-16,-6 1 7 15,-2 1 58-15,2 1 17 0,14 3 16 16,9 1 10-16,14 7 43 16,10-2 20-16,20 6 17 0,7 2-2 15,9 0-47 1,-3-1-23-16,-4-2-30 15,-6-5-83-15</inkml:trace>
  <inkml:trace contextRef="#ctx0" brushRef="#br0" timeOffset="94457.45">14023 9266 694 0,'0'-11'409'0,"-1"-8"-59"15,-11-7-135 1,-4 1-31-16,-11 1-54 15,-4 5-30-15,-5 13-47 16,-3 2-22-16,4 11-30 16,5 5-4-16,12 13-5 0,10 2 2 15,14 9 4-15,10 0 2 16,18-6 6-16,2-3 1 16,12-13 3-16,-3-7 1 15,-8-13-67-15,-7-10-99 16</inkml:trace>
  <inkml:trace contextRef="#ctx0" brushRef="#br0" timeOffset="94558.39">13912 8876 814 0,'0'-2'359'16,"1"-3"-183"-16,11 11-113 16,6 10-38-16</inkml:trace>
  <inkml:trace contextRef="#ctx0" brushRef="#br0" timeOffset="94945.24">14178 9171 840 0,'22'4'428'0,"15"1"-137"16,9-5-130-16,5 0-51 16,-6-3-54-16,-5-2-19 15,-11 2-22-15,-9-1-3 0,-16 2-8 16,-5 2-5-16,-17 0-5 15,-7 2-2-15,-9 8 1 16,-1 0 2 0,8 6 0-16,1 4 0 0,12 2 0 15,6 4 1 1,12 4 4-16,6-1 2 16,13 0 5-16,7-4 2 0,7-12 4 15,2-8-1-15,1-11 1 16,-2-8 0-1,-6-9-1-15,-2-8-1 0,-7 1 2 16,-7-4-1-16,-8 5 1 16,-3 9 5-16,-4 7 9 15,0 11-2-15,0 11-2 0,-1 7-5 16,-1 12-13 0,1 4 0-16,6 5-60 0,6 2-478 15</inkml:trace>
  <inkml:trace contextRef="#ctx0" brushRef="#br0" timeOffset="95480.55">15063 9214 431 0,'10'2'281'16,"12"4"21"-16,1 1-38 0,8 4-68 16,-4 3-37-1,-15 3-71-15,-5 5-24 0,-13 0-30 31,-7 1-5-31,4-4-10 16,1-3-3-16,7-10-3 16,7-6-1-16,4-13-1 15,4-8 0-15,9-7-8 16,3 5-3-16,4 4 2 16,2 6 6-16,-7 13 15 0,-2 2 8 15,-7 18 18-15,-4 5 6 16,-5 10-1-16,-2 0-3 15,1-4-17-15,11-2-59 16</inkml:trace>
  <inkml:trace contextRef="#ctx0" brushRef="#br0" timeOffset="96111.03">15965 9142 729 0,'7'6'305'0,"10"10"-174"0,0 8-48 0,-7 13-32 16,-1 2 0-16,-9 3 5 16,0-3 5-16,-1-8 3 15,-1-7-2-15,2-15 3 16,2-7-3-16,-1-15-10 16,-1-9-6-16,-4-12-18 15,-6-7-7-15,-2-2-10 16,-1 1-4-16,6 9-8 0,5 5-9 15,8 9-16-15,9 8-6 16,8 7-3-16,4 4 4 16,3 5 13-16,3 3 6 15,3 4 7 1,0 2 1-16,-10-3 4 0,-10-1 2 16,-15 3 3-16,-2 1 2 0,-6 4 5 15,-1 2 2-15,8 3 0 16,0 0-1-16,11 6-6 15,9 0 16-15</inkml:trace>
  <inkml:trace contextRef="#ctx0" brushRef="#br0" timeOffset="96755.09">16545 9146 667 0,'-10'-6'284'16,"-14"-8"-141"-16,-3 5-32 0,6 9-43 15,3 2-14-15,6 9-32 0,10 1-13 16,11 6-2-16,7-3 1 16,14 5 0-16,4 0 0 15,-4-7-9-15,-6-1-13 16,-15-7-14-16,-10-1-7 15,-15 2 3 1,-6-1 12-16,-11 1 35 0,3-1 16 0,1 5 6 16,7 2-1-16,17 10-20 15,5 0-9-15,18 2 1 16,8-1 1-16,9-7 3 16,6 2-2-16,2-15-2 15,-1-4-3-15,1-5-7 16,-3-6-3-16,-6-6 0 15,-10 2 3-15,-9-1 5 32,-5 4 7-32,-4 9 12 0,1 2 6 0,5 6 9 15,3 1 0-15,10 5-10 16,7 1-5-16,3 1-8 16,3 0-3-16,-7-7 0 15,-6-5 1-15,-6-7 3 0,-10-5 2 16,-4-7 2-16,0-3 0 15,-10-5-3-15,-1-1-2 16,-11-1-9-16,-10 1-5 16,-2 9-11-1,-2 6-5-15,0 13-4 0,3 7 1 16,4 14 7-16,5 4 1 16,8 12 4-16,3 7 3 0,9 10 9 15,4 3 10-15,3-3 12 31,4-3 3-31,-1-16-3 0,-2-5-5 0,0-7-12 16,1-7-24-16</inkml:trace>
  <inkml:trace contextRef="#ctx0" brushRef="#br0" timeOffset="96942.57">17199 9207 1066 0,'0'0'410'0,"2"9"-274"31,4 7-33-31,2 14-23 16,0 9-7-16,1 5-27 0,-3-2-13 16,0-3-25-16,-2-7-139 15</inkml:trace>
  <inkml:trace contextRef="#ctx0" brushRef="#br0" timeOffset="97069.7">17245 8950 1018 0,'0'-8'448'0,"0"-10"-239"16,8 10-98-16,6 21-96 15,7 8-81-15</inkml:trace>
  <inkml:trace contextRef="#ctx0" brushRef="#br0" timeOffset="97337.61">17658 9335 563 0,'-7'-12'355'0,"-14"-13"6"0,6 0-145 16,-2 5-103-16,-5 5-44 15,5 15-51-15,-9 5-14 16,8 15-7-16,4 8 1 16,8 13 1-16,7 2 2 15,17 2 15-15,5-8 16 16,10-13 32-16,9-8 16 16,-4-16 24-16,-3-7-5 15,-14-17-23-15,-14-7-16 0,-22-12-72 16,-10-3-72-16</inkml:trace>
  <inkml:trace contextRef="#ctx0" brushRef="#br0" timeOffset="97715.68">18077 9379 750 0,'-4'-25'321'0,"-17"-23"-172"0,5 4-53 15,-7 14-24-15,-1 9-8 16,4 19-5-16,-4 7-5 16,8 15-28-16,4 9-1 15,11 13 2-15,11 7 17 16,11 2 39-16,8-2 12 15,5-16 5-15,0-12-12 16,-2-16-17-16,-9-8-2 16,-7-21-4-16,-12-15-6 15,-10-24-19-15,-2-8-10 16,-7-17-9-16,3-3-3 0,8-16-9 16,8 1-15-16,25 19-60 15,12 19-34-15,11 42-138 16,2 19-127-16</inkml:trace>
  <inkml:trace contextRef="#ctx0" brushRef="#br0" timeOffset="98139.75">18490 9364 693 0,'1'-12'362'16,"-2"-13"-91"-16,-5 0-36 15,-10 1-70-15,1 5-40 16,-7 8-65-16,1 6-26 0,-5 10-31 16,1 8-3-16,3 11-1 15,4 5 1-15,6 0 2 16,1-3 1-16,4-8 3 15,3-9 5-15,6-9 14 16,5-5 8 0,14-12 4-16,4-3-9 15,12 0-17-15,2 1-11 16,3 13-4-16,2 6 1 0,10 14 3 16,1 5 5-16,-6 1 8 15,-7 4 8-15,-25-8 20 16,-13 0 12-16,-19-5 17 15,-10 0-3-15,-10-2-16 0,0-4-13 16,8 6-62 0,5 1-38-16</inkml:trace>
  <inkml:trace contextRef="#ctx0" brushRef="#br0" timeOffset="99450.41">1771 10029 541 0,'12'4'262'0,"20"0"-81"0,11 5-6 15,17-1-33-15,5-1-25 16,0-1-52-16,-6-5-17 16,-18-3-19-16,-9-4-6 15,-17 2 3-15,-11-6-2 16,-17 4-15-16,-9 6-8 15,-11 5-19-15,-5 10-9 16,-3 5-8-16,0 0 2 16,3 4 6-16,6 0 5 0,14 2 10 15,11 4 0-15,15 1 3 16,12 0 4-16,10-5 8 16,7-8 9-16,-5-14 13 15,4-4 6-15,0-14 4 16,-2-4-4-16,2-2-7 15,-7-7-4-15,-5-2-7 16,-4 5-4-16,-4 7-9 16,-5 5-7-16,-5 13-4 15,-6 5 3-15,-3 10 11 16,-4 6 4-16,0 5 7 16,0-4-2-16,3-5-3 0,4-4 0 15,7-12-2-15,3-2 1 16,6-8-5-16,2-8-2 15,5-6-8-15,5-1-8 16,5 3-17-16,3 2 0 16,2 7 4-16,-3 4 5 15,-8 6 22-15,-9 4 6 16,-11 13 9-16,-5 0 2 16,-3 6-3-16,1 1-3 0,-3-4-86 15,1 0-261 1</inkml:trace>
  <inkml:trace contextRef="#ctx0" brushRef="#br0" timeOffset="99643.94">2682 10104 721 0,'15'0'363'16,"11"3"-117"-16,10 11-107 0,4 8-19 15,0 7-32-15,-7 3-13 16,-18 4-18-1,-10-3-8-15,-20-5-6 0,-11-6 0 16,-9-14-13-16,-5-6-11 16,0-13-97-1</inkml:trace>
  <inkml:trace contextRef="#ctx0" brushRef="#br0" timeOffset="100101.64">3774 10043 616 0,'4'-5'356'15,"7"2"-51"-15,5 6-153 16,2 25-111-16,5 9-13 16,-3 16-2-16,-5 8-5 0,-10 3-6 31,-5 1-7-31,0-14-107 0,1-10-150 15</inkml:trace>
  <inkml:trace contextRef="#ctx0" brushRef="#br0" timeOffset="100444.48">4052 10145 301 0,'-12'5'213'0,"-9"1"6"0,-1 5-78 16,0 2-20-16,-1 3-55 15,5 1-25-15,10 2-26 16,4-1 5-16,19 3 29 16,2 0 18-16,9-4 16 15,5-2-6-15,10-10-26 16,8-5-13-16,1-12-18 16,-2-3-3-16,-10-6 1 15,-3-2 1-15,-15 0 6 16,-2 1 18-16,-15 4 24 15,-3 4 9-15,-7 8 1 16,-2 6-17-16,0 9-25 0,1 9-10 16,3 8-10-16,5 7-2 15,6 5-6-15,1 2-1 16,3-1-3-16,1-4-7 16,-2-12-115-1,-1-5-165-15</inkml:trace>
  <inkml:trace contextRef="#ctx0" brushRef="#br0" timeOffset="100569.77">4284 9918 649 0,'3'-4'256'0,"4"-3"-156"0,6 8-289 15</inkml:trace>
  <inkml:trace contextRef="#ctx0" brushRef="#br0" timeOffset="100780.67">4465 10116 484 0,'11'15'294'0,"-1"12"-23"16,3 6-111 0,1 7-19-16,3-1-31 15,3-2-9-15,0-10-11 0,2-6 10 16,-4-13 32-16,0-8 9 15,2-13-1-15,-2-6-14 16,3-15-41 0,1-1-20-16,-3 0-26 15,-1 4-20-15,-9 13-181 0,-3 6-155 0</inkml:trace>
  <inkml:trace contextRef="#ctx0" brushRef="#br0" timeOffset="101098.43">4940 10190 636 0,'6'1'359'0,"5"6"-64"16,0 7-108-16,-2 7-77 0,-2 5-20 16,-7 2-13-16,-2-3-9 15,-3-3-26-15,-2-6-10 16,5-5-15-16,-3-7-3 15,3-8-6 1,-2-8-2-16,5-11-5 16,4-2-1-16,9-3-5 15,0 2-4-15,10 4 0 16,-2 4 3-16,-1 9 7 16,0 7 8-16,-9 12 12 15,-4 8 3-15,-3 9-2 0,2 6-2 16,0-2-10-16,2 0-5 15</inkml:trace>
  <inkml:trace contextRef="#ctx0" brushRef="#br0" timeOffset="101368.55">5508 10246 400 0,'-5'-12'289'0,"0"-9"26"16,-7 7-106-16,0 4-25 0,-6 8-52 15,-8 2-26-15,2 9-55 16,-5 5-14-16,6 4-8 16,8 4-2-16,15 6-1 15,8-2 0-15,10-1 4 16,1-2 1-16,2-8-2 15,2-4-4-15,-2-5-14 16,-4-8-94-16</inkml:trace>
  <inkml:trace contextRef="#ctx0" brushRef="#br0" timeOffset="101814.53">5642 10202 600 0,'13'9'346'0,"11"5"-35"15,-3 5-104 1,-6 2-19-16,-6 2-41 0,-4-3-29 16,-5-5-64-16,-1-4-17 15,-2-8-14 1,5-3-7-16,5-11-11 0,3-5-6 16,7-6-22-16,3-1-16 15,-1 5-48-15,3 4-3 16,-7 9 7-16,-4 6 15 15,-4 13 57-15,-7 5 14 0,-7 6 24 16,3 4 7-16,2-3 0 16,4 0-7-16,13-10-19 15,0-9-13-15,5-7-145 16,-3-8-59-16,0-10-19 16,2 0 12-16,-3-9 182 15,2 4 87-15,8 4 82 16,3 0 37-16,4 10 35 15,3 6-4-15,-11 8-29 16,3 9-29-16,-2 11-56 16,0 4-10-16,-4 7-8 15,-9 1 1-15,-11-3-8 0,-5-8-8 16,-9-11-14-16,-9-3-7 16,-8-15-14-1,-6-5-23-15</inkml:trace>
  <inkml:trace contextRef="#ctx0" brushRef="#br0" timeOffset="102615.37">7640 10191 525 0,'3'-7'310'16,"1"-4"-29"-16,-11 1-137 15,-10 3-23 1,-13 2-25-16,-3 5-12 0,-9 3-30 16,5 6-19-1,10 2-25-15,9 5-5 0,18 3-3 16,7 3 0 0,21-3 1-16,5 0 1 0,10-4 1 0,1-4-1 15,-7-3 1 1,-7-7 0-1,-16-3 0-15,-11-1-3 0,-17 0-10 16,-7 3-4-16,-14 5-5 16,-3 5 0-16,1 6 9 15,3 5 0-15,17 7 2 0,5-2 1 0,19 1 3 16,11-2 2 0,16-9 3-1,8-4 3-15,8-12 4 0,0-4 1 0,-6-11 1 16,-4-5 1-16,-12-7 1 31,-10-2 0-31,-5-2 2 0,-3 2 9 16,-6 5 23-16,0 5 9 15,-4 11 5 1,-2 3-8-16,0 12-22 16,2 8-8-16,0 9-9 15,3 5-3-15,4 4-6 16,6 3-1-16,-6-1-4 15,-1-3-7-15,-6-9-63 0,-2-3-74 16</inkml:trace>
  <inkml:trace contextRef="#ctx0" brushRef="#br0" timeOffset="102918.98">7819 10007 745 0,'2'-22'461'0,"-2"-17"-2"0,3 17-282 15,5 12-59-15,-6 14-72 16,8 9-31-16,8 12-102 16,-8 6-97-16,14 10-165 15,-5 2-72-15,2 5 48 16,5-1 103-16,-1-2 295 16,5-2 165-16,0-4 165 15,-1-2 48-15,-3-10-57 16,-3-5-59-16,-5-11-88 15,0-7-38-15,-1-7-60 16,-2-5-22-16,1-7-39 0,0-4-17 16,3-5-11-16,0-2-10 15,-1-1-42-15,1 2-93 16,-10 4-510-16</inkml:trace>
  <inkml:trace contextRef="#ctx0" brushRef="#br0" timeOffset="103334.72">8774 10326 596 0,'-4'11'359'16,"-7"9"-43"-16,-11 2-43 0,-13 1-104 16,-7-3-47-1,-5-5-62-15,1-4-18 0,7-7-22 16,7-4-5-16,5-8-7 15,4-9-2-15,8-4-6 16,6-2-4-16,14 1-13 16,10 6-3-16,10 8-1 0,4 6 2 15,-2 14 11 1,-1 8 3-16,-3 12 5 16,1 0 5-16,4 0 10 0,-1-3 4 15,2-9 5 1,-2-4-1-16,0-10-4 15,5-5-2-15,-8-9-5 0,0-5-1 16,-2-4-2-16,-5-8-1 16,5-4-1-1,-1-2 0-15,-6 4-7 0,0 10 0 16,-8 14 10-16,-4 10 5 16,-2 15 19-16,3 6 1 15,5 7-6 1,4-1-3-16,4-3 450 0</inkml:trace>
  <inkml:trace contextRef="#ctx0" brushRef="#br0" timeOffset="103812.87">9855 10045 837 0,'17'-1'380'0,"33"0"-162"0,18 2-22 15,26 9-30-15,7 2-28 16,4-1-48-16,-6 1-28 16,-17-4-33-16,-12-6-11 0,-28-1-8 15,-11 3-1-15,-27-8-70 16,-7-1-57-16,-21-4-148 16,-10-3-104-16</inkml:trace>
  <inkml:trace contextRef="#ctx0" brushRef="#br0" timeOffset="103978.22">10313 10068 332 0,'-1'15'208'16,"-1"13"-22"-16,5 12-13 15,0 7 6-15,3 14 1 16,-3 4-16-16,-3 2-56 16,0-3-29-16,-5-14-44 15,2-9-7-15,3-16-3 0,-1-7-3 16,6-10 0-16,1-7-104 15</inkml:trace>
  <inkml:trace contextRef="#ctx0" brushRef="#br0" timeOffset="104235.27">10785 10323 742 0,'23'-4'427'16,"19"0"-70"-16,13 4-198 16,8 0-55-16,-5 3-66 15,-9-3-16-15,-10 0-20 16,-12 0-19-16,-16-1-120 15,-3 1-92-15</inkml:trace>
  <inkml:trace contextRef="#ctx0" brushRef="#br0" timeOffset="104405.09">10796 10420 564 0,'0'3'298'16,"9"6"-9"-16,8-1-15 0,26 3 3 15,10 0-12-15,8-1-75 16,0 0-34-16,-14-3-64 16,-7-4-30-16,-20-4-39 15,-2-2-14-15,-17-4 281 16</inkml:trace>
  <inkml:trace contextRef="#ctx0" brushRef="#br0" timeOffset="106003.02">11599 10100 765 0,'-11'7'316'0,"-8"4"-175"16,0 15-85-16,0 6-15 0,14 12-12 15,6 5-5-15,17-2-3 16,14-3 2-16,10-14 7 16,3-8 2-16,0-13-1 15,-11-10-5-15,-5-11-20 16,-5-3-49-1,-9-10-140-15,-1-1-88 0,-4-5-109 16,-2-1 49-16,-5-4 184 16,-3-1 144-16,-10 6 210 15,-6 2 32-15,3 18-9 16,-1 6-32-16,6 17-51 16,4 13-22-16,-1 15-21 15,5 14-10-15,4 10-13 16,4 3-3-16,7-2-15 15,-1-10-12-15,4-16-28 0,0-8-14 16,4-14-285-16</inkml:trace>
  <inkml:trace contextRef="#ctx0" brushRef="#br0" timeOffset="106335.6">12035 10189 850 0,'-2'0'390'16,"6"8"-151"-16,13 8-75 0,19 22-35 16,12 11 1-16,4 8-16 31,-5 0-30-31,-14-4-51 16,-13-10-15-16,-20-7-20 0,-14-4-12 15,-16-15-54-15,-6-4-29 16,-1-23-29-16,2-5 2 15,9-10 52-15,11-10 31 16,23-10 33-16,16-2 3 16,20-8 4-16,8-1 17 0,1 8 57 15,-9 3 17 1,-24 13 22-16,-19 6-11 0,-25 10-42 16,-11 4-13-16,-4 7-25 15,3 5-8-15,14 7-47 16,10 3-77-16</inkml:trace>
  <inkml:trace contextRef="#ctx0" brushRef="#br0" timeOffset="106821.11">13053 10266 793 0,'-6'-2'364'0,"-3"2"-151"16,2 2-38-16,14 12-52 15,9 7-8-15,19 13-30 16,5 7-7-16,-3 3-22 15,-5-3-18-15,-21-6-17 16,-11-9 0-16,-18-11-3 16,-9-7-1-16,-12-11-1 0,-5-11-4 15,0-6-6-15,6-4-8 16,22 1-44-16,15 4-77 16,26 1-129-16,14 9-94 15</inkml:trace>
  <inkml:trace contextRef="#ctx0" brushRef="#br0" timeOffset="107127.72">13274 10374 690 0,'-1'-4'321'16,"1"-3"-128"-16,6 0-47 0,16 6-38 16,6 1-6-16,5 4-7 15,10 0-7-15,5 1-18 16,-3-4-11-16,-5-2-17 15,-11-4-9-15,-11-4-11 16,-11-3-2-16,-11-4-7 16,-5 1-6-1,-17 1-10-15,-1 2-4 0,-12 9-3 0,-2 3 0 16,2 11 4 0,6 7 1-16,7 8 2 0,7 2 1 15,19 8 4-15,8-1 4 16,18-3 7-16,10-5 3 15,7-8 1-15,-1-4-2 16,2-6-3-16,-1-1-2 16,-4-8-182-16</inkml:trace>
  <inkml:trace contextRef="#ctx0" brushRef="#br0" timeOffset="107397.33">13982 10312 496 0,'-11'-3'259'0,"-17"-4"-58"0,-4 2-41 16,-12 4-48-16,3 4-14 0,4 7-21 0,4 4-10 16,15 8-10-16,6 1-3 15,17 4 10-15,7 2 12 31,14-3 22-31,6-1 2 16,5-8-20-16,6-5-17 0,-4-5-35 16,-3-3-14-16,-7-1-77 15,-5-3-112-15</inkml:trace>
  <inkml:trace contextRef="#ctx0" brushRef="#br0" timeOffset="107570.83">14220 10507 1108 0,'7'0'517'0,"1"0"-220"16,1 1-75-16,-4 1-112 16,-4-5-38-16,-1 1-133 0,-1 1-251 15</inkml:trace>
  <inkml:trace contextRef="#ctx0" brushRef="#br0" timeOffset="124830.9">2238 11111 465 0,'-20'-8'295'0,"-12"-4"-42"0,-10-2-48 16,-7 1-33-16,-4 6-52 15,0 3-28-15,1 13-45 16,7 3-14-16,14 12-32 16,10 2-5-16,21 3-4 15,12 3 1-15,21 0 6 16,10-4 1-16,9-3 3 16,0-3 1-16,-10-8 8 15,-2 0-1-15,-20-7 3 16,-9-2 0-16,-19 0-2 15,-11 1-1-15,-19 6-3 16,-9 1-2-16,-17 10-3 16,-2 5-1-16,11 8-3 0,10 0-3 15,29 1-5-15,14-4 0 16,23-7 2 0,16-1 2-16,24-15 3 0,6-3 1 15,11-7 1 1,-3-2 2-16,-13-5 2 0,-5-6 1 15,-19 3 3-15,-7 0 0 16,-15 4-2 0,-4 8 0-16,-7 5 0 0,1 4 2 0,-3 8 4 15,0-4 1-15,-3 3 1 16,-3-4 0-16,0-6 1 16,0-10 5-1,0 1 4-15,2 1 1 16,0-2-5-16,0-9-5 0,0-55-8 15,9 28-5-15,9-2-13 16,6 2-3-16,7 14 0 16,3 12 1-16,-5 13 9 15,-2 8 5-15,-6 13 3 0,-6 0 3 16,-4 8 5-16,-3-2-3 16,-7-4-1-16,4 5-1 15,2-5-6-15,-2 3-119 16</inkml:trace>
  <inkml:trace contextRef="#ctx0" brushRef="#br0" timeOffset="125019.86">2742 11552 531 0,'2'10'258'16,"0"13"-73"-16,-2 3 1 15,0 4-17-15,0-1-34 0,6-1-63 16,1-4-24-16,0-11-23 16,-1-8-3-16,0-10-155 15</inkml:trace>
  <inkml:trace contextRef="#ctx0" brushRef="#br0" timeOffset="125145.7">2705 11138 1086 0,'-2'0'408'0,"3"4"-307"0,7 9-58 16,11 13-230-16</inkml:trace>
  <inkml:trace contextRef="#ctx0" brushRef="#br0" timeOffset="125428.67">3189 11516 724 0,'-9'-9'330'15,"-10"-5"-147"-15,-4 5-112 16,-2 8-31 0,-4 11-37-16,4 7-3 0,6 11 3 15,8 8 5-15,5-3 10 16,8-2 1-16,8-2 2 0,4-6 10 15,4-10 30-15,-3-5 19 16,-2-10 38 0,-5-3 10-1,-3-3-17-15,-5-1-21 16,-6-4-50-16,-4-1-57 16,3 4-312-16</inkml:trace>
  <inkml:trace contextRef="#ctx0" brushRef="#br0" timeOffset="125706.17">3286 11600 938 0,'9'8'434'0,"9"4"-190"16,-2 3-76-16,-5 1-83 16,-4-5-30-16,-3 0-30 15,-1-2-6-15,0-7-4 16,3-3-1-16,7-9-6 15,1-7-1-15,7-7-4 0,-4-4-2 16,0 5-1-16,-1 2 0 16,-1 13 3-16,1 8 7 15,-5 2 18-15,0 11 12 16,-3 2 16-16,-2 2-1 16,1 5-12-1,-6-4-10-15,5 1-56 0,7 0-131 16</inkml:trace>
  <inkml:trace contextRef="#ctx0" brushRef="#br0" timeOffset="125923.64">3813 11538 812 0,'7'2'382'0,"12"11"-125"0,2 4-34 15,3 4-34-15,-1 7-26 16,-8-2-57-16,-8-1-26 16,-17-3-33-16,-4-4-5 15,-11-13-10-15,2 0-13 16,5-6-170-16</inkml:trace>
  <inkml:trace contextRef="#ctx0" brushRef="#br0" timeOffset="126098.66">4402 11706 1178 0,'9'9'584'16,"6"5"-217"-16,-3 5-136 16,-4 4-47-16,-7 3-86 15,-1 3-34-15,-7-1-56 16,-6-4-73-16</inkml:trace>
  <inkml:trace contextRef="#ctx0" brushRef="#br0" timeOffset="126675.43">5429 11155 596 0,'0'-10'340'0,"0"-4"-60"15,0 9-59-15,-2 19-103 16,-3 22-24-16,-2 33-27 0,-2 20 2 16,-4 12-7-16,5 1-9 15,4-18-21-15,0-10-10 16,9-22-36-16,3-10-106 16</inkml:trace>
  <inkml:trace contextRef="#ctx0" brushRef="#br0" timeOffset="127035.4">5627 11597 825 0,'-1'-3'369'0,"-1"3"-187"15,-1 4-56-15,1-4-65 16,1 7-18-16,4 18-14 15,13 35-2-15,8-33-1 16,5-2 3-16,6-9 5 0,2-6 2 16,3-10 3-16,-6-5 0 15,-4-9-6-15,-5-6-2 16,-10-6-12-16,-2-2-3 16,-9-1-5-16,-3 4-4 15,-7 8-2-15,0 5 1 16,2 13-2-16,-3 6 1 15,3 13 3-15,1 2-1 0,5 5-1 16,6 3-1 0,5-4 0-16,1-1-1 0,-4-9-127 15,-1-4-244-15</inkml:trace>
  <inkml:trace contextRef="#ctx0" brushRef="#br0" timeOffset="127393.56">5556 11377 577 0,'3'-3'332'0,"4"-4"27"16,23 7-209-16,14 1-20 15,21 3-3-15,11 4-25 16,-4 0-47-16,-4 2-18 15,-12-3-16-15,-12-1-3 16,-11-6 0-16,-8 0 2 0,-17-8-2 16,-8-6-6-1,-15-3-14-15,-6-6-4 16,-2 1-7-16,2 1 3 0,8 10-6 16,7 5-4-16,11 8-1 15,4 5 0 1,8 8 11-16,1 1 4 15,-6 6 10-15,-1 4 5 16,-12-3 10-16,-4-2 2 0,2-4-10 16,0-1-42-1</inkml:trace>
  <inkml:trace contextRef="#ctx0" brushRef="#br0" timeOffset="127648.06">6432 11178 624 0,'4'-9'375'16,"1"-4"-59"-16,-3 13-107 16,0 11-23-16,-2 21-30 15,0 12-4-15,0 27-10 0,-1 9-15 16,0 6-42-16,2 1-26 15,3-15-30-15,7-6-9 0,6-12-9 32,-2-8-8-32,6-11-173 15,-3-10-244-15</inkml:trace>
  <inkml:trace contextRef="#ctx0" brushRef="#br0" timeOffset="127932.55">6803 11551 1147 0,'17'0'488'16,"7"-4"-270"-16,17 3-97 16,3-1-21-16,10-1-45 15,0 3-22-15,-3 3-27 16,-1 1-49-16,-17 1-178 16,-7 1-142-16</inkml:trace>
  <inkml:trace contextRef="#ctx0" brushRef="#br0" timeOffset="128073.14">6898 11647 569 0,'5'4'332'16,"15"4"-7"-16,9-3-46 16,20-1-27-16,7-2-45 15,7 0-89-15,2 0-21 0</inkml:trace>
  <inkml:trace contextRef="#ctx0" brushRef="#br0" timeOffset="128742.34">7629 11496 699 0,'1'-1'319'0,"4"9"-147"15,5 15-38-15,17 26-59 0,1 14 8 16,7 19 29-16,0 6 9 15,-3-4-4 1,-6-12-10-16,-5-27-32 0,0-17-7 16,-6-27 9-16,0-9 0 0,-6-31-11 15,-4-15-10 1,0-25-29-16,-5-13-8 16,-3-20-5-1,-1-14-2-15,-2-17-6 0,3 8-3 16,4 32-3-1,1 28-4-15,1 49-13 0,2 20-6 0,-1 27-159 16</inkml:trace>
  <inkml:trace contextRef="#ctx0" brushRef="#br0" timeOffset="129357.06">8112 10862 290 0,'-15'-4'152'16,"-10"-3"-36"0,6 2 13-16,4 4 11 15,14 2-15-15,4 4-16 0,26 1-54 16,21 4-19-1,34 3-8-15,35-2 1 0,68 3 30 0,42-6 20 16,89 0 29 0,38 0 10-16,64 0-10 15,20 4-13-15,19 3-21 16,-9 2-12-16,-39-3-21 16,-37-1-9-16,-74-4-11 15,-41-1-5-15,-71-2-7 16,-31-3-3-16,-58-3-10 15,-24-1-56-15,-45-3-229 16</inkml:trace>
  <inkml:trace contextRef="#ctx0" brushRef="#br0" timeOffset="129851.11">13015 11093 729 0,'1'-5'449'0,"0"3"-35"0,4 0-135 16,-5 2-115-16,0 2-36 16,6 27-26-16,4 38-4 15,-6-25-18-15,-4 0-18 16,1 0-23-16,4-1 21 15</inkml:trace>
  <inkml:trace contextRef="#ctx0" brushRef="#br0" timeOffset="131953.18">8269 11391 770 0,'-3'2'350'0,"-4"9"-183"0,-4 11-59 16,-1 16-86-16,0 6-11 16,7 1 2-16,6-6 1 15,12-12 1-15,5-8 5 0,8-11 4 16,-3-2 2-16,-4-5-11 16,-2-1-52-16,-8-6-195 15</inkml:trace>
  <inkml:trace contextRef="#ctx0" brushRef="#br0" timeOffset="132096.41">8362 11496 417 0,'0'-2'297'0,"-1"3"0"15,0 5-85-15,0-6-90 16,-1 13-31-16,4 51-12 16,-1-22-3-16,5 4-25 15,-2 0-9-15,4-5-32 16,6-4-85-16</inkml:trace>
  <inkml:trace contextRef="#ctx0" brushRef="#br0" timeOffset="132423.82">8799 11638 468 0,'0'-9'325'0,"-3"-12"26"0,-6 0-75 0,-10 2-89 16,-2 0-36 0,-9 1-58-16,-3 6-19 15,-3 7-38-15,-2 8-20 16,3 17-25-16,7 3-7 0,13 15-1 16,9 0 0-16,16 5 10 15,11-2 5-15,19-12 14 16,5-7 9-1,7-18 16-15,-3-8 10 0,-19-11 14 16,-7-7 3 0,-19-8-9-16,-4-4-8 0,-4 2-27 15,-5 5-22 1,5 10-91-16,-3 6-90 16</inkml:trace>
  <inkml:trace contextRef="#ctx0" brushRef="#br0" timeOffset="132744.32">9071 11615 766 0,'-6'-6'374'0,"-7"-7"-119"15,-5 6-47-15,-1-1-83 16,-2 5-30-16,0 11-60 16,3 5-23-16,4 10-18 0,5 5-4 15,13 6 0-15,8 0 4 16,14-5 10-16,7-5 9 16,3-15 26-1,4-6 14-15,-8-7 39 0,-2-7 13 16,-13-10-7-16,-5-5-10 0,-7-5-42 15,-3 0-19 1,-4 4-51-16,-4 4-77 0</inkml:trace>
  <inkml:trace contextRef="#ctx0" brushRef="#br0" timeOffset="133085.17">9205 11244 764 0,'16'-9'431'0,"10"-5"-100"16,1 9-123-16,0 5-51 15,-11 8-81-15,-1 4-27 16,-15 4-34-16,-7 4-7 16,-9 7-1-16,-6 4 2 15,3 3-1-15,4-3 0 16,14-10-4-16,6-6 1 16,17-10 1-16,6-2 1 0,13 0 1 15,5 2 0 1,0 3-75-16</inkml:trace>
  <inkml:trace contextRef="#ctx0" brushRef="#br0" timeOffset="133567.34">9959 11462 983 0,'-6'0'441'15,"-2"6"-196"1,-1 17-126-16,1 8-33 16,9 17-24-16,6 2-10 15,7 2-19-15,3-2-6 0,4-5-7 16,-1-5-7-16,-1-15-40 16,-6-7-70-16,-10-14-247 15</inkml:trace>
  <inkml:trace contextRef="#ctx0" brushRef="#br0" timeOffset="133703.56">9761 11688 827 0,'3'-1'437'15,"7"1"-108"-15,18 0-85 16,14 0-52-16,31 1-44 16,9 0-43-16,1 2-54 15,-8 0-17-15,-28 0-179 0</inkml:trace>
  <inkml:trace contextRef="#ctx0" brushRef="#br0" timeOffset="134461.09">10740 11485 360 0,'13'-7'259'0,"16"-3"26"15,0 2-77-15,-6 2-79 16,-6 6-27-16,-16 2-37 16,-8 3-11-16,-12-1-22 15,-7 0-9-15,-4 3-11 16,5-2-2-16,-1 2-5 15,9 1-2-15,6-1-4 16,-2 3-2-16,9 3-1 16,-4-2 3-16,4 6 6 15,2-7 4-15,-1-5 14 0,2 5 7 16,-1-10 26 0,4 3 19-16,4-3 15 0,-6-1-3 15,0-1-22 1,14 0-20-16,42 0-26 15,-27 6-5-15,13 8-3 0,4 5-1 0,1 2 4 32,-5 0 0-32,-20-1-9 0,-14-2 3 0,-29 1 2 15,-14 0 3-15,-11-1 12 16,-9-7-1-16,10-9-12 16,8-5-13-16,8-5-71 15,11-1-51-15,18 4-213 16</inkml:trace>
  <inkml:trace contextRef="#ctx0" brushRef="#br0" timeOffset="134800.63">11332 11672 561 0,'8'-8'341'0,"1"-9"-54"15,0 4-79-15,-9-2-28 16,-8 0-50-16,-6-2-22 16,-7 7-34-16,-2 3-13 15,-9 6-30-15,6 7-15 16,-5 3-16-16,0 3-9 0,10 8-8 16,-1 1 0-16,15 9 3 15,9 1 6-15,11-3 28 16,11-4 20-16,7-10 41 15,2-6 19-15,2-12 14 16,-3-5-4-16,-9-9-26 16,-2-1-15-16,-10-3-32 15,-2 3-26-15,-3 4-127 16,-6 0-92-16</inkml:trace>
  <inkml:trace contextRef="#ctx0" brushRef="#br0" timeOffset="135152.97">11894 11696 843 0,'2'-7'388'0,"-2"-9"-156"15,-2 0-28-15,-9-2-46 16,-6 0-14-16,-10 2-35 0,-4-2-19 16,1 10-39-16,-5 5-22 15,3 9-31-15,0 5-10 16,0 11-13-16,7 1 2 16,8 9 4-16,12 4 5 15,15-3 15 1,9-2 4-16,12-7 19 15,3-7 13-15,-4-9 24 16,-1-8 8-16,-6-6-4 16,-1-2-8-16,3-3-25 15,5-1-13-15,8 1-173 16</inkml:trace>
  <inkml:trace contextRef="#ctx0" brushRef="#br0" timeOffset="135467.42">12079 11344 776 0,'6'-9'403'0,"8"-9"-107"15,2 0-37-15,6 9-76 16,1 4-25-16,2 10-48 15,-2 5-23-15,-3 8-42 16,-13-1-18-16,-7 6-19 16,-7 1-2-16,-9 5 1 15,-1 1 0-15,-3-5-2 16,2 0 0-16,13-10-1 16,5-4 2-16,15-4 3 15,3-5 2-15,11-2-1 0,9 0-1 16,1-3-3-16,3 1-63 15</inkml:trace>
  <inkml:trace contextRef="#ctx0" brushRef="#br0" timeOffset="136135.47">13220 11649 751 0,'10'-8'350'0,"1"-10"-143"0,19-1-114 0,3-1-37 16,8 2-14-1,-4 5 5-15,-8 13 5 16,-6 5 0-16,-11 11 1 0,-3 7-3 16,3 4 6-1,3 5 10-15,7-6 17 16,6-4 3-16,2-12-1 15,-2-5-3-15,-9-11-18 16,-4-4-9-16,-15-4-51 16,-5-6-70-16,-10 4-239 15</inkml:trace>
  <inkml:trace contextRef="#ctx0" brushRef="#br0" timeOffset="136400.47">13213 11934 779 0,'5'3'419'16,"10"-1"-95"-16,11 2-42 16,24-3-73-16,11-4-36 15,18 1-48-15,-5-3-25 0,-15-1-39 16,-9 4-18-16,-25-2-26 15,-10 3-4-15,-7 2-6 16,-3 1-3-16,-3 0-4 16,-1 2-8-1,-2-4-48-15,0-1-97 0</inkml:trace>
  <inkml:trace contextRef="#ctx0" brushRef="#br0" timeOffset="139546.78">14631 11511 725 0,'-8'-10'373'0,"-12"-10"-121"0,-8 5-60 16,-14 15-104-16,-5 12-39 15,2 20-38-15,1 7-12 0,14 13 1 16,14 6 5-16,17 0 6 16,12 4 6-16,18-10 12 15,10-7 8-15,8-16 22 16,6-11 13-16,-5-18 31 15,-12-10 24-15,-17-16 19 16,-11-8-6-16,-11-9-37 16,-5 3-33-16,-19 3-56 15,-11 7-20-15,-19 14-51 16,-5 9-62-16,6 11-186 16</inkml:trace>
  <inkml:trace contextRef="#ctx0" brushRef="#br0" timeOffset="139815.37">14820 11555 982 0,'0'-6'459'0,"-3"1"-182"0,3 2-61 0,-1 3-101 16,0 0-37-16,0 0-52 15,-1 2-12-15,-1 18-2 16,4 36-1-16,12-28-5 16,3 0 0-16,12-1 0 15,4-4-1-15,5-6 4 16,4-2-4-16,-10-10-80 16,-6-3-70-16,-10-9-186 15,-5-6-160-15</inkml:trace>
  <inkml:trace contextRef="#ctx0" brushRef="#br0" timeOffset="139965.28">15066 11612 561 0,'-1'-5'333'0,"-4"-6"-25"0,3 8-68 16,-3 4-82-16,2 9-21 15,2 10-37-15,2 6-10 0,1 13-14 16,-1 0-17 0,3 11-26-16,-3 3-4 15,5-4-73-15,-2-1-118 16</inkml:trace>
  <inkml:trace contextRef="#ctx0" brushRef="#br0" timeOffset="140323.11">15524 11674 749 0,'-10'-12'379'16,"-15"-15"-104"-16,-5 1-44 16,-4 11-67-16,-7 5-40 0,2 19-69 15,-2 3-25-15,5 10-30 16,7 7-4-16,11 5-1 16,9 11 5-16,19 5 4 15,6 3 2-15,16-10 6 16,8-3 1-16,12-16 18 15,5-11 12-15,-5-13 39 16,-5-9 20-16,-18-18 35 16,-15-8 1-16,-12-11-30 15,-9-6-21-15,-14 5-52 16,0 7-17-16,-7 13-27 16,1 14-23-16,5 12-176 15,7 8-291-15</inkml:trace>
  <inkml:trace contextRef="#ctx0" brushRef="#br0" timeOffset="140503.6">15724 11983 1081 0,'-2'-4'609'15,"-1"-2"-91"-15,1 0-155 0,4 0-169 16,2 0-64-16,7 0-90 15,-2 5-19-15,3-2-127 16,-1 3 1-16</inkml:trace>
  <inkml:trace contextRef="#ctx0" brushRef="#br0" timeOffset="141081.11">16019 11597 641 0,'-1'-1'360'16,"0"-1"-101"-1,9-3-69-15,3-2-23 0,9-3-17 16,5 0 8-1,9 1-2-15,8 2-18 0,5 7-47 16,1 7-25-16,-14 3-39 16,-11 3-8-16,-27 3-6 0,-14-4-1 15,-14 5 0-15,-6 0 1 16,5-8-4 0,9 2-2-16,17-3-6 15,12-1-1-15,21 4 0 16,11 4 1-16,17 10 3 0,4 3 0 15,-6 8 0-15,-7 2 1 0,-22 0 0 16,-16-2 1-16,-28-6 2 31,-15-5 1-31,-19-10 4 16,-4-6-1-16,4-11-2 16,9-8-2-16,18-3-41 0,14 2-53 15,21-1-174-15,19 4-149 0</inkml:trace>
  <inkml:trace contextRef="#ctx0" brushRef="#br0" timeOffset="141674.83">17018 11488 816 0,'2'-2'426'16,"0"-4"-136"-16,2 12-131 15,-2 6-40-15,-1 8-57 16,4 8-10-16,-5-5-12 16,2-1-6-16,2-7-7 15,-1-5-3-15,-3-7 10 16,0-6 4-16,1-4-3 16,-1 6-3-16,1-5-20 0,6-15-7 15,19-31-6-15,-10 34-4 16,1 7-11-16,2 11-3 15,3 7 3-15,-3 3 2 16,-2 13 9-16,-4-3 5 16,-7 2 1-16,-3 0 2 15,-3-10 3-15,2 3 4 16,1-9 10-16,0-6 3 0,8-3 0 16,0-9-3-1,5-3-10-15,3-3-2 0,1-8-2 16,0 3-1-1,0 2-3-15,-2 6-2 0,-6 11-2 16,-4 6 0-16,-2 12 2 16,-3 6 1-16,3 5 1 15,3 0 0-15,3 4-12 16,0-3-58-16,3 0-365 16</inkml:trace>
  <inkml:trace contextRef="#ctx0" brushRef="#br0" timeOffset="141854.39">16992 11752 901 0,'10'0'372'0,"17"3"-185"15,10 0-46-15,34 1-31 0,8 5-17 16,12-3-39-16,3 3-11 0,-28 1-6 15,-6-4-29 1,-16 2-374-16</inkml:trace>
  <inkml:trace contextRef="#ctx0" brushRef="#br0" timeOffset="142217.54">17348 12046 856 0,'3'-3'423'0,"-1"-4"-139"16,-2 3-58-16,-14-1-76 0,-7 5-37 16,-16-3-37-16,-6 1-5 15,4 6-4-15,5-2-10 16,23 9-23-16,12 0-8 15,21 4-11-15,10 3 2 16,12 2 2-16,2 1 0 16,-3 0-2-1,-10-1 0-15,-19-3 5 0,-14-3 9 16,-28-6 8-16,-10-5 1 16,-16-3-3-16,-3-5-10 15,6-3-11-15,8 2-7 16,18 2-106-16,7 1 444 0</inkml:trace>
  <inkml:trace contextRef="#ctx0" brushRef="#br0" timeOffset="161116.66">2046 12671 511 0,'-2'-2'305'0,"-1"6"-32"0,-6 10-82 16,-7 26-87-16,-4 16-29 0,-1 24-29 16,-1-1-9-1,5-5-8-15,7-11-9 16,5-24-8-16,5-7-3 0,9-17 6 0,3-13 8 16,3-18 5-1,3-11 3-15,-5-21-7 0,5-10-4 31,-6-18-3-31,-4-6 0 0,0 0-4 16,-3 3-1-16,0 20-5 0,3 11 2 16,1 21 7-16,-1 16 2 15,3 19 3 1,-2 10-1-16,5 22-5 0,8 10-3 16,9 11-2-16,11 6-3 15,4 2-2 1,-1-4 0-16,-6-11-14 15,-9-8-18-15,-13-10-137 0,-12-3-106 0</inkml:trace>
  <inkml:trace contextRef="#ctx0" brushRef="#br0" timeOffset="161531.21">2006 12980 570 0,'0'-9'307'0,"6"-6"-62"0,9 5-65 15,9 10-82-15,12 5-23 16,14-1-38-16,5-3-12 16,8 2-7-16,2-3-3 15,-7 2-2-15,-8 0 0 16,-9-4 2-16,-13 0 11 16,-11 2 29-16,-5 2 2 15,-3 13 0-15,6 3-9 0,-5 8-29 16,-2 2-3-1,-4-5 0-15,-1-1-3 0,1-7-1 16,3-1-1-16,-2-9 7 16,-6-8 4-16,1-8 3 15,0-4 1-15,0-14-7 16,7-1-6-16,1-7-12 16,4-4-5-16,7 9-8 15,2 6 1-15,0 14 7 16,3 9 6-16,-5 13 9 15,1 4-1-15,-5 7 3 0,-1 5-1 16,-5 2-3-16,0 1 1 16,-1-1-17-16,2-5-47 15,3-4-158-15,2 1-84 16</inkml:trace>
  <inkml:trace contextRef="#ctx0" brushRef="#br0" timeOffset="161798.42">3039 13112 246 0,'7'-6'143'0,"13"-1"-7"16,-2-6-12-16,0 2-14 16,1-1-4-16,-3-2 16 15,-1 3 15-15,-6-3 39 16,-3 2 13-16,-9-4-6 16,-5 1-19-16,-8 5-52 15,-4 0-26-15,-2 10-35 16,-2 2-8-16,7 8-13 15,0 8-8-15,7 3-16 16,9 6-6-16,2 2-2 16,11-2-2-16,7-5 3 15,2-7-1-15,2-3-44 0,-2-12-26 16,-4-5-190-16</inkml:trace>
  <inkml:trace contextRef="#ctx0" brushRef="#br0" timeOffset="161914.16">3082 12708 921 0,'-7'-2'430'16,"-2"-2"-214"-16,4 5-96 0,10 9-121 15,7 4-190-15</inkml:trace>
  <inkml:trace contextRef="#ctx0" brushRef="#br0" timeOffset="162489.39">3634 12911 1015 0,'7'0'386'0,"15"0"-274"0,10 0-50 15,17-1-28-15,1-1-3 16,-1-5-6-16,-6-3-2 0,-15 1 3 16,-8-4 2-16,-13 3 0 15,-4 0-3-15,-14 2-14 16,-7 5-11-16,-13 9-12 31,0 9-5-31,5 19-3 0,1 1 0 0,17 10 6 16,7-2 4-16,14-9 10 15,7-2 4-15,7-14 5 16,0-2 2-16,-5-12 5 16,1-2 4-16,-8-7 2 15,-5-4-1-15,2 1-7 16,-5-2-7-16,-1 6-9 16,1 4-3-16,-3 6 0 15,-3 3 2-15,1-2 5 0,3 3 3 16,-3-8 6-16,4-2 6 15,-3-10 5-15,-1-3 2 16,3-4-5-16,0-6-5 16,4-2-8-16,2-3-4 15,0 3-3-15,2 9-2 16,1 15 4-16,-5 6 8 0,-1 16 16 16,0 8 11-16,-2 3 19 15,4 1 3-15,2-2-8 16,0-6-10-1,4-9-16-15,3-1-57 0</inkml:trace>
  <inkml:trace contextRef="#ctx0" brushRef="#br0" timeOffset="163077.61">5124 12889 563 0,'-19'2'318'0,"-19"12"-37"0,0 9-101 15,2 11-89-15,13 10-27 16,13 2-41-16,10-3-8 15,18-1 0-15,2-10 6 0,13-12 22 16,7-8 12-16,1-15 20 16,0-7 6-16,-16-8 6 15,-16 0-4 1,-25-4-24-16,-12 2-16 0,-16 3-39 16,4 7-25-16,9 2-122 15,8 8-350-15</inkml:trace>
  <inkml:trace contextRef="#ctx0" brushRef="#br0" timeOffset="163232.03">5253 13007 802 0,'27'7'423'16,"18"4"-96"-16,8 12-178 15,-2 4-29-15,-8 7-56 0,-7 4-18 16,-5-1-106-1,-2 0-126-15</inkml:trace>
  <inkml:trace contextRef="#ctx0" brushRef="#br0" timeOffset="163397.34">5662 12959 1249 0,'-17'2'519'16,"-22"11"-307"-16,-4 12-73 0,-2 20-56 15,-2 3-27-15,-2 11-30 16,-3 0-7 0,6 2-20-16,6 0-93 0,17-17-390 15</inkml:trace>
  <inkml:trace contextRef="#ctx0" brushRef="#br0" timeOffset="163789.46">5986 12882 857 0,'-16'-4'361'0,"-13"-1"-215"15,-1 5-48-15,13 13-67 16,5 6-25-16,11 5-23 16,11 8-2-16,10-6 7 15,5-2 5-15,2-8 10 16,-3-5 3-16,-5-5 8 16,-9-4 6-16,-10-1 3 15,-5-1 1-15,-14 1-1 16,-2-1-6-16,-7 0 10 0,-3 4 9 15,10 0 14-15,5 8 2 16,9 3-5-16,9 1-3 16,9 2-7-16,6-5 1 15,9 0-5-15,4-2-7 16,4-6-9-16,-4-1-19 16,-1-2-158-16</inkml:trace>
  <inkml:trace contextRef="#ctx0" brushRef="#br0" timeOffset="163932.65">5930 12705 950 0,'-4'-4'466'0,"-1"2"-195"16,5 6-124-16,9 14-131 16,3 5-109-16</inkml:trace>
  <inkml:trace contextRef="#ctx0" brushRef="#br0" timeOffset="164202.8">6432 13017 752 0,'-3'-13'415'0,"-6"-9"-80"16,-6 9-188-16,-4 5-46 0,-10 11-62 15,0 7-17 1,-1 12-18-16,15-3 2 16,9-10 2-1,-1 1 1-15,-8 30 13 0,9-4 8 0,12-4 16 16,6-20 8-16,1-5 3 16,-1-5-4-16,-1-6-16 15,-2-4-16-15,-2-5-151 16</inkml:trace>
  <inkml:trace contextRef="#ctx0" brushRef="#br0" timeOffset="164486.68">6460 13033 665 0,'6'4'435'16,"7"0"35"-16,7 8-156 16,-1 0-94-16,-6 1-48 15,-5 4-75-15,-8-6-22 0,0-2-41 16,0-1-11-16,3-8-11 15,0-3-8-15,8-9-11 16,0-4-4-16,8-1-4 16,5 2 1-16,3 4 8 15,1 4-2-15,-3 6 4 16,1 6 6-16,-9 8 8 31,-4 2 14-31,-5 10 26 0,-4 0 5 0,-2 6 10 16,-2 1-7-16,2-5-27 15,1-4 16-15</inkml:trace>
  <inkml:trace contextRef="#ctx0" brushRef="#br0" timeOffset="165057.48">8063 13091 593 0,'-20'0'302'15,"-29"-4"-74"-15,2-7-40 16,6-8-55-16,5-8-28 16,22-15-60-16,4-3-27 0,13-1-38 15,11 5-10-15,11 18-4 16,11 9 6-16,12 15 25 16,1 10 11-16,-4 17 37 15,-8 8 18-15,-25 9 30 0,-16 1 8 16,-33-2-14-16,-13 0-14 15,-3-11-36-15,9-1-15 16,23-11-20-16,12-5-4 16,27-8-6-16,13-3 1 15,16-4 3 1,9-1-2-16,2 0-93 16,-1-3-129-16</inkml:trace>
  <inkml:trace contextRef="#ctx0" brushRef="#br0" timeOffset="165371.51">8287 12747 747 0,'-32'-20'388'0,"-37"-17"-97"0,-11 4-119 16,-1 17-107-16,5 10-29 16,4 18-38-16,-1 10-11 15,3 23-7-15,-2 10-2 16,18 26-6-16,16 10-6 15,31 5 10-15,16 2 10 0,29-3 30 16,14-4 17-16,23-10 9 16,12-13-1-16,19-34-11 15,8-21-1-15,2-31 21 16,-5-20 28-16,-31-34 72 16,-19-7 26-16,-42-18 10 15,-20-9-20-15,-30-12-72 16,-17-2-29-16,-24 19-45 15,-4 15-14-15,-1 41-32 16,11 19-81-16</inkml:trace>
  <inkml:trace contextRef="#ctx0" brushRef="#br0" timeOffset="166778.49">24113 3951 635 0,'-21'-20'371'0,"-17"-17"-74"15,17-2-98-15,12-1-46 0,20 2-85 16,16 4-36-16,20 10-25 16,10 5 1-16,1 17 10 15,-6 9 7-15,-18 19-1 16,-15 9-2-16,-24 14 1 16,-21 3-2-1,-26 7-7-15,-11-1-1 0,-1-12-7 16,14-4-1-16,26-11-2 15,14-10-2-15,26-4 2 16,12-4-1-16,18-6 2 16,6 0 0-16,1-7-37 15,-2-2-134-15</inkml:trace>
  <inkml:trace contextRef="#ctx0" brushRef="#br0" timeOffset="167078.24">24411 3697 682 0,'-27'-26'409'15,"-40"-26"-32"-15,-7 5-146 16,-7 20-126-16,-5 12-40 16,-3 21-48-16,8 15-13 15,10 21-6-15,10 15-4 16,18 21-3-16,11 11 1 0,31 11 4 16,13 1 2-1,31-9 9-15,9-13 6 0,38-13 5 16,22-13 3-16,15-29 9 15,15-16 5-15,-9-40 25 16,-12-18 11-16,-25-27 16 16,-26-12 26-16,-55-33 19 15,-36-10-11-15,-53 1-29 16,-17 14-39-16,-2 43-52 16,12 21-4-16,28 33-19 15,13 11-130-15</inkml:trace>
  <inkml:trace contextRef="#ctx0" brushRef="#br0" timeOffset="168212.67">8920 13210 987 0,'7'3'402'16,"1"10"-238"-16,-2 5-43 16,-8 14-39-16,-9 3-17 15,1 0-39-15,-3-4-145 16</inkml:trace>
  <inkml:trace contextRef="#ctx0" brushRef="#br0" timeOffset="168616.87">9589 12995 899 0,'-11'-4'402'0,"-13"-1"-213"15,-4-1-44-15,3 12-82 0,0 3-33 16,9 3-34-16,5 3-8 16,12 1-5-16,9-1-1 15,9 1 4-15,4-2 6 0,3-6 7 16,0 1 1-16,-7-7 1 15,-8 0 1 1,-11-2-7-16,-4-3-1 16,-14 2 1-16,-3 0-1 15,-2 1 14-15,-1 2 4 0,6 4 6 16,4 5 2 0,9 2-2-16,5 3-2 0,11 2-5 15,4-1-2-15,4-1-8 16,1-3-1-16,1-5-20 15,-1-6-101 1</inkml:trace>
  <inkml:trace contextRef="#ctx0" brushRef="#br0" timeOffset="168746.6">9558 12780 854 0,'-6'-12'436'0,"-8"-9"-141"0,6 7-121 16,8 14-131-1,3 6-37-15,15 8-151 16,2 6-158-16</inkml:trace>
  <inkml:trace contextRef="#ctx0" brushRef="#br0" timeOffset="168854">9754 12964 579 0,'16'27'406'16,"13"21"-7"-16,-4 8-170 15,0 6-66-15,-4 8-98 16,-1 6-32-16,-7-3-50 15,-1-7-42-15,-4-17-110 0</inkml:trace>
  <inkml:trace contextRef="#ctx0" brushRef="#br0" timeOffset="169024.47">10123 13019 925 0,'-18'-2'475'16,"-26"3"-121"-16,-4 13-116 15,-10 11-109-15,5 16-36 16,7 11-53-16,1 3-19 16,5 11-21-16,1-2-13 0,1-5-219 15</inkml:trace>
  <inkml:trace contextRef="#ctx0" brushRef="#br0" timeOffset="169461.02">10217 13004 933 0,'-5'-1'412'15,"-4"1"-214"-15,1 4-60 16,7 12-74-16,1 1-22 0,8 10-20 15,1 3-10 1,5-2-7-16,-1 1-1 16,4-7-4-16,3-2 0 0,-1-13 0 15,8-6 1 1,-3-6 5-16,-3-9 2 0,-3-6 2 16,-6-1-1-1,-6-1-1-15,-2 4 0 16,-4 9-3-16,-4 8-1 0,-1 7-1 15,4 9 0 1,1 2-1-16,7 4 1 16,9-2-1-16,3-4 3 15,11-7 20-15,2-7 27 16,-1-7 64-16,-9-9 24 0,-1-3 3 16,-3-4-18-16,-9-3-57 15,-1 5-28-15,-11-7-112 0,-7 2-72 16</inkml:trace>
  <inkml:trace contextRef="#ctx0" brushRef="#br0" timeOffset="170406.4">11711 13106 636 0,'1'-8'339'0,"2"-13"-63"0,1 4-30 16,-1 7-59-16,5 8-31 0,-1 16-57 15,3 10-28-15,0 19-30 32,-2 3-7-32,0 6-13 0,-3-1-3 0,-5-11-5 15,0-5-1 1,-2-16-4-16,-2-11 2 0,5-15 0 16,-3-10 1-1,2-16 0 1,4-4-1-16,6-13-2 15,6 1-1-15,16 1-3 0,5 4 0 16,12 13-1-16,5 4 0 16,-2 14-3-1,-5 12-6-15,-8 8-145 0,-2 13-158 16</inkml:trace>
  <inkml:trace contextRef="#ctx0" brushRef="#br0" timeOffset="170655.72">12308 13078 632 0,'-5'-2'341'0,"-2"0"-66"15,1-1-45-15,21 6-49 16,9 1-33-16,18 3-51 15,8-5-22-15,7 3-36 16,-1 0-13-16,-6-5-18 16,-10 0-10-16,-12-6-71 15,-8 1-62-15,-12 1-194 0</inkml:trace>
  <inkml:trace contextRef="#ctx0" brushRef="#br0" timeOffset="170831.43">12338 13218 811 0,'6'4'416'15,"16"3"-117"-15,7 1-34 0,23-2-54 16,4-4-44 0,3 2-69-16,-6-4-27 0,-18 1-65 15,-5-1-88-15</inkml:trace>
  <inkml:trace contextRef="#ctx0" brushRef="#br0" timeOffset="171376.34">13190 13235 583 0,'-4'0'346'16,"-1"-1"-40"-16,32-2-130 0,20 1-16 16,51 3-55-16,24 3-15 15,42 8-19-15,21 2-1 16,18 1-10-16,6-2-10 0,-14-8-26 15,-19-5-14-15,-41-5-97 16,-25-4-111-16</inkml:trace>
  <inkml:trace contextRef="#ctx0" brushRef="#br0" timeOffset="171895.83">13439 12758 875 0,'11'-11'376'0,"13"-6"-188"15,4 2-24-15,-1 14-44 0,2 5-28 16,-8 14-53-16,-5 5-17 16,-8 10-12-16,-6 5-3 15,-3 8-2-15,-3 1-1 16,2-4 1-1,2-8-1-15,11-14 0 0,6-6 1 0,6-13 3 16,3-6 2 0,-1-9 0-16,-3-8-1 0,-3-11-3 15,1-4 0 1,0-3-2-16,-1 2-1 16,-4 7 0-16,-4 6-1 15,-9 11-2-15,-3 7 0 16,-7 11 3-16,-3 4 0 0,1 8 3 15,2 6 1 1,5 11 1-16,5 3 1 0,8 3-2 0,4-1 0 16,9-9-20-16,2-6-72 15</inkml:trace>
  <inkml:trace contextRef="#ctx0" brushRef="#br0" timeOffset="172216.54">13939 12603 642 0,'4'-1'333'0,"16"-2"-58"16,13 3-69-16,25 1-39 16,8-2 0-16,20-2-25 15,7-3-25-15,1 4-47 0,-7 2-22 16,-27 0-30-16,-18 2-10 16,-31-2-23-16,-6 2-16 15,-14 0-77-15,-7 0-64 16,-6 3-125-16,-4-3-90 15</inkml:trace>
  <inkml:trace contextRef="#ctx0" brushRef="#br0" timeOffset="172407.8">14341 12634 371 0,'-2'5'246'16,"-8"2"-32"-16,6 3-42 16,4 9-23-16,-1 5-33 15,3 8-6-15,0 10-5 16,-2 1 1-16,1 7 4 15,0-3 1-15,-1-6-6 16,4-8-8-16,1-14-29 16,0-6-15-16,3-8-25 15,-1-5-1-15,-2-2-217 0</inkml:trace>
  <inkml:trace contextRef="#ctx0" brushRef="#br0" timeOffset="173270.78">13603 13651 843 0,'-1'-21'393'0,"7"-22"-159"0,9 1-90 15,19 3-45-15,9 2 2 0,12 16 2 16,6 6-4-16,0 21-30 16,-5 14-22-16,-30 8-26 15,-17 9-5-15,-34 4-6 16,-19 0 0-16,-13 3-2 16,2-3-2-16,14-1-3 15,13-6-2-15,23-10-2 16,8-4 1-16,27-13 1 0,11-2 3 15,18-7 1 1,4 0-1-16,-4-2-7 0,-5-5-23 16,-13 1-83-1,-10-1-22-15,-14-4-13 0,-5 2 24 16,-12-4 84 0,1 2 25-16,-1 3 33 0,0 3 4 15,0 10 15-15,4 6 8 16,-3 8 2-16,0 2 2 15,-2 3-9-15,1-1-10 0,-3-4-14 16,3-5-5-16,3-11 1 16,-6-4-1-16,5-15-5 15,1-5-4 1,7-9-6-16,7-3-3 16,3-2-10-1,5 5-2-15,2 8 3 0,3 3 4 0,0 18 39 16,-7 9 20-1,-4 12 18-15,-4 10 7 0,-6 10-14 16,0 1-15-16,-2 4-18 16,0-3-3-1,0-10-135-15</inkml:trace>
  <inkml:trace contextRef="#ctx0" brushRef="#br0" timeOffset="186374.08">15315 13289 859 0,'0'0'485'0,"0"-1"-118"16,-1 0-91-16,0 0-32 0,0 1-63 15,-1 0-32-15,1 0-65 16,0 0-23-16</inkml:trace>
  <inkml:trace contextRef="#ctx0" brushRef="#br0" timeOffset="-213724.29">2330 14003 742 0,'-25'-7'350'0,"-29"-9"-126"0,-2 3-43 16,8 19-60-16,3 3-26 16,10 13-56-16,8 6-23 15,11 4-21-15,12 4-10 16,19-2 3-16,13 2 6 15,17-10 7-15,6-4 7 16,3-9 3-16,0-6 0 16,-13-7 6-16,-11-1 7 15,-24-5 9 1,-15 0-1-16,-26 5-12 16,-10 5-10-16,-13 12-13 15,2 8-2-15,9 15 0 0,8 6 0 0,18 9-2 16,6 4-1-16,23-6 0 15,11-6 0 1,16-14 2-16,10-10 1 16,9-13 1-16,1-6 4 15,-4-10 6-15,-6-6 5 0,-13-4 9 32,-8-5 0-32,-10 3-4 0,-4 8 0 0,-5 5-4 15,2 8-2-15,-4 10-1 16,-2 1-2-1,-1 4-1-15,-1-1 1 16,0-2-2-16,0-3 1 0,1-5 1 0,0-5 2 16,1-6 2-1,-1 3 2 1,0 0-6-16,8-27-4 0,46-31-7 16,-29 31-4-16,-2 5-1 15,4 12 1-15,-9 9 10 16,4 8 0-16,-4 12 8 15,-5 5 1-15,0 6-5 16,-2-2 3-16,-3 0-5 16,0-1 0-16,2-2-23 15,-1-2-92-15,2-4-327 16</inkml:trace>
  <inkml:trace contextRef="#ctx0" brushRef="#br0" timeOffset="-213565.69">2798 14501 542 0,'8'-11'301'0,"10"-7"-58"16,0 16-70-16,-4 14-61 0,-5 11-19 15,-1 14-19-15,-2 0-12 16,-4-1-23-16,5-1-10 16,-1-11-330-16</inkml:trace>
  <inkml:trace contextRef="#ctx0" brushRef="#br0" timeOffset="-213432.36">2842 14123 950 0,'-1'0'350'16,"-1"0"-238"-16,9 18-110 16,8 6-40-16</inkml:trace>
  <inkml:trace contextRef="#ctx0" brushRef="#br0" timeOffset="-213134.71">3404 14477 820 0,'-4'-18'379'15,"-5"-16"-163"-15,-5-1-52 16,-8 13-74-16,-4 10-29 15,-12 18-45-15,-3 15-10 0,2 17-13 16,6 6-5-16,18 4-3 16,8-1-1-16,21-6 4 15,4-4 4 1,13-9 9-16,1-5 6 16,-4-13 13-16,-1-4 4 0,-11-7 20 15,-6-4 8 1,-11-4-1-16,-7-3-5 0,-8-3-41 15,-2-4-124-15</inkml:trace>
  <inkml:trace contextRef="#ctx0" brushRef="#br0" timeOffset="-212891.48">3438 14507 566 0,'11'8'372'0,"10"8"10"0,-4 1-69 15,-4 5-105-15,-7-2-54 16,-6-3-81-16,3 0-25 15,-2-8-29 1,8 1-6-16,-1-13-7 0,6-4-4 0,1-11-4 31,1-7-2-31,12 1-5 0,-1-1 0 16,4 8-2-16,-3 10 2 16,-4 8 6-1,-5 9 3-15,-8 12 7 0,-5-4 1 16,-4 5 0-1,3 0-2-15,3-6-122 0</inkml:trace>
  <inkml:trace contextRef="#ctx0" brushRef="#br0" timeOffset="-212693.32">3943 14449 1080 0,'6'-1'492'16,"8"2"-210"-16,3 10-75 0,12 11-63 15,4 4-24 1,10 6-33-16,-2 0-12 0,-16 1-17 16,-13-6-6-16,-24-7-3 15,-10-5-3-15,-11-9-11 16,-5-3-5-16,3-2-106 16</inkml:trace>
  <inkml:trace contextRef="#ctx0" brushRef="#br0" timeOffset="-212190.95">4729 14686 726 0,'17'0'383'0,"7"-2"-93"16,-12 19-110-16,-9 16-18 15,-27 14-40-15,-8 6-31 16,-1-6-59-16,5-6-111 16</inkml:trace>
  <inkml:trace contextRef="#ctx0" brushRef="#br0" timeOffset="-211647.54">5903 14629 734 0,'7'-6'369'0,"7"-6"-115"0,-5 1-32 16,-2-4-62-16,-7-7-26 15,-2-11-41-15,-9 0-16 16,-4 2-31-16,-3 5-18 16,-13 15-28-16,-7 8-10 0,-6 18-7 15,0 14 2 1,12 8 8-16,13 2 1 0,24 1-2 31,10-6-1-31,21-7 0 0,6-4 2 16,8-14 7-16,-2-7 4 15,-11-10 9-15,-5-6 2 16,-14-10 5-16,-2 2-2 16,-6-1 0-16,-6-3-3 15,-2 12 5-15,-2 6 4 16,-6 7 1-16,5 7 3 16,-1 8-5-16,5 2-7 15,11 5-3-15,2 2-4 0,6-3-5 16,-3-3-1-16,5-2-36 0,-1-4-83 15</inkml:trace>
  <inkml:trace contextRef="#ctx0" brushRef="#br0" timeOffset="-211441.26">6402 14478 1125 0,'11'-6'467'16,"30"1"-279"0,14 4-22-16,11 1-50 15,3 2-35-15,-13 4-46 0,-13-5-13 16,-10 3-117 0,-8 0-111-16</inkml:trace>
  <inkml:trace contextRef="#ctx0" brushRef="#br0" timeOffset="-211287.28">6471 14584 762 0,'2'7'443'0,"0"4"-37"0,29-3-154 16,8-2-28-16,19-4-23 16,6 0-31-16,-4 1-75 15,-5-3-12-15,-14 5-712 16</inkml:trace>
  <inkml:trace contextRef="#ctx0" brushRef="#br0" timeOffset="-210755.39">7379 14603 470 0,'-6'0'299'15,"4"0"15"-15,10 4-143 16,37-4-30 0,19 1-4-16,49-2 10 0,24 1-6 0,48 0-12 31,12 0-1-31,19 7-29 0,-4-7-21 0,-43 3-53 31,-18 0-73-31,-64-1-490 16</inkml:trace>
  <inkml:trace contextRef="#ctx0" brushRef="#br0" timeOffset="-210256.13">7678 14139 426 0,'10'-9'265'0,"14"-11"27"16,8 3-97-16,7 13-43 0,-3 4-27 15,-8 14-53 1,-11 9-14-16,-12 11-22 0,-5 6-3 16,-11 7-10-16,4 0-4 15,6-6-3-15,6-5 1 16,13-12 13-16,4-12 9 15,7-16 7 1,6-11 0-16,-2-17-6 0,0-4-5 0,-7-7-7 31,-7-2-4-31,-6 4-11 0,-4 5-5 16,-4 17-14-16,-3 11-9 16,-4 16 1-16,-2 7 1 15,1 14 6-15,2 6 7 16,4 4 0-16,7 4 0 0,6-9 1 15,1 1-21 1,5-11-195-16</inkml:trace>
  <inkml:trace contextRef="#ctx0" brushRef="#br0" timeOffset="-210011.12">8176 13845 827 0,'27'-11'408'16,"14"-9"-157"-16,7 14-48 16,-2 6-37-16,-15 8-59 15,-10 8-27-15,-25 6-38 0,-10 6-4 16,-19 9-7-16,-2-1-8 16,8-6-14-16,7-4-6 15,29-12-3-15,19-5-1 16,18 0-1-16,10-1 2 15,6 1 2 1,-9 3 13-16</inkml:trace>
  <inkml:trace contextRef="#ctx0" brushRef="#br0" timeOffset="-209571.26">7816 14992 948 0,'5'1'413'0,"9"12"-169"16,-3 6-67-1,0 10-26 1,0 7-12-16,-3 1-42 0,0-3-18 16,-1-1-29-1,-2-9-11-15,-2-11-15 0,1-5 2 16,0-13 3-16,0-8 2 15,0-15 5-15,2-7-3 16,13-2-3-16,1-2-2 16,19 5 3-16,13 6 6 15,14 9 19-15,8 8 6 16,-1 13-15-16,-8 0-1 16,-12 11-334-16</inkml:trace>
  <inkml:trace contextRef="#ctx0" brushRef="#br0" timeOffset="-208019.3">9257 14565 810 0,'7'1'364'15,"16"2"-121"-15,12 0-108 16,23 1-40-16,4-2-13 0,1-1-55 15,-6 4-136-15</inkml:trace>
  <inkml:trace contextRef="#ctx0" brushRef="#br0" timeOffset="-207860.13">9306 14718 953 0,'5'1'422'0,"6"-1"-167"15,21 1-58-15,28-1-65 16,5 0-9-16,17 4-48 16,-6 1-74-16</inkml:trace>
  <inkml:trace contextRef="#ctx0" brushRef="#br0" timeOffset="-207320.75">10194 14719 813 0,'24'0'312'0,"18"-1"-203"0,50-1-49 15,31 0 30-15,56 0 68 16,41 1 26 0,50-2 16-16,15 0-22 15,18-2-63-15,-15-4-33 0,-35-3-48 0,-34 1-11 16,-63-2 338-16</inkml:trace>
  <inkml:trace contextRef="#ctx0" brushRef="#br0" timeOffset="-206215.79">11018 14244 432 0,'28'-14'320'0,"24"-8"11"16,-7 7-121-16,-8 7-39 16,-18 11-64-16,-12 10-16 15,-15 14-23-15,-9 9-5 16,-9 16-21-16,3 3-15 15,14-2-14-15,12-5-1 16,18-16 2-16,11-9 2 0,7-17 5 16,-6-13 1-1,4-14-1-15,-1-9 0 0,-4-15-2 16,6-1-1-16,-9-7-3 16,-4 0-4-16,-5 20-5 15,-7 7-3-15,-11 24 5 16,-2 11 6-16,-8 19 12 15,-1 12 4-15,4 12-4 16,4-2-5-16,11-4-13 16,8-8-20-16,11-23-119 15,6-5-139-15</inkml:trace>
  <inkml:trace contextRef="#ctx0" brushRef="#br0" timeOffset="-205929.19">11591 13862 1026 0,'6'-6'438'0,"10"-5"-214"0,4 0-34 15,13 10-44-15,1 2-24 16,-6 13-62-16,-6 4-18 0,-16 7-19 15,-9 6-2-15,-22 4-4 16,0 0-2 0,6 0-9-16,10-7-4 0,20-11-2 15,14-7 0-15,26-4 2 16,7-4 2-16,11 1 0 16,-2 6 7-16,-26-1-81 15</inkml:trace>
  <inkml:trace contextRef="#ctx0" brushRef="#br0" timeOffset="-204807.22">10729 15145 583 0,'14'-14'330'15,"1"-11"-68"-15,17-1-83 16,4 4-17-16,-2 9-52 15,6 7-23-15,-15 20-41 16,-8 10-17-16,-23 14-3 16,-11 6 3-16,-11 3 2 15,2-2-3-15,6-7-8 16,15-8-2-16,15-17 3 16,8-10 4-16,18-13 7 15,1-7 0-15,6-10-4 0,-3 0-4 16,-4-1-11-16,-4 5-2 15,-8 8-6-15,-3 1-2 16,-11 13-3-16,-5 3-1 16,-8 11 4-16,-7 9 5 0,-1 4 6 15,3 2 1 1,8-2-5-16,9-4-2 0,13-7-2 16,0-5 1-16,5-10-319 15</inkml:trace>
  <inkml:trace contextRef="#ctx0" brushRef="#br0" timeOffset="-204498.52">11348 14956 1017 0,'7'0'443'0,"4"-4"-198"16,36 4-107-16,18 0-24 0,21 0 4 16,5 0-15-1,-9 2-39-15,-6 4-18 0,-18-6-24 16,-8 3-10-16,-18-3-26 15,-14-3-62 1,-17 5-140-16,-6-1-72 16,-14 8-175-16</inkml:trace>
  <inkml:trace contextRef="#ctx0" brushRef="#br0" timeOffset="-204277.12">11734 15023 412 0,'1'1'315'16,"-8"-7"6"-16,7 12-92 0,-6-1-39 16,-1 5-62-16,5 16-12 15,1 5-11-15,0 7-5 16,2 11-21-16,0 0-17 16,6-4-30-16,1-3-10 15,-4-14-5-15,5-5-1 0,-9-11 5 16,2-8-24-16</inkml:trace>
  <inkml:trace contextRef="#ctx0" brushRef="#br0" timeOffset="-203723.08">10800 15609 674 0,'-5'0'333'0,"1"1"-130"0,8-1-67 15,11 0-32-15,77 3-11 16,17-3 28-16,24-2 17 15,35 2 18-15,9-2 1 16,11-4-23-16,3 1-24 16,-39-5-50-16,-20 6-27 15,-61-1-153-15,-35 1-10 16</inkml:trace>
  <inkml:trace contextRef="#ctx0" brushRef="#br0" timeOffset="-203201.55">11044 15980 1051 0,'11'-8'403'0,"20"-3"-277"31,-16 7-12-31,1-1 1 0,57-13-14 0,11 15-29 16,-7 6-18-16,-48 18-20 16,-17 0-3-16,-26 8-4 15,-11 0 0-15,-15 3-8 16,-2 2-5-16,4-9-9 15,4-2-2-15,23-7-7 0,10-8-1 16,23-1 2-16,11 0 2 16,18-6 6-16,7 2 2 15,5-2-1-15,-1-1-1 16,-11 0-283-16</inkml:trace>
  <inkml:trace contextRef="#ctx0" brushRef="#br0" timeOffset="-202800.25">11624 16044 880 0,'0'0'422'15,"1"0"-171"-15,2 10-101 16,1 5-34-16,0 5-42 16,-3 6-19-16,-1-1-24 15,0 1-9-15,-5-9-13 16,1-6-2-16,0-10 4 15,-2-4-1-15,0-7 2 16,-2-6 0-16,-1-8-5 16,1-1-1-16,3 0-4 15,6-1-4-15,11 8-6 16,6-1 0-16,9 6 2 0,0 7 1 16,0 4 3-1,-2 0-1-15,2 4 2 0,-1-2 1 16,0 1 1-16,1 1 3 15,-8-2 1-15,-2 0 4 16,-4-3 16-16,-5 0 11 16,-2 6 18-16,-1 1 8 15,0 15 15-15,-2-1 4 0,2 10 3 16,-2-2-4-16,3 3-24 16,0 1-18-16,1-2 333 15</inkml:trace>
  <inkml:trace contextRef="#ctx0" brushRef="#br0" timeOffset="-197834.08">13206 14622 891 0,'-3'0'379'0,"3"2"-220"0,7 0-51 0,-5-2-67 16,29 6-15-16,93 9-10 15,-33-10-15-15</inkml:trace>
  <inkml:trace contextRef="#ctx0" brushRef="#br0" timeOffset="-197667.28">13193 14765 828 0,'1'1'405'0,"6"4"-133"15,23-4-90 1,22 0-28-16,31-1-33 0,10 0-28 0,-2-1-42 16,-8 1-61-16</inkml:trace>
  <inkml:trace contextRef="#ctx0" brushRef="#br0" timeOffset="-197222.96">14219 14820 819 0,'0'-2'351'0,"17"-4"-165"15,23 0-52-15,56 4-39 16,24 1 7-16,56 1 3 15,25 2-11-15,27 0-3 16,8 2-10-16,-4-2-29 16,-10-2-11-16,-46-4-137 15,-24-7-139-15</inkml:trace>
  <inkml:trace contextRef="#ctx0" brushRef="#br0" timeOffset="-196748.13">14628 14290 771 0,'-12'-12'419'15,"-6"-6"-118"-15,13-3-135 0,11-1-40 16,29-1-53-16,11 4-11 15,23 2-11-15,7 10-10 16,-10 9-23-16,-13 7-10 16,-41 12-11-16,-22 6-7 15,-44 19-6-15,-11 13 0 0,-7 5 6 16,11-1 3 0,24-16 4-16,15-11 1 15,24-13 5-15,14-9 4 16,29-5 3-16,9-8 2 15,23-3-5-15,-3-4-3 16,-3 3-32-16,-8-3-128 16</inkml:trace>
  <inkml:trace contextRef="#ctx0" brushRef="#br0" timeOffset="-196383.42">15081 14464 250 0,'3'-4'197'0,"8"-2"51"15,-1 3-50-15,-1 9-21 0,-2 2-12 16,-7 8-26 0,0 1-14-16,-7 1-39 0,1 0-17 15,1-6-20-15,-4-3-4 16,8-9-2-16,-3-2-5 16,-4-14-8-16,9-1-5 15,-3-8-13-15,6 0-5 16,6 3-7-16,-3-2-2 15,11 6-3-15,-9 2 1 0,6 5 1 16,4 4 2 0,7 3 1-16,5-2 0 15,4 6 2-15,-4-3-1 16,-9 3 1-16,-1 5 1 16,-10 7 6-16,-2 4 3 0,-5 14 8 15,-3 2 1 1,-2 1-4-16,1 5-4 0,8-8-4 15,5-4-106 1</inkml:trace>
  <inkml:trace contextRef="#ctx0" brushRef="#br0" timeOffset="-196024.06">15623 14427 815 0,'2'2'352'16,"-4"3"-170"-16,-4 8-40 15,-7 7-51-15,1 6-13 16,3 5-36 0,5-1-7-16,11-1-1 15,3-6 2-15,12-8 10 16,7-4 9-16,4-11 5 15,1-6 2-15,-4-10-4 0,-2-6-4 16,-9-5-9-16,-2-4-6 16,-7-10-8-16,-3 3 0 15,-5 5 1-15,-1 5 0 16,-1 19-5-16,1 9-7 16,2 18-9-16,1 11-3 15,3 15-4-15,-1 1 1 0,-4 1-1 16,-2-1-53-16</inkml:trace>
  <inkml:trace contextRef="#ctx0" brushRef="#br0" timeOffset="-195650.13">14852 14957 888 0,'3'7'392'0,"20"5"-181"0,19 0-34 0,33-1-30 16,11-1-26-16,15-4-41 15,-4-6-20-15,-16 0-30 16,-7-3-10-16,-29-3-16 16,-13 2-7-16,-24-3-59 15,-10 4-46-15,-22 3-123 16,-8 1-63-16,-7 9-85 15</inkml:trace>
  <inkml:trace contextRef="#ctx0" brushRef="#br0" timeOffset="-195436.38">15167 15032 370 0,'-2'1'245'0,"0"3"3"16,2 0-29-16,0-4-43 15,0 0-13-15,4 13-20 16,17 42-10-16,-16-18-35 0,-4 4-17 15,-1 14-19-15,0-1 14 16,-2 3 23-16,-4-3 9 16,1-11-1-16,1-8-19 15,4-15-31-15,1-5-14 16,5-8-15-16,-4-6-2 16,1 0-153-16</inkml:trace>
  <inkml:trace contextRef="#ctx0" brushRef="#br0" timeOffset="-179742.02">16731 14768 1060 0,'-9'23'465'15,"-9"13"-256"-15,-9 9-90 0,0-1-28 16,6-13-373-16</inkml:trace>
  <inkml:trace contextRef="#ctx0" brushRef="#br0" timeOffset="-179207.15">17425 14583 609 0,'0'-7'340'0,"-3"-11"-54"15,-5 5-67-15,-9 0-77 16,-8 6-31-16,-10 12-52 16,-3 8-19-16,0 14-30 15,7 6-10-15,17 7-12 16,13-1-3-16,24-2 8 15,14-10 6-15,19-14 20 16,2-10 15-16,-7-11 17 16,-11-7 8-16,-25-8-2 0,-13-3-9 15,-17-1-18-15,-8-1-14 16,-8 6-107-16,4 1-116 16</inkml:trace>
  <inkml:trace contextRef="#ctx0" brushRef="#br0" timeOffset="-178909.24">17659 14628 734 0,'0'10'389'15,"-4"6"-99"-15,1 3-159 16,-3 0-38-16,-1 1-53 16,3-3-13-16,1-3-9 15,0-5 1-15,2-9 4 16,1-6 1-16,1-12-2 15,3-6-4-15,7-9-6 16,4-1-2-16,14 5 16 16,5 2 8-16,13 10 17 15,5 6 8-15,-8 8-1 0,-7 8 0 16,-18 11-5 0,-9 5-9-16,-14 9-15 0,0 2-9 15,-3 5-49-15,3 1-105 16</inkml:trace>
  <inkml:trace contextRef="#ctx0" brushRef="#br0" timeOffset="-178668.79">18274 14720 459 0,'4'-6'321'0,"2"-9"41"15,-6 2-101 1,-5-2-78-16,-9 0-24 0,-11-2-29 15,-5-1-8-15,-8 2-27 16,-1 3-16-16,9 13-43 16,-1 3-16-16,13 15-16 15,8 1-5-15,10 7 1 16,9 5 0-16,13-6 4 0,5-2 2 16,7-9 3-16,2-6 5 15,-4-9-73-15,-2-4-76 16</inkml:trace>
  <inkml:trace contextRef="#ctx0" brushRef="#br0" timeOffset="-178549.68">18151 14433 1066 0,'-13'-7'502'0,"-8"-4"-225"0,6 8-110 16,15 3-119-16,11 9-112 15</inkml:trace>
  <inkml:trace contextRef="#ctx0" brushRef="#br0" timeOffset="-178224.54">18396 14488 548 0,'5'-2'337'16,"4"2"4"-16,16 6-205 0,1 4-27 15,4 7-27 1,4-3-8-16,-3-1-16 16,0-5-6-16,-3-2-19 0,-8-3-8 15,-12-3-3 1,-9 0-5-16,-16-1-6 0,-12 1-3 16,-4 1-3-16,-2 4 6 15,4 5 17 1,8 4 4-16,10 10 0 15,6 1-6-15,13 3-16 16,7 1-2-16,12-5-2 16,4-1-1-16,15-9-80 0,2-6-48 15,11-8-210 1</inkml:trace>
  <inkml:trace contextRef="#ctx0" brushRef="#br0" timeOffset="-177878.49">19015 14537 911 0,'-14'-10'424'16,"-14"-6"-187"-16,-2 5-67 15,-9 7-89-15,7 8-29 16,3 11-36-16,7 2-12 16,16 3-8-16,7-1-3 0,17 0 4 15,6-2 3-15,5-3 2 16,-2-5-3-16,-5-6-41 15,-5 1-14-15,-13-5-25 16,-9 0 2-16,-15-4 41 16,-7 3 17-16,-6 2 51 15,3 2 19-15,5 6 24 16,7 2 4-16,12 9-7 16,10-1 4-16,13 2 6 15,8 1 10-15,19-5 28 16,-2-4-2-16,-1-6-11 15,-6-5-15-15,-10-5-35 16,3-7-67-16</inkml:trace>
  <inkml:trace contextRef="#ctx0" brushRef="#br0" timeOffset="-176599.71">2120 16696 371 0,'3'-15'277'0,"3"-15"56"16,-1 0-101-16,-4 1-68 16,-1 4-13-16,-11-1-31 15,-9 4-14-15,-4 16-37 16,-8 3-22-16,-7 17-29 16,4 10-8-16,-1 10-14 15,10 5-4-15,14 1-8 16,13 2 0-16,20-7 9 15,8-6 2-15,12-13 11 0,0-12 6 16,-1-13 4 0,2-9 4-16,-9-7 3 0,-4-6-1 15,-12-3 0-15,-8 1-3 0,-9 4-4 16,0 4-3 0,-6 11 4-16,-4 7 9 15,1 17 28-15,-4 10 15 16,2 12 11-16,2 5-8 15,6 2-27 1,8 2-16-16,16-7-23 16,10-4-5-16,7-15-104 15,6-7-98-15</inkml:trace>
  <inkml:trace contextRef="#ctx0" brushRef="#br0" timeOffset="-176381.79">2629 16533 1103 0,'0'3'492'16,"8"-2"-216"-16,13 5-89 15,20-6-103-15,13 0-8 0,7 2-37 31,-1-2-17-31,-13-2-82 0,-9-2-94 16</inkml:trace>
  <inkml:trace contextRef="#ctx0" brushRef="#br0" timeOffset="-176192.08">2662 16654 864 0,'15'4'424'0,"12"5"-156"16,21-3-63-16,9-4-18 15,0 3-53-15,-2-4-30 16,-16 6-63-16,-8 1-26 16</inkml:trace>
  <inkml:trace contextRef="#ctx0" brushRef="#br0" timeOffset="-175539.99">3631 16647 935 0,'8'4'339'0,"31"2"-253"0,37 1-41 16,56-6 25-16,37-1 28 15,53-5 42-15,25-2-6 16,30 3-12-16,3-2-27 16,-3-3-53-16,-19-2-8 15,-45-10-71-15,-31-2-73 16</inkml:trace>
  <inkml:trace contextRef="#ctx0" brushRef="#br0" timeOffset="-174952.49">4219 16153 274 0,'-19'4'211'0,"-25"2"83"15,-1-3-34-15,6-16-29 0,5-8-9 16,15-12-79-16,12-9-37 0,11-3-69 15,8-3-26-15,16 11-15 16,4 8 4 0,17 20 18-16,3 15 3 15,2 24-1-15,-7 11-1 0,-21 11-8 16,-18 7-1 0,-26 2 2-16,-9-1 0 0,-6-4-14 0,6-8-10 15,7-18-27 1,6-13 1-16,8-18 8 15,6-7 6-15,12-10 22 0,6 4 4 16,17 6 13-16,3 7 3 16,8 7 1-1,0 3-5-15,-10 5-8 0,0 0-66 0</inkml:trace>
  <inkml:trace contextRef="#ctx0" brushRef="#br0" timeOffset="-174639.11">4533 16293 319 0,'6'7'200'0,"1"7"1"0,2 1-37 16,-5-6-28-1,-2-2-10-15,2-7 13 0,-4-2-6 16,0 1-26-16,0 0-14 15,4-20-55-15,10-37-15 16,-7 26-11-16,0-1-3 16,6 6 8-16,3 8 3 15,6 13-3-15,-2 3-1 0,3 12-9 16,3 1-1-16,-1 4 4 16,0 5 4-16,-6 3 14 15,-6 4 8-15,-8 0 5 16,-1 1 0-16,-2-3-19 15,4-3-63-15</inkml:trace>
  <inkml:trace contextRef="#ctx0" brushRef="#br0" timeOffset="-174185.16">5411 15944 835 0,'-20'-6'411'0,"-13"-1"-141"0,-11 7-96 15,-3 9-31-15,3 12-61 16,3 5-34-16,17 11-50 16,7 3-10-16,17 7-4 15,10 4 3-15,17-1 10 16,7-2 3-16,14-9 7 15,0-9 4-15,-5-14 14 16,1-10 10-16,-18-9 13 16,-10-9 11-16,-10-6 6 15,-18-2-6-15,-22 1-13 0,-10 0-15 16,-8 4-31-16,8 6-39 16,25 0-224-16</inkml:trace>
  <inkml:trace contextRef="#ctx0" brushRef="#br0" timeOffset="-173949.73">5525 16039 1081 0,'2'-4'492'0,"2"-2"-229"0,-4 2-144 16,1 6-36-16,-1 7-47 15,-3 6-10-15,2 4-11 16,1 0-3-16,4 4-5 15,5-2-7-15,8 0 3 16,3 0 3-16,5-9 1 16,2-1 5-16,0-9-11 15,2-5-28-15,-5-8-124 16,-3 0-79-16</inkml:trace>
  <inkml:trace contextRef="#ctx0" brushRef="#br0" timeOffset="-173824.34">5759 16056 414 0,'-4'-10'327'16,"-2"-4"56"-16,-3 8-60 15,4 12-93-15,-1 11-30 16,2 15-50-16,3 6-16 16,2 12-36-16,8 2-22 0,1-4-25 15,3-5-33 1,7-12-616-16</inkml:trace>
  <inkml:trace contextRef="#ctx0" brushRef="#br0" timeOffset="-173286.86">6141 16006 859 0,'-15'0'374'0,"-19"2"-193"16,-3 1-54-16,3 19-71 16,-1 3-18-16,10 13-27 15,4 8-6-15,16 6-2 31,5 1-1-31,22 0 8 0,2-12 8 16,27-16 30-16,15-10 16 16,6-25 31-16,8-8 13 15,-23-18 11-15,-17-8 2 16,-27-4-15-16,-20-2-17 16,-31 2-39-16,-13 8-23 0,-18 16-34 0,2 14-12 15,13 14-94-15</inkml:trace>
  <inkml:trace contextRef="#ctx0" brushRef="#br0" timeOffset="-173075.57">6462 16461 1517 0,'-1'3'597'0,"-5"2"-428"16,4 2-58-16,2-9-56 16</inkml:trace>
  <inkml:trace contextRef="#ctx0" brushRef="#br0" timeOffset="-172562.02">6543 16123 954 0,'-4'-1'463'0,"2"-4"-197"0,6-2-64 15,21-5-80-15,10-5-27 16,24 2-12-16,9-4-3 16,6 6-30-16,-8 5-17 15,-21 1-25-15,-13 13-9 16,-27 11-3-16,-11-1 0 16,-17 7 5-16,-7-5 5 15,-3-9 4-15,11-1-1 0,18-5-7 16,7-1-1-16,21 1 0 15,6 0-1-15,11 7 14 16,3 2 4-16,-5 6-1 16,-9 5 8-1,-24 6 12-15,-15 3-1 0,-26 0 7 16,-7 0-6-16,-10-9-26 16,-4-6-66-16</inkml:trace>
  <inkml:trace contextRef="#ctx0" brushRef="#br0" timeOffset="-172126.59">5969 16654 840 0,'-3'-2'447'16,"2"2"-152"-16,15-1-86 15,20 3-24 1,42 3-31-16,26-1 8 0,34 6-28 16,10-3-16-16,7 2-49 15,-15-2-19-15,-20-4-26 16,-18-4-7-16,-35-11-2 15,-9-4-13-15,-22-3-85 0,-11 3-556 16</inkml:trace>
  <inkml:trace contextRef="#ctx0" brushRef="#br0" timeOffset="-170552.61">5037 16949 583 0,'0'2'398'16,"-1"-2"8"-16,-4 3-206 0,4-3-41 15,0 0-66 1,-12 24-20-16,-14 34-21 16,15-26-10-16,11-3-31 15,5 2-11-15,16-4-9 0,11-3 0 0,14-2 8 32,3-5 5-32,-3-3-31 15,-6-7-87-15</inkml:trace>
  <inkml:trace contextRef="#ctx0" brushRef="#br0" timeOffset="-170365.08">5289 17015 727 0,'-3'-3'473'16,"-6"-4"-13"-16,3 7-206 0,3 9-57 16,-1 11-80-16,2 3-27 15,2 18-37-15,0 6-7 16,3 9-17-16,3 6-15 15,0-4-16-15,2-5-33 16,1-12-169-16,1-8-18 16</inkml:trace>
  <inkml:trace contextRef="#ctx0" brushRef="#br0" timeOffset="-170003.16">5496 17061 1053 0,'-1'-2'524'0,"0"1"-189"16,5 3-112-16,-4-2-100 0,22 11-32 16,54 27-24-16,-24-13-12 15,-13 5-31-15,-10 6-10 16,-28 3-9-16,-10 5-6 15,-14-4-18-15,-3-5-11 16,5-17-9-16,2-12-9 16,17-23-1-16,6-16 9 15,22-20 9-15,11-10 12 16,15-4 24-16,-1 5 14 16,-25 9 34-16,-13 12 6 0,-37 14-5 15,-19 4-7-15,-14 17-32 16,0 2-7-1,10 5-6-15,12 6 3 0,23-2-130 16</inkml:trace>
  <inkml:trace contextRef="#ctx0" brushRef="#br0" timeOffset="-169398.44">7621 16592 864 0,'1'-15'351'0,"12"-11"-205"0,6-2 1 0,14 7 0 31,0 4-13-31,0 10-36 0,1 9-31 0,-11 17-43 31,2 8-3-31,-6 4-3 0,-1-6 2 16,5-10 11-16,-2-11 11 0,5-11 24 16,-1 0 5-1,-7-12-6-15,-4-1-7 0,-13 1-28 0,-6-4-19 31,-7 11-156-31,-8 7-98 0</inkml:trace>
  <inkml:trace contextRef="#ctx0" brushRef="#br0" timeOffset="-169208.91">7716 16868 979 0,'14'0'492'15,"21"-4"-150"1,9 0-21-16,16-5-74 0,5 1-64 0,1 1-94 16,0-1-33-1,-19 0-18-15,-8 0-65 16</inkml:trace>
  <inkml:trace contextRef="#ctx0" brushRef="#br0" timeOffset="-165808.2">8741 16566 635 0,'-18'0'341'0,"-22"0"-72"0,0 2-64 0,7 5-83 16,9 3-24-16,18 5-37 15,9 5-13-15,23 2-12 16,11 3-4-16,20 5-3 15,4 0 3-15,6 2 3 16,2 3 0 0,-11-3-6-16,-6-2-6 0,-29-2-11 15,-21-1-2 1,-37 2-2-16,-18 0 1 16,-18-6 0-16,-4-4 1 0,8-14 0 0,9-6-2 15,23-16-1 1,17-7-6-1,37-18-3-15,17-7-1 0,23-8 3 0,4-2 10 16,-5 7 20 0,-9 6 3-16,-19 13 2 0,-15 5-6 15,-31 9-20 1,-9 2-6-16,-10 7-17 16,0 3-40-16,11 5 8 0</inkml:trace>
  <inkml:trace contextRef="#ctx0" brushRef="#br0" timeOffset="-165347.12">9193 16584 994 0,'7'-6'436'32,"14"-10"-204"-32,10 0-50 0,8 1-58 15,6 5-32-15,5 7-57 16,-4 3-13-16,-6 10-15 15,-7 5-4-15,-26 6-3 0,-12 2-3 16,-22 3 2-16,-4-4 1 16,5-7 4-1,5-1 1-15,19-9 0 16,12 0 1-16,19 1-1 16,10 1 1-16,16 4 0 15,1 5-1-15,-15 5 1 16,-13 4 3-16,-37 2 6 15,-25 1 2-15,-29-3 0 16,-9-4-2-16,4-5-10 16,8-6-7-16,25-2-155 15,7 0-133-15</inkml:trace>
  <inkml:trace contextRef="#ctx0" brushRef="#br0" timeOffset="-164672.53">9773 17027 1337 0,'1'1'529'16,"-1"0"-361"-16,4 0-79 16,-4-1-116-16,0 0-448 15</inkml:trace>
  <inkml:trace contextRef="#ctx0" brushRef="#br0" timeOffset="-164141.98">10215 16662 857 0,'-9'-2'415'0,"-9"2"-153"0,10 5-75 0,19 14-74 16,9 8-18-16,19 14-21 16,5 7-4-16,8 3-19 15,-3-1-10-15,-15-10-17 16,-5-5-8-16,-27-13-9 16,-11-3-2-16,-22-7-4 15,-8-5-2-15,-14-6-9 16,-6-6-5-16,6-4 0 15,7-5 0-15,28-7-11 16,23-7-4 0,38-15 4-16,13-4 6 0,28-7 34 15,7 2 20 1,-3 3 15-16,-11 7 3 16,-49 5-3-16,-27 0-7 15,-50 6-12-15,-18 3-7 16,-12 12-15-16,2 7-4 15,17 19 18-15,7 8-88 16</inkml:trace>
  <inkml:trace contextRef="#ctx0" brushRef="#br0" timeOffset="-163392.43">11062 16657 651 0,'7'-4'364'0,"8"-2"-69"15,-2 3-61-15,-3 8-83 16,-2 7-46-16,1 12-50 16,-1 5-8-16,1 7-7 15,-3-1-6-15,-2-5-7 16,3-3-4-16,1-13-5 15,1-7 1-15,5-13-2 16,-1-10-1-16,6-8-1 16,-3-7-3-16,4-2-3 0,-2 4-2 15,0 4-1-15,2 9 1 16,-3 9 3-16,-1 7 3 16,-9 12 5-16,0 3 2 15,-10 3-1-15,-1 2-1 16,0-4-6-16,-2-5-1 15,11-4 0-15,7-7 1 16,3-9 1-16,4-4-1 16,6-5-3-16,0-2-3 0,2 2-2 15,1 3-1-15,-3 7-1 16,0 7 2-16,-7 12 3 16,-5 7 4-16,-6 12 3 15,-6 2 0-15,2-1-3 16,3 1-5-16,2-6-113 15,1-2-126-15</inkml:trace>
  <inkml:trace contextRef="#ctx0" brushRef="#br0" timeOffset="-163171.58">11043 17056 1158 0,'14'2'481'16,"35"1"-258"-16,13-3-39 15,33 0-21-15,10-2-31 16,5-4-61-16,2 3-24 16,-20 3-40-16,-10 2-32 15,-22 2-161-15,-9 0-74 16</inkml:trace>
  <inkml:trace contextRef="#ctx0" brushRef="#br0" timeOffset="-162697.77">11268 17398 1044 0,'-15'-6'460'0,"-21"-1"-226"0,3 3-47 16,-2 8-67-16,5 7-24 15,17 7-36-15,12 6-11 0,31 7-10 16,15 4-5-16,15 0-6 16,2-3-4-16,-8-1-8 15,-9-6-2-15,-20-3-5 16,-12-1-2-1,-29-7 5-15,-11-4 1 0,-14-7 4 16,-4-5 0 0,-1-13-4-16,7-1-3 0,6 0-16 15,6 0-20-15,20 3-141 16,8 2-91-16</inkml:trace>
  <inkml:trace contextRef="#ctx0" brushRef="#br0" timeOffset="-162368.29">11530 17245 963 0,'5'-7'428'0,"11"-9"-178"0,12 3-55 0,8 9-50 15,7 4-23-15,-5 14-55 16,-8 6-12-16,-14 4-16 16,-15 6-1-16,-16 6-5 31,-12 1-3-31,-11 4-7 0,3-3-5 0,10-9-7 16,10-7-2-16,21-9 6 15,13-6 5-15,18-9 11 16,6 0 4-16,2-5 5 15,-4-1 0 1,-3 5-9-16,-3-2-4 0,-10-1-2 0,-4 3-60 16</inkml:trace>
  <inkml:trace contextRef="#ctx0" brushRef="#br0" timeOffset="-136618.57">13053 17079 706 0,'-31'-8'388'16,"-24"-6"-104"-16,14-9-70 16,8-7-24-16,21-12-57 15,12-4-28-15,30-6-33 16,15 0-14-16,29 12-16 16,14 8-1-16,14 20-7 15,17 11-5-15,21 18-9 16,14 11-4-16,29 16-9 15,10 3 0 1,11 5 0-16,-8-7-2 0,-22-8 1 0,-14-5 0 16,-30-15 3-16,-15-2 2 15,-35-12 5-15,-15-2-1 16,-37-1 3-16,-16-5-3 0,-24-2-5 16,-10-4 0-16,-26-14-4 31,-2-2 2-31,-3-12-2 0,-4-3-4 0,21 9-7 15,12 5-3-15,17 18-16 16,11 7-3-16,12 11-1 16,5 9 1-16,14 14 14 15,1 4 5-15,10 6 5 16,1 0 2-16,2-6 3 16,3-3 3-16,-3-5 2 15,1-8 1-15,-10-3 1 16,-10-6 1-16,-24-3 2 15,-9 3 0-15,-26-1-3 16,-6 7-54-16</inkml:trace>
  <inkml:trace contextRef="#ctx0" brushRef="#br0" timeOffset="-136080.51">13692 15988 626 0,'-6'0'341'0,"-10"0"-77"15,-7 5-80 1,-1 7-92-16,6 4-39 0,14 1-35 16,14-7-3-1,-4-5 16 1,0 0 20-16,34 8 40 0,-2-7 15 0,-3-6 40 15,-24-5 12-15,-13-1-10 16,-7 2-13-16,-8 1-51 16,2 0-28-16,-1 2-32 15,4-5-7-15,1-2-34 16,6 6-100-16</inkml:trace>
  <inkml:trace contextRef="#ctx0" brushRef="#br0" timeOffset="-135636.79">13724 16404 759 0,'-6'-1'373'0,"-10"2"-134"16,2 0-58-16,4 5-82 15,4 1-28-15,5 1-36 16,1 4-10-16,4-3-7 16,-1 1 1-16,12-4 30 15,2-5 20-15,9-3 41 0,0-7 19 16,-7-8 11-16,-16-6-2 16,-5 6-17-16,-12 6-15 15,-11 4-31-15,11 11-19 16,-8-1-30-16,7 0-11 15,10 0-94-15,3 0-132 16</inkml:trace>
  <inkml:trace contextRef="#ctx0" brushRef="#br0" timeOffset="-134301">14550 16118 322 0,'5'-10'243'0,"8"-10"50"15,-11 1-25-15,-14-6-37 0,-11 4-22 16,-20-5-50-16,-6 3-21 16,-2 13-49-16,0 5-24 15,11 17-44-15,6 10-17 16,17 12-23-16,9 8-4 0,19 1 9 16,8-1 6-1,16-7 4-15,10-8 1 16,7-14-23-1,2-7-5-15,-6-12-6 0,-11-6 1 0,-17-5 26 32,-6-4 7-32,-16-2 12 0,-3 3 2 15,-5 6 1 1,-4 2 1-16,4 5-5 16,0 5-3-16,5 2-7 15,1 0-3-15,3 5 2 16,1-5 2-16,0 0 6 15,0 0 5-15,0 0 9 0,0 0 4 16,0 0 6-16,0 0 2 16,0 0-1-16,0 0-3 15,1 13-6-15,42 43-3 16,-34-23-9-16,0 9-3 16,-6 15-4-16,-3 3 0 0,-7 9-1 15,-4-3-1-15,-11-12 24 16,-5-1 12-16,-8-12 22 15,-1-3 7-15,-2-19 10 16,-1-12 8-16,2-22-1 16,4-9 6-16,8-6-13 15,0-1-13-15,9 8-16 16,2 4-13-16,13 15-25 16,4 0-9-16,18 8-108 15,12 5-243-15</inkml:trace>
  <inkml:trace contextRef="#ctx0" brushRef="#br0" timeOffset="-132330.71">16422 17135 405 0,'14'-8'314'0,"16"-9"64"0,1-4-82 16,-8-1-79-16,-6 1-26 15,-9-2-40-15,-6 4-15 16,-11-6-29-16,-8-1-17 16,-16 1-25-16,-10 2-12 15,-9 12-15-15,-1 9-10 16,6 18-10-16,3 6-5 15,17 18-19-15,9 1 1 16,18-2-3-16,10 3 3 0,16-16 5 16,9-1 0-16,13-14 2 15,4-6-1-15,1-9 7 16,-3-9 0-16,-12-10-3 16,-4-8-1-16,-15-1-2 15,-2 0-2-15,-9 7 2 16,-5 9 0-16,-3 14-3 15,-5 9 0-15,3 16 1 16,-5 3 1-16,7 9 3 16,4-3 1-16,6-1-1 15,7-4-2-15,5-10 42 16,4-7-139-16</inkml:trace>
  <inkml:trace contextRef="#ctx0" brushRef="#br0" timeOffset="-131631.62">17029 17022 642 0,'-4'-9'298'16,"-1"-14"-91"-1,11-1-40-15,10-3-13 16,2-3-8-16,8 6-18 16,-3 3-9-16,-1 14-33 15,2 10-17-15,-7 16-40 0,-1 7-8 16,3 8-4-16,2 1-2 0,5-10-1 31,6-4-3-31,11-19 0 16,0-5 1-16,-3-12 2 0,-10-6 4 0,-20 0 0 15,-10-1-85-15,-24 8-207 16</inkml:trace>
  <inkml:trace contextRef="#ctx0" brushRef="#br0" timeOffset="-131365.83">17034 17286 707 0,'0'6'336'15,"5"7"-122"-15,10-2-26 16,13-2-20-16,10-2-11 16,19-3-29-16,1-4-18 15,10-5-43-15,-2-3-17 0,-13 0-19 16,-5-1-7-16,-24 4-6 15,-8 2-5-15,-10 1 5 16,-3 2-94-16</inkml:trace>
  <inkml:trace contextRef="#ctx0" brushRef="#br0" timeOffset="-130025.41">18332 16780 718 0,'-32'-6'360'0,"-25"-3"-128"16,9 9-59-16,9 6-23 15,11 9-49-15,14 7-26 16,21 13-35-16,9 10-6 16,32 11 0-16,8 1 7 15,10 0 12-15,3-5 0 16,-18-4-9-16,-16-4-7 0,-21-9-14 16,-14-5 1-16,-18-12 0 15,-12-7 0-15,-14-13-4 16,-2-9-6-16,8-15-7 31,10-1-4-31,19-8-5 0,8 2-2 16,15-8-5-16,11 1 1 15,22-3 5-15,5-7 2 16,-3 1 6-16,-10-2 6 16,-32 6 4-16,-15 10-1 0,-35 13-9 15,-11 8-5-15,-10 14-14 16,7 5-34-16,24 8-277 0</inkml:trace>
  <inkml:trace contextRef="#ctx0" brushRef="#br0" timeOffset="-129793.76">18768 17248 1328 0,'6'4'616'15,"7"-1"-280"-15,1 0-73 0,0-4-115 16,0-2-55-16,-4-4-58 31,-2-2-12-31,-4-1-86 16</inkml:trace>
  <inkml:trace contextRef="#ctx0" brushRef="#br0" timeOffset="-129330.76">19563 16770 677 0,'-18'-15'448'15,"-13"-11"-3"-15,-3 10-179 16,0 6-49-16,-7 14-91 16,-1 9-41-16,-3 17-58 15,4 13-14-15,11 20-10 0,10 11-3 16,20 7-1-16,12-6-1 16,25-11 2-16,9-10 0 15,6-16 3-15,1-9 2 16,-4-23 1-16,-4-10 2 15,-13-17 13-15,-9-7 20 16,-19-3 54-16,-13-3 16 16,-16 5 3-16,-10 5-16 0,-20 6-53 15,-11 7-18-15,-9 11-17 16,2 6-25-16</inkml:trace>
  <inkml:trace contextRef="#ctx0" brushRef="#br0" timeOffset="-128391.61">20233 17190 759 0,'-2'-9'386'0,"-6"-13"-120"15,-4 0-51-15,-13-3-62 0,-6-1-29 16,-7 4-33 0,-4 4-13-16,6 13-37 15,2 3-19-15,9 13-24 16,8 5-7-16,12 6-2 0,7 5 1 16,7 2 1-1,0-1 1-15,10-4 1 16,0-3 1-16,10-11 4 15,1-6 1-15,0-4 4 0,-4-7 2 16,-5-5 1 0,-2 3 0-16,-9-5-1 0,-2 2-1 15,-5 2 0 1,-3 1-1-16,-6 2 0 0,-1 5 0 16,1-2-2-16,-1 2 1 15,4-2-1-15,3-1 0 16,4-1 0-16,5-1 1 0,2-1 3 15,1-1 2-15,-7 2 6 16,-2 1 0-16,-7 6 0 0,-4 1-1 16,0 2-5-1,-1 1-1 1,2 2 1-16,-1 0-1 0,2 2-1 16,3 0-1-16,3 7 0 15,4 9-1-15,11 19-1 0,3 11 1 0,10 22-2 16,2 11-1-16,-4 4 1 15,-9-1 1-15,-30-10 27 16,-16-5 26-16,-25-14 42 31,-8-9 16-31,0-26-4 16,0-19-18-16,15-28-31 0,5-12-14 16,12-7-22-16,8 1-7 0,7 9-8 31,9 5-3-31,13 5-6 15,9 6-2-15,14 6 301 16</inkml:trace>
</inkml:ink>
</file>

<file path=ppt/ink/ink6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4T08:50:36.30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
  </inkml:definitions>
  <inkml:trace contextRef="#ctx0" brushRef="#br0">21875 15038 653 0,'-2'-7'408'0,"-3"-7"-41"16,3 4-108-16,-1 2-24 15,3 7-59-15,4 1-35 16,-4 10-46-16,4 10-19 16,-2 6-23-16,1 6-9 15,6 12-19-15,-6 2-9 0,2 10-8 16,0 2-74-16,1 4-262 16</inkml:trace>
  <inkml:trace contextRef="#ctx0" brushRef="#br0" timeOffset="330.24">21941 15614 692 0,'-4'4'355'0,"0"6"-100"0,-6 2-90 16,5 9-88-16,0 0-26 15,5 7-31-15,3 6-8 16,2 1-4-16,1 6-53 16,1 0-334-1</inkml:trace>
  <inkml:trace contextRef="#ctx0" brushRef="#br0" timeOffset="583.79">21942 16098 815 0,'-4'13'383'0,"-1"17"-129"16,-1 8-20-16,-3 15-37 16,5 14-25-16,-2 10-39 15,5 3 0-15,5-17-2 16,-3-12 8-16,8-17-26 15,-2-12-22-15,-1-5-96 16,1-3-527-16</inkml:trace>
  <inkml:trace contextRef="#ctx0" brushRef="#br0" timeOffset="2585.73">18161 14940 286 0,'-21'1'182'15,"-17"0"7"-15,13 0-57 0,5-1 1 16,14 0-6-1,2 0-17-15,10 0-24 0,-6 0-5 16,0 0 0-16,12 0 6 16,33 6 0-16,-30-5-4 15,2 2-6-15,1-2-3 16,5-2-5-16,2-4-4 16,3 2-9-16,6-2-4 15,5-2-12-15,6 2-4 0,5-3-10 16,1 3-4-16,6-2-6 15,6 0-2 1,10 0-2-16,9 0-1 0,9 7 1 16,-3 0-1-16,3 1 1 15,-1 3-1-15,10 1 0 16,8 1-1-16,-2-1 0 16,6 2-1-16,-1-7 0 15,1 3-1-15,-4-2-1 16,-3-1 0-16,-3 0-2 15,2-4 1-15,9 3 1 16,-3-1 1-16,7 2 3 16,2-1 1-16,4 1 2 0,3 0 0 15,-7 1-1-15,0 5 0 16,-11-7-2-16,-5 0 0 16,-22-5-2-16,-10-2-1 15,-8 2-1-15,-3-2-1 0,8 4 3 16,-2 1-1-16,-5 3-2 15,-3 1 1-15,-11 1-4 16,-6 0 0-16,-6-2 0 31,-6 1-2-31,-11-1 1 16,-4 0 0-16,-9 0-1 16,-5 0 1-16,-8-1-2 0,-5 0 0 15,-6 0 0 1,-5-4 0-16,3 3 1 0,-4-2 0 15,1 3 0-15,-1 1-1 0,-15-1 0 16,1-1 1-16,-8-5 2 16,-4-1 0-1,4-5 1-15,2-1-1 16,5 0 0-16,10 2 0 0,11 1-1 0,2 3 1 16,11 1 0-1,4 3 1-15,4-1-2 0,10-1-1 16,7 5-2-1,1 1-2-15,14 6-1 16,10 4 0-16,15 12 0 16,8 5 1-16,1 7 2 15,-6 1 1-15,-11-2 1 16,-6-2 1-16,-16-8-1 16,-7-2 0-16,-20-7 0 15,-11-5 2-15,-21-4 4 16,-6-2 4-16,-11 0 9 15,-6 3 2-15,-6 1-3 16,0 5-4-16,1-3-7 0,9 6-2 0,14 4-79 16,16 1-167-16</inkml:trace>
  <inkml:trace contextRef="#ctx0" brushRef="#br0" timeOffset="3178.63">22164 13915 549 0,'-4'-13'295'0,"-2"-7"-46"31,1 4-37-31,-1 16-89 15,2 13-35-15,-2 27-63 16,-1 9-13-16,5 18 20 16,3 1 6-16,0-5 5 0,-1-1 2 15,0-12-5-15,-3-2-2 16,2-15 9-16,-2-25 6 31,2-3 30-31,1-1 6 0,-4-14-7 0,0-14-9 16,1-25-31-16,0-6-11 15,-2-14-12-15,-1-5-3 16,-1-7-9-16,0 4-2 16,5 14-6-16,2 8-2 15,2 22-1-15,4 6-1 0,3 14-3 16,5 1 0-16,15 6-2 16,9 2-1-16,23 4 3 15,6 1 0-15,10 2-8 16,4 2-17-16,-9 4-137 15,0 2-83-15,-17 5-217 16</inkml:trace>
  <inkml:trace contextRef="#ctx0" brushRef="#br0" timeOffset="3393.88">22105 14066 798 0,'10'-3'349'15,"18"2"-146"-15,14-1-48 0,19 2-39 16,7 3-18 0,-7 0-46-16,-1 2-17 15,-10-1-21-15,-8 3-85 0</inkml:trace>
  <inkml:trace contextRef="#ctx0" brushRef="#br0" timeOffset="3680.89">22469 14334 498 0,'8'3'264'15,"5"5"-45"1,1-3-29-16,5-5-27 0,-4-5-9 0,1-9-26 31,2-2-15-31,3-6-23 16,-2-1-14-16,-7 1-14 15,-1 3-1-15,-10 6-2 16,-1 5-7-16,0 13-17 16,-4 6-10-16,4 13-16 15,0 6-1-15,0 11 2 16,0 0 1-16,1-4 1 15,3-4-1-15,1-11-13 16,-1-11-67-16</inkml:trace>
  <inkml:trace contextRef="#ctx0" brushRef="#br0" timeOffset="4186.47">21951 13422 363 0,'-1'-7'241'0,"2"-5"-6"16,2 4-45-16,3 1-76 16,3 4-24-16,1 3-27 15,6 1-9-15,5 1-13 0,4-2-3 16,15-2-3-16,10-6-2 16,25 0-4-16,8-4-4 15,18 2-5-15,-4 2-2 16,-12 1-1-16,-10 2-1 15,-31 3-1-15,-15 0 1 16,-28-2-1 0,-10-2 0-16,-20-2-1 0,-3 1-5 15,-1 2-5-15,5 0 0 0,12 6-8 16,5 4-4-16,16 9 2 16,6 4 2-1,10 5 15-15,1-1 10 0,-8-5 7 16,-7 0 0-16,-17-7 2 15,-7 1-3-15,-6-6-2 16,2 0-44-16</inkml:trace>
  <inkml:trace contextRef="#ctx0" brushRef="#br0" timeOffset="4619.33">22880 14301 426 0,'-6'0'283'16,"-6"-1"31"-16,2 1-52 0,9 2-78 0,4 5-26 16,12 8-45-16,4 7-17 31,9 11 11-31,2 3-8 0,1 7-25 15,2 2-11-15,-5-7-33 0,-4-6-7 16,-4-10-8-16,-6-2-1 16,-2-6-6-1,-1-6-1-15,0 0-38 0,-1-3-79 16,-7-2-179-16</inkml:trace>
  <inkml:trace contextRef="#ctx0" brushRef="#br0" timeOffset="4857">23055 14470 441 0,'3'-11'277'16,"-1"-5"-21"-16,3 3-70 16,-2 5-17-16,-3 8-34 15,-3 2-24-15,-10 8-36 0,-7 7-11 16,-8 9-8-16,-6 5 9 15,-4 4 2-15,-1-1-1 16,5-4-3-16,2-6-1 16,11-10-8-16,9-4-6 15,6-5-10-15,9-1-9 0,7 0 349 16</inkml:trace>
  <inkml:trace contextRef="#ctx0" brushRef="#br0" timeOffset="5997.47">17965 14985 434 0,'-4'-12'264'0,"-5"-9"-43"0,1 2-57 16,-3 2-16-16,3 5-37 0,5 1-14 16,2 8-34-1,3 7-20-15,5 13-22 16,-1 11-11-16,-2 23 2 16,2 10 4-16,-3 18 1 15,0 12 0-15,-2 23 0 16,-2 6 1-16,-4 1 2 15,-1-4 2-15,1-13 3 0,-2-9 3 16,5-14 8 0,4-7 6-16,6-29 4 15,1-7-2-15,0-15-6 16,-1-9-6-16,-3-6-73 0,-5-4-41 16</inkml:trace>
  <inkml:trace contextRef="#ctx0" brushRef="#br0" timeOffset="6701.46">18123 16526 301 0,'6'-2'218'0,"8"-5"40"0,11 1-42 15,24-5-47-15,12-4-17 16,25 7-49-16,2-1-23 15,3 6-35-15,-4 4-15 16,-7-2-63-16,3 0-202 16</inkml:trace>
  <inkml:trace contextRef="#ctx0" brushRef="#br0" timeOffset="6985.6">19394 16458 494 0,'6'-3'295'16,"16"-3"3"-16,6 3-65 15,22 0-61 1,10 5-20-16,14 3-59 0,9 3-28 16,1 6-29-1,-6-3-14-15,-6-2-75 16,-8-5-223-16</inkml:trace>
  <inkml:trace contextRef="#ctx0" brushRef="#br0" timeOffset="7257.17">20450 16451 634 0,'0'0'311'16,"8"-4"-92"-16,13 3-58 16,28 2-53-16,10 0-14 0,40 1-17 15,8 1-2 1,10-3-8-16,4 3-4 16,-9 4-22-16,-2 2-19 15,-16 0-173-15</inkml:trace>
  <inkml:trace contextRef="#ctx0" brushRef="#br0" timeOffset="7890.74">17880 16112 597 0,'8'-6'278'0,"11"-7"-107"0,-3 1-28 15,-6 11-48-15,-1 4-24 16,-9 13-42-16,-1 6-10 16,-10 9-2-16,-3 9-2 15,4 13 3-15,1 8 1 16,12 6-3-16,7-1-1 16,10-10-1-16,-1-10 1 15,3-16-113-15</inkml:trace>
  <inkml:trace contextRef="#ctx0" brushRef="#br0" timeOffset="8227.84">17647 16258 714 0,'-3'-4'344'0,"-2"2"-133"16,3 2-67-16,1 0-61 16,1 0-21-16,7 24-5 15,26 42 9-15,6-19 10 16,10 0-1-16,5-5-13 16,-2-10-8-16,0-13 4 0,-10-7 11 15,-12-12 25-15,-2-2 8 16,-11-14-5-16,-1-1-9 15,4-5-20-15,-4-7-8 16,3-7-11-16,5-5-5 16,1-4-14-16,4 4-7 15,-1 10-13-15,-6 6-70 16</inkml:trace>
  <inkml:trace contextRef="#ctx0" brushRef="#br0" timeOffset="8751.96">16488 16172 611 0,'-3'-4'323'16,"-3"4"-102"-16,-4 14-88 0,-6 25-88 15,-1 20-4-15,3 28 26 0,6 11 3 32,8 4 0-32,2-8-4 0,4-19-13 0,2-9-11 15,0-18-15-15,1-12-2 16,-2-20-2 0,-3-12-61-16</inkml:trace>
  <inkml:trace contextRef="#ctx0" brushRef="#br0" timeOffset="8931.33">16408 16146 684 0,'23'-10'349'0,"31"-15"-79"16,11 5-72-16,10 7-72 15,1 4-19-15,1 5-44 16,1 7-24-16,-5 7-22 15,-4 0-6-15,-19 8-57 0,-10-2-119 16</inkml:trace>
  <inkml:trace contextRef="#ctx0" brushRef="#br0" timeOffset="9131.99">16413 16545 741 0,'15'4'367'0,"27"6"-89"16,4-5-28-16,13-1-28 15,2-1-40-15,-10-3-80 16,-1 0-32-16,-12-1-36 16,-10-2 23-16</inkml:trace>
  <inkml:trace contextRef="#ctx0" brushRef="#br0" timeOffset="9550.32">16716 16975 674 0,'1'-7'347'16,"10"-9"-98"-16,1-3-36 0,4-4-58 15,6 1-20-15,1-4-27 16,0-1-13-16,-2 3-22 15,-4-1-12-15,-4 3-14 16,-4 0-2-16,-4 6-1 16,-4 5-3-16,-1 10-11 15,0 2-5-15,-4 16-15 16,3 4-3-16,1 20-2 16,3 6 1-16,5 8 0 15,2-2 0-15,2-4 1 16,-2-10 0-16,-1-11-2 15,3-5-16-15,-4-13-215 16</inkml:trace>
  <inkml:trace contextRef="#ctx0" brushRef="#br0" timeOffset="10014.42">17085 16926 783 0,'-1'11'308'0,"-4"13"-200"16,7 8-10-16,4 1-2 0,3-3-10 15,12-5-16 1,-1-9-7-16,7-6-6 15,6 0-1-15,-6-13 4 16,1-1 0-16,-10-12 0 16,-5-5 3-16,-7-1-4 15,-6-3-2-15,-7 6-11 0,-1 1-8 16,0 12-16 0,1 4-8-16,4 9-8 15,1 8-3-15,4 8-2 16,3 10 0-16,1 12 1 15,1 8 0-15,-7 14 0 16,-8 2 2-16,-17 5 2 16,-7-5 2-16,-8-13 4 0,4-12 1 15,6-24 6-15,2-13 3 16,7-21 1-16,-4-14-3 16,12-19-18-16,6-9-46 15,5-9-201-15</inkml:trace>
  <inkml:trace contextRef="#ctx0" brushRef="#br0" timeOffset="10662.29">16429 15733 538 0,'-3'0'309'16,"-4"-1"-61"0,13-2-96-16,9 0-22 0,20 3-38 15,12 0-16 1,20 0 3-16,9 0-1 15,13 0-11-15,2 3-5 0,-7 1-20 16,-11 2-10-16,-25-3-11 16,-13 2-3-16,-23-4 0 15,-5-1 2 1,-14-2 2-16,-3-4 0 0,-12-5-3 16,-2-2-4-16,2-2-6 15,-1 0-2-15,13 5-9 0,5 1-7 16,10 6-4-16,5 1-1 15,10 5 5-15,-1 2 5 16,3 6 1-16,5 4 2 16,-2 4 1-1,-1 0 3-15,-8 2 5 16,-8 1 3-16,-17 0 8 0,-12 0 7 16,-7-4 17-16,-6 0 1 15,0-8 0-15,-1-3-7 16,-8-6-21-16,-1 1-92 15</inkml:trace>
  <inkml:trace contextRef="#ctx0" brushRef="#br1" timeOffset="17459.12">21016 9824 542 0,'-1'-4'352'0,"-3"-3"-12"16,4 7-149-16,0 9-27 15,2 13-32-15,3 9-11 16,-2 18-24-16,2 7-16 15,-5 18-34-15,-3 7-13 16,3 5-17-16,-2-2-7 16,6-11-126-16,4-7-127 15</inkml:trace>
  <inkml:trace contextRef="#ctx0" brushRef="#br1" timeOffset="17793.94">21029 10760 949 0,'0'0'488'0,"0"0"-159"15,-4 17-130-15,-4 14-30 16,1 15-64-16,1 7-30 16,3 8-30-16,-2-3-13 0,7 9-22 15,-2 1-3 1,1-6-17-16,6 0-113 15,-5-11-299-15</inkml:trace>
  <inkml:trace contextRef="#ctx0" brushRef="#br1" timeOffset="18105.14">20999 11899 927 0,'0'1'411'16,"0"7"-163"-16,-3 5-67 16,-1 12-37-16,1 6-6 0,-1 16-27 15,-2 16-23 1,1 19-27-16,-3 12-16 15,3 8-27-15,1-6-7 0,1-6-6 32,2-6-2-32,1-9-1 0,0-4-2 15,1-13-10-15,2-13-107 16,-3-19-254-16</inkml:trace>
  <inkml:trace contextRef="#ctx0" brushRef="#br1" timeOffset="18371.18">21000 13040 1045 0,'0'14'401'0,"-1"16"-269"16,1 6-15-16,-1 7-4 15,-1 9-21-15,2 14-40 16,0 7-10-16,0 5-16 16,0-2-7-16,0-19-9 15,0-7-3-15,0-12-5 16,-2-5-10-16,2 4-107 16,1-3-89-16</inkml:trace>
  <inkml:trace contextRef="#ctx0" brushRef="#br1" timeOffset="18672.82">20995 14130 531 0,'-2'0'284'0,"2"5"-16"16,-4 1-73-16,0 14-28 16,4 11-6-16,-2 20-24 15,-1 14-7-15,2 17-21 16,1 2 4-16,0-4-21 16,0-11-15-16,2-14-16 15,2-7-22-15,5-17-11 0,3-7 407 16</inkml:trace>
  <inkml:trace contextRef="#ctx0" brushRef="#br1" timeOffset="19702.18">20600 14647 813 0,'-6'-6'433'0,"-6"-2"-97"16,3 3-57-16,0 3-92 15,4 4-45-15,8 9-60 16,11 5-15-16,22 8-10 15,14 5 1-15,22 1-7 16,2 5-12-16,0 4-13 16,-7 5-5-16,-20-1-8 0,-11-4-1 15,-14-4-3-15,-7-6 0 16,-14-6 4 0,-2 2 7-16,-16-7 3 0,-9-2-1 15,-7 4 2-15,-7-4 2 16,-12 5 12-16,0 6-1 15,-5 3-2-15,5 6-7 0,19-4-17 16,10-1-4-16,22-8-14 16,7-9-88-16</inkml:trace>
  <inkml:trace contextRef="#ctx0" brushRef="#br1" timeOffset="20248.9">20038 14022 901 0,'-2'-8'433'0,"-3"1"-192"15,2 6-52-15,3 22-85 16,0 15-38-16,1 18-23 15,0 10 0-15,2 13-6 0,0 0-4 16,0-10-8 0,4-12-3-16,-2-26-7 15,0-10 3-15,-5-19 4 16,-6-8-14-16,-2-17-116 16,-7-13-89-16</inkml:trace>
  <inkml:trace contextRef="#ctx0" brushRef="#br1" timeOffset="20385.37">19968 14018 636 0,'7'-1'338'0,"15"-5"-66"0,7-1-47 15,28 1-66-15,9-3-31 16,11 4-58-16,5 3-26 16,-18 5-40-16,-7 4-120 0</inkml:trace>
  <inkml:trace contextRef="#ctx0" brushRef="#br1" timeOffset="20576.66">19945 14323 792 0,'1'3'371'0,"11"2"-123"15,10 3-48-15,18-5-53 16,13-1-25-16,15 0-62 16,3-2-23-16,2 5-267 15</inkml:trace>
  <inkml:trace contextRef="#ctx0" brushRef="#br1" timeOffset="20927.6">20285 14519 772 0,'-2'-7'399'0,"2"-10"-89"15,9-5-82 1,16 0-61-16,5-2-20 15,6 7-41-15,-4 4-24 0,-11 13-35 16,-11 8-7-16,-15 16-11 16,-14 5-4-16,-19 13-7 15,-1 4-6-15,-9-5-6 16,7 3-1-16,18-9-4 16,10-5-1-16,25-8-5 15,12-7 0-15,21-12-3 16,8-4 1-16,3-7 0 15,-1-5-14-15,-9-1-220 16</inkml:trace>
  <inkml:trace contextRef="#ctx0" brushRef="#br1" timeOffset="21120.58">20536 14468 1101 0,'2'4'492'15,"1"4"-221"1,13 8-136-16,5 7-15 16,10 4-35-16,1-2-22 15,-2-1-26-15,-14-10-13 16,-8-7-126 0,1 1-112-16</inkml:trace>
  <inkml:trace contextRef="#ctx0" brushRef="#br1" timeOffset="21251.49">20800 14412 1128 0,'-17'10'531'0,"-27"15"-214"15,-4 6-72-15,-3 2-103 16,5 1-49-16,17-8-62 16,12-6-48-16</inkml:trace>
  <inkml:trace contextRef="#ctx0" brushRef="#br1" timeOffset="21869.96">20005 13763 704 0,'-2'3'316'16,"0"3"-123"-16,15 3-82 0,12 4-14 15,27 0 17-15,14 1 9 16,25-3-16-16,1-2-10 16,-3-5-32-1,-7-1-22-15,-24-3-25 16,-13-2-6-16,-21-3 0 16,-14-4-5-16,-14-7-12 0,-10-2-2 15,-7-6-4-15,3 3 1 16,0 7 7-16,9 5-4 15,10 12-2-15,4 6 4 16,6 13 16-16,2 6 18 16,-7 8 34-16,-5 2 7 15,-6-2 1-15,-5-3-8 0,-4-7-26 16,-2-8-5 0,8-8-531-16</inkml:trace>
  <inkml:trace contextRef="#ctx0" brushRef="#br1" timeOffset="22923.82">17859 9580 379 0,'2'-11'287'0,"1"-9"63"0,-3 5-41 15,-2 7-68-15,-3 7-50 16,-8 7-81-16,-5 3-39 0,-7 16-52 16,-7 8 1-16,-4 14-10 15,2 7 0-15,4 4-3 16,5-5-2-16,10-12 1 16,4-8-1-16,6-20 4 15,1-8 6-15,4-18 5 16,1-10 0-16,12-14 3 15,0-8-7-15,4-13 0 16,4 1-2 0,4 1-1-16,5 7 0 15,4 15-7-15,-6 1 4 0,-6 24 4 16,-2 4 5-16,-6 24 4 16,3 13-1-16,13 14-8 15,5 9-2-15,8 0 0 16,7 1-4-16,2-1-68 15,-4-8-90-15</inkml:trace>
  <inkml:trace contextRef="#ctx0" brushRef="#br1" timeOffset="27827.36">17849 9757 164 0,'1'-3'103'15,"2"-1"-9"-15,0-7-47 16,4-2-11-16,2-8-12 16,1-3 7-16,1-4 34 15,-3-1 17-15,-5 3 30 16,1 4 10-16,-4 3 19 15,0 4 13-15,-1 11 20 16,1-4 5-16,1 5-17 16,-1 2-20-16,0 1-25 15,0 0-16-15,0 0-19 0,3 16-2 16,9 48-15 0,-10-27-5-16,-1 8-9 15,2 2-8-15,-3 2-12 16,0 1-5-16,0 1-9 15,4-3-2-15,7-3-6 0,-1 3-1 16,3 10-3 0,-5 1-1-16,-4 9 0 0,2 0-1 0,-4-6 2 31,3-2-1-31,3-6-1 0,-2 1 1 16,-3 7 0-16,2 5 0 15,-5 5 1-15,0-3 0 16,-5-3 2-16,-4-7 2 15,0 1 4-15,-3 6 2 0,3 10 0 16,0 3 1 0,-2 2-3-16,1-4-1 15,2-16-1-15,6 4-1 0,-2-6-1 16,3 2 2 0,-2 7-1-16,-3-2-2 0,2 3 0 15,3 1-1-15,-3-7 2 0,1 1 1 16,1-8 1-1,-1-1 1-15,3 1 4 0,2 2 3 16,1 2 1-16,1 1 1 16,0 0-6-1,1-4-3-15,-3-6-4 16,-2-7 0-16,0-7-2 16,0-6-2-16,0 2 0 15,-1 2-1-15,0 3 0 16,1 9 0-16,0 11-1 15,6 12 0-15,-2 3 0 16,1-6-1-16,5-8 1 16,-2-11-2-16,3-3 1 15,5 6 1-15,-9-1-2 0,0 2 2 16,-6 2-2-16,-4-6 0 16,3 1 1-16,0-1 0 15,1-5 1-15,1 7-1 16,1-2 1-16,3 3-1 15,-3 8 0-15,1 0 0 0,-4 1 0 16,-3-3 0-16,5-7 0 0,-1-6 0 16,1-7 1-16,-5-3-2 31,3-3 0-31,0 3 1 0,1-2-1 16,4 0 1-16,-5-1 1 15,-8-5 0-15,-3 0 0 16,6 4-1-16,-6 3 0 0,8 9 0 0,3 1 0 15,0-3-1-15,5 2 0 32,0-7 0-32,0 1 0 0,2 0 1 15,-3-4-1-15,-3-1 0 0,-3-2 0 32,-1 0 1-32,-4-6-1 15,1-1 0-15,6-2 1 16,-5-2 0-16,5 3 0 15,-1-5 0-15,1 2-1 16,-1-2 0-16,1-7-1 16,0-1-2-16,5-16-87 15</inkml:trace>
  <inkml:trace contextRef="#ctx0" brushRef="#br1" timeOffset="28606.45">16705 11121 560 0,'-3'12'325'0,"-7"25"22"0,4 18-199 15,-1 20-23-15,2 12-17 16,3-2-32-16,2-3-23 15,6-8-29-15,2-12-9 16,2-23-11 0,-1-16-4-16,-5-23-16 0,-4-13-43 15,-9-20-79 1,-3-12-31-16,-10-16-24 0,-7-6 41 16,-2-5 89-16,1 4 50 15,8 1 89 1,10 5 29-16,13 8 42 15,10 10-1-15,11 12-34 16,8 13-24-16,21 15-45 0,9 3-13 16,19 5-18-16,6 0-3 15,-6 1-6-15,-7 1-1 0,-23 3-234 16</inkml:trace>
  <inkml:trace contextRef="#ctx0" brushRef="#br1" timeOffset="28790.47">16618 11499 1364 0,'1'4'62'0,"9"1"-7"15,5 3 66-15,30-5-75 16,12 3-5-16,22-8-20 15,9 1 20-15</inkml:trace>
  <inkml:trace contextRef="#ctx0" brushRef="#br1" timeOffset="29170.89">16936 11765 1089 0,'-7'-12'435'15,"-4"-17"-274"-15,11-6-29 0,20 0-41 16,11 3-10-16,9 12-28 16,0 15-19-16,-8 16-10 15,-6 15 1-15,-16 20-2 16,-8 6-1-16,-9 8-4 15,-12-5-5-15,-3-9-4 16,-8-10 0-16,-6-13 1 16,4-2 2-16,0-18-2 15,9-3-2-15,10-8-4 16,8-6-1-16,18 7 0 16,8 1 4-16,18 4 1 15,1 6 1-15,-2 4-2 16,-1 2 0-16,-11 3-13 0,3-2-136 15</inkml:trace>
  <inkml:trace contextRef="#ctx0" brushRef="#br1" timeOffset="29543.97">17268 11820 1023 0,'-6'4'439'16,"-9"7"-238"-16,3 4-45 0,3 11-65 15,5 1-26-15,11 0-32 16,7-2-12-16,9-7-7 16,6-13-2-16,4-8 0 15,0-10 2-15,-3-12 7 16,-4 1 6-16,-11-9 11 16,-7 0 9-16,-8 1 2 15,-1 4-2-15,-3 11-10 16,1 9-14-16,4 24-15 15,6 8-4-15,9 23-6 16,4 5-1-16,4 13 1 16,-5 8 0-16,-14 10 5 15,-5 4 4-15,-12-10 5 16,-12-12 2-16,-16-22 5 16,-9-10 0-16,-15-21-4 15,-2-10-5-15,6-23-15 16,1-19-47-16,1-40-102 0,2-18-88 15</inkml:trace>
  <inkml:trace contextRef="#ctx0" brushRef="#br1" timeOffset="30037.96">16529 10889 978 0,'0'-6'415'0,"1"-5"-245"16,16 4-49-16,16 4-53 16,12 3-18-16,23 7-2 15,10 0 1-15,24 1-8 16,-4-1-6-16,-14-5-12 16,-17 0-2-16,-28-2-7 15,-10-3-2-15,-18-1-7 16,-11-7-14-16,-18-5-20 15,-10-5 1-15,-9-6-1 0,3 4 12 16,2 3 22 0,5 4 4-16,14 12 8 0,10 2 2 15,14 6 3-15,13 1 3 16,11 3 10-16,-4 4 11 16,-3 6 14-16,-9 6 8 15,-16 14 9-15,-6 5-6 16,-13 3-16-16,-3-4 14 15</inkml:trace>
  <inkml:trace contextRef="#ctx0" brushRef="#br1" timeOffset="30906.57">18164 9294 294 0,'-12'-2'251'16,"-9"-2"23"-16,9-1-72 16,7 5-43-16,13-1-66 15,11 0-11-15,28-2-12 16,20-1 2-16,29 1-6 16,11 3-14-16,15 5-27 15,0 2-11-15,2 11-15 16,-13-2-54-16</inkml:trace>
  <inkml:trace contextRef="#ctx0" brushRef="#br1" timeOffset="31173.06">19366 9354 513 0,'-2'-3'305'15,"-4"-5"-40"-15,10 1-71 16,20 5-75-16,7-1-31 16,29 4-30-16,13 4-6 15,18 0-20-15,9 2-10 16,-6 2-15-16,-8 0-6 15,-18 3-66-15,-7 0-117 16</inkml:trace>
  <inkml:trace contextRef="#ctx0" brushRef="#br1" timeOffset="31389.24">20381 9372 348 0,'15'2'231'0,"18"1"33"0,12 4-3 15,22 7-21-15,8-2-11 16,9 4-54-16,-6-1-37 16,-22-6-64-16,-17 1-26 15</inkml:trace>
  <inkml:trace contextRef="#ctx0" brushRef="#br2" timeOffset="77162.09">20226 15442 698 0,'-3'0'319'0,"-3"1"-146"15,4-1-41-15,1 0-67 16,1-1-20-16,0-1-23 15,0 2-1-15,0-1 11 16,0 0 8-16,4 0 4 16,15-3-4-16,37 0-14 15,-25 4-10-15,6 0-12 16,0 4 1-16,-7-1 0 0,-2-3 0 16,-11-3 1-1,-7-2-2-15,-3-2 1 0,-1 2 2 16,-7 4 9-1,0 1 2-15,0 0 2 0,-1 0-2 16,0 0-7-16,-17 1-2 16,-28 0-1-16,22-4 1 15,-1-5 1-15,1 3 2 0,0 3 7 16,8 2 4 0,4 4 3-16,3 3-2 0,4 5-8 15,0-2-4 1,4 1-11-16,2-6-2 15,3-2-8-15,5 0-1 16,10-3-3-16,6-1 1 0,12-8 5 16,2-3 2-16,2-3 5 15,0 5 0-15,-12 4 2 16,0 2-1-16,-10 4-1 16,-6 0 1-16,-3 0 2 15,-10 0-9-15,-6 0-66 16,-2 1-52-16,-5-1-191 0</inkml:trace>
  <inkml:trace contextRef="#ctx0" brushRef="#br2" timeOffset="77775.66">20284 15402 489 0,'-6'4'316'15,"-3"-1"-9"-15,4 2-135 16,1-4-31-16,3 0-50 16,1-1-23-16,0 0-31 0,0 0-10 15,0-1-6-15,0 1 5 16,13-1 4-16,37 1-3 16,-25 2-5-16,3 0-8 0,3 3-6 15,-1 0 1 1,-3 0-2-1,-3 2 3-15,-9-3 0 0,-5-4-1 0,-8-2 0 16,0 0 3 0,-6-2 1-16,3 3 0 15,0-1-1-15,-10 0-2 0,-15-1-2 32,-34-3-1-32,28 9-1 15,-1 0 0-15,6 4-2 0,4 1 0 16,8 0-2-1,6 4-3-15,6-7-11 16,4-2-2-16,11-3 1 0,4-2 3 16,8-2 8-16,4-2 4 15,0-2 3-15,-1-1 0 16,-5 2 3-16,-5 3-1 16,-7 4 2-16,-1 0 2 15,-1 5 3-15,-3-1-1 16,-1-1 1-16,-4 0-5 0</inkml:trace>
  <inkml:trace contextRef="#ctx0" brushRef="#br2" timeOffset="107744.11">17922 14967 699 0,'-8'-2'352'0,"-10"-5"-81"15,6 6-51 1,7-3-53-16,7 3-18 0,21 5-35 15,9 0-14-15,16-1-5 16,11 1 1-16,17-4-12 16,15-2-13-16,21 0-24 15,-7-1-10 1,-11-1-14-16,-13 6-4 16,-27 3-5-16,-6 2-1 15,-19 3-3-15,-8-2-2 0,-12 3-2 16,-4-4 0-16,-6 1 2 0,-6-2 1 15,-9-5 4-15,-6-6 1 16,-11 1 1-16,-9-6-2 16,-7 5-1-16,-2 5-3 15,-30-4-3 1,-8 9-1-16,-20-2-1 0,-2 2-1 16,21 2 1-1,13-5-1-15,24 4 1 16,8-5 1-16,26-2 4 15,17-6 0-15,32-8-1 16,17 2 0-16,27-5-4 16,18 2 3-16,27 7 5 15,9 8 1-15,-9 5 2 16,-11 0-1-16,-30 1 0 16,-14-3-1-16,-17 2-1 15,-15 2-1-15,-14-4 0 0,-10 1 1 16,-16-5 2-16,-12-1-1 15,-24-7-2-15,-9 5-5 16,-15 5-3-16,-8-5 0 16,-15 8-1-16,-9 2 0 15,-11-4 0-15,11 10-1 16,24-6 0-16,13 0 0 16,30 2-1-16,8-7-1 0,23 1-3 15,12-1-1-15,27-3 1 16,20-4 0-16,41-4 4 15,20 3 0-15,11-1 1 16,4 4 1-16,-16 4 0 16,-15-2 2-16,-23 3 0 15,-22 0-1-15,-39 5 4 16,-18 2-1-16,-26 5 1 16,-17 3 1-16,-26 0-1 15,-12-2-1-15,-12-5-1 16,-7-4-1-16,-8-4-1 0,2-1 1 15,18-2-2-15,20-2 0 16,37-2-2-16,16 0-3 16,22 3-4-1,12 1-2-15,29 6-1 16,12 7 0-16,17 8-118 0,4 3-132 16</inkml:trace>
  <inkml:trace contextRef="#ctx0" brushRef="#br2" timeOffset="108781.4">18510 14798 456 0,'-4'-4'312'16,"-4"-9"27"0,2 4-24-16,6 3-51 0,0 2-43 15,13 7-70 1,1 5-26-16,11 8-32 0,4 4-1 16,8 7-10-16,6 4-16 0,2 3-30 15,3-5-9-15,-4-7-12 16,-7-5 2-1,-15-17 1-15,-11 0 1 16,-24-11-3-16,-11-7-4 0,-27-5-7 16,-11-7-5-1,0-6-1-15,2 3-1 16,17 2 0-16,13 5-2 16,3 11-1-16,5 6-1 0,13 9-2 15,5 4 0 1,23 9 3-16,11 2 2 0,10 8 6 0,8 4 2 15,5 3 7-15,-3 2 2 16,-6-3 3-16,-13-7 2 16,-17-8 4-16,-10-4 4 15,-18-11 6-15,-6-7 1 16,-16-12-9-16,-3-6-7 16,4-4-20-16,5 3-11 15,13 9-34-15,13 10-21 0,8 9-30 16,7 9-15-16,14 12-17 15,-2 4-1-15,11 4 5 16,4-2 15-16,2-6 45 16,-4 0 22-16,-2-10 36 15,-6-5 10-15,-8-7 25 16,-4-4 17-16,-6 0 39 16,-9-4 19-16,-3 4 12 15,-8 2-6-15,-12 2-27 16,-2 10-16-16,-17 9-28 15,-2 6-6-15,-7 8-9 16,-1 3-6-16,9-1-4 16,9-3-5-16,11-10-2 15,10-5-1-15,12-11 4 16,3-6 2-16,15-12 0 0,7-5 0 16,10-9-3-16,4 0-5 15,4-1-2-15,-4 4 1 16,-7 8 3-16,-6 3 10 15,-17 12 21-15,-9 0 6 16,-19 13 2-16,-8-2-3 16,-16 9-20-16,-5 5-5 15,-4 4-6-15,4 2 1 16,12 3-2 0,8-6-1-16,12-6-7 15,1-4-4-15,10-14-1 16,9-4 1-16,8-15 3 15,6-6 1-15,17-7 7 0,-2-2-1 16,9 1 1 0,1 5 0-16,-15 7-5 15,-5 7 0-15,-16 10 4 16,-5 5 0-16,-11 6 3 0,-6 5 1 16,-3 2-3-1,0-2-3-15,6-1-41 16,4-3-71-16,8-3-269 15</inkml:trace>
  <inkml:trace contextRef="#ctx0" brushRef="#br2" timeOffset="109690.03">18489 14881 664 0,'-1'-3'390'16,"-8"-4"-64"-16,9 5-151 16,-3 0-52-16,2 6-76 15,1-4-24-15,0 0-21 16,0 0 2-16,2 8 1 16,15-2 1-16,24 27 2 15,-33-33 1-15,0-3 2 16,-8-4 0-16,2-7-3 15,5 1-1-15,-7-2-4 16,4 0 1-16,-3 6 3 16,-7 2 16-16,-3 1 40 15,3 4 20-15,-3 3 18 16,1 4-10-16,8 11-30 16,-1 9-16-16,4 11-15 15,2 8-3-15,-2 5-5 16,0-2-3-16,-5-6-2 0,1-4-2 15,1-12 1-15,-2-3 3 16,3-14 16-16,-1-7 10 16,-6-9 3-16,4-8 1 15,-4-9-13-15,3-7-9 16,-2-23-11-16,-1-14-4 16,3-14-6-16,-3 5-2 15,6 25-1-15,-3 21-2 16,1 35-3-16,-1 13 0 15,1 28 1-15,3 10 1 0,7 14 1 16,2 2 1-16,1-12 1 16,-2-6 0-16,-5-19-1 15,0-4 2-15,-3-8 2 16,-1-7 1-16,-3-12 7 0,2-3 0 16,-3-16 2-16,0-9-1 15,5-9-6-15,1-10-2 16,5-10-5-16,2 1-3 15,-3 6-4-15,-1 9 0 16,0 28-4-16,3 14 3 16,2 27 3-16,-7 8 2 0,2 11 5 15,-3-3 2-15,-2-7-2 16,2-3 0-16,-1-12-5 16,-1-1-1-16,-2-14 2 15,2-3 2 1,0-12 7-16,0-7 0 0,5-8 0 15,6-1-4-15,3-7 2 16,2 6-1-16,3 4-2 16,-8 3-2-16,1 16-4 15,-4 5-1-15,-8 10 1 16,-2 5 2-16,-11 1 0 16,1-1 0-16,0-2 3 15,1-7 2-15,7-3 7 16,0-8 2-16,2-8-3 0,0-2 0 15,2-1-8-15,-2-2-6 16,12 7 271-16</inkml:trace>
  <inkml:trace contextRef="#ctx0" brushRef="#br2" timeOffset="110145.63">18924 14316 923 0,'2'-3'458'0,"1"2"-151"0,-4 4-56 16,1-3-71-16,-2 15-23 0,-7 53-36 15,5-24-16-15,1 0-37 16,5-2-14 0,5-9-18-16,1-3-5 15,8-7-5 1,-2-5-3-16,0-7-5 16,-5-7-1-16,-2-6-6 15,-4-5-76-15,-5-6-294 16</inkml:trace>
  <inkml:trace contextRef="#ctx0" brushRef="#br2" timeOffset="110428.55">18854 14206 877 0,'0'-3'487'0,"3"0"-69"16,0 1-81-16,-3 0-104 15,0 2-54-15,0 0-89 16,0 0-33-16,6 0-36 15,4 2 41-15,32 6-176 16</inkml:trace>
  <inkml:trace contextRef="#ctx0" brushRef="#br2" timeOffset="111006.5">18745 14047 809 0,'-2'0'392'0,"-2"-2"-140"15,4 1-42-15,0 0-60 0,0 0-19 16,28-3-22-16,42-2-3 16,-16 4-15-16,3 2-13 15,-2-1-27-15,-2 1-12 16,-10 0-17-16,-5 0-4 15,-13 3-6-15,-6-2-1 16,-12 2 0-16,-5-2 0 16,-7-1 4-16,-5-3 0 15,-7-3 0-15,-3-3-2 16,-8-8-9-16,2-1-2 16,2 0-2-16,5 3-1 15,13 10 1-15,-1 3-1 16,11 5-3-16,0 3 1 15,8 5 4-15,9 4 4 16,4 2 15-16,1 1 11 16,-8 2 28-16,-10-4 20 0,-20 1 10 15,-6 5-4 1,-8-1-28-16,2 0-20 0,6 1-27 16,2-10-54-1</inkml:trace>
  <inkml:trace contextRef="#ctx0" brushRef="#br2" timeOffset="112598.39">17976 14294 468 0,'0'-12'284'0,"0"-14"-1"16,3 4-14-16,2 9-22 0,-5 1 0 16,0 10-27-16,-4 4-26 15,-4 14-49-15,-2 11-36 16,-2 26-44-16,1 10-8 15,4 18-12-15,5 4-3 16,4-1-11-16,0-3-3 0,2-3-8 16,-1-5-5-1,3-8-3-15,0-10-1 0,-2-22-1 16,1-6 1-16,-5-16 3 16,1-7 2-16,-1-14 2 15,-3-8-1-15,-3-26-3 16,-2-13-4-16,-4-23-10 15,5-13-1-15,7-5-2 16,3 1 2-16,6 9 3 16,-1 12 2-16,-2 21 0 15,-5 15-3-15,1 17-1 16,-1 9 1-16,-2 10-1 16,6 4 0-16,-5 20-6 15,3 12 1 1,3 32 1-16,-4 7 0 0,-2 13 9 15,-2 2 1-15,-4-10-2 16,1 2-2-16,-5-9-2 0,7-9-2 16,-2-22 3-16,0-10 3 15,3-24 5-15,1-6 3 16,2-21 2 0,2-14 5-16,0-23-7 15,-4-15-2-15,-2-13 3 16,-2-17-5-16,0-9-5 0,3 6-1 0,2 23-6 15,0 27-3-15,0 39 2 32,-1 14-1-32,2 20 0 0,4 12 5 15,2 25 2-15,1 14 2 0,1 14 2 32,0 4-4-32,5 4-4 15,-5-5 0-15,-9-5 1 16,0-2 2-16,-5-17 3 0,7-8 0 15,2-26 1-15,-4-11-3 16,3-14 9-16,-3-13 8 16,3-17 1-16,-1-14-5 15,-1-22 1-15,4-9-6 16,-5-14-5-16,0-6 1 0,5 5-5 16,0 7-4-1,-1 26 1-15,3 15 2 0,-7 24 1 16,-2 10-1-16,-1 16-2 15,-3 15-1-15,4 24 0 16,0 14 5-16,1 16-1 0,0 6 3 16,-1 1 3-1,-1 0-5-15,-3-5 1 16,-2-3-3-16,0-19-1 16,0-13 0-16,2-21 4 15,5-10 3-15,-1-13 6 16,-2-10 3-16,3-24 3 15,-4-15-3-15,-1-28-8 16,1-7-3-16,-1-11-3 16,2-2-1-16,2 5 1 15,2 6-1-15,-2 20 0 16,2 13 0-16,-1 29 0 0,1 11-2 16,0 18-5-1,-2 8 0-15,11 35 0 0,-8 7 4 16,3 18 2-16,0 7 0 15,-8 0 1-15,5 5-1 16,-8 1 2-16,2 1 1 16,-8-19 1-16,1-9-1 15,6-21 2-15,-1-17 0 16,6-18 3-16,1-9 2 16,2-22 3-16,1-20-3 0,0-23 1 15,-1-12-6-15,-2-15-5 16,0 8 3-16,-1 2-5 15,1 5 4-15,-1 26-2 16,-1 12-1-16,-5 39-8 16,0 21-3-16,-1 28-30 15,3 9-43-15,12 2-490 16</inkml:trace>
  <inkml:trace contextRef="#ctx0" brushRef="#br2" timeOffset="113961.42">17987 14218 660 0,'0'-7'426'15,"3"-8"31"-15,-6 4-109 0,3 3-91 16,-3 2-40-16,-11 11-79 16,-4 4-35-16,-16 14-45 15,2 7-15-15,-10 7-16 16,1 3-8-16,6-1-10 16,3-2-3-16,15-11-2 0,8-6-1 15,6-9 1-15,6-11 0 0,7-12 6 31,4-11 1-31,12-14-2 16,3-4 1-16,8-5-10 0,2-2-1 16,6 6-1-1,-2 4 0-15,-11 9 3 16,-8 5 2-16,-19 12 1 16,-5 5 1-16,-9 13 1 15,-7 7 1-15,-12 12 2 0,-9 8-2 16,-9 10 3-1,-3 7-2-15,8 4-3 0,4 1 1 16,14-8-6-16,6-7 1 0,9-16-1 16,3-8 0-1,6-14 3-15,3-5 1 16,4-13 1-16,6-2-3 16,4-16-2-16,4-2-3 15,10-7 0-15,0-8 3 16,12 7 0-16,-1 1 0 15,-11 10 1-15,-8 4 1 16,-16 14 2-16,-5 6 0 0,-7 4 0 16,2 3 1-16,-3 2-2 15,4 0 0-15,0 0-2 16,0 0 1-16,1 1-2 16,5 9 0-16,25 42 5 15,-11-23-1-15,-3 8 2 16,7 8-4-16,0 6-2 15,-6-4-2-15,-2-6 1 16,-7-3 3-16,-8-16 1 16,-2-4 4-16,-3-14 5 15,-8-7 2-15,-3-15 0 16,-1-8 0-16,-3-21-2 16,3-6-1-16,5-6-6 15,-1 1 3-15,2 13-6 0,3 12-1 16,2 17 3-16,4 6-4 15,2 12 0-15,7 2 0 16,3 8-1-16,2 2 1 16,5 11 0-16,-1 7 1 15,2 9-4-15,3 2 0 16,-5-1 1-16,-1-1 3 0,-8-11 1 16,-4-4 0-16,-2-11 1 15,-2-5-2-15,-1-4 5 16,-1 0-1-1,-6-2 0-15,0 1-1 0,-9 1-2 16,-4-4 0-16,-8 1-1 16,-7 2 1-16,-9-3 0 15,-1-1 0-15,-2-8 1 16,4-3 0-16,15-4-1 16,4 3-1-16,15 3-1 0,5 1-2 15,13 8 0-15,6-2 0 16,15 3-1-1,10 0 1-15,17-2 0 16,7 7 1-16,1-2 5 16,-1 3 1-16,-14-3 1 15,-11-3 0-15,-18 1-5 16,-14-3 1-16,-13 7 2 16,-14-6 0-16,-14 6 1 15,-3 4 0-15,-22-10-1 16,0 2 0-16,-11-6-1 0,3-5-2 15,18 3-1 1,6-3-1-16,25 3-2 16,7 3-2-16,15 1-1 0,14 4 0 0,14 4 1 15,12-2 2 1,14 2 2-16,5 0 1 16,1 0 0-16,-11-1 0 15,-16-3 2-15,-12-1 1 16,-17-1 2-16,-6 2 2 15,-15-3 0-15,-7-1 0 0,-11-6-4 16,-1 1-1-16,8 4-2 0,5-3-8 0,21 4-145 31</inkml:trace>
  <inkml:trace contextRef="#ctx0" brushRef="#br2" timeOffset="114547.66">17527 13929 845 0,'-9'-2'438'0,"-13"4"-109"0,0 5-82 15,5 4-101-15,2 7-41 16,8-2-61-16,11 5-17 15,6-9-10-15,7 0 0 16,2-6 19-16,0-10 16 16,1-1 38-16,-6-4 25 15,-4-1 21-15,-8 4 2 16,-7-7-27-16,-6 4-22 16,-6-1-37-16,-8 2-16 15,5 5-18-15,0 3-7 16,8 5-16-16,8 5-40 0,9 7-199 15</inkml:trace>
  <inkml:trace contextRef="#ctx0" brushRef="#br2" timeOffset="114989.61">17480 14254 628 0,'2'-5'416'16,"0"-4"-38"-16,-2 5-60 0,-5-3-23 16,3 7-73-16,2 5-34 15,-1 10-61-15,4 10-27 16,2 14-29-16,5 9-11 16,-2 13-20-16,1 3-8 15,-9-2-11-15,-4-4 3 16,-7-10 5-16,-7-5 4 15,-8-11 5-15,-6-9-3 16,-2-21-4-16,1-10-5 0,6-22-11 16,5-7-6-16,11-4-15 15,6-4-42 1,10-8-179-16,9-5-139 0</inkml:trace>
  <inkml:trace contextRef="#ctx0" brushRef="#br2" timeOffset="115706.4">17130 13700 794 0,'-8'-4'415'0,"-5"-1"-134"15,6 2-73-15,7-2-31 16,9 5-46-16,5-1-15 16,19 2-6-16,8-1 3 0,18 0-8 15,12 2-13-15,6-1-40 16,-6-1-15-16,-18-5-17 16,-13 0-5-16,-19-4-4 15,-12 0 0-15,-12 1-3 16,-9-1-2-16,-14 0-1 15,-1 3-5-15,-2 2-1 16,5 3-1-16,8 1-3 16,9 1-1-16,7 0 1 15,7 4-1-15,11 3 2 16,2-2 3-16,2 5 0 16,-3 2 2-16,-12 3 9 15,-6 5 16-15,-5 1 23 16,-16 0 3-16,1-5-4 15,-6-3-14-15,0-6-12 16,4-2 110-16</inkml:trace>
  <inkml:trace contextRef="#ctx0" brushRef="#br2" timeOffset="121674.93">2197 9591 657 0,'-5'1'294'0,"-8"10"-135"0,-7 19-50 0,-7 38-28 16,-3 18 11-16,-5 20 3 16,5-2-15-16,7-9-37 15,1-15-11 1,17-27-11-16,0-14-3 16,11-33 7-16,4-11 11 15,-1-26 17-15,5-14 9 16,-1-15 1-16,-1-15-7 0,-1-16-16 15,-3-1-8-15,-3 2-12 16,-2 10-6-16,3 32 0 16,1 9 2-16,2 23-3 15,3 14-2-15,1 20-9 0,5 15-2 16,1 24-1-16,4 12 1 16,11 22 0-1,-1 3 3-15,-3 1 1 0,1-5 3 16,-5-17 0-16,-3-8-3 15,1-20-239 1</inkml:trace>
  <inkml:trace contextRef="#ctx0" brushRef="#br2" timeOffset="122013.93">2003 10111 537 0,'0'0'323'0,"3"-4"-54"0,11 3-55 0,13-2-98 0,5-3-36 15,18 2-33-15,6-1-19 16,4-1-16-16,-1 2-1 16,-13 3-7-16,-9 0-9 15,-12 2-18-15,-5-1-4 16,-8 0 2-16,-2-1 5 16,2 1 9-16,1 2-2 15,7 9 1-15,0 6 4 16,5 11 13-1,-7-1 9-15,-1 5 14 16,-1-6 5-16,-9-11 16 0,6-5 30 0,-3-13 57 16,1-9 12-1,5-10-3 1,-3-4-32-16,-1-5-66 16,0 0-20-16,-2 8-92 15,3 1-125-15</inkml:trace>
  <inkml:trace contextRef="#ctx0" brushRef="#br2" timeOffset="122311.36">3152 10055 695 0,'-4'6'410'0,"-2"11"-87"15,-9 8-89-15,-6 8-40 16,-4 5-75-16,-6-5-28 15,-3-4-41-15,5-7-13 16,-1-13-14-16,0-7-4 16,9-17-12-16,-1-7-8 0,9-11-26 15,6 0-5 1,12 1-4-16,6 2 1 0,15 10 25 16,0 6 8-16,6 14 13 15,3 13 5-15,0 10-3 16,-4 6-2-16,-5 8-3 15,1 2 0-15,-3-2 26 16,5-4-225-16</inkml:trace>
  <inkml:trace contextRef="#ctx0" brushRef="#br2" timeOffset="122616.76">3097 9948 1188 0,'0'-26'482'0,"7"-31"-290"0,15 3-57 16,20 11-44-16,6 10-9 16,13 25-23-16,1 10-16 15,-3 25-18-15,-3 13-7 16,-14 22-3 0,-9 7 0-16,-12 3 1 0,-4-2 0 0,-9-13-1 15,4-9-3 1,-4-11 0-16,2-8 0 15,3-14 1-15,-8-5 9 16,-8-12 6-16,-10-7-1 16,-16-1-4-16,-5 1-13 0,-14 13-11 15,-1 8-6 1,4 8-1-16,5 0-2 0,23-7-203 16</inkml:trace>
  <inkml:trace contextRef="#ctx0" brushRef="#br2" timeOffset="122903.17">3767 10080 531 0,'7'-7'359'31,"3"-5"-6"-31,-4 6-168 0,-4 6-42 0,-4 13-60 16,-5 5-18-1,6 12-3 1,1 4-5-16,15 3-8 16,5-2-1-16,15-8 4 15,8-7 12-15,-5-13 23 0,2-6 8 16,-16-11-2-16,-8-5-11 16,-1-2-32-16,-5-2-12 15,-3-2-19-15,-5 0-76 16,-1-3-251-16</inkml:trace>
  <inkml:trace contextRef="#ctx0" brushRef="#br2" timeOffset="123009.1">3907 9845 914 0,'-4'-6'446'15,"0"-8"-175"1,3 5-70-16,3 7-114 16,7 5-42-16,9 8-43 15,0 3-57-15</inkml:trace>
  <inkml:trace contextRef="#ctx0" brushRef="#br2" timeOffset="123613.36">4403 10136 922 0,'-9'-9'451'16,"-18"-12"-164"-16,0 3-70 15,-8 8-107-15,-1 10-39 0,5 14-50 16,-1 10-9 0,15 9-5-16,4 2-4 15,16 0-3-15,10-2 1 16,17-8 1-16,6-9 1 0,4-15 1 15,5-4 1 1,-9-15 1-16,-1-4 2 16,-11-5 3-16,-8-3 1 0,-6 5 2 15,-6 4-1-15,-4 7-3 16,-5 7-2-16,-2 8-8 16,1 8 0-16,2 10-4 15,4 6 2-15,4 5 1 16,4 1 0-16,3-4 0 15,6-5 1-15,11-13 0 16,-2-9 3-16,10-15 5 16,2-8 3-16,-3-13 3 15,-5-4 5-15,3-1 6 16,-5 2 2-16,-10 7 13 16,5 10 1-16,-20 9-1 15,-5 11-3-15,-3 13-12 16,0 8-4-16,-1 15-5 15,6 7-2-15,5 11-4 16,5 6-3-16,10 13-3 0,1 0-1 16,-1-4 1-16,-1-13-1 15,-5-19-7-15,-6-13-68 16,-3-23-260-16,-2-7-254 0</inkml:trace>
  <inkml:trace contextRef="#ctx0" brushRef="#br2" timeOffset="123728.18">4818 10276 542 0,'0'-13'393'0,"0"-11"0"15,14 7-139 1,3 4-50-16,4 1-97 16,2 2-34-16,5 3-48 15,6 1-18-15,10 1-274 16</inkml:trace>
  <inkml:trace contextRef="#ctx0" brushRef="#br2" timeOffset="124050.24">5316 9971 944 0,'-11'-6'472'0,"-15"-9"-164"16,-3 6-63-1,1 7-117-15,2 1-44 0,8 8-57 16,5 3-15-16,13 5-14 31,4 1-3-31,12 0-1 16,6-3 0-16,3-4 0 15,0-1-4-15,-6-1-17 16,-6 0-5-16,-13 2-8 0,-11-2 5 16,-11 0 15-16,-9 5 7 15,-6 2 12-15,5 5 8 16,4 1 13-16,13-2 2 16,16 2 7-16,11-4-2 15,17-2 7-15,5-4 4 0,10-6-3 16,-1-4-3-16,0-7-15 15,-3-1 47-15</inkml:trace>
  <inkml:trace contextRef="#ctx0" brushRef="#br2" timeOffset="124508.79">5981 10007 727 0,'15'-1'322'0,"22"0"-135"16,12 4-54-16,8 7-34 15,2 0-17-15,0 2-35 0,-12-4-14 16,-13-3-13-16,-7-2 27 16,-13-3-327-16</inkml:trace>
  <inkml:trace contextRef="#ctx0" brushRef="#br2" timeOffset="124640.58">6317 9967 466 0,'-12'3'279'0,"-11"7"-25"16,0 7-40-16,5 7-59 16,4 5-35-1,6 6-54-15,7 1-16 0,8-1-28 16,3 0-7-16,7-5-7 16,4-3 2-1</inkml:trace>
  <inkml:trace contextRef="#ctx0" brushRef="#br2" timeOffset="125073.85">6785 10112 907 0,'0'6'411'0,"-8"10"-175"16,-11 2-7-16,-19 3-52 16,-7 1-41-16,-6-8-71 0,-1-3-23 15,9-11-26 1,8-3-6-16,12-10-10 15,12-4-6-15,10-4-15 16,-2-2-9-16,15 3-7 16,5 5 4-16,13 10 17 15,11 6 14-15,4 13 19 16,1 6 2-16,4 9 3 16,0 2-1-16,-1 0 268 15,-6-3-757-15</inkml:trace>
  <inkml:trace contextRef="#ctx0" brushRef="#br2" timeOffset="125452.28">7776 10025 640 0,'-12'-1'348'16,"-12"7"-72"-1,-4 5-38-15,7 9-104 0,10 9-40 16,21 5-63-16,15 1-11 15,23-3 0-15,1-5 3 16,0-14 8 0,-3-5 2-16,-21-13 5 0,-6-5 7 15,-19-12 13 1,-10-5 0-16,-15-9-7 0,-10-5-10 16,-12-14-20-1,-1-8-5-15,4-7-7 16,10 0-2-16,23 6-9 15,11 10-7-15,23 16-13 16,7 6-6-16,11 17-17 16,4 2-24-16,3 17-230 0</inkml:trace>
  <inkml:trace contextRef="#ctx0" brushRef="#br2" timeOffset="125640.61">8044 9983 865 0,'0'9'381'0,"3"11"-178"15,2 3-44-15,4 4-44 16,2 2-28-16,1 1-43 16,0-1-16-16,-4 0-17 15,2-4-85-15</inkml:trace>
  <inkml:trace contextRef="#ctx0" brushRef="#br2" timeOffset="125942.16">8530 10080 412 0,'3'4'296'0,"-1"10"102"0,-3 2-105 15,-13 5-9-15,-4 2-32 16,-11-1-80-16,-1 0-47 15,-2-11-62-15,-2-6-19 16,1-11-23-16,2-5-6 16,2-10-13-16,3-2-8 15,14-8-15-15,4 1-12 16,12 1-8-16,12 3 1 16,10 14 11-16,4 4 12 15,5 12 17-15,-2 8 8 16,1 11 3-16,0 6-1 15,-2 6-2-15,-1 4 0 16,-7-4-3-16,-4-4-17 16</inkml:trace>
  <inkml:trace contextRef="#ctx0" brushRef="#br2" timeOffset="126165.54">8710 10081 879 0,'3'-5'440'0,"2"-4"-137"0,3 8-95 0,6 6-77 15,4 12-33-15,0 11-32 16,-3 2-3-16,-4 3-4 16,0-1-5-16,-4-6-11 15,5-6-3-15,3-18-3 16,4-9 2-16,9-17-1 16,-2-7-4-16,4-2-14 15,-6 3-9-15,-9 7-121 16,-6 3-93-16</inkml:trace>
  <inkml:trace contextRef="#ctx0" brushRef="#br2" timeOffset="126446.52">9174 10052 835 0,'-3'-1'470'0,"-1"-4"-118"0,-1 10-148 16,1 6-63-16,4 8-67 0,4 4-16 15,11 4-11-15,6 2-3 16,7 0-4 0,-2-2 0-16,-2-4 4 0,-4-7 5 15,-4-13 5-15,0-3 2 16,-1-12-8-16,-2-3-8 15,-4-3-17-15,1-1-15 16,-7-4-156-16,-2-2-133 16</inkml:trace>
  <inkml:trace contextRef="#ctx0" brushRef="#br2" timeOffset="126574.62">9298 9789 656 0,'-4'-9'477'0,"-6"-7"78"0,2 3-189 15,4 10-171-15,3 4-69 16,-1 10-96-16,4 9-19 16,7 13-612-16</inkml:trace>
  <inkml:trace contextRef="#ctx0" brushRef="#br2" timeOffset="127037.98">9789 10110 571 0,'-1'-11'344'0,"-8"-4"-23"16,-9 0-140-16,-8 5-37 15,-6 6-51-15,1 3-27 16,5 10-44-16,3 4-11 16,16 8-8-16,10-2 0 15,20 6 5-15,6-2 2 16,11-4 6-16,0-1 3 0,-14-8-1 16,-6-3-1-16,-17-6 5 15,-9 0-1-15,-16-1-5 16,-8 0 19-16</inkml:trace>
  <inkml:trace contextRef="#ctx0" brushRef="#br2" timeOffset="127243.63">9915 10020 1160 0,'-3'0'518'0,"-1"6"-263"0,3 12-73 15,6 22-96-15,4 10-16 16,7 19-17-16,4 13-10 16,-3 5-17-1,1 1-6-15,-4-10-11 0,-4-7-1 16,2-19-9-16,0-9 52 16,-6-20-181-16</inkml:trace>
  <inkml:trace contextRef="#ctx0" brushRef="#br2" timeOffset="127386.45">10004 10229 1073 0,'3'-7'451'0,"6"-3"-278"16,3 8-74-16,9 6-86 16,8 7-13-16,14 1-155 15</inkml:trace>
  <inkml:trace contextRef="#ctx0" brushRef="#br2" timeOffset="127618.14">10644 10165 734 0,'0'1'419'15,"-4"2"-93"-15,-22 6-34 16,-11 3-13-16,-19 1-84 16,0-2-51-16,4-3-84 0,4-5-22 15,12-10-24 1,5-8-7-16,12-8-12 15,9-1-7-15,10 1-13 0,8 4-3 16,6 6 8 0,10 11 4-16,8 9 16 0,1 7 4 15,5 16 5-15,-1 1 1 16,3 8 0-16,-1-1 1 16</inkml:trace>
  <inkml:trace contextRef="#ctx0" brushRef="#br2" timeOffset="128065.63">10743 10054 760 0,'3'-1'333'15,"12"-2"-146"-15,3 1-32 16,17 4-39-1,11-5-7-15,12 2-29 0,11 1-17 16,-10-6-23-16,-7 5-8 0,-23-3-13 16,-12 1-4-16,-25 2-11 15,-11 1-4-15,-15 7-8 16,-5-2-4-16,3 8 3 16,4 0 1-1,12 4 1-15,3 4 0 0,8 0 2 16,5 5 0-1,11-1 2-15,8-2-2 0,17-8-142 16,12-6-115-16</inkml:trace>
  <inkml:trace contextRef="#ctx0" brushRef="#br2" timeOffset="128302.4">11637 10130 561 0,'-8'6'368'15,"-15"9"-2"1,-11 3-50-16,-19 3-110 0,-4-2-56 15,-2-9-79 1,5-7-21-16,10-9-24 0,9-9-4 16,14-5-10-16,2-1-4 15,17-4-12 1,3 4-11-16,11 4-9 0,6 6 2 16,5 11 20-16,7 5 16 15,9 14 36 1,3 2 15-16,8 14 8 15,-3 0-5-15,-2 1-19 0,-6-2 111 16</inkml:trace>
  <inkml:trace contextRef="#ctx0" brushRef="#br2" timeOffset="128681.4">12497 9530 1087 0,'10'11'394'16,"7"23"-319"-16,-2 17-32 15,-10 32-8-15,-5 12 2 16,-3 8 19 0,-3-5 15-16,5-22 8 15,1-14-4-15,6-24-22 16,1-13-15-16,-1-15-13 0,0-10-8 15,-6-17-184-15,-7-9-159 16</inkml:trace>
  <inkml:trace contextRef="#ctx0" brushRef="#br2" timeOffset="128792.45">12367 9662 589 0,'4'-23'338'0,"5"-20"-60"16,17 16-104-16,17 1-29 15,26 11-49-15,11 6-27 0,22 7-32 16,0 8-11-16,3 9-152 15</inkml:trace>
  <inkml:trace contextRef="#ctx0" brushRef="#br2" timeOffset="128994.4">12516 10066 1101 0,'22'-6'414'15,"23"-4"-312"-15,8 6-35 16,3 5-37-16,3 4 1 0</inkml:trace>
  <inkml:trace contextRef="#ctx0" brushRef="#br2" timeOffset="129269.96">12881 10248 878 0,'5'1'376'15,"0"0"-180"-15,7-3-42 16,6-3 1-16,5-10-21 15,3-2-31-15,3-1-61 16,-3-1-15-16,-5 6-17 16,-4 6-4-16,-6 11-6 15,-2 9 0-15,-5 18 3 0,-2 4 5 16,-1 17 9-16,1 3 1 16,2-2 1-16,-1-6-1 15,1-17-8-15,-3-13-30 0</inkml:trace>
  <inkml:trace contextRef="#ctx0" brushRef="#br2" timeOffset="129681.9">12406 9290 773 0,'19'4'332'16,"29"7"-171"-16,16 0-2 16,15 2-25-16,9-1-23 15,3 1-47-15,-2-3-16 16,-11-3-24-16,-11-1-8 15,-24-6-4 1,-12 0 1-16,-27-5-7 0,-5-5-6 0,-12-3-17 31,-7-6-9-31,7 1-1 16,1 2 0-16,10 4 7 16,6 9-2-16,11 10 3 15,4 6 6-15,5 17 15 16,1 6 13-16,-14 1 19 15,-3 2 3-15,-12-7-2 16,-6-2-6-16</inkml:trace>
  <inkml:trace contextRef="#ctx0" brushRef="#br2" timeOffset="129929.24">13728 10141 945 0,'9'0'419'0,"1"2"-205"15,3 11-72-15,-12 13-62 16,-6 6-1-16,-14 10-13 15,-10-1-8-15,-4 2 303 16</inkml:trace>
  <inkml:trace contextRef="#ctx0" brushRef="#br2" timeOffset="130422.54">14419 9565 1169 0,'-4'3'433'15,"-9"14"-343"-15,-7 18-40 0,-3 36-36 0,0 19 5 16,0 14 10-16,9 1 5 16,10-19 3-16,4-16 1 15,9-26-5 1,1-14-2-16,4-19 6 0,-1-13 4 15,-6-16 4-15,-5-12-1 16,-10-20-12-16,-9-10-8 16,-13-29-8-16,2-12-4 15,5-5-4-15,8 8-2 16,20 24-11-16,11 18-12 16,23 14-10-16,13 11-1 0,20 13 2 15,3 7 10-15,7 17 7 16,1 7-9-1,-2 11-181 1</inkml:trace>
  <inkml:trace contextRef="#ctx0" brushRef="#br2" timeOffset="130617.03">14251 9879 979 0,'-4'-2'421'16,"7"-3"-217"0,19 4-114-16,31 3-64 0,21 6-5 0,19 3-2 15,7 0-8-15,17 3 61 16</inkml:trace>
  <inkml:trace contextRef="#ctx0" brushRef="#br2" timeOffset="130879.12">14689 10180 916 0,'-6'-6'462'32,"-2"-5"-126"-32,15 2-206 15,8 3-42-15,15 4-40 16,6 6-6-16,-7 5-18 15,-4 6-5-15,-16 6 3 0,-9 2 3 16,-16 6 4-16,-5 3-1 16,4-1-9-16,9-1-4 15,16-7 0-15,13-6 1 16,15-9 1-16,5-3 0 16,5-5-7-16,-4-3 56 15</inkml:trace>
  <inkml:trace contextRef="#ctx0" brushRef="#br2" timeOffset="131418.57">14280 9247 908 0,'7'0'347'0,"12"1"-254"15,12 6-48 1,28 0-31-16,14 1 8 16,8 0 11-16,0-3 2 0,-10-4-1 15,-12-1-3-15,-19-6-4 16,-10-1 5-16,-21-1 2 15,-9 0-2-15,-9-2-6 16,-4-1-9-16,3 5-15 16,2 0-9-16,10 8-9 15,7 4-1-15,9 7 3 16,3 4 9-16,4 5 5 16,-1 2 6-16,-9 0 16 15,-6-2 20-15,-16-7 43 16,-8-1 6-16,-8-6-10 15,1-3 11-15</inkml:trace>
  <inkml:trace contextRef="#ctx0" brushRef="#br2" timeOffset="131935.84">15800 10024 939 0,'-24'1'408'0,"-22"7"-213"16,2 9-50-16,11 6-72 0,13 5-24 16,11 7-35-16,9-3-4 15,22 4 0-15,8-4 1 16,17-7 3-16,5-6 1 16,-12-15 11-1,-8-7 18-15,-24-12 31 0,-15-4 3 16,-28-4-13-16,-14 0-23 15,-3 6-39-15,6 8-15 16,17 8-190-16</inkml:trace>
  <inkml:trace contextRef="#ctx0" brushRef="#br2" timeOffset="132300.61">16229 10090 636 0,'-12'-7'440'16,"-14"-9"-17"-16,-4 5-182 15,-2 1-60-15,1 4-107 0,9 9-29 16,8 1-34-16,5 9-10 16,9 0-4-16,7-1-3 15,2 2 0-15,6-5 0 0,0 3 2 16,-6-3 0-16,0-3-4 15,-5 0-1 1,-9-4-3-16,-5 1-2 0,-15 2 4 16,-5 1 1-16,-4 6 6 15,2 5 1-15,12 4 2 16,9 4 3 0,13 1 5-16,14 1 7 0,14-2 34 15,7-3 18-15,6-7 14 16,3-6-4-1,-1-8-30-15,-4-2 61 0</inkml:trace>
  <inkml:trace contextRef="#ctx0" brushRef="#br2" timeOffset="133228.47">2178 11093 578 0,'-18'-2'369'0,"-15"0"-39"16,-12 13-106-16,2 11-45 15,1 16-87-15,9 6-38 0,19 10-42 16,12 5-9-16,26-5-2 16,8-7 4-16,21-22 6 15,2-11 4-15,-5-21 8 16,-5-5 6-16,-24-8 29 15,-14-2 9-15,-25 4 8 16,-9 4-6 0,-16 6-32-16,0 7-14 15,8 1-32-15,7 3-43 0,21-1-248 16</inkml:trace>
  <inkml:trace contextRef="#ctx0" brushRef="#br2" timeOffset="133504.41">2304 11198 815 0,'2'-7'382'0,"7"-3"-143"15,2 4-72-15,-2 7-68 0,4 6-25 16,-5 7-39 0,-1 5-10-16,-5 12-11 15,-2 4-3-15,3 9-5 0,5 0-1 16,11-8-1-16,5-2 1 15,7-20 1-15,3-7 2 0,-1-12 4 16,-6-9 3 0,-9-11 21-16,-4-5 17 15,-7-8 17-15,1 1-1 16,-7 6-20-16,-1 4-21 16,-7 10-89-16,1 3-97 0</inkml:trace>
  <inkml:trace contextRef="#ctx0" brushRef="#br2" timeOffset="133751.93">2742 11161 969 0,'0'-1'441'0,"4"2"-203"16,3 5-65-16,4 11-68 15,0 6-18-15,2 12-22 16,1 4-12-16,0 7-21 15,-1 0-9-15,0-9-8 16,-1-8 0-16,3-19 10 16,1-8 8-16,2-12 6 15,2-11 1-15,2-6-10 0,-7-8-8 0,-3 0-10 32,-1 6 15-32,-5 5-248 15</inkml:trace>
  <inkml:trace contextRef="#ctx0" brushRef="#br2" timeOffset="133959.66">3140 11214 861 0,'3'-7'458'0,"-1"-4"-126"0,2 7-142 16,3 6-35-16,-3 13-56 15,3 7-18-15,2 14-25 16,1 7-9-16,-3 5-21 16,-3 0-5-16</inkml:trace>
  <inkml:trace contextRef="#ctx0" brushRef="#br2" timeOffset="134304.79">3624 11183 724 0,'-16'-5'346'15,"-17"-4"-121"-15,0 7-48 16,-4 11-59-16,-1 9-21 15,6 15-39-15,5 6-13 0,19 9-17 16,13 2 0-16,14-1 4 16,6-24 2 15,-13-14 2-31,1 2-2 0,46 18-2 0,-3-13-3 16,-5-21-4-16,-27-13 2 0,-20-12-3 15,-9-1-3-15,-19-1-10 16,-5-2-13-16,-3 3-70 15,3 4-75-15,10 6-390 16</inkml:trace>
  <inkml:trace contextRef="#ctx0" brushRef="#br2" timeOffset="134465.23">3802 11222 741 0,'32'0'345'16,"26"0"-144"-16,-1 1-49 15,-14-1-73-15,-9 1-23 16,-6 0-32-16,-4-1-7 16,-3 0-130-16,-6-1-150 15</inkml:trace>
  <inkml:trace contextRef="#ctx0" brushRef="#br2" timeOffset="134600.44">3896 11235 638 0,'-2'12'367'0,"2"17"-43"15,1 8-45-15,10 8-65 0,4 2-37 16,-1-5-68 0,1-5-29-16,-5-13-40 15,1-7-56-15</inkml:trace>
  <inkml:trace contextRef="#ctx0" brushRef="#br2" timeOffset="135175.68">4265 11225 856 0,'-7'11'352'0,"-1"3"-186"0,0 13-112 16,7 9-8-16,6 6 1 16,9 4 0-16,7-4-7 15,3-8-2-15,8-15-3 16,3-2-1-16,2-19-2 16,-3-7-3-16,-6-12-3 15,-8-7 0-15,-13-6-3 16,-4 1-1-16,-3 3-9 15,-1 4-6-15,-1 15-7 0,2 6-2 16,1 13 2-16,0 5 6 16,13 8 11-16,0 2 7 15,9-2 14-15,7-4 6 16,3-3 13-16,-2-7 4 16,-4 2 0-16,-8-2-4 15,-11-6-13-15,-1 2-7 0,-8-8-14 16,-2-6-25-16,-8-10-118 31,-1-3-106-31</inkml:trace>
  <inkml:trace contextRef="#ctx0" brushRef="#br2" timeOffset="135299.99">4569 11106 535 0,'-8'-15'425'0,"-6"-13"45"0,6 15-144 16,2 3-69-16,9 12-118 15,-2 4-54-15,7 8-71 16,1 3-10-16,8 6-121 15,5 7-127-15</inkml:trace>
  <inkml:trace contextRef="#ctx0" brushRef="#br2" timeOffset="135597.63">5051 11290 799 0,'-7'-10'418'15,"-10"-13"-112"-15,-2 2-52 16,-1 6-95-16,-1 3-43 0,0 12-65 16,3 4-20-16,0 11-26 15,1 3-6-15,2 11-4 16,5 7-2-16,9 9 0 16,6 4 1-16,17-1 2 15,2-9 4-15,4-14 4 16,0-8 4-16,-7-12 4 15,-2-3 0-15,-13-2 15 16,-4-1 1-16,-4-1 0 16,1 1-3-16,0 0-88 15,-10-22-498-15</inkml:trace>
  <inkml:trace contextRef="#ctx0" brushRef="#br2" timeOffset="136131.25">5456 11177 589 0,'-16'-7'359'15,"-4"-3"-12"-15,0 7-198 0,7 6-46 0,9 7-57 16,1 3-20-16,7 2-23 16,7 1-1-16,2-5 2 15,2 1 2-15,4-4 1 16,-1-1 1-16,-6-5-8 16,-5-2-19-16,-11-1-9 15,-11-1-2-15,-16 1 7 16,-2 1 21-16,-6 8 17 15,2 2 7-15,10 6 8 16,8 5 2-16,13 3-3 16,6 2-1-16,10-1-1 15,6-1 1-15,9-7 1 16,2-4 1-16,1-12 5 0,0-3 3 16,0-13-2-16,2-2-4 15,7-6-8-15,5-2 1 16,7 7 10-16,4 2 10 15,0 11 12-15,-3 6-2 16,-15 10 1-16,-10 4-1 16,-23 4 3-16,-5 6 1 15,-18 1-13-15,-10-1-10 16,-6-3-16-16,-7-7-7 0,10-9-38 16,5-4-71-16,16-5-214 15</inkml:trace>
  <inkml:trace contextRef="#ctx0" brushRef="#br2" timeOffset="136367.26">6109 11264 934 0,'4'-6'562'0,"2"-3"-59"16,-1 3-238-16,0-1-54 16,-2 6-105-16,3 1-37 0,-1 1-47 15,-5-1-12-15,0 0-45 0,0 0-95 32</inkml:trace>
  <inkml:trace contextRef="#ctx0" brushRef="#br2" timeOffset="136565.01">6121 11477 723 0,'-2'0'486'0,"-1"0"36"16,0 1-144-16,3-1-112 15,0 0-49-15,0 0-62 16,0 0-22-16,0 0-40 15,0 0-19-15,0 0-34 16,0 0-12-16,0 0-56 16</inkml:trace>
  <inkml:trace contextRef="#ctx0" brushRef="#br2" timeOffset="137443.18">1979 12315 829 0,'0'-6'462'15,"1"-8"-148"-15,0 27-133 16,4 20-52-16,-2 34-73 16,5 20 0-16,-1 18 11 15,-1 3-2-15,-5 2-16 16,-1-10-7-16,0-17-16 15,-4-19-5-15,4-27-17 16,0-10-59-16,-2-18-221 16</inkml:trace>
  <inkml:trace contextRef="#ctx0" brushRef="#br2" timeOffset="137632.97">1898 12436 989 0,'15'-15'407'0,"24"-13"-247"16,8 4-58-16,18 9-60 0,10 9-15 15,8 11-21-15,5 7-5 16,-7 5-33-16,-7-2-170 16</inkml:trace>
  <inkml:trace contextRef="#ctx0" brushRef="#br2" timeOffset="137833.25">2002 12756 876 0,'0'-1'412'0,"8"-2"-152"16,10-3-82-16,26 0-83 15,16 1-13-15,17 3-35 16,6 5-18-16,-6 4-25 16,-12 3-40-16</inkml:trace>
  <inkml:trace contextRef="#ctx0" brushRef="#br2" timeOffset="138110.21">2329 13177 959 0,'-1'3'448'15,"0"1"-175"1,7 1-120-16,5-4-13 0,11-2-30 16,1-10-17-16,5-4-37 15,1-3-16-15,-9-6-13 16,1 7-5-16,-8 0-8 15,-7 6-3-15,-3 10-12 16,0 5-3-16,-1 17 0 16,-1 9 2-16,7 16 4 15,-6 1 2 1,6 8 0-16,-2-2 7 0,-3-13 90 16</inkml:trace>
  <inkml:trace contextRef="#ctx0" brushRef="#br2" timeOffset="138713.68">2007 12144 642 0,'-6'-3'338'16,"-3"-3"-100"-16,13 1-112 0,12 2-28 16,20 2-49-16,16-4-14 0,30 3-14 15,14 1-2 1,8 2-7-1,-9 2-1-15,-30 3 0 16,-18 0 0-16,-27-3 2 16,-11-3 4-16,-17-3-6 15,-5-7-4-15,-9-3-11 16,1 0-5-16,7 2-1 16,0-2 2-16,12 6-9 15,3 1-8-15,6 4-4 16,9 3-4-16,3 6 7 0,-2 5 7 15,3 5 29-15,-4 5 18 16,-12 0 50-16,-4 3 29 16,-11 0 10-16,-8-2-9 15,1-1-37-15,-2-3-71 16</inkml:trace>
  <inkml:trace contextRef="#ctx0" brushRef="#br2" timeOffset="141667.6">2992 12703 638 0,'0'0'339'0,"2"0"-36"16,20 2-187-16,12 2-40 15,28 2-24-15,12 1-18 16,10-1-23-16,-2 1-62 15</inkml:trace>
  <inkml:trace contextRef="#ctx0" brushRef="#br2" timeOffset="141828.51">2989 12823 844 0,'4'3'353'0,"22"1"-172"15,14-1-33-15,28 2-29 16,17 2-29-16,11 7-54 16,-6 2-55-16</inkml:trace>
  <inkml:trace contextRef="#ctx0" brushRef="#br2" timeOffset="142250.34">3983 12428 1044 0,'0'13'403'16,"0"21"-263"-16,3 15-63 0,-3 17-1 15,7 8 0-15,0 13-10 16,-2 1-2-16,3-6-25 16,-3-8-7-16,-1-29-9 15,-2-15-2-15,4-20 10 16,-4-11 1-16,-3-18-32 16,-2-11-29-16,-3-23-59 15,-4-12-15-15,-2-16 18 16,-10-6 26-16,1-2 44 15,14 33 9 1,4 28 8-16,-1 0-1 0,4-58 3 16,13 15 2-16,17 29 3 0,7 41 2 15,18 11 0-15,10 7-1 16,20 6-3-16,-1-1 0 16,-3 4 35-16,1-6-186 15</inkml:trace>
  <inkml:trace contextRef="#ctx0" brushRef="#br2" timeOffset="142462.34">3861 12777 713 0,'0'1'405'15,"14"3"12"-15,14 0-224 0,27 2-95 16,13 1-2-16,17 2-43 16,3-1-18-16,-3-1-222 0</inkml:trace>
  <inkml:trace contextRef="#ctx0" brushRef="#br2" timeOffset="142760.01">4268 13169 839 0,'1'-8'420'0,"3"-2"-129"15,7-10-139-15,7 1-42 0,4-8-35 16,-1-2-11-1,4 4-16-15,-7-4-1 0,-6 14 16 32,-5 8-7-32,-6 19-6 0,0 10-4 15,0 14-25-15,5 8 1 16,-3 4-4-16,0 0-3 16,2 2-5-16,0-7-10 15,-3-6-168-15,5-7-96 16</inkml:trace>
  <inkml:trace contextRef="#ctx0" brushRef="#br2" timeOffset="142964.57">4467 13214 999 0,'13'9'444'16,"7"3"-231"-16,18 8-65 15,8 3-15-15,1 3-64 16,2 2-27-16,-9-3-29 16,-11-2-7-16,-7-10-137 15,-7-6-154-15</inkml:trace>
  <inkml:trace contextRef="#ctx0" brushRef="#br2" timeOffset="143103.57">4778 13163 1161 0,'-22'10'540'0,"-15"7"-236"16,-6 7-128-16,-3 4-40 16,7 4-66-16,4-1-26 15,15-2-103-15,6-4-111 16</inkml:trace>
  <inkml:trace contextRef="#ctx0" brushRef="#br2" timeOffset="143638.44">4085 12139 650 0,'-12'-5'390'0,"-6"-4"-42"16,16 6-190-16,10 3-42 0,36 6-54 15,15 2-24-15,33 3 1 16,11-2-2-16,-2-2-20 16,-7-3-5-16,-25-2 1 15,-20 0 3 1,-18-4 6-16,-14-3-4 0,-17-4-30 15,-1-4-13-15,-14 1-18 16,2 2-3-16,5 7 11 16,5 1 3-16,5 13 2 15,3 3 3-15,2 12 31 16,0 5 21-16,-6 4 33 16,-2 2 6-16,-7-5-13 15,-2-3 7-15</inkml:trace>
  <inkml:trace contextRef="#ctx0" brushRef="#br2" timeOffset="144031.51">5308 12554 841 0,'-2'5'389'0,"-4"17"-148"0,4 13-65 15,2 21-50-15,2 8-16 16,5 7-41 0,1 3-10-16,4-11-26 15,0-5-7-15,-1-23-122 16,-7-16-158-16</inkml:trace>
  <inkml:trace contextRef="#ctx0" brushRef="#br2" timeOffset="144167.77">5042 12851 1260 0,'27'0'506'15,"48"-1"-303"-15,19-1-39 16,12-3-42-16,8 3-28 0,-10-3-43 15,-11 2-63 1</inkml:trace>
  <inkml:trace contextRef="#ctx0" brushRef="#br2" timeOffset="144534.21">6004 12392 1125 0,'2'4'403'15,"-2"16"-302"-15,2 23-14 16,-1 24 3-16,1 11 7 0,4 12-16 16,-1 2-9-16,2-2-15 15,1-5-8 1,-2-26-36-16,-2-12-85 15</inkml:trace>
  <inkml:trace contextRef="#ctx0" brushRef="#br2" timeOffset="144695.57">5927 12498 646 0,'-1'-21'397'0,"8"-18"-11"0,3 7-141 15,24 17-95 1,15 8-52-16,23 9-63 15,18 9-9-15,3 6-16 16,3 0-1-16,-5 0-104 0</inkml:trace>
  <inkml:trace contextRef="#ctx0" brushRef="#br2" timeOffset="144899.94">6029 12768 807 0,'8'0'386'16,"21"0"-107"-16,13 0-108 16,24 0-65-16,9-1-21 15,2 2-26-15,-7 2-101 16</inkml:trace>
  <inkml:trace contextRef="#ctx0" brushRef="#br2" timeOffset="145167.87">6350 13133 743 0,'5'-10'403'16,"-2"-9"-42"-16,10-3-216 16,1-1-28-16,-1-9-19 15,3 2-12-15,-6 5-34 16,-1 8-13-16,1 18 0 16,-7 10-5-16,-4 17 9 15,-1 7 2-15,0 7-16 0,2 2-1 16,8 0-12-16,3-4-3 15,3-5-145-15,1-4 147 16</inkml:trace>
  <inkml:trace contextRef="#ctx0" brushRef="#br2" timeOffset="145561.81">6622 13099 1068 0,'0'0'415'0,"4"-1"-283"16,5 1-57-16,13 4-43 15,7 0 1-15,8-3-3 16,2-1-2-16,-2-6-1 16,-5-3 1-16,-15-5-2 15,-2-2-3-15,-10 2-7 16,-6 3-5-16,0 9-16 15,-9 2-5-15,5 14-2 16,1 9 1-16,2 6 7 16,2 6 3-16,5 10 3 15,1 4 2-15,1 17 5 0,1 6 7 16,-2 2 27-16,-6-9 7 16,-10-14 17-16,-12-11 5 15,-20-23-6-15,0-4 4 16,-8-19-8-16,5-10-6 15,9-21-37-15,7-12-45 0,16-26-115 16</inkml:trace>
  <inkml:trace contextRef="#ctx0" brushRef="#br2" timeOffset="146147.57">6064 12135 944 0,'-6'-2'404'0,"-3"1"-217"0,8-1-58 16,21 1-57-16,17 2-22 16,31 5-29-16,16-5 3 15,17 3-5-15,4-2-4 16,-8 3-2-16,-8-2-2 16,-21-2 3-16,-14-1-1 15,-30-3-11-15,-11-1-23 16,-26-5-12-16,-9 1-1 0,-10-8 8 15,-6 0 22-15,7 2 4 0,3-1 0 16,16 9-7 0,6 6-4-16,9 11 3 0,10 4 8 15,4 10 35-15,5 4 21 16,-6 9 43-16,-6-1 9 16,-12-3-5-1,-13-2-14-15,-9-8-34 16,-5-7-37-16</inkml:trace>
  <inkml:trace contextRef="#ctx0" brushRef="#br2" timeOffset="146667.46">7393 12839 760 0,'9'-1'432'16,"6"-2"-4"0,26 2-312-16,10 1-37 15,15 0-39-15,1 0-14 16,-10 1-21-16,-6 2-33 15</inkml:trace>
  <inkml:trace contextRef="#ctx0" brushRef="#br2" timeOffset="146864.87">7427 12970 602 0,'-8'7'342'0,"-5"5"-25"15,11 0-40-15,14-3-38 16,13 1-27-16,22-4-62 0,12 2-15 16,10-5-49-16,-5-3-20 15,-14 0-30-15,-8-2 0 16,-26 0-77-16</inkml:trace>
  <inkml:trace contextRef="#ctx0" brushRef="#br2" timeOffset="147434.87">8289 12491 815 0,'-2'-1'409'16,"-1"8"-139"-16,-1 9-76 16,4 32-103-16,-1 13-19 15,3 26-22-15,5 12-15 0,-2 1-11 16,3-9-5-16,-1-26-5 15,-4-15-21-15,3-26-105 16,0-10-87-16</inkml:trace>
  <inkml:trace contextRef="#ctx0" brushRef="#br2" timeOffset="147595.26">8133 12532 761 0,'9'-11'393'0,"20"-9"-98"15,8 7-94-15,17 12-73 0,15 1-24 16,21 2-35-16,14 1-21 16,4 0-21-16,-8-3-43 15,-20-4-276-15</inkml:trace>
  <inkml:trace contextRef="#ctx0" brushRef="#br2" timeOffset="147788.79">8286 12898 1000 0,'13'0'405'0,"17"-3"-267"15,11-3-33 1,19-3-47-16,5 1-38 0</inkml:trace>
  <inkml:trace contextRef="#ctx0" brushRef="#br2" timeOffset="148105.88">8578 13214 702 0,'0'-6'346'31,"0"-7"-111"-31,10-4-96 0,7-2-13 16,4-4 1-16,6 2-1 15,-5 0-9-15,-7 2-10 16,-4 8-22-16,-1 3-12 15,-6 13-27-15,0 8-6 16,-4 12-17-16,0 7-4 16,0 6-3-16,2 1-3 15,3-2-7-15,0-4-33 16,4-6-177-16</inkml:trace>
  <inkml:trace contextRef="#ctx0" brushRef="#br2" timeOffset="148330.87">8880 13207 774 0,'2'0'415'0,"15"5"-36"16,10 6-157-16,7 8-77 15,7 6-22-15,-4 5-65 16,-3 4-21-16,-8-2-40 16,-4-2-104-16,-5-11-338 15</inkml:trace>
  <inkml:trace contextRef="#ctx0" brushRef="#br2" timeOffset="148479.84">9191 13195 1278 0,'-18'9'535'16,"-30"13"-308"-16,0 4-56 0,-1 9-80 16,0 1-30-1,10-2-39-15,9-3-44 0,18-16-491 16</inkml:trace>
  <inkml:trace contextRef="#ctx0" brushRef="#br2" timeOffset="148733.2">9455 12971 976 0,'-5'1'598'0,"-6"-1"-2"16,3 4-416-16,4-2-64 0,2 1-71 15,4 1-110-15</inkml:trace>
  <inkml:trace contextRef="#ctx0" brushRef="#br2" timeOffset="149051.99">9839 12786 1136 0,'-2'5'486'16,"-4"8"-253"0,0 5-75-16,-8 16-70 0,7 5-5 15,3 9-19-15,-2-2-10 16,9 0-10 0,3-7-6-16,6-12-6 15,8-1-4-15,10-15-8 16,4-4-3-16,-2-12-1 0,-2 0-64 15,-9-9-127 1</inkml:trace>
  <inkml:trace contextRef="#ctx0" brushRef="#br2" timeOffset="149213.17">9801 12652 1336 0,'3'1'558'16,"3"0"-346"0,1 1-72-1,-6 3-87-15,7 1-17 0</inkml:trace>
  <inkml:trace contextRef="#ctx0" brushRef="#br2" timeOffset="149642.18">9486 12336 897 0,'6'0'373'0,"18"0"-200"16,11 2-64-16,25 4-33 0,8 1-3 16,4 2-17-16,6 0-11 15,-10 2-16-15,-6-5-5 16,-13 0-5-16,-15-5-3 16,-18-3-9-16,-7-1-27 15,-12-8-45-15,-6 0-9 16,-5-7-6-16,1-2 25 15,5 3 36-15,8 1 7 0,7 11 5 16,2 2 1 0,5 7 14-16,-1 5 24 0,-1 9 64 15,-4 4 25-15,-9 6 33 16,-7 0-4-16,-11-2-49 16,-6-2-23-16,5-4-19 15,2-3-111-15</inkml:trace>
  <inkml:trace contextRef="#ctx0" brushRef="#br2" timeOffset="150138.49">10592 12683 610 0,'2'-5'456'15,"4"-4"11"1,-4 16-208 0,0 10-69-16,5 20-91 15,-1 8-8-15,1 13-36 0,1 5-10 0,-2-5-16 16,0-6-8 0,3-16-24-16,-5-8-63 0,-1-13-173 31</inkml:trace>
  <inkml:trace contextRef="#ctx0" brushRef="#br2" timeOffset="150304.23">10393 12924 838 0,'-1'-4'487'16,"5"-4"-50"-16,8 1-161 15,21-2-134-15,17 0-36 16,27 2-47-16,6 1-26 0,2 5-31 15,-4 1-63-15</inkml:trace>
  <inkml:trace contextRef="#ctx0" brushRef="#br2" timeOffset="150661.65">11353 12359 960 0,'-3'0'410'16,"3"10"-217"-16,-7 18-42 0,-1 32-84 15,0 10 9-15,-4 19 4 16,4 2 2 0,2-6-4-16,5 2-7 0,2-22-29 15,3-10-17 1,3-28-76-16,0-14-52 0</inkml:trace>
  <inkml:trace contextRef="#ctx0" brushRef="#br2" timeOffset="150808.01">11207 12355 680 0,'21'-27'406'0,"11"-25"-32"16,20 23-173-16,6 12-30 15,17 14-61-15,10 6-29 16,-2 7-47-16,0 2-15 15,-8 0-80-15,-6 1-108 16</inkml:trace>
  <inkml:trace contextRef="#ctx0" brushRef="#br2" timeOffset="151006.82">11305 12638 1046 0,'7'0'422'15,"21"3"-257"-15,9-2-52 0,25 2-52 16,12-3-14 0,0 3-33-16,-4 4-120 0</inkml:trace>
  <inkml:trace contextRef="#ctx0" brushRef="#br2" timeOffset="151294.51">11619 13094 885 0,'13'-2'389'0,"6"-11"-189"16,5-3-29-16,-2-8-50 16,-2-1-17-16,0 0-30 0,-10 1-5 15,3 15 16-15,-9 5-1 16,-3 16-5-16,-1 12-8 16,-2 5-35-16,-1 3-9 15,-1-2-11 1,1-2-5-16,3-2-101 0,3-4-62 15</inkml:trace>
  <inkml:trace contextRef="#ctx0" brushRef="#br2" timeOffset="151678.84">11936 12974 820 0,'-3'0'397'15,"-6"6"-108"-15,11 7-170 16,6 3-21-16,10 0-17 16,9-2-9-16,11 1-19 0,3-7-5 15,2-3-7-15,-4-9-3 16,-9-14-7-16,-6-3-4 16,-10-8-7-16,0 4-5 15,-6 3-5-15,-3 5-5 16,-1 15-9-1,-4 5 2-15,-2 22 2 16,-2 5 4-16,4 14 10 0,0 5-1 16,0 8-3-1,-2 6 1-15,-14 4 4 0,1 4 1 16,-22-15 8-16,-9-11 1 16,-9-18 0-16,-6-18 4 0,11-20 9 15,8-11-1 1,24-24-25-16,11-6-24 15,21-7-115-15,11 0-114 0</inkml:trace>
  <inkml:trace contextRef="#ctx0" brushRef="#br2" timeOffset="151909.01">12731 12648 1565 0,'0'1'652'16,"-1"-1"-401"-16,-3 1-82 15,4-1-104-15,0 0-27 0,0 0-122 16</inkml:trace>
  <inkml:trace contextRef="#ctx0" brushRef="#br2" timeOffset="152293.21">13134 12415 1107 0,'0'-2'480'16,"-2"-2"-277"-16,0 4-61 0,1 0-95 15,1 0-27 1,0 0-20-16,1 5-36 0,3 4-165 31</inkml:trace>
  <inkml:trace contextRef="#ctx0" brushRef="#br2" timeOffset="152561.75">13156 12680 795 0,'-1'13'445'0,"-2"14"-66"0,4 19-192 16,6 16-37-16,3 15-57 16,1 3-25-16,-5 0-35 15,-6-2 27-15,-11-7 20 16,-8-4 1 0,-12-10 8-16,-5-11-33 0,-7-22-29 15,-2-10-2-15,-3-27-4 16,0-11-5-16,7-19-35 15,9-9-30-15,19-8-55 16,12-4-62-16,21-8-265 16</inkml:trace>
  <inkml:trace contextRef="#ctx0" brushRef="#br2" timeOffset="153055.7">12874 12135 615 0,'-2'-7'332'16,"2"-2"-87"-16,7 1-86 0,23 3-80 16,10 5-38-16,28 8-20 15,11 3 3-15,12 3 4 16,5 3 1-16,-12-6-1 16,-8-1-1-16,-25-9-4 15,-16-2-3-15,-19-9-27 16,-9 0-23-16,-11-6-16 15,-7-3-3-15,-6 1 19 0,-4-3 19 16,5 4 4-16,3 4-1 16,12 6-7-16,5 6 4 15,13 10 13 1,3 1 10-16,3 7 29 16,4 6 15-16,-7 2 38 15,-5 8 12-15,-17-3 30 0,-16-3 13 16,-22-1-17-16,-5-4-12 15,5-5-34-15,4-2-80 16</inkml:trace>
  <inkml:trace contextRef="#ctx0" brushRef="#br2" timeOffset="158095.84">2854 14342 825 0,'9'0'351'0,"12"2"-187"15,4 3-40-15,15 2-39 16,1-1-26-16,7 0-38 16,3-3-15-16,-5-5-235 15</inkml:trace>
  <inkml:trace contextRef="#ctx0" brushRef="#br2" timeOffset="158256.22">2933 14550 879 0,'14'-1'414'0,"31"-1"-150"0,8 1-56 16,9 0-75-16,5 1-35 16,-11 2-73-16</inkml:trace>
  <inkml:trace contextRef="#ctx0" brushRef="#br2" timeOffset="161671.94">3799 14072 830 0,'-2'3'354'0,"-2"10"-171"15,2 20-84-15,2 18 0 16,1 29 22-16,4 12-1 16,-3 5-17-16,-1-7-20 0,-1-14-39 15,0-14-12 1,1-15-16-16,0-12-3 0,2-15-108 15,-1-9-124 1</inkml:trace>
  <inkml:trace contextRef="#ctx0" brushRef="#br2" timeOffset="161863.71">3663 14131 915 0,'16'-1'372'16,"7"-4"-212"-16,30 5-71 0,16 0-3 15,11 0-18-15,12 2-16 16,-5 3-26-16,-8 1-14 16</inkml:trace>
  <inkml:trace contextRef="#ctx0" brushRef="#br2" timeOffset="162072.57">3930 14475 1921 0,'41'7'5'16,"-5"-4"2"-16,41 1-86 16</inkml:trace>
  <inkml:trace contextRef="#ctx0" brushRef="#br2" timeOffset="162419.77">3989 14932 531 0,'1'-6'256'16,"4"-11"-59"-16,4-2-49 15,4-6-15-15,0-3-6 16,3 3-12-16,-4-1 5 16,-2 8 13-16,-9 16 5 31,0 1-28-31,0 1-19 0,-2 0-28 0,0 11-13 0,-1 67 6 16,5-28 0-16,7 3-9 15,0-8-8 1,2-10-18-16,1-9-7 0,2-13-36 15,1-4-108 1</inkml:trace>
  <inkml:trace contextRef="#ctx0" brushRef="#br2" timeOffset="162657.34">4449 14668 1154 0,'3'0'526'0,"-2"-1"-221"16,3 1-72-16,-4 0-88 15,0-1-37 1,0 1-62-1,0 0 20-15</inkml:trace>
  <inkml:trace contextRef="#ctx0" brushRef="#br2" timeOffset="163225.34">5040 14568 735 0,'-14'-10'426'0,"-7"1"-82"16,-10 1-107-16,-1 4-34 15,-9 7-76-15,-3-3-37 0,9 17-54 0,1 2-18 16,19 14-18-16,9 9-6 31,18 1-6-31,12 1-4 0,20-7-29 0,8-5-35 16,7-13-77-16,4-5-79 31</inkml:trace>
  <inkml:trace contextRef="#ctx0" brushRef="#br2" timeOffset="163468.35">5334 14694 597 0,'-4'-11'317'0,"-9"-13"-49"16,-6 1-35-16,-10 2-47 16,-4 6-22-16,-8 7-55 15,1 4-27-15,-3 7-40 16,5 5-15-16,13 8-30 16,5 6-5-16,16 7-3 15,7 3 2-15,17-1 9 16,12-4 3-16,14-11 4 0,6-6 1 15,1-11 5-15,-4-6 2 16,-9-8 5-16,-10-6 3 16,-11-3 2-16,-7-4-5 15,-9 5-60-15,-2 5-76 16</inkml:trace>
  <inkml:trace contextRef="#ctx0" brushRef="#br2" timeOffset="163827.47">5483 14625 1059 0,'3'-1'450'15,"1"-3"-247"-15,9 9-43 16,8 8-48-16,-1 3-9 16,10 16-11-16,-4 1-11 15,-10 6-16-15,-5 2-7 16,-20-8-1-1,-13-6-2-15,-10-9-3 0,-6-15-2 0,7-17-128 16,2-10-144-16</inkml:trace>
  <inkml:trace contextRef="#ctx0" brushRef="#br2" timeOffset="164293.73">6030 14188 765 0,'-27'23'369'15,"-38"41"-127"-15,-2 15-72 16,14 14-53-16,15 15-20 16,37 0-15-16,13-2-8 15,31-4-12-15,1-24-11 16,14-27-23-16,6-18-7 15,6-25-112-15</inkml:trace>
  <inkml:trace contextRef="#ctx0" brushRef="#br2" timeOffset="164547.04">5923 14650 741 0,'1'-2'382'0,"5"2"-69"0,3-1-130 16,22 2-71-16,10 2-8 15,24 0-34 1,8 2-23-16,0-1-15 0,-7-3-122 15</inkml:trace>
  <inkml:trace contextRef="#ctx0" brushRef="#br2" timeOffset="164892.15">6449 14545 1031 0,'-4'-13'441'0,"-2"-11"-240"0,11 3-74 15,12 0-68-15,10 6-24 16,15 12-20-16,5 6 0 16,1 12 0-1,-8 9 1-15,-20 4 5 0,-16 1 5 16,-19 5 7-16,-11 0-1 15,-16 4-10-15,2-2-6 16,4-5-9-16,10-4-1 16,20-10-5-1,7-7 1-15,20-9 2 0,5-2 1 16,10-5 2-16,7 0-1 16,1 3-5-16,-3-2-1 0,1 5-99 15</inkml:trace>
  <inkml:trace contextRef="#ctx0" brushRef="#br2" timeOffset="165196.62">7057 14581 863 0,'-10'-8'403'0,"-13"-5"-163"16,-6 0-37-16,0 11-67 0,-3 3-35 16,9 9-54-16,2 9-18 15,2 0-20-15,9 5-1 16,5 9 0-16,8-1 0 16,12 0 0-1,3-1 0-15,9-11 6 0,6-7 4 16,9-13 13-16,-1-6 3 15,-5-10 2 1,-11-4-1-16,-17-5-9 16,-5-2-24-16,-9 1-124 15</inkml:trace>
  <inkml:trace contextRef="#ctx0" brushRef="#br2" timeOffset="165537.9">7070 14339 905 0,'-3'-3'488'15,"-1"-3"-119"-15,5 6-196 16,-1 0-52-16,0 0-64 16,7 4-14-16,10 4-14 15,30 10-3-15,-30-22 1 16,-1-5 3-16,-7-6 4 16,-7-2-1-16,-10 4-12 15,-9 0-9-15,-7 8-18 16,-3 5-17-16,8 9-160 0</inkml:trace>
  <inkml:trace contextRef="#ctx0" brushRef="#br2" timeOffset="165890.6">7323 14164 749 0,'5'-1'395'0,"13"6"-75"15,3 10-71-15,6 21-66 16,-1 15-15-16,9 32-28 16,-2 4-13-16,-13 3-35 15,-6-2-19-15,-30-15-38 16,-13-2-11-16,-4-2-15 0,3-5-5 16,3-16-24-16,4-11-81 15</inkml:trace>
  <inkml:trace contextRef="#ctx0" brushRef="#br2" timeOffset="182402.2">7931 14671 897 0,'-1'0'475'0,"-2"-2"-93"15,0 0-58-15,2 1-78 16,0-1-44-16,0 1-87 16,-1 0-28-16,1 0-47 15,1 0-21-15,0 0-211 16</inkml:trace>
  <inkml:trace contextRef="#ctx0" brushRef="#br2" timeOffset="182747.05">8303 14598 826 0,'-1'1'454'16,"0"0"-106"-1,-7 9-113-15,0 4-45 0,-3 14-48 16,0 8-29-1,3 5-48-15,2 1-21 16,13-2-26-16,11-7-5 16,10-11-1-16,6-2 0 0,0-14 1 15,-5-2 0-15,-9-4-9 16,0-2-47-16</inkml:trace>
  <inkml:trace contextRef="#ctx0" brushRef="#br2" timeOffset="182973.81">8230 14415 994 0,'2'-3'463'15,"5"1"-214"1,0-1-57-16,3 3-104 16,-4-2-36-16,1 2-96 15,0-1-117-15</inkml:trace>
  <inkml:trace contextRef="#ctx0" brushRef="#br2" timeOffset="183358.5">8062 14178 1100 0,'7'-2'462'0,"19"-1"-259"16,11 5-55-16,19-1-41 15,10 4-19-15,4 2-33 16,-1-1-9-16,-8 3-25 16,-6-3-6-16,-15-6-10 15,-6 0-10-15,-16-3-48 16,-8-4-19-16,-9-7-20 16,-4-6 9-16,-6-3 42 15,-2 1 20-15,4 8 28 16,4 6 6-16,4 10 14 15,2 0 9-15,8 5 25 0,1 7 11 16,3 8 28-16,-3 4 16 16,-11 7-3-16,-7 1-6 15,-12-1-37-15,-4 3-23 16,-1-1-103-16</inkml:trace>
  <inkml:trace contextRef="#ctx0" brushRef="#br2" timeOffset="186656.28">9229 14399 789 0,'0'10'400'0,"-3"8"-100"15,4 22-69-15,-1 16-69 16,2 6-34-16,5 14-56 16,-7-9-20-16,1-7-26 15,-1-9-7-15,1-18-33 16,0-12-119-16</inkml:trace>
  <inkml:trace contextRef="#ctx0" brushRef="#br2" timeOffset="186814.44">9016 14645 879 0,'6'0'403'15,"17"1"-117"-15,12 0-84 0,28 3-46 16,9-1-23-1,5 1-72-15,1-2-14 16,-13 5-556-16</inkml:trace>
  <inkml:trace contextRef="#ctx0" brushRef="#br2" timeOffset="187195.13">9921 14367 936 0,'1'16'370'0,"1"23"-208"16,1 13-33-16,-3 7 1 0,0 2-14 15,0-4-44-15,0-7-22 16,0-13-21-1,0-13-4-15,0-18 22 0,-3-10 12 16,0-19 22 0,-2-9 4-16,-4-19-10 0,-3-12-9 15,-4-22-22 1,4-10-5-16,1-5-23 16,8 6-8-16,10 23-13 15,3 16-3-15,20 23-6 16,8 6 0-16,19 18 2 15,9 6-1-15,14 10-5 16,1 6-21-16,-4 1-208 0,-3 1-150 16</inkml:trace>
  <inkml:trace contextRef="#ctx0" brushRef="#br2" timeOffset="187414.31">9958 14445 950 0,'3'-2'444'0,"16"-5"-160"16,8 0-121-16,27-2-86 15,10 0-14-15,6 7-29 16,-4 3-14-16,-14 8-208 15</inkml:trace>
  <inkml:trace contextRef="#ctx0" brushRef="#br2" timeOffset="187690.11">10280 14749 874 0,'2'-2'437'0,"3"0"-103"15,5-4-175-15,3-3-12 0,10-5-49 16,3-1-29 0,4-2-37-16,0 0-7 0,-7 4 6 15,-7 3 5 1,-6 11 11-16,-5 8 8 16,-5 14 0-16,0 12 1 0,-1 11-2 15,0 6-4 1,1 7-9-16,1-8-10 0,5-9-16 15,3-5-8-15,6-21-16 16,1-5-51-16</inkml:trace>
  <inkml:trace contextRef="#ctx0" brushRef="#br2" timeOffset="187842.05">10811 14759 1315 0,'3'-5'661'0,"-3"-3"-180"0,1 0-230 16,5 7-144-1,-6 1-41-15,4 4 248 0</inkml:trace>
  <inkml:trace contextRef="#ctx0" brushRef="#br2" timeOffset="188362.76">11507 14516 435 0,'-6'-8'330'0,"-12"-12"85"0,-9 4-98 16,-10 8-83-16,-11 0-34 16,3 11-60-16,1 4-28 15,14 5-29-15,19 6-16 16,7-1-35-16,9 5-14 15,9 3-8-15,-2 1 0 16,10 5 4-16,-2 3 2 16,-8 0 1-16,-9 0 0 15,-15-7-1-15,-3-2-10 16,-4-12-89-16,4-9-88 0</inkml:trace>
  <inkml:trace contextRef="#ctx0" brushRef="#br2" timeOffset="188548.93">11539 14562 594 0,'15'-8'424'15,"11"-3"-6"-15,-6 10-97 0,-2 6-40 16,-11 10-81-16,-2 3-39 16,-3 9-64-16,-5 3-28 15,-1 7-37-15,-4 0-11 16,-3-7-35-16,2-2-108 15</inkml:trace>
  <inkml:trace contextRef="#ctx0" brushRef="#br2" timeOffset="188682.47">11564 14233 999 0,'-2'-5'442'16,"1"-8"-223"-16,-1 12-141 15,2 4-62-15,3 8-263 16</inkml:trace>
  <inkml:trace contextRef="#ctx0" brushRef="#br2" timeOffset="188977.31">11747 14561 841 0,'10'14'409'0,"10"14"-146"15,-3 6-54-15,-4-2-73 0,-6-1-22 16,-7-4-26-16,3-7-6 16,-3-7 0-1,1-7-1-15,2-13-4 0,-2-7-8 16,8-12-23-16,4-5-11 16,4-1-17-16,4 0-2 15,5 9-3-15,0 2 0 16,5 12 6-1,-1 7-4-15,-3 8 14 0,0 4 5 16,-10 8 14-16,-3 7 7 16,-7 0-8-16,-1 6-6 15,-5-3-4-15,0-5-61 16</inkml:trace>
  <inkml:trace contextRef="#ctx0" brushRef="#br2" timeOffset="189417.47">12690 14048 1067 0,'-30'19'454'0,"-27"11"-246"15,-6 39-68-15,0 17-16 16,20 22-25-16,18 3-19 16,29-7-25-16,23-11-11 15,21-19-12-15,8-14-7 16,10-18-32-16,-9-9-70 15,-6-25-180-15,-8-9-149 0</inkml:trace>
  <inkml:trace contextRef="#ctx0" brushRef="#br2" timeOffset="189599.46">12636 14571 982 0,'1'-1'467'0,"9"0"-173"0,8-3-63 16,13 4-109-16,11 3-23 16,16-1-55-16,3 5-15 15,6-1 142-15</inkml:trace>
  <inkml:trace contextRef="#ctx0" brushRef="#br2" timeOffset="189939.97">13157 14485 1051 0,'-2'-8'473'0,"-3"-9"-227"16,7 2-87-16,12 0-81 15,8 6-27-15,11 6-24 0,4 5-2 16,-2 11-3-16,-5 3-1 16,-14 6 11-16,-15-1 8 15,-17 7 6-15,-6 2-2 16,-9 3-11-16,6 6-12 16,9-5-14-16,3 1-4 15,16-8-4-15,7-9-2 16,10-7 1-16,6-6 1 0,9-4-18 15,2-1-25-15,7-4-179 16,-1-2-246-16</inkml:trace>
  <inkml:trace contextRef="#ctx0" brushRef="#br2" timeOffset="190222">13774 14492 951 0,'-18'-14'507'16,"-15"-13"-128"-16,-1 6-158 16,0 5-40-16,-2 15-76 15,4 9-33-15,-3 18-43 16,5 8-12-16,7 7-11 16,7 2-3-16,20 0-3 15,8-5-4-15,24-6 4 16,4-5 4-16,4-14 10 15,0-10 9-15,-4-13 14 0,-4-9 3 16,-11-12 4-16,-6 0-3 16,-19-9-18-16,-7 2-23 15,-10-5-140-15,1 4-538 16</inkml:trace>
  <inkml:trace contextRef="#ctx0" brushRef="#br2" timeOffset="190506.79">13859 14261 764 0,'-8'-2'410'15,"-7"-3"-94"1,1 5-147-16,5 5-40 0,7 3-43 15,5 2-9 1,11 2-10-16,5-4 6 16,4-6 4-16,1-4 0 15,-7-6-5-15,-7-4-7 0,-11-2-23 0,-8 2-14 16,-14 6-32-16,-4 6-64 16</inkml:trace>
  <inkml:trace contextRef="#ctx0" brushRef="#br2" timeOffset="190743.05">13992 14042 1211 0,'15'0'572'0,"11"2"-230"16,7 20-165-16,0 7-38 15,-2 25-49-15,-1 12-19 0,-12 26-31 32,-4 5-12-32,-13-4-16 0,-5-4-3 15,-11-19-5 1,-4-10-2-16,-6-15-28 16,-6-8-66-16</inkml:trace>
  <inkml:trace contextRef="#ctx0" brushRef="#br2" timeOffset="191184.17">14608 14460 1354 0,'4'0'577'0,"-1"0"-342"15,-3 3-60 1,0-3-103-16,0 0-36 0,0 0 191 16</inkml:trace>
  <inkml:trace contextRef="#ctx0" brushRef="#br2" timeOffset="191562.47">15042 14278 1001 0,'6'-8'538'15,"2"-8"-129"-15,-3 3-223 16,1 3-62-16,-5 0-80 15,2 3-27-15,-2 6-141 16,1 1-162-16</inkml:trace>
  <inkml:trace contextRef="#ctx0" brushRef="#br2" timeOffset="191827.57">15079 14473 1008 0,'0'19'489'0,"4"23"-187"0,4 10-61 16,4 14-100-16,-4 8-41 15,-6 16-39 1,2 2-4-16,-13-9-1 0,0-9-2 16,-4-20-8-16,-16-13-4 15,-9-14-4-15,-8-10-2 16,-11-20-2-16,5-9-4 15,13-12-14-15,8-6-11 16,17-13-47-16,6-6-59 0,14-24-177 16</inkml:trace>
  <inkml:trace contextRef="#ctx0" brushRef="#br2" timeOffset="192306.78">14898 13917 717 0,'-3'-1'403'0,"2"-1"-84"16,7 2-89 0,-6 0-71-16,27 1-25 15,52 6-12 1,-22-6-10-16,8-1-43 16,4-1-19-16,-4-6-30 15,-6 3-8-15,-17-7-11 0,-13 1-7 16,-14-2-52-16,-10 0-20 15,-14 1-9-15,-9-2 5 16,-8 0 50-16,-1 1 20 16,7 3 11-16,6 4-3 15,11 6-4-15,6 1-1 0,12 7 4 16,3 2 5-16,13 8 14 16,0 7 7-1,2 7 21-15,-8 1 21 16,-17 0 56-16,-10-3 21 15,-21-8 10-15,-4-4-17 0,-5-4-60 16,3-3 8-16</inkml:trace>
  <inkml:trace contextRef="#ctx0" brushRef="#br2" timeOffset="195680.97">2759 15937 759 0,'21'4'362'15,"13"-3"-133"-15,16 7-117 16,2-2-22-16,-1 1-45 15,-5-3-28-15,-9-1-268 16</inkml:trace>
  <inkml:trace contextRef="#ctx0" brushRef="#br2" timeOffset="195855.59">2798 16078 727 0,'4'1'369'0,"14"1"-82"16,13 2-40-16,15-4-19 0,6-4-33 0,-1 4-66 31,-4-1-42-31,-7 2-45 0,-7 3-85 16</inkml:trace>
  <inkml:trace contextRef="#ctx0" brushRef="#br2" timeOffset="196650.54">4045 15730 623 0,'-4'-4'331'0,"-4"-1"-69"16,-2 0-65-16,-9 1-70 16,1 2-23-16,-16-1-41 15,0-4-12-15,-4-1-24 16,-1-3-9-16,11 4-17 16,3 5-4-16,7 4-12 15,1 8-6-15,1 10-4 16,-3 8-3-16,3 11-1 15,2 5 4-15,6 6 10 16,5-3 8-16,7-10 11 0,8-6 6 16,12-21 12-1,7-7 3-15,11-16 3 0,5-9-1 16,7 4 3-16,-3 1 1 16,-4 17 13-16,-5 11 6 15,-13 13-1-15,-6 5 2 16,-16 9-6-16,-7 1-2 15,-18 5-2-15,-8 0-4 16,-7-2-7-16,-7-2-8 16,-7-13-3-16,0-7 2 15,14-26-3 1,17 3 0-16,1 0-20 16,-41-19-10-16,15-10-27 0,13-2-11 0,33 14-26 15,11 5-20-15,20 7-129 16</inkml:trace>
  <inkml:trace contextRef="#ctx0" brushRef="#br2" timeOffset="196934.44">4380 16117 1055 0,'0'1'520'0,"1"3"-184"16,3-2-23-16,-4-2-63 15,0 0-45-15,0 0-65 16,0 0-28-16,-1-1-56 15,-1 0-1-15,1 0-472 16</inkml:trace>
  <inkml:trace contextRef="#ctx0" brushRef="#br2" timeOffset="198186.53">4999 16000 627 0,'-3'-6'354'0,"-13"-9"-29"15,-3 3-57-15,-13 12-66 16,-7 6-42-16,-10 18-79 15,0 10-38-15,8 5-37 16,14 6-9-16,31 2-12 0,18-2 0 16,32-9-5-16,9-6-2 15,5-19-25-15,0-4-44 16,-6-7-76-16,-6-6-37 16,-8-7-31-16,-6-5 26 15,-13-6 82-15,-6-1 47 16,-9-3 82-16,-7 0 47 15,-7 3 62 1,-4 2 24-16,-7 5 34 16,-3 1-2-16,-9 8-18 15,-7-1-13-15,-10 6-31 0,-4 2-18 16,5 9-33-16,0 6-14 0,19 10-23 16,6 3-7-1,13 1-6-15,8 4-2 0,6-7 0 16,12 1 0-1,9-13 3-15,7-7 2 16,5-15 7-16,-5-7 2 0,-4-7 1 16,0-3-2-1,-2 7-7-15,1-1-4 0,-6 9 0 16,-4 4 0-16,-2 11 5 16,-6 3 3-16,-3 7 5 0,1 8 7 15,-14-3 18-15,3 8 3 16,-7-2 3-1,-14-3-6-15,1-3-5 0,-4-8-58 16</inkml:trace>
  <inkml:trace contextRef="#ctx0" brushRef="#br2" timeOffset="198622.44">6048 15685 768 0,'-17'1'356'0,"-20"7"-125"16,-4 8-43-16,-4 24-51 15,-3 11-25-15,1 21-58 16,8 8-23-16,22 5-22 16,13-1-5-16,31-9-1 15,11-7 0-15,16-14 3 16,10-13 1-16,14-18 8 16,6-11-90-16</inkml:trace>
  <inkml:trace contextRef="#ctx0" brushRef="#br2" timeOffset="198952.41">6175 16017 963 0,'-1'-21'413'0,"9"-23"-237"16,8 2-20-16,18 14-31 15,5 7-17-15,7 23-18 16,-5 12-17-16,-13 17-33 16,-7 7-8-16,-26 5-7 15,-4-3-2-15,-20 2-3 16,-4-1-5-16,-2-2-6 16,3-1-4-16,15-11-6 15,9-5-2-15,14-10-2 16,8-5 2-16,19-5 3 15,0-2 0-15,7-4 0 16,3-2-7-16,2-4-71 0,6 0-92 16</inkml:trace>
  <inkml:trace contextRef="#ctx0" brushRef="#br2" timeOffset="199212.71">6807 16028 668 0,'-13'-14'443'0,"-11"-14"-13"16,-8 1-168-16,-4 3-56 0,-3 11-94 16,2 11-37-16,3 15-55 15,1 9-11-15,15 9-9 16,3 6-5 0,18 3-5-16,12-2 2 15,14-7 1-15,10-3 6 16,7-12 9-16,1-7 3 15,1-9 9-15,-26-11 4 16,-12 5 6 0,1 1 1-16,15-27-11 0,-10-7-16 0,-16-3-113 15,-12 12-107-15</inkml:trace>
  <inkml:trace contextRef="#ctx0" brushRef="#br2" timeOffset="199481.5">6912 15785 1153 0,'-1'0'489'0,"-9"2"-293"0,6 4-68 16,-4 5-87-1,5 2-18-15,7 3-9 0,3-4 1 16,9-5 9-16,-3-6 8 15,-1-8 16-15,-4-6 6 16,-6-5-4-16,0 0-8 16,-8 3-27-16,0 4-15 15,-1 11-133-15,-2 3-65 16</inkml:trace>
  <inkml:trace contextRef="#ctx0" brushRef="#br2" timeOffset="199715.37">7065 15736 1118 0,'9'0'547'15,"9"0"-168"-15,6 13-205 16,5 7-35-16,5 17-42 16,3 11-17-16,-6 12-25 15,-11 5-11-15,-21-1-20 16,-15-3-10-16,-28-2-4 15,-7 1-2-15,-5-3-1 16,-1-3-1-16,12-7-5 16,7-8-48-16,9-12-194 0,2-5 79 15</inkml:trace>
  <inkml:trace contextRef="#ctx0" brushRef="#br2" timeOffset="202757.15">7576 16182 906 0,'-5'0'480'15,"-4"1"-53"-15,0 5-263 16,2 2-39-16,5-1-49 0,2-2-34 16,15-4 258-16</inkml:trace>
  <inkml:trace contextRef="#ctx0" brushRef="#br2" timeOffset="203060.05">7999 16073 1017 0,'-2'3'422'0,"-8"7"-229"15,-1 4-54-15,1 16-54 0,-3 3-2 16,6 9-22-16,2 3-6 16,5-3-13-16,3 0-8 15,8-12-17-15,9-4-3 16,0-13-6-16,6-6-4 15,-1-6 1-15,-1-2-102 16,3-4-447-16</inkml:trace>
  <inkml:trace contextRef="#ctx0" brushRef="#br2" timeOffset="203249.37">7982 15883 996 0,'-3'0'467'0,"6"0"-188"16,0 5-128-16,-3-5-107 0,0 0 10 16</inkml:trace>
  <inkml:trace contextRef="#ctx0" brushRef="#br2" timeOffset="203643.28">7823 15656 960 0,'15'0'423'0,"11"-4"-218"0,21 4-65 15,9 0-4-15,13 2-51 16,6 1-30-16,-7 1-37 16,-7 0-10-16,-14 3-20 15,-13-2-36-15,-14-2-128 16,-12-3-36-16,-11-6-15 0,-6-6 37 15,-7-8 134 1,2 2 56-16,2 0 97 16,8 5 41-16,2 7 48 0,5 2 3 15,1 9-42-15,0 6-18 16,-2 8-22-16,-6 3-12 0,-6 4-22 31,-4 1-18-31,1 4 0 0,0-2 181 0</inkml:trace>
  <inkml:trace contextRef="#ctx0" brushRef="#br2" timeOffset="204851.31">8910 15937 727 0,'1'-6'397'0,"-2"-4"-86"15,1 7-55-15,4 18-96 16,1 12-42-16,6 21-46 0,0 9-2 15,0 8-11-15,-3-2-8 16,2 2-24-16,-5-9-8 16,2-17-21-16,-2-9-88 15,-2-26-476-15</inkml:trace>
  <inkml:trace contextRef="#ctx0" brushRef="#br2" timeOffset="205009.73">8778 16159 1050 0,'1'-2'463'0,"9"1"-221"31,6-1-41-31,16 1-41 0,15-1-39 0,23-2-56 16,10 4-21 0,12-2 26-16,-5 2-141 15</inkml:trace>
  <inkml:trace contextRef="#ctx0" brushRef="#br2" timeOffset="206755.55">10867 15347 848 0,'-12'8'373'0,"-18"24"-161"0,-10 17-63 15,-9 34-26-15,-4 16-8 0,3 30-33 16,4 7-14-16,25-1-33 16,16-6-10-1,27-29-12-15,20-9-2 16,20-26-6-16,11-17 0 16,5-26-90-16,1-14-113 15</inkml:trace>
  <inkml:trace contextRef="#ctx0" brushRef="#br2" timeOffset="206944.67">10811 15973 1085 0,'6'-3'461'16,"15"0"-220"-16,9 4-85 15,21 7-44-15,13 3-24 0,14-2-50 16,2 0-4-16</inkml:trace>
  <inkml:trace contextRef="#ctx0" brushRef="#br2" timeOffset="207326.15">11620 15902 564 0,'-11'-7'377'0,"-18"-10"49"0,-4 5-127 0,-5 4-100 31,2 3-36-31,9 10-81 0,5 3-31 16,16 9-36-16,6 6-5 15,15 4 2 1,8 10 3-16,15-3 5 16,5 1 0-16,-6-2-4 15,-8-6-2-15,-23 1 2 16,-13-4 1-16,-24-7 3 15,-10-4 2-15,-8-13-11 16,0-4-19-16,15-9-137 0,7-2-128 16</inkml:trace>
  <inkml:trace contextRef="#ctx0" brushRef="#br2" timeOffset="207481.25">11723 15887 994 0,'3'-2'510'16,"5"5"-145"-16,-1 6-97 0,-2 14-100 16,-3 5-55-16,-3 5-66 15,0 5-20 1,1-4-12-16,-1-4-56 0,3-5-110 16</inkml:trace>
  <inkml:trace contextRef="#ctx0" brushRef="#br2" timeOffset="207643.6">11678 15632 866 0,'0'-6'422'0,"4"-7"-105"16,4 14-261-16,-3 2-34 15,8 9-299-15</inkml:trace>
  <inkml:trace contextRef="#ctx0" brushRef="#br2" timeOffset="207892.81">11860 15875 859 0,'14'21'511'15,"4"11"-52"-15,-3 6-220 16,-2 0-49-16,-13-6-68 16,-6 0-28-16,-1-6-40 15,-1-8-15-15,5-4-19 16,3-6-3-16,4-17-7 15,10-6-2-15,7-11-4 16,6-8-3-16,8 4 1 16,1 0 1-16,1 8 3 15,-5 13 4-15,-8 16 12 16,-2 14 4-16,-12 13 4 16,-4 4-4-16,-7 4-6 0,-7-6 1 15</inkml:trace>
  <inkml:trace contextRef="#ctx0" brushRef="#br2" timeOffset="208370.81">12658 15515 1152 0,'-16'10'459'0,"-28"17"-270"15,-9 9-67-15,-5 31-33 0,4 9-7 0,23 17-33 16,11 8-18-16,31-9-16 16,9-8-6-16,24-21-9 31,14-14-14-31,14-19-118 0,8-9-133 0</inkml:trace>
  <inkml:trace contextRef="#ctx0" brushRef="#br2" timeOffset="208672.44">12767 15832 896 0,'0'-28'402'15,"8"-30"-168"-15,11 14-59 16,16 22-41-16,7 9-14 0,6 24-30 15,-2 11-23-15,-18 14-25 16,-11 6-5-16,-35 12-13 16,-11 5-4-16,-18-1-8 15,-4-2-5-15,17-18-5 16,7-12-8-16,27-11-7 16,16-8 0-16,18-10 0 15,6-1 7-15,8-7 4 16,5 6-7-16,0 0-79 15,6 3-92-15</inkml:trace>
  <inkml:trace contextRef="#ctx0" brushRef="#br2" timeOffset="208925.91">13394 15837 602 0,'-8'-8'405'0,"-12"-9"40"0,-5 3-136 15,-5 3-107-15,-3 2-41 16,2 9-73-16,1 4-27 0,6 21-37 15,5 11-10 1,9 17-7-16,10 7-2 16,8-7-4-16,9-7-1 15,14-16 5-15,7-12 2 0,15-14 9 16,-2-8 8 0,-9-19 18-16,-11-6 4 0,-21-8 5 15,-8-5-6 1,-15-2-27-16,-8 3-17 0,-6 8-118 15,7 9 80-15</inkml:trace>
  <inkml:trace contextRef="#ctx0" brushRef="#br2" timeOffset="209144.63">13550 15663 729 0,'-12'-2'391'0,"-9"2"-85"0,-1 0-125 16,6 8-105-16,4 1-29 16,12 5-25-16,9 2 2 15,10-5 35-15,1 0 18 16,2-11 22-16,-4-3 1 16,-8-7-27-16,-4 0-19 0,-6 0-33 15,0 5-45-15,-3 5 24 16</inkml:trace>
  <inkml:trace contextRef="#ctx0" brushRef="#br2" timeOffset="209379.17">13601 15519 939 0,'4'-5'480'0,"9"5"-127"16,4 13-116-16,4 17-99 0,7 17-20 15,1 23-18 1,1 13-8-16,-12 21-11 16,-9 0-20-16,-17-1-35 15,-10-9-7-15,-10-19-16 16,-3-9 2-16,-1-26 11 16,0-13-53-16,1-27 60 0</inkml:trace>
  <inkml:trace contextRef="#ctx0" brushRef="#br2" timeOffset="209943.26">13805 15318 943 0,'12'9'405'15,"21"33"-169"-15,7 19-63 16,12 44 0-16,1 23-16 16,-15 15-54-16,-8 6-36 15,-28-12-47-15,-12-14-5 16,-12-33-5-16,-2-17 1 15,-2-32 3-15,7-18-29 0,5-17-144 16,1-11-57 0</inkml:trace>
  <inkml:trace contextRef="#ctx0" brushRef="#br2" timeOffset="210383.91">14635 15816 1285 0,'-1'-1'546'0,"-3"-2"-322"16,4 3-63-16,0 0-95 16,0 0-31-16,0 0-79 15,0 0-79-15</inkml:trace>
  <inkml:trace contextRef="#ctx0" brushRef="#br2" timeOffset="210682.06">14605 16095 868 0,'-1'7'497'0,"-4"6"-81"16,5 10-167-16,5 8-35 15,0 14-70-15,6 11-24 16,0 16-56-16,-5 4-10 16,-6 0-13-16,-7-7-7 15,-15-17-7-15,-6-8-5 16,-12-20-8-16,3-11 1 15,7-24-85-15,5-16-85 16,17-26-197-16,6-11-187 0</inkml:trace>
  <inkml:trace contextRef="#ctx0" brushRef="#br2" timeOffset="211182.62">14394 15521 656 0,'-1'1'345'0,"0"-1"-60"0,4 4-82 15,-3-4-57-15,24 2-16 16,57 6-25-16,-23-4-14 16,10 0-24-16,4 1-14 15,-7 2-28-15,-6-3-9 16,-27-3-6-16,-10-1 0 0,-20-2-6 15,-4-2-11-15,-9-5-23 16,-2-3-6-16,0-6 0 16,4 2 8-16,6 2 14 15,3 4 0-15,8 8 7 16,3 2 6-16,3 11 22 16,2 3 13-16,-2 7 21 15,-4 0 12-15,-11 3 41 16,-8 4 15-16,-17-1-3 15,-1 1-16-15,0-3-28 16,3-5-74-16</inkml:trace>
  <inkml:trace contextRef="#ctx0" brushRef="#br2" timeOffset="-211365.08">2705 17234 664 0,'18'0'288'0,"31"0"-158"15,7 3-15 1,8 0-48-16,-4 0-21 0,-13 4-15 16,-9-1-172-1</inkml:trace>
  <inkml:trace contextRef="#ctx0" brushRef="#br2" timeOffset="-211194.65">2697 17391 853 0,'6'0'392'15,"14"-1"-132"-15,15-1-61 16,24-1-49-16,8 1-8 0,2 2-49 15,-6 3-30 1</inkml:trace>
  <inkml:trace contextRef="#ctx0" brushRef="#br2" timeOffset="-210391.85">4092 17017 566 0,'-11'0'237'15,"-16"-2"-97"1,-7-1-25-16,-8 2-3 0,-6-5-3 15,1-1-47 1,1 1-25-16,6 2-50 0,3 2-11 16,7 2-17-16,0 4-2 0,9 4 22 15,5 7 4-15,6 2 25 32,2 5 10-32,3 3 20 0,1-5 8 0,4 8 4 15,4-4-4-15,4-2-11 16,1 1-5-1,4-12-7-15,4-3 0 16,5-8 1-16,5-5-2 16,11-1-5-16,5 0-6 15,16 12 0-15,-1 4 7 16,-10 12 17-16,-2 6 16 16,-26 11 38-16,-12 7 11 0,-14 8 0 15,-11 1-7-15,-14-8-36 0,-6-9-13 16,-18-21-13-16,-9-8-5 15,1-19-9-15,5-5-7 16,18-6-23 0,10-3-15-16,21 2-49 15,10 0-26-15,24-3-160 0,12 0-115 0</inkml:trace>
  <inkml:trace contextRef="#ctx0" brushRef="#br2" timeOffset="-210078.86">4593 17308 695 0,'-9'-7'379'0,"-5"-7"-94"16,-11 3-101-16,3 2-19 16,-10 4-50-16,-2 6-26 0,-1 7-42 15,-5 8-16-15,12 15-24 16,2 3-3-16,22 13-1 16,8 3-2-16,17-3-3 15,12 1-2-15,11-14-13 16,6-8-29-1,7-10-160-15,1-7-123 0</inkml:trace>
  <inkml:trace contextRef="#ctx0" brushRef="#br2" timeOffset="-209762.72">4871 17466 499 0,'4'-16'263'0,"4"-14"-18"16,-6 2-19-16,-11 6 5 15,-4 5-18-15,-17 0-58 0,-3 2-32 16,-12 7-59-16,0 5-20 15,3 10-33-15,5 8-10 16,13 9-10-16,5 5-7 16,16 1-2-16,4 1 2 15,16-6 6-15,3-6 5 16,9-11 7-16,8-5 2 16,7-9 3-16,0-10 1 15,5-6-1-15,-3-4-1 0,-5 7 7 16,0 7 15-16,-11 10 36 15,-6 5 20-15,-5 12 26 16,-6 5-1-16,-5 5-17 16,-6 1-15-16,-9 0-26 15,-5-4-13-15,-3-7-17 16,-2 0 8 0,-4-10-176-16</inkml:trace>
  <inkml:trace contextRef="#ctx0" brushRef="#br2" timeOffset="-209317.78">5672 16846 823 0,'-23'0'346'16,"-26"18"-180"-1,-2 16-38-15,-2 26-44 0,5 10-17 16,5 11-43 0,7 3-10-16,27 6-9 15,14 2-3-15,27-16 5 16,11-6 4-16,15-29 7 0,13-13 1 15,13-16 4 1,3-9-51-16</inkml:trace>
  <inkml:trace contextRef="#ctx0" brushRef="#br2" timeOffset="-209009.3">5953 17324 815 0,'-7'-29'373'16,"-6"-31"-173"-16,5 6-61 16,17 12-66-16,7 12-14 15,15 15-2-15,3 9 6 16,0 15 6-16,-1 7-4 16,-14 15-4-16,-7 7-3 15,-21 11-3-15,-11 1-6 16,-11 14-17-16,0-2-9 15,7-10-13-15,7-5-6 16,17-21-5-16,5-11-1 16,16-8-1-16,4-5 1 0,12-4 2 15,7 0 1-15,5-1-5 16,1-4-84-16</inkml:trace>
  <inkml:trace contextRef="#ctx0" brushRef="#br2" timeOffset="-208725.14">6545 17218 907 0,'-13'-13'417'0,"-13"-11"-168"0,-1 1-69 16,1 7-69-16,2 7-26 16,-2 9-49-16,1 8-17 15,-2 14-18-15,4 9-4 16,4 14-1-16,5 10 1 15,13 9 2-15,9-4-4 16,20-7 5-16,4-14 3 16,12-22 12-16,-3-10 10 15,2-21 13-15,-2-8 2 16,-10-19 2-16,-1-7-2 16,-16-2-9-16,-5-1-9 0,-9 12-103 15,-4 7-91 1</inkml:trace>
  <inkml:trace contextRef="#ctx0" brushRef="#br2" timeOffset="-208487.31">6768 17022 570 0,'-10'1'336'0,"-5"4"-14"16,9 9-227-16,2-4-29 15,12 6-39-15,6-4-6 16,9-5 9-16,1 3 8 16,-1-11 16-1,2 1 7-15,-9-4 6 0,-9-8-5 16,-7 4-22 0,-6-7-18-16,-10 2-109 0,8 7-111 15</inkml:trace>
  <inkml:trace contextRef="#ctx0" brushRef="#br2" timeOffset="-208290.93">6873 16834 848 0,'8'2'390'0,"7"10"-111"16,3 15-94-16,16 20-17 0,0 8-2 31,4 15-39-31,1 4-21 0,-18 2-37 0,-13 5-20 31,-22 2-24-31,-17-7-1 0,-10-9-4 16,-5-8 0-16,-13-22 1 16,2-3-28-16</inkml:trace>
  <inkml:trace contextRef="#ctx0" brushRef="#br2" timeOffset="-207833.61">7449 17352 1031 0,'-5'4'453'0,"-7"5"-199"16,3 4-74-16,2 2-70 0,3-1-28 15,11-2-57-15,2-7-28 16</inkml:trace>
  <inkml:trace contextRef="#ctx0" brushRef="#br2" timeOffset="-207563.48">7848 17240 847 0,'3'-3'436'16,"1"-2"-93"-16,-3 6-101 0,-1-1-74 16,0 9-19-16,-1 21-40 15,0 50-29 1,-4-32-37-16,5 4-13 0,4-6-22 16,-1-5-4-16,11-15 2 15,-5-6 0-15,8-11 0 16,2-3 1-16,2-6-7 15,3-3-42-15,2 1-190 16</inkml:trace>
  <inkml:trace contextRef="#ctx0" brushRef="#br2" timeOffset="-207397.4">7801 17115 1002 0,'3'0'430'15,"3"0"-212"-15,3-1-159 0,4 0-16 0</inkml:trace>
  <inkml:trace contextRef="#ctx0" brushRef="#br2" timeOffset="-207048.48">7545 16875 1010 0,'1'-3'406'0,"10"-5"-251"16,11 4-74-16,31-1-31 15,15 5 6-15,14 6 0 16,7 3-6-16,-12 0-21 16,-9-2-9-16,-15-3-4 15,-12-6 1-15,-22-2 2 16,-5-8-3-16,-14-5-8 16,-1-3-4-16,-1 0-13 15,0 1-4-15,5 12-6 16,3 7-1-16,3 14 12 15,0 9 13-15,-4 16 35 16,-3 3 12-16,-6 5 0 0,1-2 0 16</inkml:trace>
  <inkml:trace contextRef="#ctx0" brushRef="#br2" timeOffset="-206453.62">8676 17283 809 0,'5'0'371'0,"10"-4"-91"16,23 4-119-16,9 2 0 0,26 5 22 15,10 3-22-15,20 3-68 16,5 2-24-1,-13-2 112-15</inkml:trace>
  <inkml:trace contextRef="#ctx0" brushRef="#br2" timeOffset="-205337.76">10797 17242 315 0,'-13'-3'177'16,"-18"-3"28"-16,-5 0-16 15,-15 3 30-15,-1 1-14 0,24 6-76 31,14-2-37-31,1 2-70 0,-32 11-21 0,33 7-10 16,12 3 4 0,38-1 28-16,13 5 24 15,7 5 33-15,-5 4 9 16,-17-1-4-16,-17-4-7 0,-33-4-19 16,-10-4-10-16,-28-9-11 0,-1-5-18 15,4-15-164-15,10-7-131 16</inkml:trace>
  <inkml:trace contextRef="#ctx0" brushRef="#br2" timeOffset="-205172.61">10926 17263 860 0,'9'8'445'0,"9"6"-137"15,-9 16-90 1,-1 6-25-16,-6 9-65 0,-2 2-36 15,-4-1-51-15,-3-3-11 16,1-11-147-16,4-6 236 16</inkml:trace>
  <inkml:trace contextRef="#ctx0" brushRef="#br2" timeOffset="-205034.34">10931 17072 1031 0,'-1'-10'420'16,"-3"-9"-271"-16,3 10-70 16,0 10-111-16,1 3-148 0</inkml:trace>
  <inkml:trace contextRef="#ctx0" brushRef="#br2" timeOffset="-204797.8">11185 17404 866 0,'6'24'482'15,"6"24"-96"-15,-13-11-145 16,-7-4-42-16,-5-10-64 16,-2-10-31-16,8-8-30 15,8-11-13-15,11-23-25 16,7-4-9-16,12-12-21 16,-2-2-3-16,6 9-1 15,2 7 1-15,-7 17 8 16,2 13 7-16,-9 21 21 0,-9 9 4 15,-8 15 0-15,-3 1-6 16,-3-4-18-16,3-4-18 16</inkml:trace>
  <inkml:trace contextRef="#ctx0" brushRef="#br2" timeOffset="-204398.93">12124 16921 801 0,'-28'-13'402'15,"-33"-3"-120"-15,-6 16-61 0,-1 33-94 16,7 17-36-1,21 19-58-15,11 8-17 0,19 12-15 16,14 1-3-16,19-2 0 16,11-10 1-16,23-25 1 15,11-13 3-15</inkml:trace>
  <inkml:trace contextRef="#ctx0" brushRef="#br2" timeOffset="-203854.76">12163 17212 1251 0,'-8'-25'478'0,"-1"-26"-351"0,13 10-51 16,23 14-34-16,5 11-3 16,13 17-1-1,5 13-1-15,-4 11-3 0,-5 7-2 16,-28 2 13-16,-18 2 5 15,-29 11-2-15,-11 6-3 0,-1 3-22 16,4-3-10 0,11-19-8-16,10-13-8 0,18-15-13 31,10-5-2-31,23-4-2 0,8 1 2 16,18-2-11-16,4-3-85 0,11-1-125 15,4-4-83-15,-6-4-150 16,-4-3 85-1,-21-8 147-15,-3-1 112 0,-26-4 251 16,-5 0 59 0,-12 3 88-16,-11 0 22 0,-7 10-19 15,-8 0-32-15,-9 9-77 16,-4 7-39-16,-1 7-58 16,-1 12-22-16,11 17-30 0,8 6-6 15,14 14-8-15,10 6-1 16,22-2-3-1,13-4 2 1,19-17 2-16,4-15 5 16,3-21 11-16,-2-11 4 0,-19-23 12 15,-6-7 2-15,-20-13-2 16,-9-3-6-16,-21 1-28 16,-7 4-28-16,-6 13-136 15,1 10-161-15</inkml:trace>
  <inkml:trace contextRef="#ctx0" brushRef="#br2" timeOffset="-203605.77">12944 17133 680 0,'-5'0'334'0,"-1"2"-102"15,10 7-114-15,7-1-17 16,12-2 4-16,7-2 4 16,1-7-6-16,-2-5-3 0,-12-3-5 15,-11-4-8-15,-18-6-26 16,-12-1-16 0,-9 4-30-16,0 5-26 15,11 8-170-15</inkml:trace>
  <inkml:trace contextRef="#ctx0" brushRef="#br2" timeOffset="-203397.68">13150 16977 1144 0,'14'6'497'0,"11"12"-260"0,-3 2-24 16,8 21-27-16,-1 7-20 15,0 19-39-15,1 13-23 16,-20 7-51-16,-11-2-21 16,-19-16-12-16,-10-12-4 15,-4-23 6 1,4-8-93-16</inkml:trace>
  <inkml:trace contextRef="#ctx0" brushRef="#br2" timeOffset="-203014.38">13703 17301 1297 0,'0'0'521'0,"5"1"-338"32,2 4-48-32,3 2-65 0,1 1-22 0,0-2-20 15,4-4-33-15</inkml:trace>
  <inkml:trace contextRef="#ctx0" brushRef="#br2" timeOffset="-202709.2">14286 17265 1081 0,'-2'-4'521'0,"1"-7"-195"0,-2 2-71 16,0 2-118-16,1 3-52 0,1 2-75 31,2 2-46-31,-1 0-261 0</inkml:trace>
  <inkml:trace contextRef="#ctx0" brushRef="#br2" timeOffset="-202492.3">14237 17408 1139 0,'-1'18'466'0,"-1"23"-295"0,2 9-17 15,3 8-47-15,1 5-23 16,-4-6-34-16,-6 4-9 16,-8-6-12-16,-3-13-4 15,-8-12 1-15,0-16 1 0,-3-25-6 16,1-12-43-16,5-19-130 16,-1-8-93-16</inkml:trace>
  <inkml:trace contextRef="#ctx0" brushRef="#br2" timeOffset="-202052.7">13971 16992 686 0,'-4'-1'372'15,"2"-1"-91"-15,8 2-91 16,-5 0-91-16,29 1-27 16,70 5-8-16,-31-4-4 15,12 0-3-15,-3 1-4 16,3 1-16-16,-8-2-9 0,-24-3-9 15,-12-3 2 1,-23-11-11-16,-8-3-15 16,-13-7-38-16,-5-4-10 15,-1-3-4-15,-1 2 12 16,9 9 20-16,6 7 1 0,6 14 0 16,4 6 1-16,2 13 20 15,0 9 22-15,0 10 45 16,-5 0 19-16,-10-1 24 15,-9-9-5-15,-8-7-26 16,-2-3-17-16,-2-7-41 16</inkml:trace>
  <inkml:trace contextRef="#ctx0" brushRef="#br2" timeOffset="-189638.45">15219 17479 420 0,'2'0'303'0,"1"0"26"16,7-5-108-16,6-5-17 16,8-6-49-16,3-8-25 0,7-9-41 15,0-5-15-15,-1-4-13 16,-5 6-5-16,-9 9 5 15,-7 10-4-15,-7 20-14 16,-5 12-9-16,-8 29-23 16,-2 14-2-16,0 13-2 15,3 2-2-15,10-16 0 16,4-8 28-16,10-24-271 16</inkml:trace>
  <inkml:trace contextRef="#ctx0" brushRef="#br2" timeOffset="-189195.65">15430 17059 360 0,'0'-12'260'0,"-4"-14"39"15,-10 4-67 1,-20 7-72-16,-11 5-26 0,-17 20-42 16,-3 7-16-16,-9 25-28 15,2 11-14-15,7 20-29 16,7 11-6-1,29 21-8-15,18-2 0 0,30 3 7 16,16-6 3-16,26-13 6 16,5-8-1-16,30-39 21 15,22-23 8-15,16-54 33 16,9-23 45-16,-23-34 45 16,-17-18 13-16,-44-19 20 15,-28-9-26-15,-55 11-37 0,-31 17-15 16,-36 34-43-16,-22 25-19 15,-6 32-21-15,7 14-30 16</inkml:trace>
  <inkml:trace contextRef="#ctx0" brushRef="#br2" timeOffset="-99818.31">10197 15730 528 0,'5'-5'294'0,"2"-3"-37"15,-4 1-32-15,-7 5-68 16,-11 2-30-16,-14 3-65 15,-8 4-19-15,-14 4-15 16,-3-2-10-16,1-2-6 16,0-2-4-16,21 2-8 15,4 1-3-15,10 5-11 16,5 4-4-16,-1 4-3 16,7 5-1-16,7 2 6 15,4 0 4 1,5-5 10-16,3-3 5 0,4-5 5 15,6-7 3-15,9-2 3 0,4-2-1 16,14 1 11-16,3-2 8 16,1 13 23-16,-2 0-1 15,-24 8-1 1,-12 4-4-16,-26 8-15 0,-18 2 8 16,-24 0 9-16,-7-2-1 0,-2-21-3 15,0-13-8-15,21-17-27 16,13-11-33-16,18-5-111 31,10 1-101-31</inkml:trace>
  <inkml:trace contextRef="#ctx0" brushRef="#br2" timeOffset="-99077.76">10239 16991 655 0,'-3'1'342'15,"-16"8"-110"-15,-10-4-20 16,-20-2-104-16,-7 5-27 16,-1-2-39-16,5 1-16 15,8-2-19-15,9-2-6 16,15 4-4-16,2 4-9 15,8 4-11-15,4 0-1 16,-1 1 0-16,6 4 6 16,1 3 15-16,1 1 8 0,5 0 12 15,-5-4 3 1,0-6 7-16,1-2 3 0,-2-8 5 16,2-4 0-16,4-5-10 15,2-3-8-15,14-2-16 16,8 3-2-16,12 4 2 15,9 3 6-15,7 7 16 16,-2 4 6-16,-10 15 7 16,-11 8 2-16,-32 17-3 15,-11 6 0-15,-24 4-9 16,-12-4-1-16,-6-12-7 0,-3-7 0 16,4-20 4-16,2-10-2 15,7-19-3 1,7-2-7-16,5-17-16 0,3-5-50 15</inkml:trace>
</inkml:ink>
</file>

<file path=ppt/ink/ink6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4T08:54:44.828"/>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50"/>
    </inkml:brush>
  </inkml:definitions>
  <inkml:trace contextRef="#ctx0" brushRef="#br0">2123 6639 451 0,'2'-7'289'0,"-1"-6"-6"0,-4-2-14 16,-17 2-60-16,-6 0-30 16,-12 11-52-16,-9 2-26 15,-9 8-44-15,3 10-25 16,10 11-35-16,12 6-9 15,27 10-13-15,9 1-3 0,25-5 9 16,13-4 7-16,19-15 13 16,4-7 6-1,-7-15 1-15,-6-2 1 0,-28-4 7 16,-10-1 5 0,-18 6 2-16,-15 1-1 0,-15 9-4 15,-10 5-4-15,-12 0 4 16,-2 4-4-16,7 3-10 15,7-2-6-15,22 9-17 16,12 5-1-16,19-1 1 16,14 3 3-16,19-9 10 15,6-4 4-15,7-10 5 16,1-7 5-16,-9-8 3 16,-4-9 3-16,-8-10 5 15,-5-4 3-15,-9-9 1 16,-3 4-1-16,-8 0-3 15,-6 2-4-15,-3 14-15 0,-2 4-6 16,0 18-4-16,0 8 2 16,0 13 9-16,2 6 6 15,-2-3 0 1,-2 2 0-16,-2-9 1 16,2-6 1-16,1-4 9 15,1-8 5-15,5-18 2 0,1-8-1 16,0-15-7-16,6-8-8 15,7 4-7-15,8-2-2 16,7 13-2-16,0 8 2 0,-8 13 12 16,0 12 7-16,-3 18 11 15,0 6 1-15,-7 2-10 16,-6 0-3 0,-3-5-9-16,-6 3-26 0,7 1-158 15,4-1-263 1</inkml:trace>
  <inkml:trace contextRef="#ctx0" brushRef="#br0" timeOffset="296.28">2726 6963 627 0,'2'-5'316'0,"1"-7"-83"0,3 1-39 16,0 4-34-16,-1 2-13 16,2 7-19-16,-1 5-3 15,0 9-6-15,1 2-7 16,-3 10-26-16,-1 6-24 15,-3 0-36-15,0 1-40 16,0-4-215-16</inkml:trace>
  <inkml:trace contextRef="#ctx0" brushRef="#br0" timeOffset="724.13">2688 6662 1099 0,'-1'-2'452'0,"2"-6"-288"16,3 5-82-16,7 6-122 16,0 5-113-16</inkml:trace>
  <inkml:trace contextRef="#ctx0" brushRef="#br0" timeOffset="1057.79">3111 6909 715 0,'-7'-7'371'0,"-8"-10"-84"0,-6 4-43 16,-7 13-79-16,4 5-44 15,-5 16-80-15,4 6-24 16,11 6-21-16,2 2-6 0,22 1-2 0,10-3 4 31,5-4 6-31,5-10 4 16,-6-9 14-16,-1-5 6 15,-9-9 20-15,-5-1 6 0,-15-4-6 16,-3 0 0 0,-2 5-132-16</inkml:trace>
  <inkml:trace contextRef="#ctx0" brushRef="#br0" timeOffset="1349.01">3140 6937 991 0,'11'-5'516'0,"12"4"-95"16,9 3-211-16,-6 12-116 0,-3 2-18 15,-14 9-37-15,-4 0-14 16,-5-3-13 0,0 2-2-16,2-11-1 15,-2-6 3-15,1-13-3 0,1-11-3 16,10-11-4-16,4-2-3 15,8 2-3-15,5 5 0 16,-3 11 5-16,-5 5 3 16,3 14 13-16,-6 9 5 15,-4 8 1-15,-4 0-2 16,-3 5 22-16,0-6-115 0</inkml:trace>
  <inkml:trace contextRef="#ctx0" brushRef="#br0" timeOffset="1646.6">3721 6871 989 0,'2'0'479'16,"5"6"-169"-16,4 8-100 15,16 12-94-15,1 5-12 0,-7 3-21 16,-6 3-13 0,-23-9-23-16,-11 0-6 15,-8-6-3 1,-4-12 2-16,6-11-110 0,6-7-89 15</inkml:trace>
  <inkml:trace contextRef="#ctx0" brushRef="#br0" timeOffset="1828.03">4155 7079 972 0,'8'3'537'0,"7"6"-97"16,-7 6-110-16,-12 8-133 16,-10 3-58-16,-14 0-46 15,-2 2-118-15</inkml:trace>
  <inkml:trace contextRef="#ctx0" brushRef="#br0" timeOffset="2430.69">5451 7041 940 0,'-1'-4'417'0,"-5"4"-231"0,3 10-67 16,8 37-62-16,-2 17-20 15,5 38 7-15,1 7-7 16,-8-4-6-16,6-8-4 15,-7-34-10 1,2-11-4-16,5-29-123 0,-5-14-193 16</inkml:trace>
  <inkml:trace contextRef="#ctx0" brushRef="#br0" timeOffset="2579.06">5307 7129 804 0,'22'-2'394'16,"29"-12"-146"-16,11 4-63 0,23-3-94 16,3-1-35-16,12 6-40 0,-2-1-48 15</inkml:trace>
  <inkml:trace contextRef="#ctx0" brushRef="#br0" timeOffset="2775.67">5346 7445 819 0,'12'1'417'31,"6"-3"-56"-31,28 2-289 0,13-3-26 0,26-5-22 16,10 2-9-1</inkml:trace>
  <inkml:trace contextRef="#ctx0" brushRef="#br0" timeOffset="3124.17">5768 7695 1047 0,'1'-8'436'0,"10"-14"-233"15,15 3-66-15,12 4-53 16,4 3-14-16,0 12-29 16,-10 10-15-16,-12 10-9 15,-13 8 1-15,-16 11 7 16,-11 4-1-16,-18 5 1 15,-4-2 1-15,-8-9-5 16,4-13 0-16,15-14-4 16,11-10-3-16,21-10-13 15,9-2-6-15,22-4-7 16,7 2 3-16,10 8 8 16,1 6 4-16,-8 6 7 15,-3-2 10-15,-3-4 290 16</inkml:trace>
  <inkml:trace contextRef="#ctx0" brushRef="#br0" timeOffset="3717.79">5464 6862 636 0,'0'-1'315'15,"0"2"-117"-15,8 0-53 0,26 2-41 16,8-1-20-16,28-6-6 15,16-2-9-15,14 1-25 16,-7 1-10 0,-17 1-19-16,-18-1-15 0,-28-3-35 15,-8 0-30-15,-13-6-17 16,-7-2 10-16,-5-10 34 16,-6 0 28-1,1 2 30-15,-2 3 13 0,7 10 20 16,3 8 0-16,9 9-7 0,4 5-9 15,5 10-1-15,-3 7 17 16,-4 3 21-16,-9 3 1 16,-7 3-13-16,-3-3-15 15,-3-8-93 1,6 0-78-16</inkml:trace>
  <inkml:trace contextRef="#ctx0" brushRef="#br0" timeOffset="4096.76">6441 7397 1030 0,'2'0'433'0,"11"0"-228"16,8 2-64-16,28-1-50 16,5 0-14-16,14-2-35 15,1 0-15-15,-9 1-63 16,-11-2-73-16</inkml:trace>
  <inkml:trace contextRef="#ctx0" brushRef="#br0" timeOffset="4280.02">6468 7541 805 0,'9'2'429'15,"12"6"-113"-15,20-5-98 0,1-2-25 16,26 1-69-16,2-5-35 15,-9 0-107-15</inkml:trace>
  <inkml:trace contextRef="#ctx0" brushRef="#br0" timeOffset="4691.33">7402 7012 956 0,'-1'-3'428'0,"1"8"-212"0,-3 16-53 15,9 36-91-15,0 21 1 0,4 30-4 16,-3 7-19-16,-1-3-18 15,-5-9-7-15,2-31-11 16,9-10-19 0,-5-33-117-16,4-12-114 15</inkml:trace>
  <inkml:trace contextRef="#ctx0" brushRef="#br0" timeOffset="4857.28">7350 7148 1061 0,'16'-13'452'0,"35"-9"-248"0,9-1-47 16,17 7-63-16,11 4-33 0,-9 4-44 15,-5 8-3-15,-13 8-139 16,-9 4-167-16</inkml:trace>
  <inkml:trace contextRef="#ctx0" brushRef="#br0" timeOffset="5036.52">7427 7433 1270 0,'6'0'449'16,"15"0"-368"-16,12-2-31 15,21 0-9-15,15 2-4 31,16-3-59-31,-8 1-20 16</inkml:trace>
  <inkml:trace contextRef="#ctx0" brushRef="#br0" timeOffset="5401.39">7767 7738 711 0,'-8'-15'439'0,"-1"-18"22"16,9 2-248-16,22 4-108 15,7 3-24-15,4 13-32 16,3 10-11-16,-6 12-14 15,-5 12 1-15,-16 15 4 16,-9 0 2-16,-16 14 0 0,-14 4-1 16,-3-5-10-16,2-6-2 15,6-19-3-15,12-11-2 16,7-16-11-16,7-2-6 16,14-8-10-16,5 1-4 15,7 3 5-15,0 0 2 0,3 6 3 16,0 3-63-16,3 4-151 15,1 0-334-15</inkml:trace>
  <inkml:trace contextRef="#ctx0" brushRef="#br0" timeOffset="5560.76">8095 7751 890 0,'2'0'518'15,"0"1"6"-15,16 9-373 16,6 6-53-16,9 11-39 15,6 2-14-15,-9 5-19 16,-1 2-9-16,-14-9-114 16,1 1-94-16</inkml:trace>
  <inkml:trace contextRef="#ctx0" brushRef="#br0" timeOffset="5698.84">8366 7737 1228 0,'-10'6'582'15,"-15"11"-231"-15,-7 6-118 16,-16 13-125-16,-8 5-35 0,4 3-46 16,8-4-32-16,18-10 104 15</inkml:trace>
  <inkml:trace contextRef="#ctx0" brushRef="#br0" timeOffset="6269.31">7534 6810 933 0,'0'0'408'15,"6"0"-202"-15,13 2-52 0,23-2-74 16,19 1-5-16,19 2-23 16,5-2-17-16,6 4-19 0,-10-2-4 31,-17-1-45-31,-9-2-43 15,-30 0-88-15,-8-2-17 0,-17-6-1 16,-5-2 42-16,-10-7 96 16,1-1 30-16,2 4 82 15,10 5 32-15,12 10 22 16,5 5 4-16,7 13 3 0,-5 8-10 0,-7 8 15 31,-5 6-6-31,-6-3-37 0,-3-3-20 16,5-15-72-1</inkml:trace>
  <inkml:trace contextRef="#ctx0" brushRef="#br0" timeOffset="6643.72">8915 7144 1056 0,'-1'10'421'0,"0"22"-246"16,-2 7-41-16,3 28-9 16,1 7-23-16,1 2-50 15,-1-5-13-15,-1-18-82 16,1-9-84-16</inkml:trace>
  <inkml:trace contextRef="#ctx0" brushRef="#br0" timeOffset="6779.71">8716 7458 730 0,'6'-1'439'15,"17"-2"26"-15,8 2-287 16,20 4-96-16,13-2-14 15,13-1-27-15,8-4-14 16,5 2-122-16</inkml:trace>
  <inkml:trace contextRef="#ctx0" brushRef="#br0" timeOffset="7129.79">9584 7086 1137 0,'-2'-3'483'15,"-7"3"-295"1,4 18-63-16,0 25-82 0,1 14-7 16,6 26 14-1,-1 7-5-15,-1-1-12 0,0-6-6 16,-2-22-8-16,0-12 1 16,3-25 5-1,-1-9 19-15,2-22 12 0,-3-11 3 16,-4-17-1-1,0-6-16-15,-10-25-13 0,0-13-3 16,0-23-6-16,0-7-6 16,15 13-11-1,7 16-9-15,5 25-18 16,22 9-6-16,9 23-8 16,5 2 4-16,14 21 8 15,-10 8 7-15,0 5-78 16,1 4-76-16</inkml:trace>
  <inkml:trace contextRef="#ctx0" brushRef="#br0" timeOffset="7323.36">9487 7458 927 0,'14'-1'406'0,"25"-2"-200"16,14 0-83-16,23 0-62 15,-2 3-20-15,-5-5-74 16</inkml:trace>
  <inkml:trace contextRef="#ctx0" brushRef="#br0" timeOffset="7655.85">9729 7543 958 0,'12'-9'456'15,"9"-5"-176"1,10 4-142-16,7 4-41 0,2 9-40 15,3 9-11-15,-7 9-16 16,-5 5 2-16,-22 4 5 16,-10 0 9-16,-23 4 7 15,-10 0-3-15,2-5-7 16,1-2-10-16,17-14-18 16,13-5-3-16,11-8-6 15,12-5-5-15,10-3 2 16,4-2 3-16,6 5-106 15,-2-3-65-15</inkml:trace>
  <inkml:trace contextRef="#ctx0" brushRef="#br0" timeOffset="7996.36">10261 7631 595 0,'0'-7'436'16,"-5"-2"69"-16,-1 2-187 15,6 7-152-15,-1 6-53 16,0 5-63-16,5 4-20 15,1 1-6-15,3-1-4 16,4-6-2-16,0-1 1 0,4-8 4 16,3-4 3-16,1-10 0 15,-2-3-1-15,-3-1-5 16,-5 2-3-16,-1 11-17 16,-1 2-6-16,-4 14-6 15,-2 8 0-15,-2 18 9 16,2 12 3-16,3 19 0 15,-2 10-1-15,-8 3 0 16,-7-4 1-16,-19-15 6 16,1-33 5 15,15-15 14-31,1 1 6 0,-62 18 6 0,-2-17 1 0,2-26-14 16,24-25-50-16,20-22-118 15,8-15-124-15</inkml:trace>
  <inkml:trace contextRef="#ctx0" brushRef="#br0" timeOffset="8613.18">9690 6720 899 0,'9'-3'407'16,"11"-3"-185"-16,16 2-124 0,14 4-40 15,28-1-15 1,6 0-5-16,17 3-6 0,-6 3-5 0,-27 2-16 31,-14 0-6-31,-31-3-20 0,-10-1-43 0,-11-4-28 16,-5-4-2 0,-4-7 18-1,-8-1 41-15,1-2 32 16,5-2 11-16,-3 1 13 15,9 3 5-15,2 1 4 16,1 5-1-16,1 2 2 0,2 5 4 16,-1 9 20-16,2 3 13 15,1 18 3-15,0 4 2 16,-5 4-13-16,-1 1-10 16,-3-2-15-16,-7-6 6 15</inkml:trace>
  <inkml:trace contextRef="#ctx0" brushRef="#br0" timeOffset="9056.69">10921 7393 791 0,'10'0'359'0,"17"-1"-138"16,10 2-75-16,20 4-57 15,4 3-21-15,2 0-37 16,-4 0-3-16,-12-3-229 16</inkml:trace>
  <inkml:trace contextRef="#ctx0" brushRef="#br0" timeOffset="9249.26">10938 7514 1001 0,'2'3'461'0,"5"0"-158"16,20 2-132-16,14 2-26 15,21 1-32-15,6-1-36 16,4-4-105-16,0-1-537 16</inkml:trace>
  <inkml:trace contextRef="#ctx0" brushRef="#br0" timeOffset="9629.9">11796 7116 609 0,'-4'-3'398'15,"-3"10"1"-15,0 17-196 16,0 37-128-16,3 26-16 16,4 24-8-1,0 4-10-15,2-11 14 0,2-23-103 16,1-28-154-16</inkml:trace>
  <inkml:trace contextRef="#ctx0" brushRef="#br0" timeOffset="9791.81">11715 7113 979 0,'19'-8'404'0,"37"-2"-241"16,5 2-57-16,12 9-52 15,9 6-19-15,-4 2-33 16,-8 3-75-16</inkml:trace>
  <inkml:trace contextRef="#ctx0" brushRef="#br0" timeOffset="9994.45">11746 7446 1110 0,'4'-3'416'15,"15"-6"-304"-15,12 2-67 16,28 2-37-16,15 5 0 16,14 8 7-16,0 3-62 15</inkml:trace>
  <inkml:trace contextRef="#ctx0" brushRef="#br0" timeOffset="10304.94">11980 7686 1163 0,'-1'-6'430'0,"10"-7"-319"15,13 3-42-15,14 10-28 16,11 10 2-16,-5 8-11 16,-6 4-5-16,-14 3-4 15,-14-3-2-15,-15 4-3 16,-4 0 1-16,-14-3 3 0,-1-1 1 16,9-8 1-1,-1-7-5-15,18-4-13 16,11-2-4-16,7-1-7 0,10 0 0 15,1 3 5 1,0 0 1-16,4 4-36 0,-3 0-76 16</inkml:trace>
  <inkml:trace contextRef="#ctx0" brushRef="#br0" timeOffset="10506.34">12425 7838 1148 0,'8'0'471'15,"6"4"-262"-15,11 8-119 16,7 8-14-16,3 9-20 16,-3 0-16-16,-8 0-30 0,-3-3-92 15,-7-5-269 1</inkml:trace>
  <inkml:trace contextRef="#ctx0" brushRef="#br0" timeOffset="10636.09">12683 7845 817 0,'-9'6'486'16,"-22"10"-41"-16,-7 7-157 0,-11 12-135 16,-4-1-53-1,7-1-59-15,9-4-78 16</inkml:trace>
  <inkml:trace contextRef="#ctx0" brushRef="#br0" timeOffset="10881.06">12911 7516 1493 0,'0'1'586'16,"0"1"-420"0,0-2-59-16,0 0-85 15,0 0 33-15,4 0 265 16</inkml:trace>
  <inkml:trace contextRef="#ctx0" brushRef="#br0" timeOffset="11172.29">13289 7391 825 0,'-1'-1'457'0,"-4"1"-92"15,3 13-215-15,0 10-57 0,-3 12-36 16,-1 1 5-16,1 7-6 16,0-3-11-1,8-4-19-15,9-3-2 16,7-11 1-16,8-3 2 0,10-15 4 15,0-3 0-15,0-9-91 16,-2-6-87-16</inkml:trace>
  <inkml:trace contextRef="#ctx0" brushRef="#br0" timeOffset="11339.61">13228 7209 1308 0,'0'-1'529'16,"2"-2"-350"-16,3 2-77 0,-5 1-74 15,0 0-47 1</inkml:trace>
  <inkml:trace contextRef="#ctx0" brushRef="#br0" timeOffset="11706.4">13027 6908 923 0,'10'-1'416'0,"7"-3"-173"16,21 11-129-1,11 0-27-15,11 1-23 16,10 5-17-16,4-5-22 0,-2 1-3 16,-10-3-3-16,-14-6-41 15,-19-5-43-15,-11 0-21 16,-13-8-40 0,-5 0 26-16,-6-2 35 15,-1 1 17-15,1 3 38 0,1 3 16 0,6 8 12 16,2 1 7-1,10 14 19-15,2 2 5 16,0 5 22-16,-2 4 26 16,-16-2 14-16,-7-1 6 0,-14-2-19 15,-5-2-30-15,3-7 13 16</inkml:trace>
  <inkml:trace contextRef="#ctx0" brushRef="#br0" timeOffset="12182.54">14110 7140 1181 0,'1'7'468'16,"4"19"-299"-16,2 13-64 15,1 26-14-15,-3 10-22 16,-1 0-21-16,-1-4-7 15,-3-17-16-15,1-9-1 0,1-12-43 16,0-11-65-16,-4-12-211 16</inkml:trace>
  <inkml:trace contextRef="#ctx0" brushRef="#br0" timeOffset="12346.11">13891 7481 1044 0,'5'-3'497'16,"5"-6"-183"-16,24 3-134 16,12 3-43-16,18 0-30 0,7 0-18 15,5 0-45-15,-2-3 21 16,-4-2-455-16</inkml:trace>
  <inkml:trace contextRef="#ctx0" brushRef="#br0" timeOffset="12728.94">14763 6936 1104 0,'4'5'392'15,"8"17"-313"-15,1 19-42 16,0 24 5-16,1 13 19 16,-4 15 7-1,-5 4-11-15,-4-5-18 0,-1-8-8 16,-5-19-110 0,1-12-161-16</inkml:trace>
  <inkml:trace contextRef="#ctx0" brushRef="#br0" timeOffset="12890.72">14641 6983 901 0,'30'0'427'0,"19"0"-177"16,19 5-129-16,15 4-37 15,1 0-48-15,-2 0-12 16,-10-4-31-16,-8 1-91 15</inkml:trace>
  <inkml:trace contextRef="#ctx0" brushRef="#br0" timeOffset="13076.33">14769 7337 635 0,'16'1'378'16,"10"0"-63"-16,25-3-138 16,14-2-32-16,6 2-85 15,3 1 0-15</inkml:trace>
  <inkml:trace contextRef="#ctx0" brushRef="#br0" timeOffset="13374.33">15169 7555 1194 0,'4'-5'477'16,"11"-10"-320"-16,6 9-37 15,5 6-69-15,2 2-18 0,-8 8-30 16,-5 4-6-16,-18 3-1 15,-8 6 2-15,-17 1 6 16,-6 3 5-16,5-1-1 16,5 1-3-16,14-8-5 15,12-4 0-15,8-3 1 16,6-3 0-16,11-2 3 16,5 1 1-16,5-6-71 15,3 0-81-15</inkml:trace>
  <inkml:trace contextRef="#ctx0" brushRef="#br0" timeOffset="13707.48">15496 7655 738 0,'2'-3'452'15,"0"-7"-58"-15,1 10-171 0,2 0-61 16,3 3-79-16,-1 0-24 16,5 2-28-16,3 1-8 15,-2-4-1-15,11 0 1 16,-8-5 3-1,-4-5 1-15,2 0-3 0,-12-4-2 16,-1 2-6 0,6 4-6-16,-9 5-21 0,2 4-8 0,0 16-9 15,-7 5 3-15,2 14 15 16,1 9 7 0,0 15 7-16,2 10 1 0,-4 2 0 15,-1-3 1 1,-12-13 6-16,-8-10 3 0,-5-14 11 15,-4-9 8-15,3-18 11 16,3-9 0-16,3-19-3 16,4-6-10-16,16-12-62 0,9-9-53 15,21-8-49 1</inkml:trace>
  <inkml:trace contextRef="#ctx0" brushRef="#br0" timeOffset="14109">16084 7339 1381 0,'-5'-1'591'0,"-2"0"-339"15,5 1-94-15,0 3-108 16,2-3-24-16,0 0-68 16,0 0-53-16</inkml:trace>
  <inkml:trace contextRef="#ctx0" brushRef="#br0" timeOffset="14404.56">16521 7160 1146 0,'-1'-2'492'0,"-2"-4"-302"16,1 6-91-16,2 0-168 15,-1 0-170-15</inkml:trace>
  <inkml:trace contextRef="#ctx0" brushRef="#br0" timeOffset="14659.7">16547 7412 1021 0,'-3'17'454'0,"-2"23"-228"0,5 9-61 16,4 11-88-16,0 4-21 0,0 18-27 16,-10 9 1-1,-15-2-3-15,-5-4 2 16,-11-22 3-16,1-17-7 16,-4-22 12-16,1-13 6 15,3-20 4-15,4-9-13 16,9-23-42-16,8-6-21 15,10-21-70-15,7-8-53 0</inkml:trace>
  <inkml:trace contextRef="#ctx0" brushRef="#br0" timeOffset="15113.69">16321 6917 773 0,'-1'0'413'16,"0"-2"-140"-16,13 2-123 15,12-2-37-15,24-1-57 16,11 1 3-16,17-1-10 0,7-1-7 16,3 3-17-16,-6 2-5 15,-21 0-5-15,-15 3-3 16,-30-4-24-16,-11-5-15 16,-17-5-31-16,-5-3-7 15,-5-2 21-15,0-1 10 16,7 4 25-16,6 1 8 15,11 4-10-15,3 3-6 16,10 8-3-16,3 6 4 0,1 14 48 16,-1 9 29-1,-9 6 53-15,-4 4 24 0,-13-9 8 16,-6-4-8-16,2-8-38 16,1-9-14-16,6-7-449 15</inkml:trace>
  <inkml:trace contextRef="#ctx0" brushRef="#br1" timeOffset="19135.84">17623 8923 888 0,'5'5'414'0,"-11"-4"-161"15,-4 9-55-15,-5 13-71 16,-13 2-17-16,-2 13-37 16,-1 5-15-16,-13 1-21 0,4 0-8 15,6-5-13-15,5-9-1 16,19-11-1-16,4-11 2 16,11-15 9-16,9-13 3 15,13-17 4-15,10-8 0 16,7-8 3-16,-2-1 5 15,-9-5 7 1,-1 3 3-16,-6 5 1 16,-4 7 7-16,-5 22 7 0,-7 13-3 15,-2 23-8 1,-1 15-7-16,9 19-8 16,6 8 7-16,14 2 2 15,7-6-7-15,6-11-10 0,4-6 5 16,-9-5-181-16</inkml:trace>
  <inkml:trace contextRef="#ctx0" brushRef="#br1" timeOffset="19680.44">18093 8977 610 0,'-6'0'361'16,"-8"0"-37"-16,8 5-113 15,16 3-36-15,15 0-2 16,26-6 4-16,21-3-5 0,32-6-70 15,2-2-30 1,10 6-40-16,-3-3-11 16,1 0 401-16</inkml:trace>
  <inkml:trace contextRef="#ctx0" brushRef="#br1" timeOffset="19972">19010 8965 887 0,'0'-3'426'15,"0"0"-132"-15,10-2-78 0,17 5-10 16,28 5-8 0,18 1-25-16,23 3-63 0,-4 0-20 0,-5-2-38 15,0-2-15 1,2-4-48-16,4-5-169 16</inkml:trace>
  <inkml:trace contextRef="#ctx0" brushRef="#br1" timeOffset="20261.87">19927 8990 885 0,'2'-5'499'16,"5"0"-91"-16,16-1-157 0,10 1-33 16,21 1-64-16,8 3-31 0,15-1-49 15,2 4-23 1,-5 7-28-16,-13-6-10 16,-14 6-9-16,-8-2 0 15,-13-5-9-15,4 6-52 16,-16-8-156-16</inkml:trace>
  <inkml:trace contextRef="#ctx0" brushRef="#br1" timeOffset="21225.85">20969 9555 814 0,'-3'-8'444'0,"1"-2"-79"0,-1-1-65 16,3 15-106-16,-3 4-25 0,-2 14-42 15,3 11-20-15,1 17-17 16,2 10-18 0,9 16-35-16,0 2-12 15,-3 0-10-15,-1 0-3 16,-3-9-77-16,1-3-168 16</inkml:trace>
  <inkml:trace contextRef="#ctx0" brushRef="#br1" timeOffset="21523.66">21048 10506 1039 0,'0'-1'509'0,"-7"-8"-151"16,3 8-88-16,-2 3-89 16,-1 5-37-16,4 18-59 15,-4 2-20-15,4 16-17 0,-1 4-9 16,5 7-18-16,7 6-4 16,-1-3-9-16,2 1-3 15,-7-8-14-15,-2-9-84 16,0-3-209-16,-1-4-394 15</inkml:trace>
  <inkml:trace contextRef="#ctx0" brushRef="#br1" timeOffset="21748.19">20981 11487 956 0,'-2'15'509'15,"-3"15"-101"-15,0 8-215 16,2 7-12-16,0 7-51 16,4 8-23-16,-1 8-38 15,0-3-19-15,0 5-30 16,-5-4-10-16,1-3-10 16,2 7-5-16,-1-4-84 15,-1 1-10-15,4-11-381 0</inkml:trace>
  <inkml:trace contextRef="#ctx0" brushRef="#br1" timeOffset="24295.1">20923 12577 918 0,'0'0'396'16,"2"12"-187"-16,-2 8-25 16,1 20-16-1,1 11-7-15,-2 17-34 16,2 6-23-16,-1 1-45 15,-1 1-17-15,0-12-12 16,-6 0-63-16</inkml:trace>
  <inkml:trace contextRef="#ctx0" brushRef="#br1" timeOffset="24589.82">20971 13417 817 0,'-3'5'486'15,"-6"3"-14"-15,6 18-230 16,-4 7-42-16,4 17-62 16,1 11-34-16,2 0-67 15,4 9-15-15,-4-12-37 16,2-7-133-16</inkml:trace>
  <inkml:trace contextRef="#ctx0" brushRef="#br1" timeOffset="24785.19">20953 14047 1141 0,'0'19'545'16,"-6"15"-171"-1,2 22-215-15,7 11-18 16,-1 6-57-16,6-4-32 0,-5-19-35 15,7-10 71 1</inkml:trace>
  <inkml:trace contextRef="#ctx0" brushRef="#br1" timeOffset="25737">20672 14472 926 0,'-6'-6'537'0,"-6"-1"-21"15,2 3-157-15,7 6-149 16,7 7-44-16,14 8-87 16,12 5-18-16,19 10 2 15,6-5 4-15,6-4-13 16,-3-1-5-16,-3-5-18 0,-3-2-13 16,-5-4-7-16,-4-3-3 15,-16-6 3-15,-6-1 2 16,-17-1 3-16,-9 0-1 15,-24 10-1-15,-12 5 0 16,-15 17 3-16,-9 7 5 16,-6 11 1-16,5 4-1 0,4-6-8 15,17-2-6 1,26-20-8-16,12-7-16 16,23-16-99-16,11-13 302 15</inkml:trace>
  <inkml:trace contextRef="#ctx0" brushRef="#br1" timeOffset="26251.85">21521 13892 2299 0,'-4'27'39'0,"0"-6"-4"16,-1 36 55-16,1 6 6 16,4 3-4-16,0 0-10 0,3-12-31 15,-2-7-16-15,-3-20-14 16,8-9 5-16,-4-21 2 16,3-12 0-16,-5-20-2 0,-5-7-8 31,-1-14-4-31,-9-8-5 0,4-14-3 15,-2-6-1-15,4-5-5 16,9 10 0-16,11 19-2 16,4 15-4-16,8 23-2 15,4 8-2-15,4 10 1 16,6 1 0-16,18 6 2 0,8 4 0 16,5 2-45-1,2 2-48-15,-7 0-210 16</inkml:trace>
  <inkml:trace contextRef="#ctx0" brushRef="#br1" timeOffset="26472.74">21517 14094 847 0,'-2'0'434'16,"11"0"-96"-16,13 0-61 16,23-1-74-16,16-3-33 0,13-2-71 15,0 5-38-15,-14 1-36 16,-6 0-51-16</inkml:trace>
  <inkml:trace contextRef="#ctx0" brushRef="#br1" timeOffset="27282.32">21938 14249 1028 0,'-1'-6'490'0,"-1"-12"-185"16,11 1-71-1,12-1-96-15,5-1-28 0,16 5-42 16,-2 6-21-16,2 12-17 15,-3 9-8 1,-13 14-8-16,-31-4 2 16,2-11 3-1,1 0 0-15,-34 46-3 0,-12-3-1 0,-4-2-7 16,30-22-2-16,12-16-2 16,12 1-1-16,8-11 3 15,5-4 2-15,18 0 1 16,0-3 0-16,17-4-3 15,0-4 10-15,-1-5-99 16</inkml:trace>
  <inkml:trace contextRef="#ctx0" brushRef="#br1" timeOffset="27539.7">22367 14251 1103 0,'1'-4'558'16,"2"1"-163"-16,4 4-143 16,-7-1-102-16,18 9-26 15,47 51-34-15,-29-28-13 16,-7 1-38-16,-2-2-14 15,-5-5-13-15,-5-8-55 16,-1-9-189-16,-1-9-146 0</inkml:trace>
  <inkml:trace contextRef="#ctx0" brushRef="#br1" timeOffset="27697.26">22665 14234 1107 0,'-11'0'563'0,"-16"9"-168"16,-2 6-77-16,-13 11-108 15,5 13-45-15,-1 7-67 16,3 2-31-16,6-2-41 16,-6-8-10-16,12-13-141 15,1-8 73-15</inkml:trace>
  <inkml:trace contextRef="#ctx0" brushRef="#br1" timeOffset="28333.17">21677 13494 1043 0,'-11'0'450'0,"-7"0"-224"15,10-1-53 1,22 1-53-16,17-1-25 16,34 0-40-16,11 2-3 0,35 0-4 31,15-1-4-31,-1 6-14 0,-5-4-8 15,-39 2-16-15,-28 1-6 16,-39-10-6-16,-13 1-7 0,-21-3 0 16,-10-4 2-1,-17-1 4-15,-6-5 8 16,4-4 3-16,6 2 2 16,21 4-4-16,14 5-3 15,16 5-4-15,14 5 1 16,17 12 3-16,5 9 4 15,0 16 11-15,-8 4 10 0,-19-4 47 16,-8 3 20-16,-22-13 19 16,-7-4-5-16,-16-5-43 15,-2-6-8-15,8-6 267 16</inkml:trace>
  <inkml:trace contextRef="#ctx0" brushRef="#br1" timeOffset="29009.87">16240 9135 973 0,'1'6'432'0,"1"21"-194"16,4 14-30-16,3 33-41 0,4 18-11 16,4 7-29-16,-1 2-25 15,1-20-36-15,-3-11-18 16,-3-21-25 0,-3-14-5-16,-5-21-9 0,-3-14-74 0,-6-15-199 15,-6-10-254 1</inkml:trace>
  <inkml:trace contextRef="#ctx0" brushRef="#br1" timeOffset="29149.93">16166 9219 569 0,'6'-9'394'0,"11"-11"64"0,6 0-160 16,22 6-92-16,10 1-36 0,27 3-67 15,3 3-31-15,11 5-41 16,-4 2 35-16,-14 2-290 15</inkml:trace>
  <inkml:trace contextRef="#ctx0" brushRef="#br1" timeOffset="29333.33">16311 9421 1156 0,'7'-7'502'16,"8"0"-220"-16,21 3-212 0,12 1-26 0,14 6-24 16,3 1-6-1,3 3-52 1</inkml:trace>
  <inkml:trace contextRef="#ctx0" brushRef="#br1" timeOffset="29652.05">16586 9689 1195 0,'-3'-10'501'16,"10"-7"-285"-16,3 0-81 15,12-2-55-15,15 9-9 16,1 9-7-16,3 4-11 15,-11 17-16-15,-14 4-8 0,-23 11-10 16,-15 6-4-16,-17 7-2 16,-2-1-3-16,6-9-3 15,4-8 0-15,18-16-4 16,4-5-3-16,13-8 2 16,9-1-1-16,11-6 2 15,8-2 1-15,9 1-4 16,3 0 1-16,1-2-192 15,-2-2-149-15</inkml:trace>
  <inkml:trace contextRef="#ctx0" brushRef="#br1" timeOffset="29965.87">16966 9737 730 0,'0'-4'470'0,"3"-3"-64"16,-4 9-168-16,1 6-82 16,4 9-83-16,0 5-11 15,7 1-24-15,-1 0-9 16,7-7-16-16,2-6-3 15,0-12-4 1,0-9 2-16,-8-11 4 0,2-2 0 16,-4-3 1-16,3 8-1 0,-4 8-3 15,-2 9 0 1,-4 17-1-16,0 12-1 0,1 20 2 16,-1 9 0-1,1 8 0-15,-2 1-2 16,-6-1 0-16,-7 0 5 15,-9-6 34-15,-13-6 19 16,-18-16 17-16,-11-17-3 16,-9-20-31-16,5-15-20 0,18-27-28 15,5-10-23-15,20-14-91 16,9-4-73-16</inkml:trace>
  <inkml:trace contextRef="#ctx0" brushRef="#br1" timeOffset="30424.47">16334 8928 1074 0,'1'-7'458'16,"5"-3"-256"-16,13 4-60 0,23 1-52 16,14 4-4-1,22 6-6-15,8-3-12 16,9 5-28-16,-2 1-15 15,-11-3-20-15,-16-3-5 16,-29-2-18-16,-19-5-6 16,-19-7-10-16,-5-6 5 0,-12-11 15 0,-2-1 8 15,0 5 30 1,2 7 20-16,12 14 18 16,4 8 0-16,7 16-8 15,7 8-15-15,9 11-9 16,5 4 8-16,-9-6 14 15,-7 0 15-15,-19-6 23 0,-14-5-4 16,-21 0-15 0,-7-6 45-16</inkml:trace>
  <inkml:trace contextRef="#ctx0" brushRef="#br0" timeOffset="36056.42">2041 8899 396 0,'-7'-2'269'16,"-9"-6"24"-16,7 6-76 16,11 2-96-16,5 2-22 15,15-2-33-15,11 1-7 16,23-1-3-1,9 3-8-15,8 4-22 0,-3-2-7 0,-17 2-18 16,-10 1-112-16</inkml:trace>
  <inkml:trace contextRef="#ctx0" brushRef="#br0" timeOffset="36225.54">2040 9026 644 0,'0'0'331'0,"0"2"-85"16,15-2-106-16,10 2-2 0,26 3-1 15,10-4-3-15,7 6-45 16,-2-1-29-16,-17 1-271 16</inkml:trace>
  <inkml:trace contextRef="#ctx0" brushRef="#br0" timeOffset="45340.47">2952 8645 773 0,'0'12'320'0,"-1"22"-151"15,-6 22-35-15,0 33 24 0,-8 3-8 0,2 6-37 16,5-9-30-16,1-21-43 16,7-8-11-1,6-20-13-15,3-12 30 0,8-22-242 16</inkml:trace>
  <inkml:trace contextRef="#ctx0" brushRef="#br0" timeOffset="45502.58">2847 8675 887 0,'12'-2'385'31,"28"-4"-198"-31,9 1-52 0,17 3-54 0,8 0-28 16,-3 4-37-16,5 3-10 15</inkml:trace>
  <inkml:trace contextRef="#ctx0" brushRef="#br0" timeOffset="45697.15">2846 9035 819 0,'8'2'400'0,"19"-2"-122"16,16 5-114-16,23-2-78 16,4-1-24-16,7 2-3 15,-2-4-168-15</inkml:trace>
  <inkml:trace contextRef="#ctx0" brushRef="#br0" timeOffset="46054.47">3205 9238 742 0,'-4'-12'396'0,"-2"-6"-74"16,9 0-116-16,19 7-93 15,12 4-21-15,13 8-36 16,-1 9-18-16,-4 10-17 15,-18 6-3-15,-24 9 2 16,-13 7 2-16,-23 4 2 16,0 4 0-16,-4-10-8 15,5-7-3-15,6-15-4 16,5-7-3-16,6-14-3 16,9-3-3-16,14-6-4 0,7-6 2 15,15 2 2-15,4 0 4 16,6 8 7-16,3 8 2 15,1 11 0 1,-1 7-1-16,-9 1 126 16,1 1-193-16</inkml:trace>
  <inkml:trace contextRef="#ctx0" brushRef="#br0" timeOffset="46325.61">3812 9147 1265 0,'-4'-1'581'0,"-4"1"-252"16,1 0-81-16,5 3-113 0,2 1-45 16,0-4-64-16,0 0-42 15</inkml:trace>
  <inkml:trace contextRef="#ctx0" brushRef="#br0" timeOffset="46674.28">4476 9057 555 0,'-3'-12'347'16,"-7"-6"21"-16,-6 1-61 15,-16 3-58-15,-6 3-32 16,-13 13-82 0,0 10-34-16,5 8-58 0,8 10-19 15,18 2-19-15,8 2-5 16,17 6-1-16,12 0-1 0,16-2 0 31,9-4 22-31,18-9-162 0,-2-8-129 0</inkml:trace>
  <inkml:trace contextRef="#ctx0" brushRef="#br0" timeOffset="46941.58">4705 9127 907 0,'-17'-9'480'15,"-15"-6"-150"-15,-6 4-125 16,-3 2-50-16,2 9-83 16,7 2-29-16,8 11-41 15,4 6-6-15,10 6-5 0,5 6 1 16,12 1 4-16,9-4 3 16,9-8 2-16,5-4 4 31,13-11 0-31,1-9 1 0,-4-8 6 0,4-9 2 15,-21-7 10-15,-6 2 1 16,-16 4-8-16,-11 4-6 16,-10 15-24-16,-1 1-86 0</inkml:trace>
  <inkml:trace contextRef="#ctx0" brushRef="#br0" timeOffset="47286.76">4803 9051 824 0,'6'1'418'15,"10"4"-127"-15,8 9-59 16,9 9-59-16,2 7-20 16,-4 11-28-16,-7 2-22 15,-16 0-37-15,-8-3-10 16,-13-9 2-16,-9-8-1 15,-11-15 8-15,-9-12-54 0</inkml:trace>
  <inkml:trace contextRef="#ctx0" brushRef="#br0" timeOffset="47741.36">5631 8605 760 0,'-30'14'363'0,"-35"23"-122"16,-1 11-39-16,-1 28-52 16,7 8-20-16,21 14-50 15,14 3-18-15,35-9-26 16,15-4-5-16,21-12-7 16,2-13-3-16,11-21-7 15,6-18-117-15</inkml:trace>
  <inkml:trace contextRef="#ctx0" brushRef="#br0" timeOffset="48039.65">5890 8946 923 0,'-20'-16'431'0,"-17"-8"-192"16,-4 12-102-16,-4 15-35 15,0 20-47-15,0 6-16 16,13 13-19-16,5 2-6 16,16 4-7-16,11 5-2 0,16-2-3 15,13-6 3-15,20-10 4 16,6-11 3-16,11-17 8 16,-10-9 4-1,-16-16 29-15,-11-1 11 0,-32-8 11 16,-9 2-3-16,-29 3-30 15,-13-1-13-15,-8 8-20 16,1 2-22-16,23 10-199 16</inkml:trace>
  <inkml:trace contextRef="#ctx0" brushRef="#br0" timeOffset="48387.14">6120 9060 599 0,'-1'-8'341'15,"-9"-8"-30"-15,-2-3-51 16,-9 0-60-16,-2 8-29 16,-1 9-67-16,-1 7-32 0,2 12-45 15,2 3-13 1,7 13-10-16,2 0-3 0,14 8-1 15,8 3 0-15,9-6 0 16,9 0 2-16,12-13 3 16,4-6 3-16,6-19 8 15,-3-8 3-15,-9-14 5 16,-9-6 1-16,-12-4 4 16,-9-3-3-16,-12 0-9 15,-6 5-4-15,-5 3-99 16,-1 3-114-16</inkml:trace>
  <inkml:trace contextRef="#ctx0" brushRef="#br0" timeOffset="48631.61">6293 8874 952 0,'0'5'364'15,"3"8"-252"-15,9 4-46 16,8 4-14-16,3-4 9 16,5-3 13-16,-6-13 2 0,-1-1 0 15,-4-5 1 1,-11-7-8-16,-5 1-9 16,-11-6-23-16,-3 7-16 0,-5 3-78 15,-1 6-103-15</inkml:trace>
  <inkml:trace contextRef="#ctx0" brushRef="#br0" timeOffset="48858.55">6453 8619 1391 0,'8'0'547'0,"15"13"-354"0,7 10-68 15,16 20-36 1,1 16-8-16,-4 21-27 0,-7 5-12 16,-22 4-22-16,-12-4-4 0,-23-8-5 31,-11-4-2-31,-7-8-6 16,-3-10-10-16,12-19 21 15</inkml:trace>
  <inkml:trace contextRef="#ctx0" brushRef="#br0" timeOffset="49243.9">7025 9171 1219 0,'0'4'507'0,"1"0"-318"0,0 2-50 16,-1-6-80-16,0 0-4 15</inkml:trace>
  <inkml:trace contextRef="#ctx0" brushRef="#br0" timeOffset="49588.92">7420 9082 942 0,'0'4'462'16,"-1"0"-152"-16,-4 13-121 15,-1 1-31-15,2 13-41 0,2 7-23 16,1 8-47-1,2 7-16-15,2-1-15 16,5-2-6-16,8-18-1 0,9-8 1 16,10-20 2-1,3-10 1-15,-2-13-84 0,-7-7-92 16</inkml:trace>
  <inkml:trace contextRef="#ctx0" brushRef="#br0" timeOffset="49772.15">7329 8921 1173 0,'0'0'539'0,"5"-1"-261"15,-2 2-108-15,-3-1-126 0,0 0 58 16,17 6-496-1</inkml:trace>
  <inkml:trace contextRef="#ctx0" brushRef="#br0" timeOffset="50229.24">7153 8658 709 0,'-5'-3'400'0,"-2"-2"-62"0,5 4-167 15,16 2-77-15,15 7-12 16,25 4 9-16,13-2-6 15,9-1-28-15,3-1-14 16,-3-1-25-16,-4-2-10 16,-15-2-14-16,-12-3-7 15,-22-2-20-15,-12-6 0 16,-13-3 9-16,-8-2 5 0,-7-6 19 16,2 0 0-16,1 1 0 15,4 3-2-15,6 8-12 16,4 5 2-16,10 8 3 15,5 7 6-15,9 8 16 16,3 3 5-16,-7 1 7 16,-1 0 9-16,-17 1 34 15,-9-2 17-15,-13-1 19 16,-7-2-10-16,-5-3 10 16,4-1 0-16</inkml:trace>
  <inkml:trace contextRef="#ctx0" brushRef="#br0" timeOffset="58992.21">20268 14029 488 0,'0'-9'292'0,"-1"-1"-12"0,1 4-42 15,-4 5-71-15,0 9-30 16,-6 11-34-16,2 13-8 15,2 21-7-15,2 11-2 16,4 24-15-16,4 9-5 16,1-6-5-1,0-12-10-15,0-21-18 0,1-14-7 16,-1-20-5-16,1-6 1 16,-6-18-23-1,-5-5-94-15</inkml:trace>
  <inkml:trace contextRef="#ctx0" brushRef="#br0" timeOffset="59413.05">20210 14118 405 0,'-2'-3'289'0,"0"-1"54"16,2-2-116-16,0 5-74 31,0 0-10-31,29-4-15 0,60-8-2 15,-13 3-5 1,14 3-19-16,4 2-38 16,-3-2-14-16,-16 0-23 15,-15 3-5-15,-21 6-3 16,-12 1 3-16,-15 0 21 16,-7 0 15-16,-8-4 5 15,-5-1-3-15,5 7-27 0,-2 0-16 16,3 5-13-16,2 3-2 15,-6-10-60-15,0 6-63 16</inkml:trace>
  <inkml:trace contextRef="#ctx0" brushRef="#br0" timeOffset="67399.95">8442 9022 970 0,'-3'8'400'16,"-1"9"-187"-16,-6 21-132 0,4 15-5 16,-1 16 13-16,6 6-17 0,2 0-21 31,10-6-11-31,3-24-25 0,1-12-81 0</inkml:trace>
  <inkml:trace contextRef="#ctx0" brushRef="#br0" timeOffset="67551.65">8143 9236 1220 0,'2'-3'515'0,"18"-1"-283"16,23-1-59-1,27 2-75-15,16 0-17 16,17 2-39-16,-2 1-10 0,-5 4-189 0</inkml:trace>
  <inkml:trace contextRef="#ctx0" brushRef="#br0" timeOffset="67968.63">9182 8841 780 0,'2'-7'428'16,"0"-5"-117"-16,2 15-73 0,-1 31-120 15,3 16-36 1,3 26-12-16,-4 6 3 0,5 4-5 15,-4-6-6-15,0-11-22 16,2-7-10-16,-4-27-22 16,0-13-10-16,-1-24-115 15,-1-15-57-15,-12-20-148 16,-6-11-113-16</inkml:trace>
  <inkml:trace contextRef="#ctx0" brushRef="#br0" timeOffset="68093.4">9035 8894 505 0,'-3'-20'328'0,"-2"-24"19"0,11 14-97 15,25 13-54 1,15 2-42-16,30 3-60 0,14 1-15 16,11 2-35-1,0 4-13-15,-6 6-16 0,-11 5-57 16,-19 7-272 0</inkml:trace>
  <inkml:trace contextRef="#ctx0" brushRef="#br0" timeOffset="68289.73">9257 9149 1179 0,'8'2'439'0,"17"2"-333"0,15 2-33 16,24-2-25-16,10 0-15 15,8 0-161-15</inkml:trace>
  <inkml:trace contextRef="#ctx0" brushRef="#br0" timeOffset="68600.69">9592 9352 709 0,'-3'-5'410'0,"-5"-5"-42"16,13 0-202-16,12 3-36 15,17 2-49-15,8 3-15 0,7 6-22 16,-1 5-6 0,-16 8-3-1,-9 4 1-15,-23 10 12 16,-12 1 6-16,-17 5 0 15,-9-3-2-15,-8-5-13 0,8-3-6 16,11-15-11-16,12-2-5 16,19-6-7-16,10-3-2 15,17-1 2-15,8-1 1 16,4 1 0-16,0-1-1 16,1 2-5-16,-4 0 13 15</inkml:trace>
  <inkml:trace contextRef="#ctx0" brushRef="#br0" timeOffset="69232.35">10411 9096 939 0,'-16'-6'401'0,"-18"2"-211"0,1 1-33 16,4 6-56-16,1 4-22 16,9 2-45-16,6 4-15 15,12 0-16 1,12 5 0-16,18 2 5 15,12 1 4-15,12 5 5 16,-2 0 1-16,-10 4-1 16,-14 0 1-16,-28 3 5 0,-21 2 1 15,-23-5-1-15,-8-3-5 16,-3-18-15-16,11-5-67 16,16-15-256-1</inkml:trace>
  <inkml:trace contextRef="#ctx0" brushRef="#br0" timeOffset="69408.28">10662 9156 935 0,'4'0'466'0,"6"7"-151"16,-5 8-90-16,-5 12-98 16,-3 6-29-16,-3 10-40 15,-2 2-19-15,0-3-24 16,7 2-14-16,0-21-109 15,2-6-143-15</inkml:trace>
  <inkml:trace contextRef="#ctx0" brushRef="#br0" timeOffset="69546.36">10610 8980 1097 0,'2'-10'498'0,"5"-7"-241"15,3 6-93-15,-3 4-116 16,2 3-23-16,-2 4-202 16</inkml:trace>
  <inkml:trace contextRef="#ctx0" brushRef="#br0" timeOffset="69805.39">10803 9160 865 0,'14'16'393'0,"9"18"-161"0,2 7-40 15,-11 2-51-15,-10 0-13 0,-4-4-31 16,-3-6-12-16,-3-17-26 16,7-5-8-16,6-18-16 15,1-9-7-15,14-16-9 16,6-8-4-16,10-1-10 16,8 7-2-16,1 9 5 15,-3 12 5-15,-8 11 20 16,-8 10 12-16,-15 20 24 15,-3 8 4-15,-12 12-10 16,4 2-10-16,-2-9-8 16,2-6 41-16</inkml:trace>
  <inkml:trace contextRef="#ctx0" brushRef="#br0" timeOffset="70274.37">11896 8694 1140 0,'-29'15'433'0,"-29"31"-316"15,-4 20-17-15,0 22-19 16,10 9-23-16,24 2-32 0,15-10-10 16,35-12-10-1,15-7-1-15,20-22-12 0,6-10-10 16,12-18-145-1,1-15-146-15</inkml:trace>
  <inkml:trace contextRef="#ctx0" brushRef="#br0" timeOffset="70529.45">12311 9063 726 0,'-18'-13'445'15,"-22"-11"0"-15,-4 8-185 0,-8 13-110 16,-4 3-36-1,11 22-53-15,-5 5-26 16,18 13-26-16,11 10-5 0,14-3-2 16,18 0 0-16,26-6 1 15,10-9 3-15,13-14 6 16,-1-10 4-16,-13-15 12 16,-15-10 10-16,-28-8 8 15,-7-2-5-15,-34-3-16 0,-10 3-13 16,-13 6-18-1,0 6-81-15</inkml:trace>
  <inkml:trace contextRef="#ctx0" brushRef="#br0" timeOffset="70848.57">12595 9128 794 0,'-5'-13'413'0,"-9"-12"-104"0,-6 0-47 15,-11 5-68-15,-2 8-31 0,-9 6-61 0,0 6-28 16,5 16-48-16,4 7-15 31,13 14-11-31,7 7-2 0,16 2 0 0,7 2 0 16,24-7 1-16,8-7 1 15,14-13 4-15,6-13 3 16,-5-18 7-16,-10-10 3 16,-21-11 3-16,-15-4 1 0,-17 1-17 15,-9 0-43-15,-10 8-307 16</inkml:trace>
  <inkml:trace contextRef="#ctx0" brushRef="#br0" timeOffset="71101.45">12725 8853 862 0,'-4'3'347'0,"-6"7"-221"16,6 7-43-16,11 4-37 0,5-2 9 15,15-3 32-15,4-5 16 16,-2-10 16-16,-4-5 10 16,-20-11-17-16,-8-5-14 15,-14-2-34-15,-9-1-23 16,-5 5-38-16,6 9-10 16,10 5-187-16</inkml:trace>
  <inkml:trace contextRef="#ctx0" brushRef="#br0" timeOffset="71296.37">12965 8698 1567 0,'17'0'620'0,"22"11"-419"16,2 10-66-16,-4 26-70 15,0 17-11-15,-9 22-16 16,-6 9-8-16,-19 2-10 0,-6 0-5 15,-23 0-8-15,-6-5 0 16,-4-20 1-16,1-14-54 16</inkml:trace>
  <inkml:trace contextRef="#ctx0" brushRef="#br0" timeOffset="71608.86">13598 9130 1165 0,'-1'-5'587'0,"5"-4"-199"15,-3 0-117-15,2 4-141 0,4 3-59 16,1 2-56-16,0 0-92 16</inkml:trace>
  <inkml:trace contextRef="#ctx0" brushRef="#br0" timeOffset="72044.05">14040 8945 1311 0,'-1'-3'609'0,"0"-3"-265"16,-2 5-119-16,2 1-136 15,1 0-38-15,0 0-33 0,0 0-75 16</inkml:trace>
  <inkml:trace contextRef="#ctx0" brushRef="#br0" timeOffset="72277.7">14050 9187 1027 0,'1'28'480'0,"2"21"-203"16,3 26-117-16,-1 4-37 0,-5 3-47 15,-7-2-20-15,-17-12-21 16,-6-5-3-16,-14-17 2 16,-5-12-1-16,-6-16-4 15,-4-14 0-15,11-19-11 16,7-11-18-16,19-22-128 15,9-8-92-15</inkml:trace>
  <inkml:trace contextRef="#ctx0" brushRef="#br0" timeOffset="72756.08">13867 8657 622 0,'3'-4'378'0,"6"-1"-18"0,17 5-182 16,13-1-38-16,19 1-45 0,9 5-20 16,7 1-36-16,-2 1-10 15,-11-4-26 1,-5-3-30-16,-24-3-47 16,-11-5-14-1,-18-7 0-15,-6 0 26 0,-9-4 48 16,2 2 21-16,2 13 45 0,3-2 16 0,5 7 15 15,5 5 1 1,6 5-14-16,3 9-4 16,1 13 6-16,-6 3 10 0,-10 2 30 31,-7-2 6-31,-13-12-4 16,-2-4-16-16,-4-9 51 15,0-5 234-15</inkml:trace>
  <inkml:trace contextRef="#ctx0" brushRef="#br0" timeOffset="74683.77">1865 10478 723 0,'5'2'365'0,"16"0"-99"15,11 1-76 1,20-3-75-1,13 0-29-15,7 0-46 0,0-2-12 16,-11 0-21-16,-13-1-47 16,-20 3-328-16</inkml:trace>
  <inkml:trace contextRef="#ctx0" brushRef="#br0" timeOffset="74869.5">1911 10624 595 0,'5'1'363'0,"16"0"10"16,11 2-58-16,16-3-61 15,12 2-41-15,-2-2-88 16,-1 0-39 0,-10 2-45-16,-17-2 71 0</inkml:trace>
  <inkml:trace contextRef="#ctx0" brushRef="#br0" timeOffset="84970.82">3110 10271 659 0,'-14'-10'330'0,"-13"-9"-89"0,4 4-37 16,5 8-43-16,9 6-26 15,10 14-44-15,3 10-22 0,33 21-26 16,12 12 5-16,17 7-1 15,9 4-3-15,-20-9-13 16,-17-7-9 0,-31-4-10-16,-19-2-2 15,-26-7 0-15,-8-3 2 16,-4-19-2-16,5-13-5 0,17-18-19 16,8-11-12-16,20-15-22 15,11-6 0-15,18-12 12 16,14-5 10-16,7-4 26 15,-7 2 14-15,-16 12 55 16,-23 9 15-16,-28 16 3 16,-18 8-9-16,-14 11-51 0,2 4-15 15,13 6-12 1,11 1-6-16,15 7-96 0,7 5-93 16</inkml:trace>
  <inkml:trace contextRef="#ctx0" brushRef="#br0" timeOffset="85278.33">3951 10477 527 0,'-3'-5'373'16,"-6"-7"19"-16,-13 0-131 15,-3 2-22-15,-15 9-73 16,0 8-34-16,-3 15-68 16,3 7-27-16,11 10-21 0,5 0-6 15,19 6-8-15,10-1-1 16,20-5-23-16,12-1-57 15,25-14-225-15</inkml:trace>
  <inkml:trace contextRef="#ctx0" brushRef="#br0" timeOffset="85607.42">4363 10617 704 0,'-1'-7'400'0,"-13"-12"-44"15,-8 1-75-15,-14 3-88 16,-9-2-41-16,-6 10-73 15,3 2-28 1,5 6-45-16,8 11-8 0,15 7-11 16,6 6 2-16,12 7 9 15,4-1 1-15,13 0 4 16,7-2 0-16,15-11 3 16,2-6 2-16,2-15 3 15,2-8 2-15,-1-11 0 16,1-4-1-16,5-3-3 15,-4 0 0-15,-5 8 6 16,1 4 5-16,-12 16 10 16,-3 5 11-16,-10 10 12 15,-11 6-1-15,-12 3 10 16,-14 3-8-16,-6 6-14 0,-5 0-3 16,2-9 9-16,3-6-86 15</inkml:trace>
  <inkml:trace contextRef="#ctx0" brushRef="#br0" timeOffset="86092.8">5267 10029 778 0,'-18'8'358'15,"-27"16"-134"-15,-6 14-75 16,-7 28-46-16,11 19-17 15,17 18-33-15,12 2-15 16,24-11-13-16,7-13-4 16,26-23-3-16,12-13-2 0,27-18-6 15,7-13 2-15,5-15-173 16</inkml:trace>
  <inkml:trace contextRef="#ctx0" brushRef="#br0" timeOffset="86359.16">5629 10323 1041 0,'-25'-8'461'15,"-25"-7"-232"-15,11 9-125 16,3 7-38-16,7 19-49 16,9 11-14-16,-3 16-9 0,13 11 0 15,10 3 5-15,10-2 2 16,23-5 9-16,3-12 4 15,21-14 7-15,2-13 2 16,-2-15 5-16,-5-7 6 16,-25-11 30-16,-17-1 21 15,-34 0 1-15,-19-3-10 16,-19 9-38-16,-4-1-26 16,17 9-75-16,11 1-93 15</inkml:trace>
  <inkml:trace contextRef="#ctx0" brushRef="#br0" timeOffset="86673.37">5953 10473 835 0,'-2'-12'478'15,"-7"-11"-80"-15,-2 1-170 16,0 5-54-16,-4 8-98 15,-2 4-41-15,0 19-44 16,-2 8-7-16,7 12 6 16,8 14 3-16,11-6 5 15,8-1 2-15,9-7 3 0,4-11 4 16,5-9 4-16,3-7 1 16,-5-15 9-1,-3-8 4-15,-12-10 5 0,-6 3 1 16,-15-12-3-16,-8 2-8 15,-3 0-26-15,-8-6-67 16,9 15-200-16</inkml:trace>
  <inkml:trace contextRef="#ctx0" brushRef="#br0" timeOffset="86863.03">6122 10276 1055 0,'-3'0'450'0,"-1"1"-260"16,5 2-62-1,-1-3-69-15,0 0-18 0,20 1-12 16,26 0-7-16,-36-2-52 16,-5 1-75-16</inkml:trace>
  <inkml:trace contextRef="#ctx0" brushRef="#br0" timeOffset="87081.07">6358 10030 1404 0,'11'-2'561'15,"11"0"-358"-15,9 12-64 0,13 24-50 16,4 12-7-1,-3 25-26-15,-7 13-12 0,-38 10-22 16,-22 8-5-16,-25-5-3 16,-5-10-2-1,12-15 39-15,7-18-128 0</inkml:trace>
  <inkml:trace contextRef="#ctx0" brushRef="#br0" timeOffset="87477.19">6876 10552 1167 0,'5'-1'550'15,"3"1"-221"-15,0 1-198 16,1 3-47-16,-2-2-55 16,0-1-13-16,6-1-130 15</inkml:trace>
  <inkml:trace contextRef="#ctx0" brushRef="#br0" timeOffset="87732.95">7321 10340 950 0,'0'0'502'15,"1"1"-69"-15,3 22-313 16,-1 8-40-16,2 14-31 15,-4 3-7-15,-1-1-15 16,0-2-5-16,7-11-8 16,3-2-2-16,5-15-1 15,5-7-1-15,1-7-2 16,-1-5 0-16,0-3-98 16,-3-2-46-16</inkml:trace>
  <inkml:trace contextRef="#ctx0" brushRef="#br0" timeOffset="87913.86">7164 10116 1290 0,'7'-3'520'0,"5"-2"-320"16,8 5-143-1,8 5-27-15,6 2-53 0,0 2-191 16</inkml:trace>
  <inkml:trace contextRef="#ctx0" brushRef="#br0" timeOffset="88236.12">7137 9991 799 0,'8'-4'367'0,"17"-7"-142"15,14 6-73-15,22 5-49 0,7-1-8 16,12 2-27-16,-6-1-24 16,-13-2-27-1,-9-2-1-15,-28-4 1 16,-11-2 2-16,-18-4-12 15,-7-3-7-15,-1-3-11 16,-2 4-6-16,7 6-4 16,4 5-2-16,11 18 1 15,7 5 14-15,4 11 54 16,-2 6 29-16,-11-5 38 16,-7-2-6-16,-12-1-35 0,-5-5-12 15</inkml:trace>
  <inkml:trace contextRef="#ctx0" brushRef="#br0" timeOffset="89100.2">8437 10222 779 0,'-2'-5'422'0,"1"-3"-106"0,-3 26-187 16,1 20-55-16,8 39-29 16,1 13 11-16,-1 7-10 15,-2-5-7-15,-2-24-16 16,3-10-60-16,5-20-394 16</inkml:trace>
  <inkml:trace contextRef="#ctx0" brushRef="#br0" timeOffset="89251.2">8112 10565 769 0,'11'0'446'16,"15"-4"10"-16,34 4-294 0,12-4-44 0,41-2-38 16,11 0-23-1,-1 2-63-15,0 4-98 16</inkml:trace>
  <inkml:trace contextRef="#ctx0" brushRef="#br0" timeOffset="89807.76">9653 10271 712 0,'-29'-13'391'16,"-15"-9"-82"-16,-23 7-114 15,-1 6-37-15,15 9-64 16,10 9-42-16,30 13-60 16,13 8-15-16,26 15-11 15,16 8 10-15,24 8 17 0,9 0 4 16,-2-6 11-16,-17-8 2 15,-34-4 4-15,-23-2 2 16,-42-3 7-16,-14-3 4 16,-15-17 8-16,5-11 3 15,25-24-1-15,17-11-9 16,35-16-16-16,17-10-8 16,33-8-9-16,10-7 0 15,13-7 3-15,0 3 3 16,-27 6 12-16,-17 13 12 0,-38 16 6 15,-24 10-1-15,-44 21-5 16,-17 11-9 0,-16 19-7-16,9 6 26 0</inkml:trace>
  <inkml:trace contextRef="#ctx0" brushRef="#br0" timeOffset="90337.35">10361 10399 671 0,'-21'-5'303'16,"-24"-3"-126"0,0 8-32-16,2 7-17 15,5 5-15-15,13 7-36 0,17 8-21 16,33 6-25-16,13 3-2 16,22 3 12-16,3-3 2 15,-7-2-4-15,-6-1-5 16,-30-4-3-16,-20-3 7 0,-31-6 8 15,-13-3 5-15,-10-14-11 32,-3-4-24-32,11-8-104 0,4-5-52 0,18 0-192 15,14 1-171-15</inkml:trace>
  <inkml:trace contextRef="#ctx0" brushRef="#br0" timeOffset="90476.86">10569 10503 844 0,'17'7'424'0,"7"3"-128"16,-7 7-56-16,-12 13-85 16,-6-1-36-16,-3 10-56 15,2-1-25-15,-2-1-33 16,-1-5-99-16</inkml:trace>
  <inkml:trace contextRef="#ctx0" brushRef="#br0" timeOffset="90622.53">10653 10218 1143 0,'-4'-2'429'0,"-1"0"-346"0,0 7-49 0,-2 9-115 31,4 2-138-31</inkml:trace>
  <inkml:trace contextRef="#ctx0" brushRef="#br0" timeOffset="90852.8">10807 10598 643 0,'-1'16'397'15,"7"23"-33"1,-6-5-67-16,-7-5-104 16,6 0-38-16,0-14-54 0,0-5-13 15,1-15-22-15,10-7-15 16,5-16-13-16,5-4-14 15,14-3-19-15,0 4-5 16,7 10-2-16,4 8 4 16,-8 13 12-16,-5 6 11 15,-15 14 13-15,-5 7-3 16,-9 6-5-16,-3 2 28 0,3-4 33 16</inkml:trace>
  <inkml:trace contextRef="#ctx0" brushRef="#br0" timeOffset="91274.4">11828 10187 870 0,'-25'-5'401'0,"-26"5"-175"15,-6 8-56-15,-1 27-83 16,-2 10-24-16,10 23-33 16,4 7-16-16,23 8-11 15,12 0 0-15,18-6-1 16,17-3 3-16,25-11-41 15,7-8-63-15</inkml:trace>
  <inkml:trace contextRef="#ctx0" brushRef="#br0" timeOffset="91571.98">12167 10605 947 0,'-7'-22'446'0,"-7"-17"-192"15,-9-1-102-15,2 3-39 16,-11 12-48-16,-5 10-21 16,-2 24-23-16,-5 12-11 15,5 17-6-15,5 10 5 16,18 5-6-16,13 6 1 16,19-2 1-16,8-2-5 15,21-12 6-15,4-10 1 16,6-17 7-16,-5-12 6 0,-15-12 12 15,-13-10 4-15,-23-11-1 16,-11-2-7-16,-26-2-16 16,-9 0-11-16,-4 9-55 15,0 1-74-15</inkml:trace>
  <inkml:trace contextRef="#ctx0" brushRef="#br0" timeOffset="91885.36">12462 10598 747 0,'-8'-8'394'0,"-13"-10"-84"16,-6 5-70-16,-1 6-85 0,0 5-50 15,5 7-75-15,1 4-27 16,7 14-22-16,-1 2 1 15,12 10 0-15,11 5 4 16,14-3 9-16,14-2 3 16,11-12 13-16,3-11 7 15,2-13 18-15,-5-10 14 16,-12-15 34-16,-11-4 9 16,-21-4-6-16,-8 1-15 0,-20 7-46 15,-2 5-14-15,1 10-46 16,10 4-69-16</inkml:trace>
  <inkml:trace contextRef="#ctx0" brushRef="#br0" timeOffset="92073.98">12695 10453 1085 0,'-3'-2'485'0,"-4"-3"-242"16,2 2-77-16,6 3-116 16,0 0-26-16,-1-1-62 0,0-1-79 15</inkml:trace>
  <inkml:trace contextRef="#ctx0" brushRef="#br0" timeOffset="92403.58">12895 10194 1032 0,'27'3'505'15,"15"9"-190"-15,9 30-120 16,-3 22-29-16,-13 23-42 16,-7 6-18-16,-24-4-37 15,-5-2-20-15,-30-8-27 16,-15-5-11-16,-13-7-10 0,-8-13-23 15,17-21-119-15</inkml:trace>
  <inkml:trace contextRef="#ctx0" brushRef="#br0" timeOffset="93003.72">13428 10676 1291 0,'0'-4'567'0,"-1"-2"-311"16,1-1-73-1,0 6-121-15,2 1-28 16</inkml:trace>
  <inkml:trace contextRef="#ctx0" brushRef="#br0" timeOffset="93274.73">13974 10520 1187 0,'1'-2'495'0,"2"-9"-308"0,-2 5-69 16,-1 3-106-16,1 0-103 15</inkml:trace>
  <inkml:trace contextRef="#ctx0" brushRef="#br0" timeOffset="93531.13">13922 10748 954 0,'-2'23'455'0,"-1"40"-192"16,3 6-43-16,-2 13-86 16,-3-3-23-16,-14 6 7 15,-4 2-17-15,-11-5-21 16,-3-6-8-16,3-29-33 0,1-14-4 16,3-33 5-16,7-12-1 15,6-27-14-15,0-14-11 16,16-14-54-16,2-5-56 15,12 3-151-15</inkml:trace>
  <inkml:trace contextRef="#ctx0" brushRef="#br0" timeOffset="93974.87">13807 10190 811 0,'-1'-4'383'0,"9"-1"-158"15,14 2-62-15,24 3-77 16,17 4-9-16,19 5-10 16,5 5-20-16,5 3-21 0,-7 3-8 15,-17-6-32-15,-14-4-22 16,-28-10-59 0,-16-7-44-16,-14-4-16 0,-8-6 17 15,-2-3 60 1,3-1 48-16,7 2 67 15,5 4 16-15,6 8 41 16,6 7 18-16,3 11 21 16,-2 7 16-16,-2 14 3 0,-11 4 2 15,-15 7-5 1,-9 5-20-16,-16-10-41 0,-1-3 30 16</inkml:trace>
  <inkml:trace contextRef="#ctx0" brushRef="#br0" timeOffset="95157.64">15240 10707 562 0,'-22'-19'334'0,"-14"-15"-75"16,17-8-86-16,11 1-49 0,20 3-77 16,14 9-20-16,14 18 0 15,4 8 10-15,2 18 37 16,-3 7 9-16,-19 11 8 15,-14 4 2-15,-32 9-30 16,-17 6-14-16,-20-1-18 31,0-2-9-31,19-14-7 0,15-10-11 16,30-17-4-16,12-9 0 16,27-9-5-16,8-4 7 0,6 0 2 15,2 2 0 1,-10 0 7-16,-6 3-82 15,-10-2-111-15,-6 0-140 16</inkml:trace>
  <inkml:trace contextRef="#ctx0" brushRef="#br0" timeOffset="95441.73">15474 10255 871 0,'-25'-18'427'0,"-44"-10"-155"16,-5 14-48-16,-5 24-106 15,-5 14-40 1,4 26-58-16,2 15-18 0,10 15-14 15,11 9-5 1,29 7 4 0,19-2 4-16,33 7 9 0,22-3 7 0,39-21 11 15,18-12 1 1,39-36 2-16,9-16 1 0,-4-34 4 16,-4-23 15-16,-38-34 48 31,-25-17 33-31,-57-21 61 0,-36-7-1 0,-58-12-30 15,-17 8-38-15,-18 29-76 16,1 25-20-16,18 55-27 0,6 16-36 16,30 25 198-16</inkml:trace>
  <inkml:trace contextRef="#ctx0" brushRef="#br0" timeOffset="163655.94">2096 11526 563 0,'-12'-18'307'16,"-18"-16"-57"-16,-5 3-46 15,-6 27-72-15,-7 12-41 16,1 34-66-16,3 16-24 0,16 17-11 31,15 7 0-31,21 7 10 0,17-6 5 0,32-16 2 16,15-13 2-16,12-38 25 15,-2-14 23 1,-11-29 85 0,-14-15 30-16,-26-18 24 0,-13-6-8 15,-33-2-75-15,-17 3-31 0,-15 5-51 16,-3 7-19-1,3 20-26-15,7 14-46 0,12 25-288 16</inkml:trace>
  <inkml:trace contextRef="#ctx0" brushRef="#br0" timeOffset="164129.51">3248 11783 538 0,'-3'-10'411'0,"-4"-11"38"16,-12 4-192-16,-3 4-59 16,-5 9-107-16,-5 4-39 15,6 16-40-15,2 9-10 16,12 17-2-16,10 11-1 16,17 4 3-16,9-1 1 15,11-17 5-15,4-11 0 16,-3-24 8-16,-5-4 5 15,-9-18 30-15,-11-10 18 16,-7-13 15-16,-8-15 2 16,-7-9-23-16,0-6-18 15,2-3-19-15,6-5-7 16,19-4-13-16,11-1-6 0,17 12-13 16,5 17-7-16,-4 32-25 15,-3 18-102-15,-7 28-289 16</inkml:trace>
  <inkml:trace contextRef="#ctx0" brushRef="#br0" timeOffset="164324.82">3499 11765 712 0,'4'-6'398'15,"3"-4"-71"-15,-2 6-127 0,1 3-36 16,3 12-60-16,2 11-31 15,-3 12-34-15,1 4-6 16,-4 7-14-16,-2-3-7 16,-3-10-23-16,7-7-47 15,-7-17-463-15</inkml:trace>
  <inkml:trace contextRef="#ctx0" brushRef="#br0" timeOffset="164442.79">3491 11509 947 0,'0'2'322'0,"4"6"-270"15</inkml:trace>
  <inkml:trace contextRef="#ctx0" brushRef="#br0" timeOffset="164749.93">3996 11672 581 0,'-14'-3'325'0,"-11"-2"-58"0,-7 10-146 15,-7 8-34 1,3 16-47-16,6 7-9 15,17 12-19-15,12 3 0 0,19-4 9 16,8-8 8-16,10-17 27 16,-2-8 20-16,-9-15 45 15,-1-4 18 1,-18-9-4-16,-3-2-18 0,-8-7-56 16,-5 0-28-16,-5-1-94 15,-4-1-108 1</inkml:trace>
  <inkml:trace contextRef="#ctx0" brushRef="#br0" timeOffset="165067.32">4130 11700 837 0,'15'11'436'16,"6"6"-107"-16,-6 10-180 15,-6-1-42-15,-11 5-49 0,-5 2-16 0,-3-1-27 16,1-2-6-1,7-9-20-15,3-9-5 0,11-15-6 16,3-10 0-16,9-18 15 31,2-6 5-31,1-4 7 16,-1-1 1-16,-6 11 4 16,-7 7 7-16,-13 13 8 15,-8 8 6-15,-21 16 5 16,-6 7-2-16,4 13-9 15,6 1-3-15,23 7-11 0,13-2-11 16,20-2-129-16,9-4-85 16,11-9-126-16,2-6-98 15</inkml:trace>
  <inkml:trace contextRef="#ctx0" brushRef="#br0" timeOffset="165369.74">4674 11954 554 0,'5'-18'420'16,"5"-12"-3"-16,-15-5-90 15,-5-1-42-15,-13 5-111 16,-1 5-49-16,-5 11-65 16,-3 5-25-16,4 17-30 15,2 11-6-15,9 16-8 16,4 8 2-16,10 9-1 16,-1-7 0-16,4-8 0 15,8-8 0-15,1-20 2 16,7 0 2-16,11-14 3 15,3-8 0-15,13-5 1 16,2-12 0-16,8-3 2 0,4 7 0 16,-3 8 3-16,-3 12 0 15,-17 18 4-15,-11 4 3 16,-17 10 13 0,-7 1 13-16,-11 4 8 0,-6-3-2 15,-8-3 11-15,-1-3 341 0</inkml:trace>
  <inkml:trace contextRef="#ctx0" brushRef="#br0" timeOffset="166263.21">5915 11634 617 0,'-12'-4'307'0,"-14"-3"-87"16,-4 3-52-16,-9 5-68 15,7 3-24-15,8 7-50 16,9 4-19-16,15 1-7 16,8 1-1-16,17-3 5 0,7-2 7 15,6-7 3-15,0-4 1 16,-13-3 3-16,-8-4 2 15,-11 2 0 1,-6 0-5-16,-11 3-12 16,-6 6-4-16,-11 6-9 0,-8 4 1 0,5 9 0 15,7 2-1 1,13 3 2 0,11 2 2-16,16-5 6 15,6-4 2-15,12-9 6 0,-2-10 2 16,1-3 4-16,-7-9 1 15,-10-9 3 1,-1-3-2-16,-3-2-3 16,1 6-3-16,-7 10-3 0,-1 8 0 15,-5 17 0-15,-7 8 2 16,4 6-1-16,0-2 0 16,-2-6-3-16,10-3-2 15,-5-19 0-15,4-4 1 16,6-17 2-16,-3-9 1 15,9-12 2-15,2-6-1 16,9-2-3-16,5 4 0 0,3 8 15 16,-2 9 10-16,-4 19 12 15,-4 8 6-15,-10 15-9 16,-3 11-6-16,-9 13-9 16,-2 9-4-16,2 6-8 15,1 2-7-15,11-9-148 0,4-8-373 16</inkml:trace>
  <inkml:trace contextRef="#ctx0" brushRef="#br0" timeOffset="166430.59">6444 11689 780 0,'5'-17'388'0,"9"-14"-103"15,-4 12-52-15,-5 25-65 16,-1 15-28-16,-5 18-49 15,1 12-7-15,2 8-20 16,9 4-14-16,7-7 23 0,6-7-221 16</inkml:trace>
  <inkml:trace contextRef="#ctx0" brushRef="#br0" timeOffset="166732.79">6782 11677 854 0,'19'-4'419'15,"15"-4"-169"-15,6 2-104 16,0 1-32-16,-3 2-59 16,-7-1-19-16,-7 2-21 15,-9 2-5-15,-15 4-10 16,-14-2 0-16,-12 1 0 15,-8 1 3-15,7 3-1 16,1 1-1-16,8 2-2 16,7 5-4-16,2 5 1 15,15 2 1-15,11 11 1 16,-2-1 2-16,13 4-6 16,-4 0-18-16,10-11-446 15</inkml:trace>
  <inkml:trace contextRef="#ctx0" brushRef="#br0" timeOffset="166987.01">7436 11772 896 0,'-2'2'424'15,"-6"7"-155"-15,-8 9-65 0,-8 6-89 16,-6 6-22-16,-7-2-44 16,-1-5-18-16,2-9-18 15,5-10-10-15,8-15-69 16,7-8-22-1,2-11-7-15,6-3 6 0,11 4 61 16,6 4 22-16,16 11 32 16,1 11 12-16,4 16 18 15,-1 10 1-15,-3 16-18 16,0 4-8-16,-10-1-13 0,2-4-5 16,-1-11-68-16</inkml:trace>
  <inkml:trace contextRef="#ctx0" brushRef="#br0" timeOffset="167164.65">7493 11698 1099 0,'-5'-1'496'16,"8"8"-234"-16,5 11-87 16,15 23-98-16,10 12-9 15,1 12-7-15,-2 2-10 0,-5-8-16 16,-1-4-9-16,-3-8-51 15,-4-12-104 1</inkml:trace>
  <inkml:trace contextRef="#ctx0" brushRef="#br0" timeOffset="167317.07">7801 11751 810 0,'-20'2'450'0,"-11"3"-89"0,-19 18-149 15,-3 11-45-15,-7 13-80 0,2 7-35 0,7-3-36 16,8 0-11-16,14-10-264 16</inkml:trace>
  <inkml:trace contextRef="#ctx0" brushRef="#br0" timeOffset="167646.94">7856 11689 938 0,'-5'5'416'15,"-5"7"-193"-15,0 4-69 16,10 10-60-16,-5 5-24 16,12 5-34-16,6 2-7 15,3-6-3-15,10-4 4 16,8-15 11-16,-2-8 5 16,0-14 12-16,-1-5-2 0,-6-11-8 15,-5-5-11-15,-8-4-22 16,-5 0-19-16,-11-2-131 15,-5 2-109-15</inkml:trace>
  <inkml:trace contextRef="#ctx0" brushRef="#br0" timeOffset="167751.13">7983 11499 647 0,'-3'-1'403'0,"6"1"-56"15,1 3-155-15,-4-3-155 16</inkml:trace>
  <inkml:trace contextRef="#ctx0" brushRef="#br0" timeOffset="168030.9">8299 11781 657 0,'1'-2'351'15,"2"1"-60"-15,1 1-110 0,-4 0-65 16,0 0-21 0,7 23-27-16,10 44-12 0,-16-29-18 15,4 2-4 1,7-10 5-16,3-13 19 0,11-10 50 16,1-8 23-16,1-16 13 15,0-5-16-15,-4-12-51 16,-7-7-28-16,-1-3-94 15,-2 3-99-15</inkml:trace>
  <inkml:trace contextRef="#ctx0" brushRef="#br0" timeOffset="168404.55">8854 11679 799 0,'-10'-5'361'0,"-5"-4"-171"15,-5 5-41 1,7 7-72-16,7 6-15 0,3 3-18 16,10 2-3-16,8 4 10 15,-1-5-2-15,10 0-7 16,3-1-5-16,-6-8-15 15,-3 0-4-15,-17-3-9 16,-10 0-4-16,-16 2-2 16,-8 0-1-16,3 7 7 15,2 3 2-15,10 5 2 16,11 4 1-16,11 4 0 16,9-2 2-16,10-1 6 15,4 0 3-15,7-10 7 16,1-8-2-16,10-6-6 15,2-7 9-15</inkml:trace>
  <inkml:trace contextRef="#ctx0" brushRef="#br0" timeOffset="168732.93">9109 11705 788 0,'16'0'348'16,"17"-1"-156"-16,7 1-13 15,4 0-43-15,-3-1-28 0,2 1-57 16,-9-5-17-16,-7 2-17 16,-6-2 0-16,-19 2-13 15,-9 3-7 1,-15 1-10-16,-5 5-6 0,-7 4 4 15,3 5 3-15,2 9 6 16,5 1 0-16,17 10 6 0,7 0 3 31,16 0 4-31,10-2 1 0,5-8-1 16,3-7-1-16,16-9-59 16,7-5-107-16</inkml:trace>
  <inkml:trace contextRef="#ctx0" brushRef="#br0" timeOffset="169107.78">9842 11846 783 0,'2'-3'438'0,"-2"0"-99"16,-9 3-83-16,-6 10-116 15,-2 4-32-15,-12 5-23 16,-8 0-16-16,-11-4-25 16,-6-8-9-16,9-6-15 15,8-4-6-15,15-10-9 16,6 0-7-16,8-10-10 15,3-2-6-15,12-3-13 0,6 5-3 16,13 8-1-16,7 8 3 16,1 18 14-16,5 6 9 15,-7 15 11-15,-1 1 5 16,-5 2 10-16,0-1 6 16,2-11 7-16,-1-2 0 15,1-16-4-15,-3-5-5 0,-3-5-6 16,-3-10-2-1,-5-6-3-15,-2-2-2 16,-6-5-3-16,-2 4-3 0,1 11-5 16,-3 7-4-16,2 20 2 15,-3 8 3-15,3 13 6 16,4 4 4-16,4-6 0 16,2 0 20-16</inkml:trace>
  <inkml:trace contextRef="#ctx0" brushRef="#br0" timeOffset="170110.15">10787 11750 784 0,'13'-8'410'0,"15"-1"-133"0,3 6-46 16,-5 15-106-16,-15 11-37 15,-19 12-32-15,-12 6-9 16,-7 2-14-16,1-9-7 16,13-13-14-16,6-9-1 15,10-20-9-15,6-10-2 16,12-17-5-16,2-7-2 0,7-1 2 15,-3 6-2 1,-10 13-2-16,-7 6-1 16,-18 13-13-16,-6 6-1 15,-10 17 2-15,2 8 2 0,10 16 16 16,12 5 4-16,24-3 3 16,13-4 3-1,27-11-1-15,7-15-2 16,1-7-3-16,-1-6-3 15,-23-17-3-15,-10-4 1 0,-8-14 2 16,-4-9 3-16,4-3 2 16,-1 4 3-16,-8 13 6 15,-7 11 1-15,-15 21 9 16,-6 4 6-16,-14 19 0 16,-3 4 0-16,-7 0-6 15,0 2-5-15,9-14-7 16,2-8-4-16,11-12-17 15,0-7-13-15,1-12-26 16,1-2-6-16,7 0 3 16,5 0 5-16,7 6 14 15,5 5 1-15,4 10-1 16,1 8 9-16,9 17 19 0,-3 4 14 16,1 2 31-16,4 4 1 15,-5-14-1 1,2-5-7-16,2-13-9 0,-4-12-4 15,2-8-1-15,-1-1-1 16,-9-6-2-16,-6 4 2 16,-7 7 10-16,-7 4 1 15,-4 14 5-15,1 9-2 16,-3 11-14-16,6 9-3 16,6 5-8-16,5 0-74 15</inkml:trace>
  <inkml:trace contextRef="#ctx0" brushRef="#br0" timeOffset="170424.28">12515 11801 587 0,'-6'-6'344'15,"-8"-3"-36"-15,-7 4-78 16,-10 7-84-16,-3 8-32 16,-2 7-49-16,4 8-15 15,17 11-24-15,11 3-6 16,23 4-1 0,12-6 1-16,14-12 4 0,0-11 0 15,-7-9 6-15,-7-5 5 0,-17-10 8 16,-10 1 0-16,-19-13-12 15,-11-3-9-15,-3 2-16 16,5-1-109 0</inkml:trace>
  <inkml:trace contextRef="#ctx0" brushRef="#br0" timeOffset="170619.91">12650 11818 1076 0,'15'0'495'0,"21"4"-228"16,16-1-99-16,4-2-28 16,13 0-62-16,-8-1-26 15,-5-2-36-15,-4 1-10 0,-17-3-35 16,-12-1-88 0,-23-2-162-16,-7-3-154 15</inkml:trace>
  <inkml:trace contextRef="#ctx0" brushRef="#br0" timeOffset="170735.97">12878 11808 453 0,'-1'10'318'0,"-3"13"38"16,5 7-43-1,10 6-78-15,0-2-32 0,3 0-78 16,1-5-33-16,-3-14-55 16,2 0-73-16</inkml:trace>
  <inkml:trace contextRef="#ctx0" brushRef="#br0" timeOffset="171258.49">13408 11970 864 0,'-6'-21'397'0,"-11"-19"-184"16,-5 3-45-16,-9 8-78 16,-5 11-34-16,2 13-41 0,2 8-15 0,8 15-14 31,9 9 1-31,14 10 9 16,7 5 4-16,9-6 10 15,9-3 2-15,3-15 2 16,3-7 2-16,4-9 2 15,-5-5 0-15,-2-7 2 16,-5-5-1-16,-7-3-4 16,-5-1-3-16,-7 3-13 0,-4 4-9 15,-5 12-4-15,0 7-3 16,2 11 9-16,2 1 4 16,9 2 6-16,7-6 2 15,12-3 4-15,5-7 2 16,1-5 7-16,-2-2 3 15,-6-10 7-15,-5-2 2 0,0-8 3 16,-4 0 2-16,-4-3-2 16,3 5-5-16,3 10-7 15,-3 7-4-15,8 15-4 16,-4 9 1-16,1 8 7 16,0 2 9-16,-9-4 27 15,-5-2 14-15,-11-10 5 16,-6-2-11-16,-8-5-68 15</inkml:trace>
  <inkml:trace contextRef="#ctx0" brushRef="#br0" timeOffset="171893.85">14830 11915 766 0,'-13'-10'397'0,"-12"-8"-129"16,-13 2-109-16,0 8-41 16,0 10-67-1,5 9-28-15,16 16-21 0,1 6 1 16,20 8 8-16,11 3 13 15,17-11 26-15,10-5 11 0,11-14 11 16,0-7 3-16,-9-13 0 16,-9-11-4-16,-19-16-13 15,-8-11-9-15,-13-21-29 0,-3-3-7 32,-5-13-8-32,2-1-2 0,7 1-13 0,6 1-18 31,17 14-68-31,9 12-66 0,10 30-161 0</inkml:trace>
  <inkml:trace contextRef="#ctx0" brushRef="#br0" timeOffset="172194.04">15043 11875 879 0,'-3'-5'406'0,"3"1"-179"15,0 4-49-15,0 0-71 0,0 5-28 16,1 25-29 0,8 39-1-16,-5-38 3 15,11 2 4-15,6-17 11 16,5-5 9-16,10-8 9 0,-6-8-3 15,-2-8-17-15,-6-6-16 16,-14-2-33-16,-4-1-21 16,-6 2-158-16,-2 8-130 15</inkml:trace>
  <inkml:trace contextRef="#ctx0" brushRef="#br0" timeOffset="172460.49">15495 11964 670 0,'-15'-1'351'16,"-7"-2"-91"-16,2 6-143 15,4 8-44-15,16 7-34 16,7 5-11-16,17 4 2 16,11-1 8-16,2-10 38 15,1-5 25-15,-2-9 43 16,-11-8 13-16,2-5-15 15,-4-5-16-15,-14-11-40 16,-9-5-18-16,-21-10-34 0,-8 2-16 16,-11 5-18-16,-2 11-6 15,-5 29-62-15,-2 11-70 16</inkml:trace>
  <inkml:trace contextRef="#ctx0" brushRef="#br0" timeOffset="173232.03">2210 12825 575 0,'10'0'308'0,"3"2"-83"16,-14 20-41-16,-15 8-9 15,-18 15-34-15,-8 1-17 0,-9-7-65 16,3-6-18 0,-2-20-20-16,2-12-7 15,9-15-25-15,6-8-9 16,14-11-15-16,8-4-2 15,15-1 9-15,7 2-2 16,18 14 12-16,5 11 12 0,7 18 26 16,2 11 15-1,-9 19 7-15,-5 6-6 16,-7 5-11-16,-3 1-7 0,-7-10-10 16,-1-5 1-16</inkml:trace>
  <inkml:trace contextRef="#ctx0" brushRef="#br0" timeOffset="173369.17">2018 12601 1054 0,'0'-1'376'0,"4"3"-311"16,11 13-56-1</inkml:trace>
  <inkml:trace contextRef="#ctx0" brushRef="#br0" timeOffset="173897.47">2393 12512 922 0,'6'-5'384'0,"18"-4"-222"16,9 9-65 0,10 0-57-16,6 5-12 0,-4 2-15 15,-7-7-1-15,-7 0 2 16,-6-3 1-16,-14-5-11 16,-5 3-15-16,-14-10-36 15,-6 1-19-15,-6 0 4 16,-2-2 12-16,4 12 25 15,3 3 11-15,5 8 0 16,3 5-1-16,7 8-1 16,3 7 3-16,6 4 6 15,1 4 3-15,-4-3 10 16,0-6 8-16,-2 1 14 16,-1-5 6-16,-2-3 13 15,-1 2 6-15,0 1 6 16,0 1-1-16,10 13-9 0,8 8-9 15,13 13-13-15,4 7-4 16,-10-1-5-16,-11-5-3 16,-22-12 0-16,-13-6-1 15,-17-10 3-15,-3-8 4 16,-4-16 7-16,0-6 3 0,2-21-1 16,3-5-5-1,15-4-23-15,9 0-19 0,24 3-58 16,18 10-55-1,9 4-165-15</inkml:trace>
  <inkml:trace contextRef="#ctx0" brushRef="#br0" timeOffset="174058.37">3082 13077 438 0,'1'-8'265'0,"-1"-5"-10"0,-1-2-47 15,-5-4-74-15,0 6-38 16,3 3-67-16,-4 3-47 16</inkml:trace>
  <inkml:trace contextRef="#ctx0" brushRef="#br0" timeOffset="174261.7">2485 12831 922 0,'7'-5'431'0,"17"-7"-154"15,10 2-112-15,28 2-92 16,13 4-18-16</inkml:trace>
  <inkml:trace contextRef="#ctx0" brushRef="#br0" timeOffset="174976.1">3164 13118 345 0,'6'-4'200'16,"7"-8"-15"-16,4 2-7 16,-4-3-3-16,0 1-6 0,-9-3 8 15,-6 0-6-15,-16-4-9 0,-11-4-12 16,-9 6-58-1,-3 2-19-15,0 10-51 16,8 9-18-16,7 12-10 16,7 3-2-16,14 7 2 0,7 4 3 15,11-4 3 1,7 2 2-16,4-11 2 0,1-3 1 16,6-9 1-1,-2-6 1-15,4-5 1 16,-7-8 0-16,-7-4-3 15,-2 0-7-15,-13-6-7 16,-6-3-1-16,-6 0 0 16,-5-5 3-16,2 10-5 15,0 5-12-15,9 15-10 16,2 9-3-16,8 12 8 16,7 8 11-16,5 0 13 15,3 3 5-15,5-7 3 0,-3-6 5 16,0 3 8-16,-1-12 7 15,-5-1 19-15,-1-4 7 16,-3-8 13-16,3 1 3 16,-3-13-5-16,2-3-7 0,-4-7-17 15,-2 3-10-15,1 1-20 16,-7 1-36-16,2 10-259 16</inkml:trace>
  <inkml:trace contextRef="#ctx0" brushRef="#br0" timeOffset="175479.05">3956 13000 668 0,'-7'-12'358'0,"-14"-10"-73"0,-5 2-57 15,-9 1-82-15,-4 5-34 16,1 6-60-16,6 7-26 16,8 5-33-16,11 4-17 15,13 7-3-15,4 0 3 0,14 1 11 16,3 2 12 0,7-3 3-16,0 0 1 15,-9-3 0-15,-7-3 2 0,-14-2-1 16,-13-6 0-16,-12 8 1 15,-3 2 2-15,4 2 6 16,7 4 1-16,11-7 1 16,6 0-2-16,6-4 1 15,2-3 3-15,13-3 19 16,3-3 9-16,9-6 5 16,4-4-1-16,6-3-15 15,4 0-6-15,-4-5-2 16,4 0 2-16,4 6 8 15,-3 5 0-15,-5 16-4 16,-7 6-2-16,-17 14-8 16,-11-5 0-16,-12 2 0 0,-7 0-3 15,-11-6-4 1,-1 3-4-16,-3-10-74 16,5-2-97-16</inkml:trace>
  <inkml:trace contextRef="#ctx0" brushRef="#br0" timeOffset="175674.7">4518 12974 1057 0,'2'-4'589'15,"0"-9"-121"-15,0 4-258 16,0 1-68-1,1 0-96-15,1 4-24 0,1 2-53 16,2 2-136-16</inkml:trace>
  <inkml:trace contextRef="#ctx0" brushRef="#br0" timeOffset="175846.75">4533 13150 989 0,'-3'-2'586'0,"-1"1"-41"16,-4-3-166-16,8 3-141 16,2-2-64-16,-2 1-90 15,0 1-32-15,0 0-20 32,0-1-32-32</inkml:trace>
  <inkml:trace contextRef="#ctx0" brushRef="#br0" timeOffset="176981.62">6146 13645 629 0,'3'-3'319'0,"2"-3"-79"15,2-1-33-15,6-5-43 16,1-3-30-16,2-4-41 16,-2-5-4-16,-10-5-7 15,-2-2-6-15,-15-5-19 16,-9 0-13-16,-14 8-32 15,-8 8-14-15,-3 20-25 16,6 14-10-16,5 17-4 16,8 9 1-16,17 9 8 15,3-4 4-15,16 3 11 16,7-6 8-16,12-11 12 16,9-7 5-16,10-22 5 15,6-3 1-15,-1-15 0 0,-4-4 1 16,-9-6-4-16,-10-2-2 15,-17-2 0-15,-4 4-1 16,-10 13-5-16,-6 8 1 16,-1 18-1-16,0 7 1 15,9 7 6-15,9 1-3 16,20 3 2-16,4-1 3 16,9-7-203-16</inkml:trace>
  <inkml:trace contextRef="#ctx0" brushRef="#br0" timeOffset="177470.41">5920 13157 737 0,'3'0'338'0,"9"-3"-126"16,8 3-54-16,34 1-28 0,14 2-3 15,28 5-26-15,6 1-27 0,-9-1-43 16,-9 1-11 0,-24-6-14-1,-11-3-23-15,-18-2-93 0,-14-7-33 16,-22-5-32-16,-13-4 20 16,-17-1 95-16,-3-2 41 0,4 6 64 15,9 3 15 1,15 4 20-16,6 7-10 15,8 9-16-15,7 3-2 16,8 9 13-16,3 8 20 0,-11 1 6 16,-9 0-5-1,-13-1-38-15,-1-2-16 16,2-6-51-16,0-2-81 16</inkml:trace>
  <inkml:trace contextRef="#ctx0" brushRef="#br0" timeOffset="177726.57">6867 13445 971 0,'2'0'435'0,"5"0"-169"16,26 4-168-16,19 0-46 16,22-1-9-16,8 1-6 15,-4 0-20-15,-12 0 3 16,-26-2-178-16,-10-2-139 16</inkml:trace>
  <inkml:trace contextRef="#ctx0" brushRef="#br0" timeOffset="177875.2">6924 13585 772 0,'6'6'394'0,"23"6"-68"16,8-7-65-16,28 2-53 16,6-2-22-16,-3-3-79 15,-2 3-24-15,-20-3-498 16</inkml:trace>
  <inkml:trace contextRef="#ctx0" brushRef="#br0" timeOffset="178550.88">8081 13562 335 0,'14'-8'278'15,"10"-11"74"-15,-2-6-68 16,-5-3-79 0,-9-7-28-16,-9-6-47 0,-13-6-16 15,-15 2-42-15,-9 10-22 0,-16 19-39 32,-1 11-18-32,4 23-20 0,3 12-5 15,16 19-1-15,13 11 1 16,13-1 17-16,14-4 10 15,19-11 12-15,7-14 4 16,14-15 5 0,2-7 2-16,2-14 6 15,-3-8 4-15,-13-7 1 0,-6-4-1 16,-12-4-4-16,-8-1-1 16,-9 3-10-16,-3-3-8 15,-6 12-10-15,0 13-2 16,0 14 10-16,3 12 8 0,7 11 7 15,6-2-1 1,13 2-9-16,7-2-2 0,4-6-94 16</inkml:trace>
  <inkml:trace contextRef="#ctx0" brushRef="#br0" timeOffset="178744.13">8401 13604 1134 0,'8'6'441'0,"14"11"-248"31,7 3-82-31,7 4-3 0,1 2-9 0,-6-2-49 16,-1-1-11 0,-5-5-185-16,-4-7-176 0</inkml:trace>
  <inkml:trace contextRef="#ctx0" brushRef="#br0" timeOffset="178900.3">8713 13585 966 0,'-14'0'525'0,"-23"0"-94"0,-6 7-150 15,-8 16-126-15,1 0-37 16,5 6-55-16,6 4-24 16,18-8-126-16,15 0-171 15</inkml:trace>
  <inkml:trace contextRef="#ctx0" brushRef="#br0" timeOffset="179299.6">9182 13332 995 0,'0'2'479'0,"-4"2"-168"16,-3 16-190-16,-3 8-56 0,0 13-20 16,4 10-2-16,8-4-9 15,9 0-4-15,8-16-13 16,8-5-1-16,5-13 1 15,-3-10 4-15,-5-8-48 16,-4-9-62-16,-9-4-200 16</inkml:trace>
  <inkml:trace contextRef="#ctx0" brushRef="#br0" timeOffset="179435.37">9081 13222 939 0,'0'-3'501'16,"3"-3"-142"0,6 1-156-16,9 5-160 0,3 0-41 15</inkml:trace>
  <inkml:trace contextRef="#ctx0" brushRef="#br0" timeOffset="179783.12">8933 12950 1120 0,'14'-1'411'0,"24"1"-285"15,22 7-43-15,24 1 3 16,5 1-1-16,6-1-32 15,-8-4-19-15,-20-4-21 0,-11-6-82 16,-27-7-64 0,-15-4-23-16,-18-6-12 0,-7 0 77 15,-5 2 75-15,3 5 39 16,6 10 58-16,5 9 19 0,6 16 16 16,5 9-9-1,5 11-25-15,-1-1-12 16,-8-6-24-1,-3-5-9-15,-7-6-24 16,0-6 504-16</inkml:trace>
  <inkml:trace contextRef="#ctx0" brushRef="#br0" timeOffset="180141.7">10082 13176 973 0,'-2'-9'501'0,"-3"-10"-137"15,1 11-83-15,0 26-134 16,4 12-56-16,9 27-78 16,2 14-4-16,7 7-5 15,-2 0 5-15,-1-14-91 16,-2-11-99-16</inkml:trace>
  <inkml:trace contextRef="#ctx0" brushRef="#br0" timeOffset="180272.57">9859 13412 1173 0,'26'-1'504'0,"42"1"-245"15,23 10-100-15,19 1-49 16,-1 1-34-16,-10-8-73 15</inkml:trace>
  <inkml:trace contextRef="#ctx0" brushRef="#br0" timeOffset="180866.97">11141 13409 752 0,'8'-23'386'0,"3"-16"-123"0,-11-4-85 15,-7 2-22-15,-23 3-52 16,-4 6-27-16,-16 21-55 16,-8 9-24-16,-2 15-23 15,10 10-4-15,12 16-1 16,13 7 1-16,27 10 9 16,5 1 7-16,18-11 13 15,6-7 8-15,14-17 11 16,1-11 3-16,7-14 4 15,-3-12 1-15,-6-12-4 16,-6-1-2-16,-14-7-4 16,-6 4-1-16,-12 7 10 15,-4 6-2-15,-6 18-10 16,-3 11-6-16,-7 18-15 16,1 7-4-16,9 9-112 15,1 3-71-15</inkml:trace>
  <inkml:trace contextRef="#ctx0" brushRef="#br0" timeOffset="181217.68">11296 13560 488 0,'1'-2'334'0,"0"-4"-18"0,2 7-106 16,-3-1-33-16,0 0-71 16,2 4-21-16,18 4-42 15,34 27-11-15,-30-37 1 16,-2-4 7-16,-6-8 2 15,-3-6-2-15,-3-2-11 16,-1-2-7-16,-1 3-10 16,-2 5-5-16,3 9-17 15,1 7-6-15,-3 17-6 16,1 5-1-16,-3 13 8 16,-1 5 2-16,0 10 3 15,-1 4 3-15,-10 7 12 16,-8-1 21-16,-16-6 31 15,-8-4 12-15,-3-15 19 0,-1-14-5 16,8-21-15 0,9-12-6-16,11-26-31 0,11-5-26 15,11-17-86-15,11-3-67 16,17-6-272 0</inkml:trace>
  <inkml:trace contextRef="#ctx0" brushRef="#br0" timeOffset="181437.8">12149 13227 1468 0,'-2'-2'574'15,"0"-2"-418"1,0 2-57-16,1 2-154 16,1 0-89-16</inkml:trace>
  <inkml:trace contextRef="#ctx0" brushRef="#br0" timeOffset="181666.5">12150 13403 827 0,'-4'19'438'0,"-3"11"-70"0,8 19-226 16,2 3-27-1,6 12-53-15,-3 8 25 16,-3 5 0-16,-7 6-4 16,-10-8 7-16,-6-14-45 0,-18-25-25 15,-1-15 0 1,-5-21 5-16,1-10 0 15,18-24-47-15,5-12-41 16,21-27-166-16</inkml:trace>
  <inkml:trace contextRef="#ctx0" brushRef="#br0" timeOffset="182095.46">11805 12868 913 0,'2'-2'410'0,"14"0"-201"15,17 1-67-15,33 1-65 16,19 4-5-16,16 3 3 15,6 0-11-15,-2 2-22 16,-8-3-8-16,-17-6-19 16,-17 0-5-16,-32-10-46 15,-17-2-19-15,-28-3-31 16,-12-2-12-16,-16-3 26 16,-2-1 15-16,8 1 29 15,11 1 12-15,24 9-2 0,8 2-1 16,23 12 6-16,10 10 6 15,10 15 37-15,-3 13 25 16,-15 12 40-16,-11 3 12 16,-32-5 45-16,-10-8 11 15,-19-14-12-15,-8-8-11 16,0-10-11-16,0-2-128 16</inkml:trace>
  <inkml:trace contextRef="#ctx0" brushRef="#br0" timeOffset="196717.82">1821 15031 432 0,'-1'8'218'0,"-2"11"-44"0,2 1-17 15,1-6 4-15,0-3 3 16,4-10 14-16,6-2-15 16,12-21-39-16,8-11-21 15,9-32-53-15,0-16-9 16,0-17-5 0,-12-2 0-16,-4 13-2 0,-13 1-4 15,-6 17-12 1,-4 13-4-16,-9 23 11 0,3 22-1 0,0 38-3 15,5 19-1 1,6 30-19-16,10 15-1 16,8 11 1-16,13 1 1 15,15-11 0-15,0-15 0 0,10-28-17 16,-6-15-118 0</inkml:trace>
  <inkml:trace contextRef="#ctx0" brushRef="#br0" timeOffset="196876.13">1756 14881 1094 0,'11'-1'417'0,"20"-5"-292"16,12 4-64-16,21 2-30 0,0 2-9 15,0 6-152-15</inkml:trace>
  <inkml:trace contextRef="#ctx0" brushRef="#br0" timeOffset="197008.11">2024 14731 869 0,'3'8'239'16</inkml:trace>
  <inkml:trace contextRef="#ctx0" brushRef="#br0" timeOffset="197338.64">2507 14992 830 0,'-5'6'377'0,"0"2"-140"15,11 3-94-15,18-3-45 16,9-3 1-16,7-6-14 16,-3-10-15-16,-6-8-22 15,-6-3-10 1,-20-6-5-16,-6 1-3 16,-20-1-2-16,-9 1-4 0,-7 10-9 15,0 9-2-15,7 18 1 16,7 13 1-16,16 21-4 15,9 9 0-15,9 13-6 16,4 1 0 0,5 2-1-16,2 1 0 0,0-10 4 15,3-5-67-15,4-24-494 16</inkml:trace>
  <inkml:trace contextRef="#ctx0" brushRef="#br0" timeOffset="197608.94">3167 14777 1116 0,'-4'13'466'0,"-8"23"-246"16,-7 9-32-16,-13 10-36 16,-2 2-36-16,-9-12-66 15,0-10-19-15,3-16-61 16,-4-16-57-16,3-15-76 15,6-11-9-15,12-14 44 16,11 0 50-16,21 0 113 16,10 7 32-16,17 20 46 15,11 12 21-15,5 23-11 16,2 11-15-16,1 8-33 16,-5-5-17-16,-2-8-6 15</inkml:trace>
  <inkml:trace contextRef="#ctx0" brushRef="#br0" timeOffset="198124.79">4193 14742 718 0,'0'0'408'15,"0"4"-29"-15,-1 27-250 16,1 13-60-16,6 16-30 0,2 2-8 16,6-12-15-16,3-11-55 15</inkml:trace>
  <inkml:trace contextRef="#ctx0" brushRef="#br0" timeOffset="198382.05">4571 14818 922 0,'-12'-9'441'15,"-12"-5"-156"-15,-3 9-93 16,-1 16-96-16,6 10-27 15,9 15-45-15,9 5-18 16,16 1-9-16,7-5-3 0,16-12 0 16,6-7 0-16,4-18 4 15,-4-5 4-15,-18-9 16 16,-13 0 5-16,-29 2 0 16,-13 1-6-16,-13 7-24 0,-1 0-28 31,12 8-198-31</inkml:trace>
  <inkml:trace contextRef="#ctx0" brushRef="#br0" timeOffset="198559.38">4766 14812 908 0,'12'0'455'16,"14"5"-106"-16,3 12-116 15,2 19-84-15,0 6-36 16,2 11-66-1,-6-1-18-15,3-9-39 0,-2-5-84 16,-1-14-48-16,4-5-23 16</inkml:trace>
  <inkml:trace contextRef="#ctx0" brushRef="#br0" timeOffset="198705.43">5086 14775 768 0,'-12'-2'474'0,"-7"-5"7"15,-7 32-257-15,-3 18-46 16,-12 28-46-16,-11 7-28 16,-8 8-48-16,1 1-20 15,12-9-26-15,15-3-13 16</inkml:trace>
  <inkml:trace contextRef="#ctx0" brushRef="#br0" timeOffset="199110.94">5256 14773 863 0,'-4'-2'435'16,"-4"0"-90"-16,-2 14-214 0,1 9-35 15,6 11-30-15,3 6-22 16,11 2-20-16,6 0-6 16,11-9-8-16,4-7 0 15,6-11 1-15,1-8 2 16,-3-13 4-16,-4-10 2 16,-7-11-1-16,-4-8-1 15,-14-4-14-15,-2-3-25 16,-8 1-79-16,-11 4-40 0,-3 6-29 15,-3 1 19 1,-4 7 71-16,7 1 36 0,4 7 50 16,3 5 32-1,11 3 53-15,0 3 15 0,4 4-8 16,4 1-25-16,-1 1-37 16,3 3-54-16</inkml:trace>
  <inkml:trace contextRef="#ctx0" brushRef="#br0" timeOffset="199595.87">5802 14734 922 0,'-15'-5'422'15,"-17"-4"-193"-15,1 4-49 16,7 6-97-16,7 6-34 0,15 7-45 16,5 1-8-16,19-1 0 15,4 0 1-15,9-5 2 16,2-2 1-16,-12 0 1 16,-4-4 0-16,-16 2 1 15,-11 2-2-15,-16 7 0 16,-7 2 0-16,1 7-1 15,4 0 1-15,13 1-3 16,5 1-1 0,12-5 0-16,6 0 0 0,11-8 0 15,2-1 1 1,2-11 4-16,1-4 2 0,-5-11 5 16,2-5 0-16,-2-13 1 0,-2-1 0 15,-6-6 0-15,-1 1 3 16,-6 12 14-1,-1 6 10-15,-4 16 26 0,-1 6 13 16,-2 16 14-16,0 4-4 0,5 13-17 16,3 4-13-1,4 1-29-15,1 1-9 0,-1-10-74 16</inkml:trace>
  <inkml:trace contextRef="#ctx0" brushRef="#br0" timeOffset="200032.19">6869 14909 810 0,'-3'-10'408'0,"-4"-10"-96"16,-7-3-76-16,-8 6-53 15,-3 5-17-15,-6 7-59 16,3 9-31-16,7 13-51 16,5 4-15-16,9 12-11 15,6 4-3-15,14 1 0 16,8-1 0-16,15-11 2 0,5-8 2 16,-1-13 5-16,-5-7 2 15,-11-9 15 1,-7-5 6-16,-11-6 6 0,-9-3-3 15,-12-3-10-15,-2-1-82 16</inkml:trace>
  <inkml:trace contextRef="#ctx0" brushRef="#br0" timeOffset="200492.74">7865 14684 1019 0,'4'-23'401'0,"9"-24"-235"0,13 6-23 16,18 16-17-16,12 14-2 16,13 19-41-16,-8 11-26 15,-24 18-17-15,-23 8-5 16,-46 21-8-1,-20 9-5-15,-18 8-12 0,1-4-10 16,20-18-32-16,12-16-8 0,22-23-7 16,12-11 2-16,13-10 32 15,10-2 5 1,21-6 10-16,10 0 3 16,15 0 0-16,7 2-1 15,0 2-85-15</inkml:trace>
  <inkml:trace contextRef="#ctx0" brushRef="#br0" timeOffset="200771.46">8563 14586 1010 0,'-25'-9'445'15,"-14"-5"-228"-15,1 12-96 0,4 1-23 0,8 5-46 31,11 5-20-31,11 1-20 0,6 2-7 16,18-2-5-16,6-5 0 16,21-1 2-16,6-5 0 15,10-1 1-15,-6 0 1 16,-7 3 1-16,-10 6 3 16,-24 5 14-16,-11 5 14 15,-22 4 8 1,-10 2 0-16,-4 0-8 0,1-5-65 15</inkml:trace>
  <inkml:trace contextRef="#ctx0" brushRef="#br0" timeOffset="200923.34">8394 14855 1404 0,'14'3'543'0,"24"2"-403"16,8-1-26-16,25-1-53 15,0-1-27-15,-3-1-147 16,-12-1-114-16</inkml:trace>
  <inkml:trace contextRef="#ctx0" brushRef="#br0" timeOffset="201061.35">8429 14962 952 0,'14'3'484'15,"11"0"-140"-15,22 1-166 0,13-3-27 16,12 3-69-16,-4 1-28 16,-12-2-62-16</inkml:trace>
  <inkml:trace contextRef="#ctx0" brushRef="#br0" timeOffset="201696.84">9465 14676 941 0,'-3'7'366'16,"-6"18"-222"-16,2 16-85 15,6 37-27-15,-6 5 14 0,3 1-3 16,1-3-6-16,-1-30-7 16,5-12-4-16,4-23 3 15,1-16 4-15,1-22 1 16,-1-14 1-16,-5-24-9 16,-4-12-5-16,-5-19-2 15,-4-7 0-15,-1 8-7 16,7 14-3-1,6 34-3-15,6 19-3 0,11 31 0 16,3 14 1-16,11 29-3 16,6 11 1-16,8 20 2 15,2 6 0-15,2-14 0 16,-1-7 1-16,-9-30 3 16,-5-18 13-16,-3-19 43 0,-4-13 14 15,-5-20 15-15,-3-14-5 16,-15-18-34-16,-4-13-12 15,-7-5-25 1,3 10-13-16,-3 16-56 0,0 13-49 16,2 32-93-1,4 13-61-15</inkml:trace>
  <inkml:trace contextRef="#ctx0" brushRef="#br0" timeOffset="201975.35">10365 14995 714 0,'-17'-13'396'0,"-8"-12"-70"16,-5 0-135-16,-3 0-22 15,-1 11-49-15,-6 5-27 0,5 18-43 16,3 8-14-16,11 12-24 15,12 4-6-15,16-4-3 16,15 0 3-16,17-7 2 16,0-6 4-16,2-9 2 0,-4-4 0 31,-11-5-1-31,-4-4-5 16,-12-5-167-16</inkml:trace>
  <inkml:trace contextRef="#ctx0" brushRef="#br0" timeOffset="202094.26">10256 14706 998 0,'4'-1'381'0,"4"0"-284"15,6 2-52 1,-1 9-148 0</inkml:trace>
  <inkml:trace contextRef="#ctx0" brushRef="#br0" timeOffset="202249.46">10455 14771 987 0,'-3'20'500'16,"2"16"-161"-16,5 23-150 0,2 9-32 15,8 8-64-15,1 1-23 16,1 5-34-16,-1 2-11 16,0-5-25-16,0-13-5 15,0-25-157-15,-2-18-78 0</inkml:trace>
  <inkml:trace contextRef="#ctx0" brushRef="#br0" timeOffset="202394.93">10495 15099 1199 0,'6'0'481'0,"16"-6"-319"16,11 5-63-16,15-5-65 15,8 6-22-15,-1 0-104 16,0 2-53-16,3 0-251 15</inkml:trace>
  <inkml:trace contextRef="#ctx0" brushRef="#br0" timeOffset="202656.94">11093 14997 526 0,'-7'-10'364'15,"-16"-10"35"-15,-14 3-86 16,-17 9-110-16,-2 8-26 16,7 12-71-16,10 9-30 15,21 4-52-15,8 0-19 0,12-4-10 16,8-5-5-16,10-12-5 31,5-4 0-31,12-11 5 0,1-9 2 16,11-7 6-16,7 2 2 15,5 7 4-15,2 11 8 0,-14 16 15 16,-11 4 11 0,-22 14 12-16,-15 1 10 0,-9-1 13 15,-9 2-2-15,-12-7-10 16,1-2-11-1,-4-14-51-15,3-3 194 0</inkml:trace>
  <inkml:trace contextRef="#ctx0" brushRef="#br0" timeOffset="203480.55">12628 14885 719 0,'5'8'369'0,"6"6"-115"0,11-7-69 16,5-7-12-16,10-14-35 15,3-7-21-15,-5-7-27 16,-6 2-10-16,-19 6-29 16,-13 7-15-16,-25 15 393 15</inkml:trace>
  <inkml:trace contextRef="#ctx0" brushRef="#br0" timeOffset="206140.85">12062 14656 785 0,'-6'-4'376'0,"-11"2"-175"0,0 18-46 16,0 42-58-16,-1 22-30 15,3 24-11 1,1 2-12-16,7-15-24 0,4-18-3 0,4-32-4 15,3-18 8 1,3-34 14-16,-1-18 3 16,-6-21 6-16,-7-14-6 0,-18-21-10 15,-2-7-5 1,-1-6-8-16,8 9-6 16,15 31-9-16,5 12-6 0,15 32-5 15,9 10 1-15,11 20 1 16,12 20 7-16,10 10 2 15,4 11 1-15,-6 8 1 16,-6 1-1-16,-9-4 1 16,-9-12 1-16,0-22 3 15,-2-11 4-15,-5-21 19 16,-3-14 13-16,-4-29 31 16,-2-19 12-16,-7-16-6 15,-8-1-12-15,-3 15-36 16,-5 13-23-16,-1 18-76 15,6 18-89-15</inkml:trace>
  <inkml:trace contextRef="#ctx0" brushRef="#br0" timeOffset="206554.23">12812 14866 509 0,'-11'-7'291'0,"-12"-4"-49"16,-4 4-22-16,-8 11-52 16,4 11-42-16,-9 13-55 15,5 9-26-15,15 1-29 0,7 1-4 16,26-1 2-1,12-5 7-15,14-9 6 16,7-9-1-16,4-14-5 0,-2-3-13 0</inkml:trace>
  <inkml:trace contextRef="#ctx0" brushRef="#br0" timeOffset="207034.51">12998 14953 551 0,'1'-6'314'0,"4"0"-24"16,-3 3-70-16,-2 10-62 15,-4 6-22-15,-6 14-52 16,1 2-10-16,5 2-22 16,7 0-13-16,13-12-9 15,9-2-2-15,7-11-2 16,3-6-1-16,-3-11-2 16,-6-3-1-16,-9-4-1 15,-6-1-1-15,-4 1-4 16,4-2-3-16,-10 2-6 15,0 1-3-15,-1 13-13 16,-8 3-4-16,8 15 0 0,-2 7-1 16,-1 2 11-16,6 3 1 15,-1-5 2-15,5-6 0 16,11-4 4-16,4-5 3 16,5-10 26-16,-4-4 14 0,-6-13 11 15,-5-1-1 1,-5-2-23-16,-3 8-13 0,1-1-148 15,-1 6-149 1</inkml:trace>
  <inkml:trace contextRef="#ctx0" brushRef="#br0" timeOffset="207218.16">13551 14532 895 0,'1'-9'505'16,"2"-5"-91"-16,-2 22-201 0,-4 9-48 15,3 26-70-15,3 10-21 16,1 13-28-16,3 11-8 16,3 2-17-16,-2-1-7 15,2-13-22-15,1-14-28 16,-5-26-93-16,0-6-57 16</inkml:trace>
  <inkml:trace contextRef="#ctx0" brushRef="#br0" timeOffset="207368.44">13454 14920 749 0,'1'2'429'0,"6"1"-48"15,14 3-171-15,10 2-46 0,12-1-63 16,1-1-34-16,2 3-47 16,-7-1-8-16,0 5-277 15</inkml:trace>
  <inkml:trace contextRef="#ctx0" brushRef="#br0" timeOffset="207605.65">13970 15008 928 0,'-11'-1'475'0,"-11"0"-123"16,-5 1-99-16,-3 1-91 0,6 6-46 0,5 4-62 31,6 8-23-31,12 4-22 0,2 0-5 16,14 1-4-16,5-4 0 15,12-11 4-15,9-6 3 16,2-12 8-16,-2-6 5 16,-10-7 3-1,-7 2 1-15,-18-4-2 16,-6 0-5-16,-12 0-23 16,-5 4-44-16,-5 14 50 0</inkml:trace>
  <inkml:trace contextRef="#ctx0" brushRef="#br0" timeOffset="208020.28">14166 15035 627 0,'13'-2'349'0,"15"2"-54"15,6 7-18-15,-3 6-53 16,-6-4-23-16,-6 9-39 16,-11-1-22-16,-15-2-39 15,-4 6-19-15,0-10-37 16,-1-5-15-16,12-6-16 15,4-6-7-15,13-5-7 16,6-7-2-16,8-1 0 0,4-2 1 16,-1 4 3-1,2 5 1-15,-7 5 3 0,-6 5 5 16,-10 10 16-16,-8 6 14 16,-5 5 21-16,2 7 0 15,-2-6-13-15,2 2-15 16,4-5-74-1,5-7-214-15</inkml:trace>
  <inkml:trace contextRef="#ctx0" brushRef="#br0" timeOffset="209379.44">1841 15915 666 0,'15'5'323'0,"17"12"-103"0,-8 11-88 0,-15 17-49 15,-11 2-19 1,-17 0-25-16,-6 1-4 16,3-15-10-16,6-10-3 15,14-19-45-15,5-14-12 0,14-17-12 16,5-10-3-1,8-2 35-15,-2-3 9 16,-4 6 6-16,-4 8 0 16,-9 9 12-16,0 10 9 15,-10 12 10-15,-4 12 8 16,-8 13 1-16,-4 3-7 0,5 1-9 16,6 2-10-16,19-6-9 15,9-7-2-15,19-4 1 16,6-8-2-16,8-11-55 15,5-8-68-15,3-8-131 16,-3-5-11-16,-7-6 58 16,-3-1 74-16,-10 0 178 15,-8 3 69-15,-9 9 116 16,-12 8 0-16,-10 17-10 16,-13 9-27-16,-18 15-91 15,-10 0-1-15,-15 2-28 16,1-4-23-16,6-14-17 15,8-2-4-15,17-18-9 16,5-4-20-16,11-14-30 16,6 1-12-16,10-9-7 0,5 0 12 15,9 2 14 1,3 5 1-16,2 16-10 0,4 8 2 16,-4 23 10-16,1 6 14 15,-3 9 28-15,-4 0 4 16,0-7 1-16,-3-5-4 15,6-9-10-15,-1-8 0 16,1-15 9-16,-2-7 4 16,-5-11 5-16,-5-6 2 15,-4 1-11-15,1-2-5 0,-5 5 9 16,1 8-7-16,-1 18-8 16,-2 8-1-16,4 22-18 15,-6 4 2-15,3 3-60 16</inkml:trace>
  <inkml:trace contextRef="#ctx0" brushRef="#br0" timeOffset="209858.99">3940 16009 435 0,'-6'-9'311'0,"-3"-12"21"15,-19 7-116-15,-1 6-25 16,-11 11-49-16,-2 8-26 16,8 16-60-16,6 8-19 15,17 6-36-15,9 6-10 16,17-5 2-16,8-5 4 15,20-10 11-15,4-8 7 16,-4-19 14-16,-6-7 13 16,-23-10 25-16,-12-5 2 0,-19 5-13 15,-12 1-15-15,-11 4-35 16,-5 3-12-16,12 5-100 16,9 2-94-1</inkml:trace>
  <inkml:trace contextRef="#ctx0" brushRef="#br0" timeOffset="210016.06">3992 16018 724 0,'24'3'384'15,"14"-3"-101"-15,9 0-131 16,6 8-40-16,-1-8-56 16,0 4-18-16,-8-5-21 15,-6-4-10-15,-12-3-174 16,-6-5-171-16</inkml:trace>
  <inkml:trace contextRef="#ctx0" brushRef="#br0" timeOffset="210154.71">4220 15980 326 0,'-6'6'246'0,"-5"8"38"16,5 0-35-16,6 10-47 0,3 0-12 16,6 9-31-1,1 6-29-15,0 1-50 0,2-1-30 16,-5-5-25-16,2-5-39 15</inkml:trace>
  <inkml:trace contextRef="#ctx0" brushRef="#br0" timeOffset="210689.91">4704 16152 802 0,'-7'-12'353'16,"-8"-10"-161"-16,-4 4-17 15,-7 6-41-15,-4 8-16 0,-3 8-54 16,-3 7-24-16,7 7-31 16,5 6-15-16,14 7-13 15,10 2-2 1,8-3 8-16,10-5 4 0,7-11 10 15,9-7 5-15,7-12 4 16,-4-6 2 0,-4-9-5-16,-6-3-2 0,-8-5-7 15,-4 3-2-15,-6 4 5 16,-7 6-1-16,-11 12 3 16,0 7 3-16,-2 13-1 15,3-1 1-15,11 8-1 16,2-1-2-16,6-6 0 15,4 3 1-15,3-12 5 16,1-6 4-16,4-6 3 16,0-7 2-16,-2-10-3 15,0 0-1-15,-2-2-6 16,0 1-4-16,5 10-4 16,-4 6-3-16,-4 9-1 15,-2 5 1-15,0 7 4 0,-1 1 4 16,3 0 4-16,-3-2 4 15,-4-4 10-15,-5-3 20 16,-19-7 31-16,3 7-3 16,-14 0-8-16,0 4-45 15</inkml:trace>
  <inkml:trace contextRef="#ctx0" brushRef="#br0" timeOffset="211220.88">6082 16036 696 0,'-20'-10'380'0,"-13"-5"-91"16,-7 15-119-16,2 7-27 16,10 17-73-16,7 4-31 15,22 6-31-15,9 1-3 16,23-4 6-16,10-3 7 0,11-17 9 16,1-6 3-16,-7-18 14 15,-13-6 3 1,-21-10 7-16,-14-10-1 0,-20-10-12 15,-9-10-8-15,-6-17-13 16,1-2-6-16,16-3-10 16,11 7-4-16,17 15-12 15,10 9-5-15,11 20-9 16,7 12-49-16,1 23-196 16</inkml:trace>
  <inkml:trace contextRef="#ctx0" brushRef="#br0" timeOffset="211460.75">6385 16026 751 0,'1'8'344'16,"0"9"-115"-16,6 8-46 15,2 2-32-15,-1 0-15 16,5 0-48-16,2-5-16 15,4-10-2-15,4-6 2 16,3-13 1-16,-2-7-2 0,-2-2-21 16,-4-8-12-16,-7 5-29 15,-3 2-56-15,-1 1-177 16,2 5-223-16</inkml:trace>
  <inkml:trace contextRef="#ctx0" brushRef="#br0" timeOffset="211700.59">6803 16083 880 0,'2'5'393'0,"-1"9"-168"15,2 3-59-15,10 1-33 16,1-1-25-16,8 1-36 16,2-5-10-16,-6-8-6 0,1-4 2 15,-1-11 18-15,-2-7 4 16,-5-5 3-16,-6-2-5 15,-7-1-26-15,-9 0-12 16,-9 0-23-16,-3 2-10 16,-9 13-18-16,1 8-35 15,-8 12-160 1</inkml:trace>
  <inkml:trace contextRef="#ctx0" brushRef="#br0" timeOffset="212217.31">7976 15985 642 0,'0'12'317'16,"-6"19"-85"-16,-12 6-20 16,-12 5-37-16,-7 2-26 15,-6-5-58-15,0-6-18 16,2-12-24-16,1-14-7 16,5-18-13-16,5-8-9 0,9-16-25 15,7-4-9-15,13 1-12 16,6 3-2-1,18 11 8-15,4 10 3 16,11 17 20-16,2 8 13 16,-4 19 12-16,1 5 3 15,-11 5-12-15,-2 2-6 0,-3-5-40 16,-19-11-96-16</inkml:trace>
  <inkml:trace contextRef="#ctx0" brushRef="#br0" timeOffset="212351.59">7791 15692 1174 0,'0'-3'524'0,"-2"-2"-223"16,2 15-231-16,2 3-55 0,15 11-104 31</inkml:trace>
  <inkml:trace contextRef="#ctx0" brushRef="#br0" timeOffset="212992.52">8067 15591 850 0,'16'-2'352'15,"12"0"-182"-15,17 1-101 16,12-2-5-16,0 1-14 15,2-5-12-15,-4-2-18 16,-9-3 0-16,-10-6 2 16,-10 4 1-16,-19 0-8 0,-8 5-11 15,-16 10-15 1,-7 3-7-16,-4 15 0 0,-1 2 5 16,6-1 7-16,3-1 2 15,10-8 1 1,7 1-1-16,5 2 3 0,7-1 1 15,2 2 0-15,-1-5 0 16,-1-2 0-16,-2-1 0 16,-3-1 0-16,-3 0 0 0,-1 7-2 15,-3 9 0-15,5 20 2 16,2 10 1 0,10 22 6-16,3 4 2 15,-14-24 11 1,-2-26 5-16,0-1 17 0,-1 76 2 15,-21-21 2-15,-9-8 1 0,-15-58-4 16,-4-12-1-16,-2-21-5 16,1-13-4-16,20-10-4 15,12-5-9-15,24 1-16 16,16 6-5-16,21 10-22 16,8 8-12-16,3 7-75 15,6 0-68-15</inkml:trace>
  <inkml:trace contextRef="#ctx0" brushRef="#br0" timeOffset="213325.23">8858 16137 374 0,'0'-5'208'0,"3"-3"-32"15,0-4-15 1,-2 1-5-16,1-1-1 15,-7-3-1-15,-5-2-11 0,-6 2-35 16,-13 0-15 0,-12 9-29-16,-1 8-10 15,-9 6-23-15,12 8-12 0,14 8-17 16,9 5-5 0,20 5 1-16,9-1 2 0,15-6 8 15,2-2 3-15,2-12 5 16,-1-6 3-16,-4-10 7 15,0-9 1-15,-7-12 1 16,-4-1-3-16,-7-6-6 16,-5 2-2-16,-6 8-15 15,-4 5-62-15</inkml:trace>
  <inkml:trace contextRef="#ctx0" brushRef="#br0" timeOffset="213603.01">8992 16035 1108 0,'3'3'478'0,"4"5"-233"0,0 14-139 0,1 3-10 31,3 7-24-31,2 3-16 15,0-10-18-15,2-3-10 16,2-13-1-16,2-9 7 16,5-16 15-16,1-7 5 15,0-6-2-15,-1-2-11 16,-11 5-12-16,2 7-59 16,-11 1-127-16</inkml:trace>
  <inkml:trace contextRef="#ctx0" brushRef="#br0" timeOffset="214050.59">9621 16043 801 0,'6'-5'371'16,"3"-10"-142"-16,-3 1-35 15,-15 1-58-15,-6 5-20 16,-11 10-44 0,14-1-16-16,0 2-26 0,-40 7-9 15,4 11-19-15,4 0-2 16,35-3-4-16,1-4-2 16,9 2-2-16,6 0 1 15,5-3 3-15,4 0 4 0,2-7 4 16,-2-3 3-16,4-6 3 15,-1-3 0 1,6-6 2-16,1-1-2 16,-3-2-4-16,3 5-2 0,-1 5-1 15,-2 4 1-15,3 6 1 16,-6 3 3-16,2 2-1 16,2 4-1-16,-11 3-2 0,-1 1-3 15,-11 2 21 1,-5 3 10-16,-12 1 13 15,-10-3 3-15,-16-1-14 0,-7-6-5 16,-1-8-109 0</inkml:trace>
  <inkml:trace contextRef="#ctx0" brushRef="#br0" timeOffset="214426.1">10330 15641 890 0,'1'-5'467'0,"-3"-4"-138"15,0 9-99-15,0 24-106 16,-2 10-39-16,4 29-30 15,-1 10-13-15,-2 5-22 16,0-3-2-16,3-10-91 16</inkml:trace>
  <inkml:trace contextRef="#ctx0" brushRef="#br0" timeOffset="214602.35">10297 16291 803 0,'2'-1'519'16,"0"1"69"-16,4 2-285 15,-6-2-156-15,0 0-34 16,0 0-71-16,0 0-27 16,10 4-573-16</inkml:trace>
  <inkml:trace contextRef="#ctx0" brushRef="#br0" timeOffset="-214465.05">8321 15904 1183 0,'21'0'476'0,"41"0"-320"15,11-4-43-15,28-7 154 0</inkml:trace>
</inkml:ink>
</file>

<file path=ppt/ink/ink6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4T08:58:34.25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
  </inkml:definitions>
  <inkml:trace contextRef="#ctx0" brushRef="#br0">18423 14671 841 0,'-56'0'376'0,"-46"-1"-160"16,41 2-146-16,25 1-24 0,55-6 4 15,38 1 11-15,63-8 22 16,42 1 13-16,74-4 39 16,34 3 10-16,69 2-3 15,18 6-14-15,12 8-55 16,-8-1-22-16,-54 4-23 16,-31-2-6-16,-77-1-4 15,-37-2-1-15,-56 5-5 16,-30-1-3-16,-36 1-6 15,-21-4-3-15,-26-9-4 16,-11 2 2-16,-15-7 2 16,1 3 3-16,2-1 8 15,6 0-1-15,11 1 5 16,5 0-1-16,12 1-4 0,-1-3-3 16,4 4-2-1,-6-1-3-15,-5-1-4 16,-7 1-3-16,-11-8-1 0,2-4 0 15,-5-2 3-15,4 3 2 16,8 8-1-16,6 2-4 16,10 10-2-16,11 8-1 15,21 7 2-15,13 9 4 16,24 6 3-16,10 3 2 16,2 0 3-16,-11-4 1 15,-30-8 2-15,-17-3 4 16,-33-8 16-16,-15-3 7 15,-24-7 3-15,-13 1-2 16,-7 4-19-16,-1 1 2 0,14 11-191 16</inkml:trace>
  <inkml:trace contextRef="#ctx0" brushRef="#br0" timeOffset="481.39">21242 13667 804 0,'7'-22'482'0,"4"-16"11"16,-7 27-320-16,-4 13-40 0,-11 30-46 0,-1 18-25 16,-6 28-4-16,0 5-1 15,5 1-11 1,3-10-5-16,7-28-11 15,1-13-4-15,2-26 6 16,0-11 1-16,2-21-1 16,-4-16-2-16,-6-29-13 15,-2-11-4-15,-3-9-5 16,2 4-1-16,10 23-4 0,4 8-4 16,20 20-8-16,9 8-2 0,24 19-2 31,7 10 1-31,11 16 3 15,8 1-1-15,10 7-118 0,3-3-155 0</inkml:trace>
  <inkml:trace contextRef="#ctx0" brushRef="#br0" timeOffset="655.02">21194 13778 589 0,'0'0'368'16,"4"0"20"-16,33 1-184 0,14-1-39 31,24 2-45-31,9-2-32 16,0 4-68-16</inkml:trace>
  <inkml:trace contextRef="#ctx0" brushRef="#br0" timeOffset="1453.12">21415 14185 842 0,'0'-8'371'0,"4"-9"-151"16,1-3-54-16,11-3-37 0,4 0-12 15,2 4-33 1,1 4-17-16,-5 8-15 0,-2 5-4 16,-8 6-17-16,-2 8-7 15,-2 8-8-15,-1 4-2 16,1 5 1 0,1-3 0-16,3 0-3 15,2-2 3-15</inkml:trace>
  <inkml:trace contextRef="#ctx0" brushRef="#br0" timeOffset="1606.81">21739 14081 1450 0,'11'0'562'0,"18"6"-380"15,7 10-56-15,7 12-42 0,-2-2-17 16,-5 7-40-16,-9-1-12 15,-5-6-74-15,-1 1-91 16</inkml:trace>
  <inkml:trace contextRef="#ctx0" brushRef="#br0" timeOffset="1739.04">22003 14124 922 0,'-11'1'503'0,"-22"5"-85"15,-3 8-133-15,-17 12-114 16,-11 3-44-16,0 7-65 15,5-4-26-15,27-4-104 16</inkml:trace>
  <inkml:trace contextRef="#ctx0" brushRef="#br0" timeOffset="2228.86">21145 13365 801 0,'-1'0'332'0,"6"4"-185"0,14 3-26 0,35 5-15 16,14 0 12-16,35-3-7 15,6 1-21-15,2-8-43 16,-5-2-15-1,-33-10-13-15,-20-6 1 16,-35-6-1-16,-14-2-5 0,-21-2-6 16,-7 4-7-16,-7 4-4 15,4 8 0-15,9 12 4 0,8 12 6 16,16 21 15-16,9 10 16 16,8 10 33-1,-2-3 10-15,-11-7 5 16,-2-8-9-16,-6-12-31 0,1-6-1 15,-3-13-643 1</inkml:trace>
  <inkml:trace contextRef="#ctx0" brushRef="#br1" timeOffset="6158.46">18374 14674 1002 0,'-25'-4'380'0,"-21"2"-273"0,16 1-53 15,36 1-13-15,19 2 2 16,43 0 2 0,22 1 2-16,60 0-15 0,23-3 4 0,60-1 23 31,25-4 5-31,17 1 8 0,6 4-9 15,-33-1-30-15,-35 3-6 16,-69 1-13-16,-40 3-3 0,-64 1-5 0,-19-3 1 31,-21-1 6-31,-6-3 3 0,-6-5 3 16,0-2-1-16,-2-8 0 16,2-2-1-16,7 0 2 15,3 2-1-15,2 5-4 16,-1-2-3-16,-1 7-8 15,-5 0-1-15,-10 3-2 16,-4 1 0-16,-13-2 2 16,-12-2 1-16,-14-10 0 15,-1-3 2-15,4-3 0 16,17-2 0-16,35 3-8 16,13 2-3-16,35 11-4 15,11 9 1-15,6 14 10 16,8 16 6-16,-11 5 12 15,-10-2 7-15,-17 3 24 16,-20-2 17-16,-21 2 23 0,-9 1 2 16,-6 2-13-16,-7-6-15 15,-12-6-26-15,0-7-7 16,-2-15 2-16,6-6-63 16</inkml:trace>
  <inkml:trace contextRef="#ctx0" brushRef="#br1" timeOffset="6711.13">19790 13991 868 0,'-3'-3'441'0,"-6"0"-147"16,0 20-123-16,-3 18-119 15,2 5-8 1,4 8 14-16,0-1-1 0,6-10-3 16,4-1-5-1,1-19-3-15,2-13 3 16,1-19 0-16,-3-8 1 15,-4-18-13-15,-3-3-10 0,-10-18-7 16,0-7 0 0,0-7-2-16,5 1-1 0,12 18-8 15,7 14-3-15,12 17-6 16,7 8-1-16,16 9-2 16,5 2-2-16,3 6-4 15,6 2-14-15,-3 4-117 16,-3 4-115-16</inkml:trace>
  <inkml:trace contextRef="#ctx0" brushRef="#br1" timeOffset="6897.41">19683 14017 660 0,'-1'3'354'0,"7"2"-55"15,13 4-86-15,29-1-66 16,15-1-34 0,11-6-55-16,5-1-17 15,-7 0-164-15</inkml:trace>
  <inkml:trace contextRef="#ctx0" brushRef="#br1" timeOffset="7164.85">20058 14127 603 0,'8'-8'378'0,"10"-1"34"16,6-3-166-16,7 9-88 16,-6 3-15-16,-10 3-35 15,-15 7-21-15,-22 7-25 16,-7 5-11-16,-6 8-26 15,-1 2-8-15,12-1-8 16,10-5-4-16,14-8 2 16,20-2 2-16,16-12 3 15,9-4 1-15,9-6-1 16,-6-5-31-16,-5 1 44 16</inkml:trace>
  <inkml:trace contextRef="#ctx0" brushRef="#br1" timeOffset="7509.65">20351 14179 995 0,'4'0'480'0,"10"4"-150"15,2-1-100-15,10 9-85 0,4 1-27 16,-4 2-55-16,5 6-19 15,-11-4-25-15,-3 1-8 16,3-2-91-16,-7-8-106 16</inkml:trace>
  <inkml:trace contextRef="#ctx0" brushRef="#br1" timeOffset="7638.56">20601 14132 842 0,'-25'2'462'0,"-9"7"-93"15,-5 17-155-15,-9 4-40 16,5 14-68-16,-4-2-30 16,9-1-32-16,13-5-206 0</inkml:trace>
  <inkml:trace contextRef="#ctx0" brushRef="#br1" timeOffset="8297.45">19677 13653 678 0,'4'-1'345'0,"12"-4"-74"0,12 1-73 0,28-3-52 15,17 0-7-15,23 0-29 31,11 0-18-31,5 5-34 16,-7-1-15-16,-24 3-21 0,-18 1-8 0,-26 2-9 31,-17 3-9-31,-15-3-18 16,-5 3-9-16,-17-10-13 16,-3-6 7-16,-11-6 14 15,-7-11 9-15,10 1 14 16,6 1 0-16,22 9-6 15,12 4-2-15,15 13-1 16,2 6 5-16,5 13 17 16,-3 5 14-16,-7 3 27 15,0 5 15-15,-23-6 20 16,-3 0-3-16,-17-3-11 0,-13-8-15 16,1-1-28-16,-3-5 72 15</inkml:trace>
  <inkml:trace contextRef="#ctx0" brushRef="#br2" timeOffset="14073.82">2266 5280 401 0,'5'-1'240'0,"6"-2"17"16,-9 3-21-16,-20 0-40 15,-16 4-5-15,-23 4-42 16,-17-2-29-16,-14 3-34 15,3-5-21-15,7-2-38 0,13-2-11 16,28 0-21-16,12 0-18 16,24 0-21-16,12 2-5 15,26 3-1 1,11 3 12-16,20 6 15 0,5 7 5 16,-8 9 7-16,-15 5 7 15,-36 15 12 1,-17 5 4-16,-41 11 7 15,-10 3-3-15,-10-8-4 16,7-9 1-16,26-21-4 16,11-11-3-16,27-13-6 15,4-2-1-15,24-5 10 0,11 2 10 16,11 0 10-16,-1-2-2 0,5 6-9 16,-1-2-2-16,-3 3-40 15,-6-5-82 1</inkml:trace>
  <inkml:trace contextRef="#ctx0" brushRef="#br2" timeOffset="14247.18">2303 5580 871 0,'16'-8'428'15,"10"-3"-95"-15,22 6-245 0,10-1-33 16,2 6-23-16,-4 0-6 15,-14 1-10-15,-8 0-2 0,-14 2-114 32,-3 0-105-32</inkml:trace>
  <inkml:trace contextRef="#ctx0" brushRef="#br2" timeOffset="14388.35">2549 5549 867 0,'0'14'413'0,"-1"5"-160"15,-1 12-126-15,3 6-35 0,1 2-42 16,8 1-16 0,2-8-41-16,2-2-64 0</inkml:trace>
  <inkml:trace contextRef="#ctx0" brushRef="#br2" timeOffset="14781.71">3066 5665 610 0,'-6'-9'377'16,"-8"-9"6"0,-2 0-116-16,-12-1-106 15,1 5-34-15,-8 9-73 16,-5 4-25-16,1 14-29 16,2 4-12-16,15 11-14 15,7 3-2-15,13 2 4 16,6 1 6-16,15-10 14 15,6-8 7-15,18-14 7 16,-3-9 4-16,0-12 4 16,1-3 2-16,-16-5-1 15,-4 0-1-15,-9 4-4 16,-5 5-2-16,1 14 3 0,-2 4 5 16,2 14 5-16,-2 4 1 15,4 9-5-15,1 5-5 16,1-7-2-16,6-3 1 15,-4-14 26-15,3-9 20 16,-1-12 26-16,1-9 12 0,5-11-6 16,-1-3-16-16,-8 3-27 15,-4 4 16 1,-8 14 284-16</inkml:trace>
  <inkml:trace contextRef="#ctx0" brushRef="#br2" timeOffset="15302.9">4339 5610 604 0,'5'9'292'16,"1"19"-113"-16,-7 6-24 0,-21 9-17 15,-9 3-26-15,-11-3-25 16,-1-7-15-16,-1-17-23 16,3-13-5-16,6-20-5 15,6-9-7-15,14-12-24 16,2-3-11-16,13 3-15 0,5 2-4 0,11 13 10 15,8 8 15 1,10 13 25-16,3 11 10 16,5 14 11-1,2 5-5-15,-4 7-11 16,0 3-5-16,-11-4-10 16,-8-2-79-16</inkml:trace>
  <inkml:trace contextRef="#ctx0" brushRef="#br2" timeOffset="15426.88">4122 5389 1228 0,'8'-4'452'0,"3"-4"-325"16,12 16-129-16,5 9 21 15</inkml:trace>
  <inkml:trace contextRef="#ctx0" brushRef="#br2" timeOffset="15963.35">4369 5175 866 0,'15'0'341'0,"11"0"-188"0,21 0-107 0,12 0-2 16,9-2 2 0,-4-2-7-16,-9 0-14 0,-11-1-6 15,-27 1-23 1,-9-3-36-16,-18-3-19 16,-8-2 2-16,-6-2 28 15,-1 0 42-15,5 7 29 16,-2 3 0-16,12 11-11 0,2 5-12 15,8 7-12-15,7 6 0 16,2-2 3-16,3 4 0 16,-1-4 2-16,-4-5 2 0,-4-4 6 15,-3-8 1 1,-8-6-2-16,-1-1-3 0,-2-2-13 16,-2 2-5-16,13 10-17 15,1 11-6-15,12 24-8 16,6 13 3-16,-5 16 20 15,0 4 14-15,-8 4 38 16,-9-5 16-16,-7-6 15 16,-8-5-1-1,-11-17 1-15,-7-10 3 0,0-21 16 0,3-14 11 16,6-26-9-16,10-9-19 16,9-11-50-16,8-1-27 15,16 13-55-15,7 7-45 16,16 16-125-16,8 7-105 15</inkml:trace>
  <inkml:trace contextRef="#ctx0" brushRef="#br2" timeOffset="16376.47">5067 5745 648 0,'-1'-9'359'0,"0"-8"-91"0,-3 1-68 15,-9-1-30-15,-1 2-53 32,-12 0-26-32,-2 8-57 0,-4 6-21 15,0 10-29-15,4 10-7 16,4 7-7-16,9 5 1 16,15-1 16-16,12 0 6 15,12-9 14-15,4-5 4 0,-3-15 6 0,-2-5 3 16,-1-11 2-16,1-3-1 31,-3-5 0-31,-4 3 3 16,-3 2 26-16,-3 4 13 15,0 16 10-15,-1 6-1 0,4 10-28 16,0 7-12-16,2 5-17 16,2 2-3-16,2-6-1 15,-1-6 4-15,5-16 19 16,2-11 12-16,4-17 21 15,1-8 5-15,-8-7-11 16,-2 3-13-16,-11 4-46 16,-6 6-90-16</inkml:trace>
  <inkml:trace contextRef="#ctx0" brushRef="#br2" timeOffset="16678.21">5833 5745 1163 0,'-1'7'496'0,"-11"10"-253"15,-10 5-48-15,-17 6-62 16,-4 2-28-16,-4-2-55 16,-1-3-18-16,6-15-19 15,1-7-21-15,8-16-65 16,9-9-18-16,9-9-8 15,9-4 16-15,14-1 51 16,7 4 13-16,19 11 21 16,3 7 23-16,5 18 33 15,3 11 12-15,-3 15 2 16,-3 8-13-16,-6 8-20 16,-6-1 0-16,-9-6 250 15</inkml:trace>
  <inkml:trace contextRef="#ctx0" brushRef="#br2" timeOffset="17043.86">6678 5686 1091 0,'10'9'445'0,"21"13"-257"0,11 9-63 16,14 15-38-16,0 3-24 15,-11 0-4-15,-6-5-116 16,-12-13-301-16</inkml:trace>
  <inkml:trace contextRef="#ctx0" brushRef="#br2" timeOffset="17191.66">6999 5659 993 0,'-19'5'539'16,"-20"5"-95"-1,-11 18-249 1,-8 12-59-16,-6 12-69 16,11 0-29-16,11-7-54 15,15-9-121-15</inkml:trace>
  <inkml:trace contextRef="#ctx0" brushRef="#br2" timeOffset="17357.09">7178 5377 1089 0,'-9'3'404'0,"-15"9"-316"15,-1 10-63-15,-1 15-198 16</inkml:trace>
  <inkml:trace contextRef="#ctx0" brushRef="#br2" timeOffset="17553.04">7263 5688 1426 0,'18'9'559'16,"16"11"-390"-16,5 4-38 16,-13 2-65-16,0 4-19 15,-4 0-29-15,-2 0-18 16,1-9-122-16,-5-7-66 16,-4-16-294-16</inkml:trace>
  <inkml:trace contextRef="#ctx0" brushRef="#br2" timeOffset="17666.97">7559 5716 961 0,'-17'3'524'16,"-11"3"-106"-16,-13 17-172 16,1 7-45-16,-7 7-87 15,3 3-44-15,3-7-24 16,7-7-101-16</inkml:trace>
  <inkml:trace contextRef="#ctx0" brushRef="#br2" timeOffset="17885.66">7997 5614 1310 0,'-3'0'624'15,"-4"-3"-232"-15,4 3-261 0,2 1-60 0,1 0-39 16,0-1-82 0,0 0-21-16</inkml:trace>
  <inkml:trace contextRef="#ctx0" brushRef="#br2" timeOffset="18083.96">7977 5887 1421 0,'-7'0'686'0,"3"0"-283"0,8-2-167 16,2 0-62-16,9 1-88 0,-1 1-25 16,-3-2-36-16,2 2-10 15,-5-4-22-15,-3-3-47 16</inkml:trace>
  <inkml:trace contextRef="#ctx0" brushRef="#br2" timeOffset="21317.76">2578 6869 542 0,'-1'1'234'0,"-9"5"-77"0,-9-2-2 32,-19 6 17-32,-18-2-3 0,-23 1-49 0,-10 4-23 15,0-2-43-15,7 2-16 31,22-4-20-31,10-3-4 0,20-6-7 0,15 2-8 32,22-2-17-32,17 2-5 15,24 8-5-15,10 2 8 16,13 10 20-16,-10 2 7 0,-10 5 10 16,-27 1 6-16,-35 8 6 15,-19 6 0-15,-28 8-5 16,-7 4-5-16,-5-1-10 15,4-9-2-15,14-14-3 16,16-6-1-16,20-13-13 16,16-1-4-16,29-7-5 15,8 1 1-15,23 1 12 16,0-6 4-16,9 4 3 16,-9-2 2-16,15 2 0 15,10 8 10-15,-11-3-227 16</inkml:trace>
  <inkml:trace contextRef="#ctx0" brushRef="#br2" timeOffset="21689.5">2810 7104 924 0,'-7'-2'411'0,"-1"2"-211"15,1 7-63-15,2 14-84 16,7 15-13-16,-5 16-9 16,8 10-6-16,4 9-3 15,-3-4-1-15,3-12 0 16,-7-12-3-16,-5-24 4 16,-4-8 4-16,-6-18 1 15,-1-12 1-15,-3-22-5 16,2-16-6-16,-2-20-2 15,0-8-2-15,2-1-3 16,7 11-4-16,10 12-10 16,11 9-5-16,12 17-9 0,-7 5-2 15,23 17 2 1,4 10 3-16,5 12 8 16,14 3-2-16,-4 6-191 15,1 4-268-15</inkml:trace>
  <inkml:trace contextRef="#ctx0" brushRef="#br2" timeOffset="21930.37">2688 7287 1107 0,'20'-4'450'0,"35"-2"-285"0,9 0-31 15,4 5-51-15,-2 1-27 16,-18 2-33-16,-6 4-60 16</inkml:trace>
  <inkml:trace contextRef="#ctx0" brushRef="#br2" timeOffset="22199.12">3084 7512 764 0,'11'8'339'16,"17"12"-147"-16,6-2-21 0,6 8-13 15,-1 0-34-15,-3 4-57 0,-1 2-22 16,-11-2-25-16,0-3-6 16,-8-10 55-16,-1-3-196 15</inkml:trace>
  <inkml:trace contextRef="#ctx0" brushRef="#br2" timeOffset="22334.66">3446 7520 798 0,'-6'-1'450'0,"-14"1"-85"16,-9 8-78-16,-13 13-126 0,-6 6-25 16,-5 14-44-16,-2-1-26 15,10 2-31 1,3-7-38-16</inkml:trace>
  <inkml:trace contextRef="#ctx0" brushRef="#br2" timeOffset="22909.1">2787 6656 687 0,'9'0'294'0,"21"1"-147"0,14 6-44 16,19 1-21-16,5 0-9 16,15 0-23-16,-6-2-7 15,-6-3-13-15,-8 2-11 16,-28-5-29-16,-11-7-62 16,-22-5-44-16,-5-5 0 15,-11-7 25-15,0 2 59 0,4 0 47 16,1 6 17-16,5 10 51 15,3 5 9-15,3 11 12 16,4 5-6-16,4 15-32 16,1 1 3-16,-7 6 6 15,-2-1-1-15,-8-3-13 16,-1 0-10-16</inkml:trace>
  <inkml:trace contextRef="#ctx0" brushRef="#br2" timeOffset="23337.78">3947 7302 643 0,'11'-3'349'0,"21"-8"-19"16,6 3-145-16,24 4-66 0,-2-1-20 16,6 5-54-1,-2 0-16-15,-12 0-15 16,-5 1-93-16</inkml:trace>
  <inkml:trace contextRef="#ctx0" brushRef="#br2" timeOffset="23515.9">3962 7418 631 0,'1'2'325'16,"7"2"-24"-16,13 6-57 15,20-3-34-15,7-4-2 16,15-3-68-16,2 2-31 0,-5-2-47 16,-4 4-16-1</inkml:trace>
  <inkml:trace contextRef="#ctx0" brushRef="#br2" timeOffset="27231.72">4807 7234 758 0,'10'6'308'16,"-5"-4"-182"0,0 2-49-16,25 21 19 0,-4 14 24 0,-15 17 18 15,-19-9-12 1,-13-9-57-16,0-9-28 15,6-19-16-15,4-6-3 16,13-17-13-16,7-16-8 0,12-14-15 0,8-7-4 16,7-1 4-16,4 13 3 15,1 17 8 1,-3 9 4-16,-9 17 11 0,-4 9 7 16,-10 13 8-16,-6 8 2 15,-8 8-2-15,-4 0-3 16,-4-6-8-16,1-7-2 0,3-15-2 15,3-13 1 1,3-16-2-16,6-12-5 16,11-19-9-16,5 1-4 0,4 1-3 15,2 7 0 1,0 17 7-16,-3 8 0 16,-3 11 6-16,-7 14 7 0,-14 15 6 15,1 11 3 1,-7 7-2-16,2-1-4 0,4-11 0 15,3-10-56 1</inkml:trace>
  <inkml:trace contextRef="#ctx0" brushRef="#br2" timeOffset="27712.76">5938 7328 410 0,'-3'-15'297'0,"-5"-14"2"15,-7-1-76-15,-4-1-22 16,-17 10-67-16,-9 6-38 16,-8 21-56-16,1 9-26 15,5 16-16 1,9 10 5-16,20 9 18 16,9 1 4-16,17-2 2 0,11-7-5 15,10-17-11-15,7-6-1 16,7-21-1-16,2-2 2 15,-1-18 2-15,-4-7 1 16,-12-11 3-16,-7-5 0 16,-16 2 4-16,-6 7-1 0,-5 16 6 15,-4 8 5-15,5 19 2 16,0 7-1-16,2 13-10 16,10 9-7-16,7 3-11 15,6-3-1-15,1-1 118 16,0-9-220-16</inkml:trace>
  <inkml:trace contextRef="#ctx0" brushRef="#br2" timeOffset="27900.09">6145 7471 544 0,'5'2'318'16,"6"4"-17"-16,7 3-77 15,7 9-66-15,1 0-20 16,0 1-50-16,-3 4-24 16,-1-5-36-1,-1 0-9-15,-3-2-162 0</inkml:trace>
  <inkml:trace contextRef="#ctx0" brushRef="#br2" timeOffset="28038.24">6393 7429 1107 0,'-8'6'494'0,"-20"9"-219"16,-5 7-88-16,-6 10-72 16,-10 5-28-1,8-3-47-15,3 1-14 0,8-4-72 16,5-4-45-16</inkml:trace>
  <inkml:trace contextRef="#ctx0" brushRef="#br2" timeOffset="28638.2">5729 6938 751 0,'-5'0'380'15,"2"-5"-156"-15,7 4-74 16,30 2-96-16,12 2-30 16,17 1-4-16,15 1-1 15,2 3-8-15,-1-2-2 16,-5 2 0-16,-16-4 1 15,-15-1-10-15,-14-7-7 16,-14-6-13-16,-7-4-6 16,-8-10 7-16,0-3 6 15,-7-2 10-15,2 5 3 16,1 9 2-16,0 8-2 0,8 12-1 16,6 7 1-16,4 12 10 15,2 5 9-15,-6 11 50 16,-6-1 29-16,-8-2 35 15,-4-5 9-15,-5-8-33 16,-4-3-26-16,1-7-14 16,0-4-15-1</inkml:trace>
  <inkml:trace contextRef="#ctx0" brushRef="#br2" timeOffset="33674.67">7094 7247 895 0,'9'-4'393'16,"37"-4"-171"-16,17 0-48 16,14 1-60-16,22 4-20 15,-5 3-51-15,-1 2-17 0,-9 3-49 16,-22 1-70 0,-20 1-226-16</inkml:trace>
  <inkml:trace contextRef="#ctx0" brushRef="#br2" timeOffset="33888.36">7154 7351 843 0,'-1'1'343'15,"4"0"-207"-15,14 4-30 0,31-3-3 16,9 3 4-16,22-5-6 15,7-3-14-15,2-1-44 16,-3-2-13-16,-16 0-28 16,-8 4-73-1,-22 1-266-15</inkml:trace>
  <inkml:trace contextRef="#ctx0" brushRef="#br2" timeOffset="34096.3">7794 7166 713 0,'15'3'339'16,"15"2"-107"-16,7 7-30 16,-7 5-17-16,-3 5-20 15,-7 1-53-15,-13 1-22 0,-14 3-46 16,-17-2-13-16,-11 3-88 15,-5-2-97-15</inkml:trace>
  <inkml:trace contextRef="#ctx0" brushRef="#br2" timeOffset="34604.51">7308 7101 625 0,'-15'0'316'0,"-22"0"-74"15,-6 5-37-15,5 17-65 16,0 8-28-16,13 12-37 16,12 7-8-16,13 5 11 15,12 1 5-15,21-6-12 16,16-8-10-16,24-16-14 16,13-8-40-16</inkml:trace>
  <inkml:trace contextRef="#ctx0" brushRef="#br2" timeOffset="48373.22">8588 6901 608 0,'-1'-5'303'0,"-1"4"-96"15,-4 11-50-15,-6 33-64 16,4 12-12-16,2 28-19 16,6 9-9-16,4 7-13 15,4 2-5 1,1-22-9-16,0-14-4 0,-9-28-4 15,10-19 2-15,0-28-107 16,-4-8-156 0</inkml:trace>
  <inkml:trace contextRef="#ctx0" brushRef="#br2" timeOffset="48526.63">8496 6879 739 0,'8'-7'354'0,"16"-7"-124"15,12 2-58-15,30 5-74 16,0 0-20-16,12 5-39 16,-2 3-13-16,-9 3-48 15,1 6-178-15</inkml:trace>
  <inkml:trace contextRef="#ctx0" brushRef="#br2" timeOffset="48726.1">8540 7268 872 0,'30'-1'399'0,"20"1"-189"15,29-2-87-15,6 2-25 16,-4 0-48-16,-10 2-18 15,-18-1-264-15</inkml:trace>
  <inkml:trace contextRef="#ctx0" brushRef="#br2" timeOffset="49022.71">8880 7601 657 0,'-3'2'316'16,"-1"4"-99"-16,8-5-89 0,7-4-8 15,4-8 0-15,7-1-8 16,3-7-35-16,-2-2-14 16,1-7-20-16,-8-2 1 15,-7 7 24 1,-5 4 5-16,-6 27-2 0,-5 6-5 15,-5 24-35-15,2 4-9 0,3 0-9 16,4 3-3 0,7-6-11-1,4-1 13-15,7-10-296 0</inkml:trace>
  <inkml:trace contextRef="#ctx0" brushRef="#br2" timeOffset="49215.89">9199 7570 1088 0,'20'5'449'16,"7"1"-260"-16,9 9-93 16,4 6-1-16,-7-4-32 15,-1 4-14-15,-8-4-28 0,-1-3-8 16,-4-6-217-1</inkml:trace>
  <inkml:trace contextRef="#ctx0" brushRef="#br2" timeOffset="49352.4">9479 7460 1024 0,'-16'7'503'0,"-22"12"-177"0,-3 8-87 15,-4 12-119-15,-7 2-34 0,4 0-46 31,5 1-8-31,7-8-168 16</inkml:trace>
  <inkml:trace contextRef="#ctx0" brushRef="#br2" timeOffset="49884.98">8693 6632 593 0,'-16'-3'327'16,"-12"0"-58"-16,11 4-128 15,19 2-94-15,17 2-14 16,26-1 8-16,13-1 10 15,27-1 10-15,7 3-1 16,10-5-21-16,-5 0-8 16,-23-4-11-16,-15 0-3 15,-35-3 2-15,-10-3 0 16,-23-2-4-16,-8-4-2 0,-2-2-8 16,-3 3-4-16,14 6-11 15,8 10-5-15,3 11-2 16,7 3 4-1,-1 11 17-15,-2 1 11 0,-2 4 7 16,0 1 1-16,-3-3 0 16,-2-4 276-16</inkml:trace>
  <inkml:trace contextRef="#ctx0" brushRef="#br2" timeOffset="50247.36">9852 7079 1088 0,'0'11'407'0,"0"19"-299"0,3 14-38 15,7 16-13-15,-1 6-5 16,0 4-13-16,-4-8-7 15,5-15-19-15,0-15-74 16</inkml:trace>
  <inkml:trace contextRef="#ctx0" brushRef="#br2" timeOffset="50389.28">9618 7276 1019 0,'5'-1'456'0,"23"-2"-191"16,15 3-69-16,33-1-56 15,18 1-17-15,10-2-45 16,-3 0-24-16,-20 2-33 16,-20 0-327-16</inkml:trace>
  <inkml:trace contextRef="#ctx0" brushRef="#br2" timeOffset="50782.58">10580 6876 732 0,'-4'-1'358'0,"-8"10"-146"16,-3 23-50-16,6 33-99 16,3 12-16-16,8 20-15 15,10 0-5-15,1-3-5 16,2-10-3-16,0-30-241 16</inkml:trace>
  <inkml:trace contextRef="#ctx0" brushRef="#br2" timeOffset="50955.88">10446 6884 652 0,'5'-8'377'0,"12"-6"-5"0,21 9-232 16,28 12-80-16,9 6-4 16,15 0-7-16,-2-1-11 15,-19-4-17-15,6-4 51 16</inkml:trace>
  <inkml:trace contextRef="#ctx0" brushRef="#br2" timeOffset="51132.8">10612 7159 780 0,'25'3'344'0,"25"1"-185"16,12-1-34-16,10-3-62 16,1 3-10-16</inkml:trace>
  <inkml:trace contextRef="#ctx0" brushRef="#br2" timeOffset="51417.11">10815 7459 1150 0,'3'-3'443'15,"12"-5"-297"-15,5 3-39 16,15 8-38-16,1 2-11 16,-11 5-31-16,-9 2-5 15,-16 4-2-15,-9 8 0 0,-20 3-2 16,-1 5-4-16,-4-1-6 15,-1-7-4 1,25-3-3-16,6-6-1 16,24-5-2-16,12-3 0 0,6-4-1 15,6-3-1 1,1 0-89-16,1 0-300 16</inkml:trace>
  <inkml:trace contextRef="#ctx0" brushRef="#br2" timeOffset="51582.7">11200 7586 1038 0,'7'3'441'0,"4"7"-235"16,3 0-59-16,9 10-44 0,0 0-28 16,3 8-37-16,0 2-11 0,-7-5-97 31,-2-2-108-31</inkml:trace>
  <inkml:trace contextRef="#ctx0" brushRef="#br2" timeOffset="51707.05">11425 7578 910 0,'-11'1'540'16,"-19"5"-71"-16,-7-2-157 16,-5 16-164-16,-5 2-53 15,-5 8-49-15,1 6-12 0,4-5 340 16</inkml:trace>
  <inkml:trace contextRef="#ctx0" brushRef="#br2" timeOffset="52256">10693 6651 755 0,'2'0'304'0,"15"1"-179"15,0-1-28-15,34 2-30 16,11-2 0-16,29 2-17 15,10-2-12-15,-6 0-12 16,-13 0-2 0,-31 0 0-16,-18 0 4 0,-25-5 6 15,-8-1-4-15,-7-5-8 16,-8-6-6-16,2 2-14 16,5 4-3-16,1 6-10 15,2 3-4-15,7 14 2 16,4 6 6-16,1 9 14 15,5 4 11-15,-1-3 9 16,-8-1 2-16,-2-9-3 16,4 0 3-16</inkml:trace>
  <inkml:trace contextRef="#ctx0" brushRef="#br2" timeOffset="52794.3">11826 7278 998 0,'10'0'399'0,"16"-2"-241"0,11 1-46 16,26 1-40-16,8-4-14 15,10 4-33-15,-9 0-7 16,-19-1-103-16,-14 3-168 16</inkml:trace>
  <inkml:trace contextRef="#ctx0" brushRef="#br2" timeOffset="52949.08">11821 7451 635 0,'10'6'335'0,"24"-2"-31"16,14-1-75-16,34 2-16 16,2-5-28-16,-1 3-75 15,-5-2-30-15,-18-1-33 16</inkml:trace>
  <inkml:trace contextRef="#ctx0" brushRef="#br2" timeOffset="53653.57">12705 7255 796 0,'9'2'297'0,"7"9"-218"0,9 8-22 15,4 15 7 1,-5 3 8-16,-7 5 14 0,-10-3 2 0,-12-4-12 16,-5-6-11-16,2-10-22 15,2-6-3 1,2-19-8-16,9-2-4 0,5-22-13 16,7-8-14-1,14-4-12-15,0-7-4 0,10 15 4 16,2 6 9-16,-4 20 13 15,-4 9 7-15,-17 16 11 16,-3 8-1 0,-15 8-3-16,-3-1-3 15,-4 2-5-15,-4-8-4 16,6-10-4-16,-2-6-1 16,10-14 0-16,8-5 0 0,9-19-2 15,3-6-1-15,4-11-5 0,-1 1-5 16,2 9-2-16,6 12 0 15,-6 16 6-15,-1 7 4 16,-9 16 7-16,-8 8 3 0,-6 16-1 16,-4 4 0-16,-7-2-3 15,5 2-1-15,0-15-32 16</inkml:trace>
  <inkml:trace contextRef="#ctx0" brushRef="#br2" timeOffset="54233.55">13844 7504 284 0,'6'-5'216'0,"9"-5"55"31,-4-3-37-31,-4-7-32 0,-1 0-14 16,-10-5-29-16,-6-5-16 0,-16-6-38 31,-9 2-15-31,-5 10-31 0,-9 8-17 0,3 17-25 32,-7 5-8-32,4 14-10 15,9 7-4-15,16 14 0 16,13 1 1-16,21-2 1 15,8-7 3-15,19-11 0 16,7-5 1-16,3-16 3 16,5 0 1-16,-10-17 5 0,-3-7 3 0,-9-7 3 15,-8-5 0-15,-7 3-3 16,-7 7-4-16,-5 16-7 0,-5 8-2 16,-5 18-2-16,3 9 0 15,0 10 2-15,5 0 1 16,13 0-1-1,2-2 0 1,7-7-93-16,1-2-127 16</inkml:trace>
  <inkml:trace contextRef="#ctx0" brushRef="#br2" timeOffset="54642.81">14061 7573 901 0,'5'0'412'16,"9"4"-169"-16,2 6-68 0,2 3-64 15,5 11-17-15,1 1-38 16,-6 1-13-16,4 1-23 16,-4-6-4-16,-1-7-187 15</inkml:trace>
  <inkml:trace contextRef="#ctx0" brushRef="#br2" timeOffset="54775">14329 7541 1088 0,'-13'3'540'0,"-23"4"-191"16,-7 5-89-16,-1 12-127 0,-2 4-45 16,-2 5-52-16,4 2-9 15,2-4 372-15</inkml:trace>
  <inkml:trace contextRef="#ctx0" brushRef="#br2" timeOffset="55539.66">13685 7034 711 0,'0'-2'310'16,"13"2"-137"-16,13 2-41 0,32 1-40 15,12 3-11-15,22-3-35 16,1 1-16 0,-12-2-12-16,-10-3-5 15,-29-1-12 1,-14-5-1-16,-16-4-4 0,-12 3 0 0,-11-7 6 15,1 3 0 1,-4 0-3 0,5 4-1-16,3 5-2 0,5 0-2 15,2 6-1-15,-1-3-1 16,0 0 1-16,1 0 2 0,11 4 6 0,28 32 8 16,-35-33 24-16,-5-3 24 15,-5-2 33-15,4 2 7 16,0-1-9-16,0 0-23 15,-8-4-33-15,-2 3-13 32,-24-29-16-32,32 30-3 0,-3 2-1 15,2-1 0-15,2-1 1 0,1-1 1 16,-8 0 2-16,-11-3-1 0,-25-8-1 31,32 5-1-31,11 4-7 16,7 4-6-16,14 12-1 15,6 4 2-15,7 9 6 16,-1 2 6-16,-4 1 8 16,-6 2 8-16,-16-3 31 15,-7-4 22-15,-16-10 13 16,-4-3-6-16,-7-3 398 16</inkml:trace>
  <inkml:trace contextRef="#ctx0" brushRef="#br2" timeOffset="61863.3">15090 7329 637 0,'-8'0'351'15,"-1"0"-82"-15,11 0-64 0,29 1-74 16,24 0-24-16,38 3-21 16,14-1-25-1,10 6-34-15,-11 2-6 16,-22 0-9-16,-13 3-12 15,-21-5-96-15,-10-3-66 0,-24-6-206 16</inkml:trace>
  <inkml:trace contextRef="#ctx0" brushRef="#br2" timeOffset="62084.87">15188 7487 182 0,'-2'3'152'0,"-7"1"49"16,11-3-12-16,21-5 3 0,16 0-18 15,35 1-26 1,10 3-8-16,6 0-42 16,-5 0-24-16,-11 3-39 15,-9-2-11-15,-10 2-28 16,-10-5-93-16</inkml:trace>
  <inkml:trace contextRef="#ctx0" brushRef="#br2" timeOffset="62240.64">15845 7330 625 0,'17'2'320'0,"23"3"-78"16,3 10-52-16,-4 6-50 15,-4 5-15 1,-16 5-25-16,-13-1-6 0,-19-2-21 15,-14-7-12-15,-13-4-24 16,-5-7-71-16</inkml:trace>
  <inkml:trace contextRef="#ctx0" brushRef="#br2" timeOffset="62477.78">15144 7232 455 0,'-18'-4'271'0,"-6"0"-45"15,-11 12-22-15,-7 10-19 16,7 18-31-16,0 9-29 0,19 9-49 16,15 4-16-16,22-12-27 15,16-4-4 1,17-17-9-16,8-12-16 15,11-19-137-15</inkml:trace>
  <inkml:trace contextRef="#ctx0" brushRef="#br2" timeOffset="62783.58">15366 6798 648 0,'0'-3'360'15,"1"-3"-73"-15,5-4-121 0,5-4-35 16,3-8-54-16,2-3-22 16,-3-4-26-16,-5 1-9 15,-5 9-4-15,-1 5 3 0,-2 14-11 16,-2 8 2-16,2 16-5 15,0 13-3 1,5 13 3-16,1 4 1 16,1-1-1-1,-2-8-1-15,5-6-44 0,-6-11-115 16</inkml:trace>
  <inkml:trace contextRef="#ctx0" brushRef="#br2" timeOffset="63094.4">15490 6508 941 0,'-29'-13'414'0,"-21"-9"-207"16,-22 12-119-16,-3 12-35 16,3 20-40-16,5 13-13 0,15 17-12 0,8 9-4 15,21 15 3-15,14 8 2 16,27 5 8-1,19-4 3-15,29-17 20 16,18-16 12-16,29-24 21 16,6-15 13-16,-6-21 18 15,-13-12 9-15,-33-23 25 16,-17-15 3-16,-41-26-21 16,-18-6-13-16,-42-12-49 15,-8 12-25-15,-10 33-22 16,-3 13-12-16,17 40-88 15,3 12 351-15</inkml:trace>
  <inkml:trace contextRef="#ctx0" brushRef="#br2" timeOffset="63554.1">15219 7921 702 0,'-10'-7'388'15,"-3"-3"-99"-15,14-3-110 0,14-4-54 16,23 1-70-16,9 1-20 16,15 12-25-16,1 8 3 15,-14 14 8 1,-10 8 3-16,-33 7 12 15,-18 0 2-15,-26 10 5 16,-20-7-4-16,-3 2-18 0,8-5-7 0,22-10-11 31,18-4-4-31,22-9-5 0,10-2-1 0,17-5-2 16,5-4 0-16,9-1-91 16,-2-4-129-16</inkml:trace>
  <inkml:trace contextRef="#ctx0" brushRef="#br2" timeOffset="63853.03">15611 7857 717 0,'-11'-26'383'0,"-21"-24"-82"15,-11 8-65-15,-19 18-92 16,-10 10-32-16,-5 18-55 16,3 8-27-16,8 19-30 15,8 11-5-15,7 21-7 16,4 10-3-16,15 8-3 0,12 1-1 15,29-12 3 1,16-3 0-16,28-11 20 16,15-10 15-16,28-23 22 0,12-16 14 15,8-30 28 1,-9-16 18-16,-23-22 28 0,-22-8 13 0,-39-15-9 16,-18-7-24-1,-35-1-45-15,-16 7-26 0,-14 26-41 16,-5 21-11-16,8 31 335 15</inkml:trace>
  <inkml:trace contextRef="#ctx0" brushRef="#br2" timeOffset="64938.16">1800 8870 773 0,'17'-3'319'15,"35"-10"-178"-15,17 2-48 0,33-1-33 16,4-2-5 0,13 3-17-16,-6 0-7 15,-21 7-9-15,-9 2-3 16,-44 7 8-16,-14 7-80 16,-25 7-23-16,-18 4-36 0,-19 4-166 15</inkml:trace>
  <inkml:trace contextRef="#ctx0" brushRef="#br2" timeOffset="65123.36">1824 9002 695 0,'1'0'340'0,"13"0"-147"0,15 0-39 0,34-5-84 16,10-1-12-16,25-4 0 31,8 1-10-31,0 4-19 0,-4 2-5 15,-25 3-5 1,-21-6-5-16,-20-5-89 16,-12-1-84-16</inkml:trace>
  <inkml:trace contextRef="#ctx0" brushRef="#br2" timeOffset="65288.5">2504 8734 261 0,'12'-2'170'0,"13"-2"-19"16,10 11 10-16,6 8 3 15,9 15 4-15,-2 6 9 16,-11 9 13-16,-14 2 1 16,-23-3-35-16,-17-6-32 15,-19-6-63-15,-8-5-19 16,-5-8-129-16</inkml:trace>
  <inkml:trace contextRef="#ctx0" brushRef="#br2" timeOffset="65535.82">1923 8694 650 0,'-15'0'316'0,"-23"9"-109"0,-7 11-68 15,-2 19-75-15,4 16 3 16,19 12 7-16,10-2-3 16,27-12-12-16,12-11-7 15,19-26-23 1,13-6-8-16,8-16-144 0</inkml:trace>
  <inkml:trace contextRef="#ctx0" brushRef="#br2" timeOffset="65805.25">2096 8321 539 0,'1'-9'300'16,"9"-8"-60"-16,1 1-83 0,2-4-18 15,0 3-45-15,-7 3-23 16,0 8-47-16,-5 7-15 16,-1 14-13-1,-3 11-3-15,2 20 6 16,1 8 1-16,7 7 3 16,-3-3-7-16,1-13-386 15</inkml:trace>
  <inkml:trace contextRef="#ctx0" brushRef="#br2" timeOffset="66116.4">2221 8108 721 0,'-12'-11'384'16,"-21"-18"-122"-16,-1 10-73 15,-4 16-123-15,-2 4-50 0,1 24-34 16,-5 4-4-16,8 17 7 15,4 10 6 1,13 9 2-16,16 5 1 16,18-5 5-16,14-5 1 15,24-17 13-15,10-17 5 16,18-21 30-16,2-17 19 0,-3-22 33 16,-10-10 12-16,-27-18-1 15,-18-2-9-15,-37-1-28 16,-23 7-19-16,-24 18-44 15,-5 13-16-15,1 24-69 16,12 11-88-16</inkml:trace>
  <inkml:trace contextRef="#ctx0" brushRef="#br2" timeOffset="66921.25">1965 9520 884 0,'-4'-12'413'15,"3"-17"-177"-15,12-2-97 0,9-3-101 16,10 7-10-16,8 8-13 15,-3 10-2 1,0 18-3-16,-12 6 1 16,-21 16 8-16,-7 5 1 0,-24 9 0 15,-2 5-2-15,-2-7-10 16,8-1-5-16,15-18-6 16,13-4-4-16,13-16-5 15,9-3 0-15,11-6 4 16,1-8 4-16,7-4-15 15,-6-6-64-15,-5-5-55 16,-9-3 1-16,-6-11 24 16,-14 0 75-16,-5-7 76 0,-8-3 27 15,-21 2 56 1,-4 2 6-16,-16 13-9 16,0 8-22-16,-9 19-55 15,3 9-14-15,-6 21-12 16,-2 12-1-16,13 22-10 15,8 9-1-15,20 11-3 0,11 0-2 16,25-6-1-16,12-5 0 16,34-17 3-1,13-9 5-15,23-24 14 0,5-11 6 16,-2-24 14-16,-9-11 22 16,-22-19 50-16,-19-4 18 15,-37-7 11-15,-23-8-16 16,-44-1-62-16,-15 4-29 15,-12 21-119-15,6 19-155 16</inkml:trace>
  <inkml:trace contextRef="#ctx0" brushRef="#br2" timeOffset="73301.58">3807 8544 266 0,'24'-8'230'0,"17"-3"32"0,-16 10-37 15,-12 0-31-15,-23 10-68 0,-13-2-30 16,-18 7-56-16,-11 3-5 31,-8-7-7-31,4 0-4 0,1-8-8 16,12-6-2 0,9-2-7-16,4-2-4 0,9-1-7 15,6 11-4-15,5 0-6 16,2 9-3-16,0 2-1 0,-4 0 0 0,6 9 9 15,1 3 6-15,6 7 8 16,5 2 6 0,4-8 3-1,-3-6 2-15,7-12 8 16,4-5 1-16,16-6-2 16,10 0-3-16,17 6-7 15,-1 7 6-15,-3 15 32 16,-6 4 11-16,-28 12 11 15,-11-4-1-15,-27 2-14 16,-18 3-4-16,-23-11-4 16,-9-1-3-16,-2-17-11 15,8-5-6-15,12-16-11 0,13-4-68 16,13-6-143-16,12-2-54 16,17 3-185-16</inkml:trace>
  <inkml:trace contextRef="#ctx0" brushRef="#br2" timeOffset="73608.36">4342 8930 790 0,'-2'-10'373'0,"-7"-14"-154"16,-3 2-58-16,-15 7-40 0,-7 2-10 15,-12 14-1-15,-5 9-9 16,4 16-35-16,4 5-21 16,14 8-34-1,14 4-7-15,18-3-4 0,9 3-1 16,25-7-3-16,7-6-4 15,15-11-56 1,9-7-112-16</inkml:trace>
  <inkml:trace contextRef="#ctx0" brushRef="#br2" timeOffset="73900.72">4682 8995 636 0,'-7'-11'317'16,"-10"-7"-97"-16,-2-2-40 0,-13 3-41 16,1 7-15-16,-6 10-26 15,-1 5-20-15,4 13-37 16,-1 2-13-16,12 6-21 0,4 1-4 16,18 2-4-16,6-3-1 15,15-4 3 1,5-6 4-16,7-11 20 0,5-1 13 15,0-13 22-15,1-4 21 16,-6-5 14-16,-5-3-10 16,-11-3-18-16,-8-2-22 15,-6-7-82-15,-2-1-87 0</inkml:trace>
  <inkml:trace contextRef="#ctx0" brushRef="#br2" timeOffset="74235.64">4776 8965 1158 0,'13'0'518'0,"15"7"-252"0,12 4-120 16,5 6-34 0,-2 17-41-16,-11-3-14 0,-16 6-26 15,-14-4-9 1,-16-7 2-1,-10-3 1-15,-23-11 29 16,-1-5-54-16</inkml:trace>
  <inkml:trace contextRef="#ctx0" brushRef="#br2" timeOffset="74649.2">5526 8462 961 0,'-28'12'427'0,"-34"22"-224"16,-2 15-68-16,7 24-83 0,12 21-23 15,23 18-14-15,21 1-3 16,25-10-2 0,15-17 1-16,24-32-2 15,10-13-1-15,19-23-16 16,1-13 10-16</inkml:trace>
  <inkml:trace contextRef="#ctx0" brushRef="#br2" timeOffset="75042.18">5664 8955 712 0,'-8'-19'378'0,"-2"-17"-118"0,10-8-129 16,10-3-37-16,21 6-48 15,10 8 1-15,12 17 20 0,0 13 9 16,-9 18 3-16,-12 7-8 16,-32 17-13-1,-19 9-7-15,-32 9-19 0,-12 4-9 0,1-12-10 31,8-9-1-31,23-22-4 0,15-6-12 16,23-9-13-16,11-4-2 0,19-3-5 16,8 3 15-1,9 0 7-15,0 6-2 16,0 3-104-16,2-4-143 16</inkml:trace>
  <inkml:trace contextRef="#ctx0" brushRef="#br2" timeOffset="75309.25">6230 8885 733 0,'-13'-14'427'0,"-10"-12"-39"0,-6 6-197 0,-4 6-44 16,-2 14-65-16,-1 8-32 16,5 19-38-1,3 5-7-15,11 16-8 16,8 0-2-16,14 2 1 15,14-4 1-15,20-15 1 16,9-8 3-16,11-17 7 16,0-8 2-16,-9-13 13 0,-10-8 5 15,-18-5 9 1,-11-6 2-16,-20-4-12 16,-12 3-23-16,-11 4-218 15</inkml:trace>
  <inkml:trace contextRef="#ctx0" brushRef="#br2" timeOffset="75519.53">6371 8686 727 0,'-7'0'356'15,"-1"3"-128"-15,2 4-90 16,6 5-72-16,10-1-3 0,3-5 15 15,5-1 4-15,-3-5-4 16,-5-6-14 0,-2-1-27-16,-8-4-11 15,-11 3-92-15,-6 0-146 16</inkml:trace>
  <inkml:trace contextRef="#ctx0" brushRef="#br2" timeOffset="75741.63">6489 8588 1361 0,'16'4'566'0,"18"8"-321"16,10 12-61-16,9 18-58 0,-1 9-26 16,-8 24-45-16,-9 5-18 15,-27 1-21-15,-11-6-4 16,-28-18-1-16,-9-8-1 15,-14-16-18 1,-4-9-77-16,10-13-447 16</inkml:trace>
  <inkml:trace contextRef="#ctx0" brushRef="#br2" timeOffset="76076.18">7142 9026 993 0,'-4'0'552'0,"-4"-6"-138"16,7 6-179-16,2-3-66 15,8-2-104-15,2 5-53 0</inkml:trace>
  <inkml:trace contextRef="#ctx0" brushRef="#br2" timeOffset="76366.95">7442 8855 1035 0,'0'8'426'0,"0"15"-236"15,-1 11-76-15,-4 7-38 16,4 7-13-16,-1-5-27 16,2-1-11-16,9-8-10 15,7-5 1-15,11-13 14 16,5-4 4-16,5-7-2 15,-5-5 0-15,-5 0-122 16,-10-2-126-16</inkml:trace>
  <inkml:trace contextRef="#ctx0" brushRef="#br2" timeOffset="76538.32">7361 8700 843 0,'3'-3'345'16,"5"-4"-210"-16,0 0-108 0</inkml:trace>
  <inkml:trace contextRef="#ctx0" brushRef="#br2" timeOffset="77117.65">7155 8402 636 0,'-3'-3'377'15,"3"-4"-32"-15,3-1-85 16,20 4-107-16,13 3-45 0,18 3-69 16,6 4-8-1,10 3-12-15,-2-1-3 16,-8 0-7-16,-2-3-2 0,-19 0-1 16,-10-4-12-16,-19-3-21 15,-12-7-2 1,-13-3-3-16,-6-2 9 0,-3 2 15 15,2 2 2-15,9 3 1 16,4 3-6-16,12 4-8 16,5 3-4-16,8 9-3 0,9 1 8 15,7 8 14 1,0-4 7-16,-5 1 19 16,-12-6 7-16,-11-7 21 15,-8 1 16-15,-12-7 11 16,-2-4-4-16,-7-1-19 15,3 0-20-15,5 5-25 0,0 1 7 16</inkml:trace>
  <inkml:trace contextRef="#ctx0" brushRef="#br2" timeOffset="82265.2">8379 8860 915 0,'5'3'388'15,"-4"6"-199"-15,4 26-89 0,2 10-25 16,-8 15-7-16,2 1-13 16,-1-2-26-1,-1-5 3-15,5-15-179 16</inkml:trace>
  <inkml:trace contextRef="#ctx0" brushRef="#br2" timeOffset="82424.02">8119 9027 1150 0,'7'-2'484'16,"20"-3"-266"-16,28 5-85 15,24 0-88-15,19 0-3 16,16 2-17-16,2 2-43 16</inkml:trace>
  <inkml:trace contextRef="#ctx0" brushRef="#br2" timeOffset="82831.8">8958 8690 1208 0,'4'-3'496'16,"7"-3"-280"-16,18 19-137 15,12 12-28-15,22 19 1 16,2 7-3-16,-12 9-8 16,-11 3-10-16,-32-1-13 15,-21-1-3-15,-30-10-9 16,-14-9-45-16,-8-25-69 0,7-15-32 15,24-24-29-15,16-16 36 16,29-22 58-16,13-10 28 16,32-14 47-16,7 0 17 15,2 11 41-15,-10 12 35 16,-44 23 33-16,-25 10-8 16,-50 14-28-16,-20 10-30 0,-6 10-47 15,9 5-4-15,34 6-13 16,23 1-115-16</inkml:trace>
  <inkml:trace contextRef="#ctx0" brushRef="#br2" timeOffset="83178.23">9754 8924 1055 0,'-15'-5'494'16,"-23"-6"-213"-16,-7 4-71 15,-4 14-91-15,1 6-39 16,12 19-47-16,10 4-10 16,22 5-16-16,12 2-7 0,27-11-4 15,13-2-3 1,17-8-9-16,3-4-27 0,-4-7-192 16</inkml:trace>
  <inkml:trace contextRef="#ctx0" brushRef="#br2" timeOffset="83496.45">10066 9073 596 0,'-2'-3'322'0,"-5"-9"-65"15,-4-1-59-15,-8-2-69 16,-4-3-19-16,-12 1-32 16,-3-3-18-16,-3 13-28 0,4 8-13 15,13 13-18-15,2 8-2 16,19 5-4-1,3-2 6-15,11-2 12 0,12 1 5 16,11-10 7-16,7-6-2 16,8-8-2-16,3-7 0 15,-2-9-1-15,2-4 0 0,-5 1 0 16,-2 3 3 0,-9 9 29-16,-3 8 20 0,-12 9 22 15,-10 5 6-15,-11 6-5 16,-11-1-11-1,-9 6-18-15,-2-4-11 16,-7-5-39-16,-2-3 357 16</inkml:trace>
  <inkml:trace contextRef="#ctx0" brushRef="#br2" timeOffset="83918.3">10908 8427 934 0,'-23'9'354'0,"-25"22"-250"15,-1 16-30-15,3 29-12 16,4 15-10-16,14 23-16 16,11 0-8-16,28-11-11 15,15-11-5-15,14-32-6 16,17-11 2-16,14-21-120 0</inkml:trace>
  <inkml:trace contextRef="#ctx0" brushRef="#br2" timeOffset="84224.48">11366 8786 1042 0,'-23'-23'453'16,"-20"-15"-230"-16,6 9-118 16,0 8-33-16,0 21-41 15,-2 13-21-15,-3 22-21 16,0 13-1-16,14 20 0 15,12 6 4-15,27-4 5 16,13-6-1-16,23-21 6 16,9-8 4-16,2-17 15 15,-2-8 9-15,-8-14 22 16,-15-7 12-16,-24-10 19 16,-11 0-2-16,-40-7-23 15,-15-3-15 1,-10 5-37-16,2 14 5 0,20 2-125 15</inkml:trace>
  <inkml:trace contextRef="#ctx0" brushRef="#br2" timeOffset="84544.13">11688 8832 1200 0,'-17'-14'495'16,"-21"-12"-320"-16,2 7-61 0,-5 17-92 15,0 7-19-15,9 19-22 16,2 10-6-16,14 18-5 16,7 4 2-16,18 0 16 15,13-6 5-15,22-13 17 16,11-7 9-16,8-19 15 15,-2-6 10-15,-15-16 19 16,-1-6 7-16,-27-14 6 16,-8-5-5-16,-16-8-26 15,-16-5-15-15,-4 4-97 16,-1 7 12 0</inkml:trace>
  <inkml:trace contextRef="#ctx0" brushRef="#br2" timeOffset="84732.86">11826 8724 917 0,'0'-1'441'16,"-2"-1"-180"-1,7 2-91-15,-5 0-93 16,8 0-27-16,16 2-12 0,24-1-6 15,-36-5-423 1</inkml:trace>
  <inkml:trace contextRef="#ctx0" brushRef="#br2" timeOffset="84982.87">11997 8523 1161 0,'15'-3'533'0,"20"-1"-253"15,4 12-72-15,6 29-105 0,-5 16-23 16,-16 28-28-16,2 20-11 16,-22 11-19-16,-11-3-8 15,-8-10-8-15,-19-25-4 16,-23-15-2-16,-4-9-1 15,-10-21-52-15,-1-8-72 16</inkml:trace>
  <inkml:trace contextRef="#ctx0" brushRef="#br2" timeOffset="85416.2">12550 9095 1033 0,'2'2'553'16,"-1"2"-86"-16,0-1-329 15,-1-3-50-15,0 0-51 16,0 0-37-16</inkml:trace>
  <inkml:trace contextRef="#ctx0" brushRef="#br2" timeOffset="85731.62">12967 8923 961 0,'0'-1'463'16,"-5"1"-178"-16,5 15-120 16,-5 7-40-16,-1 11-30 15,6 5-12-15,-5 5-29 16,5 1-15-16,13-1-16 16,5-5-1-16,10-14-4 0,3-6 3 15,0-14 1-15,-3-9-5 16,-5-9-147-16,-7-4-162 15</inkml:trace>
  <inkml:trace contextRef="#ctx0" brushRef="#br2" timeOffset="85909.2">12862 8731 1120 0,'-1'-1'514'16,"-3"-3"-258"-16,6 2-96 15,-2 2-119-15,0 0-34 0</inkml:trace>
  <inkml:trace contextRef="#ctx0" brushRef="#br2" timeOffset="86389.48">12737 8498 695 0,'0'-6'336'0,"9"3"-128"16,6-1-58-16,12 4-70 16,12 6-15-16,21 1-17 15,12 5-9-15,7 1-17 16,-2 0-4-16,-21-5-8 15,-7-5-5-15,-21 0-61 0,-8-6-42 16,-10-1-27-16,-9-5 5 16,-10-12 61-16,-3 2 41 15,1-3 38-15,-1 2 8 16,4 8 0-16,4 4-7 16,6 13-9-1,1 6-5-15,16 13 9 16,-1-1 14-16,-3 3 52 15,-2-3 38-15,-13-3 44 16,-10-1 6-16,-12-3-39 0,0 0-39 16,-8-4 44-16,1 5 364 15</inkml:trace>
  <inkml:trace contextRef="#ctx0" brushRef="#br2" timeOffset="100302.43">13721 9022 527 0,'-3'4'287'0,"3"2"-13"16,11-2-45-16,16 0-43 16,15-1-19-16,21-3-72 15,8 0-29-15,1-3-35 16,-4-1-39-16,-18 3-162 16,-10 2-168-16</inkml:trace>
  <inkml:trace contextRef="#ctx0" brushRef="#br2" timeOffset="100459.67">13704 9221 705 0,'20'1'412'16,"12"1"-99"-16,27-2-85 15,15-1-48-15,9 0-90 16,5-3-17-16</inkml:trace>
  <inkml:trace contextRef="#ctx0" brushRef="#br2" timeOffset="101166.02">14568 9029 629 0,'10'3'375'0,"16"6"-53"0,-9 12-136 15,-5 4-43-15,-11 11-55 0,-5-1-22 16,-7 2-28-16,-4-3-6 16,3-9-11-1,-2-6-3-15,6-16 7 16,7-6-4-16,10-16-8 16,2-12-3-16,7-12-13 15,4-4-1-15,7 7 5 16,4 5 9-16,9 21 32 15,-2 11 9-15,-9 12 7 16,-2 11-4-16,-15 8-23 16,-7 8-5-16,-13 5-8 15,-5 1-2-15,-4-8-7 16,2-6-3-16,7-11-9 0,5-9-12 16,9-13-11-16,5-11 0 15,10-15 6-15,4-3 9 16,7 1 10-16,3 4 9 15,1 15 25-15,-6 7 10 16,-8 13 12-16,-3 8-5 16,-12 9-14-16,-4 5-7 0,-4-1-9 15,-1 4-4 1,0-5-67-16,5-4 233 0</inkml:trace>
  <inkml:trace contextRef="#ctx0" brushRef="#br2" timeOffset="101765.42">15633 9233 447 0,'8'-4'329'16,"7"-7"54"-16,1 0-100 0,-6-4-79 15,-5-1-30-15,-5-3-48 16,-3 3-23-16,-12-4-29 16,-1 3-9-16,-13 2-9 0,-8 1-10 15,-2 16-24 1,-7 6-11-16,0 17-18 15,6 8-1-15,13 9 2 0,11 3 1 16,20 0 4 0,14-4 2-16,16-12 5 15,7-5 2-15,6-17 1 0,0-9 1 0,-4-15 0 16,-5-10 0 0,-6-6 4-16,-4-1 0 15,-9 8-5 1,-7 4-2-16,-13 16-3 15,-6 11 5-15,-7 11 13 16,2 10 4-16,15 9 0 16,5 0-7-16,14 6-135 15,5-11-456-15</inkml:trace>
  <inkml:trace contextRef="#ctx0" brushRef="#br2" timeOffset="102146.82">15886 9449 979 0,'11'3'479'16,"12"3"-159"-16,5 9-86 15,3 5-85-15,-2 2-28 16,-8 4-47-16,-3-2-20 16,-1-3-31-16,-4-4-8 0,8-2-132 15,-4-7-111-15</inkml:trace>
  <inkml:trace contextRef="#ctx0" brushRef="#br2" timeOffset="102305.82">16170 9441 621 0,'-11'0'447'0,"-12"6"46"16,-4 11-173-16,-7 2-146 15,-1 14-52-15,-16-7-59 0,2 1-25 16,10 3-142-16,1-11 161 16</inkml:trace>
  <inkml:trace contextRef="#ctx0" brushRef="#br2" timeOffset="102788.22">16541 9080 1013 0,'-3'13'459'0,"-4"13"-224"16,4 9-24-16,-2 9-78 15,-1 1-35-15,4-2-49 0,2-1-16 16,12-10-10 0,7-10-1-16,8-17 3 15,-1-8-3-15,0-12-87 0,-1-5-91 16</inkml:trace>
  <inkml:trace contextRef="#ctx0" brushRef="#br2" timeOffset="102971">16477 8944 1052 0,'0'-5'524'16,"5"2"-193"-16,1 2-128 0,2 2-140 15,2 3-21-15,-5-2 252 16</inkml:trace>
  <inkml:trace contextRef="#ctx0" brushRef="#br2" timeOffset="103578.73">16293 8634 891 0,'5'2'373'0,"12"-1"-195"16,13 2-31-16,25 4-22 16,6-4-6-16,14 7-28 15,0-2-15-15,-9-3-34 16,-4 2-13-16,-20-9-28 0,-7-1-19 16,-21-7-30-16,-11-2-11 15,-7-4-8 1,-10-4 17-16,-5 5 23 15,0-2 9-15,5 10 16 0,7 7-5 16,7 0 1-16,6 10 4 16,12 5 17-16,9 2 17 15,10 8 14-15,-2 3 9 16,-10-1 34 0,-13-4 23-16,-22-4 24 15,-14-4-1-15,-14-6-48 0,-6 3-41 16</inkml:trace>
  <inkml:trace contextRef="#ctx0" brushRef="#br2" timeOffset="110449.16">3073 9667 649 0,'-22'7'347'16,"-46"17"-64"-16,-13 26-69 0,-20 46-67 16,-3 22-34-16,29 36-53 0,16 11-23 15,41-15-18 1,28-6-6 0,41-35-6-16,20-25 0 0,49-35-8 15,7-22 58 1</inkml:trace>
  <inkml:trace contextRef="#ctx0" brushRef="#br2" timeOffset="111212.95">3709 9998 632 0,'4'-5'359'0,"-6"-2"-83"15,-10 4-69-15,-21-1-110 16,-12 2-38-16,-1 1-31 16,-10-3-9-16,-1 0-12 15,7-1-5-15,-3 5-13 16,12 6-12-16,15 8-7 0,4 10 0 15,7 6-6-15,2 2 3 16,3 6 10-16,3-3 9 16,9-2 28-16,6-4 10 15,6-8 3-15,3-9-2 16,9-12 5-16,1-6 1 16,18-12 0-16,5-1 1 15,5 5 0-15,1 6 4 16,-4 16 8-16,-5 9 1 0,-11 18-1 15,-10 6-3 1,-26 9 1-16,-11 9 1 16,-23-5-1-16,-2 1-1 15,-10-16-7-15,2-12-1 16,-1-18-5-16,-2-9-6 0,7-14-22 16,3-1-20-1,14-11-70-15,10-1-43 0,21 9-73 16,13-3-62-16</inkml:trace>
  <inkml:trace contextRef="#ctx0" brushRef="#br2" timeOffset="111517.93">4158 10435 594 0,'2'-17'371'0,"0"-10"-34"0,-2-4-133 16,-2 2-31-1,-6 7-54-15,-9 2-19 0,-5 11-16 16,-8 6-10-16,-6 8-25 16,0 10-11-1,2 13-25-15,2 8-6 16,8 8-7-16,7 2-1 0,16-2-1 0,8-3-2 15,25-9-3 1,4-5-2 0,18-13-96-16,8-5-74 0,2-10-274 15</inkml:trace>
  <inkml:trace contextRef="#ctx0" brushRef="#br2" timeOffset="111812.61">4473 10506 340 0,'4'-9'295'0,"5"-10"67"16,-4-4-60-16,-5 4-110 0,-6-7-31 15,-12 3-46-15,-3 1-19 16,-10 9-38-16,-6 8-18 0,-1 12-28 16,-7 10-9-1,11 15-10-15,9 1 1 16,13 5 2 0,14-7 1-16,9-9 1 15,9-1 0-15,12-16-2 16,10-5-2-16,6-12-1 15,0-9 0-15,-2-10 4 16,-1 2 3-16,2 2 12 16,-2 11 12-16,-11 15 17 0,-6 10 10 15,-25 13 32-15,-7 4 14 16,-19 7 8-16,-7-2-4 16,-2-3-36-16,-1-6-23 15,9-13 83-15</inkml:trace>
  <inkml:trace contextRef="#ctx0" brushRef="#br2" timeOffset="112290.28">5302 9895 719 0,'-23'9'380'16,"-31"16"-70"-16,-7 13-88 0,0 18-95 15,4 9-24-15,21 21-56 0,8 7-16 16,28 14-16 0,17-6-2-1,28-21 0-15,16-18-3 0,26-30 12 16,7-9-130-16</inkml:trace>
  <inkml:trace contextRef="#ctx0" brushRef="#br2" timeOffset="112678.13">5468 10295 789 0,'-9'-11'421'0,"-12"-19"-113"0,9-3-70 16,12 1-122-16,4 0-41 16,15 9-41-16,7 7-7 15,14 13 2-15,4 7 1 16,1 20 4-16,-10 4-1 16,-25 14 2-16,-18 8-4 15,-25 12-7-15,-9 4-3 0,-7-14-5 16,11-5 3-16,10-31 1 15,11-7-4 1,17-16-18-16,2-10-5 0,18 1-12 16,7 2 3-16,11 11 11 15,9 3 5-15,-1 7-2 16,0 1 2-16,-4 2-9 16,-1 3-139-16</inkml:trace>
  <inkml:trace contextRef="#ctx0" brushRef="#br2" timeOffset="112976.42">6083 10310 626 0,'-5'-16'380'16,"-6"-21"16"-16,-5 2-139 16,-3 7-75-16,-6 5-27 15,1 13-63-15,-8 7-28 16,2 12-35-16,-1 8-12 15,-3 12-12-15,6 10-4 16,6 14-2-16,9 7-1 16,17 3 1-16,16-6 1 15,16-19 8-15,12-10 4 16,8-21 8-16,2-13 5 16,-4-17 6-16,-4-6 2 15,-19-14 0-15,-14-5-3 16,-22-4-14-16,-13 0-18 0,-18 18-61 15,2 9-92-15</inkml:trace>
  <inkml:trace contextRef="#ctx0" brushRef="#br2" timeOffset="113237.2">6190 10097 623 0,'-6'-2'324'16,"-3"2"-90"-16,3 5-67 15,6 0-48-15,4-2-12 0,11-3 10 16,4-2 10 0,4 0-10-1,-3 1-9-15,-12-4-29 0,-8-1-18 16,-13-3-31-16,-7 2-13 0,-3 6-100 15,-2 3-69-15</inkml:trace>
  <inkml:trace contextRef="#ctx0" brushRef="#br2" timeOffset="113463.39">6366 10044 1100 0,'17'6'482'16,"7"-2"-227"-16,9 20-123 0,3 10-22 15,-4 23-25-15,-3 20-18 16,-19 22-34-16,-16-4-8 16,-19-7-9-16,-6-11 0 15,-5-31 3 1,10-5 0-16,5-25-42 15</inkml:trace>
  <inkml:trace contextRef="#ctx0" brushRef="#br2" timeOffset="113938.69">7071 10168 976 0,'6'10'397'16,"5"18"-240"-16,4 13-36 16,-1 17-16-16,-1 8-11 15,-4 0-23-15,-1 1-9 16,-2-15-25-16,-3-12-9 16,-2-11-64-16,-3-12-181 0</inkml:trace>
  <inkml:trace contextRef="#ctx0" brushRef="#br2" timeOffset="114087.52">6894 10460 1042 0,'11'-1'509'0,"11"1"-172"0,31-5-157 16,13-2-34-16,29 2-64 15,-1-6-26-15,-10 7-91 16,-6 1-128-16</inkml:trace>
  <inkml:trace contextRef="#ctx0" brushRef="#br2" timeOffset="114480.12">7615 10180 907 0,'0'-7'460'0,"9"3"-127"0,12 6-159 16,26 20-85-16,9 6-11 16,0 13-8-16,-1 5-6 15,-18 6-26-15,-12 4-15 0,-25 0-18 0,-14-7-1 31,-25-15-1-31,-11-13 3 16,2-16-13-16,1-10-6 0,22-13-15 16,16-12-9-16,26-21 3 15,13-11 4 1,21-12 7-16,5 3 9 0,2 5 16 16,-6 11 26-16,-35 14 39 15,-38 26 6 1,11 7-4-16,1 1-22 15,-83 6-37-15,-18 8-4 0,0 25 428 16</inkml:trace>
  <inkml:trace contextRef="#ctx0" brushRef="#br2" timeOffset="114988.62">8509 10308 584 0,'-7'-5'322'16,"-15"-6"-43"-16,-7 0-55 15,-6 9-62-15,-3 4-41 16,2 14-66-16,2 5-20 16,3 15-21-16,11 2-3 15,20 9-7-15,14 0-2 16,26-6-4-16,9-7-35 0,20-14-133 15,6-4-129 1</inkml:trace>
  <inkml:trace contextRef="#ctx0" brushRef="#br2" timeOffset="115281.89">8871 10506 707 0,'-10'-17'419'0,"-2"-13"-63"0,-10-4-122 15,-9 0-45-15,-6 12-81 16,-11 3-34-16,3 22-51 15,6 11-14-15,9 11-6 16,12 11-3-16,17-1 0 16,6-1-1-16,22-5 1 15,4-12 0-15,18-5 0 16,0-4 0-16,-3-14 2 16,0-8 0-16,0-9 2 0,3-5 1 15,3 5 2 1,-2 6 3-16,-13 10 12 15,-7 7 7-15,-19 8 17 16,-8 11 7-16,-16 4 6 16,-10 2-4-16,-8 3-15 15,-3-9-10-15,9 0 3 16,12-3-100-16</inkml:trace>
  <inkml:trace contextRef="#ctx0" brushRef="#br2" timeOffset="115737.73">9788 9901 628 0,'-27'6'332'16,"-25"5"-69"-16,-18 25-103 0,-3 13-10 16,0 21-33-16,15 8-18 15,33 17-47-15,12-4-13 16,40-1-5-16,17-13-1 15,26-28-8-15,19-5 10 16,-3-23-437-16</inkml:trace>
  <inkml:trace contextRef="#ctx0" brushRef="#br2" timeOffset="116052.83">10149 10139 772 0,'-1'-11'357'0,"-8"-11"-149"15,-7 11-38-15,-20 11-49 0,-6 8-26 16,-7 16-43-16,0 5-7 16,15 16-23-16,7 6-7 15,18 9-6-15,9 2-1 16,17-11 2-1,11-7 2-15,16-20 6 16,4-5 2-16,-3-16 6 16,-3-6 3-16,-22-9 5 15,-13-11-1-15,-27-7-12 0,-20-1-6 16,-14-1-15 0,-1 9-1-16,14 9-88 0</inkml:trace>
  <inkml:trace contextRef="#ctx0" brushRef="#br2" timeOffset="116366.89">10468 10232 876 0,'-17'-13'451'0,"-12"-9"-148"16,-8 6-136-16,4 7-52 15,5 15-68-15,1 6-19 16,13 18-17-16,-4 6-4 16,6 12-2-1,5 5-2-15,15 0 2 16,13-3 0-16,20-15 6 16,6-11 3-16,4-20 9 15,-2-5 6-15,-6-15 7 16,-7-9 3-16,-14-11-6 15,-6-6-7-15,-23-5-19 0,-7 6-13 16,-10 10-133-16</inkml:trace>
  <inkml:trace contextRef="#ctx0" brushRef="#br2" timeOffset="116541.22">10713 10158 1130 0,'0'-2'491'0,"-1"-4"-278"15,1 2-79-15,0 4-115 16,0 0-113-16</inkml:trace>
  <inkml:trace contextRef="#ctx0" brushRef="#br2" timeOffset="116767.88">10905 10053 1174 0,'22'14'476'0,"32"24"-270"0,4 11-19 15,-11 24-39-15,-13 5-24 16,-43 8-64-16,-21-3-20 16,-32-16-20-16,-9-9-3 15,8-22-7-15,5-9 234 16</inkml:trace>
  <inkml:trace contextRef="#ctx0" brushRef="#br2" timeOffset="117205.9">11351 9841 880 0,'18'7'427'16,"29"27"-114"-16,23 25-140 16,17 28-48-16,-3 13-10 0,-23 20-27 15,-29 1-20-15,-39 1-34 16,-23-4-7 0,-33-30-4-16,-6-15 0 15,2-28-3-15,12-20-41 0,29-27-179 16</inkml:trace>
  <inkml:trace contextRef="#ctx0" brushRef="#br2" timeOffset="117415">12139 10463 1200 0,'3'0'566'0,"0"0"-241"15,-3 3-119-15,-2-3-123 0,1 0-37 16,0 0-104-16</inkml:trace>
  <inkml:trace contextRef="#ctx0" brushRef="#br2" timeOffset="117684.84">12482 10232 976 0,'7'10'439'16,"1"7"-182"-16,-2 20-106 15,-6 9-7-15,-12 17-25 0,-8-5-25 16,-1 0-42-16,4-7-16 16,15-19-15-1,10-1 1-15,22-16 5 16,10-3-1-16,3-11 0 16,-2-1-1-16,-13-6-164 15</inkml:trace>
  <inkml:trace contextRef="#ctx0" brushRef="#br2" timeOffset="117889.4">12316 10071 822 0,'7'-2'467'0,"3"-4"-42"16,9 4-284-16,5 0-56 0,5 1-10 16,7 2-153-16</inkml:trace>
  <inkml:trace contextRef="#ctx0" brushRef="#br2" timeOffset="118306.09">12233 9802 663 0,'5'-8'314'0,"3"-6"-122"16,19 6-43-16,7 3-12 0,25 7-20 16,11 8-25-1,17 12-38-15,-1-1-14 0,-12 7-23 16,-14-4-5-16,-19-9-3 16,-12-3 0-16,-17-13 2 15,-5-6-11-15,-18-14-20 16,1-4-5-16,-2-6-6 15,3 3 9-15,6 7 17 16,-2 7 1-16,3 18 6 16,0 5 15-16,-3 17 32 15,-1 3 15-15,-4 8 10 16,-1 0-11-16,7-1 24 16,4-2 315-16</inkml:trace>
  <inkml:trace contextRef="#ctx0" brushRef="#br2" timeOffset="118713.61">13152 10371 1015 0,'15'3'443'0,"13"0"-217"0,25 3-101 0,8-5-18 16,17 2-33 0,4-3-17-16,-18 4-41 15,-5 4-20-15,-31-1-183 16,-10-1-203-16</inkml:trace>
  <inkml:trace contextRef="#ctx0" brushRef="#br2" timeOffset="118850.74">13173 10541 852 0,'16'2'477'15,"16"3"-110"-15,30 0-110 16,11-2-46-16,20 2-93 15,0 1-31-15,-17-5-78 0</inkml:trace>
  <inkml:trace contextRef="#ctx0" brushRef="#br2" timeOffset="119533.68">14064 10363 722 0,'12'7'336'0,"10"13"-124"16,8 10-35-1,-3 10-27-15,-7 3-21 16,-12-4-35-16,-6-6-12 16,-9-7-24-16,-1-4-13 0,2-10-16 15,-2-6-5 1,4-16-9-16,1-11-5 16,6-16-11-16,7-3-6 15,3-10-4-15,9 2 1 0,9 10 4 16,-2 4 4-16,6 27 14 15,-3 11 9 1,-14 19 9-16,-5 8 3 0,-13 3-7 16,-4 4-5-16,-8-10-7 15,0-2-4-15,4-13-9 16,6-3-4-16,11-13-14 16,6-8-2-16,14-15 1 15,4-8 2-15,9 0 9 16,3 2 2-16,-3 12 9 15,-4 10 12-15,-11 16 17 16,-8 11 6-16,-14 10 3 16,1 7-7-16,-11 1-11 15,3-3-7-15,0-2 22 0,2-5-105 16</inkml:trace>
  <inkml:trace contextRef="#ctx0" brushRef="#br2" timeOffset="120042.71">15206 10551 570 0,'10'-2'387'16,"3"-13"25"-16,-4 0-198 16,-7-6-38-16,-10-8-51 15,-9 2-17-15,-11-3-27 16,-4 1-14-16,-10 14-25 15,3 11-12-15,-9 23-22 16,3 8-5-16,3 16-3 16,9 2-2-16,22-5-1 15,13 3 2-15,25-14 1 0,7-7 0 16,13-11 2-16,-2-7 1 16,-11-12 0-16,2-3 1 15,-19-12 1-15,4-1 1 16,-10 4 0-16,-9-4 1 15,-2 13 1-15,-4 5 2 16,2 7 4-16,3 14 3 0,15 7 1 16,5 1 0-16,13 5-6 15,0-8-3-15,-3 4 11 16,-3-6-149-16</inkml:trace>
  <inkml:trace contextRef="#ctx0" brushRef="#br2" timeOffset="120255.06">15475 10681 1320 0,'8'6'517'0,"9"7"-343"0,2 6-23 16,-3 7-56-16,0 5-19 15,-3 2-44-15,-1 1-20 16,-4-8-101-16,5-6-101 16</inkml:trace>
  <inkml:trace contextRef="#ctx0" brushRef="#br2" timeOffset="120381.09">15652 10734 769 0,'-8'-5'480'0,"-11"-7"-54"0,-5 12-154 16,-3 6-57-16,-19 10-91 15,-4 6-37-15,-7 6-50 16,2 4-15-16,14 1 399 16</inkml:trace>
  <inkml:trace contextRef="#ctx0" brushRef="#br2" timeOffset="120806.16">15996 10475 1001 0,'3'2'531'15,"-6"-5"-127"-15,-1 5-258 16,3-2-49-16,-1 0-145 16,1 0 234-16</inkml:trace>
  <inkml:trace contextRef="#ctx0" brushRef="#br2" timeOffset="121098.54">16434 10325 847 0,'-2'4'371'0,"-4"8"-148"16,1 10-59-16,-3 15-12 16,0 2-23-1,-2 12-50-15,2-3-17 16,8-5-11-16,8 1-2 0,19-15-5 16,3-6-3-1,0-12-17-15,2-2-6 16,-8-6-5-16,-1-3-56 15,0-1 167-15</inkml:trace>
  <inkml:trace contextRef="#ctx0" brushRef="#br2" timeOffset="121406.4">16334 10184 929 0,'2'-1'470'0,"5"1"-156"16,5 3-163-16,3 1-53 15,5 0-52-15,0 0-47 16</inkml:trace>
  <inkml:trace contextRef="#ctx0" brushRef="#br2" timeOffset="121900.36">16153 10026 625 0,'6'-1'311'0,"19"-1"-84"15,10 0-66-15,27 2-40 0,13 0-12 16,9 1-28-16,0 3-14 15,-11 3-31-15,-12 0-13 16,-21-1-33-16,-12-5-23 16,-21 0-49-16,-9-1-42 15,-17-4-106-15,-3-7-31 16,-4-7-44-16,4-3 13 16,9 2 131-16,9 5 62 0,15 7 133 15,5 7 69 1,12 13 69-16,2 5 17 15,1 10 29-15,-4 0-13 0,-17-2 6 16,-10 0 5-16,-30-7-26 16,-13-1-21-1,-3-7-73-15,4-4 35 0</inkml:trace>
  <inkml:trace contextRef="#ctx0" brushRef="#br2" timeOffset="138939.69">1669 12154 487 0,'-7'6'284'16,"-5"7"-8"-16,19-13-97 0,11-3-10 16,22-20 4-16,7-12-3 15,8-21-56-15,8-9-15 16,-9-19-23-16,-4-4-11 16,-12 1-19-16,-17-3-8 15,-9 11-6-15,-10 8-2 16,-5 22 8-1,-2 17-1-15,-1 38-11 16,-2 20-2-16,2 26-18 0,9 19-5 16,11 19 3-16,9 6 0 15,18 9 0-15,1-8 1 16,0-21-2-16,-1-14-5 0,-16-22-18 16,-7-9-103-1,-13-15-172-15</inkml:trace>
  <inkml:trace contextRef="#ctx0" brushRef="#br2" timeOffset="139082.7">1860 12009 759 0,'22'5'330'16,"34"8"-170"-16,10-1-22 16,8-1-52-1,-5 3-22-15,-18-7-66 16,-14 2-137-16</inkml:trace>
  <inkml:trace contextRef="#ctx0" brushRef="#br2" timeOffset="139215.84">1685 11781 1191 0,'-11'-8'520'16,"-5"-5"-264"-16,6 6-89 15,17 9-95-15,10 5-34 0,20 8-38 16,12 4-145-16</inkml:trace>
  <inkml:trace contextRef="#ctx0" brushRef="#br2" timeOffset="139518.13">2357 12007 1143 0,'12'1'455'0,"23"4"-269"16,10 2-65-16,2-3-24 15,-1 0-16-15,-10-4-38 16,-4-2-10-16,-6-8-7 16,-8 1 2-16,-10-12 3 15,-8-5 1-15,-16 0-3 16,-6-1-8-16,-12 13-13 16,-4 6-2-16,5 17-6 15,1 10 2-15,9 11 4 16,10 5-4-16,11 2 0 15,4-1-1-15,23 5-1 16,-5-4 1-16,2 5 0 16,4-1-5-16,-13-10-105 15,2-4-92-15</inkml:trace>
  <inkml:trace contextRef="#ctx0" brushRef="#br2" timeOffset="139800.35">3110 11883 822 0,'-3'10'455'0,"2"7"-140"0,-17 6-53 15,-4 0-32-15,-7 6-99 16,-8-3-41-16,-7-10-50 16,2-2-13-16,-6-13-21 15,9-4-8-15,15-10-22 16,8-6-11-16,15-9-6 15,8 2 9-15,13 4 28 16,8 7 15-16,15 15 25 16,-3 8 10-16,0 19 12 15,1 6 4-15,-9 7-6 16,-1-2-7-16,-9-5 40 16,-1-3 137-16</inkml:trace>
  <inkml:trace contextRef="#ctx0" brushRef="#br2" timeOffset="140455.78">3983 11932 720 0,'2'13'319'0,"2"8"-147"0,-4 4-66 16,0 4-8-16,-3-4-28 16,-3-4-18-16,6-5-17 15,-2-9 4-15,1-13 10 16,-2-10 1-16,1-13-11 15,3-8-10-15,5-8-19 16,1 0 3-16,12 9 12 0,2 7 2 16,11 29 10-16,2 10-2 15,-3 28-9 1,-6 2 2-16,-11 7 2 16,-3-4-3-16,-5-9-7 15,6 3-4-15,3-18-167 16,6-5-364-16</inkml:trace>
  <inkml:trace contextRef="#ctx0" brushRef="#br2" timeOffset="140755.32">4364 12019 845 0,'13'7'357'16,"5"3"-187"-16,12-2-80 0,0-3 2 15,-1-4-7-15,0-2-4 16,-7-5-10-16,-1 0-3 15,-4-8-5-15,-12-5-4 32,-7-10-5-32,-9 0-5 0,-13 4-18 0,-1 5-11 15,-5 21-14-15,-3 8-5 16,5 21-2-16,5 8 1 16,7 3 2-1,9 0 1-15,17 7 0 0,5-2 0 16,11 1 0-1,1 3 0-15,-8-10 0 16,2-2-1-16,-8-13-104 16,1-7-113-16</inkml:trace>
  <inkml:trace contextRef="#ctx0" brushRef="#br2" timeOffset="141134.14">4982 11741 954 0,'-13'0'391'16,"-4"1"-242"-16,-5 6-55 0,-5 7-57 15,12 4-18-15,7 3-20 16,7 0-6-16,12-2 0 15,0-1 2 1,9-6 5-16,-4-3 1 0,-3-3 5 16,-3-2 1-16,-12 0 1 15,-6-3-2-15,-14 4 1 16,-5 2-2-16,-11 2 12 16,5 3 11-16,8 5 36 15,8 1 9-15,17 0 10 16,7 0 0-16,20-2-17 15,5-4-3-15,7-3-14 16,-1 0-11-16,-9-4-19 16,-4-4 1-16,-7-4-161 15</inkml:trace>
  <inkml:trace contextRef="#ctx0" brushRef="#br2" timeOffset="141253.17">4960 11619 1223 0,'-6'-6'546'0,"-1"1"-253"16,4 3-204-16,3 4-43 0,3 10-153 16,10 0-301-16</inkml:trace>
  <inkml:trace contextRef="#ctx0" brushRef="#br2" timeOffset="141547.49">5103 11959 554 0,'8'12'317'16,"4"13"-43"-16,4-2-155 16,-1-5-32-16,-4-3-43 15,-4-6-10-15,-5-4 1 16,-3-5 4-16,-7-9 4 16,-1-9 0-16,0-13 29 15,3-3 12-15,13-11 15 0,8 2 10 16,13 5-14-16,6 9-3 15,3 19 3 1,-2 6-5-16,-7 18-18 16,-5 9-10-16,-8 15-23 15,-5 10-7-15,-9 0-18 0,-1-2-10 16,-1-11-144-16,3-2-119 16</inkml:trace>
  <inkml:trace contextRef="#ctx0" brushRef="#br2" timeOffset="142131.47">5813 11823 674 0,'-8'-14'432'16,"-9"-8"-13"-16,-6 5-194 0,-3 4-56 15,-4 13-82-15,4 8-33 16,5 10-39 0,8 6-6-16,13 2-8 0,11 4 0 15,12-7-1-15,7-1 2 16,7-7 0-16,1-7 1 15,-8-7 2-15,-5-2 0 16,-15-5 1-16,-10-1-1 0,-16 2-3 16,-9-2-1-1,-11 2-3-15,-2 5-4 0,5 7-4 16,4 6-4 0,9 7-3-1,9 2 0-15,11 3 6 0,8 1 3 0,11-8 6 16,6-1 2-1,6-7 4-15,1-5 1 16,6-2 0-16,0-3 2 16,-3-8-2-16,3-5-1 15,-12-10 2-15,0-6 0 0,-10-3 6 16,-9-4 3 0,-7 9 17-16,-1 5 12 0,-5 16 16 15,-2 10 7-15,4 16-1 16,0 9-4-16,6 9-10 15,5 1-3-15,6-1-8 16,4-1-8-16,1-7-10 16,2-2 39-16</inkml:trace>
  <inkml:trace contextRef="#ctx0" brushRef="#br2" timeOffset="144401.93">3536 13044 340 0,'-4'-5'237'0,"-8"-3"4"0,-9-3-64 15,-5 2-21-15,-16 2-43 16,-6 2-23-16,-1 2-38 15,7 3-14-15,7-2-16 16,9 2-9-16,8 6-13 16,3-4-5-16,5 8-2 15,2 4 3-15,0 0 7 16,-1 5 3-16,2 2 5 16,0-3 0-16,2 4 2 15,1 0 0-15,-6-2 0 16,6 2-2-16,4-5-2 15,4 0 2-15,8-5 6 16,3-2 2-16,7-4 0 0,5-1-3 16,16-1-7-16,8 1-2 15,13 2-1-15,-5 6 5 16,-9 8 13-16,-5 3 5 16,-29 9-2-16,-6 2 7 15,-17 4 19-15,-17 4 8 16,-16-2 21-16,-12-3-4 0,-10-10-20 15,-2-14-8-15,4-14-23 16,8-4-25-16,17-8-91 16,7-5-45-16,21-2-120 15,7-3-83-15</inkml:trace>
  <inkml:trace contextRef="#ctx0" brushRef="#br2" timeOffset="144751.49">3994 13394 320 0,'3'-6'275'16,"9"-2"45"-16,-10 0-36 16,-2-1-18-16,-8 0-48 15,-13-5-36-15,-3 9-59 16,-5 4-20-16,-11 9-39 16,4 12-14-16,-2 7-29 15,7 6-10-15,16 8-11 16,9 1 0-16,20-4 0 15,10 0 0 1,20-11-13-16,2-5-62 0,7-10-211 16</inkml:trace>
  <inkml:trace contextRef="#ctx0" brushRef="#br2" timeOffset="145061.61">4356 13506 566 0,'0'-7'296'0,"0"-5"-76"16,-4-1-54-16,1-4-1 0,-10 1-8 16,-2 1-9-16,-10 0-14 15,-7 1-14-15,-3 5-37 16,-3 2-23-16,8 14-50 16,4 7-17-16,6 13-21 15,7 5-5-15,13 5 7 16,6 0 8-16,18-6 14 15,5-5 8 1,14-14 16-16,4-8 5 16,-3-10 14-16,-5-9 11 15,-14-5 14 1,-12-7 1-16,-12 0-10 0,-4-1-11 16,-8 4-51-16,3 8-82 15</inkml:trace>
  <inkml:trace contextRef="#ctx0" brushRef="#br2" timeOffset="145330.96">4493 13423 1041 0,'8'-1'476'0,"16"0"-195"16,9 2-86-16,9 7-69 15,2 8-29-15,-9 5-47 16,-10 10-15-16,-25 3 12 16,-11-1 7-16,-26-7 5 15,-6-9-1-15,-4-8-43 16,4-6-92-16</inkml:trace>
  <inkml:trace contextRef="#ctx0" brushRef="#br2" timeOffset="145795.1">5295 12916 928 0,'-16'0'401'15,"-27"15"-195"-15,-12 12-53 0,-3 30-49 16,2 11-21-1,14 18-41-15,15 10-15 16,32 8-16-16,11-5 0 16,33-21 5-16,9-14 2 0,15-29 1 15,-1-13 0-15,-7-15-106 16,-9-3 84 0</inkml:trace>
  <inkml:trace contextRef="#ctx0" brushRef="#br2" timeOffset="146162.61">5428 13356 883 0,'-3'-14'394'0,"4"-17"-207"16,7 0-68-1,16 3-73 1,11 3-17-16,4 11 2 0,3 6 17 16,-1 14 24-1,-9 8-3-15,-17 12-2 16,-13 8-4-16,-22 17-13 16,-13 7-3-16,-12 3-14 0,-2-3-10 0,0-20-11 15,9-7-2 1,6-16 1-1,5-7-1-15,17-5-12 16,3-5-7-16,19-2-15 0,13 1-3 16,17 0 7-16,10 4 7 15,9 0 10-15,3 1 8 16,-4 1-120-16,-3-3-116 16</inkml:trace>
  <inkml:trace contextRef="#ctx0" brushRef="#br2" timeOffset="146557.96">6039 13408 606 0,'-11'-13'392'16,"-11"-11"13"-16,-7-1-123 16,-5 6-108-16,2 6-48 15,-7 12-76-15,5 9-25 16,6 15-31-16,1 6-8 16,12 12-2-16,9 0 2 15,18 4 8 1,9-2 6-16,11-10 10 0,6-5 2 15,2-17 7-15,4-7 2 16,1-12 6-16,-2-7 3 16,-5-11 4-16,-12-7 1 0,-15-11-3 15,-12-3-5-15,-18 0-17 16,-6 3-17-16,-4 15-102 16,1 12-98-1</inkml:trace>
  <inkml:trace contextRef="#ctx0" brushRef="#br2" timeOffset="146804.65">6121 13205 611 0,'-2'-1'321'15,"-3"-3"-86"-15,5 4-88 16,0 0-54-16,0 0-15 15,16 3 4-15,38 2 8 16,-29-7 7-16,-7-5-1 0,-11-3-11 16,-6-1-10-16,-17 1-36 15,-6 3-19-15,-8 6-22 16,-1 2 3 0,10 10-242-16</inkml:trace>
  <inkml:trace contextRef="#ctx0" brushRef="#br2" timeOffset="147036.5">6280 12993 1196 0,'13'0'500'0,"16"2"-291"15,9 18-64-15,1 10-61 0,2 9-21 16,-8 20-23-16,-8 4-10 15,-18 20-15 1,-15 6-5-16,-18-8-2 0,-2-8 4 16,-5-22 1-1,4-15 2-15,2-18-37 16,-4-12 462-16</inkml:trace>
  <inkml:trace contextRef="#ctx0" brushRef="#br2" timeOffset="147503.22">7051 13085 731 0,'0'-7'424'16,"0"1"-73"-16,6 14-194 15,0 7-39-15,3 27-49 16,1 8 8-16,1 22-11 0,-1 7-10 15,1 0-16-15,-7-11-10 16,-2-19-76-16,-3-14-73 16</inkml:trace>
  <inkml:trace contextRef="#ctx0" brushRef="#br2" timeOffset="147645.47">6888 13333 1162 0,'17'3'507'0,"36"5"-254"16,11-3-50-16,25-5-75 16,2-1-35-16,-12-4-31 15,-9-3-100-15</inkml:trace>
  <inkml:trace contextRef="#ctx0" brushRef="#br2" timeOffset="148205.81">7704 13092 1086 0,'0'-6'532'16,"0"4"-227"-16,24 15-155 15,-11-6-49 1,-1-1-69-16,55 34-1 0,13 16-9 0,0 5-2 16,-45-8-11-16,-20-3-5 15,-25-4-3-15,-17-5-1 16,-17-13 2-16,-3-6 3 16,-4-16-19-16,1-12-17 15,8-17-28-15,9-10-14 16,22-17 8-16,16-4 9 15,31-6 16-15,9 0 10 0,23 9 11 16,3 4 7-16,-12 8 27 16,-11 6 38-16,-41 7 16 31,-21 4 1-31,-35 7 0 0,-17 6-29 16,-13 12-13-16,-2 10-2 15,12 8-48-15,12 6-46 16</inkml:trace>
  <inkml:trace contextRef="#ctx0" brushRef="#br2" timeOffset="149040.25">8669 13230 512 0,'-9'-8'331'16,"-17"-13"16"-16,-8 4-77 16,-11 3-103-16,-4 9-41 15,4 9-76-15,7 9-22 0,11 16-29 16,5 6-8-16,16 18-7 16,6 5-1-16,19-3 12 15,15-1 4-15,21-20 5 16,11-11-2-16,16-16-30 15,1-12-29-15,-12-18-44 16,-12-3-1-16,-22-14 31 16,-9-1 31-16,-17 2 73 15,-5 1 20-15,-13 13 32 16,-13 3 11-16,-3 12-15 16,-5 5-8-16,-1 5-31 15,4 0-8-15,-2 2-17 16,4 3-6-16,0 2-10 15,1 3-4-15,7 6-9 16,4 1-4-16,10 4 2 16,5 0 1-16,11-3 9 0,7-2 4 0,12-8 6 15,1-8 3 1,2-9 1-16,0-6 0 0,-2-5-1 16,5 1-3-16,-1 6 1 15,-2 4 1-15,-10 9 1 16,4 5 3-1,-6 5-4-15,-3 3-1 0,-4 0-2 16,-12 3 1 0,-13-1 3-16,-12-2 1 0,-18 2 7 15,-5-1 0-15,-9-1-5 16,5 2-8-16,16-2-94 16</inkml:trace>
  <inkml:trace contextRef="#ctx0" brushRef="#br2" timeOffset="149506.6">9642 12821 525 0,'-24'7'312'0,"-28"18"-5"16,0 19-147-16,5 23-71 15,11 9-6-15,22 9-12 16,15 2-7-16,30 2 2 15,14-8-12 1,19-14-11-16,6-12-7 0,-2-25-35 16,-5-10-76-16</inkml:trace>
  <inkml:trace contextRef="#ctx0" brushRef="#br2" timeOffset="149827.31">10176 13045 716 0,'-11'-7'366'0,"-20"-5"-113"0,-12 10-46 16,-14 10-75-16,-3 13-36 16,7 12-46-16,7 3-20 15,19 8-26-15,12 1-4 16,19 2-2-16,7 3 3 15,20-5 15-15,8-6 10 16,13-14 14-16,7-9 0 16,-2-16 1-16,-8-10-2 15,-17-12 1-15,-13-7-1 0,-32-5-10 16,-18-2-8-16,-30 1-15 16,-9 6-7-16,7 13-9 15,9 7-44-15,32 14-242 16</inkml:trace>
  <inkml:trace contextRef="#ctx0" brushRef="#br2" timeOffset="150171.38">10487 13154 925 0,'-15'-7'429'16,"-19"-8"-192"-16,1 5-55 15,-2 6-105-15,7 7-35 16,6 9-43-16,2 6-13 16,9 14-4-16,1 5 1 15,9 8 3-15,5 3 6 0,18-4 23 16,6-7 14-16,17-14 15 15,7-10 7-15,2-19-2 16,-3-11-2 0,-14-12 9-16,-9-6 1 0,-21-3-10 15,-10 0-6-15,-17 4-28 16,-6 2-43-16,1 13-151 16</inkml:trace>
  <inkml:trace contextRef="#ctx0" brushRef="#br2" timeOffset="150368.29">10618 13077 772 0,'0'-5'396'16,"3"-2"-101"-16,-2 4-70 15,0 2-84-15,-1 1-36 0,0 0-58 16,0 0-18-16,0 0-12 15,7 0 10 1,0 0-160 0</inkml:trace>
  <inkml:trace contextRef="#ctx0" brushRef="#br2" timeOffset="150600.67">10850 12941 1059 0,'12'-2'504'0,"15"2"-202"15,3 16-103-15,7 21-83 16,0 8-23-16,-6 16-15 16,-9 6-14-16,-22 10-27 15,-9 4-12-15,-21-5-16 16,-6-14-2-16,-5-24-34 15,-2-9-74-15</inkml:trace>
  <inkml:trace contextRef="#ctx0" brushRef="#br2" timeOffset="150911.65">11486 13150 915 0,'13'-5'470'15,"20"3"-132"-15,10-1-121 0,17 2-110 16,0 1-37-16,0 0-36 16,-2 0-13-16,-12 0-79 15,-5 0-68-15,-14 0-182 16,-10-3-116-16</inkml:trace>
  <inkml:trace contextRef="#ctx0" brushRef="#br2" timeOffset="151114.43">11547 13270 743 0,'12'1'445'0,"9"1"-91"16,20 3-90-16,7-3-34 15,7 3-72-15,4-1-26 16,-3 1-46-16,1-1-25 0,-10-3-30 15,-6-1-5 1,-14-2-38-16</inkml:trace>
  <inkml:trace contextRef="#ctx0" brushRef="#br2" timeOffset="151930.79">12485 13075 922 0,'14'5'377'0,"13"15"-238"16,0 9-41-16,-12 12-39 15,-8 5-20-15,-18-2-12 16,-5 1 3-16,-1-7-2 0,0-10 5 16,10-15 3-16,6-16-4 15,10-23-7-15,6-8-7 16,2-12-15-16,4-2 0 16,0 3 0-16,-2 0 2 15,8 17 19-15,-1 9 8 16,-4 14 21-1,-1 11 6-15,-7 12-16 0,-5 5-7 16,-7 10-16-16,0-1-4 16,-7 0-3-1,1 2-2-15,1-11-2 0,-1-5-2 0,9-12-8 16,4-8-5-16,12-15-4 16,5-6 1-1,9-8 7-15,0 0 2 0,0 3 2 16,3 4 10-16,-4 12 19 0,-3 8 5 31,-8 10 7-31,-8 8-4 0,-10 12-5 0,-5 2-2 16,-6 6-2-16,0 1-4 15,0-3-11 1,5-1-1-16,3-9-131 0,5-2 99 16</inkml:trace>
  <inkml:trace contextRef="#ctx0" brushRef="#br2" timeOffset="152490.34">13581 13270 488 0,'7'-5'340'0,"5"-4"0"0,-4-6-95 15,-5-4-23-15,-5-3-50 16,-6-2-19-16,-11 1-48 16,-6-2-25-16,-18 9-33 15,-1 4-12-15,-11 9-24 16,2 10-10-16,10 7-9 16,3 5-8-16,18 13 2 15,11 2 2-15,16 0 12 16,13 3 4-16,23-8 3 15,3-6 1-15,14-10 1 16,-2-9 1-16,-4-13 2 16,-5-7 1-16,-12-8 1 15,-5-5-1-15,-16 2-3 0,-4 2 0 16,-5 7-4-16,-6 6 2 16,-4 10 13-16,0 5 4 15,2 11 5-15,4 4 0 16,2 8-11-16,8 5-4 15,2 1-5-15,1-1-1 16,12-4-52-16,0-4-79 0</inkml:trace>
  <inkml:trace contextRef="#ctx0" brushRef="#br2" timeOffset="152788.53">14015 13336 1089 0,'13'6'516'0,"9"3"-206"16,4 16-152-16,0 3-47 15,0 6-52-15,-5 2-17 16,0-6-26-16,-5-7-5 16,-3-4-31-16,2-5-57 15,-5-11-192-15,3-4-214 16</inkml:trace>
  <inkml:trace contextRef="#ctx0" brushRef="#br2" timeOffset="152960.35">14297 13351 566 0,'-9'-1'381'16,"-5"0"-16"-16,-11 5-100 16,-6 6-39-16,1 13-65 15,-9 2-27-15,-7 11-48 16,-2 3-20-16,-10 0-23 16,6 2-9-16,16-12-19 15,10-6-4-15,18-11-63 16,6-5-52-16</inkml:trace>
  <inkml:trace contextRef="#ctx0" brushRef="#br2" timeOffset="156434.97">14944 13151 848 0,'8'0'366'0,"21"0"-147"0,13 3-71 16,33 0-26-16,14-2-16 16,15-1-50-1,2-3-21-15,-18 2-18 0,-14-1-7 16,-27 2-70-16,-17 0-38 0,-17 3-91 16,-10 4-38-16,-10 3-133 15</inkml:trace>
  <inkml:trace contextRef="#ctx0" brushRef="#br2" timeOffset="156685.77">15111 13236 380 0,'-8'2'234'15,"-6"3"-29"-15,13-2-21 0,10 2-4 31,21 2-31-31,10 1-20 0,26-1-20 0,7 0-9 16,13-5-24-16,1-2-13 16,-17-8-26-16,-11-3-72 15,-19-9-124-15,-10-2-59 16,-18-3-184-16,-9-2-10 16</inkml:trace>
  <inkml:trace contextRef="#ctx0" brushRef="#br2" timeOffset="156838.59">15576 13074 287 0,'3'-3'168'0,"2"1"-6"16,8 3-17-16,14 7-11 0,2 4 14 0,13 7 38 16,1 4 13-16,-3 6 8 15,-4 5 7-15,-24 1-17 16,-13-1-9-16,-29-2-20 16,-14-3-25-16,-3-7-58 31,5-1-23-31,17-9-110 0</inkml:trace>
  <inkml:trace contextRef="#ctx0" brushRef="#br2" timeOffset="157651.23">1720 14986 936 0,'0'1'385'0,"15"2"-212"0,12-1-59 16,34-2-49-16,16 0-7 15,19 1-29-15,7-1-12 16,-8 1-7 0,-6 3 6-16,-15-2-140 0,-12 0-56 15,-24-3-224 1</inkml:trace>
  <inkml:trace contextRef="#ctx0" brushRef="#br2" timeOffset="157980.57">1814 15090 479 0,'-12'1'234'0,"-8"6"-74"0,23-9-35 15,18 3 1-15,33 0 6 16,14 1-1-16,16-2-46 16,4-7-16-16,-5 0-25 15,-5-3-8 1,-10 0-13-16,-9-1-4 15,-22-5-38-15,-11 1-50 0,-16-4-57 16,-10-3-5-16,-4 6 29 16,-2 1 44-16,3 6 54 15,3 7 10-15,6 8 28 16,3 5 15-16,9 3 18 16,5 6 6-16,-1 0-2 15,-4-4 2-15,-13 2 3 16,-6 1 0-16,-17-4-16 15,-2 3-9-15,-14 0-39 16</inkml:trace>
  <inkml:trace contextRef="#ctx0" brushRef="#br2" timeOffset="158691.67">3504 15210 502 0,'0'-15'373'0,"-2"-14"17"15,-4 5-129-15,-7 0-45 16,-11 4-86-16,-6 7-38 15,-14 8-52-15,-3-1-16 0,2 14-20 16,5 6-4 0,10 10-5-16,11 12 0 0,16 5 0 15,6 2 2-15,19-5 2 16,9-6 2 0,15-11 5-16,6-10 2 0,1-15 2 15,-4-8 1-15,-12-15 2 16,-6-5 1-16,-13 0 0 15,-4-1 0-15,-8 10 3 16,-6 5 16-16,-6 13 12 16,-7 5 7-16,-4 13-1 15,5 9-16-15,8 7-15 0,4 2-7 16,14-1-8 0,-2-3-5-16,14-8-65 15,4-4-78-15</inkml:trace>
  <inkml:trace contextRef="#ctx0" brushRef="#br2" timeOffset="158870.94">3753 15307 577 0,'3'3'387'16,"12"7"56"-16,3 1-181 15,15 8-80-15,4 3-32 16,-2 3-52-16,0 3-21 0,-10 0-33 15,-5 0-14 1,-5-6-75-16,-4-7-103 0</inkml:trace>
  <inkml:trace contextRef="#ctx0" brushRef="#br2" timeOffset="159021.66">3988 15295 1286 0,'-7'9'554'0,"-17"10"-289"15,-8 6-70-15,-7 12-86 0,-4 3-33 0,-1 5-47 16,8 0-13-16,12-12-46 16,6-9-81-16</inkml:trace>
  <inkml:trace contextRef="#ctx0" brushRef="#br2" timeOffset="159306.26">4320 15084 1259 0,'5'1'509'16,"11"5"-315"-16,8 0-64 16,16 0-64-16,3 3-16 15,2-2-25-15,-1-4-10 0,-7 4-8 16,-3-5-34-16,-6-2-215 16,-6 0-183-16</inkml:trace>
  <inkml:trace contextRef="#ctx0" brushRef="#br2" timeOffset="159505.5">4326 15278 565 0,'1'2'361'0,"8"3"5"15,11 2-78-15,17-5-66 0,2 0-29 16,6-2-30-16,0-1-24 15,-7 0-48-15,-1 2-15 16,-6-2-21-16,-6 0-52 16</inkml:trace>
  <inkml:trace contextRef="#ctx0" brushRef="#br2" timeOffset="160193.87">5230 15362 1277 0,'47'5'18'16,"38"-2"-3"-16,72 4 16 0,82-6-18 15,36 0-4-15,80-1 4 16,32 0 12-16,46-1 42 15,25-3 24 1,3-7 18-16,2 1 4 0,-13-9-12 16,-21 3-19-16,-31 3-23 15,-23 1-17-15,-47 9-32 16,-23 2-4-16,-44 1-3 16,-25 3 0-16,-49-3-57 15,-28 0-287-15</inkml:trace>
  <inkml:trace contextRef="#ctx0" brushRef="#br2" timeOffset="160963.18">8216 15738 769 0,'16'-4'408'16,"9"-3"-93"-16,6 16-140 15,-1 9-17-15,-4 17-35 16,-8 6-18-16,-10 9-24 16,-7-3-13-16,-8-13-25 15,0-5-11-15,3-18-7 0,2-11-4 16,4-18-10-16,5-14-6 15,9-17-10-15,10-3-5 16,14 6 3 0,3 9 2-16,0 18 3 0,-4 11 3 0,-6 17 11 15,-8 9 9 1,-10 10 8-16,-8 4 2 0,-12 1-8 16,-3-1-7-16,-2-6-6 15,1-6-4-15,5-12-13 16,5-8-8-16,11-17-17 15,4-9-2-15,9-12 5 16,3-2 7-16,2 6 12 16,2 6 3-16,-2 12 7 15,-4 10 8-15,-6 15 25 16,-6 11 8-16,-8 20 12 16,-3 8 0-16,-4 8-15 0,-1-4-7 15,-4-12-13-15,3-4 13 16,0-13-215-16</inkml:trace>
  <inkml:trace contextRef="#ctx0" brushRef="#br2" timeOffset="161786.97">5994 14530 293 0,'20'-6'241'0,"9"-9"32"16,-10 4-3-16,-13 0-10 16,-19-2-42-16,-5 3-36 15,-15 1-86-15,-6-1-28 16,-7 7-40-16,-6 1-15 16,2 7-16-16,5 8-8 0,9 10-15 15,7 6-3-15,13 1-2 16,3-1 3-16,7-3 10 15,4 0 5-15,4-2 8 16,2 0 2-16,1-7 6 16,1-2 2-16,1-11 7 15,4-3 4-15,8-7-3 16,9-2-3-16,17 6-10 16,6 2-2-16,4 8 2 15,2 8 3-15,-14 8 13 16,-3 6 8-16,-22 9 17 0,-18 3 6 15,-20 6 5-15,-8 0 2 16,-14-8-10-16,-10-7-5 16,-8-18-13-16,-4-9-7 15,7-15-22-15,13-5-41 16,25-12-92-16,14-7-85 16</inkml:trace>
  <inkml:trace contextRef="#ctx0" brushRef="#br2" timeOffset="162113.65">6466 14890 766 0,'2'-13'378'0,"-3"-16"-104"16,-2 0-56-16,-5 5-51 16,-4 0-23-16,-10 6-56 0,-1 6-21 15,-14 10-32 1,-2 7-13-16,1 13-11 16,-3 8-5-16,14 14-6 15,4 5 0-15,21 6-5 16,10-4 0-16,26-10-5 15,14-7-2-15,10-16-19 0,3-8-59 16,1-11-317-16</inkml:trace>
  <inkml:trace contextRef="#ctx0" brushRef="#br2" timeOffset="162471.31">6782 14893 316 0,'2'-12'258'0,"4"-7"18"16,-6-1-8-16,-7-3-19 0,-9 6-55 16,-6 4-26-16,-16 8-57 0,-2 7-20 15,-3 13-34 1,1 5-19-16,14 14-27 0,4 3-7 0,15 1-4 16,9-3-1-1,13-13 1-15,10-3 3 0,8-17 6 16,8-5 1-1,5-14 4 1,2-7 0-16,9-1-3 0,-4-2 0 16,1 8 5-1,-3 6 7-15,-9 13 13 0,-7 8 9 16,-16 14 22-16,-11 2 6 16,-20 4 11-1,-6-4-3-15,-13-2-23 16,0-6-13-16,1-8-64 15,2-3 30-15</inkml:trace>
  <inkml:trace contextRef="#ctx0" brushRef="#br2" timeOffset="162904.31">7592 14381 926 0,'-14'6'389'15,"-23"13"-218"-15,-4 18-36 0,-4 18-60 16,2 8-10-16,15 14-23 15,8-3-7 1,16 9-6-16,12-4-3 0,19-14-2 16,13-11-3-16,20-25-14 15,10-12-62-15</inkml:trace>
  <inkml:trace contextRef="#ctx0" brushRef="#br2" timeOffset="163237.87">7893 14873 763 0,'-21'-26'354'0,"-19"-29"-140"16,4 0-40-16,20 9-52 16,15 8-23-16,16 9-38 15,8 7-22-15,10 11-16 0,-1 7 3 16,7 11 4-16,-5 9 4 15,-12 10 9 1,-8 0 5-16,-23 10 3 0,-11 0-2 16,-11 6-17-16,-5 1-8 15,3-4-11 1,5-3-3-16,10-18-9 0,10-4-4 16,14-5-4-16,7-2 0 15,10 0 5-15,4 0 2 16,4-6 0-1,7-2-2-15,7-7-8 0,2-7-89 0,10-3-446 16</inkml:trace>
  <inkml:trace contextRef="#ctx0" brushRef="#br2" timeOffset="163476.04">8386 14737 745 0,'-9'-9'420'0,"-8"-8"-90"0,-4 3-103 16,-11 1-33-16,-5 10-79 0,1 5-38 15,-4 12-49-15,9 10-17 16,6 9-11 0,6 9-2-16,20 2-5 15,12-2 1-15,24-7 5 16,12-10 2-16,1-18 9 16,-4-11 4-16,-14-21 4 15,-5-3 2-15,-15-9 2 16,0 0-2-16,-11 2-20 15,-4 1-54-15,-4 9-250 16</inkml:trace>
  <inkml:trace contextRef="#ctx0" brushRef="#br2" timeOffset="163654.91">8427 14563 723 0,'-5'-1'449'0,"-3"-3"1"15,2 6-276-15,6 7-42 0,6-1-59 16,3 2-20 0,8 1-23-16,-6-6-10 15,0-1-112-15,1-3-15 16</inkml:trace>
  <inkml:trace contextRef="#ctx0" brushRef="#br2" timeOffset="163832.64">8510 14421 592 0,'5'-4'392'0,"10"-1"28"16,4 8-135-16,10 22-95 15,4 10-12-15,9 21-24 16,-2 3-5-16,-10 6-30 0,-12 6-25 16,-23 4-38-16,-9-1-17 15,-12-11-1 1,1-9-76-16</inkml:trace>
  <inkml:trace contextRef="#ctx0" brushRef="#br2" timeOffset="164165.62">9254 14610 656 0,'4'-5'444'0,"5"-4"29"15,-7 9-174-15,2 21-134 0,0 10-45 16,3 14-43-16,5 9-20 16,-6 8-20-1,-1-1-7-15,-1-8-26 16,-2-8-131-16</inkml:trace>
  <inkml:trace contextRef="#ctx0" brushRef="#br2" timeOffset="164325.34">9041 14765 1368 0,'8'1'515'15,"24"2"-358"-15,16 4-42 16,26-2-17-16,10-3-9 16,11-2-44-16,-4-3-10 15,-10-5-45-15,-9-2 263 16</inkml:trace>
  <inkml:trace contextRef="#ctx0" brushRef="#br2" timeOffset="164885.37">9887 14572 1103 0,'3'-1'488'16,"7"-1"-224"0,14 14-146-16,15 12-40 15,12 15-19-15,-1 2-5 0,-12 3-22 16,-19 0-8-16,-30-1-6 15,-24 0 0-15,-24-8-3 16,-4-12-1-16,5-22-59 16,17-11-74-16,26-28-54 15,15-7-5-15,24-13 53 16,13-3 79-16,18 2 84 16,9 2 21-16,-4 2 25 15,-8 3 8-15,-37 8 23 16,-23 3-15-16,-48 16-20 15,-20 9-14-15,-2 21-54 16,-3 12-3-16,27 11-9 16,17 9 1-16,18 0-224 15</inkml:trace>
  <inkml:trace contextRef="#ctx0" brushRef="#br2" timeOffset="165173.81">10554 14636 946 0,'-16'-7'410'16,"-20"-7"-209"-16,5 14-49 15,15 0-55-15,1 1-22 16,-41 21-40-16,7 9-5 0,18 16-13 16,26-3-5-16,13 5-2 15,16-3-3-15,17-8-2 16,12-11 3-16,13-14-136 16,1-9-110-16</inkml:trace>
  <inkml:trace contextRef="#ctx0" brushRef="#br2" timeOffset="165498.24">10931 14777 598 0,'-6'-9'355'15,"-4"-7"-31"-15,-12-3-122 16,-8 0-21-16,-6-1-36 16,-1 5-25-16,-2 11-60 0,8 6-29 15,3 13-29-15,2 5-4 16,13 5-4-16,1-2 2 15,13 0 0-15,9-2 1 16,9-9 3-16,7-4 4 16,5-11 4-16,6-7 1 15,11-6-1-15,6-2-1 16,5 6 4-16,2 4 15 16,-17 9 36-16,-9 7 16 0,-16 8 21 15,-10 3-3 1,-12 4-19-16,-10 1-9 0,-13 0-20 15,-5 1-11-15,-5-7-16 16,2-5-18-16,10-9-546 16</inkml:trace>
  <inkml:trace contextRef="#ctx0" brushRef="#br2" timeOffset="165942.49">11611 14381 729 0,'-17'6'343'0,"-23"16"-127"16,-3 11-62-16,0 21-47 16,8 11-6-16,17 6-17 15,11 3-14-15,17 1-28 0,10-4-11 16,20-12-15-16,12-7-2 16,15-22 5-1,2-11-48-15</inkml:trace>
  <inkml:trace contextRef="#ctx0" brushRef="#br2" timeOffset="166257.37">12049 14603 805 0,'-16'-9'359'0,"-20"-9"-164"16,-2 11-44-16,-5 11-48 0,2 7-21 31,4 15-35-31,6 3-8 16,11 13-13-16,9 1-1 15,5 10 4-15,8 3 2 0,19-2 8 16,8-2 1 0,18-23-1-16,2-7-2 0,0-22-3 0,-6-13 0 15,-13-12 7-15,-13-12 2 16,-26-6-4-1,-17-1-6-15,-22 4-20 16,-7 9-9-16,3 15-29 0,9 9-72 0</inkml:trace>
  <inkml:trace contextRef="#ctx0" brushRef="#br2" timeOffset="166644.04">12349 14694 753 0,'-21'-6'403'0,"-12"-7"-109"16,-1 5-110-16,2 3-37 0,2 5-73 16,2 5-27-16,5 11-32 15,2 9-5 1,10 12 1-16,0 4 0 0,13 10-2 16,8-3-1-16,16-3 5 15,7-7 4-15,9-23 5 16,9-7 4-16,-2-20 1 15,0-9 1-15,-15-14 4 16,-15-9-4-16,-17-4-7 16,-7-2-7-16,-14 5-97 15,-1 6-99-15</inkml:trace>
  <inkml:trace contextRef="#ctx0" brushRef="#br2" timeOffset="166917.13">12485 14519 693 0,'-8'0'293'0,"-11"-2"-162"16,5 9-63-16,11 10-33 15,3 0 8-15,13 6 11 16,6-2 10-16,11-5 17 15,8 3-3-15,-3-12 5 16,-5-7 9 0,-11-11 14-16,-7-5 1 0,-11-2-12 15,-3-1-21-15,-19-3-46 16,-3 4-13-16,-5 3-138 16</inkml:trace>
  <inkml:trace contextRef="#ctx0" brushRef="#br2" timeOffset="167136.66">12690 14402 931 0,'8'2'432'0,"16"9"-180"0,4 13-51 0,6 19-57 15,5 7-14 1,-7 9-30-16,-9 1-18 15,-20 2-35-15,-13 5-14 0,-25 4-13 32,-5 1-4-32,-5-10-5 0,8-11 52 15,9-18 362-15</inkml:trace>
  <inkml:trace contextRef="#ctx0" brushRef="#br2" timeOffset="167679.31">11624 15304 652 0,'-7'-5'287'16,"0"-8"-105"-16,15-1-26 0,32 5 29 15,17 0-20-15,42 7-34 16,23 2 12-16,23 10 8 16,11 4-6-16,1-3-21 15,-14-2-28-15,-10-10-57 16,-10-9-9-16,-34-10-87 16,-12-1-60-16</inkml:trace>
  <inkml:trace contextRef="#ctx0" brushRef="#br2" timeOffset="175083.11">4133 17079 671 0,'-8'-8'349'0,"-6"-11"-89"16,18-2-130-16,7-11-34 16,21-3-32-16,7 2-10 15,8 8 7-15,3 15 2 16,-2 22-11-16,-6 11-10 15,-16 20-17-15,-7-2 0 16,-9 1 3-16,1-3 2 16,9-20-2-16,2-6-3 0,3-21 2 15,-1-3 1-15,-11-17 3 32,-2-2 0-32,-13-6-6 15,-9-3-2-15,-5 16-107 16,-6 6-51-16,-8 21-212 0</inkml:trace>
  <inkml:trace contextRef="#ctx0" brushRef="#br2" timeOffset="175259.68">4177 17311 1276 0,'13'2'539'16,"27"0"-302"-16,17-3-20 0,21-2-56 15,6 1-39-15,4 2-62 16,-10 1-16-16,-11 0-149 0,-8-1-553 16</inkml:trace>
  <inkml:trace contextRef="#ctx0" brushRef="#br2" timeOffset="175902.3">5558 17083 242 0,'-17'1'217'0,"-22"-3"66"16,0-9-49-16,7-19-78 16,7-13-37-16,19-10-55 15,13 1-15-15,22 13-7 16,5 12-2-16,14 27 19 15,0 15 10-15,0 28 4 0,-3 8-2 16,-33 11-22-16,-15 6-8 16,-35 3-16-1,-7-1-3-15,-6-9-3 16,4-12-6-16,12-26-45 0,5-10-10 16,12-25-9-1,7-12 0-15,14-12 51 0,9 3 25 0,15 3 49 16,3 8 20-1,6 18 12-15,-1 6-14 16,-1 17-38-16,-4 5-16 16,-3 6-17-16,1-1-4 15,1-1-113-15,2-1-98 0</inkml:trace>
  <inkml:trace contextRef="#ctx0" brushRef="#br2" timeOffset="176356.18">6211 17117 597 0,'1'-7'330'0,"-1"-9"-45"0,0 6-49 0,-5-1-46 16,0 2-33-16,-10-4-50 15,-6-2-18 1,-11-5-25-16,-8-5-7 15,-2 0-22 1,4 2-11-16,3 9-18 16,1 8-10-16,8 17-10 0,1 7-3 15,11 12 8-15,11 7 5 16,12-5 6 0,11 0 5-16,9-9-2 0,7-9 0 0,7-10 1 15,2-8 2 1,-4-10 5-16,-4 0 2 0,-15-1 0 15,-9 3-2-15,-9 11-13 16,-3 4-3-16,1 17-1 16,1 4 1-16,4 12 12 15,1 3 2-15,-3 5 0 16,-7 2-4-16,-17-4 5 16,-8-23 6-1,14-10 11 1,0 1 7-16,-46 7-3 0,-3-14-4 0,9-19-2 15,29-8-56-15,14-5 446 16</inkml:trace>
  <inkml:trace contextRef="#ctx0" brushRef="#br2" timeOffset="176992.81">6851 16860 906 0,'10'0'365'0,"15"6"-239"16,-3 14-25-16,-7 11-16 15,4 14-15-15,-23-4 1 0,-4-5 4 16,-2-4-10-16,-9-19-8 16,11-6-8-16,-2-12-7 15,9-15-28-15,1-9-13 16,7-14-22-16,5 0-6 16,8 1 17-16,5 11 8 15,5 17 19-15,-1 12 7 16,-6 16 7-16,-7 8 2 15,-10 10-12-15,-5 0-2 16,-3-2-2-16,-1-7-3 16,1-7-3-16,4-5 3 15,6-19-1-15,4-6 1 16,8-22-4-16,2-3-5 16,8 0-3-16,4 3-3 15,-3 19 3-15,2 9 5 0,-11 23 11 16,-7 12 10-16,-15 14 1 15,-4 2-1-15,-3 2-8 16,1-7 31 0,13-2-212-16</inkml:trace>
  <inkml:trace contextRef="#ctx0" brushRef="#br2" timeOffset="177230.99">6685 17308 1324 0,'13'-2'509'0,"36"-4"-297"31,11 0-85-31,44-2-10 0,12 0-5 16,12 0-56-16,0 2-22 15,-15 3 13-15,-13-1-129 16</inkml:trace>
  <inkml:trace contextRef="#ctx0" brushRef="#br2" timeOffset="177652.4">7064 17626 770 0,'-20'0'390'0,"-17"-2"-71"31,-1 5-96-31,-3 3-65 16,4 3-36-16,7 5-83 15,9 0-29-15,21 6-13 16,14-1 0-16,22 5 14 16,10 2 19-16,15 5 9 15,-4 2-1-15,-16 5-8 0,-19 3 0 16,-40-6 21-16,-17-3 6 15,-23-13 11-15,1-11-8 16,-2-17-30-16,7-11-8 16,14-11-19-16,8 0-48 15,29-3-81-15,8 0-54 16</inkml:trace>
  <inkml:trace contextRef="#ctx0" brushRef="#br2" timeOffset="177996.63">7216 17537 989 0,'1'-11'454'0,"5"-5"-183"15,16 2-148-15,9 6-18 16,5 9-31-16,1 5-11 15,-8 13-24-15,-9 0-7 16,-17 7-1-16,-11 4 4 16,-25 3 3-1,-11 2-4-15,-2-4-6 0,5-9-6 16,22-8-7-16,17-7 0 16,29-8 4-1,15-1 9-15,8-5 19 0,3-1 12 16,-7 3 11-16,-8 2-5 15,-8-1-17-15,-5 2-11 16,-15-3-42-16,-7 3-347 16</inkml:trace>
  <inkml:trace contextRef="#ctx0" brushRef="#br2" timeOffset="179472.97">8240 17119 1045 0,'11'-2'448'0,"14"-3"-188"16,21 5-143-16,16 3-21 15,31 0-8-15,15-2-23 16,9 0-39-16,-2-3-10 15,-15-2-61-15,-17 2-88 16</inkml:trace>
  <inkml:trace contextRef="#ctx0" brushRef="#br2" timeOffset="179814.57">8446 17230 931 0,'0'1'350'0,"13"3"-209"16,12 1-45-16,33-3 0 15,19-1 12-15,13-3-33 16,6-5-18-16,-10-4-32 16,-13-1-60-16,-18-9-107 15,-13 1-17-15,-26 0-2 0,-8 2 49 16,-8 5 100-16,-2 6 18 15,2 7 38-15,7 6 19 16,9 6 30 0,8 5 11-16,9 9 5 15,1 1-9-15,-17 1-4 16,-12 2-5-16,-20-3-20 16,-14-5-8-16,-9-7-23 15,2-11 94-15</inkml:trace>
  <inkml:trace contextRef="#ctx0" brushRef="#br2" timeOffset="180486.22">10602 17102 717 0,'-6'-13'373'0,"-3"-8"-100"16,-13-3-110-16,-5 0-18 15,-13 2-35-15,-2 6-21 0,0 13-31 16,5 10-18-16,7 21-24 16,5 4-8-16,11 13-8 15,5 1 0-15,12 2 0 16,9-1 0-16,16-15 0 15,6-9-1-15,9-17 3 16,2-7 5-16,-8-18 8 16,-5-4 5-16,-12-4 0 15,-7-3-2-15,-7 6-5 16,-5 5 1-16,-1 5 6 16,-3 14 1-16,-1 11 4 15,2 6-3-15,3 14-7 16,5-2-3-16,6 3-5 15,5 2-2-15,4-6 18 0,0-1-96 16</inkml:trace>
  <inkml:trace contextRef="#ctx0" brushRef="#br2" timeOffset="180682.17">10743 17309 995 0,'10'7'473'15,"6"5"-176"-15,11 10-137 16,12 7-9-16,4 6-57 16,0 4-30-16,-1 4-34 15,-10-6-11-15,-11-8-14 16,-6-7-22-16,-6-17-181 16,-1-4-118-16</inkml:trace>
  <inkml:trace contextRef="#ctx0" brushRef="#br2" timeOffset="180831.52">11056 17353 891 0,'-13'7'483'0,"-13"3"-121"15,-7 11-141-15,-2 8-40 16,-8 10-74-16,2 5-32 0,4 2-40 16,1-2-10-16,11-11-8 31,2-5-75-31</inkml:trace>
  <inkml:trace contextRef="#ctx0" brushRef="#br2" timeOffset="181125.41">11289 17087 692 0,'0'-5'441'0,"1"-1"27"15,11-2-181-15,16 2-107 0,7 5-29 0,22-1-55 16,5 2-28-16,7 5-35 15,-3-1-11 1,-15 0 5-16,-12-2-98 0,-14-2-247 31</inkml:trace>
  <inkml:trace contextRef="#ctx0" brushRef="#br2" timeOffset="181345.72">11318 17237 804 0,'8'2'416'0,"14"-2"-104"0,14 2-14 16,21-2-58-16,10-1-39 15,5 0-77-15,-5 0-30 16,-22 0-51-16,-11-1-15 0,-18 0 24 15,-2 0-108-15</inkml:trace>
  <inkml:trace contextRef="#ctx0" brushRef="#br2" timeOffset="182050.57">12304 16951 821 0,'-6'-26'363'0,"-2"-26"-165"0,9-1-52 15,22 5-46 1,11 10-7-16,13 17-24 0,6 12-4 16,1 23-6-1,-8 9-11-15,-19 24-8 0,-18 13-5 0,-39 14-8 32,-20 2-3-32,-21-6-6 0,-1-9-5 15,18-18-8 1,14-11-4-16,21-24-6 0,8-9-7 15,12-16-6-15,8 0 1 16,17-3 19-16,7 4 20 16,12 7 37-16,1 4 14 0,4 13 0 15,-4 6-15 1,-12 10-27-16,-4 4-8 16,-10-3-148-16</inkml:trace>
  <inkml:trace contextRef="#ctx0" brushRef="#br2" timeOffset="182599.11">13092 16940 539 0,'6'-10'378'16,"6"-10"12"-16,-5-2-148 0,-4-2-41 16,-8 1-70-16,-8 1-32 15,-14 3-51-15,-2 4-18 16,-11 11-25-16,-2 4-7 15,1 13-8-15,-1 5-1 16,15 10 1-16,7 5 2 16,13 3 3-16,7 1 2 15,13-8 2-15,5-1 0 16,11-15 2-16,9-8 2 0,2-11 4 16,0-9 0-1,-1-4 1-15,-3 1-2 16,-5 7-3-16,-2 5 1 0,-6 15 1 15,-6 11 1-15,-1 13 5 16,-3 6 2-16,-12 6 3 16,-6 2 3-16,-21-2 3 15,-10-2 2-15,-17-10 0 16,-6-9 0-16,-1-18 3 16,5-9 1-16,15-17 1 15,11-8-4-15,18-4-14 0,11-4-8 16,18 4-59-16,7-2 54 15</inkml:trace>
  <inkml:trace contextRef="#ctx0" brushRef="#br2" timeOffset="183308.64">13702 16687 966 0,'2'8'378'16,"4"15"-249"-16,0 8-38 16,-7 14-21-16,-4 4-5 15,-1-6-17-15,-3-6-8 16,8-22-8-16,2-15-1 0,7-24-9 15,4-12-4-15,12-12-11 16,5 1-7-16,4 9-1 16,4 8-1-16,-8 15 7 0,-5 7 11 15,-10 16 15-15,-7 5 5 16,-9 9 1-16,-8 1-8 16,-5-1-11-16,3 0-3 15,4-9-8-15,4-5 1 16,10-12-3-16,8-5-2 15,5-6-4-15,6 0-3 16,2 6-3-16,1 5-1 0,2 9 6 16,-2 5 2-16,-3 15 6 15,-7 0 3-15,-6 9 1 16,-6 1-1-16,-6-4-1 16,0-4 6-16,0-9-170 15</inkml:trace>
  <inkml:trace contextRef="#ctx0" brushRef="#br2" timeOffset="183496.69">13604 17117 810 0,'-1'0'405'0,"8"0"-48"15,13-3-115-15,28 1-74 0,21-1-2 16,35 0-67-16,9 2-30 15,-6 3-30-15,-15 2-6 16,-25 0-247-16,-16-4-102 16</inkml:trace>
  <inkml:trace contextRef="#ctx0" brushRef="#br2" timeOffset="183840.26">13785 17386 1079 0,'-15'5'439'0,"-11"9"-283"31,5 4-30-31,12 10-37 0,10 3-14 0,20 7-6 15,11 0-3-15,6-2-5 16,-2 0-13-16,-20-10-16 16,-16 2-2-1,-23-9 2-15,-11-1 1 0,-8-16-3 16,-3-8-6 0,6-10-14-16,7-3-8 0,12-3-29 15,10 1-57 1,14-1-133-16,9-1-133 15</inkml:trace>
  <inkml:trace contextRef="#ctx0" brushRef="#br2" timeOffset="184139.71">14001 17337 891 0,'6'-7'420'0,"11"-7"-125"16,10 6-117-16,7 8-67 16,-3 6-11-16,-6 8-38 15,-10-1-11-15,-11 7-8 16,-4 2-2-16,-20 3-7 16,-6 6-6-16,-11-2-9 15,0 0-6-15,14-8-8 0,15-2-1 16,25-7 6-1,13-6 11-15,20-6 18 0,0-4 4 16,5-3-5-16,-8 0-10 16,-17-1-34-16,-6-1 8 15</inkml:trace>
  <inkml:trace contextRef="#ctx0" brushRef="#br2" timeOffset="184929.15">10270 16623 940 0,'7'-1'456'16,"11"-7"-118"-16,11 0-191 16,27 7-77-16,13-3-1 0,23 4-10 15,3 3-16-15,-9 7-21 16,-3 3-6-16,-21 4-86 16,-5 4-143-16</inkml:trace>
  <inkml:trace contextRef="#ctx0" brushRef="#br2" timeOffset="185103.6">10858 16495 1106 0,'1'8'435'16,"4"2"-250"-16,9 15-105 16,3 3 3-16,-3 13 8 15,-6 7-13-15,-17 10-16 16,-10 2-6-16,-5-6-20 15,3-10 6-15</inkml:trace>
  <inkml:trace contextRef="#ctx0" brushRef="#br2" timeOffset="186056.18">12342 16528 581 0,'-19'10'291'15,"-24"23"-78"-15,-8 16-20 0,-15 33-38 16,-2 24-32 0,12 30-55-16,13 8-19 15,43 1-18-15,24-13-5 0,37-22-6 16,10-11-2-16,22-26-4 16,11-8 23-16</inkml:trace>
  <inkml:trace contextRef="#ctx0" brushRef="#br2" timeOffset="186499.68">14372 16537 1009 0,'28'8'384'15,"43"17"-229"-15,6 24-64 16,1 35 34-16,-8 16 20 16,-31 14 7-16,-13 4-6 15,-38 7-26 1,-17-4-18-16,-35-4-39 15,-14-11-15-15,-3-37-23 16,1-17-6-16,30-35-128 16,20-15-62-16</inkml:trace>
  <inkml:trace contextRef="#ctx0" brushRef="#br2" timeOffset="186946.5">15259 17064 883 0,'-3'1'429'0,"-3"3"-95"15,-6 18-122-15,-2 9-21 16,-1 16-3-16,1 3-42 16,10 6-71-16,5-2-23 15,10-16-31-15,10-6-7 16,10-24-6-16,0-9-3 16,0-12-11-16,-2-5-81 15</inkml:trace>
  <inkml:trace contextRef="#ctx0" brushRef="#br2" timeOffset="187135.74">15169 16847 1408 0,'0'0'568'0,"1"0"-366"0,2 4-69 16,-3-4-65 0,0 0-24-16,4 0 381 0</inkml:trace>
  <inkml:trace contextRef="#ctx0" brushRef="#br2" timeOffset="187636.75">15000 16483 1279 0,'8'2'484'16,"17"2"-336"-16,7-4-23 0,19 6-16 16,10-1-17-16,17-2-45 0,6 4-15 15,-3-7-17-15,-10-1-7 16,-26-8-52-16,-10-5-33 15,-22-3-43-15,-11-5-8 16,-9-1 43 0,-15-3 31-16,-6 6 40 0,1 5 8 15,4 8 10-15,7 7 5 16,11 8 14-16,5 7 10 0,15 12 17 16,3 5 7-16,11 6 5 15,-1 7-1-15,-10-7 2 16,-10-4 12-16,-13-6 27 15,-10-11 3-15,-7-10-9 16,2-2-18-16,-1-6-35 16,3-4 26-16</inkml:trace>
</inkml:ink>
</file>

<file path=ppt/ink/ink6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7:35:26.717"/>
    </inkml:context>
    <inkml:brush xml:id="br0">
      <inkml:brushProperty name="width" value="0.05292" units="cm"/>
      <inkml:brushProperty name="height" value="0.05292" units="cm"/>
    </inkml:brush>
  </inkml:definitions>
  <inkml:trace contextRef="#ctx0" brushRef="#br0">16330 17008 696 0,'0'-7'382'16,"0"-6"-94"-16,15-6-119 0,5-6-25 16,16-2-55-16,9 3-15 0,6 11-34 0,-4 10-12 31,-8 12-21-31,-11 10-8 0,-22 8 5 0,-8 1 4 16,-16 3 6-16,-8-2 1 15,2-6-8-15,9 0-6 31,19-6-9-31,14 2-2 0,17-6-2 0,4 0 4 32,-2-1 7-32,-2-1 2 0,-22 3 10 15,-13-1 5-15,-31 3 6 16,-15-1 3-16,-26-1-3 16,-6 0-5-16,7-6-89 15,6 0-75-15</inkml:trace>
  <inkml:trace contextRef="#ctx0" brushRef="#br0" timeOffset="348.91">16600 16681 832 0,'-40'-12'434'0,"-31"-10"-14"16,-16 21-355-16,-3 15-29 0,11 24-20 16,7 16-8-1,26 32-19-15,15 6-1 0,18 14 1 16,14 5 0-16,24-2-6 16,15-4 2-1,41-21 2-15,20-19 6 0,21-43 16 16,6-21 7-16,-7-46 73 15,-6-24 24-15,-24-32 57 16,-18-13 25-16,-44-13-38 16,-30-1-15-16,-57 18-69 15,-21 13-27-15,-24 43-42 16,2 21-77-16</inkml:trace>
</inkml:ink>
</file>

<file path=ppt/ink/ink6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7:31:58.149"/>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50"/>
    </inkml:brush>
  </inkml:definitions>
  <inkml:trace contextRef="#ctx0" brushRef="#br0">2295 5175 609 0,'1'0'330'15,"3"3"-78"-15,-9 3-32 0,-19 4-59 16,-10 0-24-16,-19-4-28 16,-8-2-24-16,-11-4-40 15,-1-4-15-15,6 0-30 16,9-3-10 0,25 2-21-16,15 2-24 0,18 1-8 15,12 2-2-15,24 6 10 16,10 7 23-16,12 7 22 15,1 11 12-15,-23 12 29 16,-13 4 8-16,-23 11 9 16,-20-4-3-16,-13-3-16 15,-8-2-9-15,-3-14-9 16,3-5-1-16,16-13-6 0,10-10-6 16,15-6-9-1,12-1-2-15,16-4 0 0,12-2 8 16,11 3 5-1,5-1 3-15,-6 8 2 16,-3 4 1-16,-13 5 1 16,-7 5-2-16,-8-3-99 0,-4-1-140 15</inkml:trace>
  <inkml:trace contextRef="#ctx0" brushRef="#br0" timeOffset="181.94">2282 5515 708 0,'3'0'352'16,"7"-3"-85"-16,8-2-147 15,21 2-78-15,6-2-6 16,12 5-15-16,-5 1-5 16,-18-1-6-16,-4 1-14 0,-15 1-156 15,-3-1-156-15</inkml:trace>
  <inkml:trace contextRef="#ctx0" brushRef="#br0" timeOffset="316.49">2503 5500 571 0,'3'1'334'16,"3"6"10"-16,-3 7-220 16,1 8-13-16,0 7-34 15,-5 3-24-15,4 4-37 16,1-1-77-16</inkml:trace>
  <inkml:trace contextRef="#ctx0" brushRef="#br0" timeOffset="749.11">2907 5654 537 0,'-4'-6'330'0,"-5"-6"-7"15,-4-1-81 1,-10 0-73-16,-4-2-20 0,-6 2-51 15,1 5-26-15,3 9-56 16,4 6-20 0,8 9-18-16,3 7-1 0,13 4 9 15,9 2 2 1,15-3 4-16,4-4-1 0,10-11 4 16,0-8 1-16,-3-9 7 15,-1-9 4 1,-9-9 7-16,-3-4 2 0,-9-4 9 15,-4 2 8-15,-6 6 3 16,-2 3-1-16,2 14-15 16,2 5-11-16,1 8-9 15,5 6 0-15,0 8 1 16,-1 3 0-16,11 7 0 16,-5 1 0-16,1-3 0 15,4-2 1-15,-5-10 2 16,3-5 2-16,10-13 21 15,-1-11 16-15,6-13 23 16,0-5 1-16,-5-2-20 16,1 2-17-16,-13 10-134 15,-11 7-169-15</inkml:trace>
  <inkml:trace contextRef="#ctx0" brushRef="#br0" timeOffset="1211.86">4230 5595 736 0,'-6'8'363'16,"-12"15"-105"-16,-6 5-79 15,-13 7-69-15,-3-1-31 16,-1-9-47-16,7-5-9 15,7-16-17-15,3-7-16 16,8-12-29-16,-2-7-12 16,9-2-9-1,7 1 9-15,10 3 25 16,9 5 14-16,7 5 42 16,2 8 18-16,-3 12 21 0,0 10 1 15,0 18-13-15,-1 7-6 16,-5 8-19-16,-4 2-8 15,-6-7-81-15,1-5-118 16</inkml:trace>
  <inkml:trace contextRef="#ctx0" brushRef="#br0" timeOffset="1353.69">4004 5273 1105 0,'0'-12'523'16,"4"-12"-217"-16,-2 20-174 15,4 5-62-15,5 13-61 16,3 5-14-16,18 13-326 16</inkml:trace>
  <inkml:trace contextRef="#ctx0" brushRef="#br0" timeOffset="1946.07">4360 5096 1017 0,'18'-3'391'15,"9"-2"-251"1,16 3-126-16,1 1-1 0,3-3-5 15,-1 1-1-15,-9-4 7 16,-6 2 2-16,-17 0 1 16,-14-3-22-1,-19 5-28-15,-9-1-7 0,-12 10-7 16,1 5 18-16,12 7 15 16,8 1-1-16,14 1 0 15,6-1 1-15,10 1 11 16,4-3 6-1,8-3 8-15,3-1 3 0,0-6 2 0,-4-1 5 16,-9-4 25 0,-6-2 14-16,-11-2 12 15,-5-1-2-15,-6 2-24 16,-2 2-18-16,1 12-19 0,4 1-7 16,12 13-6-16,6 12-1 15,10 10 1-15,4 13 0 16,0 10 7-16,-1-2 4 15,-15-3 13-15,-1-1 12 16,-14-11 27-16,-8-2 10 16,-3-11 13-16,-8-16 3 0,-2-21-15 15,-1-12-13 1,9-20-30-16,3 0-18 16,14-8-46-16,7 4-37 15,14 11-78-15,5 4-54 0,12 16-143 16,7 2-118-16</inkml:trace>
  <inkml:trace contextRef="#ctx0" brushRef="#br0" timeOffset="2355.94">4946 5789 345 0,'7'-4'231'0,"9"-2"29"16,0-2-24-16,-4-2-32 15,-1-4-14-15,-1-2-30 0,-10-3-16 16,-5-4-24-16,-7 0-15 15,-12-1-29-15,-1 6-17 0,-4 17-28 16,-2 2-7 0,2 18-19-16,3 6-4 15,8 2-7-15,9 7-5 16,19-9-5 0,16-4 1-16,7-12 3 15,4-9 4-15,-6-9 6 16,-4-9 3-16,-4-3 7 15,-4-5 1-15,-1 4 8 0,-7 4 4 16,-7 7 3-16,-1 9-1 16,0 13-4-16,-1 8-5 15,6 15-8-15,2 2-2 16,9 2-4-16,0-4 0 16,8-12 2-16,-1-10 2 15,2-18 11-15,2-13 4 16,-4-12 5-16,-1-5-3 0,-7-3-9 15,-2 0-7-15,-4 7-86 16,-2 3-72-16,1 16-396 16</inkml:trace>
  <inkml:trace contextRef="#ctx0" brushRef="#br0" timeOffset="2636.62">5693 5656 731 0,'9'0'394'0,"6"3"-90"0,-12-3-58 16,-10 22-87-16,-9 7-38 16,-18 12-46-16,1 8-26 15,-9-9-17-15,2-6-11 16,12-12-29-16,6-11-19 0,6-20-30 16,6-7-9-16,5-14 5 15,5-3 10-15,9 3 24 16,9 2 13-1,3 9 36-15,3 7 23 16,6 13 30-16,-4 8 6 16,3 19-14-16,-1 6-13 0,-5 13-27 15,1-3 20-15</inkml:trace>
  <inkml:trace contextRef="#ctx0" brushRef="#br0" timeOffset="3219.38">6658 5570 615 0,'-7'9'280'16,"-5"14"-118"-16,6 9-70 16,8 8-41-16,11 1 4 15,14-5 14-15,9-7 6 16,13-11 5-16,-7-9-6 16,-4-14-18-16,-8-7-2 15,-15-14 0-15,-1-2 6 0,-10-4 12 16,-4-1-2-16,-3 13-13 15,-4 9-12-15,2 17-26 0,5 16-12 16,0 24-8-16,6 17-4 16,-1 21 2-1,-6 4 3-15,-3-7 5 0,-2-12 1 16,-9-21 5-16,1-11 4 16,-15-16 10-16,-3-15 5 15,-5-16-2-15,1-9-5 16,6-15-23-16,8-6-17 15,15-11-84-15,7-5-94 16</inkml:trace>
  <inkml:trace contextRef="#ctx0" brushRef="#br0" timeOffset="3369.85">7041 5259 981 0,'0'-9'510'16,"0"-9"-151"-1,-6 18-196-15,-5 7-57 16,-2 24-78-16,-1 9-20 16,5 18-5-16,9 4-116 0</inkml:trace>
  <inkml:trace contextRef="#ctx0" brushRef="#br0" timeOffset="3751.62">7132 5591 898 0,'-6'6'347'0,"-1"9"-237"15,2 7-29-15,11 3-23 16,1 3-3-16,12-4-11 16,6-3-5-16,-1-9-1 15,9-10 4-15,-2-8 9 16,-4-9 6-16,-3-11 11 15,-5-2-1-15,-10-1 0 16,-2 1-5-16,-7 12-21 16,0 7-10-16,3 18-24 15,-1 16-6-15,5 21-4 16,-3 18-2-16,-4 25 1 0,0 8 2 16,-5 4 6-16,1-6 3 15,-5-17 4-15,-3-7 2 0,-11-23 6 16,-2-13 9-16,-7-35 22 15,-2-15-1-15,5-32-13 16,5-6-14-16,17-7-35 16,10 1-20-16,19 7-83 15,6 3-66-15,15 8-223 16</inkml:trace>
  <inkml:trace contextRef="#ctx0" brushRef="#br0" timeOffset="4065.62">7758 5599 717 0,'6'-3'468'0,"3"-7"-1"16,-1 0-112-16,0 10-136 15,-4 0-66-15,-3 0-88 16,2 0-28-16,-3 0-28 16,0 0-12-1,0 0-177-15,0 0-137 16</inkml:trace>
  <inkml:trace contextRef="#ctx0" brushRef="#br0" timeOffset="4347.65">7773 5816 1055 0,'-1'0'527'0,"-5"0"-170"15,5 0-83-15,1 0-98 0,0 0-33 16,0-1-33-16,0 0-12 16,0 0-24-1,0 0-12-15,0-1-25 16,0 2-8-16,0 0-10 16,0 0-3-16,0 0-3 15,0 0-1-15,0 0-3 16,0 0-3-16,0 0-127 15,0-1-220-15</inkml:trace>
  <inkml:trace contextRef="#ctx0" brushRef="#br1" timeOffset="10363.8">17603 9107 723 0,'-8'3'366'16,"-9"4"-94"-16,-6 15-130 0,-7 5-33 16,-10 12-39-16,-1 2-21 15,4-3-30-15,8-5-6 16,17-12-12-16,9-9 6 15,18-21 12-15,8-13 7 16,17-20 18-16,1-9 2 16,1 1 4-16,-6 1 1 15,-10 10 7-15,-3 7 7 16,-9 4 16-16,-2 9 15 16,-11 8 3-16,-1 10-19 15,-4 16-34-15,3 9-22 0,9 17-20 16,7 7 4-16,21 4-1 15,8 4-1-15,9-6-6 16,0-7-43-16,-13-11-185 16,-8-13-207-16</inkml:trace>
  <inkml:trace contextRef="#ctx0" brushRef="#br1" timeOffset="10948.85">16356 8591 999 0,'-3'4'392'0,"-5"13"-260"16,-1 13-62-16,7 25-49 15,1 11 0-15,2 11-9 16,4-2-3-16,1-15-1 0,-1-9 1 16,1-24 4-1,-1-9 7-15,-2-19 45 16,-1-10 14-16,-2-20 11 15,-1-10-2-15,-6-25-28 0,-5-15-8 0,-4-10-7 16,-2 4-6-16,10 12-19 16,9 12-2-16,17 23-23 31,6 5-4-31,12 23-3 0,4 8-7 0,8 9 12 16,5 9 0-16,2 1-12 15,-1 1-32-15,-1-5-147 16,-1 0-137-16</inkml:trace>
  <inkml:trace contextRef="#ctx0" brushRef="#br1" timeOffset="11138.5">16342 8829 994 0,'14'-4'443'16,"10"1"-212"-16,22-5-122 16,6 0-24-16,7-2-48 15,-4 5-36-15,-10 5-372 16</inkml:trace>
  <inkml:trace contextRef="#ctx0" brushRef="#br1" timeOffset="11458.47">16490 9190 1144 0,'3'-10'453'16,"9"-7"-285"-16,7 1-71 15,7 7-41-15,-1 6-13 16,-1 10-29-16,-8 7-8 0,-9 13-3 15,-7 3-1 1,-10 6 3-16,-5 4 1 0,-14-2 3 16,0-5 1-1,-3-14 6-15,4-10 3 0,13-9-4 16,10-7-3-16,15-5 4 16,10 2 2-16,10 0 3 15,-2 3-1-15,2 8-13 16,-1 5-7-16,-2 3-118 15,0 1-168-15</inkml:trace>
  <inkml:trace contextRef="#ctx0" brushRef="#br1" timeOffset="11807.96">16821 9341 936 0,'-10'5'439'0,"-2"6"-146"15,5 8-217-15,6 1-35 16,11 2-30-16,5-5-6 16,12-11-2-1,5-2 4-15,1-10 4 0,0-9 2 16,-7-9 11-16,-9-4 2 16,-7-5 8-16,-3 3 6 0,-7 7 1 15,-3 6 1-15,-4 17-14 16,-2 9-8-16,0 21-15 15,2 13-4-15,7 13-2 16,0 7-3 0,6 6 1-16,1-1 2 15,-9-7 5-15,-1-8 9 0,-11-20 42 16,-12-13 12-16,-8-21 4 16,-8-8-7-16,-6-25-54 15,5-6-42-15,8-5-116 16,13-6-155-16</inkml:trace>
  <inkml:trace contextRef="#ctx0" brushRef="#br1" timeOffset="12257.59">16377 8267 893 0,'13'-2'394'16,"22"-5"-174"-16,14 4-87 15,20-2-51-15,7 3-19 16,3 2-35-16,-2 0-11 0,-16 1-7 16,-12 0 0-1,-21-1 4-15,-15-6 2 0,-20-7-2 16,-9-6-4-16,-11-5-6 16,2 2-2-16,6 8 7 15,5 7 15-15,11 8 6 16,4 8 4-16,14 13 9 15,4 8 3-15,1 19 38 16,0 4 7-16,-13-3-2 16,-5 0-15-16,-8-18-39 15,-3-7 1-15,-4-14-196 16</inkml:trace>
  <inkml:trace contextRef="#ctx0" brushRef="#br1" timeOffset="13353.45">17431 16752 339 0,'-2'-1'257'0,"-2"-2"72"16,3 0-65-16,1 2-50 0,0 0-33 16,1 0-66-1,24 3-25-15,40 25-31 0,-27 2-9 0,2 10-8 16,-2 3 0-16,-2-8 8 16,-3-1 8-16,-4-19 44 15,-1-13 25-15,-2-20 38 16,1-20-2-16,-1-12-52 31,1 0-30-31,-6 8-58 0,-3 11-35 0</inkml:trace>
  <inkml:trace contextRef="#ctx0" brushRef="#br1" timeOffset="14045.67">16320 16533 857 0,'-2'-9'415'15,"-1"-5"-137"-15,-2 12-96 16,3 19-67-16,-2 19-34 16,3 24-48-16,1 7 2 15,2 16-14-15,4-5-6 16,3-16-9-16,3-9-3 0,-3-31-63 16,0-14-55-16,-3-27-135 15,-5-16-82-15,-3-22-69 16,-7-15 62-16,-14-12 207 15,-2 0 131-15,1 3 230 16,6 12 50-16,14 23 8 16,7 8-18-16,17 18-74 15,8 5-48-15,23 8-72 16,12 7-24-16,11 6-26 16,0 2-9-16,-9 4-10 15,-7-4-65-15,-16 0-252 16</inkml:trace>
  <inkml:trace contextRef="#ctx0" brushRef="#br1" timeOffset="14232.49">16292 16667 1105 0,'10'-1'442'0,"5"-3"-268"0,22 0-113 15,11 1-9-15,16 2-27 16,-3 2-21-16,-6 11-352 16</inkml:trace>
  <inkml:trace contextRef="#ctx0" brushRef="#br1" timeOffset="14493.92">16619 16992 945 0,'0'4'422'0,"-1"-6"-174"16,4 0-164-16,-3 1-8 15,1-7-22-15,7-20-8 16,17-37-10-16,-10 29-3 16,0 10 2-1,-10 7 3-15,-2 20 7 16,-3 14-1-16,-6 18-7 15,0 11-8-15,-2 7-12 16,1 1-2-16,4-5-8 0,0-5-3 16,3-7-90-16,5-9-71 15</inkml:trace>
  <inkml:trace contextRef="#ctx0" brushRef="#br1" timeOffset="14815.74">16828 17031 882 0,'-5'-1'444'16,"-2"1"-118"-16,-3 4-121 0,5 7-90 0,4 4-37 16,8 4-48-1,8-3-10-15,9-9-3 0,3-5 1 16,1-9 4-16,-2-3 0 16,-4-8 2-16,-2-4 0 15,-8-1-6-15,-1-3-3 16,-5 7-11-16,-3 13-6 0,-1 15-7 15,-1 14 0 1,-1 16 3-16,0 8 3 0,0 16 2 16,-2 2 1-1,-9 2 4-15,-1-6 11 16,-13-16 29-16,-5-11 10 16,-11-29 11-1,-5-7-9-15,-7-27-37 16,3-9-44-16,18-6-199 15</inkml:trace>
  <inkml:trace contextRef="#ctx0" brushRef="#br1" timeOffset="15494.08">16343 16042 2004 0,'45'1'26'0,"13"3"-2"0,37 2 20 15,0-4-19-15,-8-1-8 16,-16-7-5-16,-6-4 1 16,-24-3 2-1,-8-2 3-15,-24-3 2 0,-9-2-1 16,-12-1-4-16,-2 4-5 15,3 7-10-15,3 3-3 16,8 6-8-16,2 4 1 0,10 7 3 16,3 7 5-16,4 5 7 15,2-1 3 1,-8 2 17-16,-8-4 19 0,-13-2 27 16,-11-3 12-1,-9-6 1-15,-3-2-16 16,9-6-30-16,4-5-16 15,13 0-142-15,5 5-224 0</inkml:trace>
  <inkml:trace contextRef="#ctx0" brushRef="#br0" timeOffset="20806.17">2436 6845 638 0,'5'-6'327'0,"-2"-7"-71"15,-4 2-34-15,-18 0-58 16,-14 1-27-16,-21 3-53 16,-9 2-24-16,-11 5-25 15,0 4-9-15,7 0-20 16,9 3-4-16,17 1-8 15,14 2-18 1,22 2-24-16,11 2-5 0,27 7 1 16,6 2 15-16,22 3 26 15,7 1 7-15,-5 3 6 16,-7 0 3-16,-26 0 4 16,-21 2 4-16,-32 4 3 0,-10 1 1 15,-22 2-5-15,-1-2 0 31,4-11-3-31,5-5 0 0,16-7 1 0,4-5-4 16,19-2-13-16,8 1-3 16,17 0 4-1,14-1 6-15,21 2 8 16,9 2 3-16,8 1-2 0,10 3-2 16,-3 0 3-16,-2-1-25 0,-12-2-242 31</inkml:trace>
  <inkml:trace contextRef="#ctx0" brushRef="#br0" timeOffset="21162.55">2705 6991 592 0,'-8'-13'360'0,"-6"-4"14"16,4 5-178-1,6 15-121-15,3 13-26 16,5 16-43-16,1 10 4 16,1 15 12-16,3 4 1 15,-2-3-4-15,0-4-5 0,0-16 5 16,0-12 4 0,-2-17 32-16,-1-14 8 0,1-21 6 15,-2-9 0-15,-2-17-29 16,-6-8-7-16,-12-15-11 15,-3-10-6-15,0-2-11 16,10 8-7-16,11 25-17 16,10 17-8-16,17 21-14 15,2 7-4-15,19 9 10 16,7 4 6-16,9 10 14 16,-3-2-77-16,-2 3-222 15</inkml:trace>
  <inkml:trace contextRef="#ctx0" brushRef="#br0" timeOffset="21369.32">2751 7104 754 0,'32'0'337'0,"24"0"-164"0,7 1-95 16,4 3-20-16,-14-2-44 16,-9 3-168-1</inkml:trace>
  <inkml:trace contextRef="#ctx0" brushRef="#br0" timeOffset="21743.74">3037 7269 625 0,'-1'4'298'0,"-7"8"-59"16,8 10-183-16,7 7 4 16,5-2 5-16,9-2 2 15,6-9-6-15,5-8-5 16,0-8 0-16,-4-7-1 15,-4-12-3-15,-4-2-1 16,-9-4-11-16,1 6-9 16,-7 7-24-16,-1 5-19 15,-1 14-18-15,-1 12-4 16,-4 20 5-16,9 12 12 16,1 7 10-16,0 2 4 15,-3-6 8-15,-11-5 35 16,-17-9 42-1,-7-6 15-15,-10-15 20 0,1-6-22 16,1-21-31-16,2-11-18 16,15-16-70-16,2-16-57 0</inkml:trace>
  <inkml:trace contextRef="#ctx0" brushRef="#br0" timeOffset="22251.64">2666 6549 762 0,'3'-1'285'16,"11"2"-200"-16,14 1-35 15,22-2 8-15,15-2 12 16,17-2-8-16,2 4-10 15,-1 0-21-15,-13 2-9 16,-21 0-4-16,-11 2-3 16,-25-3-20-16,-11-2-17 0,-16-4-27 15,-8-3 0-15,-7-3 16 16,4 0 12-16,9 4 21 16,8 5-4-16,9 2-12 15,8 5 1-15,9 6 10 16,6 1 21-16,6 9 47 15,-5-1 16-15,-9-1 25 16,-8 1 3-16,-14 0-15 16,-3-4-8-16,-7-2-21 15,0-6-106-15</inkml:trace>
  <inkml:trace contextRef="#ctx0" brushRef="#br0" timeOffset="22659.61">3702 7133 735 0,'9'-3'302'16,"24"-1"-142"-16,16 0-61 16,23 4-16-16,6-2-1 15,6 4-31-15,-8 1-10 16,-17-3-15-16,-8 2-10 16,-22-2-275-16</inkml:trace>
  <inkml:trace contextRef="#ctx0" brushRef="#br0" timeOffset="22814.74">3715 7223 873 0,'16'1'366'0,"34"0"-217"16,12 0-1-16,6 1-43 15,4 1-30-15,-3 3-39 16,-8-1-3-16,1 1-309 15</inkml:trace>
  <inkml:trace contextRef="#ctx0" brushRef="#br0" timeOffset="23426.9">4570 7020 841 0,'6'1'365'15,"4"6"-157"-15,8 10-126 16,1 6-10-16,-4 11-8 16,-4 1-10-16,-12 8-10 15,-3-3-4-15,-3-6-10 16,0-8-6-16,5-14-4 16,2-6 10-16,8-18 6 15,5-6 0-15,3-15-6 16,2-5-15-16,5 0-16 15,2 4-7-15,6 12-9 16,0 6-4-16,-5 16-1 0,-3 4 2 16,-9 11 9-16,0 7 6 15,-9 4 9 1,-4 1 3-16,0-1 0 0,-4-3 0 16,3-7 1-16,1-8 4 15,3-10 7-15,5-10 0 16,9-15-1-16,-4 0-5 15,8-2-11-15,-1-2-2 16,2 9-7-16,6 5-2 16,-3 6 0-16,0 11 7 0,-9 16 25 15,-4 8 9-15,-12 10 5 16,-1 3-4-16,-3-4-21 16,-1 0-5-16,9-8-139 15</inkml:trace>
  <inkml:trace contextRef="#ctx0" brushRef="#br0" timeOffset="24005.04">5551 7264 511 0,'7'-8'293'15,"4"-2"-53"-15,-2-6-79 16,0-2-21-16,-4-1-9 16,-5-3-7-16,-11-2-15 15,-5 2-14-15,-9 3-38 16,-5 2-12-16,2 12-27 15,-3 0-13-15,7 9-14 16,3 9-18-16,0 5-5 16,10 9 2-16,5 2 8 15,7 0 11-15,13-3 10 16,6-5 5-16,4-11 10 16,-1-6 4-1,6-12 4-15,-4-5 2 0,-2-6-4 16,1 3-4-16,-9 5-9 15,-1 5-3-15,-7 13 10 16,-2 7 3-16,1 13 6 16,0 5-1-16,11 4-12 15,0-1 11-15</inkml:trace>
  <inkml:trace contextRef="#ctx0" brushRef="#br0" timeOffset="24533.36">5827 7252 785 0,'0'-2'364'0,"-2"4"-184"16,4 3-75-16,-2-5-81 15,1 16-12-15,14 46 14 16,-3-21-1-16,5-8-1 15,1-5 1-15,2-12 6 16,-6-11 5-16,-4-11 6 16,4-8 3-16,-8-8-4 15,-3-3-2-15,1-1-8 16,-4 2-3-16,-6 11-14 16,4 5-9-16,-3 18-8 15,2 10-6-15,9 19 1 16,-1 7 2-16,3 10 3 0,-2 0 2 15,-11 0 3 1,-3 2 5-16,-9-9 31 0,-6-1 17 16,-7-14 28-16,-4-8 13 15,-5-16-13-15,1-10-12 16,0-12-42-16,7-14-47 16,9-20-133-16,11-5-146 15</inkml:trace>
  <inkml:trace contextRef="#ctx0" brushRef="#br0" timeOffset="25113.32">5411 6825 510 0,'0'-2'268'0,"0"-3"-56"16,14 4-140-16,6 1-22 0,30 1-16 15,13 3 6-15,26-1 12 16,7 2 5-16,-10-2-3 15,-10-1-4-15,-30-4-7 16,-14-5-2-16,-16-8 11 16,-8 1 0-16,-13-8-10 15,3 1-7-15,-5 4-26 16,1 1-9-16,6 14-23 16,1 2-8-16,9 9-5 15,1 5 6-15,11 10 29 16,0 5 17-16,-7 6 43 15,-5-1 21-15,-16-6 34 0,-5-3 3 16,-12-13-20 0,-4-6-19-16,5-6-58 15,4-2-100-15</inkml:trace>
  <inkml:trace contextRef="#ctx0" brushRef="#br0" timeOffset="28945.15">6669 7253 726 0,'-3'1'341'0,"8"-1"-130"15,17 0-51-15,37-2-72 16,15 0-17-16,27 2-34 16,6 2-14-16,-3 3-10 15,-11 0-2-15,-29 0-47 16,-17-3-56-16</inkml:trace>
  <inkml:trace contextRef="#ctx0" brushRef="#br0" timeOffset="29154.55">6822 7341 885 0,'19'-3'368'15,"36"-3"-218"-15,9 3-44 16,23 3-39-16,6 3-12 16,-9 4-14-16,-11-1-8 15,-25-1-10-15,-14-4-2 16,-19-4-109-16,-3-1-121 16</inkml:trace>
  <inkml:trace contextRef="#ctx0" brushRef="#br0" timeOffset="29325.84">7335 7156 506 0,'19'11'238'0,"18"8"-89"0,1 3-20 16,-8 1 13-16,-12-5 17 16,-9-3 0-16,-18-1-41 15,-11-5-28-15,-14 1-40 16,-17-6-80-16,-18-10-353 15</inkml:trace>
  <inkml:trace contextRef="#ctx0" brushRef="#br0" timeOffset="29484.69">6689 7213 551 0,'-23'11'338'16,"-24"13"27"-16,4 5-147 15,19 10-66-15,11 0-13 0,30 2-26 16,18 0-6-1,40-10-8-15,12-7-12 0,13-10-24 16,5-9-68 0</inkml:trace>
  <inkml:trace contextRef="#ctx0" brushRef="#br0" timeOffset="30028.34">8280 6983 717 0,'-2'6'319'0,"-4"14"-106"16,-2 15-54-16,-3 22-27 0,-1 7-8 16,2 13-50-16,2 1-20 15,8-14-18-15,2-12-4 16,6-28 9-16,1-13 11 16,0-30 11-16,-2-15 2 15,-7-24-15-15,-7-14-11 16,-11-11-15-16,-4-2-5 15,1-4-8-15,5 4-6 16,15 17-15-16,7 12-6 16,16 27-15-16,7 11-5 0,12 13 5 15,6 5 2-15,19 0 13 16,10 2-31-16,13 0-160 16,3 1-191-16</inkml:trace>
  <inkml:trace contextRef="#ctx0" brushRef="#br0" timeOffset="30231.42">8233 7182 881 0,'21'0'365'15,"14"2"-225"-15,16-1-75 16,11 1-15-16,0 5-61 0,-6 2-164 16</inkml:trace>
  <inkml:trace contextRef="#ctx0" brushRef="#br0" timeOffset="30499.27">8512 7531 661 0,'0'-4'323'0,"3"-6"-103"16,3-3-98-16,10-7-70 16,-1-3-16-16,6-7-14 15,1-2-2-15,-6 6 1 16,-1 3 9-16,-10 13 3 15,-3 10 3-15,-4 23 11 16,-5 6-5-16,2 13-5 16,3 2-5-16,2-6-17 15,4 0-51-15,3-10-313 16</inkml:trace>
  <inkml:trace contextRef="#ctx0" brushRef="#br0" timeOffset="30828.33">8779 7449 1049 0,'-3'8'398'0,"-10"6"-291"15,5 2-45-15,12 7-33 16,5-5-7-16,12-2-9 16,3-6 4-16,6-7 8 15,-4-8 2-15,4-10 2 16,-1-1 1-16,-7-9-5 15,-1-2-3-15,-7 6-12 16,-3 3-9-16,-2 16-16 16,-1 11-1-16,-2 21 3 15,0 7 7-15,-3 17 13 16,0 4 0-16,-9 5 6 16,-6-3 10-16,-15-8 20 15,-10-8 8-15,-8-21 8 16,-7-12-8-16,-6-24-85 15,0-12-61-15,-1-24-415 16</inkml:trace>
  <inkml:trace contextRef="#ctx0" brushRef="#br0" timeOffset="31324.46">8209 6537 800 0,'0'1'357'15,"3"1"-155"-15,20 7-112 0,14 2-34 16,21-2-7-16,11-2-6 16,20-5-15-16,3 2-6 15,-1-3-7-15,-15 0-2 16,-25-6-19-1,-20-1-26-15,-19-6-18 0,-10-2-6 16,-17-2 17-16,-1-4 23 16,-6 3 16-16,7 7 12 15,4 3 8-15,8 7-2 16,6 7 6-16,9 8 1 16,9 10 2-16,-6 2 10 15,-1 1 11-15,-11-7-3 16,-3-2-3-16,0 0 9 15</inkml:trace>
  <inkml:trace contextRef="#ctx0" brushRef="#br0" timeOffset="31692.01">9506 6906 891 0,'0'-11'466'0,"0"-8"-169"16,3 24-130-16,1 14-52 15,0 22-59-15,2 12-5 16,6 12-8-16,-4 8-8 16,-6-3-18-16,-2-2-2 15,-9-9-15-15,1-13-48 16,2-17-196-16</inkml:trace>
  <inkml:trace contextRef="#ctx0" brushRef="#br0" timeOffset="31835.02">9324 7134 960 0,'6'-2'475'16,"7"-1"-146"-16,26 3-163 15,16 0-43-15,31 0-50 16,6 0-23-16,-1 0-11 15,-7 1-96-15</inkml:trace>
  <inkml:trace contextRef="#ctx0" brushRef="#br0" timeOffset="32268.17">10222 6926 869 0,'5'-10'394'15,"1"-6"-188"-15,-6 14-50 16,1 26-70-16,-4 14-11 0,-1 21 0 15,1 8 7-15,-5 2-5 16,0 1-7 0,4-10-24-16,3-10-10 0,4-23-3 15,6-16 9-15,-3-29 7 16,-1-11-4-16,-5-21-16 16,-3-7-18-16,-11-13-15 15,-6-10-1-15,2-12-3 16,-1 1 1-16,14 21-6 15,4 11-5-15,12 29-11 16,10 12-7-16,11 8-2 16,11 5 2-16,17 6 14 15,7 1 10-15,14 4-70 16,6 0-97-16</inkml:trace>
  <inkml:trace contextRef="#ctx0" brushRef="#br0" timeOffset="32466.5">10237 7068 724 0,'8'8'368'0,"7"5"-86"0,17-5-151 16,12-4-32-16,17-3-40 15,12-4-19-15,4 5-175 16</inkml:trace>
  <inkml:trace contextRef="#ctx0" brushRef="#br0" timeOffset="32762.62">10516 7299 1096 0,'0'-5'490'0,"1"-3"-239"16,16-1-143-16,8 0-53 15,19 4-39-15,6 5-8 16,-4 6-8 0,-9 3 0-16,-16 7-6 0,-12 3 3 15,-18 3 9-15,-3 5 3 16,-11 5 12-1,-1 0-2-15,5-5-5 16,4-6-1-16,12-11-3 16,5 0 1-16,7-5-1 15,8-1-2-15,3-4-20 0,5 0-80 16,9-4-444-16</inkml:trace>
  <inkml:trace contextRef="#ctx0" brushRef="#br0" timeOffset="34463.52">10876 7467 639 0,'2'-1'283'0,"0"-2"-145"16,3 6-48-16,-5-3-54 15,0 0-5-15,6 13-2 16,20 30-4-16,-19-31-2 16,-1 1 2-16,3-14 6 15,2-2 1-15,5-9 2 16,4-12-3-16,0 0-10 0,-3-2 1 15,-2 10 8-15,-1 9-8 16,1 23-12-16,3 15-5 16,1 24-10-1,-6 16 5-15,-15 13 37 0,-14 2 10 16,-21-4 14-16,-8-16 7 16,-7-25-7-16,2-15 5 15,2-39-2-15,7-11-7 16,13-36-47-16,6-8-38 15,13 1-109-15,4 2-111 16</inkml:trace>
  <inkml:trace contextRef="#ctx0" brushRef="#br0" timeOffset="35022.16">10195 6454 686 0,'-1'3'305'15,"1"6"-134"-15,12 3-75 0,26 3-36 16,12-1 6-16,26-11 1 16,17 1-12-1,6-3-21-15,-7-1-3 0,-22 2-6 16,-24-2-2-16,-28-6-2 16,-7-4-10-16,-15-5-27 15,-2-5-7-15,-7-5-6 16,-1 3 4-16,4 3 13 0,4 5 2 15,12 14 12 1,-1 7 9-16,8 13 20 16,-2 6 13-16,-5 7 8 15,0-1 1-15,-6-4-10 16,0 0-6-16,-3-9-117 16</inkml:trace>
  <inkml:trace contextRef="#ctx0" brushRef="#br0" timeOffset="35302.52">11399 6948 780 0,'0'0'379'0,"4"0"-121"16,10 0-91-16,21 3-73 15,5-1-16-15,13-1-26 16,1 0-20-16,-11 0-16 16,-3 2-1-16,-14-3-101 15,-7 1-94-15</inkml:trace>
  <inkml:trace contextRef="#ctx0" brushRef="#br0" timeOffset="35457.86">11445 7076 562 0,'0'1'357'0,"4"3"11"16,20-1-138-16,10 4-19 15,20-1-37-15,6-1-41 16,-6-1-51-16,-4-3-21 15,-15-1-116-15</inkml:trace>
  <inkml:trace contextRef="#ctx0" brushRef="#br0" timeOffset="36168.82">12019 6962 792 0,'12'5'316'0,"13"4"-186"0,-2 9-53 0,-8 8-8 16,-8 5 7 0,-14 6-1-16,-8-3-1 15,-5-1-15-15,2-10-14 16,9-11-18-16,8-6-1 0,10-15-4 0,10-7-4 16,15-13-9-16,-9 9-8 31,-12 10-2-31,1 1-1 0,38-20 4 0,1 6 2 15,-14 18 8-15,-22 15 4 0,-7 7 13 32,-8 5 2-32,-6 4-2 0,1 3-2 0,-9-5-10 15,2-4-2-15,6-10-4 16,3-9-4-16,8-9-18 16,5-7-6-16,6-9-6 15,2-2 2-15,8 4 14 16,2 0 3-16,0 3 10 15,-2 8 5-15,-4 5 11 16,-2 8 4 0,-5 11 8-1,-6-3 4-15,-7 12-7 16,-2-2-2-16,-4 4-12 16,2 5 4-16,-2-7-161 15,2 0-398-15</inkml:trace>
  <inkml:trace contextRef="#ctx0" brushRef="#br0" timeOffset="36633.94">13098 7204 509 0,'1'-9'298'0,"2"-9"-22"15,-8-4-31-15,-10-3-48 16,-2-4-16-16,-11-1-44 16,-4 0-28-16,-5 11-52 15,-2 10-32-15,-6 18-26 16,3 8-9-16,10 12-3 15,6 6 3-15,15 2 1 0,11 0 5 16,11-5 6-16,10-4 3 16,16-11 6-16,3-4 2 15,8-17 6 1,-4-4 1-16,-6-14 3 16,-5-6 1-16,-12-2 0 15,-2-2 0-15,-7 6-6 0,-7 7-3 16,-4 10-11-16,-2 8-2 0,-4 11 2 15,1 3 1 1,1 18 0-16,2 2-1 16,1 5-3-16,7 6 0 15,4-4-46-15,7-5-93 0</inkml:trace>
  <inkml:trace contextRef="#ctx0" brushRef="#br0" timeOffset="37027.71">13333 7248 998 0,'-3'2'455'0,"-2"2"-183"15,4 6-154-15,4 4-36 16,9-1-19-16,3-1-13 15,3-4-11-15,3-2-5 16,-2-7-5-16,-1-6-1 16,2-5-3-16,-3-6-3 0,-1 2-6 15,-2 3-4 1,-6 8-17-16,-2 5-7 16,-3 12-5-16,1 10 2 15,-4 20 11-15,0 6 4 16,0 13 0-16,-4-1 0 15,-6-8 7-15,-6-6 12 16,-10-11 15-16,-6-4 9 16,-6-15 10-16,1-6-4 15,-3-15-9-15,3-13-7 0,13-9-74 16,2-8-55-16,14-5-168 16</inkml:trace>
  <inkml:trace contextRef="#ctx0" brushRef="#br0" timeOffset="37507.39">12901 6765 1108 0,'-5'-1'122'16,"2"0"-33"-16,3-4 61 0,0 4-38 16,3 0-49-16,27 0-19 15,71 1 7-15,-24 4 1 16,13 3-16-16,5 5-7 15,-10 0-9-15,-10-1-2 16,-28-3-6-16,-14-6-11 16,-24-5-41-16,-9-7-14 0,-15-6-3 15,-9-4 10-15,-1-6 38 16,0 0 8-16,10 4-4 16,6 3-7-16,11 14-13 15,7 6 2-15,12 15 12 16,4 9 12-16,6 9 30 15,-2 4 18-15,-16 1 46 16,-13-6 28-16,-22 2 30 16,-13-6-9-16,-9-5-44 15,1-3-33-15,8-14-107 0</inkml:trace>
  <inkml:trace contextRef="#ctx0" brushRef="#br0" timeOffset="74940.06">14284 7092 602 0,'0'3'262'0,"3"1"-96"16,29-1-73-16,13 0-7 15,34-4 12-15,13-5-11 16,17 2-36-16,6-1-11 16,-3 3-19-16,-5-2-24 15,-24 4-89-15,-17-2-42 16,-28 2-158-16</inkml:trace>
  <inkml:trace contextRef="#ctx0" brushRef="#br0" timeOffset="75162.59">14563 7163 525 0,'-1'-3'282'15,"7"2"-86"-15,6-2-51 16,22 3-74-16,11 0-20 16,16 1-8-16,9 1-5 15,5 4-13-15,0 1-4 16,-5 0-97-16,-7 0-136 16</inkml:trace>
  <inkml:trace contextRef="#ctx0" brushRef="#br0" timeOffset="75328.63">15173 7024 428 0,'6'-2'250'0,"8"0"2"15,7 2-163-15,-1 4-22 16,14 11-11-16,2 2-6 16,-3 7-11-16,-4-2-3 0,-19-4-7 15,-12 1-2 1,-22 1-11-16,-11 3-33 0,-16 2-180 0</inkml:trace>
  <inkml:trace contextRef="#ctx0" brushRef="#br0" timeOffset="75557.78">14329 6935 319 0,'-17'5'222'0,"-20"13"23"16,3 3-51-16,8 14-42 15,12 1-28-15,19-3-36 16,11 1-18-16,28-16-21 31,10-3-5-31,22-11-11 0,5-4-75 0</inkml:trace>
  <inkml:trace contextRef="#ctx0" brushRef="#br0" timeOffset="75840.58">14810 6472 523 0,'4'-14'297'16,"4"-14"-26"-16,1-4-86 16,-1 0-52-16,-2 0-11 15,-2 8-14-15,-3 4-5 0,-1 14-29 16,-2 10-17-16,1 21-33 16,1 11-17-16,6 15-7 15,3 2 0-15,6-3 3 16,1-6 0-16,4-13-19 15,-1-8-89-15,1-11-231 32</inkml:trace>
  <inkml:trace contextRef="#ctx0" brushRef="#br0" timeOffset="76152.86">14998 6200 920 0,'-17'-11'404'0,"-28"-9"-208"31,-5 6-62-31,-10 14-70 16,0 5-21-16,3 13-24 0,2 9-10 15,7 20-9-15,5 11-3 16,19 20-2-16,9 2 2 16,26-3 3-16,14-3 3 15,14-13 4-15,10-6 3 16,19-43 8-1,-35-7 7 1,2 1 9-16,108-2 8 0,5-40 35 0,-8-20 23 16,-105-25 32-16,-24-21 4 0,-39-6-39 15,-17 2-31-15,-23 25-52 16,-7 23-21-16,-3 34-20 16,2 15-14-16,16 22-273 15</inkml:trace>
  <inkml:trace contextRef="#ctx0" brushRef="#br0" timeOffset="76596.98">14548 7633 1174 0,'0'-10'453'15,"10"-16"-313"-15,7 9-42 0,11 11-45 16,2 4-11-16,1 11-23 16,0 6-8-16,-10 7 0 15,-12 5 0-15,-21 6-1 16,-9 3 0-16,-13 3-5 16,2-2 0-16,10-6-2 15,11-3-2-15,17-6-4 16,13-5-1-16,14-6-2 15,4-1 0-15,14-13-16 16,2 0-68-16</inkml:trace>
  <inkml:trace contextRef="#ctx0" brushRef="#br0" timeOffset="76916.42">14900 7517 1013 0,'-25'-19'468'16,"-32"-16"-224"-16,0-1-69 15,-3 10-103-15,3 13-34 0,-7 16-29 16,-6 13-3-16,-3 21-7 16,-2 14-3-16,19 17-4 15,10 8-1 1,33 17 4-16,16 2 2 16,30-3 3-16,20-8 1 0,34-22 6 15,11-14 2-15,22-36 4 16,3-12 2-1,-12-32 14-15,-10-14 40 0,-37-25 48 16,-24-8 15-16,-45-13 11 16,-19 2-30-16,-32 14-40 15,-11 9-15-15,-5 26-30 16,2 4-16-16,18 15-45 16,8 2-90-16,13 5-581 15</inkml:trace>
  <inkml:trace contextRef="#ctx0" brushRef="#br0" timeOffset="84534.69">1918 8397 935 0,'0'0'430'16,"0"2"-239"-16,-2 13-68 15,0 24-85-15,-3 13-26 16,3 30 17-16,0 9-3 16,2 11-5-16,7-1-3 15,0-28-3-15,4-14-1 16,2-34-2-16,2-12-2 0,-2-15-60 16,-1-17-76-16</inkml:trace>
  <inkml:trace contextRef="#ctx0" brushRef="#br0" timeOffset="84675.5">1877 8440 789 0,'-2'-2'397'0,"0"-4"-145"15,7 5-81-15,-5 1-91 16,30 0-27-16,74 2-20 16,-32-5-4-16,7 0-16 15,-6 2-12-15,-5 2-212 16</inkml:trace>
  <inkml:trace contextRef="#ctx0" brushRef="#br0" timeOffset="84863.11">1913 8723 725 0,'8'2'328'15,"15"0"-132"-15,15 1-80 16,16-3-43-16,14-2-22 0,4 2-96 16</inkml:trace>
  <inkml:trace contextRef="#ctx0" brushRef="#br0" timeOffset="86553.1">2210 9062 799 0,'2'-17'347'0,"-1"-4"-174"0,13-7-80 16,5-1-10-16,9 9-5 15,6 2-3-15,6 15-14 16,-4 8-12-16,-11 13-18 15,-14 9-6-15,-26 10 1 16,-12 0 1-16,-11 6-4 0,-3-2-4 16,12-6-11-1,10-5-2-15,20-13 0 0,13-7 2 16,16-8 1-16,9-2 1 16,10-5-2-16,4-1-2 15,4 2-29-15,-10-1-87 16</inkml:trace>
  <inkml:trace contextRef="#ctx0" brushRef="#br0" timeOffset="86955.58">2980 8764 468 0,'-1'-6'338'0,"-4"-6"28"16,-14-1-84-16,-11 10-86 15,-8 3-41-15,-9 8-51 16,1 4-23-16,11 3-54 0,9 0-18 15,20 4-16 1,10 0-1-16,23 4 8 0,12 4 3 16,17 2 3-16,-1 2 2 15,-9 0-2-15,-10-1-3 16,-26-6 2-16,-9-2 6 16,-17-4 14-1,-12-3 7-15,-8-6 6 16,-5-9-4-16,1-13-94 15,10-7-97-15</inkml:trace>
  <inkml:trace contextRef="#ctx0" brushRef="#br0" timeOffset="87137.46">3070 8845 497 0,'11'-11'384'0,"7"-4"10"16,-6 9-131-16,-6 6-55 15,0 16-97-15,-4 8-31 16,0 13-29-16,-2 4-8 16,-5 2-19-16,2 1-10 0,3-10-68 15,0-7-91-15</inkml:trace>
  <inkml:trace contextRef="#ctx0" brushRef="#br0" timeOffset="87273.63">3104 8613 880 0,'-1'-5'389'15,"-4"-5"-177"-15,6 10-173 16,4 0-38-16,8 8-187 16</inkml:trace>
  <inkml:trace contextRef="#ctx0" brushRef="#br0" timeOffset="87523.53">3276 8853 657 0,'13'23'362'0,"9"20"-74"16,-1-3-117-16,-4-7-29 15,-9-10-17-15,-4-6-9 16,-3-11 4-16,0-4-3 16,2-12-25-16,1-9-13 15,4-12-42-15,5-5-21 16,7-1-20-16,5 5-6 15,4 12-3-15,-3 9 2 16,2 18 3-16,-6 8 2 16,-5 18 2-16,3 7 3 15,-10 3 2-15,-2 0 4 0,-7-8 4 16,0-3-66 0</inkml:trace>
  <inkml:trace contextRef="#ctx0" brushRef="#br0" timeOffset="88005.14">4205 8281 750 0,'-26'9'372'16,"-17"7"-122"-16,-17 29-94 0,1 16-16 15,1 22-48 1,8 10-23-16,22 13-35 15,8 0-4-15,36-6-2 16,14-5-1-16,19-28-2 16,5-13-3-16,8-19-11 15,3-11-17-15,2-13-170 16</inkml:trace>
  <inkml:trace contextRef="#ctx0" brushRef="#br0" timeOffset="88280.53">4491 8655 1154 0,'-13'-7'476'0,"-17"-5"-290"16,-6 6-57-16,-2 10-71 0,1 6-31 16,-3 19-30-16,9 7-4 15,13 14 0-15,0 7 5 16,36 3 2-16,8-5 2 15,20-14 4-15,11-10 1 16,-9-21 5-16,-3-8 3 16,-21-12 13-16,-11-5 10 15,-21-11 5-15,-11-3-3 0,-23-7-17 16,-9 3-13 0,-2 12-23-16,2 6-6 0,24 17-262 15</inkml:trace>
  <inkml:trace contextRef="#ctx0" brushRef="#br0" timeOffset="88597.82">4774 8821 764 0,'-13'-17'478'0,"-12"-9"-27"16,-4 4-246-16,0 6-63 15,-1 14-102-15,3 3-33 16,3 16-33-16,5 8-3 16,7 13 7-16,8 7 7 15,15 2 15-15,6-6 2 0,19-11 9 16,-4-9 3-16,13-15 6 16,-1-4 6-1,-12-9 22-15,1-7 14 0,-25-4 14 16,-6-10-3-16,-10-5-30 15,-5-2-39-15,1 0-184 16,7 7-233-16</inkml:trace>
  <inkml:trace contextRef="#ctx0" brushRef="#br0" timeOffset="88812.48">4938 8673 878 0,'-3'-1'413'16,"-5"-5"-161"-16,4 8-181 0,10 4-36 16,7 2-27-16,5 1 4 15,10 0 15-15,-8-5 2 16,-7-4 9-16,-4-2 4 16,-10-4 0-16,-3-2-2 15,-3 0-87-15,-5-2-200 16</inkml:trace>
  <inkml:trace contextRef="#ctx0" brushRef="#br0" timeOffset="89021.02">4993 8384 1095 0,'5'-10'503'15,"15"1"-249"-15,7 7-67 16,19 26-99-16,-3 16-26 0,17 33-32 15,-2 12-10-15,-21 26-17 16,-6 8-9-16,-41-10 3 16,-10-4 2-1,-11-29 3-15,-2-15 3 0,6-21-69 16,0-15-70-16</inkml:trace>
  <inkml:trace contextRef="#ctx0" brushRef="#br0" timeOffset="89476.64">5774 8753 757 0,'-6'-5'477'0,"-2"-3"30"15,-1 0-290-15,3 7-146 16,1 1-38-16,3 3-191 16</inkml:trace>
  <inkml:trace contextRef="#ctx0" brushRef="#br0" timeOffset="89744.51">5746 8939 806 0,'3'11'340'15,"7"18"-184"-15,1 7-40 0,6 15-28 16,-6 7-12-16,-11 10-9 16,-6 3 6-16,-13-3 2 15,-3-1-6-15,-8-15 5 16,-1-12-7-1,-4-20 1-15,-1-13 2 0,6-20-24 16,0-17-21-16,11-19-121 16,7-11-78-16,12-7-321 15</inkml:trace>
  <inkml:trace contextRef="#ctx0" brushRef="#br0" timeOffset="90202.85">5568 8456 635 0,'5'0'294'0,"9"-3"-102"0,13 3-106 15,23 0-6-15,18-4-12 16,7 4-13-16,1 0-20 16,-20 0-9-16,-21 5-10 15,-14-2-3-15,-14-3 3 16,-7 0-2-16,-9-6-4 15,-5-8 0-15,-2-6-4 16,1-1-1-16,9 3 0 16,2 5-4-16,8 11 0 0,7 1 2 15,6 11 6-15,5 6 10 16,-5 11 17-16,-5 4 21 0,-16 2 38 16,-3 1 5-1,-9-5-15-15,0-5-19 16,9-5-78-16,-4-6-85 0</inkml:trace>
  <inkml:trace contextRef="#ctx0" brushRef="#br0" timeOffset="90590.97">6247 9027 848 0,'4'0'406'0,"11"3"-129"16,27-3-139-16,12 3-20 16,32-1-38-1,-4-4-28-15,0 1-24 16,-9-4-6-16,-33-2-7 15,-10 5 2-15,-28-5-64 16,-7 0-79-16</inkml:trace>
  <inkml:trace contextRef="#ctx0" brushRef="#br0" timeOffset="92957.03">7323 8636 832 0,'3'-7'426'16,"0"-7"-137"-16,-3 14-72 0,-4 19-106 15,-2 12-37-15,-3 27-39 16,-3 11 4-16,4 14-7 16,-4-5-4-16,12-14-7 15,2-16-4-15,1-26-42 0,5-7-39 16,-6-19-90-1,0-8-55-15,-4-14-73 16,-9-13 21-16,-8-20 41 16,-5-10 64-16,-2-14 182 15,5 0 38-15,12 13 118 0,6 9 20 16,15 19-34-16,11 11-18 16,16 8-75-16,12 10-35 0,9 8-36 31,7 4-7-31,8 10 1 0,2 1 2 0,4 11-139 31</inkml:trace>
  <inkml:trace contextRef="#ctx0" brushRef="#br0" timeOffset="93150.5">7233 8739 676 0,'9'3'290'16,"8"3"-139"0,24-4-58-16,11-1-13 0,21-1-19 15,-1 0-21-15,0 3-109 0,-10 1-157 16</inkml:trace>
  <inkml:trace contextRef="#ctx0" brushRef="#br0" timeOffset="93386.29">7534 9156 619 0,'10'-3'375'0,"5"-2"-10"16,5-9-197-16,5-2-34 16,-1-8-54-16,0-2-25 15,-3 6-28 1,-3 4-1-16,-8 10-9 15,-1 9 7-15,-5 13 9 16,0 12 2-16,-1 11 8 0,1 0-3 16,-1 2-10-16,-2-9-5 15,-1-12-44-15,8-5-86 16</inkml:trace>
  <inkml:trace contextRef="#ctx0" brushRef="#br0" timeOffset="93746.83">7966 8988 1178 0,'0'-1'461'0,"-3"-4"-327"0,6 0-68 16,-3 4-55-16,0 0-102 0</inkml:trace>
  <inkml:trace contextRef="#ctx0" brushRef="#br0" timeOffset="94295.48">8571 8815 517 0,'-13'-8'362'15,"-22"-7"47"-15,-5 3-134 0,-5 4-118 0,5 5-44 16,11 3-69 0,4 2-26-1,17 10-32-15,2 4-9 16,15 7-2-16,13 4 4 15,14 7 12-15,12 0 4 0,1 1 5 16,-5 2 4-16,-19-4 13 16,-16-5 15-1,-23-3 21-15,-15-5 5 0,-16-11 1 16,4-2-9-16,4-13-19 16,7-3-15-16,15-6-103 15,-2-3-80-15</inkml:trace>
  <inkml:trace contextRef="#ctx0" brushRef="#br0" timeOffset="94484.67">8703 8889 1024 0,'3'-5'483'15,"2"4"-214"-15,-5 4-55 16,-1-3-93-16,-3 21-36 15,-11 45-35-15,7-27-17 16,0-7-45-16,-1-1-93 0,8-9-373 16</inkml:trace>
  <inkml:trace contextRef="#ctx0" brushRef="#br0" timeOffset="94631.43">8668 8603 943 0,'2'-11'390'16,"0"-5"-225"-16,2 10-124 16,3 6-31-16,0 6-91 15,1 3-110-15</inkml:trace>
  <inkml:trace contextRef="#ctx0" brushRef="#br0" timeOffset="94859.15">8816 8779 654 0,'5'19'353'0,"6"26"-87"0,2 1-36 15,-6-1-63-15,-6-9-28 16,-3-9-27-16,-2-10-14 16,2-7-19-16,0-6-7 15,2-14-19 1,0-6-8-16,4-16-22 0,8-1-13 16,9 0-14-1,6 4-5-15,0 9-8 0,1 11-2 16,-5 17 4-16,-6 6 4 15,-4 15 10-15,-5 0 3 16,0 4 7-16,-1-3 3 16,0-9-373-16</inkml:trace>
  <inkml:trace contextRef="#ctx0" brushRef="#br0" timeOffset="95407.09">9615 8505 860 0,'-12'-6'383'0,"-25"4"-182"16,-11 9-57-16,-12 33-76 15,2 9-19-15,9 25-32 16,9 15-9-16,30 14-4 16,10 0-1-16,27-12 3 15,16-13 1-15,25-23 6 16,13-12 0-16,12-20-76 16,0-7-169-16</inkml:trace>
  <inkml:trace contextRef="#ctx0" brushRef="#br0" timeOffset="95708.36">9654 8863 822 0,'-4'-30'397'0,"-7"-23"-149"16,17 7-103-16,12 6-35 15,18 10-47-15,7 6-23 0,12 18-13 16,0 8-1-16,-10 19-10 15,-7 9-4 1,-34 7-4-16,-11 7 3 16,-28 12 11-16,-15 3 0 15,-3 2-5-15,3-6-3 0,16-19-8 16,12-8-4-16,28-13 1 16,9-8-2-16,18-7 2 15,7-2 0-15,11-1-1 16,4-2-2-16,3 4-99 15,4-1-139-15</inkml:trace>
  <inkml:trace contextRef="#ctx0" brushRef="#br0" timeOffset="96022.05">10358 8747 1012 0,'-20'-6'425'0,"-20"-5"-240"0,-5 4-50 16,0 10-62-16,1 7-31 15,4 18-53-15,4 8-12 0,13 17-7 16,9 5 2-16,19 1 17 16,11-2 6-16,26-16 12 15,10-8 8 1,6-19 16-16,3-12 10 15,-4-14 33-15,-11-8 8 16,-14-20 13-16,-11-5-2 16,-29-20-28-16,-8-8-13 0,-14 7-46 15,-4 10-36-15,5 24-128 16,6 14-110-16</inkml:trace>
  <inkml:trace contextRef="#ctx0" brushRef="#br0" timeOffset="96267.5">10503 8628 474 0,'-7'-7'327'0,"-6"-6"17"0,0 8-127 15,6 6-122-15,3 3-43 16,10 5-29-16,5-1 8 15,9-4 42-15,0 0 13 16,-4-7 14-16,-7-2-5 16,-10-3-28-16,-7-2-13 15,-10 3-29-15,-1-1-35 0,3 8-266 16</inkml:trace>
  <inkml:trace contextRef="#ctx0" brushRef="#br0" timeOffset="96556.56">10660 8491 724 0,'10'0'377'0,"14"9"-105"0,10 13-80 16,5 25-99-16,1 17-11 16,5 33-10-16,-9 11-5 0,-20 4-21 15,-17-9-7-15,-32-22-17 16,-5-15-1 0,-4-20 4-16,10-8 3 0,9-18-2 15,8-5-83-15</inkml:trace>
  <inkml:trace contextRef="#ctx0" brushRef="#br0" timeOffset="97495.6">11272 8822 1318 0,'1'-5'546'0,"-1"-4"-337"15,0 0-74-15,0 2-94 16,-2 4-26-16,8 6-91 16,4 3-99-16</inkml:trace>
  <inkml:trace contextRef="#ctx0" brushRef="#br0" timeOffset="97778.06">11266 9027 1126 0,'-6'7'434'16,"-2"14"-304"-1,6 9-66-15,8 23-40 0,0 11-8 0,-4 22-11 16,0 6 4-16,-12-5 3 15,1-4 7-15,-4-23 12 16,-8-15 7-16,-4-21 16 16,-6-11 5-1,-3-23 0 1,4-12-22-16,11-16-91 0,7-8-90 16</inkml:trace>
  <inkml:trace contextRef="#ctx0" brushRef="#br0" timeOffset="98185.45">10955 8559 744 0,'1'-1'298'0,"12"3"-182"16,9-2-35-16,21 1-30 15,13 4 8-15,18-2-5 16,-1 3-5-16,-1-1-8 16,-10-2-11-16,-22-4-12 31,-7-1-3-31,-23-8-30 15,-4 1-20-15,-10-8-16 16,-4-3-1-16,-1-3 18 16,2 3 15-16,7 9 13 15,2 4 6-15,12 12 5 16,0 5 9-16,2 3 34 0,-2 8 27 16,-13 1 34-16,-2-1 3 15,-8 1-28-15,1-3-26 16,1-4-210-16</inkml:trace>
  <inkml:trace contextRef="#ctx0" brushRef="#br0" timeOffset="98485.88">11764 8979 990 0,'13'0'443'0,"12"3"-201"15,18-3-142-15,6 3-21 16,7 0-41-16,-3-2-11 15,-5 2-13-15,-6 1-34 16,-9-2-161-16,-9 2-222 16</inkml:trace>
  <inkml:trace contextRef="#ctx0" brushRef="#br0" timeOffset="98665.33">11756 9124 1019 0,'6'1'436'0,"16"-1"-206"16,12 2-29-16,18-1-33 15,12-1-21-15,4 0-66 16,-8 0-22-16,-10 4-23 16,-12-1-93-16</inkml:trace>
  <inkml:trace contextRef="#ctx0" brushRef="#br0" timeOffset="99470.34">12557 8928 627 0,'8'-5'336'0,"14"-3"-91"0,3 8-36 0,3 13-85 15,-2 8-26-15,-10 13-19 16,-5 2-9 0,-9 2-7-16,-8-2-10 15,-5-8-16-15,2-1-9 16,-3-14-9-16,8-5 1 0,4-13-12 15,6-5-10-15,8-12-10 16,-2-9-4-16,13-5 1 16,-2-2 6-16,3 5 5 15,4 7 1-15,-2 17 6 16,-6 5 8-16,-4 21 13 16,-4 6 5-16,-11 8 1 15,-5-1-2-15,-7-3-10 16,-1-2-5-16,3-7-3 15,4-4 0-15,8-13-4 16,4-3-5-16,10-16-1 16,1-1 0-16,5-15 0 15,1 1 2-15,4 2-2 16,2 3 0-16,-3 13 1 16,-6 5 6-16,-9 12 23 15,-1 10 8-15,-9 13 16 16,1 6-1-16,-5 0-15 0,-4 0-6 15,1-6-18-15,1-5 3 16,11 1-181-16</inkml:trace>
  <inkml:trace contextRef="#ctx0" brushRef="#br0" timeOffset="100099.02">13640 9090 656 0,'3'-7'319'0,"3"-10"-103"15,7 2-25-15,-7-2-23 16,-5-6-12-16,-4-3-23 16,-7-1-15-16,-10-5-41 15,-4 4-23-15,-9 13-41 16,-10 7-16-16,-4 18-19 16,2 14-1-16,7 11 0 15,9 1 4-15,20 5 5 16,9-6 5-1,17-6 11-15,11-4 4 0,13-15 7 16,2-3 4-16,1-10 5 16,-3-6 2-16,-13-10 2 0,-2-3-2 15,-17-8-3-15,-5 3-3 16,-4 4-10 0,1 9-9-16,-1 14-13 0,-3 4-1 15,2 14 3-15,-6 2 5 16,8 8 9-1,9 1 1-15,9 1 15 16,-2-5-76-16,8-2-459 16</inkml:trace>
  <inkml:trace contextRef="#ctx0" brushRef="#br0" timeOffset="100733.88">13847 9113 627 0,'-2'-3'326'15,"-4"1"-102"-15,-1 3-43 16,-5 8-77 0,3 7-31-16,2 4-30 0,1-3-6 15,12 0-7-15,6-3-4 16,9-6 0-16,6-2 2 16,1-9 7-16,2-3 0 15,-2-8-1-15,-5-3-1 16,-6 1 4-16,-4-3 12 15,-8 6 11-15,-5 3 1 16,-1 9-22-16,-4 4-20 0,1 16-25 16,4 10-8-16,7 16 0 15,1 12 4-15,-2 15 4 16,-5 1 3-16,-8-5 1 16,-10-8 3-16,-11-17 7 15,-6-11 7-15,-9-11 18 16,2-8 12-16,-1-18 10 15,3-7-1-15,15-9-17 16,4-7-14-16,19-2-39 16,6-4-58-16</inkml:trace>
  <inkml:trace contextRef="#ctx0" brushRef="#br0" timeOffset="101247.45">14282 9034 1004 0,'0'0'525'0,"-2"-1"-158"16,2 1-174-16,0 0-66 16,0-1-49-16,0-1-124 15</inkml:trace>
  <inkml:trace contextRef="#ctx0" brushRef="#br0" timeOffset="101637.39">14684 8863 844 0,'0'-6'437'0,"0"-2"-140"16,-2 3-167-16,-1 2-61 15,-2 5-108-15,4-2-117 16</inkml:trace>
  <inkml:trace contextRef="#ctx0" brushRef="#br0" timeOffset="101907.94">14659 9078 879 0,'0'10'365'0,"0"17"-214"15,4 4-33-15,0 13-57 16,4 10-14-16,-1 14-25 0,-7 7-7 15,-10-5 29 1,-10-7 12-16,-14-14 27 16,-7-18 13-16,-6-13-14 15,-6-16-3-15,7-17-23 0,8-10-17 16,22-22-71 0,12-7-57-16,18-15-196 15</inkml:trace>
  <inkml:trace contextRef="#ctx0" brushRef="#br0" timeOffset="102589.88">14393 8638 805 0,'-1'-1'401'0,"2"-2"-150"0,9 1-74 16,24 2-82-16,11 0-24 15,21 1-8 1,17 2-9-16,8 5-15 0,1-2-8 16,-9-1-10-16,-15-1-1 15,-29-5 1 1,-14-4-1-16,-20 1-23 0,-8-4-15 16,-9 0-18-16,-3 0-4 15,-6-3 12-15,3-1 3 16,4 1-1-16,2 1-3 15,10 5-12-15,3 5 6 16,8 0 7-16,4 8 4 16,10 3 22-16,2 5 6 0,2 6 24 15,-4-2 24 1,-12 7 38-16,-11-2 19 16,-20 1 45-16,-7 0 3 0,-11-3-24 15,1-3-23-15,7-10-69 16,4-5 345-16</inkml:trace>
  <inkml:trace contextRef="#ctx0" brushRef="#br0" timeOffset="112364.34">2077 9881 694 0,'-15'-3'335'0,"-28"5"-108"0,-13 12-45 32,-21 27-27-32,-6 17-31 0,10 25-50 15,13 14-17 1,30 19-34-16,23 2-7 15,34-7-7-15,20-8-1 0,22-25 0 16,11-10 1-16,8-25-115 16,1-14-189-16</inkml:trace>
  <inkml:trace contextRef="#ctx0" brushRef="#br0" timeOffset="112724.78">2231 10271 571 0,'1'7'257'0,"5"17"-57"0,-2 12-62 16,1 23-4-16,0 3 6 15,-2-2-43-15,4-4-31 16,1-17-33-16,2-11-9 15,-1-17 6-15,-3-10 12 16,-2-17 9-16,-3-5 4 16,-4-15-8-16,-6-7-12 15,-11-19-9-15,-3-11-6 16,1-6-9-16,4 3-5 0,8 19-7 16,5 11-4-1,6 19-4-15,2 5-2 0,6 0-11 16,9 8-5-16,8 2-4 15,13 3 0-15,24 8-8 16,5-2-75-16</inkml:trace>
  <inkml:trace contextRef="#ctx0" brushRef="#br0" timeOffset="112942.93">2210 10368 639 0,'-1'0'377'16,"7"-3"-23"-16,17 2-157 16,32-1-127-16,18 1-12 15,12 3-28-15,1 4-13 16,-6 2-156-16</inkml:trace>
  <inkml:trace contextRef="#ctx0" brushRef="#br0" timeOffset="113263.03">2542 10581 1003 0,'5'-2'391'0,"4"-3"-234"16,15-1-146-16,16 3-15 16,2 5 3-16,-1 4 1 15,-15 7 13-15,-13 3 11 16,-25 7 19-16,-7 3 6 16,-16 2 3-1,2-4-4-15,0-5-12 16,8-5-5-16,14-8-19 15,1-2-12-15,14-1-12 0,3 2-3 16,13 1 7-16,5 1 8 16,10 2 2-16,6-1-1 15,-1-1-26 1,9 0-145-16</inkml:trace>
  <inkml:trace contextRef="#ctx0" brushRef="#br0" timeOffset="113605.84">3261 10491 715 0,'-10'-7'365'0,"-10"-11"-99"16,-7 2-47-16,2 10-70 0,-6 1-30 15,4 10-50 1,3 4-23-16,4 6-27 0,9 5-10 16,11 2-11-1,8 2-2-15,23 1 2 0,11-2 1 16,12 4 5 0,0-2 3-16,-14-3 2 0,-10 0 0 15,-23-5 7-15,-14-2 3 16,-20-6 8-1,-12-2 3-15,-14-10-6 0,4-3-7 16,5-9-116 0,9 1-71-16</inkml:trace>
  <inkml:trace contextRef="#ctx0" brushRef="#br0" timeOffset="113789.53">3435 10521 868 0,'2'-5'462'0,"3"-5"-101"16,-2 5-78-16,-3 12-117 16,-2 5-52-16,1 11-81 15,-1 1-11-15,4 10-9 16,0 0-6-16,0-2-75 16,3 0-108-16</inkml:trace>
  <inkml:trace contextRef="#ctx0" brushRef="#br0" timeOffset="113929.23">3427 10232 1155 0,'-1'-8'480'0,"-5"-9"-278"16,1 11-153-16,5 4-41 15,1 8-142-15,7 6-200 16</inkml:trace>
  <inkml:trace contextRef="#ctx0" brushRef="#br0" timeOffset="114166.2">3582 10503 849 0,'3'12'412'16,"2"14"-137"-16,-1-2-84 16,-5-7-77-16,-2-1-24 0,3-5-35 15,0-8-7-15,2-5-11 16,1-9-9-16,6-7-22 15,4 1-11-15,10-1-14 16,5 2-1-16,2 11 9 16,-6-4 5-16,3 18 9 15,-3 6 8-15,-11 12 20 16,5 4 5-16,-15-6 0 0,2 0-5 16,2-7-40-1</inkml:trace>
  <inkml:trace contextRef="#ctx0" brushRef="#br0" timeOffset="114595.85">4537 10040 653 0,'-17'0'344'0,"-34"7"-90"16,-7 13-78-16,-1 21-93 0,-1 11-21 16,19 23-26-1,13 8-3-15,26 8-7 0,5-2-1 16,16-15-9-1,4-13-4-15,15-17-9 16,8-9-36-16</inkml:trace>
  <inkml:trace contextRef="#ctx0" brushRef="#br0" timeOffset="114898.19">4903 10417 997 0,'-16'-26'448'0,"-8"-19"-212"0,-8 6-103 16,-4 6-31-16,-2 21-60 16,-1 12-27-1,-3 23-25-15,0 12-4 16,8 20 8-16,5 5 1 16,20 0 0-16,9-4 0 15,18-10 0-15,13-7 3 16,11-14 6-16,9-8 7 15,1-15 10-15,-8-6 5 0,-17-11 21 16,-15-2 7-16,-29-6 9 16,-16 0-4-16,-23-1-23 15,-5 2-11-15,5 5-25 16,13 4-51-16,21 4-188 16</inkml:trace>
  <inkml:trace contextRef="#ctx0" brushRef="#br0" timeOffset="115237.77">5111 10507 574 0,'-8'-10'387'15,"-8"-14"65"-15,-2-2-183 16,-1 8-101-16,0 1-46 15,-2 13-78-15,-1 8-31 0,-4 14-19 16,1 11-1 0,3 8 2-16,6 3 3 0,16 3-5 15,8-4 0-15,20-3 3 16,5-5 3-16,15-15 9 16,5-8 6-16,-2-14 13 15,0-8 12-15,-16-8 27 16,-15-6 16-16,-20-7 3 15,-10 3-14-15,-21-7-41 16,-5 9-24-16,-2 7-162 16,7 1-152-16</inkml:trace>
  <inkml:trace contextRef="#ctx0" brushRef="#br0" timeOffset="115490.1">5241 10332 639 0,'-3'-5'314'15,"-4"-5"-99"-15,98 75 371 63,0-68-520-48,-91 0 91-15,0-3-38 0,-11-8-35 16,-8-1-28-16,-6 3-20 16,-5 2-102-16</inkml:trace>
  <inkml:trace contextRef="#ctx0" brushRef="#br0" timeOffset="115717.11">5434 10136 1197 0,'10'-6'527'0,"6"-1"-262"16,14 19-156-16,8 13-37 16,7 33-33-16,1 17-4 15,-24 23-7-15,-16 6-3 16,-34-5-8-16,-11-11-2 15,-2-20-3-15,4-12-23 16,17-28-103-16</inkml:trace>
  <inkml:trace contextRef="#ctx0" brushRef="#br0" timeOffset="116149.85">6011 10606 1124 0,'32'3'470'0,"40"2"-286"16,8 5-41-16,-3-2-71 15,-7 3-27-15,-18-5-77 16,2 0-474-16</inkml:trace>
  <inkml:trace contextRef="#ctx0" brushRef="#br0" timeOffset="116511.22">6690 10416 1046 0,'4'-3'432'15,"4"7"-252"-15,0 9-37 16,5 20-56-16,1 11-7 15,1 8-24-15,0 3-10 16,-4-4-14-16,1-4-9 16,1-13-7-16,-3-12 4 0,0-21 17 15,-4-8 2-15,-14-22 8 16,3-4-5-16,-10-14-14 16,-4-5-2-1,-6-19-6-15,-8-11-1 0,1-4-10 16,9 1-7-1,9 25-12-15,11 16-9 16,18 22-12-16,8 9-1 0,26 8 2 16,12 3 2-16,17 4 7 15,10 1 11-15,13 5-208 16</inkml:trace>
  <inkml:trace contextRef="#ctx0" brushRef="#br0" timeOffset="116717.52">6660 10501 957 0,'0'3'431'0,"9"-2"-181"0,19-1-101 16,25 1-97-16,10-1-10 15,6 7-30-15,1 1-11 16</inkml:trace>
  <inkml:trace contextRef="#ctx0" brushRef="#br0" timeOffset="116970.28">7070 10761 985 0,'8'-2'400'0,"11"-8"-231"16,6-1-35-16,3-6-26 0,0-4-11 0,-4-3-23 16,-2-1-7-16,-4 3-11 15,-6 2 1-15,-3 9 12 16,-3 6-6-16,-1 9-7 16,-1 8-9-1,7 17-31-15,0 6 1 0,2 14-3 16,-1 3-4-16,-4-5-4 31,-4-9-61-31</inkml:trace>
  <inkml:trace contextRef="#ctx0" brushRef="#br0" timeOffset="117500.4">7987 10508 561 0,'-13'-2'303'16,"-22"-5"-47"-16,-2 6-55 16,-4 1-53-16,-3 5-22 15,9 5-52-15,4-2-25 16,13 7-42-16,10 0-8 16,18 6-6-16,13 4 6 15,13 3 11-15,5 2 2 16,1 0 0-16,-8-4 2 15,-13-6 4-15,-15-2 8 0,-20-7 9 16,-17-2 3-16,-12-11-26 16,-4-5-67-16,4-11-208 15</inkml:trace>
  <inkml:trace contextRef="#ctx0" brushRef="#br0" timeOffset="117676.64">8047 10531 963 0,'7'-4'457'0,"5"0"-193"16,-2 4-51-16,-2 14-93 15,-1 4-37-15,-1 7-45 0,1 6-12 16,-4 4-14 0,-3 4-11-16,3-5-201 15,-2 1-188-15</inkml:trace>
  <inkml:trace contextRef="#ctx0" brushRef="#br0" timeOffset="117823.77">8058 10318 1184 0,'-4'-10'490'0,"1"-6"-290"15,2 9-151-15,3 2-40 16,8 13-101-16,1 5-154 15</inkml:trace>
  <inkml:trace contextRef="#ctx0" brushRef="#br0" timeOffset="118063.23">8298 10574 740 0,'5'13'359'0,"10"14"-128"16,-3 7-65-16,-8-3-67 15,0-1-23-15,-4-5-30 16,0-5-8-16,0-10-5 0,-4-7 9 15,4-13 3 1,0-7-3-16,8-8-14 16,4-2-21-16,6 2-14 15,4 3 0-15,6 7 18 16,3 6 22-16,-1 13 37 16,-2 9 7-16,-9 9-2 15,-4 3-12-15,-3 4-33 16,-3-3 9-16</inkml:trace>
  <inkml:trace contextRef="#ctx0" brushRef="#br0" timeOffset="118512.29">9007 10129 865 0,'-15'10'349'0,"-26"18"-181"0,1 16-36 16,1 32-25-16,4 14-2 15,25 11-44-15,5 2-14 16,18-8-22-16,14-10-6 16,22-14-9-1,10-10-3-15,27-24-8 0,3-11-52 16</inkml:trace>
  <inkml:trace contextRef="#ctx0" brushRef="#br0" timeOffset="118810.79">9194 10490 960 0,'0'-23'394'0,"9"-20"-232"16,8 3-34-16,12 16-18 15,4 6-8-15,2 17-22 16,0 10-13-16,-5 16-33 0,-4 6-8 15,-19 8 1 1,-11 1 2-16,-22 3-1 16,-5 0 0-16,5-4-13 15,2-2-7-15,18-12-11 16,6-4-5-16,12-8-7 0,6-4 1 16,16 1 4-1,0-2-2-15,10-2-85 16,4 0-86-16</inkml:trace>
  <inkml:trace contextRef="#ctx0" brushRef="#br0" timeOffset="119079.57">9837 10586 886 0,'-7'-8'427'0,"-16"-17"-145"16,-4-2-48-16,-5-3-68 15,-7 0-35-15,-2 15-69 0,-1 7-26 16,-2 24-36-1,5 10-3-15,10 15-2 0,12 6-4 16,22 0-5-16,16-1 2 16,25-8 0-16,8-4 4 15,12-15 14-15,-8-11 5 16,-16-12 13-16,-7-10 6 16,-21-14 2-16,-7-2-6 15,-7-4-30-15,-12-4-36 0,-9 3-131 16,2 1-191-1</inkml:trace>
  <inkml:trace contextRef="#ctx0" brushRef="#br0" timeOffset="119309.06">9882 10364 612 0,'0'-3'354'31,"0"-1"-93"-31,-7 7-107 0,6-3-28 0,-1 0-74 16,-3 12-11-16,1 43 6 16,16-38 3-1,5-6 2-15,7-1 3 16,-7-15 2-16,0-2 0 16,-10-7-10-16,-4 2-10 0,-4 2-68 15,-3 5-106-15</inkml:trace>
  <inkml:trace contextRef="#ctx0" brushRef="#br0" timeOffset="119530.39">10031 10189 1119 0,'14'1'472'0,"22"11"-265"15,7 11-43-15,4 33-42 16,-1 17-18-16,-13 17-28 16,-8 8-17-16,-26-9-21 15,-16-6-6-15,-19-8-5 16,-6-10-4-16,4-15-5 0,3-12-41 16</inkml:trace>
  <inkml:trace contextRef="#ctx0" brushRef="#br0" timeOffset="119999.74">10365 10108 706 0,'3'-3'323'0,"14"4"-135"16,13 9-40-16,34 30-32 0,14 20 10 16,7 38 5-16,-3 11-12 15,-37 13-12 1,-23 0-19-16,-37 4-23 15,-22-6-8-15,-18-18-20 16,-8-15-6-16,10-44-7 16,8-17-10-16,19-26-133 0,16-11-111 15</inkml:trace>
  <inkml:trace contextRef="#ctx0" brushRef="#br0" timeOffset="120256">11155 10644 1010 0,'4'-2'524'0,"-4"-5"-157"16,2 5-102-16,-3 1-154 0,0 0-54 16,0-1-113-1,0 1-113-15</inkml:trace>
  <inkml:trace contextRef="#ctx0" brushRef="#br0" timeOffset="120474.58">11172 10836 849 0,'0'25'369'0,"-2"29"-201"0,7 11-42 16,7 17-24-16,-12 0 3 16,-7 6-3-16,-14-1-3 15,-15-17-40-15,0-10-8 16,-6-28 3-16,-1-14-1 15,3-25 2-15,4-14-15 16,13-25-96-16,14-8-80 16</inkml:trace>
  <inkml:trace contextRef="#ctx0" brushRef="#br0" timeOffset="120914.97">11006 10386 780 0,'-6'-4'390'0,"-2"-4"-126"0,7 2-71 16,12 5-82-16,13 2-30 16,22 5-32-16,9-1-10 15,10 4-7-15,2 4-5 16,-4-2-8-16,-5-1-2 16,-15-5-4-16,-11-5 1 15,-19-4 4-15,-10-3 1 16,-7-4-3-16,-4-3-1 0,2 1-10 15,4 4-7-15,4 4-15 16,5 5-3-16,1 7-5 16,7 5 3-16,-1 8 13 15,-4 4 7-15,-4-1 11 16,-11-4 5-16,-3-2-1 16,0-2 34-16</inkml:trace>
  <inkml:trace contextRef="#ctx0" brushRef="#br0" timeOffset="121174.54">11870 10631 1038 0,'14'0'497'16,"10"2"-196"0,18-2-157-16,11 0-34 0,3 0-57 15,-3-1-15-15,-7 1-24 16,-12 0-9-16,-10 1-81 16,-4 0-75-16,-12 3-354 15</inkml:trace>
  <inkml:trace contextRef="#ctx0" brushRef="#br0" timeOffset="121340.9">11924 10764 656 0,'0'3'370'0,"5"6"-25"16,7-2-61-16,21 2-57 15,7-3-22-15,12-4-57 16,2-1-34-16,-9-4-51 15,-7-2-22-15,-4 2-118 16</inkml:trace>
  <inkml:trace contextRef="#ctx0" brushRef="#br0" timeOffset="122230.99">12695 10581 557 0,'10'-7'340'0,"7"-1"-34"0,6 6-80 0,3 13-86 16,-8 11-38-16,-6 10-35 16,-9 4-13-1,-6 2-19-15,-4-3-6 16,-1-10-11-16,0-5-6 15,5-11 0-15,1-8-1 16,8-15-1-16,6-8 1 16,7-13-5-1,5-2-1-15,6 1-5 16,3 0 11-16,7 13 31 16,-2 8 11-16,-7 18 20 15,-7 8-2-15,-12 16-22 16,-7 1-5-16,-8 2-13 0,-6 5-7 15,-4-8-11-15,4-4-5 16,5-12-17-16,4-6-12 16,13-16-6-16,4-4-1 15,10-12 9-15,2-3 8 16,4 4 6-16,-4 6 3 16,-5 7 11-16,-2 7 8 15,-5 10 13-15,-2 7 3 0,-2 10 2 16,-4 4-3-16,-8-2-6 15,0 0-8-15,-1-2-14 16,2-4-25-16,6-5-217 16</inkml:trace>
  <inkml:trace contextRef="#ctx0" brushRef="#br0" timeOffset="122689.31">13724 10722 625 0,'7'-6'369'16,"2"-7"-34"-16,6-1-63 15,-6-5-75-15,-5-4-23 0,-8-4-39 16,-7 2-27-16,-13 2-45 15,-7 6-22 1,-4 10-27-16,-4 5-7 0,-5 14-8 16,2 5-1-16,4 9-5 15,10 7-2-15,26 7 0 16,12 2 1-16,20-5 2 16,10-10 3-16,2-14 5 15,1-9 5-15,-6-14 7 16,-2-6 2-16,-8-8 3 15,1-2-1-15,-9-4 3 16,-9-2 3-16,-5 6 4 16,-7 5 1-16,-3 14-7 15,-5 4-7-15,4 14-11 16,-3 4-3-16,8 13-1 16,1 7-2-16,8-2-3 15,5 4-7-15,7-7-140 16,6-2-134-16</inkml:trace>
  <inkml:trace contextRef="#ctx0" brushRef="#br0" timeOffset="123093.68">14075 10780 912 0,'-7'7'436'0,"-1"5"-173"0,-1 8-124 16,4-1-43-16,7 2-44 15,5 0-16-15,7-4-19 16,1-3-4-16,1-6-5 16,-2-4 0-16,-2-5 4 15,2-4 3-15,-8 1 2 16,3-4-2-16,-2 8-6 0,-6 2-3 15,7 16-2 1,-3 8 0-16,2 18 1 0,1 4 2 0,-5 13 2 31,-1 1 7-31,-15-8 11 16,-4-2 6-16,-21-25 12 16,-5-7 2-16,-5-26 6 15,-2-9-1-15,15-16-12 16,9-7-16-16,24 0-37 15,8-1-25-15,22 1-76 16,7 5-58-16</inkml:trace>
  <inkml:trace contextRef="#ctx0" brushRef="#br0" timeOffset="123393.7">14648 10512 921 0,'2'-7'518'0,"1"-7"-106"16,3-1-119-16,-4 9-158 0,0 2-63 15,0 7-42-15,-2-3-155 16</inkml:trace>
  <inkml:trace contextRef="#ctx0" brushRef="#br0" timeOffset="123620.57">14701 10653 1119 0,'1'6'441'16,"-1"17"-289"-16,4 11-65 16,6 20-30-16,0 12-17 0,5 19-21 15,-8 0-5-15,-12-2 3 16,-11-5 1-16,-16-24 5 15,-6-6 2-15,-8-21-2 16,-4-9 2 0,-1-20 3-16,5-10-23 0,17-22-192 15</inkml:trace>
  <inkml:trace contextRef="#ctx0" brushRef="#br0" timeOffset="124095.92">14410 10191 715 0,'-6'-2'358'16,"-1"-1"-111"-16,6 0-78 0,15 2-55 15,13 1-18-15,24 4-15 16,12 0-7-16,21 4-23 16,6 1-8-16,-1 1-16 15,-3-5-7-15,-20-5-14 16,-19-8-6-16,-22-3-30 15,-12-3-20-15,-18-1-13 0,-7-2 0 16,-4 3 29-16,1 1 16 16,7 4-4-16,8 8-7 15,9 1-9 1,6 6-1-16,8 9 21 16,1 7 14-16,-6 9 45 0,-3 2 33 15,-20 2 73 1,-11-3 21-16,-13-6-8 15,-4-2-23-15,8-12-66 16,3-4-56-16</inkml:trace>
  <inkml:trace contextRef="#ctx0" brushRef="#br0" timeOffset="136546.13">1723 12254 172 0,'-4'10'125'0,"-2"10"38"15,3-2 4-15,8-6 42 16,3-8 23-16,12-12 12 16,7-14-3-16,9-24-58 15,5-7-41-15,8-24-64 16,-4-8-21-16,-7-13-17 16,-7-6-4-16,-25 9-9 15,-5 15-4-15,-5 35-1 16,-6 15-9-16,3 34-4 15,3 15-3-15,8 29-10 16,5 17 4-16,14 22 0 16,5 7 1-16,3-5 0 15,2-6 0-15,1-20 1 16,-4-5 0-16,-9-16-8 16,-9-6-31-16,-11-17-138 15,-4-9-252-15</inkml:trace>
  <inkml:trace contextRef="#ctx0" brushRef="#br0" timeOffset="136681.73">1806 11956 874 0,'18'5'348'0,"13"2"-221"0,15 6-79 16,6-4-2-1,-7 2-26-15,-4 2-113 16</inkml:trace>
  <inkml:trace contextRef="#ctx0" brushRef="#br0" timeOffset="136822.24">1628 11964 1134 0,'-2'-2'420'0,"-2"-4"-355"15,4 5-50-15,0 1-36 16,11 3-11-16,20 5-180 15</inkml:trace>
  <inkml:trace contextRef="#ctx0" brushRef="#br0" timeOffset="137116.03">2305 12133 926 0,'18'4'400'0,"8"3"-239"16,21-3-52-16,4 2-12 15,-5-8-49-15,-6-3-12 0,-12-5-4 16,-9-5 6-16,-14-3 9 16,-5-2-1-1,-17-2-18-15,-12 3-15 0,-15 8-28 16,-8 9-12 0,-3 14-3-16,9 14 4 15,16 19 17-15,10 5 9 16,17 9 11-16,3-2-1 0,14-5-2 15,6-6-1-15,15-11-2 16,1-9 0-16,3-18-132 16,-1-9-326-16</inkml:trace>
  <inkml:trace contextRef="#ctx0" brushRef="#br0" timeOffset="137370.07">3036 12042 975 0,'-7'11'468'0,"-18"17"-173"0,-5 0-82 0,-10-2-101 31,-1-3-32-31,1-12-44 0,3-5-18 16,1-17-51-16,1-8-21 16,15-5-24-16,0 0-7 15,20 3 20-15,11 9 20 16,10 7 44-16,7-1 23 15,8 19 47-15,3 2 4 0,6 14-12 32,1 8-12-32,-5-2-22 0,-4-2 33 15</inkml:trace>
  <inkml:trace contextRef="#ctx0" brushRef="#br0" timeOffset="137893.26">3792 12059 625 0,'1'9'278'16,"4"14"-69"-16,-3 7-82 0,-2 6-2 16,-1-3-10-1,-5-6-50-15,-2-9-14 0,-2-12-1 16,1-7 3-16,2-16-15 16,3-7-11-16,4-11-29 15,5-4-14-15,16 1-7 16,9 4 8-16,15 13 22 15,4 12 12-15,-7 16 17 16,-6 6 0-16,-14 16-6 16,-5 5-1-16,-9 10-2 15,-8 2-4-15,7-2-12 16,2-7-40-16</inkml:trace>
  <inkml:trace contextRef="#ctx0" brushRef="#br0" timeOffset="138209.36">4283 12101 1086 0,'-1'1'416'0,"1"7"-290"0,6 1-54 0,9-3-31 16,4-2-3-16,9-3-7 16,0-6-2-16,-3-6-1 15,-1 1 1 1,-13-8 1-16,-6 0-2 15,-10-4-12-15,-13 0-13 0,-10 6-21 16,-4 7-8 0,-3 16-3-16,-3 9 7 15,10 11 20-15,4 4 6 0,11 8 11 16,10 5 0-16,5 10-2 0,3 5 1 16,10 3 5-1,3-2 0-15,3-12-1 16,4-8-3-16,-2-19-35 15,-1-7-106-15</inkml:trace>
  <inkml:trace contextRef="#ctx0" brushRef="#br0" timeOffset="138567.08">4686 11967 714 0,'-11'-4'348'0,"-15"3"-131"0,0 3-97 15,9 16-98-15,7 0-18 16,18 3-10-16,8 0-1 16,12-6 8-16,0 1 7 15,3-8 10-15,-3-7 3 16,-8-1 11-16,-5-3 9 0,-20 1 10 15,-9 0 12-15,-17 6 14 16,-7 1-5 0,-1 7-1-16,0 3-14 15,11 0-25-15,6 1-10 0,16 2-16 16,11 3-4-16,12-2 0 16,4-6-1-16,10-2 4 15,-2-5 2-15,0-6 0 16,3-2-50-16</inkml:trace>
  <inkml:trace contextRef="#ctx0" brushRef="#br0" timeOffset="138886.46">4697 11758 874 0,'-1'-2'353'16,"1"2"-262"-16,2 4-64 15,-2-4-56-15,11 27-10 16,28 48 10-16,-10-17-10 15,8 3-69-15,-3-5 0 0,-5-6 16 16,-8-10 29 0,-11-10 180-16,-9-7 45 15,-3-9 66-15,-3-4 17 16,-3-7-62-16,-1-5-30 16,-4-11-56-16,3-6-28 15,9-5-54-15,7-3-15 16,10 3-18-16,6 3-4 15,0 5 2-15,-3 4 2 0,-2 12-2 16,-2 7 5-16,-7 11 9 16,-1 6 4-16,-2 6 7 15,-4 1-2-15,8 4-154 16</inkml:trace>
  <inkml:trace contextRef="#ctx0" brushRef="#br0" timeOffset="139379.74">5450 12044 882 0,'-5'-7'396'16,"-7"-7"-205"0,-4 5-57-16,-1 9-77 0,-2 5-33 15,1 6-32-15,6 2-8 16,7 1-9-16,6 3-1 15,10 1 9-15,3 0 5 16,3-1 10-16,-2-5 4 16,1-7 5-16,-3 2 4 15,-9-7 15-15,-3-2 1 16,-9-3-2-16,-2 2-2 0,-11 1-19 16,-2 3-4-16,0 7-10 15,1 1-6-15,14 7-2 16,4 4-1-1,8-1 7-15,7-1 3 16,8-2 7-16,2-4 2 16,3-6 6-16,3-5 2 0,5-10 5 15,0-7 2-15,4-9 0 16,1-2 0-16,-6-4 0 16,0 1 0-16,-9 4 32 15,-8-1 15-15,-8 13 37 16,-6 5 11-16,-4 16-23 15,-1 8-11-15,3 11-29 16,0 7-11-16,6 7-8 16,7-2-8-16,4-3-9 15,2-1-4-15,-2-15-12 16</inkml:trace>
  <inkml:trace contextRef="#ctx0" brushRef="#br0" timeOffset="140049.01">2200 13153 1015 0,'-2'-9'439'0,"-6"-2"-250"16,-4 15-60-16,-4 35-52 0,4 29-29 16,6 38-16-1,6 11-8-15,2 4-8 16,5-13-5-16,5-20-6 0,0-17-5 16,6-28-82-1,-6-18-75-15</inkml:trace>
  <inkml:trace contextRef="#ctx0" brushRef="#br0" timeOffset="140184.2">2141 13231 868 0,'22'-2'328'0,"30"-4"-244"0,16 2-20 15,17 1-20-15,2 1-13 16,2 2-5-16,-5 0-186 15</inkml:trace>
  <inkml:trace contextRef="#ctx0" brushRef="#br0" timeOffset="140388.28">2150 13614 968 0,'15'4'371'0,"28"-1"-267"16,15-4-4-16,25-8-8 15,5 1-34-15,-4 0-37 16,-10 3-62-16</inkml:trace>
  <inkml:trace contextRef="#ctx0" brushRef="#br0" timeOffset="140737.54">2567 13882 997 0,'-7'-11'431'16,"-3"-12"-216"-16,13-1-88 15,12 1-76-15,7 0-19 16,16 10-20-16,4 9-2 0,1 13 6 15,-4 10 7-15,-23 16 9 16,-14 5 8-16,-26 8 5 16,-10 1-3-1,-8-8-14-15,4-5-9 16,11-18-5-16,2-10-8 0,15-10-24 16,2-10-14-16,10-3-18 15,10-2-2-15,13 4 6 16,5 4 15-16,6 12 20 15,0 7 7-15,-5 7 16 16,-7 5 1-16,-2 1 1 16,-3-2-84-16</inkml:trace>
  <inkml:trace contextRef="#ctx0" brushRef="#br0" timeOffset="141081.94">3287 13619 758 0,'-9'-5'382'15,"-14"-3"-107"-15,-7 4-78 16,-10 4-79-16,2 3-36 15,6 7-56-15,7 3-20 0,19 6-26 16,6 0-8-16,22 6-3 16,12 3 8-16,9-1 17 15,8 1 5-15,-15 2 14 16,-10-1 7-16,-21 1 39 16,-13-2 19-16,-27-5 9 15,-7-5 1-15,-8-10-38 0,-1-8-25 16,20-6-181-1,11-6-224-15</inkml:trace>
  <inkml:trace contextRef="#ctx0" brushRef="#br0" timeOffset="141227.06">3440 13691 949 0,'5'0'467'0,"5"3"-149"16,-4 9-152-16,0 8-39 0,-6 9-41 15,-3 4-15-15,0 8-46 16,0-1 8-16,-1-5-229 16</inkml:trace>
  <inkml:trace contextRef="#ctx0" brushRef="#br0" timeOffset="141383.17">3454 13477 1083 0,'1'-6'483'16,"-3"-9"-244"-16,4 7-143 16,3 13-109-16,-1 3 23 15</inkml:trace>
  <inkml:trace contextRef="#ctx0" brushRef="#br0" timeOffset="141603.67">3602 13723 645 0,'1'13'447'0,"-1"20"28"0,-1 0-135 16,-4-1-158-16,0 0-53 0,0-13-73 16,0-5-23-16,5-13-23 15,7-8-2-15,5-14-11 16,6-7-2-16,9-7-1 16,-1-1-4-16,5 11 4 15,-1 5 1-15,-3 12 4 16,2 12 1-16,-4 15 7 31,-4 11 7-31,-4 11 0 0,-7-2 1 0,-3-5-59 16</inkml:trace>
  <inkml:trace contextRef="#ctx0" brushRef="#br0" timeOffset="142073.23">4483 13197 818 0,'-21'9'381'0,"-33"21"-139"15,-12 14-79-15,-3 31-58 0,3 10-33 16,22 13-49-16,19 2-12 16,26-4-6-16,19-6-1 15,22-15-4-15,15-14-2 16,16-30-49-16,4-12-63 15</inkml:trace>
  <inkml:trace contextRef="#ctx0" brushRef="#br0" timeOffset="142370.66">4838 13535 1028 0,'-16'-15'440'0,"-22"-14"-233"15,0 9-46-15,-2 20-56 16,-2 9-32-16,5 24-48 16,1 5-10-16,11 14-13 15,6 5-2-15,19 2-6 16,9-1-2-16,21-6 0 16,10-11-1-16,10-18 7 31,3-11 4-31,-10-17 17 0,-3-5 10 0,-25-12 18 15,-15-1 2-15,-26-5-12 16,-16 0-11-16,-16 8-22 0,2 2-4 16,19 14-277-16</inkml:trace>
  <inkml:trace contextRef="#ctx0" brushRef="#br0" timeOffset="142674.89">5209 13617 869 0,'-9'-9'414'0,"-13"-7"-142"16,-2 2-60-16,-5 8-80 16,-1 4-44-16,0 7-76 15,0 7-17-15,7 11-10 16,2 4-1-16,10 14 5 15,11 1-1-15,3 7-1 16,10-2 1-16,14-9 4 0,8-5 7 16,15-21 15-16,4-13 13 15,-6-16 22 1,-5-9 7-16,-21-8 7 0,-10-3-5 16,-20-4-33-16,-10 2-60 15,-5 9-423-15</inkml:trace>
  <inkml:trace contextRef="#ctx0" brushRef="#br0" timeOffset="142914.57">5372 13453 1062 0,'-7'0'410'0,"-3"4"-305"16,5 7-52-16,8 6-53 15,10 4-12-15,6 0 2 16,0-5 8-16,7-8 20 16,-5-5 25-16,-8-8 62 15,1-2 17-15,-14-7-1 0,-3-1-21 16,1 7-71-16,-6-2-55 16,0 10-516-16</inkml:trace>
  <inkml:trace contextRef="#ctx0" brushRef="#br0" timeOffset="143116.49">5556 13268 1369 0,'15'6'512'16,"22"22"-378"-16,10 14-33 15,5 26-16-15,-1 14-4 16,-18 8-17-16,-21 0-12 0,-31 7-14 15,-16-5-7 1,-15-13-8-16,0-10-5 16,8-30-51-16,4-10-85 0</inkml:trace>
  <inkml:trace contextRef="#ctx0" brushRef="#br0" timeOffset="143798.52">6055 13708 1155 0,'12'0'453'0,"18"0"-289"0,22 0-42 0,27 2-23 16,5 0-25-16,4 2-43 15,-12-1 12-15</inkml:trace>
  <inkml:trace contextRef="#ctx0" brushRef="#br0" timeOffset="144240.94">6906 13265 1109 0,'-5'17'412'0,"-6"18"-279"0,4 42-107 16,6 13-3-1,-1 14 11-15,5 6-8 0,0-8-6 16,0-6-9 0,2-23-99-16,-2-23-101 0</inkml:trace>
  <inkml:trace contextRef="#ctx0" brushRef="#br0" timeOffset="144396.99">6739 13297 1084 0,'17'-3'412'0,"25"-3"-282"16,7 6-49-16,22 8-25 15,12-1-11-15,21 2-31 16,5-1 5-16,-10-3-255 16</inkml:trace>
  <inkml:trace contextRef="#ctx0" brushRef="#br0" timeOffset="144584.78">6847 13688 764 0,'4'0'362'0,"14"-2"-96"15,9-1-164-15,28 3-59 16,11 2-7-16,14 8 20 15,1 1-152-15</inkml:trace>
  <inkml:trace contextRef="#ctx0" brushRef="#br0" timeOffset="144832.14">7176 13991 1065 0,'6'-2'396'16,"6"-11"-305"-16,8-3-24 16,9-9-19-16,2-4-5 0,0-5-12 15,-7 3-4-15,-9 9 11 16,-3 10-4-16,-9 24 8 16,7 17 12-16,-1 25 9 15,-3 6 5-15,6 4-4 16,-11-10-10-16,3-14-26 15,1-3 8-15</inkml:trace>
  <inkml:trace contextRef="#ctx0" brushRef="#br0" timeOffset="145394.95">8006 13658 650 0,'-20'-6'381'15,"-12"-5"-49"-15,-12 2-148 16,6 6-38-16,4 3-65 16,4 5-32-16,15 9-46 15,5 2-11-15,20 11-10 16,10 2 1-16,10 7 10 15,6 0 5-15,-7-4 12 16,-10-3 8-16,-12-5 25 0,-15-5 4 16,-18-8 8-16,-10-6-5 15,-7-15-72-15,2-6-77 16</inkml:trace>
  <inkml:trace contextRef="#ctx0" brushRef="#br0" timeOffset="145553.61">8093 13703 787 0,'12'-2'455'0,"5"-3"-113"0,-7 12-110 15,-4 9-42-15,-9 14-87 16,-4 9-22-16,-2 10-39 16,-5 0-17-16,5-5-146 15,3-2-125-15</inkml:trace>
  <inkml:trace contextRef="#ctx0" brushRef="#br0" timeOffset="145678.3">8105 13426 1031 0,'0'-12'436'0,"-3"-13"-239"0,1 12-113 15,1 13-86-15,1 5-96 16</inkml:trace>
  <inkml:trace contextRef="#ctx0" brushRef="#br0" timeOffset="145933.31">8329 13736 914 0,'1'26'477'16,"-2"18"-139"0,-11-3-140-16,6-2-46 0,-6-13-66 15,7-6-26-15,5-16-25 16,0-6-4-16,7-15-12 15,0-7-5-15,9-7-17 16,5-3-6-16,9 4 1 16,4 5 3-16,2 14 15 15,-1 7 9-15,-10 17 17 16,-7 8 10-16,-9 10-2 16,-7 2-5-16,-2-2-3 15,0-3-33-15</inkml:trace>
  <inkml:trace contextRef="#ctx0" brushRef="#br0" timeOffset="146551.65">9295 13191 629 0,'-7'-7'368'16,"-8"-3"-53"-16,-29 16-138 15,-18 15-39-15,-26 41-29 16,-2 23-6-16,14 26-39 16,15 7-25-16,40 3-26 15,20-5-3-15,24-24-2 16,18-10 3-16,29-37 3 16,16-19-4-16,17-18-53 15,0-13 201-15</inkml:trace>
  <inkml:trace contextRef="#ctx0" brushRef="#br0" timeOffset="146881.19">9316 13626 940 0,'-3'-11'415'0,"2"-5"-199"16,11-2-132-16,11-1-18 15,18 6-10-15,7 3-1 16,5 14-3-16,-4 6-14 16,-25 12-8-16,-14 6 4 0,-31 10 5 15,-10 3 0-15,-12 12-12 16,6 0-10-1,16 0-13-15,10-4-5 16,25-17-5-16,8-8 1 0,23-19 5 16,8-4 1-16,10-11 4 15,2-7-21-15,-7 0-274 0</inkml:trace>
  <inkml:trace contextRef="#ctx0" brushRef="#br0" timeOffset="147135.83">9958 13663 911 0,'-18'-14'476'0,"-7"-9"-144"16,-6 4-134-16,-1 8-56 0,-2 11-68 15,2 9-30-15,-2 13-28 16,7 8-5-16,9 13-12 16,3 3-7-16,24 3-13 15,7-5 0-15,21-12 3 16,9-12 8-16,11-21 21 15,1-13 7 1,-8-17 16-16,-9-7 2 0,-25-1 1 16,-10-1-8-16,-16 10-49 15,-10 3-59 1</inkml:trace>
  <inkml:trace contextRef="#ctx0" brushRef="#br0" timeOffset="147395.97">10086 13489 665 0,'-5'1'280'15,"0"0"-155"1,5 6-36-16,15 2-25 0,8 0 8 15,10-2 27 1,-3-9 21-16,-10-6 29 0,-7-3-3 16,-19-2-41-16,-9 4-32 15,-16 5-56 1,-6-1-22-16,4 9-182 16</inkml:trace>
  <inkml:trace contextRef="#ctx0" brushRef="#br0" timeOffset="147659.28">10234 13245 982 0,'10'-5'468'0,"7"1"-191"16,4 9-59-16,10 37-92 15,3 19-4-15,4 32-8 16,0 9-7-16,-25 2-21 16,-11 1-20-16,-23-12-28 15,-9-7-8-15,-2-25-10 16,0-20 0-16,3-28-80 16,3-11-96-16</inkml:trace>
  <inkml:trace contextRef="#ctx0" brushRef="#br0" timeOffset="148265.71">10843 13664 835 0,'0'0'419'16,"5"-3"-115"-16,11 2-135 15,25-2-99-15,16-2-16 0,25 2-28 0,3-2-13 16,-9 5-6-16,-11 1-61 16,-30 6-159-1,-7 4-161-15</inkml:trace>
  <inkml:trace contextRef="#ctx0" brushRef="#br0" timeOffset="148425.2">10931 13763 711 0,'0'3'365'0,"5"3"-60"15,14 1-80-15,20 1-54 0,13-1-20 0,15-1-50 32,2-2-22-32,5-4-27 0,-7 0 58 15</inkml:trace>
  <inkml:trace contextRef="#ctx0" brushRef="#br0" timeOffset="149126.3">11700 13642 711 0,'8'2'333'0,"7"2"-142"15,3 14-48-15,3 5-6 16,0 15-4-16,-2 7-11 15,-10 2-18-15,-7-3-9 16,-13-8-37-16,-1-7-12 16,-7-21-14-16,9-6-3 15,9-19-16-15,-1-8-12 16,15-10-31-16,7-3-9 0,12 4 2 16,6 4 4-16,5 13 21 15,-2 6 3 1,-5 13 9-16,-3 11 8 15,-11 9 17-15,-6 6 6 0,-13 2 2 16,-3 3-5-16,-7-9-11 16,0-3-5-16,2-9-8 15,4-8-1-15,7-11-9 16,7-9-2-16,7-14-5 0,8-5-2 16,4-1 3-1,-3 2 2-15,0 12 6 16,-1 7 5-16,-9 15 17 15,1 10 10-15,-12 16 32 16,-6 7 6-16,-6 11-5 16,-3 2-9-16,5-6-26 15,2-5-64-15</inkml:trace>
  <inkml:trace contextRef="#ctx0" brushRef="#br0" timeOffset="149650.53">12824 13855 705 0,'3'-7'381'0,"4"-4"-94"16,-5-8-40-16,-4-5-80 15,-6 0-35-15,-12-4-34 16,-8 1-19-16,-10 5-47 15,-6 4-23-15,-1 16-40 16,2 10-7-16,2 17 9 16,3 5 7-16,15 13 11 15,12 2 1-15,22-3 0 0,12-3 1 16,18-10 6-16,2-12 0 16,-1-16 12-1,1-8 5-15,-15-18 7 16,-3-6 6-16,-4-3-4 0,-10 2-1 15,-1 12-8-15,-7 9-1 16,-6 14 3-16,-2 15 0 16,1 15 2-16,1 4-4 15,9 5-4-15,9-2-3 16,16-13 1-16,14-4-58 16</inkml:trace>
  <inkml:trace contextRef="#ctx0" brushRef="#br0" timeOffset="150148.02">13036 13937 926 0,'-1'-5'408'0,"0"1"-224"15,1 13-103-15,1 6-41 16,6 17-32-16,5-1 4 16,7-4-1-16,4-2-1 15,3-14 6-15,-4-3 4 16,0-16 12-16,-3-5 5 15,-7-11 9-15,-1-5 11 0,-9-1 36 16,-3-1 3-16,-2 9-10 16,1 7-24-16,-4 18-54 15,4 12-10 1,2 20-14-16,4 11 8 0,4 14 4 16,-1 2 2-1,-3 14 2-15,-4 4 2 0,-10-4 22 16,-10-8 12-16,-18-24 34 15,-11-20 13-15,-15-25 15 16,0-16 0-16,8-21-29 16,12-9-24-16,32-8-81 0,16 1-471 15</inkml:trace>
  <inkml:trace contextRef="#ctx0" brushRef="#br0" timeOffset="155972.99">13730 13756 500 0,'15'-1'277'0,"10"-1"-75"0,34-1-53 0,17 1 2 16,22 2-36-1,16 5-16-15,11 3-27 16,-8 0-13-16,-20 2-30 15,-24-1-12-15,-41-1-69 16,-16-1-70-16</inkml:trace>
  <inkml:trace contextRef="#ctx0" brushRef="#br0" timeOffset="156321.32">13898 13870 680 0,'-4'0'316'0,"0"-1"-155"0,14 0-20 16,29-1-28-16,12 0-21 15,23 1-14-15,7 1-16 16,8 4-27-16,-3-2-11 16,-6-1-20-16,-11-3-38 15,-20-6-111-15,-12-5-63 16,-16-8-103-16,-8-3 30 15,-13-8 146-15,0 1 102 0,-1 5 179 16,-1 6 36 0,9 12-6-16,1 5-23 0,9 12-25 15,2 8-9-15,1 10-2 16,1 7-7 0,-15 4-15-16,-6 1 8 0,-21-3 4 15,-13-7-3-15,-10-9-22 16,-3-6-8-16,0-8 92 15</inkml:trace>
  <inkml:trace contextRef="#ctx0" brushRef="#br0" timeOffset="157135.59">1735 15143 470 0,'11'-1'265'0,"22"1"-1"0,16 2-146 16,27 3-58-16,7-2-9 16,11 3-25-16,0 2-8 15,-15 0-48-15,-8 2-57 16</inkml:trace>
  <inkml:trace contextRef="#ctx0" brushRef="#br0" timeOffset="157454.25">1809 15266 460 0,'8'-2'260'16,"6"-4"-21"-16,25 2-98 16,14-1-28-16,16-1-4 15,6 0-17-15,7 1-37 16,-4-1-13-16,-12-4-16 15,-2-1-5-15,-20-1-3 16,-12-5-4-16,-16 2-11 16,-7-1-1-16,-10 1-2 0,0 3 2 15,-3 5 5 1,3 2-4-16,6 6 4 0,6 12 1 16,4 2 12-16,3 3 8 15,-7 5 18-15,-4-2 3 16,-10-1 2-16,-9-2 1 15,-3-3-37-15,-7-4-67 0</inkml:trace>
  <inkml:trace contextRef="#ctx0" brushRef="#br0" timeOffset="158010.2">3336 15272 612 0,'0'-16'321'0,"1"-15"-92"15,-4 0-77-15,-2 1-16 0,-10 7-33 16,-5 6-30-16,-13 17-41 15,-9 9-15-15,-7 18-34 16,4 11-3-16,9 13 0 16,12 7 3-16,25-1 7 0,6-8 7 15,26-12 14 1,10-16 7-16,8-21 11 16,5-9 3-16,-5-18 4 15,-9-7-1-15,-15-5-3 16,-10 4-5-16,-12 10-5 15,-3 8 13-15,-6 16-1 0,-3 4 1 16,-3 15-6-16,0 7-17 16,10 12-6-16,1 3-3 15,11-3 14 1,5-3-59-16</inkml:trace>
  <inkml:trace contextRef="#ctx0" brushRef="#br0" timeOffset="158377.73">3524 15475 680 0,'-2'5'306'0,"-5"0"-129"16,6 9-97-16,2 1-7 16,8 1-22-16,7 2-9 15,3-10-17-15,8-1-3 16,0-9 6-16,3-6 5 15,-1-7 32-15,-5-5 17 16,-5-6 27-16,-5-1 8 0,-6 2-17 16,-5 5-15-1,-2 8-51-15,1 16-20 16,0 21-21-16,0 11-9 0,3 19 11 16,5 4-4-16,3 12 1 15,-3 5 0-15,-11 6 4 16,-13-5 10-16,-16-14 13 15,-4-16 13-15,-3-25 27 16,-1-18 5-16,4-23-5 16,5-10-13-16,10-17-92 15,11-2-96-15</inkml:trace>
  <inkml:trace contextRef="#ctx0" brushRef="#br0" timeOffset="158744.26">4211 15288 1017 0,'3'2'396'0,"18"1"-252"0,10-1-34 16,29-2-21-16,9-1-16 15,8-1-39-15,-1-1-9 16,-17 3-38-16,-6 0-66 16,-19 1-285-16</inkml:trace>
  <inkml:trace contextRef="#ctx0" brushRef="#br0" timeOffset="158923.43">4325 15453 953 0,'19'0'423'15,"29"1"-210"-15,6 2-16 16,16 1-62-16,-2 1-35 0,-7 0-54 16,-7-5-71-16</inkml:trace>
  <inkml:trace contextRef="#ctx0" brushRef="#br0" timeOffset="159799.03">5079 15618 668 0,'-13'0'298'0,"-5"1"-141"0,60-2-88 16,38-3-8-16,62 0-26 15,34-1-4-15,59-1 23 16,31 0 6-1,61-3 3-15,7 4-4 0,49-2-31 16,10-1-9-16,4-5-5 16,16-2-1-16,-26 0-4 15,-23-2-1-15,-41 8-2 0,-37-2 0 16,-68 9 2 0,-29 2 1-16,-71 0-32 15,-29 1-68-15</inkml:trace>
  <inkml:trace contextRef="#ctx0" brushRef="#br0" timeOffset="163212.93">5348 14824 647 0,'-10'1'303'0,"-5"7"-137"16,7 7-61-16,21 15-42 15,13 7-6-15,20 8 19 16,13 4 2-16,5 0-22 16,-7-2-8-16,-23-1-20 15,-21-1-4-15,-33-2 1 16,-13-5 1-16,-10-13 1 15,-6-11 0-15,9-22-7 16,6-11-6-16,18-16-30 16,13-6-12-16,21-7-7 15,10-5 4-15,20-7 18 16,8-4 8 0,1 2 16-16,-7 3 20 0,-39 18 16 15,-22 10 3-15,-44 18 1 0,-10 11-15 16,-10 11-14-1,2 5-4-15,22 9-81 0,4 0-87 16</inkml:trace>
  <inkml:trace contextRef="#ctx0" brushRef="#br0" timeOffset="163661.37">6113 15035 510 0,'-12'-3'287'15,"-19"-1"-22"-15,-2-2-61 16,-6 5-60-16,5-2-38 16,8 7-68-1,7 2-32-15,19 3-21 0,6 6-3 16,24 0 6-16,9 4 8 0,11 3 12 15,2 1 3-15,-19 5 0 16,-12-3 6-16,-34 5 15 16,-16-1 10-16,-18-6 15 15,0-4-1-15,3-17-9 16,12-4-27-16,17-13-226 16</inkml:trace>
  <inkml:trace contextRef="#ctx0" brushRef="#br0" timeOffset="163835.73">6294 15054 1137 0,'1'0'462'0,"1"4"-289"0,-2 9-59 15,-3 6-72-15,-3 7-6 16,3 10-14-16,-4-4-8 15,3 4-3-15,2-1-81 0</inkml:trace>
  <inkml:trace contextRef="#ctx0" brushRef="#br0" timeOffset="163970.41">6241 14798 889 0,'-2'-2'379'15,"-1"-5"-152"-15,1 15-213 16,2 6-81-16</inkml:trace>
  <inkml:trace contextRef="#ctx0" brushRef="#br0" timeOffset="164238.68">6401 15068 788 0,'7'10'372'0,"3"11"-124"0,0 4-93 15,-4 8-64-15,-2 0-21 16,-5 2-34-16,1-2-9 0,-1-10-7 16,-2-5-1-16,3-14 9 15,4-10 1 1,7-14-5-16,9-7-5 0,9-9-16 16,-2 1-1-16,6 9 30 15,0 6 20 1,-5 11 24-16,-2 12 5 15,-10 12-21-15,-5 10-13 0,-10 11-17 16,-4 1-3-16,-2 2 81 16,-4-1-226-16</inkml:trace>
  <inkml:trace contextRef="#ctx0" brushRef="#br0" timeOffset="164710.63">7292 14724 639 0,'-12'0'309'0,"-22"4"-77"31,-9 11-77-31,-14 18-56 0,-3 16-17 0,8 22-44 16,9 6-22-16,17 5-9 16,14 1-1-16,12-11-1 31,10-4 0-31,18-14-5 15,7-9 2-15,23-20-265 16</inkml:trace>
  <inkml:trace contextRef="#ctx0" brushRef="#br0" timeOffset="165013.2">7426 15054 529 0,'-8'-16'294'0,"-6"-14"-78"16,-1 10-72-16,-2 15-35 0,-5 10-60 15,0 14-22-15,-6 14-19 16,9 7-5-16,6 6 1 16,7 0-1-16,15-1 1 15,5-8 1-15,12-7 3 16,8-7 2-16,1-19 11 15,-1-6 8-15,-4-15 25 16,-11-5 13-16,-19-5 7 16,-11 2-8-16,-18 3-29 15,-10 6-20-15,-4 14-10 16,1 6-85-16</inkml:trace>
  <inkml:trace contextRef="#ctx0" brushRef="#br0" timeOffset="165310.72">7727 15075 642 0,'-15'-7'338'0,"-10"-2"-82"16,-8 8-158-16,3 6-33 15,1 15-52-15,4 1-13 16,11 9-10-16,5 1 1 16,15-1 9-16,11-4 7 15,17-7 35-15,7-5 21 0,3-14 56 16,-3-7 29-16,-12-8 9 16,-9-5-11-16,-19-3-51 15,-7 3-34-15,-13 3-44 16,-5 7-11-16,4 7-145 15</inkml:trace>
  <inkml:trace contextRef="#ctx0" brushRef="#br0" timeOffset="165533.2">7839 15037 658 0,'-7'3'278'0,"-8"3"-139"16,14 6-110-16,6-1-14 16,12 0 9-16,2-3 17 15,8-5 19-15,-8-4 3 16,-3-5-7-16,-4-1-14 16,-9-1-174-16</inkml:trace>
  <inkml:trace contextRef="#ctx0" brushRef="#br0" timeOffset="165725.76">7925 14735 857 0,'7'-5'425'0,"14"-1"-152"16,2 8-69-16,7 18-97 16,2 16-24-16,2 34-14 15,-3 9 1-15,-12 10-3 16,-12-3-10-16,-30-8-22 15,-13-5-7-15,-11-10-6 16,3-7-2-16,18-25-152 16</inkml:trace>
  <inkml:trace contextRef="#ctx0" brushRef="#br0" timeOffset="166009.98">8364 15181 968 0,'10'0'399'15,"16"2"-226"-15,20 5-60 0,28 1-25 16,6-1-19-16,-2 0-25 16,-9-1-4-16,-26-3-7 15,-11 1 14-15</inkml:trace>
  <inkml:trace contextRef="#ctx0" brushRef="#br0" timeOffset="166737.34">9471 14849 561 0,'-7'0'277'0,"-14"0"-72"16,-5 0-72-16,-12 1-56 15,-1 1-19-15,0 2-38 16,0-3-7-16,6 1-7 16,3-1-2-16,9-1-14 15,5 3-9-15,10 1-5 16,3 2-3-16,3 8 7 16,-1 0 8-16,0 11 16 15,-2 3 10-15,-1-2 15 16,1 1 3-16,5-8-5 15,2-5-5-15,15-4-3 16,8-1 0-16,13-8 3 0,4-1 4 16,11 8 4-16,2-1 6 15,-1 15 2-15,-7 4-4 16,-22 4 2-16,-19 4 8 16,-31-3 32-16,-12 5 8 15,-16-9-6-15,-5-4-8 16,2-11-34-16,-4-10-8 15,3-10-8-15,6-5-9 0,14-6-71 16,9-2-36-16,22 3-116 16,7 0-93-16</inkml:trace>
  <inkml:trace contextRef="#ctx0" brushRef="#br0" timeOffset="167712.59">10046 14993 372 0,'-2'-1'266'0,"-5"-4"14"15,-14 6-100-15,-10-1-34 16,-15 5-18-16,-2 1-10 15,3 5-50-15,7-1-18 16,18 3-35-16,5 1-9 0,20 0-2 16,10 5-1-16,11-1 2 15,14 4 2-15,0 3 2 16,-6 1 1-16,-12 0 3 16,-17-4 5-16,-22-4 9 15,-9-4 2-15,-9-3 0 16,-6-7-3-16,9-4-69 15,10 0-117-15</inkml:trace>
  <inkml:trace contextRef="#ctx0" brushRef="#br0" timeOffset="167883.41">10129 15068 1061 0,'-3'2'437'0,"-2"6"-235"15,-3 12-125 1,-1 9-18-16,0 5-14 0,1 6-9 0,3-1-15 16,4 0-4-16,3-7-90 15,1-8-142-15</inkml:trace>
  <inkml:trace contextRef="#ctx0" brushRef="#br0" timeOffset="168024.59">10121 14772 982 0,'2'-1'383'0,"-2"-3"-274"15,0 8-88-15,0-4-98 16,0 10-203-16</inkml:trace>
  <inkml:trace contextRef="#ctx0" brushRef="#br0" timeOffset="168268.19">10278 15119 845 0,'2'9'397'0,"5"14"-144"0,-4 1-49 16,-1 3-77-16,-2-1-25 15,-1-2-49 1,-3-2-14-16,0-11-14 0,-3-2 2 16,9-13-5-16,7-7-3 15,16-10-10-15,6-6-5 16,7 0-6-16,0 4 1 0,-6 7 2 15,0 9 5 1,-13 12 7-16,-4 8 6 0,-12 14 13 16,-4 3 1-16,-4 0-2 31,-1 2-3-31,0-4-357 16</inkml:trace>
  <inkml:trace contextRef="#ctx0" brushRef="#br0" timeOffset="168732.05">11013 14691 770 0,'-22'9'332'0,"-33"14"-145"15,-5 19-71-15,5 33-35 16,10 9-16-16,22 14-38 15,14-8-10-15,17-16-4 0,5-9-1 16,27-16-3-16,8-12-5 16,16-19-67-16,7-9-341 15</inkml:trace>
  <inkml:trace contextRef="#ctx0" brushRef="#br0" timeOffset="169014.18">11033 15127 755 0,'-8'-29'325'0,"-6"-32"-125"16,16 6-69-16,24 14-33 15,10 9 15-15,15 24-29 16,0 8-2-16,-8 16-16 16,-10 7-19-16,-19 9-15 15,-11 4 1-15,-22-1 2 16,-8 3 1-16,-22-4-8 15,-3 0-4-15,10-4-11 16,6-5-6-16,30-7-14 16,18-4-11-16,27-6-15 15,7-4 3-15,16-2-139 16,-3-4-88-16</inkml:trace>
  <inkml:trace contextRef="#ctx0" brushRef="#br0" timeOffset="169254.41">11673 15052 909 0,'-10'-7'417'16,"-14"-8"-197"-16,-8 2-46 15,-3 5-86-15,-2 5-34 0,-4 12-37 16,5 7-8 0,6 16-7-16,7 4-1 0,16 2 0 15,8-1 1-15,22-5 4 16,11-5 4-16,11-12 12 15,3-7 9-15,-7-12 10 16,-7-5 0-16,-16-8-6 16,-5-3-1-16,-13-3-146 15,0 0-194-15</inkml:trace>
  <inkml:trace contextRef="#ctx0" brushRef="#br0" timeOffset="169408.25">11702 14963 762 0,'0'-5'450'0,"-5"-6"-47"16,2 10-229-16,-3 2-50 15,0 7-76-15,4 5-26 16,0-1-12-16,4 3 0 16,2-3-116-16</inkml:trace>
  <inkml:trace contextRef="#ctx0" brushRef="#br0" timeOffset="169597.49">11844 14736 971 0,'6'0'454'16,"5"1"-153"-16,5 20-207 16,5 16-19-16,4 30 2 15,1 8 2-15,-14 9-7 16,-9-1-11-16,-28-9-30 15,-15-4-8-15,-13-9 34 16,7-3-108-16</inkml:trace>
  <inkml:trace contextRef="#ctx0" brushRef="#br0" timeOffset="170214.26">10048 15466 710 0,'-5'1'256'0,"0"3"-207"16,7 1-26-1,23 2-1-15,19-4 6 16,42-1 24-16,29-1 14 0,62-1 42 16,35 4 24-16,57 3 1 15,19 4-15-15,-3-2-47 16,-27-2-29 0,-66-7-22-16,-36 0 7 15,-57-2 6-15,-21 3 0 0,-28 7-7 16,-14 3-9-16,-20-1-84 15,-10-2-63-15</inkml:trace>
  <inkml:trace contextRef="#ctx0" brushRef="#br0" timeOffset="171929.83">8620 15872 796 0,'-20'-7'372'16,"-31"-5"-159"-16,-2 12-63 16,1 22-76-16,5 11-32 15,16 20-36-15,7 7-4 0,18 2-2 16,8-3 1-16,24-8 4 15,16-12 0-15,21-18 3 16,9-13 9 0,-2-19 81-16,-11-9 25 0,-21-12 30 15,-16-6 1-15,-28-10-70 32,-11 0-22-32,-22-4-32 0,-2 4-13 15,8 15-17-15,5 12-1 0,15 22-229 16</inkml:trace>
  <inkml:trace contextRef="#ctx0" brushRef="#br0" timeOffset="172099.84">8769 16220 1200 0,'0'-1'500'0,"1"1"-314"0,-3-2-62 15,2 2-77-15,0 0-2 16</inkml:trace>
  <inkml:trace contextRef="#ctx0" brushRef="#br0" timeOffset="172573.96">8942 15908 633 0,'0'-6'349'0,"3"-8"-19"15,9-1-161-15,16 5-59 16,3 1-13-16,14 8-34 15,1 5-17-15,-2 11-26 0,-4 3-6 16,-22 3-3 0,-7-1 1-16,-19 2 1 0,-11-2 0 15,-4-2-1-15,1-1-4 16,12-7-5-16,10-2-2 16,20 1-3-1,10 0 0-15,9 2-2 0,3 3 2 16,2 8-1-16,-10 2 1 15,-12 8 3-15,-13 2 2 0,-22-2 35 16,-9-1 28-16,-20-6 53 31,-13-7 13-31,-5-15-12 0,-2-4-23 0,16-8-49 16,13-1-15-16,15 4-21 16,9 1-4-16,4 3-7 15,3 0-2-15,2 2-98 16,0 0 309-16</inkml:trace>
  <inkml:trace contextRef="#ctx0" brushRef="#br0" timeOffset="177349.32">12728 15631 297 0,'-6'-12'214'0,"-5"-11"33"15,3-2-58-15,8 3-38 16,2 1-15-16,9-1-18 15,3 1-7-15,7-2-22 16,6 0-12-16,5 9-20 16,1 2-2-16,-3 17-12 15,-2 12 1-15,-6 10 1 16,1 7-4-16,1-1-3 16,3-7-6-16,7-10-13 15,2-6-2-15,-4-17 1 16,-4-3 1-16,-19-17-59 15,-9-6-34-15,-16-10-54 16,-7 3-37-16,-7 7-54 16,1 12-52-16</inkml:trace>
  <inkml:trace contextRef="#ctx0" brushRef="#br0" timeOffset="177538.02">12795 15785 807 0,'8'0'391'16,"8"-1"-124"-16,22-3-103 15,15 2-4-15,20-1-36 16,3 3-37-16,-13 4-38 16,-7 0-10-16,-16 0-506 15</inkml:trace>
  <inkml:trace contextRef="#ctx0" brushRef="#br0" timeOffset="177961.91">13551 15550 583 0,'9'-12'369'15,"9"-3"-45"-15,4-16-101 16,-2-6-41-16,3-9-45 15,-3-4-15-15,-6-5-26 16,0 5-13-16,-14 9-28 16,0 9-22-16,-3 20-29 15,-4 9-10-15,2 25-12 16,-5 11 5-16,2 31 13 16,0 12 2-16,8 9 3 15,5 3 0-15,6-13 2 16,6-12-1-16,2-17-104 15,1-12-108-15</inkml:trace>
  <inkml:trace contextRef="#ctx0" brushRef="#br0" timeOffset="178296.14">13831 15252 955 0,'1'-1'389'0,"14"1"-221"31,11 5-56-31,22 4-47 0,12 3-2 16,4-4-21-16,-7-5-6 0,-15-6-5 31,-13-6 0-31,-17-4-2 16,-3 0 1-16,-9 0-5 15,0 7-7-15,-8 6-11 16,-2 8-2-16,-4 19-5 16,-1 12 3-16,5 20 1 15,1 5-1-15,9 6 1 16,-3-5-1-16,8-10 1 0,5-9-1 16,-1-17-4-16,4-5-20 15,-11-18-79-15,2-6-69 16</inkml:trace>
  <inkml:trace contextRef="#ctx0" brushRef="#br0" timeOffset="178456.75">13912 15497 709 0,'0'6'360'16,"5"1"-104"-16,17 2-59 16,11-1-6-16,22-4-37 15,5 3-37-15,2-2-54 16,-3-3-18-16,-8 2-88 15,-4-3-94-15</inkml:trace>
  <inkml:trace contextRef="#ctx0" brushRef="#br0" timeOffset="179094.75">14621 15181 657 0,'0'0'280'0,"5"-1"-150"15,4 2-34-15,2 13-15 16,1 4 5-16,-3 10 15 15,-2 5 2-15,-6-2-16 16,-1 1-8-16,-7-13-26 16,3-5-10-16,3-15-1 15,2-9-4-15,8-16-6 0,6-6-8 16,9-4-21-16,1 2-3 16,1 8-5-1,-4 9-4-15,-6 16 2 0,-1 5 7 16,-6 15 9-16,-4 5 8 15,-5 5 4-15,-4 2-4 16,2 0-7-16,0-6-3 16,4-7-5-16,5-8-1 0,3-14 3 15,6-6 1-15,4-12 6 16,-2-5 1-16,2-2-5 16,0 1-2-16,-5 10-2 15,-3 6-2-15,-3 12 4 16,-2 6 4-16,0 11-1 15,-2 3 1-15,-2 3 0 16,1 0-35-16,-4 0-280 16</inkml:trace>
  <inkml:trace contextRef="#ctx0" brushRef="#br0" timeOffset="179316.74">14616 15550 810 0,'-5'0'451'0,"-6"-2"-63"16,22 4-215-16,2-2-28 15,30-1-48-15,17 0-14 16,25-1-29-16,15 2-9 16,-6-1-20-16,-4 5-13 15,-15-4-106-15,-11-1-82 16,-12 2-260-16</inkml:trace>
  <inkml:trace contextRef="#ctx0" brushRef="#br0" timeOffset="179693.88">14870 15853 897 0,'-25'-2'424'0,"-19"1"-180"15,5 6-109-15,5 6-36 16,16 5-55-16,7 5-20 15,19 2-18-15,12 4-3 16,23 6 7-16,7-1 3 16,5 4 3-16,-12-3 2 0,-23-3 11 15,-19-2 11-15,-32-3 16 16,-14-4 3-16,-15-5-10 16,-3-8-9-16,10-14-14 15,12-8-42 1,17-12-187-16,15-4-183 0</inkml:trace>
  <inkml:trace contextRef="#ctx0" brushRef="#br0" timeOffset="179992.23">15078 15824 1005 0,'-2'-9'467'0,"4"-7"-206"0,4 4-109 16,14 8-94-16,1 4-33 16,9 4-22-16,2 7 1 15,-3 3 6-15,-5 2 5 0,-16 7 19 16,-15 1 9-16,-16 6 9 16,-4 0-2-16,-1 0-10 15,4-4-5-15,14-4-3 16,9-6 13-16,19-10 3 15,9 1 0-15,18-9-10 16,4 0-16-16,-1 3-26 31,-8-1 407-31</inkml:trace>
  <inkml:trace contextRef="#ctx0" brushRef="#br0" timeOffset="182184.87">1685 17597 949 0,'4'-5'420'15,"2"-6"-195"-15,11-20-93 16,6-8-12-16,11-23-37 16,6-12-29-16,6-15-23 31,-2-7-5-31,-4 1-6 0,-5-1-3 0,-10 23-6 15,-7 17 0 1,-18 26-6-16,-3 21-3 16,-8 33-3-16,4 16-3 15,10 32 2-15,4 12 3 16,13 13 4-16,0 2 0 16,4-1-1-16,1-6 2 15,4-26 1-15,0-14-3 0,-7-23-36 16,-4-12-78-16</inkml:trace>
  <inkml:trace contextRef="#ctx0" brushRef="#br0" timeOffset="182342.36">1860 17320 695 0,'13'-5'295'16,"7"-4"-152"-16,21 16-97 15,6 9-10-15,-1 10-12 16,1 3-86-16</inkml:trace>
  <inkml:trace contextRef="#ctx0" brushRef="#br0" timeOffset="182467.75">1671 17284 1041 0,'-7'-6'412'0,"-10"-9"-256"15,15 15-155-15,8 5-17 16,15 5-15-16,14 6-65 0</inkml:trace>
  <inkml:trace contextRef="#ctx0" brushRef="#br0" timeOffset="182735.69">2305 17438 987 0,'15'8'418'16,"11"4"-209"-16,10 4-95 15,6-1-3-15,1-6-25 16,-2-6-20-16,-7-12-22 16,-7-4-4-16,-9-13-6 15,-5-5-2-15,-13-10 1 16,-5-2-4-16,-13 5-12 16,-3 11-15-16,-2 23-12 15,0 6-5-15,-1 23 3 0,5 10 8 16,3 16 4-1,7 5 0-15,6 4 2 0,0-3 1 16,8-5-1-16,2-2-1 16,12-5-5-16,2-3-65 15</inkml:trace>
  <inkml:trace contextRef="#ctx0" brushRef="#br0" timeOffset="183017.93">3075 17350 1210 0,'-2'8'476'0,"-9"18"-326"15,-4 6-40-15,-18 12 4 16,-12 3-41-16,-10-7-30 16,-3-7-15-16,11-21-34 15,6-14-35-15,13-17-38 16,6-4-11-16,16-8 4 15,7 2 31-15,16 7 70 16,8 2 34-16,11 17 47 16,6 10 11-16,9 11-11 15,-2 13-17-15,-4 6-29 16,-6-1-10-16,-10 3-22 0</inkml:trace>
  <inkml:trace contextRef="#ctx0" brushRef="#br0" timeOffset="183616.82">4945 17171 622 0,'-5'7'293'0,"-13"12"-106"16,-9 10-10-16,-20 15-26 15,-8 3-30-15,-6-3-41 16,-3-7-11-16,9-22-7 16,9-15-9-16,10-17-15 15,6-14-7-15,11-4-16 16,5-1-5-16,13 4-4 16,6 7 6-16,9 6 11 15,6 5 3-15,10 18 5 16,5 6-5-16,12 18 0 15,-1 5 0-15,0 6-2 16,-2 4-2 0,-6-4 60-16,0-5-189 0</inkml:trace>
  <inkml:trace contextRef="#ctx0" brushRef="#br0" timeOffset="183990.74">5068 17393 869 0,'-7'13'360'0,"-2"8"-192"0,9 10-118 16,5-2-4-16,16-4-18 16,4 0-8-16,10-11-1 15,-1-7 2-15,-4-11 22 16,-5-10 26-16,-8-12 27 15,-7 0 9-15,-7-4-4 16,-3 0-21-16,-2 9-27 16,0 6-16-16,2 17-28 15,0 15-8-15,6 18-6 16,2 10 1-16,-1 10 2 16,-4 1 0-16,-11 3 4 15,-8-3 2-15,-18-4 29 16,-7-8 5-16,-10-20 11 15,-1-13 3-15,6-25-27 16,3-10-13-16,4-19-82 0,4-7-73 16</inkml:trace>
  <inkml:trace contextRef="#ctx0" brushRef="#br0" timeOffset="184425.67">4529 16964 853 0,'-11'-5'381'16,"0"-3"-151"-16,9 3-126 15,11 3-15-15,22-3-20 16,10 2-20 0,34 0-10-16,14 2 1 15,6 7-12-15,-8-1-6 0,-16 1-8 0,-14 1-5 16,-19-7-8-16,-9 0-23 31,-18-8-77-31,-11-7-19 0,-11-10 1 16,-4-4 23-16,2 3 91 15,3 5 33-15,10 13 21 16,5 8 6-16,10 14 5 16,2 9-3-16,6 14 15 15,-2 5 10-15,-12-3 10 16,-7-1-1-16,-12-9-24 16,-4-1-13-16,-3-12-69 15,4-2-235-15</inkml:trace>
  <inkml:trace contextRef="#ctx0" brushRef="#br0" timeOffset="184781.94">5723 17307 1229 0,'6'0'468'0,"17"1"-303"16,14 2-64-16,18-3-23 15,7 0-13-15,6-3-42 16,-4 0-11-16,-6-2-90 16,-4 3-124-16</inkml:trace>
  <inkml:trace contextRef="#ctx0" brushRef="#br0" timeOffset="184954.56">5770 17459 1060 0,'19'0'459'0,"15"3"-239"0,18-4-47 15,11 1 8 1,9 1-44-16,-4 2-33 0,-2 7-58 15,-11-3-2-15</inkml:trace>
  <inkml:trace contextRef="#ctx0" brushRef="#br0" timeOffset="186619.12">7061 16664 570 0,'-21'0'301'16,"-27"5"-45"-16,-5 14-77 15,-19 28-56-15,-2 25-11 16,4 34-39-16,7 18-24 15,38 25-28-15,17 2-6 16,29-11-5-16,17-9-1 0,19-38-9 16,10-23-8-16,15-41-140 15</inkml:trace>
  <inkml:trace contextRef="#ctx0" brushRef="#br0" timeOffset="187183.54">7059 17362 886 0,'0'7'373'16,"2"5"-209"-1,12-7-46-15,8-7 2 0,18-19-23 16,6-10-22-16,6-15-22 15,-3-2 3-15,-14 0 1 0,-6 7 2 16,-17 9 5-16,-1 13 12 16,-7 16-17-16,-8 6-7 15,-6 29-16-15,-2 8-23 16,-2 20-6-16,4 11 0 16,8 5-2-16,2-7-1 15,10-12-161 1,9-13-177-16</inkml:trace>
  <inkml:trace contextRef="#ctx0" brushRef="#br0" timeOffset="187469.18">7552 17104 1214 0,'9'0'438'0,"13"-1"-357"15,11 2-20-15,13-2-8 16,7-3-13-16,4 0-16 16,-6-5-2-16,-13-3 2 15,-15-1 2-15,-20-3 5 16,-1 9-5-16,-11 14-4 0,-1 8-2 16,-5 24-3-16,-8 7 2 15,4 17-1 1,1 7-3-16,12-1-6 0,3-3-2 15,3-15-3-15,5-13-3 16,0-18-79-16,1-8-68 16</inkml:trace>
  <inkml:trace contextRef="#ctx0" brushRef="#br0" timeOffset="187615.56">7618 17389 1156 0,'21'0'465'0,"31"2"-300"16,7-1-26-16,-3 0-43 16,1 4-30-16,-16-4-577 15</inkml:trace>
  <inkml:trace contextRef="#ctx0" brushRef="#br0" timeOffset="188237.88">8329 17011 1017 0,'5'8'352'0,"-2"9"-294"15,2 12-57-15,1 9 18 16,-3-1 0-16,1-2-4 16,-3-5 0-16,-1-13-4 15,1-7 3-15,4-19 3 16,5-11 0-16,7-13 0 0,-1-4-4 16,3-2-5-16,0 2 5 15,2 14 41-15,2 5 5 16,-3 17 16-16,1 9 1 15,-7 13-35-15,-4 3-3 16,-10 2-14-16,0 2-7 16,-7-6-5-16,2-1-1 0,6-7-9 15,2-12-2 1,10-10-4-16,2-10-1 0,5-9 3 16,1-2 2-16,4 3 1 15,-3 2 2-15,-5 10 2 16,-1 9 1-16,-5 11 1 15,1 8 0-15,-3 16-1 16,0 3-1-16,-3 6-3 16,1 2-44-16</inkml:trace>
  <inkml:trace contextRef="#ctx0" brushRef="#br0" timeOffset="188427.64">8278 17367 1081 0,'17'0'404'15,"27"-5"-280"-15,15 1-17 0,32-1 14 16,10-1-15-16,5 7-45 16,-2 7-19-16,-22 2-43 15,-12 2-141 1</inkml:trace>
  <inkml:trace contextRef="#ctx0" brushRef="#br0" timeOffset="188728.32">8304 17656 1176 0,'-3'6'434'0,"-4"11"-331"15,5 5-52-15,14 9-10 16,8 6-8-16,4 5-10 0,4-1-3 16,-15-2 3-16,-8-2 4 15,-10-10 11-15,-10-4 2 16,-10-16 1-1,-5-7-9-15,-3-15-84 0,1-11-104 16</inkml:trace>
  <inkml:trace contextRef="#ctx0" brushRef="#br0" timeOffset="189009.46">8680 17543 1141 0,'5'-2'527'0,"0"-5"-248"0,8 6-154 0,7 3-36 16,5 6-66-1,4 3-9-15,-10 1-11 16,-8 1 1-16,-18 3-2 16,-6 1 0-16,-8 2 1 15,0-3 0-15,12-6-2 16,4 1-1-1,15-4 1-15,5 0 2 0,2-3 4 16,3 2 3 0,1 0 6-16,-1-2 2 0,-1-3 0 15,-5-1 13-15,1-8-601 16</inkml:trace>
  <inkml:trace contextRef="#ctx0" brushRef="#br0" timeOffset="189453.72">9056 16785 930 0,'13'-3'439'0,"25"4"-148"16,11 19-80-16,13 45-69 15,-1 20 0-15,-10 41-25 16,-4 15-28-16,-32 9-31 16,-15-7-10-16,-23-14-12 0,-17-16-5 15,-2-29-9-15,0-13-5 16,1-33-92-16,0-19-84 15</inkml:trace>
  <inkml:trace contextRef="#ctx0" brushRef="#br0" timeOffset="189786.05">9947 17139 997 0,'-2'-3'579'0,"-6"-7"-26"0,3 5-324 15,2 4-141-15,3 1-44 16,0 0 16-16,0 0-189 16</inkml:trace>
  <inkml:trace contextRef="#ctx0" brushRef="#br0" timeOffset="190084.03">9927 17308 761 0,'0'10'333'15,"-3"20"-125"-15,0 13-86 16,5 19 15-16,0 6-6 16,2 16-25-16,2 10-5 15,-5 3-23-15,-5-5-3 16,-10-22 17-16,-4-14-12 16,-6-32 0-16,-2-16-3 0,7-30-27 15,-2-20-19-15,14-23-46 16,4-7-41-16,6-3-107 15,13 0-102-15</inkml:trace>
  <inkml:trace contextRef="#ctx0" brushRef="#br0" timeOffset="190532.85">9705 16789 933 0,'2'-1'387'16,"8"1"-180"-16,10 6-108 0,16 4-43 15,17 1 15-15,27-3 0 16,11-1-10-16,14-2-11 16,-16-1-8-16,-28-4-22 15,-15 0-3 1,-31-9-1-16,-7-5-10 0,-9-4-9 16,-7-6-2-16,0 0-4 15,1-2 3-15,2 7-1 16,3 4 1-16,6 15 0 0,6 6 5 15,6 12 9 1,4 9 5-16,-7 12 20 16,-4 8 40-16,-10 10 66 15,-10-2 16-15,-14-8 0 16,2-7-37-16,-4-19-63 16,2-2-4-16</inkml:trace>
  <inkml:trace contextRef="#ctx0" brushRef="#br0" timeOffset="210253.31">10950 17212 1156 0,'0'-3'479'0,"-1"-1"-290"16,-1 7-69-16,1-3-47 16,-4 11-23-16,-24 58-16 15,13-22-1-15,-1 0-8 16,8-1-7-16,12-13-13 15,10-8-2-15,24-12-5 16,4-2-3-16,13-11-3 16,3-7 0-16,-6-8-100 15,-9-9-50-15,-15-7-90 0,-9-4-8 16,-6-4 109-16,-7 0 74 16,-6 6 154-1,0 7 41-15,-9 12 33 16,4 13-13-16,0 13-45 15,-2 11-24-15,8 17-37 0,-1 2-4 16,8 9-15-16,4-3-7 16,0-4-4-1,1-6 16-15,-6-11-238 16</inkml:trace>
  <inkml:trace contextRef="#ctx0" brushRef="#br0" timeOffset="210623.3">11154 16998 1016 0,'-33'-6'442'15,"-28"-8"-222"-15,-12 17-102 16,-1 4-29-16,3 19-36 0,1 9-20 16,2 22-26-1,0 12-3-15,13 24-7 16,20 10-3-16,35 3-4 15,18 1 0-15,35-9-1 16,7-4-2-16,17-10-4 16,7-17 1-16,21-40 8 0,9-30 7 0,5-53 17 15,-6-20 11 1,-21-26 79 0,-12-5 44-16,-25-8 60 15,-18 8 22-15,-38 10-39 0,-19 16-38 16,-34 30-60-16,-10 7-30 15,-7 20-42-15,2 6-12 16,7 4-15 0,4 7-51-16,11-2-160 15,6 1-43-15</inkml:trace>
</inkml:ink>
</file>

<file path=ppt/ink/ink6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7:35:14.543"/>
    </inkml:context>
    <inkml:brush xml:id="br0">
      <inkml:brushProperty name="width" value="0.05292" units="cm"/>
      <inkml:brushProperty name="height" value="0.05292" units="cm"/>
    </inkml:brush>
  </inkml:definitions>
  <inkml:trace contextRef="#ctx0" brushRef="#br0">1824 5558 868 0,'0'5'371'0,"-7"0"-195"15,22 7-111-15,26-8-12 0,34 1-7 16,25-5 6-16,30-10-6 16,5 1-10-16,-9-5-13 15,-11 6-6 1,-32 0 2-16,-21 8-80 0,-36 3-372 16</inkml:trace>
  <inkml:trace contextRef="#ctx0" brushRef="#br0" timeOffset="176.78">2304 5670 730 0,'1'23'332'0,"1"33"-140"0,1 9-28 16,-2 3-32-16,2-1-24 16,-3-11-42-16,2-6-19 15,1-9-25-15,-1-6-14 16</inkml:trace>
  <inkml:trace contextRef="#ctx0" brushRef="#br0" timeOffset="539.51">2805 5851 859 0,'-9'-7'420'0,"-16"-6"-150"0,-2 7-69 16,-4 16-92-16,-1 6-32 15,6 9-47-15,9 2-15 16,12-2-18-16,7-2-5 16,16-4 0-16,4-4 3 0,9-6 3 15,-1-5 1-15,-7-6-2 16,-7 0 1-16,-10-2 3 15,-7 1 0-15,-14 3 1 16,-2 1-2-16,-10 1-6 16,1 8-7-16,11-1-8 0,7 6 0 0,11 2 3 15,11 3 10 1,8 2 8-16,3-3 2 0,4-4 2 31,-1-5-1-31,-1-6-20 16,2-4-148-16</inkml:trace>
  <inkml:trace contextRef="#ctx0" brushRef="#br0" timeOffset="887.45">2855 5763 919 0,'6'-21'423'0,"22"-13"-185"0,8 5-50 15,2 11-60-15,7 12-31 16,-9 14-36-16,-5 6-9 16,-2 20 0-16,-4 11 2 15,-3 15-1-15,-5 6-7 16,0-4-20-16,-2-9-8 16,1-14-6-16,2-12-4 15,-3-14-2-15,0-9 0 0,-2-13-6 16,-3-8-1-16,-5-14 0 15,-5-6-1-15,-9 0-1 16,-9 8-3-16,-12 21-12 16,-8 16-2-16,-11 23 5 15,-1 6 4-15,13 3 8 16,12-5 1-16,13-7-119 16,11-6-105-16</inkml:trace>
  <inkml:trace contextRef="#ctx0" brushRef="#br0" timeOffset="1093.08">3532 5791 1057 0,'0'11'511'16,"-6"9"-154"-16,0 19-199 15,-4 6-40-15,9 4-43 16,1-3-23-16,5-14-18 16,7-6-115-16</inkml:trace>
  <inkml:trace contextRef="#ctx0" brushRef="#br0" timeOffset="1500.82">3745 5859 808 0,'1'9'397'16,"8"16"-120"-16,-2 5-54 15,0 11-61-15,-1-1-30 16,-11-5-56-16,-2-1-21 15,-1-12-28-15,4-4-7 16,4-17-20-16,0-6-25 16,7-16-45-1,4-6-17-15,11-8 1 0,8-3 20 0,3-1 40 16,0 4 14-16,-9 10 12 16,-9 4 14-16,-13 21 34 15,-10 9 15-15,-13 16 21 16,-3 5 1-16,0 3-23 15,7-2-14-15,14-8-22 16,6-2-10-16,14-5-7 16,7-1-2-16,7 1-2 15,5-2 2-15,8 1-147 16,-5-1-147-16</inkml:trace>
  <inkml:trace contextRef="#ctx0" brushRef="#br0" timeOffset="1801.46">4491 5941 626 0,'-1'-1'351'15,"-2"-1"-58"-15,1 5-51 16,1-3-41-16,-1 3-21 16,-7 20-26-16,-53 29-20 15,16-35-51-15,-5 0-26 16,3-8-34-1,4-3-7-15,8-6-11 0,6-4-8 16,12-5-24-16,5-4-14 16,12 4-19-16,5 4 5 15,9 1 16 1,7 4 13-16,7 6 23 0,-2-1 5 0,6 10 9 16,1 0 2-1,-1-1-2-15,2 5-1 16,-9-4-53-16,-7-4-151 15</inkml:trace>
  <inkml:trace contextRef="#ctx0" brushRef="#br0" timeOffset="1944.31">4237 5557 1250 0,'-1'-7'592'15,"-2"-6"-250"1,1 7-97-16,4 10-150 15,-5 4-38-15,16 10-53 0,4 7-49 0</inkml:trace>
  <inkml:trace contextRef="#ctx0" brushRef="#br0" timeOffset="2135.29">4850 6081 1059 0,'5'11'509'16,"3"15"-194"-16,-2 8-40 15,-5 6-96-15,-4 2-32 16,-11-4-59-16,-4-6 35 16</inkml:trace>
  <inkml:trace contextRef="#ctx0" brushRef="#br0" timeOffset="3075.74">3675 7949 748 0,'8'-5'362'0,"4"-11"-137"0,3-3-43 15,-6-7-42-15,-4-3-7 16,-10-2-8-16,-7 1 10 0,-16 7-19 16,-5 5-27-16,-11 20-34 15,-7 11-27-15,0 23-28 16,2 10-3 0,14 11-7-16,17 6 2 15,24-5 0-15,13-7 1 16,13-17 7-16,9-10 2 15,4-17 4-15,0-8-2 0,1-11 1 0,-6-10-1 16,-6-7 1 0,-10-3 3-16,-10-6 1 15,-6 2-1-15,-7 11-2 16,-1 5-1-16,0 23-4 16,0 6 0-16,-1 16 2 15,1 6 1-15,8-1-1 16,5-1 0-16,7-9-3 15,4-6 0-15,0-11-127 0,-5-2-106 16</inkml:trace>
  <inkml:trace contextRef="#ctx0" brushRef="#br0" timeOffset="3441.85">3304 7544 1174 0,'5'-3'456'0,"5"-3"-283"0,35 11-143 16,12 3-14-16,24 6 5 16,10-1-2-1,3-6 1-15,5-3-2 0,-12-5-7 0,-15-3 12 16,-21-4-146-1,-19-2-56-15,-18-7-47 16,-8-3-12-16,-16-5 167 16,-2-1 89-16,-3 4 97 15,2 4 8-15,12 14-18 16,2 7-29-16,8 13-29 16,-1 3 4-16,3 10 19 15,0 1 3-15,-6 4-2 16,2-1-8-16,-8-4-21 15,-2-3-9-15,-1-11-147 16</inkml:trace>
  <inkml:trace contextRef="#ctx0" brushRef="#br0" timeOffset="3689.42">4485 7808 1276 0,'3'-1'487'0,"12"0"-339"16,6 0-66-16,20 1-35 15,6 0-7-15,5 0-19 16,2 1-12-16,-9 0-56 15,-7 3-132-15</inkml:trace>
  <inkml:trace contextRef="#ctx0" brushRef="#br0" timeOffset="3877.48">4468 7971 1019 0,'0'5'452'15,"7"10"-183"-15,10 1-69 0,12-7-44 16,17 5-6 0,14-6-35-1,2-6-30-15,0 2-35 0,-8-4-18 16,-11-5 364-16</inkml:trace>
  <inkml:trace contextRef="#ctx0" brushRef="#br0" timeOffset="4591.76">5727 7923 679 0,'-2'-11'375'0,"-7"-14"-60"16,0-2-70-16,-9-5-62 15,-8 4-20-15,-8 5-46 16,-6 6-26-16,-2 17-52 16,-2 6-24-16,12 21-21 15,-5 10-6-15,17 14 1 16,6 3-1-16,17-2 3 15,15-2 1-15,13-16 3 16,10-3 2-16,7-17 3 16,4-10 2-16,1-14-1 15,-2-9 0-15,-11-8 4 16,-9-3 0-16,-12-3 9 0,-9-4 3 16,-12 2-1-16,-6 5 2 15,-7 18 2-15,0 7-2 16,2 16-3-16,5 10-3 15,9 7-8-15,5 3-3 16,12 5-1-16,3-4 0 16,3-2-3-16,-1-6-18 15,1-3-238-15</inkml:trace>
  <inkml:trace contextRef="#ctx0" brushRef="#br0" timeOffset="4880.29">5995 8104 1158 0,'3'1'478'0,"9"6"-260"16,4 4-64-16,12 10-53 0,3 4-9 16,0 6-38-16,-5-1-17 15,-2 0-12 1,-2 0-78-16,-7-8-227 0</inkml:trace>
  <inkml:trace contextRef="#ctx0" brushRef="#br0" timeOffset="5027.76">6272 8146 1319 0,'-16'5'573'15,"-23"10"-303"-15,-8 6-77 16,-6 8-108-16,3 8-25 16,9 1-40-16,9-4-14 0</inkml:trace>
  <inkml:trace contextRef="#ctx0" brushRef="#br0" timeOffset="5435.59">6651 7819 869 0,'-4'9'454'0,"-2"15"-74"0,-3 8-188 0,-2 10-72 15,1 2-21 1,-2-3-34-16,1-2-25 0,7-4-27 16,4-2-5-16,13-6-7 15,7-3-2 1,11-17-5-16,5-6-44 0,2-12-209 15</inkml:trace>
  <inkml:trace contextRef="#ctx0" brushRef="#br0" timeOffset="5599.85">6622 7716 1090 0,'0'-3'538'0,"-1"-2"-158"16,1 3-268 0,0 1-52-16,0-1-179 15</inkml:trace>
  <inkml:trace contextRef="#ctx0" brushRef="#br0" timeOffset="5965.37">6365 7392 1050 0,'8'-2'429'0,"6"-3"-233"0,21 5-146 15,11 3-16-15,12 5-7 16,22 2-6-16,12 4-7 15,0 1-4-15,-7-6-2 16,-18-2-11-16,-25-7-128 16,-8-1-34-16,-17-8-24 15,-15-5 11-15,-5-7 135 16,-5-4 55-16,3 4 60 16,5 2 14-16,10 11 3 15,5 8 0-15,4 11-7 16,-3 8 11-16,-5 14 47 15,-9 4-1-15,-11-2-16 16,-6-4-25-16,-3-1-94 0,6-10 58 16</inkml:trace>
  <inkml:trace contextRef="#ctx0" brushRef="#br0" timeOffset="6327.53">7736 7605 899 0,'-2'-4'492'0,"-5"-2"-129"16,0 12-106-16,-1 26-153 15,-1 14-40-15,4 35-26 0,0 7-3 16,4 3-5-16,-1-8-5 15,2-23 22-15,0-14-120 16,-2-19-256-16</inkml:trace>
  <inkml:trace contextRef="#ctx0" brushRef="#br0" timeOffset="6468.13">7464 7949 1272 0,'2'-2'490'0,"14"-3"-333"15,16 5-53-15,25 7-38 16,16-1-7-16,14 1-29 16,6-4-9-16,12-5-50 15</inkml:trace>
  <inkml:trace contextRef="#ctx0" brushRef="#br0" timeOffset="7029.62">8710 7982 673 0,'4'-13'402'0,"3"-16"-41"16,-5-5-71-16,-10-11-100 16,-7 3-39-16,-16-2-50 15,-8 6-22-15,-10 22-38 16,-3 8-18-16,3 22-28 15,5 13-6 1,10 24-1-16,16 11 0 16,17 7 3-16,5-4 2 15,21-13 5-15,5-15 1 0,15-14 2 16,5-13 2-16,10-13 1 16,-3-9-1-16,-9-13 4 15,-2 1 0-15,-17-9 4 0,-9-1 3 16,-13-1-2-1,-10-2 0-15,1 13-6 0,1 9-3 16,-5 16-4 0,3 11-3-16,-1 14 2 0,0 6 1 0,5 4 1 31,6 3 0-31,1-6-2 16,6-2-2-16,2-7-118 0,2-4-124 0</inkml:trace>
  <inkml:trace contextRef="#ctx0" brushRef="#br0" timeOffset="7407.68">9033 8090 1085 0,'-1'-4'524'16,"-5"-2"-227"-16,5 8-91 15,1 7-119-15,1 5-46 0,11 5-24 16,0 0-1-16,9-4-2 16,1-3 0-16,0-9-2 15,-1-4-1-15,-6-10 6 16,-3 1-1-16,-5 2 3 16,-2 0-2-16,-3 5-17 15,-2 3-3-15,0 11-8 16,0 9-2-16,0 22 8 15,-1 9 1-15,-4 19 2 16,-2 5 0-16,-20-6 3 16,6-2 1-16,-16-19 8 15,-5-8 5-15,6-18 14 0,-14-14 8 16,18-19 7-16,1-12-4 16,12-16-25-16,8-8-40 15,13-14-116 1</inkml:trace>
  <inkml:trace contextRef="#ctx0" brushRef="#br0" timeOffset="7732.67">9751 7687 734 0,'3'-4'476'15,"-5"-8"-2"-15,2 3-200 16,-3 7-179-16,0 2-54 16,4 3-89-16,-1-3-119 15</inkml:trace>
  <inkml:trace contextRef="#ctx0" brushRef="#br0" timeOffset="8125.45">9763 7935 1376 0,'-5'8'523'16,"1"21"-379"-16,2 8-68 16,-1 21-44-16,3 7-3 15,-15 15-4-15,-9 9 1 16,-12-3 1-16,-4-6-4 15,6-28-7 1,7-18 2-16,10-26 3 16,2-12 0-16,7-22-11 15,1-13-9-15,5-23-64 0,2-9-29 16,7-8-206 0</inkml:trace>
  <inkml:trace contextRef="#ctx0" brushRef="#br0" timeOffset="8557.3">9409 7380 983 0,'6'0'379'0,"16"0"-235"16,16-4-39-16,32 1-20 15,13-1 14-15,13-2-24 16,3 3-13-16,-5-5-28 16,-5 0-12-16,-19-3-11 15,-14 0-1-15,-34-1-15 16,-17-1-10-16,-14-4-2 0,-6 0-1 15,3-1 14-15,1 1 4 16,7 7-1-16,4 5-8 16,2 9 4-16,4 5 4 15,6 15 6-15,7 8 12 16,0 16 6 0,-3 4 6-16,-10 2 25 0,-9-7 25 15,-15-14 34-15,-5-12 5 16,-9-10-20-16,-5-8 8 15,2-5-719-15</inkml:trace>
  <inkml:trace contextRef="#ctx0" brushRef="#br0" timeOffset="9619.31">4380 9530 912 0,'4'2'394'0,"7"1"-206"16,11 1-36-16,17 3-34 15,11 0-25-15,18-2-36 16,-11 4-12 0,11-7-22-16,-5 1-8 0,-17 3-50 15,5-1-79-15</inkml:trace>
  <inkml:trace contextRef="#ctx0" brushRef="#br0" timeOffset="9822.32">4422 9750 891 0,'7'0'440'16,"5"0"-119"-16,18 0-128 15,13 0-21-15,24-2-4 16,5 0-20-16,4 5-58 15,-6 1-12-15,-24 4-42 16,-12-1-8-16,-14 5-89 16</inkml:trace>
  <inkml:trace contextRef="#ctx0" brushRef="#br0" timeOffset="16160.44">4471 8920 497 0,'0'-3'276'0,"4"-2"-47"16,-6-5-43-16,9 0-56 16,7 0-22-16,6 0-38 15,3 7-7-15,6 4-12 0,-6 6-8 16,-2 7-2-16,-8 1 2 16,-14 9 2-16,-8-1 0 15,-12 1-6-15,3-1-5 16,3-12-9-16,6-3-15 15,14-7-17-15,7-1-6 16,16-1-7-16,6 0 7 16,-2 3 13-16,0 5 0 0,-8 2 6 15,-8 4 2 1,-16 0 6-16,-4 6 3 16,-26 2 2-16,-6 0 1 15,-4-9-55-15,-5-8-57 0</inkml:trace>
  <inkml:trace contextRef="#ctx0" brushRef="#br0" timeOffset="16534.05">4597 8686 952 0,'-15'-8'418'15,"-15"-3"-220"-15,-6 7-68 16,2 14-81-16,-8 7-27 16,-4 13-26-16,7 11-6 15,6 12 0-15,12 8 2 16,16 6 3-16,7-4 2 16,20-1 1-16,10-3 2 15,15-8 2-15,2-9 1 16,16-13 1-16,2-10-2 0,9-20 3 15,7-11 3-15,-4-27 12 16,-5-10 10 0,-23-15 43-16,-18-6 30 15,-32-10 40-15,-15-5 16 16,-40 5-40-16,-10 6-31 0,-18 33-53 16,0 19-25-16,16 24 16 15,13 16-147-15</inkml:trace>
  <inkml:trace contextRef="#ctx0" brushRef="#br0" timeOffset="17087.58">4445 10166 653 0,'-3'7'309'0,"2"13"-114"0,-7 4-36 0,2 10-40 16,3 1-22-1,3-4-36-15,8-3-9 16,6-11-17-16,5-3 0 16,6-13-2-16,-8-4-4 15,4-10-6-15,-4-3-5 0,-9-9-1 16,1 2 0 0,-9 3-1-16,-2 4-4 0,-2 14-13 15,1 8-3 1,2 16-2-16,-1 8-1 15,5 10 5 1,4 0 0-16,10-1 16 16,5-9-67-16</inkml:trace>
  <inkml:trace contextRef="#ctx0" brushRef="#br0" timeOffset="17437.12">4483 10058 666 0,'-16'-6'402'16,"-19"-7"3"-16,-3 12-267 15,-7 2-43-15,0 14-55 16,2 13-16-16,5 18-21 16,6 14-1-16,11 16-1 15,9 0-1-15,14 6 0 16,11-3 0-16,10-9 2 15,11-3 2-15,25-17 4 16,9-9 3-16,22-26 2 16,6-18 2-16,-3-32 3 15,-4-16 2-15,-17-18 32 16,-14-5 31-16,-31-9 64 16,-24-2 25-16,-41 5-4 15,-20 6-29-15,-26 25-61 16,0 12-28-16,11 17-36 0,10 9 16 15,23 4-66 1</inkml:trace>
  <inkml:trace contextRef="#ctx0" brushRef="#br0" timeOffset="17969.84">5827 9063 906 0,'-25'8'396'16,"-39"25"-208"-16,-11 21-48 0,-1 40-63 0,1 19-26 31,24 24-31-31,16 7-6 0,29 1 0 16,16-10 8-16,28-16 13 15,19-19 2-15,26-41-4 16,13-15-13-16,12-40-98 16,-2-12-134-16</inkml:trace>
  <inkml:trace contextRef="#ctx0" brushRef="#br0" timeOffset="22328.5">6086 9620 830 0,'-14'0'416'0,"-10"-2"-107"16,4-5-46-16,10-16-91 16,6-5-43-16,11-14-81 15,8-1-22-15,16 4-11 16,9 6-1-16,8 20-7 15,7 13-4-15,-12 25-1 16,-4 15 4-16,-28 9 12 16,-17 7 4-16,-29 9 0 15,-16-1-3-15,-6 0-8 16,3-5-2-16,20-21-8 0,9-10-7 16,16-18-11-16,8-5-2 15,9-5 4-15,7 0 4 16,14 0 7-16,8 0 2 15,2 0-1 1,5-3 3-16,5-6-116 0</inkml:trace>
  <inkml:trace contextRef="#ctx0" brushRef="#br0" timeOffset="22757.16">6652 9555 713 0,'0'-2'344'16,"-4"-8"-104"0,-4-7-48-16,-10 6-48 0,-6-3-16 15,-8 8-51-15,2 6-21 16,3 5-40-1,6 4-16-15,10 2-21 0,3 6-6 16,6-4-4-16,5 0 3 0,8-3 9 16,4-5 8-16,13-3 11 31,2-6 2-31,2-2 1 16,0 1-3-16,-7 8-3 15,-2 7-1-15,1 10 4 16,1 6 4-16,-7 12 7 0,-2 3 0 15,-16-2 2-15,-6 1 2 16,-20-4 18-16,-6-2 13 0,-11-7 31 16,-5-10 8-16,4-16-11 15,1-3-15 1,13-14-40-16,13-3-47 16</inkml:trace>
  <inkml:trace contextRef="#ctx0" brushRef="#br0" timeOffset="23408.25">6987 9437 603 0,'5'-8'311'0,"5"-8"-40"16,9 7-127-16,7 2-4 15,8 12 1-15,-6 5-11 16,-13 12-8-16,-2 2-3 16,-12 0-16-16,-1 3-16 0,6-6-36 15,-11-6-15-15,-1-10-17 16,2-3-5-16,-5-15-13 15,12-6-7-15,5-4-16 16,5-3-2-16,7 3 6 16,2 4 5-1,5 5 10-15,-2 8 1 0,-1 9 3 16,-4 5 4-16,-9 12 2 16,-1 2 2-16,-3-1-1 15,-2 1-2-15,-1-10-2 16,-2 1-1-16,0-9 0 15,0-5 1-15,4-5 0 16,0-12 1-16,2-5-3 16,6 1-2-16,-4 3-1 15,0 10 0-15,-1 10 2 16,0 9 4-16,-2 15 5 16,2 1 1-16,-2 8-2 0,-4-3-1 15,3-8-125-15,1 4-279 16</inkml:trace>
  <inkml:trace contextRef="#ctx0" brushRef="#br0" timeOffset="23631.7">7040 9708 797 0,'3'0'454'15,"5"-1"-24"-15,20 3-248 16,9 2-36-16,24 1-41 16,4-2-23-16,1-3-45 0,-1-1-11 15,-18-6-159-15,-3 3-239 16</inkml:trace>
  <inkml:trace contextRef="#ctx0" brushRef="#br0" timeOffset="23968.49">7163 10077 941 0,'-11'-2'418'0,"-14"0"-199"16,5 3-55-16,1 9-62 16,8 2-26-16,11 4-36 15,9 2-7 1,14 1-12-16,9 4-4 0,3 0-5 16,-8 0 0-16,-14-2 3 15,-14 1 4-15,-20-2 7 16,-9-4 3-16,-12-6 4 15,-6-10-5-15,3-12-12 0,2-3-11 16,17-2-102 0,15 2-104-16</inkml:trace>
  <inkml:trace contextRef="#ctx0" brushRef="#br0" timeOffset="24260.04">7333 9884 809 0,'3'-7'439'0,"5"-6"-24"16,7 12-288-16,9 3-31 15,-1 8-25-15,-5 3-16 16,-8 7 6-16,-10-2 4 15,-10 9-2-15,-9-1-4 16,-2-5-25-16,3 0-10 16,9-13-16-16,9-2-1 0,15-4-3 15,8-2 0-15,9 2 2 16,6 2-2-16,1 3 19 16,2-1-59-16</inkml:trace>
  <inkml:trace contextRef="#ctx0" brushRef="#br0" timeOffset="24609.71">7765 9134 923 0,'16'11'390'15,"22"23"-180"-15,9 19-49 0,5 36-12 16,-3 8-7-16,-19 11-41 15,-23 2-23-15,-29 6-27 16,-15 2-11 0,-11-11-10-16,7-10-6 0,12-38-12 15,6-16-56-15,12-28-395 16</inkml:trace>
  <inkml:trace contextRef="#ctx0" brushRef="#br0" timeOffset="25065.32">8396 9659 1048 0,'-4'-4'517'16,"-1"-1"-211"-16,2 17-144 16,-5 9-56-16,7 16-57 0,-2 5-10 15,2 8-10-15,2 1-8 16,3-7-12-16,7-5-1 16,4-17 0-16,4-7 0 15,3-7 0-15,-1-4-1 16,-2-1-43-16,-2-1-123 15</inkml:trace>
  <inkml:trace contextRef="#ctx0" brushRef="#br0" timeOffset="25237.79">8377 9539 1243 0,'0'0'553'16,"-3"-2"-283"-16,3 0-164 16,0 2-52-16,0 0-110 15,0 0 118-15</inkml:trace>
  <inkml:trace contextRef="#ctx0" brushRef="#br0" timeOffset="25592.46">8172 9209 1103 0,'7'-3'440'0,"18"-1"-290"31,9 2-50-31,14 3-39 0,7 5-10 0,15 0-13 15,3 0-6-15,0 1-14 32,-5-1-6-32,-27-5-61 0,-8-1-56 0,-21-8-104 15,-5-3-27-15,-7-8 52 16,1 3 59 0,1 3 145-16,1 7 63 15,5 7 61 1,-1 4 24-16,1 10 4 0,-1 4-16 0,-3 6-26 15,-9 3-21 1,-5 1-43-16,0-5-14 16,0-6-18-16</inkml:trace>
  <inkml:trace contextRef="#ctx0" brushRef="#br0" timeOffset="26246.33">9206 9592 1970 0,'0'36'48'0,"0"-5"-18"16,0 37 32-16,5 3-25 15,5-10-21-15,2-9 5 16,4-20-240-16</inkml:trace>
  <inkml:trace contextRef="#ctx0" brushRef="#br0" timeOffset="26416.88">8937 9719 1279 0,'-4'-4'538'0,"4"1"-326"15,8 3-49-15,25 1-46 16,15 1-20-16,25-2-10 16,13 0-10-16,0 0-27 15,1 0-19-15,-16 3-23 16</inkml:trace>
  <inkml:trace contextRef="#ctx0" brushRef="#br0" timeOffset="26834.58">10111 9133 1111 0,'-33'33'429'16,"-32"56"-293"0,11 17-35-16,27 23-37 15,17 6-10-15,27-7-25 16,15-4-9-16,13-23-5 15,8-17-5-15,6-32-4 16,-2-15-25-16,0-19-154 16</inkml:trace>
  <inkml:trace contextRef="#ctx0" brushRef="#br0" timeOffset="27143.52">10391 9579 653 0,'-4'-6'396'0,"2"-5"0"0,10-4-220 16,17 1-93-16,7-7-14 16,5-6 0-16,-1-1-1 15,-3-2-5-15,-6 1-4 16,-11-1-6-16,-5 3-5 15,-9 9-9-15,-2 7-9 16,-3 22-19-16,-2 17-3 16,0 23-6-16,4 10 2 15,7 14 1-15,5 1-3 0,4-1 1 16,-1 0-2-16,-5-12-15 16,-2-11-57-16,-3-20-246 15</inkml:trace>
  <inkml:trace contextRef="#ctx0" brushRef="#br0" timeOffset="27612.42">10782 9581 832 0,'7'4'429'15,"11"2"-70"1,12 2-100-16,23-4-35 0,12 4-32 0,14 2-67 16,-2-3-38-16,-14 2-43 15,-8-2 18-15</inkml:trace>
  <inkml:trace contextRef="#ctx0" brushRef="#br0" timeOffset="31758.19">10802 9339 799 0,'0'0'335'0,"5"8"-179"0,9 5-49 16,16 9-38 0,8 5 5-16,5-2-6 0,12-2-13 15,1-7-17-15,-5-4-3 16,-4-11-1-16,-18-5 2 16,-9-8 9-16,-10-6 1 0,-10-4-6 15,0 6-7-15,-17 6-14 16,-2 10-2-16,-9 21 4 15,-6 8 3-15,4 14 4 16,3 6 1-16,5 6-4 16,5 6 1-16,12 0-2 15,5 2-2-15,8-15-8 16,12-7-3-16,13-20-4 16</inkml:trace>
  <inkml:trace contextRef="#ctx0" brushRef="#br0" timeOffset="32438.35">11785 9410 634 0,'-4'-7'325'0,"6"0"-103"16,-1 5-43-16,5 7-58 15,3 13-14-15,-3 12-18 16,-4 0-6-16,-2 4-22 15,-6-5-18-15,0-13-17 16,5-2-4-16,2-12 11 16,7-5 2-16,2-12 0 15,1-7-2-15,5-12-21 16,4 5-8-16,4 5-9 0,1 9-2 16,-3 15 6-1,-4 5 7-15,-7 11 18 16,-4 3 5-16,-5 1 0 15,-2 5-2-15,-2-7-10 16,0-4-1-16,-1-9 0 0,3-2 5 0,4-13 2 16,3-3 0-16,4-8-7 15,4-4-8-15,4 8-11 16,0 3-7 0,1 14-6-16,0 4 0 0,-7 11 6 15,-1 3 4-15,-2 5 5 16,-2-1 3-16,-1-2-137 15,-2-1-131-15</inkml:trace>
  <inkml:trace contextRef="#ctx0" brushRef="#br0" timeOffset="32613.09">11705 9697 853 0,'-2'0'436'16,"-1"0"-116"-1,6 0-100-15,-3 0-82 0,15 0-12 16,69 3-26 0,-21 0-28-16,29 1-34 0,0 0-19 0,-16 3-158 15,-8-3-432-15</inkml:trace>
  <inkml:trace contextRef="#ctx0" brushRef="#br0" timeOffset="32936.47">11803 10024 736 0,'-4'1'400'0,"-7"0"-65"0,6 14-200 15,0 9-46-15,3 4-31 16,2 5-8-16,4 2-15 16,8-1-7-16,3-4-8 15,-2-5-2-15,-13-9 7 16,-6-2 8-16,-16-8 11 16,-6-6 1-16,-3-8-7 0,-10-8-10 15,1-3-22 1,3 1-42-16,10 0-127 0,19 6-153 0</inkml:trace>
  <inkml:trace contextRef="#ctx0" brushRef="#br0" timeOffset="33191.88">11967 9911 1148 0,'-1'-9'499'15,"2"-9"-266"-15,5 7-77 16,10 11-80-16,5 7-26 16,1 10-26-16,-4 3-5 15,-10 3-5-15,-8 5-1 16,-10-3 1-16,-3-1-2 16,0-3-6-16,5-8-4 0,13-4-4 15,9-7-1-15,16-1-5 16,7-1-3-16,2-4-55 15,1 4-62-15</inkml:trace>
  <inkml:trace contextRef="#ctx0" brushRef="#br0" timeOffset="33505.53">12345 8990 967 0,'22'-5'406'0,"6"-3"-191"15,28 31-107-15,12 20-5 16,-1 39 19-16,0 23-12 0,-27 25-13 15,-15 6-10-15,-27 11-26 16,-16-3-13 0,-30-13-13-16,-11-6-4 15,-5-30-7-15,4-21-4 16,25-29-129-16,11-18-362 0</inkml:trace>
  <inkml:trace contextRef="#ctx0" brushRef="#br0" timeOffset="33910.4">13204 9677 1266 0,'1'-2'600'0,"-1"-4"-245"16,3 1-117-16,-3 4-136 16,0 0-46-16,0 0-51 15,0 0-73-15</inkml:trace>
  <inkml:trace contextRef="#ctx0" brushRef="#br0" timeOffset="34207.89">13231 9851 1366 0,'-6'15'509'0,"4"26"-399"0,3 8-35 16,3 16-44-16,6 9-8 16,-8 11-11-16,-2 11 0 15,-8-1 7 1,-5-5 3-16,-11-23 0 16,-3-19 3-16,-1-21 9 0,-4-16 10 15,2-15 5-15,-2-10-4 16,8-15-26-16,2-4-19 15,15-16-50-15,7-8-31 16,6-12-144-16,9-4-183 0</inkml:trace>
  <inkml:trace contextRef="#ctx0" brushRef="#br0" timeOffset="34658.53">13091 9288 997 0,'-1'-5'401'0,"9"4"-284"15,12 2-42-15,17 6-47 16,8 3 7-16,23 3 21 16,3 1-1-16,10-3-17 15,1 0-11-15,-29-10-16 16,-6-2-6-16,-30-12-64 16,-5-1-21-16,-10-6-4 15,-8-5 8-15,-1 2 64 0,-3 2 23 16,2 11 24-16,8 6-5 15,1 11 9-15,4 8-1 16,3 11 0-16,2 7 12 16,3 10 35-1,-5 0 20-15,-9-1 33 16,-9-7 9-16,-14-6-18 0,-5-5-25 16,-6-6-42-1,-2-3-25-15</inkml:trace>
  <inkml:trace contextRef="#ctx0" brushRef="#br0" timeOffset="39230.85">17965 14587 769 0,'-6'1'268'0,"-11"1"-237"31,12 0-18-31,6 0-8 15,0 0 4-15,-1-2 10 16,0 0 6-16,0 0 15 16,3 3-1-16,16 4 4 0,33-6 13 15,-8-27 22-15,17-12 9 16,44-35 11-16,26-17 0 16,55-27-10-16,20-15-10 15,50-20-25-15,28-3-18 16,19-8-21-16,8 2-3 15,-32 27 36-15,-33 16 2 16,-47 30 5-16,-35 18-1 0,-42 22-40 16,-10 1-4-16,-35 9-6 15,-8 6-3-15,-26 6 1 16,-14 13 2-16,-21 5 9 16,-7 4 5-16,-3 5 3 15,-4-1 0-15,5 0-2 16,-1 0-4-16,1 0-1 15,0 0-1-15,0 0 3 16,0 0 0-16,-5 0-3 16,-8-1-3-16,-38-7-8 15,22 5-3-15,-11 3-6 16,-3 4 1-16,4 5 4 16,7 2 3-16,15-3 5 15,5-1 4-15,12-7 11 16,-2 1 7-16,3-6 3 15,0 4-3-15,0 0-11 0,4-11-7 16,39-31-7-16,-5 31-2 16,14 4 1-16,6 2 1 15,-3 5 3-15,-2 1 1 16,-13 5 6-16,-9-1 3 16,-20 3 17-16,-5 8 14 15,-21 6 19-15,-11 6 9 0,-11 11 2 16,-11 2-12-16,8-1-17 15,5-1-10-15,17-12-19 16,6-8-4-16,13-1-11 16,4-8-3-16,7 0-77 15,3-9-85-15</inkml:trace>
  <inkml:trace contextRef="#ctx0" brushRef="#br0" timeOffset="39782.2">21854 13342 632 0,'10'-8'358'16,"9"-9"-38"-16,2-4-90 0,-6-3-51 15,-6 0-28 1,0-1-22-16,-7 1-11 0,-4 2-15 15,-1 2-5-15,-16 6-24 16,-5 1-13-16,-16 7-25 16,-11 5-10-16,-2 6-16 15,3 3-4-15,15 10-10 16,8 4-5-16,18 3-6 16,5 4-1-16,11-7 4 15,9 1 3-15,11-8 4 16,6-4 3-16,9-11 3 15,5-5 2-15,-4-9 3 0,-12-3 2 16,-11 4 1-16,-7 4-3 16,-8 9-6-16,1 10 0 15,-7 15 3-15,-3 3 3 16,6 7 6-16,5-4-2 16,6-10-4-16,1-6-3 15,-1-16-33-15,-2-12-59 16,4-5-184-16</inkml:trace>
  <inkml:trace contextRef="#ctx0" brushRef="#br0" timeOffset="40220.14">21690 12834 1208 0,'-3'-4'501'0,"1"-1"-313"16,6 5-50-16,24 5-45 15,9 6-11-15,19 2 4 16,2 1-7-16,7-1-24 16,0-1-14-16,-4-6-22 0,-2-2-4 15,-20-4-8-15,-10-1-1 16,-17-4 2-16,-11-1-7 15,-14-6-1-15,-9-3 0 16,-12-11-2-16,-3 1 3 16,7 2 3-16,7 4-3 15,12 10-11-15,9 5-8 16,11 8-7-16,7 9 2 16,16 9 9-16,7 2 7 15,0 7 7-15,-1 1 2 0,-17 0 2 16,-13-1 9-16,-27-2 30 15,-12-3 10-15,-20-5 9 16,-3-3-9-16,5-2-29 16,5-1 33-16,15 0-575 15</inkml:trace>
  <inkml:trace contextRef="#ctx0" brushRef="#br0" timeOffset="62958.06">2070 11546 409 0,'-3'-6'267'0,"-1"-4"28"15,-3-3-63-15,-10 9-64 0,0 1-27 16,-13 11-58-16,1 12-31 15,-3 13-40-15,2 8-10 16,17 8-12-16,9 1-3 16,25-4 1-16,10-6 2 15,17-19 7-15,7-9 11 0,-6-23 54 16,-3-8 44-16,-16-15 89 16,-15-5 19-16,-19-6-15 15,-14 2-40-15,-15 3-90 16,-5 5-28-16,10 16-42 15,-1 2-61-15,13 10-209 16,14 5-289-16</inkml:trace>
  <inkml:trace contextRef="#ctx0" brushRef="#br0" timeOffset="63369.03">2318 11645 745 0,'4'0'358'16,"3"0"-135"-16,1 5-100 0,-1 5-24 0,-3 7-31 15,-4 5-10-15,-7 4-18 32,0-2-6-32,-4-9-6 0,3-8 3 0,4-11 3 15,-2-6 1-15,5-13-8 32,0-2-10-32,10-5-10 0,10-2 3 0,14 4 18 15,8 3 12-15,-3 9 19 16,-2 8 4-16,-7 13-10 31,-8 3-7-31,-3 10-19 0,-3 2-7 16,-3 2-10-1,-4 2-4-15,-4 3-116 16,1 4-185-16</inkml:trace>
  <inkml:trace contextRef="#ctx0" brushRef="#br0" timeOffset="63685.52">2899 11793 187 0,'12'-4'151'0,"17"-5"49"16,-3 0-25-16,-8 0 9 16,2-1 6-16,-8-1 14 15,-5-1 2-15,-2-3-2 16,-5-1-2-16,-12-1-33 15,-2-2-27-15,-16 3-65 16,-8 5-28-16,-8 2-32 16,-1 5-8-16,3 11-6 15,5 7-5-15,12 12-7 16,6 4 1-16,15 5-4 16,6 1 2-16,22-3 0 15,4-2 0-15,15-11 9 0,6-8 0 16,1-12 3-16,2-8-2 15,-13-7-92-15,-7-3-88 16</inkml:trace>
  <inkml:trace contextRef="#ctx0" brushRef="#br0" timeOffset="63828.24">2872 11548 834 0,'-7'-9'444'0,"-5"-2"-96"16,5-1-97-16,5 2-141 15,6 7-49-15,9 0-69 16,4 6-71-16</inkml:trace>
  <inkml:trace contextRef="#ctx0" brushRef="#br0" timeOffset="64175.68">3075 11554 825 0,'2'2'356'0,"1"-2"-167"16,10 4-127-16,12-2-18 16,13-2-3-16,7 0 3 15,1-3-2-15,-2-2 0 16,-14 0 2-16,-7 0 1 15,-15 2 26 1,-9-2 0-16,-21 9-2 0,-6 5-2 16,-10 11-31-16,0 7-6 15,13 0-13-15,4 1-6 16,18 2-11-16,9-2-1 16,16-1-6-16,7-4-4 0,14-10-35 15,0-5-40 1,10-7-170-16,-1-4-113 0</inkml:trace>
  <inkml:trace contextRef="#ctx0" brushRef="#br0" timeOffset="64478.04">3746 11543 679 0,'-12'-10'425'0,"-16"0"-23"16,-9-2-108-16,-8 11-147 0,3 6-49 15,13 5-69 1,10 5-22-16,17 5-25 0,5 2-7 15,10 0-6-15,5-2 3 16,2-3-4-16,-1-6 1 16,-1-2 9-16,-5-3 6 15,-9-4 23-15,-6-1 8 16,-16 3 6-16,-5-1-1 16,-2 5-9-1,-2 5-4-15,8 2-10 0,5 5-4 16,-1 4-3-1,10 2 2-15,16 2 6 16,6-1 1-16,23-10 7 16,4-6 5-16,8-8 4 0,-1-6 71 15</inkml:trace>
  <inkml:trace contextRef="#ctx0" brushRef="#br0" timeOffset="66566.59">19396 13798 876 0,'-2'-4'411'0,"-5"2"-161"16,0 2-32-1,-4 1-61-15,0 5-17 16,2-3-24-16,3-1-13 15,6-2-15-15,0-2-3 16,0 1-5-16,0 0-3 0,1 0-2 16,6-4-4-16,0 2-17 15,22-9-10-15,-27 20-16 16,4 1-8-16,0 10-7 16,4 4-2-16,4 9 0 15,4 6 0-15,3 8-1 16,5 6-2-16,4 8 0 0,-6 1-1 15,-2 13 1 1,-3 6 2-16,-10 4-1 0,1-4 1 16,-6-14 0-1,-4-12 0-15,0-19 1 16,-1-6 0-16,-5-12 4 16,3-4 2-16,-1-8 3 15,2-2 1-15,-1-3-1 0,2 0 0 16,-1-1-4-1,1-1-1-15,0 1-1 16,0 0-3-16,0 0-4 16,0 0-1-16,0 0-5 15,1 0 1-15,-2-10-2 16,1-1 0-16,1-32 0 16,3 26 0-16,0-7 2 0,2-4-1 15,-5-16 0-15,-4-8 1 16,3-2-1-16,-5 1-1 15,2 1 1-15,-1 5 0 16,-11 5 1-16,2-2-1 16,0 12-1-16,-3 2-2 15,10 9-1-15,-1 3 1 0,3-1 0 16,5 5 0-16,-4-2 0 0,5 3 0 16,0 5 0-1,-1 1 1-15,0 5-3 16,-7 6-1-16,0 0-1 15,3 2 0-15,1 3 3 16,3-5 1-16,0 2 1 0,1-3 0 16,-1-2 1-1,0 0 0-15,0 0 0 16,0 0 0-16,0 0 0 16,0 0 0-16,0 0-1 15,0 0-2-15,0 0-3 16,10 20-1-16,21 37 0 15,-13-17 2-15,1 12 0 16,0 9 2-16,1 8 2 16,-3 7 1-16,-9-2-1 15,-8-5 0-15,-9-15 1 16,-5-7 0-16,0-13 1 0,5-8 2 16,2-11 1-16,-1-6 3 15,2-12 1-15,-1-8-1 16,7-9-3-16,7-3-2 15,5-8-2-15,1-5 1 16,-4-15 0-16,-6-4 1 16,-2-6 0-16,1 2 2 15,-8 0-2-15,-3 7 2 16,-6 2-2-16,-3 3 0 0,6 1-1 16,-5-2 0-16,5 1-1 15,1-2 0-15,-2 5-1 16,4 8-4-16,7 10 0 15,-4 7 0-15,6 12 0 16,2 4 1-16,-2 3-4 16,0 0 0-16,-2 0-1 15,2 0 2-15,0 6 5 16,0 9 0-16,8 28 1 16,-8-27 0-16,7 2-2 0,3 4-1 15,2 8-2-15,3 5-1 16,5 10 1-16,11 6 1 15,4 5 3-15,1 3 2 16,-7 2-1 0,-9 1 1-16,-16-2-1 0,-7-5-1 0,-13-6 2 15,-3-6 1 1,-2-11 1-16,-1-7 0 16,10-6 0-16,1-8 0 15,9-4 0-15,2-2 0 16,3-10-2-16,6-4-3 0,6-11-76 15,6-5-92-15</inkml:trace>
  <inkml:trace contextRef="#ctx0" brushRef="#br0" timeOffset="67904.98">20405 14050 543 0,'9'-10'339'16,"8"-10"6"-16,-4 2-44 16,-6 4-64-16,-7 0-21 15,-16 0-34-15,-7-2-24 16,-20 2-39-16,-8 5-26 15,-6 12-57-15,-7 9-15 16,13 19-19-16,4 5-4 0,16 11-4 16,12 7 0-1,16 0 2-15,15 4 2 16,25-12 4-16,12-7 3 16,18-19-3-16,2-12 1 15,-12-13 2-15,-7-7 3 16,-25-10 12-16,-11-4 6 0,-14-1 27 15,-13-3 20-15,-16 4 12 16,-4 3-2-16,-3 16-31 0,5 9-25 16,8 18-25-1,2 8-2-15,8 11-1 16,5 6 1-16,8 14 0 16,7-4 1-16,0-11 3 0,5 5-2 15,-3-22 2 1,-1 1 1-16,0 1 3 15,-6-11 7-15,0 2 16 0,-4 2 9 16,-2-4 8 0,0-1-2-16,3-5-10 15,1-6-1-15,2-10-3 0,4-7-2 16,-2-7-5 0,-1 1-7-16,-3 2-10 0,-4 7 2 15,-5 6-205-15</inkml:trace>
  <inkml:trace contextRef="#ctx0" brushRef="#br0" timeOffset="70396.05">1899 12637 1094 0,'0'0'465'0,"1"8"-269"16,2 15-57-16,-1 29-82 15,1 18-10-15,0 29-11 16,1 5-2-16,4 5-7 16,-2-3-5-16,2-18-3 15,-3-12-2-15,4-27-1 16,0-17-3-16,-2-18-95 16,2-7-49-16,-7-7-297 15</inkml:trace>
  <inkml:trace contextRef="#ctx0" brushRef="#br0" timeOffset="70858.66">2470 13198 924 0,'1'-5'423'15,"1"-6"-199"-15,-2-2-46 0,-2-1-62 16,-3 1-21-16,-11-4-18 16,-6 5-11-16,-11 0-33 15,-8 9-13-15,0 12-29 16,1 9-5-16,11 20 0 0,5 3 0 15,19 10 12-15,8-2 1 16,22-6 1 0,7-8 3-16,15-20-1 0,5-11-1 15,-1-20 0 1,-3-11 1-16,-13-12 7 16,-10-4 3-16,-14-2 4 15,-6 5 4-15,-5 7-5 16,-3 7 15-16,1 22-5 15,-3 8-6-15,4 23 0 0,0 7-16 16,5 10-3 0,5 1 2-16,5-8 9 0,4-6-74 15,2-18-384-15</inkml:trace>
  <inkml:trace contextRef="#ctx0" brushRef="#br0" timeOffset="71191.06">2205 12823 977 0,'4'0'391'16,"5"2"-215"-16,26 8-131 0,9 1-10 15,25 4 1 1,4-1-2-16,-5-3-11 15,-8-2-6-15,-26-7-8 16,-5-4-5-16,-17-7-5 16,-7-8-4-16,-7-7 2 15,-5-3 3-15,-3-2 11 16,3 2 9-16,0 12 27 16,2 8 3-16,6 13 6 15,3 11-3-15,3 11-23 16,3 4-8-16,-2 2-10 15,1-3-4-15,2-5-129 0</inkml:trace>
  <inkml:trace contextRef="#ctx0" brushRef="#br0" timeOffset="71482.16">2959 12612 1105 0,'0'-2'489'0,"-3"3"-254"16,3 12-62-16,5 23-86 16,-2 14-14-16,4 32-6 15,0 8-1-15,0 10-14 16,1 3-10-16,3-10-20 15,-5-1-4-15,1-16-4 0,5-12-1 16,-3-22-2 0,4-10 16-16,-2-18-151 0,3-8-201 15</inkml:trace>
  <inkml:trace contextRef="#ctx0" brushRef="#br0" timeOffset="71746.16">3366 13090 948 0,'2'-3'490'16,"15"-4"-105"-16,18 2-187 0,13-5-110 15,5-2-21-15,3 3-30 16,-7-1-15-16,-4 5-18 16,-6 5-58-16,-16 1-164 15,-7 6-142-15</inkml:trace>
  <inkml:trace contextRef="#ctx0" brushRef="#br0" timeOffset="71894.5">3420 13140 793 0,'3'5'431'16,"3"2"-95"-16,24-1-106 0,6-2-17 15,21-3-37-15,4-1-24 16,-2-1-71-16,-1 0-26 16,-19 5 202-16</inkml:trace>
  <inkml:trace contextRef="#ctx0" brushRef="#br0" timeOffset="72516.33">4214 12937 906 0,'2'10'330'15,"3"16"-247"-15,1 17-48 16,9 30 4-16,-1 7 4 16,-1 16 0-16,6-4-2 15,-3-17-3-15,2-14 0 16,1-35 24-16,4-16 15 16,0-26 31-16,-5-18 11 15,2-27-7-15,-4-16-6 0,-16-22-23 16,-4-10-11-16,-16-18-24 15,-8 1-22-15,9 14-20 16,4 12-6-16,9 35-3 16,6 9 7-16,0 13 2 15,1 5 1-15,-2 9-2 16,-5 4-5-16,5 13-62 0,1 8-111 16</inkml:trace>
  <inkml:trace contextRef="#ctx0" brushRef="#br0" timeOffset="73402.97">4284 12368 429 0,'-20'-2'336'0,"-16"-2"20"0,17 2-140 16,16 0-61-16,38-1-87 15,23-1-29-15,53-8-17 16,31-4 1-16,62-6 7 16,31-2 3-1,52 3 2-15,23 3-2 0,33-1-8 16,12 1-3-16,14-1-6 15,-8 3-1-15,-33 7-4 16,-27 3-2-16,-59 7-3 16,-26 3 0-16,-53 2-6 15,-18-2-7-15,-45 1-17 16,-21-4-1-16,-38-2 6 16,-19-1 0-16,-29-3 12 15,-9-1 1-15,-8 2-2 16,0 0 6-16,7-1 3 0,2 2 2 15,5-2 3 1,4 2 2-16,5 1-4 0,2 2-1 16,-1 0 0-16,0 0-2 15,4 5 10-15,15 25 6 16,25 57 5-16,-32-23 1 16,-10 9-2-16,-5-5-5 15,-5-9 21-15</inkml:trace>
  <inkml:trace contextRef="#ctx0" brushRef="#br0" timeOffset="74232.63">4963 13072 514 0,'-17'-7'350'0,"-15"-3"14"16,-4-14-137-16,3-11-25 15,13-13-86-15,11-6-50 16,26-2-69-16,14 9-10 15,8 19 6-15,3 15 5 16,-10 25 15-16,-5 17 1 16,-10 28 4-16,-15 8 5 15,-19 10 6-15,-15 0-3 16,-13-13-4-16,3-5-1 0,10-24-3 16,8-10 4-16,16-21-2 15,8-9-3-15,16-13-7 16,12-1-4-16,8 4-2 15,1 3 0-15,-2 14 2 16,-4 4-1-16,-3 11-2 16,2 3-1-16,-3 4-134 15,2-2-97-15</inkml:trace>
  <inkml:trace contextRef="#ctx0" brushRef="#br0" timeOffset="74733.69">5489 13056 377 0,'7'-4'285'0,"7"-6"9"16,-7-5-50-16,0 0-22 0,-4-6-33 15,-4-7-16-15,-10-7-36 16,-2 1-17 0,-8-2-42-16,-5 6-23 0,-1 12-45 15,2 6-20-15,-8 17-22 16,5 7-3-16,1 15 10 16,2 4 8-16,19 8 8 15,7-4 2-15,20-4 5 16,9-8 2-16,9-17 3 15,3-6 0-15,0-8 2 16,-7-7 0-16,-6 0 3 16,-10 4 0-16,-12 5-3 15,-3 5-1-15,-2 16-4 16,2 10 0-16,2 10 0 16,0 9 0-16,-5 2-1 15,-2 3 1-15,-8-4 1 16,1-7 3-16,-6-12 8 15,-3-7 4-15,-1-17 9 0,-4-4 2 16,2-18-5-16,-2-4-5 16,-2-10-38-16,0 2-72 15,6 0-164-15,9-3-171 16</inkml:trace>
  <inkml:trace contextRef="#ctx0" brushRef="#br0" timeOffset="75063.99">5655 12600 523 0,'7'-14'301'16,"3"-13"-5"-16,12 10-139 15,6 7-24-15,3 9-29 16,0 5-31-16,-2 11-31 16,-9 4-5-16,-20 7-1 15,-8 4 0-15,-19 5-6 0,-2-1-3 16,9-7-4-16,3-6-2 16,17-15 5-16,13-6-1 15,17-4-5-15,14-4-3 16,5 2-12-16,-4 4-4 15,-3 10-11-15,-9 4-76 16</inkml:trace>
  <inkml:trace contextRef="#ctx0" brushRef="#br0" timeOffset="75315.94">6463 12805 1018 0,'-1'-9'502'16,"-3"-7"-188"-16,1 9-137 15,4 7-50-15,2 13-75 16,-1 12-28-16,8 22-14 16,-2 6 1-16,-3 6-1 15,1-4-1-15,-3-9-3 16,-2-2-3-16,-1-12-57 15,-1-3-79-15,-3-8-224 0</inkml:trace>
  <inkml:trace contextRef="#ctx0" brushRef="#br0" timeOffset="75457.89">6271 13054 592 0,'7'-5'313'0,"20"2"-63"15,4-1-40-15,17 3-63 16,5 1-25-16,8-2-53 15,2 1-18-15,2-5-28 16,-2-3 81-16</inkml:trace>
  <inkml:trace contextRef="#ctx0" brushRef="#br0" timeOffset="75845.22">7051 12978 904 0,'6'-4'360'15,"4"-3"-205"-15,15-11-69 0,9-5-6 16,12-10 1-16,2-6-6 15,-7 0-1-15,-5 0 2 16,-30-5 16-16,4 9-3 16,-8 1-9-16,-2 6-9 0,10 19-26 15,-12 1-16 1,0 16-29-16,-3 10-9 16,2 18-3-16,2 12 4 15,4 22 8 1,7 10 0-16,-2-3 2 0,0-6 0 15,-4-18 3 1,-4-12 1-16,3-14-1 0,2-6 32 16,5-12-194-16</inkml:trace>
  <inkml:trace contextRef="#ctx0" brushRef="#br0" timeOffset="76198.44">7443 12788 824 0,'11'-3'343'0,"19"1"-179"0,4 0-51 15,12 2-14 1,4 0-13-16,-2-1-25 16,-3 1-10-16,-8-4-15 15,-7-3-4-15,-14-2-3 16,2-5 0-16,-10 0-2 15,0-2 0-15,-1 1 14 16,-4 4 4-16,-2 4-5 16,-1 6-7-16,-7 6-24 15,-1 9-7-15,-1 14 1 16,0 9 3-16,3 16 2 16,6 8 1-16,2 3-1 15,5-2-1-15,4-12-1 16,-4-8 1-16,-1-16 1 0,0-2-1 15,2-12-47 1,3-6-77-16</inkml:trace>
  <inkml:trace contextRef="#ctx0" brushRef="#br0" timeOffset="76342.61">7509 13039 866 0,'0'2'369'16,"10"3"-181"-16,17-4-38 0,28-2-26 15,16-5-31-15,7-4-52 16,-2-4-20-16,-6 0-16 16,-4-3-37-16</inkml:trace>
  <inkml:trace contextRef="#ctx0" brushRef="#br0" timeOffset="76638.63">7915 12484 908 0,'1'-9'361'16,"12"-10"-206"-16,7 4-25 16,20 2-19-16,3 4-14 15,8 8-48-15,-4 4-13 16,-18 6-8-16,-10 5 3 15,-32 6 15 1,-16 4 3-16,-19 8 0 0,0 2-5 16,14-9-15-16,14-3-3 15,33-11 0-15,13 0-3 16,33-3-7-16,7-8 16 16,11 0-195-16</inkml:trace>
  <inkml:trace contextRef="#ctx0" brushRef="#br0" timeOffset="77142.27">8613 12843 773 0,'13'-15'329'16,"17"-14"-159"-16,8 0-18 16,-1 17-34-16,-1 10-13 15,-9 21-34-15,-9 11-19 16,-2 11-8-16,-6 2-2 15,-1-4-1-15,8-12-1 0,8-16 4 16,7-8 1-16,5-15-2 16,0-5 1-16,-15-14-8 15,-7-3-4-15,-14 4-19 16,-7 5-20-16,-11 19-118 16,-5 11-107-16</inkml:trace>
  <inkml:trace contextRef="#ctx0" brushRef="#br0" timeOffset="77356.6">8658 13127 1070 0,'10'-3'518'0,"9"0"-186"16,24-2-151-16,9-1-46 15,18 3-39-15,5-2-17 16,-4 4-37-16,0 2-13 15,-24 2-15-15,-10 0-2 16,-20-3-2-16,-8-1-2 16,-6 1-8-16,-3 2-6 0,-5 3-115 15,4-5-400-15</inkml:trace>
  <inkml:trace contextRef="#ctx0" brushRef="#br0" timeOffset="81076.04">9597 12839 759 0,'-2'-9'375'0,"0"-9"-128"16,7-3-59-16,17 0-68 15,8 2-30-15,12 4-35 16,-13 1-7-16,13 16-20 0,-3 5-4 16,-14 8-5-16,4 8-2 15,-28 0 3-15,-10 1 1 16,-6 2-3-16,0-3-2 15,-3-7-2-15,4-3-2 16,13-9-13-16,8-3-5 16,23-2-6-16,8 2-2 0,4 10 9 15,4 8 3 1,-8 16 7-16,-13 0 4 16,-28 0 18-16,-17-1 14 0,-30-5 16 15,-8-5 1 1,-5-10-11-16,3-3-13 15,15-12-38-15,11 1-81 0,21 0-256 16</inkml:trace>
  <inkml:trace contextRef="#ctx0" brushRef="#br0" timeOffset="81533.12">10045 12778 998 0,'-2'-5'453'0,"1"-8"-195"0,5 0-72 16,23 3-76-1,8 1-27-15,19 5-45 0,6 5-2 16,-2 7-7-16,-3 6-5 16,-21 7-8-16,-11 1-4 15,-23 9 0-15,-16 1 0 16,-13 4 0-16,-3-1-2 0,4-15 3 16,10-2-1-16,12-15-10 15,6-3-2 1,13-1-6-16,8 0 0 15,11 2 6-15,5 4 3 0,-3 4 2 16,-6 0 2 0,-16 10 3-16,-15-2 4 0,-23 4 0 15,-15-3 1-15,-9-4-3 16,-2 1-3-16,10-6-6 16,8-1-69-16,15-4-205 15,10 1-171-15</inkml:trace>
  <inkml:trace contextRef="#ctx0" brushRef="#br0" timeOffset="81702.76">10521 13129 1238 0,'0'0'530'0,"-1"2"-277"0,1 3-50 16,0-5-84-16,0 0-32 15,0 0-58-15,0 0-108 16</inkml:trace>
  <inkml:trace contextRef="#ctx0" brushRef="#br0" timeOffset="82061.49">11155 12684 726 0,'-8'-12'477'16,"-7"-10"29"-16,-9 12-287 15,-6 7-48-15,-5 12-86 16,-4 10-32-16,6 18-42 15,4 9-7-15,14 19-4 16,13 6-2-16,17 0 0 16,13-8 0-16,19-21 1 0,5-11-2 15,2-18 4 1,-9-8 8-16,-16-10 18 16,-13-9 7-16,-21-8 29 15,-12-2 3-15,-28-1-9 16,-9 5-3-16,-10 10-33 0,11 10-8 15,26 5-61-15</inkml:trace>
  <inkml:trace contextRef="#ctx0" brushRef="#br0" timeOffset="82662.19">11666 12502 647 0,'8'-6'369'0,"5"-6"-69"16,1 10-100-16,1 6-27 16,1 13-44-16,2 8-19 15,-13 2-27-15,-2-2-10 16,-5-6-20-16,-6-6-8 16,7-2-11-16,-4-7 0 15,3-7-8-15,2-9-7 16,2-10-17-16,5-3-11 15,8 1-11-15,1-3 1 16,11 8 6 0,1 5 6-16,-3 9 7 0,-2 8 5 15,-9 10 9-15,-4 7 3 0,-6 1 3 16,-1 3-1 0,-4-2-7-16,0-2-2 0,2-3-2 15,-1-6-2-15,6-3-6 16,3-6-3-16,2-10-8 15,2-4-1-15,3-11 5 16,2 2 4-16,2 5 3 16,1 1 1-16,-2 12 5 15,-6 4 3-15,-3 7 7 16,-1 7-1-16,-1 7-2 16,-1 2-2-16,1-1-4 15,1 2 22-15,0-4-500 16</inkml:trace>
  <inkml:trace contextRef="#ctx0" brushRef="#br0" timeOffset="82896.34">11658 12860 1306 0,'0'0'537'15,"6"0"-327"-15,8 1-38 16,21 4-59-16,17 1-18 0,28-3-28 16,13-2-11-1,4-3-22-15,-3-4-13 0,-22-4-17 16,-7 2-15 0,-24 3-171-16,-19 6-106 0</inkml:trace>
  <inkml:trace contextRef="#ctx0" brushRef="#br0" timeOffset="83291.83">12036 13206 721 0,'-8'-8'419'0,"-14"-6"-20"0,-5-1-99 16,-8 4-87-16,2 6-46 15,4 7-85-15,5 4-33 16,12 10-39-16,11 3-8 15,19 11-2-15,13 3 0 16,13 6 3-16,-1 4 3 16,-14-4 2-16,-8-3 2 15,-25-6 9-15,-13-10 7 16,-25-11 17-16,-10-8 7 16,1-10-6-16,0-9-11 0,21-9-60 15,10 0-95-15,20-4-361 16</inkml:trace>
  <inkml:trace contextRef="#ctx0" brushRef="#br0" timeOffset="83600.02">12137 13075 982 0,'-7'-8'503'0,"-6"-7"-122"15,18 4-250-15,5 3-43 16,11 7-44-16,5 1-7 16,0 5-4-16,-1 2 2 15,-7 4 6-15,-7 5 5 16,-17 4 14-16,-10 5 3 16,-11 2 1-16,-1-2-3 15,10-6-16-15,11-3-8 16,15-9-9-16,14-1-5 15,18-1-7-15,6-1-2 16,7-1-4-16,-4 2-1 16,-14-1-4-16,-11 1 23 15</inkml:trace>
  <inkml:trace contextRef="#ctx0" brushRef="#br0" timeOffset="88221.07">2451 14902 314 0,'7'-5'231'16,"5"-6"77"-16,-9-2-44 15,-10-5-40-15,-8-1-27 16,-15 1-71-16,-5-1-21 16,-15 10-19-16,-3 8-18 15,0 14-36-15,7 16-16 16,15 24-23-16,10 6-1 0,19 8 7 16,5-2 0-16,24-12 2 15,10-6 1-15,16-12 0 16,9-11-1-16,2-15 0 15,-5-10 4-15,-16-16 12 16,-12-4 9-16,-22-10 16 16,-8 0 4-16,-10 5 9 15,-9 2 7-15,-7 15-6 16,0 7-5-16,2 17-23 16,5 15-15-16,10 18-13 15,5 12 0-15,6 14 0 16,7 3 0-16,7 1 1 15,-1-5-1-15,3-12 3 16,-2-7 1-16,-2-14-4 16,0-10-58-16,-1-18-277 15</inkml:trace>
  <inkml:trace contextRef="#ctx0" brushRef="#br0" timeOffset="88454.1">2814 14930 989 0,'18'0'425'0,"26"2"-230"15,5 4-47-15,2 2-67 16,-2-6-24-16,-12-2-37 15,-4-1-12-15,-13-4-127 16,-5 2-126-16</inkml:trace>
  <inkml:trace contextRef="#ctx0" brushRef="#br0" timeOffset="88610.82">2805 15077 713 0,'1'3'368'0,"13"3"-63"0,14 1-36 15,23-4-38-15,6 2-27 16,1-1-77-16,-3-1-33 16,-10 1-35-16,-1 0-59 15</inkml:trace>
  <inkml:trace contextRef="#ctx0" brushRef="#br0" timeOffset="89018.14">3638 14452 690 0,'0'-4'356'15,"-2"-2"-122"1,2 19-25-16,3 32-86 0,0 18-28 15,-3 37-26-15,6 11-4 16,1 8-16-16,-1-4-9 16,6-16-14-16,0-15-6 15,2-25-6-15,4-15-4 16,4-27-16-16,1-12-32 0,3-14-349 16</inkml:trace>
  <inkml:trace contextRef="#ctx0" brushRef="#br0" timeOffset="89190.86">3563 14947 1071 0,'0'0'431'16,"0"-4"-251"-16,18 10-120 15,8 5-28-15,18-1-5 16,10-1-5-16,12-3 9 15,4-4-98-15</inkml:trace>
  <inkml:trace contextRef="#ctx0" brushRef="#br0" timeOffset="89456.89">4307 14926 792 0,'-5'21'470'0,"-7"10"-64"15,-16 14-172-15,-6-5-42 0,-10-3-85 16,3-2-31-16,3-19-34 15,2-4-9-15,7-14-14 16,7-8-7-16,6-6-26 16,8-3-20-16,7-8-17 15,1-1-1-15,10-1 2 16,3 4 15-16,10 15 28 16,1 5 7-16,3 14 22 15,1 11 6-15,-1 4 1 16,2 7-1-16,-5 2-4 15,-1 0-3-15,0-2-13 16,-1-5-43-16,-1-9-259 16</inkml:trace>
  <inkml:trace contextRef="#ctx0" brushRef="#br0" timeOffset="89738.5">4426 14990 956 0,'12'2'433'0,"7"5"-195"0,1 8-38 15,-9 9-37-15,-2 3-19 16,-8 3-31-16,-2-2-22 16,-1-3-41-16,-2-6-14 15,5-10-13-15,2-9-10 16,4-13-21-16,5-11-5 16,2-14-10-16,3-4 6 15,7-1 13-15,5 4 2 16,3 11 3-16,-1 13 2 15,-8 19 5-15,-6 11 1 0,-7 18 1 16,-4 2 0-16,-4 9-3 16,-2-1 1-16,0-6 32 15,5-3-125-15</inkml:trace>
  <inkml:trace contextRef="#ctx0" brushRef="#br0" timeOffset="89926.4">4726 14694 838 0,'13'-1'446'0,"11"-3"-78"16,12 6-254-16,3 3-36 15,1-1-52-15,0 3 15 16,-10-2-314-16</inkml:trace>
  <inkml:trace contextRef="#ctx0" brushRef="#br0" timeOffset="90083.13">5073 14442 1293 0,'0'-5'584'0,"3"3"-311"16,-3 10-61-16,3 21-109 15,1 10-24-15,6 10-8 16,0 2-9-16,1-1-25 15,1-5-5-15,-4-7 313 16</inkml:trace>
  <inkml:trace contextRef="#ctx0" brushRef="#br0" timeOffset="90625.3">5473 15153 1080 0,'7'0'423'0,"11"3"-238"0,52 5-82 0,33 0 17 15,56 2 19-15,28-1 1 16,16-2-25-16,-2-1-15 0,-23-8-25 31,-24-2-24-31,-49-12-85 0,-30 0-106 0</inkml:trace>
  <inkml:trace contextRef="#ctx0" brushRef="#br0" timeOffset="90984.34">5790 14586 724 0,'-1'0'314'16,"3"5"-112"-16,9-5-56 0,16-4-10 16,9-6 7-16,5-19-28 15,2-1-25-15,-9-15-25 16,-2-2-7-16,-11 6-11 16,-8 2 2-16,-8 21-5 15,-7 11-9-15,-11 28-13 16,-2 20-11-16,-2 27-9 15,4 12 3-15,5 7 5 16,3-4 0-16,11-2 2 16,6-6-1-16,10-24 5 15,6-10-64-15,6-29-222 16</inkml:trace>
  <inkml:trace contextRef="#ctx0" brushRef="#br0" timeOffset="91299.48">6228 14452 809 0,'-2'-5'385'15,"0"-2"-145"-15,7 7-103 16,18 2-52-16,15 5-14 16,11-6 3-16,2-4-8 15,-5-8-13-15,-7-7-5 0,-10-2-5 16,-9-2 1-16,-12 4 8 15,-8 5 0 1,-12 12-13-16,-4 10-6 16,0 28-21-16,-2 9-4 0,7 15-4 15,5 5 0-15,6-6-1 16,3 1 1-16,9-10 1 16,1-9 0-16,-2-14-2 15,1-11 2-15,-7-12-123 16,-6-6-69-16</inkml:trace>
  <inkml:trace contextRef="#ctx0" brushRef="#br0" timeOffset="91435.72">6265 14639 771 0,'20'4'420'16,"19"1"-107"-16,12 1-93 0,10 1-40 15,10-2-62-15,-2-1-31 16,2 1-48-16,-6 1-39 15</inkml:trace>
  <inkml:trace contextRef="#ctx0" brushRef="#br0" timeOffset="91819.81">5827 15586 931 0,'2'-28'408'16,"2"-19"-141"-16,21 1-173 15,13 4-8-15,5 19 16 0,4 14 6 16,-4 25-40-16,-10 12-9 15,-19 17-5-15,-19 3 1 16,-27 7-6 0,-8 5-2-16,-11-2-17 0,-1-2-11 15,8-11-8 1,9-10-3-16,20-18-12 16,15-8-4-16,23-11-3 15,9-5-2-15,15-2 9 0,3 0 1 16,10 3-7-16,0 1-50 15,-2 2-152 1,-2 1-113-16</inkml:trace>
  <inkml:trace contextRef="#ctx0" brushRef="#br0" timeOffset="92231.72">6490 15708 492 0,'6'-6'281'0,"4"-7"36"16,2 0-115-16,2-7-23 15,-2-1-2-15,-2-3-22 16,-4-1-7-16,-10-3-12 16,-10 3-16-16,-7 3-36 15,-6 4-18-15,-7 8-21 16,5 8-7-16,-7 5-22 16,6 6-11-16,6 9-11 15,1 1-4-15,13 7-1 16,6-1-1-16,16 0-1 15,5-6 1-15,12-5-1 16,2-7 0-16,1-10 7 16,1 0 2-16,-6-4 5 15,-1 1 2-15,-9 6-1 16,-1 5 1-16,-10 13 6 16,-4 10 1-16,-1 11 7 0,-1 5 1 15,1 3 3-15,3-3 14 16,3-7 18-16,1-12 5 15,-1-11 7-15,-1-7-8 16,-3-7-15-16,0 0-3 16,-1-6-14-16,-2 5 4 0,0 0 290 15</inkml:trace>
  <inkml:trace contextRef="#ctx0" brushRef="#br0" timeOffset="97040.65">7364 15052 488 0,'-5'-6'306'15,"-1"-8"-16"-15,7-4-106 16,2-8-23-16,8-6-28 0,3-2-7 16,1-3 0-16,2 3-2 15,1 14-23-15,-3 10-21 16,4 22-31-16,0 11-11 15,3 10-9-15,3 3-4 16,3-9-8-16,5-9-2 16,7-11-1-16,3-13 3 15,-11-9 8 1,-9-3 1-16,-23-3-3 16,-9 5-6-16,-17 8-37 15,-4 5-57-15,1 12-152 0,2 6-147 16</inkml:trace>
  <inkml:trace contextRef="#ctx0" brushRef="#br0" timeOffset="97213.39">7359 15239 1121 0,'1'2'489'0,"10"1"-185"15,9-3-59-15,22-1-35 16,14-1-24-16,22 2-96 15,2-1-27-15,-4 1-38 16,-5 0-12-16,-18-7-638 16</inkml:trace>
  <inkml:trace contextRef="#ctx0" brushRef="#br0" timeOffset="97806.06">8375 14762 727 0,'-1'-2'343'0,"8"-7"-119"16,5-3-50-16,17-5-30 16,14 0-2-16,12 5-24 15,5 7-22-15,-7 11-32 16,-8 9-9-16,-30 13-10 16,-18 8 1-16,-32 11-10 15,-11 2-6-15,-5-9-7 16,6-8-2-16,22-15-16 15,16-7-12-15,23-6-17 16,12-4-5-16,25 5 7 16,5-2 9-16,0 14 13 15,-3 1 0-15,-23 7 4 16,-13 6 3-16,-32-2 7 16,-17 6 2-16,-27-4 3 15,-11-3-1-15,8-10-1 0,8-6 61 31,24-14-254-31,15-3-178 16</inkml:trace>
  <inkml:trace contextRef="#ctx0" brushRef="#br0" timeOffset="98209.27">9295 14850 1001 0,'-6'-14'445'0,"-10"-13"-218"15,-3 4-28-15,-7 8-71 16,-5 6-34-16,-8 13-52 15,-4 10-19-15,0 22-19 16,3 10-4-16,9 16-4 16,9 0-1-16,17 0 1 0,11-6 0 15,24-8-3-15,12-9 0 16,21-18 6-16,6-9 3 16,-2-24 14-16,-13-10 28 15,-20-14 43-15,-15-6 14 16,-19-4 13-16,-7 0-22 15,-16-2-48-15,-6 8-18 16,-3 8-71-16,2 5-28 16</inkml:trace>
  <inkml:trace contextRef="#ctx0" brushRef="#br0" timeOffset="98558.59">9522 14595 583 0,'-7'0'308'0,"-3"6"-70"15,4 6-125-15,5 3-17 16,9 4-17-16,7 0 8 16,15-6 33-1,7-3 16-15,3-10 28 0,0-7 7 16,-9-12 5-16,-8-5-4 16,-14-5-22-16,-9-1-16 0,-22 4-50 15,-5 3-24 1,-9 11-35-16,-3 10-16 15,2 17-30-15</inkml:trace>
</inkml:ink>
</file>

<file path=ppt/ink/ink6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7:46:46.154"/>
    </inkml:context>
    <inkml:brush xml:id="br0">
      <inkml:brushProperty name="width" value="0.05292" units="cm"/>
      <inkml:brushProperty name="height" value="0.05292" units="cm"/>
    </inkml:brush>
  </inkml:definitions>
  <inkml:trace contextRef="#ctx0" brushRef="#br0">4938 9681 50 0,'-9'-13'20'16,"-7"-15"-20"-16</inkml:trace>
</inkml:ink>
</file>

<file path=ppt/ink/ink6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7:46:46.154"/>
    </inkml:context>
    <inkml:brush xml:id="br0">
      <inkml:brushProperty name="width" value="0.05292" units="cm"/>
      <inkml:brushProperty name="height" value="0.05292" units="cm"/>
    </inkml:brush>
  </inkml:definitions>
  <inkml:trace contextRef="#ctx0" brushRef="#br0">4938 9681 50 0,'-9'-13'20'16,"-7"-15"-20"-16</inkml:trace>
</inkml:ink>
</file>

<file path=ppt/ink/ink6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7:59:53.167"/>
    </inkml:context>
    <inkml:brush xml:id="br0">
      <inkml:brushProperty name="width" value="0.05292" units="cm"/>
      <inkml:brushProperty name="height" value="0.05292" units="cm"/>
    </inkml:brush>
  </inkml:definitions>
  <inkml:trace contextRef="#ctx0" brushRef="#br0">11722 13690 1264 0,'-6'-1'217'0,"-6"-1"-201"0,1-3-71 15,-8-2-215-15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34:18.198"/>
    </inkml:context>
    <inkml:brush xml:id="br0">
      <inkml:brushProperty name="width" value="0.05292" units="cm"/>
      <inkml:brushProperty name="height" value="0.05292" units="cm"/>
      <inkml:brushProperty name="color" value="#FF0000"/>
    </inkml:brush>
  </inkml:definitions>
  <inkml:trace contextRef="#ctx0" brushRef="#br0">16839 9060 564 0,'-29'8'299'0,"-21"2"-79"16,17 1-96-16,15-2-39 16,18 0-47-16,9-3-18 15,20-6-6-15,8-4 6 16,18-24 18-16,12-16 2 15,16-38-4-15,9-20-6 16,11-27-14-16,8-11-4 16,4-12-3-16,4 7-1 15,5 19-5-15,6 21-2 0,11 41-2 16,4 20-1-16,21 30 1 16,-2 15 1-16,-7 21 5 15,-13-2 3-15,-50-6 4 16,-20-5 5-16,-48-16 21 15,-18-8 6-15,-29-19 1 16,-13-12-2-16,-7-10-31 16,-6-9-11-16,-4 3-14 15,5 6-6-15,4 14 0 32,12 17-3-32,14 18-7 0,2 7-6 0,14 16-1 31,6 3 4-31,16 10 16 15,13 5 12-15,12-4 16 16,4-4 9-16,12-5 9 16,2-5 1-16,-7-2 24 0,-5 0 16 15,-17 1 15-15,-16-1 8 16,-20 10-19-16,-13 12-17 16,-40 15-25-16,-20 12-41 15</inkml:trace>
  <inkml:trace contextRef="#ctx0" brushRef="#br0" timeOffset="826.62">19538 7536 321 0,'-8'-4'236'0,"-9"-12"40"15,5-3-43-15,7-10-62 16,9-6-36-16,18-14-50 15,8-2-5-15,12 3-12 16,3 8-3-16,-2 23-20 16,-4 16-16-16,-11 26-12 15,-6 17-3-15,-9 24 0 16,-7 4 0-16,0 3-3 16,0-10-1-16,8-17-2 15,3-8-1-15,10-18 2 16,4-10 2-16,6-17 7 15,1-12 1-15,-4-15 0 16,-5-7-2-16,-10-14-5 16,-6-2-3-16,-5-1-2 0,1 8-1 15,-4 16-4-15,-2 10 0 16,-6 22-5-16,-1 9 0 16,-3 24 2-16,-1 9 1 15,1 11 9 1,2 3 4-16,11-8 3 15,0-7 0-15,9-10-3 0,5-8-5 16,9-12-17-16,9-4-124 16</inkml:trace>
  <inkml:trace contextRef="#ctx0" brushRef="#br0" timeOffset="1444.84">20470 7707 607 0,'2'1'303'16,"2"6"-99"-1,-5 9-90 1,-8 8-27-16,-9 6-32 0,-7 0-14 16,-5-1-17-16,4-6 0 15,2-11-6-15,1-9-3 0,9-12-15 16,1-6-10-16,9-9-9 15,4-2 0-15,6 3 11 16,3 4 7-16,5 8 15 16,1 7 13-16,6 9 16 0,5 8 3 15,-5 8-7-15,-1 1-11 16,-6 0-17-16,0-4-7 16,0-5-116-1,-1-4-89-15,0-10-210 16,-4-5 1-16,-3-9 137 0,-1-2 145 15,-4-5 315-15,-3-1 42 16,-3 4 39-16,3 3-31 0,2 9-84 31,0 9-35-31,5 9-48 16,2 6-18-16,5 8-14 16,-1-2 0-16,4-5-9 15,-1-8-3-15,6-10 9 16,2-8 11-16,-2-7 11 15,-1-3-1-15,-10 1-15 16,-4 3-20-16,-4 9-231 16</inkml:trace>
  <inkml:trace contextRef="#ctx0" brushRef="#br0" timeOffset="1865.54">20870 7833 428 0,'3'-5'284'0,"6"-1"-6"0,-1-2-91 16,0-1-19-16,0-3-29 15,2 2-11-15,-5-3-22 16,-3 3-14-16,-2 0-31 16,-7 2-18-16,-12 6-27 15,-4 2-10-15,-11 11-10 16,-2 3-5-16,9 4-1 15,8 2-1-15,15-4 0 16,7-2-1-16,7-7 3 16,5-2 3-16,3-6 4 15,3-2 1-15,2-5 1 16,0 1 1-16,-1 4 2 16,-2 3 2-16,-3 10 5 0,0 3 4 15,1 13 0-15,-3 4 0 16,-7 5-3-16,-6 1 0 15,-10-3 2 1,-5-2 2-16,-8-8 3 16,-3-7 2-16,-3-10-1 15,-2-9-1-15,5-11-10 0,5-5-12 16,10-19-234 0</inkml:trace>
  <inkml:trace contextRef="#ctx0" brushRef="#br0" timeOffset="2262.77">21250 7461 605 0,'18'-1'313'0,"14"-3"-86"0,23-2-128 16,11 0-29-16,6 3-40 16,-1-1-10-16,-13 4-242 0</inkml:trace>
  <inkml:trace contextRef="#ctx0" brushRef="#br0" timeOffset="2422.53">21316 7561 841 0,'22'0'348'0,"15"0"-216"0,14 1-73 31,11 1-20-31,6 1-86 15,9 4-136-15</inkml:trace>
  <inkml:trace contextRef="#ctx0" brushRef="#br0" timeOffset="2676.75">21916 7589 803 0,'17'0'338'0,"29"-1"-175"15,26 1-6-15,40 0 8 16,9-1-13-16,21 2-38 16,10 5-30-16,-12 0-38 15,1 1-20-15,-11-9-14 16,-17-4-5-16,-22-12-176 15,-18 1-343-15</inkml:trace>
  <inkml:trace contextRef="#ctx0" brushRef="#br0" timeOffset="3215.14">22508 6997 582 0,'-16'2'238'0,"-11"4"-122"0,-9 24-95 15,-6 7-10-15,-8 16 9 16,1 6 4-16,7-10 27 15,9-4 14-15,18-20 21 0,10-12 23 16,13-20 4-16,7-11-8 16,14-20-24-16,6-6-25 15,0-8-28-15,2-2-6 16,-13-6-4-16,-8-2 0 16,-9-1-8-1,-4 7-6-15,-4 19-5 16,-1 12-7-16,-1 22-13 15,3 11-2-15,8 21 1 16,8 10 2-16,18 12 16 16,9 6 3-16,17-6 3 0,3-2 2 15,-2-8 1-15,-13-7 1 16,-21-5 1-16,-18-4 2 16,-30-2 2-16,-13-3 3 15,-29-8 4 1,-7-1-3-16,0-8-4 15,3 2-4-15,17-4-11 0,10 0-9 0,17-1-31 16,10-6-32-16,20 2-55 16,14 0-66-16</inkml:trace>
  <inkml:trace contextRef="#ctx0" brushRef="#br0" timeOffset="3501.24">22756 7019 618 0,'13'-5'310'0,"23"3"-84"16,5 5-73-16,1 16-57 16,3 5-10-16,-4 13-27 15,-5 1-12-15,-7 4-24 16,-7-2-8-16,-8-10-30 16,-1-6-121-16</inkml:trace>
  <inkml:trace contextRef="#ctx0" brushRef="#br0" timeOffset="3643.01">23126 7066 581 0,'-9'-9'335'0,"-17"-10"-15"16,0 9-64-16,-11 14-82 15,-4 9-24-15,1 14-72 16,0 5-29-16,7 8-36 16,6 1-12-16,8 2-419 15</inkml:trace>
  <inkml:trace contextRef="#ctx0" brushRef="#br0" timeOffset="4195.72">22382 7884 617 0,'-7'7'307'15,"-7"6"-64"-15,-12 18-169 0,-12 4-25 16,-3 6-16-16,2 1-6 0,10-9-14 15,11-1-5 1,12-13-3-16,10-6 5 0,13-17 22 16,6-12 10-1,6-10 14-15,3-4 2 0,-4-10-15 16,-3-1-8-16,-4 2-17 16,-10-1-6-16,1 14-4 15,-3 9 2-15,-4 14-1 16,4 8 1-16,3 15-6 15,0 4-3-15,14 8 1 16,4 1-2-16,6 0 2 16,3-4-1-16,-4-2 0 15,-7-5 0-15,-18-2 3 0,-10-2 2 16,-26-1 3 0,-12 3 1-16,-16-1 1 15,-5-2-3-15,-6-5 0 16,2-1-2-16,12-5-6 15,10-3-7-15,23-3-70 16,15-3-48-16,21-5-321 16</inkml:trace>
  <inkml:trace contextRef="#ctx0" brushRef="#br0" timeOffset="4431.28">22767 7813 1000 0,'-1'0'391'0,"1"1"-254"16,0 20-92-16,1 7-19 16,7 15-10-1,-2 7-3-15,0 2-8 0,1 1 0 16,1-4-1-16,2-2-1 16,6-13 1-16,4-4 0 15,3-13 2-15,-2-7 0 16,5-7-4-1,0-2-49-15</inkml:trace>
  <inkml:trace contextRef="#ctx0" brushRef="#br0" timeOffset="4585.72">22699 8091 854 0,'24'-7'422'0,"31"-7"-156"15,5 3-64-15,-1-1-98 16,-1 3-27-16,-7 8-20 0,-9-4-101 16</inkml:trace>
</inkml:ink>
</file>

<file path=ppt/ink/ink7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8:17:53.881"/>
    </inkml:context>
    <inkml:brush xml:id="br0">
      <inkml:brushProperty name="width" value="0.05292" units="cm"/>
      <inkml:brushProperty name="height" value="0.05292" units="cm"/>
    </inkml:brush>
  </inkml:definitions>
  <inkml:trace contextRef="#ctx0" brushRef="#br0">7691 14123 1529 0,'0'2'238'0,"7"-1"-116"15,9-3-17-15,18-13-5 16,9-5 11-16,12-9-18 15,-5-9-12-15,1-8-27 16,-7-7-13-16,-11-7-16 16,0 1-6-16,-13 9-6 15,-7 5 1-15,-12 16 3 16,-2 8 4-16,-9 15 0 16,-4 5-4-16,1 9-11 15,3 6-6-15,4 8-9 16,6 5-1-16,9 9 1 15,4 6 1-15,6 10 3 16,6 6 1-16,2-3 2 16,4 0 1-16,4-6-31 15,-1-7-34-15,0-12-126 16,-4-8-158-16</inkml:trace>
  <inkml:trace contextRef="#ctx0" brushRef="#br0" timeOffset="420.97">7904 14021 1529 0,'8'-8'282'0,"6"1"-64"16,21 3-111-16,4 1-7 16,13 7-43-16,4 5-15 15,2 2-6-15,-3-1-14 16</inkml:trace>
  <inkml:trace contextRef="#ctx0" brushRef="#br0" timeOffset="1494.21">19918 13590 1414 0,'0'-3'236'0,"3"1"-38"15,0 7-9-15,-3-5-40 16,6 28-13-16,3 51-50 15,-8-19-23-15,-1 9-31 16,-1 3-13-16,1-12-11 16,4-9-2-16,5-17-14 15,-3-12-21-15,1-7-117 16</inkml:trace>
  <inkml:trace contextRef="#ctx0" brushRef="#br0" timeOffset="1922.66">19872 13642 1597 0,'15'-2'304'16,"15"-2"-151"-16,5 1-46 15,3 3-37-15,-6 0-20 0,-4 2-27 16,-6 1-6-16,-10 4-8 16,-2 1-2-16,-10 4-3 15,-6 1 1-15,-6-2 2 16,1-2 2-16,-1-4-4 16,7-5-5-16,11-5-4 15,7-2-4-15,19 2-1 16,11 4 2-16,11 9 5 15,6 9 2-15,-10 14 7 16,-9 7 5-16,-27 15 12 16,-13 2 10-16,-23-3 18 15,-12-1 3-15,-19-18 5 16,-9-5 7-16,0-14-6 16,2-8-7-16,18-9-18 15,4-2-17-15,12-2-33 16,6 0-134-16</inkml:trace>
</inkml:ink>
</file>

<file path=ppt/ink/ink7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8:39:52.23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15102 3517 671 0,'0'0'386'0,"-1"-2"-57"0,-6 3-68 0,6-1-102 16,-16 26-36-1,-48 54-43-15,24-17-29 16,2 6-19-16,10 2-8 16,12-14-8-16,5-16-7 0,14-21-3 31,0-14 1-31,12-21 0 16,4-10 0-16,8-21 4 15,1-13 3-15,2-9 5 16,0-1 4-16,-7 12 12 15,-3 12 8-15,-8 16 17 16,-4 10 3-16,-7 16-15 16,2 3-12-16,3 16-26 15,2 4-6-15,4 13-1 0,-1 6-1 16,3 11 3-16,-1 4-1 16,5 4 0-16,0-5 0 15,5-8 0-15,-1-10 1 16,-4-15-47-16,-2-7-53 15,-9-13-134-15,-1-4-120 16</inkml:trace>
  <inkml:trace contextRef="#ctx0" brushRef="#br0" timeOffset="327.81">14940 3825 539 0,'0'-1'389'15,"-4"-7"41"-15,16 6-151 16,11-2-26-16,18 1-66 15,7 4-43-15,-2-3-58 16,-2 2-28-16,-10 0-76 16,-2 1-81-16</inkml:trace>
  <inkml:trace contextRef="#ctx0" brushRef="#br0" timeOffset="6334.52">21272 3546 507 0,'5'-8'301'16,"5"-2"-46"-16,3 10-102 0,-3 1-31 15,3 13-33-15,-5 3-7 16,1 13-9-16,0 13-3 16,-2 6-19-16,1 8-12 15,-3-3-11 1,1-6 2-16,-6-12-21 0,0-11-53 16,-5-16-112-16,-5-14-73 15</inkml:trace>
  <inkml:trace contextRef="#ctx0" brushRef="#br0" timeOffset="6668.73">21259 3544 613 0,'14'-9'319'16,"22"-11"-69"-16,5-4-42 0,7 1-66 16,6 7-27-1,-6 8-51-15,-3 13-19 16,-15 14-16-16,-17 0-1 0,-29 13-6 15,-17-8 1-15,-13 3-4 16,7 1-3-16,9-8-6 16,13-1-6-16,17-7-9 15,4-6-4-15,17-2 0 16,11 0 2-16,13-1 4 16,3 5-1-16,-5 9-3 15,-7 7 2-15,-22 6 6 16,-13 3 6-16,-23 7 16 15,-15 3 7-15,-10-5 6 16,0-8 2-16,7-14-1 16,6-9-2-16,14-10-7 15,15 4-19-15,-3-14-256 16</inkml:trace>
  <inkml:trace contextRef="#ctx0" brushRef="#br1" timeOffset="16233.04">1791 5578 656 0,'-20'0'298'0,"-12"0"-133"16,5 0-26-16,23 1-40 15,7-1-18-15,27 0-10 0,11 1-13 16,31-8-6-16,17 6 0 15,14-3-16-15,6-3-6 16,-14 7-9 0,-8-1-3-16,-22 0 0 15,-17 1 0-15,-20-2-45 16,-6-2-36-16,-20 1-108 16,-5-4-81-16,-24 6-62 15,-18-4 27-15,-11 2 105 0,-5 3 93 16,6 2 140-1,6 3 29-15,14 4 33 16,9 1-9-16,11 6-26 0,7 4-12 16,6 9 16-16,6 7 14 15,-5 5 16-15,4 9 10 16,4 4-21-16,-2 2-12 16,7 0-20-16,-5-9-16 15,-2-12-22-15,1-5-4 0,-2-11-20 16,2-3-78-16</inkml:trace>
  <inkml:trace contextRef="#ctx0" brushRef="#br1" timeOffset="16532.2">2577 5905 653 0,'-12'-6'328'15,"-7"-4"-99"1,-8 8-126-16,-1 2-28 0,-1 10-50 16,3 5-22-16,11 7-21 15,8 3-4 1,18 4 6-16,10-2 8 0,10-9 16 16,11-2 7-16,2-14 16 15,1-6 25-15,-3-5 44 16,-17-9 33-16,-19-5 46 15,-13 1-18-15,-24-7-41 16,-5 2-36-16,0 3-69 0,10 2-47 31,16 6-333-31</inkml:trace>
  <inkml:trace contextRef="#ctx0" brushRef="#br1" timeOffset="17005.73">3555 5842 781 0,'-8'-6'367'0,"-13"-3"-150"16,0 9-142-1,-2 5-32-15,-2 17-46 0,7 7-7 16,6 8-14-16,4 4-1 16,13 1 8-16,6-2 3 15,11-9 15-15,5-3 4 16,3-12 9-16,0-5 2 16,-11-11 30-16,-5-2 25 15,-18-4 17-15,-7-7 0 16,-8 0-27-16,-4-1-30 15,2-1-21-15,3 3-59 0</inkml:trace>
  <inkml:trace contextRef="#ctx0" brushRef="#br1" timeOffset="17417.58">3729 5964 633 0,'7'-8'353'15,"-3"-4"-59"-15,-1 1-96 16,-1 7-109-16,-6 4-37 16,2 7-44-16,1-7-11 15,0 6-4-15,-3 17 4 16,2 33 1-16,8-28 0 16,6-8 4-16,8-2 3 15,7-10 8-15,6-1 3 16,2-8 3-16,-3-5 2 15,-7-5 3-15,-4-8 2 16,-12 0 2-16,2-2-1 16,-6-1-4-16,-5 2-4 15,0 9-13-15,-1 2-6 16,-2 9-13-16,2 7-4 0,1 4 3 16,1 3 3-16,5 1 9 15,8 1 5-15,6-3 9 16,4-1 7-16,2-6 18 15,-3-5 7-15,-1-1 12 0,-9-5-1 16,0 2-14 0,-5-1-6-16,-4-2-44 15,-1 0-69-15,-1-7-247 0</inkml:trace>
  <inkml:trace contextRef="#ctx0" brushRef="#br1" timeOffset="17542.83">4076 5746 668 0,'-7'-9'395'0,"-7"-10"-36"15,5 4-100-15,1 6-119 16,3 6-52-16,3 3-83 16,2 4-12-16,0-4-244 15</inkml:trace>
  <inkml:trace contextRef="#ctx0" brushRef="#br1" timeOffset="17774.54">4307 5780 1090 0,'-1'-2'480'0,"-1"3"-261"16,0 13-73-16,2 21-77 16,0 9-20-16,1 19-4 0,2 8-9 15,-2 6-12 1,2 1-5-16,-1-3-8 15,0-6 0-15,4-11-3 0,1-6 0 16,1-20-127-16,1-10-102 16</inkml:trace>
  <inkml:trace contextRef="#ctx0" brushRef="#br1" timeOffset="18179.66">4295 6151 906 0,'12'-2'361'0,"18"-1"-232"16,5-2-72-16,9 2-35 0,-2-2-9 15,0 3-7-15,1 0-56 16,0-5-133-16,-1-1-59 16,-11-10-21-16,7-1 59 15,0-5 153-15,0 1 82 16,8 1 97-16,-9 2 31 15,-9 8 17-15,-5 6-13 16,-10 9-63-16,-10 6-18 16,-12 7 23-16,-11 4 4 0,-15 3 9 15,-5-1-8-15,-7-1-52 16,2-7-8-16,9-12-7 16,6-3-4-16,14-14-9 15,5-1-7-15,10-6-17 16,3-3-5-16,11 2-9 15,4-1-3-15,9 6 25 16,5 7 11-16,5 15 22 16,2 12 4-16,-3 10-17 15,-2 7-6-15,-4 0-13 16,-4-3-26-16</inkml:trace>
  <inkml:trace contextRef="#ctx0" brushRef="#br1" timeOffset="18853.24">5909 5882 558 0,'-14'-5'276'0,"-19"-5"-95"0,-4 8-60 16,-1 5-74-16,4 10-22 15,12 6-32-15,12 4-5 16,13 0 1-16,12-1 7 16,16-7 10-16,6-2 6 15,4-5 2-15,-4-6 1 16,-14-3 7-16,-11-3 3 15,-14-3-1-15,-12-1-2 16,-15 3-12-16,-6 3-4 0,-9 6 7 0,-3 10 4 31,14 5 4-31,10 0-1 0,14 4-6 16,19-2-2-16,12-2 4 16,11-2 4-16,15-8 1 15,-1-1-1-15,-5-6-51 16,-5 0-62-16</inkml:trace>
  <inkml:trace contextRef="#ctx0" brushRef="#br1" timeOffset="19212.9">6041 5990 527 0,'7'-12'324'0,"9"-9"-19"0,2 6-62 16,2 15-92-16,0 8-39 15,-1 12-57-15,-3 3-12 16,-9 5-18-16,-5 1-4 15,-6-2-3-15,-4-3-2 16,1-7-6-16,3-2-44 16,3-14-92-16,3-1-39 15,7-16-101-15,3-6-2 0,8-3 62 16,1-3 37-16,3 0 118 16,1 1 70-16,-7 4 105 15,-3 1 43-15,-13 9 29 16,-4 4-20-16,-11 7-68 15,-2 5-33-15,0 10-28 16,2 4-2-16,7 6-8 16,4-1-6-16,12 4-4 15,4-6 7-15,12 0 10 16,9 3 2-16,3-7-7 16,1 0-8-16,-10-16-19 15,11 5-75-15,3-5-267 16</inkml:trace>
  <inkml:trace contextRef="#ctx0" brushRef="#br1" timeOffset="19521.25">6516 5904 634 0,'-1'-4'334'0,"-2"-5"-102"16,15 2-123-16,10 3-31 15,11-1-56-15,8-1-11 16,3 0-4-16,-4 2-1 16,-6-1 2-16,-10 3 0 15,-15 1 2-15,-9 2-1 0,-16 5 1 16,-6 5 10-16,-9 8 26 16,0-1 12-16,3 6 10 15,5 1-7-15,13 0-21 16,6 0-8-16,12 1-11 15,10 0-1-15,10-5-5 16,7 0-1-16,10-7-17 16,2-4-54-16,3-4-231 15</inkml:trace>
  <inkml:trace contextRef="#ctx0" brushRef="#br1" timeOffset="19865.93">7274 5896 438 0,'-23'-7'278'0,"-19"-5"-7"15,5 9-124-15,3 2-18 16,10 6-44-16,5 7-22 16,13 5-32-16,7 5-12 15,14-1-6-15,9-4 2 16,8-2 2-16,1-7 0 0,-2-2-26 15,-5-1-22-15,-17-9-15 16,-10 2-5-16,-22-7 17 16,-13 2 19-16,-14 4 15 15,-1 2 18-15,3 9 36 16,10 7 9-16,16 3-1 16,8-2-17-16,17 6-33 15,9-4-8-15,23 1 3 16,10 0 3-16,13-11-54 15,0-4-58-15,-6-10-208 16</inkml:trace>
  <inkml:trace contextRef="#ctx0" brushRef="#br1" timeOffset="20124.79">7380 5967 518 0,'6'-30'394'16,"5"-19"14"-16,4 6-155 16,-2 5-58-16,8 23-82 15,3 13-28-15,7 21-33 0,3 18-19 16,7 15-23-16,0 5-3 15,-3-2-3-15,-2-3-1 16,-9-13 4-16,-9-3 2 16,-9-16 4-16,-5-6 13 15,-10-14 10-15,-8-5 0 16,-11-10-7-16,-9-4-12 16,0 3-15-16,-4 2-2 15,2 6-6-15,5 2-3 16,0 7-15-16,5 4-48 0,8 4-118 15,10 3-106-15</inkml:trace>
  <inkml:trace contextRef="#ctx0" brushRef="#br1" timeOffset="20620.71">8060 5957 797 0,'-9'-11'352'0,"-12"-5"-184"16,-2 1-48-16,-2 7-69 0,2 8-23 15,1 5-30-15,4 8-11 16,15 10-9-16,3-1 1 16,13 4 8-16,9-3 7 15,-1-6 9-15,5 0 4 16,-4-8 3-16,-6-5 3 0,-9 0 5 15,-7-4-1-15,-14-1-1 16,-10 0-2-16,-11-3-8 16,3 4-2-16,5 2-4 15,9 5-5-15,10 7-4 16,8-2-1 0,8 4 4-16,3-1 6 0,12-5 14 15,4 1 8-15,6-9 9 16,3-2 2-16,2-7-4 15,0-7-4-15,-3-2-4 16,-1-5 0 0,-2-2-4-16,-8 5-1 0,-8-2-1 15,-5 9-1-15,-8 6-8 16,-3 4-5-16,-3 12-4 0,1 1-4 16,2 9 5-16,2 2 2 15,3 2 1-15,1 2 0 16,0-8-92-16,-1 1-142 15</inkml:trace>
  <inkml:trace contextRef="#ctx0" brushRef="#br1" timeOffset="20763.43">8310 5626 1242 0,'-3'-3'493'0,"-2"-6"-321"0,2 9-89 15,3 9-70-15,0 6-13 16,5 17-317-16</inkml:trace>
  <inkml:trace contextRef="#ctx0" brushRef="#br1" timeOffset="21612.57">9303 5948 551 0,'-9'-7'269'0,"-3"-2"-82"0,-16 6-98 16,-6 2-25-1,-8 9-18-15,-5 5-9 0,15 4-25 16,6 4-12-1,19 2-9-15,16-5-3 0,17-2 7 16,6-4 5-16,14-6 7 16,-3 3 0-16,-6-7-12 15,-12-3-15-15,-12-2-21 16,-12-3-6-16,-16 6 7 16,-3 6 12-16,-23 8 24 15,1-1 12-15,-1 5 15 0,4 0 2 16,19-1-9-16,8 0-1 15,20-4 20-15,11-6 8 16,14-7 10 0,6-1-1-16,4-9-26 15,-1-3-5-15,-7-3-6 0,-3-5 0 16,-8 0 3-16,-3 1 18 0,-8 2 33 16,-5 7 11-1,-6 3-1 1,-4 7-21-16,-6 4-39 0,-4 6-17 15,5 12-9 1,3 0-3-16,9 4 2 16,6 1 3-16,13-6 8 0,6 0 8 15,10-13 20-15,1-6 13 16,-6-10 35-16,-2-9 10 16,-13-5 2-16,-8-3-10 0,-12 3-37 15,-4-3-21-15,-8 8-79 16,1 5-58-1,1 9-268-15</inkml:trace>
  <inkml:trace contextRef="#ctx0" brushRef="#br1" timeOffset="21945.83">9816 6072 626 0,'-5'0'355'0,"-6"5"-60"16,1 2-108-16,1 7-85 15,7 5-30-15,7 4-13 0,3 0-8 16,18 0-2-16,-3-5-3 16,11-11-3-16,1-6 2 15,6-12 2-15,-1-6 0 16,-5-12 0-16,-4-5 1 16,-14-9-2-16,-7-10 3 15,-18-19-8-15,-8-11-8 16,-15-17-11-16,-5 4-8 15,-3 17-14-15,-2 15-7 16,5 33-18-16,5 13-9 16,10 25-12-16,6 10 1 15,14 17 6-15,8 5 7 16,23 8 18-16,14 4 7 0,9 6-130 16,11 4-181-16</inkml:trace>
  <inkml:trace contextRef="#ctx0" brushRef="#br1" timeOffset="22197.78">10270 6057 736 0,'-1'-1'368'15,"-4"0"-117"-15,-2 3-131 16,2 9-26-16,-2 6-17 15,1 1 0-15,13 9-5 16,0-5-9-16,12-3-15 16,4 1-3-16,4-12-9 15,9-2 0-15,1-9-2 16,2-6-3-16,-2-5-7 0,-6-3-43 16,-12-5-158-16</inkml:trace>
  <inkml:trace contextRef="#ctx0" brushRef="#br1" timeOffset="22329.67">10407 5808 1210 0,'-4'-3'516'16,"-1"-2"-317"-16,4 5-97 0,6 10-102 16,4 5-87-16</inkml:trace>
  <inkml:trace contextRef="#ctx0" brushRef="#br1" timeOffset="22789.95">10663 6040 1048 0,'7'2'448'0,"0"4"-227"15,8 15-126-15,5 11-39 0,0 16-18 16,0 7-11-16,-8 11-4 16,-12 4 0-16,-18-1-1 15,-7-1-2-15,-19-12-3 16,-4-7-6 0,0-22 7-16,6-10 7 15,13-30-1-15,10-11-2 0,19-26-8 16,10-14-6-16,22-16-4 15,9-4 3-15,12 5-7 16,3 13-3-16,-9 24-8 16,-5 7-3-16,-8 17-87 15,-5 5-101-15</inkml:trace>
  <inkml:trace contextRef="#ctx0" brushRef="#br1" timeOffset="23098.92">11033 6168 858 0,'21'3'375'0,"19"4"-186"15,9-4-28-15,-17-3-45 0,-2-3-11 16,-7-7-30-16,-7-3-12 16,-1-3-21-16,-7-4-9 15,-9-1-8-15,-1 1-6 16,-14-2-19-16,-4 5-8 15,-13 4-18-15,-7 7-2 16,1 17-3-16,-2 5 1 16,6 18 3-16,3 3 0 15,11 9 1-15,8 6 2 0,16 12 16 16,7 6 8-16,6-2 22 16,3-2 4-16,-3-16-4 15,-2-10 0-15,1-12-33 16,-4-10-91-16</inkml:trace>
  <inkml:trace contextRef="#ctx0" brushRef="#br1" timeOffset="23403.79">11719 6066 895 0,'-7'4'369'15,"-4"7"-209"-15,-10 4-21 16,-10 2-29-16,-4 0-19 16,-6-3-39-16,0-5-12 0,6-5-10 15,5-5-2-15,11-6-3 16,8-4-6 0,11-6-17-16,4-1-9 0,11-1-10 15,-5 3-4-15,16 6-4 16,2 6 0-1,3 13-2-15,7 4 1 16,-12 15 10-16,0 5 5 16,-8 4 16-16,-4 1-71 15</inkml:trace>
  <inkml:trace contextRef="#ctx0" brushRef="#br1" timeOffset="23613.01">11875 5870 1033 0,'2'-11'502'16,"0"-11"-203"-16,3 29-179 0,0 14-48 15,4 31-51-15,-3 5 5 16,6 20-1 0,1 5 3-16,-11 4-5 15,1 8-2-15,-9-3-7 16,-1-8-4-16,4-21-3 0,3-14-98 15</inkml:trace>
  <inkml:trace contextRef="#ctx0" brushRef="#br1" timeOffset="23948.72">11926 6200 910 0,'10'1'342'15,"19"-1"-240"-15,9 3-42 0,9-6-13 16,-1-2-2-16,-4-7-14 16,-9-8-3-16,-10-3-3 15,0-2-1-15,-15-7 3 16,2-4 2-16,-9-11 36 0,-6-1 8 16,5 13 6-16,-3 8 5 15,3 28-39 1,1 17-13-16,-6 18-17 0,5 15-8 0,-2 14 5 15,-5 0-1 1,5 12-1-16,2 3-2 16,-3 2-4-16,7-5 0 0,3-17 6 31,-3-17-1-31,4-22-19 0,-2-12-39 16,-4-21-298-1</inkml:trace>
  <inkml:trace contextRef="#ctx0" brushRef="#br1" timeOffset="24287.42">12259 6182 883 0,'4'-4'391'0,"7"-2"-151"16,15 2-155-16,8 3-17 16,8-4-7-16,0 2-6 15,-4-5-15-15,-3-4-4 16,-9-5-7-16,-3-1-6 0,-9 7-14 15,-5 2-3-15,-1 11-14 16,-2 7 0-16,0 9 7 0,0 3 2 0,-3 5 11 16,-1-1 2-16,-1-9-1 15,2-1 4 1,1-10 10 0,3-5 3-16,5-6 3 15,4-5-3-15,0-8-15 16,4 0-6-16,3 4-13 15,-1 4-4-15,4 12-8 16,1 4-4-16,-7 17 5 16,-5 3 4-16,-9 10 6 15,-5 2 19-15</inkml:trace>
  <inkml:trace contextRef="#ctx0" brushRef="#br1" timeOffset="25966.61">2280 6933 427 0,'0'-7'285'0,"-5"-10"22"0,-5-1-43 15,-15-3-73-15,-6 1-38 16,-13 9-72-16,3 6-31 15,2 14-35-15,3 10-15 16,11 11-19-16,5 2-6 16,17 5-6-16,7-4 1 15,20-5 10-15,5-3 6 16,6-7 11 0,3-4 3-16,-2-11 9 0,-6-4 2 15,-11-7 7-15,-7 0 2 16,-15 1-6-16,-9 1-3 15,-18 3-11-15,-6 1-5 16,-6 8-4-16,-2 3-2 0,7 9-2 16,2-3-1-1,14 4-4-15,12 2 1 16,16 0 0-16,8-3 3 16,14-5 8-16,7-1 2 0,8-10 5 15,3-3 2-15,0-7 3 16,-1-2 1-16,-18-8 1 15,6 2-1-15,-5 1-1 16,-4 2-4-16,1 11-4 16,-14 2-2-16,-9 3 4 15,-3 6 1-15,-4-2 12 16,-3 3 3-16,-1-3 5 16,-2-6 2-16,2-4 1 0,-1-6-3 15,5-6-10-15,4-6-8 16,12-6-10-1,8-4-6-15,9-3-5 16,5 2 1-16,-1 8 6 0,1 5 1 16,-7 16 11-16,-6 5 8 15,-3 18 16 1,-5 4 4-16,-5 11 2 0,0 0-7 16,-7 1-12-16,5 0-4 15,-1-7-21-15,3-4-67 0</inkml:trace>
  <inkml:trace contextRef="#ctx0" brushRef="#br1" timeOffset="26140.85">2713 6969 760 0,'2'-15'391'0,"4"-15"-121"0,1 16-96 16,0 10-35-16,0 20-62 0,-1 9-35 15,-1 18-17-15,1 3-4 16,-2 0-8-16,-1 0-3 0,2-7-71 15,-2-3-121 1</inkml:trace>
  <inkml:trace contextRef="#ctx0" brushRef="#br1" timeOffset="26423.48">2915 6985 666 0,'2'-3'327'0,"6"-5"-109"0,6 3-89 16,13 3-80-16,1 1-14 16,10-1-14-16,3-1-6 15,-6 2-1-15,1-1 0 16,-14 2-2 0,-7 0-1-16,-15 0 5 0,-11 3 1 15,-11 3 0-15,-8 0 1 16,-1 3-10-16,4 2-7 15,5 7-5-15,9 5-4 16,9 5-3-16,4 5-1 16,9 0 4-16,0 1 3 15,13-6 5-15,5-1 1 0,15-9-86 16</inkml:trace>
  <inkml:trace contextRef="#ctx0" brushRef="#br1" timeOffset="26701.72">3655 7054 711 0,'-2'3'366'0,"-10"7"-75"16,-6 4-55-16,-12 14-70 0,-3 2-35 15,-2 2-74-15,-1-2-19 16,2-8-18-16,2-8 1 16,9-13-2-16,4-4-5 15,7-15-29-15,6-3-15 16,9-4-17-16,3-3-1 15,12 5 14-15,3 4 7 0,4 7 3 16,1 7 2 0,-1 15 14-16,-1 9 8 0,-1 12 10 15,5 6 5 1,-1 0-4-16,5 0-3 0,2-4-21 16,-2-8-113-16</inkml:trace>
  <inkml:trace contextRef="#ctx0" brushRef="#br1" timeOffset="26882.97">3850 7081 612 0,'12'0'337'0,"13"10"-51"0,5 10-126 16,-5 18-83 0,-1 7-8-16,-3 10-8 15,-4 4-8-15,2 6-12 0,-7-9-7 16,-4-12-14-1,-3-11-1-15,-3-23-81 16,5-9-164-16</inkml:trace>
  <inkml:trace contextRef="#ctx0" brushRef="#br1" timeOffset="27026.21">4091 7119 591 0,'-5'-20'366'16,"-4"-12"20"-16,-4 10-112 0,-3 22-71 15,0 15-31 1,-7 19-55-16,-8 11-26 15,-15 20-30-15,-9 8-6 16,-3 9-24-16,1-4-7 0,14-5-102 16</inkml:trace>
  <inkml:trace contextRef="#ctx0" brushRef="#br1" timeOffset="27500.94">4235 7059 836 0,'0'0'371'15,"1"5"-214"-15,-3 5-71 16,5 12-81-16,6 6-6 16,5 10 14-16,3 3 7 0,3-3 4 15,1-6 0-15,4-13 15 16,5-8 11 0,1-13 24-16,0-7 7 0,-5-15-5 15,-9-7-8-15,-7-4-28 16,-6-2-19-16,-6 2-109 15,-4 2-86-15,0 11-245 16</inkml:trace>
  <inkml:trace contextRef="#ctx0" brushRef="#br1" timeOffset="27697.47">4548 7096 559 0,'7'6'294'0,"11"9"-75"0,-1 3-35 15,4 9-57-15,-1 3-22 16,-1 1-31-16,-3 0-15 15,-4-8-13-15,-1-6 6 16,-7-13 39-16,16-8 5 16,7-19 2-1,2-6-13-15,9-9-46 16,-16 0-8-16,-7 4-31 0,-5 3-83 16,-7 9-297-16</inkml:trace>
  <inkml:trace contextRef="#ctx0" brushRef="#br1" timeOffset="27994.06">5284 7147 663 0,'-10'-8'393'0,"-10"-9"-58"0,-3 4-145 0,-5-1-32 15,-6 5-58-15,-1 3-24 16,-1 8-39-16,4 5-15 16,6 10-21-16,8 4-1 15,12 7 1-15,6 3-1 0,17 0 0 16,1-2 0-16,15-3 5 16,4-5 3-16,3-11 4 15,-1-5 1-15,-8-13-13 16,-2-5-64-16,-9-9-212 15</inkml:trace>
  <inkml:trace contextRef="#ctx0" brushRef="#br1" timeOffset="28115.05">5241 6835 870 0,'-3'-11'444'0,"-3"-10"-141"16,-9 7-66-16,15 14-137 15,1 7-47-15,6 13-35 16,9 3-130-1</inkml:trace>
  <inkml:trace contextRef="#ctx0" brushRef="#br1" timeOffset="28454.04">5549 6947 888 0,'0'-1'386'0,"0"7"-213"0,-1 10-52 16,-1 20-51-16,-2 11-2 16,0 18 23-16,0 7-2 15,5 12-17-15,3 3-13 16,3-11-33-16,1-8-11 16,0-27-73-16,2-11-84 15</inkml:trace>
  <inkml:trace contextRef="#ctx0" brushRef="#br1" timeOffset="28586.3">5606 7228 650 0,'17'0'225'0,"39"2"-207"15,4-1-48-15</inkml:trace>
  <inkml:trace contextRef="#ctx0" brushRef="#br1" timeOffset="29118.47">6144 7061 543 0,'-8'-14'320'0,"-14"-12"-26"0,-3 1-79 16,-6 5-80-16,-3 7-23 16,3 11-46-16,2 5-21 15,4 11-34-15,6 5-12 16,11 3-11-16,2 1-3 0,13 1 1 15,6-3 2-15,7-5 7 16,0-5 4-16,8-3 8 16,-3-4 4-16,-7-4 7 15,-1 0 2-15,-18-2-9 16,-7 2-8-16,-14 0-7 16,-6 3-6-16,-3 5 3 15,3 1 1-15,8 6-1 16,2 1-2-16,15 4-1 15,6 5 1-15,8-4 3 16,3 0 3-16,9-6 5 16,0-5 3-16,12-3 4 15,6-7 4-15,3-7 3 16,-4-8 0-16,-3-8 3 16,-4-1 1-16,-8-4 0 15,-1 1 2-15,-9 0 5 16,-3 3 0-16,0 8-6 15,-5 7-8-15,-1 7-19 0,-2 8-6 16,1 9 2-16,2 4 4 16,3 7 6-16,0-3 3 15,1-2 2-15,-3 1 2 16,0-14 40-16,0-3 29 16,2-12 24-16,5-11 3 15,2 0-33-15,-2-4-27 0,1-1-24 16,-6-1-19-16,-2 3-177 15,5 9-220-15</inkml:trace>
  <inkml:trace contextRef="#ctx0" brushRef="#br1" timeOffset="29412.21">6613 7130 919 0,'6'7'431'16,"3"5"-176"-16,-3 4-58 15,-6 0-23-15,1 3-38 16,-1-2-31-16,1-4-52 16,5-2-14-16,-3-11-7 15,2-7-5-15,7-9-7 16,0-3-4-16,7-10-15 16,1 3-3-16,6 2-8 15,3 1-1-15,1 8 1 16,1 1 3-16,-10 10 6 15,-1 5 1-15,-12 11 0 16,-3 9 4-16,-2 15 7 16,-1 4 1-16,1 4-1 0,-2-1-40 15</inkml:trace>
  <inkml:trace contextRef="#ctx0" brushRef="#br1" timeOffset="30129.54">7606 7036 621 0,'14'-18'312'15,"11"-15"-86"1,8 15-47-16,3 6-8 0,0 20-37 31,-5 13-42-31,-13 8-37 0,-5 5-9 0,-16 2-9 31,-10-1-1-31,-4-3-9 0,-4-4-4 16,6-11-9 0,5-5-2-16,5-12-21 15,5-5-20-15,0-8-36 0,6-4-11 16,5-3 4-16,2 1 13 15,4-2 20-15,1 1 3 16,-2 2 11-16,-1 2 6 16,-6 3 11-16,-1 6 3 15,-6 7-10-15,-2 4 0 16,-3 12-5-16,-3 3 2 16,6 5 11-16,4 1 3 0,13 0 10 15,2-5 4-15,8-3 7 16,1-5 1-16,2-9 4 15,0-4 2-15,-2-8 2 16,-3-4 0-16,-8-7-1 16,-1 0-2-16,-6-3 0 15,0-4 1-15,-5 2 7 16,-3 5 2-16,2 4-4 16,-2 10-11-16,-6 15-18 15,13 0-4-15,-1 12-4 16,1 5 3-16,5-1 5 15,-11 4 0-15,-3-2-47 16,-4-1-61-16</inkml:trace>
  <inkml:trace contextRef="#ctx0" brushRef="#br1" timeOffset="30432.84">8210 6757 1009 0,'-1'-1'389'0,"-2"-6"-296"16,2 8-65 0,1-1-54-16,0 0-26 0,1 10-64 15,4 10-1-15,20 37 4 16,-7-28 18-16,-1 6 78 16,-1 2 17-16,1 2 70 15,-3 0 25-15,2 2 24 16,4-3-1-16,-6-6-56 15,1-2-17-15,0-13 49 16,0-5 28-16,2-12 35 16,3-6 1-16,2-12-58 15,-2-5-29-15,-1-7-39 16,-3-4-8-16,-2 4-165 16</inkml:trace>
  <inkml:trace contextRef="#ctx0" brushRef="#br1" timeOffset="30894.13">8787 7074 676 0,'3'-1'362'0,"0"1"-84"16,6 1-97-16,3 12-102 0,0 2-16 15,-3 4-21-15,-1 5-5 16,-4-6-9-16,-2-3-2 15,-2-7-6-15,0-4 1 16,1-4 9 0,5-6 3-16,4-8 2 0,0-7-3 15,5-4-15-15,-1 0-6 0,5-1-11 16,6 5-1 0,-1 7 0-1,0 7 1-15,-3 12 7 16,-6 8 2-16,-5 10-3 15,1 3-2-15,-2 5-1 16,-7 0 0-16,17-2-125 0,0-1-169 16</inkml:trace>
  <inkml:trace contextRef="#ctx0" brushRef="#br1" timeOffset="31198.12">9506 6992 1012 0,'-14'-11'451'0,"-17"-15"-221"15,0 2-61-15,1 13-94 16,1 5-24-16,7 17-35 0,2 8-14 16,11 13 0-1,5 1-2-15,4 1-5 16,6 3-1-16,12-7 0 15,2-4 2-15,10-6 9 16,2-9 6-16,-9-9 15 16,-5-2 7-16,-17-11 10 15,-5-2-3-15,-18-5-14 16,-8-2-7-16,0 0-17 16,4 5-42-16,16 7-268 15</inkml:trace>
  <inkml:trace contextRef="#ctx0" brushRef="#br1" timeOffset="31523.83">9704 6973 966 0,'12'9'438'0,"0"1"-167"15,0 9-196-15,6 13-13 0,-13-10-16 16,2 1 1-16,-10-6-1 15,2-1-3 1,-1-8-13-16,1-2-6 0,7-6 2 16,-3-5-2-16,5-6-2 15,-2-3-4-15,-2-8-13 16,8-2-4-16,1 3-9 16,1-3-1-16,2 9-6 15,1 8 1-15,-5 8 7 16,0 11 6-16,-7 9 8 15,-2 5 7-15,-2 3-1 0,1 1-1 16,4-2-5-16,1-5-3 16,5-1-65-16,-2-4-108 15</inkml:trace>
  <inkml:trace contextRef="#ctx0" brushRef="#br1" timeOffset="31724">10256 7199 1306 0,'1'0'599'16,"-1"0"-258"-16,4 1-87 0,-4-1-118 16,0 0-30-16,0 0-53 15,0 0-17-15,-1 0-67 16</inkml:trace>
  <inkml:trace contextRef="#ctx0" brushRef="#br1" timeOffset="33005.87">10278 7263 744 0,'1'0'329'0,"5"5"-148"15,-4 6-69-15,-2 11-73 16,-2 3 4-1,-4 1-11-15,-2-1-4 0,-1-10-210 0</inkml:trace>
  <inkml:trace contextRef="#ctx0" brushRef="#br1" timeOffset="34424.82">11187 6910 381 0,'3'-9'246'0,"2"-8"30"0,-4 3-65 16,-13 12-82-16,-10 5-28 0,-16 19-69 16,-4 9-19-16,-4 12-11 15,8 1-2 1,18-4-4-16,10-1 0 16,22-11 3-16,12-3 1 0,21-12 3 15,6-6 4-15,1-11 6 16,-4 0 5-1,-18-7 11-15,-8-1 7 0,-18-1 11 16,-12 0-4-16,-19 5-14 16,-10 2-11-16,-6 11-18 15,2 3 13-15,15 5-288 16</inkml:trace>
  <inkml:trace contextRef="#ctx0" brushRef="#br1" timeOffset="34836.47">11693 6952 646 0,'-20'-7'329'0,"-17"-7"-96"15,-3 9-136-15,3 4-39 16,4 9-38-16,7 5-14 16,15 7-9-16,7 2-2 15,15-1 3-15,9 0 2 16,14-1 7-16,2-6 1 0,3-4 2 16,-4-4 3-1,-9-5 5-15,-11 0 3 0,-12-4-1 16,-7-2-3-16,-22 4-7 15,-8-4-3-15,-22 6-1 16,11 3 5-16,6-1 9 16,10 5 0-16,26 2 0 15,-2 1-3-15,21 2-5 16,12 1-2-16,21-3-1 16,8-3-5-16,5 1-113 15,2-3-110-15</inkml:trace>
  <inkml:trace contextRef="#ctx0" brushRef="#br1" timeOffset="35195.85">12763 7046 652 0,'3'-1'368'15,"-6"1"-82"-15,-8 8-112 16,-8 6-108-16,-10 2-28 0,-7 5-11 16,-1-1-5-1,0-3-7-15,2-4 0 16,7-9 2-16,4-3-3 16,11-10-47-16,6-2-18 15,6-10-16-15,4 1-1 0,8-1 41 16,3 0 11-16,7 9 20 15,1 0 9-15,1 14 20 16,-3 5 9-16,0 8 1 16,-3 9-2-16,1 3-3 0,2 5-4 15,-4 0-11 1,3-1-6-16,-7-5-73 16,3-5-135-16</inkml:trace>
  <inkml:trace contextRef="#ctx0" brushRef="#br1" timeOffset="35339.25">12642 6781 1000 0,'0'-2'380'16,"0"-5"-252"0,10 12-126-16,1 6-15 15,9 8-309-15</inkml:trace>
  <inkml:trace contextRef="#ctx0" brushRef="#br1" timeOffset="35899.16">12854 6642 752 0,'-5'-4'345'0,"-4"0"-182"16,9 2-61-16,22 7-75 0,5 3-14 16,25 1 9-1,8 2 5-15,0-3-2 16,2-2-5-16,-22-3-4 16,-10-1-1-16,-18-6 2 15,-8-2-11-15,-4-3-29 16,-9-4-4-16,-6 4-8 15,-6 1 8-15,-1 8 13 16,5 1-2-16,4 8-5 0,6 3-2 16,7 6 8-16,1 4 6 15,11 2 9 1,2-1 2-16,5-4 4 0,-2-2 2 16,-9-8 2-16,-1-3 6 15,-9-4 10-15,-1-2-2 0,3-1-4 16,0 1-14-1,-2 0-16-15,2 0-2 0,0 5-3 16,7 25 6 0,11 52 5-16,-11-27 1 0,-4 5 5 15,-2-5 7-15,-4-10 10 16,-6-3 5-16,-15-16 12 16,-7-5 5-16,-8-14 19 15,0-9 12-15,4-17 1 16,5-3-9-16,15-4-33 15,7 1-27-15,11 6-53 16,12 6-38-16,8 7-85 16,5 6-51-16</inkml:trace>
  <inkml:trace contextRef="#ctx0" brushRef="#br1" timeOffset="36320.07">13447 7125 784 0,'6'-7'363'0,"7"-8"-143"0,-3-4-45 16,-4 0-46-16,-4-3-13 16,-11 3-27-16,-5 3-17 15,-10 5-38-15,-2 8-16 16,-2 8-23-16,1 7-4 16,7 7 1-16,6 5 0 15,13 3 1-15,3-4 1 16,15 0 0-16,2-8 2 15,5-6 2-15,-1-3 2 16,1-11 4-16,0 0 2 16,-1-12 4-16,0 3 2 0,-3-6 1 15,0-1 3-15,-4 4 1 16,1 3 1-16,-3 9 0 16,-1 5-4-16,-1 12-8 15,-3-1-3-15,4 11-1 16,-4-1-1-16,-1-6 3 15,-1 0 1-15,1-7 5 16,2-4 7-16,0-6 19 16,4-4 7-16,-6-7-1 15,3-3-5-15,-1-4-21 16,0 4-6-16,2 0-118 16,-2 4-84-16</inkml:trace>
  <inkml:trace contextRef="#ctx0" brushRef="#br1" timeOffset="36631.91">14131 7003 546 0,'0'6'344'16,"5"6"-28"0,-10 10-163-16,2-1-34 15,-9-1-56-15,-4 0-10 16,-8-7-17-16,-6-3-8 0,1-3-5 15,-1-7-2-15,7-4-37 16,2-7-22-16,6-4-25 16,2-3-4-16,10-2 29 15,2 5 14-15,11 2 17 16,6 6 16-16,6 8 38 0,6 4 26 16,1 10 38-16,0 5 3 15,-2 6-3 1,2 5-13-16,-2 2-34 15,-2 0-16-15,1-2-136 16,0-3-439-16</inkml:trace>
  <inkml:trace contextRef="#ctx0" brushRef="#br1" timeOffset="37059.81">14789 6963 949 0,'7'-3'461'15,"9"3"-165"-15,13 14-162 0,12 13-55 16,16 17-35-16,2 7-7 16,-5 2-11-16,-5 1-2 15,-22-10-55-15,-3-7-67 16,-4-13-274-16</inkml:trace>
  <inkml:trace contextRef="#ctx0" brushRef="#br1" timeOffset="37220.48">15221 6955 972 0,'-13'0'418'15,"-13"11"-235"-15,-9 1-62 0,-9 17-79 16,-5 3-13-16,-8 3-12 16,2 2-5-16,5-5-6 15,8-5-11-15</inkml:trace>
  <inkml:trace contextRef="#ctx0" brushRef="#br1" timeOffset="37412.15">15309 6631 1071 0,'-8'-1'404'15,"-16"6"-306"-15,-3 7-61 16,-2 15-43-16,1 3-1 16,13 5 28-16,7-1-144 15</inkml:trace>
  <inkml:trace contextRef="#ctx0" brushRef="#br1" timeOffset="37592.25">15399 6959 828 0,'16'16'368'16,"22"15"-172"-16,3 5-37 15,-2-1-62-15,-6-3-20 16,-8-1-39-16,-6-6-13 16,-10-5-13-16,-2-6 17 15,-3-6-168-15,0-5-205 16</inkml:trace>
  <inkml:trace contextRef="#ctx0" brushRef="#br1" timeOffset="37775.82">15717 6982 809 0,'-9'0'451'16,"-7"1"-100"-16,-8 8-166 16,-2 8-45-16,-5 9-58 15,0 3-11-15,-10-2-16 16,-3 1-12-16,-1-4-17 15,0-1-9-15,13 0-8 0,3-3-2 16,8-5-57-16,7-2-70 16</inkml:trace>
  <inkml:trace contextRef="#ctx0" brushRef="#br1" timeOffset="39015.79">22657 5225 325 0,'-6'0'206'16,"-3"1"-7"-16,5-1-50 15,8 2-15-15,14-2-31 16,12-1-19-16,31-4-23 0,17-1 2 16,53-5 5-1,19-1 4-15,46-2-9 16,15-2-10-16,-2 3-19 0,-5 1-11 16,-40 2-9-1,-29 2 0-15,-52 3 1 0,-22-2 0 16,-32 3 2-16,-8-1 1 15,-16 2 6-15,-5-1-1 16,-6 1-2-16,-3 0-2 16,-6-1-3-16,-1 0 1 15,0-1 1-15,1-2-1 16,1-1-5-16,-4-4-2 16,-1-1-3-16,-4-4 0 15,-2-1-1-15,3-1 0 16,6 7-6-16,6 1-6 15,13 9-12-15,9 2-1 16,6 0 1-16,6 8 6 0,4 5 7 16,0 5 1-16,6 7 3 15,0 1 3-15,1 1 10 16,-1-1 7-16,-7-7 11 16,-5-2 5-16,-9-11 12 15,-6 0 14-15,-13-6 15 16,-10 0-1-16,-12 0-17 15,-7-1-18-15,0 2-30 0,1 4-6 16,5 4-125 0,8 4-100-16</inkml:trace>
  <inkml:trace contextRef="#ctx0" brushRef="#br1" timeOffset="39351.98">24453 5448 796 0,'2'-2'477'0,"5"-4"-53"0,15 11-241 16,5 9-60-16,17 12-53 15,4 4-3-15,0 6-9 0,2-1-7 16,-16-3-18 0,-7-2-10-16,-9-5-12 15,-6-9 8-15,-3-4-159 0,0-7-87 16</inkml:trace>
  <inkml:trace contextRef="#ctx0" brushRef="#br1" timeOffset="39595.7">24871 5519 503 0,'2'-11'327'0,"2"-7"27"16,-4 3-47-16,-6 6-78 15,-2 3-35-15,-9 6-75 0,-3 6-27 16,-12 6-34-16,-5 8-14 15,-14 3-17-15,-7 6-7 16,-7 2-6-16,2-3-3 16,13-2-2-16,11-3-1 15,16-5 0-15,9-3-1 16,8-7 1-16,3-6 0 16,3-4 1-16,5-1-3 15,-5 2-42-15,0 0-69 16</inkml:trace>
  <inkml:trace contextRef="#ctx0" brushRef="#br1" timeOffset="44464.74">16074 7255 930 0,'-3'0'470'16,"1"0"-156"-16,0 0-142 16,1 0-49-16,-1 0-77 15,2 0-28-15,0 0-172 0</inkml:trace>
  <inkml:trace contextRef="#ctx0" brushRef="#br1" timeOffset="45218.82">17086 6722 649 0,'-4'-5'313'0,"-12"-7"-119"0,-7 3-47 15,-13 1-65-15,-9 2-17 16,-4 4-19-16,-1 2-9 15,5 10-19-15,7 4-12 16,15 8-15-16,9 6-5 16,18 5 1-1,11 2 1-15,17 0 4 0,9-2 4 16,7-8 4-16,2-1 4 16,-12-10 5-16,-12-6 4 15,-17-6 9-15,-11-3-3 0,-20-3-3 16,-10 1-4-1,-19 2-12-15,-4 2-2 16,1 11-9-16,5 5-4 16,19 8-7-16,7 4 1 15,21 5 5-15,8-3 5 16,22-1 9-16,12-4 2 16,20-10 4-16,6-4 2 0,1-11 4 15,-6-3 3-15,-20-11 6 16,-6-1 4-16,-16-6 4 15,-4-1 0-15,-7 2 25 16,-6 3 0-16,-1 12-19 16,-4 4-5-16,0 10-34 15,-4 4-7-15,-1 9 11 16,4-4 1-16,-5 1 0 0,4-3-1 0,3-6 2 16,1-5 3-16,2-12-14 31,1-6 0-31,4-12-3 0,4-4-4 0,10 0 11 15,1-2-1-15,6 6 10 16,1 7 13-16,-3 11 18 16,3 6 8-1,-9 11-4-15,-3 4-7 16,-7 7-12-16,-1 5-5 0,-6 3-6 16,-2-2 5-16,-1 3-151 15,-2-4-179 1</inkml:trace>
  <inkml:trace contextRef="#ctx0" brushRef="#br1" timeOffset="45370.72">17520 7026 1201 0,'-1'0'497'16,"1"0"-313"-1,0 8-82-15,0 10-85 16,0 4-10-16,-2 6 3 15,2-1-104-15</inkml:trace>
  <inkml:trace contextRef="#ctx0" brushRef="#br1" timeOffset="45495.86">17541 6778 906 0,'0'-8'332'0,"-2"-6"-475"0</inkml:trace>
  <inkml:trace contextRef="#ctx0" brushRef="#br1" timeOffset="45783.71">17909 6923 891 0,'-10'0'391'0,"-10"0"-183"0,-10 9-149 16,0 13-31-16,0 10-23 15,5 6-5-15,13 5-4 16,10 0-3-16,12-6-1 16,11-2 0-16,7-12 5 15,2-6 4-15,0-15 22 16,-8-4 43-16,-9-10 33 15,-6-4 8-15,-17-1-9 0,-9-3-41 16,-12 5-35-16,-6 2-30 16,6 11-196-16</inkml:trace>
  <inkml:trace contextRef="#ctx0" brushRef="#br1" timeOffset="46059.6">18050 7082 1032 0,'5'0'474'0,"6"0"-217"16,-3 8-128-16,1 4-39 15,-7 2-44-15,3 3-12 16,-10-3-15-16,3-1-5 16,2-1-11-16,0-9-8 15,14-3-13-15,3-11-1 16,9-10 4-16,0-1 6 15,3-2 10-15,0 4 11 16,-4 8 21-16,2 7 8 16,-9 10 9-16,-3 5-6 15,-6 14-17-15,-3-1-8 0,-5 9-4 16,-1 0-51-16</inkml:trace>
  <inkml:trace contextRef="#ctx0" brushRef="#br1" timeOffset="46259.2">18597 7049 1201 0,'4'-2'534'0,"6"5"-261"16,4 5-88-16,7 9-91 15,1 5-18-15,-5 5-23 16,-6 1-11-16,-15-2-16 15,-8-2-3-15,-13-7-83 0,-3-4-85 16</inkml:trace>
  <inkml:trace contextRef="#ctx0" brushRef="#br1" timeOffset="46422.37">18956 7216 874 0,'8'3'501'16,"5"4"-76"-16,-3 0-132 0,-3 7-152 16,-11-3-41-16,-4 8-52 15,-6-1-16-15,-13 5-110 16</inkml:trace>
  <inkml:trace contextRef="#ctx0" brushRef="#br1" timeOffset="46994.95">19371 6953 899 0,'13'-5'363'0,"20"3"-206"0,6 3-41 16,25 3-18-16,4 3-15 15,11-1-36-15,1-1-14 16,-18-5-19-16,-7 2-62 15,-25-6-181-15</inkml:trace>
  <inkml:trace contextRef="#ctx0" brushRef="#br1" timeOffset="47150.34">19671 6962 411 0,'2'11'265'0,"1"12"-25"0,1 7-87 15,-2 1-33-15,-2 8-52 16,-1-3-20-16,1-3-23 16,2-2-43-16</inkml:trace>
  <inkml:trace contextRef="#ctx0" brushRef="#br1" timeOffset="47422.47">20068 7043 826 0,'-5'-6'380'16,"-7"-9"-188"-16,-5 7-56 15,-1 10-91-15,-1 2-36 16,5 12-25-16,6 4-1 16,7 7 3-16,3 2 4 15,13 1 6-15,5-7 4 16,11-9 25-16,5-5 26 15,-3-12 60-15,-3-7 26 16,-15-9 7-16,-6-3-17 0,-13-1-56 16,-11-4-28-16,-12 5-70 15,-2-3-83 1</inkml:trace>
  <inkml:trace contextRef="#ctx0" brushRef="#br1" timeOffset="47886.95">20981 6935 543 0,'-9'-5'325'15,"-15"4"-7"-15,-3 7-205 16,-3 19-92-16,4 6-20 0,9 6-1 0,6 0 11 16,17-6 29-1,8 0 11-15,16-6 20 16,3-6 0-16,3-9-4 16,0-9 0-16,-9-6-8 15,-6-7-2-15,-14-4-14 16,-14-3-8-16,-15-1-29 15,-9 0-20-15,-9 5-83 16,5 8-102-16</inkml:trace>
  <inkml:trace contextRef="#ctx0" brushRef="#br1" timeOffset="48273.89">21172 7038 1079 0,'-6'-4'425'0,"-5"4"-293"16,-1 1-52-16,0 7-58 0,3 8-6 15,6 2-8-15,6 6-4 16,9-1-3-16,5 2-1 16,15-2 0-16,4-6 0 15,10-5 4-15,-5-9 4 16,-8-12 10-16,-3-5 4 15,-14-8 7-15,-1 2-1 0,-2 1-7 16,-12-3-1 0,-5 5-1-16,-5 2-2 15,-4 9-5-15,5 6-4 0,4 11-10 16,3 2-3-16,5 6 2 16,7 0 1-16,7 1 3 15,3-2 3-15,3-3 6 16,-3-4 3-16,-2-7 8 15,0-2 4-15,-9-6 2 16,-1-2-3-16,-8-3-61 16,-2-1-81-16</inkml:trace>
  <inkml:trace contextRef="#ctx0" brushRef="#br1" timeOffset="48381.29">21456 6838 947 0,'-1'-8'439'16,"-2"-9"-215"-16,-3 7-76 15,1 8-116-15,3 3-67 16</inkml:trace>
  <inkml:trace contextRef="#ctx0" brushRef="#br1" timeOffset="48560.89">21783 6923 1322 0,'-3'6'523'15,"-2"13"-337"-15,-2 11-82 0,-3 18-53 16,4 6-4-16,6 9-14 16,0 3-7-16,6 8-11 15,2 1-5-15,4-9-81 16,2 0-6 0,-1-23-151-16</inkml:trace>
  <inkml:trace contextRef="#ctx0" brushRef="#br1" timeOffset="48973.27">21708 7195 979 0,'4'-5'425'0,"8"-4"-238"15,6 0-66 1,11 4-90-16,3 2-17 16,8 1-23-16,-2 0-51 15,9-1-134 1,7-3-93-16,4-6-108 0,11 0 52 15,-7-8 229 1,-1 2 155-16,-4-2 241 0,-12 1 47 16,-11 10-39-16,-11 0-43 15,-15 13-92-15,-8 4-43 16,-8 10-46-16,-3 3-15 16,-20 0-20-16,-4-4-4 15,-12-5-6-15,-3-3-2 16,10-9-3-16,5-1-2 15,11-12-7-15,7-3-11 16,9 1-14-16,8-6-6 0,10 4-2 16,4-1 5-16,10 4 26 15,2 10 11-15,-1 10 25 16,7 14 15-16,-3 11 2 16,0 5 0-16,3 4-14 15,-3-3-10-15,-4-6-42 16,-3-5-61-16</inkml:trace>
  <inkml:trace contextRef="#ctx0" brushRef="#br1" timeOffset="49907.65">1820 8014 505 0,'2'-6'304'16,"2"-5"-24"-16,-6 11-87 0,-1 11-102 16,-2 10-36-16,-2 12-51 15,4 5 5 1,3 8-4-16,4-3 0 0,19-7 5 16,10-4 5-1,15-14 12-15,5-6 3 0,-2-12 2 16,-4-4 1-1,-15-11 20-15,-4-2 4 0,-12-8 2 16,-5-2-2-16,-11-3-28 16,-8-1-31-16,-7 2-179 15</inkml:trace>
  <inkml:trace contextRef="#ctx0" brushRef="#br1" timeOffset="50190.61">2361 8250 575 0,'-3'7'264'0,"-5"6"-92"0,0 0-40 15,1-5-21-15,-7-2-4 16,7-8-29-16,-2-8-16 16,5-9-31-1,7-6-11-15,3-4-12 0,5 0-3 16,8-1-7-16,4 5-5 15,7 4 12-15,5 5 5 0,-1 11 12 16,-2 4 4 0,-9 11-7-16,-7 8-4 15,-3 8-5-15,-5 5-2 16,-3 4-1-16,-3 2-9 0,4-3-256 16</inkml:trace>
  <inkml:trace contextRef="#ctx0" brushRef="#br1" timeOffset="50455.05">2978 8226 748 0,'-12'-11'388'0,"-16"-13"-97"16,-2 1-61-16,-7-1-79 15,0 2-37-15,0 9-54 16,0 4-20-16,7 13-25 15,4 4-8-15,6 8-9 16,6 2-2-16,12 8 1 16,6 0 0-16,15 1 4 0,6-2 3 15,9-5 5-15,5-3-1 16,1-6 0 0,1-3 4-16,-7-8-137 0,1-2-129 15</inkml:trace>
  <inkml:trace contextRef="#ctx0" brushRef="#br1" timeOffset="50565.89">2921 7942 596 0,'0'-1'227'0,"1"1"-271"16</inkml:trace>
  <inkml:trace contextRef="#ctx0" brushRef="#br1" timeOffset="50901.57">3081 8145 851 0,'7'7'412'0,"8"8"-142"16,-4-1-74-16,-3 2-77 0,-8 1-26 16,-8 0-40-16,-3 7-11 15,-7-3-18-15,1 0-8 16,8-13-20-16,4-9-38 15,13-15-36-15,8-6-20 0,6-4-8 16,6-2 32-16,-3 0 32 16,3 4 17-1,-8 7 23-15,-8 3 22 0,-5 12 17 16,-8-1 6-16,-7 9 25 16,-1 6-11-1,-2 6-3-15,5 5-3 0,6 0-23 16,9 1-8-16,12-3-7 15,-3-1-3-15,17-5-3 16,-2-3 2-16,-4-4-90 16,7-4-74-16</inkml:trace>
  <inkml:trace contextRef="#ctx0" brushRef="#br1" timeOffset="51371.84">3642 8069 732 0,'-14'0'365'16,"-17"-2"-119"-16,4 4-70 15,8 4-91-15,5 2-29 0,14 8-37 16,6-1-7-16,10 2-4 16,7-1 1-16,5-3 1 15,0-1-3-15,-4-7 1 16,-6-1-2-16,-8-2-6 15,-6-4-6-15,-11-1-13 16,-8-1-2-16,-12-1 1 16,-1 5 6-16,-1 3 10 15,7 6 2-15,9 3 2 16,2 5 0-16,7 3 0 16,4 1 0-16,5 1 1 15,3-1 4-15,11-6 3 16,4-1 3-16,9-11 4 15,5-3 0-15,-5-12-1 16,8-2-2 0,-3-8-1-16,-2 0 1 0,0 0-2 15,-11-2 1-15,-12 4-1 0,-1 2-2 16,-9 8 8-16,-3 7 1 16,-2 9 9-16,-1 6 7 15,2 10-5-15,4 4 1 16,2-1-13-16,5 0-5 15,1 0-69-15,2-7-170 16</inkml:trace>
  <inkml:trace contextRef="#ctx0" brushRef="#br1" timeOffset="52124.88">4115 8139 797 0,'9'-1'321'0,"17"1"-191"16,3 0-72-1,19-1-28-15,-1 1-5 0,-2-2-6 16,-2-3 1-16,-24-1 0 0,-7 2 1 15,-19 0-13-15,-7 4-8 16,-14 4-11-16,-13 4 4 16,4 6 25-16,2 2 7 15,13 4 8-15,17 1-8 16,5 6-17-16,7-2 0 16,15 4 0-16,5 0 2 15,10-2-1-15,3-4-1 16,5-8-4-16,-1-5-4 0,-2-15-55 15,6-3-17 1,4-10-6-16,1-6 3 0,7-1 55 16,-8 1 21-16,-16 5 78 15,-10 8 23-15,-19 10 7 16,-9 4 11-16,-22 9-53 16,-9 5-16-16,-9 5-7 15,-7 1-16-15,5-6-14 16,4-4-2-16,8-13-21 15,9-3-24-15,7-12-49 16,5-4-20-16,11 0 0 16,2 0 19-16,16 5 37 15,1 2 15-15,7 3 9 16,3 4 0-16,-4 10 33 16,-2 9 14-16,-3 14 46 0,0 4 21 15,-7 3-2-15,13-4-4 16,7-7-30-16,-2-10-13 15,12-14-15-15,-13-6-2 16,-2-15-1-16,-7-3-1 16,-4-8-9-16,0 0-2 15,-9-3-2-15,3 3-1 16,0 10 6-16,-7 1-1 0,1 13-7 16,2 8-1-1,-5 7-6-15,5 10 0 0,1 6 0 16,-3 4 1-16,-4 3-27 15,3-1-67-15</inkml:trace>
  <inkml:trace contextRef="#ctx0" brushRef="#br1" timeOffset="52673.86">6063 8102 485 0,'-7'-4'297'16,"-2"-3"-22"-16,-19 7-109 16,-4 7-27-16,-8 12-40 15,-3 6-18-15,16 11-48 16,8 2-19-16,24 3-10 16,11 0 0-16,18-13 2 15,11-6 2-15,4-17 0 16,2-7 3-1,-16-8 7-15,-12-5 3 16,-23-1-5-16,-10-1-6 0,-25 5-14 0,-5 4-8 16,0 7 7-16,2 3-65 15,13 3-344-15</inkml:trace>
  <inkml:trace contextRef="#ctx0" brushRef="#br1" timeOffset="53017.1">6441 8169 478 0,'4'-6'324'0,"-2"-7"10"31,-3-2-99-31,-9 2-92 0,-3 1-30 0,-3 4-41 16,-1 5-22-16,7 5-39 15,-4 5-10-15,14 5-5 16,2 0-1-16,11 2 4 15,2-1-3-15,-1-3 1 16,4 2-2-16,-12-8-2 16,-2 0 3-16,-8-3-6 15,-5 0-11-15,-17-1-2 16,0 1-3-16,-7 3 1 0,-2 2 10 16,12 4 8-1,6 5 1-15,11 2 11 0,9 3 15 31,15 4 22-31,7-2 10 0,13-4 10 0,6-2-8 16,2-14-17-16,0-6 56 16</inkml:trace>
  <inkml:trace contextRef="#ctx0" brushRef="#br1" timeOffset="54103.66">7616 8193 840 0,'-24'-11'395'0,"-30"-8"-170"0,-6 1-53 15,7 13-90-15,4 8-38 16,16 11-44-16,4 11-8 0,16 11-3 16,15 4 2-1,18 7 9-15,9-4 3 16,15-8 7-16,2-10 1 15,6-17 7-15,3-8 5 16,-11-23 42-16,-6-8 13 0,-16-14 8 16,-7-6 1-16,-14-2-37 15,-8-8-9-15,-11-12-14 16,-4-2-8-16,7-1-15 16,7 4-10-16,16 21-64 15,12 12-65-15,14 21-158 16,6 14-114-16</inkml:trace>
  <inkml:trace contextRef="#ctx0" brushRef="#br1" timeOffset="54366.78">7818 8136 488 0,'-2'8'245'0,"-9"14"-61"0,4 3-18 16,-1 3-24-16,1 3-18 15,7 2-39-15,6 3-18 16,10-1-15-16,5-6 1 16,4-11 19-16,4-10 16 0,1-11 28 15,-1-9 0 1,0-10-19-16,-3-1-18 0,-6-6-39 16,-5 3-13-16,-6 0-93 15</inkml:trace>
  <inkml:trace contextRef="#ctx0" brushRef="#br1" timeOffset="54851.18">8703 8248 510 0,'11'3'325'0,"5"3"-38"16,-1 2-58-16,-16 6-56 15,-10 2-22-15,-11 3-7 16,-11 3-13-16,-9-4-60 16,3-4-22-16,6-8-26 15,3-7-3-15,11-11-6 16,4-6-6-16,11-8-23 15,5 2-7-15,12 1-8 16,4 2 2-16,5 12 17 16,1 0 3-16,5 13 8 15,-1 6 1-15,0 13 7 0,-2 5 6 16,-3 9 4-16,-4 0 1 16,1-4-3-16,-3 0-4 15,-4-16-82-15,-8-2-133 16</inkml:trace>
  <inkml:trace contextRef="#ctx0" brushRef="#br1" timeOffset="54972.43">8746 8032 999 0,'-3'3'336'0,"-6"10"-309"0,0 4 4 16</inkml:trace>
  <inkml:trace contextRef="#ctx0" brushRef="#br1" timeOffset="55412.23">8951 8183 926 0,'4'-8'402'0,"3"-7"-196"0,1 6-57 15,-7 15-65-15,1 15-24 0,-2 27-35 16,0 15 6-16,-1 19 11 15,0 3-1-15,1-1-9 16,0-7-5 0,4-19-8-16,2-8-37 15,1-20-212-15</inkml:trace>
  <inkml:trace contextRef="#ctx0" brushRef="#br1" timeOffset="55570.46">8958 8418 1007 0,'14'-7'392'15,"12"-5"-257"-15,13 5-106 16,8 4-13-16,8 3 21 16,-3 0-102-16</inkml:trace>
  <inkml:trace contextRef="#ctx0" brushRef="#br1" timeOffset="56085.99">9581 8135 738 0,'-16'-4'396'16,"-24"-6"-100"-16,-1 4-90 16,0 4-113-16,5 1-30 15,14 4-36-15,2 3-14 16,17 4-12-16,5 6-2 0,13 4 1 15,10 1 3-15,9-2 1 16,4-1 0 0,0-6-1-16,-2 1 2 0,-13-6 2 15,-6-3 3-15,-18-2-5 16,-10-4-3-16,-16-2-1 16,-9-2-1-16,-6-2 0 15,3 5 0-15,9 5-5 16,7 5-3-16,12 5-7 15,4 5 0-15,7 3 5 16,4 3 4-16,9 4 7 16,3-1 2-16,6-1 3 15,2-8 3-15,4-10 4 0,1-7 3 16,4-14 0 0,2-6-1-16,3-8-5 15,-2-5-1-15,-4-4 1 16,-4 1 0-16,-7 2 2 15,-4 5 0-15,-12 10-1 16,1 6 0-16,-9 11-9 16,3 6 2-16,-1 14-3 15,-1 4 1-15,2 9 3 0,0 1 0 16,3 6-1-16,2 0-1 16,6 1 1-16,-2-5 39 15,3-11-261-15</inkml:trace>
  <inkml:trace contextRef="#ctx0" brushRef="#br1" timeOffset="56289.92">9990 8184 758 0,'9'-2'418'0,"7"1"-107"16,5 2-78-16,-1 13-88 15,-3 2-2-15,4 5 8 0,-6 4-4 16,-10 2-37-16,-2 2-24 15,-10 3-16-15,-9-6-8 16,-6-1-8-16,-4-7-8 0,-4-7-13 16,2-4-60-16</inkml:trace>
  <inkml:trace contextRef="#ctx0" brushRef="#br1" timeOffset="59261.82">8152 8248 689 0,'1'-3'344'0,"2"2"-122"16,1 1-58-16,-4 0-72 15,0 0-11-15,1 29 5 16,42 31 0-16,-30-29-8 16,2-7-11-16,3-15-5 15,4-10 14-15,4-21 22 16,-3-11 4-16,2-11-13 15,-3 0-25-15,-6 12-17 16,-1 10-88-16</inkml:trace>
  <inkml:trace contextRef="#ctx0" brushRef="#br1" timeOffset="60198.03">10576 8422 592 0,'4'8'287'15,"1"16"-97"-15,-9 1-54 16,-12 2-62-16,-5 5-6 16,-5-10-249-16</inkml:trace>
  <inkml:trace contextRef="#ctx0" brushRef="#br1" timeOffset="60811.13">11279 8197 490 0,'4'-6'314'0,"5"-7"11"0,-9 1-61 15,-4 0-96-15,-3 3-35 16,-17 4-69-16,2 5-26 15,-9 12-23-15,-6 3-11 16,13 11-10-16,5 3-4 16,24 5 0-16,12-1 3 15,17-6 4-15,1-7 2 0,5-12 4 0,-5-9 3 32,-8-13 9-32,-6-5 5 0,-14-11 6 15,-7-5 0-15,-10-5-4 16,-6-4-3-16,-3-5-6 15,2-2-2-15,6-7-6 16,3-4-3-16,11 0-5 16,7 5-4-16,7 16-6 15,8 8-2-15,-2 23 0 16,-2 7-66-16,0 16-225 16</inkml:trace>
  <inkml:trace contextRef="#ctx0" brushRef="#br1" timeOffset="61086.28">11422 8183 269 0,'-1'-3'212'16,"-1"-5"45"-16,5 3-41 15,7 0-51-15,3 2-19 0,4 5-32 16,3 2-13-16,-3 7-24 15,-2 2-18-15,-5 3-22 16,-4 1-7-16,-7-2-8 16,-4 1-4-16,-6-3-5 15,1-4-3-15,5-5-6 16,-1-1-3-16,19-6-2 16,6-1-4-16,14-6-88 15,6-3-104-15</inkml:trace>
  <inkml:trace contextRef="#ctx0" brushRef="#br1" timeOffset="61523.22">11598 8261 200 0,'4'-1'142'0,"4"-4"18"15,3-2-8-15,4-3-16 16,0-1-10-16,1-2-9 16,3-2-3-16,4 1-2 15,2 1-1-15,4 4-12 16,-2 7-10-16,-7 6-31 15,0 5-12-15,-13 8-21 16,-5 4-8-16,-2 3-12 0,-4 3-86 16</inkml:trace>
  <inkml:trace contextRef="#ctx0" brushRef="#br1" timeOffset="61898.85">11882 7947 625 0,'17'-13'321'0,"19"-10"-79"15,6 10-27-15,3 19-53 16,-1 9-16-16,-1 17-42 0,-6 3-7 15,-6 4-15 1,-7 3-10-16,-8-4-13 0,2 3-10 16,-6-4-18-16,-4-1-7 15,-3-12-8 1,-7-4-1-16,-4-11 0 16,0-8 1-16,-3-7-6 15,2-3-9-15,-8-6-15 16,-1 3-7-16,-6 6-2 0,-6 3 3 15,-6 8 8 1,-1 5 1-16,5 3-36 16,4 2-57-16,11-1-283 0</inkml:trace>
  <inkml:trace contextRef="#ctx0" brushRef="#br1" timeOffset="62062.64">12502 8275 1278 0,'2'0'540'15,"1"0"-318"-15,-1 0-71 16,-2 0-98-16,0 0-25 16</inkml:trace>
  <inkml:trace contextRef="#ctx0" brushRef="#br1" timeOffset="62986.71">13168 8052 884 0,'0'-4'430'0,"3"1"-190"16,-9 7-80-16,6-4-112 16,0 28-30-16,1 52-8 0,5-27-2 15,-5 2-2 1,4 0-3-16,10-12-453 0</inkml:trace>
  <inkml:trace contextRef="#ctx0" brushRef="#br1" timeOffset="63254.64">13488 8124 712 0,'-12'-2'323'0,"-10"2"-150"16,-1 3-59-16,3 9-68 16,1 2-19-16,6 7-22 0,4 2-5 15,13 4 0-15,5 4 2 16,12-3 1-16,6-4 3 16,7-9 5-16,-1-4 4 15,-6-11 23-15,-7-3 11 16,-16-6 7-16,-8-4-4 15,-19 4-24-15,-10-2-18 16,-11 5-186-16</inkml:trace>
  <inkml:trace contextRef="#ctx0" brushRef="#br1" timeOffset="63433.78">13658 8181 974 0,'12'10'394'0,"14"14"-239"16,3 10-35-16,4 10-40 16,1 5-16-16,-4 5-30 15,-2-3-68-15,-11-9-176 16,-2-7-150-16</inkml:trace>
  <inkml:trace contextRef="#ctx0" brushRef="#br1" timeOffset="63603.08">13951 8165 1155 0,'-15'2'445'0,"-22"7"-317"15,-3 8-48-15,-8 12-44 16,-1 12-10-16,2 16-17 16,1 4-2-16,3 4-4 15,7-6-1-15,13-19-206 16</inkml:trace>
  <inkml:trace contextRef="#ctx0" brushRef="#br1" timeOffset="63854.11">14109 8168 590 0,'-2'-3'363'15,"-5"-2"-8"-15,-3 6-174 16,0 11-102-16,1 5-25 16,11 8-15-16,10 1-6 15,13-1 2-15,4-3 0 16,2-6-3-16,-2-7-3 0,-7-9-8 16,-1-4-2-16,-9-9 2 15,-4 2-11-15,-6-6-136 16,-6 1-122-16</inkml:trace>
  <inkml:trace contextRef="#ctx0" brushRef="#br1" timeOffset="63980.23">14230 8023 549 0,'-2'-15'384'0,"2"-14"31"16,1 4-94-16,1 5-138 16,1 9-59-16,-1 11-90 15,0 4-22-15,3 17-121 16,3 1-162-16</inkml:trace>
  <inkml:trace contextRef="#ctx0" brushRef="#br1" timeOffset="64491.95">14612 8078 1052 0,'-6'-10'448'15,"-8"-3"-257"1,8 3-69-16,2 10-83 0,-1 7-22 16,5 5-21-16,0 2-3 0,7 5 2 15,3-2 0 1,10 2 1-16,0-1 2 16,-4-8-1-16,3-1-1 15,-12-7-4-15,3 1 0 16,-7-2-11-16,-10 1-1 15,-11 0 3-15,-4 0-1 16,-12 1 9-16,3 5-1 16,10 6-11-16,0 2-1 15,12 4-1-15,9 2 2 16,11-1 17-16,6-2 3 16,9-4 7-16,0-3 5 15,6-10-2-15,2-4 1 0,5-13-1 16,4-4 1-16,0-5 2 15,-2-1-2-15,-8-2 1 16,-4 0 1-16,-13 0 6 16,-4 7 17-16,-11 9 27 15,-2 4 2-15,-7 9-1 0,1 4-14 16,0 9-27 0,2 8-8-16,7 4-6 15,1 4-3-15,8 0-5 16,1-1 0-16,5-5-105 15,6-4-129-15</inkml:trace>
  <inkml:trace contextRef="#ctx0" brushRef="#br1" timeOffset="64807.16">15657 8259 546 0,'-8'-14'369'0,"3"-8"17"16,-5-1-163-16,0-2-26 0,-2 3-48 15,-6 2-28-15,-2 7-60 16,-3 6-24 0,4 11-33-16,-2 10-6 15,5 13-3-15,3 6 0 0,12 6 1 16,3 4 2-16,16 0 0 15,2-6 1-15,9-10 2 16,4-8 3-16,-7-19 6 16,-2-7 5-16,-8-19 6 15,-10-2 1-15,-8-7-10 16,-3-1-53-16</inkml:trace>
  <inkml:trace contextRef="#ctx0" brushRef="#br1" timeOffset="65343.16">16506 8040 852 0,'-6'-25'424'15,"0"-27"-149"1,10 5-74-16,15 9-105 0,11 10-35 16,13 23-38-16,7 11 3 15,5 22-1-15,-5 9-4 16,-18 8-1-16,-17 3 2 15,-38-3 4-15,-19 0 1 16,-16-1-4-16,4-4-4 16,16-5-10-16,12-3-3 15,18-7-8-15,0-4-3 16,19-4-1 0,4-3 0-16,13-7 3 0,9-3-1 15,8-7-47-15,8-4-56 0</inkml:trace>
  <inkml:trace contextRef="#ctx0" brushRef="#br1" timeOffset="65628.85">17170 7891 972 0,'-10'-16'424'16,"-17"-14"-227"-16,-3 7-41 16,5 22-77-16,-1 5-27 15,8 16-35-15,2 7-10 0,11 9-8 16,6 0-1-1,9-6 0-15,9-3 0 0,5-14 1 16,4-5 1-16,9-12 3 16,0-2 1-16,6-6-2 15,-1-2 0 1,0 8 0-16,-3 4 1 0,-10 9 3 31,-5 2 1-31,-16 4 6 0,-8-3 3 16,-13-1-1-16,-4 2-1 0,-6-2-66 15,2-1-76-15</inkml:trace>
  <inkml:trace contextRef="#ctx0" brushRef="#br1" timeOffset="65800.9">17011 8230 968 0,'9'-3'394'16,"15"-3"-238"-16,7 3-43 0,13-5-50 16,7 3-18-16,0 0-48 15,-4 0-76-15,-15 3-285 16</inkml:trace>
  <inkml:trace contextRef="#ctx0" brushRef="#br1" timeOffset="65959.1">17032 8270 538 0,'2'2'304'0,"3"0"-5"15,7 2-74-15,21 1-33 16,1-2-27-16,18-3-67 16,3-3-24-16,-4-8-37 0,1 2-110 15</inkml:trace>
  <inkml:trace contextRef="#ctx0" brushRef="#br1" timeOffset="66483.78">17829 8109 671 0,'12'6'304'0,"16"11"-111"0,0 12-57 16,-2 12-29-16,-4 5-7 16,-10-3-21-16,-1-1-19 15,-7-11-14-15,4-7-3 16,6-17 11-16,-3-10-1 16,8-19-3-16,-3-8-5 15,3-10-21-15,0 0-3 16,-4 6-102-16,-1 1-125 15</inkml:trace>
  <inkml:trace contextRef="#ctx0" brushRef="#br1" timeOffset="66781.77">18507 8251 995 0,'-7'-9'424'0,"-4"-10"-236"16,-5 0-43-16,-8 4-65 15,-4 1-22-15,-6 7-25 16,-2 6-8-16,7 8-12 16,6 3-3-16,10 12-10 0,6 2-1 15,12 10 0-15,7 2 1 16,10-2 4-1,7 1 5-15,2-12 4 0,0-4 1 16,0-12-2-16,-5-6-9 16,-9-11-170-16,-2-10-340 15</inkml:trace>
  <inkml:trace contextRef="#ctx0" brushRef="#br1" timeOffset="66886.04">18511 8034 612 0,'-1'-8'312'0,"-1"-1"-92"15,2 4-131-15,3 8-123 16,4 7-132-16</inkml:trace>
  <inkml:trace contextRef="#ctx0" brushRef="#br1" timeOffset="67043.37">18608 8069 878 0,'1'1'453'15,"0"5"-110"-15,1 11-185 0,2 11-49 16,-4 19-30-16,0 11-10 15,1 14-22-15,2 9-10 16,0-5-13 0,-3-8-10-16,-2-16-39 0,2-10-83 15,6-17-209-15</inkml:trace>
  <inkml:trace contextRef="#ctx0" brushRef="#br1" timeOffset="67219.29">18698 8304 759 0,'5'-4'435'0,"6"-7"-23"0,9 4-294 15,8 3-44 1,6 2-49-16,0 4-13 16,2 3-34-16,-4 0-58 15,0 2-167-15,0-4-93 0</inkml:trace>
  <inkml:trace contextRef="#ctx0" brushRef="#br1" timeOffset="67517.18">19183 8251 365 0,'13'-9'248'16,"14"-13"21"0,-5 1-40-16,-11-2-42 0,-8 1-6 15,-17 4-15 1,-9 2-18-16,-14 8-46 0,-4 3-29 16,3 7-50-16,1 5-13 15,14 10-12 1,9 3-3-16,9 3-1 15,5 0 3-15,9-2 1 0,8-4 1 16,8-8 2 0,7-3 2-16,3-10 3 15,-1-6-1-15,7 0 0 0,0-2-1 16,4 8-1 0,-1 2 1-16,-10 5 9 0,-7 4 10 15,-15 3 15-15,-7 2 7 16,-9 3 3-16,-9 2-5 15,-11-1-10-15,-6 0-8 16,-7-4 1-16,1-4-87 16</inkml:trace>
  <inkml:trace contextRef="#ctx0" brushRef="#br1" timeOffset="67982.7">19958 8131 480 0,'0'-1'289'16,"15"0"-6"-16,3 0-105 15,21 0-50-15,10-1-17 16,4 0-28-16,4 2-14 16,-9 0-32-16,-6 0-11 0,-15 1-11 15,-5 0-3 1,-11 3-44-16,-4-6-47 0,-6-2-113 15,-4 2-93-15,2 1-67 16,0-1 46-16,-4 1 149 16,-12 0 136-16,-29 6 188 15,26 3 34-15,4 5 12 16,2 0-27-16,6 5-59 16,7 4-28-16,8 5-49 15,5 3-15-15,7 0-18 16,0 1-38-16,4-5-288 15</inkml:trace>
  <inkml:trace contextRef="#ctx0" brushRef="#br1" timeOffset="68430.23">20663 8313 692 0,'7'-11'351'0,"3"-11"-91"0,-1-1-60 0,-7 1-45 15,-4 1-13 1,-10-3-31-16,-5 1-24 0,-10 4-48 15,-2 4-23-15,-9 9-19 16,3 6-5-16,3 9 0 16,6 3 3-16,13 10 2 15,5 1 1-15,9 3 2 16,2 0 0-16,9 0-1 16,11-4 0-16,6-11 2 15,7-4 2-15,1-10 0 16,-7-5 1-16,-8-5 4 15,-4-3-2-15,-5-3 4 16,-4 1 0 0,-4 3-7-16,-3 2 1 0,-3 6-6 15,-1 4-4-15,2 4-2 0,-2-1-1 16,2 0 2-16,0 0 1 16,2 15 3-1,15 30 1-15,4-26 2 16,5-1 3-16,2-4 8 15,1-3 6-15,-5-11 20 16,-3-5 8-16,-5-9 11 16,-6-5-8-16,-8-2-18 15,2-1-12-15,-6 4-62 16,-2 0-61-16</inkml:trace>
  <inkml:trace contextRef="#ctx0" brushRef="#br1" timeOffset="69128.97">21488 7949 903 0,'4'5'337'16,"5"17"-244"-16,-4 4-53 16,-2 22-17-16,0 7 7 0,-7-1 4 31,2-2 1-31,1-12-2 15,1-6-3-15,-1-19 7 16,1-9 4-16,-2-21 0 0,0-9-3 16,-2-16-19-16,-1-5-8 15,-2-10-2-15,0-3 2 16,3-12-2-16,-1-2-3 16,6 18-10-16,0 8 7 15,11 31 8-15,6 14 1 16,8 21 6-16,8 14-9 15,4 19-6-15,5 5 0 16,3 5 1-16,-1-3 1 0,1-6 1 16,-3-7 1-16,-10-16 2 15,-2-6 2-15,-5-18 13 16,0-10 16-16,2-16 37 16,3-9 12-16,-9-12 4 15,-8-9-12-15,-12-11-37 16,-8-7-12-16,-8 1-50 15,1 7-40-15,-1 24-125 16,3 17-111-16</inkml:trace>
  <inkml:trace contextRef="#ctx0" brushRef="#br1" timeOffset="69941.04">22167 8148 611 0,'11'7'353'15,"6"3"-68"-15,6-3-108 0,2-3-23 16,-2-4-52-16,0-1-19 16,-4-5-34-16,-1-4-11 0,-3-2-11 15,-7-2-3 1,-5-1-2-16,-4-5-5 0,-13-3-14 16,-4 3-5-16,-12 6-18 15,-1 13-1-15,-4 11-1 16,2 8 3-16,6 11 14 15,4-1 0-15,14 7 5 16,9 0 0-16,14-4 3 16,5-1 2-16,10-8 1 15,2-4 1-15,0-10 0 16,0-7 2-16,-4-8 1 16,-2-8 1-16,-2-4-1 15,-4-4-1-15,0-4 2 0,-5-5 1 16,0-2-2-1,-2 4-1-15,-5 7-9 0,-6 8 0 16,-6 14-1 0,-3 1 1-16,-1 8 2 15,5 7 3-15,2 5-1 16,3 4 2-16,3 0-1 16,0-1 0-16,8-3 3 0,0-3 1 15,5-9 9-15,-1-2 5 16,1-6 1-1,0-4-1-15,3-6-8 0,1 0-5 0,-4-3-5 16,-2 3-3-16,-6 4-5 16,-2 5-6-16,-2 6-2 15,0 4 1-15,0 7 5 16,3 0 3-16,5-1 2 16,4-1 2-1,6-7 4-15,0-3 2 16,-1-6 2-16,-2-6 2 0,-6-7-1 15,-2-2 0-15,-1-6-2 16,-6-1-5-16,1-11-35 16,-2-4-18-16,1-18-19 15,2-10-1-15,1-17 32 16,3-2 14-16,1 13 20 16,1 13 15-16,-3 30 39 15,0 11 11-15,-8 16-2 16,-2 10-12-16,0 20-35 15,-5 11-10-15,3 26 2 0,2 12 0 16,2 10-1-16,4 3 1 16,0-17 0-1,-3-7 1-15,7-16-6 16,3 0-2-16,8-11-118 16,2-7-79-16</inkml:trace>
  <inkml:trace contextRef="#ctx0" brushRef="#br1" timeOffset="70330.28">22803 8121 738 0,'6'0'299'0,"3"-3"-161"0,7 6-99 15,6 3-27-15,6-1 2 16,4 3-2-16,8 0-3 16,3-2 2-1,0 0 3-15,0 0 0 0,-6-4 0 16,-1-1 2-16,-4-2 15 15,-2-2 7-15,-6-4 7 16,-4-3 1-16,-6 4-2 16,-12-6 3-16,-6 2 1 15,-6 0-6-15,-3 4-19 16,-1 4-17-16,2 9-12 16,3 6-3-16,4 3 5 15,5 5 4-15,10 2 5 16,0 0 3-16,8 0 8 15,1-3 8-15,-2-9 24 16,3-4 13-16,-6-7 13 16,2-2-1-16,-8-10-14 0,-8-4-13 15,-6-6-20 1,-8-2-11-16,-10 0-15 0,1 2-22 16,-6 5-141-16,0 7-280 15</inkml:trace>
  <inkml:trace contextRef="#ctx0" brushRef="#br1" timeOffset="70779.58">23480 8099 787 0,'7'-4'353'0,"10"1"-152"16,5 3-33-16,2 6-29 0,0 4-17 15,-4 11-33-15,-3 3-7 16,-5 5-21 0,-4 2-11-16,-7-7-16 15,-1-4-6-15,-2-5-10 16,-2-7-2-16,4-6-2 15,0-2-1-15,6-11-8 16,1-5-5-16,3-13-6 0,2-2-3 16,0-2-6-1,8 3-1-15,-2 10-2 0,4 5 1 16,-1 7 13-16,-5 6 5 16,-2 8 14-16,-6 5 4 15,-6 7 7-15,-2 4 0 16,0 3-3-16,3 2-2 15,1-3-5-15,-1-2-3 0,1-5-5 16,-4-1 0-16,3-5-102 16,8-1-109-16</inkml:trace>
  <inkml:trace contextRef="#ctx0" brushRef="#br1" timeOffset="71028.29">24011 8311 1129 0,'0'0'542'0,"-2"0"-219"16,2 1-156-16,0-1-49 16,0 0-53-16,0 0-9 15,0 0-13-15,0 0-2 16,0 0-9-16,0 0-1 15,0 0-3 1,0 0-9-16,0 0-51 16,-1 0-97-16</inkml:trace>
  <inkml:trace contextRef="#ctx0" brushRef="#br1" timeOffset="74461.24">2001 9018 626 0,'3'0'293'15,"3"0"-77"-15,-4 17-101 16,-2 10-24-16,-6 16 1 16,-5 5-18-16,-9 8-28 15,1-1-4-15,-2-3-11 16,7-4-6-16,8-18-9 16,4-7-4-16,2-18 17 15,6-10 2-15,8-20-1 0,2-11 1 16,8-16-17-16,-1 0-2 15,-9-1 3-15,-4-1-1 16,-5 2-1-16,-8 3-2 16,3 8-9-16,4 10-2 15,-4 9-7-15,5 9-8 16,6 21-4-16,3 11-1 16,23 21 1-16,9 6 8 15,12 6 8-15,13 2 2 16,6-2 2-16,2 0 2 15,-11-5 1-15,-13-2 0 0,-28-8-1 16,-7-1 0-16,-23-14 8 16,-14-2 2-16,-35-6 5 15,-23-3-1-15,-20 4-6 16,-3-10-2-16,16-2-3 16,11-6 5-16,27-6-80 15,14-2-65-15</inkml:trace>
  <inkml:trace contextRef="#ctx0" brushRef="#br1" timeOffset="74977.45">2824 9377 366 0,'5'-9'263'0,"6"-6"7"16,-8-4-59-16,-3-1-13 16,-10 0-48-16,-5 1-22 15,-10 0-38-15,-7 1-15 0,-1 6-32 16,-2 5-21-16,5 10-27 16,7 8-8-16,4 9-4 15,6 5 3 1,12 8-1-16,3 2 0 0,18 3 1 15,3-2 2-15,10-12 7 16,4-8 4-16,0-13 7 16,1-7 5-16,-3-12 5 15,-6-6 2-15,-5-8 1 16,-3-2 0-16,-12 0 1 16,-3 3 2-16,-9 7-1 15,-5 4-7-15,0 9-13 16,0 8-8-16,1 7-6 15,0 6 0-15,6 11 4 16,2 2 2-16,12 6 2 16,6-2 3-16,9-5 6 15,6-5 11-15,-4-15 24 16,3 0 15-16,-2-11 23 0,-7-2 4 16,2-4-14-16,-10-3-11 15,-6-3-26-15,-2-3-36 16,-8-2-145-16,4 2-165 15</inkml:trace>
  <inkml:trace contextRef="#ctx0" brushRef="#br1" timeOffset="75307.4">3206 9052 1046 0,'2'-15'418'0,"9"-13"-275"15,4 0-35 1,17 2-30-16,5 13-6 0,4 13-7 15,2 10-16-15,-3 22-13 16,-3 12-2-16,-14 10 2 16,-7 6-1-16,-14 8-6 15,-1 1-6-15,3 3-8 16,6-5-2-16,6-14-7 16,1-13 0-16,7-19 1 15,-4-11 2-15,-2-15 1 16,-8-12-3-16,-16-8-33 15,-10-5-12-15,-17-1-12 0,-4 4-1 16,-9 16 22-16,2 11 3 16,6 13 8-16,2 3 4 15,14 4-21-15,8 1-53 16,14-6-226-16</inkml:trace>
  <inkml:trace contextRef="#ctx0" brushRef="#br1" timeOffset="75875.53">4017 9289 439 0,'-4'-7'334'0,"-11"-8"44"16,-5 3-125-16,-3 6-143 15,-4 6-46-15,4 9-53 16,1 2-12-16,12 10-8 15,5 0-2-15,16 4 3 16,9-2 4-16,8-8 10 16,2-1 6-16,-7-11 5 15,1-2 1-15,-13-3 3 16,-1-5 3-16,-7-3 1 16,-7-1-3-16,-13 6-11 15,-8 2-7-15,-6 7-9 0,-1 6-2 16,7 5 1-16,3 4 0 15,12 7-1-15,9 2 0 16,9-3 1 0,6 1 3-16,12-13 5 15,1 0 6-15,3-6 7 0,4-4 0 0,-4-5-1 16,3-2-1 0,4-8-1-16,-6-8 0 0,-2 1 1 15,-10-8 2-15,-9 2 0 31,-5 3-1-31,-8 6 1 0,-3 8-2 0,-2 10-7 32,-1 8-2-32,4 10-6 15,4 4-4-15,7 3 3 0,7-2 1 0,9-4 3 16,3-6 4-16,5-6 13 16,-2-5 3-1,-7-4 7-15,0-3 4 16,-4-8-8-16,0-8 4 0,1-10-112 0,-3-9-95 15</inkml:trace>
  <inkml:trace contextRef="#ctx0" brushRef="#br1" timeOffset="75969.23">4420 9148 547 0,'-1'-14'416'0,"-1"-9"25"16,2 14-152-16,-1 1-70 0,0 10-120 16,1 5-45-16,1 6-50 15,0 7-93-15</inkml:trace>
  <inkml:trace contextRef="#ctx0" brushRef="#br1" timeOffset="76579.54">4832 9439 653 0,'0'-17'383'0,"-2"-10"-62"0,-11-4-116 0,-5-1-32 15,-14 8-70-15,-2 5-34 16,-4 13-57-16,-1 7-17 16,5 16-13-16,4 8 3 15,11 8 4-15,9 6 1 16,12-2 1-16,9-2-1 15,17-7 4-15,1-8 2 16,7-6 7-16,5-9 4 16,-4-10 6-16,0-4 1 0,-5-7 2 15,-9-6 0-15,-6-3 0 16,-2 0-2-16,-10 5-6 16,1 7-4-16,-5 11-5 15,-5 5-3-15,3 11 1 16,0 5 2-16,1 7 1 15,9 0 2-15,5-9 3 16,0 1 3-16,10-11 18 16,-5-6 12-16,0-10 20 15,0-9 7-15,-1-7 0 16,6-5-7-16,2-5-10 16,0-4-3-16,-9-4-5 15,0 2-4-15,-11 11-11 16,-1 9-12-16,-5 20-26 15,-3 10-5-15,-2 22-2 32,0 14 4-32,3 19 14 0,0 2 2 0,2-2 2 0,1-5 1 15,4-10 0-15,1 0 0 16,4-9-1-16,1-4-2 16,1-16-157-16,-2-8-90 15</inkml:trace>
  <inkml:trace contextRef="#ctx0" brushRef="#br1" timeOffset="76731.65">5083 9571 840 0,'6'-3'376'0,"7"3"-133"0,11-5-198 16,6 3-23-16,11 1-11 16,6-5-4-16,8-1-52 15,6-5-67-15</inkml:trace>
  <inkml:trace contextRef="#ctx0" brushRef="#br1" timeOffset="77018.13">5752 9322 473 0,'0'-11'329'0,"-3"-11"16"16,-15 3-61-16,-13 5-115 16,-7 6-43-16,-1 7-67 15,8 2-22-15,7 12-32 16,7 2-5-16,10 5-10 0,7 0-1 15,13 2 0-15,7-2 1 16,7-5 5-16,3-2 3 16,-3-8 6-16,-4-2 2 15,-9-3 3-15,-7 0-5 16,-16 0-7-16,-12 1-4 16,-15 3-7-16,-4 3 5 15,2 8 9-15,10 4 3 16,12 5 12-16,11 2 3 15,19 1 15-15,9-1 8 0,22-8 4 16,6-6-2-16,5-9-14 16,0-3 25-16</inkml:trace>
  <inkml:trace contextRef="#ctx0" brushRef="#br1" timeOffset="77616.19">6871 9285 591 0,'-6'-4'295'0,"-16"-2"-97"15,-10-2-50-15,-8 24-78 16,0 7-24-16,7 13-30 15,10 13-15-15,21-3-5 0,9 0 1 16,21-7 9-16,10-4 12 16,10-15 26-1,2-6 7-15,-3-11 10 16,-12-6-3-16,-12-9 4 0,-12-4 1 16,-22-5-11-16,-10-2-6 15,-25-1-29-15,-4 3-8 16,0 6-20-16,5 7-68 15,18 8-276-15</inkml:trace>
  <inkml:trace contextRef="#ctx0" brushRef="#br1" timeOffset="77760.89">7110 9383 782 0,'23'-2'372'0,"26"-6"-161"0,2 4-52 16,-7 2-92-1,-9-1-24-15,-13 3-48 16,-11-2-87-16</inkml:trace>
  <inkml:trace contextRef="#ctx0" brushRef="#br1" timeOffset="77912.69">7182 9400 622 0,'0'14'303'0,"-2"17"-108"0,4 7-35 15,6-1-56-15,0-2-18 16,2-6-31-16,4-6-15 16,-1-10-44-16,2 3-76 15</inkml:trace>
  <inkml:trace contextRef="#ctx0" brushRef="#br1" timeOffset="78162.9">7408 9429 663 0,'2'10'374'0,"4"-1"-84"0,1 13-118 0,-7 2-28 16,1-2-50-16,-1 2-12 16,0-4-29-16,0-7-12 15,1-6-20-15,0-2-4 16,7-13-3-16,8 0-3 16,8-9-2-16,5-3-5 15,6 0-3-15,-1-4 0 16,4 10-2-1,-1 6 3-15,-9 9 11 16,-8 14 6-16,-19 12 13 16,-6 5-2-16,-12 0 31 15,1 3-103-15</inkml:trace>
  <inkml:trace contextRef="#ctx0" brushRef="#br1" timeOffset="78808.44">8769 9390 644 0,'-20'-2'308'0,"-21"2"-122"15,-2 8-55-15,10 14-67 16,6 2-27 0,24 12-32-16,12 4-6 0,27 0 3 15,10 2 9-15,10-12 22 16,1-8 6-16,-6-14 4 16,-5-4-1-16,-13-10 9 15,-11-12 10-15,-16-8 14 16,-10-10-2-16,-15-12-18 15,-9-11-13-15,-1-10-18 0,-4-9-4 16,13 1-14-16,13 5-8 16,17 13-24-16,16 11-8 15,17 16-4-15,4 14 1 0,5 17-52 16,-1 8-83-16</inkml:trace>
  <inkml:trace contextRef="#ctx0" brushRef="#br1" timeOffset="78982.42">9131 9422 477 0,'2'20'275'16,"2"11"-51"0,4 7-80-16,1-3-33 0,-1-3-49 15,0-2-21-15,-2-6-20 16,-4-1-82-1</inkml:trace>
  <inkml:trace contextRef="#ctx0" brushRef="#br1" timeOffset="79265.92">9696 9475 708 0,'-14'10'392'0,"-11"2"-44"0,-14 11-225 16,-9-1-17-16,-9-3-45 15,-1-4-14-15,7-10-19 16,7-1-5-16,12-6-3 16,5-10-2-16,9-5-7 15,7-2-6-15,13-5-21 16,5 0-12-16,9 3-11 31,3 3 5-31,2 18 27 0,4 6 14 0,2 15 26 16,3 6 3-16,0 4-4 15,-1 0-5-15,-1-2-12 16,-5-4 9-16,3-5-175 16</inkml:trace>
  <inkml:trace contextRef="#ctx0" brushRef="#br1" timeOffset="79609.91">10027 9489 755 0,'-22'-8'397'0,"-26"-7"-110"16,3 1-99-16,4 14-115 31,10 7-34-31,15 16-36 0,-1 5-4 0,20 9-7 16,-2-4 3-16,15-4 2 16,12-1 4-16,4-12 13 15,9-2 8-15,-1-11 9 16,-4-4 5-16,-7-10 13 15,-5-6 10-15,-14-9 23 16,-4-6 7-16,-16-13-2 16,-12-16-13-16,-9-18-26 15,-3-6-12-15,8-2-25 16,6 10-11-16,19 21-43 16,5 8-30-16,20 22-73 15,5 13-52-15,10 22-122 16,1 12-193-16</inkml:trace>
  <inkml:trace contextRef="#ctx0" brushRef="#br1" timeOffset="79954.88">10226 9554 632 0,'5'0'389'0,"4"0"-6"0,8 2-181 16,3-2-21-16,3 0-47 0,1-1-24 0,3-5-50 31,-4-2-14-31,1-5-19 0,-5-7-5 16,-7-2-5-16,-3 1-2 0,-12-5-11 16,-7 2-10-16,-11 5-16 15,-6 5-6 1,-4 15 1-16,-1 13 5 15,7 16 11 1,5 2 3-16,5 7 3 16,8 2 1-16,7-3 2 15,1 0 2-15,11-1 3 16,-4-3 1-16,4-1 2 0,-1-3 26 16,4-5-163-16,3-5-83 15</inkml:trace>
  <inkml:trace contextRef="#ctx0" brushRef="#br1" timeOffset="80224.64">10833 9505 767 0,'-15'-19'379'0,"-16"-18"-123"16,1 3-66-16,4 10-82 15,1 9-24-15,4 14-38 16,2 7-14-16,4 13-10 16,4 7-9-16,11 5-8 15,5 4 2-15,14-2 3 16,4-3 2-16,7-9 4 0,0-3 0 16,0-9 1-1,0-1-46-15,-1-5-161 16,0-6-167-16</inkml:trace>
  <inkml:trace contextRef="#ctx0" brushRef="#br1" timeOffset="80396.48">10986 9341 929 0,'-2'-15'470'0,"-3"-9"-159"16,2 12-84-16,0 21-119 0,1 15-39 0,0 21-37 16,3 12 7-16,5 7 13 15,3 3 0-15,5-7-8 16,-3-2-4-16,-2-6-14 15,0-2-5 1,-7-6-25-16,-1-8-63 16,-1-15-209-16</inkml:trace>
  <inkml:trace contextRef="#ctx0" brushRef="#br1" timeOffset="80797.19">11009 9599 1096 0,'10'0'386'16,"15"1"-317"-16,7 4-31 16,5 0 6-1,0-2-3-15,-5-3-13 0,-4-3-7 16,-10-8-21-16,-3 0-9 16,-5-5-10-16,-1-2-3 15,-1 4 8-15,1 2 8 16,1 11 20-1,-1 4 15-15,4 7 31 0,-2 5 11 16,-6 3 7 0,1-3-4-16,-6-1-17 0,0-2-8 15,0-9-18-15,1-2-2 16,6-4-3-16,1-6-4 16,8-4-4-16,3-2-6 15,4-6-6-15,2 1-3 16,-3-1-3-16,2 8-3 15,-3 10-6-15,-4 6-1 0,-2 14 0 16,-7 4 3 0,-2 5 7-16,-4 1 2 15,0 0 12-15,-2-2-64 0,0-4-266 0</inkml:trace>
  <inkml:trace contextRef="#ctx0" brushRef="#br1" timeOffset="80948.96">11441 9130 1288 0,'2'-4'525'0,"0"4"-340"31,0 5-84-31,-2-5-84 16,0 10-9-16,1 54-55 15</inkml:trace>
  <inkml:trace contextRef="#ctx0" brushRef="#br1" timeOffset="81511.84">12418 9155 677 0,'-4'10'273'15,"-4"9"-150"-15,-9 23-41 0,-1 14 13 16,-5 18 12-16,4-2-3 16,9-4-26-16,1-8-10 15,10-25-27-15,1-10-11 16,6-15 4-16,4-12 5 15,4-15 5-15,2-9 1 16,2-22-12-16,-1-8-5 16,-4-21-5-16,-3-6-1 15,-4 7-3-15,-2 10 1 16,1 24-4-16,2 19-9 16,5 29-7-16,3 13-5 15,7 32 0-15,2 18 7 16,0 17 9-16,2 6 1 0,-1-10 0 15,0-10 1-15,-1-18-63 16,-4-11-92-16</inkml:trace>
  <inkml:trace contextRef="#ctx0" brushRef="#br1" timeOffset="81668.45">12387 9503 713 0,'0'-1'404'0,"7"-3"-37"0,7 3-213 16,18 0-112-16,9-1-12 16,16 3-14-1,2 0-6-15,4 4-132 0</inkml:trace>
  <inkml:trace contextRef="#ctx0" brushRef="#br1" timeOffset="82067.11">12859 9483 1009 0,'5'0'381'16,"16"0"-283"-16,13-1-42 0,33 4-35 15,10-1 10-15,23-1 9 16,8 1 2-16,3-4-10 16,-4 2-5-1,-28-5-7-15,-20-3-2 0,-37-1 4 16,-7-3-2-16,-15-3-14 16,-9-2-7-16,-6-3-11 15,-5-3-1-15,6 2-3 16,6 6-10-16,10 10-27 15,4 8-8-15,7 12 6 16,-5 1 23-16,-1 11 60 16,-1 4 27-16,-14-1 38 15,0-1 1-15,-8-6-24 16,-4-7-17-16,9-6-37 16,4-3-72-16</inkml:trace>
  <inkml:trace contextRef="#ctx0" brushRef="#br1" timeOffset="82279.07">13856 9141 887 0,'2'-3'431'0,"1"-2"-190"16,2 7-73-16,-5-2-96 15,6 26-21-15,14 53 14 16,-6-18 3-16,0 4-8 15,0-3-9-15,-5-10-24 16,-2-6 4-16,-2-17-154 16,-4-8-192-16</inkml:trace>
  <inkml:trace contextRef="#ctx0" brushRef="#br1" timeOffset="82610.94">13723 9190 1089 0,'9'-10'431'16,"19"-12"-265"-16,8 2-50 16,19 6-42-16,3 1 3 0,-1 9-25 15,-4 2-12 1,-17 5-13-16,-6 1-11 16,-17 2-12-16,-8-1-2 15,-8 2 5-15,-7-2 1 16,-5 2 3-16,5 1-3 15,10 0-29-15,6 3-10 0,16 3-5 16,2 3 0-16,8 8 22 16,1 6 7-1,-2 5 8-15,-1 7 4 16,-20-4 12-16,-6 0 9 0,-22-5 8 16,-14-8 2-16,-5-5-7 15,-5-6-6-15,-3-11-6 16,3-2-46-16,4-4-150 15</inkml:trace>
  <inkml:trace contextRef="#ctx0" brushRef="#br1" timeOffset="82852.74">14657 9572 917 0,'6'6'485'0,"9"6"-160"0,-11 7-85 16,-5 4-43-1,-14 6-83-15,-12 1-27 16,-19-1-43-16</inkml:trace>
  <inkml:trace contextRef="#ctx0" brushRef="#br1" timeOffset="83803.78">15476 9361 812 0,'-15'10'341'0,"-8"7"-175"0,5 19-105 16,5 3-17-16,17 5 4 15,11-3 11-15,18-13 14 16,8-10 4-16,2-14-6 16,-1-4-14-16,-4-18-15 15,-8-4-2-15,-9-18-4 16,-4-12-3-16,-17-16-8 0,-5-4-5 16,-18-7-8-1,-13 3-4-15,-14 13-8 16,-14 6-5-16,-7 28-7 15,4 16 1-15,13 19-2 16,13 11 2-16,26 7-5 16,15 6-4-16,27 5 0 15,18 6 0-15,31-1-56 16,6-2-55-16</inkml:trace>
  <inkml:trace contextRef="#ctx0" brushRef="#br1" timeOffset="84462.44">16051 9301 956 0,'-7'-5'399'0,"-11"-7"-234"0,-1 3-44 0,-3 8-56 15,-4 0-20 1,2 4-31-16,1 6-7 16,11 5-9-16,6 4-7 0,12 2-7 15,11 1 3 1,8-7 4-16,3-3 7 15,0-4 5-15,-10-3-7 16,-12-3-14-16,-5 1-5 0,-14 3-6 16,-5-1 7-16,-12 7 10 15,-1 2 1-15,4 7 2 0,6-3 2 16,17 8 7 0,4-5 1-16,10-7 6 15,12 3 0-15,10-11 5 16,5-5 2-16,1-7 2 15,-3-7 1-15,-6-10-1 16,-5-2-1-16,-6-5 1 16,-2-2-1-16,-11 1-4 15,0 6-1-15,-11 12-11 16,-1 10-3-16,-3 15-3 16,0 9-2-16,5 11 7 15,0 5 0-15,7 3 2 16,-2-7 1-16,11 1 1 15,3-14 4-15,10-7 8 0,2-7 7 16,-3-11 12-16,0-6 4 16,-6-11-1-16,2-2-3 15,-4-3-10-15,-2-2-4 16,-3-1-8-16,-3 3-5 0,-2 9-12 16,-3 9-12-16,1 14-8 15,-1 4 0-15,-2 13 8 16,3 3 9-1,1 3 8-15,6 7 0 0,8-6 1 16,4-4 2-16,8-10 23 16,-3-9 17-16,-1-5 42 15,-4-7 7-15,-6-4-9 16,-1-6-16-16,-11-10-37 16,3 4-53-16,-5 0-162 15,-2 1-166-15</inkml:trace>
  <inkml:trace contextRef="#ctx0" brushRef="#br1" timeOffset="84774.84">16588 9466 1002 0,'4'5'433'16,"13"5"-214"-16,1-3-29 16,13 3-47-16,6-1-18 15,7-8-43-15,1 0-14 16,-6-6-26-16,-4-5-8 15,-11-7-9-15,-7-3-3 16,-15-8-16-16,-7-2-7 0,-16-1-19 16,-10-2 1-16,-12 5 1 15,-2 5 1 1,4 13 5-16,-1 10-4 0,11 17 3 16,6 8 2-16,13 23 2 15,5 2 3 1,6 7 6-16,1 3 2 15,2-6 3-15,8 4 1 0,8-1-6 16,0-3 0-16,7-9-52 16,-2-7-84-16</inkml:trace>
  <inkml:trace contextRef="#ctx0" brushRef="#br1" timeOffset="85245.64">17179 9467 869 0,'-2'-18'399'16,"-6"-19"-163"-16,-5 0-41 0,-3 12-64 15,-1 3-31 1,-9 10-54-16,7 5-21 15,0 12-21-15,-3 3-2 0,7 15-3 16,-2 4-3 0,4 5 0-16,7 3 2 15,9-3-1-15,9-2 2 0,5-6 2 16,6-7 7 0,3-13 6-16,1-4 1 15,3-8 0-15,-2-4-4 0,-9 1-7 16,-6-4-2-16,-13 4-7 15,0 1-7-15,-5 9 1 16,-1 4-3-16,6 5 4 0,2 5 4 16,11 2 9-16,5-6 8 15,6-1 10 1,2 0 5-16,0-8 8 0,0 1 0 0,-6-4 4 16,-3 0-3-1,-6-3-9 1,-6-2-10-16,-7-4-82 15,-6-7-74-15,-4-13-233 16</inkml:trace>
  <inkml:trace contextRef="#ctx0" brushRef="#br1" timeOffset="85350.02">17278 9138 558 0,'3'-10'288'16,"1"-11"-94"-16,0 8-41 16,0 13-110-16,1 6-30 15,1 12-68-15,1 5-72 16</inkml:trace>
  <inkml:trace contextRef="#ctx0" brushRef="#br1" timeOffset="85522.64">17360 9279 435 0,'7'-2'315'0,"7"-6"61"15,0 1-64-15,-2 7-94 16,3 7-42-16,-2 23-70 16,0 16-35-16,-2 21-20 15,-4 1-2-15,1 2-14 16,-3-6-8-16,0-9-8 15,-2-2-3-15,2-11-6 16,-3-9 7-16,5-17-125 16,-1-5-53-16</inkml:trace>
  <inkml:trace contextRef="#ctx0" brushRef="#br1" timeOffset="85677.09">17452 9503 920 0,'2'-2'408'0,"7"-1"-170"0,9-2-160 32,11 4-36-32,10 2-19 0,0-1-8 15,10 2-64-15,0-2-86 16</inkml:trace>
  <inkml:trace contextRef="#ctx0" brushRef="#br1" timeOffset="86011.16">18100 9289 758 0,'-11'-11'371'0,"-17"-7"-136"15,2 2-66-15,-1 8-88 16,2 6-26-16,5 7-33 16,3 4-10-16,11 7-11 0,5 2-5 15,7 0-3-15,6 3 1 16,5-3 4-16,0 1 3 15,-11-8 6-15,1-1 0 16,-11-7 1-16,-3 2-1 16,-4-1 0-16,-7 3-1 15,-5 2 10-15,-1 3 12 16,4 5 15-16,5-2 15 16,14 6 23-16,5 0 1 0,18-1 15 15,2 5-5-15,6-11-27 16,0 1-13-16,-5-11-25 15,2 1-8-15,4-3-114 16,3-5 33-16</inkml:trace>
  <inkml:trace contextRef="#ctx0" brushRef="#br1" timeOffset="86488.68">19008 9233 918 0,'9'-1'430'0,"16"3"-164"0,5 8-49 16,12 19-71-16,5 9-21 16,5 15-49-16,1 4-17 15,1-7-23-15,-5-8-6 0,-9-12-140 16,-4-9-89-16</inkml:trace>
  <inkml:trace contextRef="#ctx0" brushRef="#br1" timeOffset="86713.9">19525 9278 740 0,'-10'-2'356'0,"-6"-4"-137"0,-6 14-90 31,-2 7-31-31,-9 18-41 16,-7 6-21-16,-6 8-16 15,-8 0-4-15,0-6-5 16,3-2-1-16,8-10-3 16,14-5-15-16,13-5-142 0,4-7-154 15</inkml:trace>
  <inkml:trace contextRef="#ctx0" brushRef="#br1" timeOffset="87088.68">19537 9635 776 0,'-1'-3'454'0,"-3"2"-73"16,-2 2-142-16,5-1-142 15,0 1-38-15,-5 27-25 16,-34 33-6-16,32-31-7 16,2-3-3-16,2-9-6 15,4-3 0-15,2-13 10 16,4-4 3-16,4-15 6 16,-2-4 3-16,7-8-8 15,-5-3-3-15,2-4-3 16,5 0-1-16,-5 1-5 15,4 5-6-15,-4 14-4 16,-3 3-4-16,1 18-3 0,-1 4 1 16,4 11 0-16,4 10 1 15,3 6-2-15,2 3 0 16,2 1 4-16,-4-5 0 0,-2-5-25 31,-3-4-57-31,-7-11-165 0,-1-5-107 16</inkml:trace>
  <inkml:trace contextRef="#ctx0" brushRef="#br1" timeOffset="87249.13">19488 9709 896 0,'3'3'387'16,"8"5"-162"-16,4-4-65 0,22 0-39 15,8-1-27-15,12-4-61 0,3-1-14 16,-12-2-60-1,-5 1-87-15</inkml:trace>
  <inkml:trace contextRef="#ctx0" brushRef="#br1" timeOffset="87488.21">19951 9314 980 0,'5'-1'394'15,"16"-1"-225"-15,9 3-51 16,17 1-25-16,10 5-16 16,6 0-40-16,0 1-13 15,-8-2-12-15,-8-2-15 16,-10-4-128-16,-8-1-80 15</inkml:trace>
  <inkml:trace contextRef="#ctx0" brushRef="#br1" timeOffset="87682.5">20015 9473 787 0,'0'1'428'15,"4"2"-67"-15,11 1-159 16,3 0-32-16,18 4-43 16,4 1-32-16,13-4-53 15,6 1-18-15,-1-3-50 16,-4-3-88-16</inkml:trace>
  <inkml:trace contextRef="#ctx0" brushRef="#br1" timeOffset="88070.97">20947 9165 616 0,'-8'-8'350'0,"-11"-6"-72"0,-7 5-100 15,-2 5-31-15,-9 8-60 16,-3 3-26-16,0 14-32 16,1 3-10-16,6 12-9 15,8 8 0-15,15 11 6 16,9 4 6-16,16 1 21 16,13-11 12-16,23-8 8 15,7-11-2-15,14-14-17 16,-3-2-7-16,-2-18-6 15,-6-9 2-15,-15-14 20 16,-10-10 13-16,-25-14 3 16,-11-7-1-16,-23-10-22 0,-13-6-16 15,-11 11-20-15,1 14-9 16,5 22-59-16,6 16-60 16,-2 13-152-16,-1 5-146 15</inkml:trace>
  <inkml:trace contextRef="#ctx0" brushRef="#br1" timeOffset="88339.83">21039 9236 876 0,'-7'-6'453'16,"0"0"-141"-16,-14 6-157 16,-4 5-50-16,-1 14-55 15,-11 8-10-15,-4 11 3 16,-2 6 2-16,-8 2-9 16,6-1-6-16,7-4-12 15,6-5 0-15</inkml:trace>
  <inkml:trace contextRef="#ctx0" brushRef="#br1" timeOffset="92894.83">15227 5546 917 0,'-10'-8'444'0,"-15"-5"-151"16,-2 1-68-16,-10 12-107 15,-2 10-31-15,-1 15-57 16,2 7-18-16,15 14-12 16,9-1-4-16,23 1-5 15,16-3 0-15,23-18 4 0,6-8 5 16,10-20 15-16,-3-12 16 16,-9-12 58-1,-9-8 24-15,-26-5 28 16,-16-1-7-16,-22 4-59 0,-14 3-27 15,-12 10-43 1,2 6-30-16,7 8-120 0,7 7-105 16</inkml:trace>
  <inkml:trace contextRef="#ctx0" brushRef="#br1" timeOffset="93079.94">15231 5599 843 0,'-4'-2'462'16,"1"-2"-123"-16,-4 1-111 16,-4 7-49-16,-8 12-63 15,-3 9-24-15,-12 14-25 16,0 1-8-16,4-1-27 16,3-5-18-16</inkml:trace>
  <inkml:trace contextRef="#ctx0" brushRef="#br1" timeOffset="101277.13">21607 9478 850 0,'6'-7'413'0,"9"-4"-162"0,1 11-63 16,-2 13-87-16,-2 9-32 15,-11 9-28-15,-5 0-10 16,-4-1-89-16,0-3-101 16</inkml:trace>
  <inkml:trace contextRef="#ctx0" brushRef="#br1" timeOffset="102165.31">22119 9271 819 0,'15'-4'386'0,"12"0"-154"16,2 4-53-16,-10 10-69 15,-8 8-28-15,-11 8-36 0,-11 7-9 0,-13 4-11 32,-1-3-3-32,2-6-5 0,4-10-1 15,12-15-19 1,6-8-13-16,10-11-9 0,9-6-5 15,10-7 17 1,5 0 9-16,-2-1 4 16,-4 2 3-16,-5 7 3 15,-4 0 6-15,-11 10 12 16,-6 5-1-16,-8 9-12 16,-5 3-9-16,0 9-18 15,1 7-2-15,8 6 6 16,3 5 2-16,12 4 3 15,9-4 4-15,11-4 3 0,4-4 4 16,5-13-31-16,1-3-37 16,2-11-68-16,2-4-62 15,-3-10 26-15,-2-8 32 16,2-8 65-16,-4-9 65 16,0 0 43-16,-5 4 36 0,-12 11 55 15,-4 10 15-15,-12 16-32 16,-6 0-22-16,-8 16-41 15,-7 5-13-15,-12 8 0 16,-5 4-5-16,-9-5-10 16,-2-6 1-16,4-17-3 15,4-5-22-15,9-17-34 16,7-1-13-16,8 0-20 16,5-2 16-16,9 4 19 15,5 3 5-15,12 7 9 16,1 6 7-16,4 11 14 15,3 4 8-15,-1 9 13 16,2 4 0-16,1-3-1 0,0-1 0 16,1-10-1-1,2-5 1-15,-6-11 3 16,-3-7 2-16,-4-9 3 16,-6-6 4-16,1-2 6 0,2 0-2 0,1 7-3 15,2 5-5-15,-1 12-16 16,-3 4-4-16,-2 12 0 15,0 4 1-15,0 8 9 16,5 0 5-16,2-5 4 16,-2-4 0-16,-1-11 6 15,-5-6-51 1</inkml:trace>
  <inkml:trace contextRef="#ctx0" brushRef="#br1" timeOffset="103593.37">1969 10488 483 0,'-15'13'295'0,"-12"22"-9"16,-1 4-90-16,20 0-88 0,8 1-23 15,21-8-40-15,9-6-10 16,9-12-14-16,1-10 1 16,-6-16 15-16,1-9 6 15,-6-14 11-15,-6-4 3 16,-11-13 9-16,-13-5 5 15,-20-13-7-15,-10-4-8 16,-1 9-22-16,-5 9-4 0,-6 26 3 16,6 12-3-16,0 18-10 15,7 6-12-15,20 15-19 16,9 6-4-16,20 4-6 16,11 1-2-16,23-1-79 15,10 2-69-15,10-10-232 16</inkml:trace>
  <inkml:trace contextRef="#ctx0" brushRef="#br1" timeOffset="104292.26">2578 10462 853 0,'-8'-7'414'16,"-7"-4"-137"-16,-7-6-72 16,-4 0-70-16,-4 4-35 15,-4 3-60-15,4 7-30 16,8 9-37-16,6 5-12 15,10 11-4 1,6 2 6-16,13 4 12 0,8-2 5 16,7-9 7-16,3-4 5 0,-4-7 7 15,-4-5 1-15,-13-1 8 16,-6 0 1 0,-7 0-3-16,-8-1-1 15,-9 2-6-15,-6 2-2 16,-1 6-1-16,0 2-1 15,12 6-8-15,4 0-1 0,11 5 0 16,5-4 4-16,12 0 6 16,4-5 2-16,7-8 5 15,2-4 2-15,1-10 6 16,0-5 0-16,-1-10-1 16,-2-5-1-16,-3-6 1 0,-6 2 1 15,-5 1 2-15,-5 5 2 16,-7 10 0-16,-2 5 5 15,-6 14 0-15,3 9-1 16,-2 14-3-16,4 4-9 16,3 5-5-16,1-4-2 15,6-5-1-15,5-3 1 0,5-8 0 16,6-4 4-16,-2-8 4 16,2-3 3-16,2-10 5 15,-4-3 3-15,-1-7 3 31,-3-1 2-31,-10-4 1 0,-1 4-2 0,-4 1-5 16,-6 4 10-16,-1 11-6 16,-2 5-3-16,0 10-4 15,4 8-14-15,1 6-2 16,6 1 0-16,5-4 1 16,5-1 0-1,8-7 2-15,1-1 4 0,1-11 5 16,-2-8 5-16,1-8 7 15,-2-6 5-15,-3-4 5 16,2 3-2-16,-11-6-9 0,-2 2-3 16,-13 8-95-1,-3 8-78-15</inkml:trace>
  <inkml:trace contextRef="#ctx0" brushRef="#br1" timeOffset="104622.34">3183 10594 1022 0,'5'8'453'0,"3"3"-236"15,11 4-73-15,5-1-28 16,7-6-43-16,2-3-18 16,3-6-17-16,-3-3-4 15,0-5-3-15,-1-3-2 16,-11-7-4-16,-2-3 0 15,-13-5 1-15,-9-5-2 16,-15-6-6-16,-12-3-3 16,-9 4-19-16,-1 11-10 15,3 24-9-15,5 15-3 16,9 22 7-16,5 8 8 16,13 12 7-16,2-2 4 15,8 5 7-15,5 0 2 0,-1 7 0 16,3 5-1-16,4-10 3 15,0-4-62-15,7-26-279 16</inkml:trace>
  <inkml:trace contextRef="#ctx0" brushRef="#br1" timeOffset="105133.74">3831 10490 675 0,'-5'-9'345'16,"-9"-7"-89"-16,-9-1-62 15,0 11-76-15,-3 2-32 16,-5 9-55-16,9 5-14 16,-5 5-10-16,5 6 3 15,10 3 3-15,3 1 1 16,11 2-2-16,5-5-2 16,12-6 2-16,6-2 1 0,7-12 1 15,6 0 1-15,-2-12 3 16,-3-2 3-16,-6-4 5 15,-7-4 1-15,-9 7 0 16,-5-4-2-16,-6 9 7 16,-2 4-4-16,-5 4-7 15,2 5-3-15,5 7-16 0,3 5-2 16,10 1 1-16,8 3-1 16,5-4 4-1,7-2 1-15,-3-8 4 0,-5-1 4 16,-3-7 4-16,-6-6 2 15,-4-5 2-15,1-1-23 0,-5-5-158 16</inkml:trace>
  <inkml:trace contextRef="#ctx0" brushRef="#br1" timeOffset="105260.44">4038 10265 856 0,'-1'-7'480'0,"-5"-5"-109"16,-2 2-127-16,8 8-183 15,-3 3-51-15,6 10-88 16,2 2-108-16</inkml:trace>
  <inkml:trace contextRef="#ctx0" brushRef="#br1" timeOffset="105432.92">4178 10368 1178 0,'0'9'498'0,"0"17"-256"0,-2 9-96 15,2 17-51-15,5 6-22 16,2 6-36-16,3 4-7 16,0 1-21-16,-2-4-1 15,-1-6-4-15,-2-11 4 16,-2-16-77 0,0-6-75-16</inkml:trace>
  <inkml:trace contextRef="#ctx0" brushRef="#br1" timeOffset="105618.59">4198 10669 1111 0,'9'-6'443'16,"5"-9"-256"-16,14 2-136 16,5 2-11-16,10 3-18 15,-1 1-10-15,-2 3-35 16,0 0-58-1,0 1-243-15</inkml:trace>
  <inkml:trace contextRef="#ctx0" brushRef="#br1" timeOffset="105955.28">4825 10399 700 0,'-2'-12'409'0,"-11"-10"-65"15,-5 3-56-15,-13 3-107 0,-3 3-57 16,0 8-73-1,2 5-27-15,12 7-33 16,3 8-9-16,15 10-6 16,6 0 3-16,12 4 7 15,2-4 4-15,2-8 5 16,-9 1 2-16,11-9 3 16,-2-5-1-16,-6-4-18 15,3-1-6-15,-22-1-8 0,-8 1 1 16,-13 3 18-1,-5 0 6-15,-4 3 5 16,3 7 3-16,5-2 5 0,5 7 6 16,11 4 16-16,8 0 8 0,7 2 13 15,9 0 4 1,12-5 7-16,4-4 1 0,7-7-4 16,2-5-7-1,2-7-15-15,4-3-42 16</inkml:trace>
  <inkml:trace contextRef="#ctx0" brushRef="#br1" timeOffset="106627.07">5977 10574 738 0,'0'-11'393'0,"-4"-11"-68"0,-5-4-29 16,-14-4-69-16,1 5-42 15,-8 5-84-15,-7 8-36 16,0 13-38-16,-3 13-11 16,9 10-13-16,1 5-4 15,24 3-8-15,7-3-3 16,20-4 0-16,14-3 0 16,5-6 8-16,0-4 4 15,-3-10 5 1,-9-1 2-16,-10-2-40 0,-4-6-37 15,-5 0-143-15,0-7-128 0</inkml:trace>
  <inkml:trace contextRef="#ctx0" brushRef="#br1" timeOffset="107098.15">6058 10436 708 0,'11'0'344'0,"14"2"-125"16,5-2-58-16,7 2-68 15,-3-2-24-15,-5-3-31 16,-3 1-7-16,-10-3-12 0,-4 0-2 15,-8 8-8 1,-4-1-2-16,-11 6 8 16,-3 5 4-16,-6 6 8 15,0 8 0-15,1-1-14 16,8 0-9-16,11-6-4 16,5 1 0-16,15-1-1 15,-2-3 2-15,8-4 4 0,-1-4 1 16,7-8 6-16,-2-3 0 15,0-6 3-15,-3-5 2 16,-6-6 0-16,1-5 0 16,-6-2 1-16,0 2-7 15,-8 0 50-15,-1 10 21 16,-7 7 4-16,-2 6 6 0,0 14-52 16,-2 5-15-1,1 7-13-15,3 7-1 0,4-2 0 16,2 2-41-16</inkml:trace>
  <inkml:trace contextRef="#ctx0" brushRef="#br1" timeOffset="107476.73">5948 10096 818 0,'-1'-5'443'16,"-6"-2"-144"-16,1 16-168 15,3 12-64-15,-3 17-17 16,0 7-91-16</inkml:trace>
  <inkml:trace contextRef="#ctx0" brushRef="#br1" timeOffset="108010.18">7378 10083 957 0,'4'-5'482'0,"4"-7"-189"16,-2 14-113-16,-4 13-43 16,-4 14-58-16,-3 11-12 15,-6 19-5-15,0 9-11 16,1 13-17-16,7 2-11 16,8-12-17-16,7-7-4 15,16-21 1-15,6-10 1 16,10-13 4-16,2-8 13 15,-3-11-116-15,-13-3-57 0,-14-13-156 16,-12-4-175-16</inkml:trace>
  <inkml:trace contextRef="#ctx0" brushRef="#br1" timeOffset="108167.46">7235 10409 602 0,'0'-1'358'16,"1"1"-8"-16,16 0-180 15,11 4-47-15,11 0-11 16,5 4-10-16,9-1-49 16,3 1-16-16,4 3-18 15,1 1-108-15</inkml:trace>
  <inkml:trace contextRef="#ctx0" brushRef="#br1" timeOffset="108515.93">7744 10623 793 0,'-6'2'347'16,"-4"13"-139"-16,1 10-67 16,-5 11-32-16,1 8-5 15,1 0-39-15,1-5-21 0,9-8-27 16,3-8-6-1,8-15 6-15,4-8 7 0,4-17 8 16,-1-5 4-16,2-12-5 16,-1-3-2-1,-3-1-1-15,-5-5-3 16,-4 9-7-16,-2 8-3 16,-2 13-11-16,4 13-2 15,2 14 4-15,0 5 1 0,8 14 0 16,4 1-1-16,0 4-1 15,6 2-1 1,-5-5 3-16,-5-2-48 0,3-12-179 16,-7-3-193-16</inkml:trace>
  <inkml:trace contextRef="#ctx0" brushRef="#br1" timeOffset="108672.2">7759 10776 835 0,'12'1'423'15,"2"-1"-118"-15,9 1-170 16,0-1-19-16,2 0-61 16,7 2-18-16,4-3-82 15,3-2-134-15</inkml:trace>
  <inkml:trace contextRef="#ctx0" brushRef="#br1" timeOffset="108907.49">8045 10403 930 0,'7'4'354'15,"14"-2"-227"1,10 4-45-1,28 1-15-15,5-4-9 0,11 3-32 0,1 1-10 0,-9-1-82 16,-3-4-122-16</inkml:trace>
  <inkml:trace contextRef="#ctx0" brushRef="#br1" timeOffset="109082.88">8168 10561 957 0,'0'0'432'15,"3"0"-176"-15,14 6-134 16,10 2-22-16,13 5-15 16,7 1-13-16,2-5-33 15,2 0-9-15,9-2-163 0</inkml:trace>
  <inkml:trace contextRef="#ctx0" brushRef="#br1" timeOffset="109441.77">9073 10296 958 0,'-17'-5'407'0,"-26"-4"-233"16,3 11-40-16,0 15-73 15,2 11-18-15,10 17-27 16,5 3-8-16,16 7 1 16,7-1 6-16,27-9 10 15,13-5 6-15,22-13 9 16,14-8 4-16,4-12 8 15,-6-9 6-15,-18-15 18 16,-19-7 8-16,-21-14 6 16,-12-1-5-16,-18-18-32 15,-8-4-18-15,-20-2-30 16,-5 3-53-16,-1 24-106 16,5 14-107-16</inkml:trace>
  <inkml:trace contextRef="#ctx0" brushRef="#br1" timeOffset="109607.96">9184 10407 921 0,'-2'1'429'16,"-14"5"-197"-16,-7 7-55 0,-19 8-118 16,-7 9-11-16,-2 7-20 15,8-2-12-15,17-1-80 16,8-2-191-16</inkml:trace>
  <inkml:trace contextRef="#ctx0" brushRef="#br1" timeOffset="109891.36">9555 10656 786 0,'0'0'411'16,"0"3"-98"-16,0 0-59 15,0-3-73-15,0 0-40 16,0 0-64-16,0 0 20 0</inkml:trace>
  <inkml:trace contextRef="#ctx0" brushRef="#br1" timeOffset="141515.37">10162 10214 682 0,'0'-16'365'15,"0"-11"-89"-15,-3 12-99 16,6 7-43-16,0 16-54 16,3 15-29-16,9 23-13 15,-8 13 8-15,1 19-6 16,-2-3-5-16,-5-6-15 0,6-7-7 15,-4-14-110-15,3-2-96 16</inkml:trace>
  <inkml:trace contextRef="#ctx0" brushRef="#br1" timeOffset="141810.3">10639 10511 936 0,'-24'-5'428'15,"-17"0"-194"-15,0 8-129 16,4 4-45-16,9 10-53 16,4 5-16-16,14 1-18 15,4 1-2-15,13 2 5 16,8-6 5-16,11 2 14 15,8-3 5-15,3-11 16 16,-3-1-2-16,-7-5 15 16,-11-3 8-16,-14-3 3 0,-5-3 5 15,-12-3-17-15,-1 0-84 16</inkml:trace>
  <inkml:trace contextRef="#ctx0" brushRef="#br1" timeOffset="141965.46">10686 10560 966 0,'13'1'419'0,"20"6"-226"0,5 6-39 0,6 9-61 15,5 6-28-15,-6 3-33 16,-6 2-12-16,-7-2-11 16,-7-3-91-16,2-10-179 15</inkml:trace>
  <inkml:trace contextRef="#ctx0" brushRef="#br1" timeOffset="142110.85">11068 10548 625 0,'-14'0'402'16,"-18"2"20"-16,-7 9-148 0,-16 17-92 0,1 8-36 16,-2 13-58-16,-1 10-25 15,16 10-40 1,2-4-26-16,17-7-354 15</inkml:trace>
  <inkml:trace contextRef="#ctx0" brushRef="#br1" timeOffset="142450.49">11235 10477 1006 0,'-6'4'411'0,"-4"10"-240"0,2 4-41 16,0 6-51-16,7 0-9 16,8-3-26-16,3 0-1 15,14-4-4-15,1-1-3 0,3-5-6 16,3-7-2-1,-2-5 1-15,-2-6 1 16,-3-8 0-16,-5-3-1 16,-7-6-11-16,-4-2-14 0,-3 3-50 15,-4-2-25 1,1 8-45-16,-1 4-27 0,-2 8-76 16,-2 4-103-16</inkml:trace>
  <inkml:trace contextRef="#ctx0" brushRef="#br1" timeOffset="142646.6">11354 10243 1105 0,'-5'-6'496'0,"-2"0"-254"15,0 3-81-15,7 12-115 0,4 5-34 16,4 8-17-16,6 6-80 16</inkml:trace>
  <inkml:trace contextRef="#ctx0" brushRef="#br1" timeOffset="143234.39">11897 10393 767 0,'-14'-5'385'15,"-7"-4"-139"-15,-2 8-105 16,0 7-41-16,6 7-63 0,5 2-24 15,12 6-19 1,4 0-2-16,10 1 8 0,-4-2 5 16,8-5 10-1,5-3 2-15,2-7 1 0,1 0 1 16,-7-7 3 0,-6 0 3-16,-6-2 5 15,-7-1 0-15,-10-3-6 16,-5 3-5-16,-13-1-4 0,0 4-4 15,-6 6-8-15,2 0-5 16,10 11-11-16,1 1-3 16,11 6 3-16,7 4 3 15,2-4 7-15,9 2 0 16,7-5 6-16,4-7 3 16,17-3 4-16,-1-7 4 15,8-6 2-15,0-8 0 16,-7-5 1-16,0-3 2 15,-7-5 0-15,-5 3 3 0,-6-3-2 16,-7-2-2-16,-6 10 19 16,-2 5 13-16,-3 10 2 15,-1 4 1-15,1 11-20 16,1 4-12-16,5 10-4 16,3 2 1-16,3 5-1 0,0-1-3 15,-2-7-1-15,-2 1 3 16,-4-11 22-16</inkml:trace>
  <inkml:trace contextRef="#ctx0" brushRef="#br1" timeOffset="144603.58">20479 2678 544 0,'-4'1'225'0,"8"0"-111"15,15 1-57-15,44-2-15 16,25-3 23-16,55-1 45 16,27-3 8-16,45 6-1 15,14-1-15-15,-7 8-50 16,-13 5-17-16,-49 0-18 16,-31 2-1-16,-45-3-2 15,-26-2 0-15,-31-4-1 16,-10-2 0-16,-15-3 10 15,-2 0 1-15,-3-3 0 16,1 3-1-16,1 0-10 16,-8-1-2-16,-13-16-1 15,-30-31-1-15,21 26 0 16,-2 0 0-16,-6 3-4 16,-1 2 0-16,10 10-2 15,8 1-1-15,14 2-12 0,10 10-7 16,18 0-1-16,9 5 0 15,24 11 15-15,5-3 4 16,8 8 8-16,-10 2 4 16,-19-2 20-16,-11 3 8 15,-24-3 35-15,-8-1 21 16,-16-3 23-16,-9 0 0 0,-7-1-28 16,1-3-25-16,10-4-41 15,10 1-15-15,16-8-100 16,7-4-92-16</inkml:trace>
  <inkml:trace contextRef="#ctx0" brushRef="#br1" timeOffset="144962.61">22917 2295 917 0,'7'-20'455'15,"6"-20"-158"-15,2 14-78 0,-8 7-35 16,3 17-69-16,-10 4-33 15,-5 19-63-15,4 11-17 16,-6 20 3-16,7 12 0 0,8 8 3 16,-4-4 2-16,5-9 1 15,5-6 0-15,0-12 0 16,5-5 1-16,3-7-4 16,0-8 0-16,-3-9-108 15,-6-4-80-15,-6-13-285 16</inkml:trace>
  <inkml:trace contextRef="#ctx0" brushRef="#br1" timeOffset="145213.58">22685 2548 741 0,'-5'-1'347'0,"-5"-3"-145"15,10 1-50-15,18-1-62 0,10 2-6 16,24 1 3-16,11-3 14 15,25 3 32-15,8 1-4 16,-1 0-4-16,-8 4-5 16,-40-3-21-16,-12 2-9 15,-27-4-19-15,-4 0-9 16,-4 1-21-16,-6-7-8 16,0 8-15-16,-4-1-8 15,-2 5-35-15,-1 1-92 16</inkml:trace>
  <inkml:trace contextRef="#ctx0" brushRef="#br1" timeOffset="153151.6">18588 4238 210 0,'8'-4'154'0,"6"-2"35"0,-4-3-7 15,1 0-10-15,-6 0-5 16,-5-1-9-16,0 0-5 16,-9 4-21-16,-3-1-14 0,-8 2-37 15,2 2-24-15,-2 1-32 16,-2 2-9-16,8 3-14 16,-4 1-2-16,6 4-9 15,6 2-2-15,3 0-3 16,3 2-1-16,6 0 6 15,4 3 4-15,6-3 6 16,6-3 2-16,7-4 5 16,1-3 2-16,0-1 7 15,-1-1 5-15,-9-5 13 16,-1 2 9-16,-6-4 14 16,-6-1 10-16,-4-1 9 0,-5-4-2 15,-9-1-7 1,-3 2-9-16,-6-3-22 0,-6 3-10 15,2 5-14-15,0-1-6 16,-1 7-9-16,5 1-3 16,-1 2-4-1,3 7 0-15,5 3 0 16,2 2 0-16,6 1 1 0,5 0 0 16,6 1 3-16,2-2 2 15,8-3 3-15,2-2 1 16,12-4 2-16,8 0 2 15,-1-9 2-15,0 0 1 16,-10-2 2-16,-7-2 2 16,-8-1 1-16,-3-4 1 15,-4-4 0-15,-5-2 1 16,-9 3 9-16,-4 0 2 16,-10 3 2-16,-5 2 0 0,-4 3-13 15,0 3-5-15,7 5-6 16,-1 1-3-16,7 7-1 15,4 1-4-15,0 5 0 16,7-1-1-16,4 2-1 16,-1 2 1-16,9 2 0 0,1-2 2 0,6-4 2 31,7 0 1-31,4-6 2 0,4 0 2 0,9-4 1 16,-1-6 2-16,-1-4 1 15,-3-3 1-15,-11-5 2 16,-6 2 0-1,-8-4 2-15,-5 0-1 16,-8-1-2-16,-7 1 0 0,-8 2-5 31,-3 2 0-31,-3 7-4 16,-1 0-2-16,0 6-3 0,3 3-2 0,7 6 0 16,9 1 1 15,5-6 0-31,2 2-1 0,-8 16 0 0,6 2 0 15,7 2 3-15,12-10 1 16,7-2 2-16,4-3 1 16,12-6 2-16,3-1 1 0,1-5 2 15,-5-3 2-15,-11-3 3 16,-4-5 1-16,-12-1 0 16,-6-2 0-16,-8-3-1 15,-6 0-2-15,-10-4-1 16,-7 2-1-16,-7 5-3 15,-3 2-1-15,3 11-4 16,5 3-3-16,9 10-2 16,5 2 1-16,2 2 0 15,4 2 0-15,7-1 1 16,4 0 0-16,7 1 1 16,3 0 1-16,4-4 2 15,8 1 0-15,6-5 3 16,3-2 2-16,4-7 2 0,-3-3 2 15,-7-7 2 1,-9-1 1-16,-7-4 0 0,-8-4 0 16,-9 1-1-1,-7 2-2-15,-11 2-3 0,-8 4-2 16,3 5-2-16,-2 0-2 16,11 11-2-16,6 3-2 0,1 3-1 15,7 3 0 1,7 2 1-16,3-1 0 0,8-3 2 15,3 1 2-15,7-5 4 16,-1-2 2-16,9-2 1 16,-1-3 1-1,-1-3-3-15,-4-5 1 0,-10-1 2 16,-4 0 1-16,-8 0 0 16,-2-2-2-16,-8 0-3 15,-4-2-1-15,-6 4-2 16,-3 2-1-16,1 4-1 15,2-1-1-15,5 5-1 16,4 0 0-16,4 4 0 0,3 1-2 16,0 0 1-1,2 1 1-15,2 1 0 0,2-2-2 16,5-2 1-16,6-1 1 16,3-1 2-16,-1-4 3 15,3-4 3-15,-4-3-1 16,-2 0 2-16,-2 1 0 15,-10-3-1-15,-4 1 0 16,-13-2-1-16,-2 2-3 16,-3 2-1-16,0 2-1 15,5 6-2-15,1 2-1 16,6 8 1-16,2 0 0 0,8 0 1 16,3 0 2-1,7-3 2-15,6-1 2 16,10-4 1-16,1-4 0 0,1-5 0 15,-2-2-19 1,-14-3-147-16,-6-1-363 0</inkml:trace>
  <inkml:trace contextRef="#ctx0" brushRef="#br1" timeOffset="154133.89">18922 3477 124 0,'0'-1'84'15,"0"0"14"-15,-1-2-15 16,1 2 4-16,0 0 3 16,0 1-4-16,0 0-4 15,-1 0-7-15,0 0 0 16,0 0 13-16,0 0 5 16,-1 0-6-16,1 0-9 15,0 0-17-15,0 0-7 0,1 0-8 16,0 0-2-16,0-1-6 15,0 0-3-15,-1 0-4 16,1 0 1-16,0 1 2 16,0 0 4-16,0 0 8 15,0 0 1-15,0 0 0 16,0 0-1-16,-1 0-7 0,0-2-3 16,-1 2-13-16,1 0-5 15,1 0-6-15,0 0-3 16,0 0-1-16,0 0-2 15,3 15-2-15,8 38 1 16,-5-25 0-16,0 4 1 16,-1 1 5-16,1 1 1 15,-5-2 7-15,-1 1 1 16,0-7 4-16,1 1-2 16,-1 0-3-16,5-2-2 15,-4 6-5-15,-1-5-2 0,1-4-2 16,0-2 1-16,5-11 0 15,0-4-22-15,4-11-140 16,2-7-118-16</inkml:trace>
  <inkml:trace contextRef="#ctx0" brushRef="#br1" timeOffset="154668.72">18867 3493 542 0,'0'-2'301'15,"0"-3"-42"-15,1 1-67 16,-1 3-82-16,0-1-25 0,0 1-41 15,0 0-10-15,0 0 0 16,0 0 3-16,0 0 4 16,0-1 0-16,0 1 10 15,0 1 2-15,0-1-3 16,0 0 0-16,0 1-8 16,0-1-2-16,6 0-1 15,-1 0-2 1,1-1-9-16,1 2-5 0,0-1-5 15,30-2-3-15,-23 0-5 16,4 2-2-16,8-2-4 16,10-1-1-16,14 3-2 15,6 0-1-15,9 2 2 16,-4-1-1-16,-16 1 4 16,-8-1 2-16,-17 3 12 15,-7-1 12-15,-9-1 9 16,1 3 1-16,-5-1-4 15,0-3-12-15,-1 0-8 0,0 0-2 16,-1 0-8 0,1 0 1-16,0 0-1 0,0 0-18 15,0 0-121-15</inkml:trace>
  <inkml:trace contextRef="#ctx0" brushRef="#br1" timeOffset="167692.61">18588 4266 293 0,'0'-3'205'0,"0"-1"21"16,-2-1-22-16,1 4-48 15,-1 0-18-15,1 0-27 16,0-1-5-16,0 1-1 16,0 0-1-16,0 0-8 15,0 0-9-15,-1 0-16 16,1 0-4-16,0 1-14 16,0 0-2-16,0 0-7 15,0 0-5-15,-1 0-1 16,1 0 2-16,0 0 1 15,0 8 0-15,0 5 1 16,-3 30-2-16,3-26-7 0,1 2-4 16,0-1-7-16,-1 1-4 15,-2-1-4 1,0 2-2-16,3 2-3 0,0-2 0 16,6 5 0-16,-6-8 2 15,2 5 1-15,0-1 0 16,0-2 0-16,2 7-1 15,-4-5-1-15,2 3 1 16,1 2 1-16,-2 2 2 16,-1 1 2-16,-1 1 1 0,-1 2 0 15,2 2-2-15,2 3 1 16,-2-2-1-16,-3-3 0 16,1-4 0-16,-2-3-3 15,5 2-1-15,0-1-1 16,3-2-1-16,-3 1-1 15,-1-2 0-15,1 4-3 16,-1 2 0-16,2 3-1 16,2 1 1-16,-4-1-1 15,0 1 0-15,2 3 0 16,-1 3 0-16,1-3 0 0,0-2 1 16,-5-3 0-16,3-8 0 15,-1 0-1 1,2 3-1-16,-1-6 1 15,-1 3 0-15,0 1-1 0,-1-4 1 16,-2 6-1 0,4 2-1-16,-4 0 1 15,1 2 0-15,4 2-1 0,-2-2 0 16,0 2 0 0,-1-2 0-16,0-2 0 0,5 2-1 15,0-4 1-15,-3-5-1 16,2-4 1-16,-8-4 0 15,5-1 1-15,2 3-1 16,-3-4 1-16,2 6-1 16,0 1 1-16,-2-1-1 0,-2-1 0 15,4-2-1-15,-3-5 1 16,-3-3-1-16,6 1 2 16,-4-1 0-16,3 0-1 15,2 3 1-15,0-3-1 0,-2-1-1 16,2-1 1-16,-2-3 1 15,0-1 3 1,0 0 1-16,0 0 0 16,-1 0 0-16,1 0-2 0,0-1-1 0,0-1-1 15,0 1 1 1,-4-2-1 0,1-1 0-16,-9 0 0 15,-22-32-1-15,31 29 0 0,-9-2 0 16,6 1 0-1,-6-7-2-15,1 1 1 16,5 4 1-16,2 3-1 16,1 1 1-16,0 5 0 0,2 1 0 15,2 0 1-15,-1 0 0 16,1 0-2-16,0 0-1 16,0 0 0-16,0 0-1 15,4 12 0-15,22 39-1 16,-11-26 2-16,1 1-1 0,3-1 1 15,-5-3 0-15,-2-2 2 16,0-5 0 0,-6-7 1-16,3 0-1 0,-3-5 2 15,-5-2 0-15,3-1 2 16,-4-1 1-16,0 0 2 16,0 0 2-16,2-1 3 15,14-2 0-15,34-42 0 16,-26 29 0-16,4 2-2 15,-4 2 0-15,-6 4-2 16,0 5 1-16,-8 1 0 16,-1 3 0-16,-2 0 1 15,-1-2 0-15,-1-2 0 16,-3 0 1-16,-4 4 0 16,0-2-40-16,1 1-268 15</inkml:trace>
  <inkml:trace contextRef="#ctx0" brushRef="#br1" timeOffset="168800.72">18992 6223 451 0,'0'-2'298'16,"0"-5"24"-16,0 1-88 15,8 4-78-15,-1 1-21 16,-3 5-35-16,5 7-14 15,-9 3-14-15,4 7-5 16,-3 7-15-16,0 0-6 16,-1 4-12-16,0-5-7 15,-2-8-8-15,1-2-3 16,-2-12-2-16,1 0 1 16,2-8-5-16,-1 2-2 15,1 0-8 1,1-16-1-16,11-41 0 0,-4 28 1 15,5 3 13-15,-2 2 7 16,0 10 9-16,6 6 2 16,-5 7-2-16,4 2-6 15,0 9-2-15,-4 4-2 0,-2 10-3 16,-2 4 0-16,-3 3-5 16,-3 3-1-1,-2-7-2-15,2-2-2 0,-2-6-1 0,0-9 0 31,0-6-3-31,3-4 1 0,2-14-2 16,3-3 0-16,6-13 0 16,2-4-1-16,2 5 2 15,-2 2 0-15,0 15-1 16,-1 5 0-16,0 8 0 16,1 3 0-16,-1 6 2 15,-1 2 1-15,1 2 0 16,-3 5 1-16,-2 1 1 15,2 3 1-15,-5 1 1 16,-2-2 0-16,-1-5-2 16,-2-3 0-16,0-6-4 15,2-3-2-15,1-6-105 16,-3-4-104-16</inkml:trace>
  <inkml:trace contextRef="#ctx0" brushRef="#br1" timeOffset="169534.74">19664 6398 364 0,'3'-1'267'15,"4"-2"13"-15,1-4-67 0,0-1-21 16,-1-1-32-16,0-3-16 15,0-3-28-15,-1 2-11 16,-1-3-10-16,-2 2-1 16,-6 2-1-16,-3 0-4 15,-9 2-15 1,-5 1-13-16,-7 4-27 0,-3 3-14 16,0 7-22-16,-1 9-5 0,9 12-7 15,7 5 2 1,6 6 2-16,6-3-1 15,9-3-2-15,0-3-1 0,14-13 2 16,2-5 1-16,3-11 4 16,2-7 4-16,-4-8 7 15,-3-4 5-15,-10-6 3 16,-3 1 1-16,-7 2 1 16,0 5 1-16,-4 10 4 15,1 6-1-15,-1 6-4 16,1 7-5-16,2 5-6 0,1 4-1 15,1 7-2 1,7 0-1-16,4 5 1 16,0-3-1-16,1 1 1 0,-6-1 1 15,-8-2 2-15,-6 2 0 16,-8-2 7 0,-4 1 6-16,-7-8 7 15,-3-4 3-15,0-9 1 16,2-9-4-16,6-7-10 0,7-6-4 15,2-8-19-15,5-3-19 16,9 0-72 0,-2-8-63-16,15 2-156 15,5 0-125-15</inkml:trace>
  <inkml:trace contextRef="#ctx0" brushRef="#br1" timeOffset="170222.95">19495 6050 813 0,'0'1'406'16,"0"-2"-126"-16,7 1-154 15,-7 0-33-15,1-1-26 0,26 1-1 16,41 1-17-16,-23-1-8 16,6 1-17-1,-3 3-6-15,-8-3-6 0,-6 0-1 16,-9 1 0-16,-8-2 0 16,-7 0 1-16,-1 2 2 15,-9-6 6-15,-1-2 0 16,-2-2-1-16,-5-2-1 15,-1 3-8-15,-1-2-4 0,-5 0-2 16,3 1-3 0,2-1-1-16,0 3-3 0,5 4-7 15,1 4 0-15,6 4 1 16,3 3 4-16,8 2 5 16,3-3 1-16,5 1 2 15,1 1-1-15,-5-6 2 16,-1 4 1-16,-9-2 2 15,-3 2 2-15,-5 2 5 16,-8 1 1-16,-4 6 8 16,-6 2 4-16,-2-1 8 15,3-1 4-15,4-11 4 16,5-5 11-16,7-5-2 16,2-4-3-16,2 1-14 15,3 2-18-15,-3 3-3 16,0 4-135-16</inkml:trace>
  <inkml:trace contextRef="#ctx0" brushRef="#br1" timeOffset="172541.59">18590 2529 379 0,'0'0'216'0,"0"2"-26"16,1-4-15-16,-1 2-19 15,0 0-7-15,0-1-14 16,0 1-8-16,0 0-16 16,0 0-7-16,0 0-9 15,0 0-5-15,0 0-8 16,0 3-5-16,2 5-13 16,-1 0-7-16,7 33-14 15,-8-28-5-15,0 3-7 16,2 1 0-16,-1 2-2 15,0 0 0-15,3 2-4 16,-4 1-1-16,3 2-2 16,-1-1 0-16,-1 0-1 0,4-1 2 15,-5 1 3-15,2 2 1 16,-2 2 1-16,0 3 0 16,0-2-4-16,0-2-1 15,0-4-7-15,-2-3-2 16,0-3-4-16,3 1-2 15,2 2 0-15,-2-1-2 0,5 4 1 16,-5 0 0-16,-1 0 2 16,-3 4 2-16,0 2 1 15,2 3 0-15,-2 1-2 16,5-1 0-16,-5-3-3 16,0-3-1-16,5 2 0 15,-3-5-1-15,2 0-1 16,0-3 0-16,-3 0 1 15,1 0 0-15,1 3 0 16,0 1-1-16,1-1 0 16,2 4-1-16,2-7 0 15,-5-3 0-15,0 3 0 16,0-3 0-16,0 5 0 16,4 2-1-16,-4 1 1 15,1 0-2-15,-4 3 1 16,3 0-1-16,-1-1 0 15,1 1 1-15,3-5 0 0,-5 1 0 16,5-1 0-16,-2-4 0 16,-2 1-1-16,1 0-1 15,0 0 1-15,0 3 0 16,3-1 1-16,-1 3-1 16,-2-7 0-16,2 3 1 15,-2-4 0-15,-4-4 1 0,3 3-1 16,0-3 1-16,-1 0-1 15,2 1 0-15,-2 2-1 16,-3 2 0-16,-1 1-1 16,1 1 0-16,1-3-84 15,1-5-187-15</inkml:trace>
  <inkml:trace contextRef="#ctx0" brushRef="#br1" timeOffset="173674.37">18630 2472 550 0,'0'0'256'0,"0"0"-95"16,0 2-34-16,0-2-30 15,0 0-1-15,0 0 5 16,0 0 0-16,-2 0-11 16,1 0-7-16,0 0-24 15,0 0-2-15,-4 5 7 16,-2 7-3-16,-33 30-7 15,26-29-9-15,-1 3-16 16,-1 1-6-16,0 0-9 16,2 4-2-16,-3-1-6 15,3 2-2-15,6-5-2 16,0-3 0-16,9-3 1 16,1-4 0-1,3-5 6-15,3-3 7 0,1-8 6 16,0-4 1-16,3-6-2 15,-3-4-4-15,5 0-5 16,0 0-1-16,-3-2-4 16,1 6 0-16,-5 1 0 15,-1 0 2-15,-1 8 5 16,2 0 4-16,-2-1 4 16,2 4-2-16,-6-1-5 15,0 0-4-15,4 3-5 16,-2 2 0-16,1 3-1 15,-1-3 0-15,-3 2 0 16,0 1 0-16,0 0 1 16,0 0 0-16,0 0 0 15,0 0 0-15,4 3-1 16,6-2 0-16,5 14-2 16,31 31 0-16,-24-24 1 15,0-5-1-15,2 5 2 16,-2-2 1-16,-2-1 7 0,-3-2 5 15,-6-4 18 1,-1-2 9-16,-7-8 4 0,-1-1-1 0,0 1-14 16,-2-3-7-1,-2 0-10-15,1 0-71 16,0 0-542-16</inkml:trace>
  <inkml:trace contextRef="#ctx0" brushRef="#br1" timeOffset="174561.06">19075 2382 558 0,'0'-2'338'0,"0"-8"-18"16,0 7-112-16,1 4-93 16,7 4-28-16,-4 8-35 15,3 5-13-15,3 4-14 16,-5 1-4-16,2 2-1 15,-4-4-2-15,-3-4-2 0,-2-2-1 16,-1-3-3-16,4 0 0 16,0-5 0-1,-1 2 1-15,0-5 12 0,0-3 18 16,-3-1 28-16,2-1 5 16,-1 0-5-16,2-14-14 15,7-39-23-15,0 26-5 0,6 3-8 16,0 4-1-16,2 3-9 15,3 7-1-15,4 4-4 16,1 0-1 0,0 6-2-16,-1 1 1 0,-1-1 0 15,-5 1 2-15,0 2 6 16,-4 0 5-16,-4 2 6 16,0 3 1-16,-7 1-1 15,1 6-2-15,-2 4-5 16,-3 3 0-16,2 3-7 15,-4-5 0-15,7 6-4 16,2-4 0-16,1-3-1 0,4 1 1 16,-6-14 0-1,5 5 1-15,-4-6 10 0,-4 0-52 16,-3-3-172-16</inkml:trace>
  <inkml:trace contextRef="#ctx0" brushRef="#br1" timeOffset="175100.32">19079 2122 701 0,'-3'-1'337'15,"-1"1"-111"-15,-2-2-35 16,6 1-52-16,0 0-8 15,0 0-23 1,17-3-4-16,44-4-4 16,-24 5-11-16,6-2-19 15,6 3-9-15,-1 2-21 0,-4 0-11 0,-8 7-15 16,-10-1-4 0,-15 0-4-16,3 0 0 15,-9-3-38-15,2-1-57 16,5-1-124-16,-8-1-90 15</inkml:trace>
  <inkml:trace contextRef="#ctx0" brushRef="#br1" timeOffset="175543.06">19313 2023 488 0,'2'-7'309'0,"0"-4"-10"16,0 3-97-16,0-1-26 16,3 4-31-16,2 4-21 15,0 1-46-15,5 7-18 16,3 3-26-16,3 2-9 15,2 4-11 1,-3-1-1-16,0-1-4 0,-4 1 0 16,0-2-2-16,2 0 0 15,-4-3 0-15,-6-4 0 16,0 0 1-16,0 2 0 0,-4 0 12 16,0 1 10-16,-1 4 17 15,-10-3 9 1,-4 3 6-16,-1 2-5 15,-1-5-9-15,1 2-7 16,1-2-19-16,2-4-6 0,3 1-10 16,3-2-3-16,3-1-93 15,2 3-64-15</inkml:trace>
  <inkml:trace contextRef="#ctx0" brushRef="#br1" timeOffset="180314.55">17695 4156 525 0,'-3'0'272'0,"-1"-1"-64"16,0 1-31-16,3 0-43 16,0-1-20-16,0 1-30 15,0 0-14-15,-1 0-19 16,2 0-5-16,0 0-6 15,0 0 4-15,0 0 11 16,0-1 1-16,0 1 3 16,6 0-5-16,10 0-18 15,32 2-2-15,-29-1-11 16,5 4-2-16,2-2 2 16,3 1 2-1,7 0 0-15,3-4 0 0,3 0-4 16,-1 0-2-1,-5 0-1-15,-2-1-3 16,0 1-1-16,2 0 0 0,0 1 1 0,2 0 5 16,-5-3 11-1,1-4 5-15,-1-1 4 0,3 3-2 16,-5-1-11 0,-1 1-4-16,-5 0-5 15,-5 1-1-15,-5 1 2 16,-1 5 1-16,-6-1 0 0,-3-1 0 15,-2 3-5 1,2-4-2-16,4-3-2 16,1 3-3-16,1-3-3 0,1 3 0 15,-1-2 1 1,-2 2-44-16,0 2-171 16,-5 1 77-16</inkml:trace>
  <inkml:trace contextRef="#ctx0" brushRef="#br1" timeOffset="181041.84">17838 4034 436 0,'3'-1'276'15,"6"0"17"-15,2-1-50 16,-1 2-42-16,1-1-20 15,-1 0-39-15,-3 1-15 16,-3 0-23-16,0-1-6 16,-5 1-12-16,-1 0-11 0,1 0-19 15,0 0-10-15,-15 3-23 16,-38 11-6-16,25-3-9 16,1 0-3-1,-3 4-3-15,3 5-1 16,0-2 0-16,1 2-1 0,3-1 1 15,3-1 0-15,3-4 1 16,2-2 0-16,5-4 1 16,-3-1 0-16,12-2-1 15,0-4-1-15,-2-1-2 16,4 0-1-16,0 0 1 16,0 0 0-16,8 1 7 15,19 6 3-15,34 10 8 16,-28-6 3-16,2 4 4 15,-2 0-1-15,-4 3-1 16,-1-1-2-16,-6-6 0 16,-1-3 3-16,-8-7 0 0,-3-4 13 0,-5-4-140 15,-5-3 38-15</inkml:trace>
  <inkml:trace contextRef="#ctx0" brushRef="#br1" timeOffset="181724.47">17283 3559 258 0,'6'6'202'16,"10"5"52"-16,0 2-50 15,2-3-31-15,0 1-13 16,-3-3-15-16,1 0-12 16,-2-2-17-16,1-2 2 15,-4-4 0-15,-2-3 0 16,2-8-11-16,0-3-14 0,4-3-24 16,2-2-11-16,-3-4-13 15,-1-5-4-15,-5-4-12 16,1-1-4-16,-5-4-5 15,-1-1-2-15,-1 1 0 16,-5-1-2-16,2 7-7 16,-2 2-4-16,6 5-5 15,6 5 0-15,4 1-6 16,1 2 0-16,3 7-3 16,2 4-1-16,1 10 26 15,5 5-94-15,-4 8-146 16,-1 4-92-16</inkml:trace>
  <inkml:trace contextRef="#ctx0" brushRef="#br1" timeOffset="181942.96">17380 3477 581 0,'6'1'297'16,"11"3"-75"-16,7 0-22 0,14-3-62 16,0 2-28-16,0-3-56 15,-2 0-21-15,-5-3 15 16,0 3-111-16</inkml:trace>
  <inkml:trace contextRef="#ctx0" brushRef="#br1" timeOffset="182421.62">17676 3637 726 0,'0'-2'381'16,"0"-3"-96"-16,0 1-71 0,0 3-99 16,0-1-35-16,0 2-48 15,0 0-15-15,0 0-8 16,2 11-1-16,5 10-2 16,11 29-1-16,-14-29 0 15,-3-1 1-15,-1-4 1 16,0-1 0-16,-2-4 2 15,0 1 1-15,-4-6 0 16,0-3-4-16,3-3-69 16,-1 0-47-16,4-1-89 15,0 0-7-15,0 0-117 16</inkml:trace>
  <inkml:trace contextRef="#ctx0" brushRef="#br1" timeOffset="182773.43">17814 3705 78 0,'4'-1'51'0,"2"-5"30"0,-1 1 15 15,2-1 50-15,-1 0 18 16,-1 1 13-16,-2 0-3 16,0 2-24-16,-2 0-14 0,-1 2-43 15,0 1-28 1,0 0-40-16,-1 0-8 0,-1 0-6 15,1 0 4 1,0 0 3-16,-20 10-3 0,-32 32-2 16,30-28 0-16,2 1 2 15,6-3 7-15,7-5 10 16,4-2 1-16,7-5 22 16,4 1 7-16,8 1 6 15,6-1 4-15,5 3-19 16,2 0-11-16,-3 1-5 15,-1 2-2-15,-8-2-4 16,-1-1-3-16,-5 0-10 0,-4-4-23 16</inkml:trace>
  <inkml:trace contextRef="#ctx0" brushRef="#br1" timeOffset="183700.73">17497 2989 668 0,'3'0'304'16,"1"-4"-118"-16,7 4-47 16,1-4-44-16,8 4-8 15,9 3-22-15,7 0-9 16,11 1-13-16,4 2-7 16,6-3-17-16,-3-3-5 15,-4 0-5-15,-6-1-1 16,-15-4 3-16,-8 3 2 0,-12-1 7 15,-8-1 1-15,-4 4 1 16,-1-3 2-16,3 2-10 16,-1 0-2-16,1 0-2 15,-8-4-3-15,-6-12 3 16,-30-30-1-16,26 26-3 16,-1 4-2-16,2 5-9 15,1 3-3-15,8 9-12 16,2 0-3-16,10 7 3 15,3 6 3-15,9 3 14 16,7 6 3-16,8 0 4 0,3-4 1 16,-1 0 0-1,-4-3 0-15,-9-1 1 16,-6-3 1-16,-4-2 6 0,-4-4 8 16,-5-2 20-16,-5 3 10 15,-10 0 9-15,-6 4-1 16,-13 1-10-16,-2 0-8 15,4 3-14-15,3-3-5 16,15 0-11-16,7-1-4 16,8-7 1-16,4 2 3 15,2-3 2-15,1-1-2 0,-3 2-2 16,-2-3-5-16,-2 2 6 16,-1-2-87-16</inkml:trace>
  <inkml:trace contextRef="#ctx0" brushRef="#br1" timeOffset="207622.64">15994 2449 421 0,'-2'0'244'0,"-2"2"-46"0,1-1-53 15,2-2-15-15,0 1-25 16,-1-1-14-16,2 0-22 16,0 0-11-16,0 1-10 15,0-2 2-15,0 2 5 16,0 0-1-1,0 0-6-15,0 0-5 0,0 0-11 16,6 0-5-16,10 2-7 16,34 4-2-16,-17-2-9 15,10-4 2-15,18 2 3 16,14-2 2-16,13 0 3 16,-3 0-2-16,-14 0-3 15,-9 0-2-15,-23 0-2 0,-7 0 0 16,-8 0 0-1,-4-1 0-15,-6-1 0 0,-4 2 0 16,-5-4-1-16,-2 3-1 16,1 0-4-16,-4 1-3 15,0 0-1-15,0 0 0 0,0 0 0 16,-2 0 0 0,1 0 0-16,0 0 2 15,0 0 1 1,0 0 0-16,0 0 1 15,-1 0-1-15,1 0 2 0,0 0 1 16,0 0-1 0,0 0 0-16,0 0-5 0,0 0 0 0,-1 0 0 15,1 0-2 1,0 0 2-16,0 0-2 0,0 0 2 16,1 0 2-16,0 0 1 15,0 0 0 1,0 0-2-16,0 0 6 0,0 0-108 15,0 0-116-15</inkml:trace>
  <inkml:trace contextRef="#ctx0" brushRef="#br1" timeOffset="208257.79">16128 2321 421 0,'6'-3'289'15,"4"-1"17"-15,0 3-127 16,2-2-18-16,-3 2-29 15,-3-1-10-15,-3 2-16 16,1 1-4-16,-5-1-14 16,-1 0-11-16,1 0-23 15,0 0-12-15,0 0-15 16,0 0-4-16,0 0-10 16,0 0-3-16,-2 2-5 15,-9 9-1-15,-33 31-2 0,30-24 0 16,-10 5-1-1,-6-1 1-15,-4 4 0 16,-7-4 2-16,6-6-1 16,9-4 1-16,8-7 2 15,11 0 3-15,7-5 4 0,2 0-2 16,11 0-2-16,7 1-4 16,15 7-4-16,3 4 1 15,1 3 1-15,-5 2 3 0,-6 2 1 16,-4-1 0-1,-8-1 1-15,-5-4-1 16,0-1-94-16</inkml:trace>
  <inkml:trace contextRef="#ctx0" brushRef="#br1" timeOffset="209064.12">15859 3106 371 0,'7'-2'232'0,"3"-4"0"0,2 0-38 0,-3-1-39 16,-1 1-11-16,0 1-16 15,0-4-7-15,-4-2-13 16,-4-2-11-16,-5 3-19 16,-4-5-7-16,-8 3-18 15,-7 3-9-15,-11-1-20 16,-4 4-12-16,-4 6-14 16,5 6-5-16,7 8-2 15,8 5 0 1,8 5-1-16,1 1 0 0,14 2 1 15,1-1 0-15,15-3 4 16,9-4 3-16,6-5 3 16,6-7 4-16,-1-7 5 15,0-6 3-15,-3-9 1 16,-5-2 1 0,-3-3 1-16,-4-1 1 0,-9 0-4 0,-5 5-3 31,-7 4 1-31,-2 9 1 0,-6 6 0 15,-1 4 1-15,3 6-7 0,1 4-3 32,11 4-3-32,6-1 0 15,13 5 0-15,2-3 0 0,3-3 2 16,-3 0-30-16,-10-9-164 16</inkml:trace>
  <inkml:trace contextRef="#ctx0" brushRef="#br1" timeOffset="209753.19">15619 2836 577 0,'0'-1'306'0,"-2"-1"-86"15,1-1-64-15,1 3-56 16,0 0-13-16,23 3-3 16,52 5 1-16,-9-7-14 15,9 0-8-15,-10-1-18 0,-8-1-8 16,-18 1-18-1,-11 1-4-15,-16 0-2 0,-1-1 3 16,-10-2 6-16,-5-5-1 16,-4-1-3-1,-1-1-6-15,-6-2-7 0,-1 2-1 16,-2 1-2-16,-1 1 0 16,6 2 0-16,3 2-1 15,7 1 1-15,-1-2-2 16,6 2-5-1,-2 1-2-15,0 0-4 0,3-1 2 16,15 2 2-16,31 6 1 16,-38 1 4-16,8 2 2 0,-13 1 4 15,-2 0 10 1,-2 1 20-16,-11 0 13 16,3 3 11-16,-4 1-2 0,-7-2-13 15,0 4-10-15,-2-1-15 16,-1-2-5-16,6-2 13 15,2-1-87-15</inkml:trace>
  <inkml:trace contextRef="#ctx0" brushRef="#br1" timeOffset="-208290.93">8798 11881 583 0,'1'-3'284'0,"2"-9"-106"15,9-3-39-15,3-5-57 16,5-2-2-16,7 1-1 16,2 3-2-16,3 3-9 15,-2 1-8-15,-2 0-18 16,-3 2-4-16,-6 7-5 16,-5 0-9-16,-7 7-9 15,-4 8-1-15,-5 7-3 16,-4 11 1-16,-1 19 2 15,1 6-3-15,11 3-6 16,4-4 0-16,12-18-1 16,7-8 2-16,5-12 3 15,7-7 3-15,0-12 10 16,-1-11 3-16,-5-11 8 0,-5-6 0 16,-5-11-1-16,-5 1-3 15,-4-3-6-15,-4 1-5 16,-6 13 20-16,-5 7 9 15,-4 15-2-15,-2 7-1 0,-5 13-28 16,3 9-11 0,1 17-6-16,-1 5 1 15,8 8 0-15,-1-1 2 16,4-7 2-16,11-4-1 0,2-10-24 16,2-8-64-16,1-4-267 15</inkml:trace>
  <inkml:trace contextRef="#ctx0" brushRef="#br1" timeOffset="-208024.25">9581 12021 789 0,'0'5'326'0,"0"5"-173"15,0 4-54-15,-5 8-23 16,3 3-9 0,-3 6-25-16,2 0-9 0,3 0-11 15,1-4-2 1,6-5-3-16,0-6-3 0,2-4-4 16,0-4-3-16,0-5-61 15,-1-1-90-15</inkml:trace>
  <inkml:trace contextRef="#ctx0" brushRef="#br1" timeOffset="-207645.73">9523 12083 535 0,'3'-8'332'0,"4"-10"-3"15,8-3-85-15,11 6-85 0,5-1-32 0,12 4-53 16,0 7-21-16,0 5-25 31,-5 2-7-31,-14 8-7 0,-12 1-1 16,-17-1 0-16,1 8 1 16,-14-1 1-16,2 0 0 15,-2-2-3 1,-4-8-1-16,8-6-4 15,6 0-7-15,12-1-4 16,10 1-2-16,7 2 0 16,4 0 7-16,1 4 0 0,-4 4 1 15,-7 14 3-15,-7 1-1 16,-11 8 4-16,-7-2 2 16,-8-4 1-16,-9-4 1 15,-4-8 1-15,1-5 46 16,-1-12-201-16</inkml:trace>
  <inkml:trace contextRef="#ctx0" brushRef="#br1" timeOffset="-207169.89">9653 11515 462 0,'-3'-14'306'0,"-1"-10"-5"16,11-4-127-16,5 4-30 15,14 3-51-15,5 4-20 0,8 11-23 16,2 4-10-16,-5 10-15 16,-2 9-3-16,-20 11-2 15,-10 5 0-15,-19 11-1 16,-14-1-3-1,1-6-6-15,-1-5-1 0,13-12-3 16,9-3-1-16,10-9 0 16,10-4 3-16,14-2 11 15,8-5 5-15,13-5 3 16,7 1-3-16,1 3-12 16,-6 3 1-16,-14 8-196 15</inkml:trace>
  <inkml:trace contextRef="#ctx0" brushRef="#br1" timeOffset="-206810.07">10464 11749 763 0,'-1'-1'364'0,"6"-3"-142"16,9 4-55-16,25-1-56 15,13 1-14 1,12-2-21-16,3-3-17 0,-5 1-33 0,-2 0-8 15,-12 3-12-15,-6 1-6 16,-18 5-48-16,-10 0-28 16,-14 5-51-16,-8 1-21 15,-13 1-19-15,-8 1-25 0</inkml:trace>
  <inkml:trace contextRef="#ctx0" brushRef="#br1" timeOffset="-206684.22">10593 11923 358 0,'-7'6'282'0,"-2"8"42"15,9-2-72-15,17-1-38 16,14-4-20 0,13-6-12-16,3-1-22 0,9-11-77 15,-2 2-24-15,1-4-35 16,-4 0-108-16</inkml:trace>
  <inkml:trace contextRef="#ctx0" brushRef="#br1" timeOffset="-206102.96">11381 11795 617 0,'13'-9'346'0,"12"-7"-65"0,-3 14-154 16,-3 7-33-16,-10 22-42 31,-8 7-9-31,-7 19-10 16,-5 5-10-16,3-4-12 15,4-3-3-15,12-14-3 0,13-10 0 16,14-9 2-16,7-9 2 15,7-9 6-15,-2-8 3 16,-6-11 5-16,-8-4 5 16,-10-10 7-16,-7-5 1 15,-5-12-7-15,0 2-7 16,-4 3 14-16,-5 10 9 16,-1 20 8-16,-4 10 0 0,-6 15-29 15,6 11-13-15,-3 12-9 16,2 9 1-16,4 0 3 15,-1 0 1-15,2-9-1 16,5-4-1-16,3-6 1 16,0-2-59-16,5-5-283 15</inkml:trace>
  <inkml:trace contextRef="#ctx0" brushRef="#br1" timeOffset="-205727.06">12055 12145 796 0,'-4'7'333'0,"-8"12"-193"0,-5 2-2 16,-4 7-18-16,-1 1-25 16,5-3-38-16,5-5-15 15,8-8-24-15,4-8-3 16,7-11 3-16,4-6 1 15,6-8 2-15,1-7-1 16,2-7 3-16,1-2 9 16,-1 1 13-16,-3 4 13 0,-4 14 3 15,0 5-7-15,-5 14-19 16,0 4-14-16,2 13-14 16,-2 4-4-16,3 6 1 15,-2 3 0-15,2-2 1 16,4 1-1-16,-7-3 0 15,6-4-1-15,-7-9-67 16,-4-5-36-16,-3-8-124 16,-6-4-116-16</inkml:trace>
  <inkml:trace contextRef="#ctx0" brushRef="#br1" timeOffset="-205601.09">11956 12239 608 0,'2'0'332'0,"13"0"-54"0,9 0-87 15,19-1-95-15,5-3-27 16,-1 0-26-16,1-2-94 16</inkml:trace>
  <inkml:trace contextRef="#ctx0" brushRef="#br1" timeOffset="-205252.39">12131 11561 923 0,'8'-10'363'0,"10"-8"-224"16,8 1-19-16,8 4-25 15,9 8-15-15,1 7-44 16,-7 6-13-16,-20 9-8 0,-17 6 0 16,-29 6-3-16,-9 6 1 15,-5 0-7-15,3-1-1 16,22-8-1-16,12-4-2 16,21-10 1-16,9-6 4 15,26-5 7 1,8-4 2-16,8-1 0 15,0 2-4-15,-20-1-48 16</inkml:trace>
  <inkml:trace contextRef="#ctx0" brushRef="#br1" timeOffset="-203820.81">13903 11908 580 0,'-26'0'281'15,"-29"-9"-38"-15,0-5-29 0,6-13-7 16,11-8-7 0,15-6-74-16,13-1-34 0,21 0-61 15,6 3-22-15,22 4-11 16,10 7 1-16,15 13 10 15,7 10 6-15,-2 13 5 16,-13 9 4-16,-29 12 2 16,-19 6 3-16,-41 12-6 15,-17 11-4-15,-28 13-5 16,-3 1-3-16,16-11-3 16,12-8-3-16,32-26-4 0,5-10-5 15,24-9-10 1,8-6 0-16,12-4 3 0,14 0 8 15,9 1 14-15,3-3 7 0,-1 4 3 32,-6 3-2-32,-11 2-6 15,-6 4-6-15,-9 1-99 16,1 0-117-16</inkml:trace>
  <inkml:trace contextRef="#ctx0" brushRef="#br1" timeOffset="-203311.23">14551 12080 350 0,'5'-3'292'16,"9"-6"31"-16,-2 1-67 16,-4-2-22-16,2-6-45 15,-5 0-24-15,-6-10-38 16,-4-3-24-16,-11-5-43 16,-8 0-15-16,-13 14-24 0,-10 8-8 15,-9 22-10-15,-3 15-3 16,11 11-6-16,5 5 0 15,23 2 0 1,13-7 0-16,21-4-1 16,14-5 0-16,20-12 0 15,2-9 1-15,5-10 6 16,-4-5 3-16,-8-8 8 0,-9-1 3 16,-13-7 2-16,-3-1 3 15,-13-4 7-15,-1 2 4 16,-5 10-1-16,-5 4-5 15,-2 18-13-15,1 8-7 0,2 11-4 16,5 4 2 0,6 1 1-16,2 2-3 15,-1-7-1-15,4 3-1 0,1-5-64 16,4 0-79-16</inkml:trace>
  <inkml:trace contextRef="#ctx0" brushRef="#br1" timeOffset="-203051.78">14781 12181 782 0,'-2'-1'439'15,"2"0"-63"-15,14 7-193 16,8 3-53-16,9 9-36 15,2 2-8 1,-6 2-34-16,-4 0-12 16,-5 2-17-16,-4-3-7 15,-2-4-5-15,-1-3 24 16,0-13-171-16,0-2-80 16,-3-12-234-16</inkml:trace>
  <inkml:trace contextRef="#ctx0" brushRef="#br1" timeOffset="-202903.38">15054 12208 519 0,'0'-4'327'0,"-5"-3"19"16,-6 0-71-16,1 7-84 0,-10 3-30 16,-5 7-66-1,-6 6-27-15,-11 5-29 0,-1 3-10 16,1 4-15-16,4-2-4 16,15-4-6-1,7-4 4-15,15-13-129 0</inkml:trace>
  <inkml:trace contextRef="#ctx0" brushRef="#br1" timeOffset="-201491.99">16104 3197 515 0,'1'-2'329'0,"0"-3"7"0,7 5-206 15,0 3-25 1,9 9-25-16,4 4-1 0,13 6-12 16,1 2-15-16,-1-1-22 15,-2 1-9-15,-7-4-11 16,-5-4-4-16,-3-4-60 15,-4-6-69-15</inkml:trace>
  <inkml:trace contextRef="#ctx0" brushRef="#br1" timeOffset="-201208">16356 3225 497 0,'0'-4'328'0,"-2"0"12"0,-2-1-86 0,3 4-103 16,0 0-33-16,0-1-57 15,0 2-23 1,0 0-27-16,-1 0-8 0,-3 4-3 16,-18 15 0-16,-40 36 3 15,23-30 3 1,5 6 0-16,5-1 1 15,9-9-1-15,10-5-3 0,8-11 2 16,3-5 0-16,5-6 0 16,-1-1 4-1,3-2-120-15</inkml:trace>
  <inkml:trace contextRef="#ctx0" brushRef="#br1" timeOffset="-199474.38">15661 11646 731 0,'2'-5'355'0,"1"-7"-107"15,-1 10-57-15,-13 11-67 16,-6 12-39 0,-5 18-70-16,-8 13 10 0,-8 19-3 15,4 5-7 1,3-4-7-16,6-15 1 15,16-23-2-15,6-12-2 16,8-19 8-16,7-6 4 0,4-18 6 16,6-11 5-16,-2-21-5 0,-3-8-2 31,-4-5-5-31,-7 0-5 0,6 15-7 16,-3 9-3-16,2 14-5 0,-2 9-2 15,-7 13-9 1,5 6-2-16,5 12 1 15,6 13 0-15,18 10 10 16,10 9 1-16,13 14 3 16,4-3 2-16,2 4 1 15,-5-4 1-15,-17-15 1 16,-10-5-1-16,-20-17-4 16,-13-9 0-16,-12-1 1 15,-16-1 2-15,-33 3 12 0,-12 5 4 16,-19-3-1-1,0-3-1-15,20-2-10 0,16-4 0 16,26-4-82-16,15-8-131 16</inkml:trace>
  <inkml:trace contextRef="#ctx0" brushRef="#br1" timeOffset="-199042.43">16160 11834 686 0,'8'-1'410'0,"13"1"3"15,14 15-244-15,14 10-47 0,14 16-20 16,3 4-14-16,-5 4-31 16,-5-6-13-1,-18-6-19-15,-9-11-6 0,-9-10-35 16,-5-3-63 0,-6-8-187-16,3-3-237 0</inkml:trace>
  <inkml:trace contextRef="#ctx0" brushRef="#br1" timeOffset="-198864.71">16611 11908 586 0,'-5'-6'320'0,"1"-5"-31"15,-2 1-31-15,-4 9-56 0,-4 5-34 16,-6 15-64-16,-9 8-24 16,-15 10-11-16,-2 5-7 15,-16-5-20-15,3 1-9 16,6-10-15-16,11-4-4 15,17-6-57-15,7-8-67 16</inkml:trace>
  <inkml:trace contextRef="#ctx0" brushRef="#br1" timeOffset="-186399.58">12839 12035 802 0,'-3'1'382'0,"-1"2"-159"0,5 1-77 16,-1-4-63-16,21 1-12 15,63 6 2-15,-22-6 2 16,7-1-4-16,-2 0-10 15,-16-3-10-15,-12-7 8 16,-16 5 27-16,-3 0 1 16,-15 4 35-16,1 1-2 0,-5 3-17 15,-2-3-1-15,0-1-42 16,0 0-16-16,0 0-27 16,0 0-6-16,1 0 9 15,0-1-59-15,0 1-659 16</inkml:trace>
  <inkml:trace contextRef="#ctx0" brushRef="#br1" timeOffset="-173826.71">9377 12858 476 0,'-7'-13'321'0,"-4"-11"-8"16,-7 6-59-16,-7 5-25 15,-16 16-66-15,-4 14-50 16,-7 27-62-16,4 16-21 16,19 17-23-16,12 2-1 0,25-2 0 15,15-4 1 1,24-11 0-16,13-8 0 16,21-29 1-16,9-21 3 15,2-31 11-15,-7-17 19 16,-27-14 53-16,-22-2 6 15,-36 4 1-15,-18 1-15 16,-25 5-57-16,-9 5-15 16,-8 14-26-16,2 12-11 0,14 18-102 15,10 8-79-15</inkml:trace>
  <inkml:trace contextRef="#ctx0" brushRef="#br1" timeOffset="-173616.04">9569 12854 1062 0,'-6'3'462'0,"-14"9"-237"0,-8 17-71 0,-17 21-84 16,-1 9-18-16,-5 6-29 31,0-1-7-31,13-7-10 0,3-4-7 0,12-12-121 15,8-10-90-15</inkml:trace>
  <inkml:trace contextRef="#ctx0" brushRef="#br1" timeOffset="-173142.77">10292 13042 667 0,'0'2'438'0,"-6"-1"5"16,12 0-274-16,-6-1-47 0,17 1-67 15,58 1-4-15,-10-6-17 16,5-2-5 0,-6 2-11-16,-6 2-5 0,-21 3-4 15,-5 0-60 1,-13 2-152-16,-6-3-114 0</inkml:trace>
  <inkml:trace contextRef="#ctx0" brushRef="#br1" timeOffset="-172904.81">10339 13196 727 0,'-3'3'353'0,"4"5"-108"16,9 0-58 0,18-1-35-16,9-2-12 15,14-5-5-15,5-1-14 0,5 0-39 16,-3 1-12 0,-12-3-38-16,-8 1-10 15,-10-4-118-15</inkml:trace>
  <inkml:trace contextRef="#ctx0" brushRef="#br1" timeOffset="-168406.24">11279 13153 502 0,'-4'-5'327'0,"2"-5"-20"16,2-7-106-16,5-3-33 16,12-11-58-1,3-6-26-15,11-5-19 16,6 5-7-16,1 12-9 15,0 19-4-15,-11 29-7 16,-5 13-1-16,-14 24-2 0,-5 8-2 16,-7 6-9-1,3 1-5-15,6-14-9 0,7-9 0 16,16-27-1-16,5-14 1 16,11-26 7-16,-1-16 3 15,-7-20 3-15,-5-9 1 16,-17-4-3-16,1 0-3 15,-6 9-6-15,-1 4-3 16,-1 19 0-16,-12 9 1 16,6 23-1-16,-1 15 2 15,0 16-4-15,4 8 1 0,-2 5-1 16,5 0-2-16,5-5-1 16,0-2 23-16,8-5-179 15,-2-9-148-15</inkml:trace>
  <inkml:trace contextRef="#ctx0" brushRef="#br1" timeOffset="-168048.75">12107 13309 1050 0,'-11'12'387'0,"-14"21"-302"15,-4 10-27-15,-4 6-19 16,4-1-11 0,8-10-17-16,10-8-4 15,11-14-3-15,3-13 0 16,10-15 3-16,0-11 3 0,4-19 11 16,0-2 10-1,-2-7 26-15,0 4 11 16,1 14 23-16,-2 8-9 15,0 24-30-15,-2 8-12 16,3 22-29-16,3 8-2 16,4 11 1-16,-1 3-1 0,-4-3-3 15,-2-3 0-15,-7-13 12 16,-1-4-80-16,4-11-162 16,-3-4 36-16</inkml:trace>
  <inkml:trace contextRef="#ctx0" brushRef="#br1" timeOffset="-167900.02">12028 13555 715 0,'-1'0'349'0,"0"3"-103"15,22-3-131-15,11-3-33 16,18 0-50-16,3-4-96 16</inkml:trace>
  <inkml:trace contextRef="#ctx0" brushRef="#br1" timeOffset="-167609.37">12124 12789 983 0,'5'-8'456'0,"9"-7"-160"16,10 3-107-16,6 8-75 16,1-1-23-16,-5 5-50 15,-4 5-13-15,-21 10-7 16,-8 9-1-16,-12 14 0 16,-8 4-1-16,12-2-13 15,8-5-4-15,17-10-7 16,14-8-2-16,28-11 2 15,9-6 3-15,14-3 2 16,-3 2 1-16,-26 1-114 16</inkml:trace>
  <inkml:trace contextRef="#ctx0" brushRef="#br1" timeOffset="-164604.11">12818 13249 987 0,'14'0'413'0,"31"-4"-220"16,23 1-16-16,24-1-50 15,5 2-32-15,-8 8-67 16,-18 3 2-16,-24 4-94 16</inkml:trace>
  <inkml:trace contextRef="#ctx0" brushRef="#br1" timeOffset="-164011.27">13729 13139 592 0,'-14'-17'340'16,"-1"-19"-74"-16,3-10-100 0,27-7-100 15,15 0-26-15,20 6 18 16,17 12 13-16,8 22 25 16,2 15-5-16,-16 28-22 15,-13 9-11-15,-35 15-9 16,-24 5 8-1,-46 2-4-15,-17 5-4 0,-6-3-23 16,9-2-11-16,36-16-9 16,14-14-8-16,23-17-11 15,11-10-2 1,14-9-1-16,9 1 3 16,13-1 8-16,6 4 4 15,-3 4 0-15,0 5 2 16,-10 5 3-16,-10-2-14 15</inkml:trace>
  <inkml:trace contextRef="#ctx0" brushRef="#br1" timeOffset="-163547.78">14583 13316 602 0,'1'-12'337'0,"3"-12"-49"16,-3 0-19-16,-5-2-48 15,-5 1-27-15,-12 2-52 16,-8 0-18-16,-15 11-41 16,-6 10-14-16,-4 16-33 0,2 10-11 15,10 15-23-15,11 4-8 16,29 6-10-16,9-1-5 16,24-13-9-16,10-7 0 15,9-19 3-15,3-9 7 0,-6-13 15 16,-4-7 7-1,-15-10 11-15,-5-3 4 16,-13 5-1-16,-6 5 2 16,-4 12-3-16,-2 11-3 0,-2 13 1 15,4 8-5-15,2 10-5 16,3 5-1-16,12-3 6 16,-2-2-113-16</inkml:trace>
  <inkml:trace contextRef="#ctx0" brushRef="#br1" timeOffset="-163320.11">14797 13462 915 0,'11'5'424'16,"11"3"-147"-16,2 6-123 15,5-1-27 1,-2 4-35-16,-4-4-45 0,-2 1-5 16,-2-2-29-16,-3-3 10 15,-1-3-136-15,0-3-103 16</inkml:trace>
  <inkml:trace contextRef="#ctx0" brushRef="#br1" timeOffset="-163175.23">15064 13417 973 0,'-10'-2'516'0,"-11"3"-126"16,-4 7-69-16,-13 10-122 16,-1 9-41-16,-7 6-77 15,0 1-28-15,12-2-32 16,4-4-80-16</inkml:trace>
  <inkml:trace contextRef="#ctx0" brushRef="#br1" timeOffset="-151375.67">20214 5928 667 0,'-4'-2'347'0,"-2"1"-99"16,2-2-64-16,4 2-59 15,0 1-23-15,23 9-20 16,49 19-6-16,-8-3-28 16,-8-15-11-16,-10-5-15 15,-1 6-5-15,-19-7-29 16,-5 2-56-16,-10 2-164 15,-5-3-138-15</inkml:trace>
  <inkml:trace contextRef="#ctx0" brushRef="#br1" timeOffset="-151187.56">20181 6081 605 0,'0'6'271'0,"8"-2"-73"0,6-4 1 16,29 7 13-16,10-5-15 16,10 7-77-16,0 6-36 15,-22-10-52-15,-5 4-12 16,-9-2-94-16</inkml:trace>
  <inkml:trace contextRef="#ctx0" brushRef="#br1" timeOffset="-150508.72">21102 6181 296 0,'5'-2'198'0,"3"0"-9"15,1-5-13-15,-1-2-5 16,2-1 3-16,-5-4 1 16,-1-1-8-16,-4 0-12 15,-11 0-35-15,-4 0-23 16,-14 3-47-16,-6 1-20 16,-7 7-31-16,4 7-11 0,4 8-15 15,4 8-1-15,11 6-2 16,4 1 0-16,19 4 10 15,6-5 5-15,13-9 13 16,7-4 5-16,3-12 12 16,6-6 8-16,-1-13 18 15,-2-4 3-15,-5-8 3 16,-7-5-3-16,-11-12-12 16,-5-11-3-16,-8-15-9 15,-4-1-4-15,-4 9-12 16,2 16-5-16,1 27-11 15,-1 12-14-15,1 19-1 16,-2 11 0-16,5 20 6 16,2 12 16-16,3 19 7 15,7 5 4-15,0-2 15 16,3-8 4-16,-2-14 15 16,1-8 7-16,3-11-4 0,0-7 0 15,-1-12-7 1,-3-4-3-16,-3-10 25 15,-3-1-54-15</inkml:trace>
  <inkml:trace contextRef="#ctx0" brushRef="#br1" timeOffset="-149149.34">15896 13317 614 0,'4'-6'330'0,"5"-14"-55"0,-1 2-59 16,-4-4-52-16,1-3-11 0,-8 3-20 15,-7-1-11-15,-6 0-19 16,-8 3-13-16,-12 3-34 15,-5 1-19-15,-8 10-36 16,0 2-7 0,5 10-8-16,9 9-1 15,8 9 4-15,11 8 1 0,12 3-2 16,2 2 2 0,13 0 1-16,4-4 2 0,13-9 6 15,8-8 1-15,11-16 8 16,6-5 2-16,1-16 3 0,-2-8 3 15,-7-11 3-15,-3-6-1 16,-14-7 1 0,-3-7-1-16,-20-11 0 15,-2-3-2-15,-9 3-6 16,-6 9-4-16,0 22-8 16,-6 9-1-16,5 15-1 15,-1 4-2-15,6 12-7 16,4 6-4-16,4 19-2 15,6 12 0-15,7 26 9 16,3 9 2-16,0 11 5 16,2 2 2-16,-5-12 3 0,-1-5 1 15,-2-13 1-15,-4-7-1 16,4-12 3-16,3-4-1 16,-4-9 1-16,-1-7 1 15,-6-10 12-15,0-3-51 16</inkml:trace>
  <inkml:trace contextRef="#ctx0" brushRef="#br1" timeOffset="-144556.78">22715 10603 347 0,'8'-6'180'16,"4"-5"-32"-16,-5-1-76 16,-1 2-4-16,-16-4-3 15,-5-1 0-15,-15-10-8 16,-8-4 0-16,-9-9 16 16,-8-4 7-16,-1 3-13 15,2 6-10-15,2 18-32 16,0 12-18-16,-11 25-11 15,-7 8-5-15,-6 17 0 16,4 2 1-16,28-5 1 16,11-7-1-16,31-16 2 15,6-7 4-15,11-14 16 0,8-8 11 16,-7-19 13-16,-4-13-1 16,-25-18-9-16,-13-7-5 15,-27-8-8-15,-18 2-4 16,-29 14-10-16,-14 11-2 15,-15 26-12-15,-1 17-3 16,2 20-1-16,9 13-5 0,27 21-5 16,16 6 0-1,40 15 1-15,17 2 4 0,19-2 10 16,20-7 4 0,12-19 9-16,3-12 6 0,-3-18 15 15,-11-8 20-15,-25-14 6 16,-15-8-3-16,-33-16-15 15,-18-9-20-15,-38-13-11 16,-12-5 0-16,-12 4-5 16,-5 9-4-16,11 30-10 15,10 21-7-15,14 34-3 0,17 18 0 16,17 14 6-16,11 1 3 16,23-2 7-16,8-1 5 15,24-7 7-15,3-3 3 16,5-16 9-1,-3-14 9-15,-20-20 5 0,-16-12-3 16,-38-19-10-16,-10-6-9 16,-35-14-7-1,-14 0 1-15,-7 3 4 0,-6 4 0 16,10 25-2 0,16 14 0-16,13 46-8 0,8 24-4 15,19 28-5-15,4 9-4 16,15 11-3-1,13-1 0-15,31-5 6 0,14-7 5 0,32-20 15 16,8-11 6-16,6-14 9 16,-2-13 4-1,-9-22 9-15,-6-12 19 16,-22-30 20-16,-11-11 1 0,-24-18-12 16,-11 0-24-1,-9 19-49-15,-5 16-14 16,-7 41-10-16,1 21 4 0,1 30 15 15,10 11 5-15,25 8 5 16,14 2-1-16,33-1 5 16,22-6 6-16,31-19 6 0,11-13 4 15,12-23 5 1,5-12-1-16,4-17 1 16,-1-16 3-16,-16-14-1 15,-12-10 2-15,-26-6 2 16,-9 0-2-16,-19 11-13 0,-5 9-18 15,-14 24-18 1,-5 15-3-16,-1 26 7 16,8 19 14-16,14 21 13 15,13 3 1-15,31 1 0 0,11-6 3 16,21-8 1-16,8-6 3 16,22-15 2-1,0-10 0-15,3-36 4 0,-7-18 0 16,-16-32 5-1,-10-21 1-15,-24-16 6 0,-16-1 0 16,-28 11-9-16,-7 15-5 16,-10 26-31-16,-4 13-15 15,4 25-5-15,2 13 1 16,14 22 23-16,9 9 11 16,22 7 9-16,17 0 1 0,13-15 1 15,14-11 3-15,13-28 6 16,8-16 3-16,0-29 5 15,-9-17 1-15,-15-19-1 16,-16-7 2-16,-16-5 5 16,-6 2-4-16,-21 21-13 15,-5 15-13-15,-11 37-23 16,-1 19-2-16,4 31 8 16,5 15 10-16,21 17 8 15,16 0 2-15,30-10 2 16,6-11-2-16,20-31 5 15,8-17 2-15,2-26 13 16,7-19 36-16,0-21 69 16,-6-5 15-16,-21-3 1 0,-9 12-33 15,-36 16-73 1,-21 10-73-16</inkml:trace>
  <inkml:trace contextRef="#ctx0" brushRef="#br1" timeOffset="-142746.63">19215 11489 1053 0,'1'-2'431'0,"3"-4"-252"0,17 16-118 16,10 13-29-16,18 15-8 16,5 10 4-16,1 13-10 15,-6 2-2-15,-19 3-1 16,-7-7-14-16,-9-10-138 15,-5-10-136-15</inkml:trace>
  <inkml:trace contextRef="#ctx0" brushRef="#br1" timeOffset="-142567.84">19641 11545 1073 0,'-18'0'456'16,"-12"2"-244"-16,-4 14-90 15,0 11-23-15,-7 6-36 0,-4 6-24 16,-13 5-26-16,-1-2-4 16,10-1-2-16,10-5-41 15,18-12-137-15,6-7-119 16</inkml:trace>
  <inkml:trace contextRef="#ctx0" brushRef="#br1" timeOffset="-142094.54">19681 11785 864 0,'0'0'386'0,"2"2"-171"15,1 7-94-15,0 18-61 16,-1 4 0-16,-4 11-8 15,-4 5-13-15,-2-9-19 16,0-6-3-16,4-14-4 0,2-5-58 16,4-10-77-16,2-4-60 15,2-14-44-15,-3-11 56 16,-3-18 80-16,-3-6 70 16,3-3 102-16,1 6 33 15,11 14 47-15,7 6 6 16,8 13-50-16,4 5-30 15,9 9-53-15,-1 7-18 16,-10 7-11-16,-10 2 3 0,-21 6 7 16,-13 1 0-16,-8 4 6 15,4-2-2 1,4-10-3-16,8-6-8 0,13-10-7 16,8-4-4-16,11 3-9 15,6 2 2-15,-3 6-1 16,-6 3 1-16,-12 9 16 15,-13 5 7-15,-18 5 8 16,-10 1 1-16,-15-4-5 16,2-7-21-1,7-9-188-15</inkml:trace>
  <inkml:trace contextRef="#ctx0" brushRef="#br1" timeOffset="-141858.08">20042 11816 919 0,'11'-1'408'16,"9"-5"-164"-16,20 2-112 15,8 1-14-15,1-3-25 31,0 3-27-31,-15 0-42 0,-2 2-34 0,-10 4-189 16</inkml:trace>
  <inkml:trace contextRef="#ctx0" brushRef="#br1" timeOffset="-141575.61">20521 11514 890 0,'0'-3'416'15,"2"9"-179"-15,4 11-88 0,14 17-96 31,8 11 5-31,10 12-3 0,2 6-10 0,-3 5-16 16,-5-1-10-16,-11-13-8 16,-4-10-53-16,-5-22-150 15</inkml:trace>
  <inkml:trace contextRef="#ctx0" brushRef="#br1" timeOffset="-141402.91">20900 11623 1011 0,'-11'-4'459'0,"-13"1"-204"16,-7 3-59-16,-18 10-83 15,1 9-32-15,-14 15-50 16,2 7-15-16,4 16-11 16,1 0-2-16,19 1-127 0,4-4-94 15</inkml:trace>
  <inkml:trace contextRef="#ctx0" brushRef="#br1" timeOffset="-141043.54">20902 11909 737 0,'-5'7'341'15,"3"7"-109"-15,-7 9-131 16,4-1-3-16,4 2-27 16,-4-7-18-16,6-5-28 15,-1-3 7-15,2-11 15 16,2-6 3-16,4-12-4 16,0-5-9-16,6-11-19 15,-1-1-5-15,-3 1-6 0,3 6-2 16,-3 14 1-16,-2 6-3 15,6 16 1 1,-3 6 1-16,2 11-4 0,6 6 2 16,-2 6-3-16,2 3 0 15,-8-1 1-15,-3-5 0 16,-4-1 5-16,-3-8 0 16,1-3-41-16,2-5-75 15</inkml:trace>
  <inkml:trace contextRef="#ctx0" brushRef="#br1" timeOffset="-140887.14">20918 11997 982 0,'2'-1'445'16,"-2"-2"-201"-16,15 4-143 0,6 1-47 15,15 2-33-15,3-4 13 16,2 3-255-16</inkml:trace>
  <inkml:trace contextRef="#ctx0" brushRef="#br1" timeOffset="-140624.81">21384 11707 1060 0,'14'5'396'0,"4"-3"-277"15,9 3-39-15,18 1-8 16,-4-6-16-16,14 2-33 0,-3-1-46 15,-10 0-186-15</inkml:trace>
  <inkml:trace contextRef="#ctx0" brushRef="#br1" timeOffset="-140438.66">21391 11848 979 0,'0'3'408'16,"9"3"-199"-16,8 3-51 0,15-2-40 16,13-1-23-16,15-2-59 15,4-3-13 1,4-2-152-16</inkml:trace>
  <inkml:trace contextRef="#ctx0" brushRef="#br1" timeOffset="-139770.32">22407 11856 538 0,'2'-8'328'0,"2"-13"-8"16,3 2-61-16,-8-3-50 0,-2-4-21 15,-3 5-40-15,-13-5-31 16,-6 5-58-16,-8 5-26 16,-16 10-39-1,1 9-10-15,2 11-12 0,3 6-1 16,14 12-4-16,8 1 0 16,20 6 3-16,7-1 5 15,17-4 13-15,8-6 7 16,7-13 9-16,6-5 6 15,-4-17 9-15,-2-9 2 16,-6-16 5-16,-4-4 0 16,-7-14 1-16,-4-5 2 15,1-8-1-15,-7-8 1 16,-6-10-8-16,2 1-6 0,-8 10-6 16,-3 13 3-16,3 26 3 15,-6 12 1-15,4 13-21 16,-3 8-14-16,4 16-10 15,-3 8-1-15,4 29 14 16,3 12 10-16,-1 10 6 16,6 6 1-16,-3-1 16 0,1-4 1 15,2-8 8-15,-1-9 4 16,3-18-5-16,1-11-1 16,-1-14-3-1,-2-6 0-15,-4-16-28 16,2-2-80-16</inkml:trace>
  <inkml:trace contextRef="#ctx0" brushRef="#br1" timeOffset="-139255.71">21295 12557 780 0,'-3'-2'392'0,"1"2"-144"15,7 1-77-15,-5-1-80 16,30 7-31-16,48 3-15 16,-20-2-12-16,-7-8-13 15,-1 1 0-15,-9 2-102 16,-11-4-80-16</inkml:trace>
  <inkml:trace contextRef="#ctx0" brushRef="#br1" timeOffset="-139105.9">21281 12684 483 0,'8'0'320'0,"16"7"48"15,8-4-83-15,8 1-67 16,-2 0-34-16,5 3-81 15,-4-4-39-15,-6 3-45 16,2-1-81-16</inkml:trace>
  <inkml:trace contextRef="#ctx0" brushRef="#br1" timeOffset="-138537.85">21967 12543 1024 0,'-3'-12'430'0,"-5"-20"-258"16,4 0-63-16,28 6-72 0,9 0-19 15,23 15-14-15,12 15 5 16,-4 14 7-16,-5 7-3 16,-29 6 2-16,-17 1 4 15,-42 4 5-15,-21 2-1 16,-23 5-6-16,-4-4-4 15,19-4-1-15,15-10 1 16,26-15-6-16,11-5-3 16,14-7-7-16,12 1-3 15,20-2 8-15,6 0 3 16,13 2 3-16,2-2 1 16,0 3-3-16,-1 3-25 15,-13-1-461-15</inkml:trace>
  <inkml:trace contextRef="#ctx0" brushRef="#br1" timeOffset="-138079.94">22692 12573 641 0,'0'-10'334'0,"0"-6"-103"16,-2 0-52-16,-2-3-14 0,-8 1-24 15,-8-3-16 1,-11-1-47-16,-5 6-23 16,-4 11-41-16,2 6-15 15,6 9-13-15,5 5-9 16,13 1-4-16,5 1-1 0,13 5 4 15,7 1 10 1,16-6 12-16,4-4 6 16,13-6 6-16,-3-7 3 15,-2 0 3-15,-2 0-1 0,-10 0 2 16,-5 0 1-16,-5 7-4 16,-2 4 0-1,-5 7-6-15,-2 6-5 0,-12 0 1 16,-8 3 0-1,-18-1 5-15,-10-3 2 0,-12-6 3 16,-2-5 2-16,11-9-25 16,6-3-19-16,16-7-115 15,13 2-213-15</inkml:trace>
  <inkml:trace contextRef="#ctx0" brushRef="#br1" timeOffset="-137730.98">23138 12558 736 0,'-9'-15'417'15,"-6"-12"-82"-15,-8 5-133 16,-7-1-44-16,-3 11-78 15,-3 5-33 1,-2 12-49-16,9 14-12 0,0 10-14 0,6 7-1 16,9 3-1-16,7 0 3 15,11 4 12-15,5 0 5 16,14-6 10-16,1-9 6 31,20-15 15-31,5-8 21 0,1-18 58 0,-1-7 16 16,-18-17 36-16,-8-5-14 15,-20-5-51-15,-12-8-24 16,-18 10-107-16,-7 7-65 16</inkml:trace>
  <inkml:trace contextRef="#ctx0" brushRef="#br1" timeOffset="-137017.65">23464 12629 683 0,'6'-2'354'0,"12"2"-92"31,1 5-81-31,3 8-78 0,-2 4-7 0,-6 6-9 32,-6 2-6-32,-8 2-6 15,-1-2-13-15,-4-5-21 16,0-5-5-16,3-7 5 16,0-8 4-16,2-9 0 15,4-9-3-15,10-10-18 16,3-4-11-16,10 5-13 15,3 0-4-15,1 12-2 16,-4 6 2-16,-8 10 4 16,0 8 5-16,-11 9 1 15,-1 2 1-15,-6 1 1 16,-7 3-1-16,-3-5 1 0,-2-3 0 16,2-8 4-16,5-8 4 15,7-9-4-15,10-5-4 16,5-10-5-16,8-3-4 15,1 1-4-15,-5-2 1 0,7 13-3 16,-7 5 1 0,-5 11 10-16,2 9 10 0,-14 10 19 15,-1 4 7-15,-4 6 4 16,0 1 2-16,-2 0-4 16,0-2-4-16,2-7-4 15,-2-2-8-15,6-13 3 16,-2-4-60-16</inkml:trace>
  <inkml:trace contextRef="#ctx0" brushRef="#br1" timeOffset="-131928.27">8753 14538 352 0,'-6'-11'202'0,"3"-11"-31"0,6-2-15 16,19-8-49-16,10-4-11 0,8-2-18 16,7 2 1-16,2 16 8 15,-6 12-11-15,-7 19-19 16,-12 16-4-1,-15 22-16-15,-4 10 0 0,-7 2-2 16,-2-1-7-16,8-17-7 16,9-12-2-1,16-14 3-15,7-8 2 0,10-13 7 16,-6-9 4-16,-4-16 4 16,0-4 0-16,-15-17-4 15,-2-7-4-15,-8-3-9 0,-6 1-6 16,-6 20-9-16,1 12-7 15,-1 22-16 1,-8 9-4-16,9 18-2 16,-7 7 2-16,8 13 15 15,6 7 3-15,3 0 2 0,6-1 2 16,3-2-65-16,5-5-74 16</inkml:trace>
  <inkml:trace contextRef="#ctx0" brushRef="#br1" timeOffset="-131607.39">9729 14611 999 0,'-10'9'427'16,"-11"14"-212"-16,-6 5-81 0,-2 15-42 16,1 3-30-1,9 1-43-15,6 0-9 16,11-15-5-16,3-9-2 15,4-21 12-15,4-9 3 0,1-23 4 16,4-5 3-16,1-13-10 16,1-5-3-16,0 7-6 15,-2 5-4-15,0 16-11 16,-1 15-11-16,2 15 2 16,-1 9 2-16,2 14 10 15,1 3 8-15,0 10 2 16,4 4-2-16,-8-1 2 15,5-2 1-15,-8-7-19 16,-5-10-63-16,-1-12-327 16</inkml:trace>
  <inkml:trace contextRef="#ctx0" brushRef="#br1" timeOffset="-131456.4">9605 14826 990 0,'7'0'421'15,"5"0"-224"-15,24-2-119 0,8-1-16 16,4-5-70-16,7-1-106 0</inkml:trace>
  <inkml:trace contextRef="#ctx0" brushRef="#br1" timeOffset="-131162.94">9653 14109 1002 0,'8'-11'402'16,"14"-5"-251"0,8-1-38-16,13 9-32 0,5 8-20 15,1 5-28 1,-4 7-8-16,-20 6-7 0,-16 5-1 15,-27 8 1 1,-9 6 1-16,-1 1-3 16,0-4-1-16,16-11-8 15,8-5-3-15,12-14-4 16,15-4-1-16,21-6 1 0,10-3 0 16,12 1 4-1,4 1-48-15</inkml:trace>
  <inkml:trace contextRef="#ctx0" brushRef="#br1" timeOffset="-130871.3">10433 14474 1058 0,'7'0'409'15,"18"3"-282"-15,15-1-21 0,26 1-16 32,7 1-19-32,-5-4-31 15,-1 1-16-15,-16 1-6 0,-3-2-77 16,-11 1-151-1,-13-1-118-15</inkml:trace>
  <inkml:trace contextRef="#ctx0" brushRef="#br1" timeOffset="-130700.24">10508 14632 492 0,'11'4'346'0,"9"4"37"15,20-5-137-15,11 1-11 0,4-4-40 16,4-1-32 0,-10-1-64-16,-1 0-22 0,-9 1-91 0,-8 2 334 15</inkml:trace>
  <inkml:trace contextRef="#ctx0" brushRef="#br1" timeOffset="-127035.82">11999 14584 418 0,'-4'0'252'15,"-10"1"-16"-15,-9-8-15 0,-7-7-33 16,0-13-20-16,7-20-38 15,6-4-30-15,21-9-56 16,11 5-20-16,23 10-22 16,13 13 1-16,12 25 4 15,4 13 0-15,-8 33-2 16,-12 11 3-16,-36 22 8 16,-23 6 7-16,-50 0 3 15,-18 5-4-15,-14-23-4 16,6-2-2-16,28-25 0 15,20-9 4-15,25-17-2 16,2-9-5-16,31-11-10 16,1 1-4-16,24 2-4 15,14 7 5-15,6 7 8 16,4 5 1-16,-6 4 2 16,-9 0-3-16,-13-1-25 15,-9-3-98-15</inkml:trace>
  <inkml:trace contextRef="#ctx0" brushRef="#br1" timeOffset="-126529.4">12755 14731 691 0,'3'-5'335'0,"5"-9"-104"0,0-5-31 0,-2-4-41 16,-2-4-21-1,-13-6-37-15,2 8-16 0,-17-3-39 16,-5 10-20 0,-6 16-28-1,-12 4-13-15,1 23 0 0,-1 7 5 16,13 9 2 0,6 3 1-16,22-3 4 15,13-4 2-15,22-7 2 16,8-8 2-16,5-15 2 15,-1-7 1-15,-4-13 2 16,-7-4 3-16,-10-5 2 16,-5-1 0-16,-8 4-4 0,0 8-3 15,-7 5-11-15,0 8-2 16,0 9 0-16,4 4-1 16,14 8 8-16,4 2 0 15,10-2-20-15,1 2-91 16</inkml:trace>
  <inkml:trace contextRef="#ctx0" brushRef="#br1" timeOffset="-126256.94">13020 14831 505 0,'7'-3'342'0,"3"2"24"16,8 5-179-16,2 1-27 15,1 7-44 1,3 5-22-16,2 5-30 0,-2 3-13 16,-1 4-25-16,-6-6-8 15,-3-1-5-15,-3-8-28 16,-5-9-120-16,2-5-99 0</inkml:trace>
  <inkml:trace contextRef="#ctx0" brushRef="#br1" timeOffset="-126111.04">13300 14809 857 0,'-9'0'411'0,"-19"4"-145"16,5 8-71-1,-6 11-83-15,-1 8-24 0,2 9-45 16,-11-1-17-16,0-2-5 15,2-1-53-15</inkml:trace>
  <inkml:trace contextRef="#ctx0" brushRef="#br1" timeOffset="-125429.64">13922 14743 704 0,'6'-4'337'0,"2"-4"-115"15,0 0-6-15,-7-6-21 16,-5-1-19-16,-13-2-59 16,-9-1-24-16,-15 3-46 15,-2 1-21-15,-4 9-14 16,2 4-6-16,6 8-8 16,5 7-5-16,12 10-3 15,4 6 0-15,18 9 1 16,4 5 2-16,16-4 5 15,7 0 1-15,9-20 1 16,9-7 3-16,8-21 3 16,5-14 0-16,-4-16 3 15,-3-9 2-15,-19-19 6 16,-1 3-1-16,-14-13 2 0,-9-10 1 16,-6 4-6-16,-16-5 4 15,-8 22 4-15,3 20-3 16,-3 30-12-16,6 14-7 15,5 21-14-15,3 10-3 16,8 30 5-16,6 17 2 16,11 15 5-16,5 8 2 0,8-5 4 15,-3-12 1-15,-4-10 4 16,-2-12 3 0,-9-19-85-16</inkml:trace>
  <inkml:trace contextRef="#ctx0" brushRef="#br1" timeOffset="-122291.77">14872 14628 765 0,'15'-4'342'0,"10"0"-148"0,26 4-113 16,11 1-14-16,23 4-31 15,7 0-15-15,4 2-10 16,-5-1 3-16,-22-5-87 16,-15 1-86-16</inkml:trace>
  <inkml:trace contextRef="#ctx0" brushRef="#br1" timeOffset="-121902.15">14937 14752 576 0,'2'0'292'0,"6"0"-80"0,22 4-77 16,9 0-21-16,16 1-17 15,13 1-18-15,7-2-27 16,4 2-8-16,-4-6-11 16,-12-2-31-16,-15-10-71 15,-11-5-46-15,-17-4-78 16,-7-5-8-16,-13-3 56 16,-5-1 41-16,-1 0 97 15,3 4 55-15,6 10 50 31,3 5 12-31,12 11-16 0,1 1-21 0,7 10-12 16,8 7-4-16,1 7 11 16,-5 5 14-16,-17 3 26 31,-16 1 12-31,-21-4 4 0,-6-2-17 0,-2-5-45 16,-1-1-21-16,8-6-78 0,3-3-81 15</inkml:trace>
  <inkml:trace contextRef="#ctx0" brushRef="#br1" timeOffset="-121288.53">7306 16163 905 0,'5'-1'340'0,"3"-1"-219"16,22 2-83-16,19 1-12 16,29 1 16-16,15 1-4 15,15 0-15-15,-7-2-1 16,-17 1-34-16,-15 0-43 16,-23-4-112-1,-9 1-127-15</inkml:trace>
  <inkml:trace contextRef="#ctx0" brushRef="#br1" timeOffset="-120945.69">7369 16311 567 0,'11'2'264'15,"19"3"-95"-15,19-3-48 0,24-2-20 16,11-1-13-16,7-4-29 0,-7 2-8 15,-11 0-18 1,-11-2-5-16,-20-3-40 16,-9-4-25-16,-22-6-81 15,-11-3-28-15,-10-4 31 0,-8-4 22 16,-2-2 85 0,2-2 43-16,8 10 35 15,10 6 5-15,13 12 4 16,12 4-9-16,9 14-8 15,7 3 6-15,-1 7 7 16,-2 13 8-16,-20-5 3 16,-8 4 4-16,-24-1-4 15,-12-7-12-15,-5-2-21 0,-1-3-44 16</inkml:trace>
  <inkml:trace contextRef="#ctx0" brushRef="#br1" timeOffset="-120399.59">8995 16200 788 0,'17'-6'352'15,"13"-9"-152"-15,-7 20-99 16,-7 9-15-16,-21 15-12 0,-11 9-6 16,-16 17-24-16,0 4-7 15,11 0-17-15,13-4-5 16,22-23 4-16,15-11 4 16,25-20 7-16,7-7 4 15,7-13 0-15,-7-4 0 16,-11-15 0-16,-9-6-4 15,-16-8-8-15,2 1-1 16,-14 10-8-16,-4 8-3 0,-9 17-13 16,-11 12 3-1,-5 15 10-15,-5 11 4 0,4 20 17 16,6 7-6 0,11 9-9-16,11-4-4 0,7-14-15 15,6-7-34-15,13-18-179 16</inkml:trace>
  <inkml:trace contextRef="#ctx0" brushRef="#br1" timeOffset="-120091.97">9728 16519 729 0,'-7'13'365'15,"-5"7"-92"-15,-6 9-140 0,-5 6-5 16,-1 1-45-16,2-4-23 15,7-11-24-15,4-7 7 16,11-16 8-16,4-10-2 16,14-13-10-16,5-6-12 15,5-13-15-15,1-4-2 16,-2-2-5-16,-6 0-3 16,-2 18-5-16,-5 9-12 15,-9 25-4-15,0 15 9 16,-5 22 10-16,5 7 10 15,4 4 7-15,0-2-7 16,5-6-3-16,-1-4-26 16,3-7-92-16,1-4-71 15</inkml:trace>
  <inkml:trace contextRef="#ctx0" brushRef="#br1" timeOffset="-119936.82">9619 16662 964 0,'10'0'370'0,"7"0"-228"0,18-1-126 16,6 1-8-16,9-1 19 15,0 1-81-15</inkml:trace>
  <inkml:trace contextRef="#ctx0" brushRef="#br1" timeOffset="-119057.48">10300 16227 582 0,'1'-4'336'0,"14"1"-11"0,9 2-166 16,24 2-92-16,10 6-9 15,14-2-22-15,-4 1-9 16,-12-1-30-16,-6-2-74 0</inkml:trace>
  <inkml:trace contextRef="#ctx0" brushRef="#br1" timeOffset="-118870.72">10351 16378 674 0,'0'3'339'0,"10"5"-103"16,16 0-40-16,17-4-53 0,16-2-39 15,10-3-46 1,-3-4-8-16,-11-4-158 15</inkml:trace>
  <inkml:trace contextRef="#ctx0" brushRef="#br1" timeOffset="-118570.39">11310 16025 1060 0,'0'-19'489'15,"-3"-14"-205"-15,1 4-58 0,4 19-82 16,-1 6-42-16,7 20-62 15,4 14-17-15,5 15-17 16,0 12 2-16,1 3 1 16,-3-4 1-16,-2-4 1 15,-4-6-45-15,-7-12-111 16,-3-8-69-16</inkml:trace>
  <inkml:trace contextRef="#ctx0" brushRef="#br1" timeOffset="-118411.99">11153 16192 1128 0,'9'-1'478'0,"8"-3"-235"15,23 2-129-15,12 1-12 16,18-1-35-16,3 2-27 16,3 3-21-16,-8 2-34 15,-20 4-202-15</inkml:trace>
  <inkml:trace contextRef="#ctx0" brushRef="#br1" timeOffset="-118175.53">11078 16568 964 0,'13'1'421'15,"9"0"-218"-15,26-1-47 16,13 0 3-16,20-1-10 16,3 0-15-16,-2 2-35 0,-9 4-13 15,-23-2-41 1,-12 1-15-16,-20-2-35 0,-8-2-97 16</inkml:trace>
  <inkml:trace contextRef="#ctx0" brushRef="#br1" timeOffset="-117341">11991 16175 855 0,'7'19'298'0,"13"37"-232"0,8 19-27 16,10 27 33-16,-3 4 2 0,-7-3-18 0,-7-10-14 31,-11-27-11-31,-2-15 6 16,3-36 41-16,2-19 11 15,5-34 4-15,-2-14-5 16,1-24-38-16,-3-11-11 0,-12-32-11 16,3-10-2-16,-16-19-7 15,0-1-7-15,5 27-12 16,-3 18-4-16,9 39-7 15,-2 20-1-15,-1 25-1 16,2 5 1-16,-2 9-7 16,3 4-5-16,3 2-3 15,-3 0 1-15,0 0 11 16,27 0 6-16,61 4 4 16,-6-4 0-16,46 0-4 15,27 0-1-15,43 3-2 16,22 3 0-16,35 1 6 15,8 0 2-15,7-6 4 16,-5-1 1-16,-24-1 1 16,-16 0 1-16,-48 4 0 15,-36 5-1-15,-59 1-2 0,-29 1-8 16,-41-4 0 0,-12-2 3-16,-8-3 7 0,-4-1 6 15,1-1-1-15,3 1-2 16,1 6-3-16,1 5-2 15,1 21 1-15,1 17 2 0,8 26 9 16,3 7 2-16,8-2 5 16,1-7-1-1</inkml:trace>
  <inkml:trace contextRef="#ctx0" brushRef="#br1" timeOffset="-116455.23">12713 16376 701 0,'-10'-19'330'0,"-3"-26"-121"16,7-3-45-16,15 0-63 15,19 4-21-15,19 13-28 16,10 12 3-16,15 15 2 15,5 15-9-15,-13 17-22 16,-6 9-10-16,-39 16-5 16,-23 8 2-16,-48 13 1 15,-22 2 4-15,-11-3-2 16,3-12-3-16,22-24-4 16,16-8-5-16,19-23-6 0,11-9 0 15,20-9-7-15,5-7 1 16,20-2 13-16,10 3 9 15,13 6 22-15,10 9 4 16,2 11-9-16,-1 4-7 16,-13 4-16-16,-11 2 3 15,-18-9-91-15,0 9-92 16</inkml:trace>
  <inkml:trace contextRef="#ctx0" brushRef="#br1" timeOffset="-115906.37">13669 16616 571 0,'4'-8'324'0,"4"-7"-46"16,-4-3-99-16,-3-6-13 15,-7-5-26-15,-6-4-19 16,-9 0-26-16,-6 1-13 15,-11 10-29-15,-10 9-14 16,-5 19-37-16,2 12-14 0,7 12-14 16,10 5 4-16,19 2 5 15,9-3 6-15,20-4 8 16,8-4 0-16,9-9 7 16,3-4 5-16,3-12 9 15,-3-2 4-15,-2-8 0 16,-4-8-3-16,-6 0-14 15,-4-5-4-15,-3 1-6 16,-3 6-4 0,-4 5-9-16,-1 10-6 0,-7 9-1 15,1 7 7-15,4 13 15 16,2 0 6-16,7 3 4 16,5-2 2-16,1-4-97 15,3-6-122-15</inkml:trace>
  <inkml:trace contextRef="#ctx0" brushRef="#br1" timeOffset="-115671.49">13826 16733 727 0,'2'0'424'0,"4"7"26"0,3 4-282 16,8 10-102-16,2 2-2 16,6 4-30-16,0 0-11 15,0-1-11-15,-2-3 1 16,-6-8-74-16,0-6-51 16,2-13-224-16</inkml:trace>
  <inkml:trace contextRef="#ctx0" brushRef="#br1" timeOffset="-115516.88">14100 16740 608 0,'-1'-3'388'0,"-4"0"-15"15,-5 4-167-15,-4 2-35 0,-9 8-48 0,-4 3-21 16,-8 5-24 0,-6 4-15-16,-4 6-30 15,2 1-8-15,1 2-47 16,7-3-69-16</inkml:trace>
  <inkml:trace contextRef="#ctx0" brushRef="#br1" timeOffset="-114828.21">14689 16636 744 0,'-1'-8'363'0,"-5"-9"-125"16,-7-2-46-16,1 1-56 15,-7-4-13-15,-10-2-17 16,-5-4-6-16,-20 4-30 16,4 9-22-16,-1 18-45 15,5 12-20-15,12 14-8 16,7 3 1-16,23 4 9 16,8-1 10-16,24-5 2 15,6-6 3-15,15-10 6 16,3-9 5-16,-2-12 10 0,-1-8 5 15,-8-12 2-15,-4-7 1 16,-10-14-4-16,-5-9-4 16,-12-13-9-1,-5-8-2-15,-8 4-9 0,-6 8-3 16,-4 25 1-16,-1 14 0 16,0 19-12-16,2 8-3 15,3 12-10-15,1 10 0 16,7 18 6-16,1 12 8 15,5 20 7-15,5 9 1 16,0-3 2-16,-2-1 2 16,0-22 3-16,0-10 2 15,1-13 9-15,6-9-12 0</inkml:trace>
  <inkml:trace contextRef="#ctx0" brushRef="#br1" timeOffset="-100893.37">15623 16428 1189 0,'-2'-1'464'0,"8"1"-292"15,18 4-78-15,33 7-67 16,22 0 10-16,27 6-23 16,-1-4-3-16,-12-7-6 15,-5 0-13-15,-17-14-155 16,-3 0-151-16</inkml:trace>
  <inkml:trace contextRef="#ctx0" brushRef="#br1" timeOffset="-100530.71">15828 16514 493 0,'-29'2'305'16,"-21"3"-44"-16,17 0-35 15,14 3-34-15,13 1-50 0,12-3-20 0,27-1-49 16,17 2-8-16,34-2-13 31,7-2-12-31,-10-3-14 0,-8 0-6 16,-20-5-14-16,-11 0-6 16,-9 0-68-16,-8-6-24 15,-16-9-39-15,-3-2 2 16,-6-6 60-16,0 1 21 0,6 6 40 15,5 2 11-15,7 10 28 16,6 10 20 0,5 11 35-16,4 5 11 15,-2 11 13-15,-7 2 7 0,-19 2 15 16,-9 0-9-16,-20-6-27 16,-3-5-25-16,0-10-78 15,1-2-133-15</inkml:trace>
  <inkml:trace contextRef="#ctx0" brushRef="#br1" timeOffset="-100019.38">17209 16239 645 0,'15'-12'373'16,"19"-8"-68"-16,1 6-53 0,0 13-105 16,-5 8-45-16,-12 16-35 15,-11 7-5-15,-17 23-3 16,-6 10-4-16,-4 8-17 16,9-8-11-16,19-16-10 15,10-11 1-15,27-20 0 16,4-10 2-16,5-14 0 15,1-13 0-15,-11-19 1 16,-4-6-1-16,-11-18 2 16,-5-2-2-16,-12 8 18 15,-3 9 14-15,-9 25 14 16,-3 13-2-16,-4 22-20 16,0 15-14-16,6 22-16 15,3 9 3-15,13 8-3 16,6 0-3-16,7-20-65 15,2-8-116-15</inkml:trace>
  <inkml:trace contextRef="#ctx0" brushRef="#br1" timeOffset="-99512.06">18062 16655 930 0,'-8'9'384'16,"-3"4"-210"-16,-15 15-110 0,3 7-8 16,-1-1-16-1,3-1-9-15,14-14-15 0,7-7 5 16,18-18 9-16,1-9 2 0,8-16 4 15,-2-6-6 1,-3-3-7-16,-1 0-4 16,-4 8 26-16,-2 7 11 15,4 14 1-15,-4 7 6 16,1 19-28-16,-2 9-14 16,-4 16-5-16,5 6-5 15,0 7-3-15,0-1-4 0,0-8-93 16,-4-6-80-16</inkml:trace>
  <inkml:trace contextRef="#ctx0" brushRef="#br1" timeOffset="-99341.72">18038 16756 1000 0,'1'2'438'15,"7"0"-142"-15,12 3-251 16,17 0-22-16,24-4-26 0,8 0-112 0</inkml:trace>
  <inkml:trace contextRef="#ctx0" brushRef="#br1" timeOffset="-99146.4">18482 16310 969 0,'7'-3'442'0,"4"-2"-104"0,15 5-277 16,13 0-13-16,15 5-8 16,8 2-15-1,2-1-15-15,-5 1-40 16,-11-2-332-16</inkml:trace>
  <inkml:trace contextRef="#ctx0" brushRef="#br1" timeOffset="-98909.05">18542 16483 687 0,'7'4'368'0,"18"4"-11"16,16 1-150-16,20 1-54 15,8-5-24-15,2-1-70 16,-7-2-15-16</inkml:trace>
  <inkml:trace contextRef="#ctx0" brushRef="#br1" timeOffset="-98464.97">19403 16347 766 0,'5'1'355'0,"3"6"-135"15,-1 32-115 1,1 15-33-16,4 22 3 0,0 7-3 0,-5-1-8 15,1-3-4 1,-3-14-22-16,-3-12-6 0,5-31 41 31,1-17 18-31,0-35 11 16,3-19 1-16,1-25-46 0,1-11-17 0,-4-31-14 16,-1-17-1-1,-8-28-1-15,-7-23-2 16,1 28-16-16,1 20-5 15,2 51-2-15,3 43-3 16,0 28-10-16,0 15 4 16,3 24-185-16,5 10-143 0</inkml:trace>
  <inkml:trace contextRef="#ctx0" brushRef="#br1" timeOffset="-97943.98">19561 15696 691 0,'-1'3'260'15,"1"2"-167"1,7 0 5-16,26-3 32 0,17 1-9 16,48-2-27-16,23 0-12 15,48 0-26-15,18 0-7 16,29 3-16-16,9-3-8 15,2 0-10-15,0-1-3 16,-19-2-3-16,-92 4 0 31,-59-1 1-31,2 1-1 0,108 9-2 0,-27 3-2 0,-54 2-1 16,-62-8 0-16,-6-4-1 16,-11-1 7-16,-11-3 17 15,-4-4 16-15,-7-1 33 16,-1-1 4-16,2 0-10 15,7 1-14-15,2 3-25 16,5 2-10-16,1 2-11 16,-1-2-7-16,0 3-10 15,12 27-1-15,21 60 31 16,-13-19-110-16</inkml:trace>
  <inkml:trace contextRef="#ctx0" brushRef="#br1" timeOffset="-97312.23">20082 16483 725 0,'-22'4'318'0,"-20"3"-133"0,-2-8-13 16,2-20-4-1,3-10 2-15,11-21-38 0,10-2-30 16,19-5-65-1,19 8-24-15,15 16-9 0,4 7 3 16,12 26 7-16,4 9 2 16,3 30-11-16,-2 11-2 15,-36 22-3-15,-23 11-1 16,-47 4-2-16,-13 2 3 16,-2-17 3-16,9-10 2 15,21-25 2-15,11-15 8 0,16-25 5 16,13-13-5-16,24-14-2 15,7-3-5 1,17 7 5-16,4 5 7 16,1 16-1-16,-3 8-5 0,-16 14-17 15,-12 8 4-15,-23 9-165 16,-4 6-391-16</inkml:trace>
  <inkml:trace contextRef="#ctx0" brushRef="#br1" timeOffset="-96834.06">20697 16736 720 0,'0'-14'376'16,"-2"-11"-77"-16,-2-5-62 16,-10-3-46-16,-7 1-20 15,-9 5-43-15,-3 3-28 0,-3 14-57 16,0 9-24-16,1 10-29 15,4 10-4-15,5 11 6 16,8 3 1-16,17 6 4 16,3-2 1-16,9-7 1 15,8-5 0-15,9-17 1 16,8-8 2-16,12-12 4 16,-5-10 2-16,-8-8 5 15,-8-1 1-15,-14 1-3 16,-2 5-5-16,-5 13-13 15,-4 9-6-15,-2 11-3 16,-1 9 3-16,3 5 9 16,3 6 4-16,13 2 1 0,5 1 1 15,6-2-178-15</inkml:trace>
  <inkml:trace contextRef="#ctx0" brushRef="#br1" timeOffset="-96646.32">20933 16767 1199 0,'3'3'468'0,"10"6"-313"16,4 6-66-16,0 10-37 16,3 3-14-16,-1 6-21 15,-2-1-6-15,-7-9-77 16,0-6-66-16</inkml:trace>
  <inkml:trace contextRef="#ctx0" brushRef="#br1" timeOffset="-96504.21">21117 16698 1066 0,'-13'2'530'16,"-7"4"-178"-16,-8 17-159 15,-9 6-46-15,-2 13-65 0,-2 6-25 16,-2 4-14-16,8-4-89 15</inkml:trace>
  <inkml:trace contextRef="#ctx0" brushRef="#br1" timeOffset="-95576.59">21662 16586 393 0,'9'4'283'0,"6"0"12"0,-9-9-39 16,-6 1-25-16,-9-6-42 0,-4-3-30 15,-16-3-67 1,-8-1-14-16,-8-2-36 0,-5 2-18 16,8 17-38-1,6 6-14-15,8 13-12 16,9 9 2-16,13 7 22 0,11 0 11 0,20-4 12 31,11-4 4-31,16-16 1 16,-1-7 0-16,4-12 7 0,-3-11 5 15,-14-14 9-15,-5-5 3 0,-12-17-5 16,-9-9-3 0,-12-11-7-1,-6-5 1-15,-11 6 6 0,1 13 7 16,-1 24 0-16,4 13-9 16,2 25-20-16,0 15-10 15,7 22-9-15,0 11 3 16,7 25 9-16,2 5 1 15,6 6 1-15,6-4 3 16,4-23 3-16,1-10 1 16,-3-23 2-16,-5-6 0 15,-7-14-41-15,-2-5-81 0</inkml:trace>
  <inkml:trace contextRef="#ctx0" brushRef="#br1" timeOffset="-95413.88">22115 16689 1084 0,'0'0'541'0,"-4"0"-175"15,0-2-190-15,2 0-177 0</inkml:trace>
  <inkml:trace contextRef="#ctx0" brushRef="#br1" timeOffset="-94859.23">23118 16487 424 0,'7'-9'245'16,"4"-14"-5"-16,2-7-4 16,-7-13 13-16,-5-3-25 15,-2-7-31-15,-6-1-15 16,-5 7-42-16,2 5-12 16,1 18-46-16,-1 9-28 0,6 18-38 15,-3 16-11-15,3 18-9 16,4 12 1-16,6 25 6 15,1 3 1 1,2-1 1-16,-3-8 1 0,-7-20-1 16,-4-11-2-16,-16-13-9 15,-4-7 0 1,-7-12 10-16,-2-4 4 0,10-13 10 16,11-3-6-16,25-1-21 15,11 4-6 1,25 0-3-16,9 9 5 15,4 5 14-15,4 2 1 0,-13 11-31 16,-13-4-69-16,-14-2-286 16</inkml:trace>
  <inkml:trace contextRef="#ctx0" brushRef="#br1" timeOffset="-94461.35">23331 15950 851 0,'-15'-19'377'0,"-25"-16"-166"15,-13 2-58-15,-24 15-74 16,-7 10-12-16,1 19-44 0,-4 16-24 0,5 24-13 16,7 8 1-1,-1 11 6-15,17 9 7 16,23 16 9-16,12 11 9 15,33 7 12-15,18-6 4 16,40-11 0-16,16-11-4 16,25-18-6-16,7-14-2 15,19-39 11-15,1-24 8 16,4-46 62-16,0-15 20 16,-31-30 18-16,-16-18 15 15,-57-21-7-15,-32-8 3 0,-56 17-30 16,-31 19-23-1,-20 33-62-15,-4 14-29 0,2 17-7 16,14 11-3-16,18 17-66 16,12 8-73-16,24 14 174 15</inkml:trace>
  <inkml:trace contextRef="#ctx0" brushRef="#br1" timeOffset="-91699.6">16867 15174 642 0,'7'10'265'16,"1"13"-120"-16,0 56-79 15,2 34-9-15,-1 66 8 16,-3 34-10-16,-6 44-15 15,-8 6-3-15,-9 8-2 16,2-17-3-16,7-38-7 16,8-12-2-16,9-51-4 15,4-18 1-15,7-40-70 16</inkml:trace>
  <inkml:trace contextRef="#ctx0" brushRef="#br1" timeOffset="-91057.96">16711 15196 753 0,'-9'-7'296'16,"-7"-6"-183"0,11 12-123-16,5 2-19 0,20 10-1 15,11-1 7-15,33-1 27 32,23 1 6-32,46-8 16 15,48-2 12-15,64-7 18 0,38-2 7 16,73-6-10-16,20 3-11 15,51 2-17-15,17-3-8 16,18 2-4-16,4-1 0 0,-23 2 3 16,-19 2-1-1,-42 10-1-15,-31 5-3 16,-65 6-5-16,-45 3 67 0,-64 2-232 16</inkml:trace>
  <inkml:trace contextRef="#ctx0" brushRef="#br1" timeOffset="-90546.72">22231 15227 601 0,'5'-5'259'0,"5"1"-151"16,0 6-60-16,5 15-48 16,2 17-6-16,-5 36 6 15,0 24 1-15,-6 40 4 16,-9 31 3-16,-6 34 8 15,-8 20 5-15,-3 14 12 16,9-7 11-16,11-13 38 16,5-22 21-16,10-18 14 15,3-10-4-15,0-35-38 16,-2-14-21-16,0-35-20 16,-6-21-5-16,-7-25-148 15</inkml:trace>
  <inkml:trace contextRef="#ctx0" brushRef="#br1" timeOffset="-89909.05">16649 17679 908 0,'13'-6'367'15,"10"-6"-175"-15,44 7-187 0,27 4-20 16,57 3 12 0,34 3 3-16,54 4 6 0,26 2-2 0,62-6 3 15,26 3 1 1,53-8 16 0,22-3 13-16,21-1 8 0,-4-1 6 15,-34-1 1 1,-16 4 9-16,-68 3 5 15,-23 3-5-15,-52 4-15 0,-24 2-23 16,-36-5-12 0,-16 1-1-16,-16 1 0 15,-14-2 1-15,-33 3 0 16,-18-1 1-16,-48-2-2 0,-24 4 4 16,-30-6 4-16,-18-3 3 15,-21-2 7-15,-10-4-57 16</inkml:trace>
</inkml:ink>
</file>

<file path=ppt/ink/ink7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9:19:20.941"/>
    </inkml:context>
    <inkml:brush xml:id="br0">
      <inkml:brushProperty name="width" value="0.05292" units="cm"/>
      <inkml:brushProperty name="height" value="0.05292" units="cm"/>
      <inkml:brushProperty name="color" value="#7030A0"/>
    </inkml:brush>
  </inkml:definitions>
  <inkml:trace contextRef="#ctx0" brushRef="#br0">12968 11577 605 0,'0'0'336'16,"-6"-5"-49"-16,1 4-46 0,3 9-66 15,-6-9-31-15,-1 2-56 16,0-1-21-16,-4 0-32 16,1 4-11-16,1 2-15 15,-1-1-6-15,4 1-20 16,-1-1-68-16,4 1-185 16,3-2-234-16</inkml:trace>
  <inkml:trace contextRef="#ctx0" brushRef="#br0" timeOffset="190.41">12778 11726 562 0,'-5'4'285'0,"-2"3"-96"16,-1-1-92-16,0-2-31 15,6-2-46-15,0-1-37 16</inkml:trace>
  <inkml:trace contextRef="#ctx0" brushRef="#br0" timeOffset="368.92">12689 11879 445 0,'-4'9'299'0,"-3"4"2"0,6 2-126 16,-2-5-35-16,-1-7-63 16,2-2-31-16,2-3-36 15,0 0-12-15,0 1-152 16,0 0-147-16</inkml:trace>
  <inkml:trace contextRef="#ctx0" brushRef="#br0" timeOffset="585.11">12710 12026 470 0,'2'10'297'16,"-3"6"-26"-16,0-2-87 15,-3-1-35-15,-1-8-59 0,7 5-27 16,-1-8-40-16,1-2-11 16,-2 0-77-16,0-1-55 0,0 0-148 15,0-1-104-15</inkml:trace>
  <inkml:trace contextRef="#ctx0" brushRef="#br0" timeOffset="672.73">12730 12159 452 0,'0'7'260'0,"7"9"-29"15,-2-2-36 1,-2-1-61-16,5-2-27 16,2-5-47-16,0 0-19 15,-1-4-28-15,-2 1-35 16,-3-3-178-16</inkml:trace>
  <inkml:trace contextRef="#ctx0" brushRef="#br0" timeOffset="867.48">12886 12302 682 0,'2'4'343'0,"4"7"-108"15,0 0-52-15,-2-3-79 16,1 0-32-16,2-4-44 15,-1-1-13-15,3-3-80 16,-1 0-99-16</inkml:trace>
  <inkml:trace contextRef="#ctx0" brushRef="#br0" timeOffset="990.97">13066 12373 524 0,'4'2'353'16,"4"1"16"-16,1 1-185 0,-1-1-43 15,2 0-66-15,0-2-26 0,-2-2-36 16,2-4-11 0,-3-2-166-16,1 0-215 15</inkml:trace>
  <inkml:trace contextRef="#ctx0" brushRef="#br0" timeOffset="1090.57">13224 12374 598 0,'3'1'357'0,"4"1"-46"0,-3-2-156 16,-4 0-47-16,0-1-65 16,0 0-20-16,0 0-42 15,6-2-93-15</inkml:trace>
  <inkml:trace contextRef="#ctx0" brushRef="#br0" timeOffset="1229.73">13363 12279 716 0,'1'-2'435'0,"3"0"-51"16,-2-2-173-16,-2 3-57 16,0 0-84-16,0 0-29 15,0 1-85-15,0-1-96 16</inkml:trace>
  <inkml:trace contextRef="#ctx0" brushRef="#br0" timeOffset="1382.6">13492 12135 1001 0,'-2'-3'466'15,"-1"0"-196"-15,-1-2-83 0,4 3-102 16,0 1-38-16,0 0-90 16,0 0-81-16</inkml:trace>
  <inkml:trace contextRef="#ctx0" brushRef="#br0" timeOffset="1523.49">13521 11979 1057 0,'0'-4'485'16,"-1"-5"-216"-16,1 5-143 0,0 1-44 16,1 0-54-16,-1 2-22 15,0 0-194-15,0 0-244 16</inkml:trace>
  <inkml:trace contextRef="#ctx0" brushRef="#br0" timeOffset="1661.75">13544 11856 772 0,'-2'-1'466'16,"-3"-4"-26"-16,2 2-260 0,-1-1-58 15,1-1-81-15,2 0-35 16,0-1-175-16,-2-2-213 15</inkml:trace>
  <inkml:trace contextRef="#ctx0" brushRef="#br0" timeOffset="1797.53">13439 11744 1129 0,'-3'-2'480'0,"-3"-5"-275"15,1 2-43-15,1 0-80 16,2-1-34-16,0 1-55 15,2 0-83-15,-1 1-262 16</inkml:trace>
  <inkml:trace contextRef="#ctx0" brushRef="#br0" timeOffset="1970.94">13332 11661 948 0,'-7'-1'475'0,"-2"-2"-175"15,2-2-114-15,-1 2-49 16,7-2-76-16,-3 0-30 15,3 3-55-15,1 2-80 16,0-1-373-16</inkml:trace>
  <inkml:trace contextRef="#ctx0" brushRef="#br0" timeOffset="2113.97">13231 11583 763 0,'-3'-2'436'0,"-2"-7"-84"0,2 3-130 15,-2-1-42-15,-1 0-57 16,6 7-23-16,-6 0-39 16,6 1-15-16,-1-1-28 15,0 0-8-15,0 0-9 16,-1 0-42-16,1 0-162 16</inkml:trace>
  <inkml:trace contextRef="#ctx0" brushRef="#br0" timeOffset="3185.53">13174 10972 847 0,'-6'0'429'0,"-1"-4"-158"16,3 7-100-16,-3 2-44 0,10 9-74 16,-3 4-28-16,8 9-11 15,5 9 2-15,-2 10 0 16,-7 3-2-1,1-2-5-15,-2-2-1 0,-4-14-4 0,5-2-83 16,-3-12-220-16</inkml:trace>
  <inkml:trace contextRef="#ctx0" brushRef="#br0" timeOffset="3442.8">13016 11251 733 0,'8'0'318'0,"7"-4"-138"0,14-4-58 16,11-3 10-16,2-7-4 15,-1-1-22-15,-1-3-44 16,-8 0-16-16,-2 4-19 16,-1 1-5-16,-11 5-4 15,-5 0-3-15,-6 5-6 16,-4 4-6-1,-3 3-14 1,0 5-23-16,-1-5-70 0,0 0-57 0,0 0-276 0</inkml:trace>
  <inkml:trace contextRef="#ctx0" brushRef="#br0" timeOffset="3704.55">13298 11027 909 0,'-6'2'408'0,"-8"3"-192"15,-1 5-65-15,1 4-72 16,-4 7-18-16,-1 8-26 15,1 3-10-15,-2 2-10 16,-2-6-5-16,4-6-5 16,3-8-4-16,6-6-33 15,9-3-59-15,1-5-232 16</inkml:trace>
  <inkml:trace contextRef="#ctx0" brushRef="#br0" timeOffset="3996.95">13093 11099 793 0,'-3'0'399'16,"1"2"-123"-16,-2-2-83 15,4 0-79-15,0 0-21 0,1 0-24 16,26 13-13-16,36 19-16 15,-29-16-3-15,0 8-8 16,-4 2-3-16,-5 0-2 16,-1 3-4-16,-8-6-2 15,-1-2-3-15,-4-5-5 16,-3-7-2-16,-4-5-55 16,-3-4-102-16</inkml:trace>
  <inkml:trace contextRef="#ctx0" brushRef="#br0" timeOffset="5333.72">1656 12867 434 0,'0'-1'269'0,"0"-2"1"0,0 5-83 16,0-2-61-16,0 4-6 15,1 23-22-15,5 32-16 16,-6-25-20-16,0 6-8 15,0 0-16-15,0 5-7 16,2-7-17-16,4 0-7 16,2-8 10-16,1-9-75 15,0-9-279-15</inkml:trace>
  <inkml:trace contextRef="#ctx0" brushRef="#br0" timeOffset="5804.35">1614 13076 321 0,'11'0'213'0,"19"-2"12"16,-1-4-33-16,13-1-41 16,-1-4-32-16,0-1-53 15,2 0-12-15,-10 2-29 16,-1-2-6-16,-12 5 1 15,-5 4 1-15,-7-4 2 16,-2 2 0-16,-8-3-6 0,-2 0-3 16,-6-1-8-16,-3 1-1 15,-2 3-2-15,-2 1-1 16,1 4-2-16,-2 6-1 16,0 3 2-16,-3 10 4 15,-8 6 11-15,-2 0 8 16,-5 8 11-16,-2 0 3 0,5 5 0 15,2-4-5-15,8-6-6 16,8-6-5-16,3-15-7 16,5-1-3-16,2-10-15 15,2-5-15-15,6-6-72 16,-1-5-60-16,6-6-240 16</inkml:trace>
  <inkml:trace contextRef="#ctx0" brushRef="#br0" timeOffset="5944.94">1603 12984 277 0,'-2'-8'229'0,"2"-5"78"16,-3 1-42-16,6 9-50 16,0 4-34-16,-1 4-66 15,-2-5-20-15,0 0-26 16,6 23-3-16,47 32-4 16,-23-28-2-16,5 1-7 15,2-2-4-15,1 0-7 0,-4-4-7 16,-5-6-8-16,-3-4-3 15,-8-8 4-15,-4 1-88 16</inkml:trace>
  <inkml:trace contextRef="#ctx0" brushRef="#br0" timeOffset="6630.2">2197 12926 644 0,'-4'1'344'0,"-3"-1"-107"15,4 14-102-15,-1 7-35 0,4 14-37 0,0 10-6 16,1 23-9-16,5 6-5 15,2 9-16 1,0 1-4-16,-1-19-7 0,-1-5-2 16,-6-21 0-1,0-5-2-15,2-14-47 16,-2-8-78-16</inkml:trace>
  <inkml:trace contextRef="#ctx0" brushRef="#br0" timeOffset="6766.87">2209 13253 924 0,'0'0'385'0,"4"2"-202"16,11-1-125-16,8 1-23 16,9-1-15-1,4-1-7-15,3 0-6 0,-1 0-46 16</inkml:trace>
  <inkml:trace contextRef="#ctx0" brushRef="#br0" timeOffset="7139.9">2637 12986 838 0,'-10'-4'406'0,"-10"1"-149"15,3 8-129-15,-4-4-36 16,4 11-50-16,-1 1-18 0,8-4-28 15,4 4-13-15,12-3-11 16,4 0-2-16,5-1 9 16,1-3 9-16,2-1 9 15,-2-2 4-15,-2-3 4 16,-3-3 1-16,-6 1 4 16,-2 1 1-16,-4 3 2 15,0-2-1-15,0 0-3 16,-15 6 0-16,-37 17-6 15,34-10-3-15,7-1-8 16,5 5-3-16,8 0 2 16,1 2 6-16,8 0 12 15,8-2 7-15,1-6 3 16,7-3-4-16,5-6-4 16,0-4-3-16,5-4-109 15,-4-6-347-15</inkml:trace>
  <inkml:trace contextRef="#ctx0" brushRef="#br0" timeOffset="7608.55">2914 13057 933 0,'11'3'354'0,"6"-2"-234"0,15 1-79 16,8 0 10-16,-1-2 0 15,6 4-5-15,-6-4-17 16,-5-1-5-16,-4-4-6 16,-7-1 1-16,-4 1-7 15,-8 0-26-15,-11-2-75 16,-5 1-38-16,-14 3-38 15,-2 1 22-15,-3-2 67 16,-1 6 36-16,2 1 43 16,7 2 16-16,6 9 32 15,6-1 12-15,5 5 21 16,1 0 3-16,5 1-4 16,-2 2-3-16,2 3-5 15,-1 2-5-15,-4-2-18 16,1-1-8-16,-1-8-18 0,-1-4-8 15,1-4-74-15,1-2-118 16</inkml:trace>
  <inkml:trace contextRef="#ctx0" brushRef="#br0" timeOffset="7955.62">3367 13152 465 0,'1'-4'302'16,"-1"-7"-22"-16,-5 4-56 16,-4 1-14-16,-7 2-64 0,-4 4-33 15,1 9-68 1,3 1-24-16,6 8-29 16,8 3-9-16,2 5-10 15,5 3 0-15,10-3 11 16,5 0 7-16,15-8 14 0,2-4 7 15,-4-11 17 1,-2-6 15-16,-3-15 43 16,-5 0 25-16,-10-8 27 15,-6-2-3-15,-12 0-8 0,-6 2-16 16,-6 6-34-16,-6 0-13 16,-11 9-49-16,-2 6-20 15,-9 5-141-15,5 14-44 16</inkml:trace>
  <inkml:trace contextRef="#ctx0" brushRef="#br0" timeOffset="8475.46">3949 13003 915 0,'2'7'364'0,"-1"8"-238"15,3 10-68-15,2 24-41 16,2 10 5-16,1 27 9 16,-2 5-2-16,1 3-7 15,2-7-3-15,-1-21-6 16,2-8 1-16,-4-20-1 15,-4-10 2-15,1-11 5 16,-4-8-39-16,-1-11-174 0</inkml:trace>
  <inkml:trace contextRef="#ctx0" brushRef="#br0" timeOffset="8633.48">3986 13301 768 0,'7'3'293'0,"8"1"-184"15,5-1-47-15,6-4-7 16,4 0-10-16,4-2-29 16,2 1-7-16</inkml:trace>
  <inkml:trace contextRef="#ctx0" brushRef="#br0" timeOffset="9147.1">4450 13060 709 0,'-13'-5'389'16,"-13"-8"-88"-16,-1 5-135 15,-2 3-40-15,3 2-74 16,4 4-31-16,10 5-40 0,5 2-14 16,8 3-7-16,5 0 1 15,8 4 16-15,3-3 9 16,6-2 13-16,2-2 2 15,-2-3 6-15,5-2 1 16,-14-3 4-16,1 0 3 16,-12-3 9-16,-5 3 2 15,-5 0 1 1,-12-3-3-16,-7 9-14 0,-4-2-5 16,0 8-11-16,5 4-4 15,9 5-9-15,4 3-2 0,12-1 0 16,5 2 2-16,11-5 13 15,6 0 6 1,7-8 9-16,2-3 5 16,2-10 2-16,-2-5 0 0,-8-7 1 15,0-5 0-15,-4-3-3 16,-1-3 1-16,-3-4 1 16,-4 2 2-1,-4 5 2-15,-4 6-2 0,-5 8 0 16,2 7-3-16,-5 6-6 15,-2 3-1-15,6 13-7 16,-1 2 1-16,3 5-1 16,2 3 0-16,2-1-1 15,0-3 0-15,-2-5-26 0,2-6-57 16,0-12-264 0</inkml:trace>
  <inkml:trace contextRef="#ctx0" brushRef="#br0" timeOffset="9272.41">4573 12969 960 0,'-5'-11'455'0,"-4"-8"-202"15,5 8-60-15,4 9-115 0,1 2-49 0,3 3-42 32,-4-3-94-32</inkml:trace>
  <inkml:trace contextRef="#ctx0" brushRef="#br0" timeOffset="9631.64">4808 13137 529 0,'-3'0'304'0,"-7"-6"-35"15,1 2-84-15,-6 4-89 16,-1 2-30-16,2 8-45 15,2 9-12-15,8 3-12 16,4 1-5-16,7 3-1 16,5 1 0-16,7-8 6 15,-1-3 9-15,5-6 27 16,-1-9 17-16,0-4 19 16,1-2 20-16,-2-7 20 15,-6-3 6-15,-8 1 17 16,-1-2-14-16,-13-1-30 15,-7 3-20-15,-6-3-36 16,-6 1-16-16,3 2-104 16,4 3-90-16</inkml:trace>
  <inkml:trace contextRef="#ctx0" brushRef="#br0" timeOffset="9885.75">4996 13121 948 0,'2'0'410'0,"-1"2"-200"15,6 6-63 1,3 6-42-16,0 4-15 16,2 8-33-16,-1 1-7 0,-2 3-26 15,0 0-9-15,4-5-6 16,-6-6 3-16,1-11 11 15,0-5 11-15,0-9 11 16,2-7 1-16,3-10-3 16,0-1-7-16,-2-5-14 15,0 3-4-15,-4 1-8 16,-3 5-5-16,-4 6-69 16,0 2-111-16</inkml:trace>
  <inkml:trace contextRef="#ctx0" brushRef="#br0" timeOffset="10292.31">3633 12600 489 0,'0'0'280'0,"0"-1"-67"16,1 1-68-16,-1 0-78 0,0 0-25 16,7 23-7-1,14 34-7-15,-17-30-9 16,2 0-3-16,-3-7 0 0,-2-5 1 15,0-9-166-15</inkml:trace>
  <inkml:trace contextRef="#ctx0" brushRef="#br0" timeOffset="10464.11">3756 12554 777 0,'-1'0'400'16,"0"0"-137"-16,-4 2-61 15,4-2-94-15,0 5-39 0,0 20-31 16,0 28-10 0,5-30-14-16,1 1-4 0,8-1 11 15,2-4-110-15</inkml:trace>
  <inkml:trace contextRef="#ctx0" brushRef="#br0" timeOffset="11069.63">5229 12707 482 0,'0'-2'267'0,"4"0"-41"15,2 0-20-15,-6 2-51 0,0 0-23 16,0 0-43-16,0 0-14 16,1 0-27-1,4 16-10-15,24 38-19 0,-33-26-7 16,2 2-5 0,1 0-3-16,1-7-99 0,2-8-98 15</inkml:trace>
  <inkml:trace contextRef="#ctx0" brushRef="#br0" timeOffset="11200.34">5363 12705 889 0,'-1'1'356'16,"1"9"-220"-16,1 2-50 0,4 10-31 15,1 4-2-15,-2 3-8 16,3 2-8-16,-3-3-16 15,0-3-4-15,0-5-41 16</inkml:trace>
  <inkml:trace contextRef="#ctx0" brushRef="#br0" timeOffset="12110.09">6039 13048 462 0,'-7'-8'326'16,"-2"-5"10"-16,-10 3-133 0,1 1-40 0,0 9-73 31,-2 4-35-31,4 8-39 15,-1 1-15-15,6 3-21 16,4-1-6-16,13 2-4 16,9 5 1-16,1-7 14 15,4 0 6-15,-2-5 9 16,-3-5 3-16,-1-3 2 0,-1 2-1 16,-9-7-6-16,-4 2-12 15,-12-2-3-15,-7-2-1 16,-10 3 10-16,-1 2 9 15,-1 0 14-15,4 4 9 16,5 3 2-16,9 1-3 16,11 10-14-16,5-2-9 0,9 5-1 15,10 1 2-15,-2-5 8 16,1 0 0 0,2-6 0-16,-8-6 1 15,7-7-50-15,2-6-160 0</inkml:trace>
  <inkml:trace contextRef="#ctx0" brushRef="#br0" timeOffset="12151.54">5942 12903 988 0,'-7'-8'446'0,"-1"-5"-210"0,1 7-78 16,0 2-106-1,7 4-36-15,2 3-38 0,0 3-101 16</inkml:trace>
  <inkml:trace contextRef="#ctx0" brushRef="#br0" timeOffset="12308.04">6108 13045 263 0,'27'18'173'0,"18"17"-6"16,11 15-68-16,0 2-13 0,-7 14-36 15,-6-1-16 1,-18-8 42-16,-5-4 5 0,-6-18 7 15,2-11 2-15,-6-18-103 16,0-5-174-16</inkml:trace>
  <inkml:trace contextRef="#ctx0" brushRef="#br0" timeOffset="12506.73">6395 13063 782 0,'-4'-7'374'0,"-1"-4"-118"0,-1 7-34 16,1 10-61-1,0 4-34-15,-10 8-64 0,0 8-13 16,-6 16-8-16,-4 7 0 16,-11 14-11-16,4 5-5 15,-3-7-11 1,4-3-5-16,9-17-5 0,-2-11-7 0,10-12-99 16,4-9-64-1</inkml:trace>
  <inkml:trace contextRef="#ctx0" brushRef="#br0" timeOffset="13211.28">6657 13198 557 0,'-1'-11'311'0,"0"-8"-67"16,1 2-77-16,-1-1-15 16,1 3-22-16,-4 1-4 15,-9 0-19-15,-2 2-15 16,-12 4-33-16,-3 5-23 0,2 3-34 16,2 7-10-16,8 5-15 15,4 1-9-15,6 9-2 16,3-1 2-16,13 6 7 15,7 1 9-15,12-7 12 32,4-3 4-32,1-10 3 0,-1-6 3 15,-8-5 5 1,-1-7 2-16,-6-5 2 16,-5-3 0-16,-1-1-3 15,-4 1-1-15,-8-2 0 16,-2 4-1-16,-3 5-5 15,-4 4-5-15,6 7-16 16,0 0-8-16,6 8-7 16,4 3 1-16,9 5 7 0,7 3 7 15,6-1 10-15,4-4 4 16,4-6 7-16,-5-7 5 16,-5-8 8-16,-3-5 3 15,-5-6 6-15,-4-3 1 0,-3 4 10 16,-4-5 16-16,-6 4 31 15,0 4 7 1,0 7-3-16,-2 4-23 0,1 10-40 16,1 6-14-16,3 9-14 15,3 8 0-15,2 10-2 16,2 6 3-16,2 10-2 16,-2 0 1-16,-1-3 2 15,-2-7 0-15,-2-17 0 16,4-3-3-16,-1-16-99 15,0-5-70-15,-3-9-361 16</inkml:trace>
  <inkml:trace contextRef="#ctx0" brushRef="#br0" timeOffset="13335.93">6960 13255 962 0,'0'1'376'0,"5"3"-236"16,2 3-54-16,8 2-32 0,3-3-6 15,4-3-23 1,1-2-7-16,5-4-95 0</inkml:trace>
  <inkml:trace contextRef="#ctx0" brushRef="#br0" timeOffset="13728.64">7391 13042 1008 0,'-3'-10'133'15,"1"3"-33"-15,-5-6 97 16,-8-2-21-16,-4 7-69 16,-4 1-29-16,0 7-51 15,0 3-18-15,7 11-30 0,1 1-4 16,9-2-2-16,7 7 1 16,6-8 12-16,9 1 0 15,4 5 7-15,0-6 2 16,-3 0 6-16,-2-3 1 15,-7-7 3-15,0-2 1 16,-8-2 5-16,0 0 0 0,-8-1-1 16,-2 1-2-16,-5 2-5 15,-2 4-5-15,2 0-6 16,-3 3-3-16,8 6-1 31,0 0 3-31,12 4 2 0,2 1 3 0,9 0 3 16,3 0 4-16,4-5 14 15,2-2 11-15,-1-3 21 16,1-3 4 0,-3 0-4-16,0-5-6 0,-5-6-18 15,0-2-31-15</inkml:trace>
  <inkml:trace contextRef="#ctx0" brushRef="#br0" timeOffset="14757.86">1574 14028 734 0,'1'2'351'15,"-2"2"-131"-15,4 10-132 16,6 2-33-16,-7 15-20 16,0 2-2-16,0 5-7 15,0-2-4-15,0-15-4 16,3-5-1-16,-1-14 1 16,4-4 0-16,1-14-5 15,5-6-1-15,5-8-8 0,-1-3-2 16,5 10-2-16,0 3-3 15,-1 11-3-15,1 10-1 16,-2 6 6-16,-4 4 3 16,-4 10 10-16,-3 2 3 15,-5 8-1-15,-3 2 1 16,-2-7-3 0,-2-4-1-16,0-8-8 0,0-6-79 0</inkml:trace>
  <inkml:trace contextRef="#ctx0" brushRef="#br0" timeOffset="14916.9">1750 13796 970 0,'-4'-4'445'16,"-2"-4"-175"-16,5 9-188 15,-1 1-43-15,5 9-39 16,4 0-11-16,3 6-72 15,6 4-143-15</inkml:trace>
  <inkml:trace contextRef="#ctx0" brushRef="#br0" timeOffset="15342.55">2090 14068 620 0,'-10'4'312'0,"-14"5"-92"0,0 6-66 15,4 2-65-15,0 1-28 0,14 2-39 16,6 2-11-16,12 1-6 16,6 0 2-1,2-5 10-15,5-2 5 0,-4-7 8 16,1-1 6-1,-3-8 5-15,-5-2 7 16,-5-6 9-16,-2-6-1 16,-6-7 0-16,-2-8-9 15,-10-7-13-15,-1-4-4 16,0 1-14-16,3-2-5 0,5-11-11 16,8-1-7-16,3-7-6 15,8 8-3-15,8 14-6 16,-1 8-3-16,11 22-6 15,-6 4 9-15,2 12-230 0</inkml:trace>
  <inkml:trace contextRef="#ctx0" brushRef="#br0" timeOffset="15700.24">2286 14086 897 0,'2'1'353'0,"2"4"-221"0,1 5-36 16,-3 7-11-16,2 9-14 16,-4 2-27-16,0 1-5 15,0-8-7-15,0-5-6 16,2-9 3-16,0-7 2 15,5-9-4-15,4-5-4 0,2-7-10 16,5 0-9 0,1 2-3-16,1 0 3 0,-2 10 10 15,0 3 6-15,-5 9 13 16,0 5 8-16,-3 6 8 16,0 3 4-16,-5 3 0 15,2 0-7-15,-2-1-15 16,0-4-7-16,-3-1-14 15,-1-8 21-15,8 1-394 16</inkml:trace>
  <inkml:trace contextRef="#ctx0" brushRef="#br0" timeOffset="16284.98">3068 14095 506 0,'1'-10'301'0,"3"-9"-67"16,14 1-49-16,5 0-21 15,13 0-61-15,3-3-25 16,3 9-33 0,0 0-8-16,-4 13-10 15,-1 12 1-15,-6 12 3 0,-5 6 0 16,-8 14 0-16,-7 4-1 16,-6-1-5-16,1-1-4 0,-8-15-7 15,2-7-2-15,-1-14-1 16,-3-5 5-1,1-10-5-15,-5-7-16 16,-3 0-15-16,-3-4-12 16,-2 2-2-16,-1-1 13 15,-1 8 5-15,-3 6 3 16,-3 12 2-16,-3 5 2 0,-4 4 9 16,0 2 2-16,3-7 2 15,4-2-2-15,12-11-90 16,7-5-85-16</inkml:trace>
  <inkml:trace contextRef="#ctx0" brushRef="#br0" timeOffset="16644.98">3775 14191 365 0,'6'7'273'0,"5"5"-3"15,-11 0-37-15,-6-2-17 16,-4 3-56-16,-8 0-22 16,-11-4-55-16,-1-5-23 0,-6-4-25 15,3-2-7-15,7-5-15 32,8 3-7-32,6-3-10 15,5 2-10-15,8 0-10 16,3 0 1-16,5-1 5 0,4 0 7 15,8 6 14-15,0 5 5 16,8 9 8-16,1 2 0 16,-6 3 4-16,-2 3 0 15,-4-2-4-15,-4 3 1 16,-3-7-7-16,-1 0-12 0,-4-6-264 16</inkml:trace>
  <inkml:trace contextRef="#ctx0" brushRef="#br0" timeOffset="16803.17">3693 14011 1091 0,'-5'-4'470'0,"-6"-6"-244"16,4 5-71-16,1 3-83 15,2-1-32-15,5 1-42 0,-1 1-126 16</inkml:trace>
  <inkml:trace contextRef="#ctx0" brushRef="#br0" timeOffset="17010.26">3939 13997 662 0,'0'3'334'0,"6"6"-59"0,5 9-167 15,7 15-36-15,2 3 21 16,-5 16 19-16,-5 2-3 0,-1 15-32 16,-4 5-18-1,-3-5-30-15,3 2-10 0,-8-21-5 16,-1-6-2 0,-1-14-4-16,3-6 21 0,-2-10-154 15,-5-8-134-15</inkml:trace>
  <inkml:trace contextRef="#ctx0" brushRef="#br0" timeOffset="17355.61">3970 14111 707 0,'11'-18'336'0,"10"-22"-113"16,5 12-89-16,2 2-30 16,3 8-9-1,-3 5-20-15,-5 13-24 0,-5 5-4 16,-15 10-14-16,-3 10-3 15,-15 0-3-15,-4 2-3 16,-5-9-6-16,4-3 2 16,7-8-1-1,3-3-10-15,15-3-30 16,-1-3-11-16,5-4-13 0,9 2 3 16,9 4 20-16,5 0 4 15,1 10 8-15,-6 0 2 16,-17 5 11-16,-10 6 8 15,-17 0 11-15,-7-2 6 0,-8-3-4 16,-1-3-2-16,3-7-120 16,7-2-103-1</inkml:trace>
  <inkml:trace contextRef="#ctx0" brushRef="#br0" timeOffset="17981.47">4539 14112 643 0,'-4'-6'339'16,"-6"-5"-81"-16,5 5-47 16,-6 2-71-16,-1-1-34 15,0 2-59-15,-4-1-20 16,2 2-30-16,1 8-12 15,6 6-10 1,7 3-1-16,11 4 1 16,5-6 5-16,-2-2 8 15,1-4 7-15,-3-1 6 0,1-2 5 16,2 0 3-16,-6-3 2 16,-9-5 7-16,-3 3-1 15,-11-6-5-15,3 5-1 16,-7 0-7-16,-1-1 0 15,-4 4-3-15,-3 2-1 0,9 8-6 16,0 2 0-16,9 7 0 16,4 5-1-16,4-3 0 15,9 2 1-15,7-2 3 16,8-5 2-16,2-6 6 16,-3-7 4-16,0-6 4 15,-3-8 2-15,-1-4 0 16,3-5 0-16,0 0-3 15,-5 1-2-15,-3 0 2 16,-3 2 1-16,-8 1 5 16,2 3 7-16,-5 4 17 15,-1 6 7-15,1 2-3 16,0 5-6-16,0-5-14 0,0 0-6 16,3 23 1-16,6 30 4 15,0-34-2-15,-2 1-1 16,0-8-5-1,-2-5-7-15,1 0-90 0</inkml:trace>
  <inkml:trace contextRef="#ctx0" brushRef="#br0" timeOffset="18578.18">5214 14108 646 0,'-5'2'328'0,"-5"1"-76"16,-3 8-153-16,-2 3-25 15,6 11-43-15,6 6-15 16,9 8-9-16,9 3 1 16,8-6 14-1,5-8 9-15,8-9 17 0,4-12 11 16,5-12 30-16,-8-8 12 0,-7-12 1 16,-13-3-6-16,-8-5-29 15,-4-2-18-15,-9 3-20 16,2 0-8-16,-8 6-66 15,6 9-66-15</inkml:trace>
  <inkml:trace contextRef="#ctx0" brushRef="#br0" timeOffset="18874.56">5561 14263 285 0,'0'7'184'0,"-3"4"6"0,-1 1-21 16,-4-4-29-16,0-5-20 15,-3-6-33-15,3-4-9 16,6-9-23-16,0-1-11 16,6-5-22-16,5-3-6 15,1-3 14-15,9 5 21 0,3 3 29 16,-1 4 18-16,1 13 11 15,-6 2-10-15,0 13-8 16,0 7-10-16,-8 7-26 16,0 5-8-16,-7-2-20 15,-1 4-8-15,0-8-11 16,4-4 1-16,6-9-179 16,3-8-229-16</inkml:trace>
  <inkml:trace contextRef="#ctx0" brushRef="#br0" timeOffset="19053.24">5908 13970 1008 0,'4'5'411'15,"3"5"-229"1,-1 7-32-16,-7 2-28 0,-3-2-26 15,-1 3-55-15,0-1-2 0,1 2-275 16</inkml:trace>
  <inkml:trace contextRef="#ctx0" brushRef="#br0" timeOffset="19458.46">6270 14277 459 0,'2'-3'253'16,"4"-9"-19"-16,-4-1-62 15,-2 0-17-15,-1-4 11 16,-12 0 2-16,-2 1-11 15,-11 0-27 1,-1 4-23-16,-3 5-49 0,0 5-17 16,5 8-37-16,2 5-16 15,8 9-9-15,7 5 0 16,9 8 10-16,3-2 7 16,13 2 3-1,0-3-1-15,6-8 1 0,2-5 1 16,6-7 1-16,3-8 0 15,2-7 5-15,-4-5 1 0,-8-11-21 16,-4-3-66-16,-8-3-232 16</inkml:trace>
  <inkml:trace contextRef="#ctx0" brushRef="#br0" timeOffset="19575.09">6244 13999 841 0,'-2'-5'440'0,"-5"-5"-102"0,0 1-64 15,3 4-96-15,0 7-43 16,3 7-72-16,1 6-31 16,2 3 28-16,3 3-138 15</inkml:trace>
  <inkml:trace contextRef="#ctx0" brushRef="#br0" timeOffset="20099.69">6462 14139 948 0,'-6'11'354'0,"-7"15"-264"16,2 6-32-16,9 7-14 0,4-1-1 15,12 3 7 1,4-7 8-16,12-7 14 0,3-9 1 16,6-12-11-1,0-6-10-15,-10-12-14 16,-4-4-5-16,-7-8-7 15,-3-1-4-15,-3-7-66 16,-1 0-61-16,-7 2-141 16,-1 3-95-16</inkml:trace>
  <inkml:trace contextRef="#ctx0" brushRef="#br0" timeOffset="20340.97">6582 14136 741 0,'-7'4'343'16,"-6"1"-148"-16,4 10-67 16,3 6-26-16,3 9-26 15,3 8-16-15,7 19-6 16,0 4 2-16,2 8-8 15,0-1-8-15,-4-11-14 16,-2-7-10-16,1-7-4 16,-1-8-2-16,2-10 0 15,0-4-36-15,0-14-287 16</inkml:trace>
  <inkml:trace contextRef="#ctx0" brushRef="#br0" timeOffset="20729.2">6757 14216 621 0,'5'0'300'16,"10"1"-70"-16,2 7-106 0,-1 11-36 15,3 3 7 1,-9 2 5-16,3-1-9 0,-4-1-19 15,-7-6-9 1,0-7-25-16,-7-3-4 0,5-6 7 16,-4-6 2-16,2-9-7 15,3-1-10-15,5-7-27 16,3-1-8-16,9 3-3 0,-6 1 0 16,1 5 8-1,0 4 4-15,-1 10 5 0,2 1 7 16,-1 8 12-16,1 2 3 15,-7 3 9-15,2 3 0 16,-3 8 0-16,-6 4-2 16,0 5-11-16,-5 1-7 15,-1-4-58-15,6-3 105 16</inkml:trace>
  <inkml:trace contextRef="#ctx0" brushRef="#br0" timeOffset="21234.4">7413 14111 644 0,'3'-2'351'0,"-3"-4"-27"15,3 6-144-15,-3 0-85 16,0 0-24-16,1 30-38 31,-1 56 7-31,-3-18 24 0,0 6 1 16,2-6-16-16,4-3-11 15,-1-18-22-15,3-9-5 0,1-12-7 16,0-9-78-16,-5-10-422 0</inkml:trace>
  <inkml:trace contextRef="#ctx0" brushRef="#br0" timeOffset="21418.37">7402 14324 782 0,'9'3'334'16,"7"-1"-145"-16,9 0-132 16,7 4-1-16,3-4-16 0,1 1-10 15,-4-3-15-15,2-5-3 16,0-6-268-16</inkml:trace>
  <inkml:trace contextRef="#ctx0" brushRef="#br0" timeOffset="21943.73">7897 14187 538 0,'-1'4'279'0,"0"0"-68"16,1 5-53-16,-1 2-65 15,-2-1-15-15,-3 4-19 0,-2 1-4 16,-7 0-6-16,-5 1-7 15,-9-2-13-15,-2-5-6 16,-1-6-2-16,3-5-1 16,4-6-7-16,3-2-6 15,10-6-18-15,9 0-11 16,10-5-5-16,9 2 4 16,6 3 14-16,2 5 10 0,0 7 12 15,-1 4 7-15,1 12 14 16,-2 3 4-16,0 7 4 15,-4 0-4-15,2 4-11 16,-6 0-4-16,0-9-9 16,7-3-1-16,-9-14 2 15,10-3 1-15,0-10 5 16,-6-6 0-16,3-5-2 16,-4-4-2-16,-4-3-4 15,3 1-3-15,-1 6-7 16,1 5-2-16,2 11-3 15,0 5 0-15,2 5 2 16,3 9 6-16,0 8 18 16,-5 5 7-16,-8 4 10 15,-6 0-1-15,-8-1-8 16,-7 1-4-16,-7-6-6 0,-2-2-4 16,-4-5-4-16,2-5-67 15,3-8-203-15</inkml:trace>
  <inkml:trace contextRef="#ctx0" brushRef="#br0" timeOffset="41369.23">1456 14888 496 0,'4'0'226'15,"5"2"-82"-15,12-2-62 16,8 5-3-16,4-4-9 15,4-1-14-15,-4 0-22 16,1 0-7-16,-8 0-10 16,-3 1-2-16,-8-1-1 15,-7-1 2-15,-8-2 3 16,-1 2 0-16,-7-1-3 16,-2 5-2-16,-5 0 0 15,-1 1 1-15,0 4 4 0,-1 0 0 16,7 3-3-16,-1 3-3 15,5 2-7-15,5 3-3 16,5 4-4-16,5 0-2 16,5-1 1-16,2 1 2 15,2-7 2-15,3-1 3 16,3-6 1-16,-4-7 2 16,0-8 1-16,2-11 3 15,-7-10 1-15,1-8 0 0,-2 1-2 16,-5 2-2-16,-1 11-2 15,-2 8 0-15,-7 13-2 16,0 1 0-16,-6 11 4 16,-2 0 4-1,0 7 5-15,1 8 1 0,5 4-6 16,3 1-3-16,0-12-4 16,0-7-1-16,0-14-1 15,1-6 0-15,6-8-6 16,1-10-1-16,7-3-1 15,1 1-1-15,5 4 4 16,1 4 0-16,-1 8 0 16,-5 0 1-16,1 10-1 15,-2 2 0-15,-3 10 15 0,3 10 9 16,-11 10 10-16,0 10 1 16,0 9-12-16,0-2-9 15,7-8-8-15,3-7-19 16,2-16-422-16</inkml:trace>
  <inkml:trace contextRef="#ctx0" brushRef="#br0" timeOffset="42941">2101 14884 543 0,'1'1'240'0,"-1"3"-126"0,1 7-43 16,8 5-36-16,3 8-1 16,8 12 3-1,-2 0 0-15,-2 0-7 16,-1-1-4-16,-1-14 2 0,-1-5 6 16,-3-14 52-16,-2-6 22 0,-3-13 24 15,-1 0 2 1,-3 0-34-16,2 0-16 15,-1 0-26-15,1 1-14 16,3-3-23-16,1-1-9 16,4 0-8-1,-1 1-2-15,1 4-137 16,3 3-194-16</inkml:trace>
  <inkml:trace contextRef="#ctx0" brushRef="#br0" timeOffset="43445.13">3023 14916 244 0,'4'2'195'0,"1"2"18"16,-2 2-39-16,-2 3-14 15,-5 6-26-15,-3 5-17 16,-8 7-33-16,-5-1-14 16,-10-3-27-16,-3-3-10 0,-3-7-10 15,1-4-5 1,5-10-9-16,7-7-2 15,7-8-8-15,4-5-3 16,9 1-4-16,2-3 0 0,5 0 8 16,4 0 7-1,7 7 12-15,4 4 3 0,6 11 0 16,3 2 0-16,1 13-3 16,-1 6-2-16,-1 11-3 15,1 6-3-15,-3 2-5 16,2 0-1-16,3-17-108 15,-1-7-199-15</inkml:trace>
  <inkml:trace contextRef="#ctx0" brushRef="#br0" timeOffset="43805.08">3180 15065 641 0,'3'6'273'0,"2"5"-123"0,9-2-81 16,2 1 3-16,2-5 1 15,0 0-4-15,1-5-21 16,1-5-6-16,1-8-11 16,-1-6-3-16,-3-5-5 15,-6-4-1-15,-11-1-1 16,-2 5 0-16,-17 8 1 15,-5 2 2-15,-4 12 14 16,0 5-1-16,1 3 9 16,6 6 1-16,3 8-20 15,6 1-3-15,10 13-16 16,3 0-5-16,8 10-2 16,5 5 0-16,4-4 1 0,1 1-1 15,-5-11 3-15,-1-7-3 16,-2-9-101-16,0-5-123 15</inkml:trace>
  <inkml:trace contextRef="#ctx0" brushRef="#br0" timeOffset="44094.53">3437 14938 768 0,'0'-4'338'0,"3"2"-173"16,7 4-75-16,-3 2-13 15,9 10-12-15,0 3 0 0,-3 9-11 16,3 5-8-16,-7 1-17 16,1-2-6-16,-2-5-9 15,-1-8-2 1,0-10 2-16,0-5 3 15,-2-10 2-15,-2-8 0 0,-2-9-5 16,1-7-4-16,4-1-7 16,3 2-2-16,6 6-6 15,-7 2-65-15,2 7-389 0</inkml:trace>
  <inkml:trace contextRef="#ctx0" brushRef="#br0" timeOffset="44547.62">3768 14985 695 0,'6'-6'295'0,"6"2"-173"15,3 2-16-15,-2 9-21 16,-1 7 1-16,-7 8 4 16,-4 2-4-1,-3 7-20-15,-4 4-14 16,-2-6-20-16,3-5-5 16,1-16-6-16,4-9-5 15,4-16-10-15,4-4-4 0,9-7-6 0,3 3-2 16,5 4 3-16,-1-2 1 15,0 8 2-15,-8 5 0 16,-1 3 2-16,0 11 3 0,-5 8 7 16,-1-1 4-16,-5 15 7 15,-4-2 2-15,0 8-5 16,0 3-5-16,0-9-9 16,4-1-59-16</inkml:trace>
  <inkml:trace contextRef="#ctx0" brushRef="#br0" timeOffset="45037.15">4148 14976 538 0,'-5'0'308'16,"-6"0"-43"0,11 4-157-16,7 4-26 15,12-5-46-15,2 3-12 16,0-6 0-16,5-2-2 0,-2-1-5 16,-1-4 0-16,2-2-3 15,-9 6 1-15,-9-2 0 16,-7 0-1-16,-8 5-4 15,-7 1-2-15,-6 11-6 16,2 4 0-16,0 7-2 16,6 2 0-16,7 5 1 15,4-3 0-15,7-1 0 16,10-3 2-16,9-8-1 16,4 0 0-16,3-9 3 15,2-4 1-15,-3-10 2 0,-2-7 0 16,-2-10 1-16,-7-6 0 15,-5-3-1-15,-1 1-1 16,-9 3 1-16,3 6 2 16,-7 9 0-16,0 7 1 15,2 9 42-15,-8 5 13 16,2 10 16-16,1 2 4 16,-1 13-36-16,4 3-16 15,4 4-16-15,3-1-7 16,1-7-76-16,6-5-54 0</inkml:trace>
  <inkml:trace contextRef="#ctx0" brushRef="#br0" timeOffset="45854.95">4638 14994 564 0,'-2'-2'313'0,"2"2"-76"16,3 2-61-1,-3-2-69-15,0 0-18 16,11 21-8-16,13 33-10 16,-20-23-23-16,-2-3-11 0,1 0-18 15,0-5-3-15,-1-11-7 16,1-6-2-1,2-10-24-15,2-7-49 0,3-8-75 16,5-1-54-16,4-4-121 16,0-2 16-1,0 4 76-15,-2 1 69 0,-9 8 208 16,-7 5 65-16,-3 7 45 16,-7 5 11-16,-7 2-19 15,-1 7-14-15,-2 5-18 0,3-2-16 16,8 4-43-1,3-2-18-15,13-3-30 0,7-1-8 16,9-3-5 0,2-7 0-16,5-5 3 15,1-5 0-15,-3-11 0 16,0 0 0-16,-10-1 0 0,-1 0 0 16,-8 5 2-16,-1-1-2 15,0 5-4-15,-4 9 1 16,0 6 18-1,-2 9 16-15,-4 9 13 16,-1 0 0-16,-1 3-16 0,2-4-14 16,1-9-11-16,2-6 0 15,3-13-2-15,1-7-2 16,0-12-3-16,4-1-2 16,0 1 0-16,1 0 0 15,3 8 0-15,-2 1 0 0,1 9-2 16,1 3 0-1,-3 9 2-15,0 8 2 16,-1 5 1-16,-3 6 2 16,-4 3-2-16,2 3 0 0,-4-5 7 0,3-5-82 15,0-10-223 1</inkml:trace>
  <inkml:trace contextRef="#ctx0" brushRef="#br0" timeOffset="46032.76">5056 14837 879 0,'-5'-8'452'16,"-5"-7"-122"-16,4 6-160 16,0 8-32-16,0 4-54 15,5 8-22-15,2 7-38 16,4 3-13-16,7 4-81 15,1 2-423-15</inkml:trace>
  <inkml:trace contextRef="#ctx0" brushRef="#br0" timeOffset="46782.86">5765 15008 626 0,'-10'-5'333'0,"-11"3"-71"16,-1-1-42-16,-7 11-70 15,0 4-33-15,4 5-56 16,-2 2-24-16,12 3-26 15,7 2-10-15,13 6-5 16,9 3-2-16,15-3 1 16,7-3 4-16,3-15 1 15,3-7 0-15,-1-7 1 0,-5-8-1 16,-6-3 2-16,-10-5 1 16,-11-1 2-16,-7 1 2 15,-6 3 2-15,-8 4 0 16,-10 4 0-16,0 7-2 15,0 6-3-15,4 9-1 16,11 12 2-16,1 0 0 16,7 14 2-16,6 3 0 15,3-2-1-15,3 8 0 16,1-9 0-16,0-4-1 16,2-9 11-16,0-7-94 15</inkml:trace>
  <inkml:trace contextRef="#ctx0" brushRef="#br0" timeOffset="47202">6116 15106 604 0,'-7'-7'299'0,"-10"-9"-100"16,1 7-50-16,3 5-60 0,2 7-20 16,-2 6-29-16,5-1-14 15,3 10-20-15,3-2-5 0,10 10-4 16,4 0-1-16,10 0 1 16,4-6 3-16,5-9 0 15,-3-8 3-15,-5-4 4 16,0-6 3-16,-10-7 30 15,1-3 16-15,-10-8 33 32,-5-2 13-32,-13 2-11 0,-2 2-14 0,-1 6-34 15,-1 2-18-15,9 5-30 16,1 7-100-16</inkml:trace>
  <inkml:trace contextRef="#ctx0" brushRef="#br0" timeOffset="47517.93">6335 15228 563 0,'7'-2'314'0,"7"3"-41"15,-1-1-113 1,5 0 5-16,0 0-41 15,-2-3-21-15,-1-3-40 0,-4 2-15 16,-5-6-9 0,1-5-4-16,-4-5-10 0,-3-1-3 15,-2-5-5-15,-6 3-1 16,-5 2-3 0,3 2-3-16,-6 6-4 0,-2-1-3 15,5 10-4 1,-5 1-1-16,3 8-2 15,0 5-2-15,3 0-1 16,1 2-1-16,7 3-3 16,4 5-1-16,11 12 2 15,5 5 1-15,2 8 7 0,2 3 4 16,-8-3 9-16,-4-2 2 16,-2-8-1-16,-6-7-2 15,0-10-76-15,1-6-112 16</inkml:trace>
  <inkml:trace contextRef="#ctx0" brushRef="#br0" timeOffset="48055.92">6876 14994 477 0,'1'0'259'16,"-1"1"-18"-16,-4 12-38 15,-9 5-29-15,-6 9-14 0,-13 11-41 16,-2-6-25-16,-9-2-33 15,4-5-13-15,8-16-24 16,3-9-6-16,11-9-12 16,-1-8-6-16,10-5-7 15,5 2-4-15,6-2-1 16,5 5 0-16,7 2 0 16,4 5 1-16,5 9-1 15,3 3 0-15,4 13 4 16,1 3 3-16,0 12 5 15,-3 2 3-15,-7-7-12 16,-4 1-134-16</inkml:trace>
  <inkml:trace contextRef="#ctx0" brushRef="#br0" timeOffset="48224.46">6656 14820 1104 0,'0'-4'475'0,"0"-2"-267"0,-1 8-114 16,1-2-32-16,0 0-44 15,0 20-9-15,12 32-67 16</inkml:trace>
  <inkml:trace contextRef="#ctx0" brushRef="#br0" timeOffset="49140.01">7274 14987 579 0,'12'3'245'15,"9"2"-115"-15,13 0-75 16,-2 1-1-16,5-3-6 15,-5-3-7-15,-4-3-11 16,-1-1-2-16,-10-3-4 16,-5 0-1-16,-12 1-3 15,-2-3-4-15,-13 0-6 16,-1 6-3-16,-6 3-5 16,3 7 0-16,3 8-2 15,-2 2 0-15,5 4 1 16,-2-1 3-16,8 7 5 15,4 0 2-15,10 2 0 16,3-2 0-16,6-5-2 16,2-5 2-16,1-11 3 15,2-3 1-15,3-8 0 16,3-6-1-16,0-5-2 16,0-6-4-16,-6-3-4 15,-6-3-4-15,-9 3-2 16,-1 2 0-16,-4 3 3 15,2 8 4-15,-2 7 11 0,-4 10 20 16,1 13 26-16,0 5 7 16,-3 9-1-16,1 1-18 15,1-2-24-15,0-2-7 0,5-10-10 16,4-5-3 0,-2-12 0-16,1-4 0 0,3-12-3 15,3-8-3 1,2-8-5-16,5 0-6 15,-2-1-18-15,0 8-2 0,1 6 7 16,-1 5 3-16,-6 13 24 16,-3 4 7-16,-4 17 8 15,-1 3 3-15,3 6-2 0,1 3-4 16,5-9 7-16,2-4-91 16</inkml:trace>
  <inkml:trace contextRef="#ctx0" brushRef="#br0" timeOffset="49678.03">8069 14945 733 0,'-9'0'341'16,"-13"0"-146"-1,-1 0-44-15,5 4-64 16,-1-3-32-16,9 7-43 16,4 1-8-16,6 2-8 15,9 2-3-15,7 1 1 16,5 1 3-16,6-3 3 15,-2 4 6-15,-3 2 22 16,-7-1 18-16,-8 7 35 16,-4 3 14-16,-12-1 11 15,-4 4 0-15,-14-15-12 0,-9-8-10 16,4-13-30-16,-3-6-20 16,14-7-31-16,4 2-63 15,4 5-161-15</inkml:trace>
  <inkml:trace contextRef="#ctx0" brushRef="#br0" timeOffset="50625.76">1561 16051 443 0,'0'17'253'0,"1"14"0"16,12-9-154-16,0-7-4 15,11-18 26 1,-2-12 15-16,-1-19 9 0,1-7-2 16,-7-1-27-1,-4 1-20-15,-10 9-32 16,-3 1-14-16,-10 0-18 0,-1-8-3 16,1-11-13-16,-1-6-5 15,11-4-11-15,3 1-6 16,10 16-11-16,7 10-1 15,9 19-1-15,4 12 1 16,3 8 4-16,3 11 67 16,-2 8-245-16,-5 3-208 15</inkml:trace>
  <inkml:trace contextRef="#ctx0" brushRef="#br0" timeOffset="50790.05">1479 15861 505 0,'-2'2'316'0,"2"1"13"16,14-1-171-16,15 0-73 15,7-2-6-15,12-2-8 16,0 1-22-16,5-1-26 16,-4 0-6-16,-8 2 2 15,-4 0-109-15</inkml:trace>
  <inkml:trace contextRef="#ctx0" brushRef="#br0" timeOffset="51177.99">1898 15898 692 0,'2'0'326'0,"1"0"-117"16,2 1-85-16,-5-1-53 16,0 0-8-16,0 0-7 15,3 18-7-15,-2 40-8 16,-7-20-6-16,-2 10-17 16,-1-7-4-16,2-7-3 15,0-14-3-15,5-15 3 16,2-7-2-16,0-17-6 15,4-3-3-15,4-13-4 16,3-1-1-16,2 2 3 0,-2 3 1 16,-3 13 4-16,-5 7 4 15,-4 11 1-15,-2 5-2 16,-8 8-3-16,1 2-2 16,2 5-2-16,2 5-2 15,11-2 0-15,7-3 0 16,17-11 2-16,5-7 1 15,6-7 1-15,0-5 0 16,-5-3-132-16</inkml:trace>
  <inkml:trace contextRef="#ctx0" brushRef="#br0" timeOffset="51884.13">1550 15319 713 0,'0'-1'292'15,"0"1"-177"-15,9 0-41 16,14 2-38-16,2 1-2 0,17-3-2 16,5 0-3-16,5 0-4 15,2 0-4-15,-6-1-4 16,-8-5 1-16,-14 4-1 15,-7-3 0-15,-11-2-5 16,-6 4-28-16,-12-8-43 16,-4 2-4-16,-9-4 0 0,-1 2 27 15,3-1 40-15,4 4 9 16,6 5 8 0,6 3 3-16,1 1-1 15,5 1-5-15,-1-2-8 0,0 0-1 16,8 8 5-1,36 37 5-15,-32-32 12 16,-1 0 4-16,-4-4 5 16,-2-1 2-16,-5-2 0 15,-7-2-2-15,-4 3-6 0,-2-1-5 16,-2-3-43-16,1 0-87 16</inkml:trace>
  <inkml:trace contextRef="#ctx0" brushRef="#br0" timeOffset="52546.08">2610 15694 636 0,'-9'3'345'0,"-10"-1"-95"0,4 3-82 15,-4 10-35-15,6 0-65 16,5 5-27-16,6 6-40 15,8-7-6-15,7 2-4 16,7-2 1-16,6-8 6 16,4-2 0-16,2-6 1 15,-3-3 2-15,-5-1 9 16,-8-7 6-16,-14-3 14 16,-6 0 5-16,-16 1 3 0,-4 6-1 15,-7 6-6-15,-3 0-6 16,7 4-12-16,7-4-9 15,12-1-189-15</inkml:trace>
  <inkml:trace contextRef="#ctx0" brushRef="#br0" timeOffset="52991.09">3022 15684 656 0,'-9'0'336'0,"-18"0"-83"16,-3 0-52-16,-1 5-66 15,2 6-31-15,12-1-58 0,4-3-24 16,11 6-26-1,4-4-6-15,11 5 0 0,2 0 2 16,7-7 6 0,1-3 2-16,-5-4 5 0,2 0 1 15,-6-1 2-15,-10 1 1 16,-7 0-3 0,-9 0-2-16,-12 2-4 15,0 2 0-15,-2 4-1 16,1 0-1-16,7 3-1 15,6 0-1-15,12 1 2 16,5 1 2-16,10-2 4 16,7-1 3-16,10-2 3 15,-1-3 1-15,3-3 0 16,-5-2 0-16,-9-5-1 0,6 2 13 16</inkml:trace>
  <inkml:trace contextRef="#ctx0" brushRef="#br0" timeOffset="53689.41">3660 15761 780 0,'-11'0'386'15,"-15"0"-130"-15,-3 1-38 0,-1 4-82 16,3 3-43-16,10 6-65 16,7 1-19-16,10 2-18 15,2 1-4-15,11-2 0 16,3-2 4-16,13 2 5 16,5-5 0-16,7-4 1 15,4-2-1-15,-11-6 4 16,-5-4 3-16,-16-4 14 15,-10 1 5-15,-14 1 5 16,-10 3-3-16,-14 2-10 16,-1 0-6-16,-2 0-8 0,7 0-19 15,15-1-235-15</inkml:trace>
  <inkml:trace contextRef="#ctx0" brushRef="#br0" timeOffset="53806.06">3918 15780 809 0,'2'0'376'0,"3"5"-132"16,-2 7-71-16,9 8-58 16,-3 7-9-16,7 7-41 15,0 1-18-15,5 16-27 16,0 5-9-16,2 4-7 15,2 2-5-15,-3-25-114 16,-2-11-80-16</inkml:trace>
  <inkml:trace contextRef="#ctx0" brushRef="#br0" timeOffset="54048.99">4168 15784 969 0,'-10'5'478'16,"-15"6"-162"-16,-2 5-82 16,-3 5-101-16,-5 1-34 15,5 1-45 1,-1 1-17-16,-2-1-19 16,4 7-8-16,0 0-11 0,2 1-29 15,9 4-137-15,1-6-99 16</inkml:trace>
  <inkml:trace contextRef="#ctx0" brushRef="#br0" timeOffset="54711.8">4494 15734 628 0,'0'-7'297'0,"0"-6"-110"0,-9 6-9 16,-5 1-19-16,-5 4-9 15,-3 4-28-15,-4 4-26 16,2 4-52-16,3 5-22 15,4 1-27-15,8-1-8 16,11 1-7-16,7-4 1 16,12-1 6-16,4 0 4 15,4-8 7-15,-1 1-2 16,-8-8-8-16,-3 0-5 16,-17-2-10-16,-1-1-6 0,-9 7 7 15,-5 0 6-15,-5 7 13 16,-8 1 11-16,0 0 16 15,3 0 1-15,9-1-3 16,8 1-5-16,8 0-14 16,7 0-3-16,11 1-1 15,4-2 1-15,6 0 4 16,2 0 1-16,-5-1 3 16,-2-3 12-16,-3-3-285 15</inkml:trace>
  <inkml:trace contextRef="#ctx0" brushRef="#br0" timeOffset="54790.24">4411 15545 1139 0,'-7'-1'462'0,"-7"1"-305"16,-3 2-69-16,10 3-71 16,4 1-19-16,6 3-153 15</inkml:trace>
  <inkml:trace contextRef="#ctx0" brushRef="#br0" timeOffset="55170.3">4729 15767 726 0,'-10'0'348'0,"-15"0"-130"0,-1 0-32 15,-6 1-66-15,6 3-33 16,2 4-51-16,9 6-20 16,11 2-21-16,0 2-4 15,14-1-4-15,3 0 0 16,13 1 5-1,4-3 3-15,0-7 5 0,1-5 3 16,-3-5 2-16,-2-6 2 16,-6-4 4-1,-6 2 1-15,-16-1-12 0,-5 6-13 16,-12 0-34-16,-1 4-35 16,2 1-170-16</inkml:trace>
  <inkml:trace contextRef="#ctx0" brushRef="#br0" timeOffset="55580.84">4897 15814 654 0,'5'0'308'0,"10"3"-98"15,-3 1-41-15,-4 6-24 0,1 4-11 16,-10 3-41-16,-1-1-22 0,1-2-34 15,-5-3-10 1,3-8-7 0,2-1-3-16,-1-7-12 0,2 4-3 15,0-1-6-15,2-7-3 16,8-9 6-16,24-28 0 16,-14 29 1-16,0 4 1 15,0 8 6 1,0 4 1-16,-3 9 7 0,3 2 2 15,-8 3 7-15,1-2 1 16,-7 1-1-16,-3 0-4 0,-3-1-8 16,0-2-59-16</inkml:trace>
  <inkml:trace contextRef="#ctx0" brushRef="#br0" timeOffset="56118.77">5609 15689 836 0,'-5'0'377'0,"-3"3"-173"15,3 17-120 1,3 17-24-16,7 19-20 0,5 0 2 16,8 9-1-16,-3-3-5 15,-1 1-10 1,-1 2-7-16,-2-20-8 0,-2-7-48 16,-4-27-196-16</inkml:trace>
  <inkml:trace contextRef="#ctx0" brushRef="#br0" timeOffset="56276.35">5637 15858 566 0,'11'-3'236'0,"13"1"-123"16,4 2-73-1,7 1-27-15,3 2 0 0,0-1-2 16,2 1 0-16</inkml:trace>
  <inkml:trace contextRef="#ctx0" brushRef="#br0" timeOffset="56651.89">6043 15731 555 0,'-9'-1'308'15,"-9"-8"-21"-15,-3 2-93 16,0 4-55-16,1 0-25 15,0 6-57-15,6 5-24 0,4 5-31 16,4 0-8-16,8 2-9 16,8-1 1-16,5-4 4 15,3 0 4-15,1-7 6 16,-2 0 1-16,-1-3 4 16,-2-2 0-16,-6-1 0 15,-6-1-1-15,-2 4-7 16,-8 1-3-16,-5 5-1 15,-2 3 0-15,-5-1 6 16,4 2 1-16,4-2 0 16,4 1 0-16,8 1 2 15,3-1 4-15,12 0 7 16,0-2 4-16,7-4 4 16,6-2 1-16,0-1-5 15,5 0-3-15,-3-4-97 16</inkml:trace>
  <inkml:trace contextRef="#ctx0" brushRef="#br0" timeOffset="57525.64">6478 15688 677 0,'3'4'259'16,"1"4"-180"-16,7 1-28 15,13 0-14 1,2 0 9-16,11-5 16 16,2-2 3-16,-2-3-2 0,-3-4-9 15,-10 2-18-15,-9-3-6 16,-9 3-1 0,-6-1-3-16,-12 4-7 0,-7 0-5 15,-11 6-10-15,-4-2-3 16,-2 9-3-16,6 2-5 15,11 7-5-15,8 7-1 16,13-2-1-16,5-1 2 16,12-3 4-1,4-6 5-15,11-6 5 16,0-7 4-16,7-6 7 16,0-1 3-16,-3-11 4 0,-3-1 0 15,-16-4-3-15,-3-1-1 16,-11-1-2-16,-3-1-2 15,-2 2-2-15,-2 7-2 16,2 9-9-16,1 5-1 16,0 12 2-16,-1 3 2 15,0 5 9-15,0-2 2 16,0-1-1-16,2-6 0 0,0-7 0 16,2-4 0-16,1-3 0 15,0-6-2-15,2-11-5 16,4 0-3-16,2-9-3 15,1-1 0-15,1 9 0 16,-2 6-1-16,0 11 1 16,2 13 8-16,-6 17 29 15,-4 3 17-15,-3 12 19 16,-2-4-2-16,-2-6-22 16,2-2-14-16,0-2-18 15,2-4-6-15,4-7-5 16,0-3-3-16,1-4-122 0</inkml:trace>
  <inkml:trace contextRef="#ctx0" brushRef="#br0" timeOffset="58594.6">1645 16759 572 0,'-13'-2'282'16,"-5"1"-84"-16,-1 2-69 15,0 15-49-15,10 7-20 16,1 7-32-16,7 0-12 16,14-2-12-16,5 1-3 15,7 2 6-15,0-2 3 0,-1-8 14 16,-2-11 6-16,0-22 8 16,3-9 3-1,-7-13-7-15,0-1-4 16,-9-5-4-1,-7-2-2-15,-10-16 4 16,-11-10 2-16,-17-6-1 16,-3 2 21-16,-5 24-1 0,0 14-5 15,-1 26-7-15,2 8-28 0,8 6-19 16,5 8-8 0,17 9-9-16,8 6-1 15,17 10 6-15,9 3 5 0,16-8 8 0,3-4 1 31,9 0-3-31,2-8-13 0,8-4-242 16</inkml:trace>
  <inkml:trace contextRef="#ctx0" brushRef="#br0" timeOffset="58992.61">2042 16703 530 0,'-11'-1'254'0,"-16"-2"-81"16,-1 6-37-16,1-2-40 16,1 2-13-16,8 13-33 15,3-5-18-15,11 5-27 0,4-1-9 16,13-8-9-1,7 3 0-15,10-3 9 0,2-1 4 16,1-6 5-16,-5-4 4 16,-13 0 4-16,1-1 2 15,-12 1 5-15,-3 1-1 16,-7 3-2-16,5 0-5 0,-16 3-5 16,-43 13 0-16,26-2-6 15,4-1-1 1,13 2 7-16,4-2 1 15,16 1 5-15,8-3 3 0,14 1-7 16,7-3 2-16,3-4 2 16,2-3-1-16,-2-3 0 15,-1-3 0-15,0-1-119 16</inkml:trace>
  <inkml:trace contextRef="#ctx0" brushRef="#br0" timeOffset="59571.53">2150 16709 806 0,'0'0'339'0,"3"0"-171"0,11 4-124 16,6-3-22-16,15 3-7 15,1-2 0-15,4-2-2 16,0-1 1-16,-7-4 0 16,-6 1 1-16,-9 1 2 15,-7 0 2-15,-12 4 5 16,-4 0 0-16,-14 3-3 16,-7 10-5-16,-5 2-9 15,0 3-5-15,5 5-6 16,5-4-3-16,8-1-5 15,7 0-2-15,11-3 5 16,4-1 3-16,12-2 6 16,3-5 3-16,7-3 3 15,4-4 1-15,-2-5 1 0,1-3 0 16,-5-5 2-16,-6-2 0 16,-7-5-2-16,-5-2 0 15,-5-3-3-15,-2 1 0 16,-3 0 2-16,-1 4 0 15,-8 6 0-15,1 14 0 16,-1 11 10-16,-3 5 4 16,8 7 0-16,5-4 2 15,0 2-11-15,7 0-4 16,4-6-3-16,0-5-2 0,5 2-39 16,2-6-101-16</inkml:trace>
  <inkml:trace contextRef="#ctx0" brushRef="#br0" timeOffset="60259.34">2681 16707 783 0,'0'0'334'0,"1"0"-186"16,7 4-73-16,4 10-13 15,1 6-17-15,2 6 0 16,-3 3-8-16,-4-2-4 16,-3-3-9-16,-2-5-4 15,-1-8-6-15,1-2-2 16,-1-8-13-16,1-1-10 15,2-7-33-15,0-5-33 16,8-3-87-16,2-2-56 0,5-6-31 16,1 1 33-16,-7 2 122 15,-4 7 122-15,-10 9 118 16,-5 4 19-16,-10 8 32 16,-5 6-34-16,-5 4-23 15,1 1-9-15,6-3-48 16,5-2-22-16,11-3-32 15,3-1-10-15,12-2-8 16,3-4-2-16,10-4 0 16,7-1-1-16,6-3-3 15,-2-3-3-15,-4-6-68 16,-3 0-31-16,-12-3-8 16,-4-1 2-16,-7 3 72 15,-6 2 31-15,2 6 37 16,-2 4 9-16,-1 5 33 0,0-3 9 15,0 0-17-15,1 17-3 16,6 30-28-16,-7-35-9 16,3-4-7-16,3 0-3 15,-4-7-3-15,5-2 2 16,1-5-2-16,-1-2-2 16,3-5-8-16,1-2-4 15,6-4-2-15,0 0 0 16,2 4 0-16,-4 6 0 15,-6 9 0-15,2 5 1 0,0 10 1 16,1 2 1-16,-3 4 1 16,-4 1 0-16,-4-5-1 15,-1-3 0-15,-1-4 1 16,-1-2-25-16,-1-2-160 16,-2-5-156-16</inkml:trace>
  <inkml:trace contextRef="#ctx0" brushRef="#br0" timeOffset="60415.38">3059 16438 902 0,'-4'-5'467'16,"-2"-5"-135"-16,3 7-161 15,1 3-45-15,2 5-76 16,0-5-29-16,1 3-20 0,6 22 0 15,14 39-70-15</inkml:trace>
  <inkml:trace contextRef="#ctx0" brushRef="#br0" timeOffset="61224.99">3774 16657 437 0,'-10'-6'292'16,"-8"-2"-2"-16,-5 3-130 15,-2 4-22 1,-2 7-49 0,2 3-14-16,6 5-39 0,5 4-21 0,10 10-20 15,5 2-5 1,9 5 1-16,5-2 1 16,12-10 7-16,-1-2 1 15,7-12 2-15,-1-6 1 0,-3-5 3 16,-2-6 3-1,-4-2 4-15,-8-4 2 16,-8-3 4-16,-7 0 1 0,-9 1-1 16,-5 6 0-16,-9 8-9 0,-1 4-4 15,-1 13 1 1,3 5 6-16,10 6 7 0,4 7 3 16,9 0-3-16,7 8-6 0,3 7-5 15,4 0-2 1,3 5-2-1,0-9 0-15,0-17 0 0,0-8-36 16,1-16-167 0</inkml:trace>
  <inkml:trace contextRef="#ctx0" brushRef="#br0" timeOffset="61614.23">4023 16683 773 0,'-5'1'321'16,"-4"-1"-189"-16,3 4-71 0,5 13-55 15,0 0-8 1,1 10-6-16,3-2 1 15,12-4 6-15,5 0 1 0,5-9 6 16,1-1 2-16,-3-8 7 16,-3-3 5-16,1-3 20 15,-5-6 12-15,-5-9 27 16,-3-1 12-16,-8-8 31 16,-8-1 6-16,-10 3-9 15,-4 3-14-15,-4 5-51 16,4 3-22-16,5 4-31 15,2 2-17-15,6 8-120 16,0 5-106-16</inkml:trace>
  <inkml:trace contextRef="#ctx0" brushRef="#br0" timeOffset="61963.9">4279 16834 648 0,'5'2'324'0,"9"1"-102"16,2-1-37-1,3-2-53-15,2 0-24 0,3-2-38 16,-1-3-11-16,-2-3-18 16,-1-2-7-16,-10-3-6 15,-4-2-3-15,-6 1-2 16,0-11 0-16,-10 4-2 15,0 5-1-15,-8-1-8 16,-6 14-4-16,1 3-8 16,-6 0-2-16,5 8-4 15,1 2 0-15,5 5-2 0,4 7-1 16,3-3-2 0,2 1-2-16,6 3 3 0,0 0 1 15,7 6 3-15,2 3 4 16,2 5 5-1,1 10 2-15,1 10 2 16,1 1-2-16,1-8-3 0,0-13 24 16,-2-20-181-1,0-10-153-15</inkml:trace>
  <inkml:trace contextRef="#ctx0" brushRef="#br0" timeOffset="62351.8">4762 16732 758 0,'1'0'317'0,"-1"5"-194"15,0 1-25-15,0-6-17 0,-1 0-12 16,-2 8 1-1,-5 9-4-15,-25 30-17 0,11-31-10 0,0-7-17 32,-4-3-2-32,0-6-5 0,2-3-3 15,9-1-12-15,3-4-8 16,9-5-9-16,1-2-4 16,10-2 1-16,0-2 6 15,8 8 5 1,5 2 2-16,1 10 11 15,3 8 5-15,-4 11 5 16,-1 3 4-16,-1 1-7 16,-2 0-2-16,2-3-3 15,-4-5 16-15,-5-5-278 0</inkml:trace>
  <inkml:trace contextRef="#ctx0" brushRef="#br0" timeOffset="62512.29">4622 16417 1020 0,'-6'-4'516'0,"-3"-1"-161"0,3 6-200 16,0 1-55-16,3 8-70 16,4 7-22-16,9 7-9 15,1 5-51-15</inkml:trace>
  <inkml:trace contextRef="#ctx0" brushRef="#br0" timeOffset="63473.65">5128 16608 708 0,'1'4'300'16,"3"3"-131"-16,13 10-128 15,9 5-14-15,14 0 2 16,6-4-2-16,6-12-5 15,2-7-3-15,-12-7 0 0,-7 0 2 16,-14 2 5-16,-13 1 3 16,-6-2 4-16,-5 0-3 15,-10 2-9-15,-3 1-6 16,-10 6-11-16,-3 7-4 0,-2 4-4 16,3 0-4-16,6 9-2 15,6-1-2-15,7-1 0 16,6 5 1-16,13-7 4 15,7-2 6-15,13-3 11 16,9-3 5 0,-8-9 3-16,6-1-2 0,-7-4-6 15,-4-3 0-15,-2 1 0 16,-7-2 2-16,-2-1 0 16,-6-4 0-16,0 2-3 15,-2-16-1-15,-2 1-3 16,-3-2-1-16,1 0-1 15,-6 17 1 1,1 8 0-16,-1 7 0 0,-2 10 2 16,4 7 1-16,-2 7 2 15,3 2 1-15,3 0 1 0,0-4-2 16,1-11-1 0,0-5 0-16,1-7 3 15,-3-3 2-15,4-5 0 16,-3-6-2-16,4-5-6 0,3-3-3 15,5-6-2-15,3 2-2 16,-1 3 0-16,1 0 0 0,-1 13 1 16,-3 1 1-16,1 11 10 15,-3 3 6 1,-6 12 8-16,-1 4 1 16,-4 5-6-16,0 2-4 0,0-6-7 15,0-3-3 1,3-10-73-1,0-3-146-15</inkml:trace>
  <inkml:trace contextRef="#ctx0" brushRef="#br0" timeOffset="63931.59">6116 16604 587 0,'-8'-5'285'0,"-11"2"-79"15,-2 1-61-15,-4 0-21 16,-1 2-14-16,2-1-34 16,5 0-19-16,7 2-35 31,3 4-10-31,9 0-12 0,2 3 1 0,9 5 4 15,9 3 4-15,9 1 16 16,-1 1 11-16,5 8 20 16,-5 0 8-16,-10 5 6 15,-6 0 2 1,-16-11 12-16,-10-3 2 0,-15-13-4 16,-7-4-9-16,2-9-37 15,4-3-13 1,12-1-26-16,5-1-56 15,5 4-76-15</inkml:trace>
  <inkml:trace contextRef="#ctx0" brushRef="#br0" timeOffset="65153.76">1562 17379 762 0,'-4'-2'374'16,"-7"0"-116"-16,5 2-48 0,6 3-80 16,-3 3-31-16,6 14-58 0,0 3-13 15,-3 27-7-15,6 15-7 16,-4 13-3-16,4-8-2 16,-3-25-2-16,0-13-1 15,-1-26-37-15,-2 2-46 16,2-8-124-16,3-3-93 15</inkml:trace>
  <inkml:trace contextRef="#ctx0" brushRef="#br0" timeOffset="65589.67">1717 17411 445 0,'-5'0'281'15,"1"-3"10"-15,-3 3-85 16,-6 3-79-16,0 0-31 15,-8 5-49 1,-1 3-15-16,2 6-15 0,3 8-6 16,10 6-11-1,-1 4-9-15,8 4-14 0,8-4-1 0,8-3 4 16,7-2 5-16,9 0 13 16,3-2 2-1,5-22 3-15,2-4 2 0,-2-21 3 16,-3-6 3-16,-7-1 3 15,-8-5 3 1,-8-3 3-16,-6 0 2 0,-7-1 3 16,-5 7 1-16,-8 1 27 0,-3 8 10 0,-2 13 6 31,2 3-2-31,4 11-36 16,3 9-15-16,2 13-15 15,2 6-1-15,4 11 1 16,0-2 1-16,4 1 1 15,4-9-1-15,0-13 0 16,1-3-1-16,-3-14-10 16,3 2-75-16,-6-6-252 15</inkml:trace>
  <inkml:trace contextRef="#ctx0" brushRef="#br0" timeOffset="65771.91">1945 17325 811 0,'-3'-5'463'0,"-3"-5"-73"16,-3 3-192-16,0 3-53 16,-1 3-86-16,5 2-38 0,2 6-67 15,3 2-78-15</inkml:trace>
  <inkml:trace contextRef="#ctx0" brushRef="#br0" timeOffset="66184.36">2093 17433 716 0,'0'1'363'15,"0"1"-54"-15,9 14-229 0,-3 6-25 16,3 20-7-16,-2 8-1 0,-5 4-2 16,9 9-5-16,0-25-9 15,1-13-6 1,-2-13-8-16,-1-12 3 16,-4-15 5-16,-2-11 2 0,1-18-1 15,0-6-7-15,3-2-11 16,0 8-5-16,1 13-6 15,3 1-43-15,-1 15-148 16</inkml:trace>
  <inkml:trace contextRef="#ctx0" brushRef="#br0" timeOffset="66608.27">2419 17441 750 0,'2'0'352'16,"1"1"-132"-1,6 9-66-15,-5 13-47 16,2 13-25-16,-2 15-36 0,-4 3-10 15,-1-5-10-15,-5-2-1 0,-2-22 2 16,-1-8 5 0,-1-9-3-16,3-17-4 15,6-9-15-15,0-8-10 16,9-16-8-16,5 5-1 0,8-7 4 16,3-2 3-16,2 15 4 15,-1 10 0-15,-6 15 2 16,-3 5 1-16,2 14 4 15,-6 4 2 1,-5 14 2-16,-3 16 1 0,-9 10-5 16,0-8-2-16,3-5-5 15,2-8-45-15,0-20-250 16</inkml:trace>
  <inkml:trace contextRef="#ctx0" brushRef="#br0" timeOffset="67112.61">2948 17466 419 0,'-6'-5'305'0,"2"0"14"0,-9 0-106 16,0 4-22-16,0 4-49 15,-5 2-21-15,1 6-50 16,-1 2-20-16,1 11-40 15,4 6-14-15,6 11-15 16,6 4-4-16,10-2 4 16,7 0 5-16,10-15 9 15,3-12 4-15,5-8 4 0,-7-7 2 16,-6-19 12-16,1-3 8 16,-20-13 19-16,4-4 8 15,-14 18 7-15,-9 4-5 16,-5 11-20-16,-6 6-13 15,3 6-66-15,3 3-71 16</inkml:trace>
  <inkml:trace contextRef="#ctx0" brushRef="#br0" timeOffset="67506.17">3084 17579 478 0,'5'0'338'16,"3"-4"10"-16,0 10-156 16,-2 5-34-16,2 5-67 15,-2 6-16-15,-2 2-30 16,0-2-7-16,-5 9-9 0,-2-9-4 15,-3-6-3-15,1-5-2 16,1-11-3 0,4 2-6-16,0 0-11 0,0-3-5 15,1-5-9 1,5-25 0-16,14-51 5 0,-5 43 2 16,1 8 2-1,2 8 1-15,0 9 1 0,-3 9 1 16,0 9 17-1,-2 6 10-15,-3 13 15 16,-6 4 9-16,-1 14-2 0,-3 3-5 16,-3-3-13-1,2-4-7-15,1-10-18 16,0-6-9-16,5-13-198 0</inkml:trace>
  <inkml:trace contextRef="#ctx0" brushRef="#br0" timeOffset="68084.27">3671 17437 497 0,'-14'-3'308'0,"-10"2"-50"15,1-4-91-15,5 5-35 0,4 2-70 16,2 1-19-16,3 2-31 15,0 1-10-15,3 6-9 16,5-4 0-16,9 2 7 16,8 2 5-16,11 7 15 15,2 2 11-15,5 10 12 16,-6 1 5-16,-6 3 6 16,-10 8-3-16,-12-8 3 15,-4-2 8-15,-14-14 4 16,-4-6-1-16,-4-12-15 15,-4-2-15-15,2-6-27 16,5 1-19-16,10 5-66 16,5 1-44-16,14 3-196 15</inkml:trace>
  <inkml:trace contextRef="#ctx0" brushRef="#br0" timeOffset="68528.98">4012 17750 922 0,'3'1'436'15,"-3"0"-172"-15,-3 0-60 0,3-1-61 16,-1-1-25-16,0 0-38 16,0 1-16-16,0 0-28 15,0 0-16-15,-1 0-15 16,1-1-5-16,0 1-76 15</inkml:trace>
</inkml:ink>
</file>

<file path=ppt/ink/ink7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8:39:53.984"/>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15029 3585 724 0,'-1'-5'397'16,"1"-6"-118"-16,-3 15-113 16,-3 12-35-16,-14 25-48 15,-9 12-6-15,-10 30-16 16,-4 7-12-16,5-7-25 15,6-5-6-15,11-30-2 16,6-13-1-16,14-19-2 16,6-14 1-16,14-19 1 0,7-12 1 15,8-22 1-15,2-10 2 16,1-9-4 0,-4-9 1-16,0 7-2 0,-2 5-4 15,-8 21 17-15,0 16 8 16,-14 18 1-16,-1 13 2 15,-2 22-18-15,-2 12-7 0,5 28-4 16,0 10-3 0,7 9-1-16,0-2-1 15,0-18 1-15,1-10 0 0,-5-18-4 16,2-11-10 0,-9-10-115-16,-5-12-50 15,-11-9-72-15,-9-9-21 16,-10-12 72-16,-11 0 27 15,-13-7 35-15,0 1 29 0,0 2 54 16,6 6 42-16,17 11 95 16,8 6 30-16,16 7 36 15,7 3 5-15,18 0 6 16,12-1 0-16,24 0-8 0,6-6-11 16,9 1-53-1,-8 0-26-15,-13-1-86 0,3 4-164 16</inkml:trace>
  <inkml:trace contextRef="#ctx0" brushRef="#br0" timeOffset="1123.21">21372 3477 626 0,'-1'-6'356'0,"1"-1"-59"16,0 6-164-16,0 6-27 15,10 19-43-15,-1 8-8 16,-1 18 10-16,1 9 3 0,-14 6-2 16,2 3-5-16,-6-5-18 15,-1-8-11-15,3-20-15 16,0-9 2-16,5-21-131 16,-8-16-79-16,1-20-185 15,-3-10-58-15,-1-16 137 16,4 0 105-16,2 4 267 15,3 3 96-15,5 8 82 16,1 8 10-16,15 9-18 16,6 0-14-16,12 13-59 15,5 0-26-15,8 9-47 16,-1 5-22-16,-9 7-19 16,-6 3-9-16,-23 6-7 15,-9 2-7-15,-20 7-7 16,-9 2-2-16,3-1-11 15,2-4-4-15,15-14-14 16,14-1-6-16,12-9-4 0,12-2-1 16,11 1 10-16,5 2 3 15,0 10 2-15,-8 1 4 16,-21 7 11-16,-15 3 9 16,-27 2 32-16,-15 3 11 15,-9-6 6-15,-2-4-7 16,13-8-32-16,7-7-15 0,15-4-38 15,6-4-133-15</inkml:trace>
  <inkml:trace contextRef="#ctx0" brushRef="#br1" timeOffset="39751.63">22881 5184 402 0,'-18'0'246'0,"-24"0"-14"0,9 0-44 0,12 0-53 16,9 0-18-16,17-1-37 15,18-2-13-15,27-3-18 16,17-1-13-16,39-1-2 15,14 0 4 1,28 0-1-16,7 4 0 16,-3 1-7-16,-9 3-6 0,-24 0-7 15,-14 2-2-15,-31-2-1 16,-17 0-3-16,-26-2 2 16,-11-3 0-16,-17-3-2 15,-3 3-1-15,-8-2-5 16,-3-3-4-16,-2 5-2 15,-2-3 0-15,-1 1 1 16,0 2 0-16,2-1 0 16,1 1 2-16,4 2-1 15,0-1 1-15,-4-3 0 16,2-1 0-16,-2-4 1 16,3 3-1-16,6-1-10 15,4 5-6-15,12 5-10 16,5 0-2-16,14 9 7 15,6 4 4-15,9 9 10 0,6 2 2 16,0-2 3-16,-6 0 1 16,-10-7 4-16,-8-3 2 15,-17-6 14-15,-4-5 15 16,-10-1 18-16,-3 1 8 16,-14 1 6-16,-5 0-13 15,-13 0-14-15,-3 3-11 16,3 4-16-16,2-1-7 15,9 4-77-15,4-4-87 16</inkml:trace>
  <inkml:trace contextRef="#ctx0" brushRef="#br1" timeOffset="40052.61">24212 5414 633 0,'2'-11'408'16,"1"-6"4"-16,14 8-220 0,3 6-36 15,9 13-62-15,6 8-17 16,11 11-22-16,5 5-8 15,3 2-9-15,-3-1-8 16,-12-5-11-16,-9-5-5 0,-10-6-60 16,-2-6-51-1,-9-7-141-15,-1-4-119 0</inkml:trace>
  <inkml:trace contextRef="#ctx0" brushRef="#br1" timeOffset="40402.24">24686 5458 377 0,'3'-10'285'0,"5"-9"55"15,-2 3-84-15,-6 8-75 0,-6 1-23 16,-11 7-43 0,-12 5-14-16,-22 17-29 0,-8 6-14 15,-14 11-19-15,3 3-5 16,12-6-12 0,6-4-2-16,20-9-2 15,4-5-2-15,11-6-1 16,7-4-1-16,9-5 0 15,4-3 0-15,0-1 0 16,-3 1 1-16,0-1-2 0,0 0-2 16,0 0-3-1,0 1 0-15,0-1-1 0,0 1 1 16,0 0 1-16,0-2 1 16,0 1-1-1,0 0 0-15,0 0 4 0,0 0 3 16,0 0 5-16,0 0 0 15,0-1-6-15,-1 1-4 16,0 0-1-16,0 1-61 0</inkml:trace>
  <inkml:trace contextRef="#ctx0" brushRef="#br1" timeOffset="-79165.98">2067 5409 566 0,'-5'11'292'16,"-7"4"-67"-16,-3 23-120 16,-8 7-26-16,-2 12-33 15,-1 3-18-15,7-6-17 16,6-6-2-16,8-20 1 16,8-8 6-16,8-20 21 15,5-9 6-15,-1-18 4 16,4-7-2-16,-8-10-17 15,4-3-2-15,-4-3-3 16,-3 2-1-16,-7 5 6 0,1 10-1 16,2 12-1-16,-1 7-4 15,9 14-15-15,2 7-5 16,11 13-6-16,8 10-2 16,17 8 2-1,1 0-1-15,4 4 4 16,0-1-1-16,-9-1 2 0,-5-3 0 0,-15-6-3 15,-14-2-1-15,-23-2 3 16,-13 2 6-16,-23 0 15 16,-14-6 6-1,-14-12 2-15,1-10-4 0,11-12-13 16,12 0-8-16,25-2-47 16,11 2-69-16,17 7-171 15</inkml:trace>
  <inkml:trace contextRef="#ctx0" brushRef="#br1" timeOffset="-78792.11">2744 5572 609 0,'-13'0'276'16,"-13"2"-127"-16,4 4-58 0,8 8-59 16,5 0-15-16,14 2-12 15,8-5 0-15,17-5 13 16,3-3 4-16,5-6 2 16,-5 1-1-16,-12-2-3 15,-4 3-3-15,-20 5 8 16,-13 1 4-1,-18 9 2-15,-6 6 2 0,-4 4-6 16,5 4-5-16,11-5-6 16,13-1-2-16,22-1-1 15,14-3 1-15,22-4 5 16,3-6-1 0,10-8-7-16,3-1-52 15</inkml:trace>
  <inkml:trace contextRef="#ctx0" brushRef="#br1" timeOffset="-78477.28">3315 5626 628 0,'2'-2'358'0,"10"2"-43"31,10 4-117-31,18 12-105 0,6 6-6 0,6 13-15 16,0 5-6-16,-13 19-21 15,-9 10-15-15,-25 11-22 32,-12-3-6-32,-28-12 2 15,-5-9 0-15,-13-17 7 0,-5-8 5 0,2-18 8 32,6-13 3-32,15-22-3 0,11-10-9 15,25-21-17 1,6-5-10-16,31-17 0 0,14-4 12 15,16 3 23-15,1 6 8 16,-21 28-2-16,-13 13-15 16</inkml:trace>
  <inkml:trace contextRef="#ctx0" brushRef="#br1" timeOffset="-77955.49">3809 5706 709 0,'5'-2'307'16,"9"7"-153"-16,-1 11-73 0,-2 19-49 16,-2 9-4-16,-3 7-5 15,0-2-1-15,7-17-1 16,4-11 6-16,9-25 26 15,4-11 12-15,3-21 20 16,-1-11 0-16,-3-1-23 16,-4 2-12-16,-12 16-89 15,-9 8-238-15</inkml:trace>
  <inkml:trace contextRef="#ctx0" brushRef="#br1" timeOffset="-77549.01">4257 5742 733 0,'-7'-1'345'0,"-1"1"-143"16,0 4-64-16,3 11-66 16,2 5-22-16,0 10-25 15,3 3-8-15,3-2-9 16,-2-3-1-16,15-10 4 15,6-6 3-15,10-12 4 16,8-6 2-16,-7-14 4 16,-2-1 0-16,-17-7 3 15,0-1-2-15,-10 3-2 16,-6 3-5-16,0 13-18 16,-4 8-9-16,-2 11-12 15,0 8 0-15,4 9 8 16,5 4 5-16,13-1 5 15,7-3 0-15,5-10 5 16,6-7 5-16,-5-13 19 16,2-6 21-16,-7-9 35 15,-6-4 11-15,-7-1-1 0,-10-3-17 16,-7 4-32-16,-8 1-18 16,6 8-96-16,-1 4-96 15</inkml:trace>
  <inkml:trace contextRef="#ctx0" brushRef="#br1" timeOffset="-77215.45">4800 5865 589 0,'7'8'322'16,"5"3"-63"-16,6-2-88 16,1 0-9-16,2-9-17 15,4-3-15-15,-4-11-29 16,-2-5-15-16,-1-10-25 15,-5-1-10-15,-4 1-11 16,-9 0-7-16,-15 5-18 16,-9 3-9-16,-21 9-22 15,-4 9-5-15,-4 21-6 16,11 5 2-16,13 21 13 16,9 5 1-16,20 8 6 15,-3 9 1-15,19-7 4 16,6-6 4-16,3-8-1 15,7-8 2-15,-10-8 2 16,-2-4-1-16,-5-12-2 16,-4-6-53-16,-4-13-224 15</inkml:trace>
  <inkml:trace contextRef="#ctx0" brushRef="#br1" timeOffset="-77049.96">5048 5691 1045 0,'8'-2'428'16,"8"5"-262"-16,-2 12-60 16,-9 16-48-16,0 10-7 15,-5 11-12-15,0 2-6 0,0-4-13 16,0-9-32-16,7-17-178 16</inkml:trace>
  <inkml:trace contextRef="#ctx0" brushRef="#br1" timeOffset="-76916.9">5170 5429 1182 0,'-4'-4'473'0,"-3"-3"-334"16,-1 6-81-16,8 12-199 0,2 4-235 16</inkml:trace>
  <inkml:trace contextRef="#ctx0" brushRef="#br1" timeOffset="-76637.9">5363 5519 998 0,'7'-15'430'0,"5"-20"-230"16,6-4-77-16,0 4-74 0,-5 1-16 16,0 7-21-1,-2 8-7-15,-7 8-3 0,1 4 1 0,-5 13 6 16,-4 7 3-1,4 13 0 1,-1 8-1-16,10 12-5 0,9 4-4 16,7 6-2-16,7 6 1 15,-4 2 0-15,-5 1 0 16,-15 5 1-16,-10-4 1 16,-19-4 2-16,-7-9 0 15,-6-17 5-15,-4-12 2 16,-7-21-1-16,0-6-65 15</inkml:trace>
  <inkml:trace contextRef="#ctx0" brushRef="#br1" timeOffset="-75987.8">5965 5859 477 0,'-1'-12'312'0,"-6"-18"15"0,-1 3-69 15,4-2-87-15,-8 0-32 16,-1 6-55-16,-3-1-19 16,-7 11-38-16,4 6-15 15,-8 12-33 1,3 11-14-16,0 12-1 0,2 4 5 15,15 9 18-15,7 6 9 16,17-7 7-16,10-2 5 16,6-14 5-16,5-12 2 15,-2-12 2-15,-5-5 2 16,-2-12-2-16,-6-4 1 16,-1-11 0-16,-6-3 0 0,-5 1 1 15,-4 1-4 1,-9 11-8-16,-4 6-8 0,-8 10-17 15,5 6-3-15,-4 12-2 16,2 5 4-16,10 9 9 16,1 2 2-16,12 6 6 15,6-2 2-15,5-8 3 16,4-6 3-16,5-11 4 16,-1-6 3-16,-1-9 4 15,-1-8 4-15,-4-13 11 16,0-7 3-16,-6-1 4 15,-3-2 7-15,-8 4 2 16,-2 3-2-16,-4 12-7 16,0 10-14-16,1 18-22 15,-3 11-4-15,0 14-7 0,2 8 4 16,0 18 3 0,1 1 1-16,2 7 0 15,10 6 0-15,-2-18 5 0,0-2 2 0,-3-18-1 16,-8-17 3-16,5-11-45 15,1-10-75 1,-1-12-235-16</inkml:trace>
  <inkml:trace contextRef="#ctx0" brushRef="#br1" timeOffset="-75886.47">6308 5943 875 0,'5'-1'410'0,"12"-4"-167"15,4 1-90-15,8-2-97 16,7 1 6-16,6-3-260 0</inkml:trace>
  <inkml:trace contextRef="#ctx0" brushRef="#br1" timeOffset="-75513.66">6877 5674 669 0,'-14'-11'323'0,"-17"-10"-106"0,1 2-55 16,3 8-58-16,0 8-15 16,6 7-41-16,7 6-21 15,10 7-25-15,5 2-4 16,16 2 2-16,3 0 3 16,8-6 6-16,-3-2 1 15,-8-5-1-15,-4 0 0 16,-14-4 0-16,-10 3-1 15,-19-1-3-15,-6-1-1 16,-9 2-4-16,4-1 0 16,14 6 22-16,9 1 11 15,17 5 35-15,5 1 17 16,16 2 7-16,10 1 2 0,14-7-15 16,5-2-11-16,0-9-23 15,0-6-10-15,-5-11-80 16,1-7 87-16</inkml:trace>
  <inkml:trace contextRef="#ctx0" brushRef="#br1" timeOffset="-74969.31">7590 5644 720 0,'10'0'313'0,"21"3"-136"16,7-1-37-16,16 4-12 15,3 0-17-15,-1-2-41 16,-1-1-18-16,-7-5-29 15,-7 1-6-15,-13-3-51 16,-8 1-29-16,-20 1-106 16,-7 2-56-16,-15 0-48 0,-5 2 19 15,-5 2 101 1,-2-3 59-16,12 4 162 16,0-3 53-16,9 6 67 15,11 5 22-15,-2 7-33 16,4 5-31-16,6 7-47 15,-5 1-20-15,6 4-34 16,2-2-11-16,-2-6-17 16,1-5-8-16,-1-12-213 15</inkml:trace>
  <inkml:trace contextRef="#ctx0" brushRef="#br1" timeOffset="-74663.43">8331 5756 511 0,'-8'-11'338'16,"-2"-8"5"-16,-5 1-183 0,-3 6-44 16,-3 7-69-16,-3 5-26 15,-2 5-31-15,-1 8-11 16,8 7-1-16,3 4 3 15,13 9 14-15,6 0 10 16,16-3 30-16,10-5 15 16,9-15 39-16,1-5 20 15,-7-14 19-15,-6-9 0 16,-17-10-16-16,-4-4-22 0,-16 1-67 31,-7 4-69-31</inkml:trace>
  <inkml:trace contextRef="#ctx0" brushRef="#br1" timeOffset="-74052.4">9325 5827 613 0,'4'-7'323'0,"1"-11"-74"0,0 0-42 15,-5-4-52-15,-7 0-20 16,-6 1-38-16,-7 1-18 15,-10 10-51-15,-1 9-23 16,-8 14-34-16,1 8-9 16,1 14 9-16,11 8 6 15,21 6 17-15,8 1 7 16,29-9 9-16,2-8 3 16,12-17 4-16,0-9 1 15,-5-10 2-15,-6-8-1 0,-14-10 1 16,2-5 0-16,-8-7 0 15,-3-6 2-15,-8 5 2 16,-6 4 7-16,-2 13-3 16,-1 7-9-16,4 16-14 15,1 9-11-15,2 15-5 16,5 6 4-16,5 5 8 16,4 4-64-16,3-4-194 15</inkml:trace>
  <inkml:trace contextRef="#ctx0" brushRef="#br1" timeOffset="-73833.18">9611 5951 920 0,'13'5'374'15,"19"10"-222"-15,2 2-41 16,-6 5-37-16,-5 1-14 15,-10-3-28-15,-6-3-11 16,1-4-15-16,1-2-40 16,1-9-101-16,4-2-110 15</inkml:trace>
  <inkml:trace contextRef="#ctx0" brushRef="#br1" timeOffset="-73686.14">9833 5990 587 0,'-3'-2'346'16,"-9"-3"-30"-16,-3 7-68 0,-3 0-72 15,-5 6-31-15,-7 5-55 16,-4 3-24-16,-5 2-40 16,-5 2-8-16,6 1-8 15,8-3-2-15,15 0-92 16,11-4-90-16</inkml:trace>
  <inkml:trace contextRef="#ctx0" brushRef="#br1" timeOffset="-73348.73">10272 5250 689 0,'3'-14'388'15,"4"-14"-72"-15,-6 14-138 16,-4 8-46-16,2 16-72 16,-4 10-25-16,-2 31-34 15,3 15 0-15,6 21 1 16,5 5 0-16,10-9 2 15,-4-8-5-15,-2-17-145 16,-8-8-223-16</inkml:trace>
  <inkml:trace contextRef="#ctx0" brushRef="#br1" timeOffset="-73118.91">10290 6041 697 0,'-1'1'450'0,"-1"4"-12"16,1-1-194-16,1-4-54 15,0 0-67-15,0 0-24 16,0 0-43-16,0 0-16 15,0 0-48-15,0 0 35 0</inkml:trace>
  <inkml:trace contextRef="#ctx0" brushRef="#br1" timeOffset="-69010.87">19167 4012 375 0,'1'-6'239'0,"4"-1"29"16,-3 0-43-16,0-1-24 16,-2 0-7-16,-4-1-40 15,-6 0-21-15,-4 3-44 16,2 0-18-16,-4 4-33 31,0 3-16-31,2 8-22 0,-2 5-7 16,5 5-7-16,8-1 1 15,3 3 1-15,10-3 4 16,15-2 6-16,5-1 2 0,12-7 4 0,2-3 4 16,-20-10 8 15,-11 3 27-31,-1 0 35 0,30-18 19 0,-17-4 25 0,-13-6-18 15,-32 4-23 1,-11 0-18-16,-9 5-34 16,-3 5-9-16,3 12-15 15,6 5-5-15,8 9-4 16,3 4-3-16,12 7-2 16,3 1-1-16,10 0 2 15,8 2 0-15,6-5 4 16,8 0 1-16,7-6 3 15,3-3 0-15,0-8 2 16,-3-2 2-16,-6-8 4 16,-4 0 3-16,-10-6 2 15,-5-4 1-15,-11-3 1 16,-9-2-1-16,-12 3 0 16,-4 4-3-16,-1 12-6 15,2 2-3-15,8 13-6 16,4 5-3-16,7 2 0 0,7 2 1 15,11 0 0-15,6-2 3 16,8-5 3-16,3-4 1 16,-2-9 5-16,3-2 3 15,-11-8 16-15,-5 0 13 16,-14-3 14-16,-8 2 3 0,-9 4-11 16,-3 1-14-16,7 6-17 15,5 0-6-15,12-1-24 16,3 1-78-16</inkml:trace>
  <inkml:trace contextRef="#ctx0" brushRef="#br1" timeOffset="-67573.9">19208 4064 479 0,'0'-4'255'16,"0"-3"-45"-16,3-2-38 0,1 1-19 16,-1 4 2-16,-1-1 1 15,-1 3-10-15,-1 1-35 16,0 1-19-16,0 0-42 15,0 0-14-15,0 0-17 16,0 0-4-16,0 0-4 16,3 12-1-1,11 33 0-15,-14-28 0 16,4 3 5-16,-5-2 3 16,1 6 3-16,3 3 1 0,-3-1 0 15,5 6-2-15,-1 1-3 16,-1 3-3-16,2 10-5 15,2-6 0-15,-3 2-3 16,3 1 0-16,-3-8 0 16,1 5-1-16,3-4 0 15,-2 1 0-15,1 0 1 0,-2 0 2 16,0-1 15-16,-2 2 6 16,-1 1 7-16,-1 1 0 15,-1 10-6-15,0-3-2 0,-3 1-4 16,-1-5-2-16,-1-5-7 15,1 2-5-15,4-2-4 16,0 1 1-16,4 1-2 16,3-1 0-16,0 3 1 15,1 1-2-15,-2-3 0 16,0 3 1-16,-4-2-2 16,-2 1 2-16,-5-4 0 15,1 0-2-15,-1-4 1 16,2 0 0-16,4 1-1 15,0-3 0-15,2 0-1 16,2 0 0-16,-4 5 0 16,0 2 0-16,-2 0 0 15,-2-1 0-15,-2 1 1 16,0-5-1-16,1 3-1 16,2-2 0-16,2-3 1 15,1 0 0-15,2-5 0 0,1-2 0 16,-2-1 0-16,-1-1 0 15,0 2 1-15,3-1 0 16,-4-5 1-16,0 0-1 16,0-4 0-16,-1 1 1 15,-1 0-1-15,1-3 0 16,-2-1 3-16,-1-1-1 0,-1-5 6 16,-4-1 2-16,-1-6 2 15,-1-1 2-15,-6-14-2 31,1-2-2-31,1-9-2 0,0-6-3 16,5-2-4-16,1-2 3 0,5 13-3 16,2 5 0-16,1 17-4 15,-1 6-7 1,-2 11 1-16,-2 4-1 0,4 9 4 16,1 2 2-16,5 6-1 15,5 2 0-15,6-5-2 16,3-9 1-16,7-12 5 15,4-10 2-15,8-16 7 16,6-6-1-16,-5-15 0 0,-1-3 5 16,-13 1-1-16,-10 3 3 15,-7 14-14 1,-6 5-20-16</inkml:trace>
  <inkml:trace contextRef="#ctx0" brushRef="#br1" timeOffset="-66854.37">19616 6449 845 0,'5'-1'412'16,"4"-1"-131"-16,6 10-175 15,0 3-40-15,2 16-25 0,-4 4-2 0,-8 1-3 16,-5 0-5-16,-6-3-7 15,0-3-3-15,3-12 1 16,3-8 5-16,6-18 2 16,4-7-1-16,8-12-10 15,3-5-6-15,2 5-6 16,1 2 0-16,-2 16 5 16,-1 6-1-16,-6 12-2 15,-1 5-3-15,-3 7-5 16,-3 1 1-16,-3 6 3 15,-5-5 1-15,-1 1 0 16,-3-3 0-16,3-12 1 16,5-4 2-16,6-14-1 15,10-2 0-15,3-4-3 16,-6-6-1-16,2 15-3 16,-10-2 0-16,2 15 0 0,-1 5 1 15,-7 8 6-15,0 5 1 16,-3 2 2-16,4 4-2 15,1-1 22-15,0-4-87 16,6-2-192-16,-1-3-104 16</inkml:trace>
  <inkml:trace contextRef="#ctx0" brushRef="#br1" timeOffset="-66478.79">20196 6727 493 0,'8'-3'327'15,"12"-6"23"-15,-3 0-60 16,4-6-82-16,1-2-30 0,-1-5-49 15,-1-3-15-15,-6-2-9 16,-3 3-3-16,-10 6-10 16,-6 4-12-16,-12 10-36 15,-11 2-17-15,-8 5-26 16,-2 9-2-16,4 2-2 16,8 2 0-16,10-1-1 15,6-6-2-15,12 0-2 16,3-2-1-16,11-3 2 15,6 0 0-15,4-4 5 16,4 0 3-16,-1 1-2 16,-2 4-1-16,-5 11-2 0,-4 3-3 15,-1 15 4-15,-7 3 0 16,-7 10 0-16,-3 6 2 16,-10-5 3-16,-3-4 2 15,-7-12 4-15,-5-9 2 16,-10-14 3-16,3-7-13 15,-1-19-73-15,5-13-66 16,18-19-144-16,7-7-84 16</inkml:trace>
  <inkml:trace contextRef="#ctx0" brushRef="#br1" timeOffset="-66147.12">20188 6335 1029 0,'9'-3'450'15,"9"-3"-227"-15,14 6-135 16,6 0-25-16,8 1-34 16,-2 1-9-16,-11-3-3 15,-3-1 0-15,-13-5 3 16,-11-2 9-16,0-5 2 15,-3 0-2-15,-3-1-5 0,0 1-11 16,-2 7-25-16,2 5-8 16,6 5-6-16,2 9 1 15,4 9 15 1,-2 2 6-16,2 4 13 0,-4-2 9 16,-7-5 8-16,-3-3 1 15,-8-13-31-15,5-2-125 16</inkml:trace>
  <inkml:trace contextRef="#ctx0" brushRef="#br1" timeOffset="-65030.05">19223 2027 432 0,'4'-5'253'16,"0"-2"-2"-16,0-3-19 15,-4 3-16-15,0 3-23 0,-3 2-57 16,2 2-33-1,0 0-55-15,0 0-11 16,0 0-11-16,0 5-2 16,0 6 2-16,1 33 2 0,0-28 0 15,0 0-2-15,2 7-1 16,-1 3-2-16,2 1-4 16,0 5-1-16,-2 2-3 15,4 4-3-15,-2 4-1 16,0 0-2-16,2 3-2 15,1-4-1-15,2-4-1 16,-1-2 0-16,1-6-1 0,-2 1 0 16,-4 0 5-1,-1 2 7-15,-1 4 13 0,-3 1 5 16,-1-1 5-16,-2-1-3 16,2 9-12-16,0 2 0 15,1 3 5 1,1-1 0-16,-1-7 0 0,3-4-2 15,4-3-15-15,-2 2-1 16,-3 3-3 0,-1 0 0-16,-6 5-2 15,-1 3 1-15,1 5-1 0,0 2-2 16,0 1 0-16,3-6 0 16,1-6-1-16,2-5 1 15,3-5-1-15,1 2 1 16,-2-2 0-16,-1 1 0 0,-5 0 0 15,2 3 0 1,-1 2-1-16,2 2 0 16,0 1-1-16,2 0 1 15,1-6 1-15,0-6-1 0,1-5 1 16,3-5 1-16,-3-4 1 16,-1-5 6-16,0-8-61 15,-4-3-71-15</inkml:trace>
  <inkml:trace contextRef="#ctx0" brushRef="#br1" timeOffset="-64431.93">19296 1984 740 0,'-7'0'336'0,"-9"5"-142"0,0-2-43 16,-6 13-47 0,-2 2-16-16,-1 5-36 0,1 5-16 15,0 0-20-15,2 1-2 0,6-3-2 16,-1-2 1-1,12-8 0-15,-2-6-2 0,7-9 38 16,4-1 17 0,-1-7 9-1,6-2 3-15,0-7-29 0,3-5-19 16,5-4-8-16,1-2-4 16,-1 1-10-16,0-2 2 0,-5 4 2 15,-3 5 5 1,-4 6 10-1,-3 3 1-15,-1 10-9 16,1 4-6-16,4 6-12 0,4 8-1 16,12 7 1-16,6 0 2 15,13 8 0-15,6-1 0 16,-1-2-57-16,-4-3-97 16</inkml:trace>
  <inkml:trace contextRef="#ctx0" brushRef="#br1" timeOffset="-64006.5">19576 2145 463 0,'6'6'262'0,"8"3"-6"15,4 4-91-15,5 6-40 0,1-1-3 16,-1 2-18-16,-4-2-12 16,-10-1-3-16,-2-3 1 15,-8-2 14-15,-5-5 3 16,-3-8 5-16,-2-6-8 16,6-8-38-16,2-6-16 15,11-6-34-15,7-1-9 16,12-1-7-16,5 3 0 15,3 8-4-15,1 5-1 16,-10 7 1-16,-5 3 1 16,-11 5 6-16,-4 6 4 15,1 7 5-15,0 5 4 16,1 8 0-16,-1 2-1 0,-5 6-4 16,-2 4-2-16,-1-2-2 15,0-1 1 1,1-17-31-16,1-5-78 0,5-16-178 15</inkml:trace>
  <inkml:trace contextRef="#ctx0" brushRef="#br1" timeOffset="-63409.25">19561 1850 641 0,'-3'-3'445'0,"-3"-6"27"0,6 5-259 0,3 2-51 31,12 2-77-31,7 1-20 16,12 4-10-16,4 0-3 16,12 2-14-16,3-1-13 15,9-1-12-15,-5-3-3 16,-6-2-2-16,-10-3 6 16,-13-2 0-16,-5-1 0 0,-10 2-2 15,-2 1-4-15,-11 2-2 16,-4 0 1-1,-9-4 0-15,-1 0 1 0,0-7 0 16,3-2-1-16,-1-1-1 16,0 0 0-16,2 3-3 15,1 1 1-15,6 4-3 16,4 2-1-16,0 0-3 16,4 1-2-16,4 8-4 15,-3 2 2-15,4 9 0 16,4 4 3-16,2 5 5 15,2 4 3-15,1-1 3 0,-6-4 2 16,-9-1 19-16,-4-3 16 16,-13 1 24-1,-4 1 4-15,-5-1-14 0,2 2-15 16,2-2-23-16,3-7-6 16,12-9-7-16,2-3-25 15,10-10-61-15</inkml:trace>
  <inkml:trace contextRef="#ctx0" brushRef="#br1" timeOffset="-62351.22">17949 3982 517 0,'-8'0'260'0,"-3"-1"-48"16,4 1-39-16,7 0-16 16,8 4-4-16,11 0-19 15,7-1-13-15,6 0-10 16,-1-6-7-16,-1 2-13 16,-2-1-9-16,1 3-14 15,1-1-10-15,8 0-22 16,1 0-7-16,15-2-13 15,12-1-3-15,3-3-4 16,6-1-1-16,1-5-3 16,-1 1 1-16,8 1-5 15,-2 0 0-15,-11 10 1 16,-5 2-1-16,-24 6 4 0,-6 2 0 16,-12-2 1-1,-5-3-1-15,-1 0 2 16,-4 0 0-16,3-5-1 0,0-3 1 15,4-1-3 1,5 0-9-16,1-4-142 0,-3-2-69 16</inkml:trace>
  <inkml:trace contextRef="#ctx0" brushRef="#br1" timeOffset="-61841.81">18227 3817 674 0,'1'-2'366'0,"3"-2"-94"15,-4 3-88-15,-1 1-41 16,-1 0-62-16,1 0-29 15,-6 11-29-15,-48 47 1 16,22-23 0-16,-5 1 7 16,-5-7 2-16,-3-8 1 0,1-4-4 15,5-7 1 1,7-5 44-16,10-2 20 16,14-8 14-16,6 0-9 15,11 0-52-15,7-3-27 0,19 13-11 16,6 6-4-16,8 9 0 15,-1 3 4-15,-5 0-1 0,-2-2 3 16,-7-3-9 0,-2-1-85-16</inkml:trace>
  <inkml:trace contextRef="#ctx0" brushRef="#br1" timeOffset="-61391.49">17721 3485 737 0,'1'10'316'0,"7"8"-160"16,6-3-16-16,13-5 11 16,1-4-19-16,2-6-8 15,-2-1 11-15,-9-13-8 16,-6-6-3-16,-7-14-16 15,-2-5-22-15,-8-18-26 16,-4-3-11-16,-1-9-23 16,-2-5-8-16,8 7-14 15,3 4-4-15,8 10-4 16,4 7-3-16,6 10-4 16,4 8-1-16,7 19-81 0,5 8-69 15,3 14-145 1,2 5-120-16</inkml:trace>
  <inkml:trace contextRef="#ctx0" brushRef="#br1" timeOffset="-61204.85">17738 3298 841 0,'11'2'398'0,"9"-2"-169"0,19 0-87 15,6 0-27-15,8 0-52 16,-4 0-20-16,-13 0-12 16,-6 0-48-16,-13 1-267 15</inkml:trace>
  <inkml:trace contextRef="#ctx0" brushRef="#br1" timeOffset="-60757.87">18095 3349 864 0,'2'-2'440'15,"0"1"-172"-15,-2 4-76 16,0-3-109-16,1 8-35 0,2 18-12 16,9 35-5-16,-12-33-11 15,3 1-4-15,-1-5-4 16,-4-7 0-16,2-6 1 15,2-6 4-15,-2-9 8 16,3 0 3-16,-3 3-2 16,0-1-6-16,0 1-10 31,0-1-5-31,7-12-2 0,29-27-2 0,-14 27-1 16,1 2 1-16,-3 3-1 15,-5-1 0 1,-7 6-1-16,-6 4-1 15,-8 4 0-15,-4 4 1 0,-7 4 1 0,-2 1 3 32,3 5 0-32,2-3 0 15,7 0 2-15,5-1 2 16,7-1 6-16,1 0 3 0,8-3 2 16,4 2 0-16,3-7-2 15,8 3-4-15,2-9-5 0,3-2-3 16,3-2-139-1</inkml:trace>
  <inkml:trace contextRef="#ctx0" brushRef="#br1" timeOffset="-60089.85">17851 2688 736 0,'-4'-3'342'0,"-2"-2"-128"15,5 2-52-15,8 3-53 0,8 1-28 16,18 4-43-16,8-1 4 16,12 2-6-16,3-1-6 15,4-2-11-15,2-2-3 16,-2-1-3-16,-7-4 4 16,-15-6 2-16,-5 0 3 15,-21-5 2-15,-7 0-10 16,-13 0-9-16,-10 1-5 15,-5 4-12-15,2 5 4 16,3 2 0-16,6 3-3 16,9 0-10-16,6 0 1 15,8 4 4-15,4 2 2 0,8 2 14 16,2 4 1-16,2 3 4 16,-4-1 13-16,-15 4 28 15,-8 4 18-15,-14 1 32 16,-3 5 0-1,0-2-16-15,3 0-15 16,6-8-33-16,3-4-10 16,3-7-8-16,-3-3-54 0,-2 2-157 15</inkml:trace>
  <inkml:trace contextRef="#ctx0" brushRef="#br1" timeOffset="-55992.92">15624 2638 938 0,'2'-8'423'0,"4"-5"-185"0,19 7-126 16,12 4-24-16,31 4-5 15,25 5-2-15,8 0-12 16,10-1-9-16,1 1-23 16,-6-1-8-16,-6-4-11 15,-15-1-2-15,-23-2-26 16,-15-3-29-16,-27 4-103 15,-4 0-52-15,-18 4-211 16</inkml:trace>
  <inkml:trace contextRef="#ctx0" brushRef="#br1" timeOffset="-55618.69">15853 2497 560 0,'4'-6'314'16,"1"-5"-49"-16,-5 5-71 0,-12 11-93 15,-11 4-36 1,-16 10-53-16,-10 5-6 0,0 7-3 16,0 0 0-16,17 1-2 0,7-4 0 31,13-10-7-31,12-2 6 0,12-9 43 16,11 0 22-16,17-2 49 0,8-2 7 15,15 2-21-15,0 2-18 0,-4 1-36 16,-8 1 2-1,-21-1-162-15,-12 1-337 0</inkml:trace>
  <inkml:trace contextRef="#ctx0" brushRef="#br1" timeOffset="-55056.39">15768 3139 322 0,'1'0'247'0,"2"-3"42"16,1-1-36-16,-4 3-73 15,0 0-30-15,0 0-37 16,1-3-11-16,3-9-15 16,0-31-13-16,-20 33-35 15,-8 4-15-15,-8 7-23 16,-1 7-2-16,-1 8-6 15,6 4 0-15,4 6-3 16,3 2 0-16,11-1 0 16,10 0 0-16,10-7 16 15,8-4 8-15,8-8 17 16,-4-7 2-16,5-7 1 16,-1-3-4-16,-8-5-4 0,0 1-1 15,-11-1-4-15,-7 0-4 16,0 8-10-16,-5 2-6 15,0 8-4-15,1 6 1 16,3 4 1-16,4 3 2 16,9 3 2-16,6 1-1 15,7-3 7-15,2-1-44 16,1-4-23-16,-4-2-319 16</inkml:trace>
  <inkml:trace contextRef="#ctx0" brushRef="#br1" timeOffset="-54875.62">15940 3256 640 0,'14'0'367'16,"9"1"-29"-16,2 6-190 16,-2 2-29-16,-3 6-47 0,-6 0-20 15,-4 0-31-15,-1 2-6 16,-2-4-112-16,-3-3-108 15</inkml:trace>
  <inkml:trace contextRef="#ctx0" brushRef="#br1" timeOffset="-54734.79">16140 3219 762 0,'-1'-1'371'16,"-8"-2"-109"-16,-7 5-56 0,-1 10-52 15,-8 4-19-15,-8 13-52 16,-3 3-26-16,-4 8-37 15,1-1-3 1,10-8-117-16,7-8-128 0</inkml:trace>
  <inkml:trace contextRef="#ctx0" brushRef="#br1" timeOffset="-54216.82">15626 2969 340 0,'-1'-5'251'0,"0"-2"19"0,4 1-92 15,10 2-28-15,15 1-29 16,10 3-10-16,16 0-27 16,6 6-11-16,5 0-23 15,-7-1-10-15,-15 0-17 16,-12-5-5-16,-15 1 0 15,-7-1 1-15,-10-8-4 16,-3 0-4-16,-9-8-9 16,0-1-3-16,2 5-3 15,3 0 2 1,5 7-7-16,3 5-2 0,10 2-3 16,4 5 0-16,3 7 7 15,7 6 3-15,-9 2 9 16,-5 4 15-16,-10-4 36 15,-9-1 13-15,-4-6 16 16,1-4-8-16,-2-3-28 0,1-6 15 16,1 3 221-16</inkml:trace>
  <inkml:trace contextRef="#ctx0" brushRef="#br1" timeOffset="-28901.73">1886 6780 778 0,'-6'-25'401'0,"6"-10"-98"0,1 6-51 16,2 21-86-16,5 19-39 15,-9 23-68-15,-2 20-23 16,0 35-17-16,3 11-4 16,9 8-5-16,8-8 0 0,11-19-4 15,6-13-59-15,2-27-292 16</inkml:trace>
  <inkml:trace contextRef="#ctx0" brushRef="#br1" timeOffset="-28601.36">2318 7068 682 0,'-5'-2'391'15,"-18"-2"-64"-15,-2 9-123 16,-8 15-130-16,-1 6-34 16,8 16-34-1,10 4-6-15,21 6-4 0,7-3 0 16,18-12 4 0,7-7 4-16,-1-22 11 0,2-8 7 15,-10-9 64-15,-11-6 45 16,-17-5 29-16,-10 0-3 0,-9 0-61 15,-7 0-51-15,4 5-102 32,5 2-87-32</inkml:trace>
  <inkml:trace contextRef="#ctx0" brushRef="#br1" timeOffset="-28411.16">2367 7164 984 0,'15'-5'474'16,"12"-2"-145"-16,18 10-219 0,9 8-41 16,2 13-34-16,0 4-12 0,-9 12-11 0,-7 5-3 15,-7 0 16-15,-8-1-76 32,-14-15-116-32,1-1-131 15</inkml:trace>
  <inkml:trace contextRef="#ctx0" brushRef="#br1" timeOffset="-28265.46">2883 7184 401 0,'-14'-6'402'15,"-9"-8"-53"-15,-14 24 110 16,-6 11-165-16,-5 22-142 16,0 11-44-16,1 9-65 15,7 1-19-15,10-9-134 16,12-4-47-16</inkml:trace>
  <inkml:trace contextRef="#ctx0" brushRef="#br1" timeOffset="-27965.09">3005 7132 874 0,'0'-4'429'0,"-5"2"-154"16,-2 2-79-1,3 15-98-15,-3 8-33 16,8 10-40-16,7 4-5 16,9-1-4-16,6-5 0 15,5-11 3-15,3-5 2 16,0-16 8-16,-2-10 2 15,-4-11-1-15,-3-3-1 0,-9-6-11 16,-3-3-38-16,-10 0-171 16,-3 3-163-16</inkml:trace>
  <inkml:trace contextRef="#ctx0" brushRef="#br1" timeOffset="-27870.51">3113 6945 405 0,'-3'-4'334'15,"-5"1"49"1,1 0-113-16,2 5-170 0,5 7-57 15,13 5-110-15</inkml:trace>
  <inkml:trace contextRef="#ctx0" brushRef="#br1" timeOffset="-27362.55">3560 7069 624 0,'-12'-3'345'16,"-12"-3"-72"-16,2 5-126 0,9 7-111 16,7 4-25-1,11 4-11-15,10 2 5 0,6-2 18 16,3-3 2-16,-1-1-3 15,-2-5-1-15,-8 0-3 16,-3-1 3-16,-16-3 4 16,-6 2 0-16,-10-1-3 0,-3 3-5 15,0 4-5-15,-3 3-5 16,5 6-6 0,4 5-2-16,16 5-6 0,12 1 3 15,13 0 4 1,8-6 4-16,2-9 10 0,0-10 6 0,7-11 4 15,-1-7 1-15,3-10-4 32,-5-7-1-32,-7-5 0 0,-6-2 17 15,-10 0 47-15,-4 4 15 16,-9 8 24-16,-5 8-6 0,-3 13-43 16,-1 6-16-1,-5 17-30 1,8 2-13-16,12 12-7 0,6 3-3 15,13 1-1-15,-2 2 0 16,-1-8-114-16,3-2-234 16</inkml:trace>
  <inkml:trace contextRef="#ctx0" brushRef="#br1" timeOffset="-26811.92">4947 7107 819 0,'-8'-5'380'0,"-13"-3"-137"16,-12 1-48-16,-15 7-62 15,-3 8-29-15,8 11-63 16,9 8-23-16,19 7-22 0,14 3-5 16,11-1-1-16,15 1 1 15,19-11-1-15,7-7 1 16,5-12 4-16,-10-8 5 15,-19-10 13-15,-12-3 9 0,-17-3 12 16,-10 0-1-16,-13 2-7 16,-10 1-9-16,-1 6-15 15,3 0-40-15,11 3-304 16</inkml:trace>
  <inkml:trace contextRef="#ctx0" brushRef="#br1" timeOffset="-26639.3">4998 7157 894 0,'10'-5'411'0,"24"-5"-177"15,13 2-75-15,3 2-81 16,5 0-24-16,-10 4-32 16,-10-4-10-16,-12 5-23 0,-6 6-42 15,-16-1-100-15,-2 6-97 16</inkml:trace>
  <inkml:trace contextRef="#ctx0" brushRef="#br1" timeOffset="-26528.28">5194 7166 612 0,'-6'9'339'16,"-8"8"-89"-16,10 7-116 0,1 2-28 16,3 5-68-16,5 1-16 15,4-1-40-15,2-4-197 16</inkml:trace>
  <inkml:trace contextRef="#ctx0" brushRef="#br1" timeOffset="-26277.39">5403 7185 874 0,'11'-3'460'16,"4"-2"-124"-16,1 13-179 16,-4 9-53-16,-11 8-47 15,-6 8-5-15,0 1-6 16,-2 0-4-16,1-8-13 15,6-6-8-15,1-17-10 0,4-9-3 16,6-15-3-16,1-8-2 16,7-5-1-16,4 5-1 15,3 10 2-15,1 6 4 16,-3 14 7-16,-6 10 4 16,-8 15 3-16,-3 9-2 15,-6 11-5-15,1-1 14 16</inkml:trace>
  <inkml:trace contextRef="#ctx0" brushRef="#br1" timeOffset="-25742.14">6622 7130 627 0,'-16'0'327'0,"-19"6"-77"31,-5 3-99-31,7 9-74 0,4 4-21 0,16 5-22 16,12 3-15-16,14 4-1 15,15-1 12-15,12-6 27 16,5-5 9-16,1-15 14 16,-4-7-3-16,-11-18 1 15,-6-5 6-15,-12-14 19 16,-10-8 4-16,-7-8-17 16,-10-4-13-1,1-11-47-15,5-3-15 0,10-1-17 16,9 4-9-16,11 18-8 15,4 12 0-15,4 23-165 0,8 12-105 16</inkml:trace>
  <inkml:trace contextRef="#ctx0" brushRef="#br1" timeOffset="-25554.15">6898 7129 988 0,'2'-1'428'0,"2"8"-237"16,1 2-53-16,1 13-72 16,0 8-23-16,-1 1-20 31,-1 4-9-31,0-4-71 16,3-3-115-16</inkml:trace>
  <inkml:trace contextRef="#ctx0" brushRef="#br1" timeOffset="-25277.21">7421 7260 733 0,'-5'8'404'0,"-10"10"-90"16,-3 4-34-16,-15 1-100 0,-9-1-48 15,-10-10-64-15,-1-8-24 16,7-7-22-16,7-10-8 15,13-3-10-15,3-4-5 16,13-2-19-16,8 5-8 16,14 1-2-16,12 2 1 15,8 5 24-15,10 8 11 16,5 8 15-16,-2 9 4 16,-4 14-2-16,-6 0-4 0,-17 7-6 15,-4-2 29-15</inkml:trace>
  <inkml:trace contextRef="#ctx0" brushRef="#br1" timeOffset="-24953.41">7729 7218 1188 0,'-15'-9'497'0,"-18"-8"-291"0,-2 7-65 15,6 12-76-15,3 9-26 16,14 13-35-16,8 6-5 16,16 8-5-16,11 1 1 15,15-2 6-15,9-1 4 16,-6-21 9 0,-3-3-2-16,-11-16 11 0,-9-10 1 15,-6-8 19-15,-9-9 21 16,-1-14 20-16,-11-5 2 15,-2-10-10-15,-4-8-18 0,-3-10-27 16,15-2-7 0,5 5-24-16,10 13-8 0,8 25-20 15,0 15-25-15,9 23-135 16</inkml:trace>
  <inkml:trace contextRef="#ctx0" brushRef="#br1" timeOffset="-24390.42">7964 7360 501 0,'6'3'300'0,"14"3"34"15,7 0-157-15,17 0-49 16,6-4-23-16,2-5-47 16,-3-4-13-16,-14-11 2 15,-9-1 8-15,-16-6 17 16,-12-1 1-16,-18-1-11 15,-11 2-15-15,-13 5-29 0,-2 7-11 16,5 13-26-16,3 7-9 16,12 14-3-16,3 11 3 15,12 16 14-15,9 12 7 16,11 10 7-16,7 2 0 16,4-10 2-16,2-7 1 15,3-11-2-15,1-9 22 16,0-11-194-16</inkml:trace>
  <inkml:trace contextRef="#ctx0" brushRef="#br1" timeOffset="-23938.68">8575 7341 831 0,'-5'-13'387'16,"-8"-14"-155"-16,-4 3-45 0,-6 4-62 16,-4 8-32-16,-5 9-49 15,-1 7-20-15,9 12-19 16,4 5-4-16,14 7 2 16,9 5 5-16,12 0 7 15,11 1 0-15,10-10 4 0,5-7-5 16,0-11-7-16,-1-6 2 15,-9-12-64 1,-6-3-54-16,-12-9-145 0,-8-5-98 16,-13-10-91-16,3 3 70 15,-3-6 255-15,4-3 133 16,13 13 242-16,1-1 22 16,2 17-25-1,1 11-7-15,0 20-56 16,-2 9-29-16,2 19-70 15,-4 14-18-15,-3 17-20 0,0 3-4 16,-5 8-8-16,0-3-7 16,-2-10-14-16,-3-3-3 15,4-17-19-15,4-10 15 16,1-19-213-16</inkml:trace>
  <inkml:trace contextRef="#ctx0" brushRef="#br1" timeOffset="-23570.32">8799 7421 1095 0,'8'-7'443'0,"15"-8"-291"16,4 2-61-16,3 4-53 16,2 3-18-16,-4 2-8 15,-1 0-2-15,-6 7 4 16,-5 0 6-16,-8 10 8 15,-3 4 3-15,-4 0-4 16,-1 6-6-16,3-9-9 16,4-2-3-16,4-10 1 15,-1-4 2-15,7-11 2 16,3-4-3-16,1-10-1 16,4-3 0-16,-2 2-5 0,-1 4 2 15,-2 15 5-15,-1 8 0 16,-8 13 6-1,-3 5 0-15,0 9-8 0,-4 1-2 16,6 3-2-16,2-6-2 16,-2-5 1-16,2-6 25 15,-5-8-173-15,-5-6-143 16</inkml:trace>
  <inkml:trace contextRef="#ctx0" brushRef="#br1" timeOffset="-23431.12">9182 6982 1385 0,'0'0'565'0,"1"0"-364"15,4 7-81-15,0 15-89 0,2 1-14 16,2 14-58-16</inkml:trace>
  <inkml:trace contextRef="#ctx0" brushRef="#br1" timeOffset="-22911.37">10259 7044 1017 0,'1'-1'433'0,"-2"1"-271"15,-8 16-43-15,-5 27-68 0,-7 12-25 16,-7 26-4 0,-1 3-2-16,6-5-1 15,7-11 0-15,14-32-4 16,4-13 1-16,13-29 6 16,3-12 1-16,10-23 1 15,0-18-1-15,-6-17-2 16,-2-7 1-16,-2-4-4 15,-3 4 3-15,1 16-3 16,0 15 0-16,-2 31-5 16,-3 19-4-16,2 35-7 15,-3 14-4-15,7 22 2 16,5 7 2-16,-1 7 0 16,2 2 1-16,-3-12-82 0,-1-9-95 15</inkml:trace>
  <inkml:trace contextRef="#ctx0" brushRef="#br1" timeOffset="-22771.88">10182 7316 964 0,'11'2'388'0,"14"1"-237"16,12 4-96-16,21-2-41 15,10 0-6-15,10 0-101 16</inkml:trace>
  <inkml:trace contextRef="#ctx0" brushRef="#br1" timeOffset="-22483.38">10740 7233 1259 0,'-3'-3'453'15,"-7"-4"-369"-15,17 4-41 16,10 5-26-16,13 3-1 15,24 7-9-15,6-2-2 16,6 1 2 0,-8-1 0-16,-16-4 3 15,-11-3 2-15,-15-3 13 16,-7-3 5-16,-10-8 5 0,-3-1 0 16,-3-3-10-16,1 1-3 15,0 6-7-15,3 8-4 16,-2 11-5-16,-3 4-4 15,-1 11-2-15,-3 1-1 16,-6 3-73-16</inkml:trace>
  <inkml:trace contextRef="#ctx0" brushRef="#br1" timeOffset="-22275.44">11275 7026 1053 0,'6'-12'513'16,"0"-10"-205"-16,3 22-148 0,4 14-56 0,1 25-54 16,3 11-7-1,-3 14-10 1,0 8-2-16,-6 5-6 16,-4 1-2-16,-4-12-8 0,0-16-21 0,-2-27-163 15,0-15-109-15</inkml:trace>
  <inkml:trace contextRef="#ctx0" brushRef="#br1" timeOffset="-21984.63">11296 7003 1053 0,'20'-22'476'0,"17"-19"-236"16,19 26-97-16,6 7-23 15,6 23-43-15,-4 9-11 16,-24 5-21-16,-11 0-7 15,-29-4-11-15,-13 1-4 16,-18 4-7-16,-6-1-3 16,5-9-7-16,10-2-8 15,22-11-23-15,15-3-3 16,21 3-2-16,5 2 6 16,2 7 20-16,-5 6 1 15,-17 13 8-15,-12 2 6 0,-24 1 54 16,-12-1 28-16,-27-10 21 15,-7-5-2-15,-5-14-45 16,5-8-26-16</inkml:trace>
  <inkml:trace contextRef="#ctx0" brushRef="#br1" timeOffset="-21179.27">12665 7265 726 0,'-11'-10'390'15,"-18"-10"-77"-15,-5 3-101 16,-7 9-110-16,5 7-37 0,10 17-58 16,10 6-11-16,22 10-8 15,11 4 4-15,23-6 11 16,12-2 15-16,-2-18 59 15,-5-10 34-15,-16-13 61 16,-17-9 9-16,-13-6-41 16,-2 2-32-16,-10 3-67 15,0 4-21-15,12 7-163 16,5 3-40-16</inkml:trace>
  <inkml:trace contextRef="#ctx0" brushRef="#br1" timeOffset="-20776.8">13507 7098 908 0,'5'-19'376'0,"12"-25"-193"15,12 2-44-15,14 10-18 16,5 3 2-16,2 17-35 16,-2 9-24-16,-9 22-33 15,-13 7-12-15,-29 16-6 16,-17 3 0-16,-32 8-2 15,-5 7-1-15,1-5-2 16,9-4-1-16,29-13 0 16,16-7 1-16,24-10 4 15,14-3 1-15,6-6 3 16,2-7-1 0,10-2-10-16,-1-3 1 0,3-10-96 15,-1-1-119-15</inkml:trace>
  <inkml:trace contextRef="#ctx0" brushRef="#br1" timeOffset="-20541.23">14143 6964 1016 0,'-19'-11'505'16,"-7"-13"-183"-16,-14 16-162 16,-1 7-48-16,6 13-72 0,3 10-18 0,19 0-22 15,11 1-3-15,15-7-1 16,10-1 2-16,11-8 2 15,6-5 4-15,1-6 7 16,-14-13 1-16,1 3-4 16,-3 1 1-16,-13 3-2 15,11 10-1-15,-18-2-4 16,-8 2-3-16,0 7 49 16,-5 3-144-16</inkml:trace>
  <inkml:trace contextRef="#ctx0" brushRef="#br1" timeOffset="-20287.34">14375 6933 635 0,'14'3'365'0,"17"4"-35"16,-1 5-72-16,-5 7-74 16,-8-3-33-16,-14 6-51 15,-4-4-26-15,-13-5-31 16,-1 2-8-16,-7-7 17 16,-1 0-109-16</inkml:trace>
  <inkml:trace contextRef="#ctx0" brushRef="#br1" timeOffset="-20128.97">13948 7234 1163 0,'7'0'472'16,"26"0"-279"-16,14 1-66 15,20 1-62-15,9 1-8 16,-1-3-32-16,-8 3-6 15,-15-3-182-15,-11 0-109 16</inkml:trace>
  <inkml:trace contextRef="#ctx0" brushRef="#br1" timeOffset="-19955.74">14027 7323 669 0,'3'6'404'15,"1"2"-16"-15,25 2-152 16,9 3-35-16,8-4-54 16,8-3-45-16,3-6-52 15,2-4-6-15</inkml:trace>
  <inkml:trace contextRef="#ctx0" brushRef="#br1" timeOffset="-19323.72">15171 7005 761 0,'0'10'307'15,"-1"6"-164"-15,-6 28-88 16,1 10-26-16,-4 13 21 0,3 4-1 16,8-8 1-16,1-9 0 15,3-25 7-15,-2-13 30 16,2-26 12-16,-3-17-3 16,3-20-17-1,-5-12-33-15,-6-14-21 16,0-3 6-16,-1-7-5 15,2 2-5-15,3 15-3 0,2 14-4 16,4 32-7-16,3 20 0 16,6 37-4-16,4 12-6 15,20 21 3-15,3 4 1 16,7-9 2-16,3-1 0 16,-9-17 1-16,3-5 1 0,-6-18 4 15,-2-13 6-15,-8-19 17 16,-3-12 17-16,-3-18 26 15,-6-10 3 1,-1-6-10-16,-7 0-17 16,-8 2-33-16,0 8-7 15,-3 13-88-15,0 8-57 16,-1 22-163-16</inkml:trace>
  <inkml:trace contextRef="#ctx0" brushRef="#br1" timeOffset="-19034.26">16045 7260 1005 0,'-13'-11'448'0,"-23"-16"-213"0,-3 0-52 0,0 9-80 31,-1 5-26-31,6 14-45 15,3 8-16-15,8 14-11 16,8 2-5-16,17 9 1 16,9 2 7-16,19-2 16 0,5-1 11 15,9-10 11-15,2-5 0 16,-9-15-5-16,-4-3-8 16,-14-18-38-16,-6-5-76 15,-7-10-254-15</inkml:trace>
  <inkml:trace contextRef="#ctx0" brushRef="#br1" timeOffset="-18926.52">16028 7080 593 0,'0'-7'444'0,"0"-10"23"0,0 4-215 15,1 9-73-15,-1 0-124 16,1 8-22-16,-1-4-178 16</inkml:trace>
  <inkml:trace contextRef="#ctx0" brushRef="#br1" timeOffset="-18734.75">16267 6983 1412 0,'0'7'524'16,"3"26"-387"0,2 10-64-16,6 23-24 0,-1 20-4 15,-8 17-18-15,-3 0-4 16,-10-5-5-16,0-12-2 15,3-29-3-15,7-9-45 0,8-21-126 16,2-6-54-16</inkml:trace>
  <inkml:trace contextRef="#ctx0" brushRef="#br1" timeOffset="-18290.96">16260 7396 1410 0,'4'-10'543'0,"12"-7"-401"16,9 1-60-16,17 4-71 16,5 7-10-16,2 6-14 15,-3 6-53-15,-6 5-99 16,-4 1-34-16,-2-6-5 0,-4-5 56 16,-2-9 111-16,-3-8 56 15,-10-5 82-15,-1-3 36 16,-13-7 44-16,-5 0-9 15,-16 3-48-15,-4 4-29 16,-5 15-51-16,1 5-12 16,11 11-23-16,4 8-9 15,8 5-5 1,0-1-1-16,10 0 3 0,3-4 2 16,6-9 3-16,9-4 2 15,2-8 2-15,6-7 0 16,8-1 0-1,2 0-2-15,6 7-3 0,1 6 0 16,-4 8 6-16,-6 6 5 16,-11 5 10-16,-12 1 6 15,-16 5 25-15,-12-2 10 16,-19 2 2-16,-8-1-5 16,0-8-21-16,3-3 339 0</inkml:trace>
  <inkml:trace contextRef="#ctx0" brushRef="#br1" timeOffset="-17568">17659 6948 877 0,'1'7'365'16,"1"15"-208"-16,3 16-64 16,0 26-43-16,0 8-6 0,7 11-7 15,-4-1-1-15,2-17-1 16,-2-15-1 0,-4-28 9-16,-1-11 7 0,-4-27 3 15,-2-13-4-15,-3-20-14 16,-1-14-11-16,-3-10-11 15,-3-3-1-15,-1 4-7 16,1 6-5-16,12 22-5 16,6 15-5-16,12 30-5 15,5 21 2-15,9 26 3 16,9 9 4-16,9 13 7 16,-1-7 2-16,1-4 3 15,-7-10 1-15,-8-22 8 16,-2-12 28-16,-10-26 52 15,-5-11 17-15,-4-19 12 0,-6-6-23 16,-11-12-43-16,1 0-19 16,-7-2-30-16,-3 4-36 15,9 22-116-15,-5 10-101 16</inkml:trace>
  <inkml:trace contextRef="#ctx0" brushRef="#br1" timeOffset="-16486.74">18310 7311 976 0,'11'3'406'0,"14"-2"-224"15,1-2-30 1,4-10-49-16,0-1-17 0,-3-3-42 16,-5-4-12-16,-11 1-12 15,-5-2 0-15,-8 2-5 16,-5 2-7-16,-17 6-17 15,-6 6-9-15,-12 7-6 16,-2 8 1-16,7 12 10 0,8 4 3 16,16 11 6-1,9 5 2-15,17-3 4 0,9 0 4 16,14-16 3 0,4-5 2-16,3-14 0 15,-3-10 0-15,-10-8 1 16,1-9 0-16,-11-8 0 15,-4-3 2-15,-1 1 0 16,-8 2-1-16,-6 8-9 16,-2 8-4-16,-11 14-7 15,2 5-3-15,0 16 4 16,1 7 2-16,12 6 4 0,-1 4 2 16,8-2 2-16,7-5 2 15,4-11 2-15,8-8 2 0,4-12 5 16,-5-3 2-16,-2-11 2 15,-4-4-1 1,-5-10-5-16,-2-2 0 0,-7 1-6 16,-1 5-2-1,-4 12-11-15,0 11-6 0,0 12-2 16,2 5 1-16,4 6 9 16,4 1 5-16,6 0 7 0,4-1 4 15,2-7 4 1,0-6 3-16,-8-11 7 15,-3-11 0-15,-5-10 0 16,-1-5-4-16,4-8-11 16,-1-3-7-16,2-6-19 15,-3-4-5-15,3-2-1 16,2 0 4-16,-1 10 26 16,-4 4 17-16,-5 10 39 15,-5 11 13-15,-4 13-10 16,0 7-13-16,2 22-38 15,2 6-14-15,5 21-2 16,3 8 0-16,6 15 2 0,2 4 0 16,1-8 1-1,-1-7 0-15,0-25-4 0,-4-12-13 16,-3-15-77-16,-7-9-40 16,-15-15-102-16,-8-9-25 15,-14-13 68-15,-1-8 47 16,5 3 142-16,5 4 48 15,18 7 26-15,8 8-5 16,10 9-29-16,6 3-9 16,9 7-14-16,12 3-2 0,16 2-7 15,9 4 0-15,11-3 3 16,-9-1 4-16,-7-6 5 16,-5-5 1-16,-22-5-1 15,-8 0 25-15,-13 0 20 16,-9 0 3-16,-12 7-1 15,4-1-27-15,-10 7-26 16,3 5-6-16,3 8-7 16,0 6-1-16,13 10-1 15,0 3 1-15,14 3 2 0,-1-5 3 16,7-11 7 0,0-9 4-16,1-13 26 15,3-8 11-15,-9-10 9 16,-1-6-4-16,-18-11-24 0,-2 2-16 15,-9-1-43-15,-1 8-65 16,6 15-540-16</inkml:trace>
  <inkml:trace contextRef="#ctx0" brushRef="#br1" timeOffset="-16125.37">19707 7348 850 0,'9'0'475'16,"4"0"-93"-16,5 10-184 15,1 3-59-15,-8 7-58 16,-2 4-15-16,-9-1-28 16,-1 0-5-16,1-5-10 0,0-6-3 15,3-7 1-15,2-5 1 16,4-7-1-16,3-8 1 15,4-9-7-15,3-6-4 16,5-6-4-16,-2-1-3 16,-3 8-4-1,0 4 3-15,-8 17 7 0,-4 9 6 16,1 18 5 0,-7 8 0-16,-1 10-3 0,-2 1-1 15,-3-4-3 1,3-3-1-16,4-9 1 15,5-4-23-15,7-5-9 0</inkml:trace>
  <inkml:trace contextRef="#ctx0" brushRef="#br1" timeOffset="-15889.99">20531 7303 941 0,'-2'-2'504'15,"-1"-4"-120"-15,3 3-125 0,-1 2-134 32,0 0-46-32,1-1-48 0,0 2-16 15,0 0-57 1,0 0-87-16</inkml:trace>
  <inkml:trace contextRef="#ctx0" brushRef="#br1" timeOffset="-15565.85">20520 7528 938 0,'-2'-1'513'0,"0"5"-125"16,-1-3-102-16,2-1-50 16,0 0-53-16,0 0-32 15,0 0-57-15,1 0-18 16,0 0-33-16,0 0-13 0,0 0-16 16,0 0-2-16,0 0-3 15,0 0-1-15,0 0 6 16,0 0 0-16,0 0 1 15,0 0-1-15,0 0-1 16,0 0-1-16,0 0-2 16,0 0-2-16,0 0-4 15,0 0 5-15,0 0-9 16,0 0-40-16,0 0-128 16</inkml:trace>
  <inkml:trace contextRef="#ctx0" brushRef="#br1" timeOffset="-12764.78">2699 8304 540 0,'9'1'321'0,"13"2"-42"16,-26 5-57-16,-16 2-23 15,-14 6-54-15,-15 1-41 16,-14 3-49-16,-6-2-14 0,-12-1-17 15,1-1-5-15,10 0-8 16,9-2-4-16,23 0-7 16,11-4-6-16,24-2-7 15,10 1-2-15,20-1 3 16,17 5 8-16,17 2 5 16,9 5 3-16,1 4 2 15,-11-1-1-15,-21 6-3 16,-18 1 1-16,-36 5-1 15,-17 6 0-15,-29 5 3 16,-9 2 0-16,3-4 1 16,9-4-1-16,21-13 1 15,13-6 0-15,19-10 0 16,8-2 4-16,24 3 2 0,10-4 1 16,18-2-1-16,14 2-4 15,4-5-4-15,8 3-2 16,-1-2-75-16,-4-6-114 15</inkml:trace>
  <inkml:trace contextRef="#ctx0" brushRef="#br1" timeOffset="-12466.73">2974 8492 900 0,'-2'-9'500'16,"4"-8"-51"-16,7 26-333 15,3 11-43-15,6 22-42 16,-3 11 1-16,4 14 13 16,-6 7 2-16,4 16-4 15,-11-5-2-15,-7-11-15 0,1-13-3 16,-9-34-3-1,6-5 0-15,-2-16-31 0,-2-8-48 16,0-11-150-16,-2-12-203 16</inkml:trace>
  <inkml:trace contextRef="#ctx0" brushRef="#br1" timeOffset="-12325.1">2991 8562 542 0,'10'-5'351'0,"17"-13"12"31,11 3-135-31,18 1-109 0,0-3-26 0,16 3-40 16,-1 6-23-16,-8 8-18 16,4 4-33-16,-24 7-218 15</inkml:trace>
  <inkml:trace contextRef="#ctx0" brushRef="#br1" timeOffset="-12120.8">3009 8821 1095 0,'1'0'452'16,"11"0"-227"-16,13 0-43 16,34 1-22-16,10 0-23 15,17 5-64-15,-7-2-26 16,-22 2-62-16,-15-2-53 15</inkml:trace>
  <inkml:trace contextRef="#ctx0" brushRef="#br1" timeOffset="-11701.01">3512 9145 807 0,'6'0'371'0,"12"6"-143"0,3 7-75 15,10 11-60-15,5 5-16 0,-4 3-35 16,0 3-13-16,-6-2-75 16,-8-3-80-16</inkml:trace>
  <inkml:trace contextRef="#ctx0" brushRef="#br1" timeOffset="-11553.24">3756 9127 1041 0,'-7'0'493'0,"-18"6"-188"0,3 2-80 16,-18 16-93-16,1 4-38 15,3 0-55-15,4 5-16 16,12-3-43-16,4-5-72 16</inkml:trace>
  <inkml:trace contextRef="#ctx0" brushRef="#br1" timeOffset="-10966">3111 8258 756 0,'0'-2'385'0,"2"-6"-149"16,7 0-79-16,25-1-107 16,8 0-30-1,36 3-8-15,2 2-2 0,6 5-6 16,-4 0 0-1,-21 5 1-15,-11 0 0 0,-20-3 0 16,-8-1-6 0,-22-3-29-16,-7-6-1 0,-9-5-2 15,-7-4 9-15,7-2 30 16,1 1 2-16,9 4-6 16,9 4-7-16,8 8-8 15,5 3 5-15,7 12 22 16,-1 6 20-16,-5 10 38 15,-5-2 15-15,-15 1 15 16,-7 0-4-16,-5-7-29 16,-2-2-16-16,9-9-49 0</inkml:trace>
  <inkml:trace contextRef="#ctx0" brushRef="#br1" timeOffset="-10518.78">4215 8804 1133 0,'22'2'451'0,"33"2"-292"16,9 4-54-16,9 0-39 0,-10 0-19 16,-12-4-24-16,-6-4-6 15,-10-2-68 1,-5-1-111-16</inkml:trace>
  <inkml:trace contextRef="#ctx0" brushRef="#br1" timeOffset="-10337.91">4235 8982 907 0,'10'3'408'0,"18"6"-149"16,11-4-48-16,22 5-25 15,-2-2-30-15,2-1-74 16,-7-2-26-16,-5-5-69 16,0 0 213-16</inkml:trace>
  <inkml:trace contextRef="#ctx0" brushRef="#br1" timeOffset="-9669.21">4968 8807 676 0,'4'-8'376'0,"6"-6"-74"16,6 10-97-16,9 16-116 15,3 10-22-15,1 14-24 16,-3 4-3-16,-13-2-3 16,-8 2-1-16,-10-7-5 15,-8-9-5-15,1-9-3 16,-1-12 6-16,4-11-5 0,2-9-8 16,6-15-18-1,4-11-12-15,14-4-11 0,9 2 3 16,7 9 0-16,4 12 8 15,1 13 17-15,-2 11 8 16,-6 15 13 0,-6 7-3-16,-9 13-7 15,-4-1-3-15,-7-2-4 0,-2-2-1 0,-2-13 1 16,2-6-2 0,7-14-2-16,7-10-2 15,7-16-1-15,2-7 0 16,2-6 0-16,-1-1-2 0,2 15-1 15,-1 7 3 1,-9 16 13-16,-2 6 6 16,-9 21 14-16,-6 7 0 0,-3 10-6 15,-4 6-2-15,0-4-11 16,6-8-2 0,11-9-135-16,0-6-15 0</inkml:trace>
  <inkml:trace contextRef="#ctx0" brushRef="#br1" timeOffset="-9169.75">6083 8935 492 0,'4'-9'343'0,"5"-4"19"16,-5-4-135-16,0 2-28 16,-6-3-44-16,-3-1-19 15,-14-2-48-15,-6 1-17 16,-7 5-33-16,-5 4-19 15,-1 11-23-15,3 9-4 0,4 15-6 16,4 9 3-16,10 11 8 16,6 0 2-16,14-2 4 15,10-6 3-15,12-11 2 16,3-7 1-16,4-12-1 16,4-9 0-16,1-12 0 15,3-5 0-15,-8-4 6 16,-6-4 1-16,-14-3 5 15,-7 0 11-15,-6 3 26 16,-4 4 9-16,2 15 4 16,2 5-13-16,2 12-33 15,5 10-11-15,6 7-10 16,2 5-1-16,8 1 7 0,1-4-22 16,2-4-110-1</inkml:trace>
  <inkml:trace contextRef="#ctx0" brushRef="#br1" timeOffset="-8931.81">6399 9026 1052 0,'-3'-1'514'16,"5"-3"-213"-16,0 2-100 0,-2 2-124 15,1 0-26-15,20 9-8 16,35 43-4-16,-28-31-14 16,-2-1-6-16,2-2-8 15,-4-7-32-15,-4-1-140 16,-4-5-135-16</inkml:trace>
  <inkml:trace contextRef="#ctx0" brushRef="#br1" timeOffset="-8795.24">6641 9041 1098 0,'-7'-4'518'0,"-13"3"-209"0,-4 1-70 16,-1 13-106-1,-3 3-39-15,-3 9-56 16,2 3-13-16,3 2-13 0,-2 1-4 16,10-1-1-16</inkml:trace>
  <inkml:trace contextRef="#ctx0" brushRef="#br1" timeOffset="-8171.86">5998 8470 743 0,'-10'0'358'15,"-8"0"-122"-15,11 1-104 0,5 0-32 16,9 1-34 0,11-2-14-16,21-3-36 15,11 2-1-15,25 1-5 0,4 5-4 16,1 4-2-16,-8 0 0 15,-17-2-1-15,-10-1-3 16,-18-7-38-16,-4-6-2 16,-9-4 2-16,-5-6 5 15,-7-1 43-15,-2-3 5 16,-6-2 4-16,-2 2 8 16,1 6 8-16,2 5 1 15,5 10-16-15,0 6-9 0,8 12-11 16,5 3-1-1,9 13 9-15,4 2 2 0,-4-4 16 16,-6-5 20-16,-14-12 52 16,-8-5 29-16,-22-7 11 15,-9-3-13-15,-9-5-52 16,-1-3-30-16,15 8-85 16,5 7-105-16</inkml:trace>
  <inkml:trace contextRef="#ctx0" brushRef="#br1" timeOffset="-5033.14">7419 8839 777 0,'-3'-3'437'0,"-3"-1"-118"16,7 1-122-16,25-1-123 15,18 1-38-15,40-3-6 16,21 1-4-16,19 0-11 0,-2 0-2 16,-15-1 1-1,-7 2-31-15,-26 1-72 16,-15 0-46-16,-26 5-104 16,-22 2-12-16,-25 7 16 15,-10 3-22-15</inkml:trace>
  <inkml:trace contextRef="#ctx0" brushRef="#br1" timeOffset="-4823.57">7609 8949 711 0,'-2'1'371'15,"-5"-1"-121"-15,9 0-68 16,-2 0-82-16,30-1-21 15,75-4-8-15,-26 3 6 16,12 0-17-16,2 1-21 0,-1 0-21 16,-12-2-35-1,-22-1-135-15,-18-1-118 16</inkml:trace>
  <inkml:trace contextRef="#ctx0" brushRef="#br1" timeOffset="-4598.5">8083 8717 661 0,'2'-6'359'15,"3"-5"-66"1,10 2-102-16,10 9-60 0,9 6-16 16,13 12-16-1,-4 5-13-15,-5 7-37 0,-7-2-12 16,-9 0-21-16,-6-1-7 15,-11-3 5 1,-8-2-29-16,-22-4-111 16,-17-5-72-16</inkml:trace>
  <inkml:trace contextRef="#ctx0" brushRef="#br1" timeOffset="-4365.51">7597 8836 877 0,'-18'-2'427'0,"-21"2"-142"16,1 9-76-16,-1 14-91 16,8 5-31-16,15 12-49 0,9-4-14 15,22 0-6 1,12-6-4-16,23-8-5 15,26-5 11-15</inkml:trace>
  <inkml:trace contextRef="#ctx0" brushRef="#br1" timeOffset="-3696.56">9001 9010 579 0,'-3'3'241'0,"1"9"-131"0,2-5-31 16,19 5-25-16,5 1 31 16,22 0 42-16,13-3 20 15,6-10 18-15,-5-6-24 16,-15-11-25-16,-8-5-9 16,-18-17 5-16,-4-8 1 0,-12-20-25 15,-2-7-16 1,-5-8-37-16,-3 0-12 15,4 0-13-15,-1 2-6 0,10 10-14 16,10 13-11-16,8 22-17 16,11 15-3-16,10 24 3 0,1 10-51 15,0 18-127-15,0 9-127 16</inkml:trace>
  <inkml:trace contextRef="#ctx0" brushRef="#br1" timeOffset="-3523.6">9135 8777 902 0,'2'0'404'0,"12"0"-160"16,13-1-93-16,19 3-65 0,5 4-5 0,15 5-30 15,1 2-24-15,-2 0-92 16</inkml:trace>
  <inkml:trace contextRef="#ctx0" brushRef="#br1" timeOffset="-3102.5">9500 9109 789 0,'3'-1'365'0,"9"1"-146"15,3 5-85-15,-6 12-51 16,8 3 0-16,-8 10 4 16,-6 3-12-16,-4 2-18 15,-15 3-11-15,0-7-22 16,-1-4-6-16,12-13-9 15,4-10-2-15,10-12-10 16,8-9-4-16,13-9-1 16,5-4-2-16,-3 2 9 15,-4 4 2-15,-11 10 7 0,-6 6 13 16,-12 7 15 0,-6 4 3-16,-12 6 6 15,-2 5-13-15,6 6-11 16,5 1-4-16,16 0-9 0,12 0-3 15,12-2 0-15,8-4-1 16,2-8-10-16,-4-5-13 16</inkml:trace>
  <inkml:trace contextRef="#ctx0" brushRef="#br1" timeOffset="-2307.41">9350 8041 726 0,'1'4'319'16,"3"1"-160"-16,8 5-78 0,29-3-61 15,13-3 3-15,37 4 12 16,9-2-3-16,-2 0-4 16,-7-2-1-16,-28-1-4 15,-14-3 2 1,-22-3 9-16,-10-1 3 0,-18-9-28 15,-7-1-6-15,-11-4-10 16,-3-3-6-16,6 2 19 0,4 4 4 16,8 6-18-1,5 5-10-15,11 13-14 16,1-1 0-16,10 8 33 0,1 6 25 16,-5-2 58-1,4 2 27-15,-21 1 33 16,-9-1 1-16,-14 2-9 15,-10 0-19-15,0-4-44 0,3-3-20 16,7-6-53-16,11 0-149 16</inkml:trace>
  <inkml:trace contextRef="#ctx0" brushRef="#br1" timeOffset="943.13">10278 8777 576 0,'-1'-1'375'0,"-2"-1"16"15,3 2-165-15,0 0-97 0,4 0-27 16,26 3-26-16,70 3-21 16,-26-5-24-16,5 0-9 15,-8-2-54-15,-10 0-65 16,-22-2-245 0</inkml:trace>
  <inkml:trace contextRef="#ctx0" brushRef="#br1" timeOffset="1146.18">10307 8944 390 0,'-3'7'284'16,"-10"2"-7"-16,20 1-62 16,11-3-16-16,17-3-13 15,16-4 20-15,19 0-52 16,9-1-29-16,-4 1-48 15,-10 3-22-15,-25-3-37 16,-12 0-111-16</inkml:trace>
  <inkml:trace contextRef="#ctx0" brushRef="#br1" timeOffset="1863.09">11229 8734 742 0,'7'-2'366'16,"7"1"-101"-16,4 12-132 16,3 9-31-16,1 16-24 15,-5 5-20-15,-9 2-20 16,-6 1-8-16,-12-9-9 16,-1-8-3-16,2-15 5 15,-2-7 9-15,7-15-3 16,-1-6-7-16,6-23-19 0,8-5-13 15,8-7-13 1,4 2 1-16,12 19-3 16,3 10 15-16,2 19 24 15,1 5 9-15,-13 15 18 0,-4 5-11 16,-15 12-11 0,-7 0-3-16,-3 1-6 0,-3-4 0 15,5-15 0-15,1-9 5 16,9-13 4-16,5-10 0 15,9-15-2-15,2-3-6 16,11-7-8-16,-1 6-2 16,0 9 4-16,1 7 9 15,-8 17 15-15,-8 0 9 16,-7 12 2-16,-5 8-3 0,-7 10-9 16,-2 3-6-16,-7 2-6 15,-1-2-4-15,4-6-22 16,3-4-72-16</inkml:trace>
  <inkml:trace contextRef="#ctx0" brushRef="#br1" timeOffset="2389.03">12391 8943 619 0,'7'-6'314'16,"4"-9"-69"-16,-4-5-27 15,-7-4-36-15,-5-3-21 0,-13-1-47 16,-9 0-22 0,-11 4-31-16,-5 6-12 15,-2 11-28-15,4 8-13 16,-2 16-25-16,5 7-2 0,10 17 4 0,4 1 6 31,20 4 14-31,11-2 3 16,18-9 7-16,6-9 2 0,11-15 4 15,1-9-1-15,1-15-2 16,3-4-2-16,-6-7 1 16,-4-6 1-16,-15-5 5 15,-7-2-1-15,-14 4 19 16,-1 6 4-16,-7 17-5 16,-1 10-3-16,2 17-22 15,1 10-6-15,8 6-3 16,5 4 1-16,9-5-1 15,-3 2-1-15,12-4-27 16,1-5-80-16,-5 1-252 16</inkml:trace>
  <inkml:trace contextRef="#ctx0" brushRef="#br1" timeOffset="2629.16">12602 9017 1151 0,'7'1'481'0,"6"2"-273"15,7 9-76-15,1 6-63 16,-1 4-14-16,7 10-20 16,-7-3-11-16,-2 1-11 15,6-1 3-15,-5-7-111 16,1-6-51-16,0-10-168 15,-7-7-196-15</inkml:trace>
  <inkml:trace contextRef="#ctx0" brushRef="#br1" timeOffset="2756.61">12872 9097 346 0,'-2'-9'307'0,"-6"-12"92"0,-3 11-40 16,-8 8-93-16,-5 5-38 16,-6 12-82-16,-2 2-47 15,-1 12-58-15,-2 0-19 16,5 4-9-16,-4-1-33 15,6-4-120-15</inkml:trace>
  <inkml:trace contextRef="#ctx0" brushRef="#br1" timeOffset="3510.76">12194 8479 800 0,'-12'0'388'0,"-12"2"-149"0,8 0-58 15,11 2-102-15,10 4-27 0,23-3-31 16,7-3 2-16,36 0 7 15,11-2-7-15,18 2-9 16,4 1-3-16,-27 2-1 16,-9 0 0-16,-33-7 6 15,-9 0 4 1,-14-8 6-16,-9-4-1 0,-5-6-7 16,-5-2-7-16,0 2-12 15,1 0-1-15,5 10-9 16,-1 4-7-16,7 7-11 15,2 7-3-15,4 5 1 16,4 2 12-16,0 4 14 16,1 0 7-16,-1 6 21 15,-7-2 14-15,-11-4 33 16,-6 5 13-16,-16-5 8 16,0 3-5-16,-3 0-31 15,1-8-14-15,16 0-71 16,5-1-533-16</inkml:trace>
  <inkml:trace contextRef="#ctx0" brushRef="#br1" timeOffset="12174.34">13702 8816 534 0,'-1'1'280'0,"-4"0"-67"0,5 4-49 16,0-5-28-16,25 7-6 0,71 11-5 15,-6-13-15-15,25-5-36 16,8 0-15-16,4-5-25 15,-7 1-8-15,-20-4-13 16,-15 0 21 0,-36-1-113-16,-21 4-62 15,-24 5-86-15,-12 5-63 0,-20 8-7 16</inkml:trace>
  <inkml:trace contextRef="#ctx0" brushRef="#br1" timeOffset="12431.88">13806 8964 329 0,'-12'1'240'0,"-7"1"39"0,11-1-66 16,24-2-50-16,12 0-15 15,27 0-37-15,14 2 2 16,20 5-29-16,1-2-21 15,10 4-23 1,-2-3-9-16,-5-2-12 0,1 1-5 16,-17-4-19-1,-9-5-56-15,-21-7-138 0,-9-2-108 0</inkml:trace>
  <inkml:trace contextRef="#ctx0" brushRef="#br1" timeOffset="12770.81">14402 8667 717 0,'0'-2'379'15,"5"-3"-106"-15,5 5-92 0,21 7-90 16,12 1-17-16,12 10-13 15,5-1-11-15,1 4-20 16,-4 1-11-16,-2 3-5 16,-9-2-2-16,-14-3 1 15,-7-4 0-15,-16-8 4 16,-6-1 12-16,-13-2 28 16,-10 7 13-1,-19 5 18-15,-7 5-1 0,-2 9-17 16,4 3-13-16,10 3-22 15,2-4-12-15,11-1 6 16,-3-2-90-16</inkml:trace>
  <inkml:trace contextRef="#ctx0" brushRef="#br1" timeOffset="21233.86">15428 8862 875 0,'10'5'444'16,"7"2"-120"-16,22 1-151 16,9-1-24-16,17-6-47 15,6-5-24-15,2 0-41 16,-4-3-48-16,-15 7-319 15</inkml:trace>
  <inkml:trace contextRef="#ctx0" brushRef="#br1" timeOffset="21782.41">16032 9092 545 0,'7'4'322'0,"3"9"-60"15,13-3-38-15,4-4-13 16,2-5-22-16,4-2-14 16,-5-12-17-16,-2-2 6 15,-7-14-11-15,-9-7-9 16,-14-27-39-16,-8-8-22 16,-3-26-42-16,-1-4-16 15,16 11-26-15,13 2-8 16,15 20-16-16,12 7-6 15,9 17 0-15,1 12-6 0,2 26-44 32,-3 12-38-32,-1 19-212 0</inkml:trace>
  <inkml:trace contextRef="#ctx0" brushRef="#br1" timeOffset="21962.35">16142 8859 779 0,'9'1'433'0,"7"-2"-2"0,26 2-323 0,12 3-35 16,16 3-32 0,6 7 16-16,-9-1-316 0</inkml:trace>
  <inkml:trace contextRef="#ctx0" brushRef="#br1" timeOffset="22493.18">16417 9081 1014 0,'4'-6'524'0,"4"-2"-180"16,3 11-176-16,0 6-62 15,-3 13-73-15,-4 4-10 0,-5 10-5 16,-1 4-1-16,-4 0-5 16,0 0-3-16,3-10-3 15,-1-5-3 1,6-12-11-16,-1-11-4 0,2-9-4 0,5-8 0 16,3-5 8-16,9-3-1 15,5 1 0-15,0 2-1 16,-1 6 3-1,-11 4 1-15,-11 6 3 16,-2 3 0-16,-6 8 4 0,-5 2 5 16,-3 6 9-16,-7 3 3 15,0 0-3 1,9-1-4-16,8 3-5 16,8-3 2-16,14-1 9 15,4-2 2-15,7-6 2 16,6-2-2-16,-2-6-28 15,5-6-71-15</inkml:trace>
  <inkml:trace contextRef="#ctx0" brushRef="#br1" timeOffset="22873.68">16997 8808 873 0,'2'0'426'15,"12"-5"-149"-15,7 3-58 16,15-1-87-16,13-2-33 16,7 5-49-16,-2-2-18 15,-1 2-19-15,-11 2-38 16,-8 1-125-16,-6 1-81 15</inkml:trace>
  <inkml:trace contextRef="#ctx0" brushRef="#br1" timeOffset="23111.85">17034 8965 417 0,'-2'2'298'15,"2"1"16"1,1 4-32-16,-1-7-61 16,2 0-16-16,28 5-6 15,43 7-26-15,-16-6-36 0,3-3-23 16,0 0-44 0,-10-3-20-16,-12-1-26 0,-7 1-5 15,-11-2-102-15,-5-2-83 16</inkml:trace>
  <inkml:trace contextRef="#ctx0" brushRef="#br1" timeOffset="26578.19">17833 8777 421 0,'5'-7'300'0,"7"-8"52"0,9 6-122 15,8 2-83-15,4 7-22 16,3 12-45-16,-5 7-11 15,-9 13-26-15,-5 4-7 0,-17 1-5 16,-2 1-1 0,-12-8-3-1,-2-7-2-15,3-12 2 16,1-11 6-16,6-12 4 0,6-8-5 16,8-14-13-16,6-7-11 15,9 0-13-15,7 4-1 16,10 17 3-16,2 10 3 15,-1 13 12-15,-4 9 3 0,-10 11 0 16,-7 3-2 0,-8 9-3-16,-9 1-2 15,-4-6-1-15,-1-2 1 16,-3-11-1-16,4-7 5 0,3-11 5 16,4-12 1-1,11-16 3-15,4-8-4 0,6-8-10 16,2 6-2-16,-5 13-5 15,3 7-2-15,-9 18 3 16,-4 5 3-16,-5 13 4 16,-8 6 2-16,2 9 1 15,-1 4-2-15,-2-1-1 16,5-2-1-16,-4-9-33 16,3-2-90-16</inkml:trace>
  <inkml:trace contextRef="#ctx0" brushRef="#br1" timeOffset="27103.16">18906 8936 337 0,'6'-2'246'0,"8"-4"53"16,-3-2-40-16,0-1-46 15,-4-4-20-15,-6-4-41 16,1-2-18-16,-9-4-27 15,-9-1-18-15,-9 5-40 16,-12 6-21-16,-10 9-32 16,-2 9-9-16,0 14-9 15,7 8 1-15,13 13 7 16,12 3 5-16,19 2 11 16,9-7 6-16,21-6 5 15,8-10 1-15,11-13 1 16,7-3-1-16,-7-12 0 15,-7-4 0-15,-16-11 6 16,-8-8 1-16,-11-6 0 0,-2-2 9 16,-7 9 16-16,-1 5 3 15,-2 18-4 1,0 11-11-16,-3 13-24 0,6 5-4 16,7 7-1-16,1-1 1 15,13 1-32-15,2 0-110 16</inkml:trace>
  <inkml:trace contextRef="#ctx0" brushRef="#br1" timeOffset="27316.5">19209 9088 793 0,'6'-5'458'15,"6"0"-38"-15,8 7-248 16,6 4-49-16,5 11-52 0,-1 1-20 16,-5 1-27-16,-5 3-8 15,-5-5-54-15,-6-3-80 16</inkml:trace>
  <inkml:trace contextRef="#ctx0" brushRef="#br1" timeOffset="27445.38">19442 9013 1018 0,'-10'0'530'0,"-7"0"-163"16,-17 13-137-16,0 9-54 0,-16 15-76 15,0 5-25 1,3 4-49-16,3-3-16 0,25-6-109 16</inkml:trace>
  <inkml:trace contextRef="#ctx0" brushRef="#br1" timeOffset="27905.14">19890 8730 1074 0,'9'0'436'0,"13"-2"-262"16,8 2-59-16,31 4-59 16,9-2-9-16,21-1-25 15,5 0-8-15,-19-1-6 16,-9-1-5-16,-31-1-39 15,-13-1-52-15,-8 0-70 16,-10 3-34-16,-7 1-60 16,1 4-66-16</inkml:trace>
  <inkml:trace contextRef="#ctx0" brushRef="#br1" timeOffset="28233.67">20023 8836 569 0,'-10'1'321'0,"-8"2"-58"16,15-3-104-16,15 0-24 16,20-1-15-16,12-2 5 15,27 1-43-15,4 2-14 16,1 0-30-16,-9 3-11 16,-24-3-10-16,-14-3 2 0,-11-7 5 15,-9-5 3-15,3-5-3 16,-2 0-4-16,-2-3-9 15,10 1-4-15,-9 1-6 16,1 5-2-16,10 7 3 16,-3 3 2-16,11 10 3 15,2 6 1-15,-7 7-2 16,-4 5 3-16,-13 2 24 16,-9 1 13-16,-18 2 5 15,-7 1-3-15,-12-2-57 16,-3 1 466-16</inkml:trace>
  <inkml:trace contextRef="#ctx0" brushRef="#br1" timeOffset="28897.09">21419 8811 1114 0,'0'-15'477'16,"0"-13"-241"-1,-5-4-55-15,-13 6-67 16,-6 2-25-16,-15 11-63 16,-4 8-12-16,-4 11-14 15,0 10-5-15,9 10 4 16,5 5-2-16,22 9 1 15,9 2 1-15,13-2 2 16,12-3 3-16,16-13 0 0,5-7-1 16,10-11-3-1,-1-9 0-15,-10-15-3 16,-7-7 2-16,-13-7 5 16,-6 2 2-16,-12 6 18 0,-4 6 13 15,-1 16 3-15,-9 2-1 16,9 16-13-16,2 5-15 15,0 8-5-15,12 2 0 16,-1 2-51-16,0-5-121 16</inkml:trace>
  <inkml:trace contextRef="#ctx0" brushRef="#br1" timeOffset="29101.38">21677 8973 987 0,'15'3'442'0,"18"10"-210"15,5 1-57-15,-6 2-73 16,-3 2-34-16,-7 1-45 16,-6-1-22-16,-5 0-138 15,-5-2-187-15</inkml:trace>
  <inkml:trace contextRef="#ctx0" brushRef="#br1" timeOffset="29258.79">21905 8900 1105 0,'-12'2'515'0,"-7"4"-217"16,-9 13-145-16,-2 4-40 0,-8 9-52 15,-8 0-19-15,2 5-25 16,1-1-4-1,15-7-124-15,8 0-49 16</inkml:trace>
  <inkml:trace contextRef="#ctx0" brushRef="#br1" timeOffset="29664.28">22109 8668 968 0,'7'-4'478'0,"9"-4"-146"16,24 3-192-16,10 2-54 15,11-2-39 1,2 5-15-16,-11 0-16 0,-8 0-24 16,-9 4-140-16,-10-2-105 15</inkml:trace>
  <inkml:trace contextRef="#ctx0" brushRef="#br1" timeOffset="29837.99">22185 8769 693 0,'6'2'416'15,"4"5"-71"-15,26-1-119 16,10-3-33-16,5-3-87 16,1 0-33-16,-1-2-42 15,-2 0-86-15</inkml:trace>
  <inkml:trace contextRef="#ctx0" brushRef="#br1" timeOffset="30267.3">22818 8770 931 0,'13'-1'456'15,"20"-6"-150"-15,10 1-65 16,18 1-90-16,4 1-47 15,1 3-65-15,-1 1-33 16,-20 5-562-16</inkml:trace>
  <inkml:trace contextRef="#ctx0" brushRef="#br1" timeOffset="30669.3">23377 8603 821 0,'8'5'395'16,"8"1"-132"-16,5-2-37 16,3-8-30-16,-1-10-17 15,0-6-31-15,-1-6-14 16,-4-13-38 0,-5-5-15-16,-5-19-24 0,-3-10-14 15,-1-11-15-15,-1-4-8 16,7 1-15-16,5 0-5 15,7 12-12-15,6 10-9 16,5 24-20-16,4 15-26 16,1 18-84-16,5 11-49 15,-5 12-166-15</inkml:trace>
  <inkml:trace contextRef="#ctx0" brushRef="#br1" timeOffset="30846.16">23386 8293 962 0,'13'2'424'0,"25"0"-214"16,7 2-60-16,10-2-61 16,4-1-36-16,-6 3-87 15,-3 1-110-15</inkml:trace>
  <inkml:trace contextRef="#ctx0" brushRef="#br1" timeOffset="31290.42">23774 8478 747 0,'5'-4'401'16,"2"-7"-90"0,0 7-107-16,7 6-31 0,-6 3-62 15,-8 5-33 1,8 11-45-16,-9-2-8 16,-1 8-4-16,3 2-2 0,-3-8-7 15,5 3-1-15,-3-11-1 16,6-2 1-16,-3-8 6 0,-2-3-1 15,11-7-3 1,-9-4-6-16,9-3-16 16,1-3-7-16,2 5 1 15,1 1 2-15,-7 6 9 0,-1 4-2 16,-11 1-8-16,-9 1-3 16,-9 5 2-16,-4 5 8 15,3 1 11 1,6 3 4-16,10-3 5 0,7-2 7 0,15 0 5 15,4-4 3 1,16-4-5-16,5 0-8 16,-5-3-18-16,2 1-54 0,-16 0-248 31</inkml:trace>
  <inkml:trace contextRef="#ctx0" brushRef="#br1" timeOffset="31656.15">23370 8862 552 0,'-4'1'331'16,"-7"2"-37"-16,10-1-80 15,-1 1-18-15,6 4-27 0,6 0-13 0,18 1-20 16,14 0-7-16,25-5-23 16,15-2-17-1,5-1-32-15,1-1-14 16,-12-2-19-16,-8-1-6 0,-15-3-9 15,-9 0-2 1,-19 1-10 0,-11 3-72-16,-14 5-176 0</inkml:trace>
  <inkml:trace contextRef="#ctx0" brushRef="#br1" timeOffset="32385.03">23329 9232 695 0,'5'-3'423'0,"6"-3"-24"0,4 5-127 15,2 10-116-15,0 5-35 16,-1 11-44-16,-4 6-5 0,-9 2-20 16,-6-1-9-1,-7-3-17-15,-2-5-7 16,4-8-3-16,1-6 1 0,4-11 7 15,3-7-1-15,0-15-9 16,7-2-5-16,12-12-12 16,9 1-2-1,15 4 4-15,-2 3 1 0,-5 14 1 16,-3 8 4-16,-7 12 5 16,-5 6 1-16,-2 9-1 15,-8 0-1-15,-7 1-5 0,-2 2-1 16,-3-6 1-1,1-4-1-15,1-9-1 16,6-6-2-16,9-12-3 16,4-7-2-16,10-7 0 15,1 0 2-15,-2 2 1 16,-4 7 0-16,-4 12 2 16,-6 8 3-16,-8 14 5 15,-3 9 4-15,-6 15 0 16,0 8 0-16,-3 5-2 0,-2-7 0 15,7-8-51-15,-1-13-37 16</inkml:trace>
  <inkml:trace contextRef="#ctx0" brushRef="#br1" timeOffset="33028.09">20904 7819 807 0,'2'-9'366'15,"3"-10"-202"-15,0 32-78 0,-2 24-24 16,-3 51-45-16,5 33-4 16,3 65 7-16,0 17-2 15,2 34-9-15,-5 3-3 16,-1-9 1-16,2-14-1 15,-5-40 4-15,3-13 4 0,-16-55-42 16,5-5-77 0</inkml:trace>
  <inkml:trace contextRef="#ctx0" brushRef="#br1" timeOffset="33669.24">21047 7834 189 0,'-7'-4'146'0,"-4"-6"39"0,4-2-9 16,9-1-14-16,8 1-18 16,24 0-30-16,14 2-12 15,41 0-24-15,26-4-11 16,62-2-11-16,35-4-4 16,69-2-4-16,34-2-3 15,47 3-20-15,16 4-9 16,-6 8 5-16,-15 9 0 15,-66 8 6-15,-46 2 1 0,-64 4-15 16,-36-6-2 0,-42-2 4-16,-12-4-2 0,-41-4-27 15,-14-4-60-15</inkml:trace>
  <inkml:trace contextRef="#ctx0" brushRef="#br1" timeOffset="34267.51">24563 7785 594 0,'6'-2'286'0,"2"-7"-96"0,3 6-30 15,0 2-47-15,-1 1-17 16,2 5-30-16,0 1-5 15,-3 6-13-15,-2 7-11 16,-6 21-19-16,-3 19-10 0,-5 40-3 16,-1 30 3-1,3 51-2 1,-1 24 0-16,2 39 1 16,4 4 1-16,8-11 2 15,9-18 3-15,5-47-1 0,-3-21-1 16,-6-51 4-16,-8-17 3 15,-3-39 9-15,1-17 10 16,1-24-48 0</inkml:trace>
  <inkml:trace contextRef="#ctx0" brushRef="#br1" timeOffset="34964.06">21082 9985 493 0,'0'-2'213'0,"0"-5"-76"16,-1 1-22-16,1-1 17 16,0 1 12-16,0 1-10 15,1 3-18-15,-1 1-31 16,-1 0-9-16,1 1-27 15,0-1-18-15,5 0-26 16,26-5-4-16,104-16 0 16,-2 3 3-16,84-7 9 15,48 2-2-15,84 4-3 16,15 9 1-16,38 12 9 16,-16 6 8-16,-58 3 7 15,-26 3 3-15,-108-4-12 16,-37-3-7-16,-64-3 15 15,-27-3 8-15,-31-3 40 16,-17-4 20-16,-18-1 6 16,-5-7-6-16,-11-1-28 0,-2 1-18 15,-4 3-29-15,2 5-7 16,7 6-17-16,1 1 4 16,12 7-143-16,-3-1-45 15</inkml:trace>
  <inkml:trace contextRef="#ctx0" brushRef="#br1" timeOffset="60636.83">21627 8945 207 0,'0'1'125'0,"-2"0"-6"0,1 1-73 31,1-2-14-31,0 0-1 16,0 0 10-16,-2-2 41 15,1 1 22-15,0 0 30 16,0 0 8-16,0 0-2 16,0 0-6-16,-1-1-25 0,1 1-15 15,0 1-37-15,1 0-11 16,0 0-21-16,11 6-4 15,51 29-9-15,-21-10-5 16,1-6 6-16,-3 2-43 16</inkml:trace>
  <inkml:trace contextRef="#ctx0" brushRef="#br1" timeOffset="84413.45">2424 9899 603 0,'-12'-5'307'0,"-10"-3"-68"16,-10 6-107-16,-4 4-21 15,-8 8-35-15,1 2-29 16,5 7-37-16,4-1-11 16,18 7-5-16,9 4-2 15,16 3 5-15,12 3 3 16,19-6 0-16,6-5 3 15,14-10 3-15,5-4 2 16,-14-10 6-16,-6-2 6 16,-35-9 19-16,-17-4 2 0,-27 1-1 15,-19 3 2-15,-6 4 9 16,-6 5 1-16,4 7-6 16,9 8-12-1,12 17-33-15,13 8-7 16,15 12-4-16,8 2 1 15,18 2 3-15,6-2 2 0,22-9-2 16,14-7-2-16,6-21-1 16,8-8 1-16,-3-18 7 0,-1-7 2 15,-12-11 7 1,-9-4 4-16,-17 3 4 16,-11 0 0-16,-13 12-3 15,0 8-7-15,-4 15-9 16,0 11-4-16,-6 14-1 15,0 4 4-15,2 1 4 16,-4-4 1-16,4-11 0 16,2-6 0-16,3-11 4 15,5-3 2-15,4-15 3 16,2-11 1-16,2-18-5 16,5-6-4-16,10 3-5 0,1 7-2 15,-2 13-5-15,-6 11 0 16,-9 16 1-16,1 12 1 15,-5 12 5 1,2 7 3-16,-4 8 1 0,0 4 2 16,1-3 0-16,0-5-51 15</inkml:trace>
  <inkml:trace contextRef="#ctx0" brushRef="#br1" timeOffset="84567.21">3066 10242 726 0,'-2'5'350'0,"-1"12"-112"16,-3 8-108-16,5 16-52 15,1 7-25-15,-7-6-24 16,7-1-8-16,-1-13-123 16</inkml:trace>
  <inkml:trace contextRef="#ctx0" brushRef="#br1" timeOffset="84701.89">3036 10059 833 0,'-7'-14'435'15,"-3"-9"-136"-15,3 9-100 16,7 15-151-16,5 6-40 16,3 10-174-16</inkml:trace>
  <inkml:trace contextRef="#ctx0" brushRef="#br1" timeOffset="84999.34">3502 10196 572 0,'-12'-6'328'0,"-14"-1"-43"16,-6 3-117-16,4 12-108 15,-2 7-30-15,11 10-31 0,3 6-7 16,16 5 0 0,7 0 5-16,14-4 3 15,4-8 6-15,4-13 33 16,3-7 22-16,-10-11 48 0,-8-5 13 16,-11-6-8-1,-6-1-17-15,-13 1-48 16,-10 3-19-16,-9 3-46 0,-5 3-74 15</inkml:trace>
  <inkml:trace contextRef="#ctx0" brushRef="#br1" timeOffset="85277.14">3563 10214 834 0,'9'-1'423'0,"7"1"-106"0,-1 9-201 16,-7 8-35-16,1 6-39 15,-2 0-9-15,-4 0-15 16,-2-2-1-16,-1-8-5 16,0-2-2-1,7-14-2-15,5-7-3 0,8-15-2 16,5-5-2-16,3 0-4 16,2 3-1-16,3 10 0 15,0 5-1-15,-6 12 5 16,-4 7 4-16,-11 13 3 15,-5 8 1-15,-5 11 0 16,-2 5-1-16,2 3 98 16,4-6-232-16</inkml:trace>
  <inkml:trace contextRef="#ctx0" brushRef="#br1" timeOffset="85514.59">4122 10201 979 0,'8'4'387'16,"9"7"-222"-1,12 4-48-15,15 10 2 0,-2 3-12 16,-9 8-39-16,-10-2-12 16,-25-5 15-16,-12-7 18 15,-16-12 7-15,-8-4-7 16,-5-13-92-16,5-1 47 0</inkml:trace>
  <inkml:trace contextRef="#ctx0" brushRef="#br1" timeOffset="86260.87">5247 9869 699 0,'13'-3'268'15,"9"-4"-154"-15,19 0-77 0,11-1 5 16,4-4 9-16,-2-1-8 16,-13 4-20-16,-9 0-4 15,-18 7-1-15,-12 4 4 16,-20 8-6-16,-9 6-1 15,-6 9 5-15,0 4-2 16,12 6 4 0,5 1-2-16,12-1-12 0,10 0-3 15,15-7-1-15,6-5 2 0,7-11 4 16,-5-2 3-16,-12-7 11 16,-8-3 6-1,-11-1 2-15,-4-4-3 16,-5 4-20-16,-1 3-9 15,2 10-7-15,5 7-2 0,10 14 5 16,5 8 1-16,11 10 2 16,0 2 1-16,-8 0 5 15,-2-5 6-15,-15-6 28 16,-12-10 15-16,-10-13 33 16,-9-7 11-16,-3-17-12 15,2-5-13-15,10-3-34 16,6-5-19-16,12 6-29 15,8 1-17-15,13-1-114 16,11-1-81-16</inkml:trace>
  <inkml:trace contextRef="#ctx0" brushRef="#br1" timeOffset="86625.22">6063 10229 547 0,'-1'-10'320'15,"-5"-14"-23"-15,-3 2-47 16,-9 6-79-16,-8 3-37 16,-1 13-68-16,-4 1-23 15,9 10-23-15,5 4-9 16,9 0-12-16,12 3-6 16,10-1-4-16,3-3 1 15,10-3 3-15,0-5 4 16,-4-3 5-16,-2-3 3 0,-13 0 2 15,-6 0-1-15,-13 2-3 16,-10 5-2-16,-9 6-1 16,-3 3 0-16,0 2 0 15,8 3 0-15,12 3-1 16,8 0-1-16,13 3-2 16,9-6 3-16,13-7 2 15,3-4 2-15,7-8 2 16,-6-2 2-16,-6-7-111 15,-3-1-88-15</inkml:trace>
  <inkml:trace contextRef="#ctx0" brushRef="#br1" timeOffset="86731.74">6016 10008 1069 0,'-2'-6'423'15,"-3"-5"-301"-15,5 8-82 0,5 14-42 16,4 4-93-16</inkml:trace>
  <inkml:trace contextRef="#ctx0" brushRef="#br1" timeOffset="87027.54">6203 10339 698 0,'11'9'331'0,"18"10"-120"15,0-4-59-15,1-6-52 16,0-3-23-16,-5-13-28 15,-2-4-5-15,-3-11-6 16,-3-6-4-16,-8-7-5 16,-1-2-4-16,-11 2-12 15,-7 6-6-15,-9 10-13 16,-7 8-8-16,-5 14-9 0,-4 9-2 16,3 14 3-1,3 10 5-15,10 15 8 16,9 10 2-16,10 5 3 15,6 2 1-15,4-8 3 16,2-5 0-16,-1-7 1 16,3-3 3-16</inkml:trace>
  <inkml:trace contextRef="#ctx0" brushRef="#br1" timeOffset="87610.79">6756 10276 819 0,'-2'-19'374'0,"-6"-16"-156"16,1 6-47-16,-9 7-59 15,-10 8-31-15,-6 13-52 0,-6 2-15 16,-3 11-14-16,6 6-2 15,11 9-2-15,11 7-1 16,19 4 0-16,8-1 0 16,14-11 2-16,6-4 1 15,9-10 3-15,2-9 3 16,-5-10 6 0,-6-5 3-16,-8-8 4 15,-8-3 1-15,-11-5 3 16,-5 1-2-16,-7 2-6 15,-1 6-3-15,0 12-10 16,4 6-4-16,2 6-3 16,4 10-1-16,8 9 2 15,1 2 2-15,6 4 4 16,2-3 1-16,1-8 5 0,2-5 0 16,-5-13 6-16,-1-4 3 15,-3-12 3-15,5-6 3 16,3-6 0-16,-4-3-1 15,-3-2 8-15,-4 6 11 16,-11 7 4-16,-3 7-7 16,-2 18-16-16,-1 9-15 15,-1 23-10-15,5 12 3 16,2 19 4-16,3 8 0 0,5 3 3 16,-4-4 0-16,0-10-3 15,0-9 5-15,-1-17-30 16,2-9-75-16</inkml:trace>
  <inkml:trace contextRef="#ctx0" brushRef="#br1" timeOffset="87736.99">7115 10458 985 0,'15'-1'345'15,"20"1"-299"-15,6 1-24 16,6 1-272-16</inkml:trace>
  <inkml:trace contextRef="#ctx0" brushRef="#br1" timeOffset="88082.08">7684 10213 848 0,'-6'-9'395'15,"-11"-8"-151"-15,-5 2-69 0,-7 4-72 16,-2 4-33-1,2 7-55-15,5 4-15 0,7 9-15 16,7 4-1 0,12 5 1-16,6 1-1 15,9 0-2-15,4-1 1 0,2-7 0 16,-3-4-3-16,-8-6 0 16,-6-4 3-16,-13-2 4 0,-7-1 8 15,-11-3 5 1,0 0 3-16,-2 4 0 15,4 1 4-15,8 7 19 16,5 8 3-16,10 11 14 16,5 4 4-16,13 4 3 15,1-4 11-15,12-5 9 0,2-6-4 16,9-12-17 0,6-6-15-16,0-15-44 15</inkml:trace>
  <inkml:trace contextRef="#ctx0" brushRef="#br1" timeOffset="88643.53">8973 10416 356 0,'4'-7'275'0,"6"-9"68"15,-2-3-54-15,-2-6-51 16,-5 1-17-16,-5-2-50 15,-5 0-26-15,-10 3-55 16,-6 1-28-16,-7 11-37 16,3 6-13-16,-3 13-17 15,10 11-3 1,7 14-2-16,7 5 0 16,17 5 3-16,4-2 2 15,14-5 2-15,-2-12 3 16,6-9 3-16,0-4 3 0,-10-18 4 15,0 1 12-15,-11-18-145 16,-3-4-92-16</inkml:trace>
  <inkml:trace contextRef="#ctx0" brushRef="#br1" timeOffset="88738.06">8930 9969 958 0,'-2'-4'405'0,"-1"-4"-260"16,2 8-67-16,4 8-148 15</inkml:trace>
  <inkml:trace contextRef="#ctx0" brushRef="#br1" timeOffset="89134.3">9135 10184 537 0,'17'5'335'0,"20"7"-11"0,4-4-122 15,-3-1-97-15,-2-5-30 16,-8-2-33-16,-8-4-10 15,0-1-12-15,-5 0-2 16,-7 2-5-16,-4 0-1 16,-11 3-7-16,-6 3-3 15,-9 2-5-15,0 7-4 16,-4 5-1-16,3 2 0 16,5 9 1-16,8 4 2 0,16 6 2 15,1 4 1 1,11-1 3-16,3-6 3 0,1-12 7 15,4-10 2-15,4-18 5 16,5-7 3-16,0-15 1 16,2-3 2-16,-6-5-5 15,-3-5 16-15,-11 6 34 16,-4 0 10-16,-7 14 15 16,-4 3-16-16,-2 17-44 0,-2 7-12 15,1 16-17 1,1 10-2-16,3 7 1 15,4 6 1-15,1-4-13 0,1-3-19 16</inkml:trace>
  <inkml:trace contextRef="#ctx0" brushRef="#br1" timeOffset="89712.46">10755 10601 411 0,'13'3'281'16,"9"3"35"0,-1-6-22-16,2-13-41 15,-8-6-27-15,0-17-51 16,-4-8-27-16,-5-26-51 15,-1-10-15-15,-2-12-33 16,-2-6-10-16,0-5-21 16,3 4-9-16,7 10-18 15,9 11-9-15,8 28-9 16,11 8-3-16,7 16-4 0,5 10-3 16,10 16-139-16,-3 9-102 15</inkml:trace>
  <inkml:trace contextRef="#ctx0" brushRef="#br1" timeOffset="89877.87">10649 10204 953 0,'0'0'395'0,"12"0"-230"15,13 0-48-15,23 0-60 16,17 1-14-16,17 4-25 15,2 3 49-15</inkml:trace>
  <inkml:trace contextRef="#ctx0" brushRef="#br1" timeOffset="90310.86">11128 10515 970 0,'3'8'367'16,"3"14"-263"-16,-4 2-48 0,-2 9-13 15,-2 1-11-15,-5 1-9 16,-1-2-1-16,5-1-2 15,0-8-3-15,3-12-2 16,11-6 2-16,3-16 3 16,5-3 0-16,3-11-4 15,1-4-5-15,1 4-8 16,-3-1 0-16,-4 11 3 16,-10 1 2-16,-7 12-5 15,-14 2 1-15,-6 8-1 16,-3 5-3-16,-7 3 6 15,11 3 0-15,10-3-2 16,8 1 1-16,17-6 7 16,8 2 2-16,8-8 2 15,6-4-1-15,3-4-1 16,-1-6-50-16</inkml:trace>
  <inkml:trace contextRef="#ctx0" brushRef="#br1" timeOffset="90524.86">11642 10311 899 0,'12'-2'368'16,"18"-2"-211"-16,9 4-73 0,15 0-47 15,2 3-8-15,0 0-14 0,-3 0-16 16,-14-1-206-16</inkml:trace>
  <inkml:trace contextRef="#ctx0" brushRef="#br1" timeOffset="90725.55">11703 10461 674 0,'-1'6'328'0,"-3"0"-70"16,15 2-35-16,11 0-52 16,11-4 3-1,18 6-49-15,2-7-26 0,-1-2-29 16,-3 3-24-16,-9-4-60 16,-6 0-524-16</inkml:trace>
  <inkml:trace contextRef="#ctx0" brushRef="#br1" timeOffset="91333.4">12507 10278 600 0,'-8'0'302'0,"-6"4"-99"0,1 9-117 16,6 16-69-16,6 8-9 0,10 8 13 15,7-1 6-15,13-8 10 16,3-6 9 0,5-18 17-16,4-4 7 0,-1-17 5 15,-5-12-2-15,-7-10 2 16,-8-12 5-16,-10-7 19 15,0 0 10 1,-9 4-15-16,-3 9-10 0,-5 17-38 16,-1 11-22-16,-2 17-18 15,6 8-9-15,4 19-5 16,2 6 4-16,8 9 4 16,2 1 0-16,4-9-56 15,4-5-77-15</inkml:trace>
  <inkml:trace contextRef="#ctx0" brushRef="#br1" timeOffset="91604.53">12520 10010 1015 0,'-3'-4'474'0,"-5"-8"-232"15,0 20-129-15,1 11-39 16,7 26-57-16,3 18-1 0,9 30 9 16,2 15 3-16,-6 8-2 15,-5-2 0-15,-5-16-5 16,-4-11-2 0,5-17-2-16,1-12-1 0,0-16-1 0,4-13-51 15,1-21-268 1</inkml:trace>
  <inkml:trace contextRef="#ctx0" brushRef="#br1" timeOffset="92136.77">12900 10505 840 0,'-1'0'383'15,"-2"5"-165"-15,3 5-105 16,0 5-88-16,1 6-2 16,4 3-8-16,0 2-4 15,-2 2-3-15,-1-1 0 16,0-6 0-16,-1-1 1 0,1-7-1 16,0-5 0-16,5-8 3 15,3-5-2-15,6-9-3 16,4-4-5-16,1-6-7 15,3 2-1-15,-3 5 2 16,-2 0 3-16,-7 14 3 16,-4-2-3-16,-11 9 3 15,-4 5 2-15,-13 3 2 16,-2 5 7-16,-6 0-1 16,0 2-2-16,10-2-4 15,7-2-2-15,24-4 49 16,8 1 11-16,14-2 19 15,6 3 6-15,-2-4-47 16,-3-1 0-16</inkml:trace>
  <inkml:trace contextRef="#ctx0" brushRef="#br1" timeOffset="94015.98">13218 10280 718 0,'2'-8'367'0,"8"-6"-106"16,0 2-51-16,3 8-90 16,2 8-36-16,0 13-51 15,1 9-14 1,-5 17-1-16,-3 3-1 0,-8 1 1 16,-2 0 0-16,0-15-4 15,2-10 0-15,8-14 2 16,3-12 0-1,8-20 0-15,5-7 1 0,-1-20-7 16,1-2 2-16,0 5-3 16,1 5-3-16,0 17 0 15,1 11-5-15,-5 13-1 16,3 7-2-16,1 10 0 16,-3 4 0-16,3 7 2 15,-8 3 0-15,-6 8 2 16,-6 1 4-16,-9 3 8 15,-2-2 4-15,-4-3 1 16,-1-3-1-16,8-8 489 16</inkml:trace>
  <inkml:trace contextRef="#ctx0" brushRef="#br1" timeOffset="94800.28">10222 9452 702 0,'0'-7'331'15,"0"-2"-160"-15,0 13-58 16,0 36-69-16,5 20-24 16,0 44 0-16,4 29 9 15,2 28 7-15,-11 9-1 16,-3 7-4-16,-5-18-4 15,-7-24 27-15,-3-12 12 16,-3-26 7-16,1-13 3 16,10-18-31-16,8-14-16 15,5-25-70-15,1-7-8 16</inkml:trace>
  <inkml:trace contextRef="#ctx0" brushRef="#br1" timeOffset="95250.72">10126 9429 164 0,'12'10'98'16,"17"5"3"-16,15-2 18 15,32-6 9-15,22-3 10 0,53-8 3 16,37 4-13-1,66-8-33-15,33 2-29 16,45 2-46-16,14-7-6 16,8 14-7-16,-9 3-1 15,-38 11 0-15,-35 4 0 0,-76-2 0 16,-41-3 2-16,-49-1 3 16,-25-1 3-16,-29 0 6 15,-6-1 2-15,-21-9-1 16,0 1-2-16,7-5-5 15,3 0 35-15</inkml:trace>
  <inkml:trace contextRef="#ctx0" brushRef="#br1" timeOffset="95869.73">14022 9601 626 0,'2'-5'274'15,"6"1"-143"-15,0 4-37 16,1 16-45-16,8 15-6 16,-5 39-6-16,0 35-3 15,-6 37-4-15,-9 17-4 16,-6 26-8-16,-4-16-1 16,3-6 2-16,5-12 1 15,17-39 10-15,3-18 1 16,5-29 1-16,5-16 0 15,-10-22-69-15</inkml:trace>
  <inkml:trace contextRef="#ctx0" brushRef="#br1" timeOffset="96463.2">10042 11273 449 0,'11'-5'233'16,"11"-3"-23"-16,32 5-138 16,18-3-5-16,49 1 3 15,32 1-1-15,59-1-13 16,31 3-12-16,39-1-10 15,21 2-7-15,25-7-9 16,8-1 31-16,18-6 51 0,-5-2 16 16,-19 5 12-1,-14 6-32-15,-50 8-53 0,-28 2-17 16,-67 0-13-16,-40-3 14 0,-76-1-111 31,-39 0-61-31</inkml:trace>
  <inkml:trace contextRef="#ctx0" brushRef="#br1" timeOffset="96972.47">14469 10610 669 0,'0'0'383'0,"1"0"-42"15,1 2-68 1,-2-2-87-16,0 0-30 0,0-1-43 16,0 1-12-16,0 0-11 15,0-1-4-15,0 0-12 16,0 0-12-16,0-1-24 16,0 1-11-16,1 0-13 0,3 0-49 15,-4 0-46-15</inkml:trace>
  <inkml:trace contextRef="#ctx0" brushRef="#br1" timeOffset="162126.6">15649 9984 725 0,'6'1'368'0,"-6"-4"-113"16,-3-3-39-16,-12 0-63 15,-12 0-40-15,-14 6-43 16,-14 6-16-16,-14 1-23 15,-2-2-6-15,9-4-12 0,11-1-3 16,22-6-2-16,6-2-5 16,20-3-16-16,3-2-12 15,13 8-36-15,9 7-12 16,13 21 12-16,5 9 16 16,5 14 40-1,-4 4 20-15,-22 7 14 0,-14 2-1 0,-31 5 2 16,-12 2-3-1,-15-8-7-15,3-8-2 16,8-24 8-16,5-15 8 16,18-18 8-16,6-10-1 0,9-8-26 15,9-1-14 1,5 5-15-16,8 5-1 16,15 14 12-16,10 4 3 0,13 12 5 15,8 5-2 1,1 4-1-16,-6-4 0 0,-10 4-31 15,-10-7-77-15</inkml:trace>
  <inkml:trace contextRef="#ctx0" brushRef="#br1" timeOffset="162310.4">15579 10327 860 0,'1'-4'366'15,"8"-5"-186"-15,13 4-134 0,12 4-38 0,19 1-8 16,3 2 1-16,2 3 5 16,-27-4 1-1,-16-1-114-15,1 1-122 16</inkml:trace>
  <inkml:trace contextRef="#ctx0" brushRef="#br1" timeOffset="162431.01">15864 10303 609 0,'-7'11'305'16,"-3"13"-104"-16,0 5-62 16,10 5-69-16,0-2-29 0,7 0-25 0,4-6 28 15</inkml:trace>
  <inkml:trace contextRef="#ctx0" brushRef="#br1" timeOffset="162842.46">16268 10440 785 0,'-8'-15'404'0,"-5"-10"-132"16,-6 3-96-16,-3-2-40 16,-4 9-65-16,-3 5-32 15,2 11-41-15,0 7-10 16,5 14-15-16,6 5 2 15,5 7 2 1,9 0 0-16,8-7 10 16,8-3 5-16,10-9 11 15,1-7 7-15,4-12 11 16,0-7 3-16,-2-10 4 16,0-4 4-16,-4 0 27 0,-7-2 12 15,-4 6-3-15,-1 10-9 16,-2 11-41-16,3 8-18 15,3 12-8-15,0 1 1 16,2 8 7-16,3-6 6 16,1-7-2-16,0 1 4 0,3-16 5 15,-1-4 4-15,1-5 15 16,-1-8 5-16,-6-7 5 16,-1 0-3-16,-10 4-12 15,-5 0-44-15</inkml:trace>
  <inkml:trace contextRef="#ctx0" brushRef="#br1" timeOffset="163309.57">17556 10266 556 0,'-3'12'370'0,"-15"5"-1"0,-9 17-180 16,-8 7-37-16,-18 2-71 16,4-4-17-16,0-9-26 15,5-13 1-15,19-17 8 16,4-8 0-16,9-20-7 16,4-5-12-16,6-5-18 15,5 0-9-15,9 10-7 0,2 4 5 16,9 18 11-1,5 7 9-15,5 19 12 16,2 11-1-16,-2 11 0 16,-3 1-1-16,-3 0-7 15,-6-6-5-15,-5-9-117 16,-2-4-104-16</inkml:trace>
  <inkml:trace contextRef="#ctx0" brushRef="#br1" timeOffset="163443.45">17450 10089 1240 0,'-11'-13'572'0,"-7"-7"-254"15,8 14-221-15,2 1-70 0,14 15-33 16,5 3-116-16</inkml:trace>
  <inkml:trace contextRef="#ctx0" brushRef="#br1" timeOffset="163945.77">17616 9848 963 0,'-3'-12'422'0,"10"-8"-236"15,6 6-43-15,24 14-94 0,11 4-19 0,10 6-17 16,6 3-5-1,-8-1 8 1,-6-4 3-16,-14-6 7 16,-16-6 5-16,-8-7 12 0,-6-1-3 0,-16-3-11 15,4 1-7 1,-8 5-24-16,-8 3-11 16,11 9-10-16,-2 8-4 15,3 8 0-15,9 9 4 16,5 6 11-16,-2-1 4 15,8 0 7 1,1-4 4-16,-7-7 3 0,-3-2 0 16,-5-8 2-16,-9-6 1 15,-2-4 9-15,6-1 0 16,-1-3-10-16,7 2-11 16,4 6-24-16,3 9-4 0,11 14 6 15,-4 9 10-15,2 15 14 16,-3 8 11-1,-15 9 13-15,-7-1 2 0,-9-3 8 0,-6-12-3 16,-11-19 1-16,0-7 3 0,-5-19 7 31,4-8-3-31,15-6-15 16,6-7-31-16,19-7-134 16,14 3-110-16</inkml:trace>
  <inkml:trace contextRef="#ctx0" brushRef="#br1" timeOffset="164373.22">18268 10468 781 0,'0'-13'372'0,"0"-19"-122"0,-6-3-30 15,-9-7-47-15,-4-1-27 16,-7 7-63-16,-4 8-27 15,-4 17-53-15,2 10-16 16,4 13-28-16,8 11-4 16,10 12 8-16,4 7 8 15,12 2 17-15,4-5 5 16,14-9 7-16,6-8 4 0,0-11 11 16,3-8 5-1,-8-11 8-15,-2-6 4 0,-7-14 2 16,-2-2 1-16,-5-4 15 15,-5 0 1-15,0 11-2 16,-3 6-8-16,-1 17-38 16,0 5-6-16,2 14-9 15,5 3 5-15,5 4 10 16,5 2 0-16,6-10 4 16,1 0 2-16,2-14 15 15,-3-6 6-15,-4-6 3 16,3-4-4-16,-10 0-69 15,6 5-101-15</inkml:trace>
  <inkml:trace contextRef="#ctx0" brushRef="#br1" timeOffset="164673.6">18959 10341 879 0,'-6'9'474'0,"-10"8"-128"0,-9 1-135 15,-6 3-43 1,-7 0-74-16,1-3-23 16,1 0-41-16,3-4-6 15,2-9-5-15,2-2-1 0,2-12-10 16,1-6-9 0,7-8-19-16,4-5-3 0,10 1-3 15,9 0-7 1,16 8-12-16,9 5-12 0,10 17 12 15,2 12 24-15,4 21 42 16,-6 5 23-16,-5 11 4 0,-4-2-7 16,-11-10 34-16,1 1-106 15</inkml:trace>
  <inkml:trace contextRef="#ctx0" brushRef="#br1" timeOffset="165275.99">19775 10330 1046 0,'0'3'394'0,"2"6"-262"16,3 21-91-16,5 5-23 0,5 6 26 16,5 3 3-16,3-14 3 15,-1-9 0-15,0-11-2 16,4-8 0-16,-8-15 4 15,0-4 1-15,-5-16-3 16,-9-2-6-16,1 1-18 16,0 6-9-16,-6 13-26 15,1 17-12-15,7 30-3 16,-3 13-2-16,7 18 15 16,-5 5 7-16,-13 1 6 15,-5-2 4-15,-6-6 7 16,-5-10 5-16,-4-20 8 15,-8-15 9-15,-3-26 13 16,3-18-5-16,1-24-85 0,8-11-61 16,14-10-294-16</inkml:trace>
  <inkml:trace contextRef="#ctx0" brushRef="#br1" timeOffset="165435.44">20099 10031 1039 0,'5'-8'486'0,"-1"-3"-207"16,-4 6-89 0,-6 12-118-16,-6 10-46 0,-3 19-42 15,-7 12-48-15</inkml:trace>
  <inkml:trace contextRef="#ctx0" brushRef="#br1" timeOffset="165785.56">20218 10385 1135 0,'-2'-6'513'0,"-2"-4"-275"15,4 15-134-15,4 12-36 16,4 13-59 0,2 3 4-16,8 2-2 0,-2-2-2 15,0-12 0-15,0-5 2 16,-1-12 11-16,-1-9 5 15,3-8 7-15,-2-10 2 16,-1-4-3-16,-1-3-6 16,-6 3-17-16,2 13-7 15,-2 14-15-15,1 11-5 16,3 23 4-16,1 5 2 0,2 20 8 16,-6 0 3-1,-5 9 4-15,-12-3 6 16,-11-7 7-16,-3-5 5 15,-10-24 11-15,3-9 1 16,-4-29 7-16,5-14-25 0,10-16-154 16,14-1-103-16</inkml:trace>
  <inkml:trace contextRef="#ctx0" brushRef="#br1" timeOffset="165942.21">20978 10583 1246 0,'0'3'546'0,"-5"7"-241"16,-4 6-61-16,-7 7-88 15,-2 5-29-15,-2 0-75 16,5-4-28-16</inkml:trace>
  <inkml:trace contextRef="#ctx0" brushRef="#br1" timeOffset="166391.25">21508 10264 774 0,'13'-2'390'16,"9"-4"-77"-16,24 4-173 16,17 2-15-16,17 3-14 15,-2 4-17-15,-5 0-44 0,-12 2-17 16,-21-1-17-16,-8 0-30 15,-21 0-87-15,-11-1-60 16,-22 0-332-16</inkml:trace>
  <inkml:trace contextRef="#ctx0" brushRef="#br1" timeOffset="166529.02">21821 10319 604 0,'0'5'332'0,"0"11"-48"15,5 9-63-15,1 10-66 16,2 5-27-16,3 2-55 15,-9-5-21-15,7-11-21 16,0-4-40-16,4-7-295 16</inkml:trace>
  <inkml:trace contextRef="#ctx0" brushRef="#br1" timeOffset="166808.17">22339 10415 930 0,'-2'-10'425'16,"-9"-16"-191"-16,-7 4-44 15,-9 6-88-15,-4 5-36 16,-6 12-58-16,0 7-15 16,1 13-18-16,4 6-2 15,12 10-3-15,7 1 3 16,18-5 18-16,10-5 16 15,20-10 39-15,4-3 22 16,8-13 34-16,-3-4 15 16,-15-16 14-16,-10-6-12 0,-7-4-31 15,-10-3-59 1,-6 6 26-16</inkml:trace>
  <inkml:trace contextRef="#ctx0" brushRef="#br1" timeOffset="167981.04">2311 11488 707 0,'-12'-16'376'0,"-14"-14"-111"0,-2 14-78 16,-5 6-31-16,-6 19-76 15,10 12-36-15,5 13-39 16,7 9-9-16,17 4-7 15,7 2 0-15,20-2 0 16,9-6 2-16,11-13 9 16,6-10 4-16,-3-18 15 15,-7-5 15-15,-16-14 41 16,-19-1 9-16,-33-2-7 16,-7 0-17-16,-21 6-46 15,0 2-23-15,13 7-134 16,4 2-163-16</inkml:trace>
  <inkml:trace contextRef="#ctx0" brushRef="#br1" timeOffset="168347.21">2554 11498 926 0,'-6'0'417'0,"-5"1"-198"0,-8 8-117 16,7 6-25-1,0 11-44-15,4 3-14 16,11 6-12-16,4-1-2 16,8-5 0-16,6-5 1 0,10-12 12 15,0-6 7-15,3-15 27 16,-1-4 19-16,-7-9 15 16,-8-6 5-16,-8 2-14 15,-6-2-16-15,-8 7-27 16,1 9-15-16,-4 9-23 0,0 6-8 15,6 12-4-15,2 3 2 16,14 4 6-16,7 0 2 16,10-5 3-16,5-1 2 0,2-10 4 15,-3-5 5-15,-6-7 8 16,-7-4 4-16,-11-4 3 16,-4-2-3-16,-14-3-46 15,-1 2-68-15,-14-7-219 16</inkml:trace>
  <inkml:trace contextRef="#ctx0" brushRef="#br1" timeOffset="168472.38">2763 11341 538 0,'-4'-13'398'0,"-5"-16"79"15,5 9-142-15,4 10-143 16,3 5-61-16,7 9-96 16,-1 8-28-16,11 7-140 15,4 11-394-15</inkml:trace>
  <inkml:trace contextRef="#ctx0" brushRef="#br1" timeOffset="168647.49">3066 11406 1168 0,'3'6'455'16,"0"15"-288"-16,3 14-51 16,5 16-40-16,-4 12-5 15,-3 17-29-15,3 10-15 0,-4 12-9 16,-2-2-4-16,7-20-5 15,-2-19 1 1,2-29-61-16,2-14-86 0</inkml:trace>
  <inkml:trace contextRef="#ctx0" brushRef="#br1" timeOffset="169034.02">3065 11620 1017 0,'-4'-4'432'0,"12"4"-224"15,11 5-93 1,22 8-86-16,11 3 1 0,7-4-18 0,2 3 3 31,-3-10-112-31,-3-5-50 0,-4-7-97 0,-4-10-16 32,-11-10 115-32,-2 3 60 0,-11-4 190 15,-8 8 71-15,-9 12 62 16,-4 4 3-1,-10 15-51-15,-1 8-44 16,-10 9-47-16,-2 3-12 0,0 0-37 16,-3-6-14-16,9-10-13 15,-5-9 0-15,4-14-20 16,1-7-13-16,-2-16-15 16,6 2-6-16,8-1 6 15,6 4 6-15,10 13 5 16,6 3 6-16,4 13 12 15,5 11 11-15,7 11 5 16,-2 3-2-16,11 4-3 16,-2-4 0-16,4 0-456 15</inkml:trace>
  <inkml:trace contextRef="#ctx0" brushRef="#br1" timeOffset="169434.43">4539 11380 917 0,'1'-6'450'0,"-3"-5"-205"15,1 27-110-15,2 16-45 16,1 23-52-16,3 10 7 16,5 5-8-16,3-2-6 15,-1-15-5-15,3-8-70 16</inkml:trace>
  <inkml:trace contextRef="#ctx0" brushRef="#br1" timeOffset="169712.99">4954 11453 814 0,'-8'-8'429'0,"-7"-9"-108"16,-6 6-94-16,-3 5-123 16,-1 7-42-16,-5 18-55 15,3 3-13-15,9 14-6 16,5 3-2-16,16 0-2 15,6-1 2-15,24-5 1 16,4-4 6-16,6-13 8 16,2-3 3-16,-18-14 17 15,-7-5 17-15,-15-4 21 16,-8-2 9-16,-17-2-12 16,-7 4-15-16,-15-1-59 15,1 2-94-15</inkml:trace>
  <inkml:trace contextRef="#ctx0" brushRef="#br1" timeOffset="169993.09">5284 11543 663 0,'-4'-6'387'15,"-9"-7"-32"-15,-8 0-74 16,-7 12-113-16,-3 1-61 0,2 12-89 0,4 6-20 15,6 4-12 1,9 8 3-16,12 2-2 16,11 1-1-1,15-6 1-15,4-8 8 16,12-13 14-16,1-10 21 0,-6-12 40 0,-10-5 9 31,-18-5 12-31,-6-1-16 0,-19 1-42 16,-4 0-9-16,-12 11-121 15,2 8-112-15</inkml:trace>
  <inkml:trace contextRef="#ctx0" brushRef="#br1" timeOffset="170299.4">5448 11677 750 0,'5'3'407'0,"15"5"-87"16,2-2-79-16,8-1-81 0,4-2-34 15,0-10-38-15,0-4-23 16,-4-6-22-16,-5-5-7 16,-11-1-3-16,-9-3 0 15,-14 0-4-15,-12 3-5 16,-14 4-14-16,-3 6-8 16,-1 11-8-16,5 6-6 15,12 17-1-15,2 7 1 16,13 11-4-16,7 5 4 15,10 7 2-15,6 4 4 16,3 2 10-16,-1 2 0 0,-9-7 3 16,-4-7-1-16,-2-13 23 15,-2-11-76-15</inkml:trace>
  <inkml:trace contextRef="#ctx0" brushRef="#br1" timeOffset="170648.22">5903 11674 853 0,'10'-5'413'16,"11"0"-125"-1,6 0-66-15,7-2-68 0,1 2-17 0,1-1-49 16,-5-6-20-16,-7 2-21 15,-8-4-4-15,-15-4-5 16,-8 1-8 0,-18-4-21-1,-11 1-12-15,-5 6-14 0,-1 7-4 16,2 9 5-16,6 11 2 16,6 12 2-16,7 3 3 15,15 16-2-15,5 3 2 16,16 11 5-16,1 3 2 15,6-1 9-15,-1-6-1 16,-5-11 1-16,-1-10 26 0,1-16-187 16</inkml:trace>
  <inkml:trace contextRef="#ctx0" brushRef="#br1" timeOffset="170950.65">6421 11620 873 0,'0'-13'418'0,"-8"-10"-139"16,4 7-43-16,-17 0-77 16,-1 7-38-16,-1 9-73 15,-9-2-27-15,9 16-22 16,1 5-3-16,7 11-3 15,6 3 0-15,11 0 1 16,10-3 3-16,12-11 6 16,6-6 5-16,2-15 7 15,1-3 2-15,-1-14-8 16,-3 1-51-16,-6-2-165 16</inkml:trace>
  <inkml:trace contextRef="#ctx0" brushRef="#br1" timeOffset="171280.06">6449 11608 744 0,'10'-1'315'16,"4"-5"-175"0,5 9-35-16,3 9-49 15,-5-2-1-15,-2 7 15 0,-4-2 18 0,-10-1 29 16,-1 1-1-16,-4-5-25 15,0-3-19-15,-2-7-19 16,-1-4-8-16,4-6-9 16,-2-7-6-16,6-7-16 15,5-3-7-15,7 2-12 32,3 3-10-32,9 7-8 15,3 4-2-15,-1 6 20 16,2 2 10-16,-7 9 21 15,0 6 8-15,-5 7-5 16,-2 8-3-16,0 3-10 0,-8 0 30 16,1 0-214-16</inkml:trace>
  <inkml:trace contextRef="#ctx0" brushRef="#br1" timeOffset="171841.75">7194 11463 643 0,'-6'-5'384'0,"-7"-4"-30"15,-7 3-136-15,-5 6-106 16,-3 4-46-16,5 6-48 15,3 6-13-15,10 5-8 0,7-1-3 16,8-1-2-16,10 2 0 16,6-8 5-16,6-1 3 15,3-2 8-15,-2-8 6 16,-6-2 10-16,-8-4 7 16,-13-5-1-16,-5 2-3 15,-17-2-11-15,-5 3-10 16,-8 4-12-16,-3 3-7 0,4 12-5 15,4 5-1-15,9 8 7 16,9 1 5 0,11 2 6-16,4-2 2 0,16-5 1 15,4-5 2-15,9-9 9 16,3-7 5-16,7-7 7 16,-2-7-1-16,6-8-3 15,-6-1-4-15,-8-7 3 16,-8 0 1-16,-6 3 1 15,-7 3 9-15,-9 9 20 16,0 5 1-16,-5 11-7 16,-2 6-12-16,3 12-28 15,2 5-5-15,-1 4 2 16,4 3-1-16,1-1-1 16,-3-2 0-16,4-6-83 15,-1-7-75-15</inkml:trace>
  <inkml:trace contextRef="#ctx0" brushRef="#br1" timeOffset="171995.18">7396 11274 950 0,'0'-12'499'0,"-2"-7"-114"0,-4 8-133 15,7 15-129-15,-6 9-45 0,5 14-62 16,0 11 52-1</inkml:trace>
  <inkml:trace contextRef="#ctx0" brushRef="#br1" timeOffset="178512.01">8189 11714 525 0,'9'-4'320'0,"8"-2"-12"16,-4 4-51-16,-13 13-57 15,-4 9-27-15,-22 11-62 16,-5 7-21-1,-3 2-72-15,4-1-116 0</inkml:trace>
  <inkml:trace contextRef="#ctx0" brushRef="#br1" timeOffset="178803.27">8915 11608 1102 0,'-11'7'481'15,"-5"7"-240"1,-11 3-120-16,-2 5-25 0,8 0-30 16,-9-2-15-16,9-11-19 15,4-3-4-15,-9-17-60 16,4-5-26-16,-1-12-22 16,-1-6-4-16,6-3 47 15,5 0 20-15,13 9 23 16,8 8 11-16,15 15 15 15,7 10 5-15,15 17-3 16,-1 9-6-16,6 14-10 16,0 1-2-16,-7 1-5 0,-3-2 0 15,-9-14-26-15,-4-8-94 16</inkml:trace>
  <inkml:trace contextRef="#ctx0" brushRef="#br1" timeOffset="178929.32">8887 11471 820 0,'-8'-13'416'0,"-3"-9"-132"32,5 10-59-32,5 12-172 0,6 9-35 0,12 16-139 15,10 5-107-15</inkml:trace>
  <inkml:trace contextRef="#ctx0" brushRef="#br1" timeOffset="179191.75">9194 11717 890 0,'18'5'450'0,"14"3"-144"31,0 2-53-31,-6-5-93 0,-9-5-29 0,-3-4-39 16,-3-5-17-1,-6-9-28-15,0 1-11 0,-9-6-25 16,-6-4-9-16,-8 6-19 16,-5 2-13-16,-5 13-9 15,1 7 0-15,5 16 14 0,4 3 10 31,11 13 14-31,7 6 2 16,8 12 5-16,7 6 0 16,2 5-2-16,-1 0 0 15,0-11-1-15,-3-10-18 16,1-16-137-16,-4-6-102 16</inkml:trace>
  <inkml:trace contextRef="#ctx0" brushRef="#br1" timeOffset="179482.85">9849 11607 884 0,'0'5'416'0,"0"6"-140"16,-10 7-24-16,-11 7-49 15,-7 1-31-15,-8 1-75 0,-8-6-30 16,3-11-37-16,6-5-8 15,6-13-21-15,9-5-12 16,10-8-17-16,9-2-8 16,13 1-2-16,8 5 9 15,17 7 18-15,2 8 10 16,3 16 24-16,-5 7 4 16,-12 12 9-16,-8 3-2 15,-1 2-4-15,3-2 3 16,3-13 387-16</inkml:trace>
  <inkml:trace contextRef="#ctx0" brushRef="#br1" timeOffset="179882.18">10860 11484 1046 0,'-1'5'453'0,"-5"6"-194"0,4 17-139 16,0 5-31-16,-3 7-5 15,2 2-16-15,2-6-35 16,4-2-11-16,14-10-85 15,10-4-77-15</inkml:trace>
  <inkml:trace contextRef="#ctx0" brushRef="#br1" timeOffset="180141.57">11275 11533 1135 0,'-8'-4'509'0,"-9"-2"-259"0,-4 1-74 15,-10 13-104-15,-1 7-34 16,1 8-31-16,7 10-4 16,14 1 0-1,11 1 2-15,19-3 3 0,5-3 2 16,9-14 3 0,3-7 1-16,-12-10 7 15,-5-7 6-15,-19-11 3 16,-10-1-4-16,-14-3-14 15,-7 2-11-15,-6 8-34 16,4 5-55-16,4 9-223 16</inkml:trace>
  <inkml:trace contextRef="#ctx0" brushRef="#br1" timeOffset="180317.4">11252 11619 604 0,'12'0'407'15,"16"-4"-3"-15,3 3-95 16,14 13-118-16,1 1-49 15,4 13-49-15,2 5-26 0,-9 5-34 16,-3-1-10-16,-10 1-15 16,-4-5-7-1,-8-7-40-15,-3-5-61 0,-5-11-149 16,1-7-118-16</inkml:trace>
  <inkml:trace contextRef="#ctx0" brushRef="#br1" timeOffset="180482.7">11703 11596 877 0,'-3'-17'467'0,"-5"-10"-91"16,-4 8-71-16,-4 22-108 16,-8 8-49-16,-12 20-78 0,-8 10-21 15,-10 14-14-15,-1 10-8 16,-2 8-15-16,5 3-6 16,12-8-24-16,8-10-51 15,14-23-176-15,7-10-99 16</inkml:trace>
  <inkml:trace contextRef="#ctx0" brushRef="#br1" timeOffset="180793.97">11843 11570 1033 0,'7'-10'451'0,"4"-12"-224"16,-1 6-40-16,-7 5-84 15,-2 11-31-15,-1 11-50 16,0 7-14-16,-2 13 2 16,-1-2 1-16,3 5 4 15,6-3 1-15,14-5 4 0,4-3 3 16,12-13 4-16,2-7 0 15,0-8-1-15,-1-8-3 16,-10-4-5-16,-6-2-14 16,-14 2-134-16,-5 2-99 15</inkml:trace>
  <inkml:trace contextRef="#ctx0" brushRef="#br1" timeOffset="180933.17">12002 11434 1068 0,'-4'-16'588'0,"-3"-11"-133"16,7 4-230-16,0 5-76 0,5 11-103 16,2 6-27-1,3 10-206-15,4 7-111 16</inkml:trace>
  <inkml:trace contextRef="#ctx0" brushRef="#br1" timeOffset="181406.1">12457 11483 1139 0,'-6'-7'459'0,"-11"-6"-306"15,7 7-63-15,0 11-74 0,4 2-11 16,10 10-4-1,5 1 6-15,11 0 8 16,5-1-3-16,0-3-1 16,-5-5-1-16,-5 1-2 15,-6-1-2-15,-12-6 0 0,-12-2-2 16,-16-1-2-16,-9 0 1 16,-3 1-8-1,7 6-5-15,8 2-9 16,10 6 2-16,12 5 9 0,11 3 10 15,16 0 17-15,7-4 7 0,9-4 7 16,3-7 0-16,-1-7 0 0,2-3-4 16,1-10-6-16,-7-6-2 15,-5-7-3-15,-2-1-2 16,-11-4-1-16,0 1-2 16,-4 12-3-16,-7 4 10 31,-7 12-3-31,1 7 1 0,-2 6 5 15,2 8-8-15,4 8 5 0,2 0 0 0,3 2-5 16,1-1 13-16,9-7-133 16</inkml:trace>
  <inkml:trace contextRef="#ctx0" brushRef="#br1" timeOffset="181964.05">13689 11592 414 0,'3'-9'331'0,"-4"-11"100"15,-4 2-89-15,-11-6-94 16,-9 3-43-16,-10 7-99 15,-4 4-44-15,-3 22-48 16,4 7-13-16,14 12-1 0,12 5 2 16,24-9 9-16,15 2 7 15,16-12 8-15,-1-8 4 16,-1-8 8-16,-6-8 1 16,-18-8-2-16,-3 0-2 15,-6 1-131-15</inkml:trace>
  <inkml:trace contextRef="#ctx0" brushRef="#br1" timeOffset="182379.96">14295 11544 884 0,'10'-3'331'0,"18"-6"-214"15,10-4-46-15,11-8 17 0,1-8 11 16,-6-10 3-16,-10-5-2 15,-14-9-10 1,-11-1-12-16,-8 4-23 16,3 8-7-16,-6 16 1 0,0 10-10 15,2 17-21-15,-4 7-9 16,1 23-17-16,0 11 4 16,1 23 8-16,1 8 2 0,-4-2-1 15,1-1 0 1,2-22 0-16,2-6 3 15,13-16-32-15,3-9-48 16</inkml:trace>
  <inkml:trace contextRef="#ctx0" brushRef="#br1" timeOffset="182700.52">15066 11276 889 0,'-12'-17'426'0,"-13"-18"-154"32,-1 10-79-32,-4 15-99 0,1 5-33 15,2 15-44-15,8 4-9 16,9 7-2-16,10 1 5 16,11-6 4-1,6 0 2-15,9-10 3 16,2-5 1-16,7-8-3 15,-4-6-2-15,4 2-7 16,-7-1-3-16,-6 12-4 16,4 6 0-16,-21 9 5 0,4 5 6 15,-13 4 7-15,-6 2-1 16,0 2-2-16,-4-4-16 0,1-4-136 16</inkml:trace>
  <inkml:trace contextRef="#ctx0" brushRef="#br1" timeOffset="182861.26">14852 11537 1192 0,'12'0'492'0,"26"0"-296"0,13 0-61 0,15 1-61 32,-1 2-28-32,-5-1-36 0,-9 0-41 0,-16 0-147 15,-6 0-96 1</inkml:trace>
  <inkml:trace contextRef="#ctx0" brushRef="#br1" timeOffset="182998.02">14862 11638 734 0,'5'1'406'0,"26"2"-39"15,11-2-116-15,21-1-87 0,9 0-33 16,1 0-70-16,-5 1 10 15,-10 1-600-15</inkml:trace>
  <inkml:trace contextRef="#ctx0" brushRef="#br1" timeOffset="183712.96">15781 11279 1007 0,'3'2'370'15,"6"17"-264"-15,2 21-48 0,-4 25-25 16,-3 6 13-16,-1-4-10 16,-3-10-4-1,1-26-5-15,2-6-1 16,-3-24 33-16,-1-11 7 15,-3-16 1-15,-6-16-3 0,-2-18-37 16,-3-11-7-16,1-14-4 16,1 2-2-16,6 19-7 15,6 15-4-15,11 34-7 16,9 15-2-16,15 31 1 16,9 17 2-16,10 27 3 15,5 14 2-15,-3-5 3 0,-4-8 0 16,-10-27 1-1,0-15 2-15,-8-23 13 0,-2-9 7 16,-1-16 42 0,-12-10 14-16,-8-20 2 15,-9-12-1-15,-12-24-44 16,-4-4-16-16,0 7-32 16,-2 10-31-16,13 37-143 0,4 19-82 15</inkml:trace>
  <inkml:trace contextRef="#ctx0" brushRef="#br1" timeOffset="183982.86">16688 11584 783 0,'1'-7'397'0,"-7"-8"-117"16,-3-6-27-16,-11 1-74 15,-10-1-36-15,-4 7-68 16,2 11-30-16,2 8-33 16,7 11-9-16,11 9-2 15,8 0 3-15,15 3 4 16,10-3 1-16,15-2 3 16,-3-3-1-16,2-9-3 15,-2-5-5-15,-8-9-122 16,2-7-73-16</inkml:trace>
  <inkml:trace contextRef="#ctx0" brushRef="#br1" timeOffset="184093.74">16692 11328 817 0,'-4'-10'421'15,"-3"-14"-133"-15,4 11-73 16,-2 13-146-16,-2 2-36 16,-1 15-241-16</inkml:trace>
  <inkml:trace contextRef="#ctx0" brushRef="#br1" timeOffset="184251.25">16898 11418 1389 0,'1'10'505'0,"3"22"-389"16,2 12-38-16,7 21-10 16,0 7-4-16,0 14-25 15,-9 5-11-15,-6-1-14 16,-2-7-4-16,1-27-61 15,3-14-88-15</inkml:trace>
  <inkml:trace contextRef="#ctx0" brushRef="#br1" timeOffset="184416.39">16956 11627 1208 0,'-2'-1'465'0,"10"1"-335"0,16 1-74 15,9 2-62-15,13 6 4 16,14 1-67-16,1-1-71 16,16-3-202-16,2-5-121 15</inkml:trace>
  <inkml:trace contextRef="#ctx0" brushRef="#br1" timeOffset="184686.33">17550 11635 317 0,'5'-8'269'0,"-5"-4"33"0,-2-10 90 15,-13-2-115-15,-7 1-43 0,-13 0-84 16,4 13-42-1,-6 5-53-15,6 10-23 16,7 13-29-16,3 4-4 0,14 6-2 16,6-2 3-16,14-6 1 15,4-5 3-15,11-10 6 0,1-5 2 32,1-10 2-32,0-6-1 0,-1-1-5 15,0-1-2-15,4 10-1 16,5 7 2-16,-6 3 14 15,-1 12 8-15,-13 5 24 16,-11 0 9-16,-18 3 19 16,-10-3-1-16,-9-7-19 15,-2-2-10-15,16-6-76 16,8-4 388-16</inkml:trace>
  <inkml:trace contextRef="#ctx0" brushRef="#br1" timeOffset="185330.21">18439 11262 876 0,'1'-3'416'16,"2"-3"-122"-16,-3 33-196 16,2 20-45-16,-2 31-6 15,1 9 0-15,-1-3-9 16,0-8-2-16,5-24-4 16,-3-12-4-16,5-25 16 15,-3-15 9-15,0-26 2 16,-4-11-3-16,-8-24-27 0,-6-12-13 15,-9-19-11 1,-2-10 1-16,17 57-2 16,3 22-3-1,2 2-19-15,-7-48-8 0,17 58 1 0,12 28 4 16,15 51 21-16,7 16 9 16,1 6 6-16,6-2 2 0,-1-23 1 15,1-16 0-15,5-24 9 16,-1-12 6-16,-3-23 17 15,-7-14 14-15,-11-23 17 16,-6-9 0-16,-17-28-14 16,-9-7-19-16,-9 3-34 15,-5 5-19-15,2 40-61 16,1 16-57-16,4 29-177 0,2 19-109 16</inkml:trace>
  <inkml:trace contextRef="#ctx0" brushRef="#br1" timeOffset="186377.92">19043 11553 516 0,'4'6'344'0,"9"3"42"15,2-1-137-15,6-6-77 0,6-3-23 16,2-2-52-16,-2-8-25 0,-2-3-31 31,-6 3-10-31,-8-8-8 0,-6 3-6 16,-15 1-26-1,-11 1-14-15,-16 13-20 0,-6 6-2 16,0 16 6-16,7 5 8 16,14 9 18-16,6-1 7 15,16 2 12-15,6-4 5 16,22-6 6-16,12-3 3 16,13-13 3-16,1-5-1 15,0-11-3-15,1-4-1 16,-12-12-3-16,-3-2 1 15,-13-3-1-15,-1-1 1 0,-10 6-6 16,-11 1-1-16,-5 9 2 16,-12 4-1-16,-2 9 3 15,1 8-1-15,1 6-6 16,5 4 1-16,4 5 0 16,7 0 1-16,6-2 4 15,5-1 0-15,0-7 4 16,-7-6 2-16,10-5 2 15,-6-4 0-15,1-9-1 16,12-2-1-16,-13-4-5 16,-1 0-3-16,-5 7-9 15,-6 3-7-15,-1 11-9 16,1 6 1-16,5 10 3 16,-2 1 8-16,13 1 6 0,7-1 4 15,11-10 5 1,6-1 4-16,3-14 9 0,-4-8 4 15,-5-11 4-15,-4-8 3 16,-11-6 6-16,-2-6-4 16,-8-8-5-16,1-5-7 15,-5-21-13-15,0-3-2 0,2 7-3 16,-3 9-2 0,2 38-22-16,-5 13-14 15,-2 27-5-15,-1 17 1 0,-2 28 18 16,4 10 11-16,3 9 5 15,5 3 0-15,1-14 1 16,4-7 1-16,3-11 3 16,-5-14-24-16,-4-17-82 15,-8-10-27-15,-14-20-53 16,-4-7 24-16,-9-16 85 16,4 1 28-16,6-1 64 15,7 3 8-15,17 11-4 0,6 8-1 16,14 8-14-1,9 4-8-15,1 5 2 0,7 0-1 16,5 1 7-16,-2 1 13 16,7-3 19-16,2-1 10 0,-8-6 8 15,-4-4-4-15,-8 0-2 32,-11-2-1-32,-10 0 3 0,-4 6 2 0,-12-4-17 15,-3 3-13 1,-6 5-23-16,-4 1-10 15,0 10-6-15,5 5 3 16,2 5 4-16,8 2 3 16,11 3 5-16,7-3 4 15,10-6 9-15,0-5 5 16,-4-13 14-16,-2-7 7 16,-10-13 6-16,-1 0 0 0,-11-6-17 15,-5 2-10-15,-13 5-22 16,0 2-10-16,4 16-131 15,-7-2-71-15</inkml:trace>
  <inkml:trace contextRef="#ctx0" brushRef="#br1" timeOffset="186735.41">20584 11571 840 0,'3'-3'419'0,"7"-2"-138"0,7 3-77 16,6 8-79-16,2 4-9 15,3 9-12 1,-4 0-11-16,-9 0-32 16,-4-1-15-16,-11-6-20 15,2 0-4-15,-2-8 2 0,0-4 4 16,0-7-5-16,0 6-9 15,0-4-19-15,4-18-12 16,19-35-11-16,-5 32 3 16,7 4 0-16,0 7 1 15,-2 14 14-15,0 5 7 0,-13 13 17 16,-1 4 6 0,-1 8 1-16,0-1-2 0,0 1-7 15,0-2-2-15,-4-7-2 16,-1-3-73-16</inkml:trace>
  <inkml:trace contextRef="#ctx0" brushRef="#br1" timeOffset="186936.4">21378 11481 1273 0,'1'-4'581'15,"3"-2"-277"-15,0 4-74 16,-8 1-121-16,4 3-46 16,0-2-50-16,0 0-21 15,0 0-147 1,0 0-83-16</inkml:trace>
  <inkml:trace contextRef="#ctx0" brushRef="#br1" timeOffset="187200.8">21340 11704 738 0,'3'1'454'0,"-3"0"10"16,0 3-122-16,-1-4-96 16,0 0-34-16,1 0-62 15,0 0-32-15,0 0-33 16,0 0-15-16,0 0-29 15,0 0-11-15,0 0-17 16,0 0-2-16,0 0-2 0,0 0-3 16,0 0-2-1,0 0-1-15,0 0-2 16,0 0 0-16,0 0-31 0,0 0-42 16</inkml:trace>
  <inkml:trace contextRef="#ctx0" brushRef="#br1" timeOffset="188678.86">2689 12680 411 0,'3'0'283'0,"1"-1"13"15,-17 1-110-15,-13 0-25 0,-21-2-54 16,-7 1-21-1,-18-2-32-15,-7 1-12 16,-5 2-13-16,0 0-14 16,25 12-15-16,11 0-5 15,22 5-6-15,7-1-4 0,15-4-10 16,13 2-1 0,19 0 5-1,19 0 5-15,20 0 14 0,8-2 3 16,4 9 12-16,-11 1 4 15,-23 8-2-15,-19 5-3 16,-34 3 2-16,-13 5-1 0,-35 0 6 16,-12 1-1-1,-9-1-10-15,-4-2-2 16,22-5 1-16,12-5 0 0,17-7 3 16,16-7 1-16,7-5-4 15,7-2 2-15,12-3 7 16,6 1 3-16,24-2 5 15,13-1-1-15,28-5-10 16,14 1-2-16,4-2-2 16,6 0-2-16,-13 1-28 15,-14 0-60-15,-17 3-367 16</inkml:trace>
  <inkml:trace contextRef="#ctx0" brushRef="#br1" timeOffset="189062.1">3035 12941 904 0,'-3'-8'411'0,"0"-2"-202"0,-1 10-79 15,3 25-72-15,1 14-33 16,0 16-16-16,3 8 10 15,-2 2 5-15,-5-6 1 16,0-6 2-16,1-9-2 16,2-19 0-16,1-5 13 0,0-22 24 15,-1-10 5-15,1-21 3 16,1-10-13-16,2-15-24 16,-3-4-4-1,-3-15-4-15,-5-12-2 0,-1-2-10 16,4 2-7-16,4 24-14 15,8 17-8-15,13 24-17 16,2 8-9-16,19 15 2 16,9 5 4-16,12 11 28 15,8 5-63-15,4 4-132 16,-4-1-213-16</inkml:trace>
  <inkml:trace contextRef="#ctx0" brushRef="#br1" timeOffset="189310.75">2993 13090 946 0,'8'-1'397'0,"12"-3"-196"15,12 4-42-15,25 0-24 16,5 0-31-16,13 5-58 16,-5-3-17-16,-17 0-59 15,-10 3-75-15</inkml:trace>
  <inkml:trace contextRef="#ctx0" brushRef="#br1" timeOffset="189805.12">3438 13340 845 0,'-2'4'329'15,"-2"11"-222"-15,0 5-47 16,-1 5-29-16,5 3-6 16,13 0-1-16,4-5 20 15,11-2 23-15,1-8 9 0,-7-15 8 16,2-5-7-16,-5-12-6 15,-5-3-4-15,0 1-4 16,-4-6-1 0,-7 5-8-16,-2 4-5 15,-1 7-28-15,0 9-24 0,3 12-25 16,7 10-4-16,1 13 8 16,6 12 13-16,-2 9 3 15,-8 0 0-15,-12-1 2 16,-13-7-1-16,-14-8 9 0,-8-3 9 15,-3-10 12 1,-3-8 6-16,4-18 12 16,4-10-1-16,5-18-2 0,5-5-12 15,9-7-103-15,4-7-60 16</inkml:trace>
  <inkml:trace contextRef="#ctx0" brushRef="#br1" timeOffset="190442.8">3045 12469 581 0,'-3'0'280'16,"-1"4"-36"-16,11 2-178 15,16 2-22-15,27 7 14 0,6-6-1 16,24 0-28-16,-2-2-6 15,-12-7-4-15,-3 4 0 16,-19-3-6-16,-13 0-3 16,-17 0-10-16,-4 1-3 15,-12-1-3-15,-5-3 1 16,0 1 6-16,-5-5 5 0,5-2 5 16,-1 1 0-1,4 0-7-15,6 2-5 0,8 2-8 0,6 3-1 16,9 4 11-1,4 5 8-15,1 6 17 16,-5 2 19-16,-13 7 38 16,-11-1 22-16,-16 1 23 15,-7-5-8-15,-2-4-37 0,0-5 10 16,12-4 134-16</inkml:trace>
  <inkml:trace contextRef="#ctx0" brushRef="#br1" timeOffset="190939.91">4159 13054 668 0,'17'-4'396'15,"15"-2"-22"-15,24 4-211 0,7 2-46 16,9 4-53-16,-3 4-17 16,-9-1-28-16,-6 0-23 15,-13-3-79-15,-5-2-63 16</inkml:trace>
  <inkml:trace contextRef="#ctx0" brushRef="#br1" timeOffset="191136.49">4216 13178 754 0,'-3'-1'432'16,"-5"1"-57"-16,15-1-211 16,12 1-37-16,24 5-34 15,12-2-4-15,15 1-36 16,0-2-12-16,2-1-7 15,-3-2-71-15</inkml:trace>
  <inkml:trace contextRef="#ctx0" brushRef="#br1" timeOffset="191521.5">5465 12833 937 0,'-14'-10'380'0,"-23"-7"-233"16,-4 8-52-16,-4 11-41 15,-4 11-17-15,6 17-25 16,6 10-3-1,11 19-2-15,9 3-3 16,20 5 1-16,11-2 0 16,24-10 6-16,13-3 5 0,14-12 26 15,4-8 18-15,9-22 20 16,2-11 7 0,-5-26-6-16,-4-6-4 0,-27-11-6 15,-16-3-3-15,-30-2-13 16,-14 4-17-16,-23 1-28 15,-7 5-13-15,-6 11-45 0,-3 5-67 16,9 15-403-16</inkml:trace>
  <inkml:trace contextRef="#ctx0" brushRef="#br1" timeOffset="191763.97">5603 12923 716 0,'-2'2'354'0,"-6"9"-98"16,-4 3-58-16,-14 13-51 16,-5 7-21-16,-17 8-48 31,-3 4-20-31,-1 0-31 0,1-2 17 0,18-10-159 16,9-5-339-1</inkml:trace>
  <inkml:trace contextRef="#ctx0" brushRef="#br1" timeOffset="192260.37">5354 12556 856 0,'0'-4'356'0,"9"6"-211"15,9 0-39-15,15 6-47 16,10 2-13-16,20 0-10 16,10-2-4-16,9 0-6 15,1-1-1-15,-13-4-5 16,-12-1-1-16,-17-6-5 0,-4-3-16 16,-18-2-17-1,-6-5-2-15,-18 0-9 16,-10-1 12-16,-8-3 10 15,-6 1 0-15,2 5 5 16,0 0 2-16,7 5-5 16,8 6-6-16,12 5-9 15,9 0-3-15,7 10-2 0,7 2 5 0,7 0 9 16,4 5 3 0,9-1 17-16,-6 3 14 15,-19 3 51-15,-14 0 34 16,-33 1 49-16,-10-1-3 15,-14-1-41-15,-5-1-31 16,-7 4 81-16</inkml:trace>
  <inkml:trace contextRef="#ctx0" brushRef="#br1" timeOffset="195684.17">6722 13075 481 0,'-9'0'281'0,"-6"0"-11"0,5 0-61 15,20 5-49-15,16-3-14 16,25-2-41-16,13-4-33 15,24-9-42-15,6 8-12 16,9 2-11-16,-3 2-2 16,-27 4-49-16,-14-2-35 15,-26 8-115 1,-12 2-93-16</inkml:trace>
  <inkml:trace contextRef="#ctx0" brushRef="#br1" timeOffset="195927.23">6794 13160 720 0,'0'0'332'0,"5"-1"-99"0,11 0-63 15,22 1-42 1,12-4 2-16,29 3-23 15,12-4-15-15,7 4-21 16,-1 0-10-16,-29-1-28 16,-11 2-12-16,-23-4-43 0,-5 2-42 15,-9 2-109-15,-7-1-121 0</inkml:trace>
  <inkml:trace contextRef="#ctx0" brushRef="#br1" timeOffset="196228.72">7259 12980 840 0,'12'0'406'15,"8"1"-140"-15,12 7-133 0,4 10-23 16,11 6-16-16,4-1-8 31,-4 5-16-31,-5-8-14 0,-24 1-32 0,-12 0-11 16,-22-3-6-16,-18-4-1 16,-9 1-29-1,-11-3-83-15,-8 1-223 0</inkml:trace>
  <inkml:trace contextRef="#ctx0" brushRef="#br1" timeOffset="196583.53">6908 12957 892 0,'-5'-2'399'15,"-18"-5"-176"-15,-7 5-42 0,-11 14-59 16,-1 8-24-16,6 14-39 16,8 2-9-16,19 8-1 15,9-3 2-15,22-1-1 16,15-2-3-16,21-13-6 16,12-5-25-16</inkml:trace>
  <inkml:trace contextRef="#ctx0" brushRef="#br1" timeOffset="202301.25">8075 13038 513 0,'2'-9'320'15,"4"-9"-31"-15,10-4-68 0,11 0-11 32,7 5-34-32,3 9-27 0,-3 16-37 15,-6 7-26 1,-14 17-20-16,-8 3-3 15,-13 1-18-15,-10 3-2 16,-5-6-16-16,0-1-11 16,8-11-1-16,5-9-3 0,9-10-7 15,8-8-3-15,11-15-6 16,8-5-3-16,8-10 0 16,-1 1 4-16,0 1 4 15,-8 3 2-15,-4 14 4 16,-1 8 1-16,-5 17 2 15,0 10 1-15,-5 10-1 16,-2 3-1-16,-3 2-3 16,-3 0 0-16,2-4-2 15,-1-4-82-15,8-8-273 16</inkml:trace>
  <inkml:trace contextRef="#ctx0" brushRef="#br1" timeOffset="202938.83">8088 12698 699 0,'-4'2'343'0,"-2"1"-120"0,17 1-84 16,10-2-9 0,27-1-23-16,13-1-3 15,15-1-25-15,7 0-12 16,-4 1-23-16,-6 0-12 15,-14 1-17-15,-14-1-2 0,-22-1 4 16,-8-4 6-16,-15-5-23 16,-8-5-14-1,-14-8-21-15,-4-1-7 16,-2 1 2-16,5 7 10 16,10 6 6-16,8 7-20 15,9 6 3-15,7-1 0 16,15 9 7-16,6 4 26 15,1 2 41-15,-3 4 23 0,-17 3 36 16,-10 1 18-16,-18 1 11 16,-13-1-9-16,-9-2-31 0,0-1-23 15,8-5-12 1,9-2-96-16</inkml:trace>
  <inkml:trace contextRef="#ctx0" brushRef="#br1" timeOffset="205513.17">9200 12825 1010 0,'0'-2'474'0,"0"-1"-222"0,0 9-80 16,0-3-97-16,3 27-31 16,3 67-13-16,1-35-7 0,-1-5-6 15,1-5-2 1,-2-12-5-16,-1-7 4 15,3-11-101-15,0-7-81 16</inkml:trace>
  <inkml:trace contextRef="#ctx0" brushRef="#br1" timeOffset="205689.6">8983 13027 823 0,'2'0'417'15,"2"0"-102"-15,16-10-135 16,23 4-28-16,25-1-16 0,6 3-9 16,7 10-54-1,-11-2-23-15,-20 4-28 16,-8-3-84-16</inkml:trace>
  <inkml:trace contextRef="#ctx0" brushRef="#br1" timeOffset="206428.68">9759 13030 827 0,'8'0'361'0,"15"3"-152"0,1 8-62 15,-4 7-27-15,0 4-13 16,-14 4-29-16,-5 2-9 16,-7-1-16-16,-2-1-6 15,6-9-20-15,-2-6-3 16,4-14 1-16,0-10-5 16,6-18-7-16,7-3-8 15,10-5-11-15,3 2-3 16,1 16 1-16,-1 2 4 15,-2 15 7-15,1 10 8 16,-6 9 7-16,-3 5 0 16,-9 1 1-16,-5 0-2 0,-5-2-5 15,-3 0-1 1,2-8-5-16,4-3 1 0,2-15-6 16,7-7-3-16,9-6-9 15,6-3-5-15,8 5-2 16,6 2 0-16,-2 9 8 0,-5 3 1 15,-9 10 11-15,-6 8 8 16,-6 6 8 0,-3 1 2-16,-4 4-4 0,-4-2 8 15,-1-1-247 1</inkml:trace>
  <inkml:trace contextRef="#ctx0" brushRef="#br1" timeOffset="206981.79">10660 13205 580 0,'7'-6'313'0,"5"-10"-43"15,1 1-51-15,-4-2-35 16,-5-6-8-16,-4 2-28 0,-10-2-18 16,-8 2-46-1,-5 6-29-15,-13 7-52 0,-5 9-15 16,-2 12-15-16,4 5-1 15,11 9 2-15,9 1 5 16,13 2 5-16,7-4 2 16,13-6-1-1,5-7-1-15,17-11 1 0,3-5 3 16,4-9 12 0,0-3 4-16,-11 2 1 0,-6 3 5 0,-7 10 11 31,-5 8 4-31,0 15 9 15,1 11-5-15,2 19-11 16,-8 7-3-16,-8-1-3 16,-3-5 2-16,-14-11 7 15,-1-12 3-15,-13-11 5 0,-8-11 4 16,-10-14 1-16,3-4-2 16,5-15-9-16,8-4-7 15,14-11-41-15,10-7-45 16,13-7-174-16</inkml:trace>
  <inkml:trace contextRef="#ctx0" brushRef="#br1" timeOffset="207467.31">10428 12718 850 0,'2'0'358'16,"11"3"-143"-16,9-1-73 15,26 2-13-15,12-1-6 0,14-3-52 16,1 1-21-16,-4-1-24 16,-7-1-6-1,-16-1-9-15,-7-1-5 0,-26 1-9 16,-11-1-6 0,-14-3-1-16,-9-1 1 0,-4-3 11 15,-2-1 4-15,7 0-1 16,4 0-5-1,8 4-13-15,7 6-12 16,7 5 2-16,5 4 5 0,9 9 25 0,2 4 21 16,-3 4 24-16,-6 2 10 15,-15 0 13 1,-8 1 1 0,-12-3-13-16,-3-2-11 0,5-4-20 15,0-8-24-15</inkml:trace>
  <inkml:trace contextRef="#ctx0" brushRef="#br1" timeOffset="207913.34">11375 13047 949 0,'3'0'434'15,"5"1"-180"-15,22 0-124 16,13-2-38-16,28 5-30 15,6-2-16-15,3 3-27 16,-11-2 4-16,-19 2-119 16,-9-3-83-16</inkml:trace>
  <inkml:trace contextRef="#ctx0" brushRef="#br1" timeOffset="208082.85">11424 13169 906 0,'15'4'446'0,"12"3"-168"15,28 4-75-15,7-5-17 0,9 1-68 16,-6 1-31-16,-15-5-46 16,-5 1-42-16</inkml:trace>
  <inkml:trace contextRef="#ctx0" brushRef="#br1" timeOffset="208652.06">12659 12820 868 0,'-15'-12'423'0,"-20"-10"-175"15,-12 6-44-15,-12 16-101 16,-4 7-45-16,3 22-49 15,10 15-7-15,20 22-12 16,14 4 0-16,31 0 7 0,19-8 2 16,37-18 22-1,20-7 18-15,14-22 17 16,-2-14 5-16,-20-17 33 16,-20-13 17-16,-33-14 38 15,-22-10 1-15,-39-21-49 0,-13-3-28 16,-13-1-62-16,-2 10-11 15,18 30-74 1,6 16-56-16,10 25-145 16,7 12-101-16</inkml:trace>
  <inkml:trace contextRef="#ctx0" brushRef="#br1" timeOffset="209203.54">12688 12895 692 0,'0'-6'371'15,"-2"-4"-88"-15,-1 4-101 16,-5 8-37-16,-8 18-60 16,-12 6-35-16,-16 22-27 15,-6 3-1-15,-10-1-6 16,2 1-4-16,20-9-92 16,10-12-122-16</inkml:trace>
  <inkml:trace contextRef="#ctx0" brushRef="#br1" timeOffset="209675.59">12305 12608 774 0,'1'0'376'0,"5"-6"-138"0,4 5-96 16,24 1-64-16,9 0-14 0,30 8 2 16,10 1-7-16,0 3-15 15,5-2-11 1,-17-5-17-16,-6-2-3 15,-12-3 2-15,-13-1 1 16,-19-6-15-16,-11-7-9 16,-18-1-12-16,-8-1-4 0,-10-2 13 15,0 5 7-15,2 4 4 16,4 2-5-16,12 5-12 0,4 0-9 16,11 7-5-1,5 1 3-15,10 6 11 0,7 3 9 16,2-2 9-16,-1 4 17 15,-13-3 35 1,-10-2 22-16,-15 0 34 16,-9-2-7-16,-14 0-30 15,0 4-21-15,-6 8 428 16</inkml:trace>
  <inkml:trace contextRef="#ctx0" brushRef="#br1" timeOffset="213565.82">13570 12951 669 0,'-5'1'336'0,"0"4"-129"0,5-1-34 15,17 1-43-15,10 6-13 16,29-6 2-16,22 1-6 15,36-1-28-15,5-3-16 0,-5 4-24 16,-16-1-7-16,-35-4-15 16,-12-1-7-1,-23-4 2-15,-9 1-42 16,-18-5-101-16,-4 1-74 16</inkml:trace>
  <inkml:trace contextRef="#ctx0" brushRef="#br1" timeOffset="213844.14">13738 13068 147 0,'-20'2'154'15,"-10"3"24"-15,12-2 7 0,6-1 25 16,15-2-35-16,1-2-6 15,11 1-7-15,11-1-14 16,17 1 9-16,13 2-7 16,22 2-23-16,6 3-27 15,-3 1-39-15,-6-1-15 16,-12-3-25-16,-7-5-6 16,-7-4-46-16,-3-2-47 15,-11-4-117-15,-5 7-95 16</inkml:trace>
  <inkml:trace contextRef="#ctx0" brushRef="#br1" timeOffset="214136.34">14227 12831 791 0,'4'-1'350'0,"14"1"-157"0,-1 4-27 16,14 12-33-16,6 1-7 16,4 10-19-16,4 4-10 15,-8 1-22-15,-6 4-16 16,-13-10-27-16,-9-3-5 16,-16-9 9-1,-10 2 4-15,-19-5 7 16,-9 3 1-16,-14 1-16 0,0-4-7 15,14 1-7 1,7-5-81-16</inkml:trace>
  <inkml:trace contextRef="#ctx0" brushRef="#br1" timeOffset="-179181.34">15119 12818 726 0,'12'-7'359'0,"9"-6"-110"15,7 14-109-15,-1 10-22 16,-8 22-34-16,-5 11-16 15,-17 13-21-15,-2 5-9 16,-8-18-10 0,1-5-6-16,8-18-14 0,4-9 1 0,11-12 10 15,6-14 2-15,7-23 10 16,4-11 1-16,1-11 4 16,6-1 16-1,-2 14 20-15,1 14 5 0,-2 21-4 16,-7 11-17-16,-1 20-27 15,-6 8-7 1,-5 12-8-16,0 4-3 0,-9-2-1 16,-3-2 0-1,2-10-3-15,1-3 4 0,2-9-141 16,3-5-99 0</inkml:trace>
  <inkml:trace contextRef="#ctx0" brushRef="#br1" timeOffset="-178947.06">15828 12992 941 0,'22'1'469'31,"16"0"-192"-31,15 2-79 0,1 1-41 16,0-1-80-16,1 2-24 15,-5-5-177-15</inkml:trace>
  <inkml:trace contextRef="#ctx0" brushRef="#br1" timeOffset="-178337.08">16408 12838 958 0,'9'3'401'0,"8"5"-210"16,0 6-40-16,2 14-32 15,-7 4-18-15,-3 8-43 0,-4-4-11 16,-9-9-15-16,2 0-7 16,-3-15-8-16,6-3 3 15,4-11 8-15,2-11 1 16,4-16-2-16,2-5-6 16,11-7-20-16,-1-3-4 15,4 12-7-15,-3 5 0 16,-7 17 7-16,3 7 3 0,-7 15 5 15,-1 8 3-15,-7 10-1 16,-4 2 0 0,-3-2-2-16,-5-4 0 0,3-11-3 15,4-3-2-15,11-14-10 16,5-10 0-16,13-11 2 16,1-8 1-16,7-3 5 15,1 7-4-15,-7 12 3 16,-5 9 5-16,-8 15 10 15,-7 9 4-15,-5 12-1 16,1 4-3-16,-7 1-6 0,-1-2 15 16,0-8-210-1</inkml:trace>
  <inkml:trace contextRef="#ctx0" brushRef="#br1" timeOffset="-177848.76">17342 13065 738 0,'7'-9'414'15,"5"-9"-92"-15,-4-2-85 16,-4-6-33-16,-10-8-62 15,-10 0-31-15,-13-2-62 16,-8 6-26-16,-9 16-46 16,-2 14-14-16,9 22-17 15,5 9 2-15,18 9 19 0,9 0 6 16,13-9 11-16,8-2 5 16,12-17 5-16,8-1 6 15,3-11 9-15,-4-4 4 16,-2-2 10-1,-7-4 17-15,-9 2 24 16,-2 2-1-16,-5 7-7 16,-1 5-22-16,4 14-28 15,3 9-5-15,0 12-3 16,-1 12-4-16,-15 5 4 16,-12-2 3-16,-16 3 13 15,-8-11 16-15,-8-8 27 0,-5-11 7 16,5-20 3-16,1-8-9 15,12-24-41-15,13-8-51 16,13-17-166-16,13-6-147 16</inkml:trace>
  <inkml:trace contextRef="#ctx0" brushRef="#br1" timeOffset="-177580.59">17746 12811 1083 0,'0'-1'490'31,"2"-3"-208"-31,25 3-165 0,15 1-38 15,18 0-34-15,7 2-10 16,-1 3-24-16,-6-3 4 16,-8 0-121-1,-6 0-74-15</inkml:trace>
  <inkml:trace contextRef="#ctx0" brushRef="#br1" timeOffset="-177416.63">17783 12958 765 0,'20'6'436'0,"11"2"-92"16,26-2-138-1,2-3-21-15,1-3-99 16,4 0-37-16,-5 3-108 16,-1-3-121-16</inkml:trace>
  <inkml:trace contextRef="#ctx0" brushRef="#br1" timeOffset="-177013.47">18849 12722 765 0,'-14'-15'390'15,"-21"-13"-99"-15,-6 5-92 16,-15 13-87-16,2 12-36 16,7 18-64-16,7 9-9 0,20 19-9 15,11 4 0-15,16 14 15 16,10-1 1-16,28-9 18 15,14-14 18-15,24-18 12 16,7-14 9-16,-9-22 30 16,-8-9 7-1,-22-25 20-15,-9-8 3 0,-24-15-32 16,-19-7-24-16,-28 10-48 16,-14 8-21-16,-13 20-23 15,-3 17 8-15,-5 14-138 16,3 11-87-16</inkml:trace>
  <inkml:trace contextRef="#ctx0" brushRef="#br1" timeOffset="-176781.37">18968 12684 1130 0,'-6'0'549'0,"-9"1"-210"15,-15 16-158-15,-13 9-55 16,-22 19-55-16,-8 13-14 16,2 13-30-16,9 0-39 15</inkml:trace>
  <inkml:trace contextRef="#ctx0" brushRef="#br1" timeOffset="-174262.2">19682 12813 1055 0,'5'-1'419'0,"15"-12"-274"0,16 7-48 16,28 8-38-16,7 1-7 16,14 10-15-16,4-2-7 15,-4 2-13-15,-2-6 6 16,-19-5-145-16,-12-2-108 15</inkml:trace>
  <inkml:trace contextRef="#ctx0" brushRef="#br1" timeOffset="-173929.97">19840 12916 494 0,'-10'1'285'0,"-5"0"-48"16,14 0-62-16,28 5-27 15,15-4-16-15,31 4 2 16,12-2-9-16,8-1-49 16,3 4-17-16,-18-6-33 15,-16 2-10-15,-24-3 3 16,-9-8-49-16,-20-9-84 16,-2-7-39-16,-11-10-41 15,-8-5 43-15,5 2 80 16,3 3 42-16,9 11 33 15,7 5 13-15,8 16 35 0,-1 3 15 16,3 12 17 0,2 5 3-16,-5 11-9 0,-9 6-5 15,-14 4-12 1,-13 1-10-16,-10-2-14 16,-8-5-71-16</inkml:trace>
  <inkml:trace contextRef="#ctx0" brushRef="#br1" timeOffset="-173758.2">19939 12682 1118 0,'-22'2'440'16,"-23"12"-292"-16,-2 5-46 16,11 18-41-16,11 9-18 0,27 12-25 15,18 1-5-15,40 1-4 16,11-13 38-16</inkml:trace>
  <inkml:trace contextRef="#ctx0" brushRef="#br1" timeOffset="-173284.95">21302 12684 917 0,'19'8'386'16,"13"12"-216"-16,1 6-56 16,-23 11-39-16,-7 7-8 15,-6 1-7-15,-10-3-1 0,6-12-13 16,0-7-9-16,-1-15-4 16,9-4-2-16,8-18-5 15,4-17-3-15,9-15-9 16,-6-12-5-16,10 4-3 15,5 8 2-15,6 16 13 16,4 11 12-16,-10 18 14 16,-7 9 3-16,-7 19-2 15,-4 8-1-15,-10 12-4 16,1 6-1-16,-5-5-13 16,2 2-7-16,5-19-40 15,2-2-104-15</inkml:trace>
  <inkml:trace contextRef="#ctx0" brushRef="#br1" timeOffset="-172866.92">21995 12691 1002 0,'9'-1'462'16,"7"-1"-196"-16,20 1-96 0,11 0-19 16,17 0-48-16,5 1-26 15,-8-2-49-15,-8 2-13 16,-21 2-53-1,-9 1-79-15,-6 7-203 16</inkml:trace>
  <inkml:trace contextRef="#ctx0" brushRef="#br1" timeOffset="-172678.48">22047 12851 872 0,'22'3'452'16,"17"0"-156"15,-20-2-50-31,1 1-45 0,69 3-76 0,-3-2-36 0,-1 1-84 16,-43-1-68-16</inkml:trace>
  <inkml:trace contextRef="#ctx0" brushRef="#br1" timeOffset="-171963.58">22765 12658 723 0,'13'0'340'0,"13"5"-125"16,5 4-51-16,1 16-61 16,-10 1-24-16,-8 9-38 15,-7-2-3-15,-7-4 9 16,0 1 9-16,-10-11 8 15,4-2-1-15,-3-15-8 16,-3-8-10-16,10-15-17 16,2-6-5-16,8-11-27 15,8-3-11-15,13 8-5 16,1 3 0-16,9 18 15 0,-2 5 6 16,-10 9 8-16,-6 2 2 15,-7 11 5 1,-2 3-1-16,-9 1 0 0,-3 2-1 15,-7-10-3-15,-2 4-1 16,2-9 7-16,3-2 3 16,6-9-4-1,5-9-6-15,11-7-16 0,5-2-11 16,10 4 1-16,1 5 2 16,5 10 9-16,-6 3 4 15,-9 7 1-15,-8 6 2 16,-13 6 5-16,7 5 4 15,-13 6 3-15,-4-3 0 16,1 2-4-16,-4 1-1 0,6-6-101 16,0-1-165-1</inkml:trace>
  <inkml:trace contextRef="#ctx0" brushRef="#br1" timeOffset="-171416.52">23709 12937 674 0,'8'-5'371'0,"6"-4"-95"16,-5-9-83-16,-2 1-25 15,-8-4-47-15,-5-1-19 16,-13 0-28-16,-8-1-17 16,-11 8-28-16,-5 8-13 15,-4 12-17-15,-2 7-4 16,8 11-4-16,7 7 1 0,14 3 2 15,15 6 1 1,13-7 1-16,12 0 1 16,20-15 2-16,2-11 0 0,11-11 4 15,-2-9 5-15,-8-5 16 16,-2-1 10-16,-17 2 11 16,-4 1 2-16,-13 16-13 15,1 12-11-15,-7 14-13 16,2 10-5-16,6 13-2 15,-5-4-2-15,-5 0 0 16,-5-4 0-16,-19-12 9 16,-10-4 10-16,-11-11 40 15,-9-10 11-15,-10-8 3 0,6-4-9 16,15-2-30-16,9-2-56 16,20-1 281-16</inkml:trace>
  <inkml:trace contextRef="#ctx0" brushRef="#br1" timeOffset="-170987.72">21029 12235 767 0,'3'-1'378'0,"7"1"-119"15,5 36-161-15,4 27-40 16,2 46-3-16,-3 20 11 0,-8 42 6 16,-5-2-5-1,-15 0-19-15,-4 0-13 16,-8-41-9-16,2-13-1 15,10-37-2-15,7-23 2 16,12-33-62-16</inkml:trace>
  <inkml:trace contextRef="#ctx0" brushRef="#br1" timeOffset="-170657.37">20953 12314 968 0,'3'-6'363'16,"17"-6"-256"-1,18 6-78-15,48 2-15 16,29 0 31-16,55-5 50 15,28 0 7-15,42-3 0 16,21-1-15-16,38 2-42 16,1 3-13-16,24 4-20 15,-5 4-4-15,-42 3-1 16,-13 4 0-16,-66 8 0 16,-26 0 2-16,-36 1-149 0,-24 0-249 15</inkml:trace>
  <inkml:trace contextRef="#ctx0" brushRef="#br1" timeOffset="-170297.09">24253 12245 1024 0,'5'-10'448'0,"1"-7"-228"0,-3 8-65 15,-3 24-91-15,0 18-33 16,0 54-35-16,-1 21 0 16,-6 42 10-16,-6 25 2 15,-5 4-3-15,1 7 3 16,6-14 1-16,12-30 4 16,12-37 32-16,2-25-129 15</inkml:trace>
  <inkml:trace contextRef="#ctx0" brushRef="#br1" timeOffset="-169789.6">20979 13671 674 0,'-13'-5'318'0,"-14"-5"-117"16,12 3-50-16,17 5-65 16,14 2-18-16,50 1-19 15,40 1 3-15,84 0 32 16,45 1 14-16,78 3-3 15,28 4-8-15,42-1-31 16,5-1-19 0,-31-8-14-16,-36-2-5 0,-79-4 38 15,-40 4 7-15,-81 4-2 16,-33 4-5-16,-51 4-106 16,-24 3 490-16</inkml:trace>
  <inkml:trace contextRef="#ctx0" brushRef="#br1" timeOffset="-161129.59">2006 14639 760 0,'0'5'340'0,"4"4"-138"15,-1-1-24-15,6-7-25 16,4-1-3-16,6-12-17 0,0-8-10 16,5-22-22-16,5-8-25 15,-5-26-38-15,3-11-10 16,-6-4-5-16,-13-3-4 15,-6 23-9-15,-2 12-4 16,-3 29-5-16,1 17-6 0,1 18-8 16,0 16 0-16,12 29-1 15,7 14 7-15,14 33 8 16,7 11 1 0,2-4 1-16,-3-9 1 0,-8-30 3 15,-3-12-1 1,-9-24-24-16,-4-9-80 0,-7-20-309 15</inkml:trace>
  <inkml:trace contextRef="#ctx0" brushRef="#br1" timeOffset="-160981.07">2072 14388 1039 0,'3'8'398'0,"3"9"-286"16,21 0-48-16,28 3-29 15,3-5-11-15,18-2 23 0,-7-4-107 16</inkml:trace>
  <inkml:trace contextRef="#ctx0" brushRef="#br1" timeOffset="-160823.18">1912 14341 1163 0,'-5'0'444'15,"-1"1"-342"-15,13 8-69 16,23 7-40-16,13 5-9 0,24 5-83 16,8 8-259-16</inkml:trace>
  <inkml:trace contextRef="#ctx0" brushRef="#br1" timeOffset="-160571.63">2613 14568 751 0,'4'3'448'0,"6"-1"14"15,2 0-244-15,16 2-99 0,7 1-24 16,9-3-42-16,3 0-9 16,-8-9-13-16,-8-5 1 15,-15-4 4 1,-8-4 0-16,-15-4-5 16,-11-4-5-16,-17 1-19 15,-6 3-11-15,-4 21-14 16,7 11-2-16,9 22 2 0,6 5 7 15,16 8 6-15,5 0 1 16,12 1 2-16,12 3 0 16,2-3-33-1,0 0-37-15,-3-6-88 16,-4-6-74-16</inkml:trace>
  <inkml:trace contextRef="#ctx0" brushRef="#br1" timeOffset="-160320.45">3371 14502 953 0,'-4'7'476'0,"-9"9"-138"0,-12 2-78 15,-12 10-87-15,-4-4-52 16,-1-2-74-16,6-1-15 16,6-16-26-16,5-3-15 15,9-10-34-15,2-4-14 16,17-2-14-16,6 1 2 15,16 1 30-15,9 10 16 16,8 3 31-16,7 8 15 16,4 18 3-16,-4-2-4 0,-8 12 31 15,-2 0-54 1</inkml:trace>
  <inkml:trace contextRef="#ctx0" brushRef="#br1" timeOffset="-159685.77">4756 14841 929 0,'13'4'416'0,"13"2"-177"16,3-6-9-16,-6-19-19 16,-3-11-14-16,-8-15-48 15,-3-11-28-15,-7-10-60 16,2-6-17-16,-4-21-25 15,0-1-11-15,13 8-11 16,1 4-5-16,11 36-13 16,5 12-4-16,9 25-26 15,12 10-34-15,10 19-79 16,4 2-58-16,-10 10-252 16</inkml:trace>
  <inkml:trace contextRef="#ctx0" brushRef="#br1" timeOffset="-159508.17">4757 14512 1163 0,'9'8'442'16,"19"-2"-287"-16,10 0-50 16,18 2-13-16,4-8-12 0,11 5-43 15,-1-2-15-15,-6 4-154 16,-3-1-77-16</inkml:trace>
  <inkml:trace contextRef="#ctx0" brushRef="#br1" timeOffset="-159148.53">5236 14653 893 0,'2'1'412'0,"5"5"-147"0,0 9-109 16,3 13-45-16,-1 3-13 16,-2 7-30-1,0 1-17-15,-7-2-24 0,0-1-8 16,-3-12-8-16,1-6-5 16,2-14-20-16,3-12-25 15,9-17-27-15,3-5 0 16,9-8 14-16,3 5 23 15,-3 11 31 1,-7 7 8-16,-14 12 22 0,-9 6 11 16,-10 13 9-16,-2 3-1 0,-1 12-14 15,5-1-10 1,12 0-15-16,10-1-5 16,16-13-5-16,6-3-2 0,11-13-56 15,1-6-71-15</inkml:trace>
  <inkml:trace contextRef="#ctx0" brushRef="#br1" timeOffset="-158902.17">5803 14520 718 0,'-1'0'424'0,"3"2"-40"16,12 2-175-16,19 3-108 16,9-2-18-1,13-2-14 1,7 1-19-16,-1-6-27 0,-1-3-6 16,-8 1-40-1,-13-5-80-15,-11 3-270 0</inkml:trace>
  <inkml:trace contextRef="#ctx0" brushRef="#br1" timeOffset="-158722.76">5949 14666 409 0,'-2'4'300'16,"-3"5"23"-16,11 1-59 0,14-2-74 15,5-5-19-15,18 0-15 16,3-2-12-16,2-2-18 15,-1 2-25-15,-10-1-37 16,-7-4-15-16,-12 4-138 16</inkml:trace>
  <inkml:trace contextRef="#ctx0" brushRef="#br1" timeOffset="-157994.88">6822 14460 723 0,'-5'-1'402'16,"-4"1"-79"-16,-1 6-102 15,-2 10-107-15,8 8-36 0,15 11-35 16,4-2-7-16,12-1-4 16,0-11-1-16,-1-9-1 15,1-4 0-15,4-11 0 16,3-8-1-16,-7-13-1 15,-1-4 0-15,-10-13-5 16,-3-4-2-16,-10 1-5 16,-1 0-5-16,-4 18 6 15,0 11 3-15,-3 21-4 16,-1 10 3-16,6 17-10 16,2 7-2-16,9 8-1 15,1-2-1-15,4-7-2 16,0-6-9-16,-5-11-157 15,2-4-97-15</inkml:trace>
  <inkml:trace contextRef="#ctx0" brushRef="#br1" timeOffset="-157743.08">6831 14154 801 0,'1'0'426'16,"-2"-1"-139"-16,2 10-61 15,0 23-88-15,-4 17-38 16,9 44-9-16,-6 5 6 0,0 15-10 16,3 4-10-16,-6-5-21 15,4-4-20 1,0-24-17-16,2-15-4 0,-1-33-13 15,-4-11-68-15,5-12-172 16</inkml:trace>
  <inkml:trace contextRef="#ctx0" brushRef="#br1" timeOffset="-157177.84">7197 14689 787 0,'2'-4'423'15,"1"-5"-99"-15,2 8-93 0,3 9-98 16,-2 6-34-16,4 15-39 16,-3 6-4-16,-8 10-15 15,-5 3-11-15,-2 0-12 16,-3-7-5-16,6-13-5 0,1-4-2 15,3-18-5-15,4-6-2 16,7-10-5-16,6-8 0 16,8-9 1-16,5-3 2 15,-1-1 3-15,-2 1 0 16,-6 7 3-16,-5 4 1 16,-6 15 3-16,-4 2 2 0,-13 9 9 15,-2 6 2-15,-9 2 1 16,4 5-1-16,5-1-9 31,0 2-3-31,13 0 2 0,2-5 2 0,9 1 5 31,2-4 1-31,10-2 1 0,1 1-2 0,8-9 5 16,1-3-90-16</inkml:trace>
  <inkml:trace contextRef="#ctx0" brushRef="#br1" timeOffset="-155252.67">7567 14427 547 0,'0'-7'309'0,"3"-7"-18"16,5 3-47-16,6 6-60 16,8 7-31-16,2 20-57 15,0 7-10-15,-3 15-14 16,-11 1-5-16,-11 2-22 16,-7-4-8-16,-4-10-12 15,0-5-7-15,5-18-4 16,5-7-3-16,4-21-12 15,10-2-7-15,7-20-11 16,7-1 0-16,6-1 3 16,4 1 5-16,-3 19 11 15,-5 4 3-15,-5 18 13 0,-13 5 10 16,-3 15 5 0,-1 1-2-16,0 7-6 0,-5 0-9 15,-2-8-7 1,1 2 0-16,0-14-2 0,1-5 0 15,8-12-2-15,6-4-1 16,1-12-1 0,11 0 0-16,3 6-1 15,-4-4 0-15,4 14 1 0,-3 8 0 16,-6 1 7 0,-2 11 6-16,-9 6 6 0,0 3 3 0,-10 7-4 15,-5-1-7-15,-2-3-1 16,-1 1-34-1,6-5-178-15</inkml:trace>
  <inkml:trace contextRef="#ctx0" brushRef="#br1" timeOffset="-154687.03">8581 14581 856 0,'2'-9'417'0,"4"-11"-141"0,-2-2-44 16,-4 1-58-1,-5-1-30-15,-11 0-46 0,-5 6-25 16,-11 11-43-16,-10 9-15 16,4 22-15-16,3 7-6 15,8 6 1-15,11-2 0 16,12 1-5-16,4-5-7 16,10-9-22-16,10-2-4 15,14-23 2-15,2-6 9 16,7-12 26-16,-5-8 8 15,-12 2 13-15,-5-1 8 16,-8 9 29-16,-5 4 11 0,-1 12-2 16,0 7-8-16,-1 15-29 15,2 8-12-15,1 14-7 16,1 12-3-16,-8 10-5 16,-2 9-3-16,-14 1 9 15,-6-9 23-15,-11-8 20 16,-7-6 18-16,-10-21 23 15,5-1-8-15,7-23 4 16,4-10-10-16,18-10-21 16,1-12-12-16,3-10-24 15,18 1-16-15,7-7-95 16,8 2-477-16</inkml:trace>
  <inkml:trace contextRef="#ctx0" brushRef="#br1" timeOffset="-150758.96">9614 14445 405 0,'9'-5'246'16,"13"-5"-3"-16,1 6-56 0,4 10-60 0,5 10-21 31,-16 11-38-31,-4 10-15 0,-16 8-14 16,-14-1-1-16,-4-2 1 15,-2-10-1-15,8-15 0 0,5-10 9 16,11-13-7-16,12-6-4 15,10-14-15 1,3-5-15-16,7-6-5 16,-4-3 0-16,-6 4 1 15,-5 5 1-15,-9 10 8 16,-2 12-4-16,-6 18 0 0,-9 9 6 16,-2 13-3-16,0 6 2 15,6 1 0 1,10 1-9-16,11-7-4 0,6-7-2 0,21-5 3 31,4-8-21-31,13-10-7 16,1-9-2-16,0-10 0 15,-2-4 20-15,-13-16 10 0,3 5 1 16,-16-4 6-16,-8 1 6 16,-8 23 12-16,-11 6 3 15,-12 22 30-15,-7 10 10 16,-15 7 3-16,-6 2-1 15,-8-9-28-15,-2-3-11 16,5-14-6-16,2-9-1 16,16-12-8-16,5-8-25 15,13-3-29-15,6-2-7 0,13-4-2 16,5-2 20-16,7 2 14 16,-1 5 3-16,2 14 10 15,-5 12 6-15,-5 15 12 16,0 12 5-16,-1 9 4 15,-3 0 2-15,2 0-5 16,-1-5-3-16,0-11-8 16,1-1-3-16,7-16 0 15,0-9-1-15,3-10-15 16,3-7-21-16,-5-3-19 16,-6 2-10-16,-10 2 1 15,-4 3 20-15,-7 7 10 0,-6 0 2 16,-3 7-35-1,2 7-63-15</inkml:trace>
  <inkml:trace contextRef="#ctx0" brushRef="#br1" timeOffset="-150075.57">11552 14388 790 0,'0'1'336'0,"1"4"-147"15,-11 18-54-15,-11 4-8 16,-16 11 0-16,-7 4-25 0,-9-14-54 16,3-3-14-1,13-9-7-15,3-9-3 16,9-8-5-16,8-15-17 0,3-9-11 16,3-6-6-16,16 0-17 15,1 10-1-15,11 8 3 16,5 7 9-16,9 18 23 15,7 10 17-15,4 15 8 16,-1 5-1-16,-5-2-7 16,-6 1-1-16,-8-13 25 15,-4-3-77-15,-7-12-269 16</inkml:trace>
  <inkml:trace contextRef="#ctx0" brushRef="#br1" timeOffset="-149942.43">11370 14263 1032 0,'-2'-5'433'0,"-4"-7"-261"16,8 17-156-16,7 8-11 0,14 16-281 15</inkml:trace>
  <inkml:trace contextRef="#ctx0" brushRef="#br1" timeOffset="-149689.68">11703 14615 980 0,'7'2'432'0,"8"6"-228"0,2-1-55 16,14 0-73-16,-5-7-21 16,1-7-15-1,-1-5 2-15,-9-10-2 16,-5-3-1-16,-15-9-9 0,-6-1-5 16,-12 1-19-16,-1 7-10 15,5 19-23 1,-2 15-6-16,1 18 4 15,3 8 7-15,3 4 13 16,4-4 6-16,12 7 1 16,4 0 0-16,3 0 1 15,0 1 1-15,-7-10 42 16,0-2-107-16,8-9-233 16</inkml:trace>
  <inkml:trace contextRef="#ctx0" brushRef="#br1" timeOffset="-149374.58">12373 14532 1114 0,'-4'1'477'0,"-5"7"-220"0,-8 7-125 16,-5 1-3-16,-11 4-32 15,-1-7-29-15,3-2-44 16,0-3-6-16,3-8-18 15,1-3-17-15,5-12-14 16,3-1-6-16,12-6-2 16,7-1 8-16,12 5 7 15,7 7 11-15,7 8 29 16,1 7 15-16,-1 9 15 16,0 3 0-16,0 8-6 15,-2 4-5-15,-4 0-7 16,-2 2-4-16,-5-5-6 15,2-2-9-15</inkml:trace>
  <inkml:trace contextRef="#ctx0" brushRef="#br1" timeOffset="-148686.02">13744 14621 725 0,'2'-8'350'16,"3"-13"-100"-16,-7-3-33 0,-15-7-55 16,-4-2-26-16,-11 4-60 15,-2 11-28-15,-5 16-26 16,-1 6-11-16,0 16-22 15,-2 6-6-15,13 11-5 16,10 6 2-16,17 2 6 16,8-4 1-16,21-7 3 15,8-5 1-15,15-17 8 16,-2-11 3-16,0-12 13 16,-7-12 6-16,-12-7 6 15,-2-5 1-15,-9-3-6 16,0 5-4-16,-10 8-10 15,1 8 2-15,-8 16-17 16,-3 8-1-16,-3 14 1 16,3 9-4-16,4 8 15 15,6 2 1-15,7-1-2 16,1-5-17-16,9-3-200 0</inkml:trace>
  <inkml:trace contextRef="#ctx0" brushRef="#br1" timeOffset="-148497.53">13973 14742 774 0,'10'4'342'0,"11"6"-127"16,6 6-76-16,3 9-18 15,-6 2-26-15,-1 5-54 16,-5-3-15-16,-4-6-54 15,5-3-56-15</inkml:trace>
  <inkml:trace contextRef="#ctx0" brushRef="#br1" timeOffset="-148356.83">14191 14727 1065 0,'-13'0'500'15,"-4"3"-216"-15,-11 13-125 16,-10 9-32-16,-4 10-64 15,-3 3-27-15,3 5-22 16,10-4-28-16,13-10-165 0</inkml:trace>
  <inkml:trace contextRef="#ctx0" brushRef="#br1" timeOffset="-148090.7">14448 14500 1219 0,'12'0'467'0,"16"-2"-319"15,9 1-44-15,11 2-28 16,-6-1-17-16,-4 0-36 15,-2 0-7-15,-5 0-33 16,0-1-58-16,-8-1-125 16,-4 0-98-16</inkml:trace>
  <inkml:trace contextRef="#ctx0" brushRef="#br1" timeOffset="-147934.24">14487 14596 458 0,'-5'5'291'15,"-4"8"-23"-15,14-1-35 16,19-2-65-16,11-1-10 16,9-4-8-16,-2-3-26 15,2-2-47-15,-2-4-12 16,-3 0-117-16</inkml:trace>
  <inkml:trace contextRef="#ctx0" brushRef="#br1" timeOffset="-147526.36">15097 14602 813 0,'0'3'346'16,"11"0"-167"-16,1 0-6 15,23 3-3-15,14 0 10 16,22-3-21-16,11 4-28 0,-1-4-61 16,-11-2-19-16,-20 2-60 15,-11-4-90-15</inkml:trace>
  <inkml:trace contextRef="#ctx0" brushRef="#br1" timeOffset="-146847.41">16032 14632 498 0,'-2'0'329'0,"3"3"2"16,4 0-152-16,-4-3-84 0,30 1-9 15,135 10 15-15,-12-8 16 16,64 4 2-16,19 0-8 16,7-3-25-1,-8 2-29-15,-28-9-38 16,-16-4-11-16,-53-7-8 15,-24-4 0-15,-53 5 3 16,-23 1-20-16,-26 12-130 16,-12 1-388-16</inkml:trace>
  <inkml:trace contextRef="#ctx0" brushRef="#br1" timeOffset="-146200.42">16489 14022 539 0,'-1'-5'355'16,"-9"-3"4"-16,-4 2-173 0,-6 13-126 15,0 12-35-15,4 9-19 16,7 8-3-16,12-1 3 15,8-5 8-15,14-2 10 16,6-8 6 0,4-10 11-16,-1-7 5 0,-5-11 6 15,-5-9 1-15,-4-7 1 16,-3-3-4-16,-4-6-6 16,-6-3-2-16,-8 3-5 15,-4 1-2-15,-4 14-24 16,3 14-12-16,3 15-18 15,3 12-6-15,1 7 12 16,3 2 8-16,7 4 4 16,-2-4 6-16,0 1-125 15,-5-4-145-15</inkml:trace>
  <inkml:trace contextRef="#ctx0" brushRef="#br1" timeOffset="-145973.94">16443 13788 897 0,'-3'-8'391'0,"1"-9"-176"15,-3 5-40 1,6 16-87-16,-1 2-18 0,2 21-52 16,1 19-18-16,-2 24 16 15,2 9-1 1,0 9 1-16,-4-2 1 15,-3-6-2-15,0-1-1 0,1-12 12 16,6-9-70 0</inkml:trace>
  <inkml:trace contextRef="#ctx0" brushRef="#br1" timeOffset="-145512.23">16771 14180 970 0,'6'-2'417'16,"4"-3"-233"-1,2 8-61-15,2 14-66 0,-4 4-15 16,-4 12-8-16,-5 5-5 0,-6 4-3 16,-2-3-1-1,0-6-5-15,1-7-2 16,3-15-2-16,3-4 6 16,6-11 4-16,8-8 0 0,8-9-4 15,3-2-7 1,6-3-10-16,-5-1 0 15,-3 6-2-15,-5 3 2 16,-9 6 2-16,-3 7-2 16,-13 5-5-16,-6 5 1 0,-7 7 0 15,-1 2 2 1,6 4 3-16,7 2-3 0,13 2-1 16,8 2 2-16,16-1 1 15,2-5 1-15,6-4 14 16,-3-6-48-16</inkml:trace>
  <inkml:trace contextRef="#ctx0" brushRef="#br1" timeOffset="-144673.21">17192 14035 875 0,'3'-1'389'0,"9"2"-198"0,1 6-40 16,3 7-67-16,-1 3-24 16,-5 8-28-16,-2 4-5 15,-6 0-4-15,-4 0-1 16,-2-8-2-16,-1-3-2 15,0-9 1-15,5-4 10 16,0-9 7-16,1-6 1 16,4-11-4-16,1-5-13 15,7-8-14-15,4 2-6 16,6 3-9-16,2 7 7 16,3 12 14-16,-3 4 4 0,-6 10 8 15,-3 4-9 1,-8 8-11-16,-1 6 1 0,-5 3 1 15,-2 2-1-15,-3-3 3 16,-2-1-1-16,3-5-1 16,1-6 0-16,2-10 6 15,5-6 2-15,4-11 1 16,4-5 0-16,3-5-10 16,1 0-4-16,3 2-3 15,-2 3-5-15,0 9-2 16,0 6 0-16,-8 10-1 0,-2 5 3 15,-6 9 5 1,-6 2 2-16,0 4 5 16,0 2 0-16,3-3 0 15,1-2-1-15,3-7 0 16,3-1 0-16,4-7-75 16,2-4-78-16</inkml:trace>
  <inkml:trace contextRef="#ctx0" brushRef="#br1" timeOffset="-143877.04">18062 14156 256 0,'6'-1'158'0,"0"-5"23"0,4-1 7 16,-3 1 27-16,-5-3 10 15,1 3-1-15,-1-2-14 16,-2-2-40-16,-5 1-27 15,-6-2-62-15,-9 0-29 16,-7-1-38-16,-9 1-9 16,-3 6-9-16,-3 3-4 15,6 10-9-15,9 6-7 16,10 4-12-16,12 9 1 16,13 0 0-16,10 0 6 15,14-4 18-15,3-6 4 0,2-10 10 16,0-3 6-16,-8-11 9 15,-8-7 4-15,-1-4 6 16,-3-6-2-16,-9 5 1 16,-1 0-1-16,-14 3-6 15,-3 7-5-15,3 1-10 16,4 5-6-16,2 0-4 16,0 0-1-16,1 3-7 15,-1-1-2-15,-1 1-1 16,1 0 0-16,0 0 3 15,1 0-1-15,0 2 1 16,1 11 0-16,10 40 6 16,-3-25 2-16,1 14 1 15,-3 5 2-15,-5 7 0 16,-9 1 3-16,-11-8 3 0,-3-3 2 16,-8-17 7-16,-3-4 5 15,-10-21 18-15,-2-11 6 16,2-16 6-16,6-12 5 15,19-7-103-15,10 2-122 16</inkml:trace>
  <inkml:trace contextRef="#ctx0" brushRef="#br1" timeOffset="-142113.28">16911 15029 737 0,'5'-7'343'16,"9"-7"-136"-16,-1 4-25 15,-2 5-65-15,2 6-37 0,1 15-46 16,-1 6-15-1,0 14-4-15,1 5 5 16,-7 6-3-16,-1-1 1 16,-8-8-1-16,1-4 2 0,-6-14 5 15,2-6 11-15,-1-14 16 16,-1-13 0-16,7-12-9 16,1-10-14-16,11-5-24 15,-2-2-7 1,12 9-10-16,0 8-2 15,-1 12 4-15,5 7 6 0,-3 11 11 16,-1 3 2-16,3 10 5 16,-3 3-2-16,-8 3 0 15,-2 3 1-15,-12-2-1 0,-5 0 0 16,-8-4 1 0,-1-2-1-16,5-10 8 15,-1-7 4-15,10-12-7 16,7-10-3-16,9-10-14 15,7-4-8-15,9 0 1 0,-1 4 1 16,1 13 6 0,-3 4 2-16,-4 16 6 0,-4 6 3 15,-6 9-5-15,-1 9 5 0,-3 6 2 16,2 4 4-16,-4-1 10 16,0-2-2-1,-3-6 4 1,0-5 0-16,2-8-2 15,-5-9 2-15,3-7-26 0,-5-7 224 16</inkml:trace>
  <inkml:trace contextRef="#ctx0" brushRef="#br1" timeOffset="-137562.12">17728 13821 643 0,'12'-20'321'0,"6"-17"-72"16,-3 9-10-16,-17 20-54 15,-16 12-22-15,-29 34-65 16,-16 20-33-16,-25 34-23 15,-12 10-12-15,-17 15-14 16,4-1-2-16,14-11-109 16,20-10-115-16</inkml:trace>
  <inkml:trace contextRef="#ctx0" brushRef="#br1" timeOffset="-137149.08">17570 14782 950 0,'-9'7'429'16,"-12"10"-133"-16,-30 39-137 0,-31 13-19 15,-42 39-6-15,-28 26-33 16,-43 31-38-16,-2 12-257 15</inkml:trace>
  <inkml:trace contextRef="#ctx0" brushRef="#br1" timeOffset="-133531.94">18587 14552 791 0,'-2'-3'394'0,"-3"1"-132"0,5 1-76 16,0 1-82-16,22 0-30 0,64 8-37 15,-18-1-11 1,8 3-12-16,-2 2-9 16,-21-8-146-16,-11-4-163 15</inkml:trace>
  <inkml:trace contextRef="#ctx0" brushRef="#br1" timeOffset="-133344.79">18596 14674 622 0,'0'3'329'0,"-1"4"-45"16,8 2-96-16,21-2-31 15,11 0 11-15,26-6-8 16,12 0-31-16,-4-1-61 16,-4-1-19-16,-21 1-83 15</inkml:trace>
  <inkml:trace contextRef="#ctx0" brushRef="#br1" timeOffset="-132224.13">19443 14682 899 0,'0'0'411'0,"3"3"-142"15,14 3-122-15,8 0-17 16,35 0-14-16,15-4-27 15,23-4-44 1,5-7-7-16,-18-2-147 0,-11 2-90 16</inkml:trace>
  <inkml:trace contextRef="#ctx0" brushRef="#br1" timeOffset="-131389.51">20378 14515 710 0,'-1'-6'367'15,"4"0"-114"-15,-5 5-67 16,2 1-97-16,-1 1-36 0,1 29-40 16,6 39 6-16,6-27 5 15,7-2-7-15,7-8 0 16,5-5-1-16,4-17 8 16,0-7 8-16,2-17 15 15,-5-9 8-15,-8-12 14 16,-4-4 6-16,-13-5 11 15,-7 1 2-15,-13 0-7 16,-3 2-8-16,-1 15-22 16,2 10-16-16,9 24-24 15,1 14-9-15,9 14-11 16,5 7 2-16,10 0 3 16,2-4 2-16,0-4 2 15,-2-5-35-15,-7-7-125 0,-5-7-96 16</inkml:trace>
  <inkml:trace contextRef="#ctx0" brushRef="#br1" timeOffset="-131001.28">20352 14252 989 0,'2'-4'464'0,"-1"-1"-233"16,6 7-57-16,-1 23-98 0,2 18-31 16,7 34 18-16,-3 10 15 15,1 16 16-15,-3 6-4 16,-3 5-27 0,-9-5-18-16,1-13-21 15,1-14-4-15,-9-37-4 16,11-6 0-16,-3-17-129 15,2-6 24-15</inkml:trace>
  <inkml:trace contextRef="#ctx0" brushRef="#br1" timeOffset="-130292.3">20803 14773 843 0,'2'-4'378'15,"7"1"-186"-15,-1 3-42 16,-2 9-66-16,2 8-20 16,-2 15-19-16,-4 4 1 15,3 9 0-15,-3-2-7 16,2-5-12-16,4-6-6 15,-1-13-8-15,1-8 2 0,-3-12 8 16,0-7 1-16,7-8-2 16,0-1-3-16,3-5-15 15,1 0-1-15,-5 3-3 16,-3-1 0-16,-4 6 0 16,1 6 1-16,-4 6-3 15,5 4-2-15,-8 8 2 16,-4 2 2-16,-5 4 5 15,-4 3 2-15,6-2-2 16,0 1-4-16,6-4-2 16,7-1 1-16,10-3 12 15,2-3 7-15,15 2 15 16,-1-5 2-16,12 4-8 0,-1-1 31 16,-6-3-129-1</inkml:trace>
  <inkml:trace contextRef="#ctx0" brushRef="#br1" timeOffset="-128116.36">21681 14652 622 0,'8'-8'354'15,"3"-7"-78"-15,-6-3-62 16,-3 1-19-16,-11-7-38 16,0-1-21-1,-12 0-47-15,-3 1-25 16,-6 5-43-16,-1 6-17 15,0 6-21-15,0 7-10 16,4 10-8-16,0 3 1 0,11 11 2 16,1 2 6-16,12 2 11 15,10 5 5 1,7-8 8-16,10-1 0 0,6-11 1 16,1-8 1-16,9-5 4 0,-1-5 5 15,0-4 5 1,-4-4 2-16,-7-2 0 0,-7-3 2 0,-8 3-3 15,-9 0-2 1,-5 7-5-16,-2 3-6 16,-8 2-4-16,5 5-4 15,-5-2 0-15,2 2 0 16,4 5 1 0,3-4 2-16,1 8 1 15,1-7 2-15,0 0 1 16,-1 5 1-16,0-1 1 15,-2-1 1-15,3 10 2 16,0-4-1-16,1 11 0 0,4 11-2 16,0 19-1-16,2 14 1 15,-5 15 2-15,-3 4 2 16,-15-17 6-16,-10-10 5 16,-11-22-1-16,-3-10 24 15,-3-23 39-15,2-6 6 16,10-18 15-16,11-6-30 15,6-3-109-15,14 0-56 16</inkml:trace>
  <inkml:trace contextRef="#ctx0" brushRef="#br1" timeOffset="-124968.76">22435 14553 542 0,'-8'-6'300'0,"-6"-1"-41"0,6 5-110 15,10 2-83 1,11 5-18-16,32 4-10 16,15-4 15-16,45 6 14 15,14-3-1-15,8-7-19 0,-8-1-7 16,-24-14-26-16,-15-2-26 15,-38 2-27-15,-13 1-26 16,-38 15-21-16,-19 3 3 16,-21 14-140-16</inkml:trace>
  <inkml:trace contextRef="#ctx0" brushRef="#br1" timeOffset="-124743.2">22465 14686 719 0,'4'-1'293'0,"12"-3"-157"15,15 0-40-15,37 3 5 16,16 1 22-16,14 0-4 16,3 3-22-16,-13-3-46 15,-10 0-16-15,-8-1-19 16,-9-6-35-16,-16-2-100 15,-13-8-56-15,-18-5-106 16,-12-6-17-16</inkml:trace>
  <inkml:trace contextRef="#ctx0" brushRef="#br1" timeOffset="-124555.48">23140 14457 70 0,'-19'-12'93'0,"1"-1"86"16,-13-13 52-16,12 8 7 0,9 4-44 16,17 15-99-16,8 13-22 15,18 14-38-15,10 7 8 16,6 3 21-16,5 4-4 0,-12-1-7 15,-11-4 0-15,-17 0 23 16,-15-3 20-16,-27-4 42 16,-15 2 9-16,-21 4-29 15,-6 1-26 1,7 4-49-16,10-3-32 16</inkml:trace>
  <inkml:trace contextRef="#ctx0" brushRef="#br1" timeOffset="-123682.61">1735 15840 896 0,'5'-1'376'16,"18"-1"-196"-16,16 2-90 0,42 1-52 15,17 3 3-15,18 0-11 16,5 1-5-16,-10 3-8 16,-9 3-5-16,-27 3-2 15,-16-2-6-15,-29-5-99 16,-11-5-72-16</inkml:trace>
  <inkml:trace contextRef="#ctx0" brushRef="#br1" timeOffset="-123337.71">1885 15985 451 0,'-15'1'263'0,"-9"0"-26"0,8 3-40 16,26 2-61-16,16 2-24 16,24-3-40-16,17 1-3 15,23-5-21-15,9 3-7 16,9-1-13-16,-6 0-5 15,-26-6-5 1,-17-10 1-16,-32-3-43 0,-12-8-20 16,-15-3-16-16,-5-2-3 15,-5-4 39-15,-3 1 15 16,8 5 5-16,5 9-1 16,11 11-4-16,6 6 6 15,8 11 9-15,10 10 11 16,1 13 24-16,-3 6 9 0,-14 2 37 15,-16 2 24-15,-24-7 8 16,-9-5-10-16,-4-4-30 16,-2-10-45-16</inkml:trace>
  <inkml:trace contextRef="#ctx0" brushRef="#br1" timeOffset="-122694.15">3801 16127 658 0,'4'-2'312'0,"3"-6"-95"16,2 0-30-16,-2-6-32 16,2-3-22-16,-3-4-38 0,-6-7 0 15,-9-4 3-15,-11-4-9 16,-16 3-31-16,-5 8-18 16,-8 21-33-16,3 15-7 15,6 27-10-15,9 10-3 16,17 10 0-1,8 2 4-15,11-14 7 0,10-5 2 16,21-14 4 0,11-13 3-16,16-16 0 0,3-8 1 15,-8-15 2-15,-3 1-2 0,-21-6 5 16,-10-2 1-16,-20 4-1 31,-7-2-1-31,-3 17-11 0,-3 7-3 16,-1 20-7-16,1 9 1 15,2 7 5-15,6 1 2 16,10 4 1-16,5-2 1 0,8-1 1 16,-1 1 19-1,1-10-194-15,0-1-100 16</inkml:trace>
  <inkml:trace contextRef="#ctx0" brushRef="#br1" timeOffset="-122535.94">4085 16169 939 0,'2'0'425'0,"11"5"-176"16,4 7-117-16,11 14-69 0,0 2 1 0,-3 9-4 15,-2 3-5-15,-5 2-14 16,-1 2-9-16,-2-13-107 16,0-7-63-16</inkml:trace>
  <inkml:trace contextRef="#ctx0" brushRef="#br1" timeOffset="-122395.26">4401 16190 939 0,'-11'-5'494'0,"-14"4"-119"0,-8 6-102 0,-10 18-109 16,-3 8-53-16,-3 7-66 16,5 6-20-16,2-4 33 0,12-1-109 15</inkml:trace>
  <inkml:trace contextRef="#ctx0" brushRef="#br1" timeOffset="-122050.19">4697 16036 630 0,'15'-2'359'0,"27"-7"-23"16,8 4-180-16,7 4-79 0,4 7-23 15,-11 1-25-15,-9-3-7 16,-6-4-43-16,-10-4-95 16</inkml:trace>
  <inkml:trace contextRef="#ctx0" brushRef="#br1" timeOffset="-121884.2">4835 16152 818 0,'0'0'438'0,"4"0"-102"16,14 1-116-16,13 2-108 16,8 4-26-16,8 1-36 15,-3-1-12-15,1 1-50 16,0-8-31-16</inkml:trace>
  <inkml:trace contextRef="#ctx0" brushRef="#br1" timeOffset="-121556.62">5490 16091 965 0,'12'-3'469'0,"13"2"-184"0,22 3-98 16,-2 0-21 0,-23-2-51-16,1 1-25 0,66 2-36 15,2 0-13-15,-15-5-26 16,-42-3-86-16</inkml:trace>
  <inkml:trace contextRef="#ctx0" brushRef="#br1" timeOffset="-120942.19">6210 15897 574 0,'7'1'302'0,"3"4"-40"0,3 11-117 16,0 14-62-16,-2 0-6 16,0 3-22-16,2 3 0 15,-3-14 9-15,8-1 7 0,-1-9 5 16,1-9 0-1,6-3-6-15,-8-7-10 16,3-6-19-16,0-1-8 16,0-1-14-16,4 2-7 0,0 0-4 15,1-1-1-15,-10-6 2 16,-4-3-2 0,-9-1-5-16,-5-3 1 0,-9 3-3 15,-4 5 0 1,-1 7 4-16,-2 7-4 15,11 22-2-15,2 9-4 16,7 19-3 0,7 4 3-16,6-3 4 0,11 2 2 15,6-11 16-15,5-5-113 16</inkml:trace>
  <inkml:trace contextRef="#ctx0" brushRef="#br1" timeOffset="-120608.81">6292 15725 610 0,'-4'-9'347'0,"1"-6"-28"16,-1 2-74-16,6 19-109 15,4 10-44-15,5 26-72 16,-2 18-8-16,5 25 33 16,1 9 9-16,-5 8 5 0,0-4-4 15,-10-5-23 1,-1-7-5-16,1-17-8 0,0-13 0 15,3-28 0-15,3-7-33 16,0-21-500-16</inkml:trace>
  <inkml:trace contextRef="#ctx0" brushRef="#br1" timeOffset="-119774.39">6663 16166 794 0,'0'0'368'0,"0"1"-151"16,2 9-137-1,5 10-40-15,0 11-28 0,2 10-3 16,-1 8 0-16,-2-3-1 15,-1-4 3 1,-1-9 2-16,-2-17 4 16,3-6 14-16,1-17 24 15,2-3 2-15,7-12-6 16,2-7-14-16,5-5-30 16,1-1-4-16,1 5-3 15,-3 5 0-15,-4 12 0 0,-5 2 18 16,-14 8 7-16,-1 6 0 15,-10 5 4-15,-7 3-16 16,-4 5-7-16,-5-2 1 16,8 5-5-16,4 0-1 15,16-2 3-15,5 5 5 16,18-1 16-16,9 1 6 0,9-1 2 16,0-3-1-1,0-9-4-15,-2-6-14 0</inkml:trace>
  <inkml:trace contextRef="#ctx0" brushRef="#br1" timeOffset="-118182.69">7420 16147 467 0,'1'-8'331'15,"2"-8"34"-15,-6 0-150 16,3 0-20-16,-7-2-41 15,-2 2-25-15,-7-5-37 16,-6 4-19-16,-9 6-40 16,-4 1-22-16,-1 17-34 0,-2 9-14 15,12 14-2-15,10 4 3 16,15 4 19-16,9 0 7 16,16-7 1-1,7-7 0-15,12-16 1 16,1-8 2-16,-5-14 8 15,0-5 5-15,-10-8 8 0,-9-4 3 16,-10-1 2-16,-10 0 0 16,-6 9 9-16,-8 6-3 15,-2 13-8-15,1 7-5 16,3 17-18-16,5 2-2 16,8 17 0-16,3 7 1 15,9 9 3-15,9 14 2 16,-5 2 5-16,2 0 2 0,-20-13 55 15,-12-8 36-15,-14-18 43 16,-6-7 12-16,-11-12-38 16,-4-7-32-16,0-10-46 15,8-6-20-15,23-9-140 0,11-9 450 16</inkml:trace>
  <inkml:trace contextRef="#ctx0" brushRef="#br1" timeOffset="-117444.83">3097 15293 904 0,'6'19'21'0,"1"6"0"0,6 45 28 16,8 20 12-16,3 51 27 15,3 25-3-15,-4 21-6 16,-2 19-17-16,-14-12 54 15,-6-21 0-15,-1-22 1 16,-1-24 10-16,2-31-79 16,1-14-3-16,4-27-7 15,3-16-9-15,8-19-102 16</inkml:trace>
  <inkml:trace contextRef="#ctx0" brushRef="#br1" timeOffset="-116897.82">3070 15436 644 0,'5'-3'260'0,"7"-3"-170"15,13 1-28-15,31 5-27 16,23 1-3-16,45 8 4 16,15-1 3-16,69-2 43 15,29-1 4-15,59-5-3 16,41 4-15-16,33 2-50 16,14-1-6-16,16-1-4 0,-12-4 0 15,-5-3 0 1,-6-1 1-16,-29-5 8 15,-10 1 5-15,-44-1 8 16,-44 1 2-16,-59 1-7 16,-33 6-6-16,-68 2-8 15,-24 0-7-15,-44 5-48 16,-20-4-8-16,-25-1-14 0,-7-1 2 16,-9 1 33-16,1-1 5 15,9 2 18-15,6 1-52 0</inkml:trace>
  <inkml:trace contextRef="#ctx0" brushRef="#br1" timeOffset="-116571.13">8371 15556 788 0,'1'-3'364'16,"-1"-1"-157"-16,-2-1-53 15,2 5-83-15,0 0-30 0,1 11-38 16,7 18 2-16,11 83 10 16,-8-9 13-16,-15 34 9 31,-1 14 9-31,2 26 3 0,-2-11-6 0,11-20-2 15,2-13-10-15,10-34-7 16,3-16 0-16,2-28 0 16,-3-17 2-16,-11-33-9 15,-2-11-109-15</inkml:trace>
  <inkml:trace contextRef="#ctx0" brushRef="#br1" timeOffset="-115929.71">3276 17067 712 0,'-5'0'296'0,"-3"1"-181"15,6 0-77-15,20 7-45 16,19 2-5-16,37 2 15 16,32 0 13-16,64-3 13 15,39-4 10-15,76-5 34 16,34 3 1-16,40 1-8 15,0 1-6-15,9 1-39 0,-1-1-6 16,-4-5 39-16,1-5 7 16,-14-2 3-16,-14 1 1 15,-35-2-43-15,-17 3-7 16,-71 1-4-16,-39 3 2 16,-79 1-3-16,-41 2-2 15,-45 5 38-15,-18-3 5 16,-11 0 5-16,1-1 4 0,3-3-42 15,5 2-7-15,7 0-6 16,-2 1 2-16,3-3 4 16,2 0 2-16,0-2 2 15,0 1-3-15,0 0-18 16,0 0 321-16</inkml:trace>
  <inkml:trace contextRef="#ctx0" brushRef="#br1" timeOffset="-111023.23">9087 16321 889 0,'-16'-15'397'0,"-10"-17"-185"15,8-4-75-15,23 0-65 16,13 2-21-16,26 10-26 16,14 10-3-16,3 15-1 15,-7 13-6-15,-17 15 1 16,-20 6 7-16,-27 14 12 15,-11 6 6-15,-31 3 0 16,-3-8-4-16,4-17-5 16,9-15-5-16,29-16-23 15,13-5-9 1,28-6-17-16,12 1-5 16,13 2 12-16,2 1 5 0,-7 7-65 15,-6-1-52 1</inkml:trace>
  <inkml:trace contextRef="#ctx0" brushRef="#br1" timeOffset="-110693.34">9314 15935 974 0,'-32'-22'410'0,"-38"-14"-213"16,-4 16-84-16,-9 24-64 0,7 20-18 15,17 33-40-15,11 4-18 16,21 16-16-16,19 6-2 16,22 5 10-1,17 11 8-15,32-6 14 16,12-3 7-16,25-22 5 16,2-18 3-16,12-26 7 15,-1-24 2-15,-4-33 7 16,-9-20 3-16,-24-37 11 15,-18-13 32-15,-41-17 63 0,-15 1 30 16,-36 11 4-16,-22 12-28 16,-22 30-82-16,-5 18-44 15,9 34-27-15,21 16-112 16</inkml:trace>
  <inkml:trace contextRef="#ctx0" brushRef="#br1" timeOffset="-110480.54">9946 16466 1617 0,'0'3'596'0,"-1"0"-472"16,1 1-65-16,0-4-18 0</inkml:trace>
  <inkml:trace contextRef="#ctx0" brushRef="#br1" timeOffset="-109976.3">10898 15772 900 0,'4'-2'353'0,"3"11"-228"16,1 27-43 0,-6 45-48-16,-1 14 17 0,-5 21-2 15,-2 1-10-15,1-13-10 16,4-12-2-16,8-27-8 15,-1-25-40 1,8-35-147-16,1-16-259 16</inkml:trace>
  <inkml:trace contextRef="#ctx0" brushRef="#br1" timeOffset="-109821.01">11106 15880 659 0,'11'-22'369'0,"10"-19"-76"0,-8 31-122 16,-7 13-30-16,-6 35-62 0,4 21-33 0,-5 17-10 15,1 9-8-15,4 3-8 32,-4-5-2-32,5 3-2 15,2-10 18-15,-2-20-195 16</inkml:trace>
  <inkml:trace contextRef="#ctx0" brushRef="#br1" timeOffset="-109689.29">10873 16195 998 0,'15'0'432'16,"7"-1"-188"-16,23 6-173 0,16 6-27 15,20 1-5-15,6 4-105 16</inkml:trace>
  <inkml:trace contextRef="#ctx0" brushRef="#br1" timeOffset="-109346.45">12443 16344 832 0,'7'-18'330'0,"8"-24"-202"15,4 2-16-15,-2 4 16 0,-1 2 1 16,-8 5-5-16,-3 10 5 16,-9 8-37-16,-2 10-33 15,-2 18-41-15,-1 3-22 16,2 24-15-16,4 7 12 15,5 15 3-15,4 1 3 16,7-7-95 0,-3-8-106-16</inkml:trace>
  <inkml:trace contextRef="#ctx0" brushRef="#br1" timeOffset="-109056.55">12597 15989 1084 0,'-37'-24'486'15,"-27"-16"-227"-15,-15 21-101 16,-2 16-35-16,10 25-52 16,4 14-36-16,9 17-37 15,5 10-7-15,18 19-8 0,16 10 0 16,36 13-2-16,15-1 0 16,24-23-10-1,16-18 1-15,30-31 4 16,12-19 5-16,8-28 23 0,-7-17 14 15,-26-32 53-15,-21-17 32 16,-32-20 40-16,-20-2 0 16,-45-6-38-16,-18 5-33 0,-21 22-65 15,-9 8-7 1,13 36-65 0,10 15-55-16</inkml:trace>
  <inkml:trace contextRef="#ctx0" brushRef="#br1" timeOffset="-108567.83">13491 16062 690 0,'28'-30'375'0,"16"-20"23"0,2 18-290 15,-1 13-14-15,-4 32-17 16,0 18-26-16,-9 27-15 15,-8 13 2-15,-12 18 5 16,-12 1-2-16,-2-2-9 16,2-11-4-16,4-31-8 15,5-15 2-15,-2-31 19 16,0-14 6-16,-6-20 7 16,-2-13 2-16,-13-9-19 15,-5 1-10 1,-15 8-17-16,-2 14-14 0,-4 24-21 15,-10 14 0-15,1 27 1 16,-1 8 6-16,9 11 9 16,13 1-43-16,30-2-140 15,13-10-133-15</inkml:trace>
  <inkml:trace contextRef="#ctx0" brushRef="#br1" timeOffset="-108364.72">14188 16492 513 0,'2'-15'336'16,"0"-17"40"-16,-1-3-93 0,-11-4-44 16,0 3-23-16,-9 3-68 15,-6 4-32-15,-8 16-68 16,-7 10-26-16,3 15-26 16,3 10-5-16,15 12-5 15,12 4-2-15,22 1-9 16,9-7-32-1,17-11-132-15,-1-13-100 0</inkml:trace>
  <inkml:trace contextRef="#ctx0" brushRef="#br1" timeOffset="-107783">14143 16166 983 0,'-5'-14'445'15,"-3"-8"-196"-15,10 15-154 0,3 7-35 16,9 19-43-16,1 8-15 15,8 25-1-15,2 12-1 16,5 19 0-16,-5 6 0 16,-20 8 3-16,-11-4-1 15,-25-5 3-15,-5-7 1 16,-3-26 11-16,-2-17 14 0,4-38 10 16,2-19-12-16,20-25-23 15,13-8-17-15,27-8-22 16,14 0 7-16,14 0 2 15,9-3 4-15,6 6 16 16,0-2 8-16,-4 7 17 16,-7 11 6-16,-20 12 12 15,-11 6 4-15,-14 8 6 16,-8 2-4-16,-8 6-31 16,-1 5-16-16,-4 11-22 15,-2 6-2-15,2 12 11 16,2 3 6-16,8 7 7 15,6 0 1-15,12-6-1 16,2-5 2-16,0-15 8 16,-4-11 6-16,-5-7 12 15,-1-8 4-15,-1-8-1 16,3-3-4-16,-4-5-8 16,-3 2-3-16,-6 4-8 15,1 9-11-15,-2 15-32 0,-3 8-5 16,3 23-1-16,0 4 8 15,2 9 25-15,11-2 5 16,3-13 7-16,9-3 4 0,12-15 8 16,-1-9 18-16,1-9 30 15,-4-12 10-15,-7-8 7 16,-7-6-13-16,-5-9-50 16,-4 2-62-16,-8 5-525 15</inkml:trace>
  <inkml:trace contextRef="#ctx0" brushRef="#br1" timeOffset="-107065.77">15558 16360 763 0,'5'-15'362'16,"8"-11"-119"-1,0-3-96-15,6 1-8 0,12 4-14 16,-1 6-33-16,16 18-40 15,0 7-14-15,-4 23-33 16,-9 10 0 0,-31 13 5-16,-15 3 4 0,-32 3 3 15,-7-5 2-15,1-13 0 16,3-12 0 0,20-20 8-16,11-2-4 0,13-11-20 15,12-1-7-15,15-1-18 16,6-2-3-16,15 1 11 15,3 1-37-15,9-2-78 16,0-2-51-16,-5-8-135 16,-3-6 29-16,-10-14 95 15,-11-6 63-15,-18-11 211 16,-11-3 67-16,-25-5 51 16,-7-1 19-16,-18 8-29 15,-6 4-38-15,-9 19 2 16,0 7-18-16,-3 17-37 15,0 14-16-15,21 26-66 32,25-15-14-32,0 0-12 0,-67 62-4 0,30 35-6 0,17 7 0 0,61-23 2 15,15-3 1-15,27-18 1 16,13-8 0-16,21-25 4 16,12-14 4-1,8-37 15-15,1-21 10 16,-12-29 27-16,-22-15 42 15,-37-23 61-15,-21-10 18 16,-42-14 0-16,-14 8-52 16,-38 26-69-16,-14 18-27 15,-3 40-22-15,11 20-63 0,21 17 349 16</inkml:trace>
  <inkml:trace contextRef="#ctx0" brushRef="#br1" timeOffset="-91866.53">16627 16664 921 0,'-8'17'394'16,"-16"20"-209"-16,-10 8-64 15,-10 0-13-15,4-7-373 0</inkml:trace>
  <inkml:trace contextRef="#ctx0" brushRef="#br1" timeOffset="-91353.8">17251 16259 675 0,'5'-4'325'16,"7"3"-105"-16,-7 8-56 16,-9 22-41-16,-4 13 0 0,-2 16-23 15,3 8-8-15,9-8-23 16,10-9-24-16,15-20-9 15,8-13 4-15,11-16 10 16,5-9 7-16,-6-15 0 16,-4-12-4-16,-20-18-8 15,-7-10-5-15,-2 2-14 16,-6 6-6-16,-2 20-8 0,-5 11-3 16,-5 22-4-1,-1 11 2-15,2 24 3 16,5 10-2-16,0 12 5 15,7 6-2-15,8-2-3 0,2-6-7 16,4-13-239 0</inkml:trace>
  <inkml:trace contextRef="#ctx0" brushRef="#br1" timeOffset="-90999.44">17827 16620 897 0,'1'-1'432'0,"-1"-1"-150"15,-5 19-142-15,-9 6-31 16,-12 17-23-16,0 6-9 0,-5 4-37 16,3 0-13-16,12-13-12 15,8-8-1-15,14-24 14 16,7-14 2-16,10-21 4 0,2-10 3 15,-2-7-15-15,1 3-1 16,-6 4-7 0,-1 2-6-16,-5 21 9 15,-3 0-2-15,2 24 0 16,0 12 3-16,4 11-12 16,3 9-1-16,0 6 2 15,1 5-1-15,-3-3-1 16,-5-3 0-16,-2-16-77 0,-3-9-91 15</inkml:trace>
  <inkml:trace contextRef="#ctx0" brushRef="#br1" timeOffset="-90860.36">17682 16813 1015 0,'6'7'451'15,"7"3"-199"-15,13-4-61 16,30-4-58-16,3-5-43 15,8 0-70-15,-7-2-99 16</inkml:trace>
  <inkml:trace contextRef="#ctx0" brushRef="#br1" timeOffset="-90241.95">18258 16326 825 0,'-4'0'440'0,"-1"-1"-125"0,6-2-74 16,-1 3-90-16,30 3-40 16,73 7-36-16,-32-2-23 15,1-2-25 1,-7-3-7-16,-17 0-26 0,-8 0-75 15,-17 1-310-15</inkml:trace>
  <inkml:trace contextRef="#ctx0" brushRef="#br1" timeOffset="-90001.71">18308 16473 1045 0,'0'3'442'0,"8"7"-215"16,16-3-61 0,32-2-27-16,7 1-14 0,13-3-47 15,1 1-19-15,-13 2-25 16,-7 2-88-16</inkml:trace>
  <inkml:trace contextRef="#ctx0" brushRef="#br1" timeOffset="-89257.54">19171 16260 545 0,'-2'-8'290'16,"-3"-12"-43"-16,3 2-24 15,7 5-66-15,3 6-29 16,9 20-57-16,5 15-28 0,13 32-4 16,4 19 9-16,7 20 0 15,-1 3-6-15,-12-13-14 16,-10-10-2-1,-10-22-1-15,-3-15 1 0,-1-26 32 16,2-21 11-16,-1-36 10 0,2-15 1 16,-3-33 7-1,-2-19-2-15,-1-36-3 16,-3-17-2-16,10-10-44 16,-3 9-14-16,4 43-25 15,4 32-11-15,-12 49-25 16,-2 24 26-16,-5 27-224 15</inkml:trace>
  <inkml:trace contextRef="#ctx0" brushRef="#br1" timeOffset="-88608.5">19592 15654 913 0,'1'0'344'0,"5"-2"-260"16,10 0-68-16,32-1-24 0,17 3 8 15,45-1 37 1,28 1 18-16,52 2 39 16,14 1 4-16,55 7-13 15,12 1-11-15,9-1-39 16,6 1-8-16,-36-5-6 15,-17-4-2-15,-39 4 0 0,-19-3-3 16,-36 2-5-16,-20 1-1 16,-32-2-1-16,-17 1 1 15,-34-2-3-15,-14 1-1 0,-22-4 1 16,-10-1-2 0,-21-3 12-16,-5 2 11 0,-7 2 8 15,4 4 3-15,15 10-17 16,10 7-14-16,20 22-13 15,9 15-2-15,16 23 5 16,6 4 81-16</inkml:trace>
  <inkml:trace contextRef="#ctx0" brushRef="#br1" timeOffset="-83724.09">19762 16184 191 0,'-5'0'1'16</inkml:trace>
  <inkml:trace contextRef="#ctx0" brushRef="#br1" timeOffset="-83318.42">20188 16266 228 0,'-3'3'168'0,"-11"9"29"16,-6-4 11-16,-15-4 10 0,-3 0-10 15,-4-17-13-15,1-6-19 16,14-17-57-16,7-7-38 16,23-3-75-16,14 1-22 15,22 8-2-15,12 11 6 16,14 21 25-16,4 10 14 15,-4 29-5 1,-12 7 2-16,-35 12 3 0,-25 7 3 0,-47 11 4 16,-12 11 0-16,-2-10-10 15,10-7-3-15,24-29-4 16,11-18 4-16,18-16-9 16,3-12-5-16,18-14-13 15,10-2-9-15,16 1 15 16,5 9 7-16,3 16 23 15,-4 7 11-15,-13 12 2 16,-3 3 1-16,-10 4-6 16,-5-6-6-16,2-8-11 15,0-5-27-15,5-15-171 16</inkml:trace>
  <inkml:trace contextRef="#ctx0" brushRef="#br1" timeOffset="-82724.43">20677 16338 760 0,'-9'0'338'16,"-11"7"-155"-16,3 8-92 15,8 19-64-15,4 4-4 16,17 2 3-16,6 3 8 15,10-15 14-15,4-5 9 16,-1-12 19-16,0-11 15 16,-1-7 25-16,-3-12 1 15,-6-13-17-15,-3-9-14 16,-4-12-37-16,-4 2-17 16,-3 10-1-16,-3 14-2 15,-6 23-16-15,1 13-2 16,-2 21-17-16,0 7-7 15,2 10 9-15,-3-2 2 16,1-4-43-16,-2-6-60 16,0-7-199-16</inkml:trace>
  <inkml:trace contextRef="#ctx0" brushRef="#br1" timeOffset="-82517.96">20702 16062 1036 0,'-4'-3'468'15,"-2"0"-212"1,-1 12-170-16,1 14-42 0,1 29-27 16,-1 14 6-16,1 35 9 15,-1 16 5-15,0-1-3 16,-1-3-4-16,2-25-12 16,4-17 12-16,9-15-143 15,6-11-109-15</inkml:trace>
  <inkml:trace contextRef="#ctx0" brushRef="#br1" timeOffset="-82182.1">20961 16616 921 0,'1'-5'461'16,"9"-2"-131"-1,-9 11-204-15,10 11-30 0,-3 15-40 16,-5 0-8-16,1 12-15 16,-7-11-4-16,-4-6-7 15,4-5-4-15,3-19 15 16,-2-2 2-16,10-15-4 16,2-6 0-16,3-7-21 15,3-2-3-15,-7 7-5 16,-4 3 0-16,-5 14-9 15,-4 7-6-15,-4 8 2 16,4 9 0-16,0 6 11 16,4 2 4-16,14-1 5 15,10-4 2-15,15-8 0 16,6-5 12-16,10-9-99 16</inkml:trace>
  <inkml:trace contextRef="#ctx0" brushRef="#br1" timeOffset="-81522.36">21611 16513 532 0,'4'-11'347'16,"6"-11"19"-1,-5-2-64-15,-7-5-79 0,-4 2-38 16,-14-1-80-16,-10 5-30 16,-11 11-50-16,-1 8-22 15,0 14-19-15,9 9-6 16,7 12-12-1,10 4 0-15,13 0 4 0,4 0 2 16,16-9 11-16,3-5 2 16,10-7 6-16,1-7 4 15,0-11 9-15,1-6 6 16,-7-8 7-16,-1 2 1 16,-9 0-4-16,-5 3-4 0,-3 11-14 15,-2 7-4-15,3 16-3 0,2 9 0 16,9 10 7-1,1 6 1-15,-5 10 2 0,-8 2 1 16,-16 7 0-16,-10-7 42 16,-15-9 48-16,-2-6 17 0,-6-23 40 15,-2-10-22-15,1-21-27 16,0-11-16-16,12-9-38 16,8 0-28-16,14 1-115 15,7 1-61-15</inkml:trace>
  <inkml:trace contextRef="#ctx0" brushRef="#br1" timeOffset="-79241.1">22244 16587 683 0,'7'-11'375'16,"4"-14"-94"-16,-8-10-44 0,-5-2-13 15,-13-8-49-15,-11-2-30 16,-13 10-57-16,-9 6-23 15,-10 17-38-15,6 16-22 16,8 24-18-16,2 8-4 16,18 19-1-16,9 3 2 15,13-7 4 1,16 1 0-16,19-19-2 16,3-11 4-16,16-18 7 0,-1-14 6 15,0-17 15-15,0-6 8 16,-16-22 8-16,-4-10 0 15,-15-18-4-15,-4-5-5 16,-4 9-9-16,-8 5 2 16,-4 31 7-16,-5 15 4 15,-7 23-2-15,3 16-7 16,0 14-16-16,3 7-7 0,10 18 1 16,6 9-1-16,13 22 6 0,2 8 6 31,5 0 5-31,-3-5 2 0,-6-23 0 0,-2-11 0 15,-9-18 6-15,3-6-49 16</inkml:trace>
  <inkml:trace contextRef="#ctx0" brushRef="#br1" timeOffset="-74706.77">23007 16389 621 0,'-1'-17'346'0,"-3"-13"-53"0,9 9-126 0,3 4-33 31,7 10-53-31,5 2-27 0,3 6-27 0,4 6 1 16,6 4 3 0,1-1-1-1,2-3 4-15,-1-3 3 16,-11-10 10-16,-1-3 0 0,-9-8-5 15,-5 2-6-15,4 4-17 16,-8-1-4-16,2 8-49 16,-2-2-56-16,-7 3-142 15,0 3-168-15</inkml:trace>
  <inkml:trace contextRef="#ctx0" brushRef="#br1" timeOffset="-74483.91">23085 16630 818 0,'13'-1'403'0,"25"-1"-118"16,11 1-66-16,12 3-81 0,-4 1-38 16,-8 2-64-16,-8-2-7 15,-15-4-67-15</inkml:trace>
  <inkml:trace contextRef="#ctx0" brushRef="#br1" timeOffset="-73894.9">18522 17556 633 0,'-3'-5'325'16,"-4"-6"-117"-1,12-4-88-15,3-3-19 16,16-1-49-16,7-2-11 15,12 6 5-15,4-1 3 16,-3 9-8-16,-4 7-7 16,-11 13-20-16,-8 6-6 15,-12 11 0-15,-2 0 5 0,-4-3 10 16,3-4 1 0,8-12 1-16,4-5 2 15,8-8 4-15,1-6 4 0,-6-4-102 16,-7 1-96-16</inkml:trace>
  <inkml:trace contextRef="#ctx0" brushRef="#br1" timeOffset="-73710.08">18521 17831 980 0,'11'-3'418'0,"21"-7"-185"16,8 2-60-16,20-1-28 15,8 5-28-15,-2 4-64 16,-5 3-19-16,-13 5-77 16,-10 0-89-16</inkml:trace>
  <inkml:trace contextRef="#ctx0" brushRef="#br1" timeOffset="-73116.03">19905 17384 586 0,'3'-6'301'0,"3"-6"-79"31,-4 0-41-31,-10 5-63 0,-7 1-27 0,-17 4-45 31,-9 1-9-31,-8 1-13 16,-2 3-9-16,7 6-11 15,3 1-4-15,12 5-2 0,1 2-2 16,10 5-3-16,-1 2-4 16,6 5-6-16,2 0-3 15,1 1 3 1,4-4 6-16,4-6 7 0,3 0 2 15,8-16 9-15,3 0 2 16,15-11 3-16,6 0 2 16,15 3 2-16,10 4 1 15,4 12 6-15,-4 2-1 0,-21 7-4 16,-13 5 8-16,-35 7 18 16,-13 6 9-16,-24-4 6 15,-6-4-6-15,-3-11-12 16,4-11 0-16,20-12-88 15,5-8-60-15,19-5-189 16</inkml:trace>
  <inkml:trace contextRef="#ctx0" brushRef="#br1" timeOffset="-72702.4">20061 17529 1024 0,'-2'-8'432'16,"0"-8"-245"-16,1 9-62 0,17 14-53 16,7 10-25-1,17 12-22-15,7 4 5 0,-3 6-3 16,-6 0-5-16,-25 8-9 15,-15 3 0-15,-28-2-2 16,-9-3 3-16,-12-19 6 16,2-16-10-16,11-20-17 15,8-14-3-15,28-15-41 16,12-9 3-16,28-11 8 16,15-4-3-16,18-2 32 15,-2 6 15-15,-21 11 54 16,-13 8 19-16,-38 14 16 0,-21 4-12 15,-26 15-47 1,-11 4-17-16,-2 7-17 16,7 8-5-16,25 4-128 15,10 1-91-15</inkml:trace>
  <inkml:trace contextRef="#ctx0" brushRef="#br1" timeOffset="-72459.04">20489 17776 1277 0,'0'2'520'0,"-1"3"-312"16,3 1-33-16,-2-6-42 15,0 0-32-15,0 0-50 16,0 0-2-16,0 0-136 16,0-1-288-16</inkml:trace>
  <inkml:trace contextRef="#ctx0" brushRef="#br1" timeOffset="-71844.46">20770 17501 622 0,'-1'-9'331'15,"1"-7"-76"-15,11-1-100 16,8 1-21-16,19 3-46 16,5 5-23-16,5 8-36 15,-2 5-7-15,-12 4-8 16,-9 1-2-16,-18 4-5 15,-8 2 0-15,-16-1 6 16,-2 1 4-16,2-9 6 16,5-3-4-16,12 0-19 15,7-2-4-15,15 6-15 16,7 7 0-16,11 4 9 0,-1 5 2 16,-16 6 4-16,-12-2 4 15,-33 7 10-15,-12-2 6 16,-16-6 9-16,-3-7 5 15,6-15-26-15,2-5-34 16,12-7-83-16,9 0-61 16,14 5-276-16</inkml:trace>
  <inkml:trace contextRef="#ctx0" brushRef="#br1" timeOffset="-71372.84">21667 17587 727 0,'-2'-7'344'0,"-5"-9"-121"16,-2-2-60-16,-7-4-41 0,-3 1-12 15,-7-1-23-15,-5 2-14 16,-2 10-34-16,0 4-15 16,1 12-27-16,6 7-7 15,2 4-11-15,6 7-3 16,5-3-4-16,8 2-1 16,15-1 7-16,0-6 5 0,13 1 12 15,4-6 5 1,8-7 3-16,7-3 4 0,-1-2 1 15,-3 1-2-15,-10 1-6 16,-5 9-1-16,-7 4 3 16,-7 5 4-1,-6 9 8-15,-10 2 2 0,-13 3 0 16,-6 2 4-16,-14-6 11 16,2-5 8-16,-9-9 11 15,-1-6 2-15,5-12-6 16,2-6-3-16,13-8-85 15,9-2-83-15</inkml:trace>
  <inkml:trace contextRef="#ctx0" brushRef="#br1" timeOffset="-70755.64">22202 17360 637 0,'10'-6'326'0,"14"-5"-79"16,3 5-81-16,0 8-78 16,-1 7-16-16,-13 11-29 15,-7 4-1-15,-7 5 0 16,-9 1-4-16,-1-7-7 15,-2-8-1-15,4-12 9 0,-1-6 2 16,11-17-6-16,6-3-7 16,11-12-23-1,10-1-9-15,0 6-4 16,-2 6-1-16,-4 12-1 0,-4 5-1 16,-3 11-2-1,-2 6 4-15,-4 12 9 16,-8 7 7-16,-1 2 6 15,0 1-3-15,-3-8-1 16,3-3 1-16,2-7 4 0,3-13 6 16,10-9 3-16,2-9-1 0,9-12-6 31,4 5-7-31,-3 4-13 16,0 7-5-16,-7 16-10 0,-5 8-1 15,-9 17 3-15,-6 5 5 16,-4 8-21-16,-7-3-84 15</inkml:trace>
  <inkml:trace contextRef="#ctx0" brushRef="#br1" timeOffset="-70528.92">22228 17611 744 0,'-8'3'363'0,"-5"-2"-151"15,12 3-43-15,26 0-43 16,14-4-25-16,19 0 0 16,10-1 4-16,5-5-17 15,-5 2-17-15,2 2-31 16,-6 2-13-16,-8 2-14 16,-8 1-30-16,-20-2-63 0,-12 0-66 15,-16 4-320 1</inkml:trace>
  <inkml:trace contextRef="#ctx0" brushRef="#br1" timeOffset="-70040.57">22575 17839 723 0,'-5'-2'334'0,"-5"-6"-123"15,-10-1-19-15,-11-3-28 0,-5 2-17 16,-2 4-41-16,-1 3-26 16,7 5-39-1,6 3-14-15,12 7-28 16,13 4-7-16,14 6-9 0,8 5 2 16,10 4 10-16,5 1 4 15,2 2 4-15,-1 4-1 16,-11-12 2-1,-7 1 0-15,-19-9 8 16,-10-8 10-16,-16-5 40 0,-5-1 16 16,-11-4 19-16,3-5-1 15,6 1-36-15,5-6-16 16,9-1-27-16,6 2-8 16,6 3-33-16,0 3-65 0</inkml:trace>
</inkml:ink>
</file>

<file path=ppt/ink/ink7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9:31:07.534"/>
    </inkml:context>
    <inkml:brush xml:id="br0">
      <inkml:brushProperty name="width" value="0.05292" units="cm"/>
      <inkml:brushProperty name="height" value="0.05292" units="cm"/>
      <inkml:brushProperty name="color" value="#FF0000"/>
    </inkml:brush>
  </inkml:definitions>
  <inkml:trace contextRef="#ctx0" brushRef="#br0">10219 15178 365 0,'0'-5'251'0,"2"-4"41"16,-1-1-36-1,-1 5-36-15,0 2-23 0,0 5-63 16,0-2-31-16,0 0-52 15,0 12-15-15,1 42-16 16,-1-20-2-16,1 5-10 0,-2-1-5 16,1 7-2-16,0-3-76 15,0-2-232 1</inkml:trace>
  <inkml:trace contextRef="#ctx0" brushRef="#br0" timeOffset="415.59">10277 15707 867 0,'-3'-4'428'15,"-4"-2"-154"1,2 9-61-16,3 0-98 16,3 10-40-16,-6 12-53 15,1 5-6-15,1 7-9 16,1-2-6-16,7-1-6 16,0-3-13-16,2 5-123 15,0 6-191-15</inkml:trace>
  <inkml:trace contextRef="#ctx0" brushRef="#br0" timeOffset="747.37">10253 16310 726 0,'0'2'353'0,"-4"1"-121"15,3 7-62-15,-3 3-73 16,-1 5-24-16,0 5-36 15,4 1-12-15,2 9-15 0,1 4-3 16,0 11-7-16,-2-2-50 16,2-2-188-16</inkml:trace>
  <inkml:trace contextRef="#ctx0" brushRef="#br0" timeOffset="1088.35">10223 16864 804 0,'-2'-3'406'0,"-2"-2"-129"16,2 2-69-16,2 3-74 15,0 0-32-15,0 0-38 16,3 9-10-16,3 10-26 16,4 36-10-16,-5-16-12 0,-4 3-4 15,5 14 1-15,-4-2-81 16,-1 0-171-16,-1-10-190 15</inkml:trace>
  <inkml:trace contextRef="#ctx0" brushRef="#br0" timeOffset="1369.5">10246 17400 899 0,'-2'6'420'15,"-5"3"-194"-15,1 4-104 16,5 4-32-16,0 5-57 15,4 9-15-15,-1 12-12 16,0 1-2-16,0 2-19 16,-2-6-87-16</inkml:trace>
  <inkml:trace contextRef="#ctx0" brushRef="#br0" timeOffset="1572.58">10225 17853 802 0,'-2'8'413'0,"0"5"-50"16,0 3-269-16,2 8-18 0,3-1-35 16,1 5-19-16,2 4-14 15,-1 0-1-15,-3 2-3 16,1-4 0-16,5-8-21 15,-6-6-81-15</inkml:trace>
  <inkml:trace contextRef="#ctx0" brushRef="#br0" timeOffset="30152.88">10864 17038 821 0,'-2'0'408'0,"-1"1"-145"0,-1 10-105 15,0 11-30-15,3 24-42 16,-1 10-16-16,-2 20-32 16,1-1-8-16,3-4-16 15,-4 1-3-15,4-11-3 16,4 0-1-1,-4-10-6-15,1-10-2 0,7-14-69 0,-5-7-59 16,7-14-266-16</inkml:trace>
  <inkml:trace contextRef="#ctx0" brushRef="#br0" timeOffset="30900.56">10987 17119 690 0,'0'-10'344'0,"0"-12"-96"16,0 3-34-16,1 13-70 15,-1 3-40-15,3 10-60 0,1 13-16 16,3 6-9-16,5 14 3 15,-3 13-2-15,-1 4-6 16,-1 9-3 0,-4-5-1-16,2 3-5 15,-2-5-2-15,2-4 4 0,1-3-64 16,1-13-192-16</inkml:trace>
  <inkml:trace contextRef="#ctx0" brushRef="#br0" timeOffset="31158.15">10837 17433 505 0,'-1'0'336'0,"2"0"51"15,11 0-149-15,12 2-98 16,11 0-10-16,6-2-43 16,1 0-28-16,-4-2-24 0,-3-2-13 0,0 0-103 15</inkml:trace>
  <inkml:trace contextRef="#ctx0" brushRef="#br0" timeOffset="32167.9">11720 17484 378 0,'3'-5'259'0,"-3"-7"-11"16,0 1-50-16,-4 1-12 0,-3 1-20 16,-4 2-9-16,-12-1-26 15,2 2-17-15,-7 6-43 16,-1 3-18-16,4 6-36 16,-1-1-15-16,6 10-18 15,2 2-8-15,7 11-2 16,7 0 0-16,8 0 6 15,10 2 4-15,9-11 8 16,5-3 4-16,6-14 4 0,2-5 0 16,-5-15 3-1,3-7 0-15,-14-10 1 16,3-3 0-16,-6 3 3 0,-10 4 1 16,-4 12 3-1,-4 0 1-15,-7 11 7 16,4 5 6-16,-1 8 3 0,1 7 0 15,2 8-7-15,-4 4-6 16,6 1-9 0,1 1-3-16,8-2-3 15,6-4-4-15,3-3-35 16,-2-2-29-16,5-5-182 16</inkml:trace>
  <inkml:trace contextRef="#ctx0" brushRef="#br0" timeOffset="32388.36">11905 17575 1075 0,'0'-1'438'0,"0"1"-299"16,3 1-39-16,-3-1-50 15,0 0-17-15,15 3 0 0,31 43-2 16,-28-26-12 0,-2 3-4-16,0 3-10 15,-2-2-3-15,-3-4-63 16,-1-6-62-16,-2-10-267 16</inkml:trace>
  <inkml:trace contextRef="#ctx0" brushRef="#br0" timeOffset="32631.97">12130 17537 738 0,'-4'-1'359'0,"-3"1"-123"0,-2 0-45 16,-5 10-58-16,-2 2-25 16,-6 3-32-16,-2 4-8 15,-3 3-12-15,2-3-14 16,1 3-22-16,2-2-6 15,6 0-11-15,2 2-3 0,7-2-5 16,2-2 1-16,5-6-112 16,2-3-118-16</inkml:trace>
  <inkml:trace contextRef="#ctx0" brushRef="#br0" timeOffset="33327.92">12693 17413 495 0,'-10'-2'322'16,"-11"-1"-31"-16,-8 3-97 0,2 3-37 16,-1 1-71-16,4 2-29 15,10 2-40-15,4 1-15 16,10 3-18-16,2 2-3 15,13-2 1-15,6-2 3 16,5-2 11 0,5-5 4-16,-2 1 3 15,-5-4 1-15,-11-3 4 0,-8 1 3 16,-4 1-2 0,-7-4 1-16,-9 5-3 15,-4 4-1-15,-14 5 1 16,1 5 3-16,2 0 3 0,3 2 0 0,12-1-3 15,5 2-6 1,10 4-3-16,5-1-1 16,11 0 0-16,5-5 1 0,9-5 1 15,3-3 0 1,-1-7-41-16,3 0-64 0,-3-7-273 16</inkml:trace>
  <inkml:trace contextRef="#ctx0" brushRef="#br0" timeOffset="33639.91">12886 17464 728 0,'-10'-4'355'16,"-15"-2"-136"-16,3 4-60 16,2 3-75-1,0 4-35-15,11 10-36 0,-1 1-11 0,7 6-11 16,7 1-4-16,5 1 1 15,7-1 3-15,9-5 6 16,2-1 2-16,3-13 2 16,-1-1 3-16,-6-6 3 15,-5-3 2-15,-5-6 6 16,-7-4 2-16,-9-6 5 16,-1 0 2-1,-12-4 29-15,-2-1 14 0,0-2 10 16,-2-3-3-16,8-4-35 15,5-3-18-15,10 0-21 16,6 4-7-16,9 8-5 16,1 3-10-16,7 8-96 15,0 6-171-15</inkml:trace>
  <inkml:trace contextRef="#ctx0" brushRef="#br0" timeOffset="34337.48">13037 17441 684 0,'0'1'318'15,"1"6"-137"-15,3 3-61 16,-1 6-59-16,2 5-10 16,-2 4-10-16,-1 2-15 15,5 0-13-15,-1 3-4 16,3-5-2-16,3-6-1 0,1-7 2 16,0-10 0-16,2-8 3 15,1-5 0-15,-2-10 0 16,2-2 0-16,-6-5-2 15,-3 2-1-15,-5 3-2 16,-1 3 0-16,3 6 1 16,-4 7-2-16,-2 7-2 15,0 2 1-15,1-2 2 16,0 0-1-16,-5 15 0 16,-3 36-3-16,20-28-4 15,4 1 0-15,8-4 1 0,-2-2 1 16,-2-11 4-16,2-5 3 15,-2-10 9-15,-1-10 13 16,-2-5 30-16,-3-4 26 16,-5-4 22-16,-4 2-2 15,-7 2-20-15,-4 4-30 16,-1 8-32-16,1 3-29 0,5 6-304 16</inkml:trace>
  <inkml:trace contextRef="#ctx0" brushRef="#br0" timeOffset="35351.61">13709 17437 435 0,'0'-6'247'0,"-1"-6"-5"0,0-1-34 16,0 4-11-16,1 2-6 15,0 6-56 1,1 5-32-16,2 15-57 16,-2 5-26-16,3 20-9 0,-1 5 1 15,0 12-2-15,1 9 1 16,-4-3-4-1,0-4-2-15,4-14-1 16,-4-8 0-16,3-17-117 16,1-8-77-16</inkml:trace>
  <inkml:trace contextRef="#ctx0" brushRef="#br0" timeOffset="35626.98">13745 17617 770 0,'2'3'320'0,"0"2"-179"15,8-1-39-15,9-1-42 16,4-2-16-16,10 0-27 16,2 2-5-16,-6-3-82 15,0-6-142-15</inkml:trace>
  <inkml:trace contextRef="#ctx0" brushRef="#br0" timeOffset="35941.07">13981 17468 674 0,'-2'0'335'0,"-3"3"-112"16,5 6-88-16,1 2-76 0,4 15-15 16,-3-1-12-16,1 4-3 15,-3-4-6-15,-3-6-3 16,0-10-1-16,1-4 2 16,-2-5 0-16,2-10 0 15,1-6-5 1,-1-1-7-16,5-11-7 0,5 4-1 15,5 2-1-15,-1 0-1 16,7 7 7-16,-2 2 5 0,1 7 10 16,2 4 8-16,-3 4 5 31,-1 0 0-31,-5 9-6 16,-2 1-7-16,-3 10-11 15,1 8-2-15,1-3-2 16,-1 3-36-16,0-4-134 15,-2-4-141-15</inkml:trace>
  <inkml:trace contextRef="#ctx0" brushRef="#br0" timeOffset="36619.25">14552 17484 742 0,'-11'6'320'15,"-8"10"-168"-15,-4 0-22 16,-5 5-35-16,2 3-19 0,-4-3-27 16,0-1-13-16,3-5-13 15,2-6-5-15,8-8-6 16,2-2-2-16,5-8-3 15,1 0-2-15,6-4-5 16,1-3-3-16,4-2-3 16,8-1 0-16,0-1 6 15,5 2 5-15,3 7 6 16,-3 3 0-16,0 5-3 16,0 5-3-16,-2 4-2 15,0 1 0-15,2 15 1 16,-2-3 0-16,-1 8 0 15,5 3 0-15,-1-6 1 16,3-1-1-16,1-9-1 16,-3-5 1-16,4-9 0 0,-3-7 2 15,-5-4 2-15,2-7-1 16,-6-3-1-16,-5-4-1 16,-1-5-1-1,4 2-1-15,-5 3-1 16,7 5 0-16,-6 9 0 0,0 7-1 15,1 6 7-15,-4 7 3 16,1 7 7-16,-3 4 2 16,-1 5-3-16,3 5-4 0,2-1-5 15,2-2-4-15,-5-8-122 16,2-4-70 0</inkml:trace>
  <inkml:trace contextRef="#ctx0" brushRef="#br0" timeOffset="36703.45">14556 17245 910 0,'-3'-4'457'0,"-5"-5"-154"16,4 5-145-16,3 2-46 16,0 2-73-16,0 0-22 15,1 0-121-15,0 0-145 16</inkml:trace>
  <inkml:trace contextRef="#ctx0" brushRef="#br0" timeOffset="37188.39">14748 17483 559 0,'-1'-1'349'16,"-3"-5"-12"-16,4 11-205 0,5 3-28 16,6 6-45-16,3 3-7 15,2 7-7-15,-1 4-4 16,0 1-11-1,1 0-6-15,-1-10-6 16,-2-5-3-16,-1-13 2 16,0-4 2-16,1-13 3 15,-1-3-1-15,-1-10-3 16,1 5-4-16,-5-2-4 16,-1 0-5-16,0 14-34 0,-2-2-68 0</inkml:trace>
  <inkml:trace contextRef="#ctx0" brushRef="#br0" timeOffset="37742.72">15247 17438 517 0,'-10'-4'337'16,"-8"-4"-6"-16,-1 6-153 16,-2 4-34-16,5 6-71 15,2 2-29-15,8 5-35 16,3 2-10-16,3-1-8 16,4 1-1-16,3-2 5 15,4-7 3-15,3-1 2 16,2-5 3-16,2-4 0 15,-3-4-1-15,-5-2 1 16,-6 0-1-16,-5 1-1 16,-5 4-1-16,-9 6 0 15,1 5 1-15,-7 8 6 16,5-1 2-16,1 2 0 16,1-1-2-16,8-4-6 0,6 3-1 31,11 0 0-31,3-1 2 15,8-3 2-15,-6-3-1 16,2-4 1-16,0-3 0 0,-2-2 1 0,-1-5 2 16,0-8-14-1,1-4-8-15,-2-4-11 16,-2 0 1-16,-3 2 13 16,-3 0 10-16,-4 2 19 15,-2 2 12-15,-2 8 21 16,1 6 5-16,-1 11 4 15,1 4-8-15,1 10-12 16,1 6-6-16,4 2-11 16,-1 2-5-16,5-2-5 15,1-4-64-15</inkml:trace>
  <inkml:trace contextRef="#ctx0" brushRef="#br0" timeOffset="38494.93">15716 17450 699 0,'-10'6'329'0,"-4"5"-140"15,4 10-90-15,-2 2-22 16,10 8-34-16,0-2-9 16,3 1-12-16,6-2 0 15,3-5-7-15,5-7-3 0,2-13 3 16,2-6 4-16,-1-12 5 15,-1-1 1-15,-4-7 0 16,0-3-1-16,-7 2-3 16,-2 4-2-16,1 3-5 15,-4 7-1-15,-1 10-1 16,1 7 3-16,-1 11 0 16,4 5-3-16,6 6-5 15,0-5-4-15,8-4-2 16,-2-3-1-16,1-11 3 15,1-6 1-15,0-12 4 16,-1-4 2-16,-5-5 0 16,-3-3-1-16,0 0-2 15,3-5-2-15,1 8-3 16,4 5 0-16,1 5 0 16,-2 5-1-16,4 4 0 0,-3 2-1 15,0 16 5 1,-7 3 8-16,-7 7 13 0,-4 3 5 15,-13-8 1-15,0 1-4 16,-10-5-19-16,-6-8-68 16</inkml:trace>
  <inkml:trace contextRef="#ctx0" brushRef="#br0" timeOffset="39077.03">16560 17219 682 0,'-6'-3'378'0,"4"-1"-110"15,-4 4-83-15,2 7-28 0,0 12-66 16,3 11-17-16,0 19-19 0,-7 7-6 16,8 6-12-1,-5 5-10 1,-2-11-8-16,7-2-5 16,-1-6-5-16,1-13-2 0,4-8 0 15,-2-9-2-15,0-11-29 16,2-7-42-16,-3-4-166 15,0-6-284-15</inkml:trace>
  <inkml:trace contextRef="#ctx0" brushRef="#br0" timeOffset="39513.39">16787 17572 510 0,'-3'-2'251'16,"-3"-1"-79"-16,-2 1-29 0,1 4-37 15,0 2-12-15,1-1-23 16,3 0-10-16,4 1-21 16,0 1-9-16,-1-5-12 15,0 0-3-15,0 0 5 16,1 0 7-16,10 4 23 15,26 13 14-15,-34-23 29 16,-2-3 0-16,-4 2-8 0,-4 1-15 16,-4-1-39-16,2 7-10 15,6 0-106-15,2 0-128 16</inkml:trace>
  <inkml:trace contextRef="#ctx0" brushRef="#br0" timeOffset="40069.49">17111 17246 436 0,'-1'-5'311'0,"-2"-2"58"16,-2 3-102-16,-2 8-108 16,5 8-43-16,-6 13-75 0,10 11-15 15,7 12 3-15,-8 4 0 0,11 6-4 32,-4-2-3-32,-8-5-10 15,5 1-1-15,-5-7 0 16,-7-7 1-16,6-7 0 15,-1-9 0-15,2-13-2 16,2-3 0-16,-2-6-56 0,4-1-73 16</inkml:trace>
</inkml:ink>
</file>

<file path=ppt/ink/ink7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16T09:26:07.226"/>
    </inkml:context>
    <inkml:brush xml:id="br0">
      <inkml:brushProperty name="width" value="0.05292" units="cm"/>
      <inkml:brushProperty name="height" value="0.05292" units="cm"/>
      <inkml:brushProperty name="color" value="#FF0000"/>
    </inkml:brush>
  </inkml:definitions>
  <inkml:trace contextRef="#ctx0" brushRef="#br0">2288 5666 313 0,'8'-1'205'0,"6"-1"-16"0,-14 3-27 16,0 6-3-16,-17 6-1 15,-6 4-5-15,-14-1-18 0,-8 0-17 16,-3-7-36-16,-8-2-15 16,-4-7-32-16,0-2-12 15,0-5-13-15,14 0-5 16,21 1-6-16,8 1-6 15,16 2-18 1,4 3-9-16,19 6 1 0,18 6 2 16,18 10 19-16,2 8 9 15,-10 13 4 1,-11 7 3-16,-22 5 6 16,-10 2 3-16,-16-4 2 15,-7-1-1-15,-16-2-2 0,-1-5 0 16,-10-11 3-1,-2-10 4-15,4-17 0 0,4-6-1 16,17-6-11 0,6-3-11-16,16-1-10 15,11-2-5-15,14 4 3 0,9 2 5 16,7 6 6-16,1 5 4 16,-5 4 1-16,0 0 1 15,-1 1 0-15,0 3 0 0,6-7-43 16,1-1-155-1</inkml:trace>
  <inkml:trace contextRef="#ctx0" brushRef="#br0" timeOffset="278.4">2436 6048 610 0,'-4'5'242'0,"-2"3"-160"0,5 0-57 16</inkml:trace>
  <inkml:trace contextRef="#ctx0" brushRef="#br0" timeOffset="717.38">2644 5990 634 0,'-14'-1'314'0,"-15"1"-91"16,0 0-53-16,2 7-66 15,0 0-26-15,9 5-51 0,2-1-21 16,9 4-19-16,10 2-5 15,10 1 3 1,8 1 2-16,5-4 8 0,2-4 3 16,1-5 4-1,-2-6 2-15,-4 0 4 16,-5-4 3-16,-10-4 9 16,-6 2 3-16,-11-1 2 0,-7 0-3 15,-14 3-7 1,-5 4-5-16,-6 3 0 0,-3 6 2 15,6 11-1-15,1 1 0 16,14 4-5-16,9 5-4 16,20 0-2-16,12-2 2 15,18-8 1-15,7-1 2 16,3-11 1-16,2-6-1 16,-1-5-2-16,4-6-157 0</inkml:trace>
  <inkml:trace contextRef="#ctx0" brushRef="#br0" timeOffset="1346.45">3577 5680 815 0,'-3'0'345'0,"0"4"-210"16,3 12-66-16,-3 28-63 16,1 12-4-16,2 20 9 15,-3 5 0-15,4 1-1 16,-1-8 0-16,0-15 1 15,1-11-1-15,2-23-3 16,4-9-8-16,0-16-26 16,6-6-11-16,5-15-8 15,5-9 6-15,10-8 20 16,0-3 9-16,-5 4 9 16,-4 7 3-16,-15 8 16 0,-9 10 7 15,-1 12 3-15,-17 7 2 16,-15 13-4-1,0 8 0-15,-13 2 2 0,15 1-4 16,17-2-12-16,5-6-7 16,19-3-6-16,6-4 2 15,14-4 2-15,6-3 1 16,3-3-1-16,0 0-2 16,-1-2-122-16,3-3-240 15</inkml:trace>
  <inkml:trace contextRef="#ctx0" brushRef="#br0" timeOffset="1799.76">3974 6111 626 0,'6'4'274'0,"1"7"-122"15,2 7-49-15,-3 8-21 16,-6 5-2-16,-2 2-12 15,-2-2-9-15,2-6-19 16,3-8-9-16,-1-11-8 16,3-9-2-16,0-16-4 15,0-6-3-15,10-11-11 0,2 0-3 16,5-2-5-16,3 7 1 16,1 12 6-16,-3 6 5 15,-3 14 7 1,-6 6 2-16,-6 13-2 15,-2 6-1-15,-4 8-3 16,-4-1-2-16,2-2-1 16,1-8-1-16,4-8-4 0,2-8-2 15,3-14-9 1,2-6-5-16,3-10-2 16,3-2 0-16,0-4 1 0,4-1 1 15,4 6 2-15,0 3 1 16,-2 13 7-16,-4 7 4 15,-10 14 7-15,-4 4 4 0,-7 11 5 16,-4 1-2-16,1-5-6 16,3 1 21-16</inkml:trace>
  <inkml:trace contextRef="#ctx0" brushRef="#br0" timeOffset="2508.45">4905 5664 637 0,'2'-8'325'0,"0"-8"-93"16,-2 8-71-16,-17 20-77 16,-8 10-24-16,-15 29-28 15,-5 18 1-15,4 21-4 16,2 8-7-16,1 6-12 16,4-5-2-16,5-8-2 15,3-4 0 1,9-19-2-16,4-12-2 0,4-25-22 15,3-10-78-15,6-18-161 16</inkml:trace>
  <inkml:trace contextRef="#ctx0" brushRef="#br0" timeOffset="2919.76">5044 5844 803 0,'-2'6'303'0,"0"13"-212"16,-4 9-37-16,0 13-10 15,3 4 4-15,-4 5 3 16,2 1-7-16,3-2-9 16,-6-1-2-16,4-10-10 15,-2-7-4-15,9-13-6 16,1-6-1-16,1-12 3 15,3-6 0-15,-1-9-2 16,2-4-3-16,8-2-8 16,1-5-2-16,5 1-1 15,1 2-1-15,0 8-2 16,0 6 0-16,-6 10 0 16,-3 6 1-16,-8 9 4 15,-3 6 2 1,-3 10 1-16,-1 3 0 15,2 0-1-15,1-2-1 0,7-15-1 16,7-6-1-16,4-12-83 16,0-7-196-16</inkml:trace>
  <inkml:trace contextRef="#ctx0" brushRef="#br0" timeOffset="3140.06">5691 6251 869 0,'-1'14'390'0,"1"9"-194"16,-3 14-83-16,-7 4-18 15,-5-2-43-15,-3 1-12 16,-1-14-158-16</inkml:trace>
  <inkml:trace contextRef="#ctx0" brushRef="#br0" timeOffset="6097.87">6142 6092 581 0,'3'-4'258'16,"9"1"-115"-16,-2 9-44 0,0 10-22 15,1 9-4-15,-7 14-16 16,1-3-12-16,-5 2-25 16,0-7-5-16,3-11-3 15,2-6 0-15,5-21-1 16,3-8-2-16,6-16-7 15,2-7-2-15,8-2-3 16,0 5 0-16,-4 12-1 16,0 11 1-16,-10 16 6 15,-5 8 7-15,-9 16 10 16,-1 4 1-16,-2 11-5 16,1-2-5-16,7-6-10 15,2-6-3-15</inkml:trace>
  <inkml:trace contextRef="#ctx0" brushRef="#br0" timeOffset="6488.02">6908 6025 855 0,'7'0'295'0,"11"1"-250"16,6 1-9-16,10 0 10 16,2-2 0-16,7-5-15 15,-6-3-7-15,-6-3-6 16,-5 3-1-16,-11 0 2 15,-3 7 2-15,-17 5-2 16,-8-1-2-16,-6 12-7 0,-8 0-7 16,0 7-2-16,1 7-1 15,3-2 0 1,12 5-2-16,14-4-2 16,12-2 0-16,13-8 3 15,9-5 1-15,7-7-34 16,2-6-30-16</inkml:trace>
  <inkml:trace contextRef="#ctx0" brushRef="#br0" timeOffset="6758.53">7562 6088 419 0,'1'4'277'0,"0"-1"-34"16,-5 9-87-16,-4 0-25 0,-10 9-62 15,-5 1-13-15,-3-2-17 16,-2-2-6-16,0-13-6 15,8-4-2-15,-2-10-10 16,0-7-7-16,8-6-13 16,2-4-11-1,18 6-7-15,8 1-2 16,5 8 2-16,5 5 5 0,0 7 9 16,1 6 8-1,5 15 10-15,-2 0 7 0,-2 9 3 16,1 0-4-16,-5-6-27 15,1-1-198-15</inkml:trace>
  <inkml:trace contextRef="#ctx0" brushRef="#br0" timeOffset="7016.5">7720 6074 861 0,'5'-3'350'0,"8"2"-193"16,16 5-114-16,10 9-15 15,2 18 12-15,-2 8 3 0,-10 18 3 16,-5 8-6-16,0-1-17 15,-4-7-23-15,1-19-222 16</inkml:trace>
  <inkml:trace contextRef="#ctx0" brushRef="#br0" timeOffset="7189.72">8069 6034 718 0,'-17'6'404'15,"-12"8"-15"-15,-9 13-272 16,-3 13-41-16,-7 21-30 16,-7 8-11-16,-3 15-15 15,-2-2-3-15,12-16 24 16,15-11-111-16</inkml:trace>
  <inkml:trace contextRef="#ctx0" brushRef="#br0" timeOffset="7686.57">8151 6088 482 0,'-4'-2'334'0,"-6"3"19"0,1 0-167 15,3 7-123-15,5 9-30 16,6 3-18-16,9 6-5 16,12 2 1-16,5-2 1 15,10-7 1-15,-1-5 1 16,1-9 0-16,-6-5 0 15,-6-8 4-15,-4-8 2 0,-10-9 6 16,0 0 1 0,-11-1-2-16,-4 4-35 15,-11 6-192 1</inkml:trace>
  <inkml:trace contextRef="#ctx0" brushRef="#br0" timeOffset="7810.62">8318 5891 750 0,'-3'-9'428'16,"-2"-6"-64"-16,2 3-91 0,-2 7-134 16,4 6-50-16,8 7-68 15,2 6-21-15,7 4-249 0</inkml:trace>
  <inkml:trace contextRef="#ctx0" brushRef="#br0" timeOffset="8425.27">8577 6030 828 0,'4'-2'364'0,"-3"2"-161"15,10 0-154-15,8 2-32 16,9-1-12-16,9-2 3 0,8 1-1 16,-1 0 0-1,-9 0 3-15,-4-2 2 16,-11 0 6-16,-12-1 1 0,-10 1-4 0,-12 6-4 31,-16 6-11-31,-5 6-6 16,-3 11-4-16,4-2-4 15,12 5 1-15,8 0 0 16,15-4 7-16,10-3 7 0,15-8 8 16,4-8 3-16,7-12 0 15,-5-5 1-15,1-10 2 16,-6-2 0-16,-6-7-1 16,2 3-2-16,-10 2-2 15,2 5-3-15,-5 8-4 16,-2 8-2-16,-2 11 3 15,-5 3 2-15,0 16 4 16,-1 0 0-16,-2 4-2 16,0 0-2-16,0-9 0 15,2-6-1-15,5-10 3 16,3-6-1-16,6-12 0 0,3-7-1 16,3-11-4-16,2-2 0 15,1 5-2-15,2 6 0 16,-2 12 2-16,-1 7 4 15,-3 12 16-15,-7 10 5 16,-5 11 8-16,-3 8-2 0,-4-1-14 16,0-1-3-1,1-5-220-15</inkml:trace>
  <inkml:trace contextRef="#ctx0" brushRef="#br0" timeOffset="8900.5">9395 6028 389 0,'-6'-5'297'0,"5"-2"7"16,7 8-144-16,8 0-43 15,18 7-71-15,3-2-8 16,11-2-14-16,2 2-6 15,4-6-5-15,-2-2 1 16,-16-5 4-16,-3 2 2 16,-19-2 7-16,-10 1-4 0,-13 1-10 15,-15 3-7-15,-11 7-14 16,-1 8-2-16,5 8-1 16,6 2-3-16,16 5-1 15,3-1 1-15,17 4 4 16,6-2 3-16,14 0 7 15,7-5 0-15,6-7-74 0,4-5-70 16,2-13-215-16</inkml:trace>
  <inkml:trace contextRef="#ctx0" brushRef="#br0" timeOffset="9152.83">10058 6132 317 0,'13'-3'253'0,"-2"-5"59"31,8 8-54-31,-38 8-65 0,5 5-39 0,-3 11-67 16,-6 1-14-16,8-2-37 15,-13-1-8-15,-5-11-4 16,2-4 0-16,5-10-8 16,3-10-16-16,10-3-38 15,-2-5-10-15,6-2-11 16,5 0 6-16,7-1 20 16,12 3 3-1,7 6 11 1,6 8 10-16,4 8 19 0,4 10 13 0,-2 11 16 15,0 4 4-15,-6 10-3 0,-4-3-6 16,-6-4-17-16,-2-6-276 16</inkml:trace>
  <inkml:trace contextRef="#ctx0" brushRef="#br0" timeOffset="10266.24">11019 6104 520 0,'0'-2'324'15,"-6"6"-27"-15,4 3-116 16,-29 10-96-16,-6 6-13 15,-12-1-8-15,2 0-15 16,7-6-18-16,8-5-6 16,15-11-2-16,-2-4-8 15,9-12-18-15,4-5-10 16,6-1-16-16,7 1 1 0,10 3 7 16,0 3 3-1,1 11-2-15,2 4-1 0,0 15 3 16,1 7 5-1,1 10 13-15,1 5 3 16,0-3 2-16,2-3 0 0,4-13 0 16,0-8-1-16,6-15 2 15,2-5 0-15,-2-15 0 16,3-1 3-16,-12-4 3 16,-8-4 0-16,-3 8 1 0,-9 3-2 15,-4 9-3 1,1 7 2-16,-8 7-5 15,0 9-1-15,5 10-3 16,0 4-3-16,12 6 2 16,-1-3 0-16,7-4 2 15,2-7 2-15,3-10 4 16,2-8 5-16,-2-8 22 16,0-3 8-16,-8-2 20 15,-3 1 4-15,-6 2-15 16,-5-3-5-16,-1 2-22 15,-1 2-12-15,-1 1-144 0,1 4-203 16</inkml:trace>
  <inkml:trace contextRef="#ctx0" brushRef="#br0" timeOffset="10861.82">11509 6074 696 0,'-9'-2'317'16,"14"-2"-119"-16,18 2-149 16,11-1-28-16,22 4-11 15,-10-1 4-15,-6 0 1 16,-1 0 1-16,-9-5 3 16,-3 3 0-16,-9 0 1 15,-10-2 4-15,-10 4 1 16,-8 4-1-16,-13 0-2 15,-1 6-5-15,-3 6-7 16,2 0-4-16,0 6-2 16,7 2-1-16,9 4 0 15,6 1 0-15,14-4 2 16,4 1 3-16,10-7 4 0,4-8 1 16,3-7 0-16,1-9 1 15,2-9-3-15,3-4 0 16,-2-9-2-16,-2 1 1 15,-11-4-2-15,-4 8-1 16,-7 12-2-16,-19 9 0 16,7 13 1-16,-4 4 2 15,-6 10 5-15,18 4-2 16,-16-3 0-16,8 0-2 0,9-9-1 16,-18-4 2-16,25-10 5 15,-1-6 2-15,6-11-2 16,20-7-1-16,-13-4-7 15,-1-3-1-15,-2 5-3 16,0 4-1-16,-7 6-2 16,-1 8-1-16,-7 8 1 15,-1 7 1-15,-1 7 3 16,-5 4 1-16,-1 2 0 16,0 2-1-16,2-1-1 15,-1-2-1-15,1-6-31 16,-3-2-55-16</inkml:trace>
  <inkml:trace contextRef="#ctx0" brushRef="#br0" timeOffset="11018.77">12169 5904 833 0,'0'-8'435'15,"0"-6"-138"-15,3 6-91 16,-3 9-121-16,0 11-35 0,1 11-28 15,-2 3-7-15,-1 12-66 16</inkml:trace>
  <inkml:trace contextRef="#ctx0" brushRef="#br0" timeOffset="26257">1784 7239 622 0,'-1'-1'298'0,"-3"0"-114"15,1 3-25-15,2-2-50 16,-1 15-19-16,-3 56-26 16,2-23-15-16,2 1-21 15,1-2-7-15,7-12-12 16,4-3-5-16,4-10-131 15,3-9-173-15</inkml:trace>
  <inkml:trace contextRef="#ctx0" brushRef="#br0" timeOffset="26631.85">2169 7367 379 0,'-2'-2'259'16,"-6"-3"-25"-16,-1 5-7 16,-8 1-20-16,-5 8-65 15,3 4-38-15,-3 9-63 16,1 2-19-16,6 8-22 15,7-1-5-15,10 1-5 16,11-1 2-16,7-13 7 16,1-5 2-16,12-12 7 15,-2-7 3-15,-1-10 5 16,-5-1 6-16,-21-6 14 16,-8 4 10-16,-20 7 22 15,-7 0-4-15,-6 16-17 16,2 1-12-16,9 7-58 15,3 1-86-15</inkml:trace>
  <inkml:trace contextRef="#ctx0" brushRef="#br0" timeOffset="27144.89">2495 7418 434 0,'-3'-7'276'0,"-2"-6"12"15,-1-1-63-15,-5 5-66 16,-3 0-23-16,-9 9-60 15,-1 3-26-15,-2 14-39 16,1 4-11-16,10 7-9 16,5-2 0-16,11 2 0 15,9 1 0-15,11-8 7 16,5 1 2-16,3-14 4 16,5-8 3-16,-1-6 1 15,-4-9 2-15,-7-6 3 16,-3 4 1-16,-9-3 0 15,-3 5 0-15,-6 11-4 0,-1-2-1 16,-6 10-5 0,0 5-1-16,5 7-3 0,-1 2 0 15,10 3-3-15,3-4 0 16,4-6 3-16,11-3 1 0,-2-10 5 16,4-2 0-16,-2-4 3 15,-5-7 3-15,-4 0 2 16,-7-4 3-16,-6-5 3 15,-4 2-63-15,-5-7-227 16</inkml:trace>
  <inkml:trace contextRef="#ctx0" brushRef="#br0" timeOffset="27259.02">2651 7228 646 0,'-6'-8'428'16,"-2"-5"-42"-16,-4 5-107 15,7 2-53-15,1 6-118 16,1 3-44-16,7 8-61 0,7 1-78 15</inkml:trace>
  <inkml:trace contextRef="#ctx0" brushRef="#br0" timeOffset="27649.06">2961 7374 570 0,'10'0'239'0,"11"-3"-121"16,6 0-52-16,3-3-18 15,-2 2-13-15,2 0-22 16,-2 2-3-16,-6 3-1 16,-6 1-2-16,-16 10 10 15,-8-1 9-15,-15 10 38 0,-2 1 20 16,-1 0 12-16,4 2-8 16,12-3-38-16,5 1-22 15,12-1-28-15,6-1-2 16,13 1-2-16,4-6 6 15,8-7-126-15,3-7-250 16</inkml:trace>
  <inkml:trace contextRef="#ctx0" brushRef="#br0" timeOffset="28058.08">3621 7390 725 0,'-16'17'404'16,"-11"13"-66"-16,-8 2-190 15,1-3-29-15,-5-3-56 16,0-6-16-16,4-9-21 16,2-10-8-16,8-7-55 15,4-7-26 1,7-3-18-16,5 4 0 0,8-5 38 16,4 1 20-16,11 8 5 15,2 0 2-15,6 17 16 16,2 5 10-16,8 9 21 15,-1 6 5 1,2-2-1-16,1-2-4 0,-4-7-12 16,3-6-1-16,-3-12-4 0,2-6 1 15,-2-15 0-15,-3-2 1 16,-3-7 2-16,-4-4-1 0,-11 4-5 16,0 1 0-16,-8 8-6 15,0 10-3-15,3 10 21 16,-4 4 11-16,0 16 25 15,0 2 8-15,2 6-19 16,7 3-10-16,2-7-25 16,7 0 6-16,-1-2-287 15</inkml:trace>
  <inkml:trace contextRef="#ctx0" brushRef="#br0" timeOffset="28467.24">4674 7276 821 0,'-5'16'367'0,"0"30"-155"0,-1 15-73 16,5 20-60-16,0 8-9 16,1 4-31-16,1-2-8 15,3-11-11 1,2-10-4-16,0-27-11 16,-1-10-42-16,8-15-107 15,-7-12-166-15</inkml:trace>
  <inkml:trace contextRef="#ctx0" brushRef="#br0" timeOffset="28606.61">4658 7677 797 0,'7'0'292'0,"9"-5"-219"16,10 0-52-16,17-3-10 15,6-4-5-15,15 2-82 16</inkml:trace>
  <inkml:trace contextRef="#ctx0" brushRef="#br0" timeOffset="28965.15">5272 7389 472 0,'-10'-5'355'0,"-11"-3"72"15,7 3-130-15,-14 4-125 0,1 1-43 16,1 7-73-16,-9-1-26 15,20 5-29-15,7 2-8 16,10 2-5-16,11 1 0 16,8-2 7-1,4-7 4-15,-2-3-1 16,-6-3-2-16,-5-4-15 16,-4 1-4-16,-10-1-9 15,2-3-1-15,-7 0 14 16,-9 5 4-16,-7 1 14 0,-7 5 6 0,-4 5 18 15,5 4 6-15,16 5 4 32,6 6-1-32,15 2-10 0,9-1-5 0,16-2-2 15,3-3-2-15,6-10-2 0,1-2-2 16,-2-8-65-16,-1-2-109 16</inkml:trace>
  <inkml:trace contextRef="#ctx0" brushRef="#br0" timeOffset="29429.84">6090 7520 647 0,'-4'-10'361'0,"2"-12"-87"16,4-1-75-16,12 1-115 16,8 0-26-16,5 2-25 15,5 5-10-15,1 10-13 16,0 6-4-16,3 15-4 16,-6 5 0-16,-1 2 3 15,1 0 2-15,-3-7 1 16,-1-3 1-16,1-9 3 15,2-8 1-15,-5-12 6 16,-1-2 3-16,-10-7 3 16,-10 4-1-16,-10 3-50 15,-6 2-72-15</inkml:trace>
  <inkml:trace contextRef="#ctx0" brushRef="#br0" timeOffset="30232.77">6142 7714 403 0,'3'-12'241'15,"3"-10"-27"-15,2 2-53 16,-1 1-15-16,2 8-43 15,3 10-27-15,7 10-46 16,8 6-16-16,6 10-2 16,6-2 0-16,6-7 2 15,-3-4 2-15,0-16 6 16,-7-7 5-16,-12-12 15 16,-3-1 7-16,-13 1 13 15,-6 4-7-15,-6 12-24 16,-4 5-15-16,3 11-144 15</inkml:trace>
  <inkml:trace contextRef="#ctx0" brushRef="#br0" timeOffset="30883.21">7298 7438 495 0,'-24'6'260'0,"-17"0"-38"0,-4-6-82 16,3-8-6-16,8-10-10 16,8-3-27-16,11-9-48 15,9 0-24-15,16-3-25 16,12 7-2-16,10 11-1 16,4 4 1-16,13 18 2 15,-4 11 1-15,-5 16 1 16,-12 10 2-1,-32 10 5-15,-13 4 1 0,-23-2 0 16,-8 0-5-16,10-11-9 16,4-12-5-16,11-14-5 15,5-11 1-15,3-10 0 16,7-1-5-16,8-3-6 16,6 0-2-16,10 6 9 15,-3 3 10-15,14 6 13 0,1 3 6 16,7 0 0-16,13-4-2 15,-3-3 2-15,6-5-61 0</inkml:trace>
  <inkml:trace contextRef="#ctx0" brushRef="#br0" timeOffset="31198.24">7636 7603 690 0,'-3'-10'363'0,"-3"-3"-87"16,6-8-122-16,3-5-25 15,5-6-23-15,5-3-10 16,-6-3-18-16,0 3-12 0,-4 5-23 16,-3 3-9-16,-1 7-11 15,-4 6 0 1,-13 14-4-16,12 6-5 0,3 16-6 15,0 7-4-15,19 10-2 16,-6 5-1-16,4 4 1 16,2 2 0-16,-3-4 0 0,-2-6-1 15,-3-5-80 1,-1-8-81-16</inkml:trace>
  <inkml:trace contextRef="#ctx0" brushRef="#br0" timeOffset="31572.91">8114 7429 841 0,'-7'-10'416'15,"-13"-11"-134"-15,3 1-52 16,-6 3-84-16,-1 4-30 15,0 5-52-15,0 5-18 16,1 11-26-16,2 5-11 16,4 11-13-16,0 6-6 0,11 6-3 15,1 3 0-15,10 3 3 16,4 1 3-16,10-5 2 16,7-2 1-16,9-14-2 15,8-12-3-15,2-15-13 16,2-11 1-16,-5-14 8 15,-5-2 11-15,-18-4 30 16,-11-2 10-16,-20 4 35 16,-14-5 8-16,-13 4-8 15,-1 7-11-15,3 10-43 16,6 9-19-16,14 5-127 16</inkml:trace>
  <inkml:trace contextRef="#ctx0" brushRef="#br0" timeOffset="32561.1">8846 6910 573 0,'1'-3'320'0,"-1"-1"-87"16,5 9-79-16,-5-5-109 16,5 30-22-16,6 48-3 15,-10-22-4-15,-2 8-4 16,-2 1 1-16,-3-3-3 16,5-3 0-16,1-15 0 15,0-10-2-15,-1-15-32 16,3-9-27-16,1-10-81 0,9-3-30 15,5-12-13-15,1-4 3 16,5-7 74-16,1 0 30 16,2-1 55-1,0 4 35-15,-6 6 61 0,-7 6 14 16,-11 11 45-16,-5 3 13 16,-17 14-15-16,-4 3 2 15,-6 10-34-15,-4 4-23 16,7-1-37-16,10-2-15 15,5-4-23-15,12-5-4 16,13-10 1-16,7-1 2 0,15-8 2 16,8-2-3-16,-8-1-33 15,7-8-86-15</inkml:trace>
  <inkml:trace contextRef="#ctx0" brushRef="#br0" timeOffset="33041.31">9243 7272 634 0,'4'4'308'0,"2"3"-88"0,1 11-105 16,0 2-28-16,-1 11 17 15,0 0-4-15,-5 0-10 16,-2-3-11-16,-2-11-34 15,2-5-12 1,5-9-12-16,1-4-2 0,6-14-3 16,0-5-1-16,-1-11-6 15,0-2-3-15,4 3-3 16,1 3-2-16,0 10-1 16,0 7 0-16,-4 12-2 15,-6 7 1-15,3 13 1 16,-2 3 4-16,-5 3 2 15,2-1 0-15,1-4-1 0,-2-3-1 16,1-12 1-16,1-2 0 16,-1-9-2-16,7-9-3 15,5-5-5-15,3-5-8 16,4-7-11-16,3 2-2 16,-15 7 2-16,13 5 2 15,-3 18 7-15,-6 9 2 16,10 13 9-16,-18 5 7 0,-6 3 10 15,-3-3 1-15,0-2-4 16,2-7-6-16,2-5-120 31,2-4-262-31</inkml:trace>
  <inkml:trace contextRef="#ctx0" brushRef="#br0" timeOffset="33354.16">8718 7684 857 0,'5'-4'354'16,"24"-4"-204"-16,12 5-42 16,40-2-59-16,17 2 2 15,30 3-18-15,10 0-7 16,-12 2-10-16,0 5-4 0,-26 0-27 16,-19 0-62-16,-19-3-221 15</inkml:trace>
  <inkml:trace contextRef="#ctx0" brushRef="#br0" timeOffset="33886.57">9162 7827 845 0,'-3'0'372'16,"0"11"-185"-16,-2 10-61 16,0 18-69-16,2 7 3 0,-24 10-1 15,17-1-6-15,-5 4-13 16,0-4-11-16,23-14-15 16,-17-7-4-16,12-21-3 15,9-12-6-15,9-13-10 16,13-8-4-16,7-11-3 15,0-4 3-15,0 4 8 32,-6 6 4-32,-11 15 4 0,-4 9 1 0,-10 15 25 15,-1 7 15-15,-6 9 18 16,-3 4 5-16,-4 0-17 16,5-3-12-16,4-6-19 15,6-5-4-15,9-9-6 16,0-8-2-16,11-9-10 15,3-8-69-15</inkml:trace>
  <inkml:trace contextRef="#ctx0" brushRef="#br0" timeOffset="39627.65">10247 7590 808 0,'0'9'354'15,"0"6"-186"-15,-2 13-80 16,-1 6-9-16,-3 2-38 15,-3-4 5-15</inkml:trace>
  <inkml:trace contextRef="#ctx0" brushRef="#br0" timeOffset="40049.47">10811 7392 724 0,'-4'12'293'0,"-1"5"-168"16,2 15-54-16,0 3-6 15,-2 1-6-15,1-6-12 16,-1-5-22-16,4-7-4 16,4-11 6-16,-3-3 3 15,4-16-3-15,-1-4-3 0,-2-13-12 16,3-4-6-16,2-3-2 16,2-3-1-16,5 4 5 15,7 2 4-15,9 9 7 16,0 5 1-16,1 13-6 15,-4 11-4-15,-6 15-6 16,-8 9-1-16,1 12 2 16,-9 6 1-16,-3 3-1 15,2-6-30-15,-6-3-245 16</inkml:trace>
  <inkml:trace contextRef="#ctx0" brushRef="#br0" timeOffset="40539.81">11302 7536 635 0,'3'-5'287'15,"0"-9"-114"-15,-2 2-27 16,-1 1-16-16,-5-2-6 16,-3 1-22-16,-2-4-13 15,-4 4-16-15,-6 1-12 16,-4 7-21-16,1 5-7 15,-7 7-25 1,1 5-9-16,6 6-18 0,7 4-4 16,15 3-1-16,8 0 2 0,15-3 12 15,2-7 5 1,6-7 7-16,-1-5 2 16,-4-6 6-16,3-5 1 15,-6-9 2-15,-2-3-1 16,-6-3 0-16,-7-1 0 15,-7 2 1-15,-3 3-2 16,-3 10-8-16,-4 3-7 0,3 10-11 16,0 8-3-16,2 4-1 0,5 2 3 15,4 2 7-15,6-2 2 16,8-3 7 0,7-4 0-16,5-3 3 15,2-8 2-15,-2-7 5 16,-1-7 3-16,-5-4 4 15,-5-1 5-15,-6-3 7 16,-5 0 0-16,-9-1-5 16,-8 0-9-16,-4 5-123 15</inkml:trace>
  <inkml:trace contextRef="#ctx0" brushRef="#br0" timeOffset="41004.64">12285 7220 588 0,'-1'0'294'0,"-6"11"-82"0,7 13-91 16,4 37-77-16,-5 15-1 16,6 19-10-16,-5 5-11 15,-1 0-8-15,5-2-3 16,-2-12 3-16,3-13 1 15,0-24 6-15,1-12-82 16</inkml:trace>
  <inkml:trace contextRef="#ctx0" brushRef="#br0" timeOffset="41190.64">12323 7588 728 0,'13'-1'320'16,"8"0"-146"-16,9-6-101 16,0 2-20-16,10-4-24 15,3 0-12-15,4 5-18 16,9-2-119-16</inkml:trace>
  <inkml:trace contextRef="#ctx0" brushRef="#br0" timeOffset="41627.17">12895 7436 606 0,'-10'-13'320'0,"-7"-9"-82"15,-5 3-83-15,-1 4-29 0,-2 8-40 16,-1 8-24-16,3 11-41 16,2 3-14-16,11 10-18 15,0-1-5-15,13 3-5 16,8-1 0-16,7-4 8 16,9-2 4-16,5-12 9 15,1-5 5-15,-1-3 4 16,1-6 2-16,-12-3 2 15,5-7 0-15,-3-6-1 16,-7-3-2-16,3-3 3 16,-14 4 1-16,-7 2 2 15,-4 2-2-15,-15 10-8 0,14 2-6 16,4 8-10 0,-12 14-1-16,26 8 3 15,-6 7 4-15,2 6 4 0,15-1 0 16,-10-4 6-1,2-3-74-15</inkml:trace>
  <inkml:trace contextRef="#ctx0" brushRef="#br0" timeOffset="41945.22">13428 7340 753 0,'-3'11'318'16,"-3"15"-158"-16,-7 3-13 16,-9 3-23-16,-3-5-20 15,-5-8-46-15,-1-5-14 0,4-9-14 16,5-2-4-16,5-6-11 16,4-5-10-16,5-11-13 15,-2-6-8-15,3-5-5 16,7 1 3-16,3 10 0 15,4 2-2-15,7 15 2 16,3 7 4-16,5 12 13 16,7 11 5-16,1 7 7 15,-5 0-2-15,-2 0-3 16,-4-7 17-16,-4-8-277 0</inkml:trace>
  <inkml:trace contextRef="#ctx0" brushRef="#br0" timeOffset="42067.89">13268 7059 1015 0,'-9'-9'459'0,"-7"-6"-234"15,5 7-78 1,6 10-133-16,6 8-23 0,11 7-295 16</inkml:trace>
  <inkml:trace contextRef="#ctx0" brushRef="#br0" timeOffset="42394.54">13571 7227 769 0,'2'-22'392'16,"3"-16"-71"-16,6-5-238 0,4-1-33 15,4 7-29-15,-1 5-7 16,-2 13-14-1,-4 6 0-15,-5 11-4 16,-4 4 3-16,-3 12 16 16,1 8 2-16,-2 12 7 0,1 5-3 15,4 14-14 1,4 8-1-16,8 15-3 16,1 5 2-16,-4-1 3 0,-6-3 2 15,-11-16 4-15,-7-7 0 16,-4-17 4-16,-4-8 3 15,3-17-66-15,1-7-113 16</inkml:trace>
  <inkml:trace contextRef="#ctx0" brushRef="#br0" timeOffset="42930.21">14125 7299 798 0,'-16'-12'411'0,"-8"-6"-134"0,-4 7-149 16,-3 8-51-16,7 6-67 15,4 8-18-15,9 8-16 16,8 7-4-16,15 5 3 0,8 1 7 15,7-4 13 1,4-3 4-16,-6-9 3 16,-9-6 2-16,-7-9 6 15,-7-1 5-15,-2-5 2 16,-4-3-2-16,-12 2-11 16,-8 1-4-16,-8 5-4 15,-1 4-2-15,5 5-4 0,3 3-2 16,11 4 0-1,1 2 1-15,13 1 4 16,7 1 3-16,13-4 4 0,6-4 3 16,5-2 5-16,5-6 1 15,3-5 3-15,-3-4 0 16,-4-10 0-16,-3-2 1 16,-6-8 1-16,-2-1 0 0,-7 2 2 15,-5 1-2 1,-9 10 44-16,1 5 8 15,-8 8 2-15,1 11 5 0,0 6-43 16,3 4-6-16,10 9-7 16,1-4-3-16,6-1-5 15,0-4-42-15</inkml:trace>
  <inkml:trace contextRef="#ctx0" brushRef="#br0" timeOffset="43503.59">14860 7162 689 0,'12'-17'253'0,"19"-16"-154"16,9 3 5-16,6 6-5 15,0 11-10-15,-5 20-50 16,-5 18-15-16,-12 31 14 16,-5 8 15-16,-7 26 8 15,-6 0-1-15,-1-11-21 16,-2-8-11-16,3-28-9 0,2-13-1 15,1-21 15 1,-2-8 7-16,-3-12 4 0,-4-14-3 16,-3-6-19-1,-6-9-15-15,-12-4-16 0,0 4-5 16,-9 13-11 0,2 16-2-16,-6 21 0 15,1 11 2-15,0 10 7 16,4 1 3-16,18-4-17 0,10-5-65 0,22-6-283 15</inkml:trace>
  <inkml:trace contextRef="#ctx0" brushRef="#br0" timeOffset="44147.75">15596 7458 758 0,'-9'-5'372'0,"-14"-5"-130"16,-6 2-49-16,-10 8-87 16,-2 1-30-16,1 7-49 15,3 7-15-15,13 2-20 16,7 3-6-16,15 0-3 16,9-2 1-16,13-6 9 15,8-4 5-15,9-1 7 16,1-2 3-16,-1-4 4 15,-5-2-2-15,-7-7-38 16,-3-4-18-16,-12-6-24 16,-1 0 1-16,-7-5 38 15,3 1 17-15,4 0 23 0,0 1 6 16,2 10 28-16,-3 4 10 16,7 16 8-16,0 12-1 15,12 13-26-15,6 9-8 16,-5 11-8-16,-2 5-3 15,-22 5 2-15,-7 2-1 0,-21-5 2 16,-3-5-1-16,-3-21 4 16,0-8-4-16,13-23-32 15,-2-15-8-15,13-18-27 16,3-14-1 0,10-13 15-16,7 0 3 0,12-1 15 15,1 5 2-15,3 8 13 16,-1 4 3-16,-5 8 7 15,-3 6 0-15,-6 10 2 16,-3 6-1-16,-6 6-8 16,1 1-3-16,-1 1-6 15,2 2-1-15,2 2 4 16,2 3 2-16,2-1 1 0,0 3 1 16,2 5 15-16,-1 3 16 15,-6 5 25 1,-3 1 7-16,-3 0-12 15,2 0-13-15,2-6-39 0,3 0-69 16</inkml:trace>
  <inkml:trace contextRef="#ctx0" brushRef="#br0" timeOffset="44404.11">16176 7275 911 0,'4'15'352'16,"4"11"-224"-16,3 18-79 15,1 5 3-15,-4 0-3 16,-3-3-6-16,-5-11-18 15,0-8-6-15,0-8-18 16,-2-7-20-16,6-12-223 16</inkml:trace>
  <inkml:trace contextRef="#ctx0" brushRef="#br0" timeOffset="44859.33">16365 7390 651 0,'-5'0'321'0,"-10"2"-120"15,-6 5-40-15,-5 13-55 16,-1 2-20-16,3 0-22 16,6 1-17-16,14-5-34 0,7 2-8 15,14-7-4-15,9 2 0 16,4-3 8-16,3-9 2 16,4-1-7-16,-6-7-3 15,3-8-41-15,-4 5-3 16,-7-8 9-16,-1 0 4 15,-9 4 41-15,-6-3 6 16,-3 12 7-16,0 2 8 0,-1 8 18 16,2 8 1-16,0 1 1 15,0 7-4-15,-5-7-11 16,-4 0-5-16,3-7-5 16,-2-4 2-16,4-5 3 15,1-8-3-15,4-2-12 16,2-5-11-16,2-6-14 15,4-1-4-15,2 3 3 16,3 6 3-16,-8 1 0 16,3 11-1-16,-2 8-2 15,-5 1 0-15,2 13 6 16,-5-1 3-16,-3-1 4 16,1 4 0-16,-1-5-1 15,-1 1 1-15,0-5-76 16,-1-5-110-16</inkml:trace>
  <inkml:trace contextRef="#ctx0" brushRef="#br0" timeOffset="45000.98">16637 7190 1048 0,'-2'-3'498'0,"-7"-4"-202"0,4 9-193 16,1 6-60-16,4 14-44 15,0 1-76-15</inkml:trace>
  <inkml:trace contextRef="#ctx0" brushRef="#br0" timeOffset="45729.79">17318 7300 1005 0,'-5'-2'426'0,"-3"-2"-260"15,2 8-60-15,0 15-73 0,3 10-22 16,4 16-12-16,7 2 1 16,9-1 0-1,9-5-1-15,7-15 4 16,3-5 3-16,-4-13 10 0,-3-9 5 16,-13-11 6-16,-1-7 0 15,-8-3-8-15,1 0-7 16,-8-2-10-1,-2 3-2-15,-6 4-14 16,-1 9-8-16,4 17-9 16,-1 7-1-16,9 12 8 0,-3-3 9 15,10-4 10 1,0-4 4-16,6-10 5 0,7-3 3 16,-1-8 3-16,3-6 3 15,-6-8 3-15,0-5 0 0,-3-3 0 16,-1-4-2-16,1-2-5 15,0 5-3-15,-1 6-4 16,1 10-4 0,1 15-7-16,1 8-1 15,1 13 4-15,-3 4 7 16,-9 5 23-16,-7-1 10 16,-9-9 6-16,-5-3-1 15,-1-11 0-15,2 2-67 16</inkml:trace>
  <inkml:trace contextRef="#ctx0" brushRef="#br0" timeOffset="46611.65">18688 7337 473 0,'4'14'246'0,"2"10"-82"0,-13 10-11 16,-8 2-11-16,-12-2-24 16,-5-3-25-16,-4-12-23 0,3-6-6 15,6-7-20-15,5-8-5 16,6-16-8-16,6 1-6 16,6-12-16-16,2-1-9 15,10 6-14-15,4-4-4 16,1 12 5-1,5 8 3-15,-3 12 10 16,0 13 1-16,2 13 4 16,5 6 0-16,6 3 1 15,4-2 1-15,-1-7 0 0,-1-9 0 16,2-6-60-16,0-11-28 0,2-10-42 16,-3-8-1-1,-6-6 63-15,-3-2 30 16,-8-3 55-16,-3 4 13 0,-3-1 19 15,1 4 12-15,-5 10 2 16,3 7-5-16,-5 9-3 16,-2 3-11-1,-2 6-11-15,-1-1-4 16,-1 0-15-16,-2-3-3 0,3-5 1 16,1-5 3-16,-4-10-9 15,6-2-4-15,1-7-7 16,5 0-3-16,4-2 4 15,3-4 2-15,0-4-1 0,-6 0 5 0,8 8 22 32,-3 5 9-32,0 14 10 15,5 8 0-15,-11 12-18 16,-3 1-8-16,3 8-11 16,-6 2-7-16,7-3-2 15,-3-3-29-15,2-4-154 0,5-7-310 16</inkml:trace>
  <inkml:trace contextRef="#ctx0" brushRef="#br0" timeOffset="46921.04">19482 7458 559 0,'0'3'310'0,"1"1"-39"16,-4 3-127-16,2-7-3 15,0 0-2-15,-8 10-9 16,-44 30-30-16,26-31-24 0,-4-6-37 16,0-3-11-16,2-3-7 15,3-1-4-15,5-10-12 16,4-3-8-16,5-7-10 16,5-3-4-16,8 0-3 15,4-1-1-15,12 5-1 16,4 2-3-16,6 11 1 15,-2 9 0-15,-1 12 1 16,-2 9 3-16,-2 12 11 16,-3 1 4-16,-3 4 5 15,-3-2 2-15,-6-10-207 16</inkml:trace>
  <inkml:trace contextRef="#ctx0" brushRef="#br0" timeOffset="47097.09">19379 7182 1141 0,'-2'-5'509'0,"-2"-7"-253"16,1 11-160-16,3 6-47 16,7 10-49-16,0 5-13 0,6 6-123 15</inkml:trace>
  <inkml:trace contextRef="#ctx0" brushRef="#br0" timeOffset="47524.84">19659 7324 616 0,'1'8'281'0,"2"6"-84"16,7 11-118-16,0 10 2 15,3 4 12-15,-2-1-5 16,-2-4-18-16,0-7-7 16,2-13-14-16,1-3 1 15,3-11 17-15,-1-11 2 16,4-1-5-16,2-10-7 15,-2-5-25-15,-3 3-7 0,-5-4-11 0,-3 4-7 16,1 10-158 0</inkml:trace>
  <inkml:trace contextRef="#ctx0" brushRef="#br0" timeOffset="48145.99">20007 7375 774 0,'7'0'277'0,"14"2"-221"16,8-1-37-16,15-1-3 16,-1 0 0-16,-1-4-2 15,-4 0 1-15,-16 1 7 16,-7-3 6-1,-14 3 6 1,-6 0-2-16,-12 3-8 0,-8 5-5 16,-8 6-2-16,-2 1 1 0,5 10 3 15,4 0-2 1,11 3-5-16,7 5-5 16,12-9 1-16,6 2 1 15,15-6 8-15,4-5 9 16,8-5 6-16,0-7 1 15,-1-8 0-15,0-5-6 0,-5-4-6 16,-3-4-2-16,-4 1-3 16,-8 0-2-16,-6 2-7 15,-7 4-8-15,-1 12-7 16,0 7 3-16,-1 15 15 16,3 6 11-16,-8 3 9 15,1 2-4-15,-1-9-10 16,3-3-3-16,1-10 0 15,0-6 7-15,2-9 8 16,1-4 0-16,8-6-3 16,0-8-7-16,2-1-12 15,4-3-3-15,3 3-5 16,6 7-1-16,1 5-3 16,0 6 6-16,-1 13 9 0,-5 4 5 15,-7 12 11-15,-4 5-1 16,-11 0-5-16,-2 3-2 15,-1-1 3-15,1-5-70 16,4-4-425-16</inkml:trace>
  <inkml:trace contextRef="#ctx0" brushRef="#br0" timeOffset="48533.7">21010 7356 705 0,'-8'-4'344'16,"-8"-5"-131"-16,-1 3-49 15,-8 7-78-15,7 7-26 16,0 8-29 0,-1 6-10-16,16 8-9 0,-3 2 0 15,9 0 4 1,9-3 1-16,5-11 5 16,7-2 0-16,2-8 5 15,-2-8 7-15,-9-2 19 16,-6-4 18-16,-15-6 9 0,-12 1-7 15,-7-1-21-15,-2-3-23 0,1 5-12 16,7 2-80 0</inkml:trace>
  <inkml:trace contextRef="#ctx0" brushRef="#br0" timeOffset="48907.8">21162 7434 754 0,'8'-4'403'0,"7"-3"-97"16,-2 7-91-16,-4 8-87 0,-7 4-33 0,-7 8-32 16,-5 5-3-16,-4-3-14 31,0 1-10-31,6-8-14 15,4-5-7-15,4-7 0 0,4-3 2 16,8-9 2 0,5-4-1-16,5-4-6 15,2-7-6-15,-2 1-6 16,0-2-1-16,-4 2-4 16,4 9-2-16,-5 14-5 0,-2 7 2 15,-1 11 6-15,-1 4 4 16,-5 2 13-16,-1 2-1 15,-2-3 2-15,-2-1-1 16,1-4-6-16,-1-4-17 16,-3-2-153-16</inkml:trace>
  <inkml:trace contextRef="#ctx0" brushRef="#br0" timeOffset="49708.24">22177 7243 826 0,'6'0'339'0,"8"7"-202"16,3 16-73-16,9 30-50 15,3 13 13-15,-7 14 27 16,-6-3 5-16,-22-11-3 15,-13-3-8-15,-12-16-56 16,-3-5-56-16,4-21-88 16,3-18-57-16,6-13-37 0,6-13 11 15,9-17 91-15,7-5 85 16,12-11 122 0,5-4 57-16,12-1 43 0,5 4-1 15,5 11-4-15,1 8-8 16,-7 16-38-16,-3 10-22 15,-6 12-33-15,-6 2-7 16,0 10-1-16,-3 4-2 0,-6 4-12 16,2 3-4-16,-7 3-13 15,4 3-4-15,-4-3-6 16,1 0-2-16,4-7-51 16,1-5-68-16</inkml:trace>
  <inkml:trace contextRef="#ctx0" brushRef="#br0" timeOffset="50028.89">22891 7354 636 0,'3'5'282'0,"-3"6"-109"16,2 7-37-16,-5 7-7 0,-6-2-5 15,-8-1-27-15,-1-4-21 16,-8-3-31-16,-2-3-6 15,-2-9-11-15,0-4-4 16,6-14-34-16,1-3-27 16,8-8-33-16,7-2-6 15,6-2 22-15,8 1 15 16,11 8 20-16,3 8 5 16,4 13 15-16,4 7 15 15,-2 15 31-15,-1 10 13 0,0 12 24 16,-5-1-4-16,-1 1-15 15,5-5-15-15,-5-13-49 16,3 0-72-16</inkml:trace>
  <inkml:trace contextRef="#ctx0" brushRef="#br0" timeOffset="51362.93">2105 8718 819 0,'-9'-6'381'0,"-7"-3"-156"0,-8 3-45 16,-1 6-78-16,-8 1-28 15,8 11-56-15,9 4-19 16,5 4-24-16,16 5-6 16,3 2 2-16,12-2 5 15,6 0 13-15,1-5 5 16,0-9 9-16,-7-4 2 16,0-6 5-16,-12-1 11 0,-10-1 0 15,-7 1 0-15,-20 0-3 16,-1 6-11-16,-11 3-5 15,-2 3-2-15,9 4-7 16,4-2-5-16,18 8-8 16,8 0 0-16,16 0 4 15,9 2 8-15,12-6 9 16,4-3 4-16,0-3 7 16,-1-7-2-16,-8-6 7 15,-11-9-18-15,-3-10-332 16</inkml:trace>
  <inkml:trace contextRef="#ctx0" brushRef="#br0" timeOffset="51508.27">1859 8497 1126 0,'-5'-3'460'0,"-4"-2"-301"0,4 2-74 15,6 6-88-15,4 3-18 16,7 3-118-16,4 6-108 15</inkml:trace>
  <inkml:trace contextRef="#ctx0" brushRef="#br0" timeOffset="51664.54">2155 8738 548 0,'10'20'303'0,"13"30"-56"16,2 2-83-16,-6 0-104 15,0-5-12-15,-2-14-21 16,-3-8 1-16,-1-16 23 15,-13-8 8-15,17-17 2 16,4-7-3-16,3-13-28 16,9-3-39-16,-15 1-237 15</inkml:trace>
  <inkml:trace contextRef="#ctx0" brushRef="#br0" timeOffset="51977.67">2782 8818 596 0,'1'14'363'0,"-6"20"-29"0,-1 1-91 16,-22 8-126-1,-6-6-34-15,-10-8-47 0,0-6-10 16,14-19-32-16,1-4-42 16,15-4-81-16,3-9-9 15,5-2 14-15,7-8 34 16,10-7 79-16,2 5 27 15,7 3 57-15,2 14 31 16,0 12 48-16,5 11-3 16,2 12-12-16,6 6-11 0,-6-3-29 15,-13-1-15-15,20-7-29 16,-4-6-17-16,7-4-55 16,14-8 476-16</inkml:trace>
  <inkml:trace contextRef="#ctx0" brushRef="#br0" timeOffset="52531.69">4132 8791 507 0,'-3'19'279'0,"-9"15"-67"16,-10 13-41-16,-3 4-27 15,-14-3-53 1,4-6-37-16,-3-18-21 16,-2-13 1-16,8-11-1 0,0-7-5 15,10-6-24-15,12-2-12 16,8-6-17-16,6 1-1 0,14 3-3 16,0 4 2-16,14 13 14 15,0 9 7 1,1 13 26-16,3 7 8 0,-6 5-2 15,-4-3-3-15,1-2 8 16,-1-4-65 0</inkml:trace>
  <inkml:trace contextRef="#ctx0" brushRef="#br0" timeOffset="52727.67">4291 8801 1109 0,'0'8'428'0,"0"7"-258"16,3 27-142-16,4 7-18 16,8 15 11-16,3 7 0 0,2 5 7 15,-3 4-2-15,-8 2-4 16,-4-10-3-16,-4-17-17 16,2-8 9-16,-2-23-173 15</inkml:trace>
  <inkml:trace contextRef="#ctx0" brushRef="#br0" timeOffset="52869.06">4419 9087 880 0,'13'0'311'16,"15"-2"-267"-1,-4-5-19-15,6 3-8 0,1-3-6 16,8 0-71-16</inkml:trace>
  <inkml:trace contextRef="#ctx0" brushRef="#br0" timeOffset="53151.94">5023 8898 594 0,'-8'11'408'0,"-3"9"-19"0,-12 3-169 15,-4 5-48-15,-6-2-101 16,-3-3-23-16,-3-7-25 15,0-8-5-15,2-6-10 16,8-6-14-16,7-3-35 16,5-2-12-16,12-4-10 15,1-4 1-15,7 0 20 16,2 2 7-16,14 1 12 16,5 9 10-1,9 8 16-15,7 5 9 0,-3 12 6 16,-5 4 0-1,-4 3-8-15,-5 4-1 0,-10 0-36 16,-2 1-96-16</inkml:trace>
  <inkml:trace contextRef="#ctx0" brushRef="#br0" timeOffset="53324.46">4802 8536 1320 0,'-2'1'510'0,"1"0"-380"16,4 7-84-16,12 11-65 15,5 6-27-15</inkml:trace>
  <inkml:trace contextRef="#ctx0" brushRef="#br0" timeOffset="54036.96">5104 8492 531 0,'-1'-1'234'16,"2"-1"-125"-16,8 2-54 15,13 5-21-15,10 2 0 16,10 1 9-16,9-2 1 16,-2-5-4-1,-4-2-7 1,-14-6-4-16,-18-1 7 16,-7 3 2-16,-13 0-7 15,-7 1-4-15,-10 4-16 16,-6 1-9-16,3 13-5 15,7 4-5-15,9 7-7 16,8 6 0-16,13 6 2 16,11 1 3-16,8-1 10 15,5-1 1-15,-6-8 4 16,-4-2 0-16,-12-11 3 16,-7-3 5-16,-8-2 3 0,-10-6 1 15,-11 2-3-15,0-1-6 16,3 5-15-16,5 6-6 15,18 19-10-15,6 6-1 16,13 13 9-16,5 5 3 16,-6 7 11-16,-2-1 0 15,-18 3 38-15,-8-10 9 0,-14-14 13 16,-7-7 13 0,-10-30-15-16,1-7-3 0,4-24 0 15,5-12-9-15,18-8-21 16,10-1-9-16,14 4-25 15,10 4-6-15,16 11-8 16,3 8-1-16,5 9 14 16,-3 7-75-16</inkml:trace>
  <inkml:trace contextRef="#ctx0" brushRef="#br0" timeOffset="54220">5762 8936 944 0,'-2'6'422'0,"0"3"-148"16,-4 13-163-16,-6 8-36 15,-7 5-7-15,2 5-20 16,6-1-31-16,4-5-8 16,15-7-61-16,4-7-91 0</inkml:trace>
  <inkml:trace contextRef="#ctx0" brushRef="#br0" timeOffset="55123.16">6448 8973 770 0,'3'3'300'0,"1"4"-166"0,14 2-106 15,9 2 6-15,14-4 0 16,5-4-9 0,-3-3-8-16,-3-2 0 0,-15 0 1 15,-9-3 5 1,-15 3 5-16,-5-3-5 0,-17 8-8 15,-6 6-6 1,-7 4-5-16,-1 6 2 0,11 2-2 16,8 2-4-16,16 4-10 15,10 2-4 1,19 3 4-16,3 0 1 0,18-7-13 0,5-3-5 31,9-12 2-31,-5-6 2 16,-6-10 13-16,-10-6 0 0,-9-10-1 15,-1-2 4-15,-14-2 15 16,-3 0 23-16,-16 6 62 16,-5-1 23-1,-12 6 27-15,-4 1 0 0,-8 4-46 16,-1 2-25-16,5 3-44 16,0 6-21-16,11 8-24 15,-1 5-8-15,7 6-6 16,7-1 3-16,3 6 6 15,8 1 4-15,6-5 7 16,-2-3 2-16,9-11 4 16,4-7 2-16,3-11 3 15,3-4 3-15,-9-6 0 16,0 2 2-16,-14 2 5 16,-4 2 4-16,-6 7 8 15,-8-1-3-15,0 9-10 0,-1 0-6 16,3 8-11-1,2 5-4-15,4 4-4 16,6 4 2-16,9-1 4 0,4 1 3 16,0-6 11-16,11-4 9 15,4-11 28-15,0-6 20 16,7-10 31-16,-15-4 4 16,-9-5-3-16,-4-1-13 0,-13 1-24 15,-6 0-12-15,-14 4-26 16,0 5-53-16,0 3-56 15</inkml:trace>
  <inkml:trace contextRef="#ctx0" brushRef="#br0" timeOffset="55643.89">8232 9081 512 0,'3'0'299'15,"10"-8"-6"-15,4-5-123 16,11-2-49-16,1-11-13 15,-3-9-21-15,-2-4-14 0,-3-4-13 16,-5 1 1-16,-8 7 7 0,-1 8 0 16,-8 10-5-1,-3 9-16-15,-4 28-33 16,-5 13-12-16,1 30-14 16,8 14 6-16,5 7 6 15,8 0 0-15,6-9 0 16,1-7-1-16,8-19-21 15,5-13-36-15,6-25-93 16,-2-11-174-16</inkml:trace>
  <inkml:trace contextRef="#ctx0" brushRef="#br0" timeOffset="56076.15">8956 9019 518 0,'0'-8'306'16,"-2"-9"-20"-16,-2-2-47 0,-4-6-63 0,-5-3-25 15,-3 4-50-15,-3 3-25 16,0 12-36 0,-7 8-17-1,-2 10-22-15,-3 7-6 16,0 11-12-16,6 0-5 0,7 7-1 15,10-3 0-15,11-4 6 16,8 1 5-16,10-13 7 16,5-2 2-16,-4-11 5 15,0-2 3-15,-5-4 5 16,-3-6 0-16,4 0-1 16,3 2 2-16,3 8 4 15,2 8 3-15,-1 12 7 16,-5 0 1-16,-8 11-3 15,-4 3-1-15,-14 5 0 16,-11 1 1-16,-7-2 5 16,-3-5 2-16,0-9 3 15,4-7 0-15,-1-18-2 16,2-7-12-16,0-16-115 16,3-5-78-16</inkml:trace>
  <inkml:trace contextRef="#ctx0" brushRef="#br0" timeOffset="56469.37">9472 8926 527 0,'-4'-11'340'0,"-9"-12"11"16,-3 6-103-16,-9 11-79 16,0 6-39-16,-1 16-58 15,-2 7-24-15,5 12-35 16,-1 5-7-16,4 11-9 16,8 1-3-16,13 7 3 15,4-4-4-15,13-3-3 16,4-7 3-16,5-15 4 15,4-7 0-15,5-23 14 16,1-6 10-16,-7-16 23 0,-8-8 25 16,-16-6 40-16,-11 1 4 15,-23-2-12-15,-6 6-21 16,-11 8-53-16,1 9-18 16,1 14-18-16,2 5-57 15</inkml:trace>
  <inkml:trace contextRef="#ctx0" brushRef="#br0" timeOffset="56976.27">9944 8972 894 0,'-14'-7'409'16,"-17"-5"-181"-16,-4 6-56 16,2 10-88-16,-1 6-32 15,6 12-50-15,1 5-13 16,3 8-6-16,7 5-1 16,13 7 4-16,8 5 4 15,17 0 0-15,9-3 0 16,6-13 5-16,6-8 4 15,10-17 4-15,1-11 10 16,-12-19 11-16,11-8 8 16,-20-16 49-16,-9-4 28 15,-10-2 30-15,-28-5 3 0,-26 0-35 16,-11 7-29-16,-6 4-43 16,0 5-14-16,26 16-69 15,9 5-78-15</inkml:trace>
  <inkml:trace contextRef="#ctx0" brushRef="#br0" timeOffset="57470.76">9968 9033 970 0,'-10'4'423'0,"-15"10"-217"15,0 7-58-15,-6 10-70 16,3 5-22-16,6 9-34 16,3-3-10-16,5 1-87 15,2-1-113-15</inkml:trace>
  <inkml:trace contextRef="#ctx0" brushRef="#br0" timeOffset="57889.94">10370 9365 1065 0,'-4'2'524'0,"0"2"-156"0,1 2-133 15,-2-3-102-15,2-2-36 16,2 1-50-16,-1-3-17 15,1 0-147 1,1 0-483-16</inkml:trace>
  <inkml:trace contextRef="#ctx0" brushRef="#br0" timeOffset="-69593.72">14900 3474 918 0,'-10'15'394'0,"-15"19"-210"15,-5 10-20-15,-8 16-62 16,-1 7-27-16,1 9-40 16,6-1-24-16,4-15 0 15,6-14 2-15,8-27 6 16,6-10-3-16,11-21-6 16,4-8-6-16,8-18-9 15,1-7-2-15,2-10 4 16,2-1 3-16,4 3 1 15,-6 2 0-15,3 14 1 0,-4 9 2 16,-8 10 1-16,-3 9-2 16,-4 9 5-16,-1 7 3 15,-1 16 0 1,3 9 4-16,10 19-5 0,4 0-4 16,16 16-2-16,1 0 0 15,8-10 0-15,-2-1 3 0,-5-24 6 16,-5-6-35-16,-13-11-135 15,-6-11-138-15</inkml:trace>
  <inkml:trace contextRef="#ctx0" brushRef="#br0" timeOffset="-69451.4">14682 3836 985 0,'8'0'418'0,"16"0"-229"16,14 0-54-16,13 0-46 0,6 1-25 15,-2 5-19-15,-5 0-86 16</inkml:trace>
  <inkml:trace contextRef="#ctx0" brushRef="#br0" timeOffset="-68553.66">21356 3599 667 0,'-1'-8'385'0,"0"-6"-53"15,0 9-90-15,-7 7-105 16,4 12-38-16,-2 16-50 15,3 5-13 1,6 21-18-16,4 3-5 0,2 3-5 16,2-3 1-16,-2-16 5 15,-2-6-34-15,-5-17-116 16,-3-5-96-16</inkml:trace>
  <inkml:trace contextRef="#ctx0" brushRef="#br0" timeOffset="-68130.74">21174 3623 753 0,'0'-8'345'0,"5"-11"-154"0,6 2-37 16,20-8-49-16,14 5-20 15,15 0-24-15,9 5-14 16,3 13-20-16,-12 3-8 15,-14 13-10-15,-15-2 0 16,-24 9 3-16,-7 3 2 16,-24 3 8-16,-4 5 2 0,-7-8 3 15,1-5 2-15,8-11-3 16,1-6-3 0,15-4-15-16,6-3-10 0,12-2-17 15,12 2-5-15,17 5-1 16,9 2 6-16,9 12 8 15,3 3 5-15,-17 7 9 16,-8 5 1-16,-24 8 5 16,-15 1 2-16,-20 3 4 15,-16-1 5-15,-14-12 6 16,-3-7 1-16,7-17-3 16,4-9-5-16,15-9-11 15,3-5-18-15,11 5-58 16,5 1-50-16,3 6-184 15</inkml:trace>
  <inkml:trace contextRef="#ctx0" brushRef="#br0" timeOffset="-65709.85">16105 2721 592 0,'16'1'239'0,"31"1"-135"0,17 1-3 16,39 1-9-16,15 0-13 15,9 1-32-15,-2 0-12 16,-21-2-8-16,-14-1-53 0</inkml:trace>
  <inkml:trace contextRef="#ctx0" brushRef="#br0" timeOffset="-65273.64">16335 2524 727 0,'1'4'335'16,"-1"0"-145"-16,-12 14-61 16,-14 8-14-16,-17 1-40 15,-8 5-29-15,-1 0-25 16,-1-2-9-16,6-6-14 15,10-5-5-15,13-8-5 16,12-5-2-16,20-5 0 16,11-1 4-16,14 7 9 15,12 4 6-15,13 16 10 16,2 5 1-16,0 0 2 0,-10 0-3 16,-12-4-48-16,-8-6-179 15</inkml:trace>
  <inkml:trace contextRef="#ctx0" brushRef="#br0" timeOffset="-64605.23">15755 2493 476 0,'0'-6'280'0,"0"-7"-44"16,-6 2-85-16,-1-2-27 0,-8-3-24 16,-3 5-10-1,-4 0-16-15,-1 2-9 16,-2 9-26-16,1 0-13 0,0 15-19 16,2 3-8-16,6 5-10 0,2 2 0 15,14-4 0 1,2-1 3-16,11-2 3 15,5-5 3-15,4-7 2 16,0-6 0-16,2-7 1 16,-1-1 1-16,-3-7 1 15,-4-1 1-15,-6 3 0 16,-3 3 0-16,-4 8-2 16,-1 8-1-16,-3 8 8 15,1 4 3-15,2 4 2 16,4-2 0-16,9-2-7 15,2-3-3-15,3-10-62 16,-2-5-80-16</inkml:trace>
  <inkml:trace contextRef="#ctx0" brushRef="#br0" timeOffset="-64170.01">15556 2243 779 0,'3'-2'330'0,"9"-4"-180"16,9 2-34-16,6-2-42 16,8 3-17-16,11 0-29 15,0 2-9-15,4 2-11 16,-3 3-2-16,-10 3-5 15,-7 0-5-15,-10 1-32 16,-9 0-29-16,-14-5-57 16,-7-2-12-16,-9-2 6 0,-3-5 28 15,-2-4 63-15,1-2 23 16,3-2 33 0,5 0 13-16,10 6 21 0,4 1 8 15,7 6 3 1,6 1-1-16,6 3-9 0,4 3-8 15,2 4-5 1,-3 3 13-16,-7-1 28 0,-7 5 16 16,-10-1 14-16,-5 0-19 15,-6-1-36-15,-2-4-22 0,2-4-45 16,2-1-81 0</inkml:trace>
  <inkml:trace contextRef="#ctx0" brushRef="#br0" timeOffset="-52326.29">19593 4181 167 0,'3'-4'143'0,"4"-2"58"0,-3-2 0 15,-4 0 1 1,-4 0-4-16,-7 0-22 0,1 1-12 0,-7-2-29 31,3 4-10-31,-5-2-22 16,-2 1-19-16,4 5-32 15,-2 1-13-15,7 5-24 16,2 5-8-16,5 3-11 16,5 3-6-16,9 2-1 0,2-1 2 15,3-5 5 1,4-1 3-16,-1-8 3 16,5-1 3-16,1-3 3 0,-4-7 3 15,-3 0 6-15,-6-7 4 16,-10-2 4-16,0 5 3 15,-10 0 12-15,-3-1 4 16,-3 7 1-16,-4-1-4 0,2 5-20 16,2 7-9-16,4-1-12 15,4 4-4-15,1 4-5 16,4 0-2-16,3 3 1 16,1-2 2-16,9 1 2 15,4-5 3-15,-2-3 3 16,3-3 0-16,3-3 4 15,-2-2 1-15,4-5 3 16,-4-2 1-16,-6-4 4 16,-2 1 2-16,-8-2 1 15,-5-1 1-15,-9 2-2 0,-2 0 3 16,-4 8 0-16,2 5-1 16,-2 2-2-16,3 7-5 15,3 4-6 1,0-4-3-16,10 8-3 15,-1-2-1-15,7 0 0 0,10 4 0 16,2-8 1 0,3 1 2-16,4-6 0 0,-4-4 1 15,3-4 3-15,0-2 1 16,-4-7 2-16,-2-2 2 0,-8-4 4 16,-6-3 0-1,-5 5 1-15,-6 0 0 16,-6 6-6-16,-4 1-1 15,-1 7-1-15,-1 3-1 16,3 11 0-16,1 3-1 16,9 1-3-16,7 2-1 15,4-4-1-15,3 1-1 16,6-5 2-16,1-2 0 0,7-6 2 16,3-3 1-16,-4-6 1 15,-2-4 1-15,-4-4 3 16,0 1 2-16,-11-4 3 15,-3 5-2-15,-7 3-2 16,-4 3-2-16,0 6-5 0,-4-1 1 16,9 6-1-16,-1 2-1 15,2 0 0-15,6 2-1 16,0-2 0 0,2 0-1-16,9-2 1 15,4 1 1-15,-1-6 2 0,3-3 0 16,-7-7-1-16,-3-2 0 15,-1 1-3 1,-1 0-10-16,-1 7-66 16,2 6-39-16,-4 6-101 0,0 3-83 0</inkml:trace>
  <inkml:trace contextRef="#ctx0" brushRef="#br0" timeOffset="-50401.73">19573 4206 494 0,'-5'-3'254'0,"4"0"-57"0,0-1-22 16,0 4-27-16,1-1-16 0,0 1-30 16,0 0-11-16,0 0-19 15,0 0-8-15,0 0-20 16,0 0-9-16,-2 0-15 15,1 0-7-15,0 0-6 16,0 0-4-16,0 0-6 16,0 0-6-16,-1 0-22 15,1 0-16-15,0 0-18 16,0 0-3-16,0 0 10 16,0 0 14-16,0 0 19 15,-1 0 9-15,1 0 10 0,0 0 3 16,0 0 3-16,0 0 0 15,0 0 5 1,-1 0 3-16,1 0 9 16,0 0 9-16,0 0 17 15,0 0 7-15,0 0 11 16,1 0 0-16,0 0-8 16,0 0-5-16,0 0-10 15,0 0-5-15,0 0-7 16,0 0-2-16,0 0-4 15,0 0 1-15,0 0 2 0,0 0 0 16,-1 0 0-16,1 1-1 16,0 6-6-16,0-2-3 0,0 0-3 15,0 1-2-15,0 0 0 16,0 0 0 0,0 1 2-16,0-4 1 15,0 7 3-15,4 30 0 16,-3-30 2-16,-2 3-1 15,-5-1-2-15,4-2-1 0,1 4-4 16,2-2-1-16,5 2-3 16,-4-1 0-16,0 1 1 15,-4 0-1-15,2 2 1 16,-1-1 1-16,0 1 0 16,1-3 0-16,-4 0-1 15,4 2 0-15,0-1-1 16,0 1-1-16,2-3 0 15,3 0-1-15,-5-1 1 16,0 1-1-16,0 0 1 16,-1 2 1-16,1 1 0 15,4-1 0-15,-3 2 0 16,-2-3 0-16,-2 0 0 0,0 3 1 16,-1-1-1-16,4 3-1 15,0-2-1-15,2 5 1 16,1 1-1-16,-3 1 0 15,1 3 0-15,-1-1 0 16,1-1 1-16,2 0-3 0,-1-3-1 16,3-2 0-16,-8 0-1 15,0-1 3-15,3-1 1 16,-4-2 0-16,7 5 0 16,1-2 1-1,-4 0 0-15,-2-2 0 0,-3 1 2 16,3 2-1-16,-1 0 0 15,3 4 0-15,-4 1-1 16,3 1 0 0,1 0-1-16,-1 0 1 0,3 2-1 15,-4-1-1-15,4-1 1 16,-2-1-1-16,1-3 1 16,3-4 0-16,-3 1 0 15,1 2 2-15,-3-4-2 0,-1 2 1 16,-5 2-1-1,4 1 0-15,-3 4 0 16,3-1 1-16,2 4 0 0,-1-3 0 16,1-2 0-16,-2 4-1 15,-1-5 0-15,4-1-1 0,3-1 1 16,-1-1 0 0,3 0 0-16,-5 2 0 15,1 2-1-15,-1 3 1 16,1 0 0-16,-1 1-1 15,-7-4 1-15,4-6 0 16,-2 0-1-16,8-3 2 16,0 2-2-16,2 0 1 15,-4-4-1-15,-2 3-1 16,-4-4 1-16,2 4 1 0,-2-3-1 0,4-2 1 16,-1-3 0-16,2-1 1 15,0 0 0-15,0-2-1 16,0 1 0-1,0 2-1-15,-2 2 1 16,4 1-2-16,-1 2 1 16,-4-4 0-16,2-2 1 0,-2-4 2 15,-1-2 4-15,3-1 4 16,0 0 2-16,0 0 0 16,-7-2 0-16,-7-7-3 15,-28-26-5-15,28 34-2 16,4 0-4-1,3 2-2-15,3 0-1 0,3-3 1 16,2 2-1-16,0 0-1 16,0 0 1-1,0 0-1-15,0 0 3 16,0-1 1-16,0 1 0 16,0 1 1-16,0 0 1 0,1 0 0 15,10 6-1-15,30 34 0 16,-30-32-1-16,2-1 0 15,-3-5 1-15,1-2 0 16,-1-3 0-16,-2-3 2 16,3-3 2-16,-1-2 0 15,0-4 3-15,2 1 3 0,-6-1 1 16,1 3 0-16,-4 3-3 16,3 3 1-16,-4 6-99 15,-3 0-51-15</inkml:trace>
  <inkml:trace contextRef="#ctx0" brushRef="#br0" timeOffset="-49555.91">19492 6378 810 0,'0'-3'405'16,"-1"-1"-119"-16,4 4-134 0,-3 0-32 0,0 0-37 16,1 0-18-16,6 18-26 15,28 32-6-15,-33-23-13 16,4-1-5-1,-5-11-4-15,-4-3-2 16,3-10 1-16,3 0 1 16,1-9 0-16,4-9-4 15,-1-6-3-15,-1-9-2 16,12 7 1-16,-1 3 4 16,4 6 9-16,-3 5 0 15,-2 6 2-15,3 4 0 0,-4 12-5 16,0 1-1-16,-5 6-2 15,-2-2-2-15,-5-2-1 16,-2-1-1-16,-2-2-1 16,-2-3 0-16,3-6-1 15,3-3-1-15,6-9-3 0,1-7 0 0,4-5-1 16,2 3-1 0,1 4 0-1,0 6-1-15,-2 10-1 16,0-1 2-16,-6 8 2 15,-1 4 3-15,-5 0 2 16,-3 4 0-16,1 0-2 16,2-2-2-16,-1-5-27 15,1-6-41-15,4-2-127 16,0-2-134-16</inkml:trace>
  <inkml:trace contextRef="#ctx0" brushRef="#br0" timeOffset="-48982.48">20090 6555 448 0,'5'-4'255'0,"2"-4"-53"0,1-1-66 16,0 0-15-16,0 2-8 15,-2 0-3-15,-2-3 1 16,-3-5-2-16,-3-1-7 16,-4-1-2-16,-2 4-5 15,-2 4-4-15,-6 3-14 16,1 2-12-16,-7 3-25 16,3 4-9-16,2 9-20 15,-2 2-6-15,9 5-5 16,1 2-3-16,6-1-5 15,5 0 0-15,6-2 1 16,0-9 2-16,9-4 5 0,4-3 0 16,-1-10 5-16,1-3 1 15,-4-5 3 1,-7-6 2-16,-3 3 0 16,-1 4 0-16,-4 7-4 0,1 4-5 15,-1 5-3 1,1 4-2-16,3 6 1 15,1 6 0-15,0 4 2 0,1 4-2 16,-1 10-1-16,-3 1 0 16,-4 3 3-16,-4 0 4 15,-12-11 8-15,-2-2 2 16,-3-6 4-16,-1-4 3 16,0-6-1-16,-1-4-2 15,8-7-4-15,-1-6-6 16,6-5-16-16,5 0-19 0,5-8-69 15,5-3-47-15,8-7-284 16</inkml:trace>
  <inkml:trace contextRef="#ctx0" brushRef="#br0" timeOffset="-48472.21">20001 6237 917 0,'-4'-1'457'0,"-4"0"-163"15,4 0-117-15,4 1-38 16,11-3-69-16,5 0-24 15,8-1-29-15,5 2-1 16,3 2-1-16,0 5-4 16,4 2 0-16,1-1-3 15,-4 3-3-15,-4-5 0 16,-8-2-1-16,-6-2 1 16,-9-2-5-16,-3-4-5 0,-6-2-6 15,-6-3 0-15,-4-3 4 16,-3-2 4-16,3-1 1 15,4 3-3-15,4 3-4 16,5 6-5-16,3 6-4 16,6 2 3-16,3 6 7 15,3 3 8-15,0 5 21 16,-4 3 10-16,-8 4 26 16,-4 3 13-16,-9 0 6 15,-38-5-243 32,2 1 166-47</inkml:trace>
  <inkml:trace contextRef="#ctx0" brushRef="#br0" timeOffset="-46924.03">19518 2403 181 0,'3'-7'130'15,"-2"-1"21"1,-1-2-17-16,-2-1-12 0,2 6-1 16,1 3-4-1,-1 2-2-15,0 0-6 16,0 0-4-16,0 0-8 15,0 0-4-15,0 0-14 16,-1 10-9-16,-1 2-16 16,-1 29-9-16,1-26-14 15,2 0-4-15,0 5-2 0,-3-3 0 16,7 2 0-16,-4-3 1 16,0 0-3-16,1 0-4 15,-3 1-7-15,0 3-3 16,2 0-2-16,2 1-1 0,-2 0-1 15,3 2 1-15,-6 0-1 16,-2-2-1 0,4 4 0-16,-1 0-1 15,2 0 0-15,5 3 0 0,-1-4 0 16,0 2 1-16,0-1 0 16,-4-5 1-16,0 2 1 15,-1 0 1-15,0 1 1 16,-2 0 3-16,-1 0 4 15,0-1 2-15,4-1 1 16,-1 0-1-16,7 1-5 16,-6-3 0-16,0 4-2 0,2 0-2 15,-9-1 2-15,5 6 1 16,-7 3 4-16,4 0 0 16,7 5 1-16,-1-3-3 15,4-3-4-15,-4-3-2 16,-2-6-2-16,1-1 1 15,-2-5 0-15,-1 1 0 16,2 2 0-16,1 0-1 0,-1 1-2 16,1 0 1-16,-2-1-2 15,0-7 0-15,0 5-1 16,0-1 0-16,4 0 0 16,0 1 1-16,1 2-1 15,3 1 1 1,-6 2 0-16,2 3 0 15,0-1 2-15,-2 0-2 16,-3-2 1-16,3 1 0 0,-6-4-1 16,-1 0 0-16,8-1-1 15,-2 0 0-15,4 3 1 16,-1-6-2-16,1 5 2 16,0-3-1-16,-5-3 1 0,2 3 0 15,-5-6 0-15,4 2 0 16,-4-1-1-1,-2 1 1-15,9 2 0 0,-2-2 1 0,3 3 0 16,4-4 1-16,-7 0 1 16,0-2 0-16,-4-1 1 15,1 0-1-15,0-5-64 16,2-3-70-16</inkml:trace>
  <inkml:trace contextRef="#ctx0" brushRef="#br0" timeOffset="-46130.15">19517 2322 479 0,'0'-5'256'16,"4"-5"-55"-16,-2 3-23 15,-3 4-36-15,1 1-18 0,-1 2-33 16,0 0-15-16,-1 0-27 16,1 7-6-16,-2 13-7 15,-12 29-4 1,1-28-12-16,0 2-4 0,-5-1-5 15,-1-1-1-15,0-3-4 16,0-3 0-16,2-1-1 16,6-6-1-16,5-8 4 15,2-1 0-15,10-7 1 16,2-1-1-16,6-3-4 16,7-5 1-16,0-6-2 0,4-1 0 15,-1-3 2-15,-5 3-1 16,-5 3 2-1,-6 5 1-15,-5 3 0 16,-1 7 1-16,1 4 1 0,-2 1 0 16,0 1 0-16,0 0-1 15,0 0-3 1,3 19-2-16,12 31-1 16,-6-25-1-16,7-5 0 15,1-2 0-15,3-7 2 16,4-2-23-16,-3-3-179 0</inkml:trace>
  <inkml:trace contextRef="#ctx0" brushRef="#br0" timeOffset="-45644.56">19842 2380 513 0,'5'0'286'0,"6"0"-45"0,6 0-33 15,-2 10-54-15,-2 4-10 16,-4 5-27-16,-8 7-17 15,-5 0-31 1,0-2-18-16,-1-2-23 16,-1-7-8-16,6-2-8 0,0-8-1 15,0-8 4 1,8-1 0-16,-2-14-1 16,8 1 0-16,-1-7-7 15,-3-7-1-15,5 3-2 0,-6-2-1 16,5 8 3-16,1 5 3 15,-6 12 5-15,4 4 0 16,-5 12 1-16,2 7-2 0,3 4-3 16,-1 2 0-16,0 0-3 15,-4-2-2-15,-1-4 1 16,-6-1 1 0,-2-3 1-16,0-1-7 0,-5-1-95 15,4 1-69-15</inkml:trace>
  <inkml:trace contextRef="#ctx0" brushRef="#br0" timeOffset="-45135.51">19845 2204 730 0,'-8'0'402'0,"-7"0"-101"0,11 0-119 16,4-2-48-16,13 2-67 15,4 1-26-15,12 1-14 16,9 2-2-1,0 1-8-15,2-2-4 16,-3 0-5-16,-7-1-1 16,1-2 1-16,-6-3 1 15,-8-1-2-15,-4-2-5 0,-9-6-10 16,-4 2-4-16,-7-6 2 16,-3-1 3-16,-3 2 7 15,2 0-1-15,6 8-4 0,4 3-5 16,1 4-5-16,3 3-2 15,-3-3 4-15,0 0 5 16,0 1 18-16,4 14 11 16,30 34 21-16,-34-29 16 15,-5-1 7-15,-1 0 0 16,-2-5-15-16,1-2-15 16,3-4-20-16,1 1-11 0,3-5-154 15,1 3-142-15</inkml:trace>
  <inkml:trace contextRef="#ctx0" brushRef="#br0" timeOffset="-43812.76">18326 4060 392 0,'-1'2'231'0,"0"-1"-21"0,-1-1-35 15,2 0-53-15,0 0-25 16,0 0-35-16,0 0-9 16,0 0 2-16,0 0 9 15,0-1 12 1,8-1 1-16,4 1-10 0,28-3-8 0,-26 5-13 16,-1-1-5-16,1 1-7 15,1 1-3-15,-2-2-4 16,-2-1-2-16,2-1-5 15,0 2-3 1,-1-1-5-16,2-2 0 16,-1 3 1-16,0-1-1 15,-1 1 0-15,-1 0-1 16,-1 2-3-16,2 1-1 16,4 1-2-16,-1 0-1 15,2-3 0-15,1 1-1 16,0-1 0-16,0 2 0 15,-2 0-1-15,0 0 0 0,-4-2 2 16,0 0-1-16,0 0 1 16,-1 1-1-16,0-2-1 15,3 0 0-15,-3-1 0 16,3-2-1-16,5 3 1 0,-5 0-1 16,3 1-1-16,2 1 1 15,1 3-1-15,1-2 1 16,-2 2 0-1,-1-5-1-15,-3-1 1 16,1-2 0-16,-3 1 0 16,0 2 0-16,-1 0-1 15,-4 0 1-15,6 0 0 16,1 2 0-16,-3-2 0 16,6 3-1-16,-4 1 0 15,1 1 0-15,1 2 1 16,-2-4-1-16,-2-3 2 0,1 0-1 15,2-1 0-15,2 1 1 16,0-1-1-16,0 1 0 16,-2 2 0-16,-4-1-1 15,3 3 1-15,-2 1 0 16,1-3 0-16,1-1 0 0,1 1-1 16,4-2 0-16,-2 5 0 15,0-2 0-15,-2 0 1 16,2-1 1-16,-3-1-1 15,0 0 0-15,0 2 0 16,-5 0-1-16,2-2 0 16,0 0 1-16,-2 3-74 15,1-3-116-15</inkml:trace>
  <inkml:trace contextRef="#ctx0" brushRef="#br0" timeOffset="-43116.35">18476 3902 644 0,'1'-1'302'16,"7"1"-120"-16,-2 0-24 16,-5 4-39-16,2 4-12 15,-7 0-18-15,0 5-9 16,-7-1-20-16,-4 2-13 0,-12 0-22 16,-8 1-4-16,-9-1-7 15,-2-2-2-15,3 3-4 16,8-4-3-1,7-1-3-15,7-2-2 0,12-4-5 16,2-2 1-16,8-2 2 16,5 0 3-16,7 0 4 15,5 1 5-15,5 5 12 16,4-1 3-16,6 7 2 16,2 3-1-16,2 4-12 15,-5-1-1-15,-4-1-4 16,-5-3 0-16,-7-7-44 15,-4-3-77-15</inkml:trace>
  <inkml:trace contextRef="#ctx0" brushRef="#br0" timeOffset="-42631.07">18019 3613 372 0,'2'6'251'15,"4"4"12"-15,2-1-97 16,4-2-16-16,4-3-9 16,2-2-11-16,4-4-9 15,0-4-7-15,-5-5-9 0,-8-4-10 16,-5-5-18-16,-7-5-10 15,-3-3-29-15,1-4-9 16,-7-12-14-16,10 0-7 16,3-9-10-16,8 1-4 15,10 7 0-15,-2 7 0 16,-1 9 1-16,-1 7-2 16,1 7-8-16,0 3-5 15,1 9-76-15,-1 3-53 0,0 7-177 16</inkml:trace>
  <inkml:trace contextRef="#ctx0" brushRef="#br0" timeOffset="-42427.99">18024 3493 736 0,'6'4'342'16,"4"-2"-115"-16,3 4-121 15,8-2-13-15,8-4-24 16,6 1-20-16,10-1-26 16,-1-4-3-16,-3 3-40 15,-5-4-83-15</inkml:trace>
  <inkml:trace contextRef="#ctx0" brushRef="#br0" timeOffset="-41864.17">18367 3542 443 0,'0'0'275'0,"2"0"-3"16,3 3-88-16,-5-3-65 15,0 0-6-15,2 9-22 16,3 9-19-16,4 30-31 16,-10-26-14-16,-2 3-14 15,1-1-2-15,1-4-2 16,0-6-2-16,1-6 0 15,0-6 0-15,4-3 2 16,2-5 1-16,3-4 0 16,4-4-1-16,1-3-4 0,1 0-2 15,-1-2-2-15,-1 3 1 16,0 2-1-16,-4 5 1 16,-3 3-1-16,-5 3 1 15,-2 7-1-15,-5 0 2 16,-2 7 1-16,-2 3 1 15,0-1 11-15,-2 3 5 16,4 0 9-16,2-3 3 16,2-2-4-16,4 0 2 0,3-4 0 15,3 1 0-15,6 0-1 16,2-2-4-16,2-2-9 16,2-2-3-16,0-3-3 15,-4-1 4-15,0-5-93 16,2 0 32-16</inkml:trace>
  <inkml:trace contextRef="#ctx0" brushRef="#br0" timeOffset="-41143.65">18176 2969 526 0,'-4'0'283'0,"-1"-2"-46"15,3 2-51-15,2 0-69 16,0 0-26-16,0 0-49 16,7 0-15-16,22 4-5 15,38 1-5-15,-17-2-9 16,6-1-1-16,-6-1-1 16,-5 3 0-16,-12-1-5 15,-8 1-4-15,-9-4-29 16,-1 0-23-16,-11-7-12 0,-8-5 5 15,-4 0 28-15,-8-1 23 16,-4-4 30-16,1 4 12 16,-2-2 21-16,1 5 7 15,6 4-5-15,2 0-10 16,11 10-30 0,1 0-11-16,10 9-9 0,8 0-3 0,4-4 7 15,4 1 2-15,-4-6 2 31,-4 1 2-31,-4 5 0 0,-7-1 28 0,-4 5 32 16,-5 1 11-16,-4 1 21 16,-2 1-22-16,-6 2-30 15,5-1-8-15,-4-1-19 16,3-1-4-16,5-3-4 16,0-4-2-16,2-2-87 15,3 0-72-15</inkml:trace>
</inkml:ink>
</file>

<file path=ppt/ink/ink7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1T07:35:42.765"/>
    </inkml:context>
    <inkml:brush xml:id="br0">
      <inkml:brushProperty name="width" value="0.05292" units="cm"/>
      <inkml:brushProperty name="height" value="0.05292" units="cm"/>
      <inkml:brushProperty name="color" value="#FF0000"/>
    </inkml:brush>
  </inkml:definitions>
  <inkml:trace contextRef="#ctx0" brushRef="#br0">1844 9276 760 0,'-8'7'170'0,"-2"12"-72"31,5 7-8-31,-8 20-4 0,2 6-13 0,-11 9-5 32,-5 1-3-32,-4-2 3 0,-2-1-1 15,3-8-2-15,15-22 2 16,0 0 4-1,-7 11 0-15,9-10-4 16,8-19 14-16,8-25-4 16,8-11-4-16,5-19-14 15,4-5-20-15,8-10-17 0,-1-2-5 16,1-2-8-16,-2 1-4 16,-5 11-2-16,-2 9 0 15,-8 11 0-15,-4 6 1 16,-2 7 0-16,-2 0 0 15,-3 6-3-15,4 2 0 16,-3 6-6-16,-1 8-1 0,4 15-1 16,3 10-2-16,8 23 8 15,6 7 0-15,6 9 2 16,0 0 3-16,4-4-1 16,-3-3 1-16,-5-7 1 0,-3-3 2 15,-8-13 1-15,5-5 2 16,-5-15-23-16,-3-7-58 15,-2-11-143-15,-6-10-150 16</inkml:trace>
  <inkml:trace contextRef="#ctx0" brushRef="#br0" timeOffset="191.18">1616 9692 715 0,'-6'-4'368'0,"-9"-6"-95"0,12 3-68 16,22 5-61-16,7 1-34 16,24 3-47-16,0 4-15 0,19 4-25 15,3 1-4-15,-1 0-87 0,1-1-106 16</inkml:trace>
  <inkml:trace contextRef="#ctx0" brushRef="#br0" timeOffset="488.54">2421 9835 838 0,'-2'0'465'16,"0"0"-57"-16,2 2-85 0,0-2-105 31,0 0-20-31,0 0-46 0,0 0-24 16,0 0-31-16,0 0-18 15,0 0-36 1,0 0-10-16,0 0 16 0,0 0-113 15</inkml:trace>
  <inkml:trace contextRef="#ctx0" brushRef="#br0" timeOffset="20353.44">2904 9198 896 0,'6'-4'400'0,"6"0"-198"16,-9-1-61-16,-1 18-70 15,-2 8-26-15,-10 35-22 16,5 20-1-16,-1 24-1 16,-3 2 0-16,5-12-7 15,2-9-1-15,5-17-3 16,9-8-10-16,7-20-218 15</inkml:trace>
  <inkml:trace contextRef="#ctx0" brushRef="#br0" timeOffset="20605.62">3405 9209 615 0,'-5'2'336'16,"-8"5"-71"-16,-6 4-87 15,-13 11-91-15,-6 4-29 16,-11 12-24-16,-3 8-6 16,0 10-7-16,0-2-3 0,13-3 3 15,9-4 1 1,15-7 5-16,12 3 4 0,13-1-3 16,10 0-5-16,14-3 0 15,9-4-2-15,11-10-26 16,2-1-115-16</inkml:trace>
  <inkml:trace contextRef="#ctx0" brushRef="#br0" timeOffset="20904.44">3710 9750 812 0,'-16'9'365'16,"-14"15"-181"-16,-6-2-43 15,9-3-49-15,-1-3-28 16,4-16-23-16,2-8-4 16,-1-15-8-16,2-4-6 15,10-3-12-15,1 1-7 16,14 2-11-16,5 1-8 0,12 11 1 16,-2 5 2-16,1 11 12 15,1 8 10-15,-5 13 8 16,7 7 4-16,-2 8 2 15,2 6-1-15,2-3-5 16,-1 0-4-16,4-9-123 16,2-8-182-1</inkml:trace>
  <inkml:trace contextRef="#ctx0" brushRef="#br0" timeOffset="21238.79">3849 9677 819 0,'2'-2'380'0,"11"-3"-162"15,6 4-63-15,15 1-79 16,5 4-17-16,-1-3-23 0,6 2-7 16,-5-4-9-1,-3-2-4-15,-3-3-6 0,-9-2-40 16,-8 1-91-16,-6-1-36 0,-16 4-56 15,-9 1 32-15,-15 3 88 16,-2 3 39-16,5 4 63 16,4 1 17-16,12 7 32 15,7-1 6-15,2 2 17 16,3 3 7-16,7 3 8 31,-1 1 3-31,6 3-17 0,-2 2-13 0,-2-5-37 16,2 1-13-16,1-5-178 31</inkml:trace>
  <inkml:trace contextRef="#ctx0" brushRef="#br0" timeOffset="21525.54">4539 9724 795 0,'-2'9'377'15,"-5"8"-149"-15,-1 5-52 0,-5 5-76 16,2 1-32 0,-7-3-40-16,2-3-5 0,-1-11 0 15,-5-9-2-15,2-11-16 16,-1-9-7-16,3-13-13 0,2 0 0 16,11-1-1-1,5 2-5-15,12 8-9 0,9 9 1 16,8 13 15-1,-2 7 8-15,1 16 10 0,-2 5 2 16,-1 11-5 0,2 4-1-16</inkml:trace>
  <inkml:trace contextRef="#ctx0" brushRef="#br0" timeOffset="21882.29">4634 9519 959 0,'12'-22'437'0,"7"-12"-200"15,17 0-103-15,4 5-30 16,6 15-44-16,0 4-18 0,-2 22-26 16,-5 11-1-1,-12 15-4-15,-8 5-1 16,-6 10 3-16,-4 0-1 0,3-1 0 15,0 2-1-15,5-7-3 16,2-2 1-16,0-13-1 16,0-6 1-16,-8-17 7 15,-5-10 5-15,-8-17 3 16,-9-4 0-16,-14-9-11 16,-3 2-11-16,-7 13-21 15,-1 8-5-15,-3 20-4 16,3 11 3-16,4 9 13 15,9 4 4-15,17-2-107 16,6-2-122-16</inkml:trace>
  <inkml:trace contextRef="#ctx0" brushRef="#br0" timeOffset="22185.03">5461 9774 483 0,'4'2'323'16,"4"8"19"-16,-6 1-81 16,-6 11-77-16,-6 3-38 0,-2 2-53 15,-2-2-25-15,-6-6-30 16,1-7-8-16,-9-10-13 16,2-7-10-1,-1-14-35-15,4-5-11 0,6-10-8 16,3 1 6-16,13 5 16 15,6 3-2-15,16 14 0 16,6 5 8-16,7 15 37 16,-4 10 21-16,-3 19 32 15,-4 4-1-15,-9 3-19 16,3-2-10-16,4-13-537 16</inkml:trace>
  <inkml:trace contextRef="#ctx0" brushRef="#br0" timeOffset="22607.17">5546 9495 721 0,'-3'-1'328'0,"1"3"-143"15,8 22-108-15,2 16-30 16,5 26-19-16,-1 15-4 16,2 15-7-16,0 6 0 15,0-14 0-15,-5-14-74 16,-2-29-302-16</inkml:trace>
  <inkml:trace contextRef="#ctx0" brushRef="#br0" timeOffset="22907.53">5574 9369 661 0,'10'-15'329'15,"12"-15"-132"-15,6 12-44 16,8 20-98-16,4 7-21 0,4 13-18 15,-5 5-5-15,-10 4-6 16,-8 1-2 0,-23-3 2-16,-11-5 4 0,-12-8 6 15,-4-6 4-15,9-7-7 0,11 1-9 16,17-4-10-16,12 2-5 16,13 3 1-16,3 5 4 15,-4 5 3-15,-6 5 1 16,-20 3 10-16,-7 4 7 15,-24 0 12-15,-8-2 3 16,-10-9 1-16,3-5-5 16,12-8-74-16,11-2-80 15</inkml:trace>
  <inkml:trace contextRef="#ctx0" brushRef="#br0" timeOffset="23378.6">6295 9662 711 0,'-8'9'343'15,"-11"13"-130"-15,-6 6-46 16,-7 2-67-16,-2 1-22 0,2-4-30 16,2-7-9-16,5-13-7 15,2-6-1-15,3-14-10 16,5-8-9-1,2-9-19-15,8-4-10 0,6 4-9 0,5 3-1 16,13 9-7-16,4 8 2 16,4 11 9-16,2 8 4 15,-7 16 15-15,1 4 5 16,1 3 6-16,0 2 1 31,9-4-1-31,-1-4 0 0,-1-10 2 0,2-12 3 16,-5-12 10-1,-4-10 7-15,-4-12 15 0,-7-3 6 0,-1-3-2 16,-5 4-5 0,-1 3-19-16,4 8-8 15,-5 11-11-15,4 6-3 0,-5 13 4 16,-4 5 0-16,2 7 3 16,1 7 0-1,-1 2-4-15,0-3 0 0,3 4-1 16,-4-1-1-16,2-5-57 15,-1-5-56-15</inkml:trace>
  <inkml:trace contextRef="#ctx0" brushRef="#br0" timeOffset="23512.38">6467 9336 1137 0,'-1'-8'502'15,"-4"-5"-283"-15,2 9-87 16,0 12-215-16,4 8-203 16</inkml:trace>
  <inkml:trace contextRef="#ctx0" brushRef="#br0" timeOffset="23709.03">6666 9643 946 0,'7'16'398'0,"8"19"-228"15,2 0-58-15,2-10-41 16,-2-3 3-16,2-14 20 16,3-4 9-16,1-13-3 15,-3-10-11-15,1-7-32 16,-4-7-19-16,-3 3-18 16,2 6-10-16,-5 1-137 15,-2 8-165-15</inkml:trace>
  <inkml:trace contextRef="#ctx0" brushRef="#br0" timeOffset="24307.72">7268 9779 637 0,'-3'-13'409'15,"-3"-7"-24"-15,-7-4-133 16,-2 0-45-16,-6 1-92 16,-2 2-45-16,-3 12-64 15,-4 5-17-15,3 11-14 16,4 8-1-16,11 7 3 16,7 6 3-16,14 0 10 15,7-1 4-15,6 1 6 16,4-4 2-16,0-5 1 15,2-8 2-15,1-11 3 16,-2-5 0-16,-3-13 5 0,1-4 0 16,-10-8 3-16,-5-2 2 15,-4 4-7-15,-10 2-2 16,2 11-9-16,-1 8-7 16,-5 7-6-16,3 6-1 15,-1 7-2-15,5 5 3 16,9 6 4-16,6 4 2 15,2-1 6-15,2-1 1 0,-3-8 4 16,3-6 5-16,7-12 9 16,0-6 3-16,5-11 4 15,2-4-5-15,-5-7-5 16,0-3-5-16,-4-1-3 16,-5 3 2-16,-6 7 7 15,-6 6 10-15,-5 14 4 16,-2 2-1-16,-2 10-8 15,1 6-11-15,0 13-8 16,1 5 0-16,-2 19 0 16,3 11 0-16,0 5 0 15,1 3 0-15,3-15 0 16,0-11 1-16,6-15-29 16,1-8-86-16</inkml:trace>
  <inkml:trace contextRef="#ctx0" brushRef="#br0" timeOffset="24449.5">7592 9922 822 0,'7'-4'345'16,"8"-2"-181"-16,16 3-127 0,7-1-12 0,12 1-297 16</inkml:trace>
  <inkml:trace contextRef="#ctx0" brushRef="#br0" timeOffset="24748.8">8141 9735 689 0,'-9'-14'418'15,"-8"-13"-43"1,0 4-205-16,0 5-58 0,-3 6-82 16,2 7-26-16,-1 8-26 15,2 3-8 1,9 9 2-16,4-1 3 0,13 8 8 0,6-2 5 15,4-2 8-15,0-1 4 16,-9-9 6-16,-5-1 1 16,-10-2-1-16,-8-4 0 15,-7-1 2-15,-6 0 11 16,3-1 29 0,5 2 3-16,13 4 6 0,9 5 1 15,14 2-7-15,7 1-1 0,9 2-5 16,5-3-12-16,2 1-19 15,0-3-26-15</inkml:trace>
  <inkml:trace contextRef="#ctx0" brushRef="#br0" timeOffset="25296.44">9047 9784 556 0,'2'-1'306'15,"4"-3"-63"-15,0-2-45 0,6-3-66 16,1-2-17-16,0-4-6 31,-2 0 5-31,-8-2-6 16,-13 1-19-16,-14 2-35 0,-9 5-19 0,-16 6-22 16,9 5-1-1,0 9-10-15,5 4-1 0,17 9-3 16,5 2 0-16,16 4 5 15,14 0 3-15,14-6 2 16,3-5 1 0,7-7 1-16,-6-9-3 0,-5-7-95 0,-4-7-85 15</inkml:trace>
  <inkml:trace contextRef="#ctx0" brushRef="#br0" timeOffset="25410">9047 9510 1013 0,'-9'-9'497'0,"-7"-12"-199"0,5 5-104 16,13 9-150 0,8 0-67-16,8 9-322 15</inkml:trace>
  <inkml:trace contextRef="#ctx0" brushRef="#br0" timeOffset="25823">9194 9644 897 0,'7'4'363'0,"19"6"-223"16,6-1-25-16,7 0-34 15,5-3-11-15,-2-4-25 16,-4-1-15-16,-5-1-12 0,-6-2-2 16,-16 1 1-16,-7 1-4 15,-16 0-4-15,-9 3-4 16,-11 4-5-16,-1 4-3 15,5 5-5-15,6 7-1 16,13 4-3-16,1 6 1 16,10 1 14-16,0 1 7 0,11-4 13 15,9-3 2 1,3-16 2-16,10-6-1 0,4-11-4 16,-4-11 0-16,1-9-4 15,0-4-1-15,-7-5 1 16,-2 0-3-16,-12 6 39 15,-5 8 14-15,-7 8 24 16,-3 6 6-16,2 11-38 16,-1 4-13-16,3 13-27 15,2 6-5-15,1 10-5 16,-5-4 0-16,11 7-39 16,4-3-139-16</inkml:trace>
  <inkml:trace contextRef="#ctx0" brushRef="#br0" timeOffset="26247.29">10319 9683 613 0,'5'-4'320'15,"11"-1"-71"1,13 4-86-16,20-1-58 0,11 0-21 16,13 2-33-16,-1 2-13 15,-16 0-18-15,-11 1-5 16,-22 2-55-1,-12-2-77-15,-9 3-206 0</inkml:trace>
  <inkml:trace contextRef="#ctx0" brushRef="#br0" timeOffset="26368.66">10634 9694 251 0,'-4'3'223'16,"-5"0"54"-16,3 4-47 16,2 8-64-16,2 2-27 15,2 10-35-15,1 4-17 16,4 3-39-16,3 1-16 15,6-4-11-15,1-4-101 16</inkml:trace>
  <inkml:trace contextRef="#ctx0" brushRef="#br0" timeOffset="26630.59">11081 9743 939 0,'-17'-12'443'15,"-9"-6"-174"-15,1-1-128 0,1 7-46 16,4 6-57-16,1 6-28 16,2 14-33-16,2 3-5 15,9 10 5 1,6 1 5-16,15 5 15 0,6-1 6 16,11-4 12-16,3-5 9 15,-1-14 13-15,-4-9 9 16,-10-14 24-16,-11-9 0 15,-21-7-11-15,-15-2-14 0,-23 0-201 16</inkml:trace>
  <inkml:trace contextRef="#ctx0" brushRef="#br0" timeOffset="27834.76">11711 9638 760 0,'9'-3'375'15,"4"-6"-147"-15,1 8-55 0,-1 11-93 16,-3 2-26 0,3 14-21-16,-5 1-5 15,-8 8-8-15,-5 5-4 0,-8 4-6 16,-3-3-3-16,5-8-18 0,3-7-17 15,5-15-19 1,6-10 1-16,4-16 12 0,1-9 14 0,8-8 17 16,-2-2 0-16,8 6 3 31,2 2 3-31,-2 4 9 16,3 3 2-16,-8 3 11 15,-3 4 6-15,-9 6 1 16,-5 0-5-16,-12 8-16 15,-2 6-10-15,-3 11-10 16,1 2-1-16,7 4-1 16,9 1 1-16,14 0 7 15,7 1 3-15,14-3 6 16,2-7 3-16,2-8-1 16,0-9 0-16,-4-5-45 15,-9-5-61-15,-9-10-109 0,-5 0-30 16,-6-7 32-16,1-2 62 15,-2-3 182-15,-2 3 77 16,-3 4 100-16,-3 6 28 16,-2 15-57-16,0 5-41 15,5 17-79-15,0 6-29 16,2 11-14-16,1 6-6 0,2-1-6 16,6 4-3-16,2-7-57 15,1-7-134-15</inkml:trace>
  <inkml:trace contextRef="#ctx0" brushRef="#br0" timeOffset="28112.08">12381 9644 626 0,'-1'-11'375'0,"-4"-6"4"15,3 8-148-15,-3 12-119 0,-2 11-42 16,0 21-72-16,-1 7-9 16,8 23 11-16,0 10 1 15,3 2 4-15,1-4 2 16,-3-20 2-16,5-16 1 16,-2-20 2-16,0-4 5 0,4-20-33 15,-1-5-55-15,-2-21-139 16,-3-11-117-16</inkml:trace>
  <inkml:trace contextRef="#ctx0" brushRef="#br0" timeOffset="28385.98">12293 9479 639 0,'0'-15'329'15,"4"-20"-98"-15,13 19-64 16,6 10-35-16,16 9-47 16,3 8-28-16,-3 8-39 15,-7 0-7-15,-19 3-4 16,-13-2 2-16,-20 4 4 15,-6-6 3-15,-4-1 0 16,7-6-4-16,13-9-14 16,12 4-4-16,19-5-5 15,7 4-1-15,15 6 9 0,-4 1 1 16,-2 9 0 0,-2 4 1-16,-23-1 5 15,-7 3 6-15,-18-5 8 16,-15-4 4-16,-11-1-1 15,-3-3-1-15,6-6 0 0,6-3-65 16,17-5-307-16</inkml:trace>
  <inkml:trace contextRef="#ctx0" brushRef="#br0" timeOffset="28786.04">12669 9727 575 0,'1'-8'341'0,"1"-7"-42"16,2 5-64-16,-3 7-94 16,-1 3-42-16,1 8-46 15,-2 4-18-15,0 7-16 16,1 2 1-16,2 1-4 16,0-3-1-16,7-5 2 0,5-3 1 15,2-10 6-15,1-2-1 16,2-7 1-1,-2-10-2-15,-1-1-5 0,-2-3-1 16,-7 1-5-16,0 7-4 16,-7 6-11-16,-5 7-5 15,0 6-4-15,0 5-1 16,5 7 6-16,5 1 3 0,12 0 5 16,2-1 1-16,9-1 12 31,-1-4 3-31,3-6 17 0,-1-6 7 15,-7-6 4 1,-3-4 0-16,-15-7-15 16,-4 1-31-16,-11-7-159 0,-5 0-132 0</inkml:trace>
  <inkml:trace contextRef="#ctx0" brushRef="#br0" timeOffset="28892">12915 9545 869 0,'-1'-8'458'0,"-1"-3"-136"16,0 4-88-1,4 1-144-15,4 6-50 0,9 4-156 0,6 7-166 16</inkml:trace>
  <inkml:trace contextRef="#ctx0" brushRef="#br0" timeOffset="29324.69">13104 9667 583 0,'21'-1'348'15,"11"-3"4"-15,11 1-194 0,8 3-34 16,4 2-38 0,-4-2-29-16,-8 0-29 0,-13-1-9 15,-16-3-3 1,-6 1 4-16,-11 0 1 0,-7 3-1 16,-9 2-5-16,-5 0-7 0,-2 11-10 15,1-1-4 1,4 7-4-16,4 4 0 15,8 4 3 1,2 0 5-16,11 2 6 16,8 0 7-16,7-8 9 0,8-4 2 15,2-14 2-15,3-3-2 16,3-11-5-16,0-8-1 16,3-5-4-16,-3-4 0 15,-6-3 2-15,-7 0-1 16,-12 5-2-16,-3 5 6 15,-8 9 15-15,-2 11 1 16,2 9 0-16,-3 6-8 0,5 14-18 16,-3-3-3-1,5 6 0-15,2 3 1 0,2-4-3 16,11-1-1-16,0-9-93 16,11-4-117-16</inkml:trace>
  <inkml:trace contextRef="#ctx0" brushRef="#br0" timeOffset="29616.51">14037 9760 426 0,'-4'-8'299'0,"-2"-6"43"15,1-2-71-15,-6 1-70 0,-3 1-28 16,-5 0-54-16,-7 4-28 15,-4 4-45-15,0 5-19 16,2 8-25-16,1 5-5 16,10 8-6-16,9 6 2 15,13 3 5-15,12 4 4 16,13-5 14-16,5-5 6 16,8-12 13-16,1-5 6 15,-5-16 11-15,-7-9 3 16,-18-8-8-16,-8-6-8 15,-22 2-140-15</inkml:trace>
  <inkml:trace contextRef="#ctx0" brushRef="#br0" timeOffset="30966.43">3208 10576 642 0,'-17'-4'334'0,"-11"-2"-111"0,-8-5-59 15,2 7-28-15,0 3-63 16,5 2-30-16,13 12-44 15,-3-2-17-15,14 7-8 16,13 3 1-16,9 0 13 0,8 0 10 16,17-3 8-16,-5-3 4 15,-1-5 1-15,-4-2 1 16,-18-5 11 0,-9-3 2-16,-15 0-3 0,-10-1-2 15,-13 0-12 1,-5 0-3-16,1 2-3 15,5 1-5-15,10 6-10 0,6 5-4 16,13 6-4-16,6 3 3 16,12 4 6-1,6-2 4-15,3-8 7 16,6-3 2-16,4-12 6 0,1-2 7 16,-1-8 9-16,-4-5 3 15,-10-4 0-15,1 1-4 16,-4 4-10-16,-3 5-3 15,-1 8-9-15,-8 3 0 16,-1 12 0-16,-2 3-1 16,-1 6 4-16,4 4 1 0,-4-8 3 0,-1-7 4 15,-3-11 10 1,-2-6 1-16,2-13-3 16,4-4-4-16,6-8-14 15,2-5-2-15,6-1-7 16,2-1-3-16,10 6-6 15,1 4 3-15,2 12 20 16,-5 6 8-16,-5 13 27 0,-6 8 7 16,-8 10-1-16,-1 6-1 15,-5 6-16-15,-4 2-7 16,8 2-11-16,1-2-5 16,3-7-49-16,3-8-57 15,-1-14-266 1</inkml:trace>
  <inkml:trace contextRef="#ctx0" brushRef="#br0" timeOffset="31128.51">3605 10694 521 0,'7'-12'298'0,"6"-6"-9"0,3 4-15 16,-4 14-75-16,-2 12-40 16,-7 14-91-16,0 10-11 0,-3 9-8 15,0 2-7-15,8 0-17 16,7-3-10-1,9-11-94-15,7-16-94 16</inkml:trace>
  <inkml:trace contextRef="#ctx0" brushRef="#br0" timeOffset="31441.41">3832 10672 466 0,'11'-8'307'16,"11"-2"-7"-16,10 4-134 16,-1-1-27-16,7 4-46 15,0-2-14-15,-3 0-30 16,-3 4-15-16,-12 1-13 16,-12 0 2-16,-15 6 9 15,-6 3 3-15,-10 7 3 16,-3 2-5-16,0 3-18 15,5 1-6-15,13 5-10 0,4 2-1 16,12 2 1-16,6 1 1 16,10-3 2-16,2-3 2 15,4-6-2 1,3-5-4-16,1-8-136 16,5-6-95-16</inkml:trace>
  <inkml:trace contextRef="#ctx0" brushRef="#br0" timeOffset="31680.57">4506 10809 553 0,'0'-1'350'0,"1"1"-9"16,-3 6-69-16,0-6-111 16,-10 1-39-16,-45 46-63 15,22-32-22-15,5-10-19 16,-3-5-6-16,7-10-14 16,7-5-8-16,10-6-13 15,3-2-2-15,11 3 0 16,5 1 1-16,9 7 5 15,6 5 10-15,4 11 22 16,2 9 14-16,-7 19 22 16,-2 7 4-16,-7 6-3 15,-2 1-5-15,-4-9-2 16,4-8-89-16</inkml:trace>
  <inkml:trace contextRef="#ctx0" brushRef="#br0" timeOffset="32145.15">4529 10691 890 0,'0'-11'423'16,"8"0"-192"-16,6 8-79 15,17 29-88-15,11 14-35 0,15 25-15 16,9 13-4-16,-5 2-1 15,-6-2-1-15,-18-15-130 16,-15-11-120-16</inkml:trace>
  <inkml:trace contextRef="#ctx0" brushRef="#br0" timeOffset="32326">4914 10780 961 0,'-8'-1'415'0,"-11"4"-222"16,1 6-54-16,-14 14-71 16,-2 8-21-16,-8 16-29 15,-3 6-8-15,1 4-6 0,3 0-2 16,8-7-85-16,4-3-98 16</inkml:trace>
  <inkml:trace contextRef="#ctx0" brushRef="#br0" timeOffset="32614.38">5081 10774 657 0,'-1'-9'384'16,"0"-7"-26"-1,-2 15-242-15,-2 5-34 16,-9 16-51-16,2 10-15 0,-2 12 0 16,11 4-3-1,10-1-2-15,6-4 2 16,17-12 7-16,1-6 10 0,13-13 12 0,-1-4 0 16,-5-2-2-16,-3-8-8 15,-14-2-9 1,-4-9-2-16,-10-14-50 15,-5 1-78-15</inkml:trace>
  <inkml:trace contextRef="#ctx0" brushRef="#br0" timeOffset="32738.65">5226 10587 899 0,'-2'-6'455'16,"-6"-4"-165"-16,6 3-165 15,4 8-58-15,5 5-112 16,3 4-137-16</inkml:trace>
  <inkml:trace contextRef="#ctx0" brushRef="#br0" timeOffset="32927.43">5367 10715 855 0,'11'12'385'0,"10"21"-186"0,0 5-49 16,-1 6-75-16,0-1-24 0,3-5-28 15,-3-8-4 1,0-18 32-16,-5-10 16 16,-3-13 9-16,1-10 1 15,0-14-33-15,-3-3-19 16,-1-4-105-16,0 2-150 16</inkml:trace>
  <inkml:trace contextRef="#ctx0" brushRef="#br0" timeOffset="33340.96">5993 10697 694 0,'-15'-9'364'0,"-18"-6"-95"16,1 1-83-16,13 11-106 15,-2 2-30-15,6 4-44 16,5 5-8-16,6 5-5 16,10 4 2-16,9 4 6 15,7 2 5-15,-6-6 3 16,2-2 1-16,0-5 1 0,-3-6 1 16,-5-3 4-16,-8 1 4 15,-4-4 0-15,-13-2-1 16,-6 1-4-16,-2-1-4 15,-8 4 2-15,5 1 6 16,6 6 4-16,7 3-1 16,10 3-3-16,8 5-5 15,10 1-4-15,5 3 2 16,11-1-1-16,-2-4 1 16,8-3-4-16,-2-3-2 0,2-6-106 15,3-5-131-15</inkml:trace>
  <inkml:trace contextRef="#ctx0" brushRef="#br0" timeOffset="34047.04">6155 10685 669 0,'0'-3'330'15,"0"-2"-144"-15,12 2-47 0,8 2-31 16,11 1-49-1,4 0-15-15,9 5-13 16,-2-2-3-16,-8 0-7 16,-8-3-1-16,-12 0 2 0,-7-3 4 15,-12 1-1-15,-2 2-4 16,-13-2-6 0,-2 2-5-16,1 4-5 0,-4 2-4 15,6 9-9-15,4 2-5 16,8 5 1-16,6 4 2 15,6 2 6-15,7 1 2 0,4-3 1 16,6-1 0 0,7-10-8-16,2-5-20 15,10-10-42-15,4-8-6 0,4-8 7 16,2-3 20-16,0-6 46 16,-1 2 9-16,-11 5 40 15,-6 4 17-15,-18 13 12 16,-14 1 7-16,-16 10-23 15,-10 6-14-15,-9 4-13 16,-1 3-10-16,4-2-11 16,1-4-2-16,5-16-9 15,2-4-9-15,2-17-8 16,5-7-1-16,8 0 3 16,3-1 6-16,10 6-7 15,6 7-5-15,4 7-11 16,6 7-4-16,-1 12 9 15,4 7 4-15,6 11 14 16,3 3 9-16,8 0 5 16,0-2 4-16,-2-12 2 0,-3-7 1 15,-5-11 6-15,-7-7 1 16,-2-10 2-16,-1-3-1 16,-7-12-2-16,1 1 1 15,-2 1-6-15,-3 2-4 16,-2 13-11-16,-1 5-4 15,-6 12 20-15,-1 9 8 16,0 11 20-16,5 9 3 0,6 6-13 16,4 1-5-1,6-7 16-15,3-6-91 0</inkml:trace>
  <inkml:trace contextRef="#ctx0" brushRef="#br0" timeOffset="34472">7759 10628 977 0,'0'-2'455'0,"0"-1"-224"16,-2 3-64-16,2 0-99 0,2 6-33 15,9 24-9-15,22 73 3 16,-22-22 0 0,2 7-1-16,-7 0-6 15,-3-9-8-15,-3-17-145 0,-3-12-120 16</inkml:trace>
  <inkml:trace contextRef="#ctx0" brushRef="#br0" timeOffset="34823.82">7877 10944 809 0,'12'-3'366'0,"8"-2"-159"16,13 5-137-16,9 1-37 15,4 2-23-15,5-1-3 16,0-2-5-16,-5-4 0 0,-6-4 2 16,-9-1 3-1,-15-5 15-15,-4 2 23 16,-10-8 30-16,-2-1 13 0,-8-3 12 0,-6-1-10 16,-8 5-23-16,-3 3-15 15,-4 11-30-15,0 6-12 16,5 9-17-1,3 7-3 1,18 11-2-16,6 5 1 0,20 3 5 16,13 2 3-16,9-11 7 0,-5-6 0 15,-4-11 2-15,-8-9 2 16,-18-12-75 0,-5-7-91-16</inkml:trace>
  <inkml:trace contextRef="#ctx0" brushRef="#br0" timeOffset="34929.23">8195 10504 743 0,'3'-1'342'0,"7"-4"-167"15,2 8-60-15,3 2-77 0,4 8-57 0</inkml:trace>
  <inkml:trace contextRef="#ctx0" brushRef="#br0" timeOffset="35113.69">8357 10740 866 0,'6'13'427'0,"-1"6"-174"16,11 13-73-16,0 2-42 15,8 3-63-15,1-4-24 16,-4-8-9-16,1-8 23 16,-5-17 22-16,0-4 1 15,0-15-14-15,-1-9-27 16,-2-4-31-16,-2-5-11 0,-3 7-141 15,-1 2-153-15</inkml:trace>
  <inkml:trace contextRef="#ctx0" brushRef="#br0" timeOffset="35408.41">8952 10815 642 0,'-10'-14'372'16,"-5"-10"-83"-16,-8-3-86 15,3 3-46-15,9 19-84 16,5 1-39 0,0 2-45-16,-20-1-13 0,12 20-2 0,-2 6 5 15,20 10 13-15,10 2 5 16,4-2 4-16,6 1 3 15,-4-10 8-15,5-7 10 16,-6-17 35-16,-5-7 10 16,-8-15 4-16,-5-8 4 15,-4-4-214-15</inkml:trace>
  <inkml:trace contextRef="#ctx0" brushRef="#br0" timeOffset="35997.13">9810 10653 755 0,'-6'-9'406'16,"-6"-4"-117"-16,-13 6-117 15,-1 4-44-15,-6 13-78 16,2 9-26-16,7 12-26 16,9 7-4-16,18 5 0 0,10 0 1 15,17-5 6-15,7-4 6 16,-1-14 8-16,-3-7 6 16,-11-13 16-16,-5-10 7 15,-10-6 10-15,-5-1-5 16,-10-4-16-16,-12 3-12 15,-4 0-16-15,-1 5-32 16,4 5-170-16</inkml:trace>
  <inkml:trace contextRef="#ctx0" brushRef="#br0" timeOffset="36201.66">9997 10695 885 0,'18'0'356'0,"26"0"-239"16,5-1-20-16,2 1-44 15,0 1-19-15,-12-1-17 16,-8-1-3-16,-13-1-61 16,-11-1-68-16</inkml:trace>
  <inkml:trace contextRef="#ctx0" brushRef="#br0" timeOffset="36327.24">10156 10681 438 0,'-1'7'324'0,"0"5"10"16,4 4-117-16,-1 5-43 15,5 2-71-15,0 2-33 16,0-2-31-16,2 0-13 0,1-2-20 16,-2-5-85-16</inkml:trace>
  <inkml:trace contextRef="#ctx0" brushRef="#br0" timeOffset="36798.16">10647 10838 719 0,'-5'-13'350'16,"-7"-13"-114"-16,-6-2-28 0,-9-2-62 15,-1 6-26-15,-3 4-58 0,1 8-29 16,5 12-38-16,0 2-15 16,8 12-6-1,2 6 1-15,11 5 10 0,4 4 8 16,11 0 3 0,5-2 2-16,7-8 3 15,3-7 2-15,2-11 5 0,2-7 2 16,3-7 6-16,-4-6 1 15,-5-4 2-15,-3 0 1 16,-9 0 5-16,2 1-2 16,-8 9-5-16,1 4-5 0,0 9-13 15,-5 9-2 1,7 10-2-16,-1 1 1 0,0 10 2 16,3-3 1-16,-2-1 2 15,1-1 1-15,0-10 3 16,-5-6 21-16,1-8 40 15,-1-7 8-15,5-9 16 16,4-4-18-16,2-9-34 16,-1 4-12-1,-2 0-88-15,-5 2-106 16</inkml:trace>
  <inkml:trace contextRef="#ctx0" brushRef="#br0" timeOffset="37354.05">11866 10734 504 0,'0'5'257'0,"-7"8"-36"15,-5 0-49 1,-10 8-29-16,-2 2-23 0,0-1-55 0,-4-1-22 16,4-8-21-16,-6-9-7 15,-2-10-10-15,1-9-1 16,-1-12 0-16,6-3 1 31,10 0 4-31,4 0 3 0,15 6 4 0,8 3 1 16,13 12 17-1,4 4-1-15,3 15 2 16,-2 9 3-16,-7 9-10 16,-4 7-3-16,-3 9-6 15,0 2-4-15,-4-1-39 16,1-4-74-16</inkml:trace>
  <inkml:trace contextRef="#ctx0" brushRef="#br0" timeOffset="37491.93">11672 10415 1031 0,'-3'-8'429'16,"4"-2"-282"-16,0 3-77 15,14 14-130-15,4 5-155 16</inkml:trace>
  <inkml:trace contextRef="#ctx0" brushRef="#br0" timeOffset="38078.64">11930 10334 643 0,'12'0'299'16,"13"-1"-105"-16,19 5-79 15,9 1-7-15,9 2-28 16,-8 0-23-16,-16-6-32 15,-10-1-3-15,-16 0 2 16,-7-3 2-16,-10 2-11 0,-8-2-4 16,-8-1-9-16,2 2-1 15,-1-1-2-15,12 3-6 16,7 7-9-16,-3 0-3 16,12 9 0-16,0 3 3 15,2 4 8-15,2 4 2 16,-1-1 4-16,-2-1 2 15,-6-2 1-15,0-4 3 0,-9-4 3 16,-3-2 3-16,2-6 3 16,-1 1-1-16,5-2-8 15,6 3-6-15,3 8-7 16,2 8-1-16,5 15 3 16,4 10 1-16,-1 16 5 15,-2 3 3-15,-12-5 9 16,-7-7 6-16,-11-17 11 15,-7-15 3-15,-6-13 6 16,4-9 4-16,-5-13-4 16,6-6-2-16,8-17-14 15,5-2-15-15,16-7-30 16,6 8-19-16,12 10-58 16,-1 3-13-16,2 17-47 0,4 3-57 15</inkml:trace>
  <inkml:trace contextRef="#ctx0" brushRef="#br0" timeOffset="38482.48">12668 10846 584 0,'4'-8'319'16,"1"-11"-49"-16,-5-5-49 16,-9-1-66-16,-1-1-25 15,-11 4-56-15,0 4-24 0,-2 11-41 16,-3 4-16-16,4 9-24 15,-1 3-7-15,9 8 3 16,5 3 7-16,9 4 14 16,8 1 9-16,9-4 8 15,3-3 5-15,3-10 8 16,-3-8 5-16,2-10 7 16,-1-2 8-16,-3-7 19 15,2 0 2-15,-3-2-3 16,2 1-10-16,-7 6-29 15,3 9-7-15,-8 7-7 0,1 5-1 16,1 10 3-16,-4 3 1 16,8 1 4-16,1 2 4 15,5-7 26-15,0-5 21 16,-2-11 15-16,3-2 4 16,-2-8-19-16,-2-7-18 15,-4 0-18-15,-2 0-2 0,-7-2-144 16,-1 2-132-16</inkml:trace>
  <inkml:trace contextRef="#ctx0" brushRef="#br0" timeOffset="38793.01">13354 10765 857 0,'-3'4'403'15,"-7"9"-170"-15,1 0-59 0,-6 1-89 16,-4-2-24-16,-2-4-31 16,-5-5-7-16,0-7-15 15,2-4-25-15,2-8-57 0,2-4-16 16,5-1-1-16,4 0 21 16,6 3 37-16,9 4 7 15,8 6-6-15,9 5 12 16,3 6 50-16,4 6 27 15,-3 10 57-15,-3 3 16 16,0 11-8-16,-2 1-12 0,4 1-45 16,0-1-26-16,0-15-115 31</inkml:trace>
  <inkml:trace contextRef="#ctx0" brushRef="#br0" timeOffset="39211.36">14033 10590 574 0,'-2'-1'342'0,"5"10"-4"0,10 6-157 0,17 18-91 16,9 9 1-1,0 3-12-15,0 5-11 0,-3-4-24 32,-5-5-12-32,-4-14-63 0,-6-7-107 0</inkml:trace>
  <inkml:trace contextRef="#ctx0" brushRef="#br0" timeOffset="39366.03">14431 10553 1086 0,'-11'5'474'16,"-17"9"-256"-16,-9 7-67 16,-14 11-96-16,-1 5-17 15,4 4-17-15,0 3-8 0,16-1 1 16,1-8-79-16,15-10-267 15</inkml:trace>
  <inkml:trace contextRef="#ctx0" brushRef="#br0" timeOffset="39561.43">14654 10363 893 0,'-5'-19'501'0,"-6"-15"-83"16,-6 12-203-16,-7 22-147 16,-2 12-36-16,-6 19-27 15,9 12-11-15,5 11-71 0,3 2-89 16</inkml:trace>
  <inkml:trace contextRef="#ctx0" brushRef="#br0" timeOffset="39733.92">14643 10623 911 0,'3'1'386'0,"2"7"-203"16,5 8-60-16,7 9-48 16,8 9-16-16,7 4-30 15,0 0-10-15,-3-4-58 16,-9-7-101-1</inkml:trace>
  <inkml:trace contextRef="#ctx0" brushRef="#br0" timeOffset="39889.94">14877 10676 919 0,'-33'11'386'0,"-24"5"-214"16,4 8-108-16,0-2-23 15,11 1-23-15,9 3-18 16,4-10-211-16</inkml:trace>
  <inkml:trace contextRef="#ctx0" brushRef="#br0" timeOffset="40137.39">15135 10900 1278 0,'1'4'624'0,"-1"-1"-215"0,1 1-215 16,-1-4-44-16,0 0-53 16,0 0-13-16,0 0-23 15,0 0-8-15,-1 0-12 16,1 0-7-16,0 0-17 15,0 0-6-15,0 0-13 16,0 0-70-16,0 1-394 16</inkml:trace>
  <inkml:trace contextRef="#ctx0" brushRef="#br0" timeOffset="44046.28">2908 12184 308 0,'-5'0'158'0,"-6"1"-34"15,2 0-19-15,4 0-19 16,3 0-4-16,3-1-4 16,-1-1 4-16,0 0 30 15,0 0 13-15,4-3 8 16,14 2-5-16,35-51-31 15,-29 25-7-15,0-12-22 16,3-4-5-16,-7-15-5 16,-3-5-10-16,-3-2-4 15,3 3-6-15,-7 15-20 0,-2 14-9 16,-4 14-7-16,-6 7-1 16,-2 10-2-16,-1 5-2 15,-1 13-6-15,4 8-3 16,3 25 3-16,7 12 1 15,11 17 4-15,6 5 3 16,11-7 2-16,1-10 1 0,0-15 1 16,-4-11-9-16,-10-16-92 15,-3-6-60-15</inkml:trace>
  <inkml:trace contextRef="#ctx0" brushRef="#br0" timeOffset="44202.34">2941 11890 438 0,'4'5'297'16,"10"8"5"-16,14 7-139 15,7 0-19-15,19 6-71 16,0-3-27-16,9-6-25 16,-5-2-3-16,-11-3-160 15</inkml:trace>
  <inkml:trace contextRef="#ctx0" brushRef="#br0" timeOffset="44335.14">2850 11823 686 0,'-6'-1'321'16,"-5"-1"-158"-16,10 2-49 16,17 7-83-16,9 5-18 15,20 3 6-15,5 3-100 16</inkml:trace>
  <inkml:trace contextRef="#ctx0" brushRef="#br0" timeOffset="44665.5">3589 12128 747 0,'15'0'357'16,"14"1"-148"-16,4-1-97 15,0 0-27-15,-6-3-17 16,-1-1 3-16,-11-4-2 16,-6-8-3-16,-7 0-22 15,-6-5-13-15,-17-3-21 16,-8 1-9-16,-15 6-15 0,-1 3-5 16,4 19-4-16,5 10-1 15,13 11 2-15,7 4 2 16,14 3 4-16,2 3 4 15,11 5 14-15,8 0 12 16,2 2 10-16,5-2 2 16,-3-7-2-16,2-4-8 15,-3-12-62-15,-2-6-124 16</inkml:trace>
  <inkml:trace contextRef="#ctx0" brushRef="#br0" timeOffset="44978.72">4321 12083 591 0,'5'4'332'0,"-3"7"-65"16,-3 1-57-16,-16 6-81 16,-10 2-31-16,-7-1-38 15,-7-2-18-15,1-4-16 16,4-6-6-16,6-9-11 15,6-3-13-15,3-11-18 16,3-3-5-16,5-4-2 0,2 4 7 16,13 6-9-16,4 4 0 15,9 9 28-15,7 3 15 16,-1 8 43-16,8 9 16 16,2 5-2-16,-2 2-5 15,-6 1-18-15,5 0-10 16,-3-7-63-16</inkml:trace>
  <inkml:trace contextRef="#ctx0" brushRef="#br0" timeOffset="45679.51">5481 12167 422 0,'0'-7'292'15,"0"-3"14"-15,-2-5-118 16,-1 0-16-16,-8-2-47 16,-6-3-18-16,-6 2-48 15,-4 3-21-15,-4 4-27 16,-4 11-11-1,-3 10-16-15,5 7-4 0,6 11-1 0,9 0 3 16,16 5 10-16,5-3 1 16,17-3 3-16,4-5 1 15,9-9 1 1,2-3 3-16,-3-11 7 0,-6-6 2 16,-9-4 3-1,-1-3 1-15,-9-2-2 0,1 2-2 16,-8 5-9-1,0 2-5-15,2 8-5 0,-1 6 0 0,9 7 5 16,1 2 4-16,5 1 3 16,10 0 1-1,2-5-91 1,1-3-202-16</inkml:trace>
  <inkml:trace contextRef="#ctx0" brushRef="#br0" timeOffset="46148.03">5119 11801 663 0,'4'-3'280'16,"9"-3"-132"-1,8 2-23-15,22 4-7 0,12 0 4 0,13 7-26 16,-1 0-14 0,1 2-28-16,-6 2-18 0,-10-6-12 15,-2 0-5-15,-20-5-5 32,-8-2 3-32,-17-3 0 0,-5-2-3 0,-12-1-8 15,-4 0-6-15,-1-1-3 16,0 3-6-16,2 0-11 15,1 3-7 1,0-3-10-16,5 1 1 0,6 2 7 16,3 1 3-1,11 2 5-15,1 1 3 16,6 3 2 0,1 3 1-16,4 5 3 0,2 4 3 0,-2 5 16 0,-7-1 11 15,-11-1 28-15,-9-3 16 31,-20-3 5-31,-6-4-3 0,-4-7-21 16,3-2-6 0,20-7-247-16</inkml:trace>
  <inkml:trace contextRef="#ctx0" brushRef="#br0" timeOffset="46446.82">6067 12071 672 0,'14'0'342'16,"10"2"-117"-16,20 2-84 0,6 2-18 15,10 6-65-15,-4-3-26 16,-7 2-23-16,-4 0 14 16,-15-3-162-16,-5-2-143 15</inkml:trace>
  <inkml:trace contextRef="#ctx0" brushRef="#br0" timeOffset="46618.48">6115 12171 399 0,'0'4'248'0,"5"5"42"16,9 0-43-16,20 1-9 15,10 0-17-15,11 1-68 16,3-1-30-16,-10-3-56 15,-7-5-23-15,-16 0 2 16</inkml:trace>
  <inkml:trace contextRef="#ctx0" brushRef="#br0" timeOffset="47430.31">7165 12171 443 0,'6'-8'287'16,"6"-5"-24"-16,-3-5-71 16,-3-2-29-16,-6-1-34 15,-10-2-14-15,-10 0-32 16,-9 0-16-16,-11 5-35 16,-2 6-16-16,-2 14-21 15,4 8-7 1,13 14-2-16,2 2 0 15,15 9 5-15,7 0 3 16,9-2 2-16,9 0 3 16,5-10 1-16,10-2 2 0,2-14 5 15,4-6 3-15,1-8 3 16,-9-6 3-16,-1-7-2 16,-2-2-1-16,-7-4-2 0,-5-1-1 15,-7 9-6-15,-6 6-3 16,-6 11-4-16,-2 8-2 15,0 5 0 1,0 6 3-16,8 4 0 16,0-2 1-16,12 7-1 15,6-4-1-15,8 2-103 16,1-2-206-16</inkml:trace>
  <inkml:trace contextRef="#ctx0" brushRef="#br0" timeOffset="47609.7">7367 12208 869 0,'4'2'377'16,"9"6"-207"-16,6 5-36 16,6 10-36-16,6 1-18 15,-3 7-19-15,-1 1-9 0,-9 0-24 0,-4-4 23 16,-1-2-266-16</inkml:trace>
  <inkml:trace contextRef="#ctx0" brushRef="#br0" timeOffset="47786.1">7618 12253 753 0,'-10'1'385'15,"-9"3"-96"1,-2 2-107-16,-3 3-89 0,-1 5-28 0,-5 5-40 15,-1 4-12-15,5 6-7 16,0-1-2-16,9-2-71 16,3 0-75-16</inkml:trace>
  <inkml:trace contextRef="#ctx0" brushRef="#br0" timeOffset="48113.74">7855 12118 792 0,'-4'-3'446'0,"3"2"-58"15,1-1-88-15,-1 1-118 16,0 0-53-16,1 0-83 15,0 1-28-15,0 0-166 16</inkml:trace>
  <inkml:trace contextRef="#ctx0" brushRef="#br0" timeOffset="48429.68">8244 11991 856 0,'-3'0'380'16,"-2"3"-163"-16,-1 9-152 15,-1 6-34-15,0 9-16 16,-1 1-6-16,2 4-4 15,7-10-1 1,0-11 2-16,0 1 3 16,19 29 15-16,9-4 10 0,11-8 13 15,-8-20-1-15,-4-8 10 16,-8-3-96-16</inkml:trace>
  <inkml:trace contextRef="#ctx0" brushRef="#br0" timeOffset="48618.88">8213 11906 689 0,'4'-4'383'15,"0"-4"-57"-15,3 0-98 0,0 2-101 16,-1 2-43-1,0 0-58-15,0 4-80 0</inkml:trace>
  <inkml:trace contextRef="#ctx0" brushRef="#br0" timeOffset="49076.47">8032 11551 860 0,'8'0'334'16,"17"3"-222"-16,9 2-29 15,23 5-20 1,8 3-11-16,10 2-24 0,5 0-7 0,-6 0-10 16,-10-4-1-16,-11-6 0 15,-11-1 1-15,-20-4 4 16,-6-3-3-16,-16 0-12 16,-7-7 0-1,-8-2-11-15,0-2 2 0,6 6 5 16,1 0-2-16,9 6-8 15,3 4 2 1,8 2 15-16,3 4 11 0,2 4 27 16,-2 2 9-16,-9 1 26 15,-6 1 16-15,-15-4-1 16,-7 1-6-16,-4 1-34 16,-2 0-67-16</inkml:trace>
  <inkml:trace contextRef="#ctx0" brushRef="#br0" timeOffset="65915.82">8982 12272 666 0,'1'-4'444'15,"2"-2"33"-15,-2-2-163 0,-2 2-121 16,1 4-56-16,0 2-79 16,0-1 11-16,0 1-623 15</inkml:trace>
  <inkml:trace contextRef="#ctx0" brushRef="#br0" timeOffset="66361.77">9325 11623 732 0,'1'-7'355'16,"0"-5"-116"-16,-1 5-56 15,-2 14-78-15,-3 9-25 16,3 23-48-16,1 13 1 0,2 23-2 16,7 8-3-16,0-3-4 15,2-7-7-15,1-20-23 16,-6-13-109-16</inkml:trace>
  <inkml:trace contextRef="#ctx0" brushRef="#br0" timeOffset="66659.07">9656 11936 531 0,'-4'-7'334'0,"-9"-6"2"15,0 2-93-15,-9 6-103 16,-1 4-45 0,-3 12-71-16,2 10-22 15,9 8-9-15,7 4-3 16,14 2 5-16,9-7 1 16,14-4 4-16,5-3 4 15,-2-13 8-15,4 2 0 0,-12-9 14 16,-10-2 11-16,-9-5 8 15,-14-8 0-15,-16-1-15 16,-1 2-30-16,-3 1-164 16,4 5-195-16</inkml:trace>
  <inkml:trace contextRef="#ctx0" brushRef="#br0" timeOffset="66814.55">9766 11929 690 0,'4'0'427'0,"5"0"-18"16,4 7-199-16,11 11-126 0,7 6-31 16,12 9-24-16,3 8-6 15,-5 3-13-15,-7 1-22 16,-7-2-115-16,-2-7-67 0</inkml:trace>
  <inkml:trace contextRef="#ctx0" brushRef="#br0" timeOffset="67004.14">10166 11946 774 0,'-4'-3'384'16,"-8"-2"-163"0,-6 12-47-16,-11 16-74 0,-7 7-39 15,-8 11-18-15,1 6-16 0,-4 1-16 31,11 4-4-31,7-3-59 0,5-4-117 16</inkml:trace>
  <inkml:trace contextRef="#ctx0" brushRef="#br0" timeOffset="67285.4">10283 11915 664 0,'-6'1'308'16,"-3"3"-122"-16,6 13-103 16,-2 1-21-16,8 9 5 15,8 3 8-15,2-7 15 16,8 1 6-16,4-3 4 15,1-6-9-15,2-5-21 16,-3-4-17-16,-8-7-26 16,-3-5-5-16,-5-3-46 15,-2-7-77-15,-6-13-296 16</inkml:trace>
  <inkml:trace contextRef="#ctx0" brushRef="#br0" timeOffset="67379.27">10417 11747 638 0,'-4'-7'357'16,"-4"-7"-84"-16,0 5-66 15,6 7-131-15,3 5-69 16</inkml:trace>
  <inkml:trace contextRef="#ctx0" brushRef="#br0" timeOffset="67915.44">10766 11832 601 0,'-7'-8'340'15,"-7"-5"-79"-15,-1 11-129 16,-3 3-47-16,1 7-70 16,3 4-17-16,7 6-16 15,5 0-2-15,14 7 6 16,3 0 5-16,8-4 9 15,-5-4 3-15,1-7 6 16,1-3 2-16,-9-5 2 16,-1 1 3-16,-10-6 0 0,-5-1-6 15,-7 1-9-15,-5-3-3 16,0 6-11-16,-4 3 3 16,1 5-2-16,7 5-2 15,4 4-3-15,9 3 1 16,9 0 2-16,2-1 5 15,6-7 8-15,4-3 4 16,5 0 14-16,2-7 3 0,2 1 4 16,-3-4 0-16,-2-11-2 15,4-1 7 1,-7-9 28-16,0-3 14 0,-9-5 41 16,-3-1 10-16,-8 7-13 15,-2 3-10-15,-6 15-43 16,2 7-19-16,-1 16-20 15,0 3-7-15,5 9-4 16,2-1-1-16,4 1-1 16,2-6-4-16,3-4-95 15,2 0-129-15</inkml:trace>
  <inkml:trace contextRef="#ctx0" brushRef="#br0" timeOffset="68266.69">11724 11939 633 0,'-5'-13'385'15,"1"-7"-61"-15,-10-3-121 16,3 5-52-16,-5 7-83 16,-8 4-34-16,0 13-43 15,-2 7-17-15,7 16-1 16,7 5 5-16,17 4 17 16,7-6 9-16,12-10 12 0,6-4 10 15,5-10 28-15,-3-5 15 16,-11-9 36-1,-2-6 5-15,-13-9-15 0,-2-4-19 16,-4-5-74 0,-2-1-87-16</inkml:trace>
  <inkml:trace contextRef="#ctx0" brushRef="#br0" timeOffset="68909.24">12499 11792 732 0,'-15'-13'348'0,"-8"-18"-138"0,8-3-60 0,21-4-86 15,15 3-23-15,21 9-28 16,5 7-7-16,6 16-2 16,0 10 1-16,-9 21 0 15,-13 4 2-15,-21 11 5 16,-14 6 0-16,-30 6-1 16,-11 4-1-16,-8-4-2 15,0-8-1-15,16-16 2 16,12-9-1-1,20-11 9-15,10-4 15 16,17-4 16-16,7-3 2 0,10 1-11 16,4 3-16-16,0 2-49 0,1-3-130 15</inkml:trace>
  <inkml:trace contextRef="#ctx0" brushRef="#br0" timeOffset="69206.81">13067 11700 757 0,'-6'-12'351'0,"-9"-9"-144"15,-3 3-43-15,-12 7-66 16,-3 7-30 0,-1 2-46-1,3 4-12-15,13 1-13 0,7 4-2 0,13 2 5 16,9 2 3-1,12 0 13-15,8 1 3 16,5-1-1-16,2 1-2 0,0-2-5 0,-5 0 1 31,-9 1 6-31,-5-1 2 0,-13-1 4 0,-6 1-1 16,-4 1-8-16,-2-2 8 16,-2 4-226-16</inkml:trace>
  <inkml:trace contextRef="#ctx0" brushRef="#br0" timeOffset="69364.21">12872 11937 772 0,'10'1'348'0,"22"-5"-157"15,8 2-52-15,11-5-50 16,2 0-31-16,-6 3-35 15,-7 1-26-15,-11 5-205 16</inkml:trace>
  <inkml:trace contextRef="#ctx0" brushRef="#br0" timeOffset="69537.94">12944 11992 671 0,'12'0'426'0,"10"0"-33"15,15 0-167-15,6 0-35 16,2-2-93-16,-3 0-32 16,-12-1-87-16,-5-3-142 15</inkml:trace>
  <inkml:trace contextRef="#ctx0" brushRef="#br0" timeOffset="70252.67">13645 11812 728 0,'1'3'304'0,"1"8"-143"16,3 12-78-16,-5 20-33 15,1 5 0-15,-5 1-18 16,2-6-6-16,1-14-7 15,-3-8 0-15,6-14 13 16,-2-7 10-16,0-12 7 16,0-9 1-16,-3-15-15 15,-1-11-8-15,2-17-3 0,-6-8 19 16,-4-10 2 0,0 6-5-16,4 23-7 15,6 14-34-15,6 33-5 16,4 9 2-16,4 19-1 15,3 11 9-15,9 15 1 0,5 4-3 16,16 9 1 0,5 1 0-16,4-10 1 15,0-7 0-15,-11-20 5 16,-2-11 4-16,-9-14 46 16,-4-8 23-16,-5-22 20 15,-8-12 7-15,-6-8-43 0,-4-1-24 16,-14 9-41-16,6 9-43 15,-6 15-94-15,3 7-79 0,8 12-232 16</inkml:trace>
  <inkml:trace contextRef="#ctx0" brushRef="#br0" timeOffset="70528">14378 12028 352 0,'4'-6'277'16,"1"-10"75"-16,-3 3-60 16,-9-10-74-16,-8-1-34 15,-9-1-65-15,-6-2-33 16,-6 10-43-16,3 8-18 16,8 12-28-16,3 10-6 15,14 11-3-15,4 7 4 0,16 5 4 16,5-5 2-16,15-3 2 15,4-9 2-15,2-7-2 16,-2-2-1-16,-11-10-54 16,-3 0-63-16,-10-10-359 15</inkml:trace>
  <inkml:trace contextRef="#ctx0" brushRef="#br0" timeOffset="70622.34">14364 11683 736 0,'-1'-7'295'15,"1"-2"-212"-15,4 7-57 0,8 9-128 16</inkml:trace>
  <inkml:trace contextRef="#ctx0" brushRef="#br0" timeOffset="70805.78">14518 11737 827 0,'3'-2'452'0,"0"-1"-116"0,-1 1-79 15,-2 2-121 1,2 5-53-16,7 26-49 15,21 72-10-15,-17-29-12 16,-3 1-4-16,-3-3-7 0,1 0 4 16,-8-10-5-16,6-2-2 15,-2-13-37 1,2-8-62-16,1-17-290 0</inkml:trace>
  <inkml:trace contextRef="#ctx0" brushRef="#br0" timeOffset="70972.36">14609 12082 998 0,'-6'-2'401'0,"-4"-4"-275"16,10 1-46 0,11 5-68-16,6 0-14 0,16 3-56 15,4 1-65-15</inkml:trace>
  <inkml:trace contextRef="#ctx0" brushRef="#br0" timeOffset="71316.11">15018 12081 412 0,'2'-9'309'15,"0"-16"72"1,-3-1-99-16,-6-4-83 0,-1-2-41 0,-7 2-76 31,-5 2-37-31,-6 11-48 0,-2 5-13 0,3 13-25 16,3 10-7-16,12 11 0 15,3 5 7-15,8 1 23 16,5-1 13-16,7-7 10 31,6-6 3-31,3-6 8 16,1-8 2-16,1-7 4 0,5 4-1 0,2-11 2 31,2 2 11-31,4 3 18 0,1 3 4 16,5 15-3-1,-5 6-7-15,-11 6-13 16,-12-4 3-16,-15 1 17 16,-8-3 6-16,-10-1 4 15,4 2-2-15,-6-13-19 0,4 1-9 16,6-1-96-16,2-3-90 16</inkml:trace>
  <inkml:trace contextRef="#ctx0" brushRef="#br0" timeOffset="72349.72">15830 11846 815 0,'3'-3'371'0,"8"3"-161"16,11 3-53-16,23 0-81 15,12 5-3-15,-1-3-29 16,-2-1-10-16,-16-2-12 16,-12-5-6-16,-10 0-23 15,-4-3-32-15,-15-1-68 0,-3 3-24 16,-6 1-14-16,-10 6 25 15,3 8 58-15,-4 2 24 16,4 10 37-16,0 0 6 16,5 6 10-16,7 5 3 15,5-6 8-15,4 2 3 16,12-8 1-16,2-6 1 16,13-1-6-16,6-6-45 0,7-2-82 15,6-7-24-15,-2-1-9 16,-2-2 41-16,-5-6 96 15,-3 6 37-15,-5-4 52 16,-3-3 19 0,-7 5 23-16,-7-8 5 0,-6 0-12 15,-3 1-1-15,-9-8-26 16,-5 1-16-16,-9-2-24 16,-5 1-16-16,-6 7-19 15,0 6-13-15,2 9-13 16,4 8-7-1,10 8-1-15,4 4 5 0,9 2 2 16,5-3 2-16,8-1 1 16,5-4 3-16,4-5 3 15,3-3 2-15,-1-5 4 0,-4-5 0 16,-1-5 0-16,-3-1-1 16,0-6-3-16,0 4-1 15,-8-3-2-15,-2 6-1 16,-6 3-6-16,3 6-3 15,3 6-1-15,2 0 0 0,5 5 6 16,3-1 3-16,7-1 7 16,2-2 11-1,9-5 41-15,-5-4 19 0,-5-9 38 16,-3-2 2-16,-13-4-25 16,-6-2-18-1,-8-1-48-15,-4 5-58 0,6 8 76 16</inkml:trace>
  <inkml:trace contextRef="#ctx0" brushRef="#br0" timeOffset="73566.46">2891 12913 527 0,'3'-9'330'0,"5"-5"-39"0,-3 12-136 0,-1 26-102 16,-1 16-26-16,-3 24 7 15,-2 5 8-15,-2 0-10 16,-4-3-2-16,1-8-9 16,2-9-5-16,4-20 3 15,1-11 9-15,5-23 24 32,2-13 8-32,-2-20 6 0,6-7-6 15,-8-12-26-15,-3-6-6 16,-6-7-11-16,-2 0-8 15,1 8-9-15,2 7-6 16,1 27-11-16,0 13-6 16,0 20 0-16,4 14 1 15,11 17 5-15,8 6 6 16,13 9 4-16,5 0 1 16,0 1 3-16,1-2 2 0,0-1 0 15,-2-6 1-15,0-10 4 16,-6-15 4-16,-1-18 9 15,-2-9 27-15,2-18 45 0,-2-11 16 0,-8-12 16 16,-6-5-17-16,-13-3-46 31,-5 5-19-31,-11 9-36 16,-2 8-14-16,2 21-121 16,10 21-106-16</inkml:trace>
  <inkml:trace contextRef="#ctx0" brushRef="#br0" timeOffset="73896.92">3526 13192 618 0,'18'-1'319'0,"12"-3"-118"15,5 0-57-15,4 2-28 0,-11-6-48 16,-6 1-14-16,-11 0-12 16,-11-2-2-16,-10 2-12 15,-9-3-11-15,-13 5-16 16,-4 2-10-16,1 9-9 16,1 6-1-16,12 10 2 15,7 3 8-15,14 5 11 16,3 2 3-16,11 2 8 15,5-2-1-15,8-9-3 16,5-5-3-16,10-11-44 16,2-7-134-16</inkml:trace>
  <inkml:trace contextRef="#ctx0" brushRef="#br0" timeOffset="74481.11">3801 13132 648 0,'-2'3'278'15,"-1"12"-140"-15,-2 7-59 16,4 10-36-16,1 2-11 0,6-2-15 16,4 0-2-16,5-9 0 15,6-4 3-15,2-10 13 16,2-9 8-16,3-12 9 15,-9-6 2-15,-1-8-4 16,-4 1-2-16,-13-3 2 16,3 5-2-16,-4 10-11 15,-4 3-12-15,0 11-20 16,0 5-1-16,-2 9-4 16,6 3 4-16,2 1 4 15,5 4 0-15,6 0 3 16,1-1 2-16,5-4 13 0,-3-5 12 15,0-14 35-15,3-4 11 16,-1-11-3-16,4-5-12 16,-1-6-36-16,-5-6-13 15,-2-5-43-15,-6-3-22 16,-3-10-28-16,-1-3 0 16,1-12 23-16,2 0 19 15,-1 7 38-15,-1 6 26 0,-4 20 63 16,1 11 15-16,-2 17-7 15,0 6-27-15,0 19-52 16,1 13-15-16,6 22 0 16,8 11 2-16,8 4 1 15,2-1 0-15,3-6-4 16,-5-7 1-16,-7-8 0 16,-3-6-1-16,-6-16-7 15,-2-6-45-15,-7-14-88 16,-5-7-86-16,-9-14-201 15</inkml:trace>
  <inkml:trace contextRef="#ctx0" brushRef="#br0" timeOffset="74797.72">4185 13200 530 0,'-2'-2'305'15,"-3"-6"-51"-15,11 5-125 16,7 3-37-16,14 1-50 0,7 2-12 16,10 4-22-16,4 0-4 15,-1 0 0-15,3 2-1 16,-6-2-2-16,-7-2 1 0,-3-4 1 15,-3-1 1 1,-9-4 9 0,-2 0 19-16,-11-2 66 0,-8-2 22 15,-11-1 11-15,-4-1-2 16,-11 2-56-16,3 1-24 16,0 5-25-16,5 3-21 15,7 9-13-15,3 2-2 0,11 8 2 16,4 2 3-1,13-3 6-15,4 2 1 16,6-9 6-16,-2-3 1 0,-7-7 2 16,-5-5 1-1,-10-3-39-15,-2-2-84 16</inkml:trace>
  <inkml:trace contextRef="#ctx0" brushRef="#br0" timeOffset="75112.53">4794 13195 967 0,'14'1'454'15,"9"2"-207"-15,2 8-97 0,-5 2-39 0,-9 5-44 32,-3 1-5-32,-9-3-31 0,0 1-8 15,-2-11-8-15,3 3 0 16,2-9 4-1,-2-6-1-15,9-1-2 16,-5-6-4-16,5-3-10 16,8-1-2-16,-8-3-1 15,8 2-1-15,0 5 2 0,-3 6 0 16,2 11 13-16,-9 7 12 16,-5 16 22-1,-2 8 6-15,-3 13-9 0,1 0-13 16,2-3-17-16,5-10 8 15,11-17 28-15</inkml:trace>
  <inkml:trace contextRef="#ctx0" brushRef="#br0" timeOffset="76430.32">5912 13180 628 0,'-9'7'270'0,"-16"10"-148"16,0 8-39-16,4 7-45 0,6 10-12 0,23 8-12 16,7-6 3-16,18-3 26 15,4-9 13 1,-2-18 19-16,-1-3 21 15,-9-11 32-15,-11-4 2 16,-16-10 1 0,-12-3-19-16,-16-7-53 0,4-2-19 15,0 0-20-15,4-1-57 16,17 3-237-16</inkml:trace>
  <inkml:trace contextRef="#ctx0" brushRef="#br0" timeOffset="76635.94">6068 13266 482 0,'15'-2'316'0,"24"-4"54"16,11-1-156-16,19 0-63 0,-2-1-29 0,-7 2-58 15,-2 4-25-15,-28-1-27 31,-2 1-9-31,-16 2-116 16,-15 0-83-16</inkml:trace>
  <inkml:trace contextRef="#ctx0" brushRef="#br0" timeOffset="76769.62">6345 13265 519 0,'0'6'305'0,"9"8"-19"16,-5 3-72-16,0 4-76 15,3 2-29-15,-7 1-49 16,6 0-22-16,6 0-121 0,4-5-214 16</inkml:trace>
  <inkml:trace contextRef="#ctx0" brushRef="#br0" timeOffset="77195.1">6875 13386 450 0,'-5'-13'303'0,"-9"-14"26"16,-2-5-66-16,-6 3-80 15,-4 2-33-15,-5 11-71 16,-3 4-26-16,-1 12-45 16,1 7-18-16,10 9-19 15,7 5 2-15,15 6 11 16,5 0 6-16,12-2 13 15,6-4 4-15,4-8 16 16,3-6 7-16,-5-13 7 16,-3-4-1-16,1-7-5 15,-5-4-6-15,-3 1-6 16,0 3-3-16,-9 8-19 16,2 3-6-16,6 15-13 0,-3 5 0 15,7 9 10 1,-1 4 5-16,3 0 7 15,0-1 2-15,2-8 5 0,-2-5 23 16,-8-12 48 0,3-3 14-16,-6-12 22 0,1-6-17 15,-3-6-40-15,-1-5-14 16,2-3-21-16,1 5-47 16,0 7-210-16</inkml:trace>
  <inkml:trace contextRef="#ctx0" brushRef="#br0" timeOffset="77551.93">7870 13123 803 0,'1'1'376'0,"4"6"-141"15,15 19-100-15,10 7-31 16,18 18-18-16,-1 2-23 16,-3 1-25-16,-6-3-11 15,-15-14-41-15,-5-7-73 16</inkml:trace>
  <inkml:trace contextRef="#ctx0" brushRef="#br0" timeOffset="77713.31">8202 13167 991 0,'-13'-2'452'16,"-9"0"-209"-16,-7 8-133 15,-3 8-44-15,-7 10-46 16,-4 4-13-16,-2 7-5 16,5-1 1-16,11 2-23 0,7-6-84 15</inkml:trace>
  <inkml:trace contextRef="#ctx0" brushRef="#br0" timeOffset="77913.48">8310 12957 1130 0,'-2'-9'489'0,"7"-6"-290"15,-4 7-74 1,3 18-99-16,4 12-33 16,-1 10-18-16,4 8 41 15,-1-1-209-15</inkml:trace>
  <inkml:trace contextRef="#ctx0" brushRef="#br0" timeOffset="78087.21">8482 13136 1111 0,'9'4'411'16,"14"11"-323"-1,4 5-37-15,7 9-23 16,4 4-7-16,2 4-7 16,-3 3 1-16,-6-7-65 0,-4-4-54 0,-8-16-156 15</inkml:trace>
  <inkml:trace contextRef="#ctx0" brushRef="#br0" timeOffset="78268.74">8699 13220 1035 0,'-21'6'435'0,"-24"5"-255"0,0 7-53 16,0 6-74-16,2 2-21 0,11 9-26 15,2-3 1-15,17-4-125 16,12-5-228-16</inkml:trace>
  <inkml:trace contextRef="#ctx0" brushRef="#br0" timeOffset="78454.49">9058 13185 1392 0,'4'-3'579'0,"-1"-7"-360"16,3 3-74-16,-1 4-91 0,0 3-33 16,1 3-43-16,-2 2-69 15,-4 7-227-15</inkml:trace>
  <inkml:trace contextRef="#ctx0" brushRef="#br0" timeOffset="78610.92">9048 13416 1461 0,'0'0'655'0,"0"1"-309"0,0-4-92 15,0 1-134-15,0 1-38 16,0 0-68-16,0 0-100 0</inkml:trace>
  <inkml:trace contextRef="#ctx0" brushRef="#br0" timeOffset="79449.4">10659 12820 462 0,'5'1'274'0,"1"-1"7"15,-12-1-65-15,-20 1-74 0,-21-1-36 16,-27 1-77-16,-9 0-8 16,-5-4-8-16,10 2 0 15,10-1-9-15,9 1-1 16,15 4-5-16,10-1-4 15,23 4-2-15,11 1 5 16,27 6 13-16,11 6 7 16,18 11 13-16,8 6-1 15,1 5-8-15,-4 1-3 16,-16-3-7-16,-12-1-6 16,-38 3-2-16,-14 0-1 15,-24-1 0-15,-9 0 2 16,-7-5 0-16,-1-4 0 0,9-4-1 15,12 0-1 1,20-4-4-16,11-3 0 16,17-2 15-16,13 0 7 0,24 1 9 15,3-4 3-15,15-6-13 16,4-2-5-16,1-7-44 16,7-3-88-16</inkml:trace>
  <inkml:trace contextRef="#ctx0" brushRef="#br0" timeOffset="79852.9">10862 12946 1087 0,'-2'3'435'16,"-8"9"-280"-1,0 8-57-15,6 23-61 0,1 2 2 16,5 13-5-16,6 4-4 16,0 1-3-16,0 4-6 15,0-14-3-15,-5-6-3 16,0-18 5-16,-3-15 10 0,-5-13 11 16,2-8 4-1,-9-20-1-15,6-7-10 16,-3-18-17-16,3-8-3 15,-3-12-6-15,4-7-2 16,5-11-7-16,1 3-8 0,21 15-9 16,-1 12-3-16,12 34-7 15,-1 7-1-15,3 16 8 16,6 4 2-16,8 7 11 16,5 6 7-16,5 2 0 15,3 0 23-15,3-3-165 16,0-4-113-16</inkml:trace>
  <inkml:trace contextRef="#ctx0" brushRef="#br0" timeOffset="80064.23">10938 13128 832 0,'2'-4'393'16,"11"4"-131"-16,8-1-99 15,24-8-74-15,14 10-27 0,5 4-67 16,-2 2-111 0</inkml:trace>
  <inkml:trace contextRef="#ctx0" brushRef="#br0" timeOffset="80294.5">11228 13369 685 0,'0'3'394'0,"12"14"21"15,1 5-260-15,19 9-59 0,8 4-15 16,4-3-34 0,0-1-17-16,-12-9-8 15,-4-4-58-15,-8-10-183 16</inkml:trace>
  <inkml:trace contextRef="#ctx0" brushRef="#br0" timeOffset="80438.81">11566 13353 1140 0,'-14'2'501'16,"-22"5"-271"-16,5 10-54 16,-14 5-85-16,-2 6-36 15,4 3-32-15,4 3-8 16,8-6-18-16,8-4-80 0</inkml:trace>
  <inkml:trace contextRef="#ctx0" brushRef="#br0" timeOffset="81081.09">10969 12547 454 0,'-18'3'286'16,"-13"2"-11"-16,16-1-103 15,7-1-30-15,20-3-41 16,10 1-13-16,23 2-16 15,15 3 6-15,13-1 1 16,12 0-9-16,7 0-27 0,-6 0-14 16,-6 2-13-16,-16-4-1 15,-26-2-1-15,-12-1-36 16,-26 0-36-16,-7-7-32 16,-15-3-42-16,-6-4 26 15,-1-6 20-15,1 2 25 16,8 6 31-16,8 4 0 15,9 10 14-15,8 8 16 16,6 5 28-16,4 8 24 16,11 7 36-16,-7 2 6 15,-6-1 0-15,-10-2 1 16,-14-7-19-16,-7-2-12 16,0-9-10-16,4-4-26 15</inkml:trace>
  <inkml:trace contextRef="#ctx0" brushRef="#br0" timeOffset="81563.52">11891 13144 691 0,'10'0'368'16,"8"0"-38"-16,23 2-231 16,15 3-25-16,13-4-27 15,1-1-9-15,-3-1-72 16,-11-4-67-16</inkml:trace>
  <inkml:trace contextRef="#ctx0" brushRef="#br0" timeOffset="81741.74">12009 13295 1004 0,'10'2'444'0,"21"4"-206"15,8-4-29-15,11-2-67 0,2 1-41 16,-3-1-31-1,3 0-124-15</inkml:trace>
  <inkml:trace contextRef="#ctx0" brushRef="#br0" timeOffset="82480.3">12676 13123 514 0,'9'-5'330'0,"14"4"1"0,3 5-127 16,-5 14-87-16,-1 10-25 15,-8 6-28-15,-10 3-8 16,-3 4-23-16,-3-3-6 16,0-12-4-16,-1-3 0 15,3-13 7-15,-3-10 1 16,5-15-9-16,5-7-6 15,10-13-16-15,5 1-9 0,7 0-7 16,4 5 0-16,7 12-2 16,2 7 2-16,-5 12 18 15,0 7 12-15,-14 10 10 16,-8 1 2-16,-10 6-7 16,-7-3-9-16,-5 0-3 15,-2-4 3-15,3-6-1 16,3-4-2-16,5-10-2 15,3-7-3-15,7-13 0 16,2-2 0-16,9-2-2 16,0 0 0-16,4 6-3 15,1 4 5-15,-6 8 18 16,2 6 6-16,-3 9 16 16,-7 6-2-16,-1 9-12 15,-1 2-7-15,-5 6-13 16,8 3-3-16,1-5-34 0,0-2-77 15</inkml:trace>
  <inkml:trace contextRef="#ctx0" brushRef="#br0" timeOffset="82967.95">13716 13407 664 0,'0'-8'352'0,"1"-10"-71"16,3-2-39-16,-3-6-63 15,-1 1-22-15,-5-3-51 16,-3-1-20-16,-10 3-38 0,-2 0-21 15,-12 9-29-15,-6 5-7 16,-7 15-12-16,-6 6-2 16,8 12-12-16,8 8 0 15,20 4 3-15,12 5 6 16,19-1 23-16,11-5 4 16,13-7 11-16,5-7-1 0,0-14 8 15,-3-3 0-15,-15-12 0 16,-7-7 4-16,-6-6-6 15,-3-2 0 1,0 4-4-16,-1 3-4 0,-9 8-10 16,-3 6-8-16,-5 5 7 15,5 8 1-15,-2 8 5 16,9 3 5-16,6 7-6 16,1 0-2-16,8-1-47 15,0-1-90-15</inkml:trace>
  <inkml:trace contextRef="#ctx0" brushRef="#br0" timeOffset="83155.23">13981 13419 758 0,'17'6'405'0,"10"3"-100"0,4 16-149 16,-4 6-50-1,-7 2-49-15,2 3-8 16,-10-6-26-16,0-7-8 16,-3-7-146-16,-4-6-208 15</inkml:trace>
  <inkml:trace contextRef="#ctx0" brushRef="#br0" timeOffset="83328.83">14201 13451 909 0,'-7'0'427'16,"-11"-2"-178"-16,4 6-58 0,-2 7-96 16,-2 3-29-16,-1 9-41 15,-2 1-9-15,-5-2-3 0,4 1-2 16,0-4-65 0,7-3-114-16</inkml:trace>
  <inkml:trace contextRef="#ctx0" brushRef="#br0" timeOffset="83945.96">13594 12979 528 0,'-7'-1'326'15,"-6"-4"-16"-15,18 9-162 16,6-3-33-16,29 9-51 15,15 2-17-15,27-1-19 16,15 2-3-16,7 0-4 16,-6-4 0-16,-19-6-1 15,-12 0-16-15,-29-6-67 16,-11-1-24-16,-24-4-55 16,-11-3 8-16,-14-7 64 15,1-1 24-15,7-4 54 16,3 3 31-16,8 8 59 0,3 3 13 15,11 19 24-15,6 6-10 16,12 15-37-16,0 7-7 16,-12-4 7-16,-10-3 13 15,-17-6 14-15,-9-6-1 16,-4-3-30-16,3-1-26 16,7-6-132-16</inkml:trace>
  <inkml:trace contextRef="#ctx0" brushRef="#br0" timeOffset="91547.42">14891 13198 752 0,'0'0'319'15,"12"-2"-128"-15,20 3-42 0,32 2-2 16,17-3 3-16,24-2-50 15,7-1-22-15,-6 1-38 16,-8 5-19 0,-36 5-59-16,-18 2-51 0,-28-2-166 15,-15 5-231 1</inkml:trace>
  <inkml:trace contextRef="#ctx0" brushRef="#br0" timeOffset="91786.72">15026 13311 1280 0,'12'1'101'15,"1"0"-23"-15,19 5 86 16,13 1-11-16,19 1-40 0,4 0-18 15,12-4-40-15,-1-4-15 16,-15-6-20-16,-1-3-25 16,-26-5-113-1,-10 2-76-15</inkml:trace>
  <inkml:trace contextRef="#ctx0" brushRef="#br0" timeOffset="92080.7">15486 13093 591 0,'3'-3'353'15,"14"2"1"-15,5 2-173 0,11 11-89 31,7 6-16-31,7 8-30 0,3 3-14 16,-5 1-14-16,-7 1-3 16,-20-9-2-16,-6-2 4 0,-15-3 6 15,-2-2 5 1,-9 0 2-16,-5-1-3 16,-4-4-18-16,-2-1-66 15,-2-1-303-15</inkml:trace>
  <inkml:trace contextRef="#ctx0" brushRef="#br0" timeOffset="92450.8">15021 13082 658 0,'-15'1'297'0,"-21"5"-122"15,-5 4-25-15,-4 13-47 16,3 1 1-16,16 12-12 16,9 2 1-16,23 3 35 15,13 1 4-15,21-5-6 16,8 0-10-16,1-11-47 16,2-2-22-16,-6-10-472 15</inkml:trace>
  <inkml:trace contextRef="#ctx0" brushRef="#br0" timeOffset="94251.68">2790 14103 475 0,'-7'-1'268'0,"-3"1"-19"15,5 0-56-15,16 2-47 16,11 3-12-16,28 2-42 16,18 1 10-16,17 0-6 15,7-1-24-15,1-4-24 0,-3-3-17 16,-7 0-16-1,-15-4-56-15,-24 0-193 16</inkml:trace>
  <inkml:trace contextRef="#ctx0" brushRef="#br0" timeOffset="94485.73">2770 14291 654 0,'-7'2'309'0,"-3"2"-133"16,13-1-32-1,29-2-40-15,14 0-14 0,31-1-4 16,11-2 1-16,11 0-14 16,4-2-19-1,-5 1-26-15,-13 1-11 0,-20-3-54 16,-18 3-89-16</inkml:trace>
  <inkml:trace contextRef="#ctx0" brushRef="#br0" timeOffset="94687.99">3344 14124 763 0,'20'-1'334'15,"23"1"-138"-15,3 1-32 16,-4 6-16-16,-5 5-21 16,-11 5-48-16,-6 6-25 0,-20 2-24 15,-4 3-5-15,-13-1-86 16,0 2-71 0</inkml:trace>
  <inkml:trace contextRef="#ctx0" brushRef="#br0" timeOffset="94971.63">2957 14118 697 0,'-19'-6'341'16,"-16"0"-112"-16,-6 11-103 0,-5 5-26 16,-2 12-31-16,5 1-8 15,10 7-13 1,15 5 8-16,21 4 15 0,13 2-1 16,26-3-7-1,13-3-15-15,17-5-21 0,2-5-56 16</inkml:trace>
  <inkml:trace contextRef="#ctx0" brushRef="#br0" timeOffset="95474.15">4113 14150 692 0,'4'3'308'0,"15"-2"-123"16,8 1-49-16,30 0-27 15,14 1 5-15,18 2-10 16,2-2-23-16,-4 0-28 16,-11 0-17-16,-19-5-23 15,-8 4-18-15,-25-4-137 16,-8 0-110-16</inkml:trace>
  <inkml:trace contextRef="#ctx0" brushRef="#br0" timeOffset="95681.23">4477 14155 604 0,'1'7'279'15,"1"14"-112"-15,-4 5-9 0,2 21-8 16,-6 9-20-16,3 11-40 15,1 1-20-15,-7-8-34 16,12-7-11-16,-4-20-9 16,1-6-2-16,7-10-5 15,-7-4-1-15,2-2 17 16,-1-2-78-16</inkml:trace>
  <inkml:trace contextRef="#ctx0" brushRef="#br0" timeOffset="96231.7">4153 13925 531 0,'3'-3'277'16,"5"1"-80"-16,12 4-61 15,5-1-14-15,19 4-3 16,10-1-8-16,13-1-19 15,4 1-20-15,1-3-36 16,-5-1-13-16,-13-2-15 16,-6-2-3-16,-21-1-34 15,-11-1-23-15,-11 3-50 16,-10-2-26-16,-14 2-9 16,-4-2 11-16,-11-5 49 0,0-5 28 15,6-1 46 1,3-2 11-16,13 6 5 0,8 2 10 15,7 3 16-15,9 4 11 16,5 4 8 0,8 5-2-16,6 9 6 0,-1 3 0 0,5 5 9 15,-7 6 4-15,-12 0 3 32,-7 2 5-32,-19-2 7 0,-8-4-7 15,-6-5-22-15,0-4-15 0,3-3-24 16,1-5-69-16</inkml:trace>
  <inkml:trace contextRef="#ctx0" brushRef="#br0" timeOffset="96703.46">5214 14343 696 0,'-2'-1'328'16,"8"0"-117"-16,9 1-62 0,21 2-50 16,11 1-11-16,7-2-26 15,3 2-16 1,-3-3-20-16,-9-4-7 0,-6 2-55 0,-6 1-76 16</inkml:trace>
  <inkml:trace contextRef="#ctx0" brushRef="#br0" timeOffset="96882.57">5249 14525 595 0,'8'3'326'16,"20"3"-43"-1,10 1-16-15,14-7-46 16,4 2-37-16,1-2-77 15,-4 0-33-15,-7 0-18 16,-7 0-101-16</inkml:trace>
  <inkml:trace contextRef="#ctx0" brushRef="#br0" timeOffset="97676.05">5983 14320 722 0,'9'-3'336'16,"14"3"-145"-16,3 9-45 16,7 22-60-16,-2 6-12 0,-7 10-14 15,-9-3-4-15,-13-12-14 16,-2-3-8-1,-5-14-10-15,-1-5-2 16,-2-8-4-16,2-6-5 16,-1-10-14-16,2-6-11 0,7-8-12 15,3-5-1-15,11 0 1 16,10 3 2 0,7 9 22-16,3 6 14 0,1 14 24 15,-6 6 9-15,-6 14 0 16,-5 3-6-16,-10 5-8 15,0 3-2-15,-10-4-11 16,0 1-3-16,-3-9-8 16,2-4-4-16,1-8-5 15,5-5 0-15,-2-9 0 16,4-8 2-16,2-10 5 16,3-3-1-16,3-3-2 15,-4 2-2-15,9 8 8 16,-5 3 6-16,6 16 8 15,-3 8 2-15,-11 10 3 16,2 10-4-16,-4 2 0 16,0 2-1-16,0-1-12 15,1-7-4-15,4 0-121 0,2-6-145 16</inkml:trace>
  <inkml:trace contextRef="#ctx0" brushRef="#br0" timeOffset="98159">6995 14586 787 0,'3'-7'380'0,"3"-12"-136"16,-1-4-37-16,-5-2-71 0,-5-2-31 16,-9-2-46-16,-4 5-18 15,-5 4-23-15,-2 5-3 16,-6 10-9-16,-2 7-6 0,-3 15-10 16,0 9-2-1,11 10 1-15,8 6 0 16,17-2 6-1,8-4 4-15,15-9 1 16,1-7 3-16,6-10 3 0,1 0-1 16,-7-15 3-16,4-1 3 0,-6-10 2 15,-2-4 1-15,-1-1 2 16,-5-4 0-16,-5 0-2 16,-9-3-2-16,-1 13-12 15,-2 6-4-15,-1 15-4 16,3 7 0-1,2 4 5-15,1 1 0 0,8 2-1 16,2 3-1-16,3 0 1 16,2 2-17-16,2 0-293 15</inkml:trace>
  <inkml:trace contextRef="#ctx0" brushRef="#br0" timeOffset="98364.51">7235 14598 845 0,'8'0'420'0,"7"0"-155"15,5 8-122-15,0 7-21 0,2 8-52 16,-4 2-12-16,-4 3-13 16,-3-2-6-1,-5-3-20-15,3-3 6 16,-3-9-155-16,6 0-149 15</inkml:trace>
  <inkml:trace contextRef="#ctx0" brushRef="#br0" timeOffset="98512.67">7436 14616 982 0,'-4'-2'462'16,"-9"1"-191"0,0 1-65-1,-3 5-96-15,-3 6-31 16,2 7-43-16,-2 5-10 15,0 1-12-15,0 2-3 0,-4-8-46 16,1-2-80-16</inkml:trace>
  <inkml:trace contextRef="#ctx0" brushRef="#br0" timeOffset="99132.66">6833 14115 764 0,'-8'-2'341'15,"-7"1"-153"1,10-2-50-16,17 5-52 0,16 5-23 16,17-5-41-16,16 6 6 15,23 0-4 1,5-3 0-16,3 2-1 0,-11-1 1 16,-26-4-2-1,-21-2-2-15,-18 0 5 16,-10-5-14-16,-15-4-36 15,5 0-12-15,-7-9-8 16,-2-3 1-16,3-5 23 16,2 3-4-16,8 10-18 15,7 6 8-15,6 9 21 16,4 7 21-16,5 11 48 16,1 4 19-16,-2 6 41 0,-10-1 15 15,-15 0 14-15,-12-5 5 16,-8-3-25-16,-3 0-20 15,4-4-44-15,6-1-23 16,7 2 77-16</inkml:trace>
  <inkml:trace contextRef="#ctx0" brushRef="#br0" timeOffset="122318.46">8161 14267 564 0,'-8'1'308'0,"-10"1"-71"15,25 2-111-15,17-2-18 16,34 1-18-16,12 1-4 16,21 2-17-16,1-1-12 15,-5 3-28-15,-8 3-8 16,-19-3-51-16,-8 1-57 16,-22-5-261-16</inkml:trace>
  <inkml:trace contextRef="#ctx0" brushRef="#br0" timeOffset="122537.92">8338 14397 579 0,'4'5'263'0,"6"4"-104"16,6-1-33-16,27 0-18 0,5-3-20 15,26-4-33-15,2-2-13 16,-32-10-19 0,-22 7-19-1,1-1-90-15,55-15-53 0</inkml:trace>
  <inkml:trace contextRef="#ctx0" brushRef="#br0" timeOffset="122704.84">8806 14186 531 0,'-4'-7'310'16,"-6"-3"-46"-16,5 1-71 15,18 12-80-15,4 7-27 16,10 9-31-16,11 12-2 0,0 9-11 16,-7 3-1-1,-14 5 1-15,-15-3 5 16,-27-7 1-16,-3-4-8 0,-6-16 5 16,7-5-75-16</inkml:trace>
  <inkml:trace contextRef="#ctx0" brushRef="#br0" timeOffset="123312.34">9541 14082 724 0,'7'-3'321'0,"21"1"-110"16,17 2-81-16,26 0-21 16,15 0-4-16,8 1-35 15,-4-1-22-15,-15 0-24 16,-13 1-3-16,-25 0-2 15,-11-3-31-15,-21-1-75 16,-8 0-52-16,-14-3-74 0,-3 4 18 16,-9 0 64-1,-2 2 48-15,2 0 69 0,2 3 13 16,9 2 9-16,6-2 11 16,6 6 30-16,5-2 18 15,2 6 19-15,5 10 4 0,-2 9-1 16,-3 10-13-16,-6 15-17 31,-6 4-14-31,-2 9-25 0,-1-3-3 16,4-11-6-16,4-10 4 15,2-18 4-15,2-6 3 0,2-13 6 16,0-3-16-16</inkml:trace>
  <inkml:trace contextRef="#ctx0" brushRef="#br0" timeOffset="123741.61">10411 14311 652 0,'-1'1'338'0,"-2"0"-105"15,17-1-83-15,8 0-14 16,25 0-31-16,12 0-11 0,8 2-34 0,-4-1-18 16,-17 0-20-16,-10 2-7 31,-13-2-53-31,-4 2-63 0,-8 3-274 15</inkml:trace>
  <inkml:trace contextRef="#ctx0" brushRef="#br0" timeOffset="123915.62">10478 14490 735 0,'3'4'342'0,"14"6"-123"0,13-5-8 15,25-2-28-15,3-3-22 16,5 0-60 0,-9-3-30-16,-12 1-24 15,-2-2-106-15</inkml:trace>
  <inkml:trace contextRef="#ctx0" brushRef="#br0" timeOffset="124743">11217 14309 655 0,'8'-3'321'0,"10"-4"-116"16,5 12-83-16,-4 8-31 16,-1 13-29-16,-3 10-14 15,-13 6-14-15,-2 1-2 16,-4-3-11-16,-2-7-1 16,0-12-3-16,6-3-2 15,-1-17 5-15,2-5-2 0,4-14-3 16,1-9 0-1,6-7-9-15,2-8 0 0,8 5-6 16,5 6-2-16,1 12-6 16,2 12 1-16,1 11 7 15,-4 10 0-15,-11 10 8 16,-2 2 0-16,-14 2 0 16,-2-2 1-16,-4-6-1 15,0-4-1-15,4-9-11 0,2-5-5 16,2-9-2-1,4-9 0-15,5-12 6 16,4-4 3-16,10-1-2 16,3 3 1-16,2 9 8 0,3 8 9 15,-10 11 13-15,-3 6 9 16,-7 17 8-16,-9 1-2 16,-4 12-7-16,-6 1-7 15,4-2-15 1,-2-3-3-16,5-11-4 15,0-3-72-15,-1-8-417 0</inkml:trace>
  <inkml:trace contextRef="#ctx0" brushRef="#br0" timeOffset="125231.21">12142 14519 527 0,'5'-2'289'0,"2"-6"-54"16,-4-1-33-16,-2-9-43 16,-1 0-20-16,-10-10-31 0,5 3-20 15,-6 2-45 1,-9 0-13-16,-4 15-25 0,-14 3-6 15,-6 13-6 1,0 9-4-16,10 9-3 0,4 5 0 16,16 3-2-16,11-1-2 15,13-3 5 1,11-7 3-16,10-15 10 0,3-5 8 16,7-7 7-1,-3-7 1-15,-5-5 1 0,-4-2 0 16,-13-10 0-16,-1 0 0 15,-7 0 27-15,-3-1 8 16,2 10 7-16,-6 8-3 0,-1 11-27 16,0 9-9-1,-3 8-13-15,4 4 0 16,7 7 1-16,1-2-3 0,6 4 2 16,1-3 0-16,0-5-3 15,4-3-39-15,1-5-144 16,2-1-206-16</inkml:trace>
  <inkml:trace contextRef="#ctx0" brushRef="#br0" timeOffset="125428.94">12434 14557 732 0,'7'5'367'0,"4"3"-148"15,10 7-72-15,-2 0-20 0,3 2-48 16,-2 1-12-16,-2-5-26 16,-1-1-11-16,-3-2-35 15,-4-4-66-15</inkml:trace>
  <inkml:trace contextRef="#ctx0" brushRef="#br0" timeOffset="125551.35">12613 14569 1039 0,'-18'8'442'16,"-20"13"-259"-16,-2 3-52 0,2 6-76 15,1 0-22-15,11-3-137 16</inkml:trace>
  <inkml:trace contextRef="#ctx0" brushRef="#br0" timeOffset="126026.12">13253 14352 718 0,'-2'0'350'16,"-6"0"-137"-16,15 4-96 0,14 2-11 16,24 4-23-1,23 5-3-15,23-2-24 16,6 2-16-16,-3-2-21 15,-9-4-2-15,-21-5-9 0,-4-5-53 16,-21 0-133 0,-11-4-120-16</inkml:trace>
  <inkml:trace contextRef="#ctx0" brushRef="#br0" timeOffset="126250.49">13330 14599 643 0,'10'0'352'15,"5"1"-55"-15,20-2-114 0,12-5 1 32,14 3-50-32,5-4-35 0,1 1-52 15,-4 6-20-15,-9-7-16 16,-8 2-39-1,-13-3-146-15,-10-3-159 16</inkml:trace>
  <inkml:trace contextRef="#ctx0" brushRef="#br0" timeOffset="126417.45">13749 14332 771 0,'6'-1'348'16,"8"4"-161"-1,13 6-25-15,7 13-46 16,4 7-14-16,0 12 1 15,-12-1 6-15,-18 2 1 16,-12-5-10-16,-18-11-37 16,-3-1-19-16,1-10-28 15,3-5-81-15</inkml:trace>
  <inkml:trace contextRef="#ctx0" brushRef="#br0" timeOffset="127078.36">14678 14524 705 0,'2'-4'357'0,"6"-8"-99"16,-2-6-31-16,-9-4-55 0,1-2-29 16,-11-1-48-16,-2 1-22 15,-5 4-36-15,-9 4-12 16,-8 11-15-16,-3 8-8 15,-2 11-12-15,4 7-8 16,13 12-10-16,7 1 1 16,18 8 6-16,11-5 5 15,15-9 8-15,10-2 1 16,8-16 7-16,-5-5 4 16,-2-10 6-16,-8-6 4 15,-6-7 3-15,-2-1-1 16,-11-7-1-16,-2 1 0 15,-7 2-7-15,-4 6-6 16,-2 11-9-16,-4 11-2 0,1 12 2 16,4 4 6-16,8 7 5 15,5-2 1-15,7-2-2 16,7 1-1-16,1-3 19 16,2-1-76-16,3-6-289 15</inkml:trace>
  <inkml:trace contextRef="#ctx0" brushRef="#br0" timeOffset="127270.82">14900 14613 918 0,'7'1'408'16,"10"3"-195"-16,5 4-45 15,7 4-55-15,1 3-28 16,-4-1-42-16,-5 0-13 15,-4 1-16-15,-11-7 3 16,2-3-134-16,0 0-144 16</inkml:trace>
  <inkml:trace contextRef="#ctx0" brushRef="#br0" timeOffset="127386.43">15108 14610 977 0,'-9'1'459'0,"-11"8"-183"16,-3-3-75-16,-4 11-94 15,-4 1-34-15,1 5-48 16,2 0-5-16,9-3-131 16</inkml:trace>
  <inkml:trace contextRef="#ctx0" brushRef="#br0" timeOffset="127791.78">15425 14361 841 0,'10'-3'347'0,"20"-3"-217"15,9 4-35-15,11 4-50 0,3 2-18 16,0 2-18 0,-7 1-2-16,-12-3-110 15,-5-1-137-15</inkml:trace>
  <inkml:trace contextRef="#ctx0" brushRef="#br0" timeOffset="127968.73">15509 14512 655 0,'8'6'389'0,"4"7"-81"16,14-4-48-16,2-6-23 16,5-3-83-16,6-2-45 15,4-7-57-15,2-1-47 16,-3-1-184-16</inkml:trace>
  <inkml:trace contextRef="#ctx0" brushRef="#br0" timeOffset="128465.6">16164 14466 848 0,'-2'0'381'15,"6"0"-192"-15,14 2-40 16,34 2-41-16,20 1-18 16,29 0-2-16,16 2 4 0,17-7 10 15,8 0-8 1,-3-3-18-16,-9-6-19 0,-38 0-42 16,-24-3-23-16,-34 6-101 15,-22 4-101-15</inkml:trace>
  <inkml:trace contextRef="#ctx0" brushRef="#br0" timeOffset="128869.86">16358 13881 576 0,'-5'0'288'16,"-7"-2"-93"-16,9 2-44 0,21 3-36 16,12-1-15-16,28 5-11 15,12-1 9-15,30 2-3 16,8 2-9-16,1-5-21 16,-6-4-15-16,-43-6-26 15,-15 0-6-15,-29-1-42 16,-13 0-53-16,-12 5-157 15,-14-3-137-15</inkml:trace>
  <inkml:trace contextRef="#ctx0" brushRef="#br0" timeOffset="129074.14">16703 13953 601 0,'1'0'292'0,"-1"5"-96"0,4 1-34 16,-3 10-43-16,-2 9-20 0,-6 8-16 16,-5 6-3-1,2 8-11-15,1-3-11 16,8 2-27-16,2-5-10 16,11-12 15-16,2-5-69 0</inkml:trace>
  <inkml:trace contextRef="#ctx0" brushRef="#br0" timeOffset="129933.02">16513 14738 635 0,'9'-3'390'16,"3"-3"-79"-16,0 8-124 16,1 6-44-16,-5 14-77 15,1 11-14-15,-5 12-13 0,-1 1-12 16,-5-3-12-1,0-4-4-15,5-14-1 0,-5-4-1 16,3-12 9 0,-2-6 4-16,-5-14 1 15,6-4 0-15,0-15-8 16,5-5-5-16,4 2-5 0,-1-4-4 16,18 10-3-1,3 8 1-15,8 10 2 16,2 9 5-16,-10 10 6 15,-5 5 1-15,-6 6 0 16,-7 1-1-16,-9-4-3 0,-2 1 0 16,-4-5-2-16,-1-5-2 15,1-7 1-15,4-2 1 16,4-9-1-16,8-5 2 16,11-6-5-16,-4 3-2 31,-8 9-1-31,-1 0 0 0,33-19-1 0,-3 5-1 15,-8 19 1-15,-20 18-1 0,-5 15 7 16,-2 9 8-16,-4 5 13 16,0-1 4-16,-1-7-3 15,0-7-6-15,8-9-24 16,1-5 1-16</inkml:trace>
  <inkml:trace contextRef="#ctx0" brushRef="#br0" timeOffset="130821.93">14100 13824 795 0,'-1'-18'347'16,"0"-12"-142"-16,-1 12-60 0,5 32-48 15,-1 25-30-15,3 49-62 0,6 27 0 16,-3 47 9-1,-2 7 1-15,-2 1 3 16,-14-6 0-16,0-24 2 16,-3-18-2-16,3-31-4 0,6-16 0 0,2-38-3 31,4-7 0-31,4-18-59 0,-2-11-171 0</inkml:trace>
  <inkml:trace contextRef="#ctx0" brushRef="#br0" timeOffset="131260.99">13974 13717 681 0,'0'-2'276'0,"18"2"-171"16,15 0-59-16,41 3-39 15,31 2 14-15,58-4 50 16,26-1 14-16,75-5 11 16,30 1-3-16,49 0-39 15,18 3-12-15,27 2-9 16,-5 3 4-16,-27-1 10 15,-18-3-4-15,-79 2-10 16,-38 1 12-16,-88 0-202 16</inkml:trace>
  <inkml:trace contextRef="#ctx0" brushRef="#br0" timeOffset="131713.26">17575 13716 694 0,'7'-11'363'0,"1"-11"-98"16,-3 22-134-16,2 15-36 15,4 42-46-15,0 26-19 16,8 39 2-16,-4 20-5 0,-12 38-9 16,-3 3-5-1,-9 7-5-15,5-4-1 16,7-41 0-16,3-11 1 16,2-35 0-16,1-14 0 15,-2-15-59-15,0-17-190 16</inkml:trace>
  <inkml:trace contextRef="#ctx0" brushRef="#br0" timeOffset="132233.73">14147 15259 665 0,'0'-2'286'0,"-1"-3"-152"15,23 3-81-15,19-1-16 0,53-1 14 16,30-3 22-16,69 5 32 0,29 2 10 16,60 5-9-1,8 5-14-15,58 4-30 16,14 1-5-16,6-9 8 16,2-5-3-16,-64-10-8 0,-28-5-7 15,-64 1-30 1,-36 4-3-16,-75 4-49 0</inkml:trace>
  <inkml:trace contextRef="#ctx0" brushRef="#br0" timeOffset="145578.91">1562 15409 701 0,'3'0'348'0,"-3"4"-112"0,-1 7-74 16,-1 13-82-16,6 9-8 15,6 9-7-15,2 3-8 16,-1 8-9-16,-6 0-6 16,-6 3-15-16,0 0-5 15,-5-3-7-15,1-5-1 16,4-12-23-16,0-6-63 0,1-15-281 16</inkml:trace>
  <inkml:trace contextRef="#ctx0" brushRef="#br0" timeOffset="146021.27">1440 15414 709 0,'8'-13'354'0,"12"-17"-94"16,10 5-55-1,13 4-65-15,3 5-26 0,21 10-54 0,4 8-16 16,7 9-23-16,-1 7-4 31,-24 8-9-31,-18 0-3 0,-31 4 0 0,-16 2 0 16,-28-3 5-16,-9 1 3 16,18-22 0 15,15-3 0-31,1 0 1 0,-37 6-4 15,25-9-12-15,16-4-5 0,38 2-5 16,11 0 2-16,16 8 9 16,4 8 1-16,-6 10 4 15,-6 6 0-15,-20 2 3 16,-10 0 2-16,-16-1 4 16,-16-5 2-16,-25 2 2 15,-15-2-2-15,-16-9-1 16,0-3-2-16,11-11-2 15,8-6-1-15,20-6-4 16,7 1-30-16,19-3-93 16,9-1-75-16</inkml:trace>
  <inkml:trace contextRef="#ctx0" brushRef="#br0" timeOffset="146257.35">2374 15822 660 0,'1'-1'479'16,"3"-4"28"-16,-9 5-241 16,4 0-35-16,0 0-77 15,0 0-20-15,-4 1-10 16,-2 3-14-16,2-3-34 15,2 0-15-15,2-1-6 16,0 0-69-16</inkml:trace>
  <inkml:trace contextRef="#ctx0" brushRef="#br0" timeOffset="189124.66">3505 15277 776 0,'0'-1'398'16,"-5"-3"-124"0,-6 1-44-16,-4 3-88 0,-13 0-38 0,-17 0-50 15,-9 3-15-15,-24-1-22 16,-1 4-4-16,4 2-6 31,6-2-1-31,17-3-2 0,5 1-3 16,16-3-2-1,8 4-5-15,23 5-7 0,9 2 0 0,21 6 1 16,1-1 2-16,27 14 3 16,2 3 2-16,1 8 4 15,3 7 1-15,-35-9 10 16,-13 2 2-16,-29-3 0 15,-14 0 1 1,-10-3-2-16,-4-6 0 0,4-13 2 16,2-6 2-16,8-14-2 0,3-4 0 15,13-1-14-15,6 0-7 16,19 7-6 0,8 1-1-16,14 6 8 0,9 4 2 15,9 2 5-15,5 4 2 16,6-2 1-16,-1 0 2 15,-4-6-59 1,-6-6-129-16</inkml:trace>
  <inkml:trace contextRef="#ctx0" brushRef="#br0" timeOffset="189456.92">3536 15576 851 0,'14'-5'384'16,"11"-3"-177"-16,13 5-117 16,6 2-23-16,1 3-29 15,0 6-5-15,-13 1-12 16,-7 0-2-16,-10-5-5 16,-5-1-57-16,-10-1-61 15,-5-7-12-15,-8 0-4 0,-2-3 57 16,-3-1 77-1,6 8 33-15,4 4 27 0,2 7 3 16,3 5-5-16,2 6-14 16,1 6-13-16,3 1-2 15,1 7-12-15,4-2-7 16,5-3-9-16,0 4-4 16,5-10-98-16,4-2-111 15</inkml:trace>
  <inkml:trace contextRef="#ctx0" brushRef="#br0" timeOffset="189878.81">4128 15786 496 0,'5'-8'312'16,"7"-8"-44"-16,-5-4-64 0,-3 1-19 15,-5 0-30-15,-4 0-11 16,-9 4-24-16,-6 1-20 15,-8-1-41-15,3 5-22 16,0 5-25-16,2 5-10 16,9 7-9-16,6 7-1 15,2 3-1-15,11 6 1 16,4-1 6-16,5 0 2 16,4-4 4-16,1-7 1 0,7-7 1 15,-4-4 1 1,2-11 1-16,0 0 1 0,-4-4-3 15,-3 0-1-15,-2 5-4 16,-1 4-2-16,-2 11-2 16,0 4 0-16,1 12 1 0,0 0 1 0,0-1 2 31,1 0 1-31,0-11 2 16,2-5 4-16,0-12 2 15,1-6 43-15,-2-10 29 16,0-4 2-16,-4 3 3 0,1-2-41 0,-2 10-112 31,-8 2-14-31</inkml:trace>
  <inkml:trace contextRef="#ctx0" brushRef="#br0" timeOffset="190574.84">5473 15565 915 0,'-9'2'409'16,"-12"12"-193"-16,-12 4-56 0,-18 15-78 16,-2 6-25-16,-4 4-38 15,10-5-7-15,17-10-1 16,11-9 3-16,9-17-3 16,5-5-3-16,3-16-5 15,0-5-4-15,2-5-1 16,1 0 0-16,3 8-1 15,3 4 1-15,3 10-3 16,4 9 2-16,8 11 1 16,2 13 2-16,7 11 3 0,-1 4 2 15,1 4 1-15,0-2 0 16,-7-7 1-16,3-8 22 16,-10-17-506-16</inkml:trace>
  <inkml:trace contextRef="#ctx0" brushRef="#br0" timeOffset="190700.89">5231 15311 1144 0,'-4'3'435'32,"-1"1"-288"-32,10 16-133 0,10 2-70 0</inkml:trace>
  <inkml:trace contextRef="#ctx0" brushRef="#br0" timeOffset="191254.41">5516 15160 661 0,'2'1'320'0,"14"5"-43"16,8 5-207-16,20 2-17 0,11-3 7 0,9-6-6 15,-3-4-13 1,-3-4-14-16,-19-1-2 0,-22-3 12 16,-11 0-1-1,-23-4-8-15,-9 3-6 16,-10 6-22-16,2 3-9 15,9 8-10-15,10 3-2 0,17 5 0 16,12 7 7-16,16 2 9 16,5 1 2-16,1 1 3 15,-4-5 1-15,-11-2 3 16,-10-4 0-16,-10-1 7 16,-6-4 4-16,-11-2 0 15,-1-1-1-15,-3 2-13 16,2 5-5-16,7 10-8 0,8 8-2 31,7 13 3-31,8 7 3 0,1 7 3 0,2 4 6 16,-10-6 19-1,-5-1 13-15,-8-9 29 0,-11-12 5 16,-14-16-1 0,-1-12-5-16,-7-22-20 15,3-9-8-15,12-15-24 16,9 1-16-16,19 6-87 15,13 5-36-15,18 15-68 16,12 3-49-16</inkml:trace>
  <inkml:trace contextRef="#ctx0" brushRef="#br0" timeOffset="191651.93">6194 15742 541 0,'5'-8'356'16,"6"-8"-27"-16,-4-3-88 15,-2 0-35-15,-3 3-52 16,-6-1-30-16,-7 8-43 16,-7 4-19-16,-8 11-42 0,2 10-14 15,0 14-11-15,5 4-1 16,13 6 1-16,6-1 1 16,15-7 3-16,5-7 0 15,7-11 1-15,1-8 1 16,-3-14 5-16,-3-7 1 15,-8-10 5-15,-1-3 2 16,-9-4 6-16,1-2 4 16,-2 2 3-16,-1 4-5 15,2 14-13-15,3 7-8 0,1 19-6 16,1 6 0-16,8 11 3 16,-1 4 2-16,1-6 0 15,5-1 3-15,-8-11 2 16,-2-7 3-16,16-7 43 15,-14-12 6-15,0-7 3 16,0 1-1-16,-14-5-107 16,9 6-104-16</inkml:trace>
  <inkml:trace contextRef="#ctx0" brushRef="#br0" timeOffset="191960.85">6884 15673 668 0,'7'4'363'0,"6"3"-55"0,2 6-86 16,-12 5-67-16,-3 3-34 15,-10 4-55-15,-8 0-20 0,-6-1-24 16,-5 1-5 0,-1-10-1-16,1-6 0 15,-3-13 0-15,4-6-1 0,3-7-6 16,5-2-4-16,8 0-9 15,10 0-2-15,12 4-5 16,10 1 1-16,12 9 9 16,4 2 1-16,-1 11 19 15,-2 9 16-15,-8 11 31 16,-5 6 9-16,-9 5-8 16,1 0-12-16,-3-10-40 15,-1-4-100-15</inkml:trace>
  <inkml:trace contextRef="#ctx0" brushRef="#br0" timeOffset="192576.21">7648 15656 923 0,'-8'-4'424'0,"-5"-1"-190"16,3 5-90-16,10 11-89 16,0 9-27-16,10 9-25 15,7 3 2-15,9-4 3 0,8-4 1 16,5-14 8-16,-3-6 3 15,-7-11 8-15,-3-5 2 16,-14-6 0-16,-5-3-3 16,-7 0-7-16,-5-2-4 15,5 8-10-15,-1 5-6 0,1 11-11 16,9 15-2-16,-1 19-1 31,14 14 5-31,10 19 5 0,-3 5 2 0,-9 1 5 16,-11-2 6-1,-24-12 20-15,-10-7 6 16,-2-12 8-16,-11-14 3 16,-2-19-10-16,-1-11-4 0,-6-21-6 15,8-11-7 1,8-17-23-16,10-2-37 16,21-14-89-16,10-2-65 15,23 5-243-15</inkml:trace>
  <inkml:trace contextRef="#ctx0" brushRef="#br0" timeOffset="192717.8">8072 15377 979 0,'1'-12'520'16,"-1"-6"-151"0,-3 15-112-16,-10 20-143 15,-5 12-57-15,4 19-45 0,5 0-62 0</inkml:trace>
  <inkml:trace contextRef="#ctx0" brushRef="#br0" timeOffset="193176.82">8191 15723 920 0,'-10'7'417'0,"-7"5"-196"16,4 9-129-16,7 6-30 0,9 3-40 16,8-2-5-16,17-4 1 15,9-6 1-15,2-16 8 16,-3-6 10-16,-12-16 41 15,-6-4 9-15,-4-5 12 16,-3-3-2-16,-3 3-34 0,-8 1-9 0,0 11-23 16,0 7-13-1,0 12-17-15,2 11-4 0,9 12-4 32,1 8 3-32,14 19 4 15,2 6 0-15,-11 5 8 16,-4-2 14-16,-27-11 26 0,-10-7 8 15,-7-11 1 1,-2-4-9-16,4-16-21 16,-1-8-5-16,6-16-65 0,6-11-52 0,15-10-172 15,10-5-173 1</inkml:trace>
  <inkml:trace contextRef="#ctx0" brushRef="#br0" timeOffset="193342.64">8884 15858 1306 0,'8'10'572'16,"2"15"-299"-16,-2 7-61 0,-12 2-103 15,-7-2-36-15,-5-4-176 16</inkml:trace>
  <inkml:trace contextRef="#ctx0" brushRef="#br0" timeOffset="194211.98">9619 15667 638 0,'-26'3'353'0,"-27"4"-80"15,3 2-69-15,14 8-100 16,14 5-45-16,22 5-43 16,15 5-10-16,21-2-5 15,10-6 6-15,8-9 6 16,1-11 3-16,-10-11 9 15,-11-8 9-15,-20-10 11 16,-16-7 3-16,-23-12-8 16,-5-3-7-16,-10-11-15 15,2-6-4-15,8-11-7 0,5-2-6 16,22 9-15-16,13 12-8 16,23 32-8-16,8 14 42 15,15 20-236-15</inkml:trace>
  <inkml:trace contextRef="#ctx0" brushRef="#br0" timeOffset="194734.17">10046 15557 641 0,'-17'-12'411'16,"-11"-5"6"-16,-7 1-234 15,-4 3-47-15,9 11-65 16,4 6-26-16,14 13-31 15,5-4-6-15,15 7-8 16,10-4-2-16,14-3 4 16,9-2 1-16,-4-6 3 15,-5-2 0-15,-14-1 1 16,-8-1 1-16,-21 3-3 16,-10 4-2-16,-14 3-2 15,-10 0-3-15,0 3 0 0,9-1 0 16,8 4-3-1,10 3 0-15,17-1-2 0,0 2 2 16,16-1 3-16,8-2 2 16,10-6 5-16,5-7 0 15,5-5 3-15,-4-6 0 16,-4-8 2 0,-3-2 1-16,-8-9 0 15,-3-1 1-15,-5 0-2 16,-3-1 0-16,-5 7-2 0,-4 6 2 15,-1 13-1-15,0 7-2 0,2 14 0 16,2 3-2 0,2 3 0-16,6 2 1 0,2-5 0 15,2-2 2 1,4-16 6-16,0-5 25 0,-3-13 30 16,0-12 4-16,-5-5-3 15,-2 2-23 1,-2-1-115-16,0 5-45 0</inkml:trace>
  <inkml:trace contextRef="#ctx0" brushRef="#br0" timeOffset="195172.15">11013 15549 826 0,'-12'9'372'15,"-6"14"-158"-15,4 12-143 16,5 1-31 0,12 7-24-16,7-6-3 0,16-10 21 0,6-8 25 15,9-13 61-15,0-7 17 16,-4-8-2-16,-8-5-20 15,-12 0-54 1,-6 0-19-16,-3 0-19 0,-4 0-7 16,-2-6-42-16,5-1-62 15,-1-7-218-15</inkml:trace>
  <inkml:trace contextRef="#ctx0" brushRef="#br0" timeOffset="195452.58">11358 15648 241 0,'4'14'199'0,"5"18"71"16,0-1-19-16,-5-6-62 0,-1-4-31 15,-3-6-57-15,-3-6-4 0,-3-5-7 32,3-5-10-32,-2-15-29 15,1-7-19-15,2-13-16 0,1-1-6 16,8 5-12-16,8 3-5 15,9 8-6-15,6 7 1 16,-1 10 11-16,-4 6 4 16,-5 18 24-16,-6 4 8 15,-7 6 5-15,0 4-3 16,1 1-16-16,1-4-7 0,4-2 17 16,-3-8-126-16</inkml:trace>
  <inkml:trace contextRef="#ctx0" brushRef="#br0" timeOffset="195736.85">11927 15677 871 0,'-6'8'445'16,"-3"6"-175"-16,-12 1-84 15,-3 2-52-15,-2-1-76 16,1-4-21-16,5-8-18 15,3-4-4-15,0-7-13 16,1-4-31-16,2-5-21 16,7 2-4-16,4-4-3 15,5 0 27-15,12 3 8 16,4 1 4-16,9 8 12 0,6 10 6 16,-1 14 10-1,1 8 2-15,-7 9 0 0,-6 0-2 16,-6 0 0-16,-5-4 17 15</inkml:trace>
  <inkml:trace contextRef="#ctx0" brushRef="#br0" timeOffset="195873.64">11777 15335 1089 0,'-2'-8'478'0,"-1"-1"-272"16,4 9-83-16,10 21-110 15,5 9-310-15</inkml:trace>
  <inkml:trace contextRef="#ctx0" brushRef="#br0" timeOffset="196351.23">12243 15679 782 0,'-2'2'376'0,"2"5"-109"16,9 8-148-16,8 6-11 0,8-3-27 15,4-3-16 1,11-8-25-16,-4-8-5 0,0-12-9 16,-5-1-3-16,-13-7 0 15,-7-2-6-15,-22 0-19 16,-13-2-10-16,-22 5-13 15,-7 5-2-15,6 12 4 16,4 7 4-16,17 17 0 16,6 7 5-16,12 14 10 0,6 11 2 15,9 9 10-15,6 3 10 16,6-6 11 0,3-6 2-16,4-19-3 0,0-6-8 15,-6-15-66 1,0-7-96-16</inkml:trace>
  <inkml:trace contextRef="#ctx0" brushRef="#br0" timeOffset="196520.44">12510 15628 1167 0,'14'1'441'15,"21"14"-303"-15,7 6-61 0,10 22-6 16,-4 6-2-16,-7 10-19 15,-2 2-9-15,-15-3-14 16,-1-5-78 0,-7-18-417-16</inkml:trace>
  <inkml:trace contextRef="#ctx0" brushRef="#br0" timeOffset="196670.47">12882 15696 1124 0,'-21'6'490'0,"-23"14"-258"16,1 5-71-16,-4 13-90 0,-2 6-26 16,7 3-35-16,-3-1-25 15,13-11-260-15</inkml:trace>
  <inkml:trace contextRef="#ctx0" brushRef="#br0" timeOffset="197173.79">13174 15591 742 0,'-16'-1'335'0,"-13"-6"-148"0,10 10-112 0,5 5-38 15,14 4-30 1,7 6-7-16,12 2-4 16,8-1 4-16,0-4 7 15,-1-2 2-15,-9-9 5 0,-8 0 3 16,-5-4 8-16,-10-3-5 16,-7 3-4-1,-3 1-5-15,-13 4 1 16,2 2 9-16,-2 8 2 15,0-1-1-15,13 4-13 0,7 4-7 16,16 1 3 0,10 0 6-16,13-4 19 0,6-4 8 15,1-13 9 1,-1-4-1-16,-1-13-8 16,-3-6-6-16,2-6-10 15,-4 0-1-15,-7-1 12 16,-6 3 30-16,-13 5 28 15,-4 4 5-15,-3 11-4 0,-3 8-29 16,1 8-28-16,2 7-7 16,5 6-19-16,3 3-3 15,10 3-86-15,0-4-76 16</inkml:trace>
  <inkml:trace contextRef="#ctx0" brushRef="#br0" timeOffset="197819.1">13945 15579 760 0,'14'0'369'0,"9"2"-99"15,10 13-169 1,0 7-17-16,-10 9-17 0,-6 4-3 15,-18-1-16-15,-8-2-7 0,-4-7-14 16,-2-9-11-16,11-13-7 16,5-5-2-16,10-13-4 15,7-2-2-15,-2-4-2 16,7 0-2-16,-5 3 0 16,3 0 1-16,-2 2 2 15,-6 1 0-15,-3 7 2 16,-5 3 0-1,-5 6-5-15,-3 4-3 16,-6 7-1-16,-3 3-1 0,12 7 2 16,0 0 2-16,9 3 1 15,12-3 1-15,2-8 3 16,7-5 2-16,2-11 2 16,-2-5 1-16,-3-8 0 15,-4-4 2-15,-2 0 0 16,-5-2 0-16,-7 3-1 0,0 5 0 15,-5 9-3-15,-2 4 1 16,0 14 7-16,3 4 1 16,2 5 2-16,0 4-1 15,0-5-6-15,-1-2-1 16,-4-6-123-16,-2-6-184 16</inkml:trace>
  <inkml:trace contextRef="#ctx0" brushRef="#br0" timeOffset="197918.13">14355 15428 900 0,'-1'-12'514'0,"-5"-9"-81"15,7 17-285-15,6 6-59 0,7 15-310 16</inkml:trace>
  <inkml:trace contextRef="#ctx0" brushRef="#br0" timeOffset="198344.16">14619 15670 669 0,'-3'-4'325'15,"3"3"-130"-15,5 3-84 16,-5-2-18-16,0 0-15 15,2 21 0-15,38 35-1 16,-27-35-1 0,-2-3-8-16,1-6 9 0,9-12 28 15,-2-5 5-15,4-15-10 0,-3-3-18 32,-6-5-39-32,-3 2-13 0,-9 3-100 0,0 8-95 15</inkml:trace>
  <inkml:trace contextRef="#ctx0" brushRef="#br0" timeOffset="198627.94">14948 15694 1021 0,'12'-1'443'0,"9"0"-225"16,-2 1-59-16,-3 8-72 15,-3 3-10-15,-5 4-26 16,-2 5-10-16,-6-9-14 15,-1 0-8-15,2-7-9 16,1-4-3-16,5-10-4 16,6-3-3-1,0-7 0-15,4 1-2 0,0 1 2 16,-3 0-1-16,-1 14-2 16,-1 4 0-16,-4 18 3 15,0 8 6-15,-5 9 13 0,-2 5 1 16,-1 0-1-16,0-1-3 31,11-12-135-31</inkml:trace>
  <inkml:trace contextRef="#ctx0" brushRef="#br0" timeOffset="198942.41">15607 15616 836 0,'-6'-8'409'0,"-12"-2"-162"16,-7 3-49-16,-6 10-82 16,-6 7-37-16,0 6-39 15,7 8-13-15,14 8-16 16,8-1-3-16,16 0 5 15,3-9 4-15,16-4 13 16,3-4 12-16,-5-9 17 16,0-1 13-16,-17-10 11 0,-8-2-9 15,-9 0-25-15,-5 0-21 16,-5 2-116-16,3 4-91 16</inkml:trace>
  <inkml:trace contextRef="#ctx0" brushRef="#br0" timeOffset="199259.76">15638 15652 999 0,'15'0'459'15,"10"2"-187"1,2 7-156-16,-2 6-25 0,-5 2-26 16,-6 0-7-16,-10 0-14 15,-2-2-7-15,-3-4-14 16,-1-4-3-16,0-7-3 15,2-6-5-15,3-6-6 16,2-5-6-16,6-3-6 16,4 0 0-16,1 3 1 15,5 4 0-15,2 8 1 16,-1 5 1-16,1 9 0 16,-4 4 2-16,-6 6 22 0,-1 2 23 15,-6-2 38-15,-1 0 10 16,-3-3-11-16,0-4-16 15,-1-3-37-15,-1-5-33 16,-1-3 27-16</inkml:trace>
  <inkml:trace contextRef="#ctx0" brushRef="#br0" timeOffset="199635.04">16535 15813 1153 0,'6'4'500'0,"5"7"-221"0,-19 12-143 15,-5 6-23-15,-16 4-14 16,-2-3-170-16</inkml:trace>
  <inkml:trace contextRef="#ctx0" brushRef="#br0" timeOffset="200080.01">17202 15681 960 0,'0'7'392'16,"-3"11"-203"-1,-8 5-35-15,-8 8-29 0,-8 2-22 0,0-1-61 16,-1-3-17-16,1-9-9 16,2-10-2-16,-4-14-7 15,3-9-4-15,3-11-3 16,1-5 0-16,9-1-2 15,6 1-1 1,12 4-3-16,8 5-3 0,12 6 7 16,-2 6 2-16,6 14 5 15,1 7 3-15,-1 13-5 16,4 8 0-16,4 4-1 16,-4 2 1-16,-5-11-217 15</inkml:trace>
  <inkml:trace contextRef="#ctx0" brushRef="#br0" timeOffset="200208.72">17048 15548 860 0,'2'-5'373'0,"0"-5"-202"0,2 4-84 16,12 15-31-16,1 5-142 15</inkml:trace>
  <inkml:trace contextRef="#ctx0" brushRef="#br0" timeOffset="200485.1">17378 15817 977 0,'15'5'437'0,"14"5"-230"16,3 0-38 0,0-6-79-16,-6-4-28 0,0-9-23 15,-3-7-7-15,-7-6-7 16,-2-1-2-16,-13-4-3 15,-3 1-2-15,-14 3-8 16,-6 2-5-16,-5 11-8 16,2 6-2-16,-3 8 0 15,7 7-1-15,6 11 6 0,3 6 3 16,7 10 5-16,4 3 4 16,7 11 1-16,4 0-2 15,8-1-3-15,-1-3-2 16,1-17-5-1,0-2-56-15</inkml:trace>
  <inkml:trace contextRef="#ctx0" brushRef="#br0" timeOffset="200846.98">17983 15779 533 0,'3'-2'338'0,"4"2"36"16,-1 0-185-16,-1 3-62 16,-8 4-25-16,-18 1-42 31,-7 2-18-31,-14 0-27 0,-4-4-15 0,1-6-53 16,2-5-14-1,10-6-18-15,9-3 7 0,12 1 45 0,5 2 11 16,13 1 16-16,6 5 16 31,12 5 45-31,7 3 25 0,4 11 63 0,0 8 15 31,1 9 9-31,-1 2-6 0,-1 2-48 0,-5-4-27 16,-9-10-108 0,-3-5-233-16</inkml:trace>
  <inkml:trace contextRef="#ctx0" brushRef="#br0" timeOffset="202294.5">3496 16431 607 0,'-9'12'360'16,"-8"6"-83"-16,-21 9-104 16,-15-1-42-16,-18-6-78 15,-10 1-20-15,7-16-13 16,8-4-6-16,9-11-19 16,10-4-10-16,17 2-13 15,10 3-18-15,25 10-4 16,6 6 10-16,19 13 17 15,7 4 22-15,5 9 23 16,6 5 2-16,-6 4 2 16,-7 3 0-16,-16 4 0 15,-17 7-4-15,-24 3 1 16,-11 2-1-16,-16-6-2 0,0-10-2 16,5-10-10-16,3-10-5 15,17-4 2-15,11-2 5 16,17-1 16-16,16-1 6 15,13-3 1-15,9-3-4 16,20 0-11-16,7-3-1 16,11-4-2-16,2-1-2 0,-7-2-77 15,-9-1-186-15</inkml:trace>
  <inkml:trace contextRef="#ctx0" brushRef="#br0" timeOffset="202578.78">3602 16612 797 0,'0'-1'408'15,"0"10"-55"-15,1 14-199 0,8 23-86 16,2 20 9-16,1 18-17 0,2 5-12 16,-5 0-14-16,-5-8-5 15,-5-17-9-15,-5-11-2 16,-3-20-5-16,3-8-44 16,-1-19-124-1,1-7-142-15</inkml:trace>
  <inkml:trace contextRef="#ctx0" brushRef="#br0" timeOffset="202750.99">3550 16649 1053 0,'21'-8'404'16,"33"-7"-289"-1,15 1-34-15,20 7-31 0,3 6-16 0,-9 4-22 16,-6 6 27-16,-22 5-144 15,-9-2-75 1</inkml:trace>
  <inkml:trace contextRef="#ctx0" brushRef="#br0" timeOffset="202939.24">3636 17016 1055 0,'9'3'427'0,"16"4"-267"0,14-2-40 15,23-4-28-15,10 1-33 16,0 0-149-16</inkml:trace>
  <inkml:trace contextRef="#ctx0" brushRef="#br0" timeOffset="203426.59">4057 17177 949 0,'1'-3'428'0,"3"1"-209"31,4 3-124-31,6 6-35 0,9 5-39 0,1-3-3 16,8-1-7-16,1-5 0 15,-7-7 2-15,-2-6 4 16,-9-2 10-16,-5-3 2 0,-9-2 3 31,-1 6 3-31,-7 2 1 0,-2 2-7 0,-1 10-9 16,3 8-7-16,4 14-16 15,3 10 4-15,0 12 2 16,7 5-1-16,-1 10 4 31,-2 4 0-31,-6-4 8 0,-10-2 3 0,-11-15 32 16,-4-8 11-16,-3-16 10 15,-1-11 3-15,4-21-32 16,1-9-15-16,7-15-27 31,10-2-24-31,2-4-108 0,13 3-119 0</inkml:trace>
  <inkml:trace contextRef="#ctx0" brushRef="#br0" timeOffset="203755.56">4697 16993 1027 0,'2'-1'424'15,"6"1"-229"-15,19-1-120 16,16 4-21-16,20 4-15 15,5-1-11-15,1 7-14 16,-6-5-42-16,-21-2-331 0</inkml:trace>
  <inkml:trace contextRef="#ctx0" brushRef="#br0" timeOffset="203928.25">4697 17137 835 0,'10'0'376'0,"14"2"-157"0,26 2-106 16,13 0-4-16,10-2-40 15,1-1-23-15,-1 4-164 16</inkml:trace>
  <inkml:trace contextRef="#ctx0" brushRef="#br0" timeOffset="204265.02">5619 16861 1096 0,'-20'-7'468'15,"-26"-1"-266"-15,1 8-59 16,2 16-85-16,7 10-27 15,4 16-31-15,5 3-2 16,16 11-1-16,5 0 1 16,22 0 2-16,13-3 5 15,11-12 14-15,9-7 8 16,10-24 15-16,1-10 2 16,3-19 5-16,-5-12-2 15,-19-12-3-15,-15-3-1 16,-24-4-16-16,-13 1-9 15,-26 2-28-15,-6 5-36 16,-3 5-108-16,-1 5-64 0</inkml:trace>
  <inkml:trace contextRef="#ctx0" brushRef="#br0" timeOffset="204624.79">5359 16641 1040 0,'11'0'427'0,"16"-3"-257"16,11 3-33-16,18 1-46 0,9 3-24 15,6 3-37-15,-2 3-10 16,-11 2-6-16,-12-2-4 15,-16-2-34-15,-8-2-51 0,-11-8-112 16,-3-4-24-16,-8-8 34 16,0-6 55-16,-3 3 160 15,5 2 44-15,0 7 61 16,5 5 13-16,3 6-27 16,-2 6-7-16,-2 13-41 15,-5 6-16-15,-10 8-19 16,-8-1-11-16,-9-7-28 15,0-4-73 1</inkml:trace>
  <inkml:trace contextRef="#ctx0" brushRef="#br0" timeOffset="205197.96">3661 16322 915 0,'0'3'364'0,"5"5"-224"16,13 1-59-16,24 4-38 16,15 0 4-16,21-1-10 0,4-4-5 15,1-7-13-15,-8-3-3 16,-18-9-6-16,-9-1-16 16,-18-8-57-1,-10 1-23-15,-17-2-5 16,-5-1 16-16,-9 4 68 15,0 1 40-15,3 9 44 16,3 6 8-16,6 10 2 16,5 7-12-16,8 9-26 15,-1 6 0-15,0 4 3 0,-3-1-5 16,-8-8-8-16,0 0-8 16,-3-7-88-16</inkml:trace>
  <inkml:trace contextRef="#ctx0" brushRef="#br0" timeOffset="205691.92">6483 17231 967 0,'0'1'402'16,"-4"8"-211"-16,-2 7-67 15,-4 21-41-15,-4 4-23 16,-2 3-39-16,3-2-44 16,1-15-382-16</inkml:trace>
  <inkml:trace contextRef="#ctx0" brushRef="#br0" timeOffset="206305.79">6958 16994 596 0,'2'14'304'0,"6"20"-71"15,-5 1-43-15,-2 3-49 16,-2-1-29-16,-7-5-47 15,-1-1-15-15,-3-9-14 16,-6-6-3-16,-12-12-3 16,1-5-5-16,-7-13-22 0,2-5-13 15,10-4-21-15,3-6-5 16,19 3 4-16,6 6 5 16,11-1 27-16,9 9 12 15,5 8 15-15,-3-3 5 16,5 10-13-16,-4 5-7 15,-2 11-3-15,-1 3 0 16,-4 5-1-16,-5-1-1 16,-2-2-3-16,5 4-1 15,3-11-3-15,2-2 0 16,1-16-1-16,-1-6 0 0,-3-12 0 16,-1-4 1-16,-6 0 3 15,-3-1-2-15,-2 7-1 16,0 2-5-16,3 15-8 15,-3 0 1-15,3 10 5 16,-1 6 3-16,-6-3 6 16,1 3 2-16,-9-8-1 15,2 0 3-15,0-8 4 16,1-4-1-16,3-7 1 16,-1-6-4-16,7-4-6 15,5-1-4-15,6-2-1 16,7 5 5-16,4 5 21 15,-5 2 10-15,-4 9 15 16,-3 5 0-16,-12 8-12 16,3 5-4-16,-6 7-12 0,-3-2-4 15,1 1-9-15,0 1-23 16,5-5-132-16,4-2-106 16</inkml:trace>
  <inkml:trace contextRef="#ctx0" brushRef="#br0" timeOffset="206556.54">7804 17148 601 0,'2'-6'303'0,"2"-4"-71"15,-4-4-29 1,-6 0-36-16,-7 0-4 0,-10-2-31 16,-4 4-12-16,-14 3-30 15,3 7-29-15,4 8-37 16,4 3-15-16,16 8-10 15,8 4-1-15,15 1 1 16,9 1 1-16,12 0 1 16,0-1 1-16,1-4-2 15,-2-5-5-15,-12-7-51 16,-2-6-40-16,-5-7-246 0</inkml:trace>
  <inkml:trace contextRef="#ctx0" brushRef="#br0" timeOffset="206676.33">7730 16827 986 0,'-1'-14'493'16,"0"-12"-174"0,0 12-54-16,1 13-134 0,2 7-56 0,4 11-180 15,8 7-124-15</inkml:trace>
  <inkml:trace contextRef="#ctx0" brushRef="#br0" timeOffset="206980.75">8340 17022 459 0,'4'-2'310'16,"6"-3"34"-16,7-1-85 15,13 4-82-15,11 2-46 16,11 4-73-16,-1 2-23 16,-3 1-17-16,-13 0-5 15,-14 0-33-15,-8 1-55 0,-15-1-290 16</inkml:trace>
  <inkml:trace contextRef="#ctx0" brushRef="#br0" timeOffset="207094.91">8537 17028 555 0,'-4'3'319'0,"-6"4"-30"15,8 2-56 1,3 16-75-16,5-1-39 0,4 8-67 16,2 0-19-16,0 0-18 15,3-4 4-15,4-6-201 16</inkml:trace>
  <inkml:trace contextRef="#ctx0" brushRef="#br0" timeOffset="207343.6">8921 17149 580 0,'-7'-7'280'15,"-8"-7"-106"1,0-2-9-16,-11-2-39 0,4 8-28 15,2 9-50-15,1 5-18 16,3 13-24-16,1 5-9 0,10 8 4 16,7-1 3-16,14-3 8 15,5-7 4-15,6-14 15 16,0-2 6-16,-2-10 10 16,1-5 0-1,-11-5-12-15,-3 0-62 0</inkml:trace>
  <inkml:trace contextRef="#ctx0" brushRef="#br0" timeOffset="207579.17">8985 17104 879 0,'9'0'475'15,"6"-2"-75"-15,6 4-225 0,-2 5-31 31,4 4-44-31,1 4-19 0,-3 4-37 16,0-5-14-16,-4-3-14 0,-2-4 1 16,1-8 3-16,2-4 3 15,0-6 2-15,-2-3-3 16,-1-2-8-16,-3 0-6 16,-5 3-52-16,-3 6-51 15</inkml:trace>
  <inkml:trace contextRef="#ctx0" brushRef="#br0" timeOffset="208022.95">10018 17089 711 0,'13'-15'381'16,"19"-17"-82"-1,0-10-80-15,-1-11-69 0,-7-7-22 0,-11-8-25 16,-11-1-12-16,-10 9-16 31,-3 14-17-31,-4 22-47 0,2 16-11 16,1 27-22-16,2 12-2 16,10 35 16-1,5 14 3-15,15 17 3 0,3-1 2 16,2-14 3-1,0-9-2-15,-4-27-19 16,1-9-51-16,2-22-125 16,-6-14-254-16</inkml:trace>
  <inkml:trace contextRef="#ctx0" brushRef="#br0" timeOffset="208272.44">10453 16756 836 0,'-13'-3'345'16,"-14"1"-224"-16,9 7-40 15,16 13-50-15,11 5-16 0,20 6-7 16,10-1 7-16,12-7 2 16,2-8 3-16,-5-13 44 15,-8-4 31-15,-21-12 26 16,-11-5 3-16,-20-7-41 15,-10 1-33-15,-9 1-35 16,-4 0-26-16,1 10-105 16,5 4-100-16</inkml:trace>
  <inkml:trace contextRef="#ctx0" brushRef="#br0" timeOffset="208431.03">10406 16999 1013 0,'8'5'457'15,"19"3"-221"-15,4-1-57 16,15-4-85-16,0-3-34 16,-3-1-43-16,-5 0 2 15,-21-4-152-15,-5 4-101 16</inkml:trace>
  <inkml:trace contextRef="#ctx0" brushRef="#br0" timeOffset="208541.36">10428 17104 672 0,'7'2'373'16,"18"5"-47"-16,10-2-143 0,19-5-83 15,6 1 10-15</inkml:trace>
  <inkml:trace contextRef="#ctx0" brushRef="#br0" timeOffset="209186.38">11251 16780 828 0,'-11'8'329'15,"-15"9"-208"1,8 29-86-16,7 16-17 0,11 14-6 16,10-1 1-16,10-9 5 15,-3-10 7 1,-1-19 18-16,0-11 13 0,-1-25 27 16,0-10-3-16,-4-21-10 0,1-10-11 15,-7-11-30-15,-8-7-6 16,-6-15-7-16,-4-3-4 15,-1-7-8-15,4 9-4 16,3 29-15-16,4 14-13 16,3 31-8-16,0 14 3 15,9 24 15-15,2 15 11 16,11 20 13-16,6 6 0 16,7-2-1-1,0-8 1-15,1-20 1 0,1-12 5 16,-7-29 39-16,3-7 20 15,-3-20 25-15,-3-10 9 16,-8-7-21-16,-2-13-13 0,-15-20-26 16,-1-7-17-16,-2 0-57 15,0 9-45-15,5 35-130 16,0 16-93-16</inkml:trace>
  <inkml:trace contextRef="#ctx0" brushRef="#br0" timeOffset="209343.27">11792 17222 1421 0,'2'0'588'0,"-1"0"-382"16,-1-6-44-16,0 5-98 15,0-1-94-15</inkml:trace>
  <inkml:trace contextRef="#ctx0" brushRef="#br0" timeOffset="209985.18">12241 16795 671 0,'0'-2'346'16,"-4"2"-142"-1,4 15-68-15,0 31-75 0,-2 9-37 16,2 14 3-16,-4 3-3 16,1-16-6-16,2-5-1 15,1-16 2-15,0-11 17 0,0-17 44 31,-3-11 3-31,3-18-3 16,0-10-18-16,-1-19-43 16,1-5-3-16,-5-12-4 15,1-5-1-15,4 4-5 16,-1 4-6-16,3 23-9 16,1 13-8-16,-3 29-9 15,4 10 3-15,-2 28 6 16,4 15 6-16,11 17 8 15,1 1 1-15,8-8-1 16,6-5 1-16,4-21 2 0,4-8 1 16,0-18 22-16,-3-14 23 15,-5-13 19-15,-7-15 5 16,1-12-6-16,-7-7-20 16,-4-21-16-16,-6-3-5 0,-9-2-16 15,0 7-36-15,-2 25-73 16,2 16-69-16,-3 28-176 15</inkml:trace>
  <inkml:trace contextRef="#ctx0" brushRef="#br0" timeOffset="210604.79">12670 17064 605 0,'7'8'295'0,"9"17"-66"16,4-5-64-16,7-4-44 15,3-4-26-15,-1-10-58 16,4-4-10-16,-6-8-2 16,-6 0 2-16,-8-9 4 0,-6 2 0 15,-15-1-8-15,-6-1-6 16,-11 9-10-16,-4-1-5 16,-1 10-10-16,2 2-4 15,5 11-6-15,6 4-4 16,3 6 2-16,7 4 8 15,8 1 15 1,5 1 9-16,11-2 13 0,4-7 3 16,8-4 2-16,1-6 0 0,8-12-3 15,-5 0-3-15,-1-10-6 16,-2-5-3-16,-8-2 2 16,-1-4 0-16,-12-1 1 15,-6 2 2-15,-8 0-8 16,-7 4-4-16,2 11-11 15,1 3-8-15,0 7-3 16,2 6 1-16,4 6 3 16,3 3 4-16,3 5 9 15,7-4 3-15,3-3 8 16,3-2 0-16,5-5 1 16,-4-7 1-16,3-4 0 15,-2-7-1-15,-3-1-4 16,2 3-2-16,-3-1-5 0,-3 2-1 15,0 5-5-15,-3 2-6 16,-4 11 0-16,1 0 1 16,2 6 3-16,7-2 3 15,-1-7 3-15,10-3 4 16,-2-13 26-16,-3-6 25 0,7-9 43 16,-10-7 12-1,-5 0-14-15,-8-1-23 0,-12 4-135 16,-4 6-90-1</inkml:trace>
  <inkml:trace contextRef="#ctx0" brushRef="#br0" timeOffset="210982.3">13416 16576 1037 0,'-2'-5'477'16,"1"1"-235"-16,-5 5-47 16,4 27-93-16,2 11-47 15,7 25-42-15,6 17-1 0,4 10-2 16,1 1-1-16,-2-11-2 16,-3-13-4-1,-2-22-35-15,-5-14-44 16,-6-17-99-16,-2-8-88 0</inkml:trace>
  <inkml:trace contextRef="#ctx0" brushRef="#br0" timeOffset="211312.14">13355 17041 657 0,'8'-4'301'16,"12"-3"-132"-16,5 3-39 0,16 7-47 16,6 4-24-16,14 1-30 0,-3-1-9 15,-2-1-5-15,-10-5 2 16,-14-1 7-16,1 0 9 15,-18-2 31-15,-1-1 6 16,-13-3 1-16,-2 3-9 16,-10 0-32-16,-2 3-13 15,-1 4-19-15,-1 3-6 16,6 8-4-16,9 2 2 0,7 3 8 16,7 1 2-16,13-2 5 15,0-1 3 1,8-9 6-16,-2-8 11 0,-4-11 40 15,-6-8 14-15,-11-5 21 16,-9 0-7-16,-19-2-38 16,-13 2-19-16,-16 3-34 15,-1 7-7-15,4 12-75 16,8 6-79-16</inkml:trace>
  <inkml:trace contextRef="#ctx0" brushRef="#br0" timeOffset="211692.39">14007 17047 568 0,'6'-1'333'0,"9"4"-7"16,3 4-100-16,1 8-70 15,-1 2-28-15,-11 0-47 16,-3 0-14-16,-6 1-18 0,-2-2-9 16,4-3-19-16,-1-5-6 15,4-8-4-15,2-4 0 16,8-4-3-16,4-6 2 16,2-1-6-16,-3 1 0 15,1-1 6-15,-4 4 7 0,0 4 9 31,-2 5 2-31,-2 7 1 0,3 10-5 0,-2 3-4 16,-1-2-2-16,-2-2-5 31,-1-5-3-31,0-3-5 16,-2-1-5-16,1-3-146 0,1-1-200 0</inkml:trace>
  <inkml:trace contextRef="#ctx0" brushRef="#br0" timeOffset="211872.4">14467 17140 1368 0,'4'0'600'0,"4"1"-298"15,-1 1-47-15,-3-2-84 0,-4-3-44 16,0 2-75-1,-2-1-51-15</inkml:trace>
  <inkml:trace contextRef="#ctx0" brushRef="#br0" timeOffset="-208732.87">14963 17160 611 0,'20'-20'287'31,"11"-15"-124"-31,7-12-37 0,-1-6-2 15,-10-8-29-15,-9-5-16 16,-3-1-24-16,-6 3-12 0,0 14-10 16,-3 10 4-16,-7 21-2 15,-2 9-6-15,-7 14-14 16,12 7-15-16,-1 7-16 16,2 5 2-16,12 10 5 15,-1 6 1 1,15 13 5-16,5 5 2 15,2 4 1-15,1-3 2 0,-8-11-6 16,-4-6-82-16</inkml:trace>
  <inkml:trace contextRef="#ctx0" brushRef="#br0" timeOffset="-208591.51">15207 17007 687 0,'20'0'321'31,"14"0"-107"-31,13 5-159 0,-1 3 1 16,-11-2-289-16</inkml:trace>
  <inkml:trace contextRef="#ctx0" brushRef="#br0" timeOffset="-208442.82">14848 16858 1044 0,'-6'-2'454'16,"-5"-4"-228"-16,17 10-157 16,6-2-32-1,19 8-31-15,10 2 6 0,18 2-244 16</inkml:trace>
  <inkml:trace contextRef="#ctx0" brushRef="#br0" timeOffset="-208113.78">15572 17028 861 0,'13'6'339'0,"17"2"-235"16,8 1-33-16,9-3-30 15,-3-4-12-15,-5-4-8 16,-9-12 3-16,-15-10 7 0,-5 3 2 15,-14-7 1-15,-10 3-1 16,-13 3 16-16,-4-3 1 16,-3 8 8-1,1 8 10-15,6 12-6 16,3 7 1-16,10 8-15 16,1 5-13-16,10 7-20 15,3 0-5-15,5 10-2 16,7 0-1-16,-1 4 1 0,4 4 0 15,-5-8 0-15,-1 1-41 16,5-12-277-16</inkml:trace>
  <inkml:trace contextRef="#ctx0" brushRef="#br0" timeOffset="-207788.33">16308 16896 717 0,'-3'7'352'0,"-4"14"-127"15,-4 2-26-15,-10 5-70 16,-4 0-41-16,-4-2-50 16,-2-3-8-16,2-6-10 15,0-6 0-15,0-15-2 16,1 1-2-16,0-6-5 15,1-3-1-15,10 2 8 0,8-3 1 16,16 1 20-16,11 3 7 16,10 6 17-16,3 6 9 15,6 13-3-15,1 10-2 16,-2 7-21-16,-3 2-9 16,-9 3 0-1,-4 0-11-15</inkml:trace>
  <inkml:trace contextRef="#ctx0" brushRef="#br0" timeOffset="-206724.1">16920 17047 813 0,'6'2'347'0,"1"3"-162"16,1 12-121-16,-3 3-12 0,-5 7-15 15,0-2-9-15,-1 1-12 0,-1-5-3 16,2-7-2-1,1-10 1 1,8-15 1-16,4-8 1 0,1-15-3 16,5 2-4-1,4 2 21-15,-3 2 13 0,1 12 9 16,-2 1 2-16,0 13-21 16,-2 4-12-16,2 11-6 15,-7 5 1-15,-5 7 3 16,0 2 1-16,-6 3-4 15,4 1-1-15,-1-5-4 16,2-6-2-16,5-6-49 16,-2-4-115-16</inkml:trace>
  <inkml:trace contextRef="#ctx0" brushRef="#br0" timeOffset="-206241.34">16807 16735 720 0,'-4'0'331'0,"4"0"-146"16,6 0-82-16,-6 0-52 16,30 2-8-16,60 6 3 15,-29-3-4-15,6 1-13 16,-2 0-5-16,-16-4-9 15,-6-2 0-15,-19-1-4 16,-9-4-22-16,-15-3-25 16,-3-1-5-16,-10-3 0 0,-1-2 21 15,4 2 16 1,3 5 0-16,7 5 4 0,3 5 9 16,9 9 16-16,-2 1 8 15,3 10 9-15,-5-2 0 16,-6 2-1-1,-2 1-5-15,-3-4-10 0,0-3-31 16</inkml:trace>
  <inkml:trace contextRef="#ctx0" brushRef="#br0" timeOffset="-205818.58">17579 16916 822 0,'1'-5'405'16,"-1"-3"-138"-1,3 5-76-15,-1 10-76 0,-1 7-30 16,1 13-37-16,-2 9-2 0,3 6-14 15,0 3-9 1,0-5-9-16,2-2-3 16,-1-8 0-16,-2-6-2 15,0-9-88-15,0-8-76 16</inkml:trace>
  <inkml:trace contextRef="#ctx0" brushRef="#br0" timeOffset="-205666.7">17412 17047 1034 0,'14'4'462'16,"22"-1"-205"-1,9 3-36-15,11 1-70 0,3-3-36 16,-1 0-64-16,-3-3-16 16,-8-2-130-1</inkml:trace>
  <inkml:trace contextRef="#ctx0" brushRef="#br0" timeOffset="-205223.27">18044 16785 852 0,'0'-5'190'0,"0"5"-51"16,0-1 151-16,0 1-173 16,0 30-43-16,0 60-36 15,6-18-4-15,-2 6-14 16,-1-7-3-16,-1-10-2 15,-2-9-2-15,2-17 0 16,-1-13-2-16,2-16-49 16,-6-8-81-16</inkml:trace>
  <inkml:trace contextRef="#ctx0" brushRef="#br0" timeOffset="-205060.76">17925 16812 491 0,'2'0'299'16,"13"1"23"-16,10 2-138 16,20-3-82-16,11 0-5 0,13-5-38 15,10 4-25-15,1 3-23 16,-5 1 6-16,-22 4-279 16</inkml:trace>
  <inkml:trace contextRef="#ctx0" brushRef="#br0" timeOffset="-204864.8">18106 17120 965 0,'14'0'352'0,"24"-3"-296"0,7 0-17 15,7 2-43-15,0 0-348 16</inkml:trace>
  <inkml:trace contextRef="#ctx0" brushRef="#br0" timeOffset="-204275.32">18533 17279 466 0,'0'-4'317'16,"-3"-6"33"0,2 0-151-16,-1 2-97 0,-7-1-34 15,-5 4-42 1,-5 2-6-16,-6 6-5 16,0 6-2-16,0 4-2 15,6 3-3-15,9 0-6 16,8-1 1-16,14-2-2 0,6-3 0 15,9-5 3-15,2-4 0 0,-3-6 1 16,-4 1 1-16,-8-3-1 16,-7 1-3-1,-3 8-2-15,1 7-3 16,4 14-3-16,1 9 2 0,-5 16 2 16,1 9 1-1,-8 2 2-15,-4-3 2 0,-9-6 5 16,-5-10 4-1,-10-11 11-15,-3-8 8 16,-7-20 18-16,0-9 4 16,7-19-5-16,5-10-7 0,14-8-26 15,5-4-18-15,13-2-145 16,7-1-157-16</inkml:trace>
  <inkml:trace contextRef="#ctx0" brushRef="#br0" timeOffset="-203742.41">18036 16598 552 0,'-5'-4'312'16,"-1"-1"-57"0,9-1-76-16,6 1-74 0,9 5-25 0,16 4-27 15,0 0-12-15,15 7-18 16,7-3-5-16,4-2-4 16,0-2-2-16,-10-4 1 15,-9-6-24-15,-18-6-61 31,-4 4-16-31,-16-9-21 0,-4 1 24 0,-8-1 71 32,-3-1 34-32,1 10 49 15,4 3 9-15,7 13-4 16,-1 2-14-16,8 5-23 16,4 7-7-16,4-2-4 15,-2-1 2-15,0 5 20 16,-7-8 10-16,-7 1 6 15,1 0-3-15,-9-3-26 16,-2 1-34-16</inkml:trace>
  <inkml:trace contextRef="#ctx0" brushRef="#br0" timeOffset="-203347.55">18899 16986 674 0,'5'-5'396'0,"4"-5"-10"16,14 7-261-16,15 8-36 15,14 1-42-15,8 1-14 0,3-1-10 16,1-4-2-16,-11 2-179 16</inkml:trace>
  <inkml:trace contextRef="#ctx0" brushRef="#br0" timeOffset="-203143.43">18974 17132 1034 0,'6'4'396'0,"12"4"-257"16,9-1-37-16,23-2-9 15,5-3-24-15,11-3-44 0,0-5-44 16</inkml:trace>
  <inkml:trace contextRef="#ctx0" brushRef="#br0" timeOffset="-202719.29">19849 16894 1050 0,'-23'-4'435'0,"-29"-3"-279"15,5 7-56-15,11 18-69 16,5 11-22-16,14 15-10 16,5 4-3-16,16 11 4 15,7-1 0-15,23-8 0 0,10-2 2 16,21-20 6 0,9-9 6-16,-2-23 7 0,-8-9 36 15,-19-21 53-15,-13-4 12 16,-24-12 10-1,-9-1-30-15,-26-6-54 16,-8-3-18-16,-19 9-32 16,-7 5-47-16,-3 20-154 15</inkml:trace>
  <inkml:trace contextRef="#ctx0" brushRef="#br0" timeOffset="-202259.4">19567 16677 810 0,'9'-1'377'15,"7"0"-138"-15,28 2-151 0,11 0-12 16,23 5-35 0,2-2-14-16,-8-1-13 0,-7 3-2 15,-28-6 6-15,-9 0-49 16,-13-1-84-16,-9-6-38 15,-9-5-26 1,-1-3 50-16,-7-4 97 0,1-3 62 16,4 4 56-16,2 2 16 15,6 13 12-15,10 4-15 16,3 11-16-16,2 7-6 16,-2 9 5-16,-5 4 5 15,-11 3 6-15,-5 2-7 16,-9-5 23-16,0-2-29 15</inkml:trace>
  <inkml:trace contextRef="#ctx0" brushRef="#br0" timeOffset="-103086.1">20328 17269 1283 0,'1'7'544'0,"-7"16"-300"15,-7 11-74-15,-21 17-59 0,-9 3-37 16,-1-5-135-16,5-4-415 16</inkml:trace>
  <inkml:trace contextRef="#ctx0" brushRef="#br0" timeOffset="-101809.56">2999 17874 758 0,'5'-9'324'16,"5"-10"-166"-16,6-3-19 15,11 3-16-15,0 4-10 0,3 10-33 16,-6 10-12-16,-7 15-28 16,-12 5-9-1,-6 9-8-15,-6 1-3 0,-3-7-5 16,3-4-3-16,0-11-2 15,5-3-1-15,2-4 0 16,0-3-2-16,0 3-3 16,0-6-1-16,0 0-2 15,0 9 2-15,2 15-1 16,8 28-1-16,5-41-1 16,6-9-1-16,11-14-1 15,4-6 0-15,1-18 4 16,-2-5 2-16,-9-8 4 15,-4 2 1-15,-13 9 1 16,-2 6-1-16,-7 19-1 16,-3 7-2-16,-3 19-4 15,-2 8 0-15,0 8-1 0,0 2 0 16,5-4 1-16,3-4-61 16</inkml:trace>
  <inkml:trace contextRef="#ctx0" brushRef="#br0" timeOffset="-101323.15">3409 17932 787 0,'-2'0'363'0,"-1"8"-138"15,-1 4-75-15,2 14-72 16,3 3-12-16,13-4-30 16,2-5-14-16,12-9-12 15,-1-4-42-15</inkml:trace>
  <inkml:trace contextRef="#ctx0" brushRef="#br0" timeOffset="-100839.3">3888 17835 726 0,'6'0'354'15,"-3"7"-95"-15,-2 11-60 16,-16 12-48-16,-11 1-17 15,-12 10-47-15,-4-6-30 0,6-5-33 16,3-3-7-16,10-20-5 16,4-8-3-16,8-20-10 15,4-4-8-15,7-4-7 16,3-1-1-16,7 11 6 16,0 5 2-16,4 14 5 15,2 12 4-15,1 16 2 31,-2 5 4-31,4 3 1 0,0-3-1 0,3-12 1 16,5-3-1-16,3-13-1 16,4-4-1-16,-1-8-1 15,0-6 1 1,-6-11 3-16,-9-3 2 0,-4-4 1 16,-5 1 2-16,-8 7 16 15,5 2 5-15,1 13-1 0,-1 5 0 16,5 17-17-16,3 9-4 15,1 11 7-15,2 0 1 16,1-6 2-16,-2-6-1 16,0-12-70-16</inkml:trace>
  <inkml:trace contextRef="#ctx0" brushRef="#br0" timeOffset="-99328.97">5099 17851 898 0,'4'-9'416'0,"3"-9"-181"0,2 7-42 16,3 6-73-16,-1 8-38 0,4 14-49 16,0 6-11-1,1 10-10-15,-2 3-2 0,-7 1-1 16,-1-2 1-16,-4-5 1 15,-1-5 0-15,0-11 1 16,-1-12 4-16,-3-9 1 16,2-8 0-16,0-8-5 15,2 0-6-15,8-8-3 16,5-2-2 0,10 0 9-16,3 2 12 15,5 9 7-15,-1 8 1 0,-6 14-4 16,-3 7-10-1,-10 14-2-15,-4 7-1 0,-8 4 1 0,-2 5-2 16,5-1-3 0,-3-4-2-16,10-10 13 15,5-15-87-15</inkml:trace>
  <inkml:trace contextRef="#ctx0" brushRef="#br0" timeOffset="-98954.15">5765 17931 851 0,'2'4'400'16,"8"1"-127"-16,21-3-89 0,12-2-1 0,12-2-5 15,5-3-30-15,-4-2-66 16,-4 1-31-16,-10 2-78 16,-6-1-50-16</inkml:trace>
  <inkml:trace contextRef="#ctx0" brushRef="#br0" timeOffset="-98550.57">6467 17638 989 0,'1'-4'429'0,"-1"4"-226"16,3 8-76-16,1 18-59 15,-1 12-12-15,2 18-9 16,-3 10-1-16,2 2-16 16,-2-1-5-16,4-18-5 15,3-11-7-15,0-14-4 16,2-12-31-16,-9-14-123 16,-1-8-103-16</inkml:trace>
  <inkml:trace contextRef="#ctx0" brushRef="#br0" timeOffset="-98411.81">6466 17667 940 0,'15'-11'456'15,"20"-7"-157"-15,6-2-93 16,11 6-98-16,-2 4-37 16,0 5-51-16,-4 4-7 15,-10 7-38-15,-6 5-85 0</inkml:trace>
  <inkml:trace contextRef="#ctx0" brushRef="#br0" timeOffset="-98221.91">6499 17864 1173 0,'21'1'527'15,"15"5"-314"-15,21-8-80 0,7-2-14 16,-2 0-121-16,-7 1-110 16</inkml:trace>
  <inkml:trace contextRef="#ctx0" brushRef="#br0" timeOffset="-97571.84">7079 18008 458 0,'8'-2'303'15,"6"-2"-18"-15,-4-5-72 0,-2 0-29 16,-8-8-50-16,-2 2-23 0,-12 2-43 16,-4-4-14-16,-8 13-25 15,-2 2-11-15,4 7-18 16,6 7-5-16,4 3-11 16,10 4 1-16,6 0 3 15,5 1 3-15,12-2 6 16,0-5 3-16,5-8 0 15,0-1 2-15,-5-11 5 16,-3 1 2 0,-8 0 5-16,0-4 1 0,-5 9 0 15,1 0-1 1,-1 11-3-16,0 10-3 0,0 7-4 16,1 9 0-16,-8 11 3 15,-6 4 3-15,-10 0 28 0,-3-7 14 16,-5-22 21-1,2-12 3-15,-3-22-10 0,6-12-10 16,3-16-25 0,8-5-9-16,9 3-29 15,3 7-57-15,18 9-305 0</inkml:trace>
  <inkml:trace contextRef="#ctx0" brushRef="#br0" timeOffset="-97222.54">7458 17820 977 0,'-3'1'433'15,"3"2"-242"-15,4 1-48 0,-4-4-61 16,23 2-21-16,52 5-3 15,-23-6-11-15,1-1-22 16,-3 0-9-16,-7 0-93 16,-10 0-111-16</inkml:trace>
  <inkml:trace contextRef="#ctx0" brushRef="#br0" timeOffset="-97037.22">7508 17996 940 0,'7'3'429'0,"19"0"-180"0,9-3-9 16,14-3-51-16,6-2-43 16,-8 2-76-16,-3 0-26 15,-16 3-144-15</inkml:trace>
  <inkml:trace contextRef="#ctx0" brushRef="#br0" timeOffset="-96519.19">8419 17723 662 0,'-5'-6'395'0,"-2"-4"-34"16,-6 3-175-16,-3-1-10 16,-3 6-36-16,-8 3-19 15,-4 10-41-15,-1 7-30 16,-5 6-39-16,7 6-9 16,11 15-4-16,11 7-4 15,23 6 0-15,10 2 0 0,17-15 0 16,3-7 0-16,4-19 1 15,1-13 2-15,0-12 8 16,-5-13 9-16,-8-12 32 16,-11-8 13-16,-22-14 33 15,-9-6 1-15,-27 0-21 16,-6 4-12-16,-3 11-35 16,1 12-13-16,15 14-15 15,4 7-32-15,12 11-184 16,-7 2-119-16</inkml:trace>
  <inkml:trace contextRef="#ctx0" brushRef="#br0" timeOffset="-96201.77">8495 17768 765 0,'-5'-1'459'15,"-3"1"-30"-15,-6 14-219 16,-4 10-52-16,-7 15-63 16,-4 6-27-16,-10 9-39 15,-1 0 1-15</inkml:trace>
  <inkml:trace contextRef="#ctx0" brushRef="#br0" timeOffset="-85774.12">9107 17789 744 0,'0'0'438'16,"0"-3"-31"-16,21 8-243 15,18 4-50 1,20 4-55 0,7 1-17-16,13-7-17 15,-4-7-2-15,-4-8-146 16,-5-6-146-16</inkml:trace>
  <inkml:trace contextRef="#ctx0" brushRef="#br0" timeOffset="-85506.38">9256 17886 740 0,'4'0'371'0,"7"-2"-127"0,9-2-82 16,7 2-12-16,15 0-31 16,7 2-15-16,11 4-36 15,-1 2-19-15,-6 1-31 16,-8-3-9-16,-5-4-112 15,-2-7-115-15</inkml:trace>
  <inkml:trace contextRef="#ctx0" brushRef="#br0" timeOffset="-85301">9582 17646 882 0,'13'0'398'16,"21"2"-192"-16,6 5-62 16,3 14-62-16,-7 8-20 15,-20 9-19-15,-13 3-5 16,-12-1-12-16,-6-1-6 0,-7-13-119 16,-3-5-103-16</inkml:trace>
  <inkml:trace contextRef="#ctx0" brushRef="#br0" timeOffset="-85062.83">9273 17670 858 0,'-12'0'384'0,"-15"9"-179"15,-7 6-31-15,-10 13-52 16,3 3-11-16,7 8-17 16,9 3-18-16,22-3-18 0,10-2-10 15,26-13-17-15,13-6-4 16,18-15-112-16</inkml:trace>
  <inkml:trace contextRef="#ctx0" brushRef="#br0" timeOffset="-84449">10378 17759 561 0,'0'-5'344'0,"4"1"-26"0,1 0-61 15,6 10-96-15,2 7-33 16,1 11-38-16,-3 6-10 15,-5 3-17-15,-3 2-10 16,-3-5-22-16,-1-6-7 16,-1-9-9-16,0-7-1 15,-1-9-2-15,2-7-1 16,1-11-5-16,4-6-1 16,5-6-4-16,3-1 0 0,9 5 2 15,1 5 0 1,7 7 3-16,2 4 1 0,0 9 1 15,-2 5 4-15,-13 16 7 16,-2 9-1-16,-8 10 3 0,0 6-5 16,-2-7-8-1,3 2-28-15,0-14-334 0</inkml:trace>
  <inkml:trace contextRef="#ctx0" brushRef="#br0" timeOffset="-84105.04">10940 17777 963 0,'3'3'457'0,"5"-3"-171"0,18 2-152 15,11 1-35-15,17-2-46 16,8 4-18-16,-4-1-19 15,-5-3-58-15,-14 0-190 16,-8-1-279-16</inkml:trace>
  <inkml:trace contextRef="#ctx0" brushRef="#br0" timeOffset="-83912.82">11002 17896 753 0,'2'3'442'0,"9"3"6"0,10 0-168 0,21-1-89 15,4-4-34 1,6 3-78-16,-6-3-28 16,-15 3-64-16,-4-3-130 15</inkml:trace>
  <inkml:trace contextRef="#ctx0" brushRef="#br0" timeOffset="-83520.72">11690 17548 1080 0,'0'2'491'0,"-1"7"-212"15,-2 14-166-15,1 14-51 16,-1 16-29-16,0 14-9 16,-1 8-10-16,3-2-4 15,1-11 4-15,4-15-52 16,0-21-122-16,4-13-111 0</inkml:trace>
  <inkml:trace contextRef="#ctx0" brushRef="#br0" timeOffset="-83339.81">11642 17604 933 0,'5'-2'447'0,"6"-6"-176"16,5 0-73-16,12-4-109 15,4 4-33-15,10 2-40 16,3 1-9-16,0 6-35 16,-3 0-70-16,-7 12-283 15</inkml:trace>
  <inkml:trace contextRef="#ctx0" brushRef="#br0" timeOffset="-83149.81">11662 17788 1114 0,'5'4'492'0,"3"4"-230"16,18-2-132-16,8 0-28 0,15 0-45 16,4-4-22-1,2-1-151-15,-5 1-244 0</inkml:trace>
  <inkml:trace contextRef="#ctx0" brushRef="#br0" timeOffset="-82652.2">12161 17940 776 0,'2'-4'336'15,"-1"-6"-178"-15,-4-3-31 16,-4 6-30-16,-8 2-13 15,-12 3-22-15,2 8-11 16,-3 3-31 0,3 3-9-16,13 3-11 0,6-5-4 15,7 3-3-15,9-3-1 0,5-4 6 16,2-5 2-16,3-4 7 16,-4-5 1-1,1-1 8-15,1 4 8 0,-5 6 9 16,5 7 3-1,-4 12 1-15,-4 4-8 16,2 12-9-16,-12-1-2 0,0 8-5 16,-10 0 3-16,-14-3 4 15,-1-2 4-15,-16-18 17 0,0-10 14 16,-1-18 3 0,2-13-6-16,16-11-35 15,12-3-52-15,19-3-186 16</inkml:trace>
  <inkml:trace contextRef="#ctx0" brushRef="#br0" timeOffset="-82295.8">12605 17765 987 0,'3'-2'486'0,"5"-1"-163"0,16 1-160 0,6 0-49 16,14 1-54-16,5 1-21 15,-4 0-24-15,0 1-19 16,-16 3-123-16,-5-2-100 16</inkml:trace>
  <inkml:trace contextRef="#ctx0" brushRef="#br0" timeOffset="-82098.83">12591 17902 986 0,'3'2'474'0,"2"5"-173"15,17-6-100-15,11 3-20 16,10-7-31-16,8-2-27 15,-4 1-58-15,-6-1-24 0,-7 4-83 16,-9-1-109-16</inkml:trace>
  <inkml:trace contextRef="#ctx0" brushRef="#br0" timeOffset="-81289.96">13242 17768 575 0,'1'-2'305'0,"4"-3"-68"16,2 0-42-16,4 7-45 15,0 3-12-15,-2 14-28 16,1 6-17-16,-4 7-30 15,-1 2-22-15,-5-4-17 16,-3-5-6-16,1-13-4 16,0-3 5-16,2-11 5 15,3-10 0-15,1-10 0 16,4-4-9-16,4-8-10 0,3 1-2 16,11 11-1-1,3 4 2-15,4 13 3 0,4 5 0 16,-5 8 3-1,-3 7 2-15,-12 7 0 0,-4 2 2 16,-12 6-5 0,-1-5 0-16,-3-4-1 15,-3-4 0-15,1-8 7 0,1-7 0 16,-2-11 1-16,1-4-3 16,7-15-7-16,3-1-4 15,13-4-1-15,4 1 0 16,3 8 1-16,3 5 0 15,-4 12-2-15,-6 7-1 0,-3 7 1 16,-3 3 0 0,-4 10 1-16,2 1 2 15,-3 5-1-15,-1 4 1 16,-4-3 0-16,4-1 0 16,-1-10-34-16,-2-2-68 0,-2-8-266 15</inkml:trace>
  <inkml:trace contextRef="#ctx0" brushRef="#br0" timeOffset="-80589.52">14196 17843 475 0,'0'0'255'0,"-2"0"-56"16,7-1-33 0,-5 0-43-16,0-1-10 0,0 1 5 15,0 0 3-15,-1-13 6 16,-12-29 1-16,-4 29-17 16,-12 1-13-16,-5 5-37 0,-1 4-16 15,-5 13-33-15,6 4-11 16,2 10-8-1,5 5-11-15,16 1-2 16,11 1 2-16,16-5 6 16,8-2 8-16,14-7 5 15,4-4 2-15,0-11 0 16,2-5 0-16,-12-9 4 0,-6-6-1 16,-12-2-1-1,-10 1 0-15,-3 1-1 16,-1 2 2-16,-3 7-3 15,4 4-3-15,-2 7-7 16,-4 6-3-16,3 7-1 0,-5 0 1 16,0 2 1-1,7 8 0-15,6 4 6 16,-3 3 2-16,11 8 3 0,-7-4 3 16,-6-2 10-16,1-2 14 15,-13-7 34-15,-4 3 13 16,-8-2 16-16,-3-2-10 15,-8-8-25-15,4-7-11 16,2-9-21-16,0-6-6 16,9-1-32-16,1-1-58 0,11 6-221 0</inkml:trace>
  <inkml:trace contextRef="#ctx0" brushRef="#br0" timeOffset="-80257.1">14509 17925 1031 0,'4'1'554'0,"3"0"-179"16,-3 4-140-16,1 2-51 16,-3-4-82-16,-2 3-18 0,6-7-34 0,-6 0-15 31,0-1-39-31,-1 1-69 15</inkml:trace>
  <inkml:trace contextRef="#ctx0" brushRef="#br0" timeOffset="-78796.35">10124 17467 733 0,'-1'-8'398'16,"-1"-9"-135"-16,2 29-137 15,2 20-40-15,2 30-66 0,3 19 3 16,2 29-3-16,0 10-1 16,-6 1-5-16,-4-4 0 15,-7-26 3-15,-2-18 0 16,6-14 0-16,4-15-3 16,3-20-4-16,9-10-75 15</inkml:trace>
  <inkml:trace contextRef="#ctx0" brushRef="#br0" timeOffset="-78387.54">10065 17423 640 0,'4'-2'295'0,"7"-4"-96"0,29 7-125 0,20 3-31 16,40-1 1-1,32 0-3-15,51-3-9 0,30-3-1 16,56-1-6 0,26 0-5-16,42 2-8 0,9 2-3 15,16 2-2-15,-6-2 0 0,-6 4 55 16,-9-4 11-16,-18 0 8 16,-3 0 0-16,-33 0-56 15,-12 0-9 1,-49 5 15-16,-32 7-102 0,-58 4-250 15</inkml:trace>
  <inkml:trace contextRef="#ctx0" brushRef="#br0" timeOffset="-77662.27">10135 18482 784 0,'11'-7'259'32,"19"-7"-247"-32,10 4-29 0,24 1 35 15,19 6 33-15,44 3 35 0,25 3 6 16,59 3-19-16,23-1-25 0,40 6-29 16,19 0-7-1,5 3-4-15,21-3-1 0,3-6-2 31,3-5 1-31,14-14 3 0,-9-5 1 0,-3-6 2 32,-3 0-1-32,-22-3-4 0,-20 6 0 0,-40 5-2 15,-21 3 1-15,-51 7 0 32,-15 2-1-32,-31 5 35 15,-18 0-101-15</inkml:trace>
  <inkml:trace contextRef="#ctx0" brushRef="#br0" timeOffset="-77172.81">15217 17351 759 0,'0'-7'384'15,"0"-6"-111"1,-3 4-49-16,-1 13-104 0,1 14-44 15,6 29-60-15,9 18-6 16,12 21 22-16,5 14 6 16,4 17 4-16,-2 6-2 15,-10-12-7-15,-7-13-1 0,-11-26-1 16,-2-15-2-16,-5-1-5 16,-1-7-35-16</inkml:trace>
</inkml:ink>
</file>

<file path=ppt/ink/ink7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1T07:51:56.403"/>
    </inkml:context>
    <inkml:brush xml:id="br0">
      <inkml:brushProperty name="width" value="0.05292" units="cm"/>
      <inkml:brushProperty name="height" value="0.05292" units="cm"/>
      <inkml:brushProperty name="color" value="#FF0000"/>
    </inkml:brush>
  </inkml:definitions>
  <inkml:trace contextRef="#ctx0" brushRef="#br0">22812 7181 499 0,'0'-3'282'0,"-1"-2"-16"15,-1 1-11-15,1 4-28 0,-1 0-21 16,-14 6-50 0,-46 37-30-16,29 8-43 0,-2 9-19 15,13 9-35 1,12 0-10-16,13-12-12 15,12-6-5-15,15-8-56 16,6-5-93-16</inkml:trace>
  <inkml:trace contextRef="#ctx0" brushRef="#br0" timeOffset="542.25">23119 7519 572 0,'0'-13'350'16,"0"-6"-37"-16,-6-1-94 15,-4 2-21-15,-12 2-45 16,-6-1-26-16,-3 7-47 16,-4 5-21-16,7 10-40 15,0 8-16-15,7 10-26 16,8 4-5-16,11 6 2 15,6-1 5-15,11-7 11 16,5-3 2-16,15-10 0 16,3-8 0-16,3-9 5 15,0-10 5-15,-13-8 10 0,-7-3 4 16,-13-5 7 0,-6-1 2-16,-10 3 4 0,-7 0 8 15,-4 16-1-15,1 8-3 16,4 8-11-1,3 10-13-15,10 5-11 16,4 7-2-16,8-2-2 0,5 2 3 16,6-2 0-16,0-3-1 15,0-1-52-15,-1-4-56 16,-5-3-212-16</inkml:trace>
  <inkml:trace contextRef="#ctx0" brushRef="#br0" timeOffset="767.72">23272 7243 1183 0,'11'-1'525'16,"7"-4"-258"-16,4 14-145 0,7 17-36 15,1 19-43-15,1 8-12 16,-10 8-9-16,-16-2 3 15,-12-6 1 1,-8 0 0-16,-10-9-4 0,3-6-31 16,-1-11-188-1</inkml:trace>
  <inkml:trace contextRef="#ctx0" brushRef="#br0" timeOffset="1660.19">18247 7437 919 0,'-14'1'454'16,"-10"4"-176"-16,-4 13-118 15,-1 9-42-15,3 16-59 16,3 7-15-16,12 14-19 15,10 3-4-15,10 1-6 0,11-7-6 16,6-13-4 0,0-10-1-16,6-14-5 0,0-3-1 15,2-11-162 1,3-8-197-16</inkml:trace>
  <inkml:trace contextRef="#ctx0" brushRef="#br0" timeOffset="2083.43">18413 7497 1247 0,'0'1'481'0,"-1"10"-329"15,1 6-56-15,2 15-45 16,5 7-5-16,4 9-22 15,2 0-7-15,-5-1-8 16,-1-3 0-16,-5-12-4 16,-4-6-1-16,0-18 3 15,-4-8-2-15,1-14-4 16,4-6-3-16,6-8-13 0,5 0-1 16,6 4-2-1,9 3 5-15,-5 9 9 16,0 6 2-16,3 10 7 15,-3 9 2-15,-2 8 4 16,-5 6 6-16,-12 7 4 16,-6 0 3-16,-12 5 0 0,-1-5-3 15,-10-12-2-15,-3-11 0 16,-2-13-38-16,0-7-31 16,4-7-75-16,4 2-52 15,5-1-89-15,5 4-93 16</inkml:trace>
  <inkml:trace contextRef="#ctx0" brushRef="#br0" timeOffset="2330.24">18677 7460 1286 0,'8'-6'548'0,"14"2"-297"0,4-1-92 16,13 21-86-16,5 12-16 16,-4 19-20-16,-8 10-8 15,-26 13-6-15,-13 2-1 16,-21-2-1-16,-5-9-3 16,-1-15-3-1,1-7-29-15,2-14-174 0</inkml:trace>
  <inkml:trace contextRef="#ctx0" brushRef="#br0" timeOffset="7378.38">2139 7041 225 0,'30'-4'209'0,"22"-3"20"0,-15 6 0 16,-6-2-11-16,-17 3-11 15,-12 2-14 1,-15 2-36-16,-18 0-18 0,-24-1-50 15,-13 1-12-15,-15-4-25 16,-3 0-12-16,5 4-22 16,4 0-9-16,22 4-11 15,12 4-5-15,20-2-8 16,8 4-3-16,20 2 2 16,12-3 2-16,19 0 10 15,16-2 3 1,21-1 2-16,-1 3 2 0,-5 4 1 15,-12 3 0 1,-38 4 0-16,-15 9 1 0,-25 13 1 0,-15 4 3 16,-18 4-1-16,-1-6 1 15,12-15-3-15,8-5 0 16,27-12-3-16,10-5-2 16,8-5 2-1,15-2-1-15,19 0 3 0,10-3 0 16,12 2-2-16,-2-2-1 15,-8-1-6 1,-4 0 14-16,-10-1-162 16,-3-1-129-16</inkml:trace>
  <inkml:trace contextRef="#ctx0" brushRef="#br0" timeOffset="7709.17">2215 7331 921 0,'13'-1'353'0,"14"-3"-243"15,15 2-38-15,12-1-11 16,1-2-20 0,-4 2-27-16,-8-1-4 0,-20 1-6 0,-7-1-29 15,-13 0-58-15,-3-2-26 16,-7 0-30-16,-3-1 25 15,-4 3 56-15,-1 1 29 16,0 4 91-16,0 9 30 16,4 7 48-16,0 4 8 15,7 13-46-15,1 1-21 16,3 1-41-16,4 2-10 0,3-11-17 16,1 0-5-16,8-3-59 15,-1-10-102-15</inkml:trace>
  <inkml:trace contextRef="#ctx0" brushRef="#br0" timeOffset="7971.69">2776 7412 963 0,'-5'-5'448'0,"-13"-5"-189"15,-1 5-46-15,-8 4-79 0,3 2-34 16,4 10-51-16,1-2-21 15,10 9-26-15,1 5-3 16,13 0-5 0,8 5 2-16,14-10 3 0,7-1 1 15,9-10 4-15,1-7 2 16,-6-7 3-16,-8-8 5 16,-18-3 9-16,-11-1 4 15,-27-3-5-15,-9 2-9 0,-12 4-54 16,1 2-110-16</inkml:trace>
  <inkml:trace contextRef="#ctx0" brushRef="#br0" timeOffset="8512.66">3684 7355 658 0,'-5'-5'357'0,"-13"-6"-81"15,-7 7-37-15,-4 10-87 16,-5 8-44-16,6 14-64 16,7 5-22-16,3 9-22 15,8-5-2-15,14-3-1 16,13-4 2-16,18-16 1 0,10 0 3 16,6-14 6-16,-8-6 2 15,-17-3 12-15,-13 0 2 16,-27-2 0-16,-14 5-5 15,-19 2-17-15,3 6-5 16,5 11-60 0,9 0-126-16</inkml:trace>
  <inkml:trace contextRef="#ctx0" brushRef="#br0" timeOffset="8692.39">3821 7446 894 0,'2'-3'521'15,"3"-3"-29"1,11 6-342-16,7 11-57 16,5 4-50-16,1 8-8 15,-4 10-9-15,-2 3-5 16,-7 9-16-16,-3-6-22 16,2-5-148-16,1-2-114 15</inkml:trace>
  <inkml:trace contextRef="#ctx0" brushRef="#br0" timeOffset="8848.58">4091 7479 1126 0,'-14'2'515'0,"-8"6"-237"16,-5 15-148-16,-5 6-44 0,-10 15-49 16,-10 2-12-16,-4 8-14 31,2 4-6-31,16-8-126 0,14-6-137 0</inkml:trace>
  <inkml:trace contextRef="#ctx0" brushRef="#br0" timeOffset="9169.97">4129 7514 801 0,'6'-2'432'0,"6"-5"-92"0,4 6-119 16,3 2-90-16,-4 7-37 15,1 4-31-15,-8-1-12 16,-3 1-16-16,3-2-7 16,-11 4-11-16,6-8-4 15,0-2-4 1,-5-5-3-16,2 0-8 0,0 0-3 16,21-17-3-1,37-27 1-15,-36 34 5 16,0 8-1-1,-5 8-1-15,-4 2 0 0,-2 12 2 16,-6 3 2-16,1 2 1 16,1 2 2-16,-2-4-3 15,0-2-1-15,5-3-162 16,-2-4-210-16</inkml:trace>
  <inkml:trace contextRef="#ctx0" brushRef="#br0" timeOffset="9327.99">4396 7224 1031 0,'-6'-6'497'15,"-3"-3"-198"-15,3 2-137 16,4 7-133-16,4 3-29 16,9 7-148-16,-1 1-180 15</inkml:trace>
  <inkml:trace contextRef="#ctx0" brushRef="#br0" timeOffset="9500.09">4522 7270 1101 0,'0'12'501'0,"0"7"-214"16,6 23-155-16,2 15-26 0,3 11-43 16,2 5-17-16,-2 1-25 15,1-4-5-15,-3 1-7 16,2-1 1-16,-1-14 0 15,-4-9-3-15,-1-19-135 16,0-7-138-16</inkml:trace>
  <inkml:trace contextRef="#ctx0" brushRef="#br0" timeOffset="9665.57">4593 7638 997 0,'-3'-4'463'15,"-1"-7"-206"-15,9 0-95 16,15 4-111-16,4-1-19 16,7 4-19-16,4-1-13 15,0-1-94-15,3 6-104 16</inkml:trace>
  <inkml:trace contextRef="#ctx0" brushRef="#br0" timeOffset="9906.62">5079 7514 457 0,'4'-3'352'15,"8"3"54"-15,-6 1-93 16,-6 6-104-16,-6 9-39 0,-13-1-52 16,-5 2-12-16,-12-2-35 15,3-5-23-15,2-5-27 16,-1-5-7-16,6-8-7 16,2-4-5-16,8-3-13 15,9-4-8-15,9 1-10 16,8 4 0-16,11 0 13 0,7 9 8 15,0 10 14 1,2 5 5-16,-3 17 1 16,-2 2 1-16,5 9-3 15,0 0 40-15,3-7-469 16</inkml:trace>
  <inkml:trace contextRef="#ctx0" brushRef="#br0" timeOffset="10331.86">5948 7077 893 0,'-21'10'439'16,"-21"4"-163"-16,-14 26-141 31,0 11-45-31,11 27-54 0,16 11-14 0,31-2-8 16,20-4-1-16,30-16-2 16,9-14-3-16,12-14 9 15,3-10-89-15,-8-17-280 16</inkml:trace>
  <inkml:trace contextRef="#ctx0" brushRef="#br0" timeOffset="10727.23">6307 7592 838 0,'0'-13'388'0,"0"-11"-158"16,-2-2-40-1,-5 1-46-15,-2 3-21 0,-10-3-34 16,-7 4-8-16,-4 11-33 16,-3 2-16-16,2 11-32 15,0 4-9-15,9 10-7 16,6 2 0-16,10 7 8 16,9 4 0-16,15-4 1 15,7-5 0-15,12-7-2 16,2-5-3-16,3-9-32 15,-4-4-14-15,-7-5-19 0,-6-7 5 0,-11-2 38 16,-6 2 18 0,-8 2 45-16,-2 3 15 15,-6 4 8-15,-1 3-1 16,7 4-23 0,2 4-15-16,7 6-12 15,5 3-1-15,5 2-1 16,0 2-1-16,-3-2-52 15,1-1-82-15</inkml:trace>
  <inkml:trace contextRef="#ctx0" brushRef="#br0" timeOffset="10930.8">6467 7162 895 0,'6'-8'447'0,"10"-4"-170"15,3 6-83-15,15 21-108 16,4 12-33-16,6 20-11 16,-5 11-1-16,-21 15 20 15,-18 2 5-15,-19-3-10 16,-9-9-4-16,-5-24-72 16,7-5-115-16</inkml:trace>
  <inkml:trace contextRef="#ctx0" brushRef="#br0" timeOffset="11712.79">7175 7654 893 0,'2'7'399'16,"-1"5"-183"0,-10 17-98-16,-10 6-13 0,-11 1-42 15,2-2-76-15</inkml:trace>
  <inkml:trace contextRef="#ctx0" brushRef="#br0" timeOffset="11961.84">7598 7424 1075 0,'0'-2'462'0,"0"3"-250"15,0 10-78-15,1 9-77 0,1 10-9 16,-2 3-11-16,0-2-7 16,0-4-12-16,3-3-5 15,2-4-84-15,0-1-128 16</inkml:trace>
  <inkml:trace contextRef="#ctx0" brushRef="#br0" timeOffset="12251.92">7952 7494 989 0,'-8'-12'466'16,"-7"-7"-201"-16,1 2-115 0,1 8-44 15,-3 9-64-15,6 12-23 16,-5 6-23 0,2 6-4-16,13 6 3 0,2 0 2 15,21 1 2 1,6-4 2-16,8-11 3 16,3-8 1-16,-10-8 6 0,-8-4 5 15,-18-3 4-15,-12-6-2 16,-20 4-12-16,-9-3-17 15,-3 5-122-15,2 5-151 0</inkml:trace>
  <inkml:trace contextRef="#ctx0" brushRef="#br0" timeOffset="12414.73">8073 7469 1164 0,'19'6'501'0,"14"5"-265"15,7 10-121-15,4 8-21 16,-7 10-33-16,-2 4-9 16,-8 8-28-16,-4-4-14 15,0-4-92-15,-3-6-79 16,-3-12-213-16</inkml:trace>
  <inkml:trace contextRef="#ctx0" brushRef="#br0" timeOffset="12593.34">8397 7475 868 0,'-3'-2'477'0,"-8"1"-113"15,-3 5-96-15,-6 18-139 16,-8 6-40-16,-14 12-40 16,-6 8-13-16,-10 8-16 15,-1 4-7-15,10 1-56 16,8-2-90-16,19-12-248 0</inkml:trace>
  <inkml:trace contextRef="#ctx0" brushRef="#br0" timeOffset="12903.04">8540 7491 1034 0,'-6'-7'480'0,"-3"-1"-218"15,2 12-138-15,0 3-44 0,3 10-47 16,3 4-7-16,6 4 1 16,5 0 2-16,11 1 2 15,4-2-1-15,11-8-4 16,4-3-4-16,3-8-4 15,-3-8-1-15,-6-5-2 16,-9-2 0-16,-14-8-26 16,-5 1-53-16,-9-4-162 15,-6-3-140-15</inkml:trace>
  <inkml:trace contextRef="#ctx0" brushRef="#br0" timeOffset="12996.78">8707 7303 478 0,'-1'-8'389'16,"-3"-5"67"-16,4 1-122 15,1 7-172-15,0 2-68 0,5 3-68 16,-6 0-112-16</inkml:trace>
  <inkml:trace contextRef="#ctx0" brushRef="#br0" timeOffset="13469.44">9060 7406 1157 0,'-10'-8'490'0,"-5"-7"-279"15,-2 5-72-15,6 7-93 0,4 7-28 16,8 8-29-16,7 3-5 16,10 8 6-16,0-2 4 15,8-2-6 1,3-3-15-16,-8-9-20 0,1 0-7 15,-21-6-3 1,-7 0 12-16,-16 1 20 0,-8 2 8 16,-8 6 13-16,1-2 2 15,6 4 0 1,5 2-2-16,14 1-4 16,4 4 0-16,14 3 7 15,9-4 4-15,11-4 12 0,8-4 4 16,7-9-1-16,4-4 1 0,0-10-4 15,3-4-2 1,-9-5 2-16,-8-2-2 16,-7 1 2-16,-7 1 0 15,-8 8 23-15,-1 4 14 16,-9 10 14-16,-6 6 6 16,-2 8-21-16,2 6-14 15,8-1-18 1,1-10-9-16,-1 0-45 15,8 25-80-15</inkml:trace>
  <inkml:trace contextRef="#ctx0" brushRef="#br0" timeOffset="13876.03">10081 7571 1019 0,'-8'-8'471'0,"-15"-8"-202"0,-5 3-49 16,-8 4-91-16,0 4-34 15,4 6-59-15,5 4-23 16,10 13-18-16,5 2-3 16,12 6 3-16,6 2 2 0,20-5 5 15,10-2 3 1,12-13 4-16,3-5 2 0,-8-11 2 15,-7-4 0 1,-16-6-50-16,-8 0-59 0</inkml:trace>
  <inkml:trace contextRef="#ctx0" brushRef="#br0" timeOffset="14276.04">10833 7269 961 0,'2'-31'444'16,"-2"-32"-195"-16,0 20-42 16,-3 23-86-16,-4 11-31 15,3 26-44-15,1 17-22 16,3 34-18-16,0 16 3 0,1 11 0 15,-1-1 0-15,1-17-1 16,6-11-1-16,-7-25 3 16,3-10-41-16,3-16-197 15</inkml:trace>
  <inkml:trace contextRef="#ctx0" brushRef="#br0" timeOffset="14591.96">11188 7152 823 0,'-16'-13'424'16,"-14"-8"-107"-16,2 12-188 0,3 9-41 15,5 8-55-15,7 0-14 16,17 7-12-16,7-1 3 15,17 2 8-15,7-2 0 16,1-4-4-16,1-2-2 16,-7-5-2-16,-4 2-1 15,-12-2-1-15,-6 1 4 16,-11 5 19-16,-9 3 2 0,-5 4 0 16,-2 2-6-16,0 3-21 15,7-3-11 1,6 0-134-16,11-2-126 0</inkml:trace>
  <inkml:trace contextRef="#ctx0" brushRef="#br0" timeOffset="14781.35">11064 7461 935 0,'-2'-3'427'0,"4"2"-211"15,13 1-51-15,18 2-79 0,7 3-33 16,7-4-22-16,-3 2-12 0,-2 4 1 16,-2-1-89-1,-11 1-226-15</inkml:trace>
  <inkml:trace contextRef="#ctx0" brushRef="#br0" timeOffset="14926.69">11158 7564 623 0,'3'2'409'0,"3"2"-1"16,9 4-192-16,8-1-43 0,9 0-79 15,10-3-28-15,4-8-69 16,0 0-120 0</inkml:trace>
  <inkml:trace contextRef="#ctx0" brushRef="#br0" timeOffset="15569.75">11867 7293 491 0,'1'-13'352'0,"5"-10"6"16,-3 20-154-16,1 5-45 16,3 28-91-16,-3 15-37 0,1 23-3 15,-2 5 0 1,-3-5-4-16,-1-8-4 0,-2-16-3 16,0-6-1-16,1-17 2 15,-1-6 5-15,0-15 17 16,-3-9 1-16,3-15-1 15,-4-11-3-15,3-14-16 16,-1-9-3-16,0-18-5 16,5 1-6-16,6 11-10 15,2 9-6-15,5 34 8 16,1 9 0-16,2 15 4 16,3 15 3-16,11 16-6 15,4 8 0-15,10 13 1 16,2-3 0-16,-1-4 0 15,-3-5 1-15,-13-14 2 16,-1-5-1-16,-11-18 9 16,3-6 4-16,-1-13 12 0,-5-11 7 15,-2-12 12 1,-8-5-9-16,-8-8-12 0,-3 4-10 16,0 11-59-16,2 6-53 15,4 18-250-15</inkml:trace>
  <inkml:trace contextRef="#ctx0" brushRef="#br0" timeOffset="15710.61">12578 7731 775 0,'-3'-4'460'0,"-3"-6"-53"16,4-2-212-16,-1-1-268 15</inkml:trace>
  <inkml:trace contextRef="#ctx0" brushRef="#br0" timeOffset="16396.91">12885 7223 880 0,'-4'7'353'0,"0"15"-212"16,-1 13-63-16,5 28-42 0,-2 5 4 15,2 5-4-15,0-3-3 16,0-19-1 0,3-6-2-16,2-19 0 0,-2-12 12 15,0-16 25-15,-3-8 3 16,-5-16-3-16,-2-7-15 16,-3-16-27-1,-4-10-6-15,4-10-10 0,1-5-5 0,15 13-17 16,8 14-12-16,7 25-14 15,3 16 0 1,3 16 11-16,1 14 9 0,1 24 14 16,5 7 3-1,-4 5 2-15,2-5 1 16,5-10 2-16,-8-10 2 16,-3-13 5-16,-4-10 5 15,-6-13 27-15,1-13 12 16,0-11 17-16,-4-11 2 0,-7-20-16 15,-4-8-11-15,-3-8-27 16,1 7-15-16,0 21-78 0,4 16-85 16,-1 21-291-1</inkml:trace>
  <inkml:trace contextRef="#ctx0" brushRef="#br0" timeOffset="17229.22">13440 7543 758 0,'4'0'337'0,"10"-1"-134"15,17 1-120-15,9 1-23 16,5-1-1-16,0-1-5 15,-14-1-11 1,-8-6-2-16,-10 0 5 0,-13-3 3 16,-6-1-13-16,-9 2-5 15,-12 6-16-15,-6 4-8 16,-1 10-5-16,0 3-3 16,12 12-2-16,7 1 0 15,15 3 3-15,7 5 3 16,15-8 5-16,6-1 0 0,10-12 1 15,-3-6 2-15,0-9 0 16,-4-8 1-16,-10-11 5 0,5-1 1 16,-11-8 1-16,-3 1-1 15,-3 5-7 1,-5 2-4-16,-6 8-5 16,-2 4-2-16,-4 10-2 15,0 2-1-15,1 16-1 16,1 1 2-16,6 6 1 15,0 2 1-15,14-3 4 16,1-2 1-16,8-7 3 16,4-5 2-16,-1-10 5 15,1-4 0-15,-5-8-1 16,-2-5 1-16,-2 0-4 16,-4-2-2-16,-4 7-4 15,-2 2-5-15,-3 9-7 0,-2 1-3 16,-1 7-1-1,1 4 0-15,4 4 6 0,-1 4 2 0,11 3 3 16,-1-5 1 0,11 2 1-16,0-11 2 15,3-10 4-15,-2-8 0 0,-5-14 4 16,-4-2 1 0,-1-7 2-16,-3-2 0 15,-9-17-1-15,4-9 3 16,-2-18-4-16,3-1-2 0,5 16-5 0,-3 12-6 15,-5 29 5 1,-2 12-2-16,-5 13-2 16,-1 13-1-16,2 16-5 0,1 12 1 15,5 22 4 1,2 13 1-16,0-1 1 16,2-1 0-16,-3-15 0 15,2-9-1-15,-3-13-2 16,-3-8-24-16,-5-17-95 15,-2-13-93-15,-11-16-267 16</inkml:trace>
  <inkml:trace contextRef="#ctx0" brushRef="#br0" timeOffset="17559.62">14242 7593 121 0,'-6'-16'189'0,"2"6"2"15,-1-9 46-15,8 3-69 16,18 10-75-16,4 1-21 16,15 3-14-16,3 3-4 15,8 1-21-15,6 5 0 16,-6 1 17-16,-1-5 10 15,-12-1 10-15,-5-2 0 16,-5-6-7-16,-8 3 5 16,-13-4 8-16,-6 2-3 0,-10-2-11 15,-2 5-14-15,-1 2-29 16,-7 0-10 0,4 9-14-16,2 1-5 15,2 3-7-15,4 8 2 0,7 2 4 16,6 4 3-16,10-1 9 15,5-5 4-15,4-5 4 16,-1-7 4-16,4-11 5 16,-3-5 5-16,-9-12 7 15,-5-3-1-15,-15-6-5 0,-3-1-7 16,-5 5-54 0,5-1-78-16</inkml:trace>
  <inkml:trace contextRef="#ctx0" brushRef="#br0" timeOffset="17954.43">14929 7578 683 0,'4'-4'392'0,"5"-1"-65"15,2 5-113 1,3 9-109-16,-1 1-34 0,-1 6-30 16,-3-1-11-16,-5-2-8 15,-1 5 0-15,-3-5-1 16,-4-3-1-16,0-5 1 0,-1-6 3 16,2-7-1-16,6-4-2 15,6-7-9-15,2-1-10 16,9 4-6-16,5 0-2 15,1 10 2-15,0 1 5 16,-4 5 24-16,-5 5 10 16,-4 4 27-16,0 4 7 15,-3 4 0-15,-4-2-2 0,-5-3-13 16,-1 1-10-16,-3-4-16 16,-1 0-8-16,3-1-8 15,-1-1-50-15</inkml:trace>
  <inkml:trace contextRef="#ctx0" brushRef="#br0" timeOffset="18493.16">15642 7630 1156 0,'3'9'440'16,"0"12"-305"-16,-9 4-51 0,-5 10-31 15,-4-2 15-15</inkml:trace>
  <inkml:trace contextRef="#ctx0" brushRef="#br0" timeOffset="19391.15">1794 8287 498 0,'5'-11'314'0,"10"-5"-23"0,2 8-54 16,10 23-94-16,11 23-42 0,10 35-47 16,-2 10-13-1,-9 18-11-15,-10-3-6 16,-26-1-12-16,-7-3-2 16,-22-22-8-16,-6-11-27 15,-4-30-29-15,-4-12-14 16,8-26-80-16,4-16-8 0,9-23 21 15,6-13 35-15,15-10 129 16,-1 1 51-16,24 0 49 16,16 4 4-16,23 7-27 15,12-1-12-15,-1 9-39 16,-6 4-20-16,-20 8-2 16,-8 10 1-16,-16 14-2 15,-10 7-8-15,-11 10-17 16,-5 9-4-16,-7 13 0 15,-1 8 4-15,2 8 0 16,6 0-4-16,10-4-3 16,10-5 1-16,11-7-146 15</inkml:trace>
  <inkml:trace contextRef="#ctx0" brushRef="#br0" timeOffset="19675.09">2768 8396 1026 0,'-8'11'397'16,"-12"13"-278"-16,-4 2-24 15,-4 2-26-15,-1-1-15 0,1-9-20 16,-1-5-3-16,4-12-11 16,5-3-11-16,3-12-35 15,4-6-10-15,12-3-9 16,1-2 4-16,8-3 37 15,7 7 14-15,6 5 32 16,-4 4 10-16,12 16 3 16,-3 12 0-16,-1 12-7 15,5 7-4-15,-5 1-11 16,2-4 4-16,-3-6-370 0</inkml:trace>
  <inkml:trace contextRef="#ctx0" brushRef="#br0" timeOffset="20064.1">3680 8531 750 0,'-7'-11'437'0,"-6"-9"-91"0,-9-3-103 15,-7-3-36-15,0 7-75 16,-1 4-32-16,7 15-48 15,7 8-20-15,2 9-26 0,11 7-4 16,4 3-2-16,4 1 0 16,19 0 4-1,-1-5 0-15,7 0 2 0,3-6-1 16,-4-8 7 0,-3-5-58-16,-6-10-190 15</inkml:trace>
  <inkml:trace contextRef="#ctx0" brushRef="#br0" timeOffset="20457.82">3579 8197 959 0,'1'1'340'0,"4"5"-277"0,7 8-63 16,2 2-46-16,6 9-29 15,-2 2-53-15,-2 1-5 16,-3-1 41-16,-1-7 53 15,-2-17 139-15,0-8 40 16,6-18 39-16,-9-7 4 0,22-5-35 16,1-2-2-16,7 7 2 15,11 3-10 1,-16 18-40-16,-1 9-27 16,-13 16-34-16,2 13-4 0,-6 19 4 15,-6 12 0-15,3 8-7 16,-2-1-6-16,2-16-9 15,4-9-1-15,-1-21-1 16,-2-8 0-16,-3-8 3 0,-4-6 0 0,-11-11-12 31,-6-2-9-31,-13-5-32 0,-6 2-10 0,-8 6-1 32,-1 3 2-32,-4 10 17 0,4 4-28 0,11 7-113 15,10 4-81-15</inkml:trace>
  <inkml:trace contextRef="#ctx0" brushRef="#br0" timeOffset="20992.54">4372 8561 447 0,'1'-8'300'15,"-1"-10"0"1,-6-2-86-16,-6-4-16 0,-9 1-40 16,-4 6-21-1,-8 7-56-15,1 5-27 16,2 11-36-16,7 6-15 0,10 6-18 16,5 7-1-16,14-2 5 15,7 1 4-15,12-6 8 16,6-2 3-16,3-6 0 15,-4-9 1-15,-3-2 3 16,-4-6 1-16,-8-7 3 16,-1 1 0-16,-8 1-3 15,-4 1-3-15,-4 7-8 16,-2 2-5-16,-2 5-1 16,1 4 1-16,5 8 3 15,3 1 3-15,9 1 1 16,2-4-1-16,3-9 2 15,3-4 4-15,-2-4 3 16,-1-8 2-16,2-4 0 16,-2-3-2-16,6-3-2 15,0-1 0-15,5 3 9 0,1 7 5 16,0 13 2-16,-2 7 0 16,0 10-1-16,-3 1 2 15,-9-1 11-15,-2 5 10 16,-17-2 6-16,-6-1-3 15,-9-3-9-15,0-5-36 16,1-10-364-16</inkml:trace>
  <inkml:trace contextRef="#ctx0" brushRef="#br0" timeOffset="21875.57">5321 8406 810 0,'8'4'358'16,"16"7"-180"-16,10 2-33 0,6-3-61 15,5 2-22 1,0-4-31-16,-7-4-8 16,-8-3-5-16,-9-3-2 15,-16-3-4-15,-5 4-10 16,-12-1-13-16,-6 2-6 15,-1 2-6-15,1 5 2 0,2 7 2 16,7 3 1-16,3 8 3 16,2 3 2-1,12 4 4-15,3-1 0 0,18-1-62 16,6-4-42-16,11-9-53 16,2-2-26-16,1-10 64 15,-1-8 48-15,-4-8 104 16,-4-7 62-16,-10-3 68 15,-4-1 25-15,-22-4-2 16,-4 2-17-16,-9-1-22 16,-7 2-14-16,0 4-27 15,-5 3-16-15,-6 9-48 0,1 7-19 16,1 7-29-16,5 7-4 16,8 6 2-16,8-2 3 15,10 4 9 1,9 0 4-16,8-8 3 15,7-2 0-15,2-7 2 16,-2-7 0-16,-7-9 2 0,-3-3 0 0,-8-3 3 16,1 1-1-16,-4-1-2 15,-8-1-1 1,0 13-6-16,-2-2-6 0,-3 7-5 16,-1 7 1-16,4 3 1 15,-4 3 4 1,10 3 4-16,6-2-1 0,4-5 4 15,5-2 1-15,4-3 3 16,-1-2 0-16,3-8 2 16,1 0-1-16,0-9-1 15,4 0-2-15,6 7-3 0,-1 1 0 16,6 9-1 0,-5 5 1-16,-5 5 5 0,-2 3 5 15,-19 1 22-15,-5-1 15 16,-12 0 17-16,-14-2 0 15,-6-5-19-15,-9-1-7 0,0-4-114 16</inkml:trace>
  <inkml:trace contextRef="#ctx0" brushRef="#br0" timeOffset="22386.02">7399 8476 1049 0,'0'5'439'0,"-3"6"-249"0,-4 9-54 0,-13 7-64 16,-4 2-20-1,-16 5-33-15,-4-8-7 0,-3-2-5 16,5-9-13-16,15-14-32 16,5-3-14-16,10-15-23 15,1-2-5-15,10-3 18 32,4-1 9-32,7 7 26 15,9 2 25-15,7 10 35 0,3 7 14 16,9 13 13-1,-4 9-2-15,-3 8-19 0,-5 2-8 16,-8 2-12-16,-5-4-51 16,-9-12-265-16</inkml:trace>
  <inkml:trace contextRef="#ctx0" brushRef="#br0" timeOffset="22534.4">7271 8210 1320 0,'-2'-4'562'0,"0"-3"-336"16,3 8-91-16,-1-1-109 15,5 7-19-15,8 23-145 16</inkml:trace>
  <inkml:trace contextRef="#ctx0" brushRef="#br0" timeOffset="23194.11">7485 8128 780 0,'0'-1'372'16,"0"-3"-146"-16,19 4-116 15,12 6-47-15,20-4-16 16,7 3 0-16,4-4-7 15,-5 1-5-15,-18-2-9 16,-8 0-5-16,-20-4 1 16,-4-4-1-16,-5-1-11 15,-7-3-5-15,-2 3-15 16,-3 2-8-16,-4 6-6 16,3 4-2-16,-4 4 1 0,0 6 3 15,-1 3 8-15,6 4 2 16,9 7 4-16,1-2 1 15,4 3 6-15,0-3 2 16,-4 0 3 0,0-2 0-16,-1 3-1 0,1 3 0 15,0 2 0 1,7 8-1-16,8 4 1 16,-2 2 0-16,14 10-1 0,-7-2 1 15,-5 1 0-15,-6-5 2 16,-16-6 15-16,-6-4 11 15,-20-10 11-15,-2-5 5 16,-13-20-4-16,-3-6-6 16,8-14-8-16,4-8-6 0,18-4-20 15,10 0-9-15,14 2-19 16,9 5-10-16,7 6-49 16,6 2-48-16,6 8-255 15</inkml:trace>
  <inkml:trace contextRef="#ctx0" brushRef="#br0" timeOffset="23404.78">7630 8446 701 0,'-1'-4'423'0,"1"0"-50"15,7 4-173-15,16 4-107 0,7 6-38 16,14-1-13 0,2-1-10-16,8-1-78 15,-1-5-360-15</inkml:trace>
  <inkml:trace contextRef="#ctx0" brushRef="#br0" timeOffset="23897.94">8195 8644 874 0,'-6'-10'397'0,"-10"-12"-172"16,-10 1-36-16,2 5-51 0,-1 0-23 15,3 12-54-15,7 2-22 16,-6 7-36 0,3 9-9-16,5 4-1 0,8 5 2 15,9 7 6 1,11-3 2-16,11-8 3 16,7-4 1-16,7-15 1 15,-1-1 1-15,0-12 0 16,-6-2 1-16,-10-5 2 0,-5-3 1 0,-7-1 4 31,-5 1-1-31,-4 10 1 16,1 2 0-16,1 11-9 0,3 4-2 15,-3 6-6-15,0 3-2 16,2 7 2-16,-5 5 0 16,7 0 2-16,0 0 1 0,-1-7 2 15,1-2 1 1,1-13 11-16,4-3 3 15,-1-11 8-15,5-5 2 0,2-5-7 0,0-3-4 32,-1 2-30-32,-1 2-77 0,-3 9-307 15</inkml:trace>
  <inkml:trace contextRef="#ctx0" brushRef="#br0" timeOffset="24393.86">8820 8593 620 0,'0'-9'381'0,"-5"-9"-32"16,-8 3-85-16,-3 4-122 16,0 5-48-16,5 3-68 15,1 3-23-15,14 8-17 16,-1 3-5-16,8 0 4 0,4 3 5 15,-4-7 3 1,4-1 0-16,-4-2-1 0,-1 0-2 16,-10-4-2-16,-1 1 0 15,-10 2-1-15,-6 1 2 16,-1 2 11-16,-5 1 5 16,7 3 4-16,-1 1-3 15,12 7-8-15,0 2-1 16,7-1 3-16,10 2 6 15,2-5 9-15,6-2 3 0,1-9 6 16,-6-5 4-16,8-9 2 16,-3-3-2-16,5-7-6 15,9-3-8-15,6 3-2 16,5 1 7-16,8 8 9 16,-1 8 4-16,-6 5 6 15,-8 4 2-15,-13 8 18 16,-11 0 10-16,-14 6 6 15,-9 2-2-15,-14-1-17 16,-5 0-10-16,-7-5-15 16,1-4-6-16,8-8-58 15,6-5-141-15</inkml:trace>
  <inkml:trace contextRef="#ctx0" brushRef="#br0" timeOffset="25966.09">9692 8757 819 0,'13'0'415'0,"6"-1"-123"16,-7 10-148-16,-7 5-36 0,-14 8-33 16,-4 7-12-1,-11-3-26-15,1-1 0 16,5-10-252-16</inkml:trace>
  <inkml:trace contextRef="#ctx0" brushRef="#br0" timeOffset="26573.59">10113 8522 644 0,'10'-5'325'16,"8"5"-41"-1,13 2-233 1,5 1-22-16,5 5-5 0,0-6 1 16,-8 2-1-16,-2-3 2 15,-15-4-3 1,-5 0 1-16,-12 1-13 15,-10 2-7-15,-6 1-8 16,-7 3-7-16,0 5 2 16,-4 3-1-16,7 9-2 0,5 3 1 15,10 8 14-15,6-2 10 16,15-1 17-16,4-1 8 16,8-11-3-16,6-3-2 15,-1-14-4-15,2-3 0 16,0-11-2-16,-4-7-1 15,-8-2 0-15,-1-2-4 16,-12-1-1-16,0 1-1 0,-7 8-5 16,-1 1-1-1,1 8-7-15,-2 12 0 0,1 5-1 16,-4 10 0-16,2 6 2 16,0-4-1-16,-2 3-2 15,3-5 2-15,3-8 0 16,-3-3 3-16,12-10 6 15,1-6 0-15,8-8 1 16,8-4-2-16,-1 1-3 16,-1-1 10-16,0 5 14 15,-4 6 8-15,-7 10 2 16,-1 8-9-16,-7 12-16 16,-2 4-8-16,4 4 11 15,0 2-118-15</inkml:trace>
  <inkml:trace contextRef="#ctx0" brushRef="#br0" timeOffset="26965.38">11451 8542 968 0,'-23'0'447'16,"-15"3"-208"-16,1 9-125 15,2 7-46-15,18 12-47 16,5 2-10-16,12 6-5 16,13-1 2-16,16-8 9 0,10-6 5 15,15-11 5 1,-1-6 1-16,-16-7 8 16,-6-10 7-16,-25-8 4 15,-8-3-4-15,-24-6-21 16,-8 5-15-16,-3 7-95 15,1 3-91-15</inkml:trace>
  <inkml:trace contextRef="#ctx0" brushRef="#br0" timeOffset="27372.71">11576 8583 1396 0,'15'-2'530'16,"20"-1"-396"-16,6 1-50 0,4-1-49 15,1 2-11-15,1-2-13 16,-6 0-4-16,-9 1-3 16,-9-2-3-16,-16 1-30 15,-4 1-10-15,-17 4-6 16,-8 0 1-16,-14 1 22 16,2 4 7-16,5 11-1 15,3 1-4-15,14 10 9 0,5 2 4 16,8-1 11-1,7 2 11-15,6-5 5 16,2-5 3-16,14-11-1 16,2-5-3-16,5-9-3 0,1-8-1 15,-9-10-3 1,-11-2 0-16,8-3-2 16,-3-2-1-16,-6 4 1 0,6 0 0 15,-17 9 8-15,-5 3 2 16,-3 12-6-16,-3 10 1 15,1 14-11-15,-1 6-3 16,6 7 2-16,3-3-8 16</inkml:trace>
  <inkml:trace contextRef="#ctx0" brushRef="#br0" timeOffset="27889.34">12318 8568 689 0,'6'0'362'0,"15"8"-88"15,6 15-64-15,12 23-84 16,6 14-19-16,-2 18-39 15,-5 3-14-15,-23-3-24 16,-13-7-9-16,-23-17-8 16,-10-9-1-16,-13-15 0 15,-2-7-20 1,-1-17-33-16,0-11-21 0,13-15-30 16,6-10 9-1,20-14 28-15,7-13 22 0,16-18 43 16,15-6 15-16,15 2 18 0,6 11 4 15,2 22-17 1,-7 14-4-16,-17 16-23 16,-5 5-53-16</inkml:trace>
  <inkml:trace contextRef="#ctx0" brushRef="#br0" timeOffset="28061.7">12661 8583 959 0,'7'1'458'0,"7"5"-165"15,1 7-77-15,2 18-80 16,-4 5-20-16,-6 11-39 16,-3 9-16-16,0 4-28 15,-2-1-11-15,-2-8 0 16,4-10-88-16,0-16-218 16</inkml:trace>
  <inkml:trace contextRef="#ctx0" brushRef="#br0" timeOffset="28434.43">12696 8777 1185 0,'7'-6'470'16,"8"-4"-323"-16,4 0-55 0,11 6-63 16,6-1-12-16,2-2-10 15,-3-1-1-15,-14-3-26 16,-1 0-13-16,-12 0-5 15,1 2-2-15,-3 2 24 16,-4 3 15-16,8 6 16 16,1 5 9-16,4 8 12 15,2 2 2-15,-6 2-2 16,-4 2-3-16,-4-8-7 16,1-1-7-16,0-9-3 15,4-3-1-15,5-10-3 0,7-2 0 16,4-8-7-1,-1-1-1-15,0 3-2 0,-3 1-1 16,-5 7 0 0,-4 8 2-16,-1 10 2 15,2 9 0-15,-6 11 0 0,-3 2-1 16,1 2 1-16,-4-3-79 16,0-8-439-16</inkml:trace>
  <inkml:trace contextRef="#ctx0" brushRef="#br0" timeOffset="28582.11">13176 8368 1195 0,'3'-13'589'0,"0"-11"-233"0,0 16-194 16,0 8-74-16,-3 12-76 15,3 11-51-15</inkml:trace>
  <inkml:trace contextRef="#ctx0" brushRef="#br0" timeOffset="29058.38">13766 8662 735 0,'5'6'344'0,"2"4"-112"0,5 14-162 16,-4 2-30-16,-6 1-14 15,3 1-3-15,-5-10-4 16,-1-4 2-16,2-8 11 16,-1-9-1-16,1-9 3 15,2-9-3-15,3-8-13 16,2-2-1-16,5 0-9 15,4 3 4-15,5 7 26 16,0 4 16-16,-1 7 9 16,-2 9-5-16,-2 9-30 0,-3 7-18 15,-3 9-9-15,-1 6 0 16,-2-7-74 15,-3-12-112-31</inkml:trace>
  <inkml:trace contextRef="#ctx0" brushRef="#br0" timeOffset="29495.66">14330 8815 682 0,'3'-9'350'0,"-4"-14"-91"16,-2-2-58-16,-9-2-55 16,-7-2-17-16,-3 0-32 15,-2 6-20-15,-2 9-37 16,0 0-19-16,5 13-24 15,3 5-8 1,8 8-8-16,-1 7 2 0,6 6 8 16,5-1 5-16,6 2 8 15,11 0 4-15,7-6 2 16,1-3 0-16,3-11 4 16,-1-6 0-16,-2-6 3 15,-3-8 0-15,-5-2 0 16,-6-1-3-16,-6-6-3 0,-5 5-3 15,-1 6-7-15,-1 5-5 16,2 7-12-16,1 7-2 16,2 4 1-16,2 4 4 15,7 7 10-15,2-3 3 16,12-1 5 0,-1-1 6-16,6-11 15 15,-2-5 12-15,-1-8 27 16,-5-4 7-16,-8-10-3 15,-5 0-13-15,-10-5-33 16,-3 0-53-16,-9 10-169 0</inkml:trace>
  <inkml:trace contextRef="#ctx0" brushRef="#br0" timeOffset="30225.99">15200 8502 879 0,'12'5'402'16,"13"17"-177"-1,-8 1-68-15,-9 13-75 0,-9 5-25 16,-19 0-31-16,-5 2-8 0,1-3-6 15,2-7 0-15,13-10-4 16,6-8-2 0,14-18-7-16,12-9-7 15,15-12-22-15,6-6-8 16,4 0 0-16,-5-2 6 0,-10 6 19 16,-4 3 10-1,-13 12 15-15,-7 3 20 16,-10 8-1-16,0 7 1 0,-4 4-8 15,5 8-16-15,11 5 11 16,4-1 2-16,14 3 5 16,3-5-1-16,0-5-6 15,1-4 0-15,1-11-2 16,-5-1-1-16,-3-12 4 16,-2-4 1-16,-10-5-2 15,-1-5 0-15,-12-2-7 16,-4 1-5-16,-11-6-15 15,-5 2-6-15,-4 13-11 0,3 4-4 16,0 19-1 0,0 9-1-16,5 11 6 15,0 5 4-15,15 12 11 16,-4 3 4-16,7 14 13 16,8 7 4-16,-3-2 5 15,8 1 0-15,-5-15-5 16,1-12-1-16,-4-15 1 0,-2-7-27 15,4-14-270-15</inkml:trace>
  <inkml:trace contextRef="#ctx0" brushRef="#br0" timeOffset="30778.6">16091 8600 683 0,'-12'-5'385'0,"-6"-6"-65"16,4 7-131-16,-7 6-111 15,12 6-37-15,6 6-35 16,2 2-5-16,13 4 2 16,-1-4 3-16,7 0 4 15,2-7 2-15,-10-4 0 16,3 0-11-16,-12-6-19 15,-5-1-9-15,-5-3-9 16,-7 2 7-16,-8 3 17 0,-3 2 9 16,1 3 12-16,4 1 4 15,10 3 2-15,9 4 0 16,9 4 0 0,4 2 0-16,10-1 1 0,-1-1-1 15,7-7-1-15,0-3 1 16,-2-8-26-16,3-6-36 15,0-7-72-15,3-2-20 16,-2-4 18-16,0-6 36 16,-5-5 85-16,-5-6 52 15,0-2 71-15,-2 4 38 16,-7 11 49-16,-3 11-24 16,-6 16-61-16,-1 7-35 0,-2 18-64 15,3 11-6-15,0 15-3 16,1 11-2-16,3 11-1 15,-3 0-2-15,-1-6-3 16,0-9-1-16,1-21-3 16,1-13 1-16,2-16-82 15,1-10-78-15</inkml:trace>
  <inkml:trace contextRef="#ctx0" brushRef="#br0" timeOffset="30919.86">16319 8795 1121 0,'5'-4'482'0,"12"-2"-258"0,4 1-90 16,12 3-81-1,6 2-20-15,1-2-12 0,3-3-61 0,-4-3-255 16</inkml:trace>
  <inkml:trace contextRef="#ctx0" brushRef="#br0" timeOffset="31189.33">16943 8666 764 0,'-5'4'380'16,"-3"1"-124"-16,-10 8-121 15,-9-1-23-15,-10 0-45 16,-6-3-18-16,-8-5-20 16,2-4-4-16,10-9-5 15,9-4-3-15,16-3-11 0,5-4-6 16,9 1-13-16,8 1-6 15,12 3 2-15,6 5 7 16,10 10 28-16,-2 2 13 16,-7 16 11-16,-1 8-2 15,-9 10-13 1,-3 3-6-16,-5 3-9 16,-3-4 26-16,-3-11-184 15</inkml:trace>
  <inkml:trace contextRef="#ctx0" brushRef="#br0" timeOffset="31317.81">16844 8374 1186 0,'1'-8'492'16,"5"-8"-288"0,-3 14-145-16,1 7-106 15</inkml:trace>
  <inkml:trace contextRef="#ctx0" brushRef="#br0" timeOffset="31512.34">17089 8508 1136 0,'-2'2'528'0,"0"4"-174"0,-2 17-208 16,1 7-40-16,5 20-17 15,4 9-18-15,0 14-38 0,1 6-11 16,-2-2-12-1,-1-9-3-15,2-16-13 0,-1-11 32 16,-1-19-187 0,4-2-97-16</inkml:trace>
  <inkml:trace contextRef="#ctx0" brushRef="#br0" timeOffset="31668.26">17108 8771 1041 0,'8'-2'397'0,"15"-6"-299"0,8 3-41 16,11 4-44-16,4-3-9 15,8 4-82-15,1-3-163 16</inkml:trace>
  <inkml:trace contextRef="#ctx0" brushRef="#br0" timeOffset="31976.83">17708 8569 765 0,'-12'-7'399'0,"-22"-12"-117"16,0 7-85-16,-2 5-110 0,1 3-29 15,15 6-36 1,0 4-11-16,13 3-14 0,2 1-7 16,5 2 2-1,10 2 1-15,6 1 8 16,3 2 3-16,7-3 1 15,-7-6-4-15,-7-2-14 16,-6-3-10-16,-14-1-10 16,-10 3 1-16,-10-1 13 15,-4 0 12-15,0 4 40 16,4 1 10-16,11 5 12 16,10 2 8-16,14-1 15 15,8 0 9-15,16-2 4 16,2-4-9-16,9-3-42 15,4-6-25-15</inkml:trace>
  <inkml:trace contextRef="#ctx0" brushRef="#br0" timeOffset="32447.2">18087 8585 581 0,'3'-1'329'0,"6"1"-55"0,10-1-61 16,16-1-65-16,7-1-18 16,25 0-25-16,4-3-21 15,4 5-38-15,-9-5-15 0,-25 5-41 16,-7 1-61-16,-27 0-155 16,-7 4-152-16</inkml:trace>
  <inkml:trace contextRef="#ctx0" brushRef="#br0" timeOffset="32575.48">18363 8614 794 0,'3'11'367'0,"0"12"-165"15,2 1-48-15,2 4-74 16,1-2-24-16,1-4-27 16,3-4-1-16,3-7-127 15,6-4-206-15</inkml:trace>
  <inkml:trace contextRef="#ctx0" brushRef="#br0" timeOffset="32804.94">18745 8672 915 0,'-9'-7'434'0,"-14"-6"-174"16,-4 1-61-16,-5 6-99 0,4 6-35 0,5 4-48 15,3 8-12-15,12 6-4 16,1 2 1-16,18 2 10 15,5-1 8 1,12-6 24-16,5-5 12 0,-6-9 17 16,-3-3 5-16,-13-10-12 15,-5-3-12-15,-8-1-26 16,-4 0-37-16,4 6-8 16</inkml:trace>
  <inkml:trace contextRef="#ctx0" brushRef="#br0" timeOffset="33328.89">19345 8597 965 0,'-20'3'381'16,"-22"8"-258"-16,4 8-47 0,9 8-51 16,11 5-10-1,14 4-6-15,11 1 6 16,18-5 16-16,5-2 6 16,12-8 5-16,3-6-2 0,-6-14-7 15,-3-4-4-15,-16-11 1 16,-6-2 2-16,-13-5-1 15,-1 2 1-15,-4 3-6 16,-8 0 4-16,2 13-3 16,0 2-1-16,-3 13-3 15,4 6-9-15,1 21-5 16,8 9-2-16,3 6-3 16,6 4 1-16,8-9-1 15,-6-10 0-15,8-9-55 16,-3-5-94-16</inkml:trace>
  <inkml:trace contextRef="#ctx0" brushRef="#br0" timeOffset="33668.53">19909 8731 868 0,'0'1'427'16,"-4"3"-97"-16,-6 8-206 15,-12-2-29 1,-7 6-26-16,-7-3-19 16,-11-5-24-16,2 0-5 0,-4-13-3 15,5 1-1 1,14-16-9-16,5-1-4 0,13 0-10 0,9-6-10 16,15 12-5-1,6 3 1-15,13 5 12 0,5 4 16 16,0 9 22-1,0 6 6-15,-4 13 3 16,-5 4-6-16,-6 5-9 0,-4 1-5 16,-3-4-8-1,-2-5-21-15,-3-11-143 16,0-5-255-16</inkml:trace>
  <inkml:trace contextRef="#ctx0" brushRef="#br0" timeOffset="33862.47">19933 8670 940 0,'6'-6'438'0,"11"-8"-165"0,-5 7-60 16,-6 8-86-16,4 6-29 15,-3 8-52-15,1 2-11 16,6 2 4-16,-6-5 3 16,1-3 1-16,0-4 3 0,0-8-4 15,1-2-6-15,3-10-9 16,-2-1-10-16,2-4-80 15,-3 1-78-15</inkml:trace>
  <inkml:trace contextRef="#ctx0" brushRef="#br0" timeOffset="34178.7">20556 8670 586 0,'0'-2'344'0,"-7"7"-28"0,-7 3-79 0,-9 6-86 16,-8 2-27-16,-1-1-52 16,-1 1-17-16,2 0-31 15,-2-8-3-15,3-8 0 16,0-3 0-16,7-14-1 16,4 1-3-1,6-3-9-15,5-1-3 0,9 3-5 16,8 1 0-16,13 6-1 15,3 4 2 1,2 7 8-16,0 9 5 0,-4 11 0 16,-3 5 1-16,-4 7-5 15,0 3-2-15,-5-1-2 0,-3-2 20 32,0-8-144-32</inkml:trace>
  <inkml:trace contextRef="#ctx0" brushRef="#br0" timeOffset="34318.55">20479 8500 1086 0,'0'-3'407'0,"4"-2"-320"16,3 5-73-16,0 6-283 15</inkml:trace>
  <inkml:trace contextRef="#ctx0" brushRef="#br0" timeOffset="34627.18">20621 8731 560 0,'8'10'367'0,"11"11"-4"16,3 1-101-16,9 1-102 16,0-5-34-16,3-3-29 15,-3-7-9-15,-8-11-22 16,-3-5-8-16,-8-13-15 15,-4-6-11-15,-8-3-14 16,-5-3-6-16,-13 2-15 0,-2 7-6 16,-9 6-11-16,-1 9-2 15,1 13-4-15,1 6-1 16,10 15 5-16,4 7 3 16,6 8 9-16,3 6 5 15,2 8 13-15,-1 3 5 16,3 0 3-16,0-8 1 15,2-9-5-15,3-5-5 0,0-16-23 16,3 0-67-16</inkml:trace>
  <inkml:trace contextRef="#ctx0" brushRef="#br0" timeOffset="34868.93">21075 8746 1096 0,'2'2'469'16,"2"3"-236"-16,-6 5-149 0,-3 6-37 15,-8 6-21-15,-1 3-8 16,1 4-11-16,4-1-1 15,8-4-103-15,8-3-80 16</inkml:trace>
  <inkml:trace contextRef="#ctx0" brushRef="#br0" timeOffset="34995.83">21167 8955 1419 0,'0'-1'600'0,"3"1"-355"15,0 0-81-15,-3 0-105 16,0 0-7-16,0 0-554 16</inkml:trace>
  <inkml:trace contextRef="#ctx0" brushRef="#br0" timeOffset="49812.94">1725 9919 601 0,'-15'-2'343'16,"-16"-6"-76"-16,11-9-74 15,4-11-22-15,14-9-60 16,8-2-27-16,11-7-23 16,8 2 2-16,5 7 16 15,3 6 5-15,-6 15-11 0,4 12-16 16,11 16-28-1,3 14-6-15,11 12-5 16,1 4-3-16,-2 3-3 16,-2-6-2-16,-1-7-1 15,-5-6-1-15,-8-16 2 0,-3-6 2 16,-13-16 7-16,-7-8 3 16,-12-7 2-16,-8-6-2 15,-4 2-7-15,-3 3-5 16,5 9-10-16,3 6-7 15,3 13-10-15,7 6 0 16,9 11 2-16,4 4 6 16,5 6 9-16,-8-1 5 15,-15-4 14-15,-9 0 9 16,-17-10 15-16,-4-2 0 0,-4-10-13 16,2-2-52-16</inkml:trace>
  <inkml:trace contextRef="#ctx0" brushRef="#br0" timeOffset="50641.37">3248 9526 480 0,'22'-1'336'0,"14"-8"-13"0,-17 5-44 16,-12 1-30-16,-26 1-81 15,-16 2-35-15,-25 1-77 16,-2 2-17-16,-1-3-16 16,5 0-9-1,12 0-8-15,5 4-2 0,14-4-11 16,3 7-5 0,21 1-13-16,5 1-2 0,20 7 5 15,9-2 5-15,14 3 8 16,1-2 4-1,1 2 6-15,-7 3 0 16,-20 5 12-16,-12 6 3 0,-28 11 3 16,-12 8 1-16,-11 5-5 15,-4-1-4-15,3-8-4 16,7-10-1-16,11-16-1 0,8-7-2 16,14-3-6-16,4-4-1 15,19 6 3-15,10-4 2 0,13 0 9 31,0-1 3-31,8-2-3 16,1-1 1-16,-2-3 0 16,0-2-43-16,-14-8-205 15</inkml:trace>
  <inkml:trace contextRef="#ctx0" brushRef="#br0" timeOffset="50818.15">3234 9805 1145 0,'9'-3'455'0,"20"-3"-310"0,7 0-40 31,8 2-54-31,6 2-21 0,-7 2-21 0,-9 0-21 16,-10 4-133-16,-6-2-131 16</inkml:trace>
  <inkml:trace contextRef="#ctx0" brushRef="#br0" timeOffset="50944.69">3476 9828 700 0,'-3'9'357'0,"-3"17"-100"15,-4 3-54-15,8 2-87 16,0 2-32-16,2-3-55 16,5-4-29-16,6-6-326 15</inkml:trace>
  <inkml:trace contextRef="#ctx0" brushRef="#br0" timeOffset="51354.03">3881 10002 636 0,'-8'-11'417'0,"-9"-10"-22"16,-15-8-170-16,-3-3-35 15,-7 1-79-15,1 2-21 16,5 14-50-16,1 8-19 15,13 13-18-15,2 8-5 16,10 12-5-16,8 5 2 16,8 2-2-16,10 0 2 15,11-8 1-15,4-5 3 0,1-6 1 16,9-8 0-16,-4-6 6 16,-2-4 3-16,-3-13 5 15,-11 0 3 1,-6-8 6-16,-6-1 8 0,-3 7 1 15,-4 4-5-15,-1 15-15 16,2 8-9-16,-3 10-6 16,5 11-2-16,7-1 2 15,-2 0 0-15,7-3 0 16,-7-13 3-16,-1-9 6 16,5-3 4-16,2-11 11 15,0-5 10-15,0-8 3 16,-3-3-2-16,0-2-17 15,-3 3-96-15</inkml:trace>
  <inkml:trace contextRef="#ctx0" brushRef="#br0" timeOffset="51810.38">4910 9916 952 0,'-8'9'407'0,"-10"12"-235"15,-7 3-47-15,-11-3-66 0,-5-2-19 16,0-5-14-16,-1-5-2 16,4-11-8-16,5-8-7 15,3-6-18-15,7-5-6 16,14 4-12-1,5 0-2-15,15 2 6 0,6 0 12 16,13 13 35 0,4 2 21-16,2 16 23 0,1 8 1 15,-6 8-14 1,-2 1-11-16,-6-2-17 0,-6-4 4 0,-6-9-172 16</inkml:trace>
  <inkml:trace contextRef="#ctx0" brushRef="#br0" timeOffset="51939.23">4749 9626 796 0,'-2'-6'515'0,"-2"-3"12"16,4 4-302-16,7 16-166 16,8 7-24-16</inkml:trace>
  <inkml:trace contextRef="#ctx0" brushRef="#br0" timeOffset="53026.53">5012 9482 758 0,'-2'-3'346'15,"0"-3"-173"-15,12 4-40 0,21 9-66 16,10 1-10-16,13-4-4 16,3 3-8-16,-8-6-15 15,-6 1-3-15,-16 0-5 16,-13-2 6-16,-18-4 1 15,-6-2-3-15,-13-7-5 16,-3 5-10-16,1 4-13 16,0 6-7-16,7 11-8 15,4 1-4-15,10 8 4 0,4 5 4 16,4 1 7 0,9 0 4-16,3-4 2 15,-2-2 3-15,0-8 2 0,-7 0 1 0,-10-6 5 16,-1-1 1-16,-8-1-1 31,1-1-4-31,-2 7-11 0,6 4-5 0,7 14-2 16,-3 10 1-1,18 18 6-15,2 8 3 16,4 8 3-16,4-4 9 0,-19-9 7 16,-11-8 4-1,-14-14 9-15,-12-8 0 16,-12-21 6-16,-1-13 1 15,4-23-12-15,3-12-7 16,22-5-21-16,6-3-10 16,14 7-14-16,14 4-5 0,9 11-9 15,10 8-19-15,8 7-43 16,4 7-17-16,3 6-19 16,1 4 17-16,-10 2 52 15,-3 2 23-15,-12-6 40 16,-6-4 8-16,-5-1 21 15,-6-4 21-15,-3-8 55 16,-3-3 18-16,-7-11 15 16,-3-2-10-16,-6-1-40 15,-4 1-18-15,-5 12-34 16,1 9-14-16,-3 18-21 16,5 6-7-16,5 11 0 15,1-1 0-15,11-4 6 16,5-1 3-16,15-10 3 15,2-3 2-15,2-10 5 0,2-6 1 16,-7-9 2-16,-1-2 1 16,-2 0-1-16,-2-4 1 15,-4 10 8-15,3 5 3 16,-6 10 5-16,-1 11 1 16,2 11-10-16,-1 0-5 15,5 2-6-15,0-5-2 16,0-13 1-16,7-7 3 15,-1-10 6-15,2-1 2 16,1-12 1-16,-9 1-2 0,-5-7-5 16,-1-3-22-16,-4 3-119 15,4-1-120-15</inkml:trace>
  <inkml:trace contextRef="#ctx0" brushRef="#br0" timeOffset="53286.38">6046 9903 663 0,'1'9'418'0,"1"20"-14"0,-6-5-99 16,-9 4-122-16,-4-1-49 16,-5-12-66-16,1 1-21 15,0-7-17 1,5-4-10-16,0-7-10 0,3-3-7 16,7-10-19-16,-3-3-13 15,9-4-17-15,6 1 0 16,7 3 10-16,7 7 11 15,5 13 26-15,-2 7 16 16,0 14 23 0,-1 4 9-16,0 5-3 0,-3 0-10 15,6-2-16-15,0-4-40 16</inkml:trace>
  <inkml:trace contextRef="#ctx0" brushRef="#br0" timeOffset="53914.03">6783 9978 372 0,'3'8'251'0,"3"4"7"0,1 5-103 15,4 3-15-15,3-2-11 16,2-2 0-16,6-2-12 16,-1-7-8-1,-1-7-13-15,1-4-8 16,-7-8-14-16,-2-6-2 0,-9-8-14 15,0-3-3-15,-5-7-10 16,-6 6-8-16,5 14-20 16,2 11-8-16,1 23-13 15,2 14-3-15,6 21 5 16,-2 7-1-16,2 16 6 0,1 5 2 0,-16 3 1 31,-4 3 5-31,-10-18 1 0,-6-14 3 0,-2-23 4 16,-10-18 3-16,-4-20 0 15,1-11-4-15,5-23-12 16,8-9-7-16,16-14-25 31,-4-3-22-31,26 1-110 0,12 8-93 16</inkml:trace>
  <inkml:trace contextRef="#ctx0" brushRef="#br0" timeOffset="54084.44">7178 9626 900 0,'7'-10'457'16,"6"-6"-145"-16,-4 8-81 16,-9 15-108-16,-4 8-49 0,-2 16-55 15,-1 9 34-15,-3 14-221 16</inkml:trace>
  <inkml:trace contextRef="#ctx0" brushRef="#br0" timeOffset="54575.15">7292 10016 866 0,'1'4'370'0,"-3"2"-200"0,-1 6-62 16,1 6-57-16,1 0-4 15,11 0-10-15,6 2-5 16,6-6-9-16,2-5-3 15,1-9-2-15,-3-1 2 0,-10-13 6 16,-1-2 1 0,-4-4 3-16,-4 2 5 0,1 3 9 15,-4 1 3-15,-5 10-5 16,-4 2-10-16,3 12-14 16,-1 10-7-16,5 14-3 15,2 10-1-15,-3 18-2 16,3 4-1-16,-7 13 3 15,0-3 4-15,-8-13 11 16,-8-7 3-16,-4-26 5 16,-7-7 1-16,-2-21-1 15,3-5-2-15,7-17-11 16,8-7-8-16,18-9-16 0,3-11-11 16,18-3-48-16,7-2-59 15,14 7-194-15</inkml:trace>
  <inkml:trace contextRef="#ctx0" brushRef="#br0" timeOffset="58229.23">7915 9967 1159 0,'-3'1'514'0,"-1"0"-250"16,0 3-58-16,3-4-92 16,0 0-25-16,0 0-47 15,0 0-16-15,0 0-20 16,-1 0 1-16,1 0-136 15,1 0-108-15</inkml:trace>
  <inkml:trace contextRef="#ctx0" brushRef="#br0" timeOffset="58539.17">7887 10236 754 0,'0'0'487'0,"0"-1"-12"0,-3 1-196 15,1-1-49-15,1 1-79 16,0 0-35-16,0 0-62 16,0 0-19-16,0 0-19 15,0 0-74-15</inkml:trace>
  <inkml:trace contextRef="#ctx0" brushRef="#br0" timeOffset="59194.72">9492 9675 830 0,'-15'-4'392'15,"-14"-3"-154"-15,-11 1-128 0,-10-5-30 16,-14 3-18-16,-7 0-6 0,-9 5-17 31,1 3-9-31,12 2-24 0,12 0-6 16,20 5-9-1,11 4-9-15,17-2-9 16,7 5-1-16,18-2 12 16,13 1 10-16,14 4 14 0,5 4 5 15,2 7 1 1,-10 3-1-16,-25 3 3 16,-16 6 1-16,-37-1-1 0,-15 3 2 15,-17-4-5-15,-2-3-4 16,6-8-4-16,8-7 0 15,12 0-2-15,8-7-3 16,17-2-7-16,12 1 0 16,26 0 4-16,10 7 3 15,16-1 7-15,12 1 0 16,16-2-1-16,5-4-3 16,13-2 2-16,-5-2-20 15,-10-4-213-15</inkml:trace>
  <inkml:trace contextRef="#ctx0" brushRef="#br0" timeOffset="59564.38">9507 9871 1099 0,'-1'18'431'0,"-4"13"-280"15,1 16-51-15,1 7 8 16,3 7-15-16,1 0-13 16,6 0-34-16,1-4-18 15,4-18-11 1,-1-9-4-16,2-26 2 16,-3-8 0-16,-1-22-1 0,-3-8-9 15,-3-11-30-15,-3-6-14 16,-7-12-7-16,-1-9-6 15,-3-18 23-15,3 1 11 16,8 19 5-16,5 13 12 16,13 31 1-16,5 10 0 15,14 10-5-15,6 6-1 16,9 4-4-16,8 4-1 16,10 6 11-16,4 2-79 15</inkml:trace>
  <inkml:trace contextRef="#ctx0" brushRef="#br0" timeOffset="59775.33">9492 10084 985 0,'14'0'424'16,"5"1"-223"-16,24 3-102 0,9-1-18 16,10 6-39-16,-3 0-51 15</inkml:trace>
  <inkml:trace contextRef="#ctx0" brushRef="#br0" timeOffset="60183.84">9906 10149 740 0,'0'5'368'16,"0"6"-124"-16,3 8-120 15,0 1-29-15,3 4-45 0,4-4-14 16,4-6-16-16,4-3-2 15,3-11 1-15,1-2 1 16,-4-11 1-16,1-3 0 16,-7-5-2-16,-3-1 0 15,-2 9-7-15,-3 0-5 16,-3 12-5-16,0 4 2 16,0 13 13-1,4 9 6-15,-1 11 8 16,2 11-1-16,-3 8-7 15,-5 5 4-15,-8-6 26 16,-10-7 13-16,-12-16 18 16,-5-10-1-16,-5-7-22 0,6-9-9 15,7-13-17-15,5-4-8 16,9-20-26-16,2-7-55 16,13-8-160-1</inkml:trace>
  <inkml:trace contextRef="#ctx0" brushRef="#br0" timeOffset="60836.22">9590 9489 755 0,'8'0'329'0,"9"6"-131"0,18 4-136 16,9 1-11-16,11 3-1 0,3-5-5 0,5-1-19 16,-3-5-6-16,-12-3-13 15,-4-1-21-15,-22-9-38 31,-8-3-5-31,-11-6 3 0,-3-2 21 16,0 2 35-16,2 3 9 0,4 9 40 16,5 8 16-16,4 13 29 15,0 8 6-15,-2 5-3 16,-4 2 2-16,-9-5-13 16,-4-2-7-16,-6-7-35 15,2-3 35-15,2-4-223 16</inkml:trace>
  <inkml:trace contextRef="#ctx0" brushRef="#br0" timeOffset="61136.47">10504 9969 790 0,'20'0'395'16,"11"-1"-119"-16,21 1-139 15,5 3-31-15,1 3-45 16,1-1-21-16,-7-1-32 16,-4-4-75-16</inkml:trace>
  <inkml:trace contextRef="#ctx0" brushRef="#br0" timeOffset="61320.65">10581 10066 923 0,'3'0'423'15,"7"0"-174"-15,8 1-48 16,17 8-67-16,5-5-36 0,12 4-56 16,1-5-16-16,6-3-20 15,-1 0-103-15</inkml:trace>
  <inkml:trace contextRef="#ctx0" brushRef="#br0" timeOffset="61695.79">11647 9814 999 0,'-17'-9'392'0,"-17"-4"-272"0,-2 7-37 15,-2 12-50-15,1 12-14 16,3 15-17-16,1 9 0 16,14 12 4-1,6 4 4-15,12-7 1 0,10 0 3 16,18-7 1-16,8-4 3 15,23-7 4-15,8-6 1 16,-2-18 2-16,-5-10 2 16,-13-16 8-16,-10-10 4 15,-18-11 9-15,-13-5 1 16,-21-6-8-16,-9 0-8 16,-12-1-12-16,5 3-55 0,8 4-225 15</inkml:trace>
  <inkml:trace contextRef="#ctx0" brushRef="#br0" timeOffset="62104.21">11305 9564 737 0,'10'0'293'16,"21"3"-172"-16,7-1-28 16,21 2-6-16,12 6-5 15,4-1-26-15,-4 2-14 16,-18-3-17-16,-9-1-4 15,-20-4-3-15,-6-2-8 16,-19-8-46-16,-11-1-25 16,-7-6-23-16,-3-6 6 15,8 9 43-15,2-3 22 16,5 5 25-16,6 4 15 0,3 8 32 16,9 6 12-16,2 6 17 15,0 4 4-15,1 3-14 16,-7-3-10-16,-5 0-24 15,-4 1 11-15,-2-5-251 16</inkml:trace>
  <inkml:trace contextRef="#ctx0" brushRef="#br0" timeOffset="62402.8">11617 9999 866 0,'0'-2'424'0,"-4"2"-174"16,-2 3-51-16,5-3-88 15,-2 3-23-15,-4 23-7 16,-39 29-8-16,31-26-28 16,-5 0-8-16,8-5-22 15,0 0-51-15</inkml:trace>
  <inkml:trace contextRef="#ctx0" brushRef="#br0" timeOffset="78439.28">19260 3923 334 0,'0'1'188'0,"6"3"-12"16,9-2-22-16,15 0-6 15,8 2-4-15,16-3-28 16,6 1-23-16,13-2-40 16,2 0-13-16,-4-3-190 15</inkml:trace>
  <inkml:trace contextRef="#ctx0" brushRef="#br0" timeOffset="78841.07">20007 3958 448 0,'9'-5'256'15,"17"-2"-12"1,6 5-41-16,14-4-48 16,6 6-27-16,2 1-64 0,-1 2-22 15,-9 1-19 1,-8 0-55-16</inkml:trace>
  <inkml:trace contextRef="#ctx0" brushRef="#br0" timeOffset="79264.78">20641 3997 230 0,'3'0'165'0,"4"5"43"0,4-7-46 16,13 0-8-16,6 3 13 16,15-2 10-1,4 1-15-15,5 0-38 16,-1-4-23-16,0-1-44 15,-1-3-13-15,-7-3-14 16,-7 6-5-16,-20-2-12 16,-10 6-6-16,-14 6-137 0</inkml:trace>
  <inkml:trace contextRef="#ctx0" brushRef="#br0" timeOffset="81782.95">21415 4044 468 0,'-1'-2'269'0,"-4"-5"-28"16,2 4-24-16,-2 1-42 0,5 1-23 15,0 0-39-15,0 0-14 16,0 0-17-1,0 0-1-15,0 0 6 16,0-1 3-16,0 1-3 16,0 0-4-16,0 0-16 15,0 1-10-15,0 0-13 16,0 0-3-16,-1 3-8 16,0 10-3-16,-3 29-9 15,4-25-3-15,3 4-6 16,-1 3-2-16,-7 1 0 15,4 3 1-15,-5 4 2 16,3-1 0-16,3 8 4 16,-5-2 0-16,2 1 1 15,-4-1-1-15,3-2-2 16,2-2-3-16,0-2-3 16,3 2-1-16,0-3-3 0,3-3 1 15,4 7-1-15,-5-3-1 16,3-1 0-16,-1 2-1 15,-2 2 1-15,0 2 0 16,-1 4 2-16,0-2 0 16,-3-1 2-16,-3-5 0 15,2-2 2-15,0 1-1 16,-1-4 1-16,2 0-3 0,1 2 0 16,-1 1-2-16,1 5 0 15,1 4 0-15,-2-2 0 16,-2 1 0-16,-1-1 1 15,4-1 1-15,-2 4 0 16,-2-2 1-16,1 0-1 16,-6-4-1-16,3-1-1 15,2-1 0-15,-1-1-2 16,2 1 0-16,0-1-1 16,1-2 0-16,4-7-1 15,4-3 0-15,3-12 2 16,-2-6 3-16,0-8 5 15,0-4 2-15,-4-1 1 0,-2-1-2 16,-2 2-1-16,-5-1-3 16,1-3-1-16,0-2-2 15,2-9-4-15,0 1 0 0,3-7-1 16,1-4-2 0,5-6 1-16,-2 0 0 15,-2-2 1-15,-2-1 3 0,-7 5-1 16,-6-2 1-16,-1 2-1 15,1-3-1-15,0 3-1 16,4-2 0 0,4 4 1-16,2 5-1 0,2-4-1 15,2 5 0-15,1-1 0 16,0-1 1-16,1 0 0 16,-3 1 0-16,-2-1 0 15,2 1 0-15,0 0 0 16,2-1 0-16,1 3 1 15,-2 0-1-15,-2 3 0 16,1 3 0-16,-5 2 1 16,1 6-1-16,2-1 0 0,-2 2 0 15,6 1-2-15,1-6 1 16,4-1 0-16,1-3-1 16,-4-6 1-16,7 2 1 15,-8-2 0-15,3 3 1 16,-3 9 0-16,-5 1 0 15,2 7 0 1,-1-2 0-16,-3-2-1 0,4-1 0 16,-2-2 0-16,4-2 0 15,3 2 0-15,0 0 0 0,-1 0 0 16,-3 4-1-16,3 5 0 16,-1 1 0-16,-2 7-1 15,-1-2 0-15,0 2-1 16,-1 0-2-16,1 1 0 15,0 0 0-15,0 0 2 16,0 0 1-16,0 0 3 16,0 0 0-16,0-1 1 15,0 0-2-15,0 0-2 16,0 1-1-16,0 0-2 16,6 24 0-16,3 45 2 0,-9-24 1 15,0 9 1-15,1-1 0 16,4-1 1-16,2-1 0 15,0-9 0 1,0-1 0-16,-1-2 0 16,-2 2 0-16,-4 8 0 0,2 3 0 15,-6 4 0 1,2 5 0-16,3-3 1 0,0-6-1 16,5-5 1-16,-1-5-1 15,-1-5 2 1,-2-2-1-16,-2 0 0 15,-2 1 0-15,2 3-1 0,-2-3 1 0,5 4 0 32,2 1-1-32,-4-7 1 15,5 4-1-15,-4-7 0 0,-1-7 1 16,1-1 0-16,2-2 0 0,-1-5 1 16,0 1-1-1,0 0 0-15,-3 0 1 0,-2 1-1 16,-2 0 0-16,1 2 1 15,3 0 0-15,-1-5 0 16,1-1 1-16,0-10-1 0,-3 1 1 16,3-7-27-16,-1 1-70 15,0-1-287-15</inkml:trace>
  <inkml:trace contextRef="#ctx0" brushRef="#br0" timeOffset="83689.18">21431 4025 739 0,'-6'-1'363'15,"-4"-2"-135"-15,-4 10-119 0,-1 5-35 16,-2 5-37-1,-3 3-5-15,-1 3-6 16,-4 2-3-16,-1 6-2 16,0 1 1-16,-2 2-3 15,5-2-2-15,5-8 3 0,3-3 16 16,9-11 31-16,4-7 14 16,5-10 4-1,7-8-14-15,8-12-29 0,6-4-11 16,9-5-9-16,3 1-4 15,4 0-5-15,-5 4-2 16,-7 4 4-16,-8 6 5 16,-16 8 18-16,-1 4 10 15,-3 10 0-15,-4 5-6 16,-3 9-20-16,-5 2-10 16,-13 7-6-16,-1 5 0 15,-5 2-1-15,-2 4-2 16,8-5 1-16,2-6-1 0,9-9 0 15,5-6 1-15,5-8 1 16,7-1 0-16,5-9 1 16,0-5 1-16,5-7-2 15,0-2 0-15,4-2 4 16,7 0-1-16,5-1-1 16,3 1-2-16,-4-2-3 15,-8 1 1-15,-5 7 2 16,-7 6 1-16,-3 7 0 15,1 6 1-15,-5 0-2 16,0 0-1-16,-1 0-1 16,0 0-1-16,0 0-2 15,0 0 1-15,0 1-1 16,5 13 0-16,15 36 0 0,-1-25-1 16,0 1 1-16,3 4 0 15,3-1 0-15,-5 0 1 16,-5-6 0-16,-2-4 1 15,-7-4 2-15,-4-4 0 16,-2-4 5-16,0-4 2 16,-2-3 3-16,1-1 1 15,-1 0-1-15,1 0-4 16,0 0-4-16,-6-3-2 0,-5-2-1 16,-29-12 0-16,28 12 0 15,4-1 0-15,-2-4 0 16,-1 1-1-16,-7 2-2 15,-3 5 0-15,1 9-2 16,-7 2 0-16,6 3 1 16,-1 1 0-16,3-6 1 15,8-1 0-15,5-2-2 16,7-1-2-16,7 0-1 16,7 3-1-16,5 3 2 15,9 0 0-15,1 1 0 16,1-1 1-16,3-2 2 15,-5 0 1-15,-6-5 2 0,-5 1 2 16,-12-2 3-16,-10 0 1 16,-11 0 1-16,-10-4 1 15,-10-1-3-15,-3-1-2 16,-6 1-2-16,0 2-2 16,7 3-1-16,8 1-2 0,14 3-1 15,6-2 0-15,10-1-4 16,5 2 1-16,11-2 0 15,9 0 0-15,13 1 4 16,3-1 0-16,1-3 2 16,2 1 0-16,-4-4 2 15,-5 2-1-15,-6 2 2 16,-12-2 0-16,-12 3 2 16,-6 0 2-16,-8 0 1 15,-8 0-1-15,-6-3-2 16,-3 0 0-16,-10 0-3 15,0 3-1-15,-10 3-1 16,2 1 0-16,5 4-3 16,6-2 2-16,18-1-2 0,4-2-1 15,13-3-1-15,8-1 0 16,12-3 1 0,4-1 3-16,12 0-1 0,2-4 2 15,-3 2 0-15,-5 1 0 16,-9 0 1-16,-6 3 2 15,-8-3 4-15,-5 4 1 0,-9-4 0 16,-3 0-1-16,-6-3-7 16,-1-2 0-16,4-2-3 15,0 0 0-15,7 4-1 16,3 2-1-16,1 1 0 16,3 2 1-16,1-1 4 15,-2 0 0-15,-1 3 0 16,-1 1-1-1,0 1-2-15,0 0 0 0,0 0 0 16,0 0 2 0,1 9 0-16,2 6 1 0,7 28 1 15,-10-29-1-15,1-7 1 0,3-4 0 16,2-6 0-16,6-5 1 16,1-6 0-16,-5-2 0 15,-1-3 0-15,-4 3 0 16,-1 7 0-16,1 2-1 0,-2 7-2 15,-1 4-2 1,0 8-1-16,4 4 0 0,2 0 3 16,1 2 1-16,2-6 1 15,-2-4 0-15,-1-3 1 16,-5-3 0-16,0-5-58 31,-1 2-85-31</inkml:trace>
  <inkml:trace contextRef="#ctx0" brushRef="#br0" timeOffset="84198.02">21589 3727 388 0,'-2'0'298'31,"-4"-4"12"-31,8 2-114 16,-2 2-27-16,2 0-48 0,27 0-9 0,45 3-13 15,-22-3-13-15,4 0-30 16,-1-4-13-16,-16 1-20 16,-8-1-5-1,-11-3-6-15,-9 2-2 16,-3-1-54-16,-6 1-42 0,-6 6-85 16,0 5-62-1,-11 5-151-15</inkml:trace>
  <inkml:trace contextRef="#ctx0" brushRef="#br0" timeOffset="84390.48">21826 3734 416 0,'-3'0'291'0,"-6"-1"-4"0,4 3-72 16,-3 3-29-16,3 3-45 16,4 7-23-16,-3 9-40 15,3 6-10-15,-2 9-25 16,2-1-9-16,2-3-11 15,0-7-6-15,4-9-8 16,-3-4-3-16,3-9-23 16,-2 1-71-16</inkml:trace>
  <inkml:trace contextRef="#ctx0" brushRef="#br0" timeOffset="84741.52">21882 4072 447 0,'0'0'283'16,"1"0"24"-1,6-2-154-15,-7 0-10 0,0 1-20 16,0 0-18-16,8-2-41 15,2-3-16-15,32-23-16 16,-33 19-2-16,-2-1 8 16,1 1 12-16,-8 4 16 15,1 0 6-15,1 6-14 16,-2-1-12-16,0 1-21 16,0 0-9-16,0 0 0 0,2 10-1 15,0 2-1-15,9 26-2 16,-9-25-4-1,3 1-2-15,-5 1-39 16,0 3-80-16</inkml:trace>
  <inkml:trace contextRef="#ctx0" brushRef="#br0" timeOffset="85349.51">22145 4066 809 0,'0'-7'422'16,"0"-1"-139"-16,0 7-118 0,-5 0-47 15,2 4-74-15,1-3-24 16,1 0-16-16,-1 6 2 16,0 9-2-16,-4 24-1 0,10-28 0 15,1-3 0-15,3-4 4 16,1-3 2-1,3-3 5-15,-1-5 4 0,0-3 2 16,2 2 2-16,-4-4-3 16,1 2-4-16,-3 2-5 15,-2 0-4-15,0 1-3 16,2 8-2-16,3 5-2 31,-4 2 1-31,3 8 0 0,-4-1 0 16,0 7 1-16,1 4 1 0,-5 3 1 15,-5 0 0-15,-6 4 1 16,-4 4 1 0,-8 4 1-16,-5 0 1 15,-9-7 2-15,-5-6 1 0,-2-14 4 16,5-3 3 0,3-22 1-16,6-8-3 0,11-9-11 0,7-8-5 15,15 3-11 1,-1 1-8-16,11 3-118 0,-2 1-163 15</inkml:trace>
  <inkml:trace contextRef="#ctx0" brushRef="#br0" timeOffset="86102.14">21690 3604 724 0,'-1'0'334'0,"-1"-2"-146"15,1 0-51-15,1 2-68 0,0 0-16 16,1 0-19-16,28 3 4 15,47 2 0-15,-25-6-8 16,4-3-14-16,-4-1-5 16,-14 0-3-16,-7 2 0 15,-14 0 1-15,-4 3 1 16,-8-4 9 0,-4 1 1-16,-3 0 2 0,2 2 0 15,0 0-8-15,0 0-3 16,-6-6-5-16,-4-1-1 15,-23-26-7-15,28 29-5 16,6 5-1-16,7 4 5 0,0 6 8 16,5 6 10-1,-2 9 11-15,-2-3 2 16,-4 1 1-16,-3-3-3 16,-2-7-24-16,-2 5-363 0</inkml:trace>
  <inkml:trace contextRef="#ctx0" brushRef="#br0" timeOffset="87057.03">21656 2994 506 0,'0'0'273'0,"4"-1"-43"16,3-1-51-16,9 3-39 0,9-1-10 0,15 0-41 31,8 0-21-31,8 0-43 16,3-1-11-16,-4-3-68 16,0 4-159-16</inkml:trace>
  <inkml:trace contextRef="#ctx0" brushRef="#br0" timeOffset="87388.04">22350 2966 671 0,'0'0'326'0,"7"3"-92"0,3-3-65 15,2 1-38-15,10 0-12 16,8 1-32-16,4-3-25 15,8-1-37-15,-2-2-9 16,-3-1-50-16,1-1-76 16</inkml:trace>
  <inkml:trace contextRef="#ctx0" brushRef="#br0" timeOffset="87718.66">22879 2974 595 0,'-2'-1'321'0,"5"2"-74"0,4 1-75 16,-7-2-42-16,13 1-11 15,58 2 5-15,-20-5-12 16,9 0-35-16,3 2-15 16,-4 2-33-16,-9 2-10 15,-17 0-31-15,-11-2-63 0</inkml:trace>
  <inkml:trace contextRef="#ctx0" brushRef="#br0" timeOffset="90475.65">21449 2972 681 0,'-1'-1'355'0,"-1"-1"-106"15,-3 5-117-15,4-3-26 16,0 0-47-16,-28 21-12 16,-43 33-21-16,29-26-12 0,4 2-8 15,2-3-2 1,12 1-2-16,4-8-1 16,12-9-2-16,3-2-4 0,8-10 5 15,6-5 5-15,8-7 9 16,4-7 10-16,6-4 18 15,2-4 4-15,1 0 4 16,1-2-3-16,-1 2-22 16,-5 2-1-16,-8 6 12 15,-3 5 4-15,-9 9 8 16,-1 6-5-16,-5 3-22 16,1-3-8-16,0 0-13 15,-5 19 0-15,-48 38-3 16,27-24 0-16,-3 0 3 15,-3 0 0-15,9-4 1 16,2-6 3-16,10-10 2 16,1-6 1-16,7-5 4 15,1-5-2-15,8-3-2 16,6-2-2-16,6-8-3 0,1-1-1 16,5-8-1-16,2-2 0 15,3-1 0-15,7 4-1 16,-9-3 2-16,-9 2 0 15,-3 4 1-15,-8 4-1 16,-1 11-1-16,2 5-2 16,-4 1-4-16,4 6-2 15,1 3 1-15,4 8 1 16,7 9 3-16,1 0 2 16,11 3 1-16,0-3 1 0,-1-2 2 15,0-4 0-15,-14-5 2 16,-4-4-1-16,-8-4 4 15,-5-4 3-15,-5-3 6 16,1 0 2-16,3-1-2 16,1 0-1-16,-9-4-6 15,-41-48-1-15,25 29-5 16,0 2-3-16,3 5-3 16,7 4-4-16,7 7-2 15,2 5 0-15,7 3-5 16,-2 3-1-16,5 9 0 15,3 4 2-15,1 6 7 0,5 5 2 16,6 0 3-16,0-4 0 16,1-4 2-16,-4-1 0 15,-8-11 3 1,-4-3-1-16,-2-5 10 0,-2-1 2 0,0-1 0 16,0 0 0-16,-26-6-10 15,-34-11-4 1,23 14-5-16,-9 3-2 0,3 3-1 15,-1 3 1-15,9-3 4 16,11-2 0-16,14 0 0 16,9-1-3-1,7-2-3-15,3 0-2 0,11 2 1 16,7 0 3-16,13 5 1 16,1 3 1-16,9-2 2 15,2-1-1-15,-1-2 2 16,-1-4 1-16,-16 0 3 15,-8 2 2-15,-19-4 5 16,-6 2-1-16,-23-1-4 16,-11-2-3-16,-15 1-4 15,-5-3 0-15,0 1-2 16,4 0 0-16,5 7-4 16,6 1-1-16,15 1 1 15,9 0 0-15,11 0-2 16,7-2 3-16,14-1 2 0,6 0 1 15,13-2 5-15,2 0 0 16,3 1 0 0,-6-1 2-16,-12 0 1 0,-6-1 2 15,-14 0 7-15,-3 1 0 16,-10 0-4-16,-7-3-2 0,-8 0-8 16,-2-1-2-16,-2 2-6 15,6 1-2-15,7 0-7 16,6-1-10-1,16 0 0-15,3-2 4 0,13 3 3 16,-2-4 13-16,4 7 6 16,0 1 1-16,-7 2 4 15,-3 3 3-15,-5-4 4 16,0 2 0-16,-4-2 1 16,1-2 4-16,-5-1-1 15,-2 0 0-15,0 0-4 16,-1 0-4-16,1-1-7 15,-3-1-2-15,-3 1-4 16,3-1 0-16,2 2-3 16,1 0-3-16,0 0-9 15,-1 0-1-15,1 0 5 16,0-1 4-16,0-4 13 16,1-3 4-16,0 7 1 0,-1 0-2 15,0 1-4 1,0 0-3-16,-1-1-1 0,1 1 2 15,0 1 3 1,0 0 0-16,0 8 0 0,1 5 0 16,1 33 0-16,0-22 1 15,1 12 0-15,-2 6 0 16,-2 7 1-16,-5 3-1 16,1-2 2-16,1-5 1 15,2-9 0-15,0-3 1 0,-1-10-2 16,4-1 1-16,2-6-2 15,1-2 0-15,-3-9-1 16,1-1 0 0,5-10 3-16,-3-9 1 0,4-6 3 15,-3-9 0-15,-10-13 1 0,1-7 0 16,4-12-2 0,-6 1-2-16,7 8 0 0,-8 11 0 15,-1 23 4 1,8 7 1-16,-3 12-3 0,8 3-5 15,0 14-3-15,-7 7-5 0,1 22 0 16,1 8 1-16,-1 9 1 16,2 6 3-1,5-5 1-15,-2 1 2 0,-3 4 3 16,3-2 1 0,-2 0 1-16,-6-8 0 0,2-10-1 15,-5-9 1-15,-3-21 3 16,7-5 2-16,-4-18 4 15,4-7 0-15,4-18-4 16,-2-10-2-16,4-21-6 16,4-10 0-16,0-6-1 15,-5-3 0-15,1 0-2 16,-2 6-1-16,-1 8 0 16,1 12 0-16,1 20 0 15,-2 8 0-15,-2 18-4 0,-2 7-3 16,-3 17-5-16,3 13-1 15,5 23 2 1,2 11 3-16,3 17 4 0,1 0 2 16,-4 0 2-1,0 2 0-15,-4-10 1 0,4-3 1 16,-2-15 0 0,0-10 1-16,-3-14 0 0,-3-8 1 15,4-13 3-15,-2-2 6 0,4-15-1 16,-2-7 1-16,2-16-2 15,0-12-6 1,0-23 1 0,-7-17 0-16,-6-14-1 0,5-2-3 0,-1 9-4 15,7 14-3-15,8 22-2 16,2 11 1 0,-5 22 3-16,0 7-2 0,-3 9-2 15,-3 7 0-15,6 6-2 16,4 8 2-16,-2 11 1 0,0 6 1 31,0 15 0-31,-1 5 1 0,3 14 1 16,-2 5 2-1,-6 3 1-15,2-2 0 16,-5-12 1-16,3-7 1 16,0-12 0-16,-4-12 0 15,5-8-2-15,3-7 1 0,0-10-1 16,1 1 1-16,-3-8-22 15,-2 0-67-15</inkml:trace>
  <inkml:trace contextRef="#ctx0" brushRef="#br0" timeOffset="91797.46">21421 4455 722 0,'0'-3'384'15,"-6"-1"-93"-15,2 4-89 16,3 0-104-16,0 0-38 15,0 30-45-15,0 41-3 0,4-13-4 16,4 4 0-16,-7 7-3 16,5 13 2-16,-5-9-1 15,-8-5-1-15,7-15 1 16,-8-12 0-16,7-11 0 16,1-4 1-1,-2-11 0-15,3-5 0 0,-4-9 7 16,4-5 1-16,-2-15 0 15,2-7-1-15,-5-16-8 16,1-2-1-16,0-8-4 16,0 3-1-16,6 8-5 15,-2 8-3-15,2 17-1 16,0 6-4-16,-2 12 2 16,4 7 4-16,-5 12 4 15,1 8 5-15,-3 8 1 16,0 2 0-16,2 5-1 15,-5 1-1-15,0 4 1 0,4 3 0 16,-3-4-1 0,2 1 2-16,-1-16 0 0,-2-7 2 15,2-15 5-15,4-10 3 16,0-15 2-16,5-10 1 16,-3-18-2-16,1-7-4 15,-5-7 2 1,-2-7 0-16,-3 0-4 15,0-3-1-15,3 10-6 0,5 12-2 0,1 20 2 16,-1 11 1-16,1 17 1 16,-1 8 2-16,0 15-4 15,2 8 2-15,0 15-1 16,-3 1-1 0,5 4-1-16,-2 3 0 15,1-1 1-15,-1 2 0 0,-1-1 2 16,0-2 1-16,-5-8 1 15,2-2 0-15,-8-13-3 16,5 3-2-16,3-4-2 16,-3-4 1-16,9 3 1 15,-2-11 2-15,-1-10 2 16,1-7 4-16,-3-21 3 0,4-6 3 16,-6-22 4-16,-5-11 0 15,0-6-6 1,-1-2-3-16,7 11-7 15,4 14-3-15,2 21-1 16,-4 7-3-16,2 12-1 16,0 4-1-16,0 11-2 15,4 10 3-15,-5 14 3 16,2 4-1-16,4 9 1 16,-7-3 2-16,-1-2-1 15,3-2 2-15,-6-11 1 16,3-1 0-16,2-6 2 15,-4-7 0-15,-3-4 1 0,5-2 0 16,-3-6 2-16,2 0 0 0,2-2-1 16,-3 0 0-16,-1-4-2 15,2-2-3 1,0 0-6-16,0 0-63 16</inkml:trace>
  <inkml:trace contextRef="#ctx0" brushRef="#br0" timeOffset="93040.17">20358 2479 579 0,'-10'0'347'0,"-8"-1"-15"16,6 1-78-16,17-2-90 15,5 1-37-15,18 1-51 16,10 0-9-16,7 3-9 16,9-2-7-16,6 0-18 15,-3-1-10-15,-2-6-9 16,-9 1-4-16,-17-4-27 16,-7-2-31-16,-15 3-66 15,-6 1-45-15,-13 6-60 16,-8 3-60-16,-11 9-49 15,-4 1 17-15,-1 3 66 16,7 0 84-16,10-5 119 16,3-2 49-16,10-2 100 0,-1-4 47 15,4-2 73-15,-1-1 10 16,3 0-11-16,0 0-13 16,0 0-35-1,0 0-26-15,-1 1-57 0,1 0-27 16,-5 13-32-16,-7 46-4 15,3-18-4-15,7 1-3 0,1 1-8 16,2-3-2-16,2-12-5 16,4-5-1-16,-1-13-31 15,0-7-43-15,1-8-173 16</inkml:trace>
  <inkml:trace contextRef="#ctx0" brushRef="#br0" timeOffset="93450.7">20604 2778 720 0,'-2'-4'344'0,"2"-4"-122"0,5 0-66 16,9 2-57-16,3 1-14 15,5 3-25-15,3 2-13 16,3 3-20-16,-1 8-8 16,-7 3-7-16,-7 3 0 15,-13 4 2-15,-10 1 0 0,-9 2 2 16,-3-2 0-16,0-4-2 15,2-5 0-15,9-7 6 16,1-2 4 0,7-1 5-16,3 1 3 0,4 1-1 15,-4-5-3-15,0 0-7 16,7 1-4-16,15 4-5 16,31 1-3-16,-32-4-9 15,1-1-42-15,-2-6-185 16</inkml:trace>
  <inkml:trace contextRef="#ctx0" brushRef="#br0" timeOffset="94007.6">20918 2846 461 0,'2'-3'269'0,"3"-6"-19"0,-3 3-32 0,-2 8-65 16,-2 2-35-16,1-4-60 15,0 3-23-15,-3 18-19 16,-2 31-4-16,6-28-10 16,0-2 0-16,5-2-2 15,3-4 0-15,-1-8 3 16,1-2 2-16,0-8 11 16,1-5 10-16,2-3 11 15,-1-1 6-15,-2-4 11 16,0 2-5-16,-3 5-12 0,-1 1-11 15,-1 10-23-15,-1 9-5 16,-7 6-4-16,2 10 2 16,-2 7-1-16,-2-1 2 15,4 8 3 1,-2-3 2-16,-7-6 9 16,-2 1 10-16,-8-12 17 0,-6-7 9 15,-5-14 18 1,-1-6-7-16,7-11-13 0,0-5-13 15,13-3-32 1,5 1-41-16,6 1-156 16,3 1-354-16</inkml:trace>
  <inkml:trace contextRef="#ctx0" brushRef="#br0" timeOffset="94770.28">20463 2278 764 0,'-2'0'354'0,"0"-2"-175"16,2 2-71 0,0 0-60-16,0 0-16 0,30 2 18 15,42-1 6-15,-14-8-6 16,5-1-10-16,-2 1-22 0,-2 4-6 15,-18 4-6-15,-8 2-1 16,-16 0-6-16,-8 0-13 16,-8 0-7-1,-6-3-2-15,-5-2 6 0,-7-3 12 16,-3-3 5-16,-2 4 3 0,-1-4-1 16,5 0 1-16,2 1-3 15,3 0 0-15,7 1-1 16,5 3-5-16,3 3-2 31,4 5 0-31,-6-5 4 0,0 0 3 0,10 11 3 31,39 36-1-31,-23-28 1 0,-1-3 0 0,-8-7 6 16,-4-2 15-16,-15 0 24 16,-2-1 9-16,-16 4 19 31,-10 3-4-31,-6 5-17 15,-2 5-9-15,7-2-24 0,11-1-9 0,8-2-99 16,5-8-423-16</inkml:trace>
  <inkml:trace contextRef="#ctx0" brushRef="#br0" timeOffset="98113.42">18958 4134 411 0,'0'-3'212'16,"-1"3"-62"-16,-1-1-32 15,0 1-40 1,2 0-14-16,-1 0-3 0,1 0 6 31,0 0 14-31,0 0 13 0,0 0 26 0,0 0 0 0,6 9-6 16,3 20-14 0,2 43-40-1,-15-24-13-15,2 1-25 0,-3-3-8 0,3-10-11 31,0-4-53-31,2-12-145 0,8-5-140 16</inkml:trace>
  <inkml:trace contextRef="#ctx0" brushRef="#br0" timeOffset="98476.25">19019 4618 778 0,'-1'-1'426'15,"1"-2"-117"-15,0 9-128 16,-1-6-48-16,0 9-65 0,-3 20-14 16,-1 36-27-16,3-28-10 15,-1-2-7-15,-1-1-44 16,4-3-115-16,2-1-133 15</inkml:trace>
  <inkml:trace contextRef="#ctx0" brushRef="#br0" timeOffset="98840.94">18996 5174 763 0,'1'0'389'16,"-1"1"-131"-16,0 3-118 0,0-4-32 15,0 0-28-15,0 9-2 16,1 13-13-16,3 32-9 16,-1-27-23-16,0 1-8 15,0 0-11-15,-2-1-3 16,-3-7-4-16,2-4 0 0,-3-2 0 16,3-6-29-16,-3-1-93 15,-3 1-64 1,3-3-209-16</inkml:trace>
  <inkml:trace contextRef="#ctx0" brushRef="#br0" timeOffset="99062.32">18993 5548 788 0,'0'3'407'0,"3"6"-96"16,-1 2-65-16,3 7-68 0,0-1-24 16,-3 3-57-16,-1 1-20 15,-2-3-39-15,1 2-5 16,-2-3-122-16,-1 3-393 16</inkml:trace>
  <inkml:trace contextRef="#ctx0" brushRef="#br0" timeOffset="100361.57">19207 5588 393 0,'5'-1'261'0,"4"2"18"16,-3-1-51-16,-2 2-53 0,-1 2-13 15,-3-4-28-15,0 0-5 16,-2 0-15-16,0 4-15 16,-4 7-19-16,-26 30-11 15,2-27-18-15,-3 4-7 16,-10 1-13-16,3 1-4 16,4-3-10-16,5-3-4 15,9-5 1-15,4-2-1 16,4-5 16-16,3-2 14 15,8-1 6-15,4 2 2 16,12 7-10-16,1 7-13 0,4 12-1 16,-1 4 4-16,-2 6 3 15,1 1 2-15,-2-1-5 16,-2-7-3-16,3-11-4 16,-1-4-2-16,-3-11-3 15,3-3 0-15,-6 0-136 16,1-1-257-16</inkml:trace>
  <inkml:trace contextRef="#ctx0" brushRef="#br0" timeOffset="101466.74">19256 5634 535 0,'2'-8'396'16,"4"-5"11"-16,-5 6-116 16,-1 4-59-16,-6 6-103 15,-4 7-40-15,0 13-61 16,0 7-6-16,3 11-5 15,3 5-2-15,2 6-3 0,2 1-3 16,0-7 0-16,-1-4-1 16,-1-18 1-16,0-4 0 15,-2-9 2-15,1-6 4 16,-1-5 7 0,-2-1 2-16,5-1-3 15,0 1-4-15,-2-30-9 0,-3-44-2 16,6 21 2-16,0-4 0 15,-4 7 0-15,-1 8-5 16,-3 19-5-16,1 10-7 16,-3 16-8-16,2 7-1 15,-2 11 1-15,2 5 4 16,7 11 7-16,1 1 2 16,6 4 3-16,0 1 1 15,-2-4 0-15,-1-6 1 0,-4-10 1 16,-1-6 1-16,1-9 3 15,0 0 6-15,-2-10 6 16,3-5 2-16,-2-15-1 16,-1-11-4-16,3-7-8 15,0-5-5-15,3 10-4 16,5 10-7-16,-2 17-8 16,1 8-2-16,-5 9 2 0,-3 7 2 15,-4 9 8 1,-5 6 3-16,-4 1 4 0,0-3 0 15,-1-7 3-15,3-7 3 16,-3-14 4-16,-4-5 0 16,2-15-4-16,-2-4-2 15,9 0-7-15,-1 1-4 16,7 10-10 0,5 5-6-16,7 14-2 15,3 4 2-15,0 12 11 16,3 5 5-16,3-1 5 0,3 0 2 15,3-8 2-15,-6-4 1 16,-10-7 9-16,-4-6 6 16,-13-8 3-16,-6-3 0 15,-8-12-8-15,2-5-5 16,-2-5-4-16,7 0-2 16,4 9-5-16,5 7-13 0,3 20-10 15,6 10 0-15,7 15 3 16,2 5 10-16,6 3 13 15,4-2 3-15,12-11 9 16,2-5 3-16,-3-10 6 16,-6-8 7-16,-19-11 14 15,-6-3 0-15,-12-14-4 0,-7 0-8 16,-4-8-19 0,-3-3-3-16,11 6-8 15,4 3-5-15,11 14-52 16,8 6-46-16,9 10-118 0</inkml:trace>
  <inkml:trace contextRef="#ctx0" brushRef="#br0" timeOffset="102821.59">19215 5823 627 0,'-12'-3'374'0,"-13"-4"3"0,11 4-233 16,14 3-95-16,10 3-19 0,24 0-13 15,14 0 1-15,30-3 3 16,21-2 1-16,36-6-5 0,22 0-1 31,33-2-4-31,18-2-1 0,7 5-5 0,-3-1-1 16,-26 5 0-16,-21 1 1 15,-36 0 0-15,-21 2-1 16,-23 0 0 0,-18 4-1-16,-30-4-4 0,-14 1-3 0,-31-2-13 15,-18-7-2 1,-32 2-2-1,-20-2 3-15,-20 1 10 0,-14-1 2 0,-24 0 0 16,-5 1-2-16,-23 2-2 16,-3 2 1-16,13 4 2 15,9 4 4-15,14 3 4 16,11 2 3-16,17 2 8 16,12-2 3-16,34 2 11 15,18-8 5 1,32-7-4-16,14-4-8 0,33-9-18 15,18 3-7-15,43 1-2 16,13 1 4-16,32 3 3 16,19 4 1-16,3 4 1 31,8 3-1-31,-12 2 1 0,-21 1 1 16,-38-1 1-16,-16-1 1 15,-34-2 1-15,-9 0 0 16,-17-1 2-16,-14-1 7 15,-23-1-4-15,-15-3-3 16,-25 1-6-16,-13-3-6 16,-37 2 1-16,-17-2 3 0,-23 4 8 15,-20 2 1-15,-15 4 1 16,2 5-2-16,-4 4 1 16,15 2 0-16,34-1 1 15,19-4 0-15,46-3 0 16,19-5 2-16,37-3-5 15,10-3 0-15,38-4-1 16,22 0-4-16,46-2 3 16,21 1 0-16,37 6-1 15,13-2-1-15,12 5-1 16,6 2 0-16,-19 0 0 16,-10 1 1-16,-29-2-1 15,-22-1 1-15,-34 1 0 16,-20-1 1-16,-40 0-2 0,-20-1-2 15,-39-1-5-15,-26-2-1 16,-33 1 1-16,-14-3 4 16,-23-2 2-16,-11 1 0 15,-16-1-1-15,-21 2-3 16,-13 6 0-16,-6 0 1 16,-6 4 1-16,23 2 1 0,37-2 1 15,18 2 1-15,48-4 0 16,12 2 1-16,29-1 5 15,15-3 1-15,33 1 6 16,19-1 1-16,32 0-5 16,19 1-1-16,34 3-5 15,19 1-3-15,22-2-2 16,13 4 0-16,16-2 0 16,4-1 0-16,11-2 14 15,-14-2-49-15,-38 0-156 16</inkml:trace>
  <inkml:trace contextRef="#ctx0" brushRef="#br0" timeOffset="104008.39">19181 5651 542 0,'2'-3'321'15,"-1"-5"-26"-15,-1 3-35 16,-2 5-80-16,-5 5-39 16,-9 8-63-16,-3 2-20 0,-8 5-25 15,0 4-7 1,1-2-11-16,0 3-3 0,7-1-4 16,-6-3-1-1,6-2-1-15,4-6 2 0,4-7 3 16,10-6-1-16,10-10-4 0,1-3-2 15,8-11-4 1,1 0 0-16,6-5 0 16,1 1 0-16,8-1-1 15,-1 3 0-15,-4 8 3 16,-5 4 5-16,-11 8 10 0,-6 1 4 0,-7 5-6 31,-5 1-5-31,-7 7-11 16,-9 2-5-16,-11 9 0 15,-4 3 3-15,0 1 3 16,5 3 0-16,9-5 0 16,12-2 1-16,2-8-1 15,8-4 2-15,7-5 3 16,1-5 2-16,10-7 3 16,3-1-1-16,4-9-3 15,3 1-2-15,2-2 0 0,-2 0-1 0,-1 2 1 16,-4 0 1-16,-7-2 5 15,-1 3 10 1,-4 3 14-16,-7 5 5 16,-2 7-7-16,-2 7-10 0,-6 6-16 15,-1 4-6-15,-2 11-1 0,-3 5-1 16,6 7 1-16,1 9 0 31,1 5 1-31,4 2 0 0,-2-3 1 16,1-7 0-16,-2-9 1 15,-1-10 1-15,1-7 0 0,-1-7 1 0,2-6 4 16,0 0 3 0,0-5 1-1,2-1 1-15,-1 1-4 16,0 0-3-16,0 0-2 16,-1 0-1-16,1 0-2 15,0-1-1-15,-12-2-2 16,-30-8-2-16,29 16 0 15,-3 4 0-15,2-4 2 16,4-1-1-16,4-1-65 16,7-2-69-16</inkml:trace>
  <inkml:trace contextRef="#ctx0" brushRef="#br0" timeOffset="104636.01">19309 6147 744 0,'-2'-3'360'16,"8"-2"-142"-16,7 3-71 16,20 2-71-16,11 0-13 15,11 0-2-15,12 1-7 16,-4 3-18-16,-6 2-7 16,-15-1-18-16,-15-1-5 15,-15 2-36-15,-6-2-19 0,-12 0-71 16,-6 2-45-16,-6-4-73 15,-4 0-17 1,-6-8 49-16,2-1 51 0,-3-1 154 16,4 2 63-1,9 6 76-15,-1 0 20 0,10 9-8 16,3 4 1-16,2 10-17 16,0 2-12-16,1 12-19 15,1 8-17-15,3 0-22 16,-1 1-10-16,2-8-17 15,-4-5-10-15,3-14-11 16,3-5-18-16,-2-9-153 0,2-5-198 16</inkml:trace>
  <inkml:trace contextRef="#ctx0" brushRef="#br0" timeOffset="104956.44">19639 6536 926 0,'2'0'405'16,"1"-3"-197"-16,3 0-36 16,-6 2-62-16,0 0-17 15,10-4-33-15,34-40-10 16,-32 31-14-16,-1 1-3 15,-5 4-5-15,-2 6-7 16,-2 5-8-16,-2 10-2 16,-2 4-9-16,0 3 0 0,3 6 1 15,2-1 1-15,2 0 0 16,2-1-1 0,-2-7 2-16,-2-4 1 0,1-7-30 15,-3-3-53-15,1-2-197 0</inkml:trace>
  <inkml:trace contextRef="#ctx0" brushRef="#br0" timeOffset="105180.76">19920 6578 1083 0,'1'0'468'0,"7"0"-250"0,-1 1-49 15,7 7-70-15,2 3-17 16,-1 4-33-16,2 2-14 16,-1 4-20-16,-1-2-6 15,1 2-46-15,-1-5-51 16,-3-9-134-16,0-2-134 16</inkml:trace>
  <inkml:trace contextRef="#ctx0" brushRef="#br0" timeOffset="105332.08">20148 6593 662 0,'-5'-7'405'0,"-6"4"-45"0,-4-2-97 0,-7 9-117 31,0 7-44-31,-6 1-45 0,3 7-16 16,1-1-21-16,2 0-7 0,8 4-16 16,-2-2-58-16,5-5-225 15</inkml:trace>
  <inkml:trace contextRef="#ctx0" brushRef="#br0" timeOffset="105946.64">19558 6078 607 0,'0'-1'333'16,"0"-2"-73"-16,12 3-150 16,10 0-31-16,15 0-31 15,10 0 5-15,18 7-15 16,2-1-7-16,2 3-11 16,-14-2-5-16,-14-4 3 0,-10-3 3 15,-15-8-2-15,0-2-6 16,-16-5-7-16,-1-2-3 15,-6 4-3-15,-3 2 1 16,2 2-5-16,-1 7-8 16,4 7-2-16,4 2 2 0,5 11 16 15,-2 0 17 1,4-1 33-16,-1 3 15 0,-5-2 14 16,0-2-5-16,-5-3-26 15,2-3-8-15</inkml:trace>
  <inkml:trace contextRef="#ctx0" brushRef="#br0" timeOffset="107029.34">23530 3297 459 0,'-2'-7'332'16,"0"-1"-1"-16,-2 2-74 15,0 3-31-15,-1 4-82 16,-2 4-38-16,0 6-63 15,3 9-16-15,1 18-11 16,6 12-2-16,2 13-4 16,1 4-3-16,5 1 1 0,-5-1-34 15,3-2-199-15</inkml:trace>
  <inkml:trace contextRef="#ctx0" brushRef="#br0" timeOffset="107432.77">23523 4155 445 0,'0'-9'300'0,"0"-7"10"16,0 3-99-16,-1-1-12 15,-1 3-27 1,-1 0-16-16,-1 2-40 15,1 4-19-15,0 6-44 16,0 5-19-16,1 12-21 16,2 7-7-16,5 16-2 15,3 7-1-15,4 12-1 16,1 3 1-16,-5 4-46 0,-1-7-71 16,-6-9-417-16</inkml:trace>
  <inkml:trace contextRef="#ctx0" brushRef="#br0" timeOffset="107786.89">23543 4801 824 0,'0'-5'437'0,"0"-5"-128"15,0 7-139-15,0 7-41 16,0 11-70-1,0 7-23-15,0 12-14 0,-1 7-4 16,1 4-9 0,3 2-2-16,1 0-2 0,-1-5-11 15,2-3-135-15,-2-4-176 0</inkml:trace>
  <inkml:trace contextRef="#ctx0" brushRef="#br0" timeOffset="108078.12">23483 5483 766 0,'-2'4'360'0,"-3"6"-121"16,1 1-72-16,-1 12-32 15,3 2 1-15,1 6-9 16,1 2-14-16,4 0-33 0,1 0-19 16,-3-8-34-16,2 0 10 15,-2-10-111-15</inkml:trace>
  <inkml:trace contextRef="#ctx0" brushRef="#br0" timeOffset="109413.68">21434 5794 735 0,'-6'-3'331'32,"-6"-2"-139"-32,11 3-88 0,3 0-17 15,22-1-24-15,16 1-12 16,35-1-20 0,24-2 0-16,33-2-6 15,11-1-6-15,31-5-6 16,8 3-5-16,19 2-3 0,-3 4 0 0,-22 6-2 15,-17 3 1 1,-49 3 0-16,-14 2 0 16,-48-2-4-16,-16 0-8 15,-32-1-4-15,-19-2 0 16,-27-3 2-16,-17-2 8 16,-30-3 0-16,-7 1 0 0,-24 0-1 15,-17-2-1-15,-11 0 1 0,-21-2 0 16,-4-1 1-16,13 2 1 15,6 0 1 1,22 1 2-16,35 4 2 16,17 0 3-16,39 1 13 15,20-1 4-15,36-1-7 16,20-5-5-16,54-2-12 16,21-1-7-16,48 1 5 15,24 2 2-15,12 6 1 16,8 5 0-16,-16 1 0 0,-17 2 1 15,-34-4 2-15,-20-1-1 16,-32-5 0 0,-15-1 0-16,-21-3-3 0,-13 0 0 15,-30 1-10 1,-21-2-3-16,-45 3-5 16,-25 1 1-16,-29 3 23 15,-10 0 11-15,-30 2 11 16,-7 4 1-16,-30 3-11 0,-2 3-6 15,23-3-6-15,8 1 0 16,49-4 2-16,23-3 4 16,47 3 0-16,23-3-8 15,40 3-8-15,21-1-6 16,44 0 0-16,26-3 5 16,44-6 5-16,27 3 0 15,26-4 1-15,21 2 2 0,7 2-2 16,-13-1 1-16,-32 2 0 15,-35 0-11-15,-71-2-5 16,-27 0 5-16,-50 0-9 16,-22 0 11-16,-33 1 7 15,-26-2 2-15,-39 1 13 16,-11 0 3-16,-43-2-3 16,-8 2-5-16,-27 0-7 15,-6 2-2-15,24 0 19 16,10 1 8-16,51 0 6 15,24-1 2-15,55-1-12 16,28-4 0-16,62-1 6 16,39-2 4-16,57 0-5 15,34 1-8-15,36 6-7 16,6 1-32-16</inkml:trace>
  <inkml:trace contextRef="#ctx0" brushRef="#br0" timeOffset="111837.49">23235 5597 745 0,'-7'0'347'0,"-5"0"-140"16,-1-3-55-16,13 3-52 0,2 2-16 15,13 4-12-15,5 5-4 16,6 3-9-16,6 1-6 15,-1 7-22-15,-5-1-7 16,-10 2-9-16,0-1-4 0,-6-5-1 16,1-2-2-16,-7-8 4 15,-7-5 2 1,-8-5 3-16,-10-6-2 0,-2-9-6 16,-6-5-8-16,-3-8-9 15,-2 2-2 1,2 2-2-16,5 7 1 0,7 12-2 15,6 3-6-15,13 11 7 16,3 3 5-16,13 7 12 16,6 3 11-1,10 1 1-15,5 3-2 0,2-2-3 16,-1-1-3 0,-7-3-1-16,-4-4 0 15,-10-8 4-15,-8-3 5 0,-8-3 4 0,-10-7-1 16,-6-6-4-16,-1-6-5 15,-11-6-3-15,-2-1-3 16,-3 5-4-16,4 5-4 16,8 15-13-16,9 3-3 15,12 10 0-15,0 4 1 16,15 6 11-16,7 1 4 16,7 3 2-16,2 0 1 15,-4-2 0-15,3-1 2 0,-6-4 1 16,-2-3 1-1,-4-7 2-15,-10-3 4 0,-8-8 9 16,-1 3-2-16,-13-3-5 16,-6 0-5-16,-5 5-9 15,-7 1-3 1,-2 5 1-16,0 4 1 0,-5-1 2 16,6 1 0-16,7-4 1 15,9-2-1-15,16-9-2 16,5 0-1-1,13-6 0-15,2-6-1 0,5-2 4 16,1-2-1-16,-4 6-1 16,5 5-1-1,0 7 0-15,-3 1 0 0,-5 1 4 16,-7 2 2-16,-9-3 2 0,-4 4 0 16,-13 0-1-16,-7 0-1 15,-11 3-2 1,-7-1-1-16,-8 0 0 0,-2 3 0 15,5-2 0-15,9-1 0 16,17-3 2 0,10-3 2-16,9-1-1 0,6-5-1 15,8-3 2-15,2-4-1 16,3-3 5-16,0-1 5 0,-4-2 6 16,-5-1 4-16,-3 0 2 15,-4 2-2 1,-3 4-2-16,0 2-3 0,-3 6-6 15,3 2-2-15,0 4-11 16,0 0-4-16,0 0-4 16,0 3 1-1,6 22 2 1,8 31 2-16,-11-23 4 16,2-1 1-16,-1-1 0 15,0-6 2-15,-3-12 3 16,-2-4 3-16,-5-14 6 0,-1-5 3 15,-1-8 1-15,-2-9-3 16,1-6-4-16,1-4-1 16,2-2-6-16,3 3-2 15,2 12-5-15,1 6-4 16,4 13-5-16,-1 5-2 0,4 4 1 16,2 8 0-16,5 10 3 15,0 2 4-15,1 9 2 16,0 4 2-16,-6-2 1 15,2 3 1-15,-8-11 2 16,-3-4 0-16,-2-8 5 16,-4-10 2-16,0-8 7 15,-3-9 1-15,0-10-1 16,-3-6-3-16,0-11-2 16,1 1-3-16,2-3-5 15,3 2-4-15,6 10-8 16,3 2-3-16,6 16 1 15,-1 5 0-15,-2 8-1 16,-3 10 1-16,2 8 2 16,-2 7 4-16,2 4 5 0,0 3 2 15,-1-6 2-15,1 0 1 16,-2-7 2-16,-3-7 3 16,-5-12 6-16,1-4 3 15,-9-16 1-15,-3-2-7 16,-6-8-6-16,-4-3-2 15,-1-4-4-15,4 4 0 0,7 8-4 16,5 8-8-16,7 16-8 16,4 7-1-16,4 12 3 15,5 3 4-15,3 6 10 16,3 0 2 0,2 2 1-16,3-2 3 15,-4-6 0-15,-2-6 1 0,-6-9 3 16,-3-5 4-16,-5-4 2 15,-3-2 0-15,2 2-5 16,0-1-7-16,0 1-8 16,0 0-3-16,0 1-1 15,-3 1 2-15,-2 5 3 16,3 11 1-16,-26 23 1 16,33-31 2-16,1-8 3 0,2-3 1 15,5-6 1-15,1-3 0 16,7 1-3-16,2-2-1 15,6-3-1-15,2 0-1 16,-3-1 3-16,3 2 0 16,-8 6 0-16,-3 0 1 15,-7 5 2-15,-7-2 2 16,-3 3-2-16,-3 2 1 0,0 0-4 16,0 0-1-16,0 0-1 15,-2 2-1 1,-8 18 0-16,-40 27 1 15,27-25-1-15,-5-2 1 0,-1-3 1 16,4 0 1-16,2-5 0 16,4-4 3-16,12-7 2 15,2-1 0 1,11-4-1-16,4-5-2 0,9 0-3 16,3-4 0-16,3-2 0 15,1 4 0-15,0-2-1 16,-1 2 0-16,-3 5 1 15,-5-1 0-15,-10 7 1 16,-3 1 0-16,-10 6 1 0,-3 2 2 16,-9 2 0-1,0-1 0-15,-5-2 2 16,2-2-2-16,6-2 1 16,3 0-1-16,8-4-2 0,2 3-7 15,5 0-127 1,-2-3-91-16</inkml:trace>
  <inkml:trace contextRef="#ctx0" brushRef="#br0" timeOffset="112317.71">23105 5762 426 0,'1'-5'294'0,"0"-1"-16"16,0 1-49-16,-2 1-17 0,-2 2-43 16,2 1-22-1,0 1-49-15,-1 0-26 16,1 0-29-16,0 0-9 0,-4 16-11 16,0 41-3-1,12-24-5-15,1 5-2 0,0-3-2 0,2-8 0 16,-4-8-1-1,0-7 4-15,-8-10 9 16,-3-2 1-16,-3-7 4 16,-2-7-2-16,1-9-8 15,-1-7-1-15,4-8-8 16,1-1-3-16,5-2-6 0,4 7 0 16,1 7-4-16,0 4-1 15,-2 12 1 1,-1 2 0-16,-2 9 0 15,0 5 0-15,1 9 1 0,-1 7 0 16,4 9 3 0,-2 2 1-16,0-1 2 15,4-3 2-15,-4-11 5 0,-1-4 6 16,1-8 11-16,-2-3 2 16,-2-4 0-16,1 1-51 15</inkml:trace>
  <inkml:trace contextRef="#ctx0" brushRef="#br0" timeOffset="112966.61">22885 6334 855 0,'2'0'356'16,"6"0"-188"-16,9 2-47 0,19 4-40 16,9-1 2-16,19 3-19 15,2 0-15-15,2 0-23 16,-8-2-5-16,-19-5-7 16,-15-2-14-16,-14-6-60 15,-8 0-46-15,-6-3-142 16,-1-1-78-16</inkml:trace>
  <inkml:trace contextRef="#ctx0" brushRef="#br0" timeOffset="113149.21">23123 6366 292 0,'0'4'248'0,"-2"6"57"16,1 7-30-16,2 10-67 0,-1 4-27 0,2 5-32 15,0 1-19-15,-2-5-37 31,1-3-15-31,-1-6-33 16,1-6-12-16,3-7-14 0,1-3 4 16,1-7-106-16,-2 0-119 15</inkml:trace>
  <inkml:trace contextRef="#ctx0" brushRef="#br0" timeOffset="113596.32">23200 6696 656 0,'1'-5'400'0,"7"-7"-5"0,9 2-175 0,6 1-109 16,5 2-17-16,-4 7-30 15,-1 3-13 1,-5 5-21-16,-6 3-8 0,-9 4-7 15,-6-2-2-15,-7 4-3 16,-5 0 2-16,-6-4-2 16,1 1 0-16,6-5-4 15,8-1-1-15,11 0 5 16,9-1 3-16,6 0 4 16,2-2 0-16,0-2-6 0,1-1 0 15,-5 0-95-15,-2 0-118 16</inkml:trace>
  <inkml:trace contextRef="#ctx0" brushRef="#br0" timeOffset="113841.66">23467 6724 984 0,'2'-2'442'16,"9"5"-182"-1,2 6-98-15,11 7-57 0,3 4-5 0,5 2-25 16,2 2-16-16,-4 0-29 31,-4-1-10-31,-6-7-86 0,-5-7-65 16,-7-11-277-16</inkml:trace>
  <inkml:trace contextRef="#ctx0" brushRef="#br0" timeOffset="113976.15">23723 6733 1076 0,'-12'2'482'16,"-19"8"-230"-16,-7 4-83 15,-6 12-93-15,-2 2-25 0,6 5-28 16,4-3-19-16,14-11-167 15</inkml:trace>
  <inkml:trace contextRef="#ctx0" brushRef="#br0" timeOffset="114546.98">23055 6206 927 0,'-2'0'402'0,"2"0"-245"15,7 3-53-15,17-3-65 16,13 3-27-16,21-1-1 16,9 0 3-16,1 4 1 0,-6 1-1 15,-13-4-1-15,-10 2 0 16,-20-5 6-16,-6 0-4 16,-14-7-24-16,-10-3-10 15,-3-6-17-15,2-1 1 16,0 4 13-16,8 2-2 15,8 7 9-15,4 4 11 16,4 9 37 0,-2 5 22-16,-3 10 41 0,-6 4 13 15,-5 2-2-15,-2-3-8 0,-4-6-37 16,1-5-13 0</inkml:trace>
  <inkml:trace contextRef="#ctx0" brushRef="#br0" timeOffset="123567.24">12412 9987 717 0,'-7'-1'370'0,"5"1"-124"15,7-2-60-15,19 2-69 16,18 0-30-16,21 0-22 0,9 4-10 0,15 2-25 16,0-1-10-16,-8-2-8 15,-10-3-1-15,-21-5-42 16,-11 1-55-16,-18 2-148 16,-11-2-105-16</inkml:trace>
  <inkml:trace contextRef="#ctx0" brushRef="#br0" timeOffset="123806.68">12575 10058 388 0,'-22'2'261'15,"-14"4"-2"-15,7-2-90 0,17 2-26 0,20-2-19 31,11-1-6-31,32 3-4 16,1-5-6-16,16 2-24 16,8 0-16-16,-7-2-27 15,11 3-10-15,-12 1-12 16,-10 0-40-16,-8-2-112 16,-18-1-107-16</inkml:trace>
  <inkml:trace contextRef="#ctx0" brushRef="#br0" timeOffset="124084.5">12960 9879 677 0,'-6'-1'406'0,"11"-2"-34"15,8 6-167-15,21 12-116 16,13 3-23-16,-1 10-15 16,-2 0-11-16,-14-2-16 15,-8-4-5-15,-15-4-5 16,-3-3-1-16,-6-1-2 16,-8 0-1-16,-8-5-4 15,0 4-65-15,-10-3-208 16</inkml:trace>
  <inkml:trace contextRef="#ctx0" brushRef="#br0" timeOffset="124545.73">12606 9879 675 0,'-1'1'327'0,"-10"4"-101"16,-7 6-42-16,-23 10-48 0,-6 4-19 16,-9 8-39-1,0-5-17-15,13-3-28 0,8-5-12 16,22-5-21-16,10-2-1 15,20-1 4-15,8-3 8 16,17 2 24-16,6 3 9 0,5 2 9 31,-2 0-3-31,-13-1-15 16,-5 0 23-16,-17-3-565 0</inkml:trace>
  <inkml:trace contextRef="#ctx0" brushRef="#br0" timeOffset="130398.27">13655 9685 534 0,'-14'0'291'0,"-8"0"-35"0,4-1-34 16,21 1-67-16,13 1-30 16,27 2-56-16,16 0-14 15,26-3-3 1,15 2-3-16,3 2-14 15,-7 0-7-15,-16 2-9 16,-17 0-3-16,-25-4-70 16,-7 1-56-16,-25-3-183 15,-10-2-188-15</inkml:trace>
  <inkml:trace contextRef="#ctx0" brushRef="#br0" timeOffset="130571.8">14051 9683 490 0,'-2'3'269'0,"-2"7"-46"0,4 12-75 15,1 5-22 1,3 25-10-16,2 9-7 16,-1 11-22-16,-3-25-13 31,-1-23-22-31,1 0-14 0,0 56-15 0,-2-10-2 0,-2-21 13 16,0-30-45-16,-2-12-194 15</inkml:trace>
  <inkml:trace contextRef="#ctx0" brushRef="#br0" timeOffset="130880.52">14148 10181 963 0,'5'-5'415'0,"4"-7"-219"15,7-1-70-15,15 6-64 32,-2 2-10-32,8 7-15 0,0 6-8 0,-12 6-14 15,-7 3-4-15,-26 6 0 16,-12 3-1-16,-12 8 4 0,-1 0 0 16,10-1-5-16,7-4-1 15,12-9-2-15,6-6 3 16,16-7 2-16,7-4 1 15,14-3-1 1,0-2-4-16,0 4-24 0,-4 2-76 16</inkml:trace>
  <inkml:trace contextRef="#ctx0" brushRef="#br0" timeOffset="131280.83">14634 10212 827 0,'-4'1'378'15,"-3"2"-150"-15,3 10-139 16,1 4-32-16,5 6-28 16,1 3-9-16,9-3-9 15,0-1 0-15,8-10 9 0,4-8 2 16,1-11 6-16,-2-8 1 15,-1-7-3-15,-2-4-2 16,-9-3-2 0,-2 3-4-16,-7 7 1 0,-1 8-1 15,-1 13-7-15,-3 11 3 16,-2 10-4-16,1 9-1 16,7 16 0-16,0 3-3 15,1 12-6-15,-4 0 17 16,-11-10 20-16,-7-4 14 15,-18-18 34-15,2-4-11 16,-10-14-8-16,1-6-8 0,3-18-38 16,-3-12-53-1,18-16-126-15,7-12-253 0</inkml:trace>
  <inkml:trace contextRef="#ctx0" brushRef="#br0" timeOffset="131845.51">13919 9447 672 0,'-1'3'271'0,"0"2"-156"16,14 3-32-16,30 1-41 15,14 1 1-15,23 2-22 0,11-1-11 16,10-3-5-16,2 1 0 16,-9-1 9-16,-16-5 5 15,-37 1 6-15,-17-2 8 16,-28-3-1-16,-7 0-2 15,-4-4 1-15,-5-4-3 0,9-1-1 16,5 2 0-16,5 4-3 31,5 3-2-31,11 2-6 0,0 1-3 16,5 2 4-16,-6 0 3 0,-10 7 13 16,-6-1 5-1,-5 4-5-15,-2 2-6 0,3 0-67 16,5-1-198-16</inkml:trace>
  <inkml:trace contextRef="#ctx0" brushRef="#br0" timeOffset="132144.06">15212 9736 992 0,'2'-5'455'0,"2"3"-229"0,2 8-62 0,0 18-92 15,5 15-26 1,2 19-6-16,-2 5-7 0,0 0-6 15,-4-10-4-15,-4-15-6 16,1-7-1-16,-2-9-128 16,-2-5-101-16</inkml:trace>
  <inkml:trace contextRef="#ctx0" brushRef="#br0" timeOffset="132290.37">15011 10028 922 0,'7'0'463'16,"19"0"-138"-16,11 1-92 16,24-6-99-16,12 3-40 0,10-3-52 15,0 2-42-15,-9 3-203 16</inkml:trace>
  <inkml:trace contextRef="#ctx0" brushRef="#br0" timeOffset="132906.24">15657 9694 862 0,'6'0'368'0,"17"0"-179"16,18 0-66-16,31-3-51 16,19 1-2-16,15-2-11 15,6 1-10-15,-5 3-11 16,-9 0-8-16,-19 1-13 15,-18 2-22-15,-35 1-57 16,-17 0-32-16,-34 3-81 16,-14 0-43-16,-21-1-107 15,-3-2-49-15,-3-7 95 16,11 1 102-16,15-3 240 16,8 3 99-16,21 4 40 15,0 2-13-15,10 11-30 16,1 4 6-16,5 16-21 15,2 11-8-15,-4 16-14 16,1 3-7-16,-6-1-26 16,1-7-16-16,-1-14-30 15,1-8-9-15,4-10-98 16</inkml:trace>
  <inkml:trace contextRef="#ctx0" brushRef="#br0" timeOffset="133515.79">16237 10278 930 0,'8'-8'381'0,"10"-11"-227"15,2-3-48-15,5 0-44 0,0-2-5 16,0 6-10-16,0-3-1 16,-9 13 7-16,-5 3-8 15,-10 9-14-15,-3 10-6 16,-7 10-15-16,0 7-2 15,-1 12 3-15,6-2-1 16,4 0-2-16,1-7 11 16,8-7-164-1</inkml:trace>
  <inkml:trace contextRef="#ctx0" brushRef="#br0" timeOffset="133864.43">16598 10234 1268 0,'-3'2'471'15,"-6"9"-371"-15,-3 5-41 0,6 8-44 16,3 3-5-16,6 0-3 16,10-1 1-16,10-10 7 15,8-6 2-15,11-13 3 16,0-10 1-16,-3-8 2 15,-6-4 1 1,-15-3-1-16,-2 2 0 0,-8 5-8 0,-2 6-5 16,-4 15-20-16,0 7-3 15,-2 14-1 1,0 7 2-16,0 19 12 0,-5 8 1 16,-10 4 2-16,-6 2 1 15,-17-13 6 1,-3-11 3-16,-5-10 6 0,2-11 1 0,3-15 6 15,7-8-42-15,2-15-162 16</inkml:trace>
  <inkml:trace contextRef="#ctx0" brushRef="#br0" timeOffset="134382.31">15941 9495 725 0,'-7'2'358'0,"-3"3"-131"0,9-4-59 16,19 3-73-16,13 0-20 16,22 1-16-1,11-2-22-15,20 1-19 16,7-2-6-16,3 0-2 0,-9 1-1 0,-24-3 2 31,-14 2 2-31,-23 0 3 0,-9-2-7 16,-21-6-9-1,-2-4-1-15,-14-5-6 16,3-2 6-16,3 4 1 16,3 2-1-16,13 8-9 15,6 8-3-15,6 5 5 16,1 5 6-16,6 9 17 15,-7-2 11-15,4 4 6 0,-6-2 0 16,-8-8-3-16,-2 1-2 16,-5-2-49-16</inkml:trace>
  <inkml:trace contextRef="#ctx0" brushRef="#br0" timeOffset="134825.46">17395 9735 925 0,'1'-4'454'0,"1"-4"-204"0,1 21-108 16,-3 9-52-16,0 25-60 16,4 11 2-16,0 10-1 15,0 3-2-15,4-7-4 16,-4-8-2-16,-1-12-5 16,0-11 0-16,-1-11-69 15,0-7-65-15,-4-8-238 16</inkml:trace>
  <inkml:trace contextRef="#ctx0" brushRef="#br0" timeOffset="134996.67">17141 10070 926 0,'2'-5'471'0,"13"-1"-148"15,9-2-74-15,24 2-111 16,14 4-32-16,17 2-45 0,4 0-22 15,-6 4-94-15,-3-1 46 16</inkml:trace>
  <inkml:trace contextRef="#ctx0" brushRef="#br0" timeOffset="135609.14">17929 9662 860 0,'-4'-1'388'0,"5"-1"-182"0,11 2-47 0,15 3-54 31,14-1-3-31,26 1 2 0,8-3-1 15,23 0-14 1,-3-3-20-16,-13 0-31 16,-10 1-12-16,-31-3-12 15,-11 1-1-15,-15 0-23 16,-11 4-22-16,-7 1-66 16,-12 0-33-16,-5 1-75 0,1-2-29 15,-4 0-74-15,6 3-17 16,-3-1 83-16,-2 2 59 15,4-1 195-15,0 3 90 0,6 2 81 16,0 1 22-16,3 10-13 16,0 6-18-1,1 19-29-15,-1 11-8 0,-3 11-25 16,4 4-9 0,-2-9-31-16,0-8-18 0,6-12-19 15,1-10-10-15,7-9-4 16,0-6 4-16,2-11-87 15,2-4-86-15</inkml:trace>
  <inkml:trace contextRef="#ctx0" brushRef="#br0" timeOffset="135974.42">18468 10115 865 0,'9'-7'438'0,"5"-8"-100"16,16 4-202-16,8 2-40 0,11 4-27 16,4 5-4-1,-8 3-25-15,-7 1-4 0,-21 1-14 16,-9 0-9-16,-19 5-7 0,-15 1-3 15,-11 3 2 1,-3 1 0-16,11-1-2 0,11 1-3 16,19-3 0-1,9 2-1-15,14 1 1 0,3 0 0 16,1 8 0-16,-9 1 2 16,-14 5 10-16,-13 1 13 15,-27-1 18 1,-8 1 2-16,-7-10 17 15,2-7-69-15</inkml:trace>
  <inkml:trace contextRef="#ctx0" brushRef="#br0" timeOffset="138425.12">17986 9507 505 0,'1'-2'306'16,"14"1"12"-1,8 1-134-15,28 4-66 0,17-2-15 0,24-1-38 16,10-2-18-16,-6-2-21 16,-12-2-5-16,-29 0 0 15,-15 0 0-15,-22-2-2 16,-11-1-6-16,-17-5-10 16,-8-3-6-16,-5-7-19 15,1 0-5-15,5 2-3 16,7 7 0-16,7 8 3 15,3 5-1 1,8 7-3-16,4 7 0 16,11 8 27-16,0 4 24 0,-3 1 52 0,-3 1 20 15,-17-3 16 1,-6-3-14-16,-10-3-32 0,2-3 7 16</inkml:trace>
  <inkml:trace contextRef="#ctx0" brushRef="#br0" timeOffset="138833.12">19198 9907 607 0,'-2'-5'369'16,"0"-10"-17"-16,7 8-124 0,22 5-105 15,9 1-35-15,22 9-49 16,7-3-10-16,-2 0-14 0,-2 0-3 16,-7-4-48-1,-5-1-54-15,-15-2-178 0</inkml:trace>
  <inkml:trace contextRef="#ctx0" brushRef="#br0" timeOffset="139021.95">19381 10041 1959 0,'27'0'28'0,"-5"-2"-7"16,35 0 19-16,0 2-3 16,4 0-126-16,0 0-128 15</inkml:trace>
  <inkml:trace contextRef="#ctx0" brushRef="#br0" timeOffset="139400.66">20423 9825 682 0,'-9'-12'371'0,"-8"-13"-68"16,-4 6-70-16,-13 8-80 15,-6 4-34-15,-10 10-58 16,-5 10-20-16,-1 16-35 15,4 9-8-15,12 17-12 16,7 5-3-16,21 1 4 16,7-3 3-16,21-6 10 15,12-6 6-15,22-13 9 16,14-5 5-16,12-21 8 16,-2-8 2-16,-11-16 31 15,-14-11 3-15,-23-10 9 0,-7-2 0 16,-16-7-30-16,-5 4-9 15,-13 2-22-15,-7 7-10 16,-8 11-6-16,-2 4-46 16,4 12-133-16,2 3-102 15,12 4-295-15</inkml:trace>
  <inkml:trace contextRef="#ctx0" brushRef="#br0" timeOffset="139530.95">20345 9900 1960 0,'-2'5'72'0,"-8"8"11"15,-6 8 61-15,-19 13-38 16,-13-5-20-16,-2 13-45 16,0-3-12-16,12-4-84 15,11 4-83-15</inkml:trace>
  <inkml:trace contextRef="#ctx0" brushRef="#br0" timeOffset="140115.48">20005 9510 832 0,'-5'-1'376'0,"0"1"-193"16,7 3-42-16,-2-3-70 16,30 4-24-16,74 10-16 15,-21-12-10-15,9 4-13 16,-3-1 0-16,1-1 0 16,-9-2 6-16,-16-3 10 15,-9-4 6-15,-33-3 15 16,-9-1 0-16,-15-7-7 15,-7 3-6-15,-5-1-17 16,-2-3-6-16,5 1-4 16,4 0-3-16,5 2-5 15,1 6-7-15,4 9-7 16,-1 5-6-16,3 8 15 16,0 4 12-16,-4 6 39 15,-2 6 36-15,-11 3 40 16,-7-4 11-16,-7-6-8 0,-4-5-24 15,7-4-43-15,7-3-33 16</inkml:trace>
  <inkml:trace contextRef="#ctx0" brushRef="#br0" timeOffset="150184.13">23039 8215 1020 0,'-3'-2'443'0,"-1"7"-237"0,3 18-57 15,1 34-89-15,6 24-9 16,7 24-18-16,0 7-9 0,-3 4-8 16,-5-6-4-1,-8-13-2-15,-7-13 1 0,-5-23-1 16,-3-12-2-16,-2-12-31 16,1-8-51-16,5-15-177 15</inkml:trace>
  <inkml:trace contextRef="#ctx0" brushRef="#br0" timeOffset="150570.33">23065 8346 596 0,'-8'-5'363'0,"-9"-3"-49"16,-13 11-156-16,-3 8-46 15,-3 10-65-15,4 2-16 16,9 0-14-16,4-4-7 0,10-7-2 16,6-4 3-16,9-14 6 15,6-8 2-15,10-16 2 16,4-4-1-16,7-7 13 15,3 2 9 1,-5 7 9-16,-4 1 3 0,-10 13-13 16,-7 6-10-16,-8 13-14 15,-2 10-3-15,0 14-8 16,1 6-2-16,10 14 1 16,7 3-19-16,15-1-260 15</inkml:trace>
  <inkml:trace contextRef="#ctx0" brushRef="#br0" timeOffset="150989.38">23432 8190 698 0,'-9'0'351'0,"-4"6"-113"15,5 3-81-15,4 9-75 0,3 1-18 0,4 4-16 16,3-2-9 0,15-6-11-16,5-3-4 0,4-12-1 15,1-5 1-15,-7-13 4 16,-2-4-1-16,-6-5-1 15,-5-1-3-15,-4 4-1 16,-3 5 7 0,-4 11 0-16,0 9-3 0,-1 18-6 0,1 9-11 31,5 21-5-31,5 10-1 0,-2 10-1 16,-4-3-1-16,-11-11 7 0,-8-12 18 15,-14-20 29 1,-4-7 11-16,-8-21 7 15,1-5-14-15,8-14-43 0,9-2-65 16</inkml:trace>
  <inkml:trace contextRef="#ctx0" brushRef="#br0" timeOffset="152569.87">23036 9216 419 0,'-7'-1'255'0,"-8"0"-22"16,9 1-70-16,0 0-17 0,4 0-37 15,2 0-21-15,0 0-35 16,1 0-13-16,29-1-8 16,52-5-7-16,-10-1-14 15,9-1-4-15,28-5-5 16,8 3-1-16,9-2 2 16,-3 4 0-16,-27 5 3 15,-21-1 1-15,-36 4 3 16,-15 0 3-1,-19-1 9-15,-6 0 0 0,-10-5-2 16,-6 0-1-16,-5-1-10 0,0-2-2 16,0 4-2-1,4-6-2-15,-3-2-4 16,3 5-1-16,-1-2-3 16,4 5 0-16,10 3-11 15,5 0-6-15,12 3-3 16,4 1-2-16,13 4 7 15,2 1 3-15,3 2 11 16,0 4 11-16,-12 2 33 16,-9 1 16-16,-22 2 31 0,-12 2 3 15,-12 0-8 1,-2-1-11-16,10-2-30 16,6-4-14-16,18-5-85 15,10-4-92-15</inkml:trace>
  <inkml:trace contextRef="#ctx0" brushRef="#br0" timeOffset="152899.77">24226 9236 920 0,'5'1'443'0,"10"6"-151"16,6 5-107-16,4 17-85 0,7 8-18 0,0 10-30 31,5 5-12-31,0-4-18 16,-4-12-5-16,0-7-35 15,-5-9-68-15,-6-9-175 16</inkml:trace>
  <inkml:trace contextRef="#ctx0" brushRef="#br0" timeOffset="153086.96">24578 9261 649 0,'-5'-6'367'16,"-9"-5"-54"-16,0 1-84 15,-3 8-91-15,-4 2-22 0,-9 11-34 16,-4 5-13-16,-4 13-26 16,-1 5-11-16,5 4-15 15,2-2-5-15,4-6-76 16,3-6-88-16</inkml:trace>
  <inkml:trace contextRef="#ctx0" brushRef="#br0" timeOffset="157145.64">21270 10008 421 0,'-13'0'249'0,"-11"4"-11"0,3 4-48 15,8-3-56-15,10 6-24 16,24-2-29-16,11-2-9 16,29 0 5-16,12-1 5 15,12-4-4-15,4 0-13 0,-1 5-22 16,-6-5-12-16,-15 2-18 15,-11-4-2-15,-24-4-2 16,-7 4-45-16,-16-2-102 16,-4 3-66-16,-5 4-275 15</inkml:trace>
  <inkml:trace contextRef="#ctx0" brushRef="#br0" timeOffset="157426.27">21241 10165 557 0,'-6'1'280'16,"-2"-2"-78"-16,10 1-27 15,22 0-41-15,10-1-21 16,20 1-37-16,8 1-5 15,21 1-17-15,10-1-8 16,9 3-16-16,0-2-8 16,-17 3-11-16,-10-3-3 15,-24-1-45-15,-13 0-50 0,-20 2-140 16,-11-1-108-16</inkml:trace>
  <inkml:trace contextRef="#ctx0" brushRef="#br0" timeOffset="157732.2">21818 9927 592 0,'5'-8'312'16,"0"-8"-84"-16,11 12-95 0,2 1-26 15,5 10-38-15,5 8-12 16,3 8-10-16,4 7-2 15,3 1-4-15,0 0-4 16,-1-1-17-16,-2-5-6 16,-6-5-3-16,-5-5-1 15,-7-4 0-15,-9-6 4 16,-12 0 16 0,-9-1 13-16,-17 4 33 0,-11 3 10 0,-14 4 15 31,-4 4-3-31,10 1-24 0,13 2-15 0,8 2 8 15,21 1-170-15</inkml:trace>
  <inkml:trace contextRef="#ctx0" brushRef="#br0" timeOffset="158938.55">1823 11121 538 0,'-18'0'314'16,"-12"-3"-42"-16,9 2-82 15,7 2-26-15,17 2-51 16,14-2-23-16,31 1-45 15,18-4-10-15,20-4-10 16,15 1-7-16,2 0-9 0,-2 2-2 16,-12 3-2-16,-20-2-5 15,-29 4-34-15,-14 3-18 16,-15 5-74-16,-9 2-46 16</inkml:trace>
  <inkml:trace contextRef="#ctx0" brushRef="#br0" timeOffset="159178.51">1787 11222 534 0,'-5'0'286'15,"-6"1"-58"-15,19-1-100 0,15 0-15 0,30 4-35 16,14-2-13-16,17 4-24 31,3-2-6-31,0 0-4 0,-1-2-6 16,-7-2-5-1,-7-1-1-15,-24-6-13 16,-14-2-28-16,-19-5-117 0,-11-1-96 16</inkml:trace>
  <inkml:trace contextRef="#ctx0" brushRef="#br0" timeOffset="159392.55">2348 10997 519 0,'9'0'321'0,"8"4"10"0,14 5-186 15,6 4-20-15,2 5-13 16,1 4-1-16,-8 1 1 0,-5 1-1 16,-9-3-14-1,-9 0-7-15,-16-2-8 16,-4 2-1-16,-9 1 6 15,-7 0-2-15,3 0-23 16,-6 0-14-16,-3 0-25 16,2 1-7-16,-4 1-137 15</inkml:trace>
  <inkml:trace contextRef="#ctx0" brushRef="#br0" timeOffset="166139.72">3179 10913 826 0,'-12'1'359'0,"-4"4"-186"15,13 2-53-15,27 2-13 16,21 1-4-16,36-2-8 16,15 4-14-1,23-7-41-15,6-1-16 16,-8-3-10-16,-11-2 0 0,-30-1-35 15,-17-3-32-15,-32 2-75 16,-9-4-68-16,-31 0-107 16,-2 9-54-16</inkml:trace>
  <inkml:trace contextRef="#ctx0" brushRef="#br0" timeOffset="166303.42">3634 10983 324 0,'-6'3'232'0,"-2"6"26"0,7 8-54 0,5 12-49 16,4 7 0-16,2 10 1 15,-1 6-8-15,-1 3-26 16,-2 3-21-16,-5-6-38 16,-1-3-18-16,-1-13-25 15,0-11 1-15,2-10-120 16,3-8-130-16</inkml:trace>
  <inkml:trace contextRef="#ctx0" brushRef="#br0" timeOffset="166572.22">3869 11555 518 0,'7'-7'322'0,"8"-2"6"0,1-8-194 16,2-3-26-16,-3-6-41 0,-1-2-16 15,-3 7-2 1,-6 3 10-16,-2 12 8 0,-3 8 1 16,-2 14-6-16,-2 8-12 15,4 10-15-15,2 1-3 16,2-2-18-16,3-4-2 16,1-8-33-1,5-4-72-15</inkml:trace>
  <inkml:trace contextRef="#ctx0" brushRef="#br0" timeOffset="166949">4178 11488 834 0,'-1'6'354'0,"0"1"-170"0,4 6-116 15,6-2-10 1,4 0-12-16,7-1-8 15,8-4-9-15,3-4-1 16,3-4-2-16,-1-6 2 16,-8-10-3-16,-3 1-1 15,-9-7-4-15,-5-1-2 16,-6 8-7-16,-2 5-1 0,-5 13-5 16,2 10-1-1,-1 14 1-15,2 5-1 0,2 8-2 16,5 7-1-16,1 4 0 15,0 4 2-15,-7 0 47 16,-11-1 24-16,-17-7 38 16,-10-3 11-16,-11-12-26 15,-2-12-18-15,4-17-29 16,3-9-10-16,12-18-18 16,12-3-31-16,21-8-97 15,11 1-80-15</inkml:trace>
  <inkml:trace contextRef="#ctx0" brushRef="#br0" timeOffset="167268.19">4924 11123 788 0,'1'-1'419'0,"-1"2"-113"15,3 12-72-15,4 25-119 16,-5 5-19-16,0 20-26 15,1 5-13-15,-7-5-18 16,2 0-10-16,2-15-33 16,0-15-62-16,3-14-331 15</inkml:trace>
  <inkml:trace contextRef="#ctx0" brushRef="#br0" timeOffset="167417.67">4706 11292 1097 0,'12'5'460'0,"5"1"-241"16,28 2-118-16,9 1-10 0,12-3-29 15,6-4-16-15,4-2-105 16</inkml:trace>
  <inkml:trace contextRef="#ctx0" brushRef="#br0" timeOffset="167996.99">5457 10938 998 0,'1'2'389'0,"4"0"-231"16,28 7-100-16,17 3-14 15,30-1 11-15,15-3-6 0,3-3-22 16,-2-5-6-16,-19 0-7 16,-13-4 0-1,-21 3-72-15,-14 1-45 16,-29-1-114-16,-12-1-64 15,-25-1-28-15,-8 1 32 16,-4-4 114-16,2 1 72 0,11-1 151 16,7 2 47-16,9 4 66 15,8 8 20-15,7 16 3 16,6 1-10-16,7 14-21 16,3 5-7-16,1 10-16 15,-2 7-9-15,-6 5-30 16,-4 1-21-16,0-10-37 15,0-8-17-15,0-17-50 16,3-9-79-16</inkml:trace>
  <inkml:trace contextRef="#ctx0" brushRef="#br0" timeOffset="168284.66">5954 11413 921 0,'14'-10'419'0,"12"-7"-197"0,18 10-107 0,-3 0-28 15,11 18-39 1,-7 7-6-16,-21 7-13 0,-6 5 5 16,-34 0 13-16,-14-3 1 15,-11-2-6-15,-1 0-8 16,8-7-15-16,10-1-6 15,16-8-5-15,8 0-2 16,10-2-1-16,5-4-1 16,11-1 0-16,5 1-2 15,6-3-39-15,2 0-100 16</inkml:trace>
  <inkml:trace contextRef="#ctx0" brushRef="#br0" timeOffset="168639.19">6377 11543 685 0,'-2'-4'401'0,"-1"1"-59"16,1-1-107-16,2 4-122 15,-1 0-47-15,0 0-46 0,1 0-5 0,3 15-5 16,36 36 3-16,-15-44 2 31,4-3 4-31,-2-5 2 0,-3-6 2 16,-6-2 2-16,-3 0 1 0,-9 0-3 0,-1-1-5 15,-5 7-15-15,-2 3-5 16,0 7-4-16,1 10 0 16,3 11 6-1,2 6 1 1,7 14 1-16,0 1 9 16,-2 8 20-16,-7-2 9 15,-16-10 42-15,-13-7 8 16,-10-22 5-16,-1-8-2 0,5-13-36 15,5-7-16-15,6-5-26 16,4-5-12-16,12-1-95 16,7 2-79-16</inkml:trace>
  <inkml:trace contextRef="#ctx0" brushRef="#br0" timeOffset="169155.76">7029 11397 1155 0,'7'0'455'0,"21"0"-270"15,12 1-43-15,29-1-14 16,4 3-17-16,3-2-53 0,-1 2-14 15,-15 1-17-15,-7-1-8 16,-22-2-7-16,-9 2-4 16,-22-2-18-16,-1 2-59 15</inkml:trace>
  <inkml:trace contextRef="#ctx0" brushRef="#br0" timeOffset="169647.62">7797 11011 916 0,'2'-6'401'0,"15"-2"-196"0,9 2-52 0,32 1-70 15,13 5-15-15,27 2-29 16,3-1-15-16,-17 5-7 15,-9 0-2-15,-35-6-6 16,-9 1-23 0,-14-1-94-16,-6 0-51 15,-12-2-259-15</inkml:trace>
  <inkml:trace contextRef="#ctx0" brushRef="#br0" timeOffset="169821.06">8201 10934 332 0,'-10'7'251'0,"-7"5"3"16,8 13-64-1,5 3-19-15,9 15-32 0,2 8-1 0,5 10 10 16,-2 9 5-16,-7-1-11 31,1-1-12-31,-5-13-52 16,1-14-23-16,-1-14-26 16,-1-10-7-16,2-9-31 0,0-5-75 0</inkml:trace>
  <inkml:trace contextRef="#ctx0" brushRef="#br0" timeOffset="170272.61">8370 11519 636 0,'6'-5'341'16,"12"-3"-65"-1,9 1-72-15,11 4-74 0,5 5-33 0,-2 2-53 16,-3 3-14-16,-14 1-16 15,-8-2-6-15,-19 1-1 16,-7 1-1-16,-11 1 0 16,-1 0 3-16,10 1-7 31,7-2-1-31,19-4-2 16,13 5-3-16,14 2 1 15,1 0 1-15,-6 9-4 16,-11-2 4-16,-20 8 36 15,-14-4 38-15,-30-4 52 0,-11-3 10 16,-13-13-25-16,-3-4-33 16,21-8-75-16,8-2-82 15</inkml:trace>
  <inkml:trace contextRef="#ctx0" brushRef="#br0" timeOffset="170711.03">9133 11348 592 0,'-1'0'336'16,"6"0"-32"-16,11 1-78 15,22 0-79-15,12 0-19 0,23 1-48 16,13-2-26-16,4 4-33 16,0-2-1-16,-27 3-96 15,-14 3-63 1,-28-2-257-16</inkml:trace>
  <inkml:trace contextRef="#ctx0" brushRef="#br0" timeOffset="170889.92">9304 11502 834 0,'-2'2'458'15,"-10"0"-108"-15,18-1-141 16,7-4-38-16,17 0-71 0,17 0-24 15,20 0-42-15,6 1-16 16,4 1-70-16,-4 8-92 16</inkml:trace>
  <inkml:trace contextRef="#ctx0" brushRef="#br0" timeOffset="171394.38">10488 11276 1042 0,'-23'-14'451'0,"-25"-13"-245"16,-2 1-70-16,0 11-88 15,9 10-25-15,7 14-33 16,3 12-4-16,9 15 4 15,2 11 2-15,17 14 4 16,10-1 3-16,24-2 5 16,12-6 3-16,23-21 9 0,11-5 3 15,8-19 5-15,-1-10 6 16,-18-15 18 0,-15-10 20-16,-26-21 32 15,-13-10 5-15,-18-8-6 0,-9 0-20 16,-17 13-37-16,-4 12-13 15,-4 19-21 1,2 10-8-16,6 13-56 16,5 2-52-16,8 6-108 15,2 1-61-15,6-1-28 16,4 0 49-16,3-2 121 16,4-2 91-16,1-1 135 15,-1-3 28-15,0 0 44 0,0 0 5 16,-5 16-12-16,-35 42-7 15,-13-19-23-15,5 15-18 16,2 7-43-16,5-2-14 16,28-6-32-16,-4-15-9 0,16-15-31 15</inkml:trace>
  <inkml:trace contextRef="#ctx0" brushRef="#br0" timeOffset="176410.45">11455 11396 418 0,'-3'0'264'0,"-1"0"-1"0,4-1-52 16,0 1-46-16,28 0-18 15,70 2-39-15,-14-1-18 16,27-1-42-16,2-1-14 16,-6 1-16-16,-8 0-26 15,-33 0-154-15,-20 0-127 16</inkml:trace>
  <inkml:trace contextRef="#ctx0" brushRef="#br0" timeOffset="176649.49">11484 11549 651 0,'0'2'303'0,"7"-2"-110"15,14-3-32-15,31 2-39 16,12-2-13-16,26-3-29 15,10 2-13-15,3-1-21 16,-3-1-11-16,-22-1-17 16,-15-1-31-16,-28-4-134 15,-11 3-121-15</inkml:trace>
  <inkml:trace contextRef="#ctx0" brushRef="#br0" timeOffset="176859.05">12105 11257 820 0,'13'-3'370'0,"6"1"-141"15,7 11-124-15,5 9-16 0,3 15-1 16,-2 4-15-16,-8 9-21 16,-8-3-12-16,-21-5-18 15,-8 0-4-15,-7-14-3 16,-5-3-5-16,-3-8-146 15,-4-4-271-15</inkml:trace>
  <inkml:trace contextRef="#ctx0" brushRef="#br0" timeOffset="177169.8">11537 11317 520 0,'-17'0'351'15,"-12"4"-4"-15,-6 13-91 16,1 7-28-16,11 14-52 16,9 1-28-16,19 2-38 15,15-4-15-15,25-11-30 16,15-7-3-16</inkml:trace>
  <inkml:trace contextRef="#ctx0" brushRef="#br0" timeOffset="189310.36">12735 11184 642 0,'1'0'305'0,"7"1"-115"0,9-1-33 16,28 4-46-16,20-1-9 15,31 1-21 1,6 0-14-16,0 3-28 16,-15 0-12-16,-20-1-13 0,-13-1-2 15,-20-1-17-15,-9-4-41 16,-18 0-103-16,-7-1-94 16</inkml:trace>
  <inkml:trace contextRef="#ctx0" brushRef="#br0" timeOffset="189516.05">13178 11207 398 0,'-4'6'252'15,"-4"5"-13"-15,1 16-77 0,-1 10-19 0,3 18-17 16,4 12-3-16,-4 0-12 16,-1-1-11-1,0-12-13-15,1-10-10 16,7-11-22-16,1-7-6 0,1-13-13 15,0-4-11 1,-6-9-138-16,0-2-223 16</inkml:trace>
  <inkml:trace contextRef="#ctx0" brushRef="#br0" timeOffset="192410.43">13306 11863 585 0,'0'-3'286'0,"5"-6"-99"16,6-2-40-16,7-6-54 15,6 1-16-15,2-3-6 16,-4-2 5-16,-4 2 17 16,-4-1 11-16,-7 3 14 15,0 6-1-15,-7 6-3 16,-3-1-13-16,1 5-39 16,1 1-18-16,0 0-31 15,0 0-7-15,1 30-2 16,12 40 0-16,2-18 5 15,1-1 2-15,-2-5 12 0,-5-9 5 16,-2-17 6-16,-3-3 0 16,-3-15-4-16,0-1-5 15,-3-7-61-15</inkml:trace>
  <inkml:trace contextRef="#ctx0" brushRef="#br0" timeOffset="193198.29">14128 11458 248 0,'16'-3'161'15,"13"-7"22"-15,-6-1 11 16,-10 4 12-16,-9 0-4 0,-8 5-34 16,-7-4-21-16,-17 6-42 15,-7 0-18-15,-9 0-24 16,-2 6-9-16,8 2-24 16,11 1-11-16,17 2-17 15,12 1-2-15,26 6-2 16,9 4 3-16,17 6 6 15,-5-2 1-15,-11-4-2 16,-8 1 1-16,-23-5 4 16,-7 1 4-16,-14-4 5 15,-11-2 1-15,-8-6-3 0,3-6 0 16,-5-4-66 0,7-6-72-16,10 0-148 0,-1 2-134 15</inkml:trace>
  <inkml:trace contextRef="#ctx0" brushRef="#br0" timeOffset="193374.62">14379 11495 731 0,'2'-4'407'16,"4"2"-104"-16,-6 11-67 15,-3 9-91-15,-1 11-35 0,1 8-20 16,0 0-20-16,3 1-32 15,3-1-9-15,2-10-130 16,5-4-88-16</inkml:trace>
  <inkml:trace contextRef="#ctx0" brushRef="#br0" timeOffset="193531.55">14392 11202 1082 0,'-3'-5'482'0,"-1"-9"-238"16,3 3-85-16,4 7-113 0,4 0-27 16,7 7-57-16,4 2-86 0,2 8-280 15</inkml:trace>
  <inkml:trace contextRef="#ctx0" brushRef="#br0" timeOffset="193759.37">14561 11442 642 0,'7'23'332'0,"6"26"-84"0,-5-8-43 16,-5-12-60-16,-3-5-19 0,-1-11-32 16,1-3-5-1,0-9 17-15,0-4-9 0,5-12-20 16,5-6-13-16,4-5-51 16,5 3-7-16,8 5-6 15,-1 7 1-15,4 6 3 16,2 10 1-16,-15 11 9 15,-6 1 8-15,-8 12 12 16,-4-6 1-16,-3 1-3 0,2-3-23 16</inkml:trace>
  <inkml:trace contextRef="#ctx0" brushRef="#br0" timeOffset="194250.79">15320 11093 981 0,'-21'0'435'0,"-25"16"-225"16,1 12-57-16,2 29-70 15,6 24-22-15,20 21-16 16,11 1-6-16,19-4-8 15,12-14-5-15,17-21-8 16,5-9-38-16,5-20-208 16</inkml:trace>
  <inkml:trace contextRef="#ctx0" brushRef="#br0" timeOffset="194603.99">15561 11450 839 0,'-5'5'408'16,"-9"6"-141"-16,6 11-124 0,5 8-81 15,3 3-12-15,13 1-7 16,7-2-9-16,4-5-8 16,4-5-2-16,3-13 0 15,7-9 0-15,4-13 1 16,-4-7 0-16,-5-10 5 15,-10-7-1-15,-18-15 0 16,-10-7-3-16,-25-16-8 16,-9-3-1-16,-7 9-9 15,-5 10 1-15,8 29-4 16,4 15-4-16,6 18-1 16,9 11-5-16,18 12-1 15,12 5 1-15,25 6 1 16,10-1 1-16,31 5-90 15,6-1-79-15</inkml:trace>
  <inkml:trace contextRef="#ctx0" brushRef="#br0" timeOffset="195268.23">15870 11819 467 0,'8'-4'328'0,"7"-4"-6"15,4-6-112-15,1-2-37 0,2-4-42 16,-3 0-7-16,-6 1-8 16,-1 0-4-16,-9 5-3 15,0 6-9-15,-3 8-26 16,-2 6-12-16,-2 10-33 0,-2 6-10 15,5 10-7-15,1 4-2 16,5 0-3 0,5-3-23-16,0-11-166 0,0-8-75 15</inkml:trace>
  <inkml:trace contextRef="#ctx0" brushRef="#br0" timeOffset="195518.01">16075 11102 1009 0,'10'-4'478'0,"4"-5"-188"16,22 22-143-16,8 14-51 0,14 35-24 15,8 20 1 1,-16 18-2-16,-13 3 6 15,-39-9-11-15,-17-6-11 16,-22-14-16-16,-4-6-10 16,11-14-20-16,5-8-86 0</inkml:trace>
  <inkml:trace contextRef="#ctx0" brushRef="#br0" timeOffset="196942.78">16946 11277 892 0,'5'-7'448'0,"2"-4"-136"15,-3 2-64-15,-4 18-109 16,0 14-47-16,0 27-68 16,3 12-9-16,5 12 2 15,-4-5-2-15,3-10-2 0,-5-11-1 16,0-15-43-16,-1-5-73 16,-3-12-329-1</inkml:trace>
  <inkml:trace contextRef="#ctx0" brushRef="#br0" timeOffset="197105.91">16713 11511 1069 0,'2'-2'495'16,"7"-1"-211"-16,12 1-82 15,22 2-90-15,17 4-28 16,19 3-35-16,1-1-5 15,-1 6-169-15</inkml:trace>
  <inkml:trace contextRef="#ctx0" brushRef="#br0" timeOffset="197923.71">17427 11151 840 0,'4'0'349'0,"2"1"-182"15,24 4-88-15,12 2-6 0,37 0-5 0,22-1-11 16,18 2-24-16,-4-1-7 16,-17 0-36-1,-20-2-45-15,-33-2-145 16,-13-1-169-16</inkml:trace>
  <inkml:trace contextRef="#ctx0" brushRef="#br0" timeOffset="198133.23">17812 11201 517 0,'-3'0'309'15,"2"1"-51"1,-1 6-60-16,2-7-81 0,2 20-26 0,3 64-5 16,-5-18 5-16,-4 5-3 15,-4 4-3-15,-2-11-18 16,3-10-19-16,6-9-25 15,2-7-5-15,3-15-2 16,1-6 2-16,0-10-157 16</inkml:trace>
  <inkml:trace contextRef="#ctx0" brushRef="#br0" timeOffset="198460.69">17997 11600 1075 0,'10'-4'435'0,"10"-6"-264"16,7 7-53-16,7 5-45 15,-2 7-14-15,-2 10-31 16,-8-1-14-1,-22 9-10 1,-17 0-2-16,-17 6 1 0,-4 0 3 16,6-3 2-16,13-1-1 15,14-8 3 1,6-6 2-16,18-8 11 16,7-6 4-16,18-5-2 0,6-1-4 15,4-7-18 1,2 2-62-16</inkml:trace>
  <inkml:trace contextRef="#ctx0" brushRef="#br0" timeOffset="198837.85">18779 11358 851 0,'-19'-5'374'0,"-24"-1"-181"0,0 3-46 15,9 8-58-15,10 10-28 16,21 9-29-16,14 7-14 0,23 10 2 31,7-2 8-31,5 1 5 16,-5-2 1-16,-15-8 0 15,-15-2 1-15,-26-9 4 16,-11-1-2-16,-19-6-2 16,-4-4-4-16,7-8-19 15,4-3-40-15,17-4-155 16,9-1-232-16</inkml:trace>
  <inkml:trace contextRef="#ctx0" brushRef="#br0" timeOffset="198993.12">18957 11502 846 0,'2'-1'471'0,"3"0"-101"16,-5 1-114-1,-1 0-127-15,0 0-38 0,-2 21-41 16,-3 35-8-16,6-28-23 15,-1 1-7-15,0-2-12 16,2-1-58-16,-1-11-165 16</inkml:trace>
  <inkml:trace contextRef="#ctx0" brushRef="#br0" timeOffset="199151.54">18968 11232 1069 0,'2'-8'490'0,"-5"-8"-242"16,3 7-99-16,1 9-127 16,4 6-12-16,4 10-139 0,5 3-133 15</inkml:trace>
  <inkml:trace contextRef="#ctx0" brushRef="#br0" timeOffset="199370.52">19100 11507 578 0,'7'14'390'0,"2"17"8"0,-1-4-101 15,-4-4-124-15,-6-2-33 0,0-8-41 16,-2-2-18-16,4-6-22 16,0-5-10-1,8-8-12-15,5-7-4 16,6-9-15-16,6-2-8 16,6 1-7-16,4 4-3 0,2 11 2 15,-1 8 4 1,-10 11 2-16,-6 6 2 15,-8 14 2-15,-7-2-1 0,-4 7-2 16,0-2 3 0</inkml:trace>
  <inkml:trace contextRef="#ctx0" brushRef="#br0" timeOffset="199813.99">19914 11114 781 0,'-17'7'372'0,"-31"18"-129"16,-7 12-55-16,-3 32-66 0,3 14-17 16,26 13-30-16,14-5-12 15,29-13-14-15,14-12-8 16,22-20-9-16,7-5-61 16,-2-15-176-16</inkml:trace>
  <inkml:trace contextRef="#ctx0" brushRef="#br0" timeOffset="200151.77">20044 11626 833 0,'-7'9'342'15,"-3"6"-190"-15,11 11-66 0,7 2 6 0,14-2 9 16,8-1-1-16,6-13-16 15,2-5-11-15,3-13-19 16,-2-9-8-16,-3-13-9 16,-5-5-3-1,-10-8-6-15,-7-9 0 0,-21-14-6 16,-10-15-3 0,-23-5-7-16,-7 4-8 0,-4 25-4 15,0 20-2-15,7 29-4 0,8 9 0 16,11 17-3-1,12 3-1-15,19 9 5 16,12 6 2-16,35 8 3 0,11 0 4 16,17-2-99-1,-3-2-92-15</inkml:trace>
  <inkml:trace contextRef="#ctx0" brushRef="#br0" timeOffset="200458.94">20433 11644 1033 0,'4'-2'488'0,"4"-4"-203"16,6 6-138-16,8 1-42 0,9 5-49 0,0 3-12 15,2 6-20 1,-12-1-6-16,-18 4-7 15,-9 1 0-15,-23 2-2 16,-4 3 2 0,-1 1 0-16,6-2-1 0,14-3-2 0,9-5 1 31,6-6 3-31,10-2 0 0,6-5 2 16,2-2-2-16,10-1-5 0,-1-4 7 0,10 2-107 15,-2-2-76 1</inkml:trace>
  <inkml:trace contextRef="#ctx0" brushRef="#br0" timeOffset="200753.28">20674 11127 1140 0,'13'6'442'0,"27"12"-274"0,8 13-32 16,12 31 5-16,1 16-9 16,-17 16-36-16,-12 1-17 0,-26-6-23 15,-15-12-11 1,-17-4-17-16,-1-10-5 15,2-14-5-15,7-10 7 16,11-24-128-16,5-9-39 16</inkml:trace>
  <inkml:trace contextRef="#ctx0" brushRef="#br0" timeOffset="201435.37">21358 11457 950 0,'0'-1'434'0,"10"1"-188"16,3 1-66-16,25 6-75 16,12 0-22-16,16 2-35 15,9 0-18-15,-7-3-33 16,-7-1-56-16,-19-4-178 16</inkml:trace>
  <inkml:trace contextRef="#ctx0" brushRef="#br0" timeOffset="201624.55">21404 11576 554 0,'-2'2'316'16,"2"5"-7"-16,2-1-35 15,13 3-30-15,12-2-9 16,16-1-44-16,9 2-35 15,10-5-56-15,-2-1-29 16,-5-2-38-16,-7-3-65 0</inkml:trace>
  <inkml:trace contextRef="#ctx0" brushRef="#br0" timeOffset="202100.55">22112 11096 745 0,'-4'-1'350'0,"1"0"-135"16,9 2-32-16,-5-1-15 16,29 4-25-16,79 8-27 0,-31-6-7 15,19 2-28-15,6-2-11 16,1 1-22 0,-7-3-14-16,-31-2-20 0,-14-4-11 15,-30-1-70-15,-14-3-56 16,-17 4-144-16,-14 0-107 0</inkml:trace>
  <inkml:trace contextRef="#ctx0" brushRef="#br0" timeOffset="202310">22492 11167 593 0,'-4'4'321'0,"0"8"-85"15,-1 9-58 1,5 9-13-16,3 18-36 0,1 10-20 0,-1 14-28 15,0 1-11-15,-3-7-25 16,0-10-14 0,-4-16-13-1,1-3-2-15,0-12-3 16,0-6 0-16,5-8-13 16,3-3-76-16</inkml:trace>
  <inkml:trace contextRef="#ctx0" brushRef="#br0" timeOffset="202719.85">22602 11645 1033 0,'11'-6'427'16,"21"-3"-235"-16,9 0-45 0,13 5-43 15,0 2-7 1,-13 3-30-16,-5 5-22 0,-15 3-25 16,-7 2-9-1,-14-1-10-15,-6 2-2 0,-10 1 1 16,-4 0 0-16,0-1 5 15,4 0 0-15,7-4-1 16,9 2-1-16,15 0 1 16,3-1 0-16,8 4 1 15,-4 2-1-15,-7 9-2 16,-5 8 0-16,-12 3 38 16,-10-2 22-16,-19-4 27 15,-11-7 5-15,-14-9-32 16,-3-4 2-16,6-9 326 15</inkml:trace>
  <inkml:trace contextRef="#ctx0" brushRef="#br0" timeOffset="209037.43">12463 10858 686 0,'1'-10'343'16,"0"-7"-136"-16,7 21-111 0,6 12-30 15,3 35-42 1,4 20 0-16,2 35 4 15,-4 27 0-15,-9 21-4 16,-8 5-2-16,-16 8 0 16,1-16 3-16,-8-24 6 15,4-14-1-15,7-33-3 16,7-12-12-16</inkml:trace>
  <inkml:trace contextRef="#ctx0" brushRef="#br0" timeOffset="211055.64">12456 10903 157 0,'-6'-5'103'0,"-5"-9"19"15,1 2-42-15,6 1-18 0,0 0-4 16,3 4-2-16,1 2-4 16,0 3-1-16,0 2-5 15,0 0-27-15,0 0-11 0,0 0-12 16,0 0 0-16,2 1 7 15,18 7 3-15,41 30 4 16,-17-32 1-16,10-6 3 16,7 1 2-1,19-6 1-15,2 0-2 0,18-1-1 16,5-1-2 0,-6 3-3-16,4 2-1 15,-4 2-1-15,2-1 0 0,6-1 0 16,-5-2 0-16,1 1-3 15,1-1 0-15,5 2-3 16,3 1-1-16,3-3-1 16,5 2 1-16,5 1 5 0,3 0 3 15,7 1 5 1,3 3-1-16,-8 0 2 0,9-1-2 16,1-1-2-1,-3 0-2-15,4-2-1 0,-2 0-1 16,2-4 0-16,-11 0-1 15,3-1-3 1,-8 1 1-16,-1 5 18 16,0 0 7-16,1 5 5 0,1 2 1 0,-1 2-17 15,3-2-6 1,5-3-1-16,1-4-1 0,-2-4-2 16,4-3-1-1,-2-1-3-15,-3 1-1 0,-8 1-1 16,-3 2 0-16,-9 4 0 15,-1 0 2-15,0 0 1 16,1 1 1 0,2-2 0-16,1-2 0 0,6-4 0 15,0 2-1-15,-1-2-1 0,-1 0-1 16,-4 3 0 0,-5 1-1-16,-8 0 4 15,-6 2 2-15,-4-1 3 16,1 1 1-16,1 1-2 15,0-2-2-15,9-4-1 16,6 1-2-16,4-3-2 16,7 3-1-16,-6 3 0 0,-2 2-1 0,-7 2 2 15,-3 1-1-15,-12-1 2 16,-10-1 0-16,-2-1 1 16,-4-2 0-16,9-2 0 15,2 2-2-15,-2-1 0 16,7 3-2-16,1 0 1 15,3 1 0-15,-1 2 0 16,-5 1-1 0,-25 0 0-16,-8 0 0 0,-11 2 0 15,-4-4 2 1,6 1 1-16,0-3 1 0,12 0-1 16,6 0-1-16,4-1-1 15,2 1 0-15,-7 0 0 16,-5 1 0-16,-9-1 0 15,-6 0 1-15,-11 2-2 0,-3-2 1 32,-3 1 0-32,1 1-1 0,9-1 1 0,-4-1 0 31,-15 0-1-31,0 0 0 0,50 0 1 0,-2 0 0 16,-5-1 0-16,-29 2 0 15,-5-1 1-15,-3 1-2 0,-5-1 0 16,0 0 0-16,3 0 0 15,3 0 1-15,3 1 0 16,3-1 0-16,0-1 0 16,-1 1-1-1,-8-2 0 1,-5 2-3-16,-10 0-7 16,-3-1-1-16,-5 1-1 0,2 0 2 15,0 0 7 1,-1 0 1-16,1 0 0 15,0 0 0-15,0 0-1 16,0 0 0-16,1 11-1 16,11 34-1-16,-1-25-4 15,1 6-4-15,-3 13 0 0,-3 3 2 16,-1 15 6-16,2 5 3 16,-5 11 2-16,-1 8 0 15,-1 22 0-15,-2 1 1 16,3-3 0-16,4-6 1 15,2-17 2-15,-1 2 2 16,-2 0 15-16,1 1 8 16,-1-5 17-16,2-7 4 0,3-8-6 15,-1-3-5-15,-3 0-14 16,4-3-6-16,-4-11-17 16,0-5-227-16</inkml:trace>
  <inkml:trace contextRef="#ctx0" brushRef="#br0" timeOffset="212560.36">12594 12324 211 0,'-11'0'76'16,"-16"0"-62"-16,2 1-7 16,2 6 19-16,3-2 20 0,10 2 37 15,2-1 18-15,7-6 13 16,2 1-12-16,8-1-21 15,5-4-10 1,13 0-13-16,6-1-1 0,7-1-5 16,5 4-7-16,0 1-17 15,9 1-7-15,11 0-8 16,5 0-3-16,17 0-5 16,-1 1-1-16,3-1 1 0,5 0-1 15,9-4-2 1,8 1 0-16,0 2-2 0,-1 1-1 15,-28 2-1 1,-42-1 1 0,2 2 1-16,118 1 0 0,17 0 4 15,-47-7 0-15,-66 2 1 16,2 1-1-16,156-12 0 16,7-1 0-16,2 2 1 0,-69 6-1 0,-17 1-1 15,-3 3 0 1,-2 1-2-16,-3 5 1 0,-7-1-1 15,6 2 1-15,3-4 0 16,3-2 0-16,22-4 1 16,1 0-1-1,-3-3 0-15,5 4 1 0,-3 1-2 16,-7-1 2 0,-3 3 0-16,-6 0 1 15,-11 5 1-15,-2-5 2 16,6 0 0-16,4-1 0 0,5-5-1 0,8 4-1 15,1-2-1-15,-10 2-1 16,6 1-1-16,-3 1 0 16,-16 1 3-16,3 2 1 15,-7 0 0-15,-1-2 2 16,-2-1-2-16,0-1 0 0,1-3-2 16,0-1 0-16,1-4-1 15,-1 3-2-15,-6-1 0 16,-5 4 0-16,-7 3-1 15,-7 0 1-15,-5 3 0 16,-1 0 0-16,6-1 2 16,-2 1 0-16,5-4 1 31,3-2-1-31,1-1 0 0,2-1-1 0,-10 2-1 16,-3 1-1-16,-9 1 1 31,-3 0 0-31,-8 1 1 0,-6 0 1 0,-7 0-1 15,1-1 0-15,-2-3 0 16,9 3-1-16,3 0 0 0,0-1-1 16,-5 1 1-16,-3 0-1 15,-7-2 2-15,-3 2 0 16,-6-2 1-16,-7-1 0 16,-8 2 0-16,-3-2 0 31,-3 2-1-31,-2 2-2 0,-2-1 0 0,1 1 0 15,-10 0 2-15,0 0 0 16,-11-1 2-16,-3-1 6 0,-2-1 24 16,-6 1 7-16,1 0 9 31,-1 0-4-31,-1 1-24 0,1 1 11 0</inkml:trace>
  <inkml:trace contextRef="#ctx0" brushRef="#br0" timeOffset="213733.04">23779 11596 638 0,'0'-7'333'15,"3"-8"-66"1,2 0-51-16,2-12-42 0,4 1-9 16,0-11-12-16,-1-5-12 15,-4 3-12-15,-3 3-13 16,-6 10-24-16,2 7-13 15,-1 11-27-15,0 3-13 16,-1 9-29-16,3 4-9 16,-4 15-5-16,6 8-1 0,4 13 2 15,-4 3 1-15,5 2 1 16,-5-6 1-16,-3-9 1 16,4-3 2-1,0-8-1-15,0-2 1 0,2-6-1 16,-5-6-1-16,-5-3 1 15,-3 0 0-15,-4-6 0 16,-2 0 1-16,-2-4-3 16,-2 1 0-16,5 3-2 15,0-1 1-15,5 0-2 16,8-1-2-16,6 0 0 16,12 3 0-16,10 2 4 15,3-3 1-15,5 2 0 16,-4-3 0-16,0-4-93 15,-1 2-106-15</inkml:trace>
  <inkml:trace contextRef="#ctx0" brushRef="#br0" timeOffset="214158.16">24022 11118 958 0,'-17'-10'407'0,"-24"-11"-217"16,-6 3-58-16,-10 7-50 16,1 8-24-1,-8 12-42-15,2 11-13 16,3 20-9-16,4 10-1 0,17 13 7 15,10 11 2 1,22 10 8-16,7-1 2 16,25-1 4-16,5-8 1 15,22-11-3-15,12-5 0 0,8-15 1 16,1-9-2-16,9-33 6 16,2-11 21-16,3-33 49 15,0-13 33-15,-30-17 54 16,-17-14 11-16,-40-24-15 15,-22-5-24-15,-34 8-61 0,-11 13-33 16,-10 42-44 0,6 13-10-16,14 18-17 15,17 14-57-15,0 5-171 16</inkml:trace>
  <inkml:trace contextRef="#ctx0" brushRef="#br0" timeOffset="-181442.22">1583 12974 842 0,'-8'-10'416'0,"-6"-19"-129"15,11-8-65-15,7-11-76 16,14-4-22-16,14 2-39 0,4 5-21 16,9 22-23-16,-1 12-10 15,10 28-9-15,7 14-6 16,0 20-2-16,-1 9-2 15,-11-2 0-15,-12-5 1 16,-3-18 1-16,-4-14 2 16,-1-17 4-16,-1-9 3 15,-14-23 8-15,-3-7 3 16,-11-17-5-16,-4-4-3 16,2 10-15-16,3 7-6 0,5 17-7 31,4 9-6-31,10 15-3 15,2 10 1-15,13 16 3 0,0 4 2 16,-13 7 5-16,-9 3 8 16,-26-6 11-16,-6 2 4 0,-5-11 2 15,0-7-3-15,10-8-101 16,1-6-144-16</inkml:trace>
  <inkml:trace contextRef="#ctx0" brushRef="#br0" timeOffset="-180886.59">3314 12492 880 0,'0'0'447'0,"-11"2"-166"16,-12 2-43-16,-26 2-102 15,-9 1-50-15,-12 1-45 16,1-5-13-16,2-1-11 16,-1-2-4-16,12 0-5 15,8 0-5-15,24-2-7 16,10 1-9-16,16 1-4 16,17 0 0-16,19 4 4 0,11 5 8 15,5 4 7-15,-10 1 3 16,-23 12 8-16,-20 9 2 15,-31 14 2-15,-16 9 0 16,-14 9-5-16,2-3-3 16,17-8-4-16,16-2-1 15,23-18 1-15,14-7-2 16,27-9 3-16,15-5 2 0,19-2 0 16,3-3 1-1,-1-2 0-15,-7-3-2 16,-10-5-1-16,-3 0 0 0,-14-6-106 15,-8-2-77-15</inkml:trace>
  <inkml:trace contextRef="#ctx0" brushRef="#br0" timeOffset="-180603.09">3106 12924 940 0,'9'-6'429'0,"20"-4"-177"15,10-2-96-15,25 6-53 0,3 5-33 16,-5 1-35-16,-3 5-12 16,-19-1-11-16,-12-3-3 15,-16 2-34-15,-8-7-27 0,-14-4-29 16,-2 1-3 0,-11-3 31-16,-2 4 23 15,2 6 25-15,-1 2 9 16,6 12 19-16,5 5 6 15,6 10 4-15,5-2-8 16,10 6-18-16,5-5-4 16,5 1-103-16,1-1-53 15</inkml:trace>
  <inkml:trace contextRef="#ctx0" brushRef="#br0" timeOffset="-180199.61">3751 13112 564 0,'10'-10'393'16,"8"-6"-16"-16,-11 2-68 15,-7 1-34-15,-8 3-61 16,-3-2-25-16,-10 1-62 0,-3 2-31 16,-6 1-43-16,-4 6-22 15,1 6-25-15,3 7-6 16,10 9-6 0,7 1-2-16,10 2-1 0,9 3 0 15,10-9 2 1,10 0 1-16,6-10 6 15,0-8 1-15,2-8 4 16,-9-9 2-16,-4-1 5 0,-5-4 2 0,-9 0 16 16,0 4 7-16,-7 1-1 15,0 9-3-15,0 5-20 16,0 3-13-16,3 11-7 16,4 3-2-16,8 4 4 15,1 2 2 1,7-5 3-16,4-3 0 0,-5-4 4 15,3-2 3-15,-4-8 5 16,-6-4 7-16,-1-6 21 16,-1-2 3-16,-3 1-3 15,-9 0-8-15,2 5-76 16,-7 2-149-16</inkml:trace>
  <inkml:trace contextRef="#ctx0" brushRef="#br0" timeOffset="-179658.94">4827 12940 500 0,'8'8'303'0,"7"6"-26"0,-13 10-79 16,-13 0-11-16,-20 7-35 16,-9 2-25-16,-11-8-55 0,4-2-15 15,2-20-15-15,8-3-4 16,15-11-5-16,1-6-2 15,17-5-21-15,1-4-6 16,4-1-11-16,9 1 6 16,5 15 3-1,5 8 6-15,13 16 7 16,-1 9-6-16,8 14 1 16,0 2-2-16,-6 3 0 15,0 0 1-15,-11-10-159 16,-3-5-371-16</inkml:trace>
  <inkml:trace contextRef="#ctx0" brushRef="#br0" timeOffset="-179504.51">4735 12657 1392 0,'-7'0'516'15,"-3"1"-410"-15,2 9-65 16,20 8-63-16,9 3-96 0</inkml:trace>
  <inkml:trace contextRef="#ctx0" brushRef="#br0" timeOffset="-179000.3">4957 12502 1127 0,'4'3'385'0,"11"-2"-343"16,8 2-30-16,22-1-1 15,6-4 5-15,7-4-7 0,0 0 1 16,-15-2 2 0,-10-1 2-16,-20 1 6 15,-13-4-1-15,-11-2-5 0,-6 5-4 16,-2 3-7-16,2 9 1 15,3 11 7-15,3 3 1 16,7 7 0-16,4-1-4 16,9-1-3-16,1-5-1 15,3-3 0-15,-2-4 2 16,-8-5 7-16,-3-1 5 16,-11-3 3-16,-2 2-2 15,0 4-10-15,0 0-4 0,10 11-3 16,3 6 0-16,6 15 1 15,6 13-2-15,3 18 0 16,2 1 0-16,-4 0 1 16,-6-7 0-16,-13-18 15 15,-10-6 27-15,-16-9 30 16,-10-7 10-16,-6-13 8 16,2-5-23-16,9-9-22 15,5-5-10-15,19-4-25 16,5-2-12-16,16-2-38 15,9 1-45-15,18 0-115 16,9 3-76-16</inkml:trace>
  <inkml:trace contextRef="#ctx0" brushRef="#br0" timeOffset="-178641.62">5548 13100 575 0,'2'-5'349'0,"4"-6"-7"16,-5-2-46-16,-5-2-54 0,-7-8-24 15,-8-1-47-15,0 0-28 0,-4 4-58 16,1 10-26-16,5 13-42 16,-4 8-15-16,10 12-8 15,3 1-1-15,8 0 2 16,10-2 1-16,6-5 1 16,6-3 2-16,-4-8 1 15,3-3 2-15,-8-7 5 16,0-2 0-16,-3-1 0 15,-2 1-1-15,-1 5-5 16,-6 0 0-16,4 4-1 16,0 1 0-16,7-1 2 15,4 1 0-15,5-6 3 16,3-7 1-16,4-3 3 16,-1-4 3-16,-1-6 5 15,-6-1-2-15,-8 2-4 0,-4 4-2 16,-6 12-118-16,0 3-96 15</inkml:trace>
  <inkml:trace contextRef="#ctx0" brushRef="#br0" timeOffset="-178373.08">6078 12979 682 0,'8'8'440'0,"3"9"30"0,-7 1-117 16,-12-1-103-16,-10 3-43 0,-12-2-84 15,-2 2-36-15,-5-7-46 16,2-6-12-16,9-4-20 16,-1-6-15-1,9-5-36-15,3-3-8 16,7 0-12-16,5 0 6 0,12 3 25 16,5 4 7-16,10 5 18 15,0 6 7-15,4 12 10 16,5 3 1-1,0 2 0-15,4-1-2 0,-4-3-97 16,1-3-238-16</inkml:trace>
  <inkml:trace contextRef="#ctx0" brushRef="#br0" timeOffset="-177995.22">6693 12921 859 0,'8'10'405'0,"23"15"-105"15,12 11-184-15,12 9-28 16,6 0-6-16,-8 0-23 0,-8-6-16 15,-14-6-52-15,-11-4-74 16</inkml:trace>
  <inkml:trace contextRef="#ctx0" brushRef="#br0" timeOffset="-177830.33">6996 12952 1335 0,'-20'12'590'15,"-17"6"-298"-15,-5 12-136 0,-5 3-43 0,-5 5-61 16,2-1-21-16,17-2-83 16,10-3-114-16</inkml:trace>
  <inkml:trace contextRef="#ctx0" brushRef="#br0" timeOffset="-177696.19">7124 12683 989 0,'-16'0'495'0,"-21"1"-154"15,-1 10-191-15,6 10-91 16,6 3-112-16</inkml:trace>
  <inkml:trace contextRef="#ctx0" brushRef="#br0" timeOffset="-177488.65">7152 12926 1099 0,'-5'3'478'16,"0"9"-251"0,8 5-102-16,24 13-79 15,10-2-17-15,13 4-11 16,2-1-5-16,-12-5-6 15,-9-1-3-15,-9-7-2 16,-7-4-46-16,-7-4-119 16,-1-4-170-16</inkml:trace>
  <inkml:trace contextRef="#ctx0" brushRef="#br0" timeOffset="-177349.14">7386 12992 1080 0,'-6'9'558'0,"-8"2"-151"15,-10 9-185-15,-5 4-40 16,-13 3-75-16,1 3-34 0,2 2-45 16,5-1 12-16,19-8-227 15,6-3-57-15</inkml:trace>
  <inkml:trace contextRef="#ctx0" brushRef="#br0" timeOffset="-176754.49">7873 12916 1212 0,'-1'-3'624'0,"0"-2"-159"16,2 5-279-1,-1 0-63-15,0 0-73 0,0 0-21 16,0 0-22-16,4 0 14 15,4 1-177-15,4 2-115 16</inkml:trace>
  <inkml:trace contextRef="#ctx0" brushRef="#br0" timeOffset="-176529.28">7899 13137 1215 0,'-4'1'622'0,"4"1"-180"0,0 1-187 15,0-3-47-15,0 0-55 0,0 0-25 16,0 0-43-16,0 0-19 16,0 0-32-16,0 0-14 31,0 0-6-31,0 0-35 0,0 0 216 15</inkml:trace>
  <inkml:trace contextRef="#ctx0" brushRef="#br0" timeOffset="-175820.95">9440 12718 331 0,'1'-1'268'0,"-1"0"80"0,-14 0-64 0,-24 1-92 16,-7 1-37-16,-33-1-73 0,-11 1-22 16,-13 2-22-16,2-1-8 15,29 1-17-15,19 0-4 31,30-2-8-31,3-1-17 0,24 1-15 0,5 1 1 16,28 5 6-16,15 7 15 16,5 7 12-16,10 8 1 15,-18 10 2-15,-15 5 1 0,-43 9 7 16,-33 3 1-16,-37 1-1 16,-12-1 0-16,0-4-7 15,10-2 0-15,23-9 0 31,18-5 2-31,30-9 7 0,20-6 6 16,38-8 17-16,18-3 1 0,31-4-3 16,9 0-6-16,9 0-17 15,-11-2-2 1,-21-2 0-16,-15-2-32 0,-29-4-140 16</inkml:trace>
  <inkml:trace contextRef="#ctx0" brushRef="#br0" timeOffset="-175593.52">9556 12888 1401 0,'-2'5'516'15,"0"19"-400"-15,0 10-52 16,2 19-22-16,1 6 7 15,-1 1-6-15,1 4-5 0,-1-7-14 16,-1-5 4-16,0-17-135 16,-3-15-47-1</inkml:trace>
  <inkml:trace contextRef="#ctx0" brushRef="#br0" timeOffset="-175443.21">9512 12868 893 0,'17'-18'449'0,"14"-14"-151"0,20 13-149 16,3 1-46-16,5 7-60 16,-3 4-18-1,-1 3-1-15,0 4-69 16</inkml:trace>
  <inkml:trace contextRef="#ctx0" brushRef="#br0" timeOffset="-175254.62">9565 13172 858 0,'0'2'464'0,"0"0"2"0,25 2-338 15,12-3-20-15,22-1-26 0,1-1-20 16,-3-1-9-1,-8-1-124-15,-18 3-470 16</inkml:trace>
  <inkml:trace contextRef="#ctx0" brushRef="#br0" timeOffset="-175051.24">9838 13285 1036 0,'7'0'467'0,"8"5"-186"16,8 9-118-16,18 13-41 0,4 10-18 15,1 3-36-15,-5-1-20 16,-15-10-28-16,-5-6-7 16,-11-12-77-16,0 0-68 15,-6-17-311-15</inkml:trace>
  <inkml:trace contextRef="#ctx0" brushRef="#br0" timeOffset="-174910.38">10157 13272 999 0,'-9'0'488'0,"-12"9"-165"15,-4 8-69-15,-9 11-96 16,-3 8-30-16,-3 4-52 16,-1-1-27-16,8-4-30 15,2-6-5-15,15-9-117 16,6-7-104-16</inkml:trace>
  <inkml:trace contextRef="#ctx0" brushRef="#br0" timeOffset="-174341.21">9639 12564 709 0,'0'-1'334'16,"4"1"-121"-16,17-1-99 15,11 1-22-15,16 5-10 0,11-3-6 16,15 6-30 0,-1-7-11-16,-2-1-13 15,-8 0-8-15,-24-6-56 0,-11-1-36 16,-16-6-78-16,-6 2-13 16,-10-6 51-16,-2 4 34 0,-3 0 79 15,3 6 10-15,8 7 22 16,3 7 17-16,10 14 27 15,1-1 12-15,3 12 1 16,-6-3 0-16,-6 0-1 16,-5 2-2-16,-8-11-15 15,-1 2 16-15</inkml:trace>
  <inkml:trace contextRef="#ctx0" brushRef="#br0" timeOffset="-173927.14">10546 13035 939 0,'7'0'388'0,"16"4"-203"0,11 1-53 15,20-2-39-15,4-2-11 0,9-1-41 16,3 0-14-16,-6-1-26 16,-2 1-74-1,-23-1-188-15</inkml:trace>
  <inkml:trace contextRef="#ctx0" brushRef="#br0" timeOffset="-173750.47">10592 13192 712 0,'-4'0'381'0,"4"1"-65"0,11-1-96 15,22 4-89-15,11-2-20 16,11-2-46-1,6 0-24-15,10 0-21 16,4-3-51-16</inkml:trace>
  <inkml:trace contextRef="#ctx0" brushRef="#br0" timeOffset="-173370.3">11713 12934 975 0,'-4'-11'475'15,"-9"-11"-192"-15,-5 4-112 16,-3 7-53-16,-12 7-66 16,-3 8-22-16,-2 18-26 15,-5 2-4-15,7 22-1 16,3-3-1-16,10 4 1 15,10 4 0-15,19-8 2 16,11 5 2-16,20-10 5 16,13-6 3-16,15-9 0 15,1-9 1-15,-2-14 2 16,-6-9 1-16,-9-20 6 16,-7-2 4-16,-20-11 7 15,-15 0 9-15,-41-9-1 16,-2 9-9-16,-3 14-17 0,3 6-14 15,21 21-53-15,-6-6-62 16,10 2-228-16</inkml:trace>
  <inkml:trace contextRef="#ctx0" brushRef="#br0" timeOffset="-173225.17">11745 12991 485 0,'2'0'323'0,"6"1"35"0,-7 1-52 15,-2 4-78-15,-4 5-37 16,-12 10-82-16,-5 2-24 0,-11 11-39 15,-8-1-16 1,2 4-12-16,5 0-51 0,16-13-116 16,10-7-137-1</inkml:trace>
  <inkml:trace contextRef="#ctx0" brushRef="#br0" timeOffset="-172613.14">11283 12620 382 0,'-3'4'230'0,"-6"-3"1"15,4 0-69-15,10 0-44 16,4 1-13-16,18-1-19 16,13 3 7-16,20 0-9 15,14-1-12 1,11 1-32-16,-3 0-12 0,-4 0-16 16,-6-2-2-16,-19 0 2 15,-8-2 0-15,-21-2-1 16,-14-1-14-16,-14-1-35 15,-7 2-9-15,-11-7-14 16,-1 1 9-16,1-5 4 16,-2-3 3-16,11 6 9 15,7 2-1-15,6 7 20 0,6 6 13 16,9 5 27-16,2 1 21 16,3 5 33-16,3 3 9 15,-9 1 26-15,-5 2 17 0,-13-1 34 31,-9-1 5-31,-6-1-27 0,-3-3-28 16,6-6-55 0,1-3-47-16</inkml:trace>
  <inkml:trace contextRef="#ctx0" brushRef="#br0" timeOffset="-170713.03">12583 13071 821 0,'-4'3'341'16,"5"6"-195"-16,9-1-43 0,17 0-51 15,14 0-4-15,26-2-15 16,11-3-10-16,19-3-5 15,1 0-3-15,-20-8-4 16,-10 1 0-16,-25 1-27 16,-17 2-37-16,-18 7-39 15,-8 3-41-15,-19 4-162 16</inkml:trace>
  <inkml:trace contextRef="#ctx0" brushRef="#br0" timeOffset="-170490.7">12673 13162 572 0,'-6'5'310'15,"-6"-2"-88"-15,17 2-73 0,12 0-21 16,21-3-18-16,10 3 6 31,22-2-20-31,6-1-12 0,6 2-30 0,-4-4-15 31,-18-3-17-31,-6-3 5 0,-13-9-113 0,-6 0-59 16,-14-3-229-16</inkml:trace>
  <inkml:trace contextRef="#ctx0" brushRef="#br0" timeOffset="-170283.7">13140 13007 647 0,'8'0'391'16,"9"0"21"-16,7 5-245 15,4 8-22-15,6 3-30 16,0 0-24-16,-10 1-35 16,-6-2-7-16,-19 1-23 15,-12 0-6-15,-15 2-92 16,-7 3-74-16</inkml:trace>
  <inkml:trace contextRef="#ctx0" brushRef="#br0" timeOffset="-169960.43">12693 13050 627 0,'-16'-2'353'16,"-16"-6"-48"-16,-5 10-149 16,-7 2-20-16,7 10-47 15,7 6-19-15,15 8-29 16,10 3-5-16,15 3 6 15,15 0-2-15,13-3 8 16,1-2 15-16,0-8 2 16,-8-7 2-16,-4-6-10 0,3-7-17 15,-3-7-54 1</inkml:trace>
  <inkml:trace contextRef="#ctx0" brushRef="#br0" timeOffset="-167089.73">13781 12797 818 0,'-2'0'334'0,"9"1"-180"0,14 2-25 16,29 4-31-16,20-2 5 15,21-3-23-15,12-1-14 16,3-1-25-16,-8-2-7 15,-20-1-13-15,-19-5-4 16,-28 4-29-16,-17 1-30 0,-22 3-70 16,-8 5-35-16,-20 4-63 15,-3 2-65-15</inkml:trace>
  <inkml:trace contextRef="#ctx0" brushRef="#br0" timeOffset="-166923.24">14204 12858 360 0,'0'6'268'15,"0"4"17"-15,0 15-71 16,0 8-25-16,1 14-33 16,-2 4-20-16,-6-1-43 15,1 6-17-15,0-7-38 16,2-1-15-16,5-7-10 16,0-9-1-16,0-12-16 15,3-5-74-15</inkml:trace>
  <inkml:trace contextRef="#ctx0" brushRef="#br0" timeOffset="-166589.14">14267 13411 796 0,'0'1'384'16,"1"1"-134"-16,10-8-93 15,5-5-23-15,9-5-36 16,0-3-23-16,2-3-36 16,1 1-8-16,-6 4 2 15,-3 3 1-15,-8 7 0 16,-5 5-6-16,-4 9-3 0,-2 6-6 15,0 15-2-15,-2 4 1 16,4 5-10 0,1 1-1-16,2-5-4 0,2-2 1 15,0-13-68 1,-1-5-72-16</inkml:trace>
  <inkml:trace contextRef="#ctx0" brushRef="#br0" timeOffset="-166387.29">14674 13316 965 0,'7'7'456'0,"7"3"-175"0,10 11-146 16,9 5-30-16,-3 3-50 15,-5 2-19-15,-7-2-22 16,1-3-23-16,-6-9-141 0,1-4-310 15</inkml:trace>
  <inkml:trace contextRef="#ctx0" brushRef="#br0" timeOffset="-166228.51">14954 13331 905 0,'-18'3'521'0,"-17"5"-80"16,-4 8-220-16,-3 4-59 15,4 9-84-15,3 2-25 16,9 0-37 0,6-1-30-16,9-10-157 0</inkml:trace>
  <inkml:trace contextRef="#ctx0" brushRef="#br0" timeOffset="-165837.62">15455 12966 914 0,'-3'3'434'0,"0"7"-151"15,-3 7-68-15,3 12-83 16,3 7-26-16,2 9-59 0,6 2-14 15,0 1-17-15,1-1-3 16,-1-7-4-16,-1-7 4 16,1-11-87-16,-4-8-67 15,-4-15-353-15</inkml:trace>
  <inkml:trace contextRef="#ctx0" brushRef="#br0" timeOffset="-165615.13">15204 13181 886 0,'3'0'458'0,"4"0"-120"0,20 1-109 15,14 1-45-15,22 2-30 16,7-2-30-16,-4 1-61 16,-8 1-17-16,-20-1-65 15,-7 1-76-15</inkml:trace>
  <inkml:trace contextRef="#ctx0" brushRef="#br0" timeOffset="-165035.44">14051 12585 539 0,'-6'0'247'0,"-6"-3"-88"15,6 5-12-15,9 0-13 16,6-2 3-16,15 6-13 0,7-6 1 16,18 0-13-1,11 3-28-15,12-2-41 0,11 6-12 16,0-2-14 0,-10 1-3-16,-21-2-3 15,-17-2 0-15,-20-2-24 16,-7-3-15-16,-9-5-30 15,-3-4-5-15,-8-5 17 16,-1 2 15-16,5 2 26 16,0 3 5-16,8 9 0 15,5 1 0-15,5 8 5 0,3 5 5 16,1 6 16-16,-1 4 16 16,-11 2 11-16,-2-1-2 0,-4-1-38 15,2-4-134-15</inkml:trace>
  <inkml:trace contextRef="#ctx0" brushRef="#br0" timeOffset="-164583.32">15842 12750 723 0,'16'0'321'15,"31"0"-127"-15,14 0-39 16,19 2-14-16,12 1-15 15,5 1-46-15,-4 0-19 16,-11-1-27-16,-16-3-9 16,-29-1-6-16,-12-4-3 0,-14 3-56 15,-9-2-42-15,-6 1-118 16,2-2-111-16</inkml:trace>
  <inkml:trace contextRef="#ctx0" brushRef="#br0" timeOffset="-164379.13">16285 12769 400 0,'-3'8'301'16,"-1"7"25"-16,1 12-106 15,2 7-27-15,1 17-33 16,0 6-17-16,0-1-35 16,-1 2-14-16,-1-12-38 0,2-5-16 15,2-4-12-15,2-9-5 16,2-11-6-16,1-3 0 15,0-13-31-15,0-3-56 16</inkml:trace>
  <inkml:trace contextRef="#ctx0" brushRef="#br0" timeOffset="-164035.59">16452 13245 1010 0,'14'-7'467'16,"10"-3"-184"-16,6 4-161 16,1 5-29-16,1 8-28 15,-4 5-7-15,-12 4-21 16,-4 4-2-16,-17 9-8 15,-9 4-3-15,-8 3-4 16,-8 1-5-16,0-7-5 16,4-4-3-16,8-8 0 15,10-6-1-15,11-5-2 16,6-3 2-16,8-4 2 16,4 0 1-16,5 0 1 0,2-1-2 15,6 1-19-15,-4-1-61 16</inkml:trace>
  <inkml:trace contextRef="#ctx0" brushRef="#br0" timeOffset="-163714.33">16792 13416 1134 0,'4'5'465'16,"10"6"-266"-1,11 11-63-15,10 6-31 0,4 3-20 16,0 0-41-16,-7-7-9 16,-13-3-19-16,-1-5-65 15,-8-8-175-15</inkml:trace>
  <inkml:trace contextRef="#ctx0" brushRef="#br0" timeOffset="-163571.47">17063 13433 715 0,'-7'-1'493'16,"-8"3"62"-16,0 9-246 16,-10 10-137-16,-8 3-51 0,-8 2-68 15,-3 4-19-15,4-3-54 0,11 0-85 16</inkml:trace>
  <inkml:trace contextRef="#ctx0" brushRef="#br0" timeOffset="-162983.89">16122 12575 744 0,'-2'0'334'16,"-1"3"-171"-16,12-1-36 16,17 3-47-16,16 0-17 15,26 4-6 1,15-1-8-16,9 0-14 0,-5-3-4 15,-7 0-4-15,-12-1-5 0,-23-4-1 32,-7-3 0-32,-24-7-16 15,-8-3-13-15,-14-2-24 16,-10-2-4-16,0 3 8 16,-3 4 7-16,9 5-2 15,8 5-2-15,6 10-1 16,7 3 5-16,8 7 41 15,1 9 16-15,-1 3 22 16,-2 1 6-16,-6-3-12 16,-6-6-9-16,-4-5 17 15,-1-5-73-15</inkml:trace>
  <inkml:trace contextRef="#ctx0" brushRef="#br0" timeOffset="-162532.17">17328 13026 742 0,'22'1'362'0,"15"-1"-127"16,10 5-87-16,5 2-20 0,-3-4-51 16,1 2-31-16,-4-4-24 15,-5-1-48-15,-12 0-146 16,-8 0-130-16</inkml:trace>
  <inkml:trace contextRef="#ctx0" brushRef="#br0" timeOffset="-162328.52">17316 13150 739 0,'-2'4'352'15,"0"3"-98"-15,17-1-64 0,14 1-10 16,17-1 11-16,4-4-34 16,8 0-61-16,0-1-26 15,2-1-33-15,-6-5-38 16,-1 2-127-16</inkml:trace>
  <inkml:trace contextRef="#ctx0" brushRef="#br0" timeOffset="-161886.7">18474 12725 1082 0,'-14'-7'445'0,"-26"-4"-280"16,-10 6-52-16,-8 13-68 16,2 13-25-16,8 16-18 15,5 14 2-15,8 10 4 0,19 8 2 16,23 1-1-16,14-5 3 15,32-5 20-15,3-13 7 16,20-12 9-16,1-10-3 16,-5-21-5-16,-4-10 6 15,-10-21 21-15,-5-7 6 0,-19-7 12 32,-12-2-5-32,-27-6-28 0,-16 0-13 0,-18 0-32 15,-5 6-10-15,2 13-29 16,4 6-45-1,14 13-158-15,5 3-169 0</inkml:trace>
  <inkml:trace contextRef="#ctx0" brushRef="#br0" timeOffset="-161728.84">18510 12822 661 0,'5'1'398'0,"2"3"-28"16,-3 2-86-16,-5 7-72 15,-10 6-45-15,-7 14-58 0,-10 5-21 16,-15 7-45-16,-6 6-13 15,-6-4-2-15,6-3-84 16,17-8-151 0,11-7-374-16</inkml:trace>
  <inkml:trace contextRef="#ctx0" brushRef="#br0" timeOffset="-161130.16">18063 12533 518 0,'-2'-1'310'0,"-2"0"-33"16,6-1-116-1,-2 2-19-15,10 0-27 0,20 2-10 0,69 2-15 32,-21-4-9-32,12 6-29 15,-1 3-12-15,-6 2-21 16,-10 1-6-16,-19-6 1 16,-11-4 1-16,-23-5-6 15,-9-3-22-15,-11-5-43 16,-1-1-30-16,-12-8-30 15,-2 1 18-15,-3-8 35 16,0 4 25-16,9 11 20 16,5 5-3-16,7 10 8 15,4 4 14-15,8 7 39 16,5 3 18-16,6 8 24 16,-2-3 5-16,-8 4 31 15,-7-4 16-15,-18 1 11 16,-9-1-8-16,-12-6-44 15,-5-1-27-15,2-7-65 0,5 0 427 16</inkml:trace>
  <inkml:trace contextRef="#ctx0" brushRef="#br0" timeOffset="-158092.8">19256 12958 562 0,'16'4'342'0,"10"-3"4"16,21 1-211-16,15 10-24 15,13-12-48-15,8 0-17 0,8 3-22 16,-3-1-8-1,-14 7 1-15,-15-1-9 0,-23-7-51 16,-14 3-35-16,-17-4-130 16,-1 3-108-1</inkml:trace>
  <inkml:trace contextRef="#ctx0" brushRef="#br0" timeOffset="-157802.09">19375 13093 463 0,'-10'0'274'0,"-7"1"-39"16,12 0-63-16,7-1-13 15,22 0-11-15,6 2-20 16,14-2-18-16,12 1-11 16,10 0-43-16,4 1-16 0,5 1-17 15,-6-3-8-15,-15 0-5 16,-9 1-9-16,-16 0-56 16,-13-1-37-16,-9 0-120 15,-4-2-109-15</inkml:trace>
  <inkml:trace contextRef="#ctx0" brushRef="#br0" timeOffset="-157514.09">19803 12884 416 0,'0'-1'291'0,"1"-2"3"16,6 5-79-16,-7-2-79 15,12 4-29-15,48 52-13 16,-22-26-10-16,-4-3-19 0,0-4-7 16,-2-7-17-16,-4 0-6 15,-5-8-12-15,-1 2-6 16,-13-5 49-16,-4-2 23 16,-12 2 19-16,-6 2 5 15,-15 0-40-15,-3 3-20 16,-5 8-19-16,3 0-3 15,6 6 8-15,4-2-95 16</inkml:trace>
  <inkml:trace contextRef="#ctx0" brushRef="#br0" timeOffset="-145968.16">20392 12706 824 0,'9'2'375'0,"5"0"-145"16,23 4-97-1,17 1-1-15,33-2-16 0,15-2-26 16,2-1-33-16,-10 2-17 15,-23-4-20 1,-16 3 0-16,-18-3-72 0,-11-2-50 16,-21 2-126-1,-6-2-148-15</inkml:trace>
  <inkml:trace contextRef="#ctx0" brushRef="#br0" timeOffset="-145790.71">20770 12736 394 0,'-3'6'253'16,"-3"10"7"-16,3 9-48 16,4 21-42-16,2 12-16 0,3 7-17 0,-2 1-16 15,-3-9-35-15,-1-11-20 16,0-8-34 0,0-8-10-1,-3-12-9-15,2-3-54 0</inkml:trace>
  <inkml:trace contextRef="#ctx0" brushRef="#br0" timeOffset="-142762.2">20950 13229 1602 0,'6'-10'118'16,"19"-5"-55"-16,13 3-27 0,12 17-21 15,1 9-4 1,-12 9-8-16,-18 3 1 0,-25 9 13 16,-13 3 8-16,-28 3 13 15,1 2-1-15,4-9-10 16,4-9-7 0,27-10-6-16,9-2-1 15,15-9 3-15,9 0 1 0,7-4-1 16,1-5-2-16,3 2-48 15,0 1-58-15,-2 1-257 16</inkml:trace>
  <inkml:trace contextRef="#ctx0" brushRef="#br0" timeOffset="-142065.8">21296 13344 667 0,'1'-1'409'0,"4"1"-20"15,10 6-190-15,3 6-42 16,7 9-49-16,2 6-17 16,-1 4-42-16,-5 0-16 15,-3-7-14-15,-3-4-6 0,-6-7-66 16,4-2-85-16</inkml:trace>
  <inkml:trace contextRef="#ctx0" brushRef="#br0" timeOffset="-141884.77">21573 13335 924 0,'-16'4'509'15,"-13"4"-75"-15,-8 14-235 16,2 9-42-16,-2 8-70 16,2 2-30-16,7-4-37 0,0-9-92 15</inkml:trace>
  <inkml:trace contextRef="#ctx0" brushRef="#br0" timeOffset="-141572.74">21607 13121 641 0,'0'2'365'0,"2"0"-7"16,6 0-61-16,24-1-54 0,11-1-18 16,22-3-74-16,3 1-43 15,1 1-64-15,-7-1 7 16,-17-2-182 0</inkml:trace>
  <inkml:trace contextRef="#ctx0" brushRef="#br0" timeOffset="-141204.75">22030 12774 816 0,'0'-4'423'0,"10"0"-93"31,10 1-121-31,28 3-83 0,13 2-6 15,18 2-25-15,0 1-23 16,-9-1-32-16,-3 1-14 16,-19-5-34-1,-4 2-57-15,-18-2-158 16,-11 4-147-16</inkml:trace>
  <inkml:trace contextRef="#ctx0" brushRef="#br0" timeOffset="-141021.32">22375 12812 773 0,'0'3'358'0,"0"8"-137"0,1 4-29 16,3 13-20-16,3 9-17 16,-5 11-36-16,4 6-21 15,-6-1-40-15,-6-6-18 0,3 0-23 16,1-7 4-16,2-5-160 15,2-5-137-15</inkml:trace>
  <inkml:trace contextRef="#ctx0" brushRef="#br0" timeOffset="-140721.43">22397 13504 933 0,'0'-3'466'15,"-2"-4"-143"-15,2 0-145 16,8-1-29-16,-1-7-62 16,8-2-26-16,3-9-36 0,-3-6-4 15,8 6-6-15,-3-1-1 16,-7 10 16-16,-1 9-1 15,-12 10 9-15,0 11 1 16,-3 17-13-16,-4 6 1 16,3 11-9-16,3 0-2 15,5-5-10-15,5-9-92 16</inkml:trace>
  <inkml:trace contextRef="#ctx0" brushRef="#br0" timeOffset="-140315.34">22682 13354 1208 0,'0'0'483'0,"1"3"-321"0,6 4-40 0,15 11-46 16,11 10-11-16,9 8-10 16,-1 3-12-16,-7-4-19 15,-10-5-7-15,-8-7-89 16,-4-5-76 0,-1-9-250-16</inkml:trace>
  <inkml:trace contextRef="#ctx0" brushRef="#br0" timeOffset="-140065.55">22949 13388 1019 0,'-12'0'506'0,"-4"3"-178"15,-5 6-133-15,-1 7-40 16,-2 7-68 0,-6 4-27-16,-4 2-39 0,-3-2-9 15,4-2-74-15,3-3-99 16</inkml:trace>
  <inkml:trace contextRef="#ctx0" brushRef="#br0" timeOffset="-139839.68">23063 12918 1077 0,'13'1'441'16,"15"0"-249"-16,10 2-43 0,15 6-38 15,0-1-28-15,-1 2-46 32,-7 2-18-32,-8-7-39 15,-3-1-61-15,-7-4-262 16</inkml:trace>
  <inkml:trace contextRef="#ctx0" brushRef="#br0" timeOffset="-139647.17">23127 13040 1011 0,'-5'2'447'0,"2"0"-204"0,9 3-41 16,18-1-40-16,13 0-12 0,12 2-36 0,4-5-31 15,0-1-44-15,-3 1-13 16,-5 1-53-16,-1 1-87 15</inkml:trace>
  <inkml:trace contextRef="#ctx0" brushRef="#br0" timeOffset="-139225.26">23885 12820 667 0,'-8'-6'406'15,"-5"-4"-25"-15,-4 7-219 16,-6 3-47-16,0 14-58 15,-6 6-17-15,-2 18-24 0,6 8-8 16,5 11-9-16,10 0-2 16,16-5 2-16,10-2 3 15,13-11 13-15,3-5 7 16,8-15 12-16,2-9 2 16,11-17 5-16,2-10 0 15,-5-16 26-15,-5-7 21 16,-23-8 26-16,-13-2 0 0,-19-4-17 15,-12 1-22-15,-12 8-44 16,-3 8-12-16,5 20-20 16,2 8-74-1,6 11-181-15</inkml:trace>
  <inkml:trace contextRef="#ctx0" brushRef="#br0" timeOffset="-138934.9">24005 12874 745 0,'2'-2'397'16,"-5"-5"-92"-16,0 3-90 0,-9 8-94 15,-9 3-26-15,-4 14-26 16,-4 6-3-16,-4 7-2 15,3 4-2-15,-1 2-19 16,-2-7-9-16,10 2-13 16,-1-5-7-16,12-10-5 15,7-1-1-15,4-10 2 16,3-4 5-16,2-7-113 16,-2-4 0-16</inkml:trace>
  <inkml:trace contextRef="#ctx0" brushRef="#br0" timeOffset="-136055.52">1562 14215 774 0,'0'1'337'0,"6"2"-134"0,12 0-62 16,21 3-39-16,15-3-7 16,25-1-43-16,10 3-20 0,-2-3-17 15,-9 4-3-15,-17-5-21 16,-11-1-51-16,-10-1-195 16,-5-4-188-16</inkml:trace>
  <inkml:trace contextRef="#ctx0" brushRef="#br0" timeOffset="-135811.17">1617 14335 696 0,'0'0'360'0,"-10"0"-111"0,22-3-126 15,16 1-21-15,30-2-33 0,6 1-2 16,-32 2-10 0,0 1-10-16,102-2-20 0,-7 2-8 0,-28 0-10 31,-63 1-42-31,-19 0-155 16,-8-1-209-16</inkml:trace>
  <inkml:trace contextRef="#ctx0" brushRef="#br0" timeOffset="-135627.51">2254 14158 983 0,'13'6'392'0,"17"6"-246"0,-1 3-24 16,-12 5-19-16,-7 5-21 15,-17 2-35-15,-8 3-12 16,-9-6 33-16,-2 1-105 15,-5-11-432-15</inkml:trace>
  <inkml:trace contextRef="#ctx0" brushRef="#br0" timeOffset="-135369.66">1710 14193 583 0,'-14'-2'320'15,"-13"-2"-60"-15,2 12-126 16,5 6-13-16,2 7-38 0,6 7-5 16,2 1 7-16,2 0 3 15,12 4 3-15,4-3-6 16,16 0-18-16,7-5-9 15,10-4-18-15,2-8-12 16,8-13-40-16</inkml:trace>
  <inkml:trace contextRef="#ctx0" brushRef="#br0" timeOffset="-130257.17">2665 13876 927 0,'11'-1'371'16,"20"4"-211"-16,12 2-52 0,30 5-24 16,1 3-21-1,11-2-43 1,0-3-9-16,-15-8-6 0,-4-1-44 15,-18-8-100-15,-11 0-74 16</inkml:trace>
  <inkml:trace contextRef="#ctx0" brushRef="#br0" timeOffset="-130006.82">3038 13965 346 0,'-4'5'221'16,"0"12"7"-16,3 1-37 16,1 7-29-16,6 5-15 0,3 7-22 15,-2 4-4-15,1 0-20 16,-5 3-6-16,0-6-22 16,-6-2-15-16,1-10-24 15,2-5-6-15,-1-6-8 16,1-7-1-16,-1-8-53 15,-3-6-77-15</inkml:trace>
  <inkml:trace contextRef="#ctx0" brushRef="#br0" timeOffset="-129458.29">3218 14449 662 0,'-2'-8'355'16,"-2"-5"-88"-16,11-5-137 15,5-3-32-15,11 4-18 16,6-2-2-16,5 12-9 15,4 7-7-15,-10 12-34 0,-2 12-8 16,-20 8 10 0,-9 5 5-16,-18 4 6 15,-15-6 0-15,-2-4-19 16,-2-4-6-16,8-13-2 16,6-7-5-16,9-13-10 15,8-6-8-15,9-6-18 16,11 1-2-16,13 1 12 15,4 3 11-15,7 11 21 16,-1 2 10-16,3 12 1 16,-3 8-2-16,-8 1-6 15,-2 4-3-15,-8-8-56 16,3-3 146-16</inkml:trace>
  <inkml:trace contextRef="#ctx0" brushRef="#br0" timeOffset="-129065.14">4109 14210 780 0,'-4'-7'395'0,"-16"-11"-102"0,-2 2-51 15,-3 3-58 1,-5 5-34-16,1 11-56 0,-3 6-22 15,-3 6-34 1,3 5-13-16,8 11-19 16,3 6-3-16,20 12-2 15,10 0 1-15,19-1-1 0,11-3-1 16,2-19-5-16,5-5-47 16,5-17-132-16,0-5-91 15</inkml:trace>
  <inkml:trace contextRef="#ctx0" brushRef="#br0" timeOffset="-128747.92">4344 14383 682 0,'0'-7'374'0,"-4"-8"-67"16,-5-1-55-16,-10-2-74 15,-6-3-23-15,-5 2-55 16,-1 2-25-16,1 7-52 16,4 9-24-16,6 8-28 15,1 5-2-15,8 10 5 16,2 2 8-16,12 3 15 15,4 1 3-15,10-7 1 16,7-2 0-16,5-16-1 16,8-7 0-16,2-12 0 15,4-5 1-15,2-3 1 16,-8-1 1-16,-3 7 8 16,-8 3 9-16,-7 13 40 15,4 3 19-15,-5 12 21 16,-8 4 0-16,-7 7-22 15,-6 6-14-15,-14-1-25 0,6-1-9 16,-1-7-40-16,-1-4-84 16</inkml:trace>
  <inkml:trace contextRef="#ctx0" brushRef="#br0" timeOffset="-128217.24">4989 14005 683 0,'-14'4'336'15,"-21"5"-111"-15,-4 11-47 0,-7 14-72 16,3 9-24-16,15 17-37 15,9 4-14-15,20 12-8 16,14 3-4 0,16-14-8-16,9-8-1 0,5-24 11 0,2-12-73 15</inkml:trace>
  <inkml:trace contextRef="#ctx0" brushRef="#br0" timeOffset="-127865.07">5211 14313 917 0,'-14'4'422'0,"-11"2"-168"15,8 12-139-15,4 3-23 16,13 7-37-16,8 4-17 0,8 1-18 16,9-8-1-16,6-7 6 15,6-7 2 1,4-15 4-16,-2-5 3 0,-4-19-4 15,-4-7-1-15,-10-14 1 16,-10-4 0-16,-11-7-4 16,-10 3 0-1,-18-4 0-15,-3 0 0 16,-14 3 5-16,-2 6 0 16,1 23-9-16,2 13-7 0,8 19-15 15,11 15-3 1,14 8-8-16,15 2 0 0,26 8 1 15,13-5-1 1,22-5 3-16,3 4-73 0,0-1-176 16</inkml:trace>
  <inkml:trace contextRef="#ctx0" brushRef="#br0" timeOffset="-127222.66">5468 14543 651 0,'6'-8'329'16,"7"-9"-51"-16,4-4-67 16,7 7-40-16,1 3-15 15,-1 11-62-15,0 8-30 16,-8 7-35-16,-3 5-4 16,-17 0 17-16,-7 3 1 0,-16 5 2 15,1 0-7-15,5-3-25 16,4-4-7-1,17-8-6-15,10-7-3 0,19-6-6 16,9 0-1-16,10-3-27 16,-4 1-58-1,-5 3-189-15</inkml:trace>
  <inkml:trace contextRef="#ctx0" brushRef="#br0" timeOffset="-126877.2">5751 13859 1005 0,'14'-4'444'15,"19"9"-215"-15,1 21-74 16,4 35-73-16,-5 17-13 0,-13 16 7 16,-7 16 6-1,-17 3-3-15,-11-6-7 16,-5-17-38-16,3-24-12 15,3-32-71-15,5-13-83 16,9-17-263-16</inkml:trace>
  <inkml:trace contextRef="#ctx0" brushRef="#br0" timeOffset="-126173.61">6131 14436 931 0,'-2'4'392'0,"-1"0"-186"16,18 2-83-16,17 0-13 15,28-5 9-15,10 0-19 16,10-3-46-16,4 0-16 0,-14-1-20 16,-8 2 13-16,-20 0-141 15</inkml:trace>
  <inkml:trace contextRef="#ctx0" brushRef="#br0" timeOffset="-125616.59">6916 14013 532 0,'0'-1'301'16,"2"3"-33"-16,8-2-48 16,10-1-2-16,22-2-34 0,12-5-34 0,32 3-58 15,4 2-22-15,-13 3-28 16,-6 2-14-1,-22 0-21-15,-11 0-7 0,-7 2-93 16,-9-4-68-16</inkml:trace>
  <inkml:trace contextRef="#ctx0" brushRef="#br0" timeOffset="-125396.37">7330 13998 440 0,'-3'0'291'0,"-8"5"10"0,3 1-98 31,4 13-58-31,-4 8-12 16,-2 16 2-16,2 9 2 0,-8 14-17 0,1 8-10 15,0 0-36 1,0-2-21 0,11-15-28-16,4-11-7 15,3-19-4-15,3-12-1 16,1-6-31-16,-3-7-55 0,1-7-263 15</inkml:trace>
  <inkml:trace contextRef="#ctx0" brushRef="#br0" timeOffset="-125065.09">7341 14681 905 0,'7'-5'367'0,"8"-10"-235"0,0-1-22 16,5-4-29-16,1-2-10 15,2 4-7-15,-3 3 9 16,-5 2 11-16,-6 4-3 15,-8 7-2-15,-1 2-11 16,-5 10-20-16,0 4-4 16,1 9-7-16,0 5-1 0,5 6-1 15,-1 7-3 1,3-6-8-16,1 0-4 0,1-11 6 16,6-5-86-16</inkml:trace>
  <inkml:trace contextRef="#ctx0" brushRef="#br0" timeOffset="-124558.39">8159 14321 811 0,'-12'-6'401'0,"-17"-7"-139"16,-6 7-45-16,-11 6-74 0,3 6-45 15,4 18-55-15,5 3-15 16,12 17-14-16,8 1-4 16,14 3-3-16,12-1-1 15,22-14-4 1,4-4-2-16,17-13-9 16,4-3-38-16,1-10-105 0,1-1-80 0</inkml:trace>
  <inkml:trace contextRef="#ctx0" brushRef="#br0" timeOffset="-124242.27">8429 14535 283 0,'2'-13'273'16,"-2"-14"42"-16,-7 3-26 16,-8-2-14-1,-8 3-53-15,-1 7-31 16,-8 7-68 0,1 8-36-16,-4 7-55 0,4 9-16 15,14 8-15-15,2 3-1 0,15 4 1 16,4-6 2-16,12-5 0 15,4-8 2-15,4-11 2 16,6-3-1-16,1-11-6 16,7 0 0-16,9-2-2 0,0 1 1 15,4 7 5 1,-5 6 2-16,-13 6 12 0,-6 7 9 16,-14 4 33-16,-7 1 14 15,-12 0 15-15,-6 0-1 0,-11-3-25 16,-3 2-16-16,2-6-24 15,1-1-31-15,9-6-178 16,4-3 326 0</inkml:trace>
  <inkml:trace contextRef="#ctx0" brushRef="#br0" timeOffset="-123763.29">9184 13969 902 0,'-3'-8'407'0,"-18"-6"-188"16,-10 12-43-16,-18 22-73 15,-9 14-24-15,1 24-39 0,5 9-10 16,20 23-10-16,16 7-3 16,17 1-6-16,16-5 0 15,15-24 0-15,4-14-1 16,9-19-2-16,6-9 3 15,1-15-140 1</inkml:trace>
  <inkml:trace contextRef="#ctx0" brushRef="#br0" timeOffset="-123394.03">9273 14518 890 0,'0'7'331'0,"3"7"-225"16,2 3-24-16,11 4 13 15,-1-4 0-15,8-4-21 16,2-4-10-16,2-11-10 0,4-6-7 16,-1-12-10-16,-2-8-2 15,-4-11-6 1,-6-7 0-16,-12-14 1 0,-7-7 0 15,-17-12-1-15,-10 2-4 16,-8 8-2-16,-5 15-1 0,-1 32 5 16,5 18 0-1,8 20-8 1,3 12-3-16,19 8-13 16,7 3 0-16,14 2-1 15,14-3 1-15,18-3 1 16,8-3-1-16,12-8-62 15,0-3-78-15</inkml:trace>
  <inkml:trace contextRef="#ctx0" brushRef="#br0" timeOffset="-123099.95">9620 14693 637 0,'-1'3'356'0,"-2"0"-34"0,6-6-172 15,-3 1-21-15,0 1-42 16,14-6-18-16,40-42-29 0,-30 27-2 0,-3 0-5 31,-6 2-6-31,-5 8 24 0,-3 6 4 0,-9 11 3 16,2 6 4-1,-5 10-27-15,-2 3-10 16,4 7-5-16,-1-1-4 0,5 0-7 16,5-2-9-1,5-14-91 1</inkml:trace>
  <inkml:trace contextRef="#ctx0" brushRef="#br0" timeOffset="-122832.72">9852 14153 1033 0,'9'4'416'15,"15"11"-242"-15,9 13-37 0,15 17-2 16,1 9 9-16,-7 12-9 15,-9-3-16-15,-22-4-19 16,-16-4-23-16,-22-11-28 16,-6-1-8-16,1-10-16 15,4-10-5-15,19-11-89 16</inkml:trace>
  <inkml:trace contextRef="#ctx0" brushRef="#br0" timeOffset="-122404.86">10518 14259 858 0,'5'0'389'0,"12"0"-158"15,9 1-63-15,18 1-44 0,8 2-28 16,7-1-51-16,0 1-18 16,-1 0-18-16,-3-2-4 15,-16 3-62-15,-10-2-61 16,-20 0-189-16</inkml:trace>
  <inkml:trace contextRef="#ctx0" brushRef="#br0" timeOffset="-122197.51">10599 14443 857 0,'3'0'392'15,"11"0"-131"-15,12 0-68 16,14 0-42-16,5 0-14 0,17 0-58 16,1-1-22-16,-2-4-13 15,0-3-81-15,-16 1-283 16</inkml:trace>
  <inkml:trace contextRef="#ctx0" brushRef="#br0" timeOffset="-121772.83">11690 14110 953 0,'-17'-5'435'0,"-16"-5"-194"15,-13 9-126-15,-2 1-42 16,0 17-37-16,3 10-8 16,14 16-16-16,9 10-1 15,22 12-2-15,11 4 1 16,24-4-2-16,12-8 1 15,16-16 3-15,5-11-1 16,1-23 5-16,-5-11 3 16,-5-19 21-16,-7-10 26 15,-13-17 37-15,-9-6 11 0,-28-10 2 16,-8 1-17-16,-27 11-37 16,-9 9-17-16,-3 13-32 15,1 10-12-15,8 10-74 16,8 7-54-16,3 9-201 15</inkml:trace>
  <inkml:trace contextRef="#ctx0" brushRef="#br0" timeOffset="-121553.25">11755 14202 730 0,'-2'-3'417'15,"-11"-3"-81"-15,-1 9-153 16,-5 4-40-16,-6 13-62 0,1 6-16 16,-4 16-19-16,-2 3-9 15,2 6-10-15,2-4-6 16,8-9-7-16,1-10-2 0,10-12-15 16,2-4-30-16</inkml:trace>
  <inkml:trace contextRef="#ctx0" brushRef="#br0" timeOffset="-118212.14">12653 14296 862 0,'-2'0'358'0,"2"1"-196"0,7 2-33 16,16 1-35-16,12 0-4 0,29 0-19 31,12 0-25-31,12 2-20 0,4 2-7 16,-22-1 6-16,-11 0-58 15,-22-7-172-15</inkml:trace>
  <inkml:trace contextRef="#ctx0" brushRef="#br0" timeOffset="-117990.64">12761 14479 580 0,'6'1'321'32,"11"-1"-1"-32,11-1-135 0,23-5-66 15,9 1-3-15,17 1-38 16,0-1-25-16,-9 3-25 15,-7-5-8-15,-18-1-54 16,-7-1-60-16,-14-2-176 16</inkml:trace>
  <inkml:trace contextRef="#ctx0" brushRef="#br0" timeOffset="-117736.3">13231 14283 560 0,'3'-2'276'0,"7"-3"-62"15,7 4-28-15,2 3-8 16,3 3-13-16,-1 10-34 16,-3 0-17-16,-8 2-43 15,-6 3-18-15,-11-2-31 0,-9-2-26 16,-13 0-145-16,-5-1-133 16</inkml:trace>
  <inkml:trace contextRef="#ctx0" brushRef="#br0" timeOffset="-117532.14">12728 14213 887 0,'-12'-5'388'0,"-11"3"-200"16,-2 2-37-16,-3 8-62 16,5 9-26-16,1 12-31 15,6 7 0-15,19 10 7 16,8 0 5-16,20-4 5 16,7 0-1-16,8-12-9 15,-4-7-6-15,-3-10-11 16,-4-5-36-16</inkml:trace>
  <inkml:trace contextRef="#ctx0" brushRef="#br0" timeOffset="-116457.58">13926 14136 883 0,'-1'3'398'15,"1"-2"-193"-15,16-1-92 16,11 0-18-16,28 0-14 15,5-1 7-15,20 3-28 16,7 2-13-16,-2-2-23 16,-1 4-7-16,-20-6-54 15,-16 0-51-15,-20-4-158 16,-12-2-163-16</inkml:trace>
  <inkml:trace contextRef="#ctx0" brushRef="#br0" timeOffset="-116272.61">14302 14138 486 0,'-7'2'268'0,"-7"9"-51"16,2 8-33-16,5 7-33 0,4 9-18 15,1 10-14-15,2 6-4 16,2 4-24-16,-1 0-10 16,-2-10-28-16,-1-7-12 0,-5-15-19 15,3-5-4-15,4-9-72 16,-2-7-95-1</inkml:trace>
  <inkml:trace contextRef="#ctx0" brushRef="#br0" timeOffset="-115929.45">14372 14599 1167 0,'3'-4'469'0,"10"0"-280"0,9-2-86 16,13 4-50-16,4 2-7 15,1 2-22-15,-4 7-6 16,-18 2-3-16,-8 4 4 16,-21 5 2-16,-13 2 1 15,-16 9-1-15,-6-2-6 16,1-1-4-16,7-5-2 15,18-8-3-15,12 1-2 16,14-8 4-16,11 4 6 0,9-5 15 16,8-2 5-1,4 1-3-15,1 0-4 0,-4-2-15 16,-4 0 1-16,-4-4-120 16,-5-8-19-16</inkml:trace>
  <inkml:trace contextRef="#ctx0" brushRef="#br0" timeOffset="-115491.75">15211 14362 1125 0,'-15'-10'464'0,"-15"-8"-274"0,3 3-45 15,-9 11-75-15,6 8-23 0,1 14-42 16,3 10-5-16,13 13-3 16,7 2 3-16,12 4-1 15,7-4 0-15,11-9-1 16,7-2-1-1,5-15-6-15,5-2-34 16,11-9-87-16,2-6-81 16</inkml:trace>
  <inkml:trace contextRef="#ctx0" brushRef="#br0" timeOffset="-115205.8">15544 14517 563 0,'-8'-12'343'0,"-12"-8"-16"15,-10-5-34-15,-14 4-87 0,-3 2-38 0,-2 9-81 31,7 5-38-31,12 7-53 16,9 9-12-16,13 5 1 16,7 0 4-16,11 7 12 15,5-4 7-15,8-4 2 16,5-2 1-16,3-11 1 16,6-2 1-16,5-6-2 0,1-2-2 15,4 2-3-15,-5 0-1 16,-13 6 1-16,2 9 6 15,-19 8 28-15,-1 1 17 16,-11 4 32-16,-11-3 3 16,-5 2-20-16,-1 0-17 15,-6-7-30-15,-1 0-6 16,8-6-125-16</inkml:trace>
  <inkml:trace contextRef="#ctx0" brushRef="#br0" timeOffset="-114477.8">15928 14410 767 0,'-15'8'415'0,"-11"8"-75"15,6 14-191-15,3 2-34 16,15 0-28-16,9-2-6 16,18-5-12-16,11-5-4 15,11-5-14-15,-1-8-7 16,-4-12-9-16,-2-9-5 15,-8-12-5-15,-4-5 2 16,-13-16-4 0,-12-10-3-16,-15-17-2 15,-14-13-7-15,-8 6-1 16,-4 3-1-16,-7 23-6 16,-1 15-3-16,1 23-10 0,1 17 0 15,15 17-4 1,8 6 0-16,21 12 5 0,13-3 1 15,27 4 3-15,11 1 1 16,15 1 15-16,3 0-80 16,0 0-160-16,0-1-177 15</inkml:trace>
  <inkml:trace contextRef="#ctx0" brushRef="#br0" timeOffset="-114145.44">16327 14615 842 0,'-2'-1'444'0,"0"-5"-110"16,2 4-105-16,0 1-92 0,0-1-29 16,13-5-35-16,41-10-8 15,-28 19-26-15,-3 5-9 0,-6 4-13 31,-4 0-2-31,-12 5-2 16,-2 3 1-16,-16 5 1 16,-3 1-2-16,-2-1-1 15,4-4-1-15,9-6-2 16,5-2 2-16,9-5 3 16,4-4 3-16,12-3 5 0,4-1-1 15,7-5-6-15,3 1-4 16,1 2-5-16,-6-3-16 15,-5-1-150-15,-5 0-48 16</inkml:trace>
  <inkml:trace contextRef="#ctx0" brushRef="#br0" timeOffset="-113605.54">16825 14382 703 0,'0'-1'437'16,"-1"-5"-2"-16,12 4-244 16,10 2-45-16,17 0-57 0,11 3-12 15,2-2-41-15,2 2-7 16,-3-1-12-16,-2-1-7 15,-10 1-57-15,-7-2-47 16,-16 0-136-16,-3 2-121 16</inkml:trace>
  <inkml:trace contextRef="#ctx0" brushRef="#br0" timeOffset="-113423.41">16907 14538 910 0,'2'4'417'0,"5"3"-155"16,11 1-37-16,8-8-49 15,6 1-16-15,13 3-60 0,2-4-23 0,1 0-39 16,-1 0-25-16,-9-5-118 16</inkml:trace>
  <inkml:trace contextRef="#ctx0" brushRef="#br0" timeOffset="-112959.58">17504 14051 814 0,'0'0'390'15,"-1"0"-166"-15,7-1-88 16,-6 1-58-16,17 0-20 16,75 2 8-16,-17 1 2 15,26 0-11-15,-3 1-7 0,-23-2-18 16,-19 0-7-16,-27 3-13 15,-13-6-8 1,-15 1-24-16,-1 0-29 0,-6 2-83 16,5-2-57-16,0 0-101 15,-3 0-30-15,-22 1-51 16</inkml:trace>
  <inkml:trace contextRef="#ctx0" brushRef="#br0" timeOffset="-112716.94">17896 14068 277 0,'-9'0'191'15,"1"0"-30"-15,-6 5 62 16,3 4-11-16,0 9-19 15,2 9-27-15,3 16-47 0,2 10-14 16,3 21-19-16,1 3-6 16,3-2-21-1,2-4-11-15,4-20-26 0,0-12-7 16,1-17-21-16,0-4-43 16,-2-13-244-16</inkml:trace>
  <inkml:trace contextRef="#ctx0" brushRef="#br0" timeOffset="-112510.19">17933 14660 1162 0,'4'-2'464'0,"4"-4"-296"16,-1-5-50-16,8 2-43 15,0-1-7-15,0-6-12 16,7 3-5-16,-10-2-6 0,-1 3-3 16,1 10-10-16,-4 2-3 15,-1 8-2 1,0 1-2-16,-7 9 1 0,1 4 1 16,0 10 0-1,1 3-1-15,1-2-6 16,-1-3-2-16,2-14-5 0,-6-3-1 0,7-7-101 15,7-6-67 1</inkml:trace>
  <inkml:trace contextRef="#ctx0" brushRef="#br0" timeOffset="-111733.24">18728 14383 646 0,'-7'-8'322'16,"-15"-13"-73"-1,-4 4-38-15,-11 1-39 0,-1 4-21 16,3 12-61-16,1 6-29 16,11 15-35-1,2 5-13-15,12 14-10 16,5 1-1-16,9 2 1 16,12 1 1-16,9-13 0 0,11-2 1 15,15-10-1-15,4-10-1 16,8-3-37-16,-3-8-39 15,-12-7-85-15,0-3-13 0,-18-9 35 16,-6-2 39 0,-7-7 89-16,-12-5 21 15,-3-1 70-15,-2 2 27 16,-7 7 37-16,-2 7 2 16,-14 6-49-16,-5 4-26 15,-7 11-38-15,0 6-11 0,5 14-18 16,7 4-4-16,7 4-1 15,10 1-1-15,14-5 1 0,5-4 1 16,10-8 4 0,3-8 3-16,6-9 1 15,-1-5-1-15,6-5-4 16,-3 0-1-16,3 8-4 16,3 4-1-16,-1 6 2 15,-2 7 1-15,-11 5 21 16,-9-1 16-16,-17 2 36 15,-5 1 17-15,-15-5 9 16,-7 0-8-16,-9-6-32 16,4-1-16-16,4-7-56 15,9-1-75-15</inkml:trace>
  <inkml:trace contextRef="#ctx0" brushRef="#br0" timeOffset="-111198.13">19491 14323 605 0,'-11'0'358'0,"-5"8"-23"0,4 8-154 15,3 18-87-15,7 6-5 16,2 1 5-16,6 4-3 15,11-13-5-15,3-3-11 16,13-10-21-16,6-12-9 16,4-11-18-16,7-11-3 15,-8-19-2-15,-4-2-2 16,-13-21 2-16,-13-11-3 16,-22-18-7-16,-18-10-3 15,-21 1-6-15,-12 7-4 16,1 22-3-16,5 10-1 0,12 35 1 15,9 17 0 1,13 22-1-16,10 12-1 16,20 13-2-16,13 7 3 0,23 0 1 15,15 1 2 1,22-3-71-16,2-7-72 0</inkml:trace>
  <inkml:trace contextRef="#ctx0" brushRef="#br0" timeOffset="-110835.55">19765 14625 538 0,'-1'1'301'16,"-1"-1"-31"-16,2-3-65 15,0 2-74-15,0 0-32 0,12-4-46 16,40-15 8 0,-28 11 26-16,-2-5 9 15,-4 3 6-15,-3-1-2 16,-7 4-3-16,-5 4 0 0,-2 3-21 16,-3 1-14-1,2 0-32-15,-1 0-12 16,0 0-2-16,1 5 2 0,1 15 7 0,9 31 3 15,3-26 6-15,-5-3-1 16,1-1-6-16,-1-4-5 16,-3-6-11-16,1-4 5 15,-3-4-86-15</inkml:trace>
  <inkml:trace contextRef="#ctx0" brushRef="#br0" timeOffset="-110050.22">13671 13757 845 0,'-1'0'332'16,"-3"15"-211"-16,3 22-33 15,2 41-49-15,-1 20 12 16,3 29-14-16,3 12-1 16,-5 4-6-16,2-5-5 15,-3-9-4-15,-9-7-3 16,-5-18 4-16,5-12 0 16,7-25 3-16,0-23-7 0,7-26-291 15</inkml:trace>
  <inkml:trace contextRef="#ctx0" brushRef="#br0" timeOffset="-109502.04">13490 13739 798 0,'17'-4'294'16,"14"-3"-209"-16,21 3-87 16,13 1-7-16,40-1 4 15,24 0 12-15,46 0 23 16,26-2 6 0,21 1 0-16,26 1-8 15,25-2-21-15,10 0-1 0,26 3 19 16,-5-1 11-16,3 4 22 15,6 0 4-15,2 1-17 16,2 1-10-16,7-2-20 16,-2 0-5-16,-6-3-5 15,-4 1 0-15,-24 2-1 0,-13 0 0 16,-37 8 0-16,-15 2-2 16,-32 5 0-16,-21 3-1 15,-24-4 0-15,-18-2 0 16,-26-5 0-16,-11-3-23 15,-23-6-108-15,-14-4-116 16</inkml:trace>
  <inkml:trace contextRef="#ctx0" brushRef="#br0" timeOffset="-109048.77">20321 13738 440 0,'6'-10'187'32,"6"-3"-81"-32,-3 2-10 0,1 5 25 15,-2 9 11-15,-5 7-3 16,-3 30-21-16,-3 25-18 15,-4 40-6-15,1 18-13 16,1 28-25 0,2 3-15-16,0-10 10 15,0-11 4-15,3-30 8 16,0-19 6-16,4-25-19 0,0-12-8 16,1-26 3-16,0-9-35 15,-2-23-404-15</inkml:trace>
  <inkml:trace contextRef="#ctx0" brushRef="#br0" timeOffset="-108198.9">13540 15127 377 0,'0'0'160'16,"1"0"-52"-16,13 1-71 15,6-1 11-15,15-2 41 16,11 2 17-16,27-4 12 16,17 1-8-16,39 3-28 15,23-3-20-15,45-4-29 16,26-1-4-16,41-1-8 15,16-5-2-15,29 1-4 16,8-5 10-16,22-1 13 16,4-2 2-16,2 4-3 0,7 4-12 15,-15 1-18 1,-10 7-2-16,-22 1-2 0,-26-2 0 16,-31-1 0-1,-24-2 1-15,-32-2 1 0,-12 0 0 16,-39 2 1-16,-2 0 0 15,-14 4 5-15,-10 1 5 16,-6 6 6 0,-14 3 2-16,-20-2 0 15,-7-2 5-15,-18-3 18 0,-8-4 7 0,-18-2 8 16,-7 0-6-16,-4 0-22 16,1 2-11-1,2 3-16-15,-2 3-6 0,-3 1-3 16,-2 2-1-16,-7 0-3 15,-2-3 0-15,-1 0 5 16,0-2 1-16,0 1 0 16,-1 0 3-16,-1 0-2 0,-3 0-1 15,3 0-66-15,2 1-72 16</inkml:trace>
  <inkml:trace contextRef="#ctx0" brushRef="#br0" timeOffset="-107525.71">21176 14447 933 0,'-10'-13'413'0,"-11"-15"-205"0,10 2-45 0,15-1-71 31,11 3-34-31,20 8-26 0,5 3-3 0,10 14 2 32,-2 11 1-32,-9 14-15 15,-3 9-7-15,-24 1-8 16,-9 1-1-16,-23-1-1 15,-19-1 2-15,-17-4 3 0,-9-1 2 16,8-14 5-16,13-4-2 16,25-6 3-16,19-3 2 15,21-3 8-15,11-1 12 16,16 0 7-16,1-2-2 16,-2 3-12-16,-4 0-10 0,-9 3-9 15,-8-2-31 1,-6-1-134-16,-3 0-83 0</inkml:trace>
  <inkml:trace contextRef="#ctx0" brushRef="#br0" timeOffset="-107145.41">21529 14237 671 0,'-23'-19'370'15,"-10"-13"-81"-15,-15 2-125 0,-4 4-35 16,-5 5-59-16,-11 4-24 16,1 11-30-16,2 9-9 15,6 16-13 1,10 7-5-16,13 24 2 0,7 6 3 16,16 28 8-16,9 6 9 15,11 5 4-15,7-4 3 16,23-16 2-16,15-6 1 15,35-17-1-15,19-13-2 16,12-31 1-16,2-18 1 16,-12-35 25-16,-8-10 32 15,-23-16 61-15,-24-10 15 0,-48-17 11 16,-24-5-29-16,-52 1-63 16,-19 17-18-1,-9 32-45-15,5 19-6 0,15 23-24 16,10 8-68-16,15 11-176 15</inkml:trace>
  <inkml:trace contextRef="#ctx0" brushRef="#br0" timeOffset="-81437.39">2265 15201 574 0,'-9'-3'318'0,"-10"-4"-37"15,-9 2-49-15,-10-2-61 16,-2 0-27 0,-16 2-49-16,-2 5-25 0,-13 1-29 15,0 3-10-15,17 4-24 16,10-6-8-16,29 3-33 15,14-3-9-15,22-4-1 16,15 3 6-16,31 4 33 16,9 1 8-16,3 19 11 0,-12 0 3 15,-36 19 16-15,-21 10 6 16,-35 12 10 0,-13 9-1-1,-21-4-16-15,-2-6-5 0,3-16-12 0,6-11-3 16,26-17-5-1,12-8-6-15,23-12-1 16,12-1 6-16,23 0 10 16,9 0 5-16,0 2 0 15,1 4-6-15,-7 3-5 16,-4 0-1-16,-2-3-56 16,-3-1-91-16</inkml:trace>
  <inkml:trace contextRef="#ctx0" brushRef="#br0" timeOffset="-81253.79">2266 15576 943 0,'5'-2'425'0,"10"-3"-144"16,25 0-178-16,12-3-21 15,10 1-16-15,-2 2-20 16,-14 4-27-16,-10 1-2 15,-18-1-89-15,-5 1-55 0,-14 1-171 16</inkml:trace>
  <inkml:trace contextRef="#ctx0" brushRef="#br0" timeOffset="-81128.26">2544 15501 740 0,'3'6'378'0,"0"7"-86"15,0 7-74-15,-1 9-52 16,-2 4-35-16,0 5-64 15,0-2-24-15,2-2-28 16,4-3-95-16,6-9-321 16</inkml:trace>
  <inkml:trace contextRef="#ctx0" brushRef="#br0" timeOffset="-80829.74">2980 15716 315 0,'3'-6'224'0,"-2"-7"47"16,6 3-34-16,-7-1-20 0,-4 0-9 15,-6-2-20-15,-8 2-17 16,-4 3-32-16,-7 1-24 16,-2 5-53-16,1 2-23 0,3 2-39 15,4 7-13-15,11 7-6 16,2 2 2-16,13 6 10 15,4 0 4-15,10-1 0 16,6-2 0-16,8-10 1 16,8-3-2-16,4-10 4 15,-6-4 2-15,-12-6-18 16,-8-4-58-16</inkml:trace>
  <inkml:trace contextRef="#ctx0" brushRef="#br0" timeOffset="-80279.43">3700 15587 650 0,'-6'-6'345'0,"-11"1"-62"16,-4 5-47-16,-3 6-67 0,-1 6-39 15,1 8-80-15,6 6-26 16,9 5-27-16,9 5-8 16,18-6-2-16,9-6 3 15,11-15 10-15,3-8 6 16,-8-8 25-16,-9-7 16 16,-22-4 15-16,-10-2-2 15,-21 4-24-15,-3 5-21 0,-3 8-60 16,8 2-79-1</inkml:trace>
  <inkml:trace contextRef="#ctx0" brushRef="#br0" timeOffset="-80091.06">3831 15634 1340 0,'4'1'540'0,"7"7"-334"16,9 4-79-16,6 13-62 15,4 9-17-15,-2 14-28 16,-3 7-4-16,-3 4-66 16,3-1-82-16,-2-16-132 0,-1-8-197 15</inkml:trace>
  <inkml:trace contextRef="#ctx0" brushRef="#br0" timeOffset="-79839.43">4077 15576 1008 0,'-12'7'504'0,"-8"7"-135"0,-9 22-209 16,-4 8-41-16,-10 16-55 15,-5 4-26-15,3 4-29 16,3 3 3-16,11-10-195 16</inkml:trace>
  <inkml:trace contextRef="#ctx0" brushRef="#br0" timeOffset="-79598.59">4143 15649 958 0,'18'-2'422'0,"15"1"-194"15,-1 3-48-15,-13 16-48 16,-6 1-18-16,-10 4-49 0,-3-2-16 16,-2-10-20-16,0-3-4 15,-1-12-1-15,3-8-5 0,4-12-8 16,2-2-10-16,6 1-8 16,3 4-3-1,1 12 2-15,-2 7 5 0,-1 10 8 31,-3 8 10-31,-4 8 3 0,-1 4 1 0,-3 4-6 16,-3-1-5-16,2-1-53 16,-1-5-92-16</inkml:trace>
  <inkml:trace contextRef="#ctx0" brushRef="#br0" timeOffset="-79442.38">4394 15417 1027 0,'-5'-1'554'15,"-6"0"-116"-15,2 3-234 16,6 14-152-16,3 2-24 16,8 13-180-16</inkml:trace>
  <inkml:trace contextRef="#ctx0" brushRef="#br0" timeOffset="-79192.75">4583 15640 1081 0,'1'8'519'15,"1"7"-215"-15,1 14-132 16,0 5-22-16,3 20-70 16,0 9-20-16,-2 7-29 0,0 5-13 15,-3-19-46-15,1-7-56 16,4-18-106-16,0-14-80 16</inkml:trace>
  <inkml:trace contextRef="#ctx0" brushRef="#br0" timeOffset="-79000.49">4663 15913 1153 0,'8'-6'433'0,"14"-9"-338"16,6-2-40-16,10 4-41 15,2 4-13-15,1 10-63 16,-2 3-97-16</inkml:trace>
  <inkml:trace contextRef="#ctx0" brushRef="#br0" timeOffset="-78826.56">5028 15852 326 0,'6'-7'301'0,"-2"-6"91"15,3 2-29-15,-9 3-87 16,-8 4-47-16,-4 9-75 0,-8 4-46 16,-2 6-64-16,-1-3-10 15,8-4-17-15,4-4-8 16,8-6-36-16,5-4-15 15,2-4-10-15,6-1-1 16,6 3 33-16,-3 3 23 16,10 7 31-16,0 6 6 0,1 8 6 15,8 3-12-15,-4 4-19 16,-4-6-9-16,6-2-451 16</inkml:trace>
  <inkml:trace contextRef="#ctx0" brushRef="#br0" timeOffset="-78323.48">6037 15078 867 0,'-16'-4'390'16,"-20"0"-165"-16,-8 4-63 15,-8 20-50-15,-4 12-22 16,-1 22-42-16,10 20-10 0,25 25-23 0,17 2-2 15,32-2-1-15,14-13-1 32,14-20 0-32,0-5 0 0,0-18-4 0,-5-12 1 15,4-16-97-15,4-12-119 0</inkml:trace>
  <inkml:trace contextRef="#ctx0" brushRef="#br0" timeOffset="-77889.47">6248 15284 778 0,'-3'-7'431'0,"-3"-6"-70"0,0 8-139 16,2 13-123-16,2 12-36 16,2 20-50-16,2 10-4 15,3 11 1-15,2 4-2 16,3-8 2-16,-2-5 0 16,0-16 0-16,-2-12 1 15,-1-15 8-15,-3-4 12 16,-2-11 6-16,-1-5-1 0,0-12-11 15,3-3-19-15,13 4-20 16,5 3-9-16,10 9-6 16,2 7 6-16,-2 10 10 15,-3 8 5-15,-22 0 14 16,12 13 1-16,-13 4 12 16,-10 0 5-16,4 10 0 15,-24-15 1-15,-5-11-5 16,0-4-10-16,-1-12-124 15,5-1-73-15</inkml:trace>
  <inkml:trace contextRef="#ctx0" brushRef="#br0" timeOffset="-77574.53">6564 15196 1096 0,'10'-5'455'0,"21"5"-259"15,12 13-38-15,13 29-44 16,7 17-13-16,-14 22-28 15,-15-1-9-15,-29-1-12 16,-21-5-5-16,-21-9-9 16,-5-2-6-16,-8-16-12 15,12-3-5-15,11-17-40 16,11-5-61-16</inkml:trace>
  <inkml:trace contextRef="#ctx0" brushRef="#br0" timeOffset="-75008.56">7353 15767 589 0,'7'-3'336'16,"6"1"-52"-16,-4 4-52 0,-5 19-75 15,-4 8-26-15,-12 16-40 16,-2 0-22-16,-4-3-24 0,2-8-46 15</inkml:trace>
  <inkml:trace contextRef="#ctx0" brushRef="#br0" timeOffset="-74707.21">7786 15635 865 0,'15'0'380'0,"22"0"-192"0,4 0-32 31,16 4-52-31,0-3-29 16,-3 1-37-16,-3 0-10 15,-16 1-52-15,-10 1-66 16,-13-3-313-16</inkml:trace>
  <inkml:trace contextRef="#ctx0" brushRef="#br0" timeOffset="-74536.05">8008 15655 615 0,'-1'6'307'0,"-1"5"-73"16,1 8-40-16,3 8-46 15,0 4-21-15,0 10-50 16,4 1-21-16,-2-1-25 16,1-4-8-16,4-10-75 15,0-8-110-15</inkml:trace>
  <inkml:trace contextRef="#ctx0" brushRef="#br0" timeOffset="-74251.6">8359 15779 973 0,'-8'-7'433'16,"-13"-4"-217"-16,-1 3-47 15,2 8-81-15,-2 6-35 16,5 11-53-16,1 5-8 16,13 10-10-16,5 3 1 0,21 2 8 15,7-6 2-15,4-13 7 16,4-11 5-16,-8-14 5 16,-1-7 16-16,-7-11 42 15,-10-2 17-15,-17-4 24 16,-9 1-11-16,-10 8-43 15,-2 4-20-15,0 9-103 16,8 3-33-16</inkml:trace>
  <inkml:trace contextRef="#ctx0" brushRef="#br0" timeOffset="-73644.04">9281 15693 744 0,'-13'-5'345'0,"-16"-5"-143"16,-3 5-50-16,-4 9-68 0,2 5-32 16,6 14-49-1,6 6-11-15,13 11-17 0,9 9 3 16,18-3 6 0,7-1 6-16,15-13 11 15,2-9 4-15,-1-14 6 16,-1-5 4-16,-11-10 6 15,-6-4 3-15,-12-10 6 16,-6-2 1-16,-9-1-3 16,-7-4 1-16,-6 9 7 0,-1 6-2 15,0 17-9 1,1 12-6-16,6 19-16 16,2 10-3-16,7 7-2 0,2-1-2 15,7-3 1-15,2-8 3 16,4-10-23-16,4-4-60 15,1-16-255-15</inkml:trace>
  <inkml:trace contextRef="#ctx0" brushRef="#br0" timeOffset="-73332.21">9787 15764 838 0,'-3'14'415'0,"-14"14"-145"15,-4 6-45-15,-9 3-92 0,-3-1-42 16,0-7-48-16,-2-13-11 0,5-10-11 16,-2-11-9-1,7-11-27 1,4-1-11-16,11-10-15 16,7 1 4-16,9 1 18 15,6 0 12-15,4 8 23 16,1 5 9-16,6 13 11 15,0 10 0-15,2 12 1 16,3 6-3-16,-4 3-5 16,0-1-4-16,-5-2-11 15,1-3 11-15,-5-6-111 16,1-6-101-16</inkml:trace>
  <inkml:trace contextRef="#ctx0" brushRef="#br0" timeOffset="-73109.21">9827 15823 676 0,'3'-10'432'0,"8"-4"-52"16,3 14-164-16,-1 9-55 0,5 19-80 16,-4 2-20-16,0 4-17 15,1 3-9-15,-5-10-13 16,2-4-1-16,-1-19 10 16,-2-5 6-16,8-13 22 15,0-9 6-15,-3-5-8 16,-2-7-7-16,-10 0-23 15,0 3-61-15</inkml:trace>
  <inkml:trace contextRef="#ctx0" brushRef="#br0" timeOffset="-72697.81">10544 15821 947 0,'-13'11'434'0,"-23"18"-205"16,-4 3-54-16,-3 2-85 15,-4-3-30-15,7-14-32 16,8-3-1-16,2-16-6 16,8-10-4-16,5-10-7 15,4-6-8-15,13-2-5 0,4 3-5 16,14 6 6-16,4 6 6 15,5 15 14-15,1 8 8 16,-1 17 4-16,3 10 0 16,-2 9-8-16,-4 1-1 0,-2-3-3 15,-8-14-13-15,-5-8-122 16,-1-10-125 0</inkml:trace>
  <inkml:trace contextRef="#ctx0" brushRef="#br0" timeOffset="-72508.48">10423 15745 1118 0,'-1'-3'499'15,"0"0"-255"-15,-1 2-115 16,2 1-93-16,0 0-50 16,0 0-268-16</inkml:trace>
  <inkml:trace contextRef="#ctx0" brushRef="#br0" timeOffset="-72272.07">10698 15983 577 0,'11'8'386'16,"9"4"28"-16,-2-2-133 15,-3-11-100-15,-2-2-41 0,3-4-56 16,-1-6-25-16,-3-4-22 16,-5-10-7-16,-12-7-3 31,-2-5-4-31,-7-2-9 0,-2 5-3 0,-3 13-15 15,-3 11-4-15,1 15-9 16,-2 13-4-16,8 15 0 16,3 9 2-16,8 9 13 15,6 3 1-15,6 1 8 16,4 0 2-16,-1-1 1 16,-1-6 3-1,1-6 11 1,-8-8-46-16,0-17-95 0</inkml:trace>
  <inkml:trace contextRef="#ctx0" brushRef="#br0" timeOffset="-72066.75">11026 15785 1253 0,'0'0'515'0,"-2"2"-312"16,-1 6-50-16,0 12-66 16,1 7-11-16,2 8-24 15,2 5-10-15,8-4-19 16,1-2-5-16,7-16-25 16,3-5-73-16</inkml:trace>
  <inkml:trace contextRef="#ctx0" brushRef="#br0" timeOffset="-71610.92">11732 15676 635 0,'2'1'347'16,"4"1"-40"-16,-6 12-145 15,-2 2-17-15,-4 14-16 0,-3 5-20 16,4 7-48-16,7 4-19 15,6-9-25-15,6-2-4 16,9-14-57-16,5-8-73 16</inkml:trace>
  <inkml:trace contextRef="#ctx0" brushRef="#br0" timeOffset="-71323.54">12148 15710 524 0,'-5'-7'355'16,"-11"-8"36"-16,-4 4-119 15,-9 6-102-15,-1 5-48 0,-1 15-71 16,3 6-23-16,8 8-19 16,8 5-5-16,13 1-7 15,8-1 1-15,20-1 1 16,6-4 3-16,9-13 8 15,-3-7 5-15,-14-11 12 16,-8-10 4-16,-19-5 4 0,-9 2-3 16,-15 0-16-1,-10 4-8-15,-3 8-28 0,3 3-80 16</inkml:trace>
  <inkml:trace contextRef="#ctx0" brushRef="#br0" timeOffset="-71022.03">12434 15764 660 0,'-5'-7'407'16,"-3"-6"-19"-16,-4 2-172 16,-4 2-32-1,-3 4-69-15,1 5-35 16,-2 5-49-16,0 4-12 0,5 10-16 15,-1 1-6-15,9 10-3 16,4 4-2-16,6 2 2 16,14-2 6-16,6-11 8 15,8-7 9-15,4-12 24 16,-6-8 13-16,-6-10 8 0,-10-4 0 16,-12-10-18-16,-3 2-15 15,-10-1-39 1,3 7-63-16,2 3-197 0</inkml:trace>
  <inkml:trace contextRef="#ctx0" brushRef="#br0" timeOffset="-70697.58">12599 15875 651 0,'13'6'375'16,"-5"1"-63"-16,8 2-141 0,7 0-42 0,-5-3-34 15,16 2-15-15,-12-11-16 16,-5-9 2-16,-3-6-21 16,1-3-4-1,-10-7-3-15,1 2-2 16,-8-3-10-16,-6 2-3 16,-14 1-8-16,-2 6-4 15,0 13-4-15,-3 7-1 0,9 20-5 16,-4 9-1-16,7 12-2 0,7 11-2 15,5 7 1-15,3 1 1 16,4-3 2-16,-2-5 3 16,3-4 0-16,0-2 1 31,-1-9-6-31,-1-5-66 16</inkml:trace>
  <inkml:trace contextRef="#ctx0" brushRef="#br0" timeOffset="-70196.52">12868 15897 624 0,'4'3'319'0,"5"3"-49"0,17 1-164 16,8-3 2-16,11-7-28 16,4-1-19-16,-7-11-24 15,-6-2-7-15,-17-3 0 16,-8-5 1-16,-9 0-2 16,-11 1-3-16,-17 1-8 15,-6 1-4-15,-9 10-4 16,3 7-1-16,9 15 1 15,4 8-2-15,6 18-3 16,8 9-4-16,6 12-4 16,5 6-1-16,7-1 2 15,2-4 2-15,6-11 3 16,3-8 4-16,3-13-59 0,4-5-65 16</inkml:trace>
  <inkml:trace contextRef="#ctx0" brushRef="#br0" timeOffset="-69919.6">13390 15847 964 0,'-14'-10'413'0,"-14"-12"-226"16,2 2-45-1,3 10-66-15,4 3-24 0,7 8-38 16,0 7-8-16,10 7-6 16,2 5-1-16,12 3 4 15,6 0 4-15,7-3 5 0,2-6 1 16,0-6 5 0,2-4 2-16,-8-6-104 15,-3 0-164-15</inkml:trace>
  <inkml:trace contextRef="#ctx0" brushRef="#br0" timeOffset="-69667.35">13550 15854 575 0,'3'1'383'0,"7"7"35"31,-1 3-139-31,-3-2-72 0,-3 4-28 16,-5-4-47-16,-3-2-21 15,-2-5-43-15,0-3-17 0,4-12-21 16,2-5-8-1,3-7-19-15,10-4-8 0,5 1-12 16,7 5-2 0,7 8 3-16,-5 6 3 0,-6 9 6 15,-1 6 3 1,-13 12 14-16,-2 5 9 0,-3 9 8 16,-1 6 1-16,5 0-9 15,-4-1-2-15,8-8-108 16</inkml:trace>
  <inkml:trace contextRef="#ctx0" brushRef="#br0" timeOffset="-69029.22">14228 15715 727 0,'-7'-7'355'0,"-8"-7"-109"15,-8 1-52-15,-2 8-61 16,-4 3-36-16,6 7-58 16,8 4-28-16,9 6-20 15,8 4-4-15,12 3 1 0,7 1 5 16,0-1 7-16,2-6 3 16,-11-8 3-16,-2-2-2 15,-10-10-2 1,0 2-2-16,0 1-3 15,-2-1 0-15,1 1-2 0,-21-7-1 16,-27 2-3-16,28 20-2 0,7 7 0 31,1 4 1-31,5 4 7 0,10-2 6 0,11-4 21 16,6-4 14-16,4-6 14 31,3-4 2-31,6-8-8 0,-1-4-8 0,2-11-11 16,2-2-6-16,-4-8-6 31,0 1-2-31,-3-1-4 0,-8-2 0 16,-8 4-1-16,-3 4-1 0,-9 6-1 15,0 5-4 1,-1 9-7-16,-2 3-3 16,1 10-2-16,2 4 1 0,-1 8 6 0,1 1 2 15,1-1-35-15,2-1-74 31</inkml:trace>
  <inkml:trace contextRef="#ctx0" brushRef="#br0" timeOffset="-68878.65">14363 15574 1065 0,'-3'-5'517'0,"-1"-5"-213"16,4 9-113-16,3 7-127 15,5 5-41-15,3 7-28 16,0 2-90-16</inkml:trace>
  <inkml:trace contextRef="#ctx0" brushRef="#br0" timeOffset="-68560.02">14920 16004 900 0,'5'9'430'15,"5"9"-170"-15,-16 7-77 16,-9-1-30-16,-15 5-58 16,-1 0-25-16,7-3-182 15</inkml:trace>
  <inkml:trace contextRef="#ctx0" brushRef="#br0" timeOffset="-68102">15430 15835 845 0,'-10'-7'380'0,"-12"-7"-184"16,-4 5-35-16,-2 3-68 15,-1 4-27-15,4 6-44 16,4 7-17-16,8 7-21 16,9 11-2-16,8 3 7 0,9 4 5 15,9-6 12 1,3-8 4-16,10-13 9 0,-2-9 10 15,-5-14 19 1,-5-7 4-16,-16-4-2 16,-7-3-14-16,-12 6-179 15</inkml:trace>
  <inkml:trace contextRef="#ctx0" brushRef="#br0" timeOffset="-67803.42">15610 15862 859 0,'5'10'401'0,"1"11"-146"0,-2 4-71 15,-7-1-59-15,0-2-34 0,1-5-49 16,1-4-14-16,1-11 0 0,-1-2 3 16,1-13-7-16,-1-5-6 15,8-10-18-15,1-3-7 16,2 0-3-16,4 3 2 31,2 4 3-31,2 7 0 0,10 8 5 16,0 4 3-1,-5 14 7-15,-1 5 5 0,-11 15-1 16,-3 7-1-16,-7 4 10 16,-1 3-35-16,0-11-167 15</inkml:trace>
  <inkml:trace contextRef="#ctx0" brushRef="#br0" timeOffset="-67534.56">16165 15904 617 0,'-6'-15'336'0,"-6"-17"-28"0,0 2-71 16,-1 5-41-16,-2 1-17 15,-3 10-45-15,-4 6-25 16,-4 9-45-16,3 10-17 16,1 8-32-16,6 6-7 15,9 8-3-15,6 2-1 16,13-2 2-16,4-3 2 16,8-9 5-16,0-4 1 0,3-9 4 15,0-8 2 1,-1-9-97-16,-3-5-69 0</inkml:trace>
  <inkml:trace contextRef="#ctx0" brushRef="#br0" timeOffset="-67393.43">16085 15631 1143 0,'-3'0'480'0,"0"1"-292"15,0-2-68-15,3 1-88 16,0 0-8-16,0 0-121 15,1 0-165-15</inkml:trace>
  <inkml:trace contextRef="#ctx0" brushRef="#br0" timeOffset="-67119.19">16211 15696 797 0,'1'0'426'0,"13"0"-67"0,10 1-175 15,14 4-98-15,4 1-21 16,0 2-30-16,0 0-14 15,-10-2-8-15,0-3 0 16,-11-3 0-16,-6-1 0 16,-7-2 2-16,-10-1-4 0,-11 4-6 15,-8 1 1 1,-7 9 7-16,0 2 1 16,4 4 2-16,8 2-1 15,11 1-15-15,5 1 0 16,9-1 0-16,3 1 0 15,6-5-2-15,2-1-38 16,-1-7-107-16,4-1-89 0</inkml:trace>
  <inkml:trace contextRef="#ctx0" brushRef="#br0" timeOffset="-66744.73">16893 15711 913 0,'-7'-5'455'0,"-11"-6"-154"0,-7 4-57 16,-12 3-103-16,-2 2-37 15,0 5-54-15,6 4-21 16,8 3-25-16,7 3-8 0,17 3-8 31,4 0 0-31,15-1 6 0,4 3 4 16,2-5 3-16,1-1 1 15,-3-4 1-15,-3-6-3 16,-9-2-2-16,-3 0-1 16,-13-6-4-16,-4 4-1 15,-14 0 0-15,-4 3 1 16,-3 5 1-16,0 2 0 0,12 4 2 16,2 4 1-16,14 3 7 15,3 2 8-15,10 2 9 16,8-3 5-16,5 0 3 15,5-1-3-15,3-13 10 16,-1-3-36-16,6-11-367 0</inkml:trace>
  <inkml:trace contextRef="#ctx0" brushRef="#br0" timeOffset="-66031.95">18648 15470 595 0,'5'3'248'16,"4"2"-100"-16,-21-5-8 16,-10 0 10-16,-12 3 16 15,-8-3-33-15,-10 2-43 16,-6 0-16-16,-17 2-35 15,-3 2-12-15,6 3-20 16,10 0-3-16,22-2-4 16,13-1-2-16,21-2-10 0,11 2 1 15,19 1 4-15,10 3 5 16,14 3 11-16,-3-1 2 16,-13 5-2-16,-13 1 1 15,-24 7-1-15,-21 3-2 16,-30 3-1-16,-2 2-2 15,-6 2-3-15,6 2-1 16,19-2 0-16,4-2 0 16,21-7-2-16,14-2 2 0,25-2 9 15,7-3 9-15,22 0 20 16,12-1 6-16,21 0 0 16,11 0-1-16,4-2-19 15,-2-3-6-15,-3-8-143 16,-6-4-180-16</inkml:trace>
  <inkml:trace contextRef="#ctx0" brushRef="#br0" timeOffset="-65746.87">18906 15560 800 0,'0'-5'423'16,"-2"-4"-102"-16,-4 8-121 0,-1 14-112 15,1 17-32 1,2 18-26-16,3 12 2 0,1 15 0 16,0 1 0-1,2-5-7-15,3-10-3 0,5-23-16 16,-2-13-24-1,1-17-78-15,-1-9-68 0,-13-17-255 16</inkml:trace>
  <inkml:trace contextRef="#ctx0" brushRef="#br0" timeOffset="-65573.67">18776 15632 617 0,'7'-16'346'16,"3"-13"-58"-16,11 8-79 15,8 8-36-15,11 10-39 0,3-1-32 16,14 8-56-16,2 2-15 15,4-1-16-15,2 1 6 16,-8-2-120-16,-7-3-101 16</inkml:trace>
  <inkml:trace contextRef="#ctx0" brushRef="#br0" timeOffset="-65384.48">18786 15863 1107 0,'11'5'415'15,"19"4"-284"-15,12 4-38 0,16-1 0 0,2-3-24 16,6-6-113-16,-5-4-93 15</inkml:trace>
  <inkml:trace contextRef="#ctx0" brushRef="#br0" timeOffset="-64845.72">19244 15988 808 0,'0'-8'220'15,"0"7"-67"-15,0 0 161 0,1 1-110 16,-1 0-104 0,0 0-36-16,0 0-40 15,2 15-1-15,45 35 0 0,-27-27-2 16,2-11-2-16,0-4 2 16,0-9 7-16,0-4 1 15,-2-5-1-15,-3-4-2 16,-6-4-6-16,-8-7-2 15,-3 6-4-15,-1-1 1 0,-5 14-6 16,6 6-2 0,-3 10-4-16,-1 9-3 0,2 9 0 15,-2 3-1-15,4 7 1 16,2 2 0-16,3 11 0 16,-7 3 3-16,-13 5 0 15,-12-4 2-15,-15-8 2 16,-5-6 3-16,-6-19 8 15,3-11 5-15,5-17 8 16,7-15 0-16,13-16-20 16,12-7-30-16,13-8-113 15,9-1-189-15</inkml:trace>
  <inkml:trace contextRef="#ctx0" brushRef="#br0" timeOffset="-64280.73">18929 15296 645 0,'14'0'325'0,"9"0"-92"15,27 4-132-15,12-1-24 16,22 2-29-16,6-2-8 16,-13-2-3-16,-10-1 1 15,-32-2-5-15,-17-3-4 0,-15-3-9 16,-8-2-3-16,-9-3-9 15,-2-2-5-15,1 0-2 16,1 5-1-16,14 5-8 16,4 5-2-16,4 8 3 15,7 4 5-15,-3 12 13 16,2 5 9-16,-5 11 30 16,-7 4 17-16,-9-3 20 15,-7-7-2-15,-2-10-25 16,-2-9-12-16</inkml:trace>
  <inkml:trace contextRef="#ctx0" brushRef="#br0" timeOffset="-62166.82">19897 15770 868 0,'5'-3'427'16,"8"-3"-148"-16,12 2-124 15,15-1-37-15,16 2-44 16,9 3-18-16,5 5-29 16,-4 3-7-16,-16 5-76 15,-8-5-79-15</inkml:trace>
  <inkml:trace contextRef="#ctx0" brushRef="#br0" timeOffset="-61939.94">19967 15880 794 0,'-2'2'375'0,"-1"5"-140"0,8 1-28 15,13 3-37-15,9-1-10 16,19-1-29-16,4-2-21 16,3 0-43-16,1-2-16 15,-4-3-119-15,-3-6 180 0</inkml:trace>
  <inkml:trace contextRef="#ctx0" brushRef="#br0" timeOffset="-61393.36">20999 15649 646 0,'-12'-16'398'16,"-12"-16"5"-16,2 2-122 15,-10 15-94 1,-3 3-44-16,-2 17-72 0,-4 12-29 16,0 15-35-16,13 12-6 15,14 15-4 1,11 4 0-16,25 9 1 0,13-2 1 15,17-15 2-15,2-8 4 16,4-24 7-16,-2-13 4 16,-4-17 11-16,-6-14 4 15,-12-19 5-15,-8-7 1 0,-21-11-6 16,-5 0-4-16,-19 8-14 16,-6 6-5-16,-6 15-12 15,0 11-5-15,3 11-25 16,8 4-34-16,10 3-74 15,-3 0-28-15,13 0-21 16,0-1 34-16,4-3 75 0,-4 2 40 16,0 1 102-1,0 0 24-15,0 0 34 0,0 1 11 16,0 0-14 0,-4 15-7-16,-25 54-17 15,-5-24-17-15,-3 10-39 16,6 3-9-16,8-14-109 15,10-8-104-15</inkml:trace>
  <inkml:trace contextRef="#ctx0" brushRef="#br0" timeOffset="-60954.24">20594 15359 889 0,'7'0'380'0,"19"1"-199"16,15 0-21-16,28 0-20 15,6-1-27-15,7 0-42 16,0 0-22-16,-14 1-29 16,-5 1-6-16,-18 0-13 15,-13-2-5-15,-16-4-19 16,-7 0-24-16,-12-6-28 16,-6-1-1-16,-5-5-1 15,-3-4 18-15,5 4 28 16,4 3 4-16,5 6 1 15,4 5 2-15,6 7 7 0,1 4 12 16,2 13 53-16,-3 5 27 16,-2 9 43-1,-4 4 0-15,-4-4-29 0,-3-1-20 16,-1-13-64-16</inkml:trace>
  <inkml:trace contextRef="#ctx0" brushRef="#br0" timeOffset="-60447.55">21945 15655 603 0,'-4'0'377'0,"-9"0"-14"16,14 3-202-16,13 1-33 15,24 1-47-15,16 1-16 16,33-1-18-16,11 2-11 16,-5-4-22-16,-2 1-2 0,-13 0-12 15,-11 0-51 1,-17-2-109-16,-14-1-100 0</inkml:trace>
  <inkml:trace contextRef="#ctx0" brushRef="#br0" timeOffset="-60210.24">22086 15756 667 0,'-15'1'323'0,"-16"2"-98"0,5-1-40 16,15-1-37-16,6 1-16 15,18 1-37-15,12-1-13 0,29 4-7 16,16-2-4-16,16 1-9 31,3 0-8-31,-5-3-23 0,-7 0-8 16,-11-3-56-16,-6 0-42 0,-17-2-54 15,-11-3-39-15,-17 2-214 0</inkml:trace>
  <inkml:trace contextRef="#ctx0" brushRef="#br0" timeOffset="-59992.67">22653 15610 958 0,'15'8'395'0,"12"8"-226"0,-3 4-13 16,-8 3-19 0,-9 1-12-16,-13 1-36 15,-9 3-22-15,-14-2-27 16,-5-1-46-16,-8-7-148 15,-2-4-124-15</inkml:trace>
  <inkml:trace contextRef="#ctx0" brushRef="#br0" timeOffset="-59722.75">22039 15636 536 0,'-13'-4'296'16,"-18"-7"-34"-16,-3 6-72 0,6 5-16 15,0 5-20-15,5 14-15 16,8 6 2-16,6 14-23 15,4 5-11-15,18 8-12 16,5-4-14-16,18-7-23 16,10-10-6-16,9-22-42 15,9-9-65-15</inkml:trace>
  <inkml:trace contextRef="#ctx0" brushRef="#br0" timeOffset="-58752.35">1745 17049 896 0,'-11'-2'410'0,"-7"0"-121"16,6-1-77 0,21 3-78-16,16 0-18 0,35 2-70 15,20 3-18-15,18 0 0 16,6 0-5-1,-8 0-21-15,-9-1-66 0,-15 0-254 16</inkml:trace>
  <inkml:trace contextRef="#ctx0" brushRef="#br0" timeOffset="-58533.21">1810 17139 695 0,'-2'0'357'16,"3"3"-65"-16,13 2-101 15,24 0-73-15,16 1 2 16,18-4-28 0,6 1-22-16,4-6-26 15,-7 2-10-15,-7-2-52 16,-9-2-79-16</inkml:trace>
  <inkml:trace contextRef="#ctx0" brushRef="#br0" timeOffset="-58331.54">2352 17030 598 0,'8'0'330'16,"10"0"-9"-16,6 6-150 15,2 0-40-15,0 4-4 16,-6 11-30-16,-7-3-14 0,-11 10-33 16,-4 4-15-16,-20-2-137 15,-8 0-380-15</inkml:trace>
  <inkml:trace contextRef="#ctx0" brushRef="#br0" timeOffset="-58110.96">1846 16940 966 0,'-14'4'380'0,"-16"8"-254"16,-1 8-21-16,0 7-13 0,7 7-18 15,9 3-27-15,7 2-10 16,17 0-18-16,9-3 1 15,22-7-3-15,5-5 0 16,9-7-2-16,0-4-67 16</inkml:trace>
  <inkml:trace contextRef="#ctx0" brushRef="#br0" timeOffset="-55073.72">2907 16812 1066 0,'10'-2'420'0,"27"2"-272"0,3-1-50 15,40 8-26-15,12 0-18 16,21-3-21-16,8 2-11 16,-21-3-9-1,-17 1 27-15,-31-3-115 16,-15-1-75-16,-24 0-289 16</inkml:trace>
  <inkml:trace contextRef="#ctx0" brushRef="#br0" timeOffset="-54853.19">3397 16815 797 0,'1'-2'379'0,"1"8"-161"16,0 10-35 0,-2 26-53-16,0 10-8 0,-2 18 1 15,-2 4-12-15,-2-2-30 16,1 0-22-16,-1-14-32 15,5-8-9 1,4-23-7-16,1-10 3 0,4-18-101 16,0-6-79-16</inkml:trace>
  <inkml:trace contextRef="#ctx0" brushRef="#br0" timeOffset="-54449.84">3619 17404 985 0,'11'-6'399'0,"12"-7"-236"16,7-1-62-1,15 6-34-15,-2 3-17 0,0 7-31 16,-7 3-7 0,-22 9-3-16,-12 0 1 15,-22 7 5-15,-6-1 3 16,-6-5 4-16,-1-3 1 16,10-8-8-16,8-1-9 15,15-4-15-15,7-1-6 16,14 2-1-16,5 3 4 0,5 8 11 15,2 5 6 1,-11 8 27-16,-14 4 17 0,-21 6 25 16,-13-1-2-16,-22-6-11 15,1-7-11-15,-1-20-100 16,8-5-99-16</inkml:trace>
  <inkml:trace contextRef="#ctx0" brushRef="#br0" timeOffset="-53941.77">3114 16556 541 0,'-7'-3'346'0,"2"-1"1"15,5 1-130-15,10 4-97 16,13-1-41-16,24-1-37 16,16 0 3-16,25 2-7 15,6 5-5-15,-7-1-12 16,-9 2-5-16,-30-4-43 16,-10 0-39-16,-21-3-64 15,-11-1-11-15,-13-5 39 16,-11-6 35-16,-4-3 80 15,3 2 24-15,9 7 28 16,8 6 1-16,6 4 0 16,4 5-9-16,8 4-8 15,-2 3 10-15,2 6 1 16,-3 1-4-16,-7-1-17 16,1 2-23-16</inkml:trace>
  <inkml:trace contextRef="#ctx0" brushRef="#br0" timeOffset="-53549.97">4468 16870 1143 0,'0'2'492'15,"-1"3"-237"-15,4 19-140 0,4 5-21 16,3 16-21-16,3 7-13 16,-5 5-21-16,0 7-6 15,-3-1-10-15,-2-5-6 16,-3-11 13 0,0-11-64-16,-4-18-114 0,-4-13-103 15</inkml:trace>
  <inkml:trace contextRef="#ctx0" brushRef="#br0" timeOffset="-53391.03">4248 17166 952 0,'11'1'441'0,"11"2"-161"0,24-1-109 16,15-2 2-16,12-1-42 15,4-5-34-15,-4 4-51 16,-8-2-14-16,-5 2-69 15</inkml:trace>
  <inkml:trace contextRef="#ctx0" brushRef="#br0" timeOffset="-53024.86">5172 16743 1011 0,'1'-1'425'0,"-1"6"-229"0,0 12-64 15,0 27-57-15,0 14 3 16,3 22-7-16,-1 5-13 16,0 2-18-1,-1-8-9-15,5-9-13 0,0-12-26 16,2-23-157-16</inkml:trace>
  <inkml:trace contextRef="#ctx0" brushRef="#br0" timeOffset="-52851.36">5083 16800 1065 0,'13'-3'400'0,"22"-2"-286"16,10 2-45-16,23 2-19 0,7 0-12 0,8 1-24 31,-3 3-40-31</inkml:trace>
  <inkml:trace contextRef="#ctx0" brushRef="#br0" timeOffset="-52622.02">5104 17158 1082 0,'10'-2'430'0,"16"-5"-233"16,14 1-120-16,34 5-24 15,2-4-4-15,2 8-5 16,-5 1-74-16</inkml:trace>
  <inkml:trace contextRef="#ctx0" brushRef="#br0" timeOffset="-52070.25">5666 17457 469 0,'2'-4'321'0,"6"-6"52"16,-2 0-119-16,-6-7-79 15,-1 4-27-15,-13-2-58 16,-5 2-22-16,-7 8-27 16,-7 3-14-16,6 8-17 15,0 3-5-15,10 9-15 16,8 1-5-16,9-2-1 15,3 0 2-15,10 3 11 0,3-7 2 16,-1-3 1 0,2-4 0-16,-1-12-12 15,-1 1-5-15,3 0-8 16,-2 0-2-16,2 6 4 16,3 6 3-16,2 10 4 15,1 3 4-15,-5 10 12 16,-5 5 5-16,-14 6 26 0,-11 3 16 15,-20-1 33 1,-8-9 11-16,-11-14-4 0,2-10-12 16,4-16-28-16,5-10-15 15,14-16-23-15,1-5-26 16,19-10-103-16,4-3-91 16</inkml:trace>
  <inkml:trace contextRef="#ctx0" brushRef="#br0" timeOffset="-51455.24">5166 16561 904 0,'-7'-4'390'0,"-1"1"-222"0,8 0-56 16,20 1-38-16,12 1-21 16,21 1-8-16,12 5 3 15,12-1-15-15,1 2-11 16,-6 1-9-16,-8-2-3 15,-13-2 0-15,-9 2 4 16,-18-6-56-16,-10-6-18 16,-14-7-30-16,-3-3-9 0,-9-11 54 15,3 6 16-15,-1 1 29 16,2 8 16-16,6 13 11 31,2 4 9-31,3 13 13 0,2 2-10 16,8 3 1-16,1-3-4 15,-2 0 10-15,0 0 23 16,-12-4 38 0,-4 2 12-16,-12-5-2 15,-5 0-26-15,-3 2-37 16,0 2-60-16</inkml:trace>
  <inkml:trace contextRef="#ctx0" brushRef="#br0" timeOffset="-50985.72">6304 17077 816 0,'0'0'392'16,"5"-1"-154"-16,6 5-47 15,11 0-74-15,5-1-23 16,12 5-32-16,6-5-15 0,11 2-25 15,7-3-6-15,-1-1-44 16,-6-7-65-16,-15 0-230 16</inkml:trace>
  <inkml:trace contextRef="#ctx0" brushRef="#br0" timeOffset="-50796.66">6386 17210 718 0,'-2'0'399'0,"-2"2"-59"15,4 2-133-15,0-4-62 0,8 0-19 16,22 2-8-16,56 5-17 16,-32-7-40-16,0 0-15 15,-8 1-7-15,-4 1-121 16</inkml:trace>
  <inkml:trace contextRef="#ctx0" brushRef="#br0" timeOffset="-50237.93">7368 16933 1027 0,'-15'0'426'16,"-30"8"-259"-16,0 6-28 15,-6 14-34-15,1 5-38 16,14 13-43-16,12 5-6 15,23 11-16-15,11 2-1 16,31-1 1-16,14-3 2 16,19-23 5-1,4-13 1-15,7-26 7 0,-3-18 3 16,-8-19 45-16,-6-9 15 0,-28-12 31 16,-17 0 2-16,-33 2-14 15,-16-2-11 1,-32 7-34-16,-7 4-10 0,0 15-39 15,7 10-10 1,22 23-73-16,9 7-66 16,8 12-364-16</inkml:trace>
  <inkml:trace contextRef="#ctx0" brushRef="#br0" timeOffset="-50029.79">7555 16997 514 0,'-2'-5'371'0,"-7"3"37"16,-6 4-101-16,-12 14-92 0,-5 6-55 15,-11 10-56-15,2 9-29 16,-7 4-41-16,5 2-10 16,3-4-15-16,8-9-2 15,17-15-83-15,9-10-70 16</inkml:trace>
  <inkml:trace contextRef="#ctx0" brushRef="#br0" timeOffset="-49579.24">7086 16630 1094 0,'6'-1'422'0,"11"-2"-283"16,13 1-35-16,23 2 1 15,10 0-12-15,11 4-28 16,3 0-14-16,-1 3-25 15,-4-2-8-15,-4-2-5 16,-8-3 26-16,-17-3-116 16,-10-4-30-16,-19-6-36 15,-7 0-31-15,-18-6 116 16,-7-4 32-16,-6 0 72 16,2 0 24-16,7 8 39 0,7 7 1 15,9 8-42-15,5 9-19 16,9 10-34-16,2 6 7 15,1 5 37-15,-3 1 24 16,-12 4 37-16,-4 1 2 16,-14 1-24-16,-3-2-22 15,0-14-40-15,3-5-9 16,2-12 330-16</inkml:trace>
  <inkml:trace contextRef="#ctx0" brushRef="#br0" timeOffset="-46864.07">8480 17119 833 0,'-3'2'386'0,"3"2"-169"15,6-2-28-15,-2-2-51 16,27 0-31-16,94 2-40 15,-36 2-18-15,7 5-23 0,-6-1-8 16,-16 0-96-16,-8-2-91 16</inkml:trace>
  <inkml:trace contextRef="#ctx0" brushRef="#br0" timeOffset="-46576.64">8542 17295 613 0,'-2'-1'364'16,"2"0"-67"-16,11-2-91 15,13-2-23-15,26-1-44 16,11 2-12-16,11 4-42 16,2 4-23-16,-4 3-33 15,-7 1-11-15,-2 1-100 16,-7-5-106-16</inkml:trace>
  <inkml:trace contextRef="#ctx0" brushRef="#br0" timeOffset="-46217.35">8943 17007 955 0,'2'0'425'15,"4"0"-159"1,14 10-177-16,7 3-26 0,18 9-13 16,7 1-13-1,9 2-15-15,-3 2-3 16,-16-5-6-16,-9-1-3 0,-21-10 0 16,-4 3 5-16,-12 1 12 15,-9-1 9-15,-6 7 20 16,-10 1 3-16,-7 9 0 15,1 3-5-15,-7 5-17 16,4 1-9-16,8-8-11 16,5-8-8-16,10-10-59 15,4-5 3-15</inkml:trace>
  <inkml:trace contextRef="#ctx0" brushRef="#br0" timeOffset="-43601.72">9872 16818 805 0,'-3'4'415'0,"-4"1"-147"16,15 4-93-1,14 1-30-15,32-1-47 0,19 0-9 16,26-2-32-16,0-1-14 15,-8-3-20-15,-14-3-6 16,-21-1-11-16,-9-1-37 16,-22 3-112-16,-7 0-86 0</inkml:trace>
  <inkml:trace contextRef="#ctx0" brushRef="#br0" timeOffset="-43361.53">10191 16907 586 0,'-3'10'327'16,"1"7"-69"-16,2 10-69 0,6 5-15 16,5 7-16-16,3 4-9 15,-1 6-24-15,-4-1-16 16,-3-1-41-16,-6 1-22 0,-1-6-25 16,-4-4-4-1,-3-9-5 1,2-7-1-16,-1-9-66 15,3-8-88-15</inkml:trace>
  <inkml:trace contextRef="#ctx0" brushRef="#br0" timeOffset="-42973.98">10357 17368 915 0,'4'-7'427'0,"8"-6"-199"0,8 4-95 15,9 6-25-15,12 3-52 16,4 1-14-16,-6 7-16 15,-8 0-10-15,-15 6-11 16,-14 1 1-16,-17 3 1 16,-8 3 2-16,-15-4 4 15,1-3-1-15,12-4-5 16,4-1-5-16,19-4-9 16,5 2-4-16,14-1-1 15,7-1 4-15,9 6 7 16,2-4 1-16,-10 7 6 15,-8 0 7-15,-21 5 6 16,-15 1 3-16,-15 1 1 0,-3-2 0 16,1-15-39-16,10-4-62 15</inkml:trace>
  <inkml:trace contextRef="#ctx0" brushRef="#br0" timeOffset="-42639.72">10813 17210 1064 0,'2'1'452'0,"13"5"-241"16,8 1-31-16,19 0-24 0,8 0-36 16,6-4-50-16,4 2-17 15,-2-4-23-15,-7 1-8 16,-9-3-6-16,-11-2-40 15,-10-2-89-15</inkml:trace>
  <inkml:trace contextRef="#ctx0" brushRef="#br0" timeOffset="-42222.38">11591 16756 859 0,'1'8'424'16,"2"9"-78"-16,-2 34-242 16,5 15-13-16,-4 14-12 15,6 3-7-15,0 1-18 16,-4-3-5-16,-1-2-16 15,0-9-10 1,-3-21-8-16,3-12-11 0,0-26-105 16,-3-3-103-1</inkml:trace>
  <inkml:trace contextRef="#ctx0" brushRef="#br0" timeOffset="-42007.64">11531 16891 981 0,'3'-8'416'15,"13"-9"-220"1,13 2-42-16,21 5-59 0,8 2-21 0,9 5-40 16,0 1-15-16,-3 5 4 15,-5 2-51-15,-12 4-181 16</inkml:trace>
  <inkml:trace contextRef="#ctx0" brushRef="#br0" timeOffset="-41832.63">11671 17067 899 0,'2'5'444'0,"4"-1"-125"31,19 3-153-31,6 0-18 16,21-1-51-16,5 1-31 15,0-3-22-15,2 2-91 0</inkml:trace>
  <inkml:trace contextRef="#ctx0" brushRef="#br0" timeOffset="-41325.52">12054 17554 454 0,'11'-6'294'16,"11"-1"0"-16,2-5-116 16,0 1-14-16,-9-5-29 15,-2-7-12-15,-7 0-24 0,-5-3-13 16,-3 2-14-16,-9 0-6 16,-15 2-16-16,-6 5-10 15,-5 12-24-15,0 8-11 16,10 10-13-16,5 4-3 15,13 1 1-15,6-1 1 0,6 3 1 16,7-5 0 0,9 0 5-16,2-4 2 0,9-5 2 15,0 0 2 1,-4 2-1-16,2 2-2 16,-7 10 10-16,-3 4 4 15,-6 5 5-15,-11 5 7 16,-9 1-1-16,-10 5 4 0,-14-2 25 15,-5-2 11-15,-12-8 7 16,-1-11 0-16,4-17-23 16,8-7-14-16,18-19-44 15,10-7-40-15,18-8-126 16,9-2-91-16</inkml:trace>
  <inkml:trace contextRef="#ctx0" brushRef="#br0" timeOffset="-40982.62">12501 17179 732 0,'0'-4'433'0,"1"0"-30"15,9-1-171-15,19 2-111 16,9 0-28-16,12 3-37 15,3 0-17-15,-1 4-25 16,-3-2 4-16,-6 1-125 0,-5-1-86 16</inkml:trace>
  <inkml:trace contextRef="#ctx0" brushRef="#br0" timeOffset="-40721.71">12542 17298 821 0,'-1'5'406'0,"2"6"-106"15,13 0-72-15,22-1-62 0,5-2-17 16,14-1-41-16,1-4-23 0,-4 0-30 16,-2 2-4-16,-10-5-141 15,-3-2-487-15</inkml:trace>
  <inkml:trace contextRef="#ctx0" brushRef="#br0" timeOffset="-40323.29">13458 17051 1009 0,'-23'-9'466'16,"-25"-2"-206"-1,5 6-76-15,8 13-105 0,4 12-40 16,12 13-39-16,6 10-4 16,6 14 2-16,11 4 4 15,17 9 0 1,9-6 1-16,17-16 6 0,11-10 5 16,16-31 5-16,-2-9 3 15,-2-28 2-15,-12-13 3 16,-25-13 36-16,-8-7 21 15,-23 4 28-15,-9 4 3 16,-19 12-38-16,-13 5-26 0,-14 10-37 16,-2 4-11-1,5 9-27-15,7 10-56 0,17 6-154 16,4 8-123 0</inkml:trace>
  <inkml:trace contextRef="#ctx0" brushRef="#br0" timeOffset="-40128.94">13528 17079 528 0,'10'-5'321'0,"10"-1"7"16,-1 5-72-16,-14-1-55 15,-1 5-21-15,-13 10-54 16,-8 4-18-16,-14 13-20 16,-9 8-14-16,-11 7-19 15,3 5-9-15,13-3-23 16,7-7-5-16,23-11-7 15,5-9-1-15,11-16-60 0,9-4-44 16</inkml:trace>
  <inkml:trace contextRef="#ctx0" brushRef="#br0" timeOffset="-39574.38">14340 17143 1042 0,'0'5'411'0,"10"2"-244"16,10 0-42-16,28-2-14 15,16 0-10-15,15-4-42 16,8 0-16-16,-6-1-21 16,-5 0-6-16,-11-1-69 15,-11 0-58 1,-19 1-151-16,-12 1-236 0</inkml:trace>
  <inkml:trace contextRef="#ctx0" brushRef="#br0" timeOffset="-39320.56">14448 17272 560 0,'-6'4'310'0,"-1"-1"-44"15,6 3-63-15,14-1-48 16,12-2-3-16,24 2-11 15,11-3-12-15,8-2-31 16,1 2-22-16,-8-1-38 16,-5-2-13-16,-9-1-39 15,-9-4-52-15,-15-3-134 16,-8 1-96-16</inkml:trace>
  <inkml:trace contextRef="#ctx0" brushRef="#br0" timeOffset="-39147.52">14878 17122 736 0,'7'-2'353'16,"9"-3"-129"0,1 5-23-16,5 10-40 0,0 4-14 15,0 10-25-15,-5 1-7 16,-8 5-24 0,-9 0-16-16,-19-3-28 0,-4-1-11 15,-6-3-16-15,3-7-16 16,10-4-155-1</inkml:trace>
  <inkml:trace contextRef="#ctx0" brushRef="#br0" timeOffset="-38691.61">15573 16878 899 0,'1'-6'404'0,"12"-4"-194"15,11-1-37-15,27 3-47 0,21 8-24 16,24 7-26-16,6 5-16 16,-9 7-27-16,-14-4-10 15,-22-2-18 1,-9-5-20-16,-14-9-84 16,-6-7-63-16</inkml:trace>
  <inkml:trace contextRef="#ctx0" brushRef="#br0" timeOffset="-38401.35">16039 16949 507 0,'0'12'300'0,"2"18"-18"16,3 8-29-16,-3 7-49 15,3 6-29-15,-5 3-57 16,-4-1-29-16,-3 1-38 15,1-3-9-15,2-14-8 16,3-5-4-16,4-18-89 16,2-4 23-16</inkml:trace>
  <inkml:trace contextRef="#ctx0" brushRef="#br0" timeOffset="-37852.29">16166 17340 676 0,'-1'-3'372'0,"-2"-5"-38"15,8-1-197 1,7-2-13-16,11 3-21 0,7 6-5 16,10 5-17-16,5 4-13 0,0 8-26 15,-5 0-14-15,-16 4-21 16,-12 0-1-16,-24 2 2 15,-9-4 3-15,-12-1 8 16,1-5 1-16,7-8-4 16,5 0-2-1,15-1-6 1,5 0 0-16,12 7 3 0,5 1 1 16,11 2 2-16,3 4-3 0,-3 3-2 15,-4 3-2-15,-21 0 2 16,-11 0 1-1,-24-4 2-15,-7-5 1 0,-5-9-13 16,5-4-46-16,16-7-119 0,11-2-109 16</inkml:trace>
  <inkml:trace contextRef="#ctx0" brushRef="#br0" timeOffset="-37519.28">16770 17226 847 0,'3'-1'460'16,"4"0"-81"-16,15 1-190 0,11 0-41 16,11 1-58-16,7 1-27 15,1-1-40-15,-6 1-8 16,-7 0-56-16,-10-1-64 15,-8 0-136-15,0 3-127 0</inkml:trace>
  <inkml:trace contextRef="#ctx0" brushRef="#br0" timeOffset="-37280.64">16792 17383 752 0,'-2'2'410'0,"-2"2"-81"0,8 0-77 16,-4-4-73-16,16 3-29 15,56 9-25-15,-20-5-14 16,4-1-39-16,-5 1-15 16,-10-5-33-16,-9-1-23 15,-10-3-115-15,-2-3 5 16</inkml:trace>
  <inkml:trace contextRef="#ctx0" brushRef="#br0" timeOffset="-36849.4">17561 16830 1165 0,'-4'-3'485'15,"-4"3"-307"1,-2 18-50-16,4 28-65 0,3 14-15 0,3 16 4 16,5 3 1-1,6-4-4-15,-2-3-10 16,3-8-17-16,-1-6-6 15,-2-14-6 1,-3-14-12-16,-6-18-46 16,-3-1-53-16,-11-19-168 0,5-2-273 15</inkml:trace>
  <inkml:trace contextRef="#ctx0" brushRef="#br0" timeOffset="-36648.17">17495 16934 861 0,'0'-8'426'0,"0"-9"-141"0,12-1-124 16,7 0-27-16,20 7-49 15,14 5-23 1,14 7-29-16,5 3-9 16,4 3-3-1,-7-2-47-15,-16 3-173 16,-13 1-135-16</inkml:trace>
  <inkml:trace contextRef="#ctx0" brushRef="#br0" timeOffset="-36453.7">17534 17204 789 0,'-1'0'460'0,"1"-2"-12"16,14 1-279-16,9-3-33 16,25 1-49-16,7-1-19 15,15 2-36-15,3 2-26 16,-10 4-214-16</inkml:trace>
  <inkml:trace contextRef="#ctx0" brushRef="#br0" timeOffset="-35936.36">18111 17498 562 0,'4'-11'305'15,"6"-5"-54"-15,-4-9-31 16,-3 3-48-16,-7 3-24 16,-9-3-43-16,-4 4-21 15,-6 5-40-15,0 4-12 16,3 10-23-16,2 6-10 15,3 9-8-15,9 3-2 16,4 3 1-16,1-1 1 16,9-4 4-16,2-3 1 15,4-5 5-15,4-2 3 0,3-4 3 16,-2-3 1 0,6-6-2-16,-2 2 2 15,-1 6 8-15,0 2 7 0,-7 12 15 16,-1 10 2-16,-11 4-3 15,-5 5-2-15,-14 1-8 16,-7-7-2-16,-13-3 0 16,2-6 1-16,-6-13 2 15,8-5 2-15,6-13-7 16,4-7-26-16,10-7-115 16,5-1-125-16</inkml:trace>
  <inkml:trace contextRef="#ctx0" brushRef="#br0" timeOffset="-35573.96">18538 17160 724 0,'5'0'449'0,"4"0"-1"0,16 3-252 15,4 1-33-15,15 2-76 16,2 0-30-16,4 0-38 0,-5-6-6 16,-4 0-27-16,-6-4-50 15,-10-2-127-15,-5 2-90 16</inkml:trace>
  <inkml:trace contextRef="#ctx0" brushRef="#br0" timeOffset="-35365.74">18601 17267 715 0,'-4'1'388'15,"-3"2"-66"1,5 1-31-16,4 0-50 0,8-2-31 0,13 4-50 16,9-1-21-16,20-1-39 0,3 0-24 15,4-4-40-15,-3-1-14 16,-14-6-49-16,-11 1-52 15,-17 0-174-15</inkml:trace>
  <inkml:trace contextRef="#ctx0" brushRef="#br0" timeOffset="-34827.69">19304 17162 822 0,'5'-12'383'16,"1"-16"-147"-16,0 1-28 15,0-3-39-15,-1 2-20 16,-1 7-34-16,-3 2-13 16,-1 13-33-16,0 1-22 15,0 16-37-15,3 7-10 16,0 13-5-16,4 10 3 15,5 11 5-15,1 2 2 16,4 2 4-16,-2 0 1 16,-2-9-1-16,-3-6 1 15,-10-11-2-15,-4-9 2 0,-12-6 3 16,-9-7-1-16,-11-3 1 16,-10 0-2-16,-3-2-4 15,7 1-1-15,12-1-3 16,9-1-1-16,18-2-2 15,6 3 1-15,19-3 9 16,11-2 6-16,18-5 6 16,7 0 1-16,2 2-10 15,-3 2-3-15,-8 1-36 16,-10-4-64-16</inkml:trace>
  <inkml:trace contextRef="#ctx0" brushRef="#br0" timeOffset="-34300.27">19892 17228 510 0,'-25'-3'348'16,"-18"-3"-6"-16,-9-9-64 0,5-2-22 15,13-7-53 1,10-4-47-16,24-3-91 0,16-4-36 16,26 7-45-1,11 2-1-15,11 14 15 16,-3 9 10-16,-5 15 6 16,-7 10-1-16,-21 5-4 15,-7 6 5-15,-29-1 6 16,-13 1 0-16,-17 4-5 0,-9 5-5 15,-9-2-3-15,2-2-2 0,18-8 4 32,16-6 5-32,30-8 15 0,15-3 10 15,20-3 10-15,1-5-3 16,3 2-17-16,-1-5-9 0,-4-2-2 16,1 0-43-1,-2-7-130-15</inkml:trace>
  <inkml:trace contextRef="#ctx0" brushRef="#br0" timeOffset="-33752.12">20227 17201 866 0,'-10'-13'432'0,"-7"-13"-159"16,20 1-115-16,13 3-30 0,21 2-30 15,6 0 1-15,9 10-3 16,-5 3-7-1,-8 11-32-15,-5 13-18 16,-15 7-19-16,-5 0-3 0,-19 5-5 16,-7-1 0-16,-20 1-2 15,-11 6-4-15,-7-5-1 16,2 0 0-16,14-7 0 16,14-6 1-16,25-4 7 15,14-4 7-15,19-2 6 16,8 1 1-16,7-3-8 15,1 2-6-15,3-5-11 16,-1-2-56-16</inkml:trace>
  <inkml:trace contextRef="#ctx0" brushRef="#br0" timeOffset="-33040.94">21010 17150 674 0,'-1'-2'400'16,"-1"-2"-48"-1,-1 5-91-15,2-1-109 0,-1 9-51 16,-6 21-58-16,-12 53-4 15,16-29-9 1,4-1-1-16,2-9-2 0,-1-12-2 0,3-21 8 16,-7-10 5-16,-1-19 4 15,-2-10 1-15,-2-13-7 16,0-8 1-16,-1-8 7 16,-1-2 3-16,-1-3 16 15,4 5-3-15,1 18-8 16,4 10-3-1,2 21-30-15,0 9-6 0,7 9-9 16,3 6-3-16,3 4 2 16,5 0 1-16,3 7 0 15,6-1 0-15,7 4 1 16,5 7-2-16,10 1-1 16,0 1 2-16,3-3-1 15,-1-5 2-15,-10-12 2 16,-7-10 3-16,-12-16 8 0,-3-8 3 15,-12-19-2-15,-3-7 1 16,-5-12 15-16,-11 0 1 16,-1 2 8-1,1 6-5-15,-2 14-22 0,5 7-7 0,1 12-13 16,5 7-7-16,1 6-58 31,2 6-59-31,3 8-185 16</inkml:trace>
  <inkml:trace contextRef="#ctx0" brushRef="#br0" timeOffset="-32239.08">15222 16507 953 0,'4'7'363'15,"5"26"-241"-15,1 25-55 16,6 55-21-16,-2 23 9 16,-4 26-12-16,4 8-8 15,-7-9-15-15,-4-14-4 16,-3-24-5-16,-1-13 4 15,1-31 4-15,1-11 5 16,5-28-65-16,0-19-58 0</inkml:trace>
  <inkml:trace contextRef="#ctx0" brushRef="#br0" timeOffset="-31803.93">15191 16591 284 0,'-12'-5'151'0,"-3"-2"-3"0,5 0-34 0,15-3-24 15,17 0 10-15,32-4 12 16,21 1-6-16,46 4 38 16,31 0 5-16,56 1-27 15,33 2-17 1,59 6-47-16,24 7-25 0,51 6-21 16,19-1-2-1,29 1 3-15,9-5 5 16,11 0 4-16,-14-2 0 15,11 5-6-15,-7 2-7 16,-31 4-6-16,-10 3-3 0,-72-3-5 16,-30 2-9-1,-72-4-28-15,-37-4-4 0,-66-3 0 16,-32-4 7-16,-44-4 26 16,-14-1-25-16,-23-1-127 15</inkml:trace>
  <inkml:trace contextRef="#ctx0" brushRef="#br0" timeOffset="-31116.68">15226 18000 907 0,'-3'-5'325'0,"-1"1"-286"16,9-7-25-16,26 9-9 15,18 2 5-15,38 1 28 16,22 8 11-16,48-5 0 0,28 0-1 15,58-4 5 1,34-2-2-16,47 2 4 0,23-1-5 16,24 1-10-1,-8-1 10-15,35 6 16 0,1 2 5 16,-5 4-8-16,14 5-13 16,-40-3-21-16,-14-8-12 15,-23-2-16-15,-16-7-3 16,-36-11-5-16,-19 6-1 0,-55-6 7 15,-32 2 3-15,-67 5-40 16,-38 0-47-16,-58 1-150 16</inkml:trace>
  <inkml:trace contextRef="#ctx0" brushRef="#br0" timeOffset="-30621.81">21859 16751 677 0,'-6'-11'343'0,"-6"-15"-81"15,3 2-61-15,2 6-60 16,6 6-19-16,-1 13-76 16,0 17-24-16,-1 41-27 0,-3 30-7 15,4 48 29-15,-2 23 5 16,-1 22 4-16,5-11-2 16,2-9-6-1,5-13-21-15,7-34 54 0,1-17 7 16,-2-36 5-1,-4-20 23-15,-7-31-30 0,-2-5-33 0,-9-14-191 16</inkml:trace>
  <inkml:trace contextRef="#ctx0" brushRef="#br0" timeOffset="-30012.05">22466 17103 629 0,'0'-4'325'0,"0"-7"-74"0,5 2-96 16,16 3-53-16,4-7 3 0,15 2 14 16,9-2-4-16,3 7-20 15,0 7-18-15,-7 9-38 16,-10 2-10-16,-20 3-16 16,-10 0-4-1,-31 2-5-15,-10 0-1 0,-14-2 3 0,-2 1 0 16,13-6 0-16,11-1-3 15,26-2-2 1,10 0 1 0,22 2-1-16,9 3 2 15,8 8 0-15,-3 1-3 16,-10 6 0-16,-12 2-2 0,-25-2 1 16,-16 1 0-16,-26-5 4 15,-12-3 2-15,-5-14 9 16,7-9-9-16,19-13-103 15,13-7-80-15</inkml:trace>
  <inkml:trace contextRef="#ctx0" brushRef="#br0" timeOffset="-29603.55">22879 16991 564 0,'-2'-29'326'0,"-1"-19"-69"16,-7-9-42-16,-5 4-17 16,-16 8-41-16,-12 8-37 15,-18 21-59-15,-8 12-26 16,-8 16-44-16,1 14-3 16,5 24-10-16,8 15-1 0,11 19 4 15,8 5 4-15,21-3 11 16,10 0 5-16,32-3 18 15,17-3 7 1,29-13 21-16,22-9 5 16,28-24-4-16,8-12 2 0,7-25 26 15,-7-20 4-15,-22-29 13 16,-14-9 23-16,-38-22 6 16,-24 3 3-16,-47 5-9 15,-17 5-26-15,-28 16-56 16,1 9-19-16,7 16-14 15,7 7-3-15,22 16-6 16,5 6 11-16,15 7-90 0,2 1-67 16,10 5-536-1</inkml:trace>
</inkml:ink>
</file>

<file path=ppt/ink/ink7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1T08:17:48.384"/>
    </inkml:context>
    <inkml:brush xml:id="br0">
      <inkml:brushProperty name="width" value="0.05292" units="cm"/>
      <inkml:brushProperty name="height" value="0.05292" units="cm"/>
      <inkml:brushProperty name="color" value="#FF0000"/>
    </inkml:brush>
  </inkml:definitions>
  <inkml:trace contextRef="#ctx0" brushRef="#br0">1740 6825 618 0,'0'5'377'16,"0"7"-172"-16,0 3-119 0,0 14 77 15,-1 5-39-15,1 10-43 16,0 6-15-16,1 9-9 16,1 1-6-16,1-1-13 15,0-5-6-15,2-8-10 16,0-2-27-16,2-11-79 15,-1-6-74-15</inkml:trace>
  <inkml:trace contextRef="#ctx0" brushRef="#br0" timeOffset="250.43">1953 6851 745 0,'4'-6'467'0,"-2"0"-202"16,0 6-160-16,3-9 81 15,-2 16-69-15,-1 7-20 16,-2 18-31-16,-2 7-12 0,2 13-22 16,0 6-4-16,2 9-5 15,2 3-4-15,0-6-11 16,3-5-36-16,1-10-89 15,-7-12-67-15</inkml:trace>
  <inkml:trace contextRef="#ctx0" brushRef="#br0" timeOffset="422.19">1709 7143 710 0,'13'-2'409'16,"-1"0"-197"-16,11 0-136 0,7 0 61 16,14 2-98-16,2 4-130 15</inkml:trace>
  <inkml:trace contextRef="#ctx0" brushRef="#br0" timeOffset="862.95">2861 7137 888 0,'-5'-9'508'16,"4"0"-257"-16,4 0-166 16,1-7 74-16,11 5-75 0,3 3-23 15,8 5-37 1,-1 4-9-16,-2 9-7 15,-2 9 2-15,-11 9 3 0,-8 6 0 16,-13 4 1 0,-5 1 0-16,-6-2 1 15,0-1-1-15,5-5-5 16,2-6-1-16,8-7-5 0,6-7-1 16,11-4 0-1,5-1-1-15,7-4 3 0,0 2-40 0,1-4-169 16</inkml:trace>
  <inkml:trace contextRef="#ctx0" brushRef="#br0" timeOffset="1252.75">3069 6926 936 0,'-26'-10'521'0,"-1"3"-266"0,-4 7-169 16,-23-8 74-16,-5 12-80 15,0 7-22-15,1 16-35 16,3 6-13-16,9 14-15 16,7 9-2-16,11 9-1 15,12 6 0-15,15 1 2 16,8 1 1-16,23-6 1 15,11-5 2-15,23-18 2 16,5-10 1-16,14-27 4 16,4-11 3-16,2-29 8 15,-1-8 5-15,-18-20 40 16,-12-5 14-16,-29-3 6 16,-14-1 5-16,-28 4 2 15,-11 3-1-15,-16 8-9 0,-7 5-6 16,-2 10-72-16,2 6-52 15,9 8-135-15</inkml:trace>
  <inkml:trace contextRef="#ctx0" brushRef="#br0" timeOffset="2550.89">4155 7325 535 0,'-15'-5'357'0,"-15"-5"30"0,-3 5-156 16,-1 8-116-16,8 10-37 15,5 10-60-15,8 8-18 16,15 8-15-16,6 1 0 16,15-3 9-16,0-16 4 15,19-1 4-15,3-8 4 16,-8-12 8-16,5 5 8 16,-26-18 34-16,-8-9 15 15,-10-12 17-15,-7-8 2 16,-12-15-21-16,-1-3-14 15,0-5-24-15,1 2-11 0,14 13-17 16,5 5-6-16,14 14-18 16,5 6-8-1,10 11-196-15,-5 9-146 0</inkml:trace>
  <inkml:trace contextRef="#ctx0" brushRef="#br0" timeOffset="2770.83">4382 7341 783 0,'-1'15'321'0,"1"18"-179"16,7 7-37-16,5 5-28 0,0-6-17 15,8-6-30-15,-4-7-12 16,-3-16-12-16,3 1-30 15,-9-12-127-15,-7-10-140 16</inkml:trace>
  <inkml:trace contextRef="#ctx0" brushRef="#br0" timeOffset="2903.62">4352 7080 832 0,'2'-7'399'0,"2"-7"-174"16,5 11-104-16,2 0-38 0,5 10-66 15,-3 5-18-15,3 8-56 16,-2 7-137 0</inkml:trace>
  <inkml:trace contextRef="#ctx0" brushRef="#br0" timeOffset="3097.73">4608 7459 700 0,'4'9'381'16,"5"7"-81"-16,-1-1-70 0,-1-1-88 15,-1-1-24-15,1-4-35 0,2-1-16 16,0-3-23-16,2-5-10 16,2-4-5-16,2-9-1 15,8-13-4-15,0-6-3 32,1-17-5-32,-6 1-17 0,0 8-159 15,-8 3-143 1</inkml:trace>
  <inkml:trace contextRef="#ctx0" brushRef="#br0" timeOffset="3717.32">5182 7242 927 0,'-16'-1'358'16,"-16"2"-261"-16,1 5-38 16,11 10-48-16,6 6-11 15,14 6-14-15,4 3 0 16,12-1 8-16,6-1 6 15,8-5 7-15,-1-6 5 16,-3-10 5-16,2-3 3 16,-15-10 10-16,3-1 2 0,-16-7 3 15,-5 0 0-15,-13 2-1 16,-9 0-2-16,-11 10-6 16,-1 3-5-16,1 12-13 15,5 2-4-15,11 4-6 16,3 2-3-16,11 0-3 15,9 1 3-15,7-1 5 16,7-5 6-16,12-3 13 16,3-6-2-16,9-6 5 15,4-2 0-15,0-10-2 16,1-2 3-16,-2-5-1 16,-5-6 0-16,-10-4 0 15,-7-4 1-15,-12 1 13 16,1 4 16-16,-9 6 22 15,1 3 7-15,-2 10-8 0,-3 5-20 16,1 9-26-16,-1 8-10 16,4 9-14-16,3 6 2 15,5 3-2-15,3 0-1 16,-1-7 4-16,1-1-1 16,2-8 1-16,-4-6 8 15,1-3-211-15</inkml:trace>
  <inkml:trace contextRef="#ctx0" brushRef="#br0" timeOffset="15406.19">6371 7103 737 0,'13'-2'343'0,"10"-2"-125"16,25 4-121 0,17-1-15-16,26 3-24 15,7-2-12-15,-4 0-19 0,-7 1-6 0,-18-2-6 16,-12 1-1-1,-16-2-21-15,-10-4-41 16,-20-2-100-16,-10 1-89 16,-19 3-144-16</inkml:trace>
  <inkml:trace contextRef="#ctx0" brushRef="#br0" timeOffset="15575.13">6835 7095 236 0,'-5'4'173'0,"0"3"5"0,6 9-10 16,3 2 0-16,9 12 0 15,-4 5 1-15,-2 13-15 16,5 8-17-16,-12 6-33 16,0-2-19-16,-2-11-42 15,-4-9-11-15,3-13-10 16,3-5-3-16,1-5-19 16,0-4-47-16</inkml:trace>
  <inkml:trace contextRef="#ctx0" brushRef="#br0" timeOffset="15891.28">7090 7586 748 0,'18'-6'333'0,"21"-2"-162"15,4 5-38-15,-9 5-51 16,-6 6-19-16,-22 8 1 16,-12 3 1-16,-29 9-6 15,-9 5-3-15,-10 2-30 16,4-2-11-16,14-8-9 16,9-4-4-16,24-9-3 15,10 2-2-15,15-2 2 16,10-3 3-16,7-2 1 15,0-1 0-15,2-6-47 16,-2-3-116-16</inkml:trace>
  <inkml:trace contextRef="#ctx0" brushRef="#br0" timeOffset="16109.55">7538 7446 1015 0,'4'-2'476'16,"3"1"-172"-16,-1 3-80 16,1-1-90-16,-4 3-25 15,1-3-58-15,2 0-14 0,-6-2-136 16</inkml:trace>
  <inkml:trace contextRef="#ctx0" brushRef="#br0" timeOffset="16686.16">8180 7250 693 0,'-10'-5'354'0,"-19"-3"-119"15,-2 4-57 1,-7 11-102-16,-3 9-30 0,4 14-37 16,3 14-8-1,14 12-6-15,6 3-1 0,18-3 4 16,14-6 2-16,23-14 8 16,15-8 4-16,18-17 6 15,1-11 0-15,-11-10 70 16,-14-12 31-16,-25-13 54 15,-14-5 17-15,-24-19-52 16,-11-1-30-16,-22 4-63 16,-15 5-19-16,5 22-25 15,8 10-3-15,18 12-118 16,16 7-99-16</inkml:trace>
  <inkml:trace contextRef="#ctx0" brushRef="#br0" timeOffset="16857.83">8379 7650 1107 0,'-3'-4'510'0,"-1"-1"-235"0,0 3-164 15,4 0-52-15,0 2-138 16,0-2-151-16</inkml:trace>
  <inkml:trace contextRef="#ctx0" brushRef="#br0" timeOffset="17219.47">8929 7230 986 0,'-10'-12'464'0,"-13"-10"-198"0,-5 5-65 15,-3 12-111-15,0 6-39 16,-1 19-46-16,1 7-7 16,4 14-6-1,4 12 0-15,14 5 3 0,9 2 0 16,16-4 2-16,12-9 3 15,10-12 4-15,0-12 3 16,4-14 1-16,-7-8 5 16,-12-10 5-16,-5 0 7 0,-21-14 26 15,-11-4 8-15,-18-5 3 16,-11-5-8-16,-10 8-27 16,1 5-16-16,7 13-91 15,10 6-107-15</inkml:trace>
  <inkml:trace contextRef="#ctx0" brushRef="#br0" timeOffset="17510.97">9312 7303 868 0,'7'0'386'16,"8"0"-179"-16,14 3-93 16,4-2-18-16,16 1-22 0,1-2-14 15,5 2-27-15,-4 1-10 16,-10-3-10-16,-7 0-25 15,-15 0-121-15,-4 0-90 16</inkml:trace>
  <inkml:trace contextRef="#ctx0" brushRef="#br0" timeOffset="17697.55">9355 7497 527 0,'4'5'344'0,"6"4"-41"0,14-6-64 16,7 1-11-16,12-5-65 16,7 0-27-16,-1-2-53 0,-3 1-22 15,-6-2-34-15,-9 0-9 16,-9 4-309 0</inkml:trace>
  <inkml:trace contextRef="#ctx0" brushRef="#br0" timeOffset="18110.61">10195 7156 617 0,'-2'0'342'16,"1"-1"-46"-16,15 3-195 16,11 4-35-16,24-2-21 15,16 1 4-15,20 1-2 16,5-2-7-16,-2 3-10 16,-12-1-5-16,-22-5-13 15,-13 0-20-15,-22-2-126 16,-10-1-160-16</inkml:trace>
  <inkml:trace contextRef="#ctx0" brushRef="#br0" timeOffset="18283.71">10503 7197 462 0,'3'7'271'16,"2"9"-33"-16,3 4-37 15,-1 12-49-15,0 11-23 16,1 10-37-16,-3 7-16 15,-4-5-35-15,-1-4-15 16,1-12-8-16,4-3-60 16,1-6-266-16</inkml:trace>
  <inkml:trace contextRef="#ctx0" brushRef="#br0" timeOffset="18580.79">10639 7755 687 0,'9'-8'344'0,"12"-9"-109"15,2 1-52-15,-3-5-58 0,-1-2-16 16,-3 1-15-16,-2 1-9 16,-6 4-10-16,-5 6-2 15,-1 4-9-15,-2 3-10 16,1 6-29-16,-2-2-12 15,0 0-12 1,1 25 4-16,6 43 13 0,-3-26 5 16,5 3 5-1,-6-4 0-15,2-9-3 16,4-2-2-16,-7-17-1 16,-1-6 1-16,5-10-38 15</inkml:trace>
  <inkml:trace contextRef="#ctx0" brushRef="#br0" timeOffset="24207.77">11259 7488 730 0,'-1'-5'434'0,"-5"-7"-19"16,4 6-125-16,-3 2-101 0,2 2-51 15,3 2-86-15,0 0-30 16,0 0-69-16,0 0-107 16</inkml:trace>
  <inkml:trace contextRef="#ctx0" brushRef="#br0" timeOffset="24623.19">11769 7249 703 0,'-7'-9'371'0,"-7"-6"-102"16,-6 5-70-16,-5 13-109 16,-3 11-37-16,-4 18-51 0,2 13-9 15,8 20-10-15,12 0 3 16,20-1 10-1,13-10 1-15,19-19 6 16,6-8 3-16,12-20 7 0,-2-8 7 16,-4-20 22-1,-8-8 36-15,-24-17 58 16,-12-5 12-16,-25-15-10 0,-12-2-33 0,-12 12-65 16,-2 10-23-16,4 24-27 15,9 10 3 1,8 16-188-16,4 9-196 0</inkml:trace>
  <inkml:trace contextRef="#ctx0" brushRef="#br0" timeOffset="24855.16">12142 7555 1368 0,'-3'-4'589'0,"-2"2"-345"16,6 1-75-16,-1 1-111 16,0 0-32-16,0 0-6 15,0 0-78-15,5 1-355 16</inkml:trace>
  <inkml:trace contextRef="#ctx0" brushRef="#br0" timeOffset="25244.66">12283 7323 1243 0,'13'1'469'0,"22"8"-343"0,5 10-51 16,1 11-23-16,-1 3-4 16,-12 4-15-16,-6 0-6 15,-12-4-12-15,-5 0-5 0,-20-6-6 16,-5 0-3-16,-11-9-33 16,-4-4-18-16,6-10-39 15,-2-9-10-15,16-9-19 16,9-8-11-16,24-11 13 15,16-4 12-15,25-17 57 16,10-5 56-16,-9-2 117 16,-10 0 54-16,-32 9 63 15,-18 7-5-15,-34-3-44 16,-7 11-46-16,-20 12-57 16,-5 8-19-16,9 21-47 15,7 1-14-15,21 17-24 16,14 12-53-16,28 20-399 15</inkml:trace>
  <inkml:trace contextRef="#ctx0" brushRef="#br0" timeOffset="27556.45">13387 7329 517 0,'-18'-1'264'0,"-19"1"-58"16,6 1-25-16,11 0-22 15,9 1-20-15,20 2-34 16,16-1-17-16,35 2-44 16,19-2-6-16,19 2-21 15,3-4-5-15,1 1-1 16,-5-1 0-16,-14-2 5 15,-13-2 1-15,-29-3-23 16,-13-1-29-16,-23 0-85 16,-11 1-58-16,-22 4-141 15,-6 0-98 1</inkml:trace>
  <inkml:trace contextRef="#ctx0" brushRef="#br0" timeOffset="27744.43">13402 7486 506 0,'9'0'277'0,"7"-3"-47"0,25 1-84 16,11 2-20-16,18 0-23 16,8 3-23-16,1 3-33 15,-2-2-10-15,-10-1-25 16,-7-3-24-16,-18-5-93 15,-9 2-90-15</inkml:trace>
  <inkml:trace contextRef="#ctx0" brushRef="#br0" timeOffset="27980.29">13978 7225 541 0,'23'8'272'15,"14"4"-86"-15,3 11-62 16,-7 4 7-16,-9 9 15 0,-12 1 2 16,-11-5-24-16,-1-1-17 15,-5-8-27-15,-5-2 3 16,-6-1-4-16,-7-4-12 16,-14-1-23-16,-1 2-15 15,-6-3-128-15,6 6-300 16</inkml:trace>
  <inkml:trace contextRef="#ctx0" brushRef="#br0" timeOffset="28851.55">1878 8564 847 0,'7'1'345'0,"22"1"-196"16,13 4-30-16,24-2-31 0,14 0-14 16,15-2-37-16,4-2-12 15,-7 2-10-15,-11-2-1 16,-26 0-10 0,-11 0-25-16,-21-1-94 0,-9 4-69 15,-19 0-195-15</inkml:trace>
  <inkml:trace contextRef="#ctx0" brushRef="#br0" timeOffset="29089.41">1948 8659 410 0,'0'-1'267'15,"-2"-2"-17"-15,16 1-87 0,7 0-15 16,15 2-20-16,10 0-5 15,16-1-31-15,5 1-19 16,15-1-37-16,0 1-13 16,-13 1-11-16,-5-2-19 15,-21-3-55 1,-7 1-27-16,-12-3-72 0,-6 4-38 16,-8-5-168-1</inkml:trace>
  <inkml:trace contextRef="#ctx0" brushRef="#br0" timeOffset="29315.62">2487 8506 324 0,'0'-1'204'0,"4"-2"20"16,1 2-37-16,-5 1-40 16,8 0-21-16,22 4-43 15,36 8-12-15,-31 0 8 16,-7-1 1-16,-9 4-3 15,-5 0-4-15,-15 2-11 16,-7 3 4-16,-13-1 11 16,-5 3-2-16,-4 2-17 15,-1-1-14-15,8-3-25 16,1-3-21-16,9-7-327 16</inkml:trace>
  <inkml:trace contextRef="#ctx0" brushRef="#br0" timeOffset="32177.67">3635 8389 736 0,'-20'-1'357'0,"-21"2"-126"15,2 10-56-15,-7 10-73 16,2 2-29-16,8 16-39 16,5 5-15-16,22 7-9 15,12 9-2-15,17-4-2 16,8-3-1-16,13-8-4 16,7-8 2-16,9-15 1 15,3-12 4-15,-13-18 9 16,-12-8 47-16,-35-13 34 15,-18-2 8-15,-31 1 1 16,-9 2-47-16,1 7-35 16,3 5-10-1,22 7-40-15,11 2-67 0,22 5-280 0</inkml:trace>
  <inkml:trace contextRef="#ctx0" brushRef="#br0" timeOffset="32463.13">3724 8412 816 0,'-1'-2'384'16,"3"2"-149"-16,24 7-66 15,27-2-87-15,12 0 0 16,25-1-16 0,-7-16-9-16,1 14-24 0,-1-1-7 15,-17-1-13-15,-6 7-6 16,-28-11-17-16,-10-2-42 0,-17-1-115 16,-11-5-87-1</inkml:trace>
  <inkml:trace contextRef="#ctx0" brushRef="#br0" timeOffset="32635.15">4110 8401 88 0,'-10'9'134'0,"-10"10"81"16,4 5 30-16,12 0-8 15,0 1-23-15,9 12-38 16,1 1-11-16,5 8-29 16,4 1-20-16,-3-4-33 15,0-1-23-15,-1-8-29 16,-3-4-9-16,-1-9-80 15,1-6-126-15</inkml:trace>
  <inkml:trace contextRef="#ctx0" brushRef="#br0" timeOffset="32942.56">4356 8801 901 0,'10'-6'358'15,"19"-3"-217"-15,3 2-37 16,4 7-19-16,-4 5-14 0,-13 6-34 16,-9 5-7-1,-18 10-5-15,-7 4-2 16,-22 8-2-16,-2 0-2 0,0-2-9 15,1-5 0-15,19-8 2 16,9-5 2 0,12-5 8-16,14-2 3 0,16-4 0 15,6-1-3-15,5-5-10 16,0-1-1-16,2-8-192 16</inkml:trace>
  <inkml:trace contextRef="#ctx0" brushRef="#br0" timeOffset="33218.24">4958 8708 1009 0,'16'-2'408'0,"26"0"-242"16,9 1-48-16,16 1-31 15,-2 1-22 1,-8 3-37-16,-3 1-13 16,-14-1-82-16,-6-1-71 15</inkml:trace>
  <inkml:trace contextRef="#ctx0" brushRef="#br0" timeOffset="33353.77">5044 8849 796 0,'5'6'387'0,"11"7"-113"16,15 0-52-16,12-5-38 15,7-1-36-15,13-4-70 16,-2-3-25-16,0-1-202 15</inkml:trace>
  <inkml:trace contextRef="#ctx0" brushRef="#br0" timeOffset="36796.38">5769 8605 846 0,'-4'-6'383'0,"-7"-2"-188"0,10 7-56 16,18 10-72-16,15 11-30 15,19 14-33-15,7 3 7 0,3 6 1 16,-4 1-2-16,-15-3 4 16,-8 1-2-16,-20-8 0 15,-11-6 0-15,-23-12 2 16,-11-5-3-16,-15-9-13 15,1-4-3-15,5-9-9 16,10-6-3-16,18-10 1 16,7 0-4-16,21-11 0 15,13 0 3-15,22-4 24 16,12 3 16-16,8 8 18 16,-7 2 6-16,-26 7 46 15,-18 0 8-15,-37 3 9 16,-21-2-4-16,-29 8-58 15,-5 3-21-15,2 9-21 16,13 2-5-16,22 7-5 16,5 5-36-16,27 0-173 0,10 6-203 15</inkml:trace>
  <inkml:trace contextRef="#ctx0" brushRef="#br0" timeOffset="37099.13">6343 8560 619 0,'14'2'290'15,"9"1"-61"-15,26 0-141 16,14 2 6-16,24-4 16 0,7 0-9 16,-2 1-34-16,-9 2-11 15,-25-2-28-15,-16 4-9 16,-23-4-6 0,-6 0-9-16,-16 2-75 0,-8-2-75 15,-5 3-285-15</inkml:trace>
  <inkml:trace contextRef="#ctx0" brushRef="#br0" timeOffset="37236.81">6696 8605 409 0,'-6'3'282'0,"-4"4"-23"0,9 5-82 15,1 4-23-15,8 12-43 16,1 2-2-16,5 10-27 16,1 4-13-16,0 4-27 15,0 2-12-15,-2-7-13 16,-4-8-31-16,-6-9-281 15</inkml:trace>
  <inkml:trace contextRef="#ctx0" brushRef="#br0" timeOffset="37516.58">6884 9049 610 0,'4'-7'300'0,"7"-6"-95"16,-4-2-51-16,6-1-59 0,3 3-15 16,-6-2-22-16,6 4-1 15,-10 5-8 1,-4 5-7-16,-3 10-10 0,0 10-9 16,1 6 4-16,1 5 3 15,3 5 0-15,-4-5-3 16,1 0-10-16,1-5-3 15,3-8-3-15,3-3 1 16</inkml:trace>
  <inkml:trace contextRef="#ctx0" brushRef="#br0" timeOffset="37985.89">7617 8700 839 0,'-2'0'351'16,"3"0"-215"-16,16 2-32 16,30 4-48-16,9-2-11 15,24 3-9-15,8-1-9 16,6-1-15-16,1-1-4 16,-6-2 0-16,-15 1 0 15,-21-2 1-15,-13 0 0 16,-27 1-109-16,-4 2-71 15</inkml:trace>
  <inkml:trace contextRef="#ctx0" brushRef="#br0" timeOffset="38235.6">7798 8814 415 0,'-7'2'253'0,"-3"-2"-21"15,9 2-67-15,6 3-66 16,8-2-11-16,16 4-6 16,12 0-1-16,23-2-11 15,11-3-10-15,14 0-22 16,-3 2-8-16,-19-3-12 16,-8 1-4-16,-26-3 0 15,-8-2 1-15,-14-1-42 0,-6-3-44 16,-10-1-233-16</inkml:trace>
  <inkml:trace contextRef="#ctx0" brushRef="#br0" timeOffset="38423.51">8291 8653 555 0,'13'4'266'15,"17"5"-103"-15,3 6-38 16,-4 4-12-16,-8 0-4 0,-8 3 13 15,-11-1-5-15,-14 0-30 16,-3 3-11-16,-11-1-33 16,1-2-12-1,4-1-46-15,2-2-105 0</inkml:trace>
  <inkml:trace contextRef="#ctx0" brushRef="#br0" timeOffset="39129.66">9118 8595 651 0,'13'0'301'0,"9"-2"-102"0,24 0-101 15,14 0-8 1,18 0 1-16,8-3-7 16,14 4-22-16,-1 1-11 0,-17 1-21 15,-15 2-8 1,-31-1-6-16,-14-1-2 0,-16 0-105 15,-6-1-94-15</inkml:trace>
  <inkml:trace contextRef="#ctx0" brushRef="#br0" timeOffset="39332.06">9522 8588 504 0,'0'2'249'0,"0"6"-74"0,2 2-26 0,5 15-33 31,0 5-3-31,-2 10-4 16,0 11-6-16,-6 11-14 16,-2 0-16-16,-2-4-34 15,1-5-11-15,4-18-11 16,3-10-2-16,3-10 2 0,3-11-50 16</inkml:trace>
  <inkml:trace contextRef="#ctx0" brushRef="#br0" timeOffset="39667.71">9691 9162 613 0,'0'-2'314'0,"3"-1"-83"15,1-1-83-15,-4 2-61 16,0 1-10-16,18-3-2 16,29-15-13-16,-28 9-14 15,0-2-5-15,-11 0-6 16,2 5 4-16,-4 4 3 16,-6 3-6-16,0 6-11 15,-1-6-9-15,0 0-13 16,-2 13 3-16,0 41-1 15,2-27-1-15,3 1 1 0,0-1-1 16,4-4 0-16,-1-6 1 16,1-7-31-16,6-5-74 15</inkml:trace>
  <inkml:trace contextRef="#ctx0" brushRef="#br0" timeOffset="39988.12">10229 8870 814 0,'5'2'348'16,"17"1"-179"-16,6 0-29 15,7 1-38-15,9-1-23 16,4 1-39-16,0-3-12 16,-6-1-15-16,-7-3-2 15,-9 0-55-15,-4 3-52 16,-13 1-179-16</inkml:trace>
  <inkml:trace contextRef="#ctx0" brushRef="#br0" timeOffset="40240.26">10237 9068 647 0,'5'0'311'0,"12"2"-104"15,1 2-22-15,15 1-36 0,9 1-21 16,5-2-39-16,5-4-22 16,-8-4-27-16,-7 4-9 15,-14-6 2-15,-8 2-55 16</inkml:trace>
  <inkml:trace contextRef="#ctx0" brushRef="#br0" timeOffset="41154.45">11076 9012 538 0,'-4'1'272'16,"-1"-1"-90"-16,16 4-96 0,16-2-10 16,23 1-16-16,16 0 6 15,28-4 4-15,12-1 9 16,16-1 4-16,2-1-6 15,-6 2-19-15,-14-5-16 16,-28-2-15-16,-16 1-37 16,-36-6-192-16</inkml:trace>
  <inkml:trace contextRef="#ctx0" brushRef="#br0" timeOffset="41664.68">11257 8539 625 0,'-2'-7'312'0,"-1"-1"-102"16,10-3-102-16,7-2-35 16,16 3-19-16,10-1 1 15,11 8-12-15,9 4-4 0,-1 8-15 16,-10 3-9-1,-16-2-7-15,-17 3-2 0,-27-5 0 16,-9 3-2-16,-13 2-1 16,2 1 1-16,8 1-4 15,9-4-1-15,20 3-2 16,8-6-1-16,16 6 2 16,8 0 2-16,4 6-1 15,-4 0 1-15,-15 2 4 16,-12-1 4-16,-26-6 12 15,-15-1 2-15,-24-7 6 16,-6-3-2-16,7-1-12 16,13 0-59-16,27 5-314 15</inkml:trace>
  <inkml:trace contextRef="#ctx0" brushRef="#br0" timeOffset="42040.32">11460 9179 777 0,'-4'1'379'0,"-3"-1"-120"0,-4 11-130 16,-4 1-37-16,-1 10-22 0,2 4-12 16,11 1-24-16,7 6-10 15,12-9-7-15,-40-7 68 47,1 0-158-31,174-21-49-16,-99-7-251 0</inkml:trace>
  <inkml:trace contextRef="#ctx0" brushRef="#br0" timeOffset="42205.14">11644 9253 623 0,'-1'3'305'0,"-2"9"-103"15,0 9-34-15,0 14-53 16,3 8-13-16,0 11-12 16,2-1-1-16,-2-7-11 15,0-4-10-15,3-10-27 16,-6-8-10-16,3-9-11 16,3-3-18-16</inkml:trace>
  <inkml:trace contextRef="#ctx0" brushRef="#br0" timeOffset="43084.61">12220 8508 710 0,'0'0'309'0,"3"5"-140"0,10-1-52 16,19 6-58-16,12-2 5 16,23 0-17-16,12 3-11 15,3-4-10-15,-7-1-3 16,-16-1-4-16,-12-5 0 16,-17-2-75-16,-6 0-70 15</inkml:trace>
  <inkml:trace contextRef="#ctx0" brushRef="#br0" timeOffset="43304.19">12530 8573 603 0,'-3'4'293'16,"0"8"-93"-16,-1 10-79 15,1 10-16-15,0 15-5 16,1 11-7-16,0 13-18 15,1 3-11-15,2-7-23 16,0-8-16-16,10-21-9 16,0-6-2-16,5-12-80 15,2-8-171-15</inkml:trace>
  <inkml:trace contextRef="#ctx0" brushRef="#br0" timeOffset="43702.06">12736 9096 704 0,'0'-2'332'0,"5"-4"-125"16,0-1-40-16,17 6-49 16,5 0-12-16,10-1-26 15,3 3-12-15,-6 2-27 16,-6 4-11-16,-17 7-4 16,-9 0 4-16,-15 6 5 15,-10 0-3-15,-7 2-11 16,-3 1-6-1,9-3-5 1,8-3-2-16,17-4 3 16,9-5 2-16,14-5 3 0,7-1 0 15,11-3-3-15,1-1-2 16,-3 0-4-16,-3 2-5 16,-10 0 0-16</inkml:trace>
  <inkml:trace contextRef="#ctx0" brushRef="#br0" timeOffset="44333.19">8853 8188 685 0,'0'-3'334'0,"1"6"-194"15,-4 14-30-15,10 53-101 16,0 27-27-16,7 40 19 16,5 41 5-16,-8 17 11 15,-9 5 6-15,-13 7 6 16,-7-32 2-16,-6-36-4 16,2-19-2-16,-1-31-244 15</inkml:trace>
  <inkml:trace contextRef="#ctx0" brushRef="#br0" timeOffset="45023.22">8784 8244 410 0,'-7'-6'221'15,"1"-2"-61"-15,6 1-73 0,21 7-77 16,15 2-13-16,39 0-1 16,24 0 5-16,63-3 35 15,40-5 19 1,68-2 10-16,37 0-2 0,56 1-26 16,22 4-18-1,22-1-10-15,3 1-1 0,-20 1 5 0,-28-3 17 16,-70 3 16-1,-45 2-1-15,-94 0 2 16,-42 2-12-16,-62 0-115 0,-33-2-262 0</inkml:trace>
  <inkml:trace contextRef="#ctx0" brushRef="#br0" timeOffset="45613.03">13204 8183 305 0,'2'-3'235'0,"4"0"15"16,-1 4-70-1,-5-1-86-15,1 13-29 0,11 83-17 16,-4-4 3-16,7 39-7 16,1 19-8-16,-1 21-10 15,-4-2-3-15,-7 4-3 16,-4-10-1-16,-6-33 0 16,0-11-2-1,2-33-3-15,-1-11 0 0,5-10-3 16,1-7-88-16</inkml:trace>
  <inkml:trace contextRef="#ctx0" brushRef="#br0" timeOffset="46216.33">8786 9864 457 0,'0'-5'231'0,"-1"0"-61"15,16 0-119-15,11 1-15 16,39 0 16-16,24-4 17 16,56-1 25-16,36-3-1 15,65-1-14-15,33 1-13 16,59 0-24-1,25 2-13-15,45 3-11 16,16 0 4-16,17 6 11 0,-10 1 2 0,-46 1 1 16,-41 2-6-1,-89 0-11-15,-45-2-2 0,-95-5 1 16,-30-4 8-16,-55-8-62 16,-25-1-91-16</inkml:trace>
  <inkml:trace contextRef="#ctx0" brushRef="#br0" timeOffset="60857.94">13834 9103 707 0,'-4'-5'420'16,"-4"-1"-50"-16,-2 0-102 16,-2 6-134-16,-1 1-49 15,4 2-62-15,7 4-67 0,5 0-272 16</inkml:trace>
  <inkml:trace contextRef="#ctx0" brushRef="#br0" timeOffset="61203.31">14286 9115 482 0,'4'-5'302'16,"7"-3"23"-16,8-8-180 0,5-11-14 16,7-13-12-1,1-11-4-15,-2-20-7 0,-6-5-2 16,-10-11-27-16,-2 5-20 16,-2 15-29-16,-5 11 0 15,0 26 12-15,-5 13 2 16,0 17-12-16,-4 13-15 15,4 17-23-15,5 10-4 16,9 15 4-16,3 8 2 16,6 19 2-16,-1 8 5 15,-3-7 4 1,2-4-2-16,-3-25-54 0,3-13-73 16,0-14-242-16</inkml:trace>
  <inkml:trace contextRef="#ctx0" brushRef="#br0" timeOffset="61333.24">14427 8913 687 0,'23'8'293'16,"18"3"-151"-16,4 6-95 0,0 0-5 15</inkml:trace>
  <inkml:trace contextRef="#ctx0" brushRef="#br0" timeOffset="61496.36">14177 8713 1002 0,'-1'2'377'0,"3"2"-287"0,8 8-60 16,9 11-51-16,15 3-15 15</inkml:trace>
  <inkml:trace contextRef="#ctx0" brushRef="#br0" timeOffset="61781.93">14775 9018 1021 0,'14'2'436'0,"9"0"-239"16,12-3-76-16,3 1-34 15,-1-7-28-15,-3 0-17 0,-9-6-15 16,-6-8 0-16,-13-3-3 16,-9-6-6-16,-12 3-14 15,-8 2-8-15,-11 9-18 16,1 10-6-16,-1 14-1 16,5 13 3-16,12 13 12 15,3 7 7-15,13 7 7 16,6 2 2-16,10-2 2 15,3-1-1-15,1-2-1 16,-4-4 23-16,1-1-178 16,-4-8-160-16</inkml:trace>
  <inkml:trace contextRef="#ctx0" brushRef="#br0" timeOffset="62072.06">15503 8926 715 0,'-10'8'356'15,"-19"11"-99"-15,-6 7-80 16,-13-2-74-16,-4 0-28 16,2-9-35-16,8-4-12 15,17-11-41-15,5-12-25 16,14-12-43-16,1-6-7 0,9-4 20 15,11 7 39 1,12 9 80-16,7 6 27 0,9 21 34 16,0 7-5-16,-2 15-32 15,-3 7-15-15,-8 2-19 16,-7-2 3-16,-5-6-263 16</inkml:trace>
  <inkml:trace contextRef="#ctx0" brushRef="#br0" timeOffset="62416.9">15963 8939 926 0,'17'8'409'15,"13"3"-178"-15,-6 13-133 16,-11 3-25-16,-13-3-15 16,-2 0-11-16,-4-1-19 15,1-8-5-15,7-2-7 16,-4-13-3-16,8-11-8 16,5-4-4-16,5-12-5 15,6-1-4-15,1 5 2 16,4 4 1-1,1 14 23-15,-3 6 13 0,-7 15 21 16,-8 9 5-16,-10 9-15 16,-3 3-10-16,1 0-106 0,4-3-293 15</inkml:trace>
  <inkml:trace contextRef="#ctx0" brushRef="#br0" timeOffset="62953.45">17006 8877 738 0,'0'-7'347'0,"-8"-9"-136"16,-4 5-40-16,-13 11-62 16,-3 3-35-16,-2 20-51 15,3 12-9-15,13 10-11 16,12 4-3-16,17-6 2 15,13-6 1-15,8-15 5 16,8-6 2-16,-9-12 7 16,-11-4 10-16,-14-10 15 0,-17-3 2 15,-18-4-9-15,-8-5-9 16,-15 6-16-16,2-4-55 16,14 12-301-1</inkml:trace>
  <inkml:trace contextRef="#ctx0" brushRef="#br0" timeOffset="63112.29">17116 8940 980 0,'8'-2'476'15,"10"2"-148"1,15 11-203-16,5 8-50 0,5 13-34 16,-1 4-11-16,-10 7-19 15,-2-2-41-15,-8-4-163 16,-1-8-108-16</inkml:trace>
  <inkml:trace contextRef="#ctx0" brushRef="#br0" timeOffset="63282.11">17425 8924 847 0,'-18'7'417'15,"-15"7"-159"-15,-13 24-99 0,-9 7-28 16,-8 9-57-16,5 3-17 15,11-2-36 1,12 4-8-16,6-5-80 0,6-8-125 16</inkml:trace>
  <inkml:trace contextRef="#ctx0" brushRef="#br0" timeOffset="63669.24">17748 8817 885 0,'-8'-6'382'16,"-12"-5"-213"-1,0 2-60-15,2 10-78 0,-1 6-23 16,8 9-19-16,4 3-4 15,14 4 5-15,10 1 8 16,12-6 3-16,3-1 4 16,-5-10 1-16,-6-1-3 15,-11-7 1-15,-7-4-4 16,-14 5-1-16,-12 1-2 16,-12 9 8-1,-4 1 9-15,8 4 5 0,4 0 1 16,17 5-6-1,7 0-3-15,14-1 1 16,6-2 1-16,11-2 3 16,2-4-3-16,0-7-26 15,1-2-52-15</inkml:trace>
  <inkml:trace contextRef="#ctx0" brushRef="#br0" timeOffset="63796.04">17810 8606 962 0,'-7'-9'465'0,"0"-7"-186"0,1 12-182 16,3 9-62-16,4 15-130 15,2 6-187-15</inkml:trace>
  <inkml:trace contextRef="#ctx0" brushRef="#br0" timeOffset="64080.96">18129 8872 1064 0,'-14'-11'447'16,"-17"-6"-270"-16,4 4-68 16,1 15-78-16,3 11-21 15,8 16-15-15,-1 4-2 16,16 8 1-16,5-1 0 15,8-12 1-15,9-3 2 16,-3-12 6-16,2-5 3 16,-4-6 11-16,-3-2 4 15,-10-9-1-15,-5-3-4 16,-10-3-46-16,-6-3-53 16,2-3-251-16</inkml:trace>
  <inkml:trace contextRef="#ctx0" brushRef="#br0" timeOffset="64334.46">18143 8896 508 0,'20'4'390'0,"13"4"33"16,-3 5-144-16,-2 4-46 0,-11 4-76 15,-7 0-32-15,-6-1-50 16,-5 0-15-16,-6-7-27 16,1-2-8-16,1-6-4 15,5-5-4-15,4-6-12 0,7-8-6 16,12-5-15-16,5-2-2 15,8 1 7-15,-5 5 6 16,-1 5 5 0,-5 9 0-16,-9 8 12 15,-4 10 11-15,-11 11 22 16,1-1 7-16,0 6-1 16,-2-6-12-16,0-2-14 0,0-4-27 15</inkml:trace>
  <inkml:trace contextRef="#ctx0" brushRef="#br0" timeOffset="68509.81">19437 9019 600 0,'1'-1'336'0,"-1"-4"-76"0,3-4-73 0,3-5-23 15,4-8-37-15,8-2-12 16,-2-15-12-16,1-10-2 16,4 0-12-1,-4 0-7-15,-3 18-17 16,-3 13-7-16,-12 18-30 0,-3 11-11 31,-1 34-19-31,0 13-10 0,9 20 9 16,1-2 3-16,13-10 23 15,4-9-82-15,1-19-218 16</inkml:trace>
  <inkml:trace contextRef="#ctx0" brushRef="#br0" timeOffset="68849.57">19663 8578 790 0,'-30'-10'407'0,"-21"-9"-112"16,-6 19-180-16,-1 5-48 15,-7 25-61-15,-3 14-11 16,3 26-9-16,11 16 4 16,28 12 8-16,16 0 3 15,31-10 5-15,14-6 2 16,29-16 1-16,12-7 1 15,19-22 1-15,6-15 1 16,1-32 43-16,2-16 26 16,-21-27 47-16,-16-9 32 15,-36-20 15-15,-21-14-19 16,-32-9-20-16,-16 5-44 0,-26 25-58 16,-8 18-11-16,5 29-31 15,11 10-41-15,29 18-130 16</inkml:trace>
  <inkml:trace contextRef="#ctx0" brushRef="#br0" timeOffset="70000.38">1844 10285 461 0,'-7'19'267'0,"-10"17"-42"16,6 21-95-16,11 5-32 16,6 2-41-16,10-5-16 15,20-21-12-15,5-8 3 16,10-24 19-16,-1-7 16 15,-11-21 28-15,-14-10 8 0,-12-17-6 16,-12-8-11-16,-19-15-23 16,-5-5-12-16,-32 2-9 15,-6 7-2-15,-1 24-8 16,-3 15-8-16,17 25-17 16,9 9-10-16,15 21-15 15,10 7 1-15,30 19 5 16,15 6 1-16,26-1-5 15,15 0-73-15,23-16-263 16</inkml:trace>
  <inkml:trace contextRef="#ctx0" brushRef="#br0" timeOffset="70263.54">2600 10514 918 0,'-10'6'366'16,"-5"9"-206"-16,-10 1-48 15,-1-1-27-15,-2 0-5 16,-6-2-28-16,1-6-12 16,-5-11-11-16,4-3 0 0,8-11-12 15,8 2-10-15,10-3-21 16,4-3-10-16,14 5-12 16,8 0-5-16,16 11 14 15,6 11 11-15,-2 12 31 16,-7 6 20-16,-6 5 15 15,1 2-2-15,-3 0-14 16,0 0-42-16</inkml:trace>
  <inkml:trace contextRef="#ctx0" brushRef="#br0" timeOffset="70659.69">3489 10581 766 0,'-7'-2'399'16,"-11"-9"-108"-16,-14-1-67 0,0 6-108 15,-4 4-41-15,8 12-67 16,5 4-18-16,13 12-6 15,10-4 0-15,12 0 16 16,10-1 7-16,10-6 6 16,5-5 1-16,-6-9 3 15,-3-1 2-15,-12-10 19 16,-9-8 16-16,-10-7 26 16,-5-1 6-16,-16-10-8 15,-2-5-13-15,-9-20-29 16,-3-11-12-16,13 1-22 15,9 4-9-15,18 22-26 16,12 9-23-16,14 14-78 0,7 11-72 16,8 11-206-16</inkml:trace>
  <inkml:trace contextRef="#ctx0" brushRef="#br0" timeOffset="71085.62">3579 10474 567 0,'-4'-2'365'0,"1"-3"-12"16,-3 7-102-16,5-2-119 15,0 3-45 1,-5 21-54-16,-4 33-5 15,17-29-10-15,8-1-3 16,5-7-2-16,7-6 1 16,2-5 0-16,1-3 2 15,0-9 2-15,-7-4 4 16,-5-9 3-16,-5-1-1 16,-12-2-2-16,0-1-5 0,-5 11-17 0,-7 2-7 31,4 9-11-31,1 8-1 0,6 0 6 15,3 4 6-15,16 1 7 16,4 0 0-16,12-2 6 0,1-4 1 16,-4-8 7-1,-4-1 7-15,-11-6 16 0,-3-4 4 0,-4-3 1 32,-5-5-7-32,-6-2-63 15,-2-1-83-15,-8-2-219 0</inkml:trace>
  <inkml:trace contextRef="#ctx0" brushRef="#br0" timeOffset="71221.57">3864 10354 880 0,'-5'-4'459'0,"-5"-4"-130"15,4 4-84 1,1 0-134-16,4 3-57 16,2 5-83-16,-1-4-82 15</inkml:trace>
  <inkml:trace contextRef="#ctx0" brushRef="#br0" timeOffset="71517.91">4337 10454 750 0,'-15'-7'385'0,"-18"-4"-120"15,1 6-76-15,-2 12-106 16,3 6-38-16,6 11-43 16,4 1-9-16,10 5-7 15,5 1 0-15,13-4 3 16,7-2 3-16,11-6 10 16,5-4 5-16,4-9 8 15,-4 0 4-15,-10-7 18 16,-7-2 28-16,-14-1 15 15,-6-5-2-15,-10 0-20 16,-1 3-44-16,3 0-173 16</inkml:trace>
  <inkml:trace contextRef="#ctx0" brushRef="#br0" timeOffset="72065.9">4608 10384 806 0,'-12'-4'389'0,"-10"3"-150"16,-2 4-76-16,5 13-94 15,8 8-30-15,8 4-33 16,8 4-5-16,10-7 1 15,8 1 3-15,8-11 4 16,-1-5 2-16,-3-5-3 16,-9-8-6-16,-10-2-4 15,-4-2-3-15,-8-3-2 0,-5 5 3 16,-11 1-2-16,-7 2-3 16,-1 5-5-16,-2 3-2 15,3 8-3 1,10 4 0-16,2 3 2 0,8 2 3 15,11 1 7-15,1-4 5 16,14-3 7-16,4-5 9 16,13-8 6-16,3-4 1 15,0-8 1-15,0-2-2 0,-3-6-1 16,-3-4 0-16,-6-2-3 16,-4-1 1-16,-14-2-4 15,-3-3 0-15,-7 7 24 16,-5 4 23-1,4 10 22-15,1 11 4 0,1 10-13 16,0 4-17 0,3 9-16-16,5 4-3 0,4 0-11 15,2-2-6-15,6-3-43 16,-2-10 20-16</inkml:trace>
  <inkml:trace contextRef="#ctx0" brushRef="#br0" timeOffset="72683.02">5377 10469 1017 0,'0'0'497'0,"1"1"-170"0,-1-2-78 16,-1 1-98-16,0-1-42 16,0 0-54-16,0 1-24 15,1 0-91-15,0 0-92 16</inkml:trace>
  <inkml:trace contextRef="#ctx0" brushRef="#br0" timeOffset="72950.42">5405 10646 1220 0,'-2'-2'530'0,"2"2"-262"16,-3-3-48-16,2 2-75 16,1 1-30-16,0 0-56 15,0 0-16-15,0 0-16 0,0 0-6 16,0 0-22-16,0 0-60 16</inkml:trace>
  <inkml:trace contextRef="#ctx0" brushRef="#br0" timeOffset="77440.81">1663 11453 224 0,'-5'1'178'0,"-2"3"62"0,6-1-20 0,8 4-16 15,8 1-5-15,23 0-33 16,9-3-18-16,31-5-38 15,11-4-21-15,12-7-32 16,6 3-19-16,-9 2-20 16,-6 0 1-16,-17 6-96 31,-15 1-67-31,-31 4-313 0</inkml:trace>
  <inkml:trace contextRef="#ctx0" brushRef="#br0" timeOffset="77619.62">2135 11508 683 0,'-3'7'265'15,"2"12"-150"-15,3 6-31 16,6 14 25-16,-1 6 0 0,1 9-18 0,-3 5-13 31,3-2-34-31,-4-4-8 16,2-4-7-16,1-9-25 15,-2-17-232-15</inkml:trace>
  <inkml:trace contextRef="#ctx0" brushRef="#br0" timeOffset="77906.17">2451 12038 909 0,'6'-7'378'0,"4"-8"-210"15,3-3-48-15,7-3-47 16,-3 2-17-16,-1 0-22 16,-1 9-3-16,-7 9-8 15,-2 6-2-15,0 16 0 0,1 8-3 16,-7 8 5-16,0 1 1 15,-1-1-8-15,-4-7-4 16,5-6 1-16,0-3 7 16,3-9-132-16</inkml:trace>
  <inkml:trace contextRef="#ctx0" brushRef="#br0" timeOffset="78652.14">2974 11783 985 0,'0'0'489'15,"-3"0"-136"-15,2 0-77 16,1 0-104-16,0-1-44 0,0 0-74 0,0 0-31 15,0 1-125-15,0 0-415 16</inkml:trace>
  <inkml:trace contextRef="#ctx0" brushRef="#br0" timeOffset="79680.68">3769 11660 412 0,'0'-1'287'0,"-1"-5"-36"16,-23 2-37-16,-6 4-29 0,-21 0-57 15,-8 2-18-15,15 6-50 16,3 0-23-16,16 4-38 16,8 0-16-16,9 3-14 15,12 6-4-15,15 5 7 16,18 4 8-16,17 5 15 16,3-2 5-16,2 0 6 15,-12-1 4-15,-25-3 3 16,-16-4 11-1,-27-4 24-15,-14-5 2 0,-19-7 8 16,0-6-9-16,3-6-22 16,10-5-15-1,19 1-108-15,10-2-81 16</inkml:trace>
  <inkml:trace contextRef="#ctx0" brushRef="#br0" timeOffset="79853.28">3922 11721 999 0,'-2'-4'469'0,"2"-1"-219"31,-5 5-88-31,4 13-105 16,-1 7-32-16,1 16-14 0,2 9-1 0,2 9-5 16,1 0 27-16,-2-10-167 15,-2-8-164-15</inkml:trace>
  <inkml:trace contextRef="#ctx0" brushRef="#br0" timeOffset="80015.34">3926 11484 1113 0,'0'-4'406'0,"0"0"-345"0,0 2-59 15,0 2-139-15,0 0-158 16</inkml:trace>
  <inkml:trace contextRef="#ctx0" brushRef="#br0" timeOffset="80251.26">4102 11805 736 0,'1'18'343'0,"3"17"-122"15,-4-2-50-15,-2-8-60 16,0-5-18-16,1-11-33 15,1-6 3-15,5-8 2 16,-1-10-2-16,8-13-17 16,3-4-18-16,10-4-22 15,1 2-6-15,11 8-9 16,-1 5-3-16,-1 12 13 16,0 9 6-16,-17 13 7 15,-5 11 8-15,-11 13-5 16,-2 3-2-16,-5 3 2 15,5-2 12-15</inkml:trace>
  <inkml:trace contextRef="#ctx0" brushRef="#br0" timeOffset="80789.06">4856 11353 700 0,'-19'4'359'0,"-23"-2"-64"16,-3 36-194-16,-4 13-26 15,5 20-23-15,14 17-10 0,17 2-18 16,14 5-4-1,21-2-2-15,10-10-1 16,20-19 2-16,9-12-3 16,14-22-26-16,1-7-68 15</inkml:trace>
  <inkml:trace contextRef="#ctx0" brushRef="#br0" timeOffset="81154.56">4922 11578 777 0,'11'-10'368'16,"8"-5"-137"-16,11 2-105 16,8 3-25-16,11 10-45 31,2 1-22-31,-4 12-29 15,-11-2-7-15,-28 5-6 16,-10 0 0-16,-18 4-1 16,-5 3 6-16,4-7 5 15,5-1-2-15,16-6-3 16,13-4-1-16,18-1-4 0,7-1 3 16,7 4 4-1,-4 4 2-15,-12 7 14 0,-11 1 4 16,-29 4 16-16,-14 5 3 15,-28-1-1-15,-6-1 0 16,1-5 8-16,11-5-64 16,23-4-266-16</inkml:trace>
  <inkml:trace contextRef="#ctx0" brushRef="#br0" timeOffset="81497.34">5404 11556 853 0,'16'3'350'16,"12"2"-210"-16,11-2-69 15,3 1-13-15,0-3-20 16,-3-3-10-16,-9 2-6 15,-7-1 0-15,-11-4 0 0,-8 4-5 16,-11 1-17 0,-4 1-8-16,-9 10-8 15,4 4 3-15,3 12 18 16,4 6 13-16,6 13 7 16,3 5 0-16,2 7-4 0,4 8-6 15,2-7-1-15,-1-8 4 16,4-20-1-16,-4-14-38 15,1-12-228-15</inkml:trace>
  <inkml:trace contextRef="#ctx0" brushRef="#br0" timeOffset="81661.01">5436 11805 876 0,'16'0'386'16,"7"-2"-161"-16,23 0-159 15,10-2-1-15,7 1-28 0,-1-2-1 16,-7 4-145-16,-9-1-183 16</inkml:trace>
  <inkml:trace contextRef="#ctx0" brushRef="#br0" timeOffset="81878.79">5918 11628 607 0,'-10'1'288'16,"-4"5"-121"0,6 5-91-16,3 2-18 0,9 5-25 15,0 0-3-15,16-2 18 16,7-3 20-16,5-11 25 16,0-3 11-16,-14-13 4 15,-4 0-7-15,-14-4-28 16,-3 1-18-1,-15 1-40-15,1 5-60 0,-6 6-213 16</inkml:trace>
  <inkml:trace contextRef="#ctx0" brushRef="#br0" timeOffset="82115.01">6060 11510 1193 0,'11'-3'501'0,"18"5"-280"32,12 11-74-32,7 16-52 0,2 12-16 0,-7 14-27 15,-12 9-19-15,-22 14-21 16,-12 3-6-16,-19-7-3 16,-3-9 0-1,-3-20-17-15,-2-10-39 16,5-13-140-16,0-4-39 0</inkml:trace>
  <inkml:trace contextRef="#ctx0" brushRef="#br0" timeOffset="82816.73">6840 11607 1024 0,'-1'-3'468'15,"2"3"-211"-15,-2 16-165 16,0 17-55-16,2 26-27 16,-4 8 3-16,5 16 4 15,0-4 0-15,8-9-4 0,2-16-76 16,-3-21-336-16</inkml:trace>
  <inkml:trace contextRef="#ctx0" brushRef="#br0" timeOffset="82977.42">6673 11872 894 0,'19'-2'415'16,"32"-5"-148"-16,11 6-125 0,8 1-71 16,5 1-18-1,-8 4-57-15,-9-1-96 0</inkml:trace>
  <inkml:trace contextRef="#ctx0" brushRef="#br0" timeOffset="83297.02">7345 11487 992 0,'16'-1'409'0,"32"-5"-235"0,13-2-35 16,23 4-37-16,5-2-25 15,-3 6-41-15,-10 0-11 16,-24 2-12-16,-7 0-17 0,-25 1-103 31,-9 1-43-31,-14 6-318 0</inkml:trace>
  <inkml:trace contextRef="#ctx0" brushRef="#br0" timeOffset="83457.65">7670 11607 594 0,'2'22'265'0,"2"29"-87"16,3 8-15-16,1 10-27 0,-1 2-20 15,1-5-58 1,2-6-16-16,2-23-74 0,-2-8-123 16</inkml:trace>
  <inkml:trace contextRef="#ctx0" brushRef="#br0" timeOffset="83746.88">7850 12058 831 0,'3'-7'412'0,"2"-8"-117"0,14 1-123 15,14 3-79-15,3 1-16 16,13 12-27-16,-4 3-13 15,-15 5-12-15,-7 6-8 16,-21 1-7-16,-10 5-6 16,-20 10-6-16,-10-3 2 15,-8 4 4-15,4-1 2 0,13-12 1 16,13-2 0-16,15-12 0 16,8-4 0-16,21-2-1 15,11-4 2-15,10 0-3 16,6 0 17-16,-6 4-126 15,-3 0-116-15</inkml:trace>
  <inkml:trace contextRef="#ctx0" brushRef="#br0" timeOffset="84418.36">8351 11872 1137 0,'-2'0'420'0,"0"1"-334"16,2 1-55-16,0-2-67 16,0 0-102-1</inkml:trace>
  <inkml:trace contextRef="#ctx0" brushRef="#br0" timeOffset="84700.85">8831 11762 762 0,'-5'-9'379'0,"-8"-7"-125"16,1 4-69-16,-14 1-81 16,4 4-26-16,-5 6-39 15,2 2-20-15,12 10-36 16,11 4-8-16,22 12-5 0,5 7 4 15,18 12 17-15,-2 4 6 16,0-4 13-16,-9-4 4 16,-22-9 6-16,-10-5 2 15,-24-5 4-15,-7-3 2 16,-8-12 11-16,-2-10-36 16,9-12-162-16</inkml:trace>
  <inkml:trace contextRef="#ctx0" brushRef="#br0" timeOffset="84879.54">9048 11790 830 0,'4'0'431'16,"2"3"-70"-16,-2 14-225 16,0 12-54-16,-4 12-29 15,0 3-20-15,-2 7-19 16,-1-8 0-16,-3-7-146 15,1 0-133-15</inkml:trace>
  <inkml:trace contextRef="#ctx0" brushRef="#br0" timeOffset="85238.34">9071 11597 1135 0,'-1'-8'493'0,"2"-3"-221"15,0 8-232-15,4 4-47 16,5 8-19-16,-1 3-2 0,2 8-101 16,0 5-67-16,0 9-178 15,1 4-5-15,5 4 139 16,3 4 126-16,3-3 282 16,-2-1 61-16,-1-1 63 15,-8-7-24-15,-7-7-63 16,-2-4-32-16,-4-9-62 15,1-8-19-15,0-3-17 16,3-7-8-16,-3 3-20 16,2-5-7-16,1-25-28 15,44-31-9-15,-28 34-6 0,5 8-6 16,1 13-8 0,1 9 5-16,-9 15 10 0,-7 10 7 15,-12 10 13-15,-8-3 0 16,8 0-6-16,2-9-12 15</inkml:trace>
  <inkml:trace contextRef="#ctx0" brushRef="#br0" timeOffset="85700.07">9996 11355 733 0,'-16'4'305'16,"-22"20"-177"-1,-6 20-47-15,5 29-23 0,5 13 10 16,19 19 17 0,13 4-3-16,19-3-12 15,12-8-8-15,27-29-17 16,11-20-8-16,15-21-100 16,1-12-75-16</inkml:trace>
  <inkml:trace contextRef="#ctx0" brushRef="#br0" timeOffset="86210.14">10467 11606 486 0,'9'-2'292'0,"10"-1"14"15,-12 1-81-15,-20 2-89 16,-10 1-31-16,-22 3-78 16,-3 3-18-16,-6-3-2 15,5 2-1-15,16-4-1 16,2 1-3-16,12 0-9 15,6 0-6-15,9 7-6 16,1-1 0-16,7 7 16 16,-1-2 8-16,5 2 17 15,3-1 8-15,-1-2 4 16,3 1 1-16,-2-5-3 0,7-2-2 0,2-5-9 16,1-1-5-16,9 4-7 15,1 0-5 1,6 10-6-16,2 3-1 15,-5 6-3-15,-8 2 0 16,-14 6 3-16,-12-2 4 0,-20 1 13 16,-13-2 4-16,-14-9 10 15,-4-5 3-15,0-16-3 16,6-5 7-16,14-2-96 16,9-1-64-16,15 7-340 15</inkml:trace>
  <inkml:trace contextRef="#ctx0" brushRef="#br0" timeOffset="86613.8">10562 11632 686 0,'14'-6'345'0,"12"-4"-131"0,6 6-65 16,6 1-17-16,-1 10-39 15,-4 0-11-15,-6 11-11 16,-5 3-10-16,-11 0-20 16,-9 3-11-16,-13 2-18 15,-3-2-5-15,-7 1 2 16,0-4 3-16,11-9-33 15,7-4-3-15,15-7-8 16,7-1-5-16,14 2 27 16,0 3 1-16,5 4-3 15,-2 5-1-15,-16 8 3 0,-12 3 5 32,-28 6 10-32,-11-2 4 0,-14-2 4 0,-2-7 1 15,11-9-63 1,6-6-83-16</inkml:trace>
  <inkml:trace contextRef="#ctx0" brushRef="#br0" timeOffset="86901.67">11096 11674 661 0,'-10'-4'336'32,"-5"-2"-89"-32,6 7-140 15,0 1-37-15,9 8-36 16,0 2-9-16,11 4-2 0,7 0 12 16,7-4 20-16,5-2 5 15,-2-10 8-15,-6-2 0 16,-11-10-6-16,-7-4-4 15,-12-3-20-15,-9-1-14 16,-8 5-19-16,0 5-35 16,7 8-214-16</inkml:trace>
  <inkml:trace contextRef="#ctx0" brushRef="#br0" timeOffset="87196.41">11245 11460 943 0,'11'0'430'15,"13"6"-177"-15,14 17-122 0,6 16-24 16,5 23-16-16,-1 9-13 15,-24 23-29-15,-13 2-17 16,-24-7-17-16,-17-6-7 16,-13-22-1-1,-4-10 0-15,6-8 0 0,4-5-14 16,18-13-104-16,5-8-108 16</inkml:trace>
  <inkml:trace contextRef="#ctx0" brushRef="#br0" timeOffset="87639.35">11754 11763 813 0,'10'3'352'16,"21"2"-148"-16,13-3-70 15,23 4-15-15,4-2-23 0,0 1-42 16,-10 0-18-16,-14-4-70 15,-10-1-64 1,-18 0-242-16</inkml:trace>
  <inkml:trace contextRef="#ctx0" brushRef="#br0" timeOffset="87855.28">11854 11958 865 0,'11'3'418'0,"20"5"-138"0,7-1-40 15,15 5-64-15,3-3-32 0,-3-3-63 32,-3-1-27-32,-16-6-31 15,-5 1 6-15,-15-13-170 16,11 13-126-16</inkml:trace>
  <inkml:trace contextRef="#ctx0" brushRef="#br0" timeOffset="91037.05">12731 11812 474 0,'12'-17'297'0,"5"-14"-27"0,6-11-58 15,-2-3-15-15,-6 3-27 16,-2 4-14-16,-11 13-22 16,-2 12-20-16,-5 12-41 0,-1 4-23 15,-5 12-46-15,3 8-7 16,3 20-3-16,1 5 3 15,10 29 11-15,3 7 4 16,6-6-2-16,2-3 1 16,5-33-56-1,-1-11-80-15</inkml:trace>
  <inkml:trace contextRef="#ctx0" brushRef="#br0" timeOffset="91609.45">13105 11727 571 0,'2'-18'322'15,"1"-15"-59"-15,12 2-107 16,10 5-18-16,3 4-17 16,3 8-15-16,10 13-34 15,0 4-19-15,6 24-39 16,-4 3-7-16,-20 8-3 15,-12 4 2-15,-35 4 0 0,-18 6 0 16,-14 4 2 0,-1-2 1-16,19-11 0 0,10-15-1 15,29-11 2-15,8-9-1 16,17-8 26-16,15-2 6 16,11-2 0-16,1-1-1 0,3 3-24 15,-3 1-10-15,-11-2-174 16</inkml:trace>
  <inkml:trace contextRef="#ctx0" brushRef="#br0" timeOffset="91991.88">13520 11645 989 0,'5'-8'450'0,"5"-5"-207"15,14 6-102-15,12 5-30 16,14 7-38-16,-1-3-17 16,8 12-27-16,-6 0-6 15,-15 1-13-15,-8 4-5 16,-27 3-5-16,-14 2-2 0,-21 10 0 15,-7 6 2-15,-4 9 3 16,4 3 0-16,9-3 0 16,2-10 0-1,18-10-2-15,6-6 2 16,16-12 4-16,13-1 3 0,10-10 3 16,13-4 2-16,13 0-4 15,0 0 0-15,-5 0 18 16,-9-2-52-16,-16 1 32 15</inkml:trace>
  <inkml:trace contextRef="#ctx0" brushRef="#br0" timeOffset="93055.29">11933 11181 449 0,'3'-5'280'0,"5"-8"2"0,4 3-42 16,6-1-58-16,3 2-27 16,1 5-59-1,-2 0-26-15,-9 4-42 0,-5-1-11 16,-6 3-5-16,-5 2 1 15,4-4 12-15,0 0 2 16,0 0 0 0,-1 0-5-16,1 0-11 0,0 0-1 15,0 0-3-15,0 0-1 16,0 0-1-16,-1 0-2 16,1 0-2-16,0 0-1 15,0 0 0-15,0 0 1 16,0 0 1-16,0 0-1 0,-1 0 2 15,1 0-1-15,0 0 0 16,0 0 1-16,0 0 0 16,0 0 1-16,-1 0 0 15,1 0-1 1,0 0-3-16,0 0-3 0,1 0-2 16,0 0-1-16,0 0-1 15,14 8 1-15,39 16 0 16,-27-18 1-16,-8 3-1 15,-7 4 0-15,-9 3-1 16,-7 0 0-16,-13 1 3 16,-1-1 1-16,-8-1 1 0,4-1 0 15,7-7-1-15,5-2 1 16,9-3-7-16,2-2-2 16,13 0 0-16,1-1-2 15,8 2 2-15,3 5 1 16,-3 2 2-16,-2 1 0 15,-10 4 3-15,-6 1 2 16,-16 3 3-16,-6 0 1 0,-14-2 6 16,-2-3-34-1,4-8-134-15,6-4-296 0</inkml:trace>
  <inkml:trace contextRef="#ctx0" brushRef="#br0" timeOffset="93558.65">12050 10993 558 0,'-21'-10'341'15,"-26"-2"-12"1,1 11-136-16,-8 12-102 0,4 11-34 15,8 9-42-15,4 7-9 16,20 16-11-16,7 6 0 16,11 12 2-16,5 2 3 0,20-4 3 15,9-6 3-15,25-20 6 16,15-14 3-16,11-23 8 16,-1-8 2-16,-10-22 8 15,-12-12 26-15,-25-17 58 16,-11-9 31-16,-28-16 34 15,-11-1-16-15,-19 2-52 16,-7 4-35 0,-3 19-49-16,4 14-18 15,6 17-107-15,6 12 413 16</inkml:trace>
  <inkml:trace contextRef="#ctx0" brushRef="#br0" timeOffset="124985.16">1746 12758 765 0,'-1'-4'341'16,"3"-4"-162"-16,9-1-58 16,21-4-53-16,14-2-19 15,18 4-21-15,4 4-11 16,-5 10-9-16,-10 6-2 16,-25 6-1-16,-7 4 4 0,-23 2 12 15,-11 2 3-15,-12 0 7 16,-4-4-2-16,6-5-5 15,3-7-2-15,15-6-12 16,3-2-8-16,17-2-12 16,5 0-5-16,11 8-1 15,6 3 5-15,-5 15 7 16,-3 7 5-16,-21 5 19 16,-12 4 5-16,-24-3 7 15,-7-9 0-15,-11-9-7 16,2-7-23-16</inkml:trace>
  <inkml:trace contextRef="#ctx0" brushRef="#br0" timeOffset="125222.46">1655 13177 1038 0,'37'0'448'0,"26"-2"-238"0,32 2-91 15,4 0-21-15,3 0-39 16,-3 2-19-16,-14-1-23 16,-8 2-6-16,-23 0-141 15,-11 1-373-15</inkml:trace>
  <inkml:trace contextRef="#ctx0" brushRef="#br0" timeOffset="125490.05">1882 13395 927 0,'0'2'372'0,"-2"8"-203"0,2 2-59 16,0 7-21-16,-2 7 0 15,2 4-31-15,4 5-13 0,5-6-18 16,5-6-11 0,11-5-10-16,2-10-3 0,6-1 6 15,1-7-35 1,-3-9-157-16,-4-8-180 0</inkml:trace>
  <inkml:trace contextRef="#ctx0" brushRef="#br0" timeOffset="125632.52">2123 13386 902 0,'-5'-1'421'0,"-5"2"-177"16,2 14-58-16,2 10-72 0,6 12-29 16,5 8-34-1,5 1-14-15,5 0-14 16,-4-4-6-16,1-3-4 15,-3-5-2-15,3-7-61 0,2-4-13 16</inkml:trace>
  <inkml:trace contextRef="#ctx0" brushRef="#br0" timeOffset="125981.18">2526 12897 991 0,'6'0'385'16,"7"-1"-244"-16,16 0-35 16,25 0-22-16,9-2 1 0,25-1-13 15,-3-1-10-15,-10 3-17 16,-7-4-8-16,-16 3-22 16,-5-3-16-1,-12 1-97-15,-10 2-47 0,-21 0-116 16,-13 1-37-16,-19 1-102 15</inkml:trace>
  <inkml:trace contextRef="#ctx0" brushRef="#br0" timeOffset="126137.51">2912 12882 353 0,'-8'12'271'0,"-7"14"46"16,3 9-36-16,5 4-74 16,6 5-29-16,4 5-52 15,3 2-19-15,1 1-31 0,-3-4-19 16,-2-3-23-16,-2-5-10 15,2-8-27-15,4-5-105 16</inkml:trace>
  <inkml:trace contextRef="#ctx0" brushRef="#br0" timeOffset="126444.43">3020 13306 891 0,'3'-8'410'0,"9"-5"-129"16,10 2-113-16,8 4-68 15,5 7-6-15,-1 5-41 16,-11 4-18-16,-14 11 1 16,-12 2 2-16,-21 9 1 15,-4 2-1-15,-7-2-15 16,7-2-7-16,9-7-11 15,5-5-5-15,9-6-12 16,5 0-8-16,10-4-2 0,6-1 2 16,11 0 13-1,3-2 5-15,8 2 6 0,-2-1 2 16,-5-2 31-16,-1-4-98 16</inkml:trace>
  <inkml:trace contextRef="#ctx0" brushRef="#br0" timeOffset="127034.92">3898 13060 682 0,'-27'-1'355'0,"-29"2"-87"15,0-1-75-15,8 7-73 16,12 0-26-16,17-1-56 16,11 11-21-16,24 2-28 15,10 4 0-15,28 3 14 16,7-2 4-16,-5 2 2 16,2 1 1-16,-32-1 0 15,-13 2 5-15,-20-4 10 16,-19-2 3-16,-18-6 5 15,-8-4-1-15,-1-12-23 16,7-6-59-16,17-12-216 16,13-2-174-16</inkml:trace>
  <inkml:trace contextRef="#ctx0" brushRef="#br0" timeOffset="127176.51">4020 13116 761 0,'5'-3'436'0,"5"-1"-60"15,-5 4-87-15,-3 8-111 0,2 6-49 0,-2 8-71 16,-2 5-17-16,1 5-23 16,-1 1-6-16,0 2-83 15,5-4-102-15</inkml:trace>
  <inkml:trace contextRef="#ctx0" brushRef="#br0" timeOffset="127571.45">4054 12908 2176 0,'0'0'14'16,"2"-2"-15"-16,4 6 1 16,-6-4-16-16,0 0-55 0,9 16-33 15,45 39-49-15,-26-22-13 16,2-1 44-16,1 2 44 15,0 3 60-15,3 1 27 16,-6 2 53-16,-4-2 19 16,-13-3 30-16,-9-1 4 15,-3-4-19-15,-6-5-5 0,-2-10-11 16,0-6-8 0,2-13-15-16,2-10-12 0,10-9-30 15,8-8-13-15,10-3-17 16,5 4-3-16,7 8 8 15,-5 7 4 1,-5 15 5-16,-6 6 8 0,-9 11 17 16,-3 4 4-16,-3 7 5 15,-2 1-7-15,-2-5-33 32,1-3-58-32</inkml:trace>
  <inkml:trace contextRef="#ctx0" brushRef="#br0" timeOffset="128002.68">4940 12714 845 0,'-22'4'364'15,"-29"16"-192"-15,-7 15-44 16,12 38-51-16,7 13-7 16,24 15-11-16,15 5-10 0,20-8-13 15,13 1-8 1,15-13-16-16,5-10-6 0,7-29-70 15,3-15-84-15</inkml:trace>
  <inkml:trace contextRef="#ctx0" brushRef="#br0" timeOffset="128362.62">4966 13012 599 0,'1'-13'366'16,"6"-14"19"-16,7-1-217 16,13 9-79-16,8 4-15 15,11 14-20-15,4 6-20 16,-8 10-12-16,-9 4-1 16,-24 4 2-16,-13 2 0 15,-16 1-4-15,-7-2-3 16,5-6-7-16,9-4-14 0,20-8-16 15,13-5-2-15,20-1-7 16,10 2 11 0,2 9 9-16,-4 3 2 0,-16 6 11 15,-11 6 13 1,-25 5 18-16,-17 5 6 0,-24 2 0 16,-9-4-8-16,-3-8-9 15,6-13-22-15,22-13-126 16,7-5-340-1</inkml:trace>
  <inkml:trace contextRef="#ctx0" brushRef="#br0" timeOffset="128702.46">5425 12931 934 0,'10'3'356'15,"13"9"-222"-15,14 1-45 0,8 1 2 16,6 0-14-16,0-6-39 16,-3-6-13-16,-13-2-2 15,-8-10 2-15,-14 1 4 16,-8-3-1-16,-8 2-10 16,-3 5-6-16,-5 4-15 15,-5 1-6-15,-3 12-4 16,3 6 4-16,2 12 10 15,5 7 7-15,7 2 8 32,0 3 0-32,2 3-1 0,2 1-3 0,0 3-2 15,0 2-2 1,2-9-2-16,1-6 5 0,4-14-155 16</inkml:trace>
  <inkml:trace contextRef="#ctx0" brushRef="#br0" timeOffset="128869.37">5534 13213 763 0,'0'-1'397'0,"2"-3"-105"0,11 0-141 16,21 1-102-16,5 0-21 0,15 0-13 15,1 1-7-15,-3 0-66 31,-3 2-72-31</inkml:trace>
  <inkml:trace contextRef="#ctx0" brushRef="#br0" timeOffset="129073.89">6074 13016 947 0,'-11'-7'429'0,"-13"-6"-199"15,-2-1-58-15,2 10-92 16,4 4-35-16,9 13-54 15,6 3-12-15,8 8 0 0,6 0 2 16,4-9 12-16,5 0 6 16,-5-7 7-16,0-6 6 15,-5-4 13-15,-4-1 3 16,-2-8-76-16,-5-1-162 16</inkml:trace>
  <inkml:trace contextRef="#ctx0" brushRef="#br0" timeOffset="129270.28">6060 12789 1065 0,'11'0'499'15,"8"4"-180"-15,11 21-173 16,10 7-17-16,10 27-22 16,3 8-16-16,-8 3-21 15,-11-1-12-15,-20-10-27 16,-16-3-7-16,-18 2-12 15,-7 1 4-15,-10-2-75 16,1-5-55-16,2-15-187 16</inkml:trace>
  <inkml:trace contextRef="#ctx0" brushRef="#br0" timeOffset="129690.26">6859 13037 1121 0,'0'2'444'16,"3"16"-284"-16,4 9-68 0,-2 20-45 16,-1 6-6-16,1 11-16 15,-3-1-8-15,2-6-30 16,0-8-89-16</inkml:trace>
  <inkml:trace contextRef="#ctx0" brushRef="#br0" timeOffset="129848.75">6700 13237 1128 0,'1'0'484'16,"8"0"-227"-16,12 0-115 0,21 4-70 16,11-2-8-16,21-1-36 15,7 3 5-15,10-4-172 0</inkml:trace>
  <inkml:trace contextRef="#ctx0" brushRef="#br0" timeOffset="130124.43">7359 12883 715 0,'2'-1'366'0,"9"-2"-86"16,5 3-99-16,28 2-66 16,12 0-5-16,31 8-6 15,6-2-20-15,-3-1-27 16,-7 1-10-16,-23-8-21 16,-10 0-11-1,-22-5-55 1,-8 0-37-16,-20 1-120 0,-5 1-65 0,-17 1-125 15</inkml:trace>
  <inkml:trace contextRef="#ctx0" brushRef="#br0" timeOffset="130258.91">7773 12920 329 0,'-10'8'245'31,"-11"14"8"-31,2 2-29 0,10 10-63 16,2 5-28-16,7 7 1 0,7 4-6 0,2 12-26 15,3 5-13-15,-1-1-35 16,0-4-17-16,2-14-83 31,-2-11-118-31</inkml:trace>
  <inkml:trace contextRef="#ctx0" brushRef="#br0" timeOffset="130576">7872 13438 897 0,'8'-9'395'0,"21"-5"-170"16,2 1-51-16,16 13-27 0,2 5-19 16,-12 9-45-16,-3 6-15 15,-23 3-21-15,-10 4-4 16,-21 6-2-16,-9-2-3 15,-7-2-11-15,1-3-8 16,6-13-12-16,12 1-7 16,17-4-7-16,8-5 0 15,21 1-2-15,2-4 3 16,13-1 5-16,1-1 0 16,0 0 11-16,-2 2-62 0</inkml:trace>
  <inkml:trace contextRef="#ctx0" brushRef="#br0" timeOffset="131122.26">8736 13127 745 0,'-13'-5'356'16,"-8"0"-118"-16,-2 5-157 15,2 4-25-15,6 5-41 16,5 4-15-16,13-2-11 15,11 4-1-15,22 7 10 16,9 0 9-16,2 5 9 16,1 3 1-16,-20-2-3 15,-9 5 5-15,-20-1 17 16,-18-3 5-16,-14-4 9 16,-11-3-4-16,-7-14-15 15,2-4-3-15,8-16-31 0,10-6-38 16,27-7-125-16,8-1-79 15</inkml:trace>
  <inkml:trace contextRef="#ctx0" brushRef="#br0" timeOffset="131267.13">8897 13206 541 0,'14'-3'371'0,"9"-1"-30"0,-9 6-74 16,-2 7-44-16,-6 10-72 15,0 5-30-15,-1 10-41 16,-5 2-15-16,1-1-31 15,-1 1-12-15,-5-11-51 16,3-6-66-16</inkml:trace>
  <inkml:trace contextRef="#ctx0" brushRef="#br0" timeOffset="131637.14">9022 13016 1282 0,'-3'-4'476'0,"3"4"-381"16,1-2-58-16,-1 2-56 0,0 0-50 15,12 7-63-15,40 39-6 16,-27-14 11-16,1 2 42 0,1 7 68 16,-4 5 39-16,-4 2 67 15,-4-2 25-15,-14-6 48 16,0-4-9-16,-2-11-32 15,-4-4-16-15,5-12-35 16,-1-5-7-16,5-10-19 16,4-9-8-16,7-14-12 15,2-5-13-15,4-3-15 16,5 4-2 0,-4 14-4-16,0 11 4 15,-4 15 13-15,-4 8 7 0,-1 16 14 16,-4 5 0-1,-4 4-3-15,-3-1-4 0,-1-7-4 0</inkml:trace>
  <inkml:trace contextRef="#ctx0" brushRef="#br0" timeOffset="132140.25">9878 12759 685 0,'-14'12'310'16,"-15"13"-100"-16,-4 32-124 16,0 18 2-16,0 20 10 15,16 5 1-15,17 7-29 16,12-1-16-16,31-11-24 15,10-14-10-15,28-32-12 16,11-15-14-16</inkml:trace>
  <inkml:trace contextRef="#ctx0" brushRef="#br0" timeOffset="132641.61">10413 13018 802 0,'0'-4'411'0,"-2"2"-142"15,-10-3-60-15,-6 4-105 16,-10-1-48-16,-4 0-43 16,2 2-4-16,2 1-8 15,6 4-4-15,0 3-31 16,7 1-16-16,0 1-8 16,2 4 5-16,3 0 27 15,0 1 17-15,0 4 10 16,3-7 3-16,2 1 5 0,3-8 3 15,5-5 10 1,5 1-1-16,10-1 3 0,6 2-1 16,10 6-6-16,3 4 3 15,5 6 9-15,-3 4 1 16,-4 1 1 0,-8 0-2-16,-20 0-3 0,-10 1 1 15,-26 1 4-15,-6-1 1 16,-9-8-5-16,2-6-5 0,1-13-18 15,3-8-31-15,12-8-117 16,6-3-100 0</inkml:trace>
  <inkml:trace contextRef="#ctx0" brushRef="#br0" timeOffset="133050.1">10489 13041 824 0,'0'-4'371'16,"7"-11"-156"-16,8 3-57 16,17 5-49-16,9 1-17 15,4 9-30-15,2 1-10 16,-10 2-1-16,-7 2-3 15,-9 4-5-15,-12-2-7 16,-10 5-9-16,-5-1-5 0,-8-1-6 16,5 2-3-16,-3-5-13 31,9 0-11-31,9 0-8 0,3 0-3 0,8 3 7 16,3 2 6-16,-2 7 7 15,-1-1 1-15,-9 9-3 16,-10-1 3-1,-23 1 4-15,-12 0 4 0,-13-7 7 16,-4-7 0-16,6-9-39 16,6-7-42-16,20-8-148 15,12-3-240-15</inkml:trace>
  <inkml:trace contextRef="#ctx0" brushRef="#br0" timeOffset="133316.8">11021 13011 632 0,'0'-5'339'16,"-3"-6"-77"-16,2 3-47 0,-5 8-96 16,3 1-42-16,5 10-60 15,3-1-12-15,12 3 9 16,5-1 3-16,0-6 9 15,-4-1 6-15,-7-5 10 16,-9-6-1-16,-12-4-8 16,-9 0-23-16,-10-5-107 15,-1 3-170-15</inkml:trace>
  <inkml:trace contextRef="#ctx0" brushRef="#br0" timeOffset="133521.68">11225 12763 859 0,'7'-4'514'0,"6"-2"-3"0,-2 4-260 16,7 25-118-16,2 15-30 16,8 31-40-16,-1 13-12 15,-4 4-17-15,-9-3-7 16,-14-12-11-1,-5-7-4-15,-16-6-42 0,0-3-64 16,-3-10 19-16</inkml:trace>
  <inkml:trace contextRef="#ctx0" brushRef="#br0" timeOffset="134153.25">11845 13100 762 0,'6'-3'376'0,"4"-2"-80"0,21 4-203 15,8 1-35-15,22 2-19 16,5 4-7-16,-1-4-76 16,-8-2-103-16</inkml:trace>
  <inkml:trace contextRef="#ctx0" brushRef="#br0" timeOffset="134347.53">11936 13187 523 0,'-9'3'333'16,"-9"3"-14"-16,14 2-113 15,5 0-22-15,17-1-37 0,15-3-21 16,22-2-56-16,10-4-26 16,4-3-91-16,-2-3-142 15</inkml:trace>
  <inkml:trace contextRef="#ctx0" brushRef="#br0" timeOffset="134783.34">12708 13109 802 0,'7'-18'382'15,"7"-12"-162"-15,-7-8-48 16,2 4-8-16,-6 3-23 0,-3 1-11 16,2 16-31-16,-3 5-24 15,3 14-41-15,-2 8-17 16,-1 15-20-16,3 8-1 15,4 12 3-15,3 3-3 16,5 0 1-16,-2-1 2 16,-6-6-1-16,-2 0 1 15,-13-10-7-15,-4-3-3 0,-13-12-1 16,-1-5-4 0,-1-7 4-16,4-7 0 0,11-1 2 15,4-1 1 1,13-3-10-16,5 2-5 0,16-2-6 15,11 2 2-15,12 1 11 16,8 2 4-16,1 2-107 16,1 1-93-16</inkml:trace>
  <inkml:trace contextRef="#ctx0" brushRef="#br0" timeOffset="135199.84">13175 13011 806 0,'11'-11'406'0,"8"-9"-115"16,18 5-105-16,9 7-33 15,10 15-37-15,-1 10-24 16,-12 11-32-16,-11 8-3 16,-27-1-1-16,-15-1-1 15,-24 2-12-15,-8-3-5 16,-4-1-16-16,2-1-8 15,12-4-8-15,7-3-6 0,25-10-9 16,4-4-3 0,22-10 0-16,9-1 2 15,9-3 9-15,9-1-1 16,0 5-19-16,-1-1-50 16,-8 2-273-16</inkml:trace>
  <inkml:trace contextRef="#ctx0" brushRef="#br0" timeOffset="135722.26">13648 12989 760 0,'1'-3'352'15,"6"-11"-124"-15,6 3-60 16,18 4-47-16,6 0-16 0,13 9-32 15,1 7-16 1,-5 9-11-16,-5 6-3 16,-17 2-7-16,-9-2-2 0,-19 2-4 15,-9-4-2 1,-15 3-5-16,-4 4-3 0,-1 1-7 16,3-2-5-16,12-7-4 15,8-2-2-15,13-9 3 16,9-2 1-16,11-2 2 15,4-2 0-15,12 0-4 16,8-3 1-16,3 2 0 0,-1-2-1 16,-9-1-1-1,-6-2-2-15,-15-1-1 16,-2 1-1-16,-12 2-15 0,-4 1-3 16,-7 3-36-16,-4-1-31 15,1 0-123-15</inkml:trace>
  <inkml:trace contextRef="#ctx0" brushRef="#br0" timeOffset="143081.1">1704 14199 634 0,'-1'0'265'16,"1"-4"-154"-16,6 2-33 15,-6 1-23-15,22-6-13 16,55-10-1-16,-19 9 9 16,0 6 9-16,-4 2 2 0,-22 6-14 15,-15 6-8-15,-23 2-12 16,-8 5-6-16,-22 2-2 16,-4 0-2-16,1-8-3 15,8-2-1-15,22-10-13 16,11-1-5-1,26-5-10-15,11 2-6 16,13 4 10-16,4 7 6 0,-5 15 12 16,-9 4 12-16,-20 13 13 15,-20-1 7-15,-22 3 6 16,-12-2-4-16,-12-10-3 16,-1-7-17-16,1-11-159 15</inkml:trace>
  <inkml:trace contextRef="#ctx0" brushRef="#br0" timeOffset="143308.91">1621 14632 995 0,'15'0'417'15,"27"1"-200"-15,17 2-98 16,35-2-41 0,5-1-11-16,12 1-38 0,-4-1-14 15,-13 0-39-15,-5 0-61 16</inkml:trace>
  <inkml:trace contextRef="#ctx0" brushRef="#br0" timeOffset="143713.06">1914 14807 1050 0,'-5'5'407'0,"-4"12"-259"16,-5 8-47-16,1 10-11 0,0 6-6 16,7-3-29-16,6-1-14 0,16-12-18 15,5-8-3-15,10-8-5 32,5-7-8-32,-3-8-58 0,0-5-44 0,-6-8-101 15,-5-5-41-15,-7-7 17 16,-3-3 41-16,-7 4 164 15,-5 4 90 1,0 14 111-16,-2 4 18 0,1 13-41 16,1 8-33-16,0 15-63 15,3 8-14-15,1 5-22 16,-2 1-11 0,4-4-9-16,-3-5-2 15,0 0-36-15,6-3-72 16</inkml:trace>
  <inkml:trace contextRef="#ctx0" brushRef="#br0" timeOffset="144048.89">2556 14300 1177 0,'5'0'445'0,"20"0"-306"0,13-2-37 16,23 2-3-16,12 0-8 15,2-4-35-15,-4 2-14 16,-12 0-25-16,-13-3-26 16,-13 3-132-16,-9 0-114 15</inkml:trace>
  <inkml:trace contextRef="#ctx0" brushRef="#br0" timeOffset="144216.84">2805 14331 620 0,'0'14'397'0,"0"9"22"0,1 11-213 16,2 4-14-16,-3 8-40 15,2 0-28-15,1 1-47 16,2-3-20-16,5-8-32 16,1-3 0-16,2-7-178 15,0-6-88-15</inkml:trace>
  <inkml:trace contextRef="#ctx0" brushRef="#br0" timeOffset="144551.81">2998 14713 914 0,'4'-7'458'15,"9"-10"-115"-15,6 2-141 16,8 2-96-16,4 5-26 16,3 10-46-16,-4 4-12 15,-13 12-11-15,-9 3-1 16,-22 8 4-16,-9 9 0 0,-8 5 1 16,-4-1-3-16,9 0-7 15,4-8-5-15,9-12-3 16,4-5-5-1,9-14-2-15,4-3 2 0,9-6 1 16,6-4 4-16,13 1 1 16,3-3 0-16,3 3-44 15,2 3-61-15</inkml:trace>
  <inkml:trace contextRef="#ctx0" brushRef="#br0" timeOffset="144841.67">3560 14609 1277 0,'0'-2'575'15,"0"1"-255"-15,0 2-96 16,0-1-81-16,0 0-34 16,0 0-50-16,0 0-18 0,0 0-115 15</inkml:trace>
  <inkml:trace contextRef="#ctx0" brushRef="#br0" timeOffset="147575.68">4209 14243 732 0,'-10'-6'414'0,"-16"-1"-59"0,-8 5-92 16,-6 12-120-16,-2 12-44 15,5 23-66-15,14 12-18 16,15 17-11-16,11 0 0 16,15-8 1-16,6-10 1 15,21-21 2-15,13-10 2 0,12-21 4 16,2-12 5-16,-15-20 16 15,-11-6 23-15,-24-12 31 16,-11-1 6-16,-22-8-5 16,-14-1-23-16,-20 13-47 15,-8 2-18-15,2 25-23 16,7 5-31-16,22 13-136 16,11 7-96-16</inkml:trace>
  <inkml:trace contextRef="#ctx0" brushRef="#br0" timeOffset="147751.63">4512 14728 900 0,'-5'1'475'15,"3"-1"-113"-15,0-1-145 16,2 0-127-16,0 0-77 15,0-1-193-15</inkml:trace>
  <inkml:trace contextRef="#ctx0" brushRef="#br0" timeOffset="148082.55">5008 14315 1235 0,'-9'-4'515'0,"-18"-7"-308"15,1 4-68-15,4 15-83 0,-5 7-32 16,6 23-29-16,4 8-4 16,6 13 3-16,10 4 6 15,10-9 0-15,6-2 0 16,9-13 1-16,4-7-1 15,2-11 0 1,0-8 2-16,-3-12 11 16,-10-7 10-16,-11-10 18 0,-9-2 10 15,-13-1 5-15,-3 3-8 16,-4 7-21 0,1 4-7-16,3 5 396 15</inkml:trace>
  <inkml:trace contextRef="#ctx0" brushRef="#br0" timeOffset="148471.44">5679 14287 1031 0,'0'-4'526'15,"-2"-1"-194"-15,0 6-94 16,1-1-134-16,-1 25-54 0,2 56-24 16,7-21-5-1,4 2-4 1,1-3-3-16,1-8 9 16,-3-7-48-16,-4-11-147 0,-6-7-186 15</inkml:trace>
  <inkml:trace contextRef="#ctx0" brushRef="#br0" timeOffset="148620.31">5449 14557 1280 0,'4'3'547'16,"7"-3"-281"-16,8 0-86 0,26-2-60 15,14 0-23-15,24 2-41 16,6 0-19-16,-10 1-88 15,-8-3 431-15</inkml:trace>
  <inkml:trace contextRef="#ctx0" brushRef="#br0" timeOffset="149106.24">6360 14262 1048 0,'9'1'409'0,"18"0"-268"15,14 1-34-15,26-2-15 0,13 0-20 16,16-2-35-16,-5 1-10 16,-22 0-20-16,-12-1-43 15,-28 0-118-15,-3 0-116 0</inkml:trace>
  <inkml:trace contextRef="#ctx0" brushRef="#br0" timeOffset="149296.94">6662 14300 560 0,'-4'1'340'0,"-3"12"-9"15,3 5-86-15,4 18-94 16,0 15-10-16,2 4-25 15,1 2-19-15,0-8-26 16,1-5-18-16,6-8-19 16,0-4-62-16,6-8-190 15</inkml:trace>
  <inkml:trace contextRef="#ctx0" brushRef="#br0" timeOffset="149619.68">6870 14699 1169 0,'1'-6'522'0,"6"-4"-244"16,13 2-149-16,8 1-35 15,14 5-43 1,3 5-15-16,-8 9-21 0,-6 1-5 0,-24 9-3 31,-10 3 3-31,-20 3 2 0,-8 5 1 16,-3-2-1-16,4-2-1 15,12-9-6-15,5-5-1 16,4-11-8-16,6-4-6 16,9-8-3-16,8-1-1 0,17 2 5 0,3 3 3 15,5 5 0-15,-1 4 6 31,0 1-93-31,1 1-76 16</inkml:trace>
  <inkml:trace contextRef="#ctx0" brushRef="#br0" timeOffset="149871.79">7457 14630 1048 0,'4'0'568'0,"-3"-5"-92"16,1 3-269-16,-2 1-53 15,0 0-73-15,0 1-30 16,0 0-111-16,0 0 439 15</inkml:trace>
  <inkml:trace contextRef="#ctx0" brushRef="#br0" timeOffset="151112.56">7987 14362 925 0,'-11'-1'433'16,"-10"-1"-185"-16,-1 16-135 16,-2 11-48-16,7 18-51 15,3 5-13-15,10 9-4 16,7-4 2-16,15-4 3 15,10-5 4-15,20-17 4 16,15-11 4-16,6-21 9 16,-1-11 7-16,-14-15 52 15,-14-8 17-15,-22-6 26 16,-16-1 9-16,-30-6-39 16,-17 1-21-16,-19 7-40 15,-3 9-22-15,14 15-25 16,10 7-66-16,19 13-183 15</inkml:trace>
  <inkml:trace contextRef="#ctx0" brushRef="#br0" timeOffset="151298.24">8397 14758 811 0,'-4'0'466'16,"-3"-1"4"-16,7 0-371 0,0-1-81 0,0 1-280 15</inkml:trace>
  <inkml:trace contextRef="#ctx0" brushRef="#br0" timeOffset="151672.22">8428 14505 798 0,'3'-3'445'15,"12"-2"-36"-15,12 8-199 16,22 10-108-16,10 7-10 16,6 7-21-1,-3 4-13-15,-21-1-16 16,-16-3-12-16,-21 4-22 0,-11-2-8 0,-17-4-48 15,1-2-43-15,-9-12-97 16,1-9-63-16,8-9-74 16,6-8 28-16,20-14 111 15,13-6 92-15,23-10 197 16,8-1 55-16,6-6 54 16,-5 1-2-16,-10 6-16 15,-16 0-2 1,-24 10-16-16,-7 3-15 15,-30 13-41-15,-9 5-25 0,-19 14-46 16,-8 6-10-16,9 6-21 16,13 2-26-16,27 0-149 15</inkml:trace>
  <inkml:trace contextRef="#ctx0" brushRef="#br0" timeOffset="152063.84">9229 14464 1258 0,'10'1'488'16,"18"1"-325"-16,8 3-63 16,23 0-38-16,4-1-16 15,7 1-33-15,1-1-5 16,-16 1-124-16,-10-4-130 0</inkml:trace>
  <inkml:trace contextRef="#ctx0" brushRef="#br0" timeOffset="152243.63">9313 14600 990 0,'1'0'439'16,"15"3"-198"-16,9 2-60 16,25 0-63-16,10-2-34 15,14-1-42-15,-1-2-55 16</inkml:trace>
  <inkml:trace contextRef="#ctx0" brushRef="#br0" timeOffset="152633.71">10099 14534 604 0,'3'-17'374'15,"3"-27"17"-15,0-5-118 0,0 0-55 16,-1 2-27-16,-5 12-47 16,0 12-24-16,-2 14-54 15,-2 8-28-15,-1 12-35 0,3 8-10 16,2 18-1-16,4 10 8 15,7 7 1-15,0 3 1 16,-5-9-4 0,-4-5-3-16,-12-5-6 15,-5-6-6-15,-8-5-4 16,-1-6 2-16,1-9 8 16,6-4 6-16,12-3 4 0,5-5 0 15,17 0 1 1,8-3 1-16,14 0 4 0,6-1 0 0,2 2-20 31,-5 2-60-31</inkml:trace>
  <inkml:trace contextRef="#ctx0" brushRef="#br0" timeOffset="153200.78">10761 14519 522 0,'-21'-2'326'16,"-14"-3"-39"-16,-11-6-74 15,-6-10-12-15,4-16-62 0,9-7-40 16,21-10-52-16,13 0-28 16,26 8-40-16,12 7-5 15,18 18 11-15,0 8 6 16,0 19 17-16,-4 11 6 16,-11 14 3-16,-10 5 11 15,-27 15 16 1,-19 3 4-16,-28 7-6 0,-10 1-10 15,-6-9-15-15,8-6-6 16,23-19-8-16,13-6-2 16,35-9 3-16,14-6-1 15,17-6 5-15,12 1 0 0,-2 1-6 16,1 0-18 0,-1 4-128-16</inkml:trace>
  <inkml:trace contextRef="#ctx0" brushRef="#br0" timeOffset="153586.35">11009 14357 1238 0,'1'-15'487'0,"10"-19"-336"0,11 3-60 16,19 8-44-16,4 6-7 15,1 11-6-15,-3 7-4 16,-11 16-18-16,-8 5-8 16,-12 15-7-16,-10 5 1 15,-18 4 2-15,-9 5 0 16,-11 0 4-16,0 1 0 15,8-7-2 1,7-5 0-16,18-14 0 0,7-5 0 16,18-10 5-16,8-1 4 15,9-6 5-15,7-3 6 16,10-2 20-16,-1-5 1 0,-6 1 4 16,-6-3-18-16,-20 2 77 15</inkml:trace>
  <inkml:trace contextRef="#ctx0" brushRef="#br0" timeOffset="157084">11987 14361 554 0,'0'3'277'0,"5"-3"-69"0,10 0-8 0,32 0-2 16,14-2-14 0,24 2-43-16,15 4-24 0,9 2-48 15,-2-1-27-15,-22 1-61 16,-14-2-64-16,-30-7-214 16</inkml:trace>
  <inkml:trace contextRef="#ctx0" brushRef="#br0" timeOffset="157316.75">12179 14498 959 0,'5'-2'398'15,"11"0"-224"-15,12-2-32 0,29 2-36 16,14 0-9-16,19 1-35 16,-2-4-12-16,-14 4-41 15,-10-4-46-15,-21 1-108 16,-7 0-72 0</inkml:trace>
  <inkml:trace contextRef="#ctx0" brushRef="#br0" timeOffset="157543.36">12643 14254 734 0,'15'13'316'16,"22"13"-135"-16,3 5-37 16,-1 3 3-1,-2 0-2-15,-17 2-35 16,-17-6 2-16,-28 0-21 15,-12-2-13-15,-8-3-9 0,0 4-24 16,0-13-23-16,7-2-31 16,10-7-132-16,6-7-160 15</inkml:trace>
  <inkml:trace contextRef="#ctx0" brushRef="#br0" timeOffset="157859.84">13391 14101 1145 0,'14'-4'463'15,"33"4"-287"-15,12 0-39 16,12 0-50-16,7 4-27 0,-2 1-39 16,-7 2-8-1,-8-4-47-15,-9 2-62 16,-23-3-201-16</inkml:trace>
  <inkml:trace contextRef="#ctx0" brushRef="#br0" timeOffset="158048.92">13672 14157 498 0,'0'6'277'15,"-6"6"-45"-15,6 8-69 16,7 9-6-16,-4 13-11 15,9 9-12-15,-1 7-33 16,-4-3-16-16,3-4-38 16,-7-8-17-16,2-14-20 15,3-6-73-15,0-9-406 0</inkml:trace>
  <inkml:trace contextRef="#ctx0" brushRef="#br0" timeOffset="158423.23">13842 14614 920 0,'-1'-3'471'16,"1"-1"-136"-1,13-3-181-15,13-2-35 16,16 3-59-16,7 1-13 16,0 10-24-16,-4 4-5 15,-19 5-7-15,-12 3-1 16,-20 4 6-16,-10 6 0 0,-19 3 3 16,-3 2 1-16,-1-2-8 15,4-5-4-15,20-10-2 16,9-4 1-16,18-10 4 15,10-5 1-15,12-2 3 16,8-2-3-16,-2 1-5 16,-2 4-3-16,-13 0-8 15,-4 3-59-15</inkml:trace>
  <inkml:trace contextRef="#ctx0" brushRef="#br0" timeOffset="159577.93">14551 14313 1003 0,'10'-4'487'0,"9"2"-182"16,8-1-139-16,7 1-35 16,17 2-62-16,5-1-24 0,0 1-26 15,0 3-40 1,-22-2-151-16,-5 1-184 0</inkml:trace>
  <inkml:trace contextRef="#ctx0" brushRef="#br0" timeOffset="159743.13">14599 14483 1022 0,'8'0'468'16,"15"2"-174"-16,8-2-109 15,20 0-71-15,8 0-29 16,5-5-39-16,3 3-73 15</inkml:trace>
  <inkml:trace contextRef="#ctx0" brushRef="#br0" timeOffset="160361.76">15608 14216 767 0,'7'-9'403'0,"11"-5"-122"0,-7-3-117 16,-2-2-32-16,-7 0-63 15,-4-1-20-15,-9 4-32 16,-9 1-8-1,-11 6-1-15,-7 5-2 0,-7 8 3 16,3 7-3-16,12 9-14 16,8 2-6-16,19 3 2 15,8 3 2-15,20-3 11 16,1-4 4-16,10-8 5 16,1-8 3-16,-5-6 1 0,0-1-2 15,-10-2-5-15,0 6 0 16,-6 8 7-16,2 10 3 15,1 11 6-15,-3 3-2 16,-5 10-10-16,-10 1-5 16,-16-2-3-16,-10-3 0 15,-13-11 6-15,-3-5 3 16,-1-11 6-16,-1-11 2 0,6-14-15 16,7-7-22-16,15-10-72 15,10-2-40-15,20-4-151 16</inkml:trace>
  <inkml:trace contextRef="#ctx0" brushRef="#br0" timeOffset="160753.76">15774 14065 1000 0,'3'3'395'0,"13"8"-249"0,13 0-28 15,24 7-10-15,11-3-7 16,3-6-26-16,-6-1-10 16,-15-5-17-16,-9-3-12 15,-11-7-6 1,-4-3 0-16,-10-1-4 0,-9-3-3 15,-10 6-13 1,-5 0-5-16,-6 3-11 16,0 5-7-16,0 9-5 0,6 5 2 15,-3 14 10-15,6 7 5 16,2 15 5 0,-4 5 0-16,10 13-3 0,-2-3 1 15,5-6 1-15,3-11 0 16,0-20 1-16,5-4-9 15,-3-17-91-15,4-5-63 16</inkml:trace>
  <inkml:trace contextRef="#ctx0" brushRef="#br0" timeOffset="160939.37">15842 14419 868 0,'22'-4'498'0,"17"-1"-31"0,20 4-274 16,7 2-28-16,-1 4-55 16,-4 1-28-16,-9 1-40 15,-3 0-13-15,-12-3-133 16,-4-3-294-16</inkml:trace>
  <inkml:trace contextRef="#ctx0" brushRef="#br0" timeOffset="161300.32">16463 14595 1174 0,'-2'3'539'16,"-3"0"-215"-16,5-2-218 0,0-1-35 16,0 0-87-16,0 0-67 15</inkml:trace>
  <inkml:trace contextRef="#ctx0" brushRef="#br0" timeOffset="161712.99">17036 14178 819 0,'-4'-1'414'15,"-17"-6"-97"-15,-2 6-74 16,-20 7-83-16,-4 7-32 0,-3 20-70 0,3 8-21 0,14 18-28 16,10 2-4-1,20 5-2-15,14-5-1 0,23-12 1 16,12-12 2-16,14-17 2 15,0-7 1-15,-8-17 8 16,-10-4 6-16,-20-14 13 31,-11-8 13-31,-25-10 4 0,-13-3-1 0,-24 5-15 16,-13 5-16 0,0 19-3-1,5 10-82-15</inkml:trace>
  <inkml:trace contextRef="#ctx0" brushRef="#br0" timeOffset="162436.83">17487 14200 887 0,'2'2'390'0,"5"12"-184"16,-1 8-77-16,4 17-49 0,-5 13-18 15,-4 15-16-15,0-3-6 16,-1-5-9-16,5-9-4 15,0-19-10-15,-4-8 1 16,-1-14-1-16,0-6-18 16,-8-15-29-16,5-5-8 15,-8-17-4-15,-4-7 18 16,1-17 24-16,-3-8 12 16,5 1 24-16,1 4 10 15,9 21 27-15,4 10 5 0,6 15-7 16,4 4-5-16,7 10-22 15,4 8-8-15,13 13-14 16,5 8-4-16,12 9-3 16,6 3-2-16,-1 4-3 15,-8 1-2-15,-10-3-3 16,-7-6-1-16,-5-9 3 16,-3-9 3-16,-3-13 9 15,-3-6 5-15,-7-19 11 16,-2-9 3-16,0-18 31 15,-6-12 9-15,-7-12 6 16,3-1-3-16,-11 14-42 16,6 12-16-16,5 20-25 15,-5 8-15-15,4 12-155 0,1 7-27 16</inkml:trace>
  <inkml:trace contextRef="#ctx0" brushRef="#br0" timeOffset="163508.27">19035 14092 815 0,'-3'6'358'0,"-12"9"-163"15,-13 2-47-15,-29 8-40 0,-14 0-30 16,-16 2-47-16,2 2-12 16,23-4-8-16,12-2-4 15,31-5-11-15,12-4-4 16,26-4 10-16,15-4 21 16,24 7 42-16,13 4 12 15,11 12 3-15,-1 6-17 16,-18 3-31-1,-9-2-9-15,-16-8-6 0,-6-4-24 0,-4-12-55 16</inkml:trace>
  <inkml:trace contextRef="#ctx0" brushRef="#br0" timeOffset="163918.28">19528 14185 819 0,'5'-20'369'0,"5"-19"-162"0,-3 3-18 16,-3 11-24-16,-4 9-29 15,0 15-67-15,-6 6-39 16,5 17-48-16,-2 11-5 16,4 15 17-16,8 6 6 15,-1 7 7-15,4 3 2 16,-11-7 2-16,-7-4 0 0,-10-11 0 16,-5-7 1-16,0-17 2 15,4-6 1-15,6-9-4 16,3-4-6-16,9 1-5 15,8-1-5-15,11 1 1 16,12 5 4-16,6 0 1 16,3 0 4-16,3-2-5 15,-1-4-56-15</inkml:trace>
  <inkml:trace contextRef="#ctx0" brushRef="#br0" timeOffset="164289.36">20151 14179 646 0,'-4'-9'367'0,"-10"-13"-42"15,-3 1-77-15,-11 10-96 16,-3 3-41-16,-6 8-72 15,0 8-30-15,7 14-28 16,1 4-4-16,11 19-2 16,2 4 6-16,16 8 12 15,11 2 8-15,16-11 35 16,14-4 15-16,12-18 19 16,3-14 4-16,3-19-4 15,-5-10-1-15,-15-19-2 16,-10-5-4-16,-24-11-18 15,-9-2-10-15,-21-4-17 16,-3 5-8-16,0 18-56 16,6 8-67-16,7 20-229 15</inkml:trace>
  <inkml:trace contextRef="#ctx0" brushRef="#br0" timeOffset="164646.47">20625 14252 688 0,'-2'-12'414'16,"-3"-4"-62"-1,-17-1-114-15,-4 2-28 0,-8 6-79 16,-4 4-33-16,7 8-53 15,4 11-25 1,2 12-28-16,8 2-9 16,3 22-4-16,3 4 3 0,15 5 10 15,9-3 1-15,16-12 9 16,8-8 4-16,10-15 5 16,5-13 4-16,3-10 8 15,-3-11 3-15,-9-18 10 16,-10-7 2-16,-17-19-5 15,-8 1-5-15,-23-10-10 16,-8 4-45-16,-4 17-159 16</inkml:trace>
  <inkml:trace contextRef="#ctx0" brushRef="#br0" timeOffset="165306.11">21169 14117 938 0,'-4'-2'411'0,"-8"2"-235"15,3 9-72-15,1 20-64 16,3 10-24-16,5 17 12 15,4 5 1-15,4 4 3 16,2-3-1-16,1-18-7 16,0-8 1-16,-3-25 22 15,-2-12 6-15,-5-16 3 16,-3-15-3-16,-6-18-21 16,-2-8-8-16,0-13-9 0,0-5-2 15,5 0-4-15,-1 7-6 16,4 21-5-1,0 16 0-15,1 29-12 0,1 9 2 16,8 17 4 0,9 3-3-16,14 12 11 0,8 1 2 15,10 7 1-15,-4 4-1 16,-5-1 1-16,-4 1 0 16,-6-9 2-16,2-3 2 15,-4-20 8-15,-1-11 6 16,-1-20 11-16,0-14 3 15,1-9 15-15,-4-12 6 0,-11-15-4 16,-8-3-2-16,-9-2-25 16,-4 5-13-16,-2 16-31 15,1 10-59-15,6 20-442 16</inkml:trace>
  <inkml:trace contextRef="#ctx0" brushRef="#br0" timeOffset="165795.8">22954 13846 1022 0,'3'0'419'15,"12"11"-248"-15,-3 21-107 0,6 25-72 16,-1 10 8-16,-9 2 11 15,-6-1 14-15,-4-14 35 16,2-6 22-16,8-21 46 0,8-8 23 16,23-30-7-16,13-14-16 15,20-21-40-15,12-12-27 16,20-19-27-16,9-13-5 16,12-20-10-16,10 0-5 15,-16 18 2 1,-18 18 11-16,-34 38 9 15,-26 9 2-15,-29 16-14 0,-10 3-23 16,-12 8-16 0,-6 5-4-16,-9 3-51 15,-1 6-79-15</inkml:trace>
  <inkml:trace contextRef="#ctx0" brushRef="#br0" timeOffset="173800.36">2215 15842 632 0,'-22'-11'394'0,"-14"-10"-28"0,-17 0-128 16,-4 0-19-16,-11 1-61 16,-2 4-28-1,9 15-71-15,6 6-31 0,19 15-45 16,12 11-22-16,26 14-16 15,13 3 4-15,32 1 15 16,12-2 13-16,14-17 15 16,2-2 4-16,-13-14 4 15,-13-9 5-15,-24 1 10 16,-15-7 7-16,-26 5 1 16,-11 2 0-16,-29 0-7 15,-13 7-7-15,-5 4-6 16,3 4-3-16,20 8-14 15,18 1-7-15,22 5-6 16,12 3-2-16,23-3 5 16,11 1 5-16,24-14 3 15,4-7-6-15,5-14 2 16,-1-7 2-16,-9-13 10 0,-4-7 10 16,-12-4 9-16,-8-2 5 15,-18 3 2 1,-5 6 0-16,-10 12-6 15,-1 6-7-15,-6 19 0 0,-1 7-3 16,-5 8 4-16,-1 3 3 16,4-6-5-16,2-6-3 15,4-12-12-15,3-9-13 16,6-21-24-16,5-7-3 16,6-14 8-16,5 1 11 15,4 7 32-15,3 5 18 0,1 16 29 16,-1 4 8-1,-1 12 8-15,-8 10-6 0,-4 7-16 16,-1 7-7-16,-4 5-13 16,4 1-7-16,-11-5 5 15,3-3-59-15,3-8-189 16</inkml:trace>
  <inkml:trace contextRef="#ctx0" brushRef="#br0" timeOffset="173955.83">2695 16127 979 0,'-2'19'434'15,"0"11"-241"-15,1 11-79 16,1-1-29-16,2-5-41 16,2-7-71-16</inkml:trace>
  <inkml:trace contextRef="#ctx0" brushRef="#br0" timeOffset="174097.61">2625 15852 1148 0,'-2'-8'558'16,"-1"-6"-241"-16,1 15-180 0,1 8-57 16,5 13-75-16,3 6-63 15</inkml:trace>
  <inkml:trace contextRef="#ctx0" brushRef="#br0" timeOffset="174364.64">3035 16138 794 0,'-3'-2'375'0,"-5"-2"-127"15,-1 2-72-15,-2 12-61 16,-3 5-36-16,0 15-63 15,0 8-13-15,5 1-10 16,9 4-6-16,9-11 0 16,12-9 1-16,6-13 16 15,-2-12 18-15,-2-14 52 16,-3-4 23-16,-14-5 12 16,-2 2-10-16,-14 5-51 15,-6 5-33-15,-1 6-146 16,-3 5 81-16</inkml:trace>
  <inkml:trace contextRef="#ctx0" brushRef="#br0" timeOffset="174631.91">3309 16139 1204 0,'15'3'516'16,"14"8"-283"-16,-6 3-39 15,-9 6-59-15,-7 1-37 16,-7-1-46-16,-3-4-16 15,1-8-19-15,0-5-11 16,5-11-66-16,9-4-26 16,7-14-8-16,2-4 4 0,7 6 60 15,-5 1 31-15,-4 15 26 32,3 10 10-32,-8 14 31 0,-6 8 2 0,-3 11-1 31,-2 0-8-31,-8 2-28 0,5-3 3 0,5-11-175 15,-1-5-155 1</inkml:trace>
  <inkml:trace contextRef="#ctx0" brushRef="#br0" timeOffset="174804.75">3832 16185 1091 0,'10'6'467'16,"10"4"-247"-16,7 3-30 0,3 8-41 0,-4 1-29 15,-4 4-29 1,-9 4-9-16,-13-1-12 0,-3-1-1 16,-16-4-26-1,-5-6 0-15,-15-13-114 0</inkml:trace>
  <inkml:trace contextRef="#ctx0" brushRef="#br0" timeOffset="175565.66">4473 16332 1043 0,'5'11'438'0,"-5"16"-222"0,-6 7-63 15,-10 8-39-15,-8-5-2 16,0-6-369 0</inkml:trace>
  <inkml:trace contextRef="#ctx0" brushRef="#br0" timeOffset="175869.09">4995 15767 1051 0,'8'0'460'0,"8"0"-209"0,30 4-145 16,16 3-2-16,25-2-40 16,3-2-18-16,-12-2-27 15,-5-1-4 1,-24-3-56-16,-10-3-73 0,-8-1-256 15</inkml:trace>
  <inkml:trace contextRef="#ctx0" brushRef="#br0" timeOffset="176067.26">5312 15798 628 0,'-2'11'353'0,"0"9"-87"16,4 19-75-1,3 6-21-15,-1 8-45 16,-2 4-18-16,0-3-37 16,2-2-21-16,0-5-29 15,2-3-9-15,-3-11-64 16,1-4-84-16</inkml:trace>
  <inkml:trace contextRef="#ctx0" brushRef="#br0" timeOffset="176315.08">5456 16404 1055 0,'4'-6'450'0,"2"-4"-250"0,8-5-95 16,3-1-18-16,3-6-30 15,-1 2-8-15,0 5 3 16,-3 2 1-16,-4 10-7 15,-3 4-1-15,-6 13-7 16,-2 8-3-16,2 12 5 16,-3 4-7-16,0 1-12 15,0-2-7-15,1-8-34 16,2-5-69-16</inkml:trace>
  <inkml:trace contextRef="#ctx0" brushRef="#br0" timeOffset="176576">6094 16057 1285 0,'8'0'504'0,"14"-1"-314"16,12-1-99-16,11-2-39 16,2 3-13-16,-1-2-23 15,-8 3-47-15,-8 1-144 16,-7-1-129-16</inkml:trace>
  <inkml:trace contextRef="#ctx0" brushRef="#br0" timeOffset="176742.15">6090 16202 837 0,'-1'10'479'16,"-4"6"-63"-16,22-1-199 0,16-4-28 16,16-4-72-16,11-4-30 15,-2-6-46-15,-5 0-5 16,-16-5-337-16</inkml:trace>
  <inkml:trace contextRef="#ctx0" brushRef="#br0" timeOffset="177294.44">6825 15724 869 0,'3'-6'410'0,"5"-6"-131"15,7 1-119-15,15 8-73 16,3 2-20-16,17 5-43 15,0 5-6-15,-2 3-6 16,-10 1-4-16,-22 2-5 0,-12 2-1 16,-20 0 5-16,-8 3 2 15,-10-1 6-15,-1-4-1 16,14-4-5-16,8-4-10 16,15-3-10-16,10 2-3 15,15 4-2-15,7 4 12 16,11 4 4-16,-4 3 3 15,-12 6 4-15,-11-1 3 16,-25 2 10-16,-11-4 4 0,-19-8 4 16,-6-3-11-16,0-11-147 15,8 0-86-15</inkml:trace>
  <inkml:trace contextRef="#ctx0" brushRef="#br0" timeOffset="177515.03">6847 16154 1028 0,'-4'0'462'0,"17"8"-214"16,16 2-109-16,15-1 11 15,34 2-57-15,-4-10-25 16,9-1-40-16,-7-4-10 15,-12-1-76-15,-8 0-35 16,-11 1-183-16</inkml:trace>
  <inkml:trace contextRef="#ctx0" brushRef="#br0" timeOffset="177944.82">6979 16386 928 0,'-3'1'387'0,"-1"5"-209"16,1 6-48-16,-6 11-20 0,3 3 0 15,5 5-12 1,0-3-12-16,9-3-32 0,1-3-20 15,8-6-22 1,2-2-10-16,7-8-13 0,7-5-30 16,-1-7-82-16,3-4-57 15,-2-7-244-15,0-2-58 16,-2-1 112 0,-6 1 111-16,-7 0 377 0,-8 3 143 0,-10 3 75 15,-3 2-18-15,-7 11-83 16,1 4-31-16,-2 11-66 15,0 10-24 1,3 12-15-16,0 5-7 16,2 8-22-16,0 4-9 0,-1 2-24 15,2 0-12 1,2-9-74-16,4-4-97 16</inkml:trace>
  <inkml:trace contextRef="#ctx0" brushRef="#br0" timeOffset="178296.48">7723 15852 696 0,'-2'-1'387'0,"6"2"-64"16,6 1-139-16,25 7-94 0,7 1-6 15,24-3-9-15,11 1-20 0,12-4-31 16,4 0-10 0,-15-4-49-16,-13 0-62 15,-24-4-228-15</inkml:trace>
  <inkml:trace contextRef="#ctx0" brushRef="#br0" timeOffset="178471.36">7979 16002 762 0,'-4'18'401'16,"-1"18"-109"-16,1 12-77 15,2 9-20-15,2 7-52 16,0 2-34-16,3-5-57 16,1-5-22-16,4-16-25 15,6-10-68-15</inkml:trace>
  <inkml:trace contextRef="#ctx0" brushRef="#br0" timeOffset="178813.26">8174 16373 1259 0,'0'-7'499'0,"8"-6"-336"15,7 2-56-15,13 3-44 16,5 4-17-16,-3 8-17 16,3 7-4-16,-14 10-6 15,-5 7-5-15,-12 9 0 16,-11 2 0-16,-15 1-1 16,-7-2-2-16,-6-7-4 15,0-1-3 1,13-11-1-16,5-6-6 0,19-11-2 15,12-3-3-15,17-6 0 16,5 0 7-16,9 7 1 16,-7 0 4-16,-9 6 0 15,-6 2 0-15,-11-1 40 16,0-2-67-16</inkml:trace>
  <inkml:trace contextRef="#ctx0" brushRef="#br0" timeOffset="179524.06">8814 16130 882 0,'9'1'406'0,"5"1"-149"15,21 3-173-15,10-2-6 16,12 1-43-16,9-2-15 15,-5-1-96-15,-7-1-92 16</inkml:trace>
  <inkml:trace contextRef="#ctx0" brushRef="#br0" timeOffset="179716.48">8838 16251 628 0,'-1'4'356'16,"1"3"-58"-16,7 1-70 0,14-1-3 15,17-1-20 1,11-2-20-16,14-3-61 16,1-1-34-16,-5-3-49 15,-6-1-19-15,-11 3 145 16</inkml:trace>
  <inkml:trace contextRef="#ctx0" brushRef="#br0" timeOffset="183820.02">9570 15838 489 0,'0'-1'269'0,"12"6"-11"0,6-1-85 15,20 3-40 1,12 0-4-16,4-6-34 0,5-1-25 0,-5-2-28 16,-6-5-9-16,-14-3-3 15,-11-1 0-15,-16 0 2 16,-13 0 0 0,-11 4-8-1,-4 4-8-15,-7 11-11 0,1 8-5 16,5 20 0-16,5 8 4 15,7 11 1-15,6 5 3 16,5 1 2-16,3-1-3 16,6-8 0-16,1-3-1 15,3-13-2-15,-4-7 2 16,-1-15-21-16,-1-7-40 16</inkml:trace>
  <inkml:trace contextRef="#ctx0" brushRef="#br0" timeOffset="183969.45">9634 16104 755 0,'17'4'369'0,"28"-2"-83"16,9 3-112-16,15-3-67 16,3-1-21-16,0-1-89 15,-5 0-138-15</inkml:trace>
  <inkml:trace contextRef="#ctx0" brushRef="#br0" timeOffset="184412.47">10182 15881 854 0,'3'-11'383'0,"7"-9"-152"15,6-1-51-15,9 7-38 16,4 5-20-16,6 10-47 16,0 8-21-16,-3 8-23 15,-11 3-6-15,-20 8-2 16,-9 3-3-16,-20 1 1 15,-3 2-1-15,2-12-8 16,4-6-2-16,13-12-48 16,13 1-8-16,17-5-7 0,9 0-3 15,14 3 43-15,-1 1 5 16,3 8 3 0,-3 8 3-16,-13 3 8 15,-9 2 5-15,-23 1 16 16,-11 0 5-16,-21 2 0 15,-5-3 0-15,-4-10-6 0,5-8-3 0,11-14-9 16,5-5-38-16,17-7-99 16,3 3-70-16</inkml:trace>
  <inkml:trace contextRef="#ctx0" brushRef="#br0" timeOffset="184599.97">10704 16304 1051 0,'1'-1'556'16,"-4"-2"-87"-16,3 1-198 0,-1 2-132 16,0-1-43-16,0 0-152 0,0 0 347 15</inkml:trace>
  <inkml:trace contextRef="#ctx0" brushRef="#br0" timeOffset="185167.74">11296 16072 623 0,'-23'8'276'0,"-36"6"-123"15,-8-5-22-15,1-6-22 16,2-10-16-16,21-16-38 16,17-4-28-16,23-16-44 15,13 0-14-15,28-1 5 16,13 3 22-16,13 20 42 15,2 12 25-15,-7 28 19 16,-2 12-8-16,-14 17-7 16,-12 2-4-16,-31 1-8 15,-15-4-2-15,-22-7-14 16,-3 1-9-16,-5-11-9 16,1-7-1-16,8-14-10 0,11-9-10 15,25-9-18-15,13 0 3 16,14 0 42-1,6 5 20-15,2 4 29 16,2 4-1-16,6 8-36 16,0 2-10-16,4 0-52 0,0-4-63 15</inkml:trace>
  <inkml:trace contextRef="#ctx0" brushRef="#br0" timeOffset="185750.72">11874 15860 1145 0,'0'3'462'16,"3"7"-260"-16,4 25-130 16,0 10-28-16,5 14 3 15,-3 1-3-15,-2-2-4 16,0-3-3-16,-4-13-10 15,2-5-8-15,-2-22-1 16,-1-10 6-16,-2-16 3 16,-4-15 2-16,-5-14-5 15,-4-10-3-15,-4-9-3 16,0-4-1-16,6 2-3 16,5 12 1-16,7 21-1 15,6 13-2-15,7 30-3 0,6 10-6 16,11 17-2-1,5 8-1-15,13 2 1 0,2-1 1 16,0-2 0-16,-3-7 0 16,-13-14 0-16,-3-7-1 15,-8-21 11 1,-2-11 4-16,2-18 34 0,-7-9 6 16,-4-11 9-16,-9-5-2 15,-11-4-36-15,-5 3-6 0,-10 7-104 16,6 13-106-1</inkml:trace>
  <inkml:trace contextRef="#ctx0" brushRef="#br0" timeOffset="186215.24">13671 15789 762 0,'-1'0'388'16,"-5"-2"-138"-16,-27 10-113 16,-16 6-47-16,-25 12-44 15,-7 6-8-15,-1 6-13 16,9 3-7-16,18-9-9 15,17-2-4-15,19-11-5 16,7-8-5-16,15-5 22 16,12 4 17-16,13 1 37 15,9 2 22-15,24 8 4 16,4-3-10-16,15 4-27 0,-2 2-16 16,-16-6-46-16,-5 0-48 15</inkml:trace>
  <inkml:trace contextRef="#ctx0" brushRef="#br0" timeOffset="186658.12">14158 15845 991 0,'2'-23'461'15,"0"-22"-191"-15,4 27-111 0,0 8-46 16,-4 17-52-16,0 9-26 15,4 22-32-15,-1 10 1 16,3 11 1-16,-2 3 0 16,-9-9 1-16,-1-6 1 15,-10-10 1-15,-6-9 1 16,-6-9 2-16,-3-6 2 16,0-8-1-16,6-5-3 15,17-6-10-15,10 0-4 0,18 1 2 16,9 3 3-1,7 1 8-15,6 1 2 16,4 6-6-16,2-3-2 0,4 5-78 16,-5-1-74-16</inkml:trace>
  <inkml:trace contextRef="#ctx0" brushRef="#br0" timeOffset="186962.83">14774 15988 686 0,'-13'-14'412'0,"-21"-19"-5"16,1-1-165-16,0 5-101 0,2 3-39 15,6 13-61 1,-3 12-23-16,-1 14-26 0,3 10-2 16,6 20-1-16,10 3 0 15,16 8 5-15,12 0-1 16,13-10 4-16,-1-5 5 15,12-15 13-15,0-8 5 16,10-16 12-16,6-10 9 0,-9-13 8 16,-9-4 6-16,-22-7-1 15,-12-5-11-15,-18-9-17 16,-4-2-25-16,-5 7-108 16,4 8-65-1</inkml:trace>
  <inkml:trace contextRef="#ctx0" brushRef="#br0" timeOffset="187335.57">15193 16036 732 0,'-1'-10'420'16,"-5"-7"-41"-16,-7 1-186 0,1-1-29 16,-8 5-49-1,0 0-28-15,0 8-45 0,-2 5-15 0,-1 14-25 16,-2 3-6-16,0 11-3 31,3 6 1-31,8 2 0 16,10 5-2-16,13-1 0 0,8-3-3 0,16-10 1 15,2-8 6-15,7-17 7 16,4-8 7-16,-5-18 11 16,-3-3 6-1,-16-7 29-15,-12-1 6 16,-24-1 1-16,-13-7-9 0,-6 2-33 16,-5 1-25-1,8 9 263-15</inkml:trace>
  <inkml:trace contextRef="#ctx0" brushRef="#br0" timeOffset="187966.62">15787 15810 1023 0,'-2'-4'458'0,"0"-5"-233"0,-1 11-80 16,3 24-80-16,3 11-33 16,7 22-23-16,3 3-2 15,-1-1 0 1,-4-6 0-16,-7-8-3 0,-1-7 2 16,-2-12 0-16,2-4 1 15,0-16 11-15,0-8 4 16,0-14 5-16,1-5 2 15,-1-16-7-15,1-10-3 0,-2-20-2 16,-4-15 0 0,3-8-6-16,2 8-2 0,1 24 9 15,2 18 4-15,0 28 4 16,0 10 1-16,5 9-14 16,3 13-5-16,7 15-3 15,6 9-1-15,9 13-1 16,3 2 3-16,7-7 1 15,-1-5-1-15,-5-18 1 16,1-7-1-16,-8-17 4 16,0-4 4-16,-5-17 9 15,-5-10 2-15,-6-10 1 16,-2-14-3-16,-7-1-10 16,-7-5-3-16,-2 1-39 0,-3 6-49 15,-5 14-124-15,3 10-421 16</inkml:trace>
  <inkml:trace contextRef="#ctx0" brushRef="#br0" timeOffset="188486.22">17147 15719 631 0,'-1'30'281'0,"-3"23"-108"16,4 25-72-16,0 1 12 15,1-7-3-15,5-10-7 16,6-26-1-16,3-11 17 16,11-22 49-16,5-13 6 15,18-27-15-15,14-12-24 16,18-36-54-16,17-10-13 0,38-10-25 16,13-1-7-1,43 20-20-15,4 13-5 16,-30 20-2-16,-15 9-42 0</inkml:trace>
  <inkml:trace contextRef="#ctx0" brushRef="#br0" timeOffset="191838.77">1811 17826 722 0,'9'-16'358'16,"4"-16"-97"-16,9-17-124 0,4-15-4 0,-3-12-6 16,-7-4-5-1,-14-9-20-15,-4 1-13 0,-9 17-36 16,6 13-11-16,5 32-25 31,0 20-10-31,8 25-7 16,4 15-12-16,8 25-1 15,3 6 6-15,6 10 6 16,1-1 3-16,-1-6 2 16,1-2 0-16,-6-13-38 0,-2-4-51 15,-4-19-212-15</inkml:trace>
  <inkml:trace contextRef="#ctx0" brushRef="#br0" timeOffset="191988.8">1919 17574 919 0,'12'0'354'0,"22"0"-255"15,6 3-47-15,7 4-18 16,-2-2-33-16</inkml:trace>
  <inkml:trace contextRef="#ctx0" brushRef="#br0" timeOffset="192139.6">1611 17459 1275 0,'-4'-2'492'16,"-1"-3"-336"-16,8 6-152 0,-3-1-15 15,11 4-53-15,61 22-87 16</inkml:trace>
  <inkml:trace contextRef="#ctx0" brushRef="#br0" timeOffset="192438.62">2291 17647 976 0,'6'13'418'0,"8"7"-253"16,12 2-56-16,9-1 2 16,11-9-60-16,0-7-16 15,-6-12-10-15,-4-8 3 0,-8-9 9 16,-7-6 2-16,-11-3 7 16,-3 2 0-16,-12 8 9 15,-7 5-2-15,-1 15-4 16,-13 4-5-16,-7 6-21 15,10 8-6-15,2 9-16 16,11 3-5-16,16 12-5 16,6 2-1-16,8 2 4 0,3 5-18 15,7-3-100-15,-4-8-114 16</inkml:trace>
  <inkml:trace contextRef="#ctx0" brushRef="#br0" timeOffset="192708.45">3062 17555 1055 0,'-1'5'460'0,"-8"13"-179"15,-3 1-92-15,-18 13-38 16,-8 0-36-16,-15-8-74 16,-2-6-14-16,5-14-28 15,7-9-28-15,15-13-37 16,8-2-11-16,17-4 3 15,8 1 18-15,15 5 49 16,8 1 22 0,11 13 37-16,3 4 14 15,3 16-9-15,-3 9-12 0,-5 9-17 0,-5 3-6 16,-11-3-38-16,-1-4 8 16</inkml:trace>
  <inkml:trace contextRef="#ctx0" brushRef="#br0" timeOffset="193099.12">3955 17507 1171 0,'9'3'409'0,"12"3"-340"15,16 3-36-15,19-6 7 16,5 1-7-16,7-5-19 16,-7-5-14-16,-12-3-140 15,-11-2-164-15</inkml:trace>
  <inkml:trace contextRef="#ctx0" brushRef="#br0" timeOffset="193215.65">4117 17541 813 0,'-6'8'353'0,"-2"9"-170"16,5 4-64-16,11 3-53 16,7-1-19-16,9 4-31 0,5-6 6 15,3-3-148-15</inkml:trace>
  <inkml:trace contextRef="#ctx0" brushRef="#br0" timeOffset="193491.36">4711 17596 914 0,'-6'9'446'15,"-11"12"-148"-15,-6 2-54 0,-14 4-91 16,-2-4-41-16,1-13-60 15,-3-9-18-15,11-16-56 16,3-10-39-16,8-5-34 16,12-1-4-16,10 3 35 15,5 6 37-15,10 11 44 16,1 4 17-16,7 14 34 16,-2 9 3-16,5 13-5 15,5 4-7-15,1 1-24 16,5-2 28-16,-2-8-613 15</inkml:trace>
  <inkml:trace contextRef="#ctx0" brushRef="#br0" timeOffset="194010.18">5509 17511 895 0,'6'0'393'0,"13"9"-152"15,2 5-111-15,-7 14-24 0,-3-1-1 16,-18 8-22-16,-4 4-17 16,-4-3-27-16,3-2-12 15,5-14-16-15,3-8-2 16,4-23-24-16,2-7-8 0,13-12-8 15,1-3 0-15,8 6 21 16,-3 1 7-16,-5 6 6 16,0 4 4-16,-12 7 12 15,-4 6-2-15,-7 9-3 16,-5 6-2-16,4 10-13 16,-2 3-2-16,13 1-3 15,11 1-4 1,19-4-1-1,10-4 5-15,14-6-115 0,3-4-167 16</inkml:trace>
  <inkml:trace contextRef="#ctx0" brushRef="#br0" timeOffset="194276.76">6288 17585 868 0,'-6'1'408'0,"-9"7"-102"15,-11 6-93-15,-17 9-57 0,-6 1-27 16,-7-2-79-16,7-5-15 16,12-11-9-1,7-6-3-15,15-14-17 0,2-3-11 16,9-4-26-16,4-3-8 0,9 10-1 16,2 5 14-16,7 8 27 15,-1 9 18 1,1 13 28-16,5 4-1 0,-1 12-3 31,5 2-10-31,0 1-9 16,1-4-48-16,4-18-22 15</inkml:trace>
  <inkml:trace contextRef="#ctx0" brushRef="#br0" timeOffset="194592.14">6209 17454 1277 0,'6'-10'467'16,"21"-13"-370"-16,11-1-17 15,14 6 0-15,2 9-9 16,-6 20-2-16,-3 13 5 0,-6 19 20 16,-7 4-2-16,-11 8-18 15,-8 2-12-15,-8-1-34 16,-3-5-8-16,4-13-9 15,0-10-2-15,0-20 2 16,-2-8 2-16,-4-12-2 16,-4-4-1-16,-11-8-3 15,-7 1-6-15,-12 15-3 16,-5 8-2-16,-2 19-3 16,-2 8 0-16,0 6-19 15,4 1-44-15</inkml:trace>
  <inkml:trace contextRef="#ctx0" brushRef="#br0" timeOffset="195148.53">6871 17600 950 0,'0'4'340'16,"-5"10"-255"-16,6 5-22 16,2 11 11-16,1 3 2 15,6 0-25-15,-6-1-7 16,6-11-11 0,-1-6-3-16,5-13 2 0,9-6 1 15,5-12 3-15,-1-4-3 16,-2-3-2-1,-9-3-2-15,-9 3-4 0,-4 7-2 16,-5 9-10-16,-2 7-6 16,-1 11-1-16,-1 7 0 15,6 6 2-15,4 1 3 0,13-2-1 16,8-3 3 0,7-8 6-16,5-3 3 15,-1-9 4-15,-5-7 1 16,-10-4 5-16,-10 0-1 15,-13-4-31-15,-5 0-49 16,-9-5-181-16,0-1-198 16</inkml:trace>
  <inkml:trace contextRef="#ctx0" brushRef="#br0" timeOffset="195249.95">7135 17504 965 0,'-4'-9'538'16,"-8"-9"-138"-16,3 9-172 15,2 2-72-15,1 7-117 0,5 5-29 16,4 6-143-16,5 4-133 0</inkml:trace>
  <inkml:trace contextRef="#ctx0" brushRef="#br0" timeOffset="195573.01">7517 17639 821 0,'-9'-4'452'15,"-8"-1"-112"-15,-2-1-154 16,-1 7-41-16,4 7-93 0,8 4-35 16,1 11-29-16,5 4-4 15,8 7-2-15,4-1 5 16,17-2 4-16,2-6 5 16,4-12 9-16,-3-3 12 15,-6-18 60-15,-3-6 30 16,-11-13 26-16,-6-6 9 0,-9-6-36 15,-6-8-23 1,-8-8-23-16,2-4-19 0,8-10-32 16,9 0-9-16,16 9-15 15,2 8-9-15,2 27-67 16,-4 10-69-16,0 19-148 16</inkml:trace>
  <inkml:trace contextRef="#ctx0" brushRef="#br0" timeOffset="195754.38">7821 17572 980 0,'2'12'445'0,"0"7"-217"16,-1 13-112-16,6 1-18 15,-4 2-61-15,5 0-3 16,1-7-180-1,-4-8-133-15</inkml:trace>
  <inkml:trace contextRef="#ctx0" brushRef="#br0" timeOffset="196028.88">8175 17686 762 0,'-5'13'482'16,"-7"9"11"-16,-9 5-302 15,-5 5-45-15,-7-4-73 16,0-5-22-16,3-10-19 16,2-9-2-16,11-17-37 15,6-3-38-15,14-11-27 16,7-3-7-16,10-2 25 16,1 0 32-16,-2 7 36 15,2 7 14-15,-1 18 19 16,0 9 12-16,-1 14-4 15,-1 3-6-15,-1 11-17 16,0 1-10-16,2 0-37 16,4 2-50-16</inkml:trace>
  <inkml:trace contextRef="#ctx0" brushRef="#br0" timeOffset="196499.75">9208 17495 1310 0,'-23'10'481'16,"-19"4"-396"-16,10 10-43 0,27 11-38 15,15-3-8-15,29 4 4 16,12-4 3-16,9-7 11 15,-1-5 2 1,-14-13 3 0,-5-9 7-16,-19-19 21 15,-9-4 3-15,-15-15 6 16,-12-9-4-16,-9-22-13 16,-6-13-6-16,3-13-11 15,2 8-9-15,10 17-16 16,7 16-7-16,9 21-25 0,7 11-64 15,13 17-135-15,1 7-124 16</inkml:trace>
  <inkml:trace contextRef="#ctx0" brushRef="#br0" timeOffset="196889.41">9656 17413 798 0,'-14'0'344'0,"-10"0"-175"16,5 6-76-16,13 5-54 16,8 4-11-16,14 6-5 15,8 0 3-15,13 1 7 16,-2-3-3-16,0-6-8 15,-7-3-3-15,-13-6 2 16,-4 0 5-16,-8-3 6 16,-7 3-1-16,-15-4-6 15,-7 2-4-15,-12 2 14 16,2 0 8-16,6 10 9 16,7-2 1-16,16 6-18 0,7-1-2 15,18 1 13-15,7 0 8 16,14-5 12-1,4 0-2-15,-3-9-22 0,-1-4-9 16,-7-3-55-16,-5-12 9 16</inkml:trace>
  <inkml:trace contextRef="#ctx0" brushRef="#br0" timeOffset="197348.88">10652 17397 1112 0,'-10'15'427'0,"-3"10"-266"0,6 19-136 16,7 4 1-16,18 1 2 16,8-7 6-1,13-10 9-15,5-13 3 0,4-14-1 16,-1-10-5 0,-2-17-3-16,-6-7 3 0,-14-12 5 15,-12-5-4-15,-29-18-12 16,-15-1-10-16,-24-17-14 15,-7 0-3-15,-2 14-3 16,1 9 1-16,9 33-7 16,10 13-10-16,16 19-14 15,8 4-7-15,22 11 1 16,11 5 4-16,29 10-3 16,12 6-43-16,18 8-76 15,6 5-129-15</inkml:trace>
  <inkml:trace contextRef="#ctx0" brushRef="#br0" timeOffset="197569.68">11380 17616 686 0,'-10'8'384'15,"-15"9"-93"-15,-5 2-52 0,-10-4-115 16,-5-4-49-16,-6-11-43 16,-2-6-3-16,11-14-7 15,10-9-13-15,24-2-23 16,8-3-13-16,22 10-13 15,8 6 8-15,10 11 30 16,4 12 21 0,-6 15 65-16,-5 9 21 15,-7 9 7-15,-5-1-12 0,8 2-30 16,1-1-60-16</inkml:trace>
  <inkml:trace contextRef="#ctx0" brushRef="#br0" timeOffset="198214.28">12433 17371 694 0,'-24'-2'368'16,"-26"2"-80"-16,-3 6-87 16,12 17-96-16,3 6-33 15,16 11-54-15,9 6-15 16,13 0-9-16,11-2 2 15,14-10 8-15,8-6 2 16,17-14 6-16,2-6 4 0,-4-10 12 16,-7-8 8-16,-26-8 12 15,-12-2 2-15,-29-3-15 16,-13-5-11-16,-12 9-22 16,-3 1-26-16,15 6-125 15,11 3-158-15</inkml:trace>
  <inkml:trace contextRef="#ctx0" brushRef="#br0" timeOffset="198529.55">12515 17466 592 0,'7'3'314'0,"8"10"-37"16,1 8-155-16,1 3-52 0,-2-1-15 15,-5 2-10-15,-2-4 4 16,-6-3 5-16,-2 2 1 15,-6-8-12 1,-3-1-8-16,-2-10-4 0,1-2-7 16,1-11-12-16,3-7-9 15,8-8-12-15,6-10-3 16,15-3-2-16,3 1 3 16,4 6 18-16,-4 12 10 15,-3 18 19-15,-2 6 10 0,-4 19 6 16,-3 4 5-16,-2 13 3 15,-3-3-3 1,-6 4-21-16,3-3-12 0,-5-6-14 16,2-3-64-16,7-6-174 15</inkml:trace>
  <inkml:trace contextRef="#ctx0" brushRef="#br0" timeOffset="198834.36">13254 17471 829 0,'0'10'431'16,"-7"10"-157"-16,-2 10-87 15,-5-4-13-15,-13 3-83 16,0-3-28-16,-17-8-24 16,-1-2-8-16,1-13-11 0,1-5-6 15,13-12-36-15,7-5-14 16,11-1-17-16,8-5-3 15,15 2 20-15,10 2 3 16,11 2 18-16,4 12 13 16,5 14 23-16,-4 11 9 15,-2 9-2-15,-3 8-5 16,-8 2-10-16,-5-3 4 16,-7-3-121-16,-4-10-163 0</inkml:trace>
  <inkml:trace contextRef="#ctx0" brushRef="#br0" timeOffset="198975.48">13170 17210 1351 0,'3'2'525'16,"0"2"-327"-16,1 11-172 0,-1 4-15 15,3 8-166 1</inkml:trace>
  <inkml:trace contextRef="#ctx0" brushRef="#br0" timeOffset="199399.84">13713 17415 744 0,'-2'-8'420'16,"-2"-9"-97"-16,-5 10-114 15,-6 8-38-15,-15 16-85 16,-2 11-35-16,3 15-39 0,2 2-12 16,25-3-6-16,5 0-1 15,21-13 2 1,7-5 3-16,3-11 12 0,2-10 7 16,-12-10 21-1,-7-6 13-15,-15-5 3 16,-12 2-2-16,-19-1-21 15,-5 6-14-15,-8 7-8 16,5 2-57-16,20 7-488 16</inkml:trace>
  <inkml:trace contextRef="#ctx0" brushRef="#br0" timeOffset="199853.15">14139 17605 794 0,'0'-8'383'15,"-6"-10"-141"-15,-1-2-29 0,-11-2-58 16,-3 3-26-16,-9-1-48 16,-2 5-16-16,-3 13-45 15,3 3-16-15,7 12-11 16,2 5-2-16,11 8 0 15,6 1 1-15,16 2 0 16,5-5-2-16,11-9 5 16,5-4 1-16,4-14 8 15,2-5 3-15,-2-6 5 16,-8-5 4-16,-12 0 0 16,-1 3 0-16,-10 4-1 15,0 4-3-15,0 3-1 16,-5 6-1-16,-2 6-2 15,-2 4 0-15,4 11-2 16,2 1-3-16,8 1-3 16,8 1 2-16,5-9 1 0,2-4 6 15,3-11 11-15,-1-7 14 0,-4-10 21 16,-4-5 4 0,-11-3-3-16,-7 1-28 15,-6 4-134-15,-4 3-122 16</inkml:trace>
  <inkml:trace contextRef="#ctx0" brushRef="#br0" timeOffset="200138.29">14416 17527 1008 0,'8'-3'451'16,"10"0"-216"-16,2 3-29 15,0 14-53 1,-2 5-22-16,2 7-39 0,-3 5-18 16,-4 0-35-16,4-2-13 15,-6-10-7-15,4-8 3 16,4-12 15-16,-4-9 7 16,3-11 11-16,2-3 1 15,-5-7-9-15,0-1-8 16,-1 1-17-1,-7 0-19-15,-3 9-107 16,0 5-50-16</inkml:trace>
  <inkml:trace contextRef="#ctx0" brushRef="#br0" timeOffset="200437.48">15332 16696 1202 0,'8'-11'519'0,"6"-7"-294"16,-2 8-28-16,-8 25-82 15,0 15-45-15,0 33-41 16,2 21 2-16,1 11-3 16,1 6-3-16,-2-3-14 15,-3-7 17-15,-3-2-145 16,-3-8-188-16</inkml:trace>
  <inkml:trace contextRef="#ctx0" brushRef="#br0" timeOffset="200711.19">15346 17730 1000 0,'0'2'552'0,"1"3"-61"0,5-2-270 16,3 2 4-1,3 0-46-15,3-2-23 0,-2-3-39 16,-3 0-20-16,-2 0-33 16,-2 0-13-16,-5 0-21 15,-1 0-8-15,0 0-11 16,0 0-3-16,-1 0-10 0,0-1-705 16</inkml:trace>
</inkml:ink>
</file>

<file path=ppt/ink/ink7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8T08:11:44.614"/>
    </inkml:context>
    <inkml:brush xml:id="br0">
      <inkml:brushProperty name="width" value="0.05292" units="cm"/>
      <inkml:brushProperty name="height" value="0.05292" units="cm"/>
      <inkml:brushProperty name="color" value="#FF0000"/>
    </inkml:brush>
  </inkml:definitions>
  <inkml:trace contextRef="#ctx0" brushRef="#br0">20425 3340 955 0</inkml:trace>
  <inkml:trace contextRef="#ctx0" brushRef="#br0" timeOffset="-73816.92">19196 9021 505 0,'0'-4'306'0,"-5"-15"-10"0,-5 1-35 16,-11 0-63-16,-7-4-23 0,-10 9-55 16,-3 5-34-16,-10 5-45 31,-4 8-23-31,-3 16-35 15,3 6-5-15,12 21 0 16,12 9 3-16,24 12 19 16,14 9 0-16,25 1-1 15,17 0 1-15,21-19 1 0,8-13 1 16,16-28 3 0,1-15 33-16,-2-28 88 0,-15-22 35 15,-28-26 56-15,-27-11-6 16,-42-9-63-16,-20 1-31 15,-28 7-56-15,-2 11-29 16,9 26-35-16,10 18 9 0,25 29-161 16,9 16-187-16</inkml:trace>
  <inkml:trace contextRef="#ctx0" brushRef="#br0" timeOffset="-72706.92">21575 15128 832 0,'0'-12'355'15,"-8"-9"-177"-15,-8 0-30 16,-12 8-54-16,-4 0-22 16,-14 10-54-16,0 3-19 15,-6 9-21-15,3 12-2 0,15 19 7 16,6 13 5-16,22 21 19 15,9 7 2-15,21 4 0 16,9-8 0-16,16-14-1 16,3-12-1-16,12-24 8 15,7-10 6-15,5-21 103 16,4-12 51-16,-10-25 60 16,-14-14 28-16,-28-19-46 15,-23-11-42-15,-32 2-54 16,-19 8-34-16,-32 21-62 15,-7 11-14-15,1 22-103 16,4 4-188-16</inkml:trace>
  <inkml:trace contextRef="#ctx0" brushRef="#br0" timeOffset="-199593.66">19692 12261 798 0,'-27'10'370'16,"-19"10"-177"-16,-7 22-70 16,0 18-28-16,8 16-56 15,2 5-18-15,13 0-23 16,8-12-1-16,13-11-56 15,8-11-95-15</inkml:trace>
  <inkml:trace contextRef="#ctx0" brushRef="#br0" timeOffset="-199343.65">19256 12679 744 0,'0'5'344'16,"3"10"-114"-16,2 9-75 16,2 12-28-16,-1 8-14 15,4 3-36-15,0-3-8 16,6-9-6 0,5-10 18-16,5-23 42 0,6-9 12 15,-2-18-10-15,-4-4-20 16,3-7-59-16,-6 2-15 15,5 0-221-15</inkml:trace>
  <inkml:trace contextRef="#ctx0" brushRef="#br0" timeOffset="-198853.66">19974 11720 578 0,'0'-5'386'15,"-4"-3"0"-15,5 11-237 16,-2 8-46-16,0 21-74 16,2 13-9-1,0 21 15-15,1 4 5 0,0-4 3 16,0-8 0-16,-1-19-18 16,3-12-6-16,-3-14 4 15,-1-9-24-15,0-12-154 16,0-7-172-16</inkml:trace>
  <inkml:trace contextRef="#ctx0" brushRef="#br0" timeOffset="-198693.66">19986 11652 998 0,'14'-3'424'0,"20"-3"-257"16,8 2-38-16,18 3-74 0,-2 1-22 15,-4 1-17 1,-4 3 7-16,-15 5-134 0,-3-2-181 16</inkml:trace>
  <inkml:trace contextRef="#ctx0" brushRef="#br0" timeOffset="-198493.66">19969 11900 922 0,'4'2'393'0,"8"2"-199"16,13-1-53-16,15-4-40 16,11 0-33-16,6-1-45 15,0-2-101-15</inkml:trace>
  <inkml:trace contextRef="#ctx0" brushRef="#br0" timeOffset="-197933.65">20306 12184 496 0,'9'-5'289'0,"6"0"-53"0,1 0-80 15,-3-1-26-15,-2-2-42 16,0 1-12-16,-9-4-10 16,-2-1-6-16,-13 2-13 15,-6 1-10-15,-9 4-26 0,-1 5-10 0,0 0-12 16,5 6-5-16,8 7-4 16,3 0 1-1,9 5 6-15,2-4 1 16,6-2 3-16,6 0 2 15,7-7 5-15,2-2 2 16,0-3 3 0,-3-4 2-16,-2 1-8 15,-2 3-6-15,0 10 9 16,1 2 2-16,-2 9 17 16,-3 1 6-16,-3 2-5 15,-3 2-1-15,-10-2-1 16,-6-3 2-16,-9-4 5 0,-7-7 5 15,0-10-3-15,1-3-12 16,5-11-53-16,9-1-49 16,11-2-137-16,7 3-142 15</inkml:trace>
  <inkml:trace contextRef="#ctx0" brushRef="#br0" timeOffset="-197713.66">20414 12262 644 0,'1'-1'408'0,"6"1"17"16,6 8-219-16,7 3-104 16,7 5-26-16,-1 5-26 15,-3 1-12-15,0 4-19 16,-12-2-6-16,2-7-56 15,-2-4-83-15</inkml:trace>
  <inkml:trace contextRef="#ctx0" brushRef="#br0" timeOffset="-197553.66">20637 12233 1017 0,'-14'2'516'0,"-9"4"-163"16,-5 7-181-16,2 6-52 15,-4 11-71-15,2 4-18 0,5 4-21 16,0-1-4-16,8-8-62 16,0-5-94-16</inkml:trace>
  <inkml:trace contextRef="#ctx0" brushRef="#br0" timeOffset="-196343.66">15169 14774 663 0,'2'-6'375'0,"16"-4"9"15,14 2-255-15,26 9-84 16,16 8-6-16,10 22-19 16,2 12-5-16,-28 13 1 15,-7 7 1-15,-24-6 0 16,-14-7-2-16,2-12-132 15</inkml:trace>
  <inkml:trace contextRef="#ctx0" brushRef="#br0" timeOffset="-195943.66">15573 15054 639 0,'0'-3'391'0,"3"-3"0"16,2 7-279-16,-5-1-40 0,0 0-46 0,11 5-2 15,38 45-6-15,-27-28-2 16,4-3-2-16,2-8 29 31,5-11 30-31,-2-5 28 16,-2-14 49-16,-2-3-21 0,-8-4-26 0,-4-3-27 15,-7 3-86-15,-5 2-125 16</inkml:trace>
  <inkml:trace contextRef="#ctx0" brushRef="#br0" timeOffset="-195303.65">13722 14230 1019 0,'-6'3'426'16,"-6"13"-239"-1,3 13-85-15,2 27-46 0,6 6-19 16,1 10-17-16,1-2-7 15,6-14-3-15,-1-7-1 16,6-16-7-16,-1-10-49 16,4-16-196-1</inkml:trace>
  <inkml:trace contextRef="#ctx0" brushRef="#br0" timeOffset="-195133.65">13665 14198 962 0,'11'-7'438'0,"4"-7"-202"16,13 1-135-16,12 3-32 0,12 4-46 15,6 0-9-15,1 7-7 16,-4 6 1-16,-7 6-125 16,-10 3-180-16</inkml:trace>
  <inkml:trace contextRef="#ctx0" brushRef="#br0" timeOffset="-194943.65">13703 14380 1050 0,'0'0'392'0,"11"0"-285"16,8 0-72-16,19 4-27 15,10 2 2-15,8-1-70 16,3-2-281-16</inkml:trace>
  <inkml:trace contextRef="#ctx0" brushRef="#br0" timeOffset="-188613.65">13996 14703 160 0,'7'4'135'0,"6"3"33"0,-1-2-1 15,0-3-6-15,2-2-14 16,3-2-11-16,2-3-11 16,0-3-27-16,-5-4-5 15,-5-1-7-15,-4-2 0 16,-5-1-9-16,-2 1-9 16,-9 1-22-16,-3 1-13 15,-5 4-18-15,-9 3-10 16,-1 6-14-16,2 2-6 15,5 10-5-15,8-2-1 16,8 3 1-16,5 2 3 16,8-1 1-16,8 0 0 15,6-5 2-15,3-3 1 0,-1-9 7 16,-1-4 6 0,-10-8 5-16,-2 0 4 0,-3 3 2 15,-5-1 0-15,0 10-3 16,-1-1-9-16,0 9-11 15,-1-5-2-15,3 5-3 16,9 24 5-16,7 37 9 16,-15-23 7-16,-8-4 23 15,-5 2 12-15,-4-8 13 16,-8-7 1-16,-9-15-5 16,-1-14-7-16,-3-15-13 15,-6-12-10-15,13-2-57 16,7 3-64-16</inkml:trace>
  <inkml:trace contextRef="#ctx0" brushRef="#br0" timeOffset="-188053.66">14296 14825 367 0,'-2'-5'260'16,"-2"-4"42"-16,-2-3-106 15,-1 7-72-15,2-1-33 16,-2 7-62-16,1 8-22 16,4 10-26-16,2 4-5 15,9 2 7 1,4 3 5-16,9-11 9 0,3 0 3 0,1-6 5 16,0-10 4-16,-8-3 8 15,-2-7 4 1,-6-7 18-1,-4 0 9-15,-6-2 17 0,0 0 4 0,-5 5-10 16,-1 5-11-16,1 3-36 16,0 5-15-16,3 10-18 15,1 4-3-15,4 12 5 16,1 6 4-16,3 7 10 16,0 3 12-16,-10-2 32 15,-6-6 17 1,-10-2 36-16,-4-5 2 0,-5-8-6 15,1-2 12 1,-3-15 17-16,1-4-2 0,6-12-19 0,7-5-34 16,11 0-78-16,5-3-81 15</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44:25.531"/>
    </inkml:context>
    <inkml:brush xml:id="br0">
      <inkml:brushProperty name="width" value="0.05292" units="cm"/>
      <inkml:brushProperty name="height" value="0.05292" units="cm"/>
      <inkml:brushProperty name="color" value="#FF0000"/>
    </inkml:brush>
  </inkml:definitions>
  <inkml:trace contextRef="#ctx0" brushRef="#br0">1689 11166 490 0,'-1'0'273'0,"10"0"7"16,18 2-38-16,28-3-43 16,20-3-7-16,20 0-73 15,10 0-35-15,9 1-42 16,-1 2-12-16,-10 2-12 15,-16-7-2-15,-25 2-11 16,-16-1-26-16,-24-6-127 16,-7 2-79-16</inkml:trace>
  <inkml:trace contextRef="#ctx0" brushRef="#br0" timeOffset="175.34">2250 11183 537 0,'2'11'287'16,"2"19"-59"-16,0 6-29 16,-1 16-42-16,2 7-25 0,-4 4-32 15,-1-8-18-15,0-8-28 16,-1-12-10-16,3-10-22 16,6 1-9-16,2-7-177 15</inkml:trace>
  <inkml:trace contextRef="#ctx0" brushRef="#br0" timeOffset="504.35">2726 11572 716 0,'-11'-9'341'0,"-13"-5"-124"15,-4 2-57-15,3 9-73 16,0 5-26-16,5 11-41 16,6 8-13-16,6 7-6 15,2 3 1-15,13 1 2 16,8-1 2-16,15-9 28 16,11-3 20-16,3-15 37 15,2-6 19-15,-7-13 22 16,-8-6 6-16,-18-10-12 15,-12-1-14-15,-17-3-44 16,-11 5-26 0,-7 7-30-16,0 6-9 0,6 10-199 15</inkml:trace>
  <inkml:trace contextRef="#ctx0" brushRef="#br0" timeOffset="943.58">3427 11315 781 0,'2'-12'410'16,"3"-10"-105"-16,-4 11-62 15,4 26-105-15,-1 21-44 16,-4 38-62-16,2 11-6 16,-2 19 2-16,-2 7 0 15,-4 1-3 1,6-3-1-16,0-22-9 16,5-19-2-16,9-27-47 15,-5-12-15-15,-1-15-334 16</inkml:trace>
  <inkml:trace contextRef="#ctx0" brushRef="#br0" timeOffset="1325">3464 11698 866 0,'3'-7'407'0,"6"-2"-148"0,13 2-179 0,0-1-25 15,17 5-35-15,4-1-8 31,9 3-6-31,12 1-5 16,0-2-50-16,1-2-22 16,-9-2-7-16,-10-4 3 15,-17-5 54-15,-11 0 30 0,-12-1 39 16,-7 1 15-16,-11 2 23 16,-6 3 5-16,-16 3-4 15,-4 4-9-15,-7 8-21 16,-2 3-13-16,17 10-30 15,6 2-9-15,18 5-5 16,11 0 0-16,19-1 3 16,11-2 6-16,19-8 8 15,0-6 2-15,-6-8 6 16,-5-8-1-16,-16-8-2 16,-8-3-2-16,-13 2-17 15,-6-1-19-15,-13 8-137 16,-4 6-107-16</inkml:trace>
  <inkml:trace contextRef="#ctx0" brushRef="#br0" timeOffset="1555.6">4071 11586 1051 0,'7'0'445'16,"6"3"-239"-16,-2 1-36 0,8 12-48 15,-2 4-20-15,-2 3-38 16,5 2-17-16,-5-4-17 15,0-5-2-15,0-6 1 16,1-8 9-16,2-8 6 16,-1-3 3-16,1-11 0 15,-3 2-10-15,-4 1-19 16,0-3-10-16,-3 10-115 16,5-1-124-16</inkml:trace>
  <inkml:trace contextRef="#ctx0" brushRef="#br0" timeOffset="1895.72">4441 11540 785 0,'4'-1'355'0,"6"-1"-140"0,11 1-56 16,18 1-58-16,2 0-12 15,9-2-38-15,-4 0-10 16,-4-6-14-16,-5 2-3 16,-13 1-11-16,-3-4-1 15,-18 5 0-15,-6-5-3 16,-19 1-2-16,-6 4-5 0,-9 5-5 16,-1 10-1-1,2 7 1-15,3 5 1 16,9 7 2-16,4-1 0 15,19 0 3-15,5 0 5 16,17-6 6-16,9 0 3 0,4-8 1 16,3-3-5-16,3-8-69 15,1-4-134-15</inkml:trace>
  <inkml:trace contextRef="#ctx0" brushRef="#br0" timeOffset="2238.9">5067 11529 485 0,'-9'-8'332'0,"-9"-5"12"16,-4 3-157-16,3 6-39 15,-4 6-61-15,6 6-22 16,3 6-40 0,1 1-9-16,13 5-9 0,4-3-2 15,14 0-2 1,5 0 1-16,3-8-3 15,2-2-1-15,-2-6-25 0,-4-1-14 16,-7-1-7-16,-10 1-1 16,-13 0 23-16,-8-1 13 15,-13 1 10-15,-4 1 8 16,2 5 20-16,1 3 9 16,11 2 10-16,6 7-1 15,6 1 8-15,7 2 1 0,7 1 5 16,5-1 0-1,7-5-18-15,3-1-11 16,0-12-32-16,2-1-85 0</inkml:trace>
  <inkml:trace contextRef="#ctx0" brushRef="#br0" timeOffset="2358.23">5013 11374 925 0,'-9'-9'407'0,"-7"-8"-157"15,11 9-222 1,5 6-23-16</inkml:trace>
  <inkml:trace contextRef="#ctx0" brushRef="#br0" timeOffset="2705.7">5095 11441 921 0,'11'-23'358'0,"16"-22"-229"0,5 2-26 16,15 18 3-16,3 8 2 16,2 20-7-16,1 16-4 15,-14 20-4-15,-5 14 0 16,-11 10-7-16,-8 4-14 16,0-1-36-16,-10-2-8 0,3-6-9 15,1-5 0 1,-1-15 2-16,3-9 1 15,-4-19 6-15,-2-10-2 0,-8-20-6 16,-2-7-7-16,-14-10-22 16,0 3-7-16,-8 9-5 15,-2 7 1-15,-2 17 7 16,-7 4 2-16,-3 12 6 16,1 4 3-16,11 3-1 15,9-2-1-15,15 6-158 16,5-3-147-16</inkml:trace>
  <inkml:trace contextRef="#ctx0" brushRef="#br0" timeOffset="2986.37">5810 11695 506 0,'4'-11'317'16,"3"-11"4"-16,-6 6-48 0,-10 4-69 15,-8 2-35-15,-9 8-70 16,-2 2-27-16,3 10-43 16,2 5-14-16,11 13-13 15,6 6-1-15,12 2 1 16,10 1 0-16,11-8 7 16,8-6 7-16,5-14 23 15,-4-9 13 1,-12-19 16-16,-2-5 3 0,-15-10-9 15,-7 2-14-15,-10 4-27 16,-14 5-13-16,-10 13-182 16</inkml:trace>
  <inkml:trace contextRef="#ctx0" brushRef="#br0" timeOffset="3543.43">6437 11700 559 0,'3'10'263'0,"4"10"-99"16,-3 1-25-16,-4-1-28 0,0-1-14 15,-5-7-16-15,0-4-2 16,1-11-8-16,-1-10-4 16,3-9 1-1,1-7 0-15,4-5-2 16,8 1-6-16,2 1-25 15,9 7-8-15,11 12-9 16,-3 3-1-16,5 11-3 16,-1 8-2-16,-8 8-5 15,0 5-1-15,-7 8-5 16,-3 1-4-16,-1 7-92 16,0 0-96-16</inkml:trace>
  <inkml:trace contextRef="#ctx0" brushRef="#br0" timeOffset="3975.76">6946 11845 456 0,'4'-11'330'16,"0"-8"69"-16,3-1-112 15,-1 0-80-15,-7 1-31 16,-2-1-55-16,-4-2-25 0,-11 2-34 16,9 1-17-16,-5 6-30 15,-3 7-8-15,-1 4-7 16,-1 4-4-16,4 9-3 15,4 1 0-15,13 11 0 16,6 1 1-16,6 2 1 16,5 0 1-16,4-2 2 15,2-4 0-15,3-8 1 16,0-3 1-16,-7-11 0 16,0-1 0-16,-16-11 3 15,-5-2 0-15,-7 1 0 16,-4 0-2-16,-1 5-3 15,2 5-5-15,5 8-4 16,1 4-2-16,7 10 1 16,8 4 3-16,7 1 5 15,7 0 3-15,10-6 4 0,0-3 5 16,2-9 16-16,-3-7 11 16,-3-7 28-16,-4-8 11 15,-9-8 10-15,-5-3-8 16,-9-3-27-16,-6 4-15 15,-7 6-71-15,2 7-80 16</inkml:trace>
  <inkml:trace contextRef="#ctx0" brushRef="#br0" timeOffset="4515.09">7936 11659 575 0,'0'2'273'16,"-4"11"-70"-16,-6 3-91 15,9 16-39-15,-3 5-1 16,2 2-21-16,5-3-9 15,1-9-11-15,-4-9-5 0,0-16 8 0,-3-5 1 16,2-17-4-16,1-7-1 16,3-9-14-16,2-4-4 15,9 3 1-15,3 1 0 16,13 7 1 0,3 5 13-16,0 9 17 0,4 8 11 15,-6 11 19-15,0 11 0 0,-5 9-11 16,-7 7-10-1,-8 3-20 1,-9 0-11-16,-2-3-12 16,0-1-10-16,1-6-101 15,8-2-96-15</inkml:trace>
  <inkml:trace contextRef="#ctx0" brushRef="#br0" timeOffset="5067.89">8509 11617 791 0,'-15'-6'403'0,"-7"-4"-143"15,-11 5-93-15,3 1-34 16,5 6-65-16,5 5-23 16,17 5-28-16,1-1-7 15,15 2-8-15,11 2-1 16,15 0-3-16,6-2-10 0,1-2-45 15,-5-4-35-15,-16-6-54 16,-7 0-2-16,-18 1 40 16,-7-1 34-16,-16 6 75 15,-6 0 38-15,-1 3 42 16,4 3 12-16,7 0-12 16,4-1-23-16,13 3-21 15,3-1 2-15,15 2 12 16,8 4 8-16,6-4 7 15,6 0-6-15,6-9-12 16,0-4-6-16,3-3-16 16,0-7-6-16,-7-7-7 15,0 1-4-15,-5-8-4 0,-8-1-1 16,-5 2-2 0,-10-2 0-16,-11 2-1 0,-13-2 0 15,-10 0 0-15,-2 5-2 16,-2 9-5-16,6 1-1 15,1 14-6-15,-2 5 2 16,4 11 2-16,4 7 1 16,10 14 6-16,3 6 3 15,7 6 14-15,4 6 8 16,2-10 5-16,0-3 1 16,-2-15-11-16,-4-6-5 15,3-10-18-15,0-6-66 16</inkml:trace>
  <inkml:trace contextRef="#ctx0" brushRef="#br0" timeOffset="5249.22">9106 11668 1270 0,'0'0'508'0,"-1"7"-330"15,-1 7-57-15,2 15-73 0,0 4-8 16,-3 12-16-16,-2 5-62 16</inkml:trace>
  <inkml:trace contextRef="#ctx0" brushRef="#br0" timeOffset="5742.67">9171 11589 632 0,'20'-5'321'16,"13"-3"-111"-16,3 21-75 15,1 12-8-15,-2 21-19 16,5 11 6-16,-1 13 1 15,-5 6-9-15,-11-2-29 16,-15-8-19-16,-15-13-33 16,-5-14-6-16,-7-15 1 15,-3-9 2-15,1-17-2 0,-1-6-6 16,1-19-25-16,5-4-15 16,9-11-11-1,7-7 1-15,16-6 15 0,8-4 10 16,15 5 9-16,6 7 0 15,4 14 2-15,1 9 0 16,-9 9-65-16,-3 3-133 16</inkml:trace>
  <inkml:trace contextRef="#ctx0" brushRef="#br0" timeOffset="6063.8">9713 11727 939 0,'9'6'390'0,"12"8"-217"15,5-1-12-15,4 2-32 16,-2-4-15-16,4-7-33 16,-3-2-14-16,3-8-23 15,-2-3-9-15,-7-10-15 16,-5-2-5-16,-13-5-12 16,-11-1-4-16,-18 1-12 15,-11 3-6-15,-5 8-3 16,-6 3 0-16,6 16 3 15,7 6 2-15,1 12 5 16,9 9 3-16,5 12 4 16,3 5 3-16,15 13 3 0,7 6 4 15,6-3 13-15,2-6 3 16,0-13 2-16,-8-8-3 16,6-10-13-16,0-7-44 15,4-11-228-15</inkml:trace>
  <inkml:trace contextRef="#ctx0" brushRef="#br0" timeOffset="6362.76">10319 11721 887 0,'-10'5'363'0,"-7"5"-205"16,-7 2 3-16,-3 0-32 15,1-1-20-15,-7-5-50 0,0-3-22 16,1-8-11 0,4-4-4-16,10-8-2 0,2-3-6 0,13 0-15 15,4 0-8 1,17 7-10 0,8 5-1-16,10 9 8 15,3 10 5-15,-4 11 7 16,2 4 2-16,-9 13 3 15,-3-2 1-15,-3 4-3 16,-5-2-34-16,-3-14-251 0</inkml:trace>
  <inkml:trace contextRef="#ctx0" brushRef="#br0" timeOffset="6495.81">10308 11395 1126 0,'0'-2'427'0,"-2"2"-341"16,2 4-50 0,0-4-397-16</inkml:trace>
  <inkml:trace contextRef="#ctx0" brushRef="#br0" timeOffset="6890.41">10755 11677 805 0,'-12'-8'323'0,"-18"-9"-214"16,-2 7-26-16,-2 11-38 0,-2 6-10 15,6 10-10-15,10 6 0 16,17 7 26-16,11 3 14 15,19 3 20-15,7 0-1 16,5-4-28-16,1-4-15 16,-7-12-25-16,-5-6-2 15,-10-13 0-15,-6-9 1 0,-10-6-4 16,-3-6-2-16,-12 0-7 16,-2 5-2-1,2 10 1-15,-4 8 0 0,8 18 3 16,1 12 4-16,1 17 12 15,7 9 5-15,1 6 5 16,7 1-4-16,4-7-8 16,0-6-4-16,-1-7-7 15,1-5-13-15,3-16-243 16</inkml:trace>
  <inkml:trace contextRef="#ctx0" brushRef="#br0" timeOffset="7397.24">11198 11650 830 0,'-3'-14'370'16,"0"-8"-171"-16,1 2-83 16,2 10-46-16,0 10-25 15,-5 5-22 1,5 10-9-16,2 7-13 0,3-1 1 15,12 5-1 1,-1-2 0-16,2-4-11 0,-1-3-14 16,-5-8-32-16,-7-3-9 15,-10-8-3-15,-3-3 13 0,-11-3 31 16,-4 1 10 0,-4 4 21-16,-6 1 7 15,7 10 8-15,5 5 9 16,10 6 16-16,8 5 13 0,11 2 19 15,6 0 0 1,8-2-7-16,3-1-12 0,1-9-21 0,-1-4-6 16,2-11-17-16,-3-6-4 15,7-11-6 1,1-7-3-16,1-3-1 16,-3-6-2-16,-9-3-1 15,-3 0 0-15,-14 7 4 16,-4 4 10-16,-4 14 17 15,-3 10 1-15,0 9 12 16,1 10 2-16,6 17 4 16,0 3 2-16,12 13-12 15,4 3-9-15,6-3-13 0,3-4-59 16</inkml:trace>
  <inkml:trace contextRef="#ctx0" brushRef="#br0" timeOffset="8212.11">12042 11639 841 0,'7'3'352'0,"14"5"-187"16,10 2-76-16,13 4-33 0,5-1-2 16,5-5-10-16,-2-5-4 15,-1-5-9-15,-9-2-4 16,-16-7-2-16,-6-1-4 15,-17 0-25-15,-10-4-7 16,-17 5-15-16,-9 3-5 16,-9 8 11-16,3 6 2 15,8 8 2-15,5 5 3 0,14 10 4 16,5 3 7-16,8 4 13 16,5 2 6-16,13-3 7 15,1-5 0-15,13-10-7 16,4-6-1-16,-1-14-1 15,0-5-1-15,-8-15 0 16,-1-3-2-16,-4-4-7 16,-1 0-3-16,-2 6-5 15,-5 6-3-15,-6 10-3 16,-1 9 4-16,-8 11 12 16,0 6 8-16,-8 4 14 15,-3 0 1-15,4-5-3 16,2-5-2-16,5-9 9 15,2-6 2-15,6-12-2 16,1-4-1-16,9-9-18 16,0 0-6-16,4 2-6 15,4 3-3-15,-2 8 1 16,-3 5 1-16,2 12 8 0,-9 4 10 16,-8 9 12-1,-6 4 2-15,-2 7-6 0,-1 5-8 16,3-4-63-16,6 0-77 15</inkml:trace>
  <inkml:trace contextRef="#ctx0" brushRef="#br0" timeOffset="8427.29">12829 11782 660 0,'5'-15'399'0,"7"-10"18"16,3 7-136-16,-2 12-79 15,4 7-33-15,2 14-65 16,9 6-30-16,-2 6-18 15,2 4-5-15,-4-5-14 16,-4-3-4-16,-1-12-5 16,1-8 1-16,1-11 7 0,-5-11 4 15,-3-8 2 1,-4-5-6-16,-6 5-15 16,1 4-35-16,-4 10-147 0</inkml:trace>
  <inkml:trace contextRef="#ctx0" brushRef="#br0" timeOffset="9220.19">13820 11651 507 0,'10'-8'348'15,"9"-7"22"-15,12 13-185 16,1 0-39-16,7 20-46 0,-4 7-16 16,-18 8-9-16,-10 2-9 15,-19 0-18-15,-5-2-9 16,-5-8-22 0,3-3-7-16,7-15-20 0,4-9-25 15,15-14-19-15,6-7-3 16,6-7 12-16,4-3 21 15,-1 5 17-15,-1 5 5 16,-4 1 1-16,-4 4 0 16,-5 13 0-16,-7 2-4 15,-4 10 5-15,-1 9 2 0,2 10 4 32,3 4 7-32,11 3 3 0,5-1 1 15,13-10 0-15,4-3-2 0,5-17-4 16,-1-6 0-16,1-11 1 15,-5-6 1-15,-4-5-1 16,-3 1-2-16,-11-6-1 16,-1 1-1-16,-8 7-3 15,-4 6 3-15,-3 17 12 16,-1 8 3-16,-1 10 5 16,0 6-2-16,2 4-11 15,1 3-4-15,3 5-4 0,2-5-3 16,1-2-71-16,0-7-86 15</inkml:trace>
  <inkml:trace contextRef="#ctx0" brushRef="#br0" timeOffset="9372.29">14343 11489 944 0,'0'-13'442'16,"0"-9"-188"-16,2 6-105 15,7 8-102-15,-1 6-28 16,4 5-108-16,4 6-111 16</inkml:trace>
  <inkml:trace contextRef="#ctx0" brushRef="#br0" timeOffset="9542.37">14559 11620 682 0,'11'14'397'15,"13"17"-42"-15,1 2-61 16,-9 9-97-16,-2-1-38 15,-5-2-57-15,-3-4-18 16,3-12-17-16,1-9-4 16,3-18-15-16,9-9-4 15,4-17-18-15,1-6-8 0,-3-3-23 16,-4-1-69-16,-9 10-247 16</inkml:trace>
  <inkml:trace contextRef="#ctx0" brushRef="#br0" timeOffset="9840.34">15031 11717 894 0,'3'0'438'0,"-1"3"-152"16,4 4-102-16,-3 7-71 16,0 1-30-16,-2 6-24 15,-5-4-12-15,0-3-20 16,4-4-5-16,0-9-3 15,1-4-4-15,6-11-5 16,-3-5-2-16,8-7-8 16,3 4 0-16,1 4 2 15,1 3 0-15,1 13 4 0,-5 5 8 16,-3 13 24 0,-3 5 9-16,-4 12 3 15,0 5-11 1,1 4-24-16,3-2-60 15,8-9-294-15</inkml:trace>
  <inkml:trace contextRef="#ctx0" brushRef="#br0" timeOffset="10126.71">15611 11725 499 0,'-3'-21'328'0,"-2"-17"17"16,-6 4-114-16,-12 14-90 16,-3 6-38-16,-11 14-47 15,3 9-18-15,0 10-15 16,7 6-3-16,16 11-8 16,11 1 5-16,14 1 10 15,8 1 6-15,5-9 2 0,-1-8-4 16,-4-11-7-16,-4-6-3 15,-9-11-5-15,-5-4-5 16,-3-6-24-16,-8-5-33 16,-2-5-196-16</inkml:trace>
  <inkml:trace contextRef="#ctx0" brushRef="#br0" timeOffset="10433.32">15631 11700 470 0,'13'0'325'0,"5"0"30"0,0 10-144 16,0 0-13-16,-9 10-20 16,-4 2-15-16,-7 1-45 15,-4 0-25-15,-4-6-42 16,1-1-15-16,6-7-18 16,1-3-4-16,8-12-8 15,6-6-5-15,6-13-3 16,5-2-4-16,3-3 2 15,0 2 1-15,2 7-3 16,3 6 1-16,4 13 3 16,-1 2 6-16,-6 12 47 15,-9 6 23-15,-11 12 23 16,-3 3 0-16,-4 8-36 16,-1-2-23-16,0-4-61 15,0-8-90-15</inkml:trace>
  <inkml:trace contextRef="#ctx0" brushRef="#br0" timeOffset="11124.41">17005 11623 775 0,'-13'-9'353'0,"-18"-3"-161"0,-4 3-53 16,-5 7-72-16,4 5-27 16,8 8-34-16,7 3-6 15,20 4-4-15,7 2 1 16,19-1 3-16,5-1 3 15,12-7 6-15,-4-2-1 16,-7-6 2-16,-6-2 2 16,-19-2 2-16,-3-3-3 15,-17 0-6-15,-5 0-4 16,-12 6-3-16,-5 3 3 0,3 7 11 16,5 3 1-1,12 1 7-15,5 0 9 0,14 1 26 16,12-7 7-1,-8-5 1 1,1 1-9-16,34 7-27 0,9-10-7 0,3-10-6 16,-20-13-2-16,-3-4-1 15,-6 1-2-15,-8-1-1 16,2 4-1-16,-14 5 3 16,-2 5 14-16,-3 10 8 15,-5 5 1-15,5 11-3 16,-2 5-14-16,6 7-9 15,4 2-1-15,1 4-5 16,2-8-18-16,3-5-138 16,0-6-108-16</inkml:trace>
  <inkml:trace contextRef="#ctx0" brushRef="#br0" timeOffset="11411.35">17161 11362 997 0,'0'-17'460'15,"-1"-20"-189"-15,2 19-115 0,2 13-98 16,2 5-30-16,4 18-99 16,5 4-74-16,3 12-120 15,0 5-33 1,3 3 60-16,-1 2 85 0,-6-9 237 16,7 2 94-16,-2-2 120 15,-1-6 28-15,3 4-54 16,-4-2-40-16,3 0-92 15,2-1-36-15,-3-12-43 16,4-4-10-16,-4-13-13 0,0-8-7 16,4-7-12-16,-5-7-9 15,-2-5-62 1,1 1-64-16,-3 5-243 16</inkml:trace>
  <inkml:trace contextRef="#ctx0" brushRef="#br0" timeOffset="11818.25">17947 11619 656 0,'5'7'455'16,"4"6"30"-1,-7 4-236-15,-5-3-52 0,-11 3-69 16,-7-4-23-16,-9-2-36 16,-4-3-11-16,-2-2-25 15,4-4-12-15,3-4-9 16,7-3-3-16,8-5-12 15,4-3-11-15,8-1-23 16,5 3-9-16,7-2 3 16,6 6 7-16,8 4 18 15,2 1 8-15,2 11 7 16,0 3 1-16,0 9 4 0,1 3 2 16,-4-2 4-16,-2-5 1 15,-7-9 2-15,2-5 2 16,-2-9-1-16,2-3-1 15,4-7-4-15,-1-1-1 16,-3-4-4-16,1-1-2 16,-4 4 0-16,-6 0 0 0,-4 12 16 15,-5 6 7 1,-5 11 5-16,-1 5 1 0,2 10-15 16,3 3-6-16,5 0-1 15,3-2-23-15,9-8-51 16</inkml:trace>
  <inkml:trace contextRef="#ctx0" brushRef="#br0" timeOffset="12611.12">19177 11590 565 0,'5'-5'339'0,"3"-1"-25"16,-5 5-75-16,-6 10-83 15,-10 6-35-15,-15 6-41 16,-7 5-22-16,-10-2-21 15,1-3-6-15,8-4-11 16,5-7-4-16,9-11-2 16,5-2-7-16,7-16-26 15,4-5-24-15,8-3-28 16,10 1 0-16,8 3 17 16,5 2 21-16,3 12 18 15,-3 1 2-15,-1 14 9 0,0 9 8 31,-2 8 27-31,-2 3 10 16,-2 3 6-16,0-1-4 0,1-5-21 16,-1-1-4-16,1-11-5 15,-2-5 0-15,4-11 1 16,-2-4-1-16,-2-8-5 16,1-2-7-16,-6 0-19 15,-4-1-13-15,-2 5-11 16,1 4-2-16,0 7 9 0,1 4 9 0,-1 7 16 31,4 5 7-31,1 6 15 16,2 4 7-16,5 3 12 15,3 0 4-15,2-8 5 16,1-5 3-16,-2-14 28 16,-2-6 12-16,-4-9 13 15,-5-9 3-15,-2 0-32 16,-10-6-18-16,-6 2-30 15,1 3-26-15,-2 5-90 0,8 13-73 16,-1 3-291-16</inkml:trace>
  <inkml:trace contextRef="#ctx0" brushRef="#br0" timeOffset="12822.49">19588 11571 1010 0,'24'-1'453'16,"13"-5"-210"-16,27 11-109 15,3 0-19-15,0-1-34 16,-4 1-18-16,-13-6-29 16,-7 0-9-16,-10-4-15 15,-5-2-11-15,-12 2-103 16,-7-4-49-16,-15 3-95 16,-8 1-51-16,-7 4-56 15,-7 1-34-15</inkml:trace>
  <inkml:trace contextRef="#ctx0" brushRef="#br0" timeOffset="12919.29">19958 11597 400 0,'-5'5'254'0,"2"10"14"16,4 7-23-16,0 0-44 0,5 5-35 15,-4-4-74-15,3-2-30 16,-1-5-43-16,-2-2-77 0</inkml:trace>
  <inkml:trace contextRef="#ctx0" brushRef="#br0" timeOffset="13194.69">20385 11705 555 0,'-2'-9'329'16,"-5"-13"-23"-16,-4 0-40 0,-10-1-73 15,1 1-33-15,-6 7-63 16,-2 5-27-16,2 6-33 15,-2 3-8-15,7 9-9 16,4 4-3-16,6 8-4 16,10 6 3-16,13-1 10 15,7 3 2-15,14-3 3 16,0-3-4-16,6-6-15 16,-3-3-16-16,-7-12-72 15,-4-4-70-15,-9-12-195 16</inkml:trace>
  <inkml:trace contextRef="#ctx0" brushRef="#br0" timeOffset="13320.87">20405 11395 561 0,'-4'-8'384'15,"1"-11"29"-15,-3 8-82 0,2 11-132 16,3 5-54-16,-1 14-84 16,-1 5-28-1,2 12-9 1,1 3-114-16</inkml:trace>
  <inkml:trace contextRef="#ctx0" brushRef="#br0" timeOffset="14079.93">21324 11607 675 0,'4'-1'332'0,"9"-1"-112"0,7 0-83 16,14 7-90-16,10 0-11 16,11 0-17-16,0-5-4 15,-12 0 0-15,-7-3-1 16,-23-3-8-16,-9 4-5 15,-22-2-11-15,-14 1-5 16,-16 3 3-16,0 5 4 16,2 8 3-16,8 6 5 15,15 7 7-15,3 4 10 16,17 0 34-16,7-2 9 16,17-7 0-16,6-4-6 0,18-15-26 15,3-2-8-15,3-11-6 16,-1-9-1-16,-9-3-5 15,-5-1-1-15,-6-3-2 16,-5 6 0-16,-9 4-2 16,-3 0-2-16,-9 14 10 0,-1 3 4 15,-6 5 10-15,2-5 3 16,0 5-7-16,-4 19-3 16,0 30-1-16,9-27 2 15,3-5 3-15,0-8 4 16,2-6 1-16,-1-6 0 15,3-5-3-15,1-4-3 16,-2-9-8-16,1-2-8 0,-4-4-3 16,2-1-2-16,2 11-3 15,-7 0 2-15,1 12 0 16,1 7 1-16,-2 10 4 16,3 4 2-16,0 3-1 15,1 0-2-15,1-4-35 16,-4-5-58-16,4-7-209 15</inkml:trace>
  <inkml:trace contextRef="#ctx0" brushRef="#br0" timeOffset="14283.23">22070 11620 633 0,'8'-5'375'0,"11"-1"20"15,4 6-145-15,5 7-65 16,2 8-17-16,6 13-38 0,1 4-8 15,-7 4-17-15,-4 1-14 16,-17-9-35-16,-9-5-11 16,-15-15-15-16,-6-8-4 15,-19-12-9-15,-2-3-2 16,-4 0-166-16,-1 1-508 16</inkml:trace>
  <inkml:trace contextRef="#ctx0" brushRef="#br0" timeOffset="15152.9">2088 12567 993 0,'0'-4'426'0,"1"4"-248"0,-4 6-63 16,-5 26-60-16,1 15-24 16,-2 18-11-16,9 8-2 0,3 1-5 15,1-8 89 1</inkml:trace>
  <inkml:trace contextRef="#ctx0" brushRef="#br0" timeOffset="15509.08">2295 12627 506 0,'-20'0'301'0,"-25"5"1"15,-3 5-124-15,3 9-85 16,7 2-25-16,17 5-46 16,15 1-11-16,16 1-6 15,11 2-2-15,18-3 0 16,7-3 1-16,8-7 0 0,1-5-2 15,-2-5-7 1,-9-9-16-16,-6-10-25 16,-8-5 0-16,-10-13 11 15,2 1 17-15,-5-3 52 16,-4-2 21-16,-9 4 40 16,-2 6 13-16,-8 9-7 15,2 9-14-15,4 14-40 16,0 8-13-16,1 14-21 15,2 5-4-15,2 9-3 0,0 2 0 16,1-1-1-16,1-1 1 16,-2-13-46-16,0-8-105 15</inkml:trace>
  <inkml:trace contextRef="#ctx0" brushRef="#br0" timeOffset="15659.78">2499 12352 1022 0,'-3'-7'423'16,"-2"-7"-243"-16,5 13-142 15,2 6-32-15,8 13-125 16,3 6-224-16</inkml:trace>
  <inkml:trace contextRef="#ctx0" brushRef="#br0" timeOffset="15857.3">2640 12618 555 0,'8'11'326'0,"14"16"-14"16,3 5-82-16,6 8-58 0,0 2-32 15,-5 3-53-15,2-4-24 16,-4-16-16-16,0-10 17 16,8-22 27-16,0-11 7 15,1-16-3 1,-4-6-23-16,-12-5-39 0,0 2-11 15,-9 7-75-15,-1 7-81 16</inkml:trace>
  <inkml:trace contextRef="#ctx0" brushRef="#br0" timeOffset="16143.94">3167 12718 945 0,'6'4'386'0,"3"4"-237"16,2 5-51-16,-3 6-34 16,-6 1-7-16,-1 2-5 15,-3-3 0-15,0-5-9 16,2-1-6-16,0-13-4 0,5-5-6 16,5-12-4-1,5-7-2-15,4-4-9 16,4-2 2-16,7 5 2 0,0 4 10 15,1 11 14-15,-2 8 2 0,-9 13 1 16,-4 10-7-16,-9 12-15 16,-3 5-2-16,-1 1-6 15,-3-1-25-15</inkml:trace>
  <inkml:trace contextRef="#ctx0" brushRef="#br0" timeOffset="16833.66">3841 12737 905 0,'-20'-19'408'0,"-20"-16"-184"15,-1 2-55-15,8 14-63 16,2 8-23-16,3 13-37 0,5 10-27 15,7 17-17-15,3 1-2 16,15 12 1-16,10-2 2 16,16-3 1-16,6 0 0 15,3-13 0-15,-1-7 2 16,-7-12 0-16,-6-9 1 16,-9-9-51-16,-8-7-33 15,-8-4-36 1,-6-3-10-16,-2-4 5 0,3 2-21 0,8 0-13 15,9 3 7-15,12 9 60 16,4 3 84-16,0 8 92 16,2 6 30-16,-6 10 42 15,0 4 1-15,-9 8 5 16,-3-1 0-16,-6 2-28 16,-3 0-24-16,-1-3-46 15,0-3-22-15,8-7-28 16,1-4-4-16,6-11-13 15,-3-4-8-15,-4-3-15 16,5-3-8-16,0 3 2 16,4 3 2-16,3 4 9 15,-7 4 2-15,1 6 4 16,-1 0 3-16,-3 7 4 16,1-1 1-16,-1-5 2 15,-1-2 1-15,0-8-5 0,1-4-7 16,0-7-9-16,-1-4-1 15,7-2 1-15,3 1 6 16,3 8 8-16,2 3 1 16,-2 11 5-16,-4 7 6 15,2 12 8-15,-2 2 6 16,-6 7 19-16,-6 0 8 16,-7-3 15-16,-9 0 1 0,-8-10-16 31,-2-4-10-31,-7-7-67 0</inkml:trace>
  <inkml:trace contextRef="#ctx0" brushRef="#br0" timeOffset="17307.97">5161 12660 629 0,'-13'12'298'16,"-6"9"-80"-16,6 17-151 15,8 6-15-15,14 7 3 16,9-3 6-16,14-8 26 15,2-10 15-15,9-23 8 16,-1-9-4-16,-4-18-31 16,-6-7-18-16,-14-9-26 15,-4-2-8-15,-15-2-41 16,-2 3-76-16,-4 0-179 16,-3 3-177-16</inkml:trace>
  <inkml:trace contextRef="#ctx0" brushRef="#br0" timeOffset="17568.53">5478 12791 177 0,'5'15'147'0,"5"16"41"0,3-1-35 15,-14-9-39-15,4-3-9 16,-3-11-21-16,-7-6-12 16,2-11-22-16,-3-6-15 15,6-12-20-15,2-2-5 16,5-2-6-16,2-1-2 0,15 7 26 15,1 1 30-15,11 12 55 16,1 4 21-16,-6 9 3 16,1 9-21-16,-10 11-39 15,-6 4-15-15,-13 11-23 16,-6 3-8-16,-4 7-13 16,0 1-5-16,9-5-89 15,2-4-145-15</inkml:trace>
  <inkml:trace contextRef="#ctx0" brushRef="#br0" timeOffset="17819.18">6010 12936 535 0,'1'-13'321'16,"4"-11"-38"-16,-4-1-75 0,-3 0-19 15,-7-1-21-15,-2 4-14 16,-7 4-37-16,-4 5-19 15,1 10-38-15,-1 3-15 16,5 10-27-16,8 6-6 16,5 9-8-16,5 2-3 15,10 7 2-15,0-4 2 16,5-4 1-16,8-4 1 16,1-12 1-16,3-3 0 15,-1-10-27-15,-5-11-81 0</inkml:trace>
  <inkml:trace contextRef="#ctx0" brushRef="#br0" timeOffset="17972.8">5984 12494 946 0,'-6'0'442'0,"-2"1"-204"16,3 10-81-16,2 10-101 15,2 0-27-15,3 10 122 16,4 0 20-16</inkml:trace>
  <inkml:trace contextRef="#ctx0" brushRef="#br0" timeOffset="18483">6950 12773 769 0,'-16'0'335'16,"-19"4"-173"-16,2 7-43 15,7 15-59-15,3 8-17 16,14 15-23-16,9 3-8 16,17-1 0-16,10-9 5 15,18-12 9-15,3-7 2 16,3-14 0-16,-6-5 0 16,-17-8 17-16,-11-10 9 0,-23-1 8 15,-10-10 4 1,-22-2-20-16,-5 0-12 0,4-3-16 15,7 6-13 1,14 3-106-16,12 6-118 0</inkml:trace>
  <inkml:trace contextRef="#ctx0" brushRef="#br0" timeOffset="18641.89">7131 12793 819 0,'24'0'471'0,"14"-3"-78"16,6 3-204-16,-1 0-49 15,-4 2-77-15,-6-2-19 16,-3 1-23-16,-3-1-18 16,-10-3-138-16,0 3-150 15</inkml:trace>
  <inkml:trace contextRef="#ctx0" brushRef="#br0" timeOffset="18792.6">7334 12808 553 0,'-3'11'296'16,"-1"14"-42"-16,4 7-90 16,0 8-49-16,6 3-24 15,0-1-40-15,0-9-17 16,0-5-6-16,-4-11-141 0</inkml:trace>
  <inkml:trace contextRef="#ctx0" brushRef="#br0" timeOffset="19060.98">7866 12973 707 0,'-3'8'393'0,"-3"12"-33"16,-7 3-134-16,-17-5-62 0,2 1-38 16,-17-11-61-1,4-2-20-15,3-5-24 0,3-3-5 16,8-7-10-1,2-3-5-15,9-11-6 16,7 0-4-16,12-3 1 0,11 6 4 16,11 7 12-16,5 7 12 0,3 15 20 15,1 11 9-15,-2 11 5 16,-2 2-4-16,-3 3-16 16,-7-9-4-16,-1-1 27 15</inkml:trace>
  <inkml:trace contextRef="#ctx0" brushRef="#br0" timeOffset="19565.77">8144 12878 606 0,'-15'1'351'0,"-15"10"-35"0,1 13-161 16,8 12-81-16,7 5-18 16,16-2 6-1,7-6 7-15,17-6 23 0,6-7 6 16,8-12-6-16,5-8-10 16,4-11-35-16,-7-11-14 0,-5-15-16 15,-8-7-7-15,-19-19 4 16,-4-6-3-16,-23-11-15 15,-11 2-14-15,-21 3-12 16,-7 6-2-16,-4 21 11 16,-3 10 11-16,16 28 6 15,5 11 0-15,18 13-3 16,12 11-2-16,17 10 0 16,10 1 0-16,18 5 5 15,13 3-36-15,26-7-211 16</inkml:trace>
  <inkml:trace contextRef="#ctx0" brushRef="#br0" timeOffset="20209.74">8646 12804 957 0,'-16'-8'385'15,"-19"-8"-247"-15,3 3-32 16,10 9-57-16,6 4-17 15,11 10-27-15,5 2-3 0,8 1-1 16,5 1 1 0,6 0 2-16,4-4 0 0,2-1 2 15,-7-3 0-15,-10-4 1 16,-11-1-3 0,-15 3-3-16,-6 3-2 0,-8 3-1 15,0 3 2-15,4 2 8 16,6-1 1-16,14 5 0 15,8 0-3-15,13-2-2 16,6 4 1-16,9-8 1 16,2-5 1-16,10 1 0 15,-1-9 0-15,1 1 0 16,-5 1 0-16,-10-9-4 16,2 6-2-16,-9-7-1 15,-3 1-2-15,-6 3 2 16,-5 1 1-16,7 4 5 0,-1 4 3 15,2 2 3-15,3-4 2 16,2 2 1 0,5-3 0-16,9-5-1 15,-2-1 1-15,-3-7-2 16,-4-6 0-16,-7-5 2 16,-6-5 0-16,-9-2-2 0,-4-1 0 15,-16 5-10 1,-5 1-3-16,-11 9-5 15,-1 6-2-15,4 9-1 0,3 3 1 16,9 12-2-16,5 7 0 16,7 14 7-16,2 5 6 15,9 11 18-15,7 1 8 16,5-2 16-16,5-3 3 16,-8-9-3-16,-5-3-5 15,-3-12-15-15,1-3-7 0,-2-12-39 16,2-4-82-16</inkml:trace>
  <inkml:trace contextRef="#ctx0" brushRef="#br0" timeOffset="20509.73">9166 12843 910 0,'7'0'429'0,"5"11"-154"15,0 6-108-15,-8 15-35 0,-4 0-8 16,-2-3-9 0,-3-2-16-16,2-17-46 15,0-1-13-15,5-9-17 16,2-6-7-16,13-6-9 16,-1-4-11-16,8-10-19 15,-2 4-2-15,-4 5 1 0,4 7 8 0,-8 10 11 16,1 10 3-16,-5 14 2 15,-5 2 2-15,0 5 4 16,-4-5-1-16,2-2-1 0,1-3 13 16,-3-10-218-1</inkml:trace>
  <inkml:trace contextRef="#ctx0" brushRef="#br0" timeOffset="20695.21">9327 12582 1313 0,'0'0'541'0,"-3"6"-325"15,3 7-84-15,0 13-89 16,0 2-7-16,6 7-45 16,7 2-313-16</inkml:trace>
  <inkml:trace contextRef="#ctx0" brushRef="#br0" timeOffset="21586.36">10406 12798 576 0,'-8'-6'292'15,"-7"-6"-87"-15,-15 0-70 0,1 7-8 16,-4 3-38-16,3 3-25 16,9 6-39-16,11 6-14 15,10 4-11-15,9 4-2 16,14 1 3-16,2-5 2 0,11-4 1 16,1-2 0-1,-4-7 0 1,-8-3-4-16,-16-1-8 0,-11-2-14 15,-20 3-12-15,-4 3 3 16,-13 6 6-16,0 1 10 16,9 6 15-16,1 2 0 15,15 0 4-15,6-1 3 16,13-1 7-16,5 0 5 0,17-1 10 16,4-4 6-1,5-9 0-15,7-1-2 16,-5-8-8-16,0-1-5 0,-2-6-14 15,-7-3-4-15,-4-5-4 16,-4 2-5-16,-8 7 1 0,-4 8 1 0,-5 13 5 16,-4 6 2-16,-2 2 6 15,-1-1 1-15,-1-3 0 16,0-4 0-16,0-5 7 16,-1-6 5-16,-2-10 1 15,4-4-2-15,5-10-11 31,3-4-8-31,8-4-13 0,3-3-7 0,7 8-1 16,1 5 6-16,-2 16 33 31,-2 7 9-31,-6 12 19 0,-4 10 5 0,-4 13-6 32,-3 6 2-32,1 0-7 15,-4-1-6-15,2-8-15 0,6-2-6 16,-1-10-74-16,8-3-143 15</inkml:trace>
  <inkml:trace contextRef="#ctx0" brushRef="#br0" timeOffset="21740.64">10938 12818 1165 0,'0'3'457'0,"3"9"-316"16,-2 4-62-16,4 9-59 15,-1 3-6-15,7 3-8 16,-1 2-24-16</inkml:trace>
  <inkml:trace contextRef="#ctx0" brushRef="#br0" timeOffset="22072.32">11079 12793 903 0,'4'-2'359'16,"9"-5"-220"-16,7 4-35 15,10 2-21-15,9-1-7 16,2 2-28-16,-1 0-16 16,-1 0-18-16,-9 0-6 15,-7 2-6-15,-10-2-5 16,-14 0-6-16,-8 2-3 15,-14 6-1-15,1 6 3 16,1 4 7-16,-1 2 3 16,11 4 7-16,-2 3 3 15,12 0 3-15,4 4 1 0,8-4 5 16,8-2-1-16,4-5-3 16,1-4-1-16,2-5-9 15,-3-1-32-15,6-5-267 16</inkml:trace>
  <inkml:trace contextRef="#ctx0" brushRef="#br0" timeOffset="22346.47">11901 12889 836 0,'-5'1'428'16,"-7"8"-96"0,-6 6-144-16,-10 7-74 0,-1 1-22 15,0-4-32-15,3-3-16 0,0-9-24 16,2-2-5-1,4-9-6-15,0-4-6 0,6-10-9 16,1-4-4-16,13 8-7 31,0 7-2-31,0 0-1 16,8-18 1-16,10 12 5 0,5 11 7 0,-4 21 10 16,0 5 8-16,3 11 9 15,-1-2 2-15,-5-5 1 16,3 1-4-16,-11-11-3 15,0-4-77-15</inkml:trace>
  <inkml:trace contextRef="#ctx0" brushRef="#br0" timeOffset="22490.74">11732 12645 1057 0,'-1'-3'524'0,"-6"-4"-129"15,9 10-308-15,5 6-44 16,6 8 27-16</inkml:trace>
  <inkml:trace contextRef="#ctx0" brushRef="#br0" timeOffset="22836.52">12079 12846 1033 0,'14'-1'456'0,"22"13"-239"0,5 15-35 0,13 21-80 16,5 6-23-16,4 6-25 16,0-8-9-16,-16-4-14 15,-7 2-7-15,-22-17-76 16,-7-3-69-16</inkml:trace>
  <inkml:trace contextRef="#ctx0" brushRef="#br0" timeOffset="23024.7">12487 12851 1140 0,'-15'10'463'0,"-30"16"-283"16,-6 11-40-16,-6 9-54 15,-7 1-7 1,7-1-25-16,-2-7-13 0,7-4-20 16,8-3-11-16,12-8-114 0,13-5-102 15</inkml:trace>
  <inkml:trace contextRef="#ctx0" brushRef="#br0" timeOffset="23321.86">12580 12828 880 0,'0'-5'397'0,"-1"-3"-178"16,-1 6-91-16,2 8-67 15,-2 9-22-15,7 15-13 16,2 3 6-16,7 9 17 15,6 0 7-15,4-8 3 16,5-5-1-16,7-14 2 16,-2-12-1-16,0-9-1 15,-3-4-3-15,-16-12-15 16,-10-6-9-16,-9-4-18 16,-9-1-12-16,-6 4-74 15,2 8-83 1</inkml:trace>
  <inkml:trace contextRef="#ctx0" brushRef="#br0" timeOffset="23560.16">12884 12767 1102 0,'3'-1'499'15,"7"2"-244"-15,3 10-82 0,9 17-100 16,3 5-17-16,4 11-13 15,-1-4-6-15,-6-8-10 16,-3-5-4-16,-2-14 8 16,-4-4 17-16,5-9 19 15,-3-8 5-15,0-9-12 16,-3-5-18-16,-6-8-24 16,0 1-9-16,-3 4-71 15,5 4-86-15</inkml:trace>
  <inkml:trace contextRef="#ctx0" brushRef="#br0" timeOffset="23891.16">13594 12777 708 0,'0'-8'355'15,"0"-11"-100"-15,-7-1-32 16,-7 5-64-16,-4 2-33 16,-12 8-60-16,2 5-20 15,-3 9-27-15,2 9-6 16,9 14-7-16,7 9-1 16,13 12 1-16,4 0 1 0,15-9 6 15,7-6 4-15,3-21 17 16,1-7 18-16,-8-12 23 15,-7-4 0-15,-14-11-10 16,-7-9-21-16,-15-2-31 16,-5-6-10-16,-4 4-102 15,5 7-93-15</inkml:trace>
  <inkml:trace contextRef="#ctx0" brushRef="#br0" timeOffset="24235.86">13671 12849 1030 0,'10'10'475'15,"4"5"-220"1,0 4-100-16,-6-1-37 16,-2-3-39-16,-6-2-14 15,0-6-23-15,-1-3-9 16,-2-3-10-16,2-3-2 0,1 1-7 15,0 0-3 1,7-19-9-16,24-35-2 16,-8 24-2-16,5 2-1 15,3 6 0-15,-2 5 0 16,-5 16 2-16,-1 4 3 16,-4 18 8-16,-5 7 5 15,-7 8 11-15,-4 7 4 0,-1-4-3 16,-1-1-3-16,1-11-10 15,0-4-5-15,1-5-110 0,1-6 204 16</inkml:trace>
  <inkml:trace contextRef="#ctx0" brushRef="#br0" timeOffset="24393.54">14238 13046 1279 0,'1'3'538'0,"2"1"-322"16,-3-3-76-16,0-1-37 15</inkml:trace>
  <inkml:trace contextRef="#ctx0" brushRef="#br0" timeOffset="-76941.01">15191 12605 625 0,'-3'-12'331'0,"-9"-18"-93"16,-6 6-46-16,-12 6-71 16,-11 6-31-16,-16 16-31 15,-10 11-9-15,-1 21-32 16,7 11-17-16,27 22-20 16,14 9-2-16,30 9 15 15,17 0 7-15,31-24 9 16,13-13 2-16,11-30 9 15,2-14 5-15,-8-15 31 16,-11-12 18-16,-19-23 21 16,-14-10 3-16,-30-18-24 15,-10-2-23-15,-26 2-39 0,-9 10-18 16,-6 18-73-16,-3 9-54 16,1 14-202-16</inkml:trace>
  <inkml:trace contextRef="#ctx0" brushRef="#br0" timeOffset="-76809.72">14748 12714 476 0,'34'8'339'0,"30"3"7"0,28 2-117 15,3-1-51 1,6 0-78-16,-8 1-31 0,-18 1-107 16,0 1-123-1</inkml:trace>
  <inkml:trace contextRef="#ctx0" brushRef="#br0" timeOffset="-76070.47">15792 12709 880 0,'-27'-2'376'0,"-18"-2"-208"16,4 9-86-16,7 4-29 0,14 7-42 16,5 2-11-1,13 2-21-15,5 4 1 0,12-3 10 16,6-2 4-16,8-3 9 16,1-6 3-16,-4-5 5 15,-4-3 3-15,-15-4 5 0,-8-3 1 16,-20 1-6-1,-4 4-5-15,-10 4-7 16,2 7-1-16,14 10-3 16,2 5-1-16,11-1-3 15,6 5-1-15,5-4 4 16,7-4 3-16,11-4 6 16,3-9 5-16,8-6 4 15,4-3 0-15,1-8 2 16,-3-4 0-16,-6-10 4 15,-5-8 1-15,-9-7 3 16,-2-1 0-16,-8 5 6 16,-5 0 12-16,-4 15 8 0,-2 5-3 15,-3 10-16-15,-2 5-18 16,2 16-18-16,0 5-3 16,7 10 1-16,3 4 2 15,10 0 2-15,6-4 2 16,8-7 4-16,0-5 2 15,3-14 4-15,0-5 3 0,-8-11 6 16,-3-6 0-16,-6-8 2 16,-1 0-3-16,-4-8-2 15,-1 1-2-15,-4 8-6 16,-2 4-8-16,-1 18-13 16,-1 3-4-16,-1 14-3 15,1 2 4-15,4 5 10 16,4 2 2-16,8-3 5 15,1-2 1-15,8-11 8 16,4-6 7-16,3-12 17 0,2-2 13 16,-6-13 10-16,-1-2-1 15,-10-4-15-15,-5-2-14 16,-10 8-69-16,-2 3-73 16,-9 14-234-1</inkml:trace>
  <inkml:trace contextRef="#ctx0" brushRef="#br0" timeOffset="-75756.19">16429 13018 536 0,'12'1'326'16,"13"9"-1"-16,1-6-41 16,-3 2-55-16,-2-1-42 15,0-5-74-15,-3-2-29 0,-4-8-38 16,2 0-6-16,-7-10-13 15,-4-2-4 1,-6-7-6-16,-8-3-1 16,-11-1-7-16,-4-1-5 0,-7 10-7 15,-2 7-4-15,0 13-8 16,1 9-5-16,5 17-6 0,3 10-3 16,10 18 8-1,11 5 6-15,13 6 14 0,12-1 4 16,8-1 2-1,-5 0 1-15,-2-6-2 0,-4-4 2 16,-5-12-130-16,2-8-144 16</inkml:trace>
  <inkml:trace contextRef="#ctx0" brushRef="#br0" timeOffset="-75201.7">16837 12881 792 0,'-8'0'387'0,"-6"0"-159"16,0 9-120-16,5 6-41 0,8 11-47 15,2 0-4-15,12 2 4 16,5-3 2-16,6-12 1 16,5-1 1-16,3-3 2 15,-5-11 3-15,-5-3 5 16,-4-7 3-16,-11-10-1 16,-2 3-1-16,-6-4-2 15,-6 4-2-15,-1 11-11 16,1 6-5-16,3 13-10 15,3 5-2-15,8 5 6 16,6 0 5-16,7-2 8 16,3-2 7-16,2-4 14 15,-2-2 4-15,-8-5 6 16,1-2-3-16,-10-7-6 16,5-2-5-16,-9-14-55 15,2-6-59-15,-3-10-165 0,-10-14-95 16,-2-5-83-1,-2-2 51-15,0 7 222 0,3 6 146 16,3 18 213-16,0 4 47 16,2 11 1-16,2 3-31 15,-1 4-79-15,4 4-43 0,1 8-72 16,2 5-25 0,1 12-116-16</inkml:trace>
  <inkml:trace contextRef="#ctx0" brushRef="#br0" timeOffset="-74783.02">18020 12736 792 0,'7'0'429'16,"10"8"-28"-16,7 11-214 0,18 23-94 16,5 10-13-16,4 8-43 15,-3 1-11-15,-13-10-19 16,-7-11-83-16,-6-14-243 15</inkml:trace>
  <inkml:trace contextRef="#ctx0" brushRef="#br0" timeOffset="-74617.2">18476 12771 833 0,'-6'-10'427'16,"-4"-6"-113"-1,-11 10-76-15,-14 15-88 0,-8 12-29 16,-19 18-54-16,-8 11-15 15,0 13-29 1,8-2-10-16,15-6-63 16,13-7-98-16,16-11-334 15</inkml:trace>
  <inkml:trace contextRef="#ctx0" brushRef="#br0" timeOffset="-74278.2">18506 13075 757 0,'-6'1'392'31,"-6"7"-75"-31,-4 3-132 16,2 12-77-16,-5 5-23 0,2 0-41 16,4-1-15-16,4-9-15 15,6-4-1-15,8-13 2 16,5-5 2-16,7-15 1 15,3-5 1-15,-3-10-2 16,-4-3 3-16,-1 0 0 16,-1-1 0-16,0 7 5 15,1 7 5-15,-7 16-1 16,1 9-1-16,1 21-9 16,3 4-11-16,3 11 0 15,2 3-2-15,4 0 0 16,-1 0-5-16,2-6-123 15,-2-3-99-15</inkml:trace>
  <inkml:trace contextRef="#ctx0" brushRef="#br0" timeOffset="-74140.94">18482 13129 1013 0,'2'-1'432'0,"4"-3"-227"15,18 5-136-15,3 3-35 16,15-3-24-16,3 2 30 0</inkml:trace>
  <inkml:trace contextRef="#ctx0" brushRef="#br0" timeOffset="-73912.49">18847 12822 990 0,'15'3'397'16,"8"1"-248"-16,14 4-79 0,4 3-3 16,5 0-27-16,1 1-12 15,0-3-120-15,-2-3-226 16</inkml:trace>
  <inkml:trace contextRef="#ctx0" brushRef="#br0" timeOffset="-73748.19">18800 13030 774 0,'9'4'365'0,"9"1"-165"0,19 0-89 16,5-1-19-16,10-3-55 15,0 0-16-15,3-1-62 16,1 0-195-16</inkml:trace>
  <inkml:trace contextRef="#ctx0" brushRef="#br0" timeOffset="-73435.88">19598 12754 996 0,'-9'-12'451'0,"-14"-15"-206"16,0 6-54-16,-4 11-88 15,2 6-33-15,1 12-54 0,-1 9-18 16,2 15-14-16,5 12-3 16,4 18 3-16,6 4 3 15,14-2 8 1,8-5 1-16,17-19 2 0,6-7 2 15,10-16 3 1,9-9 4-16,-2-15 15 0,-3-9 9 16,-10-15 30-1,-14-8 21-15,-19-7 6 0,-9-6-9 16,-24 6-38-16,-8 1-26 16,-3 13-64-16,0 11-67 0,10 8-273 15</inkml:trace>
  <inkml:trace contextRef="#ctx0" brushRef="#br0" timeOffset="-73284.49">19667 12781 965 0,'4'0'480'0,"-4"0"-198"0,-5 4-57 16,4-4-104-16,-19 10-36 15,-48 61-20-15,31-23-16 0,5 3-27 16,8-5-57-16</inkml:trace>
  <inkml:trace contextRef="#ctx0" brushRef="#br0" timeOffset="-72384.76">20482 12846 814 0,'6'-2'323'0,"11"-1"-187"0,10-1-47 16,21 3-16-16,6-1-8 15,9-2-29-15,-7 1-12 16,-18-2-8-16,-11 2 0 16,-27 3-6-16,-14 4-5 15,-23 10-5-15,-8 6-3 16,-5 16-4-16,7 4 2 15,17 3-2-15,10 0 1 16,23-7 6-16,10-6 5 0,17-10 7 16,6-8 3-16,9-11 2 15,-2-5 0-15,-5-10 3 16,-7-4 1-16,-11-7 0 16,-3 0-2-16,-9 5-1 15,-3 4 10-15,-5 14 9 16,0 2 4-16,-3 12-3 15,-1 4-13-15,-2 6-11 16,-2-2-2-16,3-4-1 16,1-1 2-16,-2-12 1 15,2 1 4-15,3-11 1 16,2-5-1-16,5-3-5 16,5-3-8-16,5 5-6 15,3-2-3-15,8 9 7 0,0 2 9 16,-7 11 19-16,-2 11 7 15,-11 5 2-15,-6 3-6 16,-6 1-14-16,-2-4-45 16</inkml:trace>
  <inkml:trace contextRef="#ctx0" brushRef="#br0" timeOffset="-71938.72">21899 12903 994 0,'-9'11'396'16,"-6"8"-252"-16,0 12-78 15,2 0-6-15,12 4 0 16,3-6-3-16,14-9-6 16,5-1-5-16,3-17-13 15,8-2-3-15,-2-15-3 0,-2-8-1 16,-3-13 3 0,-10-16 2-16,-15-16-1 15,-9-12-2-15,-19-13-7 16,-6 2-4-16,-10 10-11 0,-3 12-7 15,-1 27-8-15,-2 14-6 16,3 28-6 0,10 11-1-16,16 19-4 15,13 8 0-15,20 7 9 16,13-1 3-16,22 1 0 0,8-1-7 16,13-2-188-16,4-1-155 15</inkml:trace>
  <inkml:trace contextRef="#ctx0" brushRef="#br0" timeOffset="-71596.58">22500 12781 721 0,'-11'-11'390'16,"-11"-8"-80"0,-3 0-152-16,-1 4-30 0,-1 8-63 15,4 4-28-15,3 11-39 16,-3 5-11-16,7 6-9 15,9 9 1-15,14 3 5 16,10 2 5-16,8-3 8 16,-1-3 3-16,-6-11 6 15,-4-8 1-15,-6-4 5 16,-7-5-1-16,-3-8-3 0,-1 4-3 16,-9-2-5-1,-1 1-1-15,-2 6-5 0,-4 0 0 0,2 7-4 16,2 7-1-16,3 4 1 15,7 5 4-15,8 1 10 16,6-2 6 0,12-3 5-16,-1-4-1 0,6 0-5 15,-4-9-1-15,-3-6-206 16</inkml:trace>
  <inkml:trace contextRef="#ctx0" brushRef="#br0" timeOffset="-71470.76">22398 12610 949 0,'0'-11'455'0,"-2"-11"-151"15,2 11-214-15,6 7-48 0,-3 5-56 16,2 6-73-16</inkml:trace>
  <inkml:trace contextRef="#ctx0" brushRef="#br0" timeOffset="-71203.16">22817 12804 657 0,'1'-7'409'0,"-2"-13"16"16,-3 2-182-16,-11 3-108 16,-5 3-41-16,-13 10-65 15,-4 4-21-15,2 14-25 16,4 9-7-16,13 16 2 15,7 6 0-15,18 5 10 0,6-6 3 16,11-17 8-16,-1-5 5 16,-6-17 22-16,-7-6 12 15,-9-5 4-15,-4-8-2 16,-14-8-18-16,-8-5-32 16,-2-3-171-16</inkml:trace>
  <inkml:trace contextRef="#ctx0" brushRef="#br0" timeOffset="-70906.88">22832 12835 916 0,'10'6'500'15,"11"4"-135"-15,-13 5-142 16,3 6-55-16,-4 2-89 16,-1 0-31-16,-4-4-31 15,0 0-7-15,1-10-21 16,1-4-33-16,5-6-40 15,3-11-13-15,9-11 8 16,6-2 32-16,10-3 39 16,-2 4 12-16,5 11 19 15,-6 6 30-15,-5 11 52 16,-4 6 18-16,-10 15 25 16,-5 9-17-16,-9 12-18 15,-1 0-10-15,-6-3-29 16,-1-4-11-16,1-16-30 15,0-1-31-15</inkml:trace>
  <inkml:trace contextRef="#ctx0" brushRef="#br0" timeOffset="-69525.36">2152 13765 780 0,'-18'1'346'0,"-14"4"-160"16,-4 3-32-16,4 8-45 15,14 4-27-15,6 5-51 16,14 5-10-16,19 1-16 15,0-4-1-15,19-2 3 16,1-8 0-16,-9-11 3 16,0-2 1-16,-20-10 10 15,-12-7 1-15,-18 4 2 16,-12-3-4-16,-8 10-9 0,-2 4 2 16,8 10 19-1,5 6 0-15,13 7 0 16,12 2-6-16,14 4-19 15,12-2-1-15,9-1-1 16,9-3 0-16,3-5-4 0,0-6 14 16,4-11-116-16,-4-7-68 15,-3-17-194-15,-7-2-65 16,-9-13 118-16,-5-1 103 16,-12-8 303-16,-1-2 111 15,-7-4 102-15,-1 3 4 16,0 11-51-16,-2 5-45 0,2 20-84 15,7 12-38-15,1 23-49 16,2 14-13-16,0 11-18 16,-4 4-7-16,-1 0-4 15,-2-5-1-15,1-7-2 16,-1-7 2-16,2-12-32 16,-1-10-49-16,7-12-124 0,1-8-51 15,5-11-42-15,-1-4 32 16,0-5 117-16,0-3 54 15,-1 3 95-15,-2 3 48 16,-5 8 87-16,-7 7 21 16,-5 7-2-16,-4 7-6 15,-8 6-44-15,1 5-12 16,-1 3-12 0,2 2-22-16,6 1-36 0,2 0-9 0,11 0-9 31,3-2-2-31,8-2-3 0,5 0 1 0,8-3-7 15,3-4-39-15,5-3-349 16</inkml:trace>
  <inkml:trace contextRef="#ctx0" brushRef="#br0" timeOffset="-69321.08">2789 13853 576 0,'-1'-4'339'0,"4"4"-9"16,7 12-134-16,6 18-84 0,6 10-10 16,-5 6-25-1,-2 2-17-15,-6-6-19 16,-3-7-10-16,-3-4 42 16,-1-8-159-16</inkml:trace>
  <inkml:trace contextRef="#ctx0" brushRef="#br0" timeOffset="-69004.05">3015 13915 743 0,'-13'1'397'16,"-14"6"-94"-16,-2 6-95 16,6 5-96-16,2 7-37 15,15 1-43-15,7-1-13 0,14 3-14 16,6-6-2-1,8-2 0-15,1-4 0 0,0-7-2 0,-3-4 1 16,-2-10 1-16,1-5 1 16,0-9 0-16,-1-2 0 15,-4-1 0-15,-6 2 4 16,-6 1 8-16,-2 7 15 16,-6 8 22-1,-1 8 7-15,-1 9 10 0,0 7-13 16,2 5-22-16,0 3-9 15,1 3-17 1,2-2-3-16,-3-2-3 0,0-6-51 0,2-7-193 16</inkml:trace>
  <inkml:trace contextRef="#ctx0" brushRef="#br0" timeOffset="-68859.44">3220 13665 1069 0,'-4'-5'453'16,"-3"-2"-246"-16,2 15-157 0,3 7-97 15</inkml:trace>
  <inkml:trace contextRef="#ctx0" brushRef="#br0" timeOffset="-68508.97">3378 13922 620 0,'12'-11'400'0,"11"-10"37"16,-4 8-186-16,2 20-91 0,-2 11-42 15,-1 17-56-15,1 8-12 16,-6 0-13 0,0-4-2-16,-3-12-6 0,4-8-6 15,1-11-4-15,5-8-2 16,3-13-7-1,-5-4-7-15,3-12-53 16,-4-1-60-16,-10-8-263 0</inkml:trace>
  <inkml:trace contextRef="#ctx0" brushRef="#br0" timeOffset="-68243.01">3761 13881 735 0,'16'16'397'0,"9"11"-106"0,-3 11-96 15,-3 0-28-15,-10-3-53 16,-4-7-19 0,-3-10-45-16,1-4-17 15,2-7-20-15,3-3-8 0,4-12-11 16,1-9-4-16,4-9-3 16,2-6 2-16,3 4 3 15,-1 3 2-15,0 8 6 16,-2 8 2-16,-6 17 10 15,-2 13 4-15,-5 16 5 0,-6 0-1 16,-1 4-6-16,1-2-3 16,13-4-185-1</inkml:trace>
  <inkml:trace contextRef="#ctx0" brushRef="#br0" timeOffset="-67999.24">4366 13917 936 0,'-18'-17'440'0,"-14"-14"-192"0,-3 15-109 16,0 11-45-16,5 17-47 16,4 12-15-16,12 13-20 15,6 3-4 1,15 4-3-16,6-5-1 15,10-9-1-15,4-6-2 16,2-10-36-16,0-9-58 0,-6-9-314 16</inkml:trace>
  <inkml:trace contextRef="#ctx0" brushRef="#br0" timeOffset="-67737.55">4389 13958 609 0,'10'-11'354'15,"3"-7"-55"-15,4 10-79 16,-4 4-28-16,-2 16-49 15,-3 5-28-15,-4 6-26 16,-1 4-10-16,0-2-12 16,-1-4-10-16,0-3-25 15,-2-6-10-15,1-9-13 0,0-1-4 16,9-12-6-16,1-4-7 16,6-3-5-16,3-4 2 15,-1 5 3-15,2 2 4 16,-1 8 4-1,-4 7 2-15,-6 9 4 16,-3 9 7-16,-7 6 5 0,1 3 0 16,-1-2-1-16,5-3 61 15</inkml:trace>
  <inkml:trace contextRef="#ctx0" brushRef="#br0" timeOffset="-67381.41">4892 13928 1086 0,'11'8'455'0,"16"14"-262"0,5 8-40 0,1 11-40 15,-6-2-18-15,-11-4-7 16,-13-6-9-16,-21-12-18 15,0-2-8-15,-11-15-24 16,0-2-80 0</inkml:trace>
  <inkml:trace contextRef="#ctx0" brushRef="#br0" timeOffset="-66509.58">5700 13930 631 0,'10'-2'361'16,"9"-3"-47"-16,13 5-151 0,10 4-33 16,4-2-46-16,0 0-17 15,-2-1-27-15,-9-1-5 16,-9-1-11-16,-5-2-6 15,-19-1-1-15,-8-4-5 16,-12 4-4-16,-7 3-1 16,-1 7-11-16,-2 9-2 15,2 14-3-15,2 5 3 16,7 7 5-16,12 4 1 16,15-1 2-16,11-4 2 15,15-9 0-15,0-9 1 16,5-15 2-16,-1-7 2 0,-2-12 2 15,0-8 1-15,-5-9-1 16,-6-1 0-16,-7-6-1 16,-5 3 0-16,-8-3-1 15,-4 6-2-15,-5 12-6 16,-3 5-3-16,-3 14-2 16,0 9-1-16,6 6 3 15,1 6 2-15,6 5 1 16,6 2 1-16,4 0 2 15,2-4 2-15,3-6 5 16,-1-4 4-16,1-8 13 16,-5-7 9-16,1-7 10 15,-1-3 1-15,-6-10 0 16,2-1-7-16,-2 0-5 16,-2-1-3-16,-2 5-12 15,2-1-1-15,-2 8-9 0,1 7-2 0,6 12-1 16,0 7-1-1,-2 5 2-15,3 6-2 0,-4-2 2 16,4 0 3 0,2-1 2-16,1-5 1 0,4-4 7 15,0-6-1-15,2-9 3 16,0-6 4 0,0-9-5-16,-2-1-2 0,2-8-5 15,-2 1-2-15,-3 0-5 16,-1-2-3-16,-11 8-5 15,-2 2-3-15,-6 11-141 16,-5 5 31-16</inkml:trace>
  <inkml:trace contextRef="#ctx0" brushRef="#br0" timeOffset="-66001.95">7742 14146 493 0,'0'-7'297'0,"-11"-13"-14"16,-10-4-25-16,-17 1-41 16,-9 3-18-16,-2 12-43 0,4 6-36 15,11 13-63-15,11 3-19 0,21 13-24 16,12 6-8-16,20 1 2 15,11 1 2-15,11-8 3 16,-2-10 2-16,-4-10 3 16,-3-10 3-16,-16-16 5 15,-8-7 2-15,-12-12 0 16,-8-6-2-16,-8-14-8 16,-7-11-1-16,-3-17-5 15,1-4-3-15,6 7-9 16,10 11-5-1,10 24-23-15,4 15-27 16,8 18-129-16,2 13-88 16</inkml:trace>
  <inkml:trace contextRef="#ctx0" brushRef="#br0" timeOffset="-65724.81">7889 13996 673 0,'0'2'373'0,"-3"-2"-70"0,3 12-130 15,-5 0-31-15,3 9-22 16,4 9-7-16,6-5-21 16,6 4-3-16,10-3-11 15,3-6-4-15,5-3-9 16,-2-7-6-16,-1-8-12 15,-5-5-5-15,-3-12-9 16,-4-4-5-16,-6-5-14 16,-2 0-11-16,-9 2-110 15,0 1-79-15,-4 6-315 16</inkml:trace>
  <inkml:trace contextRef="#ctx0" brushRef="#br0" timeOffset="-65446.65">8259 14044 824 0,'5'1'356'16,"2"6"-176"-16,-1 1-49 15,4 6-17-15,1 0-3 16,2 1-3-16,8 2-12 16,6-2-17-16,-2-3-4 0,8-8-2 15,-1-2 5-15,-4-8 5 16,1-8-2-1,-6-3-15-15,-3-3-12 0,-12-9-20 16,-5 2-6-16,-14-4-8 16,-12-1-4-1,-18 10-4-15,-2 9-1 0,-7 13-4 16,10 10-4-16,9 13 21 16,9 4-131-16</inkml:trace>
  <inkml:trace contextRef="#ctx0" brushRef="#br0" timeOffset="-64958.61">9354 14003 448 0,'-4'-8'323'16,"-1"-3"24"-16,-7 1-129 15,-10 8-84-15,0 3-19 16,-13 8-8-16,1 5-12 16,8 11-42-16,7 5-22 0,23 6-25 15,11 0-3-15,25-3 4 16,7-4 5-16,6-12 13 15,2-8 8-15,-9-13 22 16,-11-9 2-16,-19-9 0 16,-15-5-8-16,-20-5-29 15,-11 0-9 1,-7 0-150-16,2 2-128 0</inkml:trace>
  <inkml:trace contextRef="#ctx0" brushRef="#br0" timeOffset="-64793.86">9518 13975 964 0,'33'15'466'0,"23"9"-179"15,5 13-126-15,0 7-36 0,-13 2-44 0,-13-2-15 16,-8 1-28-16,-5-4-11 16,-5-4-104-16,0-3-49 15,0-17-289-15</inkml:trace>
  <inkml:trace contextRef="#ctx0" brushRef="#br0" timeOffset="-64629.19">9930 13992 778 0,'-17'0'476'16,"-16"-4"-9"-16,-6 18-263 15,-1 11-35-15,-13 14-71 16,-6 7-29-16,-6 12-33 15,1 5-10-15,17 5-10 16,12-4-103-16</inkml:trace>
  <inkml:trace contextRef="#ctx0" brushRef="#br0" timeOffset="-64339.44">9970 14043 1031 0,'10'7'402'16,"5"9"-275"-16,-4 1-40 0,-11 5-16 15,-3 1-12-15,-1-1-6 16,-3-7-7-16,7-7-12 16,1-6-3-16,9-11-10 15,5 0-3-15,5-12-9 16,9 4-5-16,6-1-4 15,1 0-1-15,2 9 26 16,-8 8 12-16,-10 14 15 16,-4 6 8-16,-12 14-4 15,-1 0-7-15,0 2-13 16,-5 3-36-16</inkml:trace>
  <inkml:trace contextRef="#ctx0" brushRef="#br0" timeOffset="-63989.34">10579 13966 793 0,'4'-2'408'15,"0"2"-144"-15,-2 18-93 16,-2 27-79-16,0 10-38 15,-2 24 4-15,0 5 5 0,-4 9-3 16,1-3-5-16,2-15-24 16,3-14-95-16</inkml:trace>
  <inkml:trace contextRef="#ctx0" brushRef="#br0" timeOffset="-63814.33">10520 14143 886 0,'9'0'402'16,"10"-3"-111"-1,17 8-255-15,7 0-14 0,8 2-7 16,0 0-10-16,1-6-107 16,2-1-150-16</inkml:trace>
  <inkml:trace contextRef="#ctx0" brushRef="#br0" timeOffset="-63560.7">11189 14048 722 0,'0'2'355'0,"-2"6"-100"0,-4 1-52 16,-5 10-55-16,-4-2-5 15,-10 0-28 1,-7 2-20-16,-4-5-38 16,-2-5-16-16,3-7-21 15,2-3-6-15,4-9-8 16,2-3-9-16,6-1-19 15,9 0-8-15,7-3-13 16,10 5 1-16,15 4 5 16,2 3 7-16,16 13 20 15,0 6 9-15,3 15 12 16,0 5 5-16,-10 4-4 16,-2-1-3-16,-14-6-76 15,-3-2-144-15</inkml:trace>
  <inkml:trace contextRef="#ctx0" brushRef="#br0" timeOffset="-63435.22">11087 13854 1142 0,'-2'-5'468'16,"1"1"-307"-16,1 6-86 15,0-2-346-15</inkml:trace>
  <inkml:trace contextRef="#ctx0" brushRef="#br0" timeOffset="-62521.96">11348 13988 784 0,'14'3'334'0,"20"5"-175"0,8-1-65 15,10 0-42-15,2-2-15 16,-1-5-17-1,-3 0-3-15,-16-8-1 0,-10-2-1 16,-18-6-9-16,-6 4-13 16,-16 5-12-16,-2 6-3 15,-5 16 1-15,-5 5 10 16,7 10 4-16,2 3 3 16,8 1 3-16,11 5 5 15,16-2 15-15,5-2 8 16,10-13 14-16,1-6 4 15,1-12 0-15,-2-6-3 16,-2-12-8-16,-4-8-3 16,-1-6-7-16,-3-4-2 0,-4-3-1 15,-4 5-2-15,-8 2 5 16,-3 4 5-16,-6 12-4 16,-1 5 1-16,-5 15-7 15,4 6-5-15,4 8-1 16,5 4-3-16,9 0-1 15,7-2-1-15,6 2 3 16,2-7 2-16,-1-7 6 16,0-5 3-16,-6-13 2 0,1-2 1 15,0-7-4 1,-2-5-3-16,1 1-3 16,-4-1-2-16,-3 2-9 15,-3 6-3-15,-3 9-4 0,-2 5-2 16,5 13 5-1,-4 2 1-15,3 6 5 0,6 3-1 0,-6-9 2 16,5-1 1-16,0-9 8 16,-6-7 7-16,4-7 9 15,-1-2 0-15,2-8-4 16,-2-5-4-16,0 0-4 16,0-4 2-16,1 5-1 15,-1 3-2 1,0 9-7-16,-2 4-4 0,-1 10-4 15,1 10-1-15,4 3-1 16,2 7-1-16,3-1 1 0,2-6 1 16,2-2-2-16,-1-10 2 15,0-8 6-15,3-6 5 16,-1-9 21-16,-3-2 6 16,-4-5 2-1,-4-1-3-15,-5 1-22 16,-1 4-11-16,-6 10-94 0,0 2-94 0,0 11-474 15</inkml:trace>
  <inkml:trace contextRef="#ctx0" brushRef="#br0" timeOffset="-62359.54">12734 14175 850 0,'4'4'525'16,"3"2"-58"-16,6-1-167 15,-3-2-72-15,6-4-100 16,1 1-41 0,-4-4-75-16,1 2-131 15</inkml:trace>
  <inkml:trace contextRef="#ctx0" brushRef="#br0" timeOffset="-54586.58">13714 13695 729 0,'-30'0'359'0,"-24"1"-132"15,-10 29-90-15,0 14-33 16,16 27-53-16,17 9-24 16,32 3-13-16,19-6-1 15,32-18 2-15,10-12 4 16,16-19 11-16,4-12 5 16,-2-18 20-16,-4-12 18 0,-11-17 20 15,-15-10 7 1,-17-13-8-16,-17-6-13 15,-24-15-29-15,-12-4-10 0,-20 0-20 16,-4 10-10-16,-3 23-17 16,-1 10-37-16,4 23-116 15,1 8 6-15,-2 10-231 16,-1 10-163-16</inkml:trace>
  <inkml:trace contextRef="#ctx0" brushRef="#br0" timeOffset="-54483.05">13535 13884 415 0,'29'18'301'15,"20"17"-14"-15,29-6-94 16,8-6-64-16,17-2-76 16,2-3-20-16,-7-5-32 15,-5 1-202-15</inkml:trace>
  <inkml:trace contextRef="#ctx0" brushRef="#br0" timeOffset="-53984.18">14506 14017 549 0,'-12'-10'305'0,"-11"-14"-77"16,-3 10-65-16,-7 2-23 15,-2 8-46-15,-1 10-25 16,5 9-35-16,2 1-13 16,15 5-24-16,7-2-4 0,15-2 0 15,15 4 2-15,11-7 5 16,5-1 1-16,0-5 5 15,-5-6 2 1,-9-1 6-16,-8-1 6 0,-13-1 2 16,-8 1-1-16,-18-3-4 15,-5 3-6-15,-10 2-5 16,1 0-2-16,8 7-5 16,5 3-6-16,12 6-3 0,4 1-1 15,11 2 2-15,8-2 4 16,14-5 3-16,6-2 2 15,7-11 3-15,-1-4 0 16,1-8-4 0,0-3-9-16,-8-5-18 0,-1 0-1 15,-10 0 6 1,-7 3 11-16,-10 5 22 0,-3 4 4 0,-9 7 5 16,2 1 1-1,0 7-4-15,0-1-3 16,8 5-9-16,4-1-4 15,3 1 0-15,6 2-1 16,5 0 1-16,-2-1 2 16,-1-2 3-16,-2-2-1 15,-10-8-149-15</inkml:trace>
  <inkml:trace contextRef="#ctx0" brushRef="#br0" timeOffset="-53344.16">14645 14068 490 0,'-4'6'263'0,"-6"10"-53"16,1 2-68-16,6 5-67 15,4 4-10-15,9 0-9 16,4-2-2-16,2-6 13 16,7-4 4-16,3-10-2 15,0-2-2-15,1-7-12 16,-7-4-6-16,-3-8-10 15,0-2-7-15,-6-7-11 16,-3-3-4-16,-2 0-5 16,-6 0-1-16,-1 11-6 15,-5 2-6-15,-3 14-14 16,0 8-2-16,1 8 0 16,3 5 4-16,5 2 12 15,7 3 1-15,9-1 4 16,4-3 1-16,10-4 10 15,1-6 16-15,2-8 39 16,1-6 22-16,-10-9 25 16,-3-3-9-16,-13-6-32 15,-5 1-21-15,-5 4-35 0,-6 1-55 16,-2 9-194-16</inkml:trace>
  <inkml:trace contextRef="#ctx0" brushRef="#br0" timeOffset="-53014.65">15117 14138 739 0,'1'2'381'0,"4"1"-68"16,6 3-116-16,10 3-39 16,1-4-28-16,11 2-41 15,3-4-13-15,1-1-24 16,4-5-7-16,-7-5-13 15,-7-3-7-15,-6-6-4 16,-7 0 0-16,-9-4-3 16,-7 2-2-16,-21-3-10 15,-4 1-5-15,-15 3-5 16,-2 3-4-16,5 9-5 16,1 7 0-16,7 12 0 15,7 4 1-15,10 11 6 16,9 8 0-16,6 14 3 0,5 8 2 15,9 17 1-15,-2 3 0 16,5-2 9-16,3-7-91 16</inkml:trace>
  <inkml:trace contextRef="#ctx0" brushRef="#br0" timeOffset="-52432.59">15624 14012 941 0,'0'2'392'0,"-5"1"-212"15,2 9-88-15,1 6-21 16,2 3-15-16,5 7-10 15,8 2-20-15,2-1-3 16,15-4-3-16,5-6-4 16,8-14-1-16,1-3 1 15,-9-14 9-15,-3-4 3 0,-15-7 4 16,-4-6 1-16,-13 1-4 16,-10 1 0-16,-6 9 1 15,-5 8 1-15,-1 8-7 16,6 9-4-16,8 9-13 15,8 2-6-15,15 4-1 16,7-1-1-16,12-3 1 16,3-1 2-16,1-2 3 15,-6-4 3-15,-6-5 10 16,-7-5 5-16,-9-3 6 16,-5-4 0-16,-5-6-11 15,0 4-47-15,-1-6-183 16</inkml:trace>
  <inkml:trace contextRef="#ctx0" brushRef="#br0" timeOffset="-52296.77">15994 13749 1240 0,'-5'-8'570'0,"-3"-6"-270"0,-3 4-64 16,2 10-127-16,2 7-46 15,4 11-51-15,2 8-71 16</inkml:trace>
  <inkml:trace contextRef="#ctx0" brushRef="#br0" timeOffset="-51847.78">17079 13728 1000 0,'1'-20'456'0,"6"-17"-189"16,-6 15-59-16,-1 23-87 16,2 16-31-16,-2 33-57 15,5 18-18-15,7 28-3 16,-4 3-1-16,6-4-2 15,0-7 0-15,1-21-1 16,10-6-1 0,-3-25-6-16,-3-11-22 15,-5-19-132-15,-5-11-112 16</inkml:trace>
  <inkml:trace contextRef="#ctx0" brushRef="#br0" timeOffset="-51681.94">16903 13977 619 0,'-2'-1'350'0,"5"0"-35"0,9 3-114 0,20 8-54 16,9 1-7-16,13 3-13 15,8 1-39-15,8 0-45 16,-1-2-14-16,-1 0-61 16,-7 0-120-1</inkml:trace>
  <inkml:trace contextRef="#ctx0" brushRef="#br0" timeOffset="-51451.26">17525 14044 896 0,'4'-1'414'16,"6"-1"-147"-16,10 3-118 16,22 4-70-16,12-1-8 15,13 0-32-15,-2 0-14 0,-13-4-21 16,-7 5-61-16,-17-2-293 16</inkml:trace>
  <inkml:trace contextRef="#ctx0" brushRef="#br0" timeOffset="-51277.87">17613 14161 680 0,'5'0'418'0,"16"0"40"15,9 2-242-15,19 5-99 0,2-1-23 16,4 1-50-16,0 1-17 15,-9-3-126-15</inkml:trace>
  <inkml:trace contextRef="#ctx0" brushRef="#br0" timeOffset="-50904.19">18522 13953 672 0,'-9'-13'384'15,"-9"-10"-44"-15,-9 2-97 0,-4 11-96 16,-4 8-43-16,-6 11-59 16,4 11-20-16,8 16-20 15,6 5-3-15,17 9-2 16,3-4 1-16,21 0 4 0,10-2 4 15,19-10 17-15,10-1 13 16,-2-17 22-16,0-9 8 16,-3-18 11-16,-2-7-3 15,-10-11-9-15,-4-3-4 16,-20-2-18-16,-11 1-8 16,-16 5-18-16,-9 0-11 15,-10 5-30-15,-6 3-49 16,6 4-134-16,3 4-111 0</inkml:trace>
  <inkml:trace contextRef="#ctx0" brushRef="#br0" timeOffset="-50711.47">18560 14015 606 0,'2'-2'363'0,"-1"-4"-24"16,-1 3-50-16,-1 3-71 15,-1 0-34-15,1 0-34 16,-10 15-15-16,-42 43-14 16,33-25-15-16,-8 3-43 15,4-1-19-15,5-5-46 16,0-4-106-16</inkml:trace>
  <inkml:trace contextRef="#ctx0" brushRef="#br0" timeOffset="-50125.71">19184 14165 615 0,'5'6'365'0,"-2"11"27"15,-3 13-218-15,-11 15-56 16,-8 5-12-16,-6-2-33 16,2-3-49-16</inkml:trace>
  <inkml:trace contextRef="#ctx0" brushRef="#br0" timeOffset="-45644.72">20030 14184 460 0,'4'-12'300'0,"1"-10"10"0,-6-3-38 0,-12-2-51 15,-7 3-27 1,-15-3-54-16,-4 3-29 0,-6 15-54 16,-3 2-25-16,6 19-32 15,9 9-11-15,21 11-15 16,12 5 1 0,28 1 9-16,11-4 8 0,14-5 10 15,-1-6 4-15,-5-9-8 16,-9-9-57-1,-11-11-75-15,-6-9-99 16</inkml:trace>
  <inkml:trace contextRef="#ctx0" brushRef="#br0" timeOffset="-45549.07">19936 13853 615 0,'-3'-2'274'0,"-3"0"-150"15,6 5-52-15,0-3-252 0</inkml:trace>
  <inkml:trace contextRef="#ctx0" brushRef="#br0" timeOffset="-44942.14">20158 14043 818 0,'1'-1'365'0,"13"7"-168"15,10-6-74-15,21 5-65 0,7 4-15 16,1-5-24-16,-3 5-7 0,-18-3-5 31,-6-5-2-31,-14-2-5 16,-7-7-2-16,-5 5-4 0,-8-5 1 16,-14 2 3-16,-6 3 4 15,-10 6 20-15,1 3 4 16,4 6 2-16,6 4-5 15,17 5-17-15,9 4-4 16,19 3-1-16,11-2 0 16,11-6 1-16,-2-2-12 15,2-6-65-15,0-3-49 16,-1-5-194-16,7-2-9 0,-2-9 61 16,-1-3 50-16,1-11 252 15,-2-3 64-15,-3-4 89 16,-2 4 38-16,-10 7 5 15,-5 6-18-15,-15 11-60 16,-7 5-25-16,-14 9-29 16,-7 2-14-16,-12 7-13 15,-5 0-12-15,-5 0-33 16,-1-6-7-16,7-6-9 16,4-5-4-16,7-11-29 15,5-5-25-15,4-11-28 16,5-2-2-16,9-4 24 15,7 5 19-15,14 4 22 16,5 5 3-16,8 13 13 16,2 4 8-16,3 15 11 0,0 4 1 15,-2 7-7 1,-3 3-5-16,-8-5-4 0,-6-2-22 16,-7-10-175-16,1-6-177 15</inkml:trace>
  <inkml:trace contextRef="#ctx0" brushRef="#br0" timeOffset="-44753.41">20940 14116 823 0,'2'1'383'0,"9"6"-170"15,0 8-52-15,-3 6-83 16,5 0-17-16,-2 4-13 16,2-5 3-16,3-3 24 15,1-5 9-15,5-11 14 16,1-6 1-16,2-15-17 15,0-2-10-15,-7-2-30 16,-4-1 1-16,-7 6-143 16</inkml:trace>
  <inkml:trace contextRef="#ctx0" brushRef="#br0" timeOffset="-43978.9">21771 13674 485 0,'17'-2'269'0,"26"0"-18"0,2-3-93 15,12 1-45-15,0 1-8 16,-5-3-31-16,-1 2-18 15,-22-2-26-15,-12 0-8 16,-18 2-11-16,-13 1-5 0,-15 6-8 16,-7 2-4-16,1 7 2 15,3 3 2-15,20 4-1 16,7 3 1-16,13 7 0 16,7-2 1-16,5-3 2 15,1-1 0-15,-4-8 1 0,-2-5 0 16,-12-6 3-16,-3-2 2 15,-7-2 4-15,-2 0 5 16,2 6 3-16,4 5 3 16,3 17-1-16,6 11-4 15,2 14-3 1,-1 4-1-16,-2 5-1 0,-2-1-1 0,-10-6 0 31,-5-2-1-31,-11-16 4 0,-5-12 4 16,2-19 8-16,-1-7 2 0,6-14 0 15,7-5-3-15,3-8-14 16,10 1-9-16,15 5-58 16,2 4-56-16,18 3-340 15</inkml:trace>
  <inkml:trace contextRef="#ctx0" brushRef="#br0" timeOffset="-43444.4">22517 13943 841 0,'-15'-9'393'0,"-10"-4"-164"0,-1 6-130 16,7 7-35-16,6 10-45 15,4 5-13-15,9 12-7 16,7 4-3-16,3-1 2 15,4-4 2-15,8-5 1 16,-1-8-1-16,-2-7-1 16,-2 1 1-16,-13-11 0 15,-6 0 1-15,-15-7 2 16,-10 1 0-16,-5 6 7 16,-5 0 8-16,7 7 7 15,7 4-1-15,5 5-10 16,10 3-8-16,9 3 1 15,6-1 4-15,14 3 11 16,-2-3 3-16,5-1-2 16,-1 0-3-16,2-6-6 15,5 0-2-15,1-8-65 16,0-3-20-16,-2-5-254 0,-6-6-83 16,-3-5 47-16,-3-4 57 15,-2-6 364-15,-2-2 145 16,-2-4 115-16,1 2-6 15,1 3-51-15,0 7-35 16,0 15-79-16,0 6-27 16,-7 18-57-16,-2 6-24 0,0 10-21 15,-2 2-4-15,-2-1-4 16,0 0-26-16,-4-5-169 16,0-7-99-16</inkml:trace>
  <inkml:trace contextRef="#ctx0" brushRef="#br0" timeOffset="-43057.2">22891 14063 714 0,'1'-3'384'0,"-1"1"-98"16,-3 8-71-16,2-6-77 0,-2 0-29 16,-23 9-31-16,-34 13-17 15,35-8-31-15,3-2-12 16,7 3-14-16,8-1-2 15,13 4-1-15,6 1-1 16,9-2 3-16,3 0 0 16,1-5 7-16,5-2-39 15,-1-5-97-15,1-5-25 16,1-9-34-16,-4-5 33 0,0-7 99 16,0-4 36-16,-7-3 82 15,-1 2 39-15,-8-2 53 16,-3 3 5-16,-7 8-25 15,-1 6-25-15,-1 11-47 16,0 11-14-16,1 14-29 16,1 1-8-16,4 11-6 15,-2 0-2 1,2-1 0-16,1 1 2 0,1-9 1 16,0-4-20-16,0-15-131 15,-1-8-136-15</inkml:trace>
  <inkml:trace contextRef="#ctx0" brushRef="#br0" timeOffset="-42712.22">23062 13844 250 0</inkml:trace>
  <inkml:trace contextRef="#ctx0" brushRef="#br0" timeOffset="-42226.38">23233 14041 1091 0,'5'-4'513'0,"1"-1"-220"16,8 2-100-16,1 12-98 15,0 2-35-15,7 6-29 0,0 7-6 16,0 1-10-16,-4 0-3 16,-1-3-4-16,-7-5 2 15,1-8 4-15,7-4 3 16,1-11 4-16,7-4 2 15,1-12 0-15,0-3-2 16,-7-3-3-16,-3 0-3 16,-13 5 6-16,-4 4-75 0,-8 7-223 15</inkml:trace>
  <inkml:trace contextRef="#ctx0" brushRef="#br0" timeOffset="-41887.89">23921 14101 734 0,'4'3'369'0,"6"6"-105"16,-1 3-83-1,-5 3-55-15,-5 0-14 0,-16-2-23 16,-3-1-11-16,-10-2-27 0,1-4-16 15,-6-6-20-15,2-1-5 16,-2-11-10-16,2-6-5 16,9-1-3-16,6-2 1 15,14 1 4-15,4 4 1 16,15 4 1-16,7 3 2 16,8 14 4-16,0 4 3 15,-4 12 1-15,-3 6-1 16,-1 7-2-1,-7 2-1-15,-3-3 19 16,-4 1-65-16</inkml:trace>
  <inkml:trace contextRef="#ctx0" brushRef="#br0" timeOffset="-41717.64">23897 13656 1171 0,'-2'-4'541'0,"-3"0"-208"16,3 17-209-16,2 8-53 0,0 17-32 15,3 7-9-15,4 8 67 16</inkml:trace>
  <inkml:trace contextRef="#ctx0" brushRef="#br0" timeOffset="-40618.22">1671 15122 676 0,'8'0'347'16,"7"-2"-73"-16,9 15-168 15,6 10-21-15,-3 9-15 16,-7 5-5-16,-7-4-5 15,-10-4-7-15,-1-8-12 0,-4-9-7 16,1-13-7-16,4-9-5 16,0-14-7-16,7-6-5 15,4-7-10-15,5 1 0 16,7 5-2-16,-2 4-2 16,8 14-3-16,0 2-1 15,-7 12 4-15,-2 9 4 16,-9 15 24-16,-8 7 12 15,-7 10 15-15,-3 2 0 0,-3-6-15 16,5-3-12-16,6-12-91 16,9-8-82-16</inkml:trace>
  <inkml:trace contextRef="#ctx0" brushRef="#br0" timeOffset="-40366.15">2768 14810 1025 0,'7'6'396'0,"5"6"-238"16,5 38-111-16,3 12 8 15,3 21 36-15,-5 9 5 16,-7 7-20-16,-7 4-15 16,-8-5-96-16,-2-9-101 15</inkml:trace>
  <inkml:trace contextRef="#ctx0" brushRef="#br0" timeOffset="-40178.93">2806 14779 1076 0,'27'-21'464'0,"32"-16"-246"16,0 15-64-16,-11 21-82 15,-5 12-13-15,-24 13-22 16,-8 12-7-16,-16 21-2 16,-13 3-4-16,-12 8-4 15,0-8-48-15,10-18-344 16</inkml:trace>
  <inkml:trace contextRef="#ctx0" brushRef="#br0" timeOffset="-39865.32">3407 15296 121 0,'7'-4'182'16,"6"-6"49"-16,-5-2 44 0,-7-1 4 15,-11 0-43-15,-10 0-27 0,-17-1-40 32,-2 1-32-32,-5 12-55 0,4 5-21 0,7 18-40 15,8 7-14-15,18 10-6 16,11 5-1-16,19 2 0 16,5-4 1-16,15-16 7 15,4-7 3-15,-3-22 6 16,-1-5 4-16,-17-11 4 15,-6-7-1-15,-5 3-15 16,-13-5-50-16,-4 0-129 16,-5-1-75-16,-8-4-243 15</inkml:trace>
  <inkml:trace contextRef="#ctx0" brushRef="#br0" timeOffset="-39677.13">3497 15195 502 0,'8'8'336'15,"12"6"-11"-15,-2 9-100 0,3 0-35 16,-2 7-31-16,-1 0-12 15,-6 1-29-15,-2 1-17 16,-6-8-36-16,-1-5-16 16,-1-16-11-16,2-7-3 15,8-21-7-15,4-4-2 16,8-7-16-16,3 1-6 16,1 10-4-16,-2 5 8 15,-4 18-120-15</inkml:trace>
  <inkml:trace contextRef="#ctx0" brushRef="#br0" timeOffset="-39207.97">4183 15258 817 0,'-28'-11'364'0,"-20"-10"-172"16,2 4-48-16,15 12-57 16,11 5-27-1,11 14-42-15,8 8-11 0,10 9-7 16,9 7 0-16,9 6 24 15,0-2 16-15,-8-2 33 16,-11-6 15-16,-20-11-3 16,-6-9-10-16,-7-14-32 15,0-7-37-15,8-16-144 16,4-2-195-16</inkml:trace>
  <inkml:trace contextRef="#ctx0" brushRef="#br0" timeOffset="-38409.15">4508 15278 940 0,'-11'-1'427'16,"-18"1"-192"-16,0 2-60 15,-3 13-67-15,2 5-31 16,12 14-40-16,13 6-10 16,20 9-15-16,9-3-2 15,12-9-3-15,-2-7 3 0,-3-21 2 16,0-5 2-16,-2-19-29 16,0-11-29-16,0-20-43 15,1-7-12-15,-6-14 12 16,-3-5 26-16,-1-7 40 15,-1-2 14-15,-10-13 45 16,-4-2 23-16,-13 11 32 16,-5 10 12-16,-2 38-12 15,1 22-17-15,3 29-33 16,0 19-13-16,4 35-18 16,4 13-5-16,6 22 4 15,4-1 4-15,5 0 2 16,2-2 4-16,-1-17-6 15,6-13-4-15,1-29-1 0,0-12 3 16,-2-28 14 0,-2-7 3-16,1-18 0 0,-1-10-5 15,3-5-16-15,-2-1-5 32,-7 9-5-32,-1 6-4 0,-6 19-10 0,-2 8-2 15,2 15 0-15,-1 5 2 16,4 8 11-16,6-2 2 15,2-5 1-15,5-4 1 0,7-9 3 16,0-6 0-16,9-6 4 16,-2-4-1-16,2-10 1 15,-3-1-1-15,-5-9 0 32,-3 1 0-32,-4-4-1 0,-5 0 1 0,-7 3-1 15,-10 2-2-15,-17 3-5 16,-8 4-2-16,-11 10-8 15,3 7-1-15,6 13-2 16,8 12 1-16,16 14 9 16,5 5 5-16,14 3 8 15,8-2 2-15,10-13 4 16,6-5 3-16,4-16 7 16,-1-7 4-1,2-9 3-15,-3-10 0 0,-4-10-9 0,-5-4-23 16,-5-3-133-16,-6 0-171 15</inkml:trace>
  <inkml:trace contextRef="#ctx0" brushRef="#br0" timeOffset="-35419.23">5835 15564 885 0,'2'1'471'0,"2"5"-123"0,3 6-98 15,-7-1-37-15,1 5-76 16,-3 0-44-16</inkml:trace>
  <inkml:trace contextRef="#ctx0" brushRef="#br0" timeOffset="-24403.77">6499 14933 840 0,'5'-3'346'0,"18"-4"-197"31,11 2-38-31,37 3-30 0,14 2-2 0,12 2-15 16,2 3-11-16,-10 5-22 15,-12-3-9 1,-24-2-48-16,-15 4-65 0,-31-7-290 31</inkml:trace>
  <inkml:trace contextRef="#ctx0" brushRef="#br0" timeOffset="-24252.49">6897 14948 434 0,'-4'10'256'0,"-4"17"5"0,0 6-33 16,1 15-51-16,0 8-9 15,4 16-43 1,-1 3-30-16,8 4-43 15,10-5-12-15,9-21-51 0,8-7-4 32,10-19-180-32,4-8-79 0</inkml:trace>
  <inkml:trace contextRef="#ctx0" brushRef="#br0" timeOffset="-24013.55">7439 15425 704 0,'-3'-9'358'0,"0"-10"-78"16,-5-3-64-16,-5-4-44 16,-2 2-16-16,-6 2-36 15,-4 7-15-15,-10 8-32 16,-1 6-21-16,-4 11-35 16,8 5-11-16,15 15-13 15,10 9-2-15,14 0 0 0,10 2 1 16,15-5 4-16,3-10 2 15,2-11-45-15,-1-6-75 16,-10-19-267 0</inkml:trace>
  <inkml:trace contextRef="#ctx0" brushRef="#br0" timeOffset="-23921.71">7390 15202 667 0,'-8'-8'355'0,"-10"-6"-107"15,4 12-108-15,0 8-158 16</inkml:trace>
  <inkml:trace contextRef="#ctx0" brushRef="#br0" timeOffset="-23627.11">7590 15288 901 0,'8'0'375'0,"16"0"-177"0,4 1-124 16,11 0-26-16,1 1-7 15,-8-2-19-15,5 0-9 16,-14-5-32 0,-5-3-22-16,-8-1-9 15,-8 1 0-15,-15 2 31 0,-9 2 28 16,-15 8 46 0,-6 6 16-16,6 11 17 15,6 6-7-15,15 7-36 16,7 4-18-16,19 8-23 15,7-4-3-15,18-10-3 0,4-4-13 16,3-19-160-16,5-3-139 16</inkml:trace>
  <inkml:trace contextRef="#ctx0" brushRef="#br0" timeOffset="-23352.17">8215 15262 890 0,'-13'-3'416'0,"-11"-2"-166"15,-3 1-97-15,6 5-85 0,6 4-28 16,7 5-38 0,9 1-10-16,12 1-9 15,1 1 4-15,3-1-14 0,-5-2-8 16,-9-2-5 0,-3 1 3-16,-12-1 24 15,-7 0 12-15,-7 6 20 0,-4 0 15 0,5 6 30 16,6 3 9-1,12 1 1 1,3-3-10-16,21 2-26 16,8-6-6-16,14-4-11 15,10-3-2-15,-3-10-72 16</inkml:trace>
  <inkml:trace contextRef="#ctx0" brushRef="#br0" timeOffset="-22654.05">8979 15339 786 0,'16'1'308'0,"22"-1"-196"16,13 0-2-16,11-3-15 16,-1-3-14-16,-10-2-33 15,-11-1-15-15,-21-1-9 0,-8 2 1 16,-14 6-9-16,-12 2-3 16,-14 10-2-16,-3 6 2 15,-4 12 8-15,8 7-2 16,12 4-7-16,7 0-8 15,22-3-7-15,12-6-1 16,12-12-18-16,5-4-30 16,5-9-110-16,1-5-75 15,7-8-92-15,3-3 27 16,3-7 156-16,-4-3 113 0,-14 4 191 16,-7 4 60-1,-22 13 42-15,-12 7 1 0,-22 8-29 16,-13 3-42-16,-20 3-69 15,-4-1-35-15,1-6-41 16,8-6-9-16,19-11-15 16,9-5-10-16,16-12-22 15,5-7-17-15,12-5-9 16,10 4 3-16,7 7 15 16,5 10 14-16,5 19 21 0,-4 10 11 15,4 18 19 1,-6 4 1-16,-4 2-9 15,-2-3 33-15</inkml:trace>
  <inkml:trace contextRef="#ctx0" brushRef="#br0" timeOffset="-22123.54">10744 15284 1021 0,'-14'1'422'0,"-24"3"-258"0,2 9-84 16,12 16-78-16,6 3-9 15,26 14-8 1,10 0 2-16,18-5 14 16,1-9 5-16,2-17 8 15,-1-8 5-15,-9-16 13 0,-3-9 4 16,-18-19 7-16,-3-11-1 16,-11-15-9-16,-3-9-1 15,-2-2 8-15,-8-2 6 16,9 3-2-16,6 1-5 15,13 9-28-15,9 11-11 16,7 19-35-16,3 15-32 16,4 25-454-16</inkml:trace>
  <inkml:trace contextRef="#ctx0" brushRef="#br0" timeOffset="-21874.88">11048 15288 760 0,'-5'6'371'16,"-5"3"-132"-16,3 14-81 15,3 7-20-15,5 5-36 16,8 3-22-16,11-7-33 16,9-3-10-16,6-11-4 15,6-8 5-15,-7-12 24 16,-5-9 12-16,-7-14 13 15,-11-4-2-15,-6-5-26 0,-5 2-17 16,-6 7-77 0,-3 7-78-16,2 13-184 0</inkml:trace>
  <inkml:trace contextRef="#ctx0" brushRef="#br0" timeOffset="-21623.63">11448 15447 683 0,'4'5'352'16,"4"4"-71"-16,1 5-65 0,4-1-25 16,2-2-27-16,5 0-44 15,5-7-22-15,4-4-34 16,0-2-10-16,-2-12-8 16,-4-6 1-16,-8-6-1 15,-6-6-1-15,-11-4-12 16,-8 2-6-16,-22 8-20 15,-6 10-7-15,-10 15-14 16,4 9-4-16,14 15-49 16,9 3 47-16</inkml:trace>
  <inkml:trace contextRef="#ctx0" brushRef="#br0" timeOffset="-21154.62">12471 15309 704 0,'-10'-10'367'0,"-16"-8"-96"16,-4 6-75-16,-4 13-83 16,-2 6-42-16,6 15-54 0,8 8-7 15,14 10-5-15,11 1 3 16,18-1 9-16,10-6 6 16,11-17 14-16,5-3 6 15,-4-13 5-15,-9-4 1 16,-19-10-8-16,-9-5-39 15,-19-6-192-15</inkml:trace>
  <inkml:trace contextRef="#ctx0" brushRef="#br0" timeOffset="-20985.04">12627 15228 794 0,'9'9'375'0,"15"15"-115"15,-4 9-64-15,12 18-31 16,2 5-19-16,6 5-45 15,2 0-20-15,-11-9-33 16,-2-4-38-16,-9-14-179 16,2-9-87-16</inkml:trace>
  <inkml:trace contextRef="#ctx0" brushRef="#br0" timeOffset="-20838.69">12951 15296 1188 0,'-33'20'449'0,"-34"32"-340"16,2 8-11-16,1 4-39 0,9 3-16 15,12-10-22 1,5-8-53-16</inkml:trace>
  <inkml:trace contextRef="#ctx0" brushRef="#br0" timeOffset="-20567.01">12979 15344 997 0,'22'0'423'15,"25"0"-209"-15,-10 5-66 0,-11 11-38 16,-10 1-10-16,-17 1-22 16,-3-1-7-16,-8-2-15 15,-2-7-10-15,7-4-21 16,2-9-9-16,11-10-19 0,6 0-14 15,3-6-14 1,5 7-2-16,-1 7 7 16,1 5 8-16,4 14 9 15,-4 9 1-15,-6 10 7 16,-4 3 1-16,-6 0 3 16,-5-4 8-16,1-4-161 15</inkml:trace>
  <inkml:trace contextRef="#ctx0" brushRef="#br0" timeOffset="-20423.45">13254 15032 1159 0,'-1'0'456'0,"1"4"-311"0,0 6-79 15,1 12-3-15,4 7-208 0</inkml:trace>
  <inkml:trace contextRef="#ctx0" brushRef="#br0" timeOffset="-20092.91">13409 15080 1038 0,'6'0'394'0,"4"12"-278"15,1 14-49-15,-1 31-27 16,-1 19 10-16,-3 20 21 16,-3 2-2-16,-3-5-10 15,-7-13-5-15,3-21-45 16,3-13-78-16</inkml:trace>
  <inkml:trace contextRef="#ctx0" brushRef="#br0" timeOffset="-19699.57">13457 15415 881 0,'10'-1'393'0,"15"1"-160"15,6 8-147-15,12 7-67 16,1 0 0-16,4-6-7 16,5-5-9-16,5-9-77 15,1-10-49-15,7-9-61 16,-4-6 7-16,-3-5 116 15,-3-2 77-15,-19 11 132 16,-12 4 35-16,-15 16 8 16,-12 10 4-16,-10 15-31 15,-10 9-29-15,-19 6-40 16,-2 1-35-16,-10-7-34 16,5-8-6-16,16-15-5 15,4-7-10-15,13-20-19 0,6-5-11 16,10-5-15-16,7 1 5 15,13 8 10-15,2 4 6 16,6 17 10-16,-1 4 4 16,-1 20 13-16,-1 7 9 15,-8 12 10-15,0 1 0 16,-1-1-9-16,-2-9-17 0,3-14-237 16</inkml:trace>
  <inkml:trace contextRef="#ctx0" brushRef="#br0" timeOffset="-19180.84">14268 15256 853 0,'19'-1'451'15,"10"0"-80"-15,12 3-244 16,7 5-26-16,0 3-48 16,1-1-13-16,-8-1-12 15,-9-4-3-15,-16-5-6 16,-4-4-11-16,-17-7-30 15,-4 0-10-15,-9 0-7 0,-8 2 4 16,-5 9 26-16,0 4 10 16,2 11 13-16,7 5 5 15,15 6 2-15,7 0-4 16,12 4-7-16,6 2-2 16,9-3-3-1,1-1-1-15,10-7-4 0,2-2-7 16,1-15-40-16,5-4-17 15,4-14-14-15,4-6 6 16,6-2 41 0,-5 0 18-16,-9 3 28 15,-8 4 15-15,-15 12 35 0,-4 4 15 16,-13 12 18-16,-6 3-4 16,-13 7-23-16,-9 1-14 15,-11-5-25-15,-5-2-8 16,-4-12-5-16,3-4-1 15,8-10-8-15,2-10-7 16,11-6-10-16,5-3-4 16,13 4-1-16,9 3 1 15,13 9 3-15,4 11 4 0,6 14 22 16,1 13 15-16,-1 15 18 16,1 5 1-16,-2 0-9 15,-5-1-45-15</inkml:trace>
  <inkml:trace contextRef="#ctx0" brushRef="#br0" timeOffset="-18657.43">16054 15220 877 0,'-1'9'349'15,"-4"6"-198"-15,3 18-84 16,0 5 8-16,-1 2-6 16,-1-4-11-16,1-12-21 15,1-9 2-15,2-18-2 16,4-11-4-16,-2-21-10 15,6-4-10-15,-2-8-10 16,2 1-2-16,4 9-3 16,5 7-3-16,8 18 0 15,7 6 3-15,5 18 6 16,-1 10 4-16,-8 8 11 16,-7 4 0-16,-10 6 1 15,-5-2-1-15,-6 0-11 16,-3-4-16-16,4-7-144 15,4-6-328-15</inkml:trace>
  <inkml:trace contextRef="#ctx0" brushRef="#br0" timeOffset="-18109.07">16643 15205 558 0,'-3'-8'308'0,"-7"-9"-40"16,-5 3-76-16,-6 7-54 15,-4 7-20-15,0 2-37 16,7 5-25-16,6 6-38 16,7 0-11-16,11 5-10 15,7 1 0-15,9-2 4 16,-3 0 4-16,2-3 1 16,-5-3 1-16,-11-5 1 15,-4-3 0-15,-13-3-1 16,-6 2 0-16,-6 4-1 15,-4-1 4-15,6 7 5 16,5-1-2-16,10 4-2 16,7 3-6-16,12-2-5 15,-1 3 0-15,6 1 4 16,5-1 1-16,4-1 5 16,8-2 2-16,9-7 3 15,2-3 2-15,4-6 3 16,1-2-1-16,-2-7-4 0,0-3 0 15,-6-4-4-15,-5-4 0 16,-14-4 4-16,-5 0 2 16,-11-8 2-16,-7 3-2 15,-11 1-7-15,-5 3-8 16,-15 14-10-16,-4 7-2 16,-5 12-1-16,1 8-1 0,6 10 3 15,6 9 4-15,12 18 9 16,2-2 9-16,12 6 6 15,3-3 0-15,9-11-4 16,6 5-5-16,1-15-1 16,1-1-7-16,-8-17-28 15,-1-4-63-15</inkml:trace>
  <inkml:trace contextRef="#ctx0" brushRef="#br0" timeOffset="-17952.39">17104 15224 1403 0,'3'4'549'0,"1"12"-382"0,0 10-26 16,5 15-44-16,-4 4-28 16,-1 4-38-16,5-4-39 15</inkml:trace>
  <inkml:trace contextRef="#ctx0" brushRef="#br0" timeOffset="-17490.86">17412 15265 963 0,'15'6'381'0,"14"15"-251"0,3 10-27 15,0 24-9-15,-5 7-2 16,-12 4 1-16,-8-4-6 16,-22-11-24-16,-16-5-12 15,-18-7-25-15,-9-6-11 16,1-20-17-16,10-7-21 0,19-25-26 16,15-11-6-16,27-18 7 15,13-13 18-15,20-6 29 16,7-6 16-16,2 1 21 15,-5 10 8-15,-9 16-3 16,-10 12-9-16,-12 23-26 16,-6 7-14-16,-11 12-265 15</inkml:trace>
  <inkml:trace contextRef="#ctx0" brushRef="#br0" timeOffset="-17182.97">17789 15401 951 0,'13'6'413'0,"13"1"-177"0,5 6-87 16,3-3-21-16,-4-8-22 15,-1-4-32-15,-2-5-11 16,-6-9-16-16,-4-3-7 16,-5-6-17-16,-7-4-5 15,-9-4-15-15,-1-1-10 16,-15 4-22-16,-6 5-7 15,-9 19-2-15,-2 9 2 16,4 21 12-16,0 7 5 16,8 15 6-16,3 9 6 15,9 5 7-15,7 4 3 0,11-4 9 16,8-8 3-16,7-4 2 16,1-7-2-16,-2-9-11 15,-3-9-73-15,0-16-172 16</inkml:trace>
  <inkml:trace contextRef="#ctx0" brushRef="#br0" timeOffset="-16884.09">18454 15289 802 0,'1'5'359'0,"-1"13"-135"16,-9 7-23-16,-16 10-47 0,-13 2-13 15,-20-4-62-15,-2-7-26 16,6-12-24-16,6-7-9 16,19-15-25-1,12-10-11-15,13-13-12 16,9-6-3-16,14 2 14 16,8 2 4-16,10 14 14 15,3 6 7-15,-3 17 8 16,0 12 2-16,-10 18-4 15,2 10-2-15,-13 6-3 0,-4-3 3 16,-4-4-102 0</inkml:trace>
  <inkml:trace contextRef="#ctx0" brushRef="#br0" timeOffset="-16725">18387 14995 1431 0,'0'2'526'0,"-1"3"-430"0,-2 3-50 31,3 8-71-31,3 10-137 0</inkml:trace>
  <inkml:trace contextRef="#ctx0" brushRef="#br0" timeOffset="-16201.11">18935 15249 912 0,'-14'-13'392'15,"-19"-5"-222"-15,-10 3-40 0,-8 14-61 16,2 8-32-16,7 10-37 16,9 7-7-16,19 7-4 15,9 4 2-15,16 3 11 16,12-1 4-16,14-6 7 16,3-9 1-16,5-12 3 15,-7-4 2-15,-11-13 4 16,-8 0 1-16,-13-7 0 15,-5-2-2-15,-8 3-6 16,-4 8-3-16,-5 12 8 16,-2 9 5-16,4 18 5 15,4 7-2-15,8 6-12 16,4 4-6-16,8-2-8 0,4 0-7 16,4-7-113-16,1-7-62 15</inkml:trace>
  <inkml:trace contextRef="#ctx0" brushRef="#br0" timeOffset="-15587.83">19330 15379 660 0,'3'-18'342'0,"-2"-16"-82"15,-3 3-52-15,-20 6-49 16,-5 6-26-16,-12 6-45 16,-1 6-21-16,-1 7-40 15,1 5-11-15,9 10-19 16,8 5-4-16,14 10-2 16,4 2 0-16,14 4 9 15,8-1 1-15,13-10 6 0,8-4 2 16,5-14 1-1,0-7 1-15,-4-7-2 16,-3-6-2-16,-7-8-1 16,-9-4-1-16,-8-7 3 15,-3-2 2-15,-9 2 0 16,1 4-2-16,-1 14-8 16,-2 9-4-16,2 16 0 15,0 10 3-15,5 9 5 0,0 5 2 16,7 3 0-1,-2-6-1-15,3-8 4 0,1-5 2 16,-3-16 7-16,4-3 2 16,-2-7 2-16,0-7 1 15,4-4-6-15,-7-4-3 16,8 5-6-16,-2 4-5 0,-5 9-4 16,8 7-2-1,-7 13 0-15,7 7 1 16,-2 7 2-16,-1 1 2 0,3-9 5 15,-4-7 4-15,0-14 30 16,1-3 15-16,3-13 18 16,3-3 5-16,1-8-25 15,-2-4-13-15,-8-2-41 16,-4-1-76-16</inkml:trace>
  <inkml:trace contextRef="#ctx0" brushRef="#br0" timeOffset="-14893.11">20382 15193 718 0,'16'4'331'32,"23"4"-133"-32,7 4-75 0,5-3-58 0,6-2-17 15,-3-7-16-15,-6-7-1 16,-14-7 3-16,-10-3 1 15,-14 3-6-15,-10-2-8 0,-19 1-15 16,-8 4-6-16,-10 3-12 16,-1 10-1-16,8 7 2 15,0 3 3-15,11 12 10 16,4 0 3-16,10 7 5 16,6 6 2-16,12 1 1 15,4-4 1-15,8-7 3 16,5-9 1-16,4-10 5 31,-2-8 0-31,-2-10 0 0,-3-5 0 0,-8-10-6 16,-1-1-3-16,-6 1-4 15,1 4-4-15,-4 12-5 16,-1 4 0-16,0 12 5 16,-1 7 10-16,-1 9 11 15,1 5 2-15,-6 0-3 16,0-2-5-16,1-9-4 0,-2-5 3 15,2-10 10-15,1-5 1 16,-1-15-3-16,6-1-5 16,5-7-14-16,0 3-5 31,8 7-4-31,-6 1-1 0,5 12 2 16,2 3 5-16,-8 10 8 0,2 5 1 0,-7 7 0 15,-2 1-2-15,-1 0-7 16,-1 1-54-16,-4-6-243 31</inkml:trace>
  <inkml:trace contextRef="#ctx0" brushRef="#br0" timeOffset="-14658.54">21170 15227 1037 0,'9'-3'515'16,"4"-5"-206"-16,2 11-116 15,1 10-35-15,2 10-64 16,-2 6-12-16,-1 2-21 16,-2-5-8-16,-1-5-12 15,2-5-7-15,2-15 3 16,5-3 1-16,-1-16 1 16,-1-7 1-16,-2 0-12 0,-5-3-6 15,-3 4-10-15,-6 1-12 16,-7 5-102-16,-3 5-130 15</inkml:trace>
  <inkml:trace contextRef="#ctx0" brushRef="#br0" timeOffset="-13702.94">1790 16178 839 0,'7'23'334'0,"1"13"-200"16,-3 27-68-16,-5 8 2 15,-7-2-13-15,-3-5-13 16,-1-19-5-16,1-10-149 16</inkml:trace>
  <inkml:trace contextRef="#ctx0" brushRef="#br0" timeOffset="-13387.53">1967 16313 641 0,'-16'6'330'0,"-22"12"-68"16,-1 8-102-16,6 8-69 16,7 0-22-16,22-1-31 15,15-2-12-15,23-5-3 16,13-4 4-16,9-12-1 15,-1-8-2-15,-3-9-4 16,-8-4 0-16,-12-7-1 16,-3 0 2-16,-13-6 1 15,0 0 1-15,-7-5 25 16,-5 2 15-16,-4 10 21 16,0 5 3-16,-1 12-27 15,1 7-14-15,0 15-23 0,3 9-5 16,4 9-3-16,0 1-3 15,-2-6-4-15,-2-5-12 16,-3-5-177-16</inkml:trace>
  <inkml:trace contextRef="#ctx0" brushRef="#br0" timeOffset="-13264.87">2157 16070 843 0,'-1'-6'305'0,"1"-3"-266"16,1 13-39-16</inkml:trace>
  <inkml:trace contextRef="#ctx0" brushRef="#br0" timeOffset="-13076.75">2308 16299 629 0,'19'23'381'16,"10"15"-39"-16,1 7-155 15,-6-2-43-15,-7-6-59 16,0-7-20-16,-4-9-7 16,-1-10 4-16,4-12 8 15,-1-7-2-15,6-13-18 0,-1-4-11 16,-2-6-22-16,-3 0-18 16,-5 3-107-16,-2 7-140 15</inkml:trace>
  <inkml:trace contextRef="#ctx0" brushRef="#br0" timeOffset="-12762.47">2805 16389 828 0,'0'2'366'15,"4"10"-150"-15,1 8-69 0,5 18-31 16,-3 0-1-16,-4 0-23 15,1-3-14-15,-4-14-28 16,3-2-11-16,0-17-9 16,6-3-1-16,7-12-4 15,-1-8 1-15,8-3 2 16,-4-6 6-16,1-1 14 16,1 3 4-16,-2 13 1 15,-14-1-6-15,13 23-22 16,-7 12-5-16,-4 11-12 15,12 17-4-15,-19-3-14 16,-2 0-92-16</inkml:trace>
  <inkml:trace contextRef="#ctx0" brushRef="#br0" timeOffset="-12149.07">3351 16322 936 0,'-19'-3'406'0,"-21"4"-208"16,-3 8-52-16,11 17-66 0,4 8-24 15,19 8-34-15,9 0-9 16,15-1-2-16,10-3 3 16,6-15 5-1,5-4 4-15,-4-8 4 16,-5-11 4-16,-12-5-1 15,-4-8-4-15,-2-6-16 16,-4-3-17-16,8-6-23 0,-1-4-5 16,7 2 1-1,3 4 9-15,-1 13 20 16,0 9 6-16,-9 16 19 16,-3 12 9-16,-4 5 19 0,-4 2 9 15,-1 0 6-15,3-7-5 16,-3-3-17-16,3-6-11 0,2-13-10 0,1-3-3 15,9-10-6-15,-1-7-1 32,5-2-5-32,2-1-3 15,-2 1 0-15,3 5-1 16,-5 7 0-16,-1 5-2 16,-4 11-2-16,-2 5 0 0,-3 14-3 15,-3 0 3-15,-3 0 3 16,0 5 4-16,-3-7-168 15,1 0-151-15</inkml:trace>
  <inkml:trace contextRef="#ctx0" brushRef="#br0" timeOffset="-11998.96">3655 16096 931 0,'0'-9'523'0,"-1"-7"-120"0,1 11-161 15,-1 15-156-15,2 10-55 16,5 15-78-16,6 8-217 16</inkml:trace>
  <inkml:trace contextRef="#ctx0" brushRef="#br0" timeOffset="-11334.74">4455 16307 764 0,'12'-2'341'15,"24"-4"-136"-15,9 4-140 0,7-3-12 16,14-2-16-16,-11-2-6 16,-13 0-8-16,-11-3-1 0,-24 4-15 15,-11 4-6 1,-27 3-12-16,-9 6-3 0,-17 10 3 15,4 5 2 1,10 15 3-16,7 3-1 0,22 8 1 16,12 4 4-1,20 0 12-15,12-5 11 0,13-13 22 16,3-5 5 0,7-18-3-16,3-6-6 0,-5-9-16 15,-7-12-6 1,-14-5-9-16,-14-7-2 15,-4-3-7-15,-8-1-1 0,-6 1 2 16,-4 5 0-16,-12 11 2 16,-3 9 0-16,-4 14-1 15,0 9 0-15,9 9 1 0,8 5-1 16,14 2 3-16,12 1 1 16,11-5 9-16,3-6 4 15,3-6 4-15,-4-8 0 16,-4-10 1-16,-7-6 2 15,-3-12 5-15,-6-1 6 0,-7-9 11 32,-8 2 2-32,-10 3-9 0,-5 3-11 0,-11 13-25 15,3 9-6-15,-3 3-70 16,4 5-102-16</inkml:trace>
  <inkml:trace contextRef="#ctx0" brushRef="#br0" timeOffset="-11022.27">5089 16396 863 0,'2'-2'422'0,"2"-3"-149"0,-1 5-86 15,-3 0-90-15,0 0-21 16,3 19-24-16,7 31-4 16,-1-23-4-16,7-4-1 15,5-7-2-15,6-6 1 16,1-12-4-16,1-6-2 16,-5-12-4-16,-5-1-1 15,-13-7-12-15,-6-1-10 16,-12 5-52-16,-3 2-65 15,-1 9-170 1</inkml:trace>
  <inkml:trace contextRef="#ctx0" brushRef="#br0" timeOffset="-10833.81">5339 16287 1066 0,'12'9'511'15,"10"10"-218"-15,8 14-96 16,1 5-21-1,6 9-58-15,-7-2-16 0,-13-6-35 16,-7-5-10 0,-17-14-14-16,-6-4-7 0,-5-11-10 15,-4-4-12-15,-8-13-128 16,10-3-557-16</inkml:trace>
  <inkml:trace contextRef="#ctx0" brushRef="#br0" timeOffset="-10471.44">6282 16293 989 0,'-1'-1'447'0,"-1"7"-220"16,-3 17-92-1,5 35-81-15,1 11-11 0,7 19 24 16,1 3 3-16,-3-1-2 16,3 3-7-16,-6-4-13 15,-1-15-122 1</inkml:trace>
  <inkml:trace contextRef="#ctx0" brushRef="#br0" timeOffset="-10008.88">6319 16597 569 0,'9'-10'290'0,"20"-5"-59"0,9 4-155 16,10 3-66-1,3 4-9-15,4 0-16 16,-1-1-9-16,-1-2-8 15,-5-2 4-15,-13-2 20 16,-9-6 20-16,-15-3 46 16,-7-3 21-16,-5-5 13 15,-8 0-2-15,-8 6-6 16,-5 3-7-16,-11 7-2 16,0 8-4-16,0 7-30 15,4 6-15-15,12 6-26 16,8 3-9-16,13 0-2 0,9 0 1 15,8-4 8-15,4-6 2 16,-1-4 3-16,-16-5 0 16,-3 0 1-1,-1 1-2-15,-4 1-2 0,-1-1-3 16,-12 3 1-16,-48 26 5 16,35-6 22-16,5 1 7 15,21 7 34-15,8-2 18 0,16-8 12 16,11 3 2-16,9-12-25 15,4-2-22-15,-3-5-72 16,2-5-93-16</inkml:trace>
  <inkml:trace contextRef="#ctx0" brushRef="#br0" timeOffset="-9408.85">7330 16401 964 0,'15'-6'376'15,"22"-6"-253"-15,8 7-41 16,14 2-34-16,4 4-9 0,2 5-14 16,-7-5 5-16,-23-1 15 15,-9 0 9 1,-22-5 2-16,-6 1-11 0,-15 3-23 16,-11-1-11-16,-7 10-10 15,1 1-1-15,7 8-3 16,9 9-4-16,11 1-3 15,7 6-2-15,13 6 2 16,5-2 3-16,15-2-31 16,6-2-44-16,12-11-12 15,5-5-7-15,-2-11-3 16,0-7 38-16,-4-11 13 16,-5-4 11-16,-8-6 74 15,-6-3 31-15,-21 0 39 0,-9-2 9 16,-19-7 15-1,-12 1-5-15,-12-2 1 16,3 6 0-16,2 13-42 16,7 7-21-16,13 14-46 15,-2 7-15-15,13 17-7 16,4 6 1-16,8 1 12 0,7-2 7 16,12-2 7-16,3-9 3 15,9-6 2-15,5-7 0 16,2-11-49-16,-2-5-112 15</inkml:trace>
  <inkml:trace contextRef="#ctx0" brushRef="#br0" timeOffset="-8990.22">8852 16148 950 0,'2'1'397'16,"0"16"-233"-16,-1 17-51 15,-7 45-76-15,2 15 10 16,3 17 10-16,1-1 0 15,10-8-5-15,1-6-2 16,-3-18-20-16,0-9-30 16,-3-24-94-16,-6-20-153 0</inkml:trace>
  <inkml:trace contextRef="#ctx0" brushRef="#br0" timeOffset="-8615.47">8993 16431 883 0,'8'1'327'0,"11"7"-234"0,7 8-88 15,12 8-10-15,3-2 4 16,8-6 5 0,0-3 3-16,-5-13 5 0,-6-6 1 15,-17-10 3-15,-3-2 1 16,-10-7 0-16,-10 1-2 15,-6 0-2-15,-13-1-2 16,-19 2 1 0,2 4 1-16,-15 12 7 0,2 7 1 15,12 16 0-15,7 6-4 0,18 8-6 16,6 3 1-16,19-1 10 16,10 0 15-1,16-9 32-15,6-2 14 16,0-11 18-16,0-4-4 15,-12-5-20-15,-9-7-13 0,-13-6-32 16,-5-1-28-16,-7-1-136 16,1 2-172-16</inkml:trace>
  <inkml:trace contextRef="#ctx0" brushRef="#br0" timeOffset="-8392.18">9397 16387 965 0,'0'-4'455'0,"3"3"-196"16,2 5-71-16,-5-4-55 0,5 14-32 16,22 48-16-16,-11-24-6 15,2-5-22-15,-2-5-1 16,2-15-8-16,0-9 3 16,6-6 19-16,0-8-5 15,3-10-6-15,-1-5-11 0,-5-4-32 16,-2-2-29-16,-10 3-131 31,-8 3-330-31</inkml:trace>
  <inkml:trace contextRef="#ctx0" brushRef="#br0" timeOffset="-7943.05">9786 16297 1077 0,'3'2'398'0,"12"2"-294"16,1 3-30-16,19 1-12 16,8 0-4-16,13-2-17 15,4-3-2-15,-9-3-5 16,-6 0-3-16,-17-5-6 16,-14 1-3-16,-14-3-9 15,-5-1-3-15,-14 2-11 0,-1 0-3 16,-6 9-5-1,13-2 0 1,1 1 4-16,-40 11 2 0,0 11 4 0,4 10 4 16,33 9 4-16,8 4 0 15,14 1 0-15,9-7-2 16,17-10-2-16,10-6-2 16,11-12-76-16,7-2-61 15</inkml:trace>
  <inkml:trace contextRef="#ctx0" brushRef="#br0" timeOffset="-7621.71">10458 16448 816 0,'-9'-8'368'0,"-14"-8"-156"16,-5-5-42-16,-3 4-41 16,3 4-17-16,5 6-42 15,5 4-22-15,10 10-36 16,3 1-11-16,9 5-6 0,5 1-3 15,10 4 3-15,4-1 3 16,10 0-3-16,-1-2-3 16,-8-11-11-16,-5-1-3 15,-18-4-4 1,-5 1-1-16,-14 6 10 0,-9-6 3 16,-3 7 13-1,2 1 7-15,6-1 8 16,8 4 3-16,7 4 0 0,5 1-1 15,4-1 2-15,5 1-1 0,11-4-1 16,1-3-3-16,3-1-17 16,1-5-70-16,-11-6-407 15</inkml:trace>
  <inkml:trace contextRef="#ctx0" brushRef="#br0" timeOffset="-7487.36">10438 16194 751 0,'-7'-16'417'0,"-4"-17"-80"16,-1 10-172-16,6 13-138 0,2 8-52 16,4 10-257-16</inkml:trace>
  <inkml:trace contextRef="#ctx0" brushRef="#br0" timeOffset="-7180.99">10468 16144 970 0,'12'-13'487'16,"8"-10"-183"-16,14 9-98 0,11 11-42 16,7 13-56-16,0 10-21 15,-8 21-18 1,-6 9-1-16,-16 18-12 16,-3 4-4-16,-6 1-10 15,-5-5-6-15,3-15-13 0,-2-10-3 16,-5-20-4-16,3-5-1 15,-7-17 9-15,0-4-1 16,-1-10-9-16,-8-4-7 0,-7-10-23 16,-4-1-6-1,-4-1-3-15,1 3-1 0,0 19-2 16,0 9 2-16,-9 19 1 16,-1 6 6-16,2-1 23 15,4 3-97-15</inkml:trace>
  <inkml:trace contextRef="#ctx0" brushRef="#br0" timeOffset="-6813.1">11215 16528 783 0,'4'-6'358'0,"2"-9"-145"0,-2 4-37 16,-6 0-25-16,-8-4-14 16,-8 1-12-16,-6-3-10 0,-8 9-33 15,4 4-21 1,2 10-45-16,5 10-13 15,9 9-8-15,7 7-2 16,8-1 4-16,7 0 1 16,12-7 4-16,5-7 2 15,5-9 8-15,0-4 3 16,-6-10 6-16,-5-7 1 0,-10-5-2 16,-8-7-16-16,-5-2-114 15</inkml:trace>
  <inkml:trace contextRef="#ctx0" brushRef="#br0" timeOffset="-5927.92">11921 16491 650 0,'13'-4'323'0,"11"-7"-97"16,16 5-133-16,6 1-18 0,7-3-28 16,2 5-3-16,-13-6 2 15,-7-2 1-15,-18 4-6 16,-8-1-10-16,-12 6-21 16,-12 2-7-16,-7 8-10 15,-10 5-1-15,-4 4 5 16,3 7 0-16,6 3 3 15,10 0 3-15,17 3 14 0,10-3 10 16,14-2 16 0,6-1 2-16,5-13-7 0,-2-4-5 15,1-11-17 1,-3-5-9-16,-3-8-8 16,-3 1-5-16,-6-8 1 0,-1 5 3 15,-4 3 0-15,-4 2 0 16,-1 14-2-16,-4 3 4 15,-2 12 11-15,-4 4 9 16,0 6 8-16,-1-3 2 16,2 0-6-16,1-6-2 15,7-10 4-15,2-3 1 16,5-11 2-16,1-3-2 16,3-5-7-16,0-5-5 15,2 2-2-15,2 3 3 0,0 5 7 16,-4 5 6-16,-3 11 6 15,-6 1-2 1,-5 12-5-16,3 4-8 16,-2 3-7-16,1 4-3 0,1-6-6 15,-1-2-39-15,1-14-127 16,2-6-86-16,3-9-244 16,-2-7-7-16,8-5 132 15,-1-2 118-15,-6-8 341 16,-2 1 108-16,0-1 94 15,2 5 10-15,5 11-7 0,5 6-32 0,4 15-63 16,1 2-27-16,3 14-61 31,1 5-11-31,-1-3-10 0,-6 3-7 16,-10-6-18-16,-11-6-9 0,-18-6-23 16,-7-6-4-16,-9-8-10 15,1-6-27-15,4 0-13 16</inkml:trace>
  <inkml:trace contextRef="#ctx0" brushRef="#br0" timeOffset="-4661.33">13995 16378 810 0,'-27'-4'340'0,"-29"1"-209"15,6 3-35-15,19 12-63 0,8 6-21 16,20 4-16-1,7 4 1-15,18-3 15 0,7-2 10 16,16-5 9-16,2-6 0 16,-2-6-6-16,-3-3-1 15,-23-7 3-15,-9 2-4 16,-27 1-8-16,-11 2-4 16,-22 7-9-16,-5 3 1 15,4 6 4-15,8 2-1 0,21 3-2 16,7 1-3-16,18-2 0 15,8-1 5-15,16-7 16 32,6-5 5-32,11-12 6 0,6-1-2 0,-2-11-10 31,-1-4-3-31,-12 2-4 0,-5-5-2 0,-12-4 0 16,-3 0 0-16,-8-2-4 15,-2 5-2-15,-5 13-11 16,-5 11-3-16,4 18 2 15,-1 7 1-15,-1 9 9 16,2 2 1-16,7-1 1 16,1-5-1-16,15-4 4 15,2-7 3 1,5-10 16-16,3-7 14 0,-4-8 18 16,-3-6 4-16,-14-2-10 0,-6-1-14 15,-10 3-27 1,-5 4-25-16,-3-2-161 0</inkml:trace>
  <inkml:trace contextRef="#ctx0" brushRef="#br0" timeOffset="-4331.75">14470 16501 770 0,'0'3'398'0,"0"9"-56"15,1 3-128-15,1 8-72 16,8 5-8-16,5 1-50 15,2-1-17-15,9-5-19 16,1-5-7-16,-1-11-3 16,2-7 0-16,3-14-5 15,0-6-3-15,5-12-7 16,-6-4-1-16,-13-16-3 16,-10-9 0-16,-19-18-8 15,-10-10-5-15,-16-6-6 16,0 9-1-16,-7 20-4 15,-3 17-1-15,6 31-5 0,-4 10-2 16,13 22-6-16,11 11 0 16,24 9 2-16,15 9 2 15,26 6-31-15,6 3-51 16,5 8-195 0</inkml:trace>
  <inkml:trace contextRef="#ctx0" brushRef="#br0" timeOffset="-4061.88">14962 16499 666 0,'-1'-5'375'15,"0"-4"-103"-15,-6 10-74 16,-3 4-25-16,-2 10-59 0,-1 4-24 15,10 3-13-15,5 5-5 16,12-2-8-16,9-3 2 16,9-2 1-16,2-9-4 15,-2-8-9-15,-5-4-8 16,-8-6-18-16,-4 1-6 16,-5-6-16-16,-5-1-66 15,-5-1-178-15</inkml:trace>
  <inkml:trace contextRef="#ctx0" brushRef="#br0" timeOffset="-3942.08">15080 16232 900 0,'0'-3'462'16,"-1"-4"-162"-16,0 8-171 16,1-1-57-16,-2 0-135 15</inkml:trace>
  <inkml:trace contextRef="#ctx0" brushRef="#br0" timeOffset="-3496.92">15336 16416 1102 0,'-1'-7'477'16,"3"1"-282"-16,6 12-48 15,10 28-80-15,9 15-33 16,9 16-14-16,1 6 1 15,-9 0-3-15,-11-2 1 0,-27-2-2 16,-14-7-1-16,-20-11-14 16,-4-8-19-1,-1-22-31-15,3-19-4 0,16-25-4 16,8-18 15-16,22-23 15 16,14-3-1-16,14-8 14 15,10 6 12-15,4 8 25 16,0 5 9-16,-1 15 3 15,-8 7-8-15,-5 18-25 16,-6 9-20-16,-4 11-97 16,0 4-116-16</inkml:trace>
  <inkml:trace contextRef="#ctx0" brushRef="#br0" timeOffset="-3206.95">15684 16553 392 0,'13'9'285'0,"6"5"-21"0,4-4-16 16,3 2-29-16,-1-5-66 15,4-1-29-15,-3-3-44 16,-5-6-16 0,-5-7-21-16,-4 0-7 0,-11-10-12 15,-5 0-5-15,-14-7-11 16,-7-1-6-16,-11 3-8 16,-3 5-4-16,0 14-4 15,-1 9-4-15,13 20 2 0,4 5 1 16,10 12 2-16,9 3 7 31,3 4 11-31,5 7 11 0,4 3 16 16,0 3 2-16,6-2-2 15,-7-2-6-15,2-12-11 16,-1-12-28-16,2-19-186 16</inkml:trace>
  <inkml:trace contextRef="#ctx0" brushRef="#br0" timeOffset="-2926.84">16248 16513 797 0,'-1'9'338'0,"-6"13"-176"15,-9 2-5-15,-10 1-9 0,-4-2-40 16,1-11-54-16,3-4-12 15,5-8-12-15,8-4-2 16,2-13-7-16,3-1-6 16,9-3-12-16,4-3-6 15,14 11 6-15,3 2 10 16,5 12 22-16,-1 9 7 0,-3 17-6 16,0 4-7-16,3 6 0 15,0-2 483-15</inkml:trace>
  <inkml:trace contextRef="#ctx0" brushRef="#br0" timeOffset="-2553.64">16488 16366 838 0,'5'-11'369'16,"0"-11"-181"-16,-1 17-76 16,0 37-46-16,-5 18-13 15,4 29-7-15,1 10 5 16,3 8 6-16,4 1 0 0,-5-5-5 16,0-10-5-1,-3-24-155-15,-2-18-79 0</inkml:trace>
  <inkml:trace contextRef="#ctx0" brushRef="#br0" timeOffset="-2225.33">16473 16577 1016 0,'13'4'412'0,"14"0"-238"15,4 7-123-15,9-5-15 0,4 4-22 16,-1-6-21-1,-4-5-56-15,-7-3-50 0,-12-14-73 16,-3-3-11-16,-6-11 36 16,-5-7 55-16,3-11 121 15,-3-4 54 1,3 8 79-16,1 12 24 0,-5 24-17 16,-3 17-10-16,-2 27-37 15,-1 12-25-15,1 21-10 16,0 4-12-16,4 6-9 15,2-1 0-15,1-3-9 16,1-3-6-16,-2-8-15 16,-3-14-9-16,0-18-79 15,-3-13-64-15</inkml:trace>
  <inkml:trace contextRef="#ctx0" brushRef="#br0" timeOffset="-1669.41">16808 16563 1159 0,'12'-6'449'0,"16"0"-322"15,9 1-41-15,7 7-41 0,0 3-19 16,-3-3-18 0,-5-2-5-16,-4-7-32 15,-2 0-18-15,-4-4-9 0,-1-4 5 0,-8-4 41 16,-3 4 25-1,-5 6 34-15,2 10 7 0,-4 15 10 32,1 5 2-32,-4 10-4 0,-4-4 2 15,-1-2-5 1,-1-3-7-16,0-11-17 0,2-1-5 16,5-11-5-1,5-3-4-15,5-11-5 0,2-1-6 16,1-2-9-16,3-2-2 15,1 11-4-15,-8 11-5 32,-7-1-4-32,1 0-1 0,17 19 4 0,-4 5 3 15,-4 10 6-15,-9-13-11 16,3-6-93-16,0-7-37 16,1-13-79-16,-2-8-3 0,4-7 93 15,-5-8 44-15,6-1 96 16,2 1 33-16,-3-2 23 15,8 8 12-15,2 7 22 16,3 7 1-16,3 12 6 16,-1 7 1-16,-5 13-16 15,-2-1 3-15,-6 5 14 16,-6-3-4-16,-10-4-13 16,-5-1-11-16,-13-8-39 15,-5-5-11-15,-6-8-115 16,4 0 218-16</inkml:trace>
  <inkml:trace contextRef="#ctx0" brushRef="#br0" timeOffset="-292.44">19330 16458 810 0,'0'-7'419'16,"4"2"-118"-1,-1 6-84-15,2 14-70 0,-2 9-40 16,6 9-41 0,0 0-11-16,3-1-21 15,0-7-8-15,1-7-90 0,-2-6-97 16</inkml:trace>
  <inkml:trace contextRef="#ctx0" brushRef="#br0" timeOffset="1822.37">19031 16366 800 0,'-13'-8'361'0,"-19"-7"-171"16,-4 9-77-16,-8 11-78 16,5 10-19-16,9 8-21 0,9 3-7 15,21 10-5-15,6-2 1 16,13-2 7-16,6-4 4 16,1-15 7-16,0-3 4 15,-10-14 8 1,-6-4 2-16,-13-7-2 15,-6 1-2-15,-14 3-8 0,-6-1-3 0,-2 15-3 16,-4 3-2 0,13 18-6-16,5 5-1 15,16 4 2-15,6 0 0 16,17-4 6-16,6-5 3 16,8-8 4-16,5-5 3 15,-6-11 5-15,-2-6 3 16,-14-9 2-16,-7-5-1 15,-4 1-3-15,-5-1-3 16,1 6 0-16,0 5 2 16,-1 9-6-16,0 1-2 0,-2 5-3 15,-1-6-2-15,-1 0 3 16,1 0 4-16,-2 0 4 0,1 0 1 16,0 0 0-1,0 0-2-15,0-1-5 16,0-1-1-16,1-19-3 15,9-28-1-15,-2 28-3 16,5 4-4-16,2 2 2 0,6 5 3 16,1 7 6-16,-1 8 10 15,2 13 22-15,-2 4 6 16,1 8 2-16,-3-4-2 0,-2 2-20 16,-4-4-6-16,-6 2-81 31,-6-3-107-31</inkml:trace>
  <inkml:trace contextRef="#ctx0" brushRef="#br0" timeOffset="2248.36">19491 16448 538 0,'14'0'278'0,"6"-1"-60"0,11 0-110 15,9 1-10 1,5 0-21 0,3 1-12-16,-6-1-27 15,-7-1-12-15,-14-2-12 16,-8 1-3-16,-19 3 1 16,-10 7 0-16,-13 8 2 15,-3 7 0-15,-2 2-1 16,3-3-1-16,13 3 1 15,4-3 1-15,15 1-5 0,7-1-1 16,9-6-3-16,10 2-3 16,6-7-75-16,7-2-71 15</inkml:trace>
  <inkml:trace contextRef="#ctx0" brushRef="#br0" timeOffset="2491.16">20076 16594 427 0,'14'0'249'0,"14"4"-17"16,-10 2-11-16,-14 2-47 15,-9 4-22-15,-16 2-54 16,-6 2-20-16,-6 0-38 16,-6-5-8-16,7-9-7 15,1-4-4-15,7-11-8 16,10-3-8-16,8-5-12 16,5-1-9-16,12 2-6 15,7 0 0-15,2 10 6 16,7 6 7-16,-4 13 9 15,-4 6 5-15,2 14 1 16,-2 4 0-16,-1 2-110 16</inkml:trace>
  <inkml:trace contextRef="#ctx0" brushRef="#br0" timeOffset="2680.7">20310 16474 1079 0,'13'3'447'0,"7"3"-239"0,-1 19-125 16,3 13-7-16,-2 14-12 15,1 2-4-15,-1 13-15 16,-5-1-5-16,1-1-76 16,-4-7-78-16</inkml:trace>
  <inkml:trace contextRef="#ctx0" brushRef="#br0" timeOffset="2846.79">20603 16510 1117 0,'-6'-2'451'0,"-6"8"-273"16,-10 8-54-16,-13 20-54 0,0 10-6 15,-16 10-22-15,-7 10-8 16,-11 5-13-16,-1 3 29 15</inkml:trace>
  <inkml:trace contextRef="#ctx0" brushRef="#br0" timeOffset="3273.85">20811 16489 769 0,'-6'0'350'16,"-4"11"-147"-16,-7 3-61 0,2 11-67 16,5 7-6-16,10-1-14 15,10-2 4-15,22-2 9 16,7-9 1-16,7-6-5 15,-2-9-8-15,-13-10-12 16,-3-5-2 0,-15-10-7-16,-5-1-11 0,-13-8-61 15,-9 3-51-15,1 7-198 16</inkml:trace>
  <inkml:trace contextRef="#ctx0" brushRef="#br0" timeOffset="3494.08">21067 16518 1012 0,'4'6'416'0,"7"10"-237"0,1 5-34 15,1 4-39-15,-1 2-16 16,1 1-37 0,1-2-12-16,8-9-13 0,2-2-3 15,9-12 5-15,2-6 4 16,2-9 2-16,-3-8-2 15,-9-3-9-15,-10-4-13 16,-14 2-140-16</inkml:trace>
  <inkml:trace contextRef="#ctx0" brushRef="#br0" timeOffset="3826.15">21770 16636 490 0,'7'-10'274'16,"6"-11"-63"-16,-7-2-14 0,-4-3 3 16,-12-6-25-1,-7 1-25-15,-11 6-47 0,-4 4-35 16,-2 16-34-16,0 8-14 15,4 13-14 1,6 7-1-16,10 4 4 0,7 7 6 16,15 0 14-16,10-1 5 15,12-4 1-15,2-8-1 16,6-4-13-16,0-4-2 0,-2-8-5 16,-4-6-63-16,-16-10-172 15</inkml:trace>
  <inkml:trace contextRef="#ctx0" brushRef="#br0" timeOffset="3935.72">21749 16228 914 0,'-1'-3'414'0,"1"0"-212"16,-1 4-83-16,0-1-86 15,0 1-43-15</inkml:trace>
  <inkml:trace contextRef="#ctx0" brushRef="#br0" timeOffset="4273.55">21968 16321 908 0,'0'-8'452'16,"0"-8"-144"-16,3 30-197 15,-1 17-35-15,4 32-39 16,-1 13 4-16,5 14-9 15,1 3 1-15,4 0 9 16,0 4-4-16,-5-12-5 16,-1-12-10-16,-9-26-76 15,0-15-56-15,0-20-235 0</inkml:trace>
  <inkml:trace contextRef="#ctx0" brushRef="#br0" timeOffset="4433.19">22022 16594 1034 0,'11'2'355'15,"19"1"-321"-15,6 0-28 16,14 8-1-16,4-2-2 0,-1-3-31 16,-1 2-62-1</inkml:trace>
  <inkml:trace contextRef="#ctx0" brushRef="#br0" timeOffset="4767.01">22618 16449 504 0,'-10'-16'273'0,"-14"-17"-60"16,-5 6-56-16,-6 12-66 0,0 6-25 16,4 11-32-16,9 9-11 15,8 7-7 1,7 4-2-16,14 8-1 0,1-2 4 15,9-2 2-15,4-2 1 16,0-11-3-16,-1-2-1 16,-3-6-2-16,-6-6-2 15,-11-5-11 1,-6-3-5-16,-13-1-9 0,-7 5 0 16,-2 5 7-1,-1 1 2-15,10 12 1 0,3-1-1 16,6 10 4-1,8 3 2-15,4 1 10 0,8-1 4 16,12-2 2-16,2-1-1 16,13-9 0-16,1-4-38 0,0-9-240 15</inkml:trace>
  <inkml:trace contextRef="#ctx0" brushRef="#br0" timeOffset="5012.57">22703 16395 823 0,'5'-4'362'0,"5"3"-176"32,3 7-40-32,-1 11-35 0,-2 9-16 0,0 11-18 15,-6-4-10-15,7 1-19 16,-5-5-5-16,0-8-15 16,2-2-5-16,-4-10 4 15,4-6 3-15,7-4 7 16,1-6 3-16,1-10-4 31,-1 0-7-31,-6-6-12 0,0 0-14 0,-4-2-120 16,-4-3-97-16</inkml:trace>
  <inkml:trace contextRef="#ctx0" brushRef="#br0" timeOffset="5468.21">23029 16433 701 0,'7'9'381'0,"4"9"-69"15,1 13-158-15,-2 3-16 16,-1 5-45-16,0-7-19 16,-4-12-24-16,1-1-8 0,-2-13-8 15,1-4 1-15,3-4-9 16,4-10-5-16,3-8-13 15,3-2-8-15,2-4-6 16,0 3-3-16,-1 9-8 16,0 7-2-16,-2 15 0 15,-4 4 3-15,-5 7 9 16,-1 4 4-16,2 2 5 16,-3-2 2-16,4-5 3 15,-4-5 1-15,3-13 6 16,5-3 0-16,-3-15-4 15,8-2-1-15,1-4-8 16,3-1 1-16,17 3-6 16,-1 1-1-16,0 9 0 15,-3 9-1-15,-12 12 21 16,-6 8 8-16,-6 10 9 16,-3 1 9-16,-8 4 25 15,-3 2 5-15,-13-6 7 0,-3-1-6 16,-7-11-35-16,-1-4-9 15</inkml:trace>
  <inkml:trace contextRef="#ctx0" brushRef="#br0" timeOffset="6274.88">1657 17316 949 0,'8'6'361'0,"14"20"-259"16,4 18-26-16,-1 23-2 0,-2 6-8 15,-12-2-15-15,-3-2-11 16,-6-14-16-16,-1-9-4 16,1-20-105-16,1-13-214 15</inkml:trace>
  <inkml:trace contextRef="#ctx0" brushRef="#br0" timeOffset="6582.79">1933 17543 640 0,'-12'3'306'0,"-11"5"-67"0,-6 5-95 0,-1 12-47 16,5-3-7-16,8-1-47 15,6 1-17-15,17-3-14 16,7 0-1-16,14-4 3 16,9-3-3-1,14-7-3-15,0-7-3 16,0-8 4-16,-6-4 2 0,-13-3 3 15,-8-4 2 1,-5 3-2-16,-3 0-1 0,-4 0 0 16,-2 4-1-16,-7 6 9 15,0 6 5-15,0 7 3 0,1 4 3 16,5 11-5 0,3 5-4-16,1 7-3 0,2 5-4 15,-5-5-4-15,-2 0 18 16,-2-10-192-1</inkml:trace>
  <inkml:trace contextRef="#ctx0" brushRef="#br0" timeOffset="6733.35">2171 17295 846 0,'0'-12'388'16,"-2"-17"-140"-16,2 17-191 0,3 10-30 15,0 7-3-15,4 5-125 16</inkml:trace>
  <inkml:trace contextRef="#ctx0" brushRef="#br0" timeOffset="6944.64">2380 17481 1005 0,'10'20'423'16,"16"22"-237"-16,0 5-35 0,-5-3-38 15,0 0-21-15,-9-7-31 16,4-5-9-16,4-14-8 16,-4-10 0-16,4-19 4 15,1-11 1-15,-1-12-10 16,3-3-10-16,2-6-15 16,-8 6 21-16,-2 6-155 15,-2 2-379-15</inkml:trace>
  <inkml:trace contextRef="#ctx0" brushRef="#br0" timeOffset="7293.5">2903 17534 790 0,'9'1'346'0,"16"11"-163"0,6 3-37 16,-5 13-13-16,-3 4-8 16,-15 6-14-16,-4 1-3 0,-5-6-30 15,-4-4-15 1,1-14-26-16,1-6-9 16,3-9-8-16,0-7-5 0,9-12-3 15,-3-7-5-15,6-7-3 16,6-2-2-16,1 8-1 15,1 4 0-15,2 9-1 16,-1 8 1-16,-1 12 1 16,-2 4 0-16,-2 13 2 15,0 4-1-15,-4 5 0 16,-5 0-23-16,-1 1-7 16</inkml:trace>
  <inkml:trace contextRef="#ctx0" brushRef="#br0" timeOffset="8074.18">3677 17548 757 0,'-21'-11'330'0,"-24"-4"-129"15,4 12-18-15,6 10-30 0,3 9-30 16,13 11-78-16,5 5-23 15,17 7-15-15,12 1-3 16,14 0 0 0,2-7 2-16,4-11 0 15,0-7 2-15,-7-13 2 16,-2-2 6-16,-15-9 8 16,-7-5 1-16,-6-4-8 15,-5-2-19-15,1-1-71 16,0 3-20-16,8-2-19 15,7 2 5-15,7 6 57 16,6 3 16-16,6 17 24 16,-4 6 12-16,-1 10 29 0,-2 5 13 15,-5 1 16-15,2-2 2 16,1-11-19-16,-1-5-8 16,-3-12-7-1,-1-6-3-15,-5-7-1 16,4-4-2-16,-4-7-9 0,6-4-2 15,-5-2-5-15,5 2 0 16,-3 8-6-16,-10 5-4 16,7 11-7-16,-7 4 2 15,1 12 7-15,4 3 3 16,-1 4 6-16,1 2 0 16,2-6-2-16,0-2-1 15,1-9 1-15,3-5 1 0,1-8-1 16,2-4 1-16,1-5-4 15,4-2-1-15,6 4-3 16,0 2-2-16,11 10 4 16,-1 4 4-16,-2 13 10 15,-3 2 26-15,-11 8 30 16,-8 5 10-16,-16-4 17 16,-7 2-18-16,-14-4-27 15,1-7-27-15,0-12-133 16</inkml:trace>
  <inkml:trace contextRef="#ctx0" brushRef="#br0" timeOffset="8447.24">5215 17420 1069 0,'4'-21'450'0,"4"-15"-232"16,1 17-61-16,-3 46-58 16,-3 23-17-16,5 31-44 15,1 11-4-15,3 9-6 0,0 2-2 16,-3 0-3-16,-2-11 1 16,-1-25-3-1,2-18-57-15,-3-27-178 0</inkml:trace>
  <inkml:trace contextRef="#ctx0" brushRef="#br0" timeOffset="8922.46">5329 17683 904 0,'21'-5'329'0,"17"3"-246"16,3 3-81-16,2 4-2 0,1 1-2 15,-1-4-13-15,5-4-114 16,1-6-61-16,2-7-22 16,-3-5 27-16,-6-7 176 15,-9 2 83-15,-14-1 57 16,-8 2 6-16,-16 6-31 16,-9 0-3-16,-16 6 42 15,-8 4 10-15,-8 3-3 0,0 4-11 16,11 6-73-16,10 1-33 15,15 8-35-15,9 1-8 16,12 3 0 0,7-2 3-16,11-2 5 15,4-2 2-15,1-1 2 16,-2-3 2-16,-7-5 3 16,-6-1 2-16,-15-3-4 15,-7-1-10-15,-20 3-15 0,-7-1-2 16,-10 7 6-16,0 1 17 15,9 8 22-15,8 4 1 16,17 2 2 0,9 2 1-16,19-2 16 15,10-1 6-15,17-5 0 0,6-6-9 16,5-9-23-16,-5-2-3 16,-3-10-35-16</inkml:trace>
  <inkml:trace contextRef="#ctx0" brushRef="#br0" timeOffset="9473.39">6848 17469 995 0,'-10'-8'454'16,"-11"-10"-222"-16,-12 17-78 15,-5 8-21-15,-7 17-59 0,2 7-24 16,13 12-30-16,8-2-8 15,26 4-6 1,11 0-1-16,19-8 2 0,10-5 2 16,10-13 3-16,-1-9 1 15,-10-10 7-15,-8-6 1 16,-23-8 5-16,-4-3-1 16,-18-1-8-16,-12-3-4 15,-10 4-40-15,-7-1-29 16,3 1-84-16,7 3-49 15,12 4-46-15,9 2 1 16,16 1 79-16,9 0 52 0,18-1 102 16,5-2 34-16,11 5 36 15,-2-3 12-15,8 2 5 16,3 1 0-16,3 1-13 16,3 2-9-16,-11-3-23 15,-6-1-5-15,-18-3-10 16,-9 1 9-16,-18-4-136 0,-4 0-157 15</inkml:trace>
  <inkml:trace contextRef="#ctx0" brushRef="#br0" timeOffset="9613.48">7165 17501 643 0,'-2'18'398'0,"-5"11"-58"0,5 7-103 16,-2 4-22-16,2-2-55 15,0 2-25-15,3-5-50 16,6-7-26-16,1-12-28 15,6-8-108-15,4-12-394 16</inkml:trace>
  <inkml:trace contextRef="#ctx0" brushRef="#br0" timeOffset="9892.92">7579 17617 798 0,'-2'8'403'15,"-3"6"-105"-15,-7 8-130 0,-6 2 6 16,-7-1-60-16,-4-3-33 16,0-10-48-16,3-7-6 15,6-11-13-15,6-7-5 16,3-9-9-16,-1-1-6 16,10 1-5-1,0 1-3-15,11 3-5 16,6 6 0-16,3 11 12 15,3 3 8-15,3 18 28 16,1 4 10-16,2 14 3 16,2 5-4-16,0 4-13 15,-4 1-66-15</inkml:trace>
  <inkml:trace contextRef="#ctx0" brushRef="#br0" timeOffset="10340.24">7744 17481 1064 0,'-6'6'444'0,"-5"2"-230"0,7 23-151 16,7 6-29-16,13 9-5 0,10 3 6 15,7-5 21-15,1-3 8 0,3-14 6 16,-2-9-9-16,2-17-22 31,-2-10-9-31,0-20-8 0,-6-5 0 0,-9-10-6 16,-6-3 1-16,-19-12-3 15,-15-4-8-15,-23-14-21 32,-5-4-6-32,-14 11-2 15,-1 9 7-15,7 31 24 16,1 16 3-16,18 22-1 16,11 13-3-16,26 9-10 15,14 5-3-15,29 7 0 0,13-2-1 16,13 3-114-16,8-2-82 15</inkml:trace>
  <inkml:trace contextRef="#ctx0" brushRef="#br0" timeOffset="11061.14">8420 17529 546 0,'0'-13'320'15,"2"-12"-65"-15,-12 10-111 16,-8 6-17-16,-8 9-15 16,-4 4 4-16,1 8-12 0,7 3-24 15,14 6-50-15,16-6-20 32,-3-7-10-32,-1 0 1 0,33 21 1 0,2 1 1 15,5-14 2-15,-18-14 0 16,-15-3-7-16,-5-6-7 15,-13 3-10-15,-7 3-3 16,-11 1 3-16,-6 4 12 0,1 7 22 16,-1-1 8-16,12 5 3 15,6 0-5-15,16 2-14 16,11 0-2-16,12 2 2 16,9-2 1-16,10-3 2 15,0-2 0-15,4-6-1 16,-2-3-1-16,-5-3 0 15,-3-3-1-15,-4-3 1 16,-1-1-1-16,-6-3-1 16,1 0-1-16,-7-1-1 15,-2-2 0-15,1-2 3 16,-2 3 1-16,-8-5-1 16,-4-1 2-16,-11-5-2 15,-10-7-2-15,-8 3-5 16,-5 6-6-16,-4 16-7 0,1 9 0 15,5 23 7-15,1 4 6 16,10 11 7-16,3 7 5 16,9 4 16-16,3 3 9 15,2 1 3-15,1-3 0 16,0-9-15-16,-1-8-11 16,3-16-44-16,2-10-63 15</inkml:trace>
  <inkml:trace contextRef="#ctx0" brushRef="#br0" timeOffset="11365.7">8937 17564 765 0,'5'5'451'0,"12"6"37"16,-4 10-305-16,0 5-71 15,-2 3-1-15,-6 1-15 16,-5-7-9-16,0-5-22 15,0-7-11-15,0-10-17 16,3-4-10-16,10-13-15 0,4-3-8 16,6-4-9-16,5-1-3 15,4 8-3-15,0 1 2 16,4 12 2-16,-3 6 2 16,-9 6 5-16,-5 6 2 15,-11 9 0-15,-5 4 0 16,-4 3 3-1,-8 0-1-15,5-7-56 0,-3-3-84 0,2-11-238 16</inkml:trace>
  <inkml:trace contextRef="#ctx0" brushRef="#br0" timeOffset="11515.54">9251 17248 1133 0,'0'4'471'0,"1"11"-271"16,0 8-107-16,-2 12-70 16,0 9 11-16,1-1-158 15</inkml:trace>
  <inkml:trace contextRef="#ctx0" brushRef="#br0" timeOffset="11994.45">9943 17511 1001 0,'23'-4'363'0,"14"-1"-286"0,16 2-48 15,7 3 3-15,5 0 9 16,6 2 1-1,-13 2-2-15,-9-4 2 16,-17-2-1-16,-15-4 3 0,-15-2-2 16,-6 0-6-16,-15 1-16 15,-5 2-8-15,-3 7-10 16,-1 6 1-16,5 7 1 16,3 3 0-16,8 9-1 15,4 0 0-15,12 9-3 16,7 2 0-16,4-1-1 15,1-1-2-15,5-9-28 16,4-2-56-16,13-16-252 16</inkml:trace>
  <inkml:trace contextRef="#ctx0" brushRef="#br0" timeOffset="12232.9">10910 17585 733 0,'7'-4'357'0,"0"0"-74"0,-10 6-27 16,-22 12-47-16,-6 5-38 15,-12 2-99-15,-4 0-22 16,-3-8-24-16,0-7-6 16,9-8-4-16,11-6-1 15,20-13-10-15,11 2-5 16,16-3-12-16,5 1-5 0,8 8 2 16,3 6 4-1,-8 13 11-15,2 12 6 16,-8 18 13-16,-3 7 0 15,4 6 0-15,2 1 82 0,10-6-452 16</inkml:trace>
  <inkml:trace contextRef="#ctx0" brushRef="#br0" timeOffset="12516.81">10989 17483 850 0,'12'0'436'15,"20"11"-149"-15,6 16-70 16,11 17-63-16,0 9-24 15,0 12-5-15,-23-24-13 32,-12-20-48-32,0 0-19 0,25 51-84 0,-5-9-60 0,-14-30-137 15</inkml:trace>
  <inkml:trace contextRef="#ctx0" brushRef="#br0" timeOffset="12669.63">11380 17532 1036 0,'-14'5'465'0,"-18"15"-190"0,-7 10-143 16,-9 12-59-16,-8 6-10 15,4-3-21-15,4 3 0 16,18-5-70-16</inkml:trace>
  <inkml:trace contextRef="#ctx0" brushRef="#br0" timeOffset="13009.74">11610 17503 1282 0,'-4'10'467'16,"-5"17"-380"-16,6-1-31 16,11 10-21-16,9-1 1 0,9-3 7 15,2 0 0-15,1-10-4 16,-3-6-6-16,1-11-9 15,1-9-5-15,-5-14-2 16,-4-6-58-16,-5-7-129 16,-6-5-156-16</inkml:trace>
  <inkml:trace contextRef="#ctx0" brushRef="#br0" timeOffset="13115.94">11779 17243 731 0,'0'-4'412'16,"-4"-4"-127"-16,4 9-106 15,0 4-55-15,1 7-89 16,3 4-18-16,4 4-93 16</inkml:trace>
  <inkml:trace contextRef="#ctx0" brushRef="#br0" timeOffset="13770.69">11948 17552 891 0,'10'-2'379'0,"20"-1"-196"16,8 0-106-16,13 2-50 16,5 1-10-16,-5-3-5 15,-7 0 0-15,-19-5 1 16,-8-3 2-16,-14 3-1 16,-10-5-3-16,-8 8-6 15,-8 2-4-15,-6 6-1 0,5 10 4 16,-3 7 14-16,8 9 4 15,9 5 8-15,6 1 3 16,18-1-3-16,3-4 1 16,12-8-4-1,-2-3-2-15,-4-15-1 0,3-5 2 16,-8-10 1-16,-2-7 1 16,-2 0-4-16,-2-3-5 15,-2 2-9-15,0 2-7 0,0 7-4 16,-2 7-2-1,-1 8 4-15,0 7 5 16,-4 11 8-16,0 1 0 0,-1 0 0 16,0 1-3-16,0-12-2 15,4-2 2-15,7-14 1 16,1-5 0-16,4-9 0 16,-1-4-2-16,7-1-3 15,3 0-1-15,4 4-1 16,3 3 0-16,-7 10 1 15,1 5 2-15,-11 12 2 16,-5 9-1-16,-4 10-2 16,-2 1-1-16,-3 7-101 0,7-2-66 15</inkml:trace>
  <inkml:trace contextRef="#ctx0" brushRef="#br0" timeOffset="14188.82">12806 17577 555 0,'0'-3'351'0,"0"0"-24"0,22-1-125 16,7 3-54-16,23-2-58 16,11-1-27-16,10 1-33 15,0-2-4-15,-19 1-7 0,-13-2-1 16,-23 0 6-16,-9-4 2 16,-11-2-4-16,-8 5-3 15,-5 2 7-15,-4 5 7 16,-2 11 13-16,-1 1 1 15,1 13-13-15,1 4-11 16,7 4-11-16,6 5-3 16,8-1-2-16,5 1-2 0,7-3-3 15,4-4 0-15,8-11-83 16,8-8-54-16,7-12-153 16,11-8-65-16</inkml:trace>
  <inkml:trace contextRef="#ctx0" brushRef="#br0" timeOffset="14441.84">13716 17672 1191 0,'2'0'130'0,"-5"4"21"16,-3 3 101-16,-16 4-86 15,-8 2-44-15,-15-2-80 16,-4-2-18 0,-2-8-6-16,3-2-1 0,12-12-2 15,6-4 1 1,15-4-11-16,6-3-4 0,11 1-14 15,8 2-6-15,12 3-8 16,8 8 3 0,7 10 12-16,1 6 9 0,-2 13 14 15,-6 6 9-15,-8 6 7 0,-4 3-1 0,-3 2-4 32,-1-4-7-32,0-3-99 15,-3-3-88-15</inkml:trace>
  <inkml:trace contextRef="#ctx0" brushRef="#br0" timeOffset="14627.15">13947 17783 1106 0,'4'-1'563'15,"8"0"-212"-15,-5 3-108 0,1 3-37 0,0 5-56 16,0 2-16-1,-2-2-34-15,-2-2-21 16,0-3-44-16,-1-5-12 16,-4-6-74-16</inkml:trace>
  <inkml:trace contextRef="#ctx0" brushRef="#br0" timeOffset="21065.37">14690 17374 780 0,'-3'2'346'16,"0"0"-161"-16,-5 11-43 0,-12 25-51 16,-3 14-16-16,-4 10-32 15,3-2-11-15,3-8-14 16,4-9-1-16,10-18-6 16,5-8 3-16,14-21 3 15,7-11 0-15,6-16 6 16,0-7-1-16,-5-9-3 15,-5-6 0-15,-2-4-4 16,-3-3-2-16,0 2-5 16,3 11 1-16,-5 13-4 15,-1 11-2-15,-2 17-11 16,-3 7-7-16,4 14-3 16,1 8 0-16,9 15 7 15,6 7 1-15,10 11 2 16,11 4 2-16,4 0 4 15,3-3 2-15,-7-8 3 0,-5-5 1 16,-20-13-1-16,-11-7-1 16,-20-10 5-16,-12-3 3 15,-14-11 3-15,-8-4-1 16,-9-7-9-16,-4-4-5 16,6 4-8-16,-4 3-4 0,20 10-108 15,11 4-81-15</inkml:trace>
  <inkml:trace contextRef="#ctx0" brushRef="#br0" timeOffset="21550.32">15376 17641 563 0,'-1'-9'313'16,"0"-5"-64"-16,-12-1-90 0,-2 5-16 15,-17-4-39-15,-6 1-18 16,-5 4-21-16,1 4-13 16,9 12-29-16,6 4-15 15,14 7-25-15,7 1-6 16,13 3 0-16,6 1 5 15,9-2 13-15,5 1 5 16,8-10 5-16,2-5 2 16,-5-7 5-16,-3-8 0 15,-8-6 5-15,-5-2 2 16,-5 0-2-16,-3 2-2 16,-6 3-8-16,-2 8-7 0,-3 5-10 15,0 5-3-15,5 9 3 16,6 2 2-16,11 1 8 15,5 2 3-15,10-8 2 16,3-4 4-16,2-13 20 16,-4-5 17-16,-11-9 35 15,-4-3 14-15,-16-1-4 16,1-1-15-16,-11 6-60 16,-5-3-94-16</inkml:trace>
  <inkml:trace contextRef="#ctx0" brushRef="#br0" timeOffset="21988.72">15735 17383 881 0,'12'-16'398'0,"19"-11"-180"16,6 10-48-16,8 20-77 15,3 14-20-15,6 16-29 16,0 10-6-16,-8 3-2 15,-2-1 0-15,-19-3-9 16,-5-5-4-16,-16-6-2 16,-7-2-1-16,-10-5 1 15,1-3 1-15,-10-8-1 16,1-3-1-16,-3-9-1 16,-6-2-3-16,3-1-7 15,0-1-3-15,1 1-6 16,1 1-1-16,3 1-62 15,-2 0-41-15,4 1-93 16,3-1-74-16</inkml:trace>
  <inkml:trace contextRef="#ctx0" brushRef="#br0" timeOffset="22584.14">16600 17529 640 0,'-13'-11'332'15,"-9"-8"-105"-15,-8 4-95 16,-3 4-33-16,0 10-60 16,4 4-24-16,13 11-20 15,3 3-3-15,16 6 0 16,5 2 5-16,8-5 4 15,5-2 4-15,-1-5 5 16,1-3 1-16,-7-5 2 16,0 1 0-16,-10-5 3 15,-2 3 0-15,-6-2 1 16,3-2-2-16,-4 0-5 16,-20 2-2-16,-29 9-5 15,33-2-2-15,11 3-2 0,4 3-2 16,11 3 0-16,3 3 1 15,14-2 4-15,1-3 4 16,8-6 8-16,4-7 4 16,-5-6 6-16,0-7 1 15,-2-6-1-15,-5-2-1 16,-1-5-3-16,-1-4 2 16,-10 5 8-16,-4 3 6 0,-6 7 11 15,-1 10-3-15,-1 3-17 16,0 4-9-16,1-5-18 15,0 0-3-15,1 7 4 16,5 8 1-16,23 26 3 16,-7-29 3-16,2-7 12 15,1 2 15-15,2-8 21 16,-4-6 4-16,-4-2-3 16,-1-6-12-16,-8-2-20 15,-2-3-13-15,-8 2-139 16,-2-2-84-16</inkml:trace>
  <inkml:trace contextRef="#ctx0" brushRef="#br0" timeOffset="22693.34">16826 17388 557 0,'-3'-10'384'0,"-2"-7"-18"16,4 10-114 0,-1 4-61-16,2 5-111 0,0-2-45 15,0 0-97-15</inkml:trace>
  <inkml:trace contextRef="#ctx0" brushRef="#br0" timeOffset="23446.43">17308 17663 513 0,'7'-7'307'0,"7"-7"-37"16,-5-1-40-16,-9 0-84 0,-8 0-36 15,-16-2-31-15,-6 3-8 16,-13 2-17-16,2 6-9 16,6 9-31-16,4 2-12 0,13 12-17 15,3 0-5-15,12 7 4 16,8 0 2-16,15 0 16 15,7-3 7-15,13-7 7 16,1-6 3-16,3-8 1 16,-4-5 1-16,-8-8-4 15,-2-1-1-15,-9-4-9 16,0 0-4-16,-12-1-2 16,-5 1-1-16,-6 7-4 15,-3 6-5-15,0 8-9 16,2 6-2-16,3 4 4 15,0 3 4-15,9 3 8 16,6 0 1-16,7 0 3 16,3-3 3-16,0-6 4 15,1-6 3-15,-7-7 3 16,2-6 0-16,0-9 2 0,0-2 1 16,-1-2 4-16,0 0 4 15,-11-1 7-15,-6 1 9 16,-3 3 4-16,-2 4-3 15,2 15-19-15,-3 7-12 16,4 16-12-16,-1 7-2 16,6 13 2-16,7 10 5 15,-1 7 1-15,1 6 1 16,-5-5 7-16,-2-4-9 0,-5-18-87 16,-1-10-35-16,-1-22-152 15</inkml:trace>
  <inkml:trace contextRef="#ctx0" brushRef="#br0" timeOffset="23587.82">17684 17694 1089 0,'6'-2'483'0,"11"0"-240"16,4-1-72-16,8 4-82 15,4 1-36-15,6 0-42 16,5 1-25-16,-2-3-181 15</inkml:trace>
  <inkml:trace contextRef="#ctx0" brushRef="#br0" timeOffset="24114.89">18330 17462 717 0,'-27'-3'364'15,"-17"-5"-122"-15,6 8-118 0,8 6-43 16,18 6-56-16,6 0-13 16,18 6-1-16,8 3 6 15,9-2 6-15,6-3-1 16,-2-1-5-16,-6-8-3 15,-8-4 3-15,-10 2 5 16,-9-6-1-16,-10-4-3 0,-16 0-8 16,-3 1-5-16,-7 1-3 15,3 3 3 1,6 7 8-16,5 3 4 0,14 3 9 16,5 8 4-16,13-1 27 15,7 3 6-15,10-1 14 16,9-5 4-16,7-5-25 15,2-4-8-15,3-8 1 16,-7 0-83-16</inkml:trace>
  <inkml:trace contextRef="#ctx0" brushRef="#br0" timeOffset="24648.23">19447 17506 803 0,'-20'-5'375'16,"-12"-10"-159"-16,-7 13-111 0,-3 6-33 15,7 10-42-15,6 8-12 0,13 3-18 16,6 5-1-16,14 5-2 16,9-3 3-16,11 1 5 15,7-4 5-15,8-12 12 16,-2-4 4-16,-7-14 17 15,-9-7 5-15,-17-8-3 16,-7-5-3-16,-19-1-23 16,-6-2-12-16,-4 5-43 15,4 2-63-15</inkml:trace>
  <inkml:trace contextRef="#ctx0" brushRef="#br0" timeOffset="24867.38">19498 17549 608 0,'19'-3'340'0,"17"-3"-52"16,19 5-145-16,4 1-27 16,5 4-41-16,-3 2-18 15,-14-3-24-15,-7 4-9 16,-16-4-16-16,-3-1-11 15,-10-2-51-15,-6-4-60 0,1 3-187 16</inkml:trace>
  <inkml:trace contextRef="#ctx0" brushRef="#br0" timeOffset="25243.71">19763 17562 520 0,'0'0'322'0,"1"0"-39"0,4 17-95 15,3 4-29-15,2 12-35 16,0 4-16-16,0 0-39 15,-5-3-20-15,-1-5-132 16,-3-3-345-16</inkml:trace>
  <inkml:trace contextRef="#ctx0" brushRef="#br0" timeOffset="26315.8">20041 17641 482 0,'5'-3'343'0,"1"-1"8"0,5 1-138 16,2 6-31-16,2 8-64 16,4 0-21-16,-4 10-30 15,-1 0-11-15,-7 1-14 16,-3-1-7-16,-2-4-10 16,0-6-4-16,5-7-3 15,3-4-3-15,6-13-9 16,5-7-6-16,5-6-12 0,3-1-2 15,10 1-3 1,1 3 1-16,-2 10 7 16,-3 6 2-16,-13 20 11 15,-2 3 12-15,-16 12 9 16,1 4 3-16,-4 2 0 16,-3 6-7-16,3-3-57 15,0-6 220-15</inkml:trace>
  <inkml:trace contextRef="#ctx0" brushRef="#br0" timeOffset="26870.36">21295 17453 571 0,'2'-3'324'0,"-2"4"-48"15,-7 17-140-15,-16 26-92 32,-6 7 12-32,-5 3 43 0,0-5 9 15,7-9-6-15,4-3-10 16,9-12-36 0,7-6-16-16,8-18-4 15,8-7-1-15,12-17-2 16,-1-5 0-16,6-13-12 15,1-8-2-15,-5-12-2 16,1-8-3-16,-4-5-6 16,-4 3-3-16,3 20-5 15,-2 11-3-15,-1 24-3 16,2 16-3-16,-4 24 3 0,-1 16 0 16,6 30 5-16,4 5 2 15,8 4 4-15,-3-7 1 16,1-9 4-16,-4-7 1 15,-7-7 0-15,1-6-35 16,-9-17-149-16,-3-7-115 0</inkml:trace>
  <inkml:trace contextRef="#ctx0" brushRef="#br0" timeOffset="27040.84">21240 17554 638 0,'0'-3'337'0,"4"0"-47"16,5 1-64-16,15 3-43 16,4 2-17-16,13 4-54 0,4 2-25 15,-4 0-42-15,1 0 0 16,1 0-184 0</inkml:trace>
  <inkml:trace contextRef="#ctx0" brushRef="#br0" timeOffset="27663.85">21918 17577 490 0,'-6'0'225'16,"-5"-3"-70"-1,1 4-25-15,4-1 15 0,5 2 9 16,3-1 17-16,-2-1-13 16,0-1-41-16,29-3-20 15,58 0-50-15,-14 0-17 16,23 9-15 0,3 7-3-16,-16-1-7 15,-8 3-4-15,-21-4-3 16,-11-3-4-16,-14-2-4 15,-11-4-1-15,-13-1-17 16,-7-5-8-16,-10-4-7 0,-5-2 2 16,-10-6 20-16,1 0 9 15,-2-10 8-15,3-4-2 0,11 1-3 16,0 1-2 0,5 13 2-16,7 6 3 15,-1 10-1-15,9 3 1 0,6 9 1 16,4 5 1-1,7 10 15-15,-6 3 12 0,-5 1 25 16,-7 0 10 0,-14 0 15-16,-6-1-6 0,-4-5-19 15,0 1-8-15,10-12-112 16,4-6-47-16</inkml:trace>
  <inkml:trace contextRef="#ctx0" brushRef="#br0" timeOffset="27916.89">22817 17281 975 0,'1'-6'446'15,"1"1"-228"-15,-2 7-53 0,-3 26-58 16,-1 13-31-16,0 19 0 15,5 11-1-15,6-3-18 16,3-7-8 0,4-6-20-16,0-6-9 0,-3-6-4 15,-10-2-64-15,2-14-164 16,-4-7-243-16</inkml:trace>
  <inkml:trace contextRef="#ctx0" brushRef="#br0" timeOffset="28351.19">22638 17320 680 0,'2'-18'337'0,"10"-16"-76"16,4 4-45-16,15 2-36 16,10 4-25-16,10 8-60 15,1 2-28-15,5 16-24 16,-2 7-7-16,2 16-12 31,5 7-7-31,-9 7-10 0,-7 3-3 16,-22-4 0-1,-16-3 2-15,-20-6 1 16,-13-3 1-16,-9-8 2 16,-2-3 2-16,1-10 4 0,5-5 3 15,11-5 0 1,9-2-3-16,10 1-10 15,6 3-5-15,15 4-5 0,3 2-2 16,12 12 3-16,1 4 0 16,-1 9 3-16,-3 2 1 15,-16-3 0-15,-10-4-1 16,-26 0 2-16,-15-4 1 16,-16-3 2-16,-6 1 0 15,3-9 4-15,7-5-3 0,13-3-31 16,6 0-45-16,13-4-92 15,4 3-38-15</inkml:trace>
  <inkml:trace contextRef="#ctx0" brushRef="#br0" timeOffset="28654.57">23587 17714 442 0,'1'0'305'0,"0"1"58"0,-1 1-78 16,-1-2-33-16,0 0-32 15,0 0-55-15,0 0-15 16,-1 0-33-16,2 0-16 16,0 0-30-16,0 0-19 0,0 0-7 15,0 0-10 1</inkml:trace>
</inkml:ink>
</file>

<file path=ppt/ink/ink8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8T09:50:19.979"/>
    </inkml:context>
    <inkml:brush xml:id="br0">
      <inkml:brushProperty name="width" value="0.05292" units="cm"/>
      <inkml:brushProperty name="height" value="0.05292" units="cm"/>
      <inkml:brushProperty name="color" value="#FF0000"/>
    </inkml:brush>
  </inkml:definitions>
  <inkml:trace contextRef="#ctx0" brushRef="#br0">21342 6234 368 0,'-12'0'196'0,"-16"0"-45"15,11 1-39-15,14-1-51 16,9 0-8-16,30 0 1 15,9 0 0-15,35 3 15 16,21 2 6-16,42 2-1 16,23 1-2-16,33 0-5 15,4 1-9-15,6-5-15 16,-2-3-10-16,-15-6-11 0,-2-6 0 16,-35-8 7-16,-17 1-41 15,-39-1-279-15</inkml:trace>
  <inkml:trace contextRef="#ctx0" brushRef="#br0" timeOffset="662.42">23329 4528 250 0,'0'-2'208'16,"-2"-1"12"-16,-3-1-57 0,4 4-34 15,-1 0-64-15,1 5-23 16,1 26-28-16,14 72-4 16,8 5-9-16,-1 15-2 15,-1 41 14-15,-5 20 11 16,-15 9 39-16,-5 4 28 16,-5-22 18-16,1-18-5 0,8-37-27 15,2-15-26-15,3-29-25 16,0-11-1-16,1-23-35 15,-2-16-86-15</inkml:trace>
  <inkml:trace contextRef="#ctx0" brushRef="#br0" timeOffset="1410.31">23348 4465 409 0,'1'-1'255'15,"-3"1"5"-15,-6 8-63 0,-8 5-47 16,-9 4-15-16,-7 13-36 16,0 2-19-16,-4 11-37 15,2 3-15-15,3-6-17 16,4-3-3 0,9-10 2-16,7-8 0 15,9-11 1 1,2-6 3-16,10-14-1 0,4-10-2 15,12-15-3-15,6 0-2 16,1-6-2-16,4 1 0 16,-5 5 1-16,-3 0-1 15,-7 8 14-15,-7 5 9 0,-9 10 44 0,-6 6 6 32,1 14-7-32,5 11-7 0,11 16-42 15,7 7-7-15,18 6-5 16,9 1-2-16,11-3-79 15,4-5-147-15</inkml:trace>
  <inkml:trace contextRef="#ctx0" brushRef="#br0" timeOffset="2774.02">21579 2072 413 0,'-6'2'240'0,"-6"1"-25"0,-3 15-95 0,-3 6-18 16,-1 14-22-1,1 4-14-15,1 4-30 16,4 0-11-16,1-7-11 16,7-4-2-16,4-18-3 0,-1-8 2 15,6-10 5-15,0-9 0 16,2-11 1-16,8-8-1 0,-4-8-7 15,2-2-1 1,1 0-2-16,-5 2 0 0,0 3-1 16,-5 4-1-16,-3 7-1 31,0 7-1-31,-6 6 3 16,3 6-1-16,3 5-2 15,3 9-2-15,10 8-6 16,4 5-1-16,13 12-1 0,6 1 1 15,11 2 5-15,4-2 2 16,-6-4 4-16,-6-5 2 16,-19-5 2-16,-11-5 3 15,-22 0 3-15,-13-2 1 16,-19-7 1-16,-7-1-3 16,-1-10-5-16,6-2-1 15,11-4-10-15,5 1-13 0,14-2-43 16,4-3-41-16,13 6-125 15,9-1-89 1</inkml:trace>
  <inkml:trace contextRef="#ctx0" brushRef="#br0" timeOffset="3124.03">21854 2179 507 0,'-1'-2'258'16,"-1"-4"-55"-16,-1 4-34 15,3 2-52-15,-1 0-25 16,0 0-52-16,0 11-16 16,6 44-12-16,0-26-3 0,9 2-5 15,5-1-1-15,2-8-1 16,5-4 2-16,-4-13 4 31,-4-5 3-31,-1-11 8 0,-4-4 2 16,-4-11 23-16,-1-2 8 15,-5-4 7-15,-2 2 0 16,-6 6-24-16,-2 4-10 0,0 7-16 16,2 1-27-16,1 11-156 15,3 3-177-15</inkml:trace>
  <inkml:trace contextRef="#ctx0" brushRef="#br0" timeOffset="3473.54">22240 2210 435 0,'-5'-2'290'0,"-6"-4"18"0,1 4-171 16,1 5-26-1,4-2-56-15,2 2-23 16,-11 7-27-16,1 8-5 0,6 9-6 31,11-5 0-31,6 9 1 0,3-5 1 0,7-2 4 16,2-5 1-16,5-12 9 31,3-5 7-31,-1-9 24 16,-6-8 21-16,-8-5 38 0,-12-3 14 15,-11-4-9-15,-6 2-20 16,-16 5-45-16,-1 2-21 16,0 7-56-16,4 2-66 0</inkml:trace>
  <inkml:trace contextRef="#ctx0" brushRef="#br0" timeOffset="3911.1">22744 2140 737 0,'-3'0'332'15,"-3"8"-161"-15,1 9-50 16,8 13-54-16,1 10-10 0,11 18-4 16,2 5-7-16,3 9-14 15,-3-2-6-15,-3-6-8 16,-6-9 0-16,2-10-18 15,-8-10-36-15,0-18-171 16</inkml:trace>
  <inkml:trace contextRef="#ctx0" brushRef="#br0" timeOffset="4068.35">22736 2369 712 0,'5'-3'291'0,"9"-7"-177"16,7 4-66-16,11-1-42 16,0 1-2-16,5 4-9 15,-3-2-52-15,3-1-209 16</inkml:trace>
  <inkml:trace contextRef="#ctx0" brushRef="#br0" timeOffset="4506.75">23168 2194 430 0,'-9'-6'276'0,"-6"-4"-27"16,-10 3-63-16,-3-1-21 16,-2 4-51-16,0 3-24 0,4 6-49 15,5 5-20-15,9 6-26 16,7 4-5-16,5-2-5 16,5 3 1-16,9 0 9 15,4-4 3-15,7-4 7 16,1-7 5-16,-3-8 4 15,1-2 3-15,-7-9 3 16,-2-2-1-16,-4-1-45 16,-3-1-43-16,-3 1-62 15,-2-1-18-15,0 2 26 16,0 2 36-16,3 5 54 16,0-2 18-16,1 5 49 15,1 2 29-15,0 3 28 16,1 6 15-16,-1 6-14 0,1 5-14 15,4 2-16-15,1 6-11 16,0 2-18-16,1 2-7 16,-1-5-1-16,0-6 8 15,-5-14 21-15,2-5 7 16,2-14-3-16,-2-3-7 16,5-7-23-16,-6 0-8 15,-5 4-23-15,-1 4-49 16,-4 6-186-16</inkml:trace>
  <inkml:trace contextRef="#ctx0" brushRef="#br0" timeOffset="4883.38">23377 2177 705 0,'0'-4'320'0,"6"0"-136"16,5-2-98-16,18 1-60 16,3 3-7-16,8 0-6 15,-1 2-1-15,-6 1-1 16,-5 0 0-16,-8 0 2 0,-7-1 3 16,-10 2 6-16,-6-2-1 15,-6 0-1-15,-4 4-2 16,-4 0-4-16,-1 2 2 15,-3 3 6-15,3 2 5 16,0 4 7 0,6 1 1-16,7 1-8 0,5 0-5 0,7 2-13 15,6-1-4 1,4 1-3-16,2-1 2 16,6-2-8-16,-1-1-32 0,6-5-147 15,2-2-246 1</inkml:trace>
  <inkml:trace contextRef="#ctx0" brushRef="#br0" timeOffset="5268.22">23829 2149 565 0,'-10'0'299'0,"-8"0"-91"15,-5 5-87-15,1 0-29 16,6 7-52-16,7-1-15 0,10 3-13 16,7-1 0-16,6-4 0 15,4-2 1 1,1-5-3 0,2 1 0-16,-4-5 2 15,-3-1 2-15,-5-3-1 0,-7 1-1 16,-2 0-9-16,-4-1-3 15,-11 4-4-15,-1 2-2 0,-5 3 4 16,0 5 0 0,6 4 1-16,0 4 1 0,6 0 7 15,5 3 2 1,8 0 3-16,9 0 1 16,4-3-3-16,1-1 0 15,1-3-2-15,-3-1 1 0,0-5-3 16,-4 1-30-16,1-9-247 0</inkml:trace>
  <inkml:trace contextRef="#ctx0" brushRef="#br0" timeOffset="5414.93">23799 1993 1145 0,'-3'0'421'0,"-3"0"-348"31,3 3-46-31,3-3-90 0,0 0-134 0</inkml:trace>
  <inkml:trace contextRef="#ctx0" brushRef="#br0" timeOffset="5910.66">23927 2193 684 0,'2'-14'264'16,"10"-13"-190"-16,3-1-9 0,9-1-1 15,5 0-2-15,-3 2-4 16,4 2-1-16,-5 7-10 16,-2 4-9-16,-5 10-10 15,-3 3-2-15,-5 10-3 16,-2 5-2-16,-2 7-2 16,1 8-1-16,1 2-8 15,0 4-2-15,5 4 1 16,-5-2 2-16,1-2 7 15,-1-4 1-15,-4-10 3 16,2-6 0-16,-6-9 6 16,-6-4 2-16,-1-4 0 15,-5-3-5-15,-4-5-12 16,-2 0-6-16,-5 2-7 16,-3 2-2-16,0 10-3 15,-2 6-1-15,-2 7 0 16,1 5 1-16,2 0 2 15,4-3 0-15,10-4-41 0,3-4-55 16,11-6-197-16</inkml:trace>
  <inkml:trace contextRef="#ctx0" brushRef="#br0" timeOffset="6348.99">24561 2203 342 0,'0'0'207'0,"1"2"4"15,-1 3-52-15,-1-5-14 16,0 0-10-16,-4 12-21 15,-26 38-13-15,9-27-31 16,-2 5-14-16,-4-7-19 16,2-4-7-16,2-4-4 15,2-13-3-15,6-4-6 16,-1-6-4-16,7-7-10 16,3-1-5-16,7-6-9 15,5 0-1-15,4 0-1 16,3 2 1-16,-1 9 0 0,2 3 0 15,4 10-6-15,-2 6 3 16,5 8 14-16,4 11 7 16,1 6 12-16,6 5-2 15,0-1-5-15,3-2 0 16,-1-8-21-16,-2-4-82 0</inkml:trace>
  <inkml:trace contextRef="#ctx0" brushRef="#br0" timeOffset="6992.03">21273 2585 685 0,'-9'-3'238'16,"-4"1"-235"-16,25 2-28 15,37-3-15 1,22 2-6-16,48-4 13 0,28 3-3 15,43 2 7 1,28 0 7-16,38 5 14 16,13 1 8-16,22 0 0 15,4-3 10-15,-1-5 64 0,-7-6 25 16,-23 2 43-16,-17 2-2 16,-24 2-56-16,-22 2-21 0,-29 0-265 15</inkml:trace>
  <inkml:trace contextRef="#ctx0" brushRef="#br0" timeOffset="8263.13">20919 3101 293 0,'2'-8'193'0,"7"-8"-18"16,3-2-47-16,-1-3-18 15,-2 1-32-15,-5-2-9 16,-4 0-4-16,0 6 1 15,0 6 3-15,0 6-3 16,-2 3-23-16,1 6-14 16,0-5-24-16,0 0-8 15,-2 9-8-15,1 8-2 0,-1 41 0 16,6-27 2 0,-1 4 11-16,1 2 2 0,-7-6 9 15,-3-2 2-15,0-9 4 16,-4-2 2-16,-1-7 1 15,-2-2 2-15,-7-9-6 16,-1-2-4-16,8-4-8 16,2-1-6-16,17 4-17 15,8-3-4-15,8 6-8 16,11 1 2-16,1 3 13 16,3 5 5-16,2 3 13 15,-4-2 10-15,1-3-150 16</inkml:trace>
  <inkml:trace contextRef="#ctx0" brushRef="#br0" timeOffset="8546.41">21044 2709 590 0,'4'1'260'16,"17"10"-97"-16,7 8-78 0,14 25-2 16,6 13 7-16,-10 25-1 15,-10 12-12-15,-25 14-25 16,-12 1-5-16,-17-14-14 15,-3-14-14-15,4-27-74 16,4-11-63-16</inkml:trace>
  <inkml:trace contextRef="#ctx0" brushRef="#br0" timeOffset="14383.95">20767 4050 421 0,'16'-16'244'0,"15"-5"-38"15,5 20-93-15,1 3-23 0,-7 25-31 16,-7-2-10-16,-12 16-8 16,-5 5-8-16,-16 3-5 15,-10 4-3-15,-17-9-7 16,-4 0-7-16,-4-14-39 16,-1-13-31-16,9-13-38 15,5-9-3-15,6-13 33 16,10-2 27-16,11-8 51 15,8 1 24-15,12 0 24 16,7 5 11-16,9 14-3 16,6 8-13-16,9 17-12 15,0 5-4-15,-3 4-9 16,-4-1-2-16,-13-2-6 16,0-4-3-16,-11-2-16 15,-4-8-58-15</inkml:trace>
  <inkml:trace contextRef="#ctx0" brushRef="#br0" timeOffset="14612.43">20977 3810 839 0,'14'8'304'16,"18"17"-231"-16,9 11-16 0,11 26 22 16,-4 9 1-1,-15 19-4-15,-15 7-11 16,-26 3-18-16,-12 0-10 16,-13-17-55-16,0-12-73 0</inkml:trace>
  <inkml:trace contextRef="#ctx0" brushRef="#br0" timeOffset="19948.91">21728 2798 380 0,'-1'0'231'16,"-4"0"-36"-16,-4 2-38 0,-8 4-80 15,-8 2-27-15,-7 4-23 16,-3-1-3-16,0-2-3 16,3 1 0-16,9-8-2 15,3-2-1-15,10-2-9 16,5-1-8 0,5 0-9-16,4 2-5 0,-4 1 2 15,5 1 2-15,23 9 5 0,33 18 4 16,-28-4 11-1,-7-2 5-15,-12 8 10 0,-7 1 0 16,-19 0-2 0,-4 4 0-16,-10-9-3 15,0 1-1-15,2-10-1 16,1-4-3-16,8-9-4 16,2-1-4-16,8-2-11 15,4-1-6-15,3 1-7 0,-2-1 1 16,0 0 7-16,19 6 5 15,39 11 8-15,-30-10 1 16,-2-2 2-16,3-4 1 0,-5-3 4 16,2-4-52-1,-3-5-215-15</inkml:trace>
  <inkml:trace contextRef="#ctx0" brushRef="#br0" timeOffset="20370.36">21870 2986 589 0,'0'0'293'0,"-3"-1"-115"16,2 4-39-16,-1-3-67 16,1 0-32-16,-6 21-27 15,-10 31-5-15,18-28-4 16,3-1-2-16,10-6 1 15,2-2 0-15,3-7 4 16,-1-6 3-16,-2-5 6 16,-2-6 0-16,-2-4 1 15,-1 2-2-15,-3-5 0 16,-3 3 0-16,-5 2-2 0,-1-3 0 16,-4 6-7-16,-1-2-2 15,-3 9-6-15,5 2-5 16,-1 4-3-16,3 5-1 15,3 1 0-15,4 1 1 16,2 2 3-16,3 1 2 16,3-2 3-16,-3-3 2 0,6-4 3 15,-1-5 1-15,5-7 5 32,0-4 2-32,-4-7 1 0,-5-2 0 15,-3 4-10-15,-3 0-53 16</inkml:trace>
  <inkml:trace contextRef="#ctx0" brushRef="#br0" timeOffset="20530.71">22021 2826 817 0,'-5'-7'397'0,"-5"-4"-142"15,2 7-109-15,2 3-100 0,4 3-28 16,2 5-95-16,4 4-130 15</inkml:trace>
  <inkml:trace contextRef="#ctx0" brushRef="#br0" timeOffset="20781.24">22217 2899 886 0,'0'4'337'0,"3"7"-233"0,-1 6-28 15,1 14-15-15,2 7-7 16,0 17-19-16,0 9-6 0,-4 5-6 0,-1-2-1 31,0-17-4-31,-3-6 1 0,3-19 2 0,-3-7-1 16,-1-12-75-16,2-5-72 15</inkml:trace>
  <inkml:trace contextRef="#ctx0" brushRef="#br0" timeOffset="20910.96">22205 3119 740 0,'5'-4'280'0,"10"-2"-208"15,5 1-43-15,9 5-28 16,2 0-1-16,-1 0-149 16</inkml:trace>
  <inkml:trace contextRef="#ctx0" brushRef="#br0" timeOffset="21228.64">22569 3004 516 0,'-1'4'268'16,"-3"5"-64"-16,-3-1-43 16,-3 6-36-16,-4 2-27 15,-3-2-38-15,-3-1-14 16,1-3-23-16,-2-9-4 16,7-1-6-16,4-1-3 0,-1-7-7 15,4 2-4-15,2-5-10 16,1-2-3-16,5 0-1 15,5 3 1-15,2 2 1 16,3 4 2-16,4 7 11 16,3 2 5-16,3 13 7 15,-1 4 3-15,0 3-6 16,-3 0 0-16,2-2-37 16,-2-5-148-16</inkml:trace>
  <inkml:trace contextRef="#ctx0" brushRef="#br0" timeOffset="21621.79">22992 2969 460 0,'-3'-3'259'0,"-2"3"-35"16,1 5-100-16,3-5-70 15,0 2-12-15,-1 21-13 16,-2 31-6-16,10-27-10 15,5 0-2-15,7-8-4 16,4-4 2-16,3-11 20 16,1-6 10-16,-2-8 23 0,-1-4 5 15,-8-4-7-15,-2-1-7 16,-10 3-19-16,-3-1-9 16,-7 2-38-16,-2 5-65 15</inkml:trace>
  <inkml:trace contextRef="#ctx0" brushRef="#br0" timeOffset="21935.74">23288 3050 528 0,'-1'9'258'0,"1"6"-90"16,0 2-52-16,-2-4-37 15,2-4-21-15,-1-3-17 16,-2-4-3-16,3-6-10 16,-1 3-5-16,1 0-14 15,0-8-7-15,3-13-6 16,14-25-3 0,-6 28 3-16,3 5 1 0,1 6 7 15,-6 3 6-15,-1 7 12 16,1 7 5-16,0 10 0 15,-6-1-4-15,2 7-8 0,-3-2-3 16,3-3-51 0,4 1-157-16</inkml:trace>
  <inkml:trace contextRef="#ctx0" brushRef="#br0" timeOffset="22250.06">23623 3054 376 0,'-4'-7'246'16,"-5"-3"33"-16,0-3-72 15,-5 5-38-15,-2 0-21 16,-5 2-54-16,1 4-24 15,3 4-44-15,3 4-14 16,8 2-16-16,2 1-4 16,7 0 0-16,4 5 2 15,9 3 4-15,2 0 2 16,0-2 3-16,2-5 3 16,-3-5 2-16,-2-1 1 0,-1-4-80 15,-4-3-123-15</inkml:trace>
  <inkml:trace contextRef="#ctx0" brushRef="#br0" timeOffset="22383.56">23563 2833 776 0,'-1'-2'362'0,"-4"5"-165"16,3 3-75-16,0-6-85 0,2 0-23 15,2 20-19-15,8 31-124 16</inkml:trace>
  <inkml:trace contextRef="#ctx0" brushRef="#br0" timeOffset="23831.78">24151 2958 202 0,'0'0'190'0,"0"-3"21"15,-8-1-37-15,-7 2-11 16,-6-1-30-16,-3 0-16 15,-2 6-31-15,2 1-25 16,7 4-44-16,1 3-9 16,9-1-9-16,4 0-2 15,7 1-2-15,5-1 1 0,7 1 3 16,4-3 1-16,1-6 3 16,-1-1 3-16,-5-2 3 15,-3-1 2-15,-6-1 3 16,-4 1 0-16,-8 2-4 15,5 0-2-15,0 0-6 16,-22 2-2-16,-33 4-1 16,32 3-2-16,3-2-1 15,4 1-1-15,9 4-2 16,2-2-1-16,6 3-2 16,5-2 1-16,6 3 2 15,3-2 2-15,8-3 4 16,4-1 1-16,2-8 2 15,4-5 0-15,0-4 3 16,-1-5 1-16,-6-2 0 0,-3 1 2 31,-6-2-1-31,-3 3-1 16,-4 8-3-16,-2 2-3 16,-3 6 0-16,-2 0 0 15,-1 5 4-15,-1-7 4 16,0 0 3-16,0 4 1 15,0 6 1-15,-1-1 0 16,-6 24 2-16,6-29 1 16,-4-5-4-16,3-5-1 0,0-4-10 15,0-5-4-15,5-5-7 16,5 1-1-16,6-1 3 16,-2 7 2-16,2 0 4 15,-1 3 3-15,-4 7 12 16,4 3 7-16,-3 9 11 15,-6 3 5-15,0 5-6 16,1-1-6-16,-4 6-8 16,5 1-4-16,-2-2-4 15,-1-3-9-15,7-4-137 16,0-5-196-16</inkml:trace>
  <inkml:trace contextRef="#ctx0" brushRef="#br0" timeOffset="29213.15">24453 2970 284 0,'1'0'189'0,"0"-5"1"0,1 2-12 15,-2 3-33-15,0-1-18 16,0 1-20-16,0 0-17 15,-1 0-31-15,1 2-12 16,-1 13-21-16,-1 37-6 16,3-28-10-16,-1-3-2 15,6-1-5-15,3-8-1 16,7-6 1-16,6-6-44 16</inkml:trace>
  <inkml:trace contextRef="#ctx0" brushRef="#br0" timeOffset="29463.56">24553 2966 602 0,'12'3'293'0,"13"-2"-89"16,5 2-80-16,6 1-53 16,-2-3-21-16,-4-1-30 15,-6-4-8-15,-3-3-30 16,-1 1-68-16</inkml:trace>
  <inkml:trace contextRef="#ctx0" brushRef="#br0" timeOffset="29669.75">24695 2984 448 0,'-1'5'256'16,"-1"8"-20"-16,-2 0-65 0,3 5-47 15,1 1-17 1,1-3-39-16,5 0-14 15,5-6-32-15,2-3-8 0,6-1-1 16,4-5-67-16</inkml:trace>
  <inkml:trace contextRef="#ctx0" brushRef="#br0" timeOffset="30653.09">24941 3101 666 0,'-3'0'361'0,"-3"1"-91"16,3 4-76-16,2-5-24 15,1 0-60-15,0 0-30 16,0 0-47-1,0 0-25-15,0 0-201 0</inkml:trace>
  <inkml:trace contextRef="#ctx0" brushRef="#br0" timeOffset="31760.86">21771 3825 397 0,'-1'0'263'0,"-1"-1"-11"0,-12 2-93 16,-6 8-22-16,-13 1-46 16,-8 1-18-16,-4-4-27 15,-1-3-13-15,6-2-21 16,4-1-7-16,14 1-14 15,7 2-12 1,15 4-13-16,8 0-2 0,13 1 2 0,10 3 7 16,12-2 13-1,2 2 5-15,6-2 22 16,-4 3 8-16,-16 7 7 16,-11 3 4-16,-23 13-7 0,-13 8 0 15,-18 3-2-15,-6-2-3 16,0 0-6-16,4-7-2 15,11-16 2-15,4-3 0 0,10-16-7 16,8-3-6 0,7-6-3-16,7-4-2 0,15-4 4 15,1-1 1-15,13 6-1 16,3 2 0-16,1 5 0 16,-2 0 5-16,-8 2-133 15,-4 5-196-15</inkml:trace>
  <inkml:trace contextRef="#ctx0" brushRef="#br0" timeOffset="32210.49">21907 4113 457 0,'1'-3'242'16,"2"-2"-54"0,0 5-48-16,-3 0-54 15,0 0-27-15,-1 15-37 0,1 38-7 16,2-32-8 0,3-2-3-16,1 0 0 0,3-5 1 15,0-8 2-15,3-4 2 16,4-11 2-1,-2-6 2-15,3-1-2 16,-6-5 0-16,-3-1 0 16,-2 2-1-16,-2 4-2 15,-4 4-2-15,-4 7-6 0,2 4-3 16,-6 7-1 0,4 4 1-16,6 7 3 0,-2 2 2 15,8-2 2-15,1-1 5 16,5-4 16-16,3-5 8 15,4-6 8-15,2-1-3 16,-3-7-10-16,1 1-4 0,-7-3-2 16,-5-3-4-16,-9 0-61 15,-3-3-69-15</inkml:trace>
  <inkml:trace contextRef="#ctx0" brushRef="#br0" timeOffset="32313.64">22070 3980 495 0,'-6'-6'343'15,"-2"-2"7"-15,1 3-173 16,2 2-53-16,3 4-82 16,0-1-28-16,2 0-120 15</inkml:trace>
  <inkml:trace contextRef="#ctx0" brushRef="#br0" timeOffset="32573.25">22307 4003 864 0,'-4'4'389'0,"-8"6"-160"16,3 6-87-16,7 9-54 16,-1 6-18-16,7 14-36 15,0 5-14-15,7 12-18 16,-2-2-1-16,4-8 4 15,-7-6 6-15,-2-23 7 16,-2-6 1-16,-6-10-65 16,1-3-60-16,-2-4-286 15</inkml:trace>
  <inkml:trace contextRef="#ctx0" brushRef="#br0" timeOffset="32713.12">22288 4237 737 0,'2'-1'322'0,"13"-1"-149"0,-1 0-117 16,9 2-56-16,3 0-1 15,-5-3-76-15,0-3-194 16</inkml:trace>
  <inkml:trace contextRef="#ctx0" brushRef="#br0" timeOffset="32995.94">22637 4034 742 0,'-1'7'326'0,"-6"12"-172"0,-4 2-18 16,-2 5-40-16,-7 1-24 16,-1-6-28-16,2 0-10 0,3-9-9 15,1-6-2 1,4-12-6-16,2-5-6 0,3-5-13 15,2-5-7-15,6 3-7 16,6 0 2-16,5 3 2 16,3 5 0-16,-1 6 15 15,3 4 4 1,2 13 13-16,2 6 4 0,-2 9-5 16,-1 5-1-16,-3-3-5 0,-1-4-74 15</inkml:trace>
  <inkml:trace contextRef="#ctx0" brushRef="#br0" timeOffset="33564.47">22982 3958 608 0,'-3'4'254'0,"0"8"-125"16,1 6-27-16,4 7-9 16,4 0-8-16,4 1-25 0,0-1-5 15,4-5-18-15,1-1-4 16,2-10-5-16,3-4 0 16,-3-13 3-16,2-3 0 15,2-9-5-15,-2-6-4 16,1-3-5-16,-4-5-2 0,-7 4-1 15,-5 2-4-15,-8 9-20 16,-5 8-35-16,-4 8-159 16,1 5-193-1</inkml:trace>
  <inkml:trace contextRef="#ctx0" brushRef="#br0" timeOffset="33861.87">23292 4058 402 0,'0'6'265'16,"1"3"-13"-16,0-1-72 16,-3-1-16-16,-2 1-37 15,0-1-24-15,-2-7-39 0,1-1-15 16,3-7-24 0,2 1-6-16,0-3-8 15,1-7-6-15,7 1-6 0,1-1-5 16,2 1-4-16,5 2 1 15,-5 4-2-15,3 2 7 16,5 11 12-16,-7 4 7 16,-1 4 9-16,-7 3-6 15,-2 1-7 1,0 1-4-16,1 1-2 0,3 0 1 0,-5 0-69 31,-1-1-61-31</inkml:trace>
  <inkml:trace contextRef="#ctx0" brushRef="#br0" timeOffset="34212.51">23578 4083 287 0,'2'-2'204'15,"0"-4"-3"-15,-2-3-54 16,0 0-18-16,-6-1-20 16,0 0-4-16,-7 3-1 15,-2 3-4-15,-4-1-19 16,0 5-16-16,2 4-34 16,-1 0-15-16,8 4-20 15,2 0-7-15,7 5-2 16,2 1 1-16,6 2 5 15,4-2 5-15,2-1 4 16,4-2 2-16,3-5 3 16,-3-2 0-16,0-4 3 0,-2-4 2 15,-5-6-85-15,-2-2-71 16</inkml:trace>
  <inkml:trace contextRef="#ctx0" brushRef="#br0" timeOffset="34363.39">23533 3876 391 0,'-6'-7'286'16,"-4"-9"40"-16,-1 4-112 0,5 2-84 16,3 3-21-16,1 7-40 15,2 1-18-15,1 11-34 16,1 2-16-16,6 7-1 16,-1 3-40-1</inkml:trace>
  <inkml:trace contextRef="#ctx0" brushRef="#br0" timeOffset="35089.65">24183 3771 457 0,'-1'-1'241'0,"-7"-4"-65"16,-4 4-44-16,-10 3-37 15,-5 2-16-15,-9 2-15 16,-3 1-9-16,1-4-17 16,2 2-11-16,13-4-17 15,6 0-6-15,13 0-18 16,4-2-3-16,9 1-2 15,6-1-1-15,14 4 5 16,9 5 3-16,2 5 3 16,-1 2 6-16,-12 6 4 0,-8 2 5 15,-19 3 4-15,-6 3 1 16,-17 0 1-16,-5-3 0 16,-2-1-3-16,1-6-1 15,6-6-2-15,7-3-4 16,9-4 5-16,5 0 3 0,9 1 17 15,6-1 10 1,7 2-1-16,3-3-4 0,4 2-14 16,1-3-6-16,1-1-6 15,3 1-15-15,-2-4-125 16,-3-3-209-16</inkml:trace>
  <inkml:trace contextRef="#ctx0" brushRef="#br0" timeOffset="35456.88">24310 3906 775 0,'1'1'330'16,"-2"5"-181"-16,1 4-52 16,-3 11-28-16,1 3 3 0,9 6-1 15,-4 2-5-15,4-3-27 16,1-3-10-16,-6-10-10 31,2-4 0-31,-3-8 6 0,3-3 1 16,-2-4 0-16,-2 1-1 15,0 1-7-15,0-6-6 16,0-16-5-16,2-30-4 16,-2 19-22-1,-2-7-16-15,-5 0-5 0,5 2 1 0,2 10 20 0,0 6 15 16,5 5 0-1,-3 6-2 1,-1 1-7-16,6 2-3 0,7 3-3 0,3 1-16 16,13 2-69-1,1 3-48 1</inkml:trace>
  <inkml:trace contextRef="#ctx0" brushRef="#br0" timeOffset="35697.01">24360 3973 666 0,'-1'0'342'0,"2"-3"-68"15,11 3-170-15,6 3-31 16,14-2-31-16,1 0-15 16,4-6-16-16,-1 1-5 15,-6-2-141-15</inkml:trace>
  <inkml:trace contextRef="#ctx0" brushRef="#br0" timeOffset="36221.3">24329 3665 602 0,'3'0'283'0,"5"-3"-115"15,-1 3-78-15,2-3-17 0,9 0-33 16,4 3-11-16,15 1-18 31,2 2-3-31,3 4 0 0,-3-1 2 16,-6-3 1-16,-1 0 2 15,-12-3-39-15,-5-5-38 16,-9-1-65-16,-6 1-4 0,-7-7 38 16,-7-1 34-16,-2 1 65 15,-3-3 11 1,2 6 17-16,5 2 8 0,3 2 2 16,6 5-9-16,3-1-7 0,3 3 3 15,-3-2 8 1,0 0 3-1,17 8 4-15,34 16-1 0,-36-11 6 16,-6 3 9-16,-10 5 14 16,-5 1 0-16,-8-4-8 15,-1 1-10-15,-1-8-14 0,2-1-67 16,4-6-379 0</inkml:trace>
  <inkml:trace contextRef="#ctx0" brushRef="#br0" timeOffset="36783.75">24639 3942 633 0,'9'0'259'16,"2"0"-131"-1,17-1-109-15,4-1-6 0,7-1-5 16,4 1-2-16,-9-3-38 15,-2 4-61-15</inkml:trace>
  <inkml:trace contextRef="#ctx0" brushRef="#br0" timeOffset="36984.81">24668 4022 368 0,'0'0'224'16,"7"0"-5"0,9 2-73-16,13-2-68 15,3 1-17-15,6 1-31 16,1-2-10-16,-7 0-10 0,-1 0-15 16,-7 0-218-16</inkml:trace>
  <inkml:trace contextRef="#ctx0" brushRef="#br0" timeOffset="37223.78">24872 3798 738 0,'-7'6'307'0,"-9"8"-172"0,2 5-33 15,-4 10-21-15,3 4-15 16,1 12-1-16,0 0-5 16,-1 0-11-16,-3-2-7 15,5-8-25-15,3-2-32 16,4-13-144-16,6-6-243 16</inkml:trace>
  <inkml:trace contextRef="#ctx0" brushRef="#br0" timeOffset="37622.75">25118 3823 609 0,'-13'8'323'0,"-9"5"-90"16,4 5-114-16,3 3-31 15,7 5-52-15,3 1-14 16,5 3-19-16,7 1-3 16,12-2-2-16,1-3 1 0,13-5 3 15,0-8 4-15,-1-13 6 16,6-4 3-1,-10-10 5-15,0-4 3 0,-11-5 5 16,-10-8 1 0,-5-4 28-16,-5-2 5 0,-13 2-2 15,-4 1-5-15,-12 10-37 16,-4 6-12-16,1 12-14 16,4 5-1-16,6 6-112 15,4 7-113-15</inkml:trace>
  <inkml:trace contextRef="#ctx0" brushRef="#br0" timeOffset="37972.92">25084 4029 449 0,'3'0'238'31,"5"-3"-37"-31,0 1-23 16,7-5-16-16,2-5-1 0,11-3-26 15,2-7-24-15,1-1-48 16,2 0-21-16,-12 5-34 16,-8 4-56-16</inkml:trace>
</inkml:ink>
</file>

<file path=ppt/ink/ink8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1T08:23:27.538"/>
    </inkml:context>
    <inkml:brush xml:id="br0">
      <inkml:brushProperty name="width" value="0.05292" units="cm"/>
      <inkml:brushProperty name="height" value="0.05292" units="cm"/>
      <inkml:brushProperty name="color" value="#FF0000"/>
    </inkml:brush>
  </inkml:definitions>
  <inkml:trace contextRef="#ctx0" brushRef="#br0">8362 13573 1009 0,'-14'0'475'0,"-18"1"-187"0,2 3-44 16,1 5-82 0,3 2-39-16,12 6-63 0,5 1-23 15,18 7-29-15,7 0-6 16,16-3-6-16,7 4-1 16,-4-14 2-16,5-4 0 15,-8-10 5-15,-6-9 5 0,-2-8 46 16,-10 0 30-16,-9-10 43 15,-5 0 15-15,-19-2-20 32,-2 2-18-32,-5 8-38 0,-3 4-15 0,4 11-23 31,-3 4-9-31,3 10-14 16,2 6-3-16,8 6-4 0,8 5-2 15,9-1 1-15,7-2-1 16,5-8 2-16,2-5 0 15,0-6 1-15,-1-3-13 16,5 0-184-16,-2 1-213 16</inkml:trace>
  <inkml:trace contextRef="#ctx0" brushRef="#br0" timeOffset="538.57">8372 13563 1087 0,'-5'-4'561'0,"-3"-3"-191"15,3 7-146-15,-3 0-52 0,7 10-89 16,1 2-24-16,0 11-25 15,1 15-5-15,-1 20-3 16,0 11-6-16,5 17-8 16,3 10-3-16,1 23-3 15,-1 10-1 1,-9 20 1-16,-4 12 2 16,2-3-1-16,-4-9 1 0,3-18-1 15,1-13 5-15,-5-19 26 16,3-4 8-16,1-14 10 15,4-17-4-15,0-26-26 16,-3-13-8-16,3-17-10 16,1-3-5-16,3-5-49 15,-1-8-39-15,-2-5-147 16,1 0-74-16,-2 1-191 16</inkml:trace>
  <inkml:trace contextRef="#ctx0" brushRef="#br0" timeOffset="818.31">8209 15362 431 0,'-8'-8'314'15,"-8"-7"-6"1,7-2-28-16,3-1-3 0,6 4-20 16,1 5-23-16,8 8-58 15,4 7-36-15,10 15-50 16,1 7-8-16,4 15-13 15,-1 3-11-15,-1 0-22 16,-1-8-12-16,-2-17-16 16,-8-13 21-16,-2-16 59 15,-2-9 17-15,-2-15 32 16,9-8-18-16,0-12-63 16,3-4-18-16,8-2-28 15,3 2-37-15</inkml:trace>
  <inkml:trace contextRef="#ctx0" brushRef="#br0" timeOffset="1537.44">8244 15870 1142 0,'-3'10'494'0,"-8"15"-256"0,4 14-90 0,7 20-76 15,1 9-22-15,11 12-25 16,-1-2-11-16,1-16-6 31,2-11 0-31,-6-27-8 0,0-11-7 0,-2-13-35 16,-6-14-42-16,-7-17-109 15,-7-14-56-15,-12-22-83 16,-2-10 39 0,-4-7 140-16,5 3 85 0,14 15 202 0,5 14 59 31,8 17 77-31,4 8-5 15,11 12-47-15,12 9-42 16,18 7-89-16,7 5-11 0,9 3-34 16,0 0-8-16,-2 1-15 15,-1-3 16-15,-3-6-203 16,-12-1-200-16</inkml:trace>
  <inkml:trace contextRef="#ctx0" brushRef="#br0" timeOffset="1718.03">8310 16089 1506 0,'7'0'547'0,"17"0"-433"0,4-4-60 15,9 3-18-15,3 2-8 16,-4 8-77-16,2 8-126 15</inkml:trace>
  <inkml:trace contextRef="#ctx0" brushRef="#br0" timeOffset="2162.38">8723 16398 463 0,'3'-8'309'16,"0"-6"-23"-16,-1-3-61 16,-1-1-28-16,-4-3-33 0,-5 1-11 15,-11 1-13-15,-4 3-8 16,-11 11-18-1,0 5-11-15,1 14-33 16,3 7-17-16,15 7-31 0,7 2-14 16,16 2-14-1,8-5-5-15,14-6-2 16,3-6 1-16,8-8 2 16,-3-4 3-16,-7-5 6 0,-7-3 2 15,-11 2 6-15,-4 0 0 0,-9 8 2 16,2 10 1-16,-9 13-1 15,-2 8-2-15,-8 12 0 16,-9 3-2-16,-1-2 3 16,-3-6 1-16,-1-23-3 15,2-19-8-15,5-35-54 16,-1-14-47-16,2-24-188 16</inkml:trace>
  <inkml:trace contextRef="#ctx0" brushRef="#br0" timeOffset="2740.67">8178 15608 741 0,'-4'1'407'0,"-2"1"-89"16,6 0-110-1,0-2-113-15,15 4-37 0,59 10-33 0,-20-9-2 16,5-1-2-16,0 0-3 16,-7 1-5-1,-3 0-4-15,-7-1-53 0,-8 1-46 16,-5-1-127-16,-7 1-81 15,-10-4-46-15,-6-2 39 16,-10-12 182-16,-4-5 135 16,-6-2 197-16,0 3 39 0,6 9 8 15,1 3-27-15,8 5-82 16,9 3-29-16,7 2-54 16,6 8-23-16,2 4 4 31,-6 1 19-31,-9 8 15 0,-6 2 0 0,-10-2-12 15,-2 3-9 1,-5-9-195-16</inkml:trace>
  <inkml:trace contextRef="#ctx0" brushRef="#br0" timeOffset="4280.11">8419 13527 179 0,'-5'0'82'0,"0"7"-4"0,4-1 13 16,-5-6 45-16,8 5 24 15,-4-4 8-15,1-1-10 16,0 0-37-16,0 0-18 0,0 0-26 16,-1 5-7-1,-3 5-14-15,-9 26-8 16,13-33-9-16,0-3-1 16,4 0 10-16,-3-1 2 15,0 0 15-15,0 0 2 0,0 0-6 16,0 0-1-16,0-1-19 15,0 1-5-15,0 0-9 16,0 0-7-16,0 0-6 16,11-28 3-16,9-32 6 15,-10 17 8 1,10-17 19-16,13-21 11 0,23-42 23 0,16-11 4 16,22-37-8-1,-1 7-11-15,-13 26-26 16,-15 10-6-16,-29 36-10 15,-4 11-2-15,-12 12-3 16,-3 8-5-16,-9 18-1 16,-4 12 0-16,-1 13-9 15,-3 3-1-15,2 7-5 0,-2-7-1 0,6 2 3 16,0 4-1-16,0 0-2 31,0 7 0-31,-5 3-5 16,-1 0-1-16,0 0 0 15,0 0 2-15,0 0 3 16,0 0 1-16,-1 0 3 16,1 0 1-16,0 0 0 0,0 0 2 15,0 0 1-15,-1 0 1 16,0 1 2-16,0-1-1 16,-1 0-2-16,-13 6-1 15,-38 8 1-15,28-13 1 16,-1 5-4-16,2 1-1 15,6-2-4-15,3 1-5 16,10-2-4-16,5-1-1 16,8 3-2-16,6-6 3 0,9-8 3 15,0-7 2-15,17-7 1 16,-2 0 1-16,2 2 3 16,0 5 0-16,-13 8 2 15,-2 3 0-15,-16 7 2 16,0 9 1-16,-9 4 14 15,-4 6 7-15,-2 7 7 16,-2-6-2-16,4 3-13 0,1-4-7 16,3-12-9-16,5 2-5 15,4-4-170 1,4 4-85-16</inkml:trace>
  <inkml:trace contextRef="#ctx0" brushRef="#br0" timeOffset="4794.49">9395 11759 860 0,'0'-9'502'16,"0"-7"-81"-16,7 9-218 16,1 6-62-16,1 9-64 0,2 11-6 15,0 16-4-15,-2 3-1 16,-3 5-19-16,-2-5-13 15,-4-8-15-15,0-7-3 16,-4-7 1-16,1-6 3 16,-3-11 0-16,0-2-3 15,4-12-9-15,3-5-4 16,8-5-4-16,6-3-2 16,12-4 2-16,3-2 1 15,7 9 2 1,0 3 0-16,-5 13 0 15,-3 9 0-15,-10 15 3 0,-5 7 0 16,-4 10 2-16,-4 0-1 16,-1 2-1-16,-2-2-1 15,-3-4-1-15,0-3-1 0,-2-10-3 16,-2-4-24 0,1-11-130-16,0-7-104 15</inkml:trace>
  <inkml:trace contextRef="#ctx0" brushRef="#br0" timeOffset="5313.78">9404 11528 1001 0,'-4'-3'463'0,"-6"-8"-171"16,5 3-70-16,5 3-90 0,4 2-33 16,10 5-65-16,5 0-9 15,9 3 2-15,8 1 2 16,10-5-3-16,4 1-3 15,3-2-6-15,-4-2-3 16,-7-3-1-16,-3-1-1 16,-18-3 2-16,-8 3 0 15,-12-1 0-15,-8 4-4 16,-7-1-5-16,-6-1-3 0,-4 0-2 16,-1-3 0-16,4 2-2 15,10 2-6-15,11 1-3 16,5 3 0-16,14 2 0 15,0 3 4-15,6 7 5 16,-1 0 1-16,-14 7 6 16,0 4 10-16,-10 1 23 15,-1 2 6-15,1 0 13 16,-2-6-2-16,-7-8-16 16,1-2-6-16,-5-7-7 15,3 2-61-15</inkml:trace>
  <inkml:trace contextRef="#ctx0" brushRef="#br0" timeOffset="105483.82">18748 13721 357 0,'5'-5'284'16,"2"-7"41"-16,1 3-75 16,0-1-17-16,-6 4-42 15,1 6-36-15,-8 10-47 16,-2 10-21-16,-4 18-31 16,-1 8-2-16,2 13-26 15,0 2-6-15,7-8-9 0,-1-7-3 16,6-17-32-16,1-7-51 15,2-12-142-15,-1-6-114 16</inkml:trace>
  <inkml:trace contextRef="#ctx0" brushRef="#br0" timeOffset="105716.39">18707 13742 730 0,'4'-1'356'0,"9"-2"-112"0,14-1-49 15,20 2-74-15,9 0-23 16,10 0-50-16,-7 2-16 16,-16 3-14-16,-7 0-26 15,-14 2-137-15,-3 2-167 16</inkml:trace>
  <inkml:trace contextRef="#ctx0" brushRef="#br0" timeOffset="105905.6">18756 13882 791 0,'0'-1'391'15,"8"-2"-111"-15,14 3-90 16,18 1-76-16,4 4-26 16,6 7-43-16,-8-2-17 15,-9 1-109-15,-4 1-175 16</inkml:trace>
  <inkml:trace contextRef="#ctx0" brushRef="#br0" timeOffset="106607.29">19155 14124 436 0,'4'-7'267'0,"1"-9"-6"16,-1-2-37-16,-6 5-57 15,-4 0-31-15,-11 1-48 16,-3 5-24-16,-2 7-40 16,0 5-11-16,7 7-23 15,2 0-5-15,10 4 1 16,2-3 1-16,7 1 5 16,4-4 1-16,5-3 3 0,5-3 2 15,0-7 5 1,3 2 3-16,-5-5 6 0,-4-2 16 15,-9 5 21-15,-1-1-2 16,-2 10-2-16,-2 3-14 16,0 10-20-16,0 3-1 15,-5 2 1-15,0 6-3 0,-9-3 6 16,-3-4 4-16,-9-8 7 16,-1-6 3-1,-2-9 3 1,2-8-2-16,10-4-12 0,3-3-20 0,13 5-84 15,4 2-67-15,9 4-353 16</inkml:trace>
  <inkml:trace contextRef="#ctx0" brushRef="#br0" timeOffset="106868.23">19291 14225 907 0,'7'5'434'16,"1"2"-173"-16,6 4-116 0,7 10-25 15,-10 0-65-15,-1 0-23 0,-2 4-21 16,-3 0-4-16,1-5-47 31,3-1-57-31,-2-6-194 0</inkml:trace>
  <inkml:trace contextRef="#ctx0" brushRef="#br0" timeOffset="107046.22">19469 14207 812 0,'-5'0'450'15,"-2"2"-99"-15,-8 5-166 16,-2 7-38-16,-4 9-63 0,-2 1-16 16,-1 11-30-16,-4-4-14 15,4-2-19-15,1-4-55 16,8-11-159-16</inkml:trace>
  <inkml:trace contextRef="#ctx0" brushRef="#br0" timeOffset="107848.48">18827 13620 356 0,'1'0'186'0,"1"2"-53"15,-2-2-70-15,0 0-14 16,0 0 4-16,0 0 16 15,0 0 48-15,0 0 10 16,9 1 5 0,21 3-12-16,49 1-39 0,-25-8-14 15,8 2-31-15,-3 3-8 16,-1 4-13 0,-11-2-5-16,-18 1-18 0,-11-5-12 15,-12 0-17-15,-5-1-6 16,-10-6 13-16,1 3 9 15,-11-8 13-15,-1-1 8 0,1 0 4 16,1-4 0-16,6 8 6 16,6 3 4-16,9 6 10 15,2 3 4-15,14 7 10 16,-2 4 1-16,3 3 9 16,-4 4 11-16,-14-2 5 15,-2-5-1-15,-9 4-8 16,-5-2-12-16,-3 0-11 15,-3 0-63-15</inkml:trace>
  <inkml:trace contextRef="#ctx0" brushRef="#br0" timeOffset="108671.63">15662 16121 577 0,'-1'-2'372'0,"-4"2"-20"0,4 8-123 15,1 19-119-15,-1 10-27 16,3 19-28-16,2 5-16 16,2 2-16-16,0-4-8 15,0-19-17-15,2-9-42 16,-3-19-133-16,2-9-251 16</inkml:trace>
  <inkml:trace contextRef="#ctx0" brushRef="#br0" timeOffset="108823.77">15664 16077 1105 0,'12'0'425'0,"21"4"-303"16,11 0-26-16,13-1-26 16,0 1-21-16,-4-3-22 15,-1 2-63-15,-9 0-269 16</inkml:trace>
  <inkml:trace contextRef="#ctx0" brushRef="#br0" timeOffset="109010.06">15695 16232 911 0,'10'7'389'0,"6"3"-217"16,21-2-96-16,9 0-19 16,10-5-64-16,-3 2-153 15</inkml:trace>
  <inkml:trace contextRef="#ctx0" brushRef="#br0" timeOffset="109565.22">16076 16458 281 0,'1'-4'215'0,"7"-8"56"0,0 1-48 16,-4-7-48-16,1 0-22 16,-13-1-42-16,-3 1-18 15,-8 3-27-15,-4 5-15 16,1 10-34-16,-3 4-12 15,3 14-14-15,4 3-6 16,12 6 0-16,7-2 1 16,14-2-2-16,4-4-7 15,5-10 3-15,-2-7 1 16,-4-5 15-16,-2-5 11 16,-9-5 13-16,4 4 12 0,-6 0 18 15,0 4 4-15,3 9-6 16,-1 5-10-16,0 12-20 15,1 3-4-15,-8 5 0 16,0 4-3-16,-5-2 5 16,-5-4 4-16,-5-4 5 15,-4-9 6-15,-4-12 3 16,0-4-6-16,1-16-30 0,5 0-39 0,10 2-128 16,7-2-140-16</inkml:trace>
  <inkml:trace contextRef="#ctx0" brushRef="#br0" timeOffset="110050.14">16249 16613 334 0,'-2'-2'229'0,"-2"-2"18"16,-1 1-62-16,4 3-66 16,0 0-29-16,0 0-35 15,0 0-10-15,-6 9-14 16,-17 38 0-16,25-26-3 15,1 2-5-15,9-5-3 16,1-2-3-16,7-6-1 16,1-6 0-16,-1-7 3 15,-2-6 2-15,-4-7 1 16,-4-3-1-16,-2-2 10 16,-4 1 11-16,-1 8 28 15,-2 4 9-15,0 8-12 16,1 8-12-16,1 9-24 15,3 8-12-15,-4 11-2 16,-1 8-1-16,-11 7-5 16,-6 1 6-16,-12-1 27 15,-5-8 4-15,-3-10 9 16,0-10-2-16,4-24-97 0,-1-11-74 16,1-27-298-16</inkml:trace>
  <inkml:trace contextRef="#ctx0" brushRef="#br0" timeOffset="110633.42">15660 15917 867 0,'4'1'366'16,"14"2"-174"-16,10 4-72 16,27-2-30-16,8-2-12 15,18 2-33-15,-5-1-11 0,-10-4-8 16,-12 1-2-16,-23-4-26 15,-3-3-36-15,-16-3-71 16,-6-1-34-16,-8-6-17 16,-8-3 30-16,-3-3 63 15,-4 1 38-15,7 5 61 0,1 5 19 16,9 10 11-16,2 1 2 16,10 10-12-16,6 4-14 15,12 7 15-15,4 5 15 16,-16 6 55-16,-9 10 25 15,-23-3 32-15,-9 3-11 16,-4-7-58 0,0-8-21-16,4-4-78 0</inkml:trace>
</inkml:ink>
</file>

<file path=ppt/ink/ink8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21-10-27T21:30:12.035"/>
    </inkml:context>
    <inkml:brush xml:id="br0">
      <inkml:brushProperty name="width" value="0.05292" units="cm"/>
      <inkml:brushProperty name="height" value="0.05292" units="cm"/>
      <inkml:brushProperty name="color" value="#FF0000"/>
    </inkml:brush>
  </inkml:definitions>
  <inkml:trace contextRef="#ctx0" brushRef="#br0">719 17735,'0'0</inkml:trace>
</inkml:ink>
</file>

<file path=ppt/ink/ink8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0-29T13:08:58.329"/>
    </inkml:context>
    <inkml:brush xml:id="br0">
      <inkml:brushProperty name="width" value="0.05292" units="cm"/>
      <inkml:brushProperty name="height" value="0.05292" units="cm"/>
      <inkml:brushProperty name="color" value="#FFFFFF"/>
    </inkml:brush>
  </inkml:definitions>
  <inkml:trace contextRef="#ctx0" brushRef="#br0">18781 9937 298 0,'-4'-15'175'0,"-3"-11"-26"16,6-7 8-16,0-1 18 0,2 11-10 15,2 7-25-15,1 20-31 16,-2 8-16-16,1 22-18 16,-3 13-3-16,-4 9-15 15,1 1-11-15,-3-11-17 16,2-8-5-16,4-18-12 15,0-8-6-15,5-12 0 0,-3-8 8 16,1-18 5-16,2-12 2 16,3-27-4-16,3-10-8 15,0-3 1-15,1 5 6 16,-3 25 20-16,-4 10 7 16,-5 22 8-16,-3 8-4 15</inkml:trace>
  <inkml:trace contextRef="#ctx0" brushRef="#br0" timeOffset="147301.37">18862 9629 681 0,'-3'1'333'0,"-4"4"-75"15,5-3-134-15,6 0-76 16,7 2-4-16,7-2-18 15,4 0 2-15,3 4 8 16,2 2 1-16,-6 4-2 16,-2 3 5-16,-8-4 17 15,-9 3 4-15,-3-5 7 16,-8-3-1-16,-1-7-22 16,2-8-9-16,1-6-24 15,7-3-10-15,0-5 1 0,3 2 5 16,0 2 12-16,-3 4 2 15,1 14 0-15,-1 2-3 16,-4 8-5-16,-1 5-1 16,-5 4-4-16,-5 2 1 15,-3 3 1-15,2-1-1 16,4-5-2-16,2-3-3 16,7-8-3-16,1-5-2 15,3-4 14-15,-1 1 3 0,0 1 7 16,2-5 0-16,6-11-12 15,20-28-4-15,-19 32-3 16,-3 1-1-16,-2 5 1 16,1 3 0-16,-5 7 1 15,1 5-2-15,-2 2-4 16,-2 6 0-16,3 3-3 16,4-1-1-16,3-2 0 15,3-3-3-15,0-11 0 16,-1-5 2-16,7-6 2 15,-8-4 2-15,4 0 1 16,-1 2 1-16,-5 2 2 16,2 5 2-16,-3 1 10 15,-7 0 2-15,1 0 4 16,1 2-2-16,-1 0-9 0,0-1-5 16,0 1-3-16,-5-16-1 15,-4-26-2-15,10 34 1 16,0 3-4-16,0 7-3 15,0 8-2-15,-1 2-1 16,3 14 3-16,-1 1 5 16,-1 0 3-16,3 3 3 15,-5-8 2-15,1-2 0 16,1-8 2-16,1-7 1 0,0-6 3 16,-1-6 0-16,3-6-2 15,-5-5 1-15,2-3-4 16,2-7-1-16,-1 4-2 15,3 0-1-15,0 7-1 16,-3 5 0-16,1 10 0 16,1 4-2-16,-2 9 0 15,1 3-2-15,-2 5 0 16,-1 3 1-16,2 5 1 16,-1-1 0-16,1-2 1 15,3-3 1-15,-4-11 1 16,4-2 4-16,-1-8 8 15,-7-3 1-15,-4-5 2 16,-3-4-4-16,2 3-45 16,3-2-73-16</inkml:trace>
  <inkml:trace contextRef="#ctx0" brushRef="#br0" timeOffset="147301.37">19242 9655 415 0,'-1'-1'204'0,"1"-1"-63"16,0 0-30-16,0 0-37 15,0 1-6-15,0 1 1 16,0 0 2-16,0 0 2 16,0 0 2-16,0 0 1 15,0 0-2-15,0 0-13 0,1 4-9 16,2 13-9-16,6 31-4 16,-9-28-2-16,2 0-2 15,1-3-13-15,-2-6-3 16,3-4 18-16,-4-7 12 15,0-5 6-15,-3-6 3 16,3-6-21-16,0-3-10 16,4-2-15-16,0 3-5 15,1 6-2-15,-2 2 1 0,0 6-12 16,-3 5-56-16</inkml:trace>
</inkml:ink>
</file>

<file path=ppt/ink/ink8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8T08:44:42.19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18598 8433 690 0,'-2'4'332'0,"-1"5"-120"16,3 2-54-16,9 3-49 0,8 6-6 15,19 4 8-15,10-1-3 16,20 0-18-1,5-4-11-15,1-10-33 0,-7-2-10 16,-9-11-5-16,-4-4 3 16,-14-10 11-16,-6 1 1 15,-19-3-20-15,-10 3-54 16,-12 6-514-16</inkml:trace>
  <inkml:trace contextRef="#ctx0" brushRef="#br0" timeOffset="722.6">18796 9007 615 0,'-14'4'321'15,"-16"3"-90"-15,2 9-86 0,6 5-88 16,5 4-23 0,10 11-21-16,7-5-8 0,10 0-1 0,8-1 3 15,13-9 14-15,2-5 6 16,6-12 19-16,1-6 17 15,-6-13 28-15,1-6 13 16,-13-12 16-16,-3-4-7 16,-11-10-9-1,-8-6-14-15,-8-15-29 16,-9-5-15-16,-10 6-30 16,-5 10-11-16,-7 26-17 15,1 14-5-15,3 21-15 16,5 10-7-16,18 13 4 15,11 10 2-15,20 6 15 16,18 1 9-16,15-7 7 16,4-6 22-16,-3-14-166 15</inkml:trace>
  <inkml:trace contextRef="#ctx0" brushRef="#br0" timeOffset="5527.5">20546 2450 337 0,'0'-6'286'16,"0"-5"33"-1,0 6-87-15,0-1-37 0,-2 6-66 16,1 0-24-16,0 0-39 16,-2 9-19-16,-9 20-22 15,-10 33-12 1,5-20-10-16,-1 5 0 0,0 7-78 16,-3 5-127-16</inkml:trace>
  <inkml:trace contextRef="#ctx0" brushRef="#br0" timeOffset="5873.45">20344 3102 466 0,'3'-3'322'16,"3"-7"1"-16,-2 5-97 0,-1 5-41 15,-3 1-61-15,-1-1-30 16,-1 9-52-16,-8 19-10 16,-14 43-18-16,7-26-6 15,2 5-12-15,0 0-58 16,0-5-184-16</inkml:trace>
  <inkml:trace contextRef="#ctx0" brushRef="#br0" timeOffset="6186.74">20111 3736 738 0,'-3'-1'402'0,"-2"-1"-78"16,-3 7-215-16,-3 6-50 16,2 16-53-16,-2 4-6 15,1 9 0-15,5 2-7 0,0-4-139 16,2 0-147-1</inkml:trace>
  <inkml:trace contextRef="#ctx0" brushRef="#br0" timeOffset="6364.63">19997 4124 921 0,'-5'7'400'15,"-5"4"-192"-15,3 12-148 16,-2 5-28-16,-2 10-23 0,3 0-5 16,-1 1-10-16,-1-2-79 15</inkml:trace>
  <inkml:trace contextRef="#ctx0" brushRef="#br0" timeOffset="7062.39">20988 2210 686 0,'-2'-3'368'0,"-6"-2"-97"15,-4 4-85-15,-3 10-108 16,2 8-37-16,-4 14-38 15,5 10-7-15,4 5-4 16,1-1-1-16,10-8 1 16,5-6 1-16,11-15 6 0,6-3 3 15,5-16 12-15,0-6 7 16,0-9 6-16,-3-9 1 16,-7 0 0-16,-1-5 3 15,-10 6 12-15,-3 4 4 16,-6 9-4-16,-3 11-16 15,-2 15-27-15,-2 10-10 16,0 16-8-16,1 7 7 16,5 4 6-16,-3 0 0 15,-5 0 7-15,-6-4 8 0,-12-2 20 16,-1-4 11 0,-2-14 30-16,1-13 24 0,3-21 23 15,-3-12-1-15,9-16-35 16,6 4-32-16,12 6-51 15,4 11-76-15</inkml:trace>
  <inkml:trace contextRef="#ctx0" brushRef="#br0" timeOffset="28986.49">1564 7496 783 0,'1'5'293'16,"10"1"-188"-16,16-1-14 0,35 5 12 15,12-7 2-15,27-3-26 16,8 3-13 0,-16-3-20-16,-6 1-8 15,-28-1-11-15,-5-1 2 16,-25-6-61-16,-3 0-47 15,-20-1-105-15,-5 1-71 16,-14 3-39-16,-9 3 15 16,-15 1 93-16,-9 2 66 15,4 5 100-15,-1-4 41 0,8 5 66 16,9-1 32-16,6 4 44 16,7 3 10-16,9 9-18 15,4 2-18-15,3 11-17 16,4 5-9-16,1 6-16 15,-4 6-4-15,-3 1-25 16,-1-5-14-16,0-5-24 16,1-10-8-16,4-12 15 15,-1-4-63-15,2-11-212 16</inkml:trace>
  <inkml:trace contextRef="#ctx0" brushRef="#br0" timeOffset="29282.02">2364 7788 888 0,'-10'0'363'16,"-8"2"-234"-16,-2 6-60 15,4 10-64-15,1 6-15 0,11 10-13 16,4 1 2-16,4 0 9 15,11-5 4-15,12-10 9 16,2-10 5-16,8-14 42 16,-2-3 35-16,-11-16 44 15,-4-3 21-15,-14-5-16 16,-8-3-31-16,-12 6-50 16,-5 5-29-16,-7 11-61 15,0 8-83-15</inkml:trace>
  <inkml:trace contextRef="#ctx0" brushRef="#br0" timeOffset="30102.75">3480 7837 541 0,'2'0'260'16,"-2"4"-73"-1,-1 8-40-15,-11 14-32 0,-8 5-2 16,-10 9-25-16,-5-3-20 16,-7-7-25-16,10-5-5 15,2-13 2 1,7-7 1-16,8-14-8 16,1-4-10-16,9-12-29 15,1-2-13-15,11-1-9 16,3-3 1-16,3 4 5 15,-4 9 0-15,7 11-5 0,3 8 6 0,4 14 14 16,6 3 9 0,-7 11 15-16,-3 1-4 0,3-1-1 15,-2-2-2 1,3-13 1-16,2-4 3 16,-3-11 7-16,5-6 1 15,-2-7 6-15,-3-10 0 16,-4-6-2-16,-1 3-1 0,-9-5-7 15,-3 6-5-15,-5 11-4 16,0 3-7-16,-3 18-11 16,-2 7-1-16,8 15-3 15,-5 8 3-15,7 2 8 16,4 0 0-16,9-8 3 16,8-7 2-16,3-11 7 15,-4-6 3-15,-2-13 18 16,0-7 19-16,-4-8 28 15,0-6 4-15,-11-1-10 16,-6 1-19-16,-6 0-39 16,-3 5-50-16,-3 9-135 15,2 5-187-15</inkml:trace>
  <inkml:trace contextRef="#ctx0" brushRef="#br0" timeOffset="30277.47">3785 7913 885 0,'19'0'371'0,"9"-3"-205"16,14-2-108-16,3 5-18 0,-1-2-21 15,-6 1-2-15,-6 1-1 16,-7-3-13-16,-2 1-102 16,-4-2-107-16</inkml:trace>
  <inkml:trace contextRef="#ctx0" brushRef="#br0" timeOffset="30401.12">4024 7917 475 0,'-4'11'268'0,"-3"15"-37"15,7 1-39-15,5 0-60 16,1-2-30-16,-4-3-47 16,3-3-17-16,-4-6-16 15,4 1-20-15,10-2-377 16</inkml:trace>
  <inkml:trace contextRef="#ctx0" brushRef="#br0" timeOffset="30668.83">4393 7992 742 0,'-19'-10'400'0,"-12"-7"-96"0,-2 8-164 16,-3 2-42-16,8 10-64 15,5 8-14-15,7 11-23 16,5 1-6-16,11 6-5 16,2-2 2-16,15-5 21 15,9-2 15-15,7-10 30 16,4-3 11-16,0-10 6 16,-4-7-3-16,-7-6-11 15,-10-4-8-15,-4-5-97 16,-8 3-143-16</inkml:trace>
  <inkml:trace contextRef="#ctx0" brushRef="#br0" timeOffset="31220.62">4521 7963 814 0,'10'-2'364'16,"14"-2"-147"0,-3 3-31-16,-6 8-57 0,-2 6-22 0,-10 5-54 15,-3 2-18-15,-8 1-16 16,-2 4-3-16,-1-3-6 16,3-4 2-16,4-9-5 15,3-3-9-15,3-11-37 16,1-3-10-16,8-9-9 15,1-4-1-15,8 4 22 16,2-6 6-16,-4 8 13 16,-4 0 12-16,-8 2 26 15,-5 9 10-15,-2 1 8 16,-5 3 3-16,5 0-13 16,0 0-9-16,0 2-10 15,-3 11-3-15,4 32-2 16,11-30 1-16,2 0 0 15,2 0 0-15,7-3 3 16,0-4 4-16,1-8 9 16,2-2 3-16,-4-9 2 15,-1-3-3-15,-2-5-7 0,-1-3-3 16,-8 0-2-16,-1 2-2 16,-8 7-7-1,1 7-9-15,-2 9-5 0,-1 6 0 16,2 8 4-1,0-1 8-15,3 4 1 16,-2 1-1-16,-1 1 1 16,0-1 1-16,-3-5-89 0,-1-3-89 15</inkml:trace>
  <inkml:trace contextRef="#ctx0" brushRef="#br0" timeOffset="31361.49">4895 7659 1138 0,'-3'-6'524'0,"-5"-7"-255"16,4 7-126-16,3 10-145 15,4 7-44-15</inkml:trace>
  <inkml:trace contextRef="#ctx0" brushRef="#br0" timeOffset="31870.84">4924 7928 752 0,'12'5'299'0,"7"4"-182"0,7 12-91 16,-2 7-3-16,0 2 18 16,-2-2 11-16,-4-3 21 15,1-2 2-15,-5-7-14 16,-4-6-10-16,-1-9 36 15,2-5 7-15,4-10 6 16,4-5 4-16,2-9-54 16,2-1-14-16,-6 0-19 15,-5 5-5-15,-6 14-133 16,-9 8-130-16</inkml:trace>
  <inkml:trace contextRef="#ctx0" brushRef="#br0" timeOffset="32152.95">5301 8034 1033 0,'5'0'423'15,"2"5"-248"-15,2 2-70 0,4 8-44 16,-5-1-2-16,-3-2-10 16,-1 0-8-16,-1-5-16 15,2 1-4-15,2-7-2 16,3-1 2-16,4-8 7 15,5-7-1-15,-1-3-8 16,-2-1-6-16,-1 2-13 16,-3 3-7-16,-2 8-8 15,4 9-1-15,-7 11 1 16,3 7 3-16,-7 10 7 16,-5-2 3-16,2 3-54 15,0 0-122-15</inkml:trace>
  <inkml:trace contextRef="#ctx0" brushRef="#br0" timeOffset="32504.23">5639 8000 1030 0,'6'-5'415'15,"15"-2"-258"-15,7 0-51 0,18 4-43 16,5 2-4 0,-8 0-18-16,-3 1-11 15,-8 4-15-15,-8-2-3 0,-9 4-38 16,-4-3-38 0,-11-2-88-16,-1 0-47 15,-4-2-30-15,4 1 37 16,0 0 86-16,-13 0 58 0,-27 5 122 15,27 4 35-15,8 1 43 16,-4 5 7-16,-3 6-44 16,6-3-33-16,5 6-44 15,3 0-19-15,6 1-11 16,3-2-20-16,-2-7-190 16</inkml:trace>
  <inkml:trace contextRef="#ctx0" brushRef="#br0" timeOffset="32774.47">6177 8076 1054 0,'-11'-11'453'16,"-14"-7"-247"-16,0 3-47 0,-1 6-71 15,5 7-34 1,4 7-52-16,2 7-14 15,3 5-9-15,6 5 0 0,9 1 8 16,7 1 4-16,16-2 3 0,0-5 6 16,6-8 16-1,3-8 8-15,-5-6 16 16,-2-5 6-16,-15-5 6 16,-5-1-4-16,-12-2-56 15,-8 0-71-15</inkml:trace>
  <inkml:trace contextRef="#ctx0" brushRef="#br0" timeOffset="34122.49">7142 8017 488 0,'-3'-5'282'0,"-6"-1"-42"31,-9-3-70-31,-5 6-84 16,-2 3-24-16,1 6-32 15,6 5-17-15,13 3-27 16,5 1-6-16,14 4-2 15,5-4 4-15,10-2 16 16,1-1 4-16,-4-9 10 0,-1-3 5 16,-13-2 14-16,-7-3 4 15,-11 2-6-15,-10-3-5 16,-12 6-6-16,-3 0 1 16,-3 0 1-16,1 5-2 15,11 2-18-15,5 4-6 16,14 4-10-16,3 0 2 15,10 4 5-15,7-3 3 16,9-1 6-16,6-2 4 16,3-8 5-16,3-2 0 0,1-5 4 15,-2-3 1-15,-2-7 1 16,-6-2 1-16,-3-1 0 16,-6 3-2-16,-8 2-6 15,-3 5-2-15,-5 5-6 16,-4 7-2-16,2 3 3 15,-2 5 1-15,2 2 5 0,-2-3 3 16,0-4 5-16,0-2 2 16,-1-6 17-1,1-4 2-15,0-7-1 0,0-2-4 16,-1-9-19 0,3 1-8-16,3-1-4 0,4-1-3 15,4 5-8 1,-3 0-3-16,4 8-2 0,0 7 5 15,0 4 10-15,-1 5 3 16,5 6 5-16,-6 1-3 16,1 2-1-16,-1 3 0 15,-5 2 22-15,-2-3-56 16,0 0-238-16</inkml:trace>
  <inkml:trace contextRef="#ctx0" brushRef="#br0" timeOffset="34286.96">7687 8063 852 0,'1'-3'446'15,"0"0"-124"-15,0 11-158 16,1 9-58-16,3 10-44 16,3 2-13-16,3 2-25 15,2-1 28-15,2-8-344 16</inkml:trace>
  <inkml:trace contextRef="#ctx0" brushRef="#br0" timeOffset="34826.01">7877 7999 676 0,'0'3'286'0,"5"6"-130"16,1-1-48-16,14 2-5 15,9-1-7-15,16-3-25 16,5 2-18-16,7-5-18 15,-5-3-6-15,-11-5-2 16,-6 0 1-16,-17-2-2 16,-7 2-8-16,-16-2-13 0,-9 2-6 15,-12 3-11 1,-12-3 2-16,4 8-2 16,4 4-1-16,7 3 0 0,10 8-1 15,3 6 1-15,1-1-1 16,9 8 2-16,7 2 3 15,11-7 9-15,9-2 3 16,14-8-72-16,11-9-102 16</inkml:trace>
  <inkml:trace contextRef="#ctx0" brushRef="#br0" timeOffset="35061.38">8585 8115 532 0,'0'2'367'15,"-2"2"-1"-15,-11 6-154 16,-8 4-62-16,-16 4-74 15,-5 1-25-15,1-2-25 16,2-3-1-16,9-11 1 16,6-3-4-16,4-9-22 15,2-6-11-15,5-1-15 16,1-2-8-16,12 5 4 0,5-1 7 16,11 6 22-16,4 8 17 15,6 7 31 1,6 10 1-16,3 9-7 0,2 3-10 15,0-1-12-15,-1 2-34 16</inkml:trace>
  <inkml:trace contextRef="#ctx0" brushRef="#br0" timeOffset="35765.37">8695 8030 1022 0,'3'0'402'0,"12"15"-270"16,5 15-60-16,15 23-58 16,3 8 6-16,3 13 3 15,-5-1 1-15,-9-7-3 16,-7-4 1-16,-9-20-74 16,-2-14-105-16</inkml:trace>
  <inkml:trace contextRef="#ctx0" brushRef="#br0" timeOffset="35930.6">8896 8040 1145 0,'-8'12'418'16,"-19"14"-318"-16,-2 12-50 16,-5 15-9-16,-10 8 0 15,-2 15-16-15,3 2-3 16,5-8-34-16,11-10-84 0</inkml:trace>
  <inkml:trace contextRef="#ctx0" brushRef="#br0" timeOffset="36218.21">9048 8075 890 0,'-3'-1'412'0,"-5"-1"-192"16,-3 9-83-16,1 6-87 0,3 2-14 15,6 6-6 1,5 1-3-16,12 2-5 16,8-2 1-16,9-5 5 0,3-4-1 0,-2-10 3 31,1-3 2-31,-16-7 6 15,0-3 1-15,-13-4-31 16,-7-2-50-16,-5-3-154 0,-8-1-124 16</inkml:trace>
  <inkml:trace contextRef="#ctx0" brushRef="#br0" timeOffset="36308.9">9136 7952 582 0,'-1'-10'361'0,"-2"-13"-53"15,3 8-131-15,0 2-55 0,1 6-94 16,4 5 2-16,2 9-281 15</inkml:trace>
  <inkml:trace contextRef="#ctx0" brushRef="#br0" timeOffset="36502.39">9275 8048 1108 0,'4'4'470'0,"5"5"-266"15,4 4-64-15,0 7-73 16,3 1-21-16,1 1-22 15,0 3-7-15,1-3-6 16,1-3 0-16,3-9 5 16,1-10 5-16,-1-8 3 15,0-8 1-15,-4-7-58 16,-2 0-57-16,-7 1-461 16</inkml:trace>
  <inkml:trace contextRef="#ctx0" brushRef="#br0" timeOffset="36876.51">9780 7994 885 0,'-9'-6'379'16,"-8"2"-216"-16,-5 0-65 0,2 6-79 15,5 7-20-15,13 6-15 16,9 1-2-16,10 3 8 16,5-1 8-16,-2-9 7 15,4 2 7-15,-7-1 5 16,-3-6 2-16,-5 0-7 16,-11-3-3-16,-12 0-4 15,-6 1-4-15,-10 3 27 16,-1-1 14-16,7 6 15 15,2 0 5-15,14 3-19 16,8 2-13-16,9 0-9 16,11 0-2-16,9-4 0 15,3 0 0-15,1-8 4 16,3-4-30-16,1-6-126 0,0-2-178 16</inkml:trace>
  <inkml:trace contextRef="#ctx0" brushRef="#br0" timeOffset="37556.86">9959 8054 683 0,'2'-1'269'16,"8"-7"-178"-16,10 5-24 16,9 2-35-16,4 1-7 15,4 3-14-15,-1 0-5 0,-8-3 5 16,-5 1 3-16,-13 0 17 15,-6-1 23 1,-8 0 14-16,-6-2 11 16,-10 1 12-16,-3 3-17 0,-1 2-16 0,0 3-14 15,6 2-24-15,2 7-9 16,7 6-9-16,3 3-2 16,9 3-6-1,8-4 2-15,10 0 6 16,4-4 4-16,12-9-37 0,3-3-28 15,7-11-90-15,2-6-64 16,9-9-104-16,-3-2-7 16,-2-2 152-16,-7 2 134 15,-24 5 261 1,-9 5 81-16,-12 9-5 0,-5 1-48 16,-8 5-89-1,-5 5-37-15,-10 1-53 0,-2 4-20 16,-1-4-27-16,3-3-4 15,2-5 3-15,1-3 3 16,6-6-1-16,4-3-2 16,5-4-11-16,4 0-10 15,6 2-19-15,1 1-9 0,7 4-11 16,1 4-3-16,4 8 8 16,3 5 4-1,5 8 11-15,1 4 7 16,1-1 7-16,3-1 2 15,0-4 6-15,0-6 3 0,3-7 7 16,-1-7 3-16,1-7 0 16,-1-4-1-16,-4-7-3 15,-2 1-2-15,-1-5 1 16,-3 1-2-16,-8 9-7 16,-3 2 6-16,-7 9-4 15,-1 8 0-15,-3 8 6 16,0 6-8-16,2 10 0 15,-2 1 16-15</inkml:trace>
  <inkml:trace contextRef="#ctx0" brushRef="#br0" timeOffset="38176.11">11594 8032 576 0,'-17'-1'330'0,"-17"1"-40"16,-5 3-98-1,4 9-99-15,4 3-40 0,12 9-50 16,13 1-11-16,12 0 6 15,11 3 14-15,15-7 32 16,5-2 10-16,4-10 14 16,-5-7 3-16,-12-4 36 15,-8-6 5-15,-21-5-8 16,-13 0-9-16,-15 1-57 16,-5 0-14-16,4 3-12 15,10 3 6 1,16-2-103-16,8 5-120 0</inkml:trace>
  <inkml:trace contextRef="#ctx0" brushRef="#br0" timeOffset="38472.43">11640 8068 901 0,'14'0'378'0,"21"6"-213"16,3-6-40-1,10 1-51-15,0 4-11 16,-2-3-24-16,-2 0-7 15,-14-3-6-15,-11-3-13 0,-7-1-86 32,-10-1-66-32,-4 1-163 15,-1 1-52-15,-12 0 44 16,1 3 60-16,-5 2 167 0,1 6 109 16,2 3 135-16,3 2 32 15,3 6 39-15,0 0-21 16,8 5-55-16,2 2-16 15,2-3-37-15,5 1-24 16,0-7-35-16,1 0-14 16,5-4-39-16,0-6-98 15</inkml:trace>
  <inkml:trace contextRef="#ctx0" brushRef="#br0" timeOffset="38897.58">12259 8145 922 0,'-6'-13'437'0,"-14"-11"-175"15,3 0-60-15,-4 5-101 16,-3 3-31-16,3 8-50 16,-5 8-18-16,4 7-23 0,2 6-5 15,4 8 1 1,10 1 2-16,11-1 8 0,9 4 5 15,9-8 4-15,6-3 6 16,1-10 9 0,0-5 5-16,-5-7 4 15,-3-1 1-15,-5-5 0 0,1 1-1 16,-3 0-4-16,-2-4-4 16,0 12-13-16,-5-1-9 15,-1 6-10-15,1 9-3 16,1 4 6-16,4 3 7 15,3 6 11-15,-2-4 2 16,1-3-5-16,-1-2 36 16,-3-7 25-16,0-6 15 15,-3-5 25-15,-5-5-31 0,9-5-20 16,-2-1-14-16,2-4-14 16,4 2-29-16,-9 1-110 15</inkml:trace>
  <inkml:trace contextRef="#ctx0" brushRef="#br0" timeOffset="39445.45">13483 8022 508 0,'2'10'241'0,"-2"12"-61"16,-8 3-10-16,-11 3-10 15,-9 0-9-15,-10-1-37 16,0-5-24-16,0-9-26 0,1-7-5 15,9-12-6 1,5-6-4-16,5-7-7 16,4-7-11-16,9 2-25 15,5 0-13-15,7 4-3 16,8 10 3-16,11 9 15 16,-1 4 11-16,10 15 0 15,0 2-1-15,-1 9-3 16,-2 1 0-16,-9-2-1 0,-7-2-2 15,-9-8-46-15,-3-3-55 16</inkml:trace>
  <inkml:trace contextRef="#ctx0" brushRef="#br0" timeOffset="39599.21">13339 7833 1219 0,'-3'-7'479'16,"-2"-6"-313"-16,3 8-138 16,2 3-54-16,8 6-245 15</inkml:trace>
  <inkml:trace contextRef="#ctx0" brushRef="#br0" timeOffset="40165.51">13593 7608 974 0,'5'-4'369'0,"12"0"-262"0,6 4-39 16,14 1-34-16,2 1 4 15,7 0-13-15,2 2-6 16,-5-4 0-16,-4 0 1 16,-14-1 4-16,-6-2 2 15,-13 1-8-15,-5-1-5 16,-8-1-10-16,-7 0-5 0,0 2-8 16,-1 2-2-1,5 3-2-15,1 1 0 0,3 3 1 16,0 1 0-16,4 4 4 15,1 1 1-15,0 0 3 16,1 4 1-16,-2-2 4 16,-2 0 0-16,0 0 0 15,2-2 1-15,1 2-3 16,2 4-4-16,6 8-8 16,1 7-5-16,6 15-3 15,2 6 2-15,4 5 8 16,-1 3 4-16,-5-3 8 15,-5-2 5-15,-18-8 15 16,-8-1 13-16,-17-11 13 16,-1-6 5-16,-5-10 2 15,5-10 0-15,10-12 19 16,2-9-4-16,14-12-25 16,8-5-23-16,9-5-70 15,12-1-31-15,3 2-115 16,-3 1-111-16</inkml:trace>
  <inkml:trace contextRef="#ctx0" brushRef="#br0" timeOffset="40304.67">13767 8006 565 0,'7'-3'322'0,"11"-1"-54"16,9 1-68-1,21 2-105-15,3 5-32 16,11 1-26-16,-5 3-85 0</inkml:trace>
  <inkml:trace contextRef="#ctx0" brushRef="#br0" timeOffset="40875.5">14343 8151 361 0,'-1'-5'275'0,"-5"-6"51"16,-3-4-55-16,-6-1-72 16,-3-3-23-16,-4 4-42 15,-4 2-28-15,0 9-55 16,3 4-22-16,1 7-32 16,5 8-8-16,5 0-2 15,3 4-1-15,7 1 3 16,8-3 1-16,9-1 9 15,6-4 3-15,14-8 9 16,0-5 4-16,5-7 4 16,-1-2 1-16,-10-3 0 15,-4 0-2-15,-5 2-6 0,-3 2-4 16,-3 4-15-16,-2 3-6 16,-3 5 0-16,0 6 1 15,0 8 8-15,1 1 4 16,2 3 0-16,-3-2 3 15,4-2 18-15,-1-8 18 0,0-7 37 16,1-4 9 0,-3-12-6-16,3 0-14 15,-3-4-35-15,-3 0-18 0,0 3-118 16,-2 4-114 0</inkml:trace>
  <inkml:trace contextRef="#ctx0" brushRef="#br0" timeOffset="41207.32">15030 8166 817 0,'-8'0'395'15,"-9"4"-146"-15,-4 3-66 16,-7 3-87-16,-3 0-23 15,-6-1-33-15,1 0-10 16,2-3-9-16,4-4 1 16,4-4-4-16,1-6-7 0,6-6-11 15,2-1-7-15,10-2-10 16,3 1-4-16,9 4-7 31,7 0 6-31,13 8 11 0,6 6 10 0,7 8 25 16,0 6 5-1,-4 7 15-15,0 1 3 0,-4 3-10 16,-1-1-4 0,-6-7-331-16</inkml:trace>
  <inkml:trace contextRef="#ctx0" brushRef="#br0" timeOffset="42099.07">1814 8874 953 0,'0'0'412'0,"11"7"-227"16,7 9-97-16,20 25-87 15,10 8-1-15,2 9 6 16,-4 1 2-16,-12-9 23 16,-6-5-63-16</inkml:trace>
  <inkml:trace contextRef="#ctx0" brushRef="#br0" timeOffset="42264.75">2164 8916 1000 0,'-12'-4'447'16,"-15"-2"-216"-16,-2 11-67 16,-9 15-82-16,-3 9-28 15,-11 13-33-15,-13-1-13 16,17 8-11-16,5-3-24 16,19-3-175-16</inkml:trace>
  <inkml:trace contextRef="#ctx0" brushRef="#br0" timeOffset="42487.32">2416 8662 1221 0,'-13'5'450'0,"-22"11"-367"16,5 5-38-16,3 10-36 0,4 2-9 16,18 3-61-16,3 0-141 15</inkml:trace>
  <inkml:trace contextRef="#ctx0" brushRef="#br0" timeOffset="42648.71">2354 8995 812 0,'13'8'355'0,"22"9"-180"15,7 6-73-15,6 5-29 16,-5 1-28-16,-9 2-22 0,-8 1 16 16,-8-8-139-1,-1-3-276-15</inkml:trace>
  <inkml:trace contextRef="#ctx0" brushRef="#br0" timeOffset="42789">2648 8975 1297 0,'-16'5'533'16,"-21"12"-334"-16,-5 7-61 16,-12 13-74-16,-4 2-23 0,4-1-26 15,3 3-30-15,18-4-207 16</inkml:trace>
  <inkml:trace contextRef="#ctx0" brushRef="#br0" timeOffset="43673.58">3706 8944 573 0,'-14'-2'307'0,"-21"-3"-60"16,4 4-74-16,3 4-88 0,8 7-36 15,15 8-68-15,5 4-16 16,17 6-7-1,6-2 8-15,13-6 24 16,6-2 10-16,-5-9 13 0,-3-3 6 16,-17-4 20-16,-10-4 6 15,-14-5-7-15,-11 1-3 16,-12 2-22-16,-5 5-8 16,0 0-5-1,4 5-5-15,9 3-12 0,7-2-5 16,9 8-4-16,5 1 3 15,4 3 8-15,5 0 4 0,7-1 13 16,5-2 8 0,8-6 10-16,3-3 3 15,-1-7 1-15,2-5-1 16,-3-6-3-16,1-5-1 16,1-4-2-16,-5-1 0 0,-4-2 1 15,-3 1 2-15,-8 0 8 16,-3 4 4-16,-3 6-7 15,-2 4-11-15,0 15-18 16,4 5-11-16,2 9-1 16,1 2 7-16,4 2 9 15,-5-1 0-15,4-6 7 16,-2-5 22-16,2-13 49 16,3-4 12-16,0-10 12 0,-4-6-16 15,-2 1-32-15,-4-5-51 16,-4 5-186-16</inkml:trace>
  <inkml:trace contextRef="#ctx0" brushRef="#br0" timeOffset="44087.15">4219 9004 601 0,'0'0'277'15,"1"8"-95"-15,-1 4-55 0,-4 11-48 16,1 4-10-16,1 2-33 0,2 1-15 31,7-5-10-31,3-3 8 16,7-8 18-16,4-6 12 0,2-8 22 16,0-4-3-16,-2-8-11 15,-3-1-9-15,-3-5-17 16,-4-2-4-16,-4 0-7 15,-1 1-3-15,-3 6-10 16,-2 7-7-16,-1 4-20 16,-1 6-4-16,0-4 1 15,1 0 2-15,3 17 19 16,13 33 2-16,-1-27 1 16,4-1 10-16,0-4 18 15,2-3 12-15,-3-8 25 16,-3-6 13-16,2-9 1 15,-9-6-7-15,2-5-17 16,-2-1-32-16,-7-1-109 0,-1-3-80 16,-8-2-243-16</inkml:trace>
  <inkml:trace contextRef="#ctx0" brushRef="#br0" timeOffset="44208.95">4455 8822 497 0,'-5'-11'354'15,"2"-11"56"-15,1 6-57 0,-2 13-127 16,3 2-60-16,1 9-107 15,2 10-45-15,8 15-16 16,0 3-46-16</inkml:trace>
  <inkml:trace contextRef="#ctx0" brushRef="#br0" timeOffset="44703.43">5449 8970 913 0,'-3'-3'442'0,"1"3"-213"15,-1 13-100-15,2 19-126 0,1 11-22 16,1 7 13-16,3 2 6 15,6-6-47-15,2-6-188 16</inkml:trace>
  <inkml:trace contextRef="#ctx0" brushRef="#br0" timeOffset="44971.05">5690 9040 943 0,'-16'-4'451'0,"-11"-3"-165"16,-1 8-188-16,4 5-46 15,6 8-59-15,2 8-12 0,13 6-8 16,3 4 1-16,12 1 15 16,6 0 6-16,9-9 5 15,3-6 5 1,3-12 18-16,-2-7 15 15,-12-10 26-15,-8-4 5 0,-21-2-13 16,-13 0-20-16,-15 3-51 16,-1 5-60-16</inkml:trace>
  <inkml:trace contextRef="#ctx0" brushRef="#br0" timeOffset="45277.15">5986 9098 851 0,'-6'-5'431'0,"-4"-8"-141"0,0 5-75 16,-5 1-121-16,3 5-42 15,-2 7-52-15,1 6-13 16,7 11-7-16,3 5 1 15,8 8 3-15,2 1 6 16,10-4 4-16,0-3 2 16,9-15 5-16,8-9 5 15,-1-9 17-15,0-7 8 16,-12-7 11-16,-11-3 2 0,-13-3-7 16,-11-5-8-16,-11 2-49 15,-1 0-56-15</inkml:trace>
  <inkml:trace contextRef="#ctx0" brushRef="#br0" timeOffset="45619.84">6184 9222 846 0,'15'6'380'0,"18"4"-187"0,1-1-48 16,-3-3-70-16,-1-4-16 15,-4-5-15-15,-3-6-4 16,-8-6-3-16,-5-4 2 16,-11-3-7-1,-5 0-4-15,-9-1-14 16,-9 0-8-16,-6 1-11 0,-1 4-7 16,-1 9-16-16,3 9-5 15,6 16-7-15,2 6 1 16,6 13 12-16,6 5 3 15,6 7 24-15,5 7 5 16,8 7 11-16,4-6 8 16,2-1-11-16,1-12 1 15,-3-15 2-15,0-1-13 16,0-15-247-16</inkml:trace>
  <inkml:trace contextRef="#ctx0" brushRef="#br0" timeOffset="45962.71">6479 9180 685 0,'2'0'354'0,"9"1"-58"16,5 1-150-1,15 2-48-15,3 0-6 0,0-4-17 16,-11 0-8-16,-1-6-20 15,-3-4-5-15,-10-4-2 16,4-5-4-16,-22 0-11 16,-8 0-7-1,-14 2-15-15,-4 1-3 0,-1 7-19 16,2 6-9-16,8 15-15 16,5 7-6-16,6 18 22 15,4 6 12 1,7 18 16-16,4 8 9 15,12 4-5-15,5 1 0 16,3-17 3-16,1-8 1 16,0-19-43-16,1-8-146 0</inkml:trace>
  <inkml:trace contextRef="#ctx0" brushRef="#br0" timeOffset="46302.15">6967 9154 730 0,'-7'-9'418'15,"-8"-9"-93"-15,-8 1-119 16,-2 1-41-16,-6 7-83 15,0 5-30-15,2 9-41 0,1 3-12 16,6 6-13-16,7 1-1 16,13 2 0-16,3 0 3 15,17-2 8-15,7-1 4 16,1-5 2-16,1-1 5 16,-7-3 3-16,-2-2 0 15,-6 0 0-15,-1-1-12 16,-4 0-100-16,2-1-104 15</inkml:trace>
  <inkml:trace contextRef="#ctx0" brushRef="#br0" timeOffset="46737.08">7130 9126 897 0,'2'8'374'16,"0"15"-198"-16,3-1-25 15,-5 8-39-15,-2-3-14 16,-1-10-42-16,0 0-15 16,1-11-10-16,2-3 5 15,2-3-1-15,-2-1-6 16,0 0-34-16,2-18-18 16,13-41-18-16,-2 32-1 0,4 4 7 15,0 1 2-15,8 7 3 16,1 6-3-16,5 9 3 15,-3 7 23-15,0 10 21 16,-8 0 15-16,-5 8 12 16,0 3-16-16,-5 1 21 15,-5-2-65-15</inkml:trace>
  <inkml:trace contextRef="#ctx0" brushRef="#br0" timeOffset="47336.13">7645 9019 804 0,'-5'2'353'15,"-10"5"-192"-15,2 2-66 0,10 5-86 16,0 2-10-16,9-1-11 0,7 1 3 16,12-2 11-1,1-2 5 1,-1-5 10-16,-1-2 3 15,-15-5 5-15,-5-5-4 0,-8 0-16 16,-10-3-5-16,-10 1-7 16,-4 3 2-16,-3 1 10 15,1 6 4-15,10 7 2 16,3 6 5-16,9 2 2 16,7 4 5-16,9 4 6 15,6 1-1-15,9-2-2 16,3-5-1-16,5-5-3 15,2-7 2-15,0-8 2 16,-2-5-2-16,-2-8-16 16,1-5-9-16,-7-4-10 15,-3-1-1-15,-6-2 14 16,-9 5 7-16,-1 5 23 16,-7 2 5-16,2 7 4 15,0 3-8-15,1 7-25 16,0-4-8-16,0 5-8 15,1 21 3-15,2 32 4 16,-3-28 1-16,4 0-75 0,-3-3-129 16</inkml:trace>
  <inkml:trace contextRef="#ctx0" brushRef="#br0" timeOffset="47483.78">7840 8824 1465 0,'-2'-2'566'0,"-4"-4"-435"16,5 11-82-16,4 17-93 15,3 7 363-15</inkml:trace>
  <inkml:trace contextRef="#ctx0" brushRef="#br0" timeOffset="48026.21">8959 9101 808 0,'-16'-1'387'0,"-12"-4"-154"16,-3 5-123-1,5 6-36-15,7 6-51 0,6 6-14 16,10 8-15-16,4 2-4 15,11 4 4-15,5-1 4 16,10-4 8 0,2-5 7-16,4-13 11 15,2-3 5-15,-10-12 16 16,-5-4 3-16,-19-8-1 16,-7-1-11-16,-14-1-33 0,-7-1-35 15,4 6-158-15</inkml:trace>
  <inkml:trace contextRef="#ctx0" brushRef="#br0" timeOffset="48179.99">9018 9120 797 0,'23'0'355'0,"31"-1"-165"0,9 1-65 16,0 2-63-16,-8 0-17 16,-15-2-19-16,-5 0-15 15,-15-2-86-15,-3 1-83 16,-11 1-184-16</inkml:trace>
  <inkml:trace contextRef="#ctx0" brushRef="#br0" timeOffset="48309.91">9304 9115 269 0,'-10'1'273'15,"-9"0"48"-15,5 5-25 0,2 1-41 0,5 5-77 32,1 6-42-32,7 7-64 0,6 6-26 15,3-1-27-15,2 1-8 0,-1 0-26 16,-2-8-79-16</inkml:trace>
  <inkml:trace contextRef="#ctx0" brushRef="#br0" timeOffset="48717.49">9669 9233 1052 0,'-15'-16'463'15,"-21"-18"-236"-15,-5-1-58 16,2 10-92-16,3 7-33 16,10 14-59-16,7 10-17 15,9 11-15-15,1 5 0 16,11 9 14-16,3-2 8 0,13 1 14 16,5-4 7-16,6-5 7 15,4-5 6-15,0-11 7 16,-1-4 2-16,-3-8 2 15,-4-6 1-15,0-4-2 16,-3-4-2-16,-4-1 1 16,-7-1-1-16,-3 5-8 15,-2 6 3-15,-1 9-11 16,2 5 0-16,0 12 2 16,3 1-3-16,-2 7 3 15,2-1 1-15,-2-4 3 16,2-3 3-16,1-10 26 15,-2-3 9-15,9-5 7 16,-3-7 0-16,2-4-20 0,1-3-26 16,-7-2-99-16</inkml:trace>
  <inkml:trace contextRef="#ctx0" brushRef="#br0" timeOffset="49271.68">10957 9110 815 0,'1'6'347'0,"-2"4"-178"16,-13 15-44-16,-8 7 0 15,-12 7-24-15,-4 0-25 0,4-3-36 16,4-6-6 0,9-15 0-16,2-8 4 15,5-20-2-15,2-8-7 0,8-8-23 16,4-4-12-16,7 2-15 15,5 2-2-15,1 9 13 16,6 9 7 0,-3 12 13-16,2 9 7 0,-1 17 1 15,-1 2-1-15,8 13-1 16,-3 2 0-16,-3-2-4 16,-3 0-15-16,-7-11-129 15</inkml:trace>
  <inkml:trace contextRef="#ctx0" brushRef="#br0" timeOffset="49431.67">10832 8793 1289 0,'0'-6'494'0,"0"-5"-334"15,6 12-155-15,7 2-24 16,12 11-115-16,5 2-134 15</inkml:trace>
  <inkml:trace contextRef="#ctx0" brushRef="#br0" timeOffset="49982.65">11115 8634 940 0,'0'-5'384'0,"1"-1"-252"16,7-3-71-16,18 9-66 15,3 0-13-15,16 3 2 16,1-1 7-16,-5 0 12 16,-1 0-7-16,-20-2-55 15,-4 3-7-15,-17-4-5 16,-7-1 8-16,-10 1 56 15,-3-1 7-15,2 3 13 16,2 3 6-16,6 0 4 16,5 3 0-16,6 6-13 15,0 3-8-15,6 9-6 16,-1 3-3-16,3 4 3 16,6 4 3-16,-7-4 3 0,-1 1 5 15,-3-9 5-15,-6-6 2 16,1-7 5-16,-1 0 1 15,1-4-11 1,2 0 2-16,0 6-1 0,5 3-4 16,3 13 2-16,3 8-5 15,6 12 25-15,-4 5 4 16,-9 7 9-16,-7-1 4 0,-13-3-20 16,-3-5 2-16,-8-14 13 15,4-9 6-15,-4-26 16 16,1-9 3-16,9-19-10 15,-1-7-10 1,11-4-33-16,4 1-15 0,3 8-48 16,8 5-32-16,7 7-99 15,7 7-68-15</inkml:trace>
  <inkml:trace contextRef="#ctx0" brushRef="#br0" timeOffset="50405.14">11710 9291 558 0,'2'-6'318'16,"-2"-4"-24"-16,10-2-44 16,-15-3-46-16,-2-2-16 15,-9-4-42-15,-11-3-24 0,1 7-59 16,-4 1-27-16,2 8-47 16,6 8-17-1,4 6-15 1,5 7-1-16,7 10 11 0,6 1 8 0,8 6 14 15,6-2 5-15,9-6 6 16,2-2 2-16,3-11 6 16,5-5 3-16,-6-7 3 15,0-7 2-15,-5-8 1 16,-7-2-1-16,0-2-1 16,-1 3 14-1,-9 3 9-15,1 1 3 0,-4 10-7 16,-2 3-20-16,-2 9-17 15,1 7-6-15,-1 4 5 16,3 3 4-16,8-1 1 16,-3-4 2-16,4-5 7 15,-1-4 2-15,3-8 8 16,4-4 0-16,-3-7-2 16,2 1-3-16,-3-1-42 0,-1 1-67 15</inkml:trace>
  <inkml:trace contextRef="#ctx0" brushRef="#br0" timeOffset="50703.85">12261 9202 823 0,'-3'7'424'15,"-2"6"-159"-15,-3 3-56 0,-7 4-40 16,-2 0-62-16,-10-1-28 15,-3-1-38-15,-2-3-12 0,-4-7-10 16,6-5-1 0,1-12-4-16,9-4-11 15,2-8-22-15,6-1-11 0,8 0-20 16,5 1-1 0,17 7 2-16,5 6 9 0,10 10 34 15,1 7 15 1,-3 10 28-16,0 8 10 0,-10 5-4 15,-2 2-5-15,-4-1-12 16,-1-4 15-16</inkml:trace>
  <inkml:trace contextRef="#ctx0" brushRef="#br0" timeOffset="51503.43">13104 9134 1104 0,'-2'-1'453'15,"-3"0"-311"-15,-2 4-68 16,7 15-87-16,2 5-11 16,13 10 16-16,1-1 10 15,11-3 12-15,-1-2 2 16,3-10 7-16,0-9 4 15,-1-9 6-15,-2-11 2 0,-4-6 3 16,-3 0-3 0,-12-7-2-16,-6 2-3 0,-7 1-6 15,-1 4-5-15,0 10-27 16,-1 7-13 0,2 15-8-16,3 11-3 0,7 23 17 15,7 15 7-15,7 13 4 16,1-4 3-16,-9-4 4 15,-6-11 20-15,-14-16 15 16,-7-3 5-16,-12-12 8 16,-3-7-13-16,1-14 1 0,1-10-13 0,9-18-87 15,4-10-71-15,1-17-271 16</inkml:trace>
  <inkml:trace contextRef="#ctx0" brushRef="#br0" timeOffset="51683.68">13466 8909 984 0,'2'-9'492'0,"0"-8"-166"0,0 8-112 32,-8 13-137-32,-5 9-47 15,-4 18-48-15,-1 5-2 16,4 6-12-16,2 5-58 15</inkml:trace>
  <inkml:trace contextRef="#ctx0" brushRef="#br0" timeOffset="52111.71">13611 9130 782 0,'-1'-2'393'16,"-1"0"-136"-16,2 8-165 16,0-6-43-16,0 6-35 15,5 19 9-15,16 31 3 16,-7-30 1-16,1-11-2 16,5-4 4-16,-2-11 9 15,-2-2 2-15,0-7 2 16,-5-4-4-16,-2-4-12 0,-1-2-1 15,-3 4-7-15,-2 3-5 16,-3 5-24 0,2 6-10-16,4 13-2 0,6 11-2 15,8 27 16-15,6 13 5 16,4 17 1-16,-4 1-2 0,-17-9 14 16,-12-9 11-1,-28-17 33-15,-11-9 19 16,-8-20 19-16,0-10 6 15,13-18-17-15,1-8-9 0,15-7-28 16,2-2-20 0,9 2-23-16,5 3-4 0,5 7-96 15,5 8-75-15</inkml:trace>
  <inkml:trace contextRef="#ctx0" brushRef="#br0" timeOffset="55023.97">14224 9339 618 0,'0'2'342'0,"-1"-2"-53"16,1 0-39-16,0 0-55 16,0 0-19-16,0 0-37 15,0 0-13-15,0 0-43 16,0 0-18-16,0 0-30 16,0 0-14-16,0 0 14 15,0 0-34-15</inkml:trace>
  <inkml:trace contextRef="#ctx0" brushRef="#br0" timeOffset="64616.33">2073 10062 638 0,'-9'0'301'0,"-18"4"-110"0,-11-1-36 16,-24 2-32-16,-1 1-17 0,-5-1-31 16,9-1-15-16,16 3-29 31,6-5-11-31,19 1-21 0,8-3-18 15,14 2-13-15,10 0-3 0,19 4-7 16,10 3 8-16,14 5-2 31,6 3 0-31,-4 10 20 0,-12 4 11 16,-27 14 47-16,-24 8 14 16,-38 10 3-16,-10 3 0 15,-12-11-29-15,7-8-6 16,23-20-6-16,10-11-9 15,26-11-3-15,13-1 3 0,15-4 5 16,14-3 7 0,15 2-1-16,1-1-4 15,1 1-5-15,-7 2 19 0,-12 3-140 16,-4-4-182-16</inkml:trace>
  <inkml:trace contextRef="#ctx0" brushRef="#br0" timeOffset="64810.78">2054 10370 966 0,'13'-6'350'0,"31"-2"-287"16,7 0-41-16,16 4-14 15,1 4-2-15,-15 0 4 0,-8 2 7 16,-19 0-104-16,-7 2-123 15</inkml:trace>
  <inkml:trace contextRef="#ctx0" brushRef="#br0" timeOffset="64925.62">2353 10382 444 0,'-7'11'291'0,"-5"6"-12"16,5 12-122-16,0-1-46 0,7 2-57 15,3-2-20-15,8-4-43 16,3-5-96-1</inkml:trace>
  <inkml:trace contextRef="#ctx0" brushRef="#br0" timeOffset="65330.25">2736 10506 624 0,'-9'-13'374'0,"-14"-15"-20"0,-1 1-141 15,-3 10-95-15,1 1-33 16,5 14-49-16,4 7-21 16,6 10-27-16,0 5-9 15,6-1-1 1,4 2 3-16,3-1 7 0,7-5 4 16,9-2 8-16,-6-8 1 15,9-4 10-15,3-1 1 0,2-8 3 16,0-3 0-1,-5-4-2-15,-1 0-4 0,-5 5-9 16,-3 7-9 0,-1 8-10-16,0 4-1 15,2 10 5-15,2-1 6 0,3 0 10 16,1 2 4-16,-1-10 22 16,-2-5 15-16,2-6 43 15,-1-12 13-15,1-4 6 16,1-3-11-16,-5-3-38 15,-2-1-17-15,-3 5-56 16,-4 5-75 0</inkml:trace>
  <inkml:trace contextRef="#ctx0" brushRef="#br0" timeOffset="65709.84">3853 10375 949 0,'7'2'378'0,"15"8"-239"15,8 10-73 1,12 18-40-16,-2 5-2 0,-4 2-2 15,-4 3-1-15,-9-8 9 16,-2-5-52-16,-5-9-259 16</inkml:trace>
  <inkml:trace contextRef="#ctx0" brushRef="#br0" timeOffset="65872.09">4199 10380 920 0,'-14'-4'493'15,"-10"-3"-127"-15,-12 15-174 16,-3 10-54-16,-2 17-72 16,1 3-25-16,6 6-27 15,-2-4-6-15,8-6-36 16,5-3-95-16</inkml:trace>
  <inkml:trace contextRef="#ctx0" brushRef="#br0" timeOffset="66050.18">4358 10086 1022 0,'-13'3'399'0,"-21"1"-286"15,3 7-60-15,5 6-46 16,2 6-77-16</inkml:trace>
  <inkml:trace contextRef="#ctx0" brushRef="#br0" timeOffset="66244.08">4309 10394 1011 0,'3'6'410'0,"12"9"-243"15,9 8-78-15,15 7-39 16,2 1-11-16,-5 1-16 16,-9-5-3-1,-5-5-74-15,-8-3-65 0</inkml:trace>
  <inkml:trace contextRef="#ctx0" brushRef="#br0" timeOffset="66387.58">4597 10443 913 0,'-15'8'478'16,"-14"1"-134"0,-6 15-154-16,2 6-45 15,-9 2-72-15,4 5-27 0,3-2-70 16,-1-2-76 0</inkml:trace>
  <inkml:trace contextRef="#ctx0" brushRef="#br0" timeOffset="66933.11">5389 10428 978 0,'-12'4'392'15,"-6"14"-252"-15,1 5-55 0,6 14-45 16,10 3-11-16,13-2-6 16,6 0 1-16,9-10 4 15,1-6 3-15,0-16 10 16,2-6 5-16,-2-17 8 15,0-7 2-15,-2-12-6 16,-8-4-7-16,-14-6-5 16,-10-7-4-16,-17-13-5 15,-9-2-4-15,-2 8-12 16,4 10-11-16,-1 24-21 0,10 13-14 16,4 19-14-1,1 7 1-15,14 16 14 16,2 3 10-16,18 8-66 15,6 5-72-15</inkml:trace>
  <inkml:trace contextRef="#ctx0" brushRef="#br0" timeOffset="67161.07">5977 10566 730 0,'-5'6'398'15,"-6"8"-76"-15,-4-1-76 0,-7 0-95 16,-4-1-34-1,-6-7-45-15,-5-5-19 0,4-4-18 16,-1-5-3-16,12-8-13 0,4 1-8 16,15-3-20-1,5 0-11-15,16 8-17 16,7-3-5-16,9 14-5 0,2 3 6 16,0 14 18-16,-2 7 9 15,-11 6 17 1,-1 2 4-16,-7-3-40 0</inkml:trace>
  <inkml:trace contextRef="#ctx0" brushRef="#br0" timeOffset="67552.63">6752 10459 877 0,'1'6'377'0,"1"6"-176"16,-1 10-68-16,3 13-51 16,1 0-15-16,0 1-33 15,4 0-11-15,6-6-47 16,-1-2-102-16</inkml:trace>
  <inkml:trace contextRef="#ctx0" brushRef="#br0" timeOffset="67839.03">7099 10553 870 0,'-9'-5'430'0,"-4"-3"-158"16,-3 8-149-16,-3 6-43 16,1 8-63-16,1 2-17 15,4 6-12-15,7 1-3 16,10 2 1-16,6-1 3 0,15-6 10 16,7-2 3-16,2-10 14 15,-2-4 5 1,-9-4 19-16,-10-6 10 15,-16-2 0-15,-9-2-8 16,-18 2-24-16,-7 1-31 0,-5 3-171 16</inkml:trace>
  <inkml:trace contextRef="#ctx0" brushRef="#br0" timeOffset="68005.28">7224 10578 946 0,'23'8'425'0,"15"1"-196"16,5 15-95-16,-11 3-37 16,-6 8-34-16,-2 5-22 15,-11 3-19-15,3 0-3 16,-5-6-56-16,-2-6-73 0</inkml:trace>
  <inkml:trace contextRef="#ctx0" brushRef="#br0" timeOffset="68180.73">7421 10541 1134 0,'-10'5'482'0,"-15"14"-260"16,-1 7-51-16,-5 15-69 16,-3 9-31-16,-5 9-43 0,-2 6-13 15,8 1-67-15,4-7-86 16</inkml:trace>
  <inkml:trace contextRef="#ctx0" brushRef="#br0" timeOffset="68475.25">7593 10572 1032 0,'-3'-4'463'16,"-3"4"-243"-16,0 4-61 15,-1 4-83-15,5 10-19 16,2 3-8-16,6 1-8 16,8 1-14-16,7-5 2 15,12-3 3-15,1-4 0 0,3-9 3 16,-5-3 0-1,-6-12-1-15,-3-2 1 16,-5-3-2-16,-7-4-5 16,-11-1-61-16,-7-4-54 15,-17-6-185-15</inkml:trace>
  <inkml:trace contextRef="#ctx0" brushRef="#br0" timeOffset="68628.09">7659 10392 1260 0,'-1'-5'578'16,"-3"-2"-256"-16,4 5-229 15,4 6-63-15,5 7-109 16,2 3-81-16</inkml:trace>
  <inkml:trace contextRef="#ctx0" brushRef="#br0" timeOffset="69158.39">8029 10529 840 0,'-7'-3'397'0,"-8"-5"-177"0,0 2-73 16,1 6-103-16,4 4-40 16,5 6-27-16,8 5-4 0,6 0 11 15,7 5 9-15,7 1 7 16,-2-5 4-16,-2-4 5 16,-3-5 1-16,-5-3 4 15,-5-1 3-15,-9-3-5 16,-4-4-2-16,-10 0-6 15,-5 0-2-15,-2 2 4 16,2 2-1-16,4 7 2 16,5 3-1-16,6 9 1 15,2 1 3-15,12-1 3 16,6-1 5-16,12-4 8 0,2-5 4 16,4-6 5-1,5-3-2-15,-1-11-5 0,5-3-4 16,-6-3-22-16,-1-4-15 0,-9 1-8 15,-6-3-1-15,-4 4 13 16,-7 4 14 0,-5 9 15-16,-2 5 1 15,-6 6 17-15,1 5 5 16,2 12-5-16,3 3-2 0,5 8-16 16,4-2-3-16,-1-6-107 15,6-2-40-15</inkml:trace>
  <inkml:trace contextRef="#ctx0" brushRef="#br0" timeOffset="69701.45">9193 10664 294 0,'4'-3'205'0,"5"-4"23"0,-4-4-26 31,-4 3-47-31,-1 0-10 16,-11-3-3-16,-5 3-9 15,-11-1-15-15,-8 3-16 0,-1 6-52 16,4 4-24 0,7 7-35-16,8 2-6 15,8 5 4-15,8 1 2 0,14 7 9 16,4-6 6-16,18 2 6 16,3-6 5-16,2-9 11 15,4-6 7-15,-14-10 11 16,-7-7 4-16,-12-6-2 15,-4-2-5-15,-11 2-54 16,-7 3-82-16</inkml:trace>
  <inkml:trace contextRef="#ctx0" brushRef="#br0" timeOffset="70261.37">10263 10372 916 0,'0'-13'380'0,"5"-15"-239"15,5 5-57-15,20 8-56 16,12 6-7-16,15 14-7 0,10 11-3 16,-8 18-13-16,-13 10-5 15,-37 5 20 1,-19 1 15-16,-39 4 14 15,-10-4 3-15,0-4-12 0,8-6-10 16,27-15-7 0,16-7 3-16,16-12 3 0,8-4 1 0,19-3 0 15,1-3-5 1,13 3-9-16,-1-1-20 16,-2-1-179-16</inkml:trace>
  <inkml:trace contextRef="#ctx0" brushRef="#br0" timeOffset="70537.82">10805 10363 878 0,'-13'-9'434'16,"-9"-8"-161"-16,5 6-138 15,-4 4-45-15,12 8-70 0,1 5-23 16,7 7-17-16,7 5-3 15,5 2 10-15,5-2 9 16,11-1 7 0,2-5 2-16,6-4 1 15,7 4 0-15,-9-4-1 16,-5 0-1-16,-15-1 2 16,-13-4 8-16,-14 7 4 15,-6-6 0-15,-5 0-20 16,3-2-82-16</inkml:trace>
  <inkml:trace contextRef="#ctx0" brushRef="#br0" timeOffset="70704.6">10738 10648 986 0,'6'1'447'15,"8"0"-208"-15,3-3-101 16,19-2-89-16,8 1-21 0,5 3 0 15,4 3-52-15,-15 4-168 16,-12-3-174-16</inkml:trace>
  <inkml:trace contextRef="#ctx0" brushRef="#br0" timeOffset="70858.55">10782 10695 583 0,'-6'4'383'16,"-4"1"-25"-16,4 1-145 15,6 3-41-15,14 1-65 16,7 0-23-16,13-4-26 16,7-1-11-16,2-6-38 0,4-2-74 15</inkml:trace>
  <inkml:trace contextRef="#ctx0" brushRef="#br0" timeOffset="71498.5">11609 10425 537 0,'-3'-7'346'15,"-4"-11"-14"-15,0 24-206 0,1 17-30 16,-4 18-73-16,3 10-9 16,5 11 12-16,-1-6 1 15,4-10 6-15,3-6 0 0,2-18-3 16,-1-8 16 0,-1-15 20-16,-1-12 2 15,-3-15-3-15,2-4-18 16,-1-15-22-16,-1-6-5 15,-2-12-6-15,-2-2-3 16,4 11-12-16,3 12-14 16,2 29-31-16,3 15-9 0,7 28 8 15,5 11 9 1,10 14 24-16,3 5 12 0,10-4 0 16,1-8 3-1,4-7 7-15,2-7 3 0,-7-14 7 16,-8-9 14-16,-6-11 40 15,-8-11 8-15,-10-10 10 16,-4-5-8-16,-15-9-36 16,-9-4-7-16,-10-8-21 15,0 3-3-15,6 4-85 16,5 6-72-16</inkml:trace>
  <inkml:trace contextRef="#ctx0" brushRef="#br0" timeOffset="71671.13">12197 10708 993 0,'0'-2'552'0,"5"-2"-149"16,0-7-189-16,-6-3-89 15,3 2-94-15,-1 0-29 16,5 6-144-16</inkml:trace>
  <inkml:trace contextRef="#ctx0" brushRef="#br0" timeOffset="72171.58">12462 10578 802 0,'1'1'294'0,"7"7"-219"15,-3 9-25-15,1 11-10 16,6 5 19-16,-3-1 1 16,0 0-2-16,-1-9-8 15,-3-7-10-15,-3-9 19 16,0-10 6-16,-5-13 0 0,-1-7-2 15,-3-11-31 1,1-4-10-16,-2-7-7 16,-4-10-1-16,0-14-1 0,-1-3-3 15,6 4 3 1,4 12 2-16,3 29 0 16,1 16-3-16,7 25-10 0,5 14-5 15,12 24-4-15,7 10 3 16,10 5 4-16,1-2 0 15,2-9 4-15,0-11 2 16,-1-12 6-16,-5-9 7 0,-3-17 18 16,-6-10 11-1,-9-18 9-15,-3-7 2 16,-13-17 0-16,-5-4-6 16,-13-21-9-16,-5-3-9 0,-5 5-25 15,1 9-11-15,8 29-80 16,4 13-76-16</inkml:trace>
  <inkml:trace contextRef="#ctx0" brushRef="#br0" timeOffset="72882.83">13100 10601 445 0,'8'-4'273'0,"3"1"-25"16,7 0-110-16,5 0-37 16,7 1-45-16,0-2-14 0,3-2-20 15,-5 2-2 1,-14-3 7-16,-8-2 4 0,-15-3 1 15,-10 1 2-15,-6 4-7 16,-2 6-5 0,2 4-6-16,5 10-7 0,2 7-9 15,2 1 0-15,9 13-2 16,4-1 2-16,14 2 7 16,3-3 8-16,12-7 8 15,0-5 3-15,8-11 5 16,4-5 1-16,-2-10 0 15,2-6 0-15,-10-6-3 0,-5-5-2 16,-7-3-5-16,-6 2-2 16,-7 0-6-16,-3 4-3 15,-1 4-7 1,-2 5-4-16,-1 6-15 16,2 7-5-16,-1 8-5 0,3 5 1 0,0 4 16 31,2 2 5-31,9 4 7 0,3-2 5 15,6-3 1-15,2-5 3 16,1-6 8 0,-2-5 3-16,-1-7 6 15,-3-6 0-15,-4-7-2 0,-2 0-3 16,-9-5-5-16,-2 1-3 16,0 7-11-16,-3 2-6 15,2 8-25-15,1 4-5 16,0 5-2-16,0-6 2 15,0 0 20-15,7 17 6 0,24 33 15 16,-15-33 13-16,7-4 23 16,-2-5 13-16,-4-10 19 15,0-3-1-15,-5-9-13 16,-3-2-11-16,-8-6-43 16,-1-1-56-16,-8 1-186 15</inkml:trace>
  <inkml:trace contextRef="#ctx0" brushRef="#br0" timeOffset="73134">13899 10244 868 0,'1'-9'436'0,"4"-8"-154"15,-3 12-108-15,0 5-52 16,6 23-67-16,5 17-29 15,8 26-18-15,1 8 4 16,1 10 0-16,-1-6 1 16,-7-18-1-16,-2-5 2 15,-2-19 18-15,-4-5-45 0,0-11-122 16,-2-6-193-16</inkml:trace>
  <inkml:trace contextRef="#ctx0" brushRef="#br0" timeOffset="73819.39">13806 10648 782 0,'9'-5'403'16,"6"-4"-133"-16,13 4-122 15,8 0-46-15,15 2-65 16,7 3-21-16,2 4-11 0,0 3-1 16,-15 0 0-1,-4-3-1-15,-6 0-9 16,-5-4-1-16,-5 0 1 15,-3-4 1-15,-9 0 13 0,-2-3 2 16,-7-2-1 0,-5 2-3-16,-11-1-11 15,-4 8-8-15,-5 2-7 0,2 4-3 16,1 11 4 0,6 0 3-16,7 9 6 15,5 1 4-15,13 0 6 0,2-4 2 16,9-7 9-16,1-6 5 15,1-10 8-15,-1-1 1 16,-3-12 1-16,-2 0-1 16,-16-8-10-16,-5-1-5 15,-18-3-9-15,-10 2 0 0,-5 3 5 16,3 2 0-16,5 6-6 16,4 5-3-1,12 6-9-15,6 2 0 0,11 6 8 16,8-6 3-1,9 0 3-15,3-1 3 0,5-1-2 16,1 0-3-16,-2 1 4 16,2 3 1-16,-5 8 11 15,-1 3 5-15,3 6 0 16,-5 5 0-16,0-2-9 16,-9-1-3-16,-9-4-1 0,-2-2 3 15,-8-8 9 1,3 0 7-16,-2-8 16 15,2-2 4-15,-3-7-3 16,1-5-7-16,2-7-16 0,8 0-7 16,5-5-7-1,1-1-3-15,3 9-9 0,-7-3-5 16,4 15-16 0,1 8-5-16,-5 6 11 0,0 11 11 15,-5 9 33-15,-3 1 13 16,0 7 10-16,1-5-5 0,2-3-18 15,-5-7 19-15,3-7 409 16</inkml:trace>
  <inkml:trace contextRef="#ctx0" brushRef="#br0" timeOffset="78851.34">21491 5938 516 0,'0'0'286'0,"3"5"-28"16,24 5-173-16,9 4-20 15,40 10 5-15,7 5 9 16,29 1-2-16,10 1-12 16,9 2-26-16,0-5-11 15,-4 0-11-15,-3-2-1 16,-20-3 0-16,-8-3 0 16,-33-7-3-1,-14-4-1-15,-29-5 2 16,-6-5-2-16,-14-8-7 15,-8-4-5-15,-3-7-33 16,-3-2-10-16,2 3-18 0,0 2 0 16,3 2 22-1,1 2 12-15,4 1 19 16,3 4 2-16,7 6-4 16,2 2-2-16,6 4 10 15,1 4 6-15,5 8 17 16,-4 2 10-16,1 5 23 0,-5 1 7 15,-18-4 23-15,-1 4 5 16,-19-5-21-16,-2-2-9 16,2-5-8-16,2-4-68 15</inkml:trace>
  <inkml:trace contextRef="#ctx0" brushRef="#br0" timeOffset="79498.1">22917 5614 490 0,'4'-4'280'0,"-1"-5"-54"16,-6-5-74-16,-6 0-21 0,-8-7-31 16,-1 3-15-16,-8 4-36 15,2 6-18-15,-5 9-31 16,-4 4-9-16,1 11-13 15,0 3-2-15,15 4 2 16,8 0 5-16,18-3 15 16,7 0 7-16,12-5 12 15,9-4 5-15,-1-11 4 16,-3-3 2-16,-3-12 0 16,-7 0-2-16,-7-3-9 0,3 5-6 15,-16 2-7-15,-3 0 2 16,-2 10-2-16,-5 1-4 15,1 12 0-15,-1 4-1 16,0 4 5 0,5 1 6-16,8 2 3 0,5 2-3 15,11-3 4-15,2-3-9 16,4-6-233-16</inkml:trace>
  <inkml:trace contextRef="#ctx0" brushRef="#br0" timeOffset="79748.03">23119 5738 857 0,'9'6'370'15,"7"7"-201"1,3 6-56-16,-2 3-68 0,-2 3-15 16,-4 2-16-16,1-2-1 15,-2-3-71-15,-3-7-87 16</inkml:trace>
  <inkml:trace contextRef="#ctx0" brushRef="#br0" timeOffset="79912.61">23289 5784 525 0,'2'-6'338'0,"0"-2"-7"0,-2 1-85 16,-8 7-91-16,-3 4-39 15,-7 4-44-15,-6 3-15 16,-5 7-23-16,-7 1-11 16,-2 2-11-16,1-2-3 15,8-1-123-15,6-3-159 16</inkml:trace>
  <inkml:trace contextRef="#ctx0" brushRef="#br0" timeOffset="80576.73">22744 5319 540 0,'0'-1'287'16,"0"0"-86"-16,12 2-114 16,8 6-28-16,21 10-36 15,9 3 2-15,25 11 8 16,10-3 0-16,-2 2-3 16,-8-3-4-16,-28-9-1 15,-14-3 4-15,-22-16 3 16,0-1-1-16,-11-8-8 15,-1-7-5-15,-1-7-10 16,-10-6-4-16,6-4 0 16,1 5-2-16,3 10-4 0,5 5-7 15,-1 14-17 1,0 7-7-16,1 14-6 0,4 7 5 16,0 9 34-16,1 1 21 15,-4-8 35 1,-4-4 20-16,-7-13 11 0,-4-4-7 15,0-3-14-15,-4-3 0 16,-5-2-147 0</inkml:trace>
  <inkml:trace contextRef="#ctx0" brushRef="#br0" timeOffset="83432.25">15275 10430 1033 0,'-3'0'537'0,"2"-1"-166"0,-5 1-172 16,5 0-63-1,0 0-88-15,0 0-28 0,0 0-62 16,0 0-60-16,0 0-265 0</inkml:trace>
  <inkml:trace contextRef="#ctx0" brushRef="#br0" timeOffset="83632.67">15232 10653 1343 0,'-1'-2'557'0,"1"2"-330"0,-1 0-59 15,1 0-90 1,0 0-18-16,0 0-33 16,0 0 12-16</inkml:trace>
  <inkml:trace contextRef="#ctx0" brushRef="#br0" timeOffset="85005.03">2396 11872 315 0,'-3'-2'229'0,"-12"-3"56"15,-6 0-57-15,-16-2-43 0,-6 0-16 16,-12-2-46-16,-2 0-25 16,-1 1-48-16,1 3-15 15,5 3-25-15,3 2-9 16,14 7-9-16,5 0-6 15,17 5-26-15,10-1-9 16,16 8 6-16,12 0 7 16,20 6 30-16,6 2 13 15,9 0 3-15,-5 3 2 16,-16-4 2-16,-12 2 3 0,-28 2 7 16,-18 2 5-16,-17 6 9 15,-3 3 1-15,5-7 3 16,6-6-5-16,16-10-11 15,9-4-1-15,12-6-8 16,5-1 0-16,9-1-2 16,6-2-4-16,10 2-6 15,7 1-3-15,4 2 3 16,-2-2-45-16,-1-2-258 16</inkml:trace>
  <inkml:trace contextRef="#ctx0" brushRef="#br0" timeOffset="85402.85">2554 11949 864 0,'-1'-4'434'0,"-2"-5"-171"15,3 7-92-15,0 19-119 16,2 5-33-16,7 18-11 15,-2 3 1-15,2 8 0 16,-1 2 2 0,-4-6 0-16,-4 0 2 15,-2-15 4-15,-1-5 1 0,1-14 9 16,0-7 7-16,0-14 24 16,-1-8 3-16,-3-13-6 15,0-7-7-15,-2-11-24 16,-3-4-3-16,-1-7-8 15,1-2-5-15,5 4-10 16,5 7-8-16,5 10-9 16,4 5-5-16,4 9-3 15,9 9-1-15,6 9 5 16,7 7 4-16,13 9 14 16,-3 3-51-16,12 3-118 15,3-1-114-15</inkml:trace>
  <inkml:trace contextRef="#ctx0" brushRef="#br0" timeOffset="85632.03">2610 12087 745 0,'-5'1'373'0,"-1"0"-147"0,12 0-25 16,12-1-52-16,28 0-56 15,11 0-38-15,13 0-33 16,3 5-12-16,-19 2-127 16</inkml:trace>
  <inkml:trace contextRef="#ctx0" brushRef="#br0" timeOffset="85888.36">2806 12240 962 0,'10'2'373'0,"20"11"-247"0,8 0-59 16,8 5-12-16,-1 5-11 16,-11-1-18-16,-5 6-9 15,-7-3-6-15,-5-3-15 16,-9-5-146-16,-1-5-268 16</inkml:trace>
  <inkml:trace contextRef="#ctx0" brushRef="#br0" timeOffset="86025.36">3069 12243 1023 0,'-7'5'456'0,"-13"7"-215"15,0 8-62-15,-5 13-78 16,-6 6-28-16,-5 7-41 16,1-2-14-16,1-6-35 15,5-6-91-15</inkml:trace>
  <inkml:trace contextRef="#ctx0" brushRef="#br0" timeOffset="86582.03">2593 11616 501 0,'-9'-2'327'0,"-4"-3"16"16,5 1-114-16,10 3-120 0,16-2-34 16,27 3-57-1,17 0-17-15,29 0 1 0,6 0-1 16,-8 1 3-16,-6 4 0 15,-27-1 5-15,-17-1 4 16,-21-2-16-16,-17-2-3 16,-20-2-5-16,-5-2-3 15,-4-4 17 1,5-1 2-16,12 7-4 16,3-5-13-16,8 13-30 15,4 0-14-15,3 8 27 16,7 8 21-16,-1 3 44 0,-2 1 24 15,-7-2-15-15,-3-1-6 16,-6-6 20-16,3 1-86 16</inkml:trace>
  <inkml:trace contextRef="#ctx0" brushRef="#br0" timeOffset="86861.22">3438 12057 817 0,'19'0'367'0,"9"-4"-175"15,17 7-115-15,5 0-20 16,5 0-35-16,-3 6-5 16,-8-1-59-16,-11-3-91 15</inkml:trace>
  <inkml:trace contextRef="#ctx0" brushRef="#br0" timeOffset="87019.78">3462 12165 832 0,'-1'5'392'0,"7"2"-140"16,4 1-63-1,15 2-48-15,6-3-31 16,22-2-48-16,8-3-22 16,8-3-24-16,1 0-5 0</inkml:trace>
  <inkml:trace contextRef="#ctx0" brushRef="#br0" timeOffset="87673.73">4126 12013 959 0,'10'1'388'0,"14"13"-254"16,2 5-32-16,-4 13-23 15,-1 3 4-15,-14 0 7 16,-5 0-4-16,-3-8-32 16,-5-3-13-16,2-11-13 15,-2-6 1-15,1-13 0 16,4-6-3-16,4-13-10 15,0-5-9-15,13-4-11 0,4 0-3 16,4 6-6 0,7 3-1-16,0 9 3 0,-4 8 5 15,-4 14 13 1,-7 4 4-16,-10 14 4 16,-1 3-2-16,-5 1-5 0,0 0-3 15,-1-4 0-15,0-5 0 16,1-9-4-1,5-5-3-15,4-13-6 16,5-7-2-16,7-8 5 16,-6-5 2-16,3 3 3 0,2 1-1 15,-1 3-2 1,4 6 1-16,-1 12 13 0,-2 3 6 16,-3 13 7-16,-3 7 2 15,-7 5-8-15,-4 3-2 16,-3 1-6-16,-2-3 7 0,4 0-133 15</inkml:trace>
  <inkml:trace contextRef="#ctx0" brushRef="#br0" timeOffset="88215.65">5126 12194 386 0,'2'-2'284'0,"2"-5"33"0,-1 0-78 16,-4-6-77-16,-5 2-32 15,-8-9-25-15,-6 0-7 16,-11-2-9-16,-4-2 0 16,-1 7-28-16,-1 4-23 15,3 13-40-15,0 6-17 16,6 15-4-16,4 1 5 15,19 5 9-15,7 4 6 16,19-1 0-16,6-3 2 16,6-9-1-16,1-6 2 15,0-13 4-15,-5-3 4 0,-3-10 5 16,-5-2 0-16,-7-1 0 16,-3-1-2-16,-3 0-3 15,-2 4-3-15,-3 5-3 16,0 6-1-16,-2 10 0 15,1 2 2-15,5 11 4 16,1-2-1-16,8 5-2 16,3-2-10-16</inkml:trace>
  <inkml:trace contextRef="#ctx0" brushRef="#br0" timeOffset="88487.52">5320 12220 749 0,'1'0'356'0,"6"5"-127"16,3 8-46-1,-4-6-67-15,0 0-12 16,22 31-26-16,5 4-13 0,1 8-22 16,-9-19-11-16,-2-7-70 15,-3-2-86-15</inkml:trace>
  <inkml:trace contextRef="#ctx0" brushRef="#br0" timeOffset="88638.75">5556 12247 1123 0,'-14'2'522'0,"-11"5"-226"16,-4 10-162-1,0 9-51-15,3 6-52 16,1 3-12-16,5 0-84 0,-2-1 9 16</inkml:trace>
  <inkml:trace contextRef="#ctx0" brushRef="#br0" timeOffset="89224.84">4898 11770 730 0,'-4'-2'376'0,"-5"2"-116"16,9 0-138-16,15 5-40 16,17 0-48-16,17 2-6 15,29 0-18-15,10-1-4 16,6 1-2-16,-11 0-1 15,-24-4-9-15,-12-3 2 16,-22-7 6-16,-12-4 4 16,-10-4 16-16,-3-3 0 15,-8-3-5-15,1 0-3 0,-1 3-10 16,2 3-4 0,6 8-20-16,2 6-10 15,5 7-16-15,5 7 5 16,3 12 26-16,-2 3 22 0,4 9 60 15,-10 1 27-15,-10-4 48 16,-4-4 7-16,-13-11-23 16,0-7-25-16,-2-7-65 15</inkml:trace>
  <inkml:trace contextRef="#ctx0" brushRef="#br0" timeOffset="93305.9">6241 12134 409 0,'-1'1'145'15,"1"4"-88"-15,5-2 13 16,21 3 26-16,12 3 11 0,25-4-2 16,18 1-12-1,23-2-18-15,4 1-11 16,-5 1-27-16,-15 0-10 0,-28-3-9 16,-15-3-2-16,-22 2-14 31,-9 0-8-31,-16 3-46 15,-4 3-67-15</inkml:trace>
  <inkml:trace contextRef="#ctx0" brushRef="#br0" timeOffset="93530.06">6368 12247 583 0,'4'2'244'16,"12"3"-98"-16,12 1-9 0,37-1 14 16,13-1-9-16,23-1-45 15,4 2-24-15,-16-4-28 16,-14 0-7-16,-27 0-13 16,-8-2-11-16,-21-2-118 15,-5-2-189-15</inkml:trace>
  <inkml:trace contextRef="#ctx0" brushRef="#br0" timeOffset="93729.61">6927 12152 547 0,'11'0'305'15,"25"5"-12"-15,3 3-140 16,9 5-38-16,-6 3-13 15,-19 3-31-15,-7 0-18 16,-19 2-27-16,-12-2-8 16,-15 2-26-16,-10-1-76 15</inkml:trace>
  <inkml:trace contextRef="#ctx0" brushRef="#br0" timeOffset="94014.12">6460 12128 435 0,'-8'-6'320'15,"-11"-6"70"1,-5 1-121-16,-7 9-80 0,-1 3-40 16,3 13-73-16,5 4-26 15,16 10-36-15,12 3-5 16,25 2 3-16,10-2 2 16,28-5 13-16</inkml:trace>
  <inkml:trace contextRef="#ctx0" brushRef="#br0" timeOffset="103183.28">7855 11752 785 0,'-1'1'333'0,"-4"11"-181"15,0 13-39-15,3 36-50 16,2 13 3-16,1 13-4 16,0-1-23-16,3-14-16 0,-3-8 0 15,4-13 2 1,2-7 3-16,1-18-44 0,2-6-48 15,-4-17-197-15</inkml:trace>
  <inkml:trace contextRef="#ctx0" brushRef="#br0" timeOffset="103353.7">7785 11774 665 0,'1'-3'305'0,"0"-3"-116"0,23 7-112 15,4 5-37-15,25 5-12 16,15 3-3-16,14 2-1 16,6 2-89-16</inkml:trace>
  <inkml:trace contextRef="#ctx0" brushRef="#br0" timeOffset="103531.48">7891 12114 726 0,'17'1'305'0,"28"1"-177"16,9 0-50-16,9 3-31 15,0-1-96-15</inkml:trace>
  <inkml:trace contextRef="#ctx0" brushRef="#br0" timeOffset="104063.48">8298 12332 601 0,'1'-11'365'0,"3"-4"-45"0,0-4-137 15,-4 1-42-15,-3 5-65 32,1-3-22-32,-9 4-37 0,-3 2-14 15,-4 5-14-15,-3 5-6 0,2 5-6 32,6 5 1-32,7 4 5 0,4 1 4 15,7 0 5-15,4-2-11 16,9 0-12-1,1-4-1-15,3 0 2 0,-6-1 12 16,-2 1 8 0,-7 4-1-16,0 7 6 0,-6 4 10 15,-9 2 15-15,-1 3 4 16,-12-6 4-16,-4-1-5 16,-4-7 2-16,-2-4 2 15,-3-11 4-15,11-6-2 16,9-9-21-16,9-4-31 0,13 0-148 15,0 1-264-15</inkml:trace>
  <inkml:trace contextRef="#ctx0" brushRef="#br0" timeOffset="104280.95">8402 12388 701 0,'7'3'338'0,"12"10"-109"15,7 7-97-15,4 8-63 0,-2 1-23 16,-6 1-26-16,-6-1-9 16,-4-4-117-16,-1-4-168 15</inkml:trace>
  <inkml:trace contextRef="#ctx0" brushRef="#br0" timeOffset="104415.87">8608 12388 822 0,'-12'0'451'0,"-13"0"-113"16,-6 12-150-16,-3 8-49 0,-6 13-72 16,2 3-21-1,2 6-28-15,1-1-2 0,11-6-150 16</inkml:trace>
  <inkml:trace contextRef="#ctx0" brushRef="#br0" timeOffset="105038.45">7892 11594 538 0,'-3'3'266'0,"3"1"-51"16,7 2-53-16,23 1-51 16,14 0-2-16,29 0-35 0,16 0-17 15,0-4-18-15,-4 2-5 16,-21-3-31 0,-12-2-17-16,-22-2-24 15,-8-4-4-15,-19-5 16 16,-8 0 13-16,-10-2 15 0,0 1 0 15,-3-2 1-15,5-2-1 16,6 7-6 0,2 4-3-16,8 11 7 0,4 4 4 15,7 9 15-15,2 0 16 16,-8 4 10-16,-1 0 0 0,-10 0-1 31,-5-2-10-31,-1-1-28 16,2-2-80-16</inkml:trace>
  <inkml:trace contextRef="#ctx0" brushRef="#br0" timeOffset="105325.33">8787 12079 819 0,'6'-4'388'0,"13"4"-131"15,6-1-114-15,22 2-81 0,5 3-15 16,8 0-27-16,2 1-5 15,-13 2-101-15,-5 3-164 16</inkml:trace>
  <inkml:trace contextRef="#ctx0" brushRef="#br0" timeOffset="105494.39">8814 12186 553 0,'2'3'366'0,"4"3"-10"0,18 0-110 16,15 0-20-16,19-5-74 16,7-1-39-16,3 0-58 15,-4-3-19-15,-13 3-154 16</inkml:trace>
  <inkml:trace contextRef="#ctx0" brushRef="#br0" timeOffset="106195.89">9558 12062 585 0,'8'6'272'0,"8"10"-93"16,-1 5-80-16,-6 11-11 16,-6 2-7-16,-9 0-11 0,-5 1-5 15,-3-12-23-15,3-3-6 16,7-16 12-16,3-6-6 15,8-16-14-15,6-11-5 16,8-12-23 0,4 0-1-16,7-2-3 15,4 7 18-15,-4 15 30 0,-2 6 14 16,-8 18 17-16,-6 9-19 16,-9 9-27-16,-3 7-12 15,-10 6-9-15,-2 0 0 16,0 0 3-1,2-7 2-15,1-9-17 0,2-7-13 16,9-17-15-16,6-8-2 16,9-11 16-16,3-5 11 15,4 0 7-15,-2 2-1 16,6 8 13-16,-2 6 7 16,-4 7 8-16,-3 7 3 15,-10 15-13-15,-7 2-5 16,-9 13-6-16,-5 3-3 15,-2-2 12-15,3-1-36 0,8-7-251 16</inkml:trace>
  <inkml:trace contextRef="#ctx0" brushRef="#br0" timeOffset="106643.03">10452 12184 531 0,'1'-7'310'0,"-1"-10"-26"0,0 0-64 16,-8-2-67-16,-7-2-28 15,-8 5-52-15,-6-2-21 0,-5 11-37 16,-2 3-15-16,3 8-16 16,2 9-5-16,4 7-3 15,9 6 2 1,7 4 2-16,10-1 4 16,15-2 10-16,4-7 5 0,17-7 6 15,1-4 4 1,-1-9 6-16,-1-4 3 0,-9-7 2 15,-2-1 0-15,-3-7-5 16,-2 4-3-16,-6 0-9 16,-3 4-9-16,-5 11-2 15,0 5 0-15,1 10 2 16,-2 2 6-16,4 4 2 16,1 1 6-16,7-1-104 15</inkml:trace>
  <inkml:trace contextRef="#ctx0" brushRef="#br0" timeOffset="106832.84">10670 12234 1074 0,'11'4'454'15,"7"4"-258"-15,7 2-57 0,1 6-63 16,-7 5-26-1,7 1-29-15,-10 2 1 16,-2-5-89-16,-3-6-85 16</inkml:trace>
  <inkml:trace contextRef="#ctx0" brushRef="#br0" timeOffset="106969.52">10858 12211 1136 0,'-9'0'552'16,"-13"2"-210"-16,-1 11-156 0,0 4-48 15,-11 11-72 1,6 4-25-16,-5 3-48 16,4 1-78-16</inkml:trace>
  <inkml:trace contextRef="#ctx0" brushRef="#br0" timeOffset="107575.43">10271 11858 635 0,'-2'0'315'0,"0"0"-122"16,7 2-35-16,-5-2-63 15,30 2-33-15,67 8-27 0,-22-4-15 16,6 2-12-16,3 1-2 16,-14-3 4-16,-15-2 4 15,-24-8 10-15,-14-2 4 16,-15-6-4-16,-1-1-4 15,-12-4-12-15,3 1-4 16,-4-2-2 0,-3-3 2-16,12 5-4 15,1 2-6-15,3 9-10 16,4 2-5-16,7 7-5 16,1 6 1-16,6 11 11 15,2 4 16-15,-7 9 52 0,-5-1 30 16,-14-3 37-16,-5-3 0 15,-10-4-30-15,0-2-21 16,-7-6-19-16</inkml:trace>
  <inkml:trace contextRef="#ctx0" brushRef="#br0" timeOffset="110408.03">22330 2703 873 0,'-4'-6'399'0,"1"-7"-193"16,-1 21-91-16,-3 20-31 16,-6 50-42-16,-5 21-8 0,-11 33 16 15,-8 14 5-15,-3-8-2 16,-3-10-6-16,10-23-22 16,9-23-8-16,19-31-84 15,7-9-100-15</inkml:trace>
  <inkml:trace contextRef="#ctx0" brushRef="#br0" timeOffset="110906.4">22034 3667 843 0,'-9'-1'404'0,"-2"1"-152"16,4 2-81 0,12 10-70-16,12 2-25 0,23 7-12 15,19 3-3-15,41 9-12 16,18 3-5-16,37 1-21 16,2 1-7-16,-4-8 24 15,-14-1-66-15</inkml:trace>
  <inkml:trace contextRef="#ctx0" brushRef="#br0" timeOffset="111227.8">22924 3819 523 0,'10'3'326'16,"20"8"-3"-16,8 7-96 15,6 6-59-15,0 2-27 0,-13 2-38 16,-10-3 12-1,-28-4-1-15,-16 2-8 16,-30-4-17-16,-11-2-27 0,7-1-97 16,5-7-99-16</inkml:trace>
  <inkml:trace contextRef="#ctx0" brushRef="#br0" timeOffset="111514.19">23336 3976 1283 0,'5'0'525'0,"11"6"-286"0,6 6-117 16,3 5-49-16,0 6-13 15,-2 3-33-15,-6 2-9 16,-2 7-22-16,-4-4-64 16,-6-7-163-16</inkml:trace>
  <inkml:trace contextRef="#ctx0" brushRef="#br0" timeOffset="111655.84">23627 3962 1306 0,'-16'4'571'0,"-25"5"-296"16,-7 8-89-16,-8 10-91 0,-4 2-39 16,-2 9-31-16,-1 1-55 15,0 5-403-15</inkml:trace>
  <inkml:trace contextRef="#ctx0" brushRef="#br0" timeOffset="112280.5">22426 2620 559 0,'-6'0'320'15,"-8"-1"-26"-15,-9 8-196 16,-4 8-28-16,-17 6-44 0,-2 5-11 16,1 3-11-16,6-1-3 15,18-7-1-15,7-7 0 16,17-12 5-16,12-4 6 15,11-16 10-15,6-5 5 16,7-8 22-16,-3-1 4 16,0 5 22-16,-5 8 8 15,-13 11-23-15,2 10-11 16,-7 15-32-16,-2 10-10 16,4 14-4-16,4 2 1 15,8 3-83-15,0-3-164 0</inkml:trace>
  <inkml:trace contextRef="#ctx0" brushRef="#br0" timeOffset="112703.43">22791 2499 881 0,'-5'3'339'16,"-3"5"-235"-16,-2 0-53 15,7 8-33-15,4 4-4 16,8 3-11-16,7 0-2 16,6-4 3-16,3-5 5 15,0-12 10-15,-3-3 5 16,2-11 10-16,-9-3 4 15,-2-5-2-15,-3-1-2 16,-9 4 3-16,5 2-4 0,-5 8-23 16,0 7-10-1,0 12-31-15,1 7-6 16,0 17 11-16,5 7 8 16,4 13 11-16,-6 3 3 0,-7 1 39 15,-15-3 35-15,-14-16 64 0,-2-9 19 16,-12-24-7-1,0-11-25-15,2-19-63 16,6-9-80-16</inkml:trace>
  <inkml:trace contextRef="#ctx0" brushRef="#br0" timeOffset="117708.83">11530 12115 429 0,'5'7'202'15,"9"3"-59"1,29-2-64-16,17-1 2 16,28-5-18-16,8 1-10 15,5 2-9-15,-3 1-2 0,-22 1-3 16,-11-2-13-1,-29-2-6-15,-9-1 2 0,-11-2-89 16,-8-1-123-16</inkml:trace>
  <inkml:trace contextRef="#ctx0" brushRef="#br0" timeOffset="117951.17">11688 12240 533 0,'2'2'250'0,"9"4"-92"16,6 0-35-16,22 2-27 15,14-2-23-15,18-1-26 16,6-3-9-16,0-2-4 0,-7-2 13 15,-13-3-120-15,-13-2-77 16</inkml:trace>
  <inkml:trace contextRef="#ctx0" brushRef="#br0" timeOffset="118153.07">12215 12130 559 0,'15'0'289'16,"9"2"-81"-16,-1 7-56 16,1 2 0-16,-6 7-12 15,-7 0-10-15,-17 7-37 16,-2 1-20-16,-10-1-31 16,-10-1-10-16,9-7-64 15,-2-4-147-15</inkml:trace>
  <inkml:trace contextRef="#ctx0" brushRef="#br0" timeOffset="118605.58">12937 11646 882 0,'-5'7'365'15,"-2"7"-178"-15,0 30-146 16,1 16-33-16,4 31 17 0,2 6 4 15,0-2-4-15,1-12-2 16,3-23-2-16,0-10 0 16,4-17-54-1,-2-10-84-15</inkml:trace>
  <inkml:trace contextRef="#ctx0" brushRef="#br0" timeOffset="118770.89">12841 11699 780 0,'17'-4'348'0,"11"-6"-160"15,28 9-102-15,14 4-27 16,8 1-29-16,4 2-13 0,-6 2-36 16,-9-3-96-16</inkml:trace>
  <inkml:trace contextRef="#ctx0" brushRef="#br0" timeOffset="118966.68">12985 11943 627 0,'23'5'329'15,"15"-1"-73"-15,14 4-148 16,3 2-30-16,1-4-17 16,-3 2-84-16</inkml:trace>
  <inkml:trace contextRef="#ctx0" brushRef="#br0" timeOffset="119522.17">13409 12233 492 0,'4'-2'262'0,"5"-6"-58"16,-4 0-44-16,-4-5-53 0,-1 1-14 15,-7-1-27-15,-6 1-14 16,-10 4-29-16,-3 3-15 15,-6 9-19-15,1 0-4 16,12 13-5-16,-2-5 2 16,19 4 3-16,5 2 3 15,10-9 9 1,10-1 3-16,5-5 8 16,0-4 2-16,-2-4 0 15,-3-4 0-15,-9 5 13 0,-3 3 1 16,1 9 1-16,-1 7 2 0,2 9-9 15,-2 5-1 1,-4 11-2-16,-4 1 0 16,-11-1-3-16,-6-3 0 15,-8-12 5-15,-5-9 3 16,-3-5 7-16,3-10 3 16,-2-14 1-16,8-5-20 0,11-12-96 15,6 1-117-15</inkml:trace>
  <inkml:trace contextRef="#ctx0" brushRef="#br0" timeOffset="119798.58">13565 12348 865 0,'5'0'400'15,"11"10"-163"-15,4 5-108 0,8 11-73 16,3 5-13 0,-8 3-14-1,-1-2-8-15,-4-3-30 16,-7-4-53-16,1-8-231 15</inkml:trace>
  <inkml:trace contextRef="#ctx0" brushRef="#br0" timeOffset="119938.93">13791 12388 959 0,'-6'0'444'16,"-9"4"-195"-16,-8 8-67 0,-3 10-85 15,-4 4-30-15,-7 5-33 16,3 3-15-16,6-8-60 15,3-3-108-15</inkml:trace>
  <inkml:trace contextRef="#ctx0" brushRef="#br0" timeOffset="120333.25">14023 12027 662 0,'2'-3'318'0,"10"6"-107"16,6-3-72-16,17 3-63 15,4 2-14-15,11-5-27 16,8 0-13-16,-1-1-10 15,0-1-15-15,-12 4-123 16,-10-1-78-16</inkml:trace>
  <inkml:trace contextRef="#ctx0" brushRef="#br0" timeOffset="120486.08">14114 12129 366 0,'-6'3'248'0,"1"4"28"0,9-1-5 0,17 0-40 32,9-1-28-32,21-3-68 0,9-1-41 15,10 0-43-15,1 1-52 16</inkml:trace>
  <inkml:trace contextRef="#ctx0" brushRef="#br0" timeOffset="121217.19">14695 11981 500 0,'2'-5'271'0,"7"-2"-52"0,4 4-46 16,9 11-51-16,2 7-26 16,-1 7-26-16,-2 5-12 15,-12 2-12-15,-5 1-4 16,-11-5-16-16,-4 0-4 0,-1-7-3 15,-2-6-1-15,7-9 8 16,2-3 1-16,6-11-6 16,5-6-2-16,8-10-15 15,6-4-5-15,7 1-5 16,7 1-3-16,1 10 12 16,0 7 6-16,-5 13 10 15,-5 7 6-15,-8 13-6 16,-11 3-1-16,-10 1-2 15,-4-2-1-15,-8-1-4 16,5-6-2-16,2-5-2 16,4-3 0-16,8-13-9 15,4-4-4-15,9-8-1 16,5-8-1-16,3 2 6 16,3 3 0-16,-2 1 10 0,-3 4 5 15,-2 9 9-15,-1 5 5 16,-4 13-8-16,-3 7-3 15,-4 1-3-15,-3 2-2 16,-6-5-3 0,0-1-8-16,-4 3-165 0</inkml:trace>
  <inkml:trace contextRef="#ctx0" brushRef="#br0" timeOffset="121726.16">15574 12139 366 0,'4'-6'246'16,"1"-5"20"-16,-5 0-39 16,-3-3-53-16,-6-3-17 0,-7-2-46 15,-6-6-22 1,-7 9-47-16,-2 5-26 16,-7 14-28-1,1 8-9-15,1 5-4 0,5 5 3 16,14 1 6-16,5 2 4 15,18 5 10-15,8-7 4 16,15-6 10-16,8-4 5 16,5-9 5-16,0-3 2 15,-5-10-1-15,-10-2-1 16,-7-7-1-16,-3 1-2 0,-13 0 6 16,3-1 10-1,-7 6 14-15,-1 0 1 0,-2 9-18 16,0 6-15-16,3 10-20 15,-4 4-5 1,9 5 4-16,-4 1 2 0,11 2 2 16,-1-1 14-16,-3-2-171 0</inkml:trace>
  <inkml:trace contextRef="#ctx0" brushRef="#br0" timeOffset="121961.09">15813 12144 847 0,'9'4'405'15,"10"-3"-157"-15,2 9-114 0,-1 2-35 16,0 3-44-16,-2 2-13 15,-4 0-27-15,-2 0 7 16,-2-4-109-16,0 1-98 16</inkml:trace>
  <inkml:trace contextRef="#ctx0" brushRef="#br0" timeOffset="122088.98">16014 12132 1050 0,'-8'-4'468'0,"-9"-3"-242"16,-1 11-48-16,-13 11-70 15,-1 7-30-15,-12 11-28 16,-3 3-14-16,4 2-19 16,0-1-33-16</inkml:trace>
  <inkml:trace contextRef="#ctx0" brushRef="#br0" timeOffset="124874.38">16625 11945 539 0,'8'2'250'16,"22"5"-97"-16,10-3-3 15,28 1-37-15,13-2-26 16,9 1-44-16,3 5-14 0,-10-2-10 16,-10 5 0-16,-21-6-46 15,-15-5-41 1,-22 0-224 0</inkml:trace>
  <inkml:trace contextRef="#ctx0" brushRef="#br0" timeOffset="125101.97">16707 12059 430 0,'-6'2'266'0,"-3"4"-32"0,15 0-79 15,9-5-17-15,25 5-39 16,8-4-5-16,21 3-14 15,6 0-13-15,1-2-14 16,2-3-12-16,-14 4-26 16,-6-1-22-16,-19 0-114 15,-11 1-99-15</inkml:trace>
  <inkml:trace contextRef="#ctx0" brushRef="#br0" timeOffset="125334.59">17210 11877 570 0,'19'9'270'0,"12"6"-99"16,6 13-76-16,-1 1-7 15,-5-3 0-15,-4-3-10 16,-16-3-10-16,-7-4-8 0,-11-3-19 15,-9 0-9 1,-10-7-92-16,-7-2-93 16</inkml:trace>
  <inkml:trace contextRef="#ctx0" brushRef="#br0" timeOffset="125563.13">16724 11936 952 0,'-14'-2'394'0,"-9"4"-246"0,2 8-47 15,6 13-55-15,7 6-22 0,8 7-16 16,7-1-3-16,15-5-3 15,11 1-26-15</inkml:trace>
  <inkml:trace contextRef="#ctx0" brushRef="#br0" timeOffset="127416.02">17904 11939 585 0,'4'-3'309'0,"4"-3"-74"15,6 9-91-15,3 8-81 16,-1 8-15-16,3 10-20 0,-8-1-4 16,-7 1-4-1,1-2 0-15,-3-2 1 16,-1-5 1-16,-1-9 7 0,-3-7 9 0,2-10 8 16,1-5-3-16,6-5-14 15,1-7-15-15,1-4-15 16,8 3-4-1,3 0 13 1,6 9 4-16,4 9 7 0,-7 6 5 16,-4 10-11-16,-4 4-2 15,-7 6 1 1,-6 2-3-16,-6 2 0 16,-2-4 0-16,-1-3-1 15,3-4 0-15,5-11 5 16,2-4 0-16,8-13-2 0,6-5 0 15,9-7-8-15,2 2-3 16,4 1-1-16,2 2 1 16,-7 10 7-16,1 4 9 15,-10 13 6-15,-5 8 2 16,-8 5-3-16,-3 5-3 16,-1 4-4-16,2 2-2 0,-4 3-4 15,1-3-48-15,-1-3-255 16</inkml:trace>
  <inkml:trace contextRef="#ctx0" brushRef="#br0" timeOffset="128293.68">18794 12125 488 0,'4'-4'262'0,"3"-8"-48"16,-5-3-28-16,-2 0-28 16,-7-4-13-16,-14 2-19 0,-3-2-20 15,-13 2-45-15,-3 2-19 0,5 11-43 16,4 6-14-1,13 9-15-15,9 8-4 0,6 2 2 0,6-4 6 32,15 1 13-32,4-4 7 0,9-6 9 15,0 0 2-15,-5-9 7 16,-2-3 2 0,-5-7 1-16,-1 3-2 0,-7 3-1 15,1 5-9-15,-3 13-2 16,-3 0 1-16,-1 16-4 15,0 5 3-15,-8 10 1 16,-7 4 1-16,-14 1 10 16,-7-2 14-16,-10-7 15 15,-3-7 4-15,-2-17 5 16,3-10-7-16,8-18-1 16,7-7 3-16,14-16-8 15,3-3-10-15,11-5-50 16,6 2-58-16</inkml:trace>
  <inkml:trace contextRef="#ctx0" brushRef="#br0" timeOffset="128831.95">19319 11872 409 0,'-9'-6'304'16,"-15"-4"46"-16,-9 2-114 15,-6 5-98-15,-1 3-39 16,3 4-53-16,7 3-22 16,8 5-28-16,6-1-9 15,18 4-2-15,7 5 2 16,19 5 10-16,7 4 3 16,0-1 7-16,-2-2-1 0,-12-6 2 15,-6 0 7-15,-15-2 20 16,-9-2 5-16,-14-2 8 15,-2-7-3 1,-5-5-54-16,-2-4-71 16</inkml:trace>
  <inkml:trace contextRef="#ctx0" brushRef="#br0" timeOffset="129034.63">19448 11906 650 0,'5'2'404'16,"10"5"-28"-16,-11 4-208 16,-5 7-40-16,1 8-52 0,-4 1-7 15,1 7-23-15,3 2-14 16,-1-5-16 0,-1-1 0-16,-2-11-106 15,0-8-93-15</inkml:trace>
  <inkml:trace contextRef="#ctx0" brushRef="#br0" timeOffset="129149.4">19434 11668 766 0,'0'-4'371'16,"3"-6"-157"-16,-3 3-72 0,-2 7-114 15,6 6-49-15</inkml:trace>
  <inkml:trace contextRef="#ctx0" brushRef="#br0" timeOffset="129445.95">19596 11968 753 0,'8'13'361'0,"6"13"-119"15,-3-1-41-15,-7-6-58 16,-4-3-19-16,0-6-48 15,-3-6-21-15,3-3-14 16,3-2-3-16,-3 0-5 16,0 0-3-16,8-14-21 15,26-38-8-15,-12 26-7 16,3 7-1-16,1 8 5 0,-2 6 5 16,-4 18 8-16,-7 3 4 15,-7 10 8-15,-3 0-2 16,-6 2-2-16,-1 2-2 15,-1-4-19-15,2-3-82 16</inkml:trace>
  <inkml:trace contextRef="#ctx0" brushRef="#br0" timeOffset="130089.03">20155 11840 748 0,'-15'-14'383'15,"-13"-8"-131"-15,3 13-117 16,-2 7-38-16,5 12-69 16,4 9-23-16,1 14-11 15,11 7-2-15,2 8 4 16,7-3 4-16,9-5 5 15,1-7 4-15,17-12 22 16,8-4 10-16,13-17 15 16,9-8 12-16,-3-14 14 15,-4-13 8-15,-19-23 15 16,-15-10-4-16,-29-15-18 16,-16-5-11-16,-15 7-24 0,-1 11-11 15,6 25-22-15,8 17-10 16,17 28-18-1,7 9-2-15,20 13 0 0,15 5 4 0,24 7-10 16,13 3-101 0</inkml:trace>
  <inkml:trace contextRef="#ctx0" brushRef="#br0" timeOffset="136460.97">20765 11873 678 0,'0'0'315'15,"5"3"-117"-15,8 1-63 16,18 2-60-16,12 2-10 0,8-1-26 15,4-2-17 1,1-2-67-16,-6-3-72 16</inkml:trace>
  <inkml:trace contextRef="#ctx0" brushRef="#br0" timeOffset="136625">20780 12030 489 0,'-2'7'301'16,"1"3"-30"-16,24-4-86 16,14-1-28-16,19-4-60 15,5-1-32-15,3 1-24 16,-3-1-94-16</inkml:trace>
  <inkml:trace contextRef="#ctx0" brushRef="#br0" timeOffset="137157.01">21426 11850 597 0,'10'11'319'16,"3"6"-77"-16,5 12-112 16,-3 5-21-16,-8 1-35 15,-6-2-16-15,-6-3-15 16,-3-5-6-16,-1-8-17 16,4-7-2-16,3-11 3 15,4-7-1-15,12-10 0 16,1-12-2-16,7-6-8 0,2-4-2 15,0-4 8 1,5 10 14-16,-1 15 15 16,-2 11 7-16,-5 16-1 15,-2 11-12-15,-9 10-12 16,-4 1-5-16,-7 0-9 0,-3-2-3 16,-3-6-1-16,0-6 0 15,4-6 0 1,1-6 1-16,7-14-1 0,6-2-1 0,7-11-4 15,5 0-1-15,3 3-2 16,-2 5-1-16,-1 12-1 16,-1 8-2-16,-7 13 2 15,-1 1 1-15,-6 9 2 16,-4-3 2-16,0-2 0 16,-4 0-2-1,0-8-94-15,-3-4-119 0</inkml:trace>
  <inkml:trace contextRef="#ctx0" brushRef="#br0" timeOffset="137693.01">22248 11996 589 0,'4'-5'282'0,"6"-5"-94"15,1-5-19-15,-9 2-19 16,0-6-7-16,-10-2-19 16,-8-1-17-16,-9-1-40 15,-4 4-20-15,-9 11-34 0,0 8-11 16,-1 14-14-16,2 8-1 16,8 9 1-16,8 4 2 15,18 0 5 1,7 1 2-16,19-8 2 0,7-8 1 15,12-10 2-15,3-8 1 16,0-8 4-16,-2-4 0 16,-9-11 3-1,-5-2 0-15,-12-3 0 16,-7 0-2-16,-5 10 24 16,-6 2 3-16,-5 14 0 0,-1 8 2 0,0 13-25 15,5 3-5-15,7 4-3 16,4 0-2-16,8 0-57 15,-2-2-86-15</inkml:trace>
  <inkml:trace contextRef="#ctx0" brushRef="#br0" timeOffset="137929.84">22502 12043 1041 0,'10'4'450'0,"16"6"-233"16,1 4-70-16,5 1-64 0,-2 0-19 16,-6-2-30-1,-2 2-13-15,-7-1-44 16,-4-2-62-16,-3-2-384 15</inkml:trace>
  <inkml:trace contextRef="#ctx0" brushRef="#br0" timeOffset="138073.81">22733 12012 854 0,'-8'0'461'0,"-10"1"-123"15,-1 13-87-15,-10 8-119 16,-2 6-35-16,-6 5-33 15,-2 0-23-15,5 3 12 0,2-3-91 16</inkml:trace>
  <inkml:trace contextRef="#ctx0" brushRef="#br1" timeOffset="140951.97">18707 11697 710 0,'-14'0'328'16,"-10"3"-123"-16,-24 19-63 15,-14 19-14-15,-30 34-23 16,-21 13-28-16,-23 25-42 15,-10 6-15-15,-2 3-8 16,20-4 4-16</inkml:trace>
  <inkml:trace contextRef="#ctx0" brushRef="#br1" timeOffset="141666.91">21999 11581 873 0,'-12'16'358'0,"-28"28"-203"16,-15 22-24-16,-32 44-16 15,-18 4-18-15,-5 12-35 16,-4-5-27-16</inkml:trace>
  <inkml:trace contextRef="#ctx0" brushRef="#br0" timeOffset="145324.57">1841 13364 601 0,'-6'0'286'0,"1"4"-105"0,8-2-53 16,31 1-43-16,17 1-16 15,23-1-24-15,19 2-15 16,12 1-18-1,1 3-3-15,-12 0-24 16,-15 0-74-16</inkml:trace>
  <inkml:trace contextRef="#ctx0" brushRef="#br0" timeOffset="145538.44">2002 13491 421 0,'-1'1'257'0,"1"1"-49"16,8 1-27-1,19-1-56-15,12 0-33 16,26-2-19-16,9 0-28 16,17-2-30-16,-1-2 0 0,-15 4-20 15,-7-4-81-15</inkml:trace>
  <inkml:trace contextRef="#ctx0" brushRef="#br0" timeOffset="145716.15">2506 13377 555 0,'8'-1'259'0,"12"3"-89"15,0 4-81-15,0 11-36 16,-2 4 6-16,-5 4-3 15,-3 3-7-15,-9-3-8 0,-5-3 1 16,-10-7-112-16,-2 0-170 16</inkml:trace>
  <inkml:trace contextRef="#ctx0" brushRef="#br0" timeOffset="145911.7">1957 13285 521 0,'-19'2'258'0,"-15"2"-95"0,4 13-58 16,6 3-4-16,6 15-13 15,7 5 2-15,11 5-7 16,14 1 3-16,21-3-9 16,8-11-8-1,17-5-16-15,-4-8 3 0,-1-8-239 16</inkml:trace>
  <inkml:trace contextRef="#ctx0" brushRef="#br0" timeOffset="146911.34">3383 13520 245 0,'7'-6'200'0,"7"-9"55"16,2-2-34-16,0-4-47 0,-5-4-11 16,-3-3-10-16,-8-4-10 15,-5 0-22 1,-8 6-10-16,-11 9-34 0,-8 7-16 16,-12 12-31-1,-1 6-17-15,7 11-25 0,8 5-11 16,14 5-5-16,9 1 1 15,12-2 7 1,10-4 6-16,11-9 14 0,5-5 2 0,5-7 8 16,-2-7 2-16,-3-3 2 15,-6-1-1 1,-9 3-7 0,-1-1-4-16,-7 10-13 0,3 7-8 0,1 4-7 31,-1 12 7-31,-3 5 13 0,2 2 4 0,-8 8 9 15,-2-3-2 1,-3 2 21 0,-17 2 5-16,-7-3 7 15,-5-4 2-15,-7-12-7 0,5-8 5 16,5-16 2-16,2-10-11 16,9-16-58-16,7-9-35 15,11-3-87-15,7-2-64 16</inkml:trace>
  <inkml:trace contextRef="#ctx0" brushRef="#br0" timeOffset="147255.84">3921 13308 957 0,'-16'-9'420'0,"-18"-4"-216"15,-8 5-66-15,3 8-74 0,4 4-31 16,14 12-42-16,9 2-14 16,16 7-11-16,9 5-1 15,16-1 11-15,8 4 9 16,3-5 19-16,2-2 11 15,-18-1 20-15,-9-8 14 16,-15-1 27-16,-13-2 3 16,-12-8-4-16,-6-3-10 15,-5-4-46-15,7-5-46 16,10-4-165-16,6-2-143 16</inkml:trace>
  <inkml:trace contextRef="#ctx0" brushRef="#br0" timeOffset="147404.1">3988 13365 642 0,'7'3'347'0,"5"8"-67"15,1 5-51-15,-6 7-80 0,0 6-28 16,-4-1-52 0,-3-1-21-16,0-1-27 0,-3-5-83 15</inkml:trace>
  <inkml:trace contextRef="#ctx0" brushRef="#br0" timeOffset="147553.28">3992 13104 1070 0,'0'-7'452'0,"-4"-1"-278"0,6 5-108 16,2 8-87-16,0 6-93 15</inkml:trace>
  <inkml:trace contextRef="#ctx0" brushRef="#br0" timeOffset="147793.9">4186 13432 906 0,'6'16'448'0,"6"21"-152"0,-5-6-65 16,-6-5-97-1,-1-5-35-15,-3-9-36 0,1-3-5 16,0-9-2-16,0-8-4 15,3-14-27-15,3-4-25 16,14-10-35 0,4 5-6-16,6 1 3 0,5 10 9 0,-6 12 9 15,-1 8-3-15,-6 20-1 16,-5 3 2-16,-5 10 11 16,-3 3 8-16,-7-5 11 15,-2-3-6-15</inkml:trace>
  <inkml:trace contextRef="#ctx0" brushRef="#br0" timeOffset="148168.62">4558 13537 834 0,'4'8'357'16,"4"7"-170"-16,8 6-14 0,6 0-11 15,1-5-13-15,6-2-27 16,-3-8-20 0,2-8-20-16,1-6-8 0,2-13-22 15,2-6-7-15,-11-16-17 16,-5-5-14-16,-15-17-29 15,-9-4-14-15,-25-4-9 16,-11 3 6-16,-21 9 18 16,-2 2 6-16,10 26 17 15,1 6 4-15,17 28 7 16,7 14 2-16,17 15-16 16,7 6-6-16,20 2-7 15,19 3-1-15,34-6 5 16,17-5-13-16</inkml:trace>
  <inkml:trace contextRef="#ctx0" brushRef="#br0" timeOffset="148577.15">5236 13338 889 0,'4'0'383'16,"12"1"-192"-16,8 1-63 15,18 1-57-15,6 2-20 16,1-1-31-16,2-1-9 15,-3 3-54-15,-8-5-82 16</inkml:trace>
  <inkml:trace contextRef="#ctx0" brushRef="#br0" timeOffset="148738.62">5290 13490 844 0,'11'3'401'0,"23"3"-177"16,6 0-26 0,10-4-73-16,-1 0-40 0,3 1-38 15,-1-6-23-15</inkml:trace>
  <inkml:trace contextRef="#ctx0" brushRef="#br0" timeOffset="149366.53">6205 13490 538 0,'6'-8'238'0,"5"-10"-82"15,-1-1-7-15,-7-7-5 16,-2 0-5-16,-7-2-15 0,-7-1-13 0,-13 9-16 16,-8 6-3-1,-15 14-25-15,0 9-14 16,8 13-25-16,6 7-15 0,18 6-23 15,13 5-5-15,10-3 4 16,11-4 5-16,16-5 9 16,5-8 6-1,8-12 9 1,5-3 3-16,-8-11 7 16,-5-5-5-16,-13-5-8 0,-10-9-5 0,-4 1-8 15,-7 0 3-15,-4 4 1 16,0 7 5-16,-6 10-10 15,2 7-6-15,0 10-8 16,4 6-6-16,10 9 6 16,1 0 5-16,10 2-6 15,3-2-66 1</inkml:trace>
  <inkml:trace contextRef="#ctx0" brushRef="#br0" timeOffset="149543.5">6500 13562 843 0,'6'5'407'0,"11"6"-131"16,3 1-105-16,8 3-67 16,0 2-30-16,-5 1-38 15,-2-2-13-15,-8-4-20 16,-5-2-48-16,-1-5-200 15</inkml:trace>
  <inkml:trace contextRef="#ctx0" brushRef="#br0" timeOffset="149681.01">6684 13531 825 0,'-12'0'523'16,"-8"4"-3"-16,-10 12-271 0,-4 5-59 15,-5 7-88-15,-1 7-31 16,6 2-45-16,6 2-57 15</inkml:trace>
  <inkml:trace contextRef="#ctx0" brushRef="#br0" timeOffset="152645.01">7496 13417 634 0,'10'4'281'16,"25"4"-117"-16,19 0-3 16,35 4-7-16,17 1-32 0,20-3-60 15,-2 1-18-15,-13-2-34 16,-14-3-47-16,-27-5-143 16,-16 0-128-16</inkml:trace>
  <inkml:trace contextRef="#ctx0" brushRef="#br0" timeOffset="153078.84">7597 13549 432 0,'-7'2'251'0,"-4"1"-15"0,6 2-122 15,14 2-35-15,10-5 4 16,29 0 18-16,13 2-6 16,19-3-34-16,14 5-10 15,1-2-23-15,0 3-5 16,-13 0-5-1,-14-1-18-15,-28-3-77 16,-7 1-80-16</inkml:trace>
  <inkml:trace contextRef="#ctx0" brushRef="#br0" timeOffset="153415.27">8219 13412 558 0,'7'-2'317'16,"13"-2"-29"-16,4 4-113 16,4 12-73-16,5 7-9 15,5 13-12-15,-1-2-15 0,-5 5-18 16,-12-7-11-16,-27-8-14 16,-13 2 1-16,-13-11-23 15,-6 0-56-15</inkml:trace>
  <inkml:trace contextRef="#ctx0" brushRef="#br0" timeOffset="153666.56">7589 13354 657 0,'-14'-1'340'15,"-22"3"-82"-15,-2 5-48 16,0 16-74-16,7 8-34 16,18 10-50-16,8 2-15 15,28-1-11-15,11-9-2 16,27-6-2-16,17-7-47 0</inkml:trace>
  <inkml:trace contextRef="#ctx0" brushRef="#br0" timeOffset="154374.84">9419 13591 437 0,'6'-4'254'0,"7"-8"-30"16,-1 0-23-16,-1 2-37 16,-5-7-8-16,-6-3-17 15,-5-3-15-15,-15-7-33 16,-8 1-20-16,-6 5-35 15,-5 6-15-15,4 18-28 0,2 8-9 16,-3 11-7-16,10 8-3 16,9 4 1-16,12 2 4 15,13 2 7-15,4-3 5 16,14-7 9-16,3-8 5 16,3-14 2-1,1-4 3-15,-11-8 1 0,1-5 0 16,-9-1 2-16,-3-2-2 15,-3 0-2-15,-8 4-1 16,0 8-8-16,-3 3-1 0,-1 10 2 16,0 8 1-16,3 5 3 15,3 1 0-15,11 0-1 16,8-7 8-16,10-1-122 16</inkml:trace>
  <inkml:trace contextRef="#ctx0" brushRef="#br0" timeOffset="154562.84">9650 13602 964 0,'9'6'402'16,"11"7"-239"-16,10 6-27 15,5 5-65-15,-5 0-18 16,-4 3-27-16,-11-2-19 15,-6-7-164 1</inkml:trace>
  <inkml:trace contextRef="#ctx0" brushRef="#br0" timeOffset="154703.81">9832 13591 1113 0,'-12'4'462'0,"-11"11"-268"16,-2 3-52-16,-14 9-75 15,1 7-18-15,-7-2-31 16,2 6 20-16,13-4-147 16</inkml:trace>
  <inkml:trace contextRef="#ctx0" brushRef="#br0" timeOffset="155060.68">10127 13395 1066 0,'7'0'429'0,"13"2"-258"16,6 1-51-16,19 3-53 16,2-3-13-16,5-1-34 15,4 1-4-15,-11-1-43 16,-3 0-54-16,-13-3-220 15</inkml:trace>
  <inkml:trace contextRef="#ctx0" brushRef="#br0" timeOffset="155251.37">10180 13545 696 0,'-3'1'351'0,"7"4"-79"16,10-1-42-16,20 3-53 16,11 0-19-16,14-3-60 0,6-2-23 0,-5-1-18 15,-1-1-57 1</inkml:trace>
  <inkml:trace contextRef="#ctx0" brushRef="#br0" timeOffset="156089.11">11120 13582 533 0,'6'-9'256'16,"4"-2"-88"-16,-1-8-88 0,1 4-11 16,-3-1-6-16,-3-5 5 15,-8-1-1-15,-4 0-5 0,-17 0-14 16,-6 8-11-16,-10 11-26 15,-2 4-9-15,3 13-10 16,4 4-6-16,14 8-4 16,8 0 2-16,14 1 5 15,9-7 5 1,13-3 7-16,5-6 4 16,8-7 3-16,4-3 0 0,1-5 0 15,-2-4-1-15,-8-4-3 16,-5 0 14-16,-9 4 19 15,-1 8 12-15,-6 13 19 16,3 3-4-16,-1 11-4 16,0 2-9-16,-4 8-15 15,-2 6-8-15,-7 1-11 16,-6 2 1-16,-8-2 28 16,-9-3 8-16,-11-9 12 0,-7-8 4 15,-8-14-16-15,1-10-4 16,4-20-14-16,6-9-6 15,19-16-51-15,7-2-34 16,24 0-93-16,13 4-63 0,20 9-212 16</inkml:trace>
  <inkml:trace contextRef="#ctx0" brushRef="#br0" timeOffset="156498.62">11694 13425 618 0,'0'-8'309'0,"-2"-6"-92"16,-9-1-25-1,-12-1-48-15,-9 5-19 0,-13 4-48 16,3 6-26-16,6 7-39 16,10 8-13-16,19 7-8 15,7 3 0 1,21 5 6 0,10-4 5-16,16 3 7 15,3-3 1-15,-10-4-1 16,-7-1 0-16,-17-9 8 15,-7 0 15-15,-14-4 23 16,-7-2 1-16,-21 1-6 16,-6 2-14-16,-1-1-23 15,-1 1-2-15,15-2-52 0,4-7-46 16,15-4-282 0</inkml:trace>
  <inkml:trace contextRef="#ctx0" brushRef="#br0" timeOffset="156658.49">11771 13409 779 0,'0'6'345'0,"2"10"-138"16,6 7-59-16,-5 6-38 16,5 2-18-16,-1 0-43 15,-1-4 9-15,5-3-193 16</inkml:trace>
  <inkml:trace contextRef="#ctx0" brushRef="#br0" timeOffset="156822.24">11760 13131 1276 0,'0'-2'467'0,"0"-2"-404"0,-3 6-45 15,3-2-114-15,0 0-164 16</inkml:trace>
  <inkml:trace contextRef="#ctx0" brushRef="#br0" timeOffset="157067.59">11952 13485 914 0,'10'16'429'0,"9"18"-184"15,-3-1-59-15,-9-9-83 16,-7-1-27-16,-3-8-21 15,-6-7-2-15,1-5 4 16,0-6-2-16,1-8-13 16,6-2-14-16,10-6-26 0,9-4-8 15,9 0-6 1,6-1-1-16,0 12-1 0,-3 6-1 16,-6 14 7-16,-8 9 8 15,-7 6 9 1,-5 2 5-16,0-1-1 0,-2-5-3 0,0-4-518 31</inkml:trace>
  <inkml:trace contextRef="#ctx0" brushRef="#br0" timeOffset="157509.41">12433 13472 680 0,'-12'0'393'0,"-6"5"-16"16,-1 11-257-16,7 6-28 15,11 8-18-15,11-1 0 0,18 2-11 16,6-3-6-16,15-5-16 16,-2-5-2-16,1-11 1 15,0-9 4-15,-15-16 5 16,-5-8-1-16,-12-13-6 16,-5-4-5-16,-11-15-11 15,-8-6-6-15,-18-9-9 16,-15-2-3-16,-20 13 0 15,0 10 0-15,1 27-16 16,10 13-8-16,20 22-13 16,9 9-2-16,23 12 10 15,17 2 6-15,27 3 9 16,13 1 4-16,13-2-43 16,1-5-56-16</inkml:trace>
  <inkml:trace contextRef="#ctx0" brushRef="#br0" timeOffset="158629.07">13623 13410 567 0,'5'6'273'16,"8"10"-89"-16,-5 7-31 0,-4 7-26 16,-1 2-15-1,-8-4-31-15,3-4-14 16,-5-10-30-16,3-8 1 16,8-8 2-16,3-11-1 0,9-15-5 15,2-2-9-15,2-3-18 16,2-1-4-16,0 15 4 15,1 1-1-15,-2 17 2 16,-4 6 3-16,-3 12-3 16,-4 5 0-16,-4 5 3 15,-5 4-1-15,-3-5 1 16,-5 2-32-16,-6-6-158 16</inkml:trace>
  <inkml:trace contextRef="#ctx0" brushRef="#br0" timeOffset="158794.51">13700 13089 1120 0,'-4'-6'457'0,"0"5"-328"0,4 8-58 15,2 12-79-15,7 12-13 16,2 8-38-16</inkml:trace>
  <inkml:trace contextRef="#ctx0" brushRef="#br0" timeOffset="159601.01">15263 13501 265 0,'5'-2'169'0,"3"-5"11"16,-1-3 6-16,-4-6 7 15,-3-3 1-15,-15-7-10 16,-6-4-16-16,-12 0-47 16,-10 1-25-16,3 13-49 15,-1 10-17-15,0 14-34 16,10 12-12-16,6 14-11 15,3 3-1-15,18 8 6 16,9-1 5-16,18-8 10 16,7-5 4-16,6-16 5 15,2-5 5-15,1-10 6 0,-1-6 3 16,-5-9 3-16,-5-7 1 16,-11-2 0-16,-6 0-2 15,-9 4-6-15,-5 4 1 16,-5 15 2-16,-5 2 0 0,4 14 1 15,5 7-3 1,6-2-6-16,12 4 0 16,8-7 3-16,7-1 3 0,6-2-133 15</inkml:trace>
  <inkml:trace contextRef="#ctx0" brushRef="#br0" timeOffset="160008.94">15511 13630 709 0,'1'-3'401'16,"5"3"-61"-16,3 0-131 0,11 11-113 0,2 6-21 16,4 4-28-1,-2 8-14-15,-2-3-18 16,0 0-52-16,0-2-235 0</inkml:trace>
  <inkml:trace contextRef="#ctx0" brushRef="#br0" timeOffset="160179.5">15735 13630 788 0,'-11'0'405'0,"-15"6"-103"16,-1 7-109-16,-5 9-88 0,3 7-32 0,-3 4-41 15,-3 4-12 1,4-3-20-16,-1-2-53 15</inkml:trace>
  <inkml:trace contextRef="#ctx0" brushRef="#br0" timeOffset="160812.79">15161 13192 854 0,'1'0'376'16,"4"-2"-228"-16,8 1-42 16,25 1-84-16,11 0-17 0,28 0 7 15,10 1 1-15,-10 0 0 16,-4 5 1 0,-28-3-38-16,-8 1-15 0,-18-2-1 15,-14-2-3-15,-9-3 33 16,-11-4 12-16,-1-5 3 15,1 1 2-15,5-3 4 16,5 2 9-16,1 2 15 16,5 5-3-16,3 3-3 15,-1 2-8-15,-3 0-11 16,0 0 6-16,8 1 10 0,5 15 8 16,24 34 12-16,-37-29 1 15,-6-2 1-15,-3 0-7 16,-1-3-43-16,-1-2-58 15</inkml:trace>
  <inkml:trace contextRef="#ctx0" brushRef="#br0" timeOffset="161156.07">16107 13410 908 0,'1'0'401'0,"11"0"-205"16,12 1-48-16,17 2-59 15,14 5-25-15,2-4-27 16,0 6-8-16,-11-2-1 0,-8-4-46 16,-13-1-146-16,-5-3-143 15</inkml:trace>
  <inkml:trace contextRef="#ctx0" brushRef="#br0" timeOffset="161347.94">16112 13559 532 0,'0'4'309'15,"4"5"-24"-15,8-3-42 16,15 1-62-16,9-1-23 15,14-2-47-15,6-1-23 16,3-1-33-16,-1 2-5 16,-10-4-115-16,-11 0-18 15</inkml:trace>
  <inkml:trace contextRef="#ctx0" brushRef="#br0" timeOffset="162082.75">17137 12909 631 0,'-19'12'286'0,"-29"26"-121"16,-3 17-25-16,5 30-50 15,2 13-12 1,24 17-34-16,15-3-14 0,24-15-9 15,15-18 1-15,13-30 2 16,4-12-70 0</inkml:trace>
  <inkml:trace contextRef="#ctx0" brushRef="#br0" timeOffset="162621.2">17539 13581 464 0,'0'-8'255'15,"5"-7"-18"-15,-2-3-67 16,-1-3-20-1,-1-1-2-15,-5-6-17 0,-7-1-21 16,-10 4-44-16,-1 5-23 16,-14 16-33-16,0 5-10 15,-2 16-10-15,1 5-5 16,18 6-6-16,12 3 0 16,19 0 7-16,13 0 7 15,14-9 9-15,2-3 4 16,-4-15-19-16,-2-3-1 15,-17-8 0-15,0-3 2 0,-7-1 22 16,-5 1 5-16,-5 3 11 16,-2-2 4-16,-1 7-22 15,2 2 4-15,2 13-11 16,5 7-1-16,2 12 21 16,-3 4 3-16,3 7 1 15,-6 1 0-15,-4-2 27 16,-3-3 14-16,-9-5 25 15,-8-8 5-15,-12-16-16 16,-8-9-15-16,-7-19-27 16,3-9 0-16,8-9-75 0,11 0-51 15,19-1-108 1,9 4-90-16</inkml:trace>
  <inkml:trace contextRef="#ctx0" brushRef="#br0" timeOffset="162956.66">17977 13341 936 0,'-10'-13'426'0,"-13"-10"-202"15,-4 6-63-15,-2 14-86 16,2 3-37-16,1 13-41 0,8 8-11 16,10 11-5-16,8 5 1 15,17 5 8-15,7 2 6 16,7-8 5 0,-1 0 4-16,-11-10 4 15,-7-5 2-15,-12-7 32 16,-6-1 12-16,-12-6 11 0,-7-6 3 15,-6-3-24-15,0-5-41 16,9-4-159 0</inkml:trace>
  <inkml:trace contextRef="#ctx0" brushRef="#br0" timeOffset="163132.56">18061 13400 972 0,'2'0'432'0,"3"4"-229"0,-3 7-48 16,1 13-92-16,-2 5-15 0,-1 5-16 15,-1 1-11-15,0 0 13 16,-1-3-68 0</inkml:trace>
  <inkml:trace contextRef="#ctx0" brushRef="#br0" timeOffset="163293.31">18164 13107 1140 0,'-3'-6'500'0,"-2"-8"-244"16,0 12-210-1,4 3-43-15,0 10-78 0,3 4-103 16</inkml:trace>
  <inkml:trace contextRef="#ctx0" brushRef="#br0" timeOffset="163553.31">18307 13477 971 0,'7'12'460'16,"2"7"-184"-16,-1 2-66 15,-7 0-84-15,-1-9-29 16,-5-2-40-16,2-2-13 15,3-3-23-15,1 0 2 16,10-7 1-16,2-8-2 0,8-9-7 16,1-4-10-16,5 4-11 15,-3 6-4-15,-5 7-3 16,1 6-2 0,-10 8 9-16,-2 6 5 0,-8 6 6 15,-1 6 5-15,-3 0-6 16,4 2 4-1,4-6-109-15</inkml:trace>
  <inkml:trace contextRef="#ctx0" brushRef="#br0" timeOffset="163941.22">18774 13406 973 0,'-6'9'440'0,"-2"8"-192"15,4 6-122-15,2 6-14 16,11-1-34-16,7-3-17 16,7-1-24-16,2-8-1 15,-1-6-1-15,0-8 3 16,-1-10 1-16,-2-6 0 0,-4-13-10 15,2-4-15-15,-11-18-18 16,-3-12-7-16,-20-9-10 16,-14-4 7-16,-23 3 11 15,-9 11 0-15,-1 15 6 16,6 16-5-16,12 26-14 16,10 12-2-16,19 20-6 15,13 4 5-15,32 11 14 16,10 0 5-16,28 2 1 0,2-2 4 15,-2-9-59-15,0-9-21 16</inkml:trace>
  <inkml:trace contextRef="#ctx0" brushRef="#br0" timeOffset="164430.07">19018 12967 841 0,'33'9'420'15,"22"8"-135"-15,15 25-132 0,1 12-25 16,-7 22-36 0,-11 8-14-16,-29 8-17 15,-15 0-8-15,-36-9-15 16,-14-10-6-16,-17-15-6 15,1-9-25-15</inkml:trace>
  <inkml:trace contextRef="#ctx0" brushRef="#br0" timeOffset="164771.78">19744 13354 1016 0,'0'1'602'0,"0"0"-76"15,-1-1-282-15,1 0-65 16,0 0-115-16,0 0-33 16,0 0-108-16,13-1 76 15</inkml:trace>
  <inkml:trace contextRef="#ctx0" brushRef="#br0" timeOffset="165122.77">20157 13264 925 0,'0'0'410'16,"0"3"-211"-16,0 8-47 16,-5 13-65-16,-1 9-10 15,-5 17-11-15,4 2-24 16,4 0-25-16,5-5-4 15,13-16 7 1,6-7 7-16,10-16 17 16,1-8 9-16,-3-8 8 15,-2-7-34-15,-12-8-112 16,-4 0-105-16</inkml:trace>
  <inkml:trace contextRef="#ctx0" brushRef="#br0" timeOffset="165321.09">20142 13138 1166 0,'5'-5'489'0,"3"-1"-297"16,-1 3-69-16,0 3-83 15,-3 0-24-15,-1 0-99 0</inkml:trace>
  <inkml:trace contextRef="#ctx0" brushRef="#br0" timeOffset="165843.87">19966 12898 811 0,'5'-1'336'0,"9"1"-195"0,15 1-41 0,25 4-28 16,17 2-11-16,20 1-19 16,-1 3-12-1,-19-4-60-15,-19 0-34 16,-25-7-18-16,-14-1-4 0,-14 1 13 15,-3-5 26-15,-14 2 14 16,3 0 1-16,-1-5 30 16,0-1 5-16,8-2 7 15,2-4 4-15,8 2-6 16,8 5-3-16,2 2 15 16,1 4 18-16,1 4 30 15,-4 3 19-15,5 12 17 16,-4 2-2-16,-6 10 16 15,5 1-2-15,-10-3-3 16,0-1-5-16,0-8-30 16,-5-3-10-16,-2-9-10 0,-7 1-20 15</inkml:trace>
  <inkml:trace contextRef="#ctx0" brushRef="#br0" timeOffset="179528.07">2269 14636 607 0,'0'1'320'0,"-8"3"-70"0,-7 0-46 16,-15 4-52-16,-10-2-36 15,-7-2-49-15,-2 2-19 16,2-5-22-16,3-1-5 15,7-6-9-15,5 0-6 16,16 2-10-16,6 1-18 0,16 8-16 16,7 3-6-16,20 9-1 15,4 3 10-15,7 6 19 16,-1 3 10 0,-8 9 6-16,-6 4 8 0,-17 14 1 15,-13 2 1-15,-24 1 3 16,-5 1-1-16,-5-15 3 15,7-6 3-15,5-16-2 16,5-10-1-16,13-9 3 16,4-6 1-16,19 0 13 15,5-3 8-15,10 5 1 16,5 0-6-16,2 5-13 0,-1 1-9 16,-2 2 0-1,-6 5-50-15</inkml:trace>
  <inkml:trace contextRef="#ctx0" brushRef="#br0" timeOffset="179856.02">2401 15040 592 0,'3'-2'274'0,"6"5"-109"16,2 0-32-16,-2 7-37 15,4 7-11-15,-2 2-24 16,2 9-15-16,-2-1-19 16,0-1-5-16,3-8 5 15,2-5 22-15,2-13 38 16,5-6 16-16,-3-12 23 15,3-6-13-15,-7-2-24 16,-5-1-12-16,-8 2-30 16,-4-1-9-16,-6-2-94 15,1-1-80-15</inkml:trace>
  <inkml:trace contextRef="#ctx0" brushRef="#br0" timeOffset="180127.03">2737 15040 695 0,'6'0'365'0,"4"0"-67"0,0 5-124 32,0 11-70-32,-2 0-17 0,1 10-37 15,2-2-15 1,1 0-18-16,3-3-1 0,4-12 12 0,4-7 27 15,-1-13 45 1,2-5 13-16,-1-13 13 0,-7 1-25 16,-2 3-43-1,-5 2-16-15,-8 5-103 0,0 1-85 0</inkml:trace>
  <inkml:trace contextRef="#ctx0" brushRef="#br0" timeOffset="180844.53">3351 15114 571 0,'-4'-6'287'0,"-7"-4"-87"16,-3-3-29-16,-6 2-41 15,-3 2-14-15,-2 7-34 16,-2 4-16-16,3 6-33 16,2 5-13-16,8 7-13 15,4 4-3-15,13 7-1 16,9 2 2-16,9-6 3 15,6-4 3-15,6-12 10 16,0-7 5-16,4-14-4 16,0-11-8-16,-6-12-13 0,-6-5-3 15,-7-4 2 1,-9 1 8-16,-5-5 23 0,2-3 17 16,1 1 23-1,3 2 18-15,1 16-1 0,3 9-19 16,-3 21-29-16,1 6-21 15,11 19-21-15,1 6-2 16,7 7 3-16,6 7 1 0,-5-7 0 16,-3 0 2-1,-2-8 1-15,-8-4 0 0,-4-7 3 16,-4-6 1-16,-7-8 17 16,-5-7 3-16,-8-1-3 15,-5-4-3-15,-11 4-23 16,-3 4-10-16,-7 9-8 15,1 5 0-15,3 5 9 16,4-2 5-16,12-4-70 16,7-6-48-16</inkml:trace>
  <inkml:trace contextRef="#ctx0" brushRef="#br0" timeOffset="181116.27">4007 14976 946 0,'-2'4'463'0,"4"9"-116"16,-5 10-215-16,4 6-38 16,4 6-32-16,-3-2-18 0,12 3-9 15,-5-2-51 1</inkml:trace>
  <inkml:trace contextRef="#ctx0" brushRef="#br0" timeOffset="181697.56">4218 14927 909 0,'0'1'385'16,"0"9"-205"-16,3 15-56 15,6 21-86-15,2 4 2 16,-2 6-21-16,-1-3-2 16,-6-8 0-16,-1-7 3 15,0-16 2-15,2-8 2 16,5-15-30-16,5-9-24 16,5-11-44-16,5-6-24 0,6-5 10 15,0-3 9-15,3 7 29 16,-4 1 18-16,-6 7 17 15,-3 5 11-15,-11 9 43 16,-2 2 22-16,-7 5 48 16,-6 5 21-16,-5 0-9 15,-5-3-13-15,2 2-41 16,5-1-25-16,5 1-31 16,7 4-10-16,3-1-11 15,4 6-2-15,2-1 5 16,1 2 2-16,4 2-20 15,-2-3-40-15,2 1-98 16,-1-6-85-16</inkml:trace>
  <inkml:trace contextRef="#ctx0" brushRef="#br0" timeOffset="181970.44">4863 15055 591 0,'11'-1'310'15,"7"2"-50"-15,-4 5-66 16,-2 9-59-16,-7 5-17 0,-5 5-34 15,-3-1-16-15,-20 3-7 16,-2-3-11 0,-12-4-16-16,-2-4-3 15,-2-8-16-15,2-5-18 0,4-9-24 16,4-5-5-16,14-9 5 16,0-3 10-16,17 1 5 15,10-1 11-15,7 9 12 0,6 4 10 16,6 10 17-1,0 9-7-15,2 11-9 0,1 2-4 16,-5 4-5-16,-1 2-2 16,-7-5-22-16,-6-2-62 15</inkml:trace>
  <inkml:trace contextRef="#ctx0" brushRef="#br0" timeOffset="182145.67">4747 14633 1286 0,'-4'-2'572'0,"-2"0"-320"15,3 8-114-15,8 18-112 16,5 5-31 0,14 12-108-16,5 4 162 15</inkml:trace>
  <inkml:trace contextRef="#ctx0" brushRef="#br0" timeOffset="182347.78">5392 15201 965 0,'12'8'473'16,"10"11"-160"-1,-3 4-101-15,-8 14-79 0,-7 2-30 16,-15 4-32-16,-7-1-13 16,-15-18 270-1</inkml:trace>
  <inkml:trace contextRef="#ctx0" brushRef="#br0" timeOffset="183264.2">7666 16197 581 0,'7'-15'326'0,"3"-12"-69"15,-6 2-48-15,-6-3-8 16,-11 2-34-16,-7 0-22 16,-12-1-48-16,-6-2-24 0,-11 7-39 15,-2 8-17-15,8 15-27 16,1 13-9-1,13 14-14-15,6 3-5 16,12 6-5-16,7 3 6 16,13 2 16-16,12-2 11 15,3-4 15-15,6-9 4 0,10-13 5 16,0-8 3 0,7-14 6-16,-1-8-1 15,-5-12-13-15,-6-4-8 16,-13-5-9-16,-4 3 0 0,-13 7 5 15,-5 3 16-15,-1 14 30 16,-3 6 4-16,-2 13 6 16,2 7-9-16,4 15-26 15,3 5-4-15,7 4-5 16,2 1-1-16,5-8-15 16,0-9-63-16</inkml:trace>
  <inkml:trace contextRef="#ctx0" brushRef="#br0" timeOffset="183814.5">7333 15647 834 0,'-4'-1'359'0,"2"1"-197"16,3 1-65-16,-1-1-31 16,6 2-5-16,24 7 5 15,70 17-1-15,-22-16-18 0,15-2-14 16,-7-4 1-16,-10-4-35 16,-24-4-28-1,-16-6-17-15,-21-5-39 16,-7 1 31-16,-14-2 22 0,-4 0 16 15,-12-2 26-15,0-1 10 16,3 0 6-16,3 7-1 0,12 7-26 16,3 4-10-16,9 10-9 15,4 1 2-15,7 7 22 16,3 3 11-16,-9 2 33 31,-1 0 19-31,-10 7 41 0,-2-3 12 16,-8 2-13-16,-6 1-14 0,-3-7-42 15,-2-5-1-15,6-10-52 16</inkml:trace>
  <inkml:trace contextRef="#ctx0" brushRef="#br0" timeOffset="184269.05">8330 16006 659 0,'1'0'335'0,"5"-1"-89"16,10 2-78-16,12-1-18 0,20 6-33 15,10-1-28-15,10 3-49 16,-4 1-11-16,-17-3-45 16,-13 3-62-16</inkml:trace>
  <inkml:trace contextRef="#ctx0" brushRef="#br0" timeOffset="184471.07">8360 16151 859 0,'3'3'409'0,"11"4"-127"0,10 1-70 16,20 2-28-16,6 0-35 15,11 1-59-15,0-2-24 16,-8-3-33-16,-5-2-9 16,-18-9-108-16</inkml:trace>
  <inkml:trace contextRef="#ctx0" brushRef="#br0" timeOffset="185231.79">9568 16042 739 0,'-5'-15'399'0,"-4"-11"-104"0,-15-4-93 15,-6 2-30-15,-13 3-56 16,1 4-23-16,0 16-45 16,-2 6-19-16,5 18-27 15,2 6-10-15,5 8-20 16,11 6-5-16,14 3 8 15,8 0 5-15,21-2 14 16,6-3 7-16,8-12 8 16,4-6 2-16,0-19 5 15,-1-9 4-15,2-13 3 16,-1-4 0-16,-8-2-2 16,-3-1-7-16,-10-2-11 15,-9-2-2-15,-9 8-7 0,-6 7-5 16,-10 14 4-1,0 12 1-15,-1 15 6 0,3 3 6 16,6 8 1-16,7-3 1 16,9-1-2-16,13 3-2 15,14-7-49-15,5-3-79 16</inkml:trace>
  <inkml:trace contextRef="#ctx0" brushRef="#br0" timeOffset="185486.55">9803 16126 757 0,'2'1'472'0,"0"6"35"16,0 1-284-16,9 14-123 15,1 4-20-15,6 3-32 0,10 5-13 16,-3-5-16 0,0-1 10-16,-3-6-127 0,-3-3-93 15</inkml:trace>
  <inkml:trace contextRef="#ctx0" brushRef="#br0" timeOffset="185638.57">9985 16161 1075 0,'-15'7'469'0,"-16"10"-242"16,-2 6-54-16,-1 7-77 15,-1 1-31 1,5 4-36-16,-1-3-29 16,6-5-176-16</inkml:trace>
  <inkml:trace contextRef="#ctx0" brushRef="#br0" timeOffset="185856.47">10306 16104 936 0,'-1'-3'591'15,"1"0"55"1,-1-2-370-16,1 5-158 0,0 0-45 16,0-1-122-1,0 1 4-15</inkml:trace>
  <inkml:trace contextRef="#ctx0" brushRef="#br0" timeOffset="186276.62">10736 15838 1044 0,'4'1'469'16,"-1"7"-213"-16,-1 17-122 0,-2 6-36 15,-5 12-22-15,2-1-14 16,-2 1-21-16,1-3-7 16,7-5-14-16,2-5-5 15,1-12-6-15,7-3 1 16,7-12 6-16,7-1-32 16,3-6-129-16,-2-4-157 15</inkml:trace>
  <inkml:trace contextRef="#ctx0" brushRef="#br0" timeOffset="186468.41">10721 15650 944 0,'-1'-2'526'0,"-3"1"-67"15,0-2-243-15,4 3-139 0,0 0-35 16,0 0-48 0,3 0-61-16</inkml:trace>
  <inkml:trace contextRef="#ctx0" brushRef="#br0" timeOffset="186842.8">10450 15355 740 0,'9'-1'369'0,"8"-4"-29"16,26 6-254-16,12 5-2 15,15 1-7-15,6 1-13 0,0 0-35 16,-1-2-6 0,-14-4-18-16,-9-2-24 0,-23-1-42 15,-13-3-6-15,-16-1 1 16,-5-2 23-16,-8-4 37 16,0 1 3-16,6 6 15 15,4 3 8-15,4 9 15 16,6 7 9-16,4 4 6 0,-1 7 3 15,-3 1-2-15,-5 0-6 16,-2-2-8 0,-3-3-17-16</inkml:trace>
  <inkml:trace contextRef="#ctx0" brushRef="#br0" timeOffset="187275.28">11395 15810 785 0,'3'-3'403'0,"1"-2"-144"16,0 10-65-16,-4 19-81 16,0 12-48-16,4 19-26 15,0 5-7-15,6-2-9 16,2-5-1-16,-4-12 2 16,2-4-19-16,-4-15-120 15,-3-6-119-15</inkml:trace>
  <inkml:trace contextRef="#ctx0" brushRef="#br0" timeOffset="187430.87">11218 16020 1194 0,'10'1'475'0,"15"-1"-311"16,14 0-35-16,23 0-35 15,12 0-26-15,11-1-35 16,-7-1-6-16,-17 3 173 15</inkml:trace>
  <inkml:trace contextRef="#ctx0" brushRef="#br0" timeOffset="188071.49">12487 16011 554 0,'4'-14'322'16,"2"-15"-62"-16,-7 2-71 15,-4-2-26-15,-14-3-28 0,-5 5-16 16,-14 3-31-16,-5 3-17 16,-5 14-39-16,-1 6-16 15,7 15-24-15,5 8-11 16,9 17-1-16,8 3 0 16,18 6 9-16,4-1 8 15,19-8 5-15,9-5 5 16,9-17 4-1,9-2 4-15,6-15 5 0,-3-6 4 0,-5-7 1 16,-7-11-2 0,-16 1-3-16,-7-2-2 0,-10 1-2 15,-6 1-1-15,-5 11 4 16,-2 8 0-16,-2 13 0 31,2 16-2-31,3 7-10 0,2 5-3 0,7 0-2 16,4 1 0-16,9-4-24 15,1-2-67-15</inkml:trace>
  <inkml:trace contextRef="#ctx0" brushRef="#br0" timeOffset="188431.77">12689 16155 745 0,'7'7'323'0,"4"9"-170"15,4-1-36-15,-2-4-47 16,3-5-8-16,4-8-11 16,0-4-5-16,3-7-8 15,-4-5-5-15,-3 1-6 16,-2-1 5-16,-6 1 13 15,-1 2 8-15,-4 7-10 16,0 6-10-16,1 9-17 16,-1 10-7-16,2 13 0 15,0 7 1-15,-3 14-2 16,-2 5-3-16,-16 9 15 16,-9-3 11-16,-11-8 22 0,-2-8 9 15,1-22 0-15,-1-11-1 16,5-18-11-16,4-10-53 15,14-19-168-15</inkml:trace>
  <inkml:trace contextRef="#ctx0" brushRef="#br0" timeOffset="188826.2">13241 16017 1015 0,'0'3'517'15,"0"1"-165"1,2 1-188-16,-2-5-39 0,0 0-77 15,3 0-28 1,21 2-150-16</inkml:trace>
  <inkml:trace contextRef="#ctx0" brushRef="#br0" timeOffset="189132.68">13869 15775 1191 0,'-1'-8'540'0,"-3"-5"-269"0,-1 3-99 15,-2 5-120-15,2 5-38 16,0 2-106-16,-2 4-88 16</inkml:trace>
  <inkml:trace contextRef="#ctx0" brushRef="#br0" timeOffset="189393.47">13832 15959 806 0,'-5'17'421'0,"-5"11"-117"0,9 12-152 15,4 10-41-15,2 10-61 16,3 9-10-16,-6 18 26 15,-6-1 7-15,-11-6 8 16,-3-10-7-16,-8-27-37 0,-4-12-2 16,5-19 4-1,-5-7 5-15,-3-13-1 16,6-8-18-16,2-12-80 16,4-8-52-16,13-17-191 15</inkml:trace>
  <inkml:trace contextRef="#ctx0" brushRef="#br0" timeOffset="189916.84">13620 15412 773 0,'-3'-2'409'16,"-2"1"-107"-16,9 1-156 0,-4-1-35 15,12 0-66-15,58-1-22 16,-7 0-7-16,5 2-1 16,7 4-1-16,-6-1-3 15,-19 2-2-15,-11-3 0 16,-21-2-16-16,-12 0-7 16,-12-4-6-16,-6-6 0 15,-7-6 17-15,2-3 4 16,-2-3 7-16,7-4-1 15,4 7-4-15,4 3-3 0,7 11-2 32,5 6-1-32,9 14 3 0,7 9 7 15,0 15 6-15,-1 7 12 16,-9 4 41-16,-9-6 17 16,-9-10 26-16,-5-9-2 15,-15-11-36-15,-3 1-6 16,-11-5-643-16</inkml:trace>
  <inkml:trace contextRef="#ctx0" brushRef="#br0" timeOffset="194836.22">14604 15925 658 0,'14'-2'356'15,"13"1"-89"-15,17-3-139 16,13 1-35-16,15 0-60 0,5-3-14 15,-3 4-43 1,-9-3-102-16</inkml:trace>
  <inkml:trace contextRef="#ctx0" brushRef="#br0" timeOffset="195065.54">14676 16059 904 0,'0'3'386'0,"7"0"-181"16,5 1-39-16,15-2-36 15,16 0 1-15,12 2-39 0,7-2-18 16,0 3-32-16,-5-4-16 15,-10-1-95-15</inkml:trace>
  <inkml:trace contextRef="#ctx0" brushRef="#br0" timeOffset="195944.4">15847 16038 510 0,'5'-10'271'0,"7"-10"-55"16,-4-3-44-16,-5 2-49 15,-3-2-19-15,-5 1-26 0,-3-2-7 16,-11-1-12-16,-5 1-4 16,-10 5-18-16,-2 5-10 15,-6 14-21-15,4 7-9 0,10 18-13 16,2 7-4-16,10 10 1 16,4 3 3-1,11-4 7 1,4-3 5-16,15-9 5 0,6-9 5 0,9-9 7 15,7-7 1-15,5-10 5 16,-3-3 1 0,-8-5 0-16,-6-1-1 0,-9 5-3 15,-9-3-2-15,-7 1-5 16,-3 5-3 0,-7 4-7-16,0 3-2 0,2 6-3 15,4 1 0-15,9 3 4 16,6 0 0-16,11 4 4 15,2-1 9 1,2 1-168-16</inkml:trace>
  <inkml:trace contextRef="#ctx0" brushRef="#br0" timeOffset="196190.94">16113 16087 1061 0,'3'4'415'0,"10"6"-283"16,2 3-50-16,8 6-39 15,2 3-12-15,2 1-17 16,-1 3 19-16,-3-3-130 0,-1-5-113 15</inkml:trace>
  <inkml:trace contextRef="#ctx0" brushRef="#br0" timeOffset="196348.34">16341 16098 881 0,'-16'5'476'0,"-12"6"-98"16,-6 5-197-16,-1 2-49 0,4 5-68 15,1 3-26 1,7 1-29-16,1 1 11 0,12-7-114 16,6-3-100-16</inkml:trace>
  <inkml:trace contextRef="#ctx0" brushRef="#br0" timeOffset="196648.57">16594 15993 1012 0,'1'-2'478'0,"7"4"-184"16,-4 0-183-16,3 4-42 16,1 1-71-16,-3-1-54 15</inkml:trace>
  <inkml:trace contextRef="#ctx0" brushRef="#br0" timeOffset="197071.38">17079 15708 799 0,'0'1'362'0,"1"5"-147"16,-1 12-101-1,0 9-30-15,0 14-5 0,0 8-10 16,1 3-15-16,7-1-3 16,0-10-19-16,7-9-8 15,3-11-6-15,-6-9 0 16,6-7 3-16,-6-4 10 15,0-4-84-15,-3-3-93 16</inkml:trace>
  <inkml:trace contextRef="#ctx0" brushRef="#br0" timeOffset="197279.71">17069 15525 806 0,'1'-3'353'16,"3"2"-177"0,6 2-77-16,-2 4-55 0,7 3-9 15,3-3-286-15</inkml:trace>
  <inkml:trace contextRef="#ctx0" brushRef="#br0" timeOffset="197712.17">16802 15237 957 0,'1'0'364'0,"9"-3"-243"16,7 1-22-16,19 2-20 0,14 0 0 16,15 3-29-16,2 1-15 15,3 1-16-15,-5 1-6 16,-4 1-5-16,-2-1 20 15,-13-4-71-15,-5 0-35 16,-12-4-41 0,-11-2-20-16,-12-8 73 0,-8-3 35 15,-13-1 52 1,-2 0 16-16,-3 1 27 0,3 2 7 16,8 7-4-1,5 2-25-15,10 9-31 16,7 7-8-16,6 9-4 15,1 6 9-15,-5 6 6 16,-5-1 1-16,-9-2 29 16,-2 0-74-16</inkml:trace>
  <inkml:trace contextRef="#ctx0" brushRef="#br0" timeOffset="198102.71">17864 15574 915 0,'-1'-1'429'16,"0"2"-153"-16,1 22-176 0,4 14-52 15,10 18-15-15,0 9-3 16,1 10-4-16,2-4 0 16,-5-6-6-16,0-11-3 15,-5-21-65-15,-7-12-74 16</inkml:trace>
  <inkml:trace contextRef="#ctx0" brushRef="#br0" timeOffset="198296.04">17652 15824 1123 0,'5'-2'473'0,"19"-3"-269"16,9 0-43-16,27 2-41 16,10 1-33-16,8 4-39 15,-9 1-16-15,-15 5-1 16,-6 0-57-16</inkml:trace>
  <inkml:trace contextRef="#ctx0" brushRef="#br0" timeOffset="198803.52">18815 15528 721 0,'-25'-5'398'16,"-20"-4"-18"-16,-1 16-295 0,2 12-46 16,9 15-40-16,8 10-14 15,13 11-10-15,13 6 6 16,21 10 18-1,18 1 9-15,26-12 31 0,12-12 19 16,9-28 17 0,-2-13 10-16,-7-17 9 15,-8-13 2-15,-23-23 12 16,-10-10 3-16,-33-11-8 0,-23 2-19 16,-28 5-31-16,-12-1-21 15,-13 12-35-15,4 10-18 16,7 17-120-16,9 12-73 15</inkml:trace>
  <inkml:trace contextRef="#ctx0" brushRef="#br0" timeOffset="199022.97">19013 15646 851 0,'-5'-3'422'0,"-5"3"-129"16,-3 0-85-16,-12 11-80 16,-5 6-27-16,-20 14-34 31,-10 8-19-31,-8 24-20 16,1 6-7-16,22-6-10 15,15-6-31-15,31-25-144 16</inkml:trace>
  <inkml:trace contextRef="#ctx0" brushRef="#br0" timeOffset="199377.56">19486 15709 1140 0,'0'-2'573'16,"0"-3"-189"-16,0 2-237 15,0 3-48-15,0 0-72 16,0 0-81-16</inkml:trace>
  <inkml:trace contextRef="#ctx0" brushRef="#br0" timeOffset="199799.04">19914 15655 982 0,'-4'-3'447'0,"3"0"-220"16,-1 1-100-16,1 2-94 15,0 0-39 1,-1 0-178-16</inkml:trace>
  <inkml:trace contextRef="#ctx0" brushRef="#br0" timeOffset="200066.97">19867 15835 860 0,'-4'23'366'0,"3"32"-217"16,6 10-20-16,0 1-48 0,6 0-19 16,-7 1-3-16,-7-5 3 15,-12-1-5 1,-7-4-3-16,-7-16-15 16,-2-9 1-16,-5-23 9 0,-3-13 4 15,0-23-5 1,2-9-16-16,16-15-88 15,10-5-52-15,18-3-178 16</inkml:trace>
  <inkml:trace contextRef="#ctx0" brushRef="#br0" timeOffset="200524.87">19605 15344 837 0,'3'-4'332'0,"11"2"-205"16,5 1-35-16,19 3-24 16,11 5-4-16,20 4-22 15,7 3-7-15,-4-1-17 16,-3-3-2-16,-14-5 6 16,-8-6-5-16,-15-6-38 15,-13-1-14-15,-16-7-24 16,-4 0 3-16,-10-1 35 15,0 1 10-15,4 5 11 16,1 2 8-16,5 8 6 16,1 5 10-16,1 9 26 15,4 5 0-15,-1 8 16 16,0 3 3-16,-5 2-13 16,-5-2-4-16,-2-6-19 15,1-4 25-15,1-6 106 0</inkml:trace>
  <inkml:trace contextRef="#ctx0" brushRef="#br0" timeOffset="201804.31">8458 17279 792 0,'3'-1'355'0,"13"2"-125"16,9 3-100-16,24 3-45 16,10 1-14-16,17 0-42 15,-3 2-9-15,-9-1-70 0,-5-2-140 16</inkml:trace>
  <inkml:trace contextRef="#ctx0" brushRef="#br0" timeOffset="202030.41">8522 17449 556 0,'-3'1'361'16,"-2"5"45"-1,5 0-180-15,15 3-71 0,8 2-16 16,28-3-24-16,12 3-18 16,7-5-33-16,3 1-15 15,-11-2 24-15</inkml:trace>
  <inkml:trace contextRef="#ctx0" brushRef="#br0" timeOffset="203092.56">9778 16842 749 0,'-12'1'409'0,"-15"3"-104"16,-20 30-117-16,-8 15-48 15,-14 33-62-15,6 13-17 16,28 20-40-16,20 1-4 15,39-12-1 1,23-11-4-16,26-33 3 16,11-17-32-16,0-25-177 0</inkml:trace>
  <inkml:trace contextRef="#ctx0" brushRef="#br0" timeOffset="203645.73">10315 17373 1167 0,'0'-8'51'0,"-2"-4"15"0,-1-11 53 16,-8 3-14-16,-12 0-6 15,-15 2-25-15,-11 9-13 0,-2 7-28 16,4 6-15-16,13 14-22 15,5 5-9 1,16 6-7-16,11 1 0 16,14-4 6-16,9-4 4 15,12-11-3-15,1-1-10 16,4-10-15-16,-3-6-3 16,-4-4 9-16,-6-5 13 0,-4 6 8 15,-4 8 4 1,-3 11 30-16,4 9 12 0,-5 19 30 15,0 4 6-15,-11 12-5 16,-5 0 10-16,-11 1 40 16,-8-2 7-16,-8-6-6 15,-7-7-17-15,-6-19-48 16,3-11-12-16,8-23-91 16,7-9-57-16,17-16-166 15</inkml:trace>
  <inkml:trace contextRef="#ctx0" brushRef="#br0" timeOffset="204067.88">10791 17250 914 0,'-8'-7'428'0,"-16"-3"-188"15,3 3-53-15,0 9-89 16,-1 8-33-16,12 4-42 16,3 4-9-16,12 10-11 15,9 4-3-15,8 7 3 16,1 0 1-16,0-2 0 16,-6-3 0-16,-9-7 1 15,-8 0 3-15,-14-13 8 16,-4-1 5-16,-9-15-20 15,0-4-21-15,-2-5-95 0,5-8-73 16</inkml:trace>
  <inkml:trace contextRef="#ctx0" brushRef="#br0" timeOffset="204269.43">10971 17296 665 0,'6'2'390'0,"3"2"-13"16,-2 8-121-16,-2 11-77 16,-3 5-35-16,-2 7-71 15,-2 4-15-15,-4-1-36 16,0-1-16-16,0-9-148 16,2-7-139-16</inkml:trace>
  <inkml:trace contextRef="#ctx0" brushRef="#br0" timeOffset="204386.46">10973 17027 1223 0,'-3'0'429'0,"-3"0"-407"16</inkml:trace>
  <inkml:trace contextRef="#ctx0" brushRef="#br0" timeOffset="204856.23">11253 17363 867 0,'5'0'415'15,"8"3"-154"-15,5 14-162 16,2 9-37-16,-6 13-27 16,-12 2 0-16,-5 1 3 15,-4-7 1-15,0-8-11 16,7-9-7-16,4-15 1 16,7-6 1-16,11-18 0 0,2-5 0 15,5-7-10-15,-1-2 7 16,1 5 18-16,-2 6 5 15,-4 18 15-15,-2 9-5 16,-10 23-12-16,-1 8-7 0,-5 6-11 16,-1-2-5-1,0-3-40-15</inkml:trace>
  <inkml:trace contextRef="#ctx0" brushRef="#br0" timeOffset="205307.84">11861 17418 751 0,'-13'4'384'16,"-13"10"-89"-1,0 8-95-15,18 11-70 0,0 3-27 16,15 0-41-16,12-5-15 16,6-9-11-16,17-8-3 15,11-14-10-15,3-7-2 16,5-17-2-16,-8-10-4 15,-14-14-2 1,-13-8-1-16,-26-5-6 16,-14-2 2-16,-36-1 2 0,-13 3-1 15,-15 0 12-15,3 12 5 16,20 16 10-16,15 11 1 16,25 19-24-16,15 3-7 0,24 10-15 15,12 3-1 1,32 6 4-16,14-2-51 15,12 1-500-15</inkml:trace>
  <inkml:trace contextRef="#ctx0" brushRef="#br0" timeOffset="205631.1">12304 16917 1070 0,'17'12'405'0,"26"19"-263"0,2 9-51 15,3 20 27-15,-1 7 15 16,-12 14 7-16,-12 9-16 16,-24 4-46-16,-14 1-19 15,-23-10-34-15,-7-9 0 16,-4-23-101-16,1-11 490 16</inkml:trace>
  <inkml:trace contextRef="#ctx0" brushRef="#br0" timeOffset="206063.76">13032 17492 1468 0,'0'0'556'0,"0"3"-429"16,0-2-43-16,0-1-75 15,0 0-65-15</inkml:trace>
  <inkml:trace contextRef="#ctx0" brushRef="#br0" timeOffset="206425.69">13577 17269 1095 0,'0'1'463'16,"-5"9"-249"-16,-4 8-59 16,-4 17-65-16,-2 11-18 15,7 8-35-15,4 0-8 16,15-14-12-16,8-5-2 16,10-20-3-16,0-10 0 0,-1-10-15 15,-3-9-38-15,-12-7-113 16,-1-1-85-16</inkml:trace>
  <inkml:trace contextRef="#ctx0" brushRef="#br0" timeOffset="206632.97">13429 17113 1010 0,'1'-1'448'0,"4"1"-190"0,7 1-196 16,6 5-21 0</inkml:trace>
  <inkml:trace contextRef="#ctx0" brushRef="#br0" timeOffset="207113.12">13284 16884 794 0,'-3'0'363'0,"6"2"-142"15,6 3-77-15,20 0-45 16,10 1-15-16,27 2-19 15,13 0-12-15,4 2-21 16,3 1-5-16,-15-1-13 16,-10 0-23-16,-14-6-46 15,-10-3-20-15,-21-3-34 0,-8-4 9 16,-13-5 40-16,-6-2 18 16,-4-2 30-16,1 0 15 15,5 4 22-15,4 1 8 16,3 9 24-16,5 4 12 15,4 10 17-15,1 6 16 16,-7 6 17-16,-2 4 0 16,-15-2-23-16,-6-6-20 15,-4-4-60-15,2-8-59 16</inkml:trace>
</inkml:ink>
</file>

<file path=ppt/ink/ink8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5-10-12T15:19:20.796"/>
    </inkml:context>
    <inkml:brush xml:id="br0">
      <inkml:brushProperty name="width" value="0.05292" units="cm"/>
      <inkml:brushProperty name="height" value="0.05292" units="cm"/>
      <inkml:brushProperty name="color" value="#FF0000"/>
    </inkml:brush>
  </inkml:definitions>
  <inkml:trace contextRef="#ctx0" brushRef="#br0">719 17735,'0'0</inkml:trace>
</inkml:ink>
</file>

<file path=ppt/ink/ink8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8T08:48:58.410"/>
    </inkml:context>
    <inkml:brush xml:id="br0">
      <inkml:brushProperty name="width" value="0.05292" units="cm"/>
      <inkml:brushProperty name="height" value="0.05292" units="cm"/>
      <inkml:brushProperty name="color" value="#FF0000"/>
    </inkml:brush>
  </inkml:definitions>
  <inkml:trace contextRef="#ctx0" brushRef="#br0">14453 2413 404 0,'-5'-12'225'16,"-6"-14"-50"-16,-8 2-39 0,-13 3-61 16,-10 4-29-16,-14 12-32 15,-3 11-10-15,-16 25-20 16,-1 16-9-16,-2 21-12 15,2 9-3-15,22 6 15 16,21-2 12 0,33 2 17-16,17-4 30 0,49-13 63 15,16-7 25-15,37-21 25 16,12-12 15-16,4-26 19 16,-12-13 9-16,-35-37 31 15,-27-20-13-15,-59-28-49 0,-18-15-32 16,-48-5-53-16,-25 2-22 15,-17 22-37-15,4 19-11 16,23 34-46-16,18 22-97 16</inkml:trace>
  <inkml:trace contextRef="#ctx0" brushRef="#br0" timeOffset="10911.25">15328 635 396 0,'-7'5'229'0,"-8"14"-17"0,-1 9-96 16,-3 30-64-16,0 19-16 15,-7 38-24-15,-3 31-10 16,-14 62 27-16,-24 45 7 0,-30 66 4 15,-18 13 0-15,-6 23-28 16,0-3-2 0,-1-3 0-16,10-2 8 15,10-22 45-15,25-29 5 0,31-41 4 16,9-21-7 0,10-45-167-16</inkml:trace>
  <inkml:trace contextRef="#ctx0" brushRef="#br0" timeOffset="12270.58">13174 3041 168 0,'27'14'132'0,"16"9"-6"16,37 3 23-16,15 5 12 15,46 4-19-15,29 7-16 0,54 21-57 16,37 11-34 0,57 13-36-16,29 4-8 0,63 9 55 15,15 6 63-15,52 18 36 16,19 8 3-16,29 7-8 16,21 7-51-16,10-1-17 15,8 1 2-15,6 16-39 16,-36-7-9-16,16 0-11 15,-16 5-4-15,-37-13-3 16,-2-6 0-16,-76-9-2 16,-30-10 0-16,-74-19-1 15,-25-10 0-15,-76-24 1 16,-32-16 1-16,-47-26 1 16,-28-12 1-16,-35-11 2 15,-20-8 0-15,-30-12-11 16,-13-4-10-16,-18-10-14 15,-10-1-10-15,-7 3 1 16,-4-1 4-16,-2 6 8 0,2 5 9 16,-3-1-44-1,2 2-17-15,-2-2-18 0,4-3 1 16,8 1 47-16,6 7 19 16,15 5 5-16,6 8-9 15,14 11-10-15,9 5-3 16,13 20 11-16,0 1 8 15,2 12 21-15,-6-3 23 0,-19-10 35 16,-17-5 22 0,-34-17 32-16,-21-6-15 0,-21-7-23 15,-8-1-20-15,3 4-195 0</inkml:trace>
  <inkml:trace contextRef="#ctx0" brushRef="#br0" timeOffset="12974.68">13645 3702 499 0,'1'-6'327'0,"4"-5"1"16,-9-6-55-16,-12 0-87 16,-5-1-34-16,-16 3-56 15,0 1-28-15,-8 13-51 16,-1 4-20-16,3 17-21 15,5 12-1-15,21 13 1 16,14 9 1-16,27 10-2 16,20-6 2-16,21-5 17 15,5-6 10-15,0-27 85 0,-6-9 38 16,-13-24 66-16,-8-15 17 16,-26-22-49-16,-11-5-34 15,-31-8-73-15,-11 2-24 16,-10 15-34-1,-3 7 6-15,15 20-129 0,1 10-86 16</inkml:trace>
  <inkml:trace contextRef="#ctx0" brushRef="#br0" timeOffset="13179.78">13766 3701 655 0,'-4'-5'438'0,"-12"-3"6"0,-8-1-162 16,-15 9-145-16,-5 4-46 16,-5 15-41-16,-8 7-21 15,4 11-14-15,1-1-3 16,16-1-6 0,14-2 4-16,14-10-317 0</inkml:trace>
  <inkml:trace contextRef="#ctx0" brushRef="#br0" timeOffset="53158.83">24448 6250 854 0,'1'0'389'0,"8"7"-160"16,5 5-84-16,10 23-69 15,5 8-15-15,-1 10-28 16,1 3-9-16,-5-6-7 16,-2-5 2-16,-6-10-49 15,-2-4-65-15</inkml:trace>
  <inkml:trace contextRef="#ctx0" brushRef="#br0" timeOffset="53385.11">24857 6343 1027 0,'-12'-8'444'15,"-24"-2"-235"-15,-7 10-69 0,-22 20-78 16,-12 12-23-16,-8 15-27 15,0 1-7-15,20-1-1 16,17-5-25-16,28-14-135 16,14-6-194-16</inkml:trace>
  <inkml:trace contextRef="#ctx0" brushRef="#br0" timeOffset="54300.67">15249 677 505 0,'7'-8'277'16,"5"-8"-43"-16,-8 3-25 15,-2 7-50-15,-8 4-25 16,-10 9-48-16,-2 5-27 15,-8 8-33-15,2 6-7 16,-1 9-12-16,-7 2-1 16,7 2-1-16,-1-3 2 15,10-11 1-15,9-7-3 16,6-15-2-16,8-5-2 0,9-16-1 16,7-5-1-16,8-10 1 15,-1-5 1 1,7-1 3-16,0 1 1 0,0 4 1 15,-6 5-1-15,-11 9 20 16,-9 6 12-16,-8 7 14 16,-3 7-4-16,-6 11-28 15,2 11-18-15,6 14-18 0,8 6 2 16,19 5 14 0,7 0-45-16,8-7-304 0</inkml:trace>
  <inkml:trace contextRef="#ctx0" brushRef="#br0" timeOffset="54774.73">15857 664 575 0,'-10'0'309'0,"-9"0"-57"0,-2 9-183 15,3 4-42-15,4 8-41 16,5 8-6-16,12 3 3 16,8 0 7-16,12-2 10 15,7-8 3-15,8-12 12 0,0-7 4 16,-1-15 10-16,-5-5 20 15,-11-7 12-15,1-3 8 16,-12 2 10-16,-3 2-16 16,-5 10-15-16,-5 4-17 0,-2 12-37 15,4 10-13 1,-1 15-14-16,4 13-4 16,5 18 11-16,-5 2 4 15,-2 2 30-15,-10-5 21 16,-26-15 43-16,-10-3 14 0,-20-13-4 15,1-9-1-15,8-13 2 16,11-7 0 0,26-16-23-1,15-2-21-15,20-1-110 0,11-1-114 0</inkml:trace>
  <inkml:trace contextRef="#ctx0" brushRef="#br0" timeOffset="158850.51">2230 9595 497 0,'-8'0'295'0,"-17"1"-43"0,-4 2-52 16,-13-2-96-16,-2 5-35 16,-6-3-42-16,-7 2-12 0,1-1-9 15,4 1-3-15,17 4-5 16,12-4-8-16,19 5-8 16,6-1 2-16,17 4 9 15,15 1 10-15,19-3 13 16,7 0 5-1,-2 0 2-15,-8 1-3 16,-24 6-4-16,-16 1-3 16,-20 8-5-16,-23 5-2 0,-19 6 1 15,-7 3-1-15,-6 2-2 16,10-3 0-16,20-9 9 16,15-5 1-16,25-9 17 15,16-6 15-15,32-2 0 16,11 0 0-16,15-6-14 15,0 2-14-15,-3-3-34 0,-2 0-61 16</inkml:trace>
  <inkml:trace contextRef="#ctx0" brushRef="#br0" timeOffset="159038.76">2269 9902 698 0,'29'1'292'0,"17"4"-164"0,12-3-74 15,2 3-16-15,-16-4-10 16,-2-1-37-16,-15-1-218 0</inkml:trace>
  <inkml:trace contextRef="#ctx0" brushRef="#br0" timeOffset="159174.29">2500 9932 624 0,'1'9'294'0,"0"13"-129"0,7 7-45 0,1-1-63 31,2-1-20-31,0 0-7 0,-4-6-58 0</inkml:trace>
  <inkml:trace contextRef="#ctx0" brushRef="#br0" timeOffset="159429.28">2692 9978 548 0,'5'8'293'16,"2"9"-71"-16,1 8-96 16,-2 0-27-16,-3-4-37 15,1-3-18-15,0-11-14 16,4-2 1-16,5-10-2 0,2-9 0 15,8-11-6-15,5 0-8 16,3-2-10-16,1 5 2 16,-5 16 25-16,-6 6 7 15,-8 19 18-15,-4 10 5 16,-4 6-20-16,-4 0-4 16,0 0-16-16,3-5-82 15</inkml:trace>
  <inkml:trace contextRef="#ctx0" brushRef="#br0" timeOffset="159942.73">3801 9958 611 0,'-22'-1'387'0,"-17"-1"2"15,-2 12-216 1,0 3-42-16,16 11-72 0,9 3-18 0,19-1-43 31,13 3-3-31,13-8 8 0,6-3 6 0,9-8 9 16,0-7 3 0,-6-9 11-16,-4-3 8 15,-17-11 11-15,-10-6 11 16,-15-13 11-16,-10-12 0 15,-13-17 2-15,-3-7-12 16,4-7-20-16,7 4-9 16,19 14-27-16,6 10-9 15,18 17-15-15,4 8 6 16,6 23-140-16</inkml:trace>
  <inkml:trace contextRef="#ctx0" brushRef="#br0" timeOffset="160100.44">3975 9879 642 0,'0'8'376'16,"0"5"-19"-16,4 10-203 0,3 8-36 16,1 2-55-16,0 4-21 15,2-2-29-15,-2-8 5 16,-1-5-107-16,3-1-112 15</inkml:trace>
  <inkml:trace contextRef="#ctx0" brushRef="#br0" timeOffset="160353.26">4350 10025 624 0,'5'8'334'16,"-3"6"-71"-16,-4 0-36 15,-12 6-72-15,-7-4-32 0,-9-2-52 16,-2-1-20-16,-3-10-18 16,3-3-5-16,7-11-34 15,4-6-16-15,5-6-12 0,4-2-3 16,15-1 16-16,5 7 14 16,17 7 28-16,5 9 18 15,8 12 29 1,3 8 4-16,1 12-12 15,-4 3-12-15,-11 1-17 0,-7-2-5 0,-6-4-99 16</inkml:trace>
  <inkml:trace contextRef="#ctx0" brushRef="#br0" timeOffset="160951.11">4669 9982 871 0,'-19'-6'427'15,"-17"-6"-168"-15,-1 6-133 16,8 6-42-16,7 12-72 16,11 11-7-16,14 7-13 15,2 0-2-15,17 0 14 16,3-5 2-16,9-7 12 0,3-8 6 15,-7-10 12-15,-4-5 7 16,-12-11 9-16,-7-6 2 16,-8-13-5-16,-7-10-11 15,-6-23-14-15,1-10-5 16,3-12-7-16,2-3 2 16,8 15-10-16,2 3-6 15,11 23-20-15,4 20-27 0,9 26-151 16,3 22-175-16</inkml:trace>
  <inkml:trace contextRef="#ctx0" brushRef="#br0" timeOffset="161265.11">4953 10086 747 0,'8'3'358'0,"11"5"-123"15,-2-5-57-15,9-4-63 16,-1-1-20-16,0-10-34 16,0 2-13-16,-9-9-11 15,-9-5-4-15,-14-5-19 16,-12-3-10-16,-17-6-15 0,4 8-8 16,-6 14-7-16,7 11-2 15,15 27-5-15,-6 11-1 16,15 12 0-16,7 4 4 15,4 1 23-15,9-1 7 16,4 0 20-16,-3-2 1 0,-5-6-3 16,3-4 1-16,-5-11-71 15,0-8-159-15</inkml:trace>
  <inkml:trace contextRef="#ctx0" brushRef="#br0" timeOffset="161706.87">5415 10055 754 0,'-7'-8'380'0,"-3"-8"-114"0,-12-3-49 16,-14 1-70-16,0 4-40 15,-11 11-58-15,8 6-25 16,8 12-29-16,11 6-6 16,17 1-3-16,6 0 2 15,19-1 8-15,7-6 4 16,9-4 8-16,1-3 11 0,-4-8-73 16,-3 0-66-16,-7-10-238 15,-2-5-110-15,-7-8 106 16,-4-5 132-16,-2-3 373 15,-6-4 166-15,0 3 71 16,-3 5-34-16,-1 14-95 16,1 12-66-16,1 20-103 15,4 14-34-15,1 12-46 16,5 5-2-16,-7 8 0 16,3 4 1-16,-3 4 3 15,-4 3 1-15,3-10-78 16,-7-7 13-16</inkml:trace>
  <inkml:trace contextRef="#ctx0" brushRef="#br0" timeOffset="162089.16">5601 10077 1067 0,'14'0'428'0,"7"-1"-225"0,7 2-185 16,4 4-9-16,-8-5-19 15,-5 1-52-15,-5 0-185 16,-3-2-109-16,-3-2-9 16,-5-3 102-16,3-5 310 15,-2 4 163-15,4 6 83 16,4 2-23-16,-3 14-69 16,-2-2-35-1,-1 2-33-15,-3 2-22 0,-1-5-51 16,0-1-15-16,1-9-9 15,4-2-1-15,5-10-3 16,2-2-4-16,1-3-16 16,-2-4-5-16,4 4-7 15,-6 5-2-15,1 8-16 16,-4 5-3-16,-8 9 1 16,2 4 2-16,1 5 14 0,0-2 4 15,3 4 13-15,-2-2-74 16,-3-7-445-16</inkml:trace>
  <inkml:trace contextRef="#ctx0" brushRef="#br0" timeOffset="162227.29">5881 9637 1444 0,'4'0'553'0,"-1"10"-402"15,5 9-86-15,-3 16-66 0,-2 9 0 16</inkml:trace>
  <inkml:trace contextRef="#ctx0" brushRef="#br0" timeOffset="162867.22">6883 9737 728 0,'-2'-3'381'0,"-3"3"-124"15,-3 9-114-15,-6 29-95 0,-2 14-27 16,-7 16 0-16,1 1-4 16,5-13-2-16,4-8 3 15,8-22 7-15,4-10 14 16,2-17 20-16,5-8 0 15,5-22-6-15,0-7-13 0,6-19-20 16,2-8-4 0,-3-8-2-16,-1-1-3 15,-1 17-8-15,-10 7-6 0,2 27-3 16,-1 11-8-16,1 18-8 16,0 15 1-16,6 19-3 15,1 13 6-15,12 19 13 16,11 5 4-16,2-7 4 15,6-5 4-15,-14-21-7 16,-6-14-53-16,-11-11-204 16</inkml:trace>
  <inkml:trace contextRef="#ctx0" brushRef="#br0" timeOffset="163014.16">6820 9967 703 0,'3'-6'373'15,"0"-2"-104"-15,24 8-123 0,3 1-49 16,21 7-57-16,10-1-16 16,11 1-46-16,6 2-141 15</inkml:trace>
  <inkml:trace contextRef="#ctx0" brushRef="#br0" timeOffset="163206.29">7269 9730 894 0,'-2'0'415'0,"2"4"-202"16,-1 8-58-16,4 23-116 15,3 9-13-15,5 19 1 16,2 2 0-16,-1-10 1 16,0-4 0-16,-7-19-3 15,2-8-11-15,-5-11-81 16,-1-8-74-16</inkml:trace>
  <inkml:trace contextRef="#ctx0" brushRef="#br0" timeOffset="163481.37">7255 9759 800 0,'21'-15'370'16,"18"-10"-157"-16,2 5-53 16,-3 14-60-16,-3 9-39 15,-2 10-53-15,-9 7-6 0,-21 2 1 16,-10 3 2-1,-14 4 9-15,-4 0 7 0,6-4-46 16,7-5-31-16,11-13-14 16,9-5-6-16,23-3 36 15,6 1 26-15,14 7-1 16,2 8 6-16,-13 9 32 16,-9 6 21-16,-29 1 57 15,-17 1 6-15,-28-5-11 16,-10-4-16-16,0-8-35 15,4-7-28-15,18-11-242 16</inkml:trace>
  <inkml:trace contextRef="#ctx0" brushRef="#br0" timeOffset="163661.78">8066 10088 1243 0,'-14'7'537'0,"-4"9"-291"16,-16-1-128-1,-2 5-37-15,5 1-91 0,0-1-86 16</inkml:trace>
  <inkml:trace contextRef="#ctx0" brushRef="#br0" timeOffset="164156.31">8502 9789 919 0,'-2'-2'433'0,"0"-2"-182"16,0 24-158-16,0 18-65 0,2 24-29 16,3 5 3-16,6-2 5 15,5-9 4 1,2-18-321-16</inkml:trace>
  <inkml:trace contextRef="#ctx0" brushRef="#br0" timeOffset="164441.61">8800 9945 764 0,'-13'-3'349'16,"-11"0"-159"-16,-3 3-63 15,5 23-70-15,-1-6-14 16,8 10-24-1,7 0-7-15,5-10-4 0,16 14 7 16,13-12 28 0,8 0 11-16,-3-12 12 15,-6-7 0-15,-10-7-7 16,-12-6-4-16,-8-1-16 16,-3 3-11-16,-16 0-7 0,-2 6-50 15,0-4-205-15</inkml:trace>
  <inkml:trace contextRef="#ctx0" brushRef="#br0" timeOffset="164590.04">8879 9934 1204 0,'9'9'461'0,"20"23"-314"16,4-1-51-16,13 13-35 15,3 1-9-15,-9 1-28 0,-2 2-11 16,-7-9-124-1,-1-3-62-15</inkml:trace>
  <inkml:trace contextRef="#ctx0" brushRef="#br0" timeOffset="164796.21">9222 9953 945 0,'-15'0'434'0,"-18"7"-209"0,-1 11-62 15,-7 16-102-15,-2 6-26 16,-3 7-22-16,-2 5-5 16,8 3-4-16,5 2 1 15,12-5 3-15,5-6-15 16,3-21-95 0,12-5-91-16</inkml:trace>
  <inkml:trace contextRef="#ctx0" brushRef="#br0" timeOffset="165098.73">9252 9894 859 0,'-2'0'384'15,"-5"2"-176"-15,3 11-122 16,3 7-34-16,1 6-32 16,3 3-7-16,6 1-1 15,2-1 1-15,5-5 5 16,3-2 1-16,3-8 5 16,0-5 4-16,2-8 9 15,1-3 2-15,1-9 0 16,-3-5-6-16,-11-6-84 15,-4-4-79-15,-14-10-340 0</inkml:trace>
  <inkml:trace contextRef="#ctx0" brushRef="#br0" timeOffset="165181.24">9330 9746 431 0,'0'-2'281'0,"-1"-3"-56"16,4 7-118-16,-3-2-51 15</inkml:trace>
  <inkml:trace contextRef="#ctx0" brushRef="#br0" timeOffset="165869.96">9784 9837 707 0,'-5'-8'384'16,"-15"-11"-80"-16,1 4-77 15,-17 4-105-15,-2 6-45 16,6 6-63-16,4 6-20 15,15 8-20-15,8 2-1 0,13 5 5 16,9 1 5-16,8-2 15 16,5-5 4-1,0-2 5-15,-2-3 1 0,-14-6-2 16,-8-1-3-16,-11 1-9 0,-11 1-4 0,-10 4 1 16,-1 1 1-16,-4 0 6 15,4 2-1-15,11 1-7 16,8 2-5-16,13 0 3 15,6-2 9 1,12-7 11 15,-11-4 11-31,-1 1 7 0,39 2-3 0,5-6 3 0,2-4-2 0,-22-15-3 16,-1 0-1-16,-8-10-4 16,-2-1 0-16,-10 3 8 15,-2 4 15-15,-9 12 22 31,-3 9 1-31,-2 12-13 16,-4 7-16-16,5 11-26 16,2 2-2-16,6 3-69 0</inkml:trace>
  <inkml:trace contextRef="#ctx0" brushRef="#br0" timeOffset="166425.18">10618 9956 646 0,'6'-1'323'0,"9"0"-94"0,3 5-91 16,9 10-66-16,-4 1-13 15,-5 8-22-15,-1 2-11 16,-16-6-11-16,-1-3 1 0,-7-9 9 16,-2-4 6-16,4-7 2 15,5-7-3-15,6-7-10 16,6-3-10-16,7 0-9 15,-2 1-5 1,4 6 25-16,1 5 10 0,2 15 24 16,-1 6 14-16,-7 14-8 15,-10 4-5-15,-8 1-18 0,-2 0-7 16,11 1-67 0,9-8-242-16</inkml:trace>
  <inkml:trace contextRef="#ctx0" brushRef="#br0" timeOffset="166979.44">11896 9922 727 0,'-11'-12'397'15,"-8"-8"-113"-15,-9 7-97 16,-7 5-44-16,0 14-92 15,4 9-39-15,2 17-33 16,7 6-7-16,14 1 5 16,4 2 4-16,19-6 13 15,5-4 7-15,9-10 19 16,3-7 9-16,1-12 18 0,-4-3 7 16,-9-8 8-1,-9-3-3-15,-20 1-15 0,-8-4-10 16,-13-2-21-16,0 4-7 15,3 1-45-15,7 0-71 16</inkml:trace>
  <inkml:trace contextRef="#ctx0" brushRef="#br0" timeOffset="167129.87">11898 9931 772 0,'9'3'386'0,"20"12"-102"16,9 11-108-16,17 9-87 15,3 5-23-15,-3 0-40 16,-11-3-8-16,-12-6-100 16,-4 1-88-16</inkml:trace>
  <inkml:trace contextRef="#ctx0" brushRef="#br0" timeOffset="167300.17">12220 9933 1000 0,'-14'6'441'16,"-27"11"-234"-16,-2 14-48 16,-8 13-88-16,-6 5-27 15,3 7-32-15,2 1-4 16,12 5 1-16,9-3-45 16,10-13-190-16</inkml:trace>
  <inkml:trace contextRef="#ctx0" brushRef="#br0" timeOffset="167703.01">12487 9912 537 0,'-9'-9'356'0,"-13"-8"48"16,-5 4-186-16,-1 11-97 16,0 4-35-16,3 7-58 0,5 4-17 15,12 2-21-15,6 1-3 16,14 1 3 0,6 1 5-16,10-4 9 0,4-5 4 15,-8-7-9 1,-7 0-7-16,-11-2-8 15,-7 0-3-15,-17 5 5 0,-5-3 3 0,-12 11 26 16,-1 1 6 0,12 1 7-1,5 4 1-15,18 0-12 16,4 2 2-16,16-1 11 16,6-3 7-16,9-6-1 0,-2-5-1 15,4-6-4-15,-5-2-45 16,-8-8-170-16</inkml:trace>
  <inkml:trace contextRef="#ctx0" brushRef="#br0" timeOffset="167806.49">12403 9734 948 0,'-6'-5'445'0,"-3"-3"-221"16,1 8-92-16,7 13-63 15,3 6-135-15</inkml:trace>
  <inkml:trace contextRef="#ctx0" brushRef="#br0" timeOffset="168131.94">12797 9902 1059 0,'-3'-8'425'0,"-18"-5"-284"0,3 6-51 16,-6 11-62-16,-6 11-20 16,10 11-24-16,-1 4-2 15,7 7-1-15,11-2 2 16,5-3 12-16,6-1 6 16,7-10 17-16,1-4 6 15,3-9 14-15,-11-7 11 16,-3-2 6-16,-5-8-2 15,-8-6-12-15,6 1-20 16,-8-7-93-16,0 3-57 16,8 2-211-16,-2-3-142 0</inkml:trace>
  <inkml:trace contextRef="#ctx0" brushRef="#br0" timeOffset="168371.25">12771 9984 491 0,'15'7'283'0,"13"8"-24"15,0 0-19-15,-7 3-40 16,-6 1-29-16,-7 1-61 15,-6-2-30-15,-4-7-42 16,-2 0-9-16,3-6-4 16,1-4-21-16,11-4-38 0,0-7-19 15,9-10-18-15,2-1 17 16,4-1 30-16,0 3 12 16,-3 10 6-1,1 5 6-15,-6 11 26 0,0 5 18 16,-7 9 25-16,-4 5 12 15,-2 5-6-15,-4 2-12 16,3-5 15-16,2 0-71 16</inkml:trace>
  <inkml:trace contextRef="#ctx0" brushRef="#br0" timeOffset="170740.09">1755 10896 815 0,'2'-1'372'0,"6"-1"-182"0,4 6-69 15,16 16-76-15,7 9-23 16,15 15-14-1,2 6-4-15,-6 3 10 0,-5-5-41 0</inkml:trace>
  <inkml:trace contextRef="#ctx0" brushRef="#br0" timeOffset="170948.67">2144 10914 863 0,'-12'1'385'0,"-9"5"-174"16,-2 13-121-16,-3 2-30 15,-9 12-29-15,-2 4-12 16,-5 2-14-16,-2 2-2 16,10 0 0-16,-3-7 9 15,13-4-96-15,9-4-142 0</inkml:trace>
  <inkml:trace contextRef="#ctx0" brushRef="#br0" timeOffset="171204.44">2197 11149 972 0,'0'2'418'0,"-5"7"-219"16,0 5-97-16,3 13-78 15,1 4 0-15,3 9-6 16,3 2-3-16,2 1-6 16,-2-5-1-16,2-12 2 0,1-6-13 15,-2-12-122 1,0-4-98-16</inkml:trace>
  <inkml:trace contextRef="#ctx0" brushRef="#br0" timeOffset="171471.11">2173 11219 737 0,'3'-18'342'15,"7"-13"-128"-15,10 6-38 16,5 10-62-16,6 6-21 0,5 9-44 16,-3 3-24-1,-8 4-16-15,-8 4 0 0,-19 3 2 16,-6 1 0-16,-13 0 4 15,1 0 0 1,8-7-2-16,2-3-4 0,14-3-9 16,5-1-2-16,12 1-9 15,8 2 2-15,7 5 1 16,2 6 1-16,-9 6 3 16,-14 3 4-16,-16 4 12 15,-13 2 3-15,-19-2 5 16,-3-4 0-16,-2-10-35 15,0-7-61-15</inkml:trace>
  <inkml:trace contextRef="#ctx0" brushRef="#br0" timeOffset="171691.43">2703 11070 934 0,'13'0'413'15,"11"1"-176"1,18 4-139-16,8 2-11 16,4-2-34-16,-1 3-20 0,-12-3-5 15,-4-5-44-15,-4 3-228 16</inkml:trace>
  <inkml:trace contextRef="#ctx0" brushRef="#br0" timeOffset="171862.97">2780 11202 914 0,'11'5'413'15,"23"5"-165"-15,11 2-40 0,9-3-48 16,5 0-37-16,-8-5-58 31,-3-1-87-31</inkml:trace>
  <inkml:trace contextRef="#ctx0" brushRef="#br0" timeOffset="172280.19">3393 11028 633 0,'7'-1'363'0,"12"6"-47"16,6 9-158-16,11 13-122 16,-1 12-10-16,8 11-9 15,2-3-1-15,-5 1 25 0,1-8-80 16</inkml:trace>
  <inkml:trace contextRef="#ctx0" brushRef="#br0" timeOffset="172447.16">3781 11020 1078 0,'-13'3'448'0,"-19"9"-262"15,-5 3-65-15,-8 15-66 16,-2 8-20-16,4 6-25 16,4 8-7-16,9 1-28 15,5 2-72-15</inkml:trace>
  <inkml:trace contextRef="#ctx0" brushRef="#br0" timeOffset="172787.41">3909 11412 965 0,'-7'8'393'15,"-5"5"-235"-15,1-3-42 16,5-6-35-16,4-3-11 16,2-8-24-16,0-6-7 0,9-10-14 15,0-7-9 1,7-5-8-16,-1-3 0 16,1 0-2-16,0 4-3 0,-4 9-5 15,1 9-2-15,-9 13-6 16,0 8-1-1,-2 17 2-15,-1 4 0 16,4 15 6-16,3 6 1 16,9-2 2-16,4 2 0 0,1-12 3 15,1-8 2 1,-5-12-75-16,-3-7-68 0</inkml:trace>
  <inkml:trace contextRef="#ctx0" brushRef="#br0" timeOffset="172922.91">3880 11367 1015 0,'10'0'392'15,"18"5"-279"1,5 0-54-16,10 1-29 0,5 6-15 16</inkml:trace>
  <inkml:trace contextRef="#ctx0" brushRef="#br0" timeOffset="173155.25">4480 11071 1297 0,'2'1'482'16,"3"13"-356"-16,3 4-52 15,7 17-22-15,-4 5-1 0,0 5-15 16,1 1-7 0,-2 1-6-16,1-8-6 15,-1-8-17-15,-4-9-51 0,-2-12-412 16</inkml:trace>
  <inkml:trace contextRef="#ctx0" brushRef="#br0" timeOffset="173300.7">4336 11178 1152 0,'15'5'451'0,"22"6"-287"0,13 2-37 15,20 0-6-15,4-2-27 16,2-2-47 0,-2 0-19-16</inkml:trace>
  <inkml:trace contextRef="#ctx0" brushRef="#br0" timeOffset="173900.4">5155 11139 708 0,'4'0'337'16,"7"2"-142"-16,1 5-83 15,-5 12-88-15,-1 1-11 0,-6 13-5 16,-2 4-1-16,2 4 1 15,2 4 4 1,12-5 12-16,4-3 8 0,9-15 19 16,9-4 5-16,2-17-1 15,4-7-3-15,-7-15-13 16,-6-10-4-16,-8-12-6 16,-6 0-4-16,-4-1-5 15,-5 5-2 1,-4 10-12-16,-2 6-5 0,-7 15-7 15,1 4-1-15,-3 13 2 16,3 9 4-16,6 9 0 16,5 7 1-16,8 6 0 15,3 2 1-15,10-1-103 0</inkml:trace>
  <inkml:trace contextRef="#ctx0" brushRef="#br0" timeOffset="174932.31">5720 11396 926 0,'-7'5'377'0,"-7"10"-236"0,-4 7-57 16,-2 5-53-16,3 8-8 0,2-2-11 31,5-4-4-31,10-6-1 0,0-9 2 0,7-14 14 16,4 0 3 0,5-15 4-16,0-6-1 15,2-8-10-15,-1-9 1 16,-7-2-1-16,-1 0-2 0,-3 7 9 31,-1 9 6-31,-3 14 4 0,1 10-3 16,4 11-17-16,5 10-10 15,9 13-9-15,2 2 1 0,4 4 2 16,0-7 2 0,-5-4 0-16,-5-6-9 15,-7-7-119-15,-2-6-156 0</inkml:trace>
  <inkml:trace contextRef="#ctx0" brushRef="#br0" timeOffset="175078.23">5659 11522 955 0,'11'0'403'16,"10"1"-199"-16,23-1-159 15,9-2-19-15,6-1-60 16,-4-5-375-16</inkml:trace>
  <inkml:trace contextRef="#ctx0" brushRef="#br0" timeOffset="175360.41">6097 10908 1173 0,'0'0'443'0,"0"13"-328"15,2 10-72-15,4 19-49 16,0 7 6-16,-5 5-1 16,-1 3 1-16,-1 6 2 15,1-4-2-15,9 0 2 16,6-6 1-16,12-16 4 15,8-5 2-15,5-17 7 16,1-6-6-16,-8-14-126 0</inkml:trace>
  <inkml:trace contextRef="#ctx0" brushRef="#br0" timeOffset="175517.43">5963 11117 1130 0,'13'6'474'0,"26"4"-266"16,13 2-14 0,32-1-59-16,2-4-31 0,-10-3-58 15,-5-4-80-15</inkml:trace>
  <inkml:trace contextRef="#ctx0" brushRef="#br0" timeOffset="176073.41">6876 11046 953 0,'4'-5'428'0,"0"5"-244"0,-2 10-57 15,-2 20-98-15,2 16-23 16,-1 13 4-16,2 7 0 16,4-4 0-16,-6-6 2 15,5-15-6-15,-1-10-69 0</inkml:trace>
  <inkml:trace contextRef="#ctx0" brushRef="#br0" timeOffset="176197.44">6758 11247 815 0,'10'0'387'0,"17"0"-135"16,6 4-97-16,21 4-94 15,10 1-11-15,10 3-67 16</inkml:trace>
  <inkml:trace contextRef="#ctx0" brushRef="#br0" timeOffset="176482.23">7477 11096 947 0,'-1'-24'410'0,"3"-32"-202"0,7-2-34 15,-3 7-47-15,3 10-9 16,-3 19-28-16,-4 8-24 16,-2 16-41-16,5 16-20 15,3 20-23-15,2 14 2 0,7 10 12 16,3-3 3-1,-1-6 1-15,5-5-17 0,-2-8-175 16</inkml:trace>
  <inkml:trace contextRef="#ctx0" brushRef="#br0" timeOffset="176655.78">7409 11315 930 0,'26'-5'364'0,"36"-2"-248"0,12 3-32 16,13 9-41-16,-7 4-11 15,-16 3-55-15,-9-1-133 16</inkml:trace>
  <inkml:trace contextRef="#ctx0" brushRef="#br0" timeOffset="176974.94">7502 11480 1096 0,'2'-3'449'0,"9"-4"-290"15,12 2-37-15,17 6-70 16,12 5-16-16,6 10-15 15,-5 4-4-15,-20 0-8 16,-14 0 1-16,-27-1 0 16,-13 0-2-16,-20 7 1 15,-5-3-2-15,0-1-1 16,4-3 0-16,16-7 2 16,10-5-4-16,16-5-4 15,10-1-1-15,19-1-3 16,9 0 1-16,13 2 2 15,2 0-5-15,1 2-156 16</inkml:trace>
  <inkml:trace contextRef="#ctx0" brushRef="#br0" timeOffset="177523.46">8278 11307 728 0,'3'-5'336'0,"7"-10"-127"16,-7-2-36-1,-1 9-27-15,1 1-15 0,-3-27-38 16,-4-2-14-16,-14-1-40 16,-9 20-18-16,-7 7-25 15,-7 5-11-15,0 15-13 16,-1 8 1-16,8 13 5 15,7 4 5-15,15 6 10 16,8-1 3-16,16-3 4 16,6-1 4-16,15-11 5 15,4-6 3-15,5-17 5 0,-1-6-1 16,-4-13 0-16,-1-2-2 16,-12-4-3-16,-5-1-3 15,-12 6-1-15,-6 3-2 16,0 7-1-16,-3 6-3 15,4 5-8-15,-1 4-2 16,-1-7-3-16,0 4 1 0,7 20 6 16,13 35 7-16,-9-31-119 15,2 2-341 1</inkml:trace>
  <inkml:trace contextRef="#ctx0" brushRef="#br0" timeOffset="177705.4">8483 11371 882 0,'9'2'405'0,"13"6"-176"16,5 5-99-16,5 9-84 0,0 3-14 16,-3 4-16-16,-5-3-3 15,-5-4-39-15,-6-7-85 16</inkml:trace>
  <inkml:trace contextRef="#ctx0" brushRef="#br0" timeOffset="177842.88">8738 11400 1152 0,'-12'3'495'16,"-18"6"-273"-16,-3 7-69 15,-4 5-86-15,0 3-26 0,5 1-30 16,2-5-24-1,10 0-495-15</inkml:trace>
  <inkml:trace contextRef="#ctx0" brushRef="#br0" timeOffset="178211.37">9023 10828 920 0,'1'-4'466'0,"1"3"-178"0,2 13-129 16,0 27-127-16,3 12-29 16,-3 12 5-16,-4 3 2 15,-4-1-2 1,0 2-1-16,4 0-1 0,5-3-2 16,13-16 2-16,6-8 1 15,10-15 3-15,6-12 11 16,0-10-94-16,-1-4-156 15</inkml:trace>
  <inkml:trace contextRef="#ctx0" brushRef="#br0" timeOffset="178382.54">8837 11103 930 0,'6'6'463'15,"5"1"-143"-15,29 3-173 16,14 3-23-16,22-3-64 16,6 1-19-16,-6-4-121 15</inkml:trace>
  <inkml:trace contextRef="#ctx0" brushRef="#br0" timeOffset="178703.85">9345 10768 746 0,'7'-5'350'15,"16"-2"-138"-15,4 6-47 0,11 6-66 16,1 7-24-16,-8 8-34 15,-11 1-5-15,-21 2 6 16,-14 1 1-16,-17 0-4 16,0 4-6-16,7-3-9 15,9-3 5-15,21-3 26 16,12-6 16-16,20 0 8 16,11-2-5-16,14-1-29 15,-3-6-16-15,-6 1-8 16,-12 0-64-16</inkml:trace>
  <inkml:trace contextRef="#ctx0" brushRef="#br0" timeOffset="-209598.08">10219 11140 741 0,'0'0'320'15,"6"0"-152"-15,15 1-43 16,26 3-55-16,18-1 5 0,29 0-21 15,5 0-11-15,-11-1-13 16,-8 2-7-16,-29 2-47 16,-11-4-45-16,-14 5-152 15,-7-1-163 1</inkml:trace>
  <inkml:trace contextRef="#ctx0" brushRef="#br0" timeOffset="-209373.91">10257 11264 301 0,'0'0'193'16,"6"4"16"0,10 0-26-16,22 0-47 0,12 3-12 15,23 1-38-15,11 0-14 16,3 0-20-16,-4-2-8 15,-15-6-13-15,-10-3 1 16,-13-7-105 0,-9-2-109-16</inkml:trace>
  <inkml:trace contextRef="#ctx0" brushRef="#br0" timeOffset="-209170.93">10857 11096 829 0,'13'2'365'0,"17"4"-173"16,2 6-23-16,-3 4-45 15,-3 3-30-15,-12 1-50 16,-7 2-16-16,-14 5-15 16,-7-1 4-16,-9 2-116 15,-6-2-171 1</inkml:trace>
  <inkml:trace contextRef="#ctx0" brushRef="#br0" timeOffset="-208863.67">10357 11088 760 0,'-19'0'368'0,"-11"4"-135"15,-1 7-102-15,6 5-34 0,10 7-47 16,3 3-17-16,14 6-11 15,7-2 12-15,15 0 2 16,13-2-4 0,18-11 1-16,11-3-78 0</inkml:trace>
  <inkml:trace contextRef="#ctx0" brushRef="#br0" timeOffset="-208141.28">11748 11255 506 0,'6'-3'270'0,"8"-2"-41"15,-1-2-27-15,-2 1-42 16,-1-4-14-16,-3 1-37 16,-1 1-12-16,-5-2-10 15,-1-1-9-15,-14 2-22 16,-7-5-11-16,-10 2-26 16,-4-1-11-16,-3 7-13 0,0 5-6 15,2 8-7-15,4 4-3 16,8 8-8-16,8 4-6 15,16 8 1-15,7 1 6 16,16-2 16 0,8-3 10-16,7-9 9 0,4-6 4 15,-6-12 8 1,-3-9 3-16,-4-16 4 16,-5-6 0-16,-1-11-3 15,-1-7-2-15,-6-7-5 16,-6-7-1-16,-10-9-2 15,-4-4 1-15,-6 8-4 0,-1 9 3 16,1 28-3 0,2 12-12-16,3 22-31 0,1 9-9 15,1 21-7-15,3 12 9 0,8 21 23 16,6 8 5 0,6 6 5-16,-2-4 3 15,-4-15 5-15,0-5 4 16,-5-13 1-16,-2-5 1 15,-1-13 4-15,-2-6 3 16,0-13-105-16</inkml:trace>
  <inkml:trace contextRef="#ctx0" brushRef="#br0" timeOffset="-207260.75">12300 11109 381 0,'-1'0'243'16,"1"1"2"-16,6 0-38 15,-6-1-41 1,10 0-2-16,54 5-14 0,-16-3-16 0,12-1-51 16,2-1-20-1,-8-1-32-15,-10-3-7 16,-16-2-19-16,-3 6-33 0,-9 2-103 15,-9-1-73-15,-7 2-208 16</inkml:trace>
  <inkml:trace contextRef="#ctx0" brushRef="#br0" timeOffset="-206979.39">12369 11220 694 0,'9'2'341'0,"11"3"-107"16,7-2-14-16,15 2-39 0,7-2-16 15,7-3-30 1,0-2-19-16,-9-5-40 0,1-1-19 0,-8-1-30 15,-6 1-5-15,-7 0-6 16,-12 2 10-16,-11 6-119 16,-3 1-71-16</inkml:trace>
  <inkml:trace contextRef="#ctx0" brushRef="#br0" timeOffset="-205036.75">13409 10990 709 0,'-17'-7'376'16,"-11"-10"-91"-16,-6 6-106 15,0 6-41-15,2 5-63 0,3 11-42 16,5 9-27-16,6 4-8 16,4 10-4-16,7-1 1 15,14 7 1-15,7 1 5 16,17-3 19-16,9-4 13 15,20-13 25 1,8-13 12-16,5-16 22 0,-8-8 7 16,-13-17 4-16,-14-4-4 15,-22-4-12-15,-9 0-16 16,-25-3-30-16,-13 4-14 0,-21 3-27 16,-3 6-9-1,4 17-42-15,6 4-50 0,18 10-145 16,8 9-120-16</inkml:trace>
  <inkml:trace contextRef="#ctx0" brushRef="#br0" timeOffset="-204805.32">13506 10961 949 0,'-3'-4'464'16,"-8"-1"-169"-1,-1 3-86-15,-8 13-105 0,-4 8-44 0,-7 16-48 16,0 5-8 0,-6 11-3-16,7 4 13 15,9 1-148-15</inkml:trace>
  <inkml:trace contextRef="#ctx0" brushRef="#br0" timeOffset="-202959.5">14106 10976 873 0,'1'-4'444'0,"-1"-3"-158"16,3 6-148-16,2 3-50 15,-3 7-68-15,4 10-12 0,-6 5 1 16,8 13 3-1,1 4 0-15,-1-1 0 16,5 1-5-16,-5-9 1 16,-6-4 5-1,5-5-42-15,4-11-133 16,-6-10-154-16</inkml:trace>
  <inkml:trace contextRef="#ctx0" brushRef="#br0" timeOffset="-202797.18">13930 11107 569 0,'-3'0'295'16,"0"-3"-80"-16,6 1-16 15,-3 2-14-15,23 0-13 16,60 5-15-16,-24-5-16 0,7 0-43 16,-3 0-26-16,-13 0-36 15,-1 7-29-15</inkml:trace>
  <inkml:trace contextRef="#ctx0" brushRef="#br0" timeOffset="-197194.22">14853 10974 633 0,'-15'-7'366'0,"-9"-4"-60"16,-9 7-144-16,1 4-57 15,3 19-74-15,5 6-27 16,12 15-22-16,10 5-3 16,16 4 10-1,17-1 5-15,23-6 6 0,13-7 17 16,18-17 21-16,-6-12 0 15,-16-21 72-15,-11-12 11 16,-32-12 17 0,-12-8 11-16,-22-8-61 15,-13-3-23-15,-16 0-39 0,-8 3-13 16,1 15-22 0,2 13-29-16,16 20-129 0,6 10-93 15</inkml:trace>
  <inkml:trace contextRef="#ctx0" brushRef="#br0" timeOffset="-196987.7">15114 10988 824 0,'-10'-6'425'0,"-12"2"-120"0,-2 4-93 16,-12 10-109-16,-5 7-44 0,-11 13-51 31,-2 3-8-31,4 6-1 16,11 0-17-16,22-6-133 0,11-5-124 15</inkml:trace>
  <inkml:trace contextRef="#ctx0" brushRef="#br0" timeOffset="-196759.65">15352 11145 1258 0,'-4'0'541'0,"-2"-1"-306"0,-3 3-88 15,4 3-102-15,2 1-16 16,6 3-165-16</inkml:trace>
  <inkml:trace contextRef="#ctx0" brushRef="#br0" timeOffset="-196454.3">15730 10819 1120 0,'-3'8'447'0,"-5"9"-264"16,-1 24-116-16,-2 9-17 15,-1 10-12-15,3 3-11 16,5-4-14-16,2 0-2 15,7-12-5-15,5-5 1 16,11-17 2-16,8-8 4 16,10-10 11-16,2-7 2 15,-5-6 11-15,-4-3-40 16,-15-6-116-16,-3 0-164 16</inkml:trace>
  <inkml:trace contextRef="#ctx0" brushRef="#br0" timeOffset="-196299.79">15591 11025 1023 0,'2'0'516'0,"9"1"-153"15,16 4-70-15,22 0-103 16,10-2-21-16,8 0-52 0,-6 1-41 16,-13-4-39-1,-10 1-74-15</inkml:trace>
  <inkml:trace contextRef="#ctx0" brushRef="#br0" timeOffset="-192226.92">16467 10980 454 0,'1'-2'288'0,"0"3"-17"16,3 10-146-16,-4 22-99 15,0 7-18-15,0 13 5 0,1 2-4 0,4-4 5 32,4-4 4-32,3-13-94 0,2-8-187 15</inkml:trace>
  <inkml:trace contextRef="#ctx0" brushRef="#br0" timeOffset="-192079.85">16268 11132 491 0,'0'0'266'0,"6"2"-13"16,10 3-46-16,26 1-67 15,11-2-1-15,15 2-57 16,7 0-26-16,-5-5-15 16,1 1-73-16</inkml:trace>
  <inkml:trace contextRef="#ctx0" brushRef="#br0" timeOffset="-191776.72">17075 11023 718 0,'-3'-28'390'0,"2"-21"-89"0,2-12-118 16,7 4-34-16,4 6-50 16,-5 10-11-16,-1 19-14 15,-6 8-9-15,-2 14-52 16,1 8-19-16,-2 23-34 16,3 16-3-16,8 25 34 15,1 4 6-15,7-4 5 0,5-8 5 16,-1-15-52-16,6-8-83 15</inkml:trace>
  <inkml:trace contextRef="#ctx0" brushRef="#br0" timeOffset="-191550.16">16933 11260 760 0,'15'-1'372'15,"17"-4"-105"-15,7 1-83 0,23-1-63 16,0-1-30-16,7 3-48 16,1 1-17-16,-13 3-72 15,-6 2-75-15</inkml:trace>
  <inkml:trace contextRef="#ctx0" brushRef="#br0" timeOffset="-191241.95">17009 11428 802 0,'4'-3'349'0,"16"-4"-175"15,6 0-79 1,29 5-72-16,7 3-5 0,-6 10-15 16,-3 3-4-16,-30 7-11 15,-16 6 0-15,-22 4 3 16,-16 3 4 0,-16 3 10-16,-4-2 2 0,10-10 20 15,8-4 11-15,20-8 33 16,4-5 24-16,13-3 26 15,3 0 2-15,15 0-30 16,8-3-24-16,10 1-43 16,5 1-11-16,2-4-129 15</inkml:trace>
  <inkml:trace contextRef="#ctx0" brushRef="#br0" timeOffset="-190353.09">18015 11291 550 0,'2'-6'328'0,"5"-4"-57"16,-6-4-73-16,3 2-26 15,-6-8-48-15,-9 0-19 0,0 0-38 16,-9-2-17 0,-5 7-38-16,-1 4-19 0,-8 11-26 15,-3 4-3-15,2 12 1 16,4 6 8-16,14 3 9 16,9 6 3-16,14-4 6 15,9-2 4-15,13-12 6 16,5-4 2-16,6-9 6 15,-3-3 2-15,-8-9 2 16,-5-4 0-16,-11-2 1 16,1-2-2-16,-2 7-5 15,1 4-3-15,-3 9-17 16,-4 3-5-16,-2 16-1 16,-2 7-2-16,6 22 10 15,-1 7 2-15,-5 6 4 0,-1-1 4 16,-12-14 7-16,-6-9 3 15,-12-12 6-15,-5-7 2 16,-7-12 9-16,4-6 4 16,1-12 4-16,5-11 0 15,12-10-46-15,11-6-37 0,19-8-192 16</inkml:trace>
  <inkml:trace contextRef="#ctx0" brushRef="#br0" timeOffset="-189242.75">18564 11133 594 0,'-1'-3'307'0,"-9"-5"-87"0,-3-2-48 16,-12 4-64 0,-3-1-28-16,-2 3-38 15,1 7-18-15,5 2-30 16,7 4-10-16,9 9-7 16,4-1-1-16,11 11 8 15,2 2 8-15,7 2 21 16,2 3 6-16,-5-4 7 15,-2-5 0-15,-10-5-2 16,-4-6 2-16,-14-9-26 16,-4-6-34-16,-7-8-168 15</inkml:trace>
  <inkml:trace contextRef="#ctx0" brushRef="#br0" timeOffset="-189016.59">18619 11176 651 0,'0'-5'367'16,"0"2"-61"-16,-3-1-113 0,3 4-104 16,-1 0-37-16,1 22-43 15,2 43 4-15,0-22-2 16,4-3 1-16,0-9-49 15,4-3-69-15</inkml:trace>
  <inkml:trace contextRef="#ctx0" brushRef="#br0" timeOffset="-188884.96">18671 10910 1215 0,'-1'-4'435'0,"1"1"-394"0,2 4-42 16,-2-1-196-16</inkml:trace>
  <inkml:trace contextRef="#ctx0" brushRef="#br0" timeOffset="-188634.75">18786 11269 645 0,'-2'15'356'16,"-3"13"-79"-16,-2-6-112 15,3-6-38-15,4-6-48 16,4-4-10-16,8-10-13 16,2-7-3-16,8-10-9 15,0-3-13-15,5-1-19 16,3 2-5-16,-4 8-19 16,0 6 11-16,-6 10 1 15,-8 7 1-15,0 11 13 16,-7 8-12-16,-4 6 5 0,2 4 2 15,3 0-52 1,1-6-166-16</inkml:trace>
  <inkml:trace contextRef="#ctx0" brushRef="#br0" timeOffset="-188128.73">19294 11186 752 0,'-17'-14'401'0,"-13"-9"-119"15,-3 11-134-15,1 7-56 16,3 12-79-16,6 10-18 0,9 14-2 16,8 4 5-16,17 9 11 15,7 2 3-15,13-3 17 31,4-4 12-31,11-15 18 0,5-9 6 0,1-18-3 16,-3-10-7-16,-14-19-2 16,-9-3-1-16,-13-16-5 15,-12-9-5-15,-15-5-14 16,-9-8-8-16,-18-4-13 16,-8 6-7-1,-1 15-14-15,5 14-7 0,15 30-25 16,12 13-1-16,25 20 7 15,14 7 6-15,26 15 32 16,14 2-73-16</inkml:trace>
  <inkml:trace contextRef="#ctx0" brushRef="#br0" timeOffset="-187571.31">19946 10981 643 0,'8'-16'357'0,"4"-16"-39"16,2 7-64-16,-4 19-115 15,-1 9-28-15,-4 22-66 16,-8 11-25-1,-18 6 4-15,9 14 0 16,2 11-5-16,-1-1-2 0,26 12-5 16,-8-12 0-16,12-17 2 15,7-8 5-15,8-22-26 16,-2-14-28-16,-4-17-114 16,-5-6-146-16</inkml:trace>
  <inkml:trace contextRef="#ctx0" brushRef="#br0" timeOffset="-187414.57">19871 11193 745 0,'0'0'402'0,"6"0"-126"32,9 1-72-32,18 7-121 0,10-2-27 0,20 3-11 15,7 1-12 1,6-6-80-16</inkml:trace>
  <inkml:trace contextRef="#ctx0" brushRef="#br0" timeOffset="-187073.07">20274 10902 773 0,'3'-7'391'15,"7"-8"-108"-15,4-2-64 0,7 6-87 16,5 2-38-16,2 8-66 16,2 3-22-1,-9 11-21-15,-13 3-6 0,-13 6 7 16,-7 4 3-16,-13 8 11 15,1 4 2-15,0-3 1 16,1-7 4-16,22-7 18 16,13-5 14-16,32-1 16 15,8-5-1-15,13-3-7 32,-4-7-16-32,-20-4 20 0</inkml:trace>
  <inkml:trace contextRef="#ctx0" brushRef="#br0" timeOffset="-182391.36">21060 11210 779 0,'-5'-1'371'15,"5"-2"-159"-15,12 2-42 16,32 1-58-16,20 0-30 0,27 3-20 16,13 3-11-1,7 4-12-15,-5 0-7 16,-19-1-32-16,-15-3-26 15,-28-4-90 1,-16-1-88-16</inkml:trace>
  <inkml:trace contextRef="#ctx0" brushRef="#br0" timeOffset="-182167.96">21155 11310 473 0,'7'1'260'0,"20"3"-32"15,9 1-26-15,20 3-33 16,11 2-20-16,8 2-52 16,3 1-26-16,-6-6-31 15,-4-3-21-15,-14-4-105 16,-10-3-112-16</inkml:trace>
  <inkml:trace contextRef="#ctx0" brushRef="#br0" timeOffset="-181967.03">21677 11185 631 0,'15'-2'325'16,"19"-3"-78"-16,6 5-57 15,0 11-62-15,-7 0-13 0,-11 8-45 16,-8 4-15-16,-15 2-28 16,-3 6-10-16,-14 1-25 15,-4 2-63-15</inkml:trace>
  <inkml:trace contextRef="#ctx0" brushRef="#br0" timeOffset="-181684.61">21176 11200 472 0,'-10'-2'314'0,"-18"0"7"0,-1 2-106 16,1 4-75-16,2 5-46 16,12 11-17-16,7 1 6 0,20 8 13 15,11 3 10 1,20 0-21-16,10 3-20 16,10-3-77-16,-1-6 39 15</inkml:trace>
  <inkml:trace contextRef="#ctx0" brushRef="#br0" timeOffset="-180715.83">1739 12374 285 0,'-6'0'231'0,"-3"0"20"16,8 2-21-16,21 6-41 0,19 0-29 15,37 1-20-15,14-2-21 16,25-4-41-16,6-2-15 15,-10 2-16 1,-12-3-4-16,-32 1-9 16,-19-1-30-16,-31-1-72 15,-9 1-42-15,-19 3-180 16,-8-1-169-16</inkml:trace>
  <inkml:trace contextRef="#ctx0" brushRef="#br0" timeOffset="-180505.79">1797 12529 872 0,'3'-1'350'16,"20"-3"-205"-16,14 1-39 0,24 0-29 16,17 6-9-16,15 4-29 15,-6-1-13 1,3 3-7-16,-11-4-1 15,-23-2-46-15,-6 1-32 16,-31-4-75-16,-6 0-55 16</inkml:trace>
  <inkml:trace contextRef="#ctx0" brushRef="#br0" timeOffset="-180307.47">2310 12368 801 0,'11'-3'381'16,"9"-2"-141"-16,14 8-115 16,4 3-25-16,7 11-30 15,0 4-17-15,-6 5-19 16,-9-2-7-16,-18-7-13 16,-12-1-3-16,-16-1-66 15,-12 0-65-15,-11-6-345 16</inkml:trace>
  <inkml:trace contextRef="#ctx0" brushRef="#br0" timeOffset="-180092.86">1855 12368 645 0,'-12'5'300'0,"-11"8"-109"16,-3 6-45-16,4 10-33 15,4 0-11-15,11 4-14 16,8 3-3-16,18-5 4 16,12 0-8-16,14-6-25 15,5-5-9-15,8-7-73 16</inkml:trace>
  <inkml:trace contextRef="#ctx0" brushRef="#br0" timeOffset="-178765.18">3605 12642 317 0,'6'-2'217'16,"10"0"17"-16,3-4-21 15,-2-4-43-15,0 3-18 0,-7-5-17 16,-7-3-9-16,-11 0-33 16,-11-6-18-16,-20-2-45 15,-8-1-20-15,-7-2-14 16,-2 5-5-16,8 12-11 15,2 9-4-15,12 18-12 16,8 6-3-16,19 7-4 16,11 5 3-16,19-1 13 15,8-4 9-15,15-3 18 16,0-9 6-16,1-13 13 16,-1-7 6-16,-6-17 8 15,-2-8 2-15,-10-9-2 16,-3-7-5-16,-14-16-24 15,-4-4-4-15,-9-7-7 16,-7-4-1-16,-3 18 18 16,-3 9 7-16,1 19 9 0,4 11-6 15,2 15-28-15,4 10-9 16,3 18-9 0,1 9 7-16,13 22 24 0,1 5 2 15,8 10 2-15,1 0-3 16,-6-14 2-16,-1-9 2 15,-3-14 16-15,1-5-34 16,4-12-422-16</inkml:trace>
  <inkml:trace contextRef="#ctx0" brushRef="#br0" timeOffset="-178539.64">3977 12509 863 0,'9'-3'356'15,"13"1"-191"1,15 1-56-16,18 1-34 0,4 0-16 16,6 0-35-16,-1 3 5 15,-13-2-105-15,-6 1-99 16</inkml:trace>
  <inkml:trace contextRef="#ctx0" brushRef="#br0" timeOffset="-178352.41">4047 12599 588 0,'2'3'322'0,"7"5"-28"16,14 2-47-16,19 1-22 15,6-1-38-15,15-2-65 16,-3-2-23-16,-7-1-39 16,-4-2-14-16,-16-4-72 15,-8-4-68-15</inkml:trace>
  <inkml:trace contextRef="#ctx0" brushRef="#br0" timeOffset="-176196.55">3053 12463 276 0,'-16'-6'244'16,"-14"-3"31"-16,0-16-32 0,-1-6-26 15,10-6-53-15,8-3-29 16,12 2-59-16,11 4-24 16,11 7-28-16,8 10-9 15,10 17-14-15,2 8-4 16,7 26-6-16,-2 11-1 16,-25 16 6-16,-20 12 5 15,-42 2 13-15,-12 0-21 0,-12-12-68 16,5-10-44-16,21-17-45 15,6-13 26-15,23-17 76 16,12-10 61 0,17-13 112-16,11 0 23 0,9 2 30 15,0 3-12-15,1 12-68 16,-7 4-27-16,-11 7-39 16,-7 6-19-16</inkml:trace>
  <inkml:trace contextRef="#ctx0" brushRef="#br0" timeOffset="-175217.73">5108 12627 430 0,'6'-7'247'16,"8"-8"-20"-16,-2-1-32 15,-8-1-31-15,-2-5-11 0,-10 0-31 16,-9-2-20 0,-10 4-49-16,-7 7-24 0,-6 8-35 15,-2 5-9-15,11 15-8 16,0 3-2-16,16 8 2 16,7-1 4-16,9 0 4 15,11 2 4-15,11-5 8 16,2-2 3-16,9-11 5 15,1-6 2-15,-1-9 5 16,-2-3 0-16,-9 0 2 16,-7-5 0-16,-5 4-1 15,-4-1-2-15,-6 6-11 16,-1 5-9-16,-1 4-14 16,-1-4 0-16,1 9 8 0,1 20 12 15,6 43 15 1,-5-25 4-16,-7 11 16 15,-13-2 3-15,-10-2 5 0,-1-8 5 16,-5-16-6-16,4-7 2 16,1-20 0-16,3-7-1 15,5-23-39-15,6-7-35 16,14-12-130-16,1-6-109 0</inkml:trace>
  <inkml:trace contextRef="#ctx0" brushRef="#br0" timeOffset="-174847.54">5583 12484 485 0,'-17'-3'303'0,"-20"-9"-9"0,-1 4-66 16,5 5-101-16,1-2-35 16,13 10-65-16,5 0-27 15,14 5-6-15,5 6 5 16,10 2 19-16,9 2 16 16,9 4 7-16,1-1 0 15,-3 0-7-15,-10 4-3 0,-18-4 2 31,-11-5 5-31,-16-4 3 0,-5-3 2 16,-1-9-6-16,6-1-6 16,3-6-46-16,2-6-42 15,7-2-140-15,8 2-116 16</inkml:trace>
  <inkml:trace contextRef="#ctx0" brushRef="#br0" timeOffset="-174675.26">5621 12497 530 0,'5'-6'367'16,"6"-3"-4"-16,-1 9-159 16,-1 5-49-16,1 10-73 0,1 7-28 15,2 4-14-15,-1 9-4 16,0-1-18 0,-4 0 0-16,-7-5-66 15,-3-8-93-15</inkml:trace>
  <inkml:trace contextRef="#ctx0" brushRef="#br0" timeOffset="-174515.67">5691 12208 1241 0,'2'-4'467'15,"-2"-1"-369"-15,9 3-70 16,1 7-29-16,1 6-73 15,9 7-158-15,-3 3-161 0</inkml:trace>
  <inkml:trace contextRef="#ctx0" brushRef="#br0" timeOffset="-174293.03">5849 12496 622 0,'13'23'392'0,"2"14"-43"0,-6-3-134 16,2-4-49-16,-11-8-73 15,3-2-29-15,-3-14-18 16,0-3 8-16,3-11-3 15,3-7-2-15,8-4-11 16,2-6-18-16,1 1-15 16,1 3-4-16,2 8-12 15,-1 4 5-15,-1 14 2 16,-5 7 4-16,-5 8 15 16,-2 6-7-16,-2 1 0 15,3 3 0-15,6-3-88 16,1-4-96-16</inkml:trace>
  <inkml:trace contextRef="#ctx0" brushRef="#br0" timeOffset="-173816.2">6388 12460 782 0,'-7'-2'377'0,"-18"-2"-136"16,-1 7-72-16,-6 17-86 15,0 8-25-15,16 14-31 16,9 3-8-16,21 4 2 16,9-3-2-16,14-8 12 15,4-5 9-15,0-21 13 16,7-8 6-16,2-18 7 16,-4-11-2-16,-2-15 3 0,-11-6 0 15,-19-11-15 1,-13-11-7-16,-32-19-22 15,-14-5-10-15,-18 2-13 16,-4 15-11-16,4 31-18 16,5 21-6-16,13 29-15 0,11 12 8 15,29 16 16-15,17 6 8 16,37 11 18-16,9 3 2 16,25 0-79-16,4-1-73 15</inkml:trace>
  <inkml:trace contextRef="#ctx0" brushRef="#br0" timeOffset="-173243.98">6926 12602 1042 0,'-4'0'490'15,"4"1"-204"-15,1 3-169 16,-1-4-47-16,0 0-41 16,0 0-59-16</inkml:trace>
  <inkml:trace contextRef="#ctx0" brushRef="#br0" timeOffset="-172929.37">7326 12290 1169 0,'2'-3'457'16,"6"8"-311"-16,2 8-56 15,2 19-62-15,-5 9-4 0,-1 18-12 16,-4 3-4-16,-4 0-1 16,0-5 0-16,0-8 1 15,1-8 0-15,8-10 1 16,9-7 3-16,8-14 5 16,0-10-29-16,5-8-103 15,-4-5-97-15</inkml:trace>
  <inkml:trace contextRef="#ctx0" brushRef="#br0" timeOffset="-172789.61">7160 12502 1006 0,'12'2'452'0,"11"-1"-199"0,24 5-135 15,10 4-36-15,7 3-37 16,2 1-6-16,-2-3-150 15</inkml:trace>
  <inkml:trace contextRef="#ctx0" brushRef="#br0" timeOffset="-172445.63">7529 12152 1026 0,'3'-8'431'0,"14"-3"-233"16,6-1-42-16,21 8-56 0,6 6-21 0,-3 7-44 16,-1 10-14-16,-25 5-16 31,-13 0 0-31,-23 4 2 0,-15-3 2 0,-13 2 3 15,4-3 0 1,13-5-1-16,8-4 10 0,34-11 41 16,14-3 8-16,19-4 1 15,12-1-9 1,-3 1-43-16,0-1-2 0,1 3-21 16</inkml:trace>
  <inkml:trace contextRef="#ctx0" brushRef="#br0" timeOffset="-167047.9">8515 12477 648 0,'4'4'317'0,"17"3"-95"0,19 0-63 15,34 1-53-15,12-2-31 16,24-5-35-16,-1-1-12 16,2-6-4-16,-6 4 1 15,-28 1-113-15,-8-2-62 16</inkml:trace>
  <inkml:trace contextRef="#ctx0" brushRef="#br0" timeOffset="-166838.91">8668 12595 764 0,'23'5'324'0,"31"0"-169"16,13 1-27-16,24-2-44 16,4-2-18-16,8-2-35 15,-3-1 1-15,-27-7-153 16,-13 1-151-16</inkml:trace>
  <inkml:trace contextRef="#ctx0" brushRef="#br0" timeOffset="-166698.52">9366 12492 686 0,'13'12'325'0,"9"8"-121"15,-4 5-57-15,-3-2-24 0,-14-2-31 16,-8-3-27-16,-10 1-28 16,-7-3-74-16</inkml:trace>
  <inkml:trace contextRef="#ctx0" brushRef="#br0" timeOffset="-166463.01">8680 12448 782 0,'-27'9'351'0,"-28"15"-165"0,4 6-44 16,11 7-60-16,15 1-23 16,25-4-34-16,16-1-4 15,43-9-8-15,22-2-4 16,37-12-75-16</inkml:trace>
  <inkml:trace contextRef="#ctx0" brushRef="#br0" timeOffset="-166092.39">10119 12164 1013 0,'12'-4'462'0,"9"-1"-218"0,-4 17-137 16,-7 10-41-16,-9 23-34 15,-4 11-1-15,-11 20-10 16,2 3-5-16,5 1-6 15,7-8-1-15,12-20-2 16,8-9 1-16,4-19-1 16,1-11 0-16,3-13 1 15,-3-6-26-15,2-7-95 16,-7-4-54-16</inkml:trace>
  <inkml:trace contextRef="#ctx0" brushRef="#br0" timeOffset="-165937.18">9922 12413 1046 0,'9'3'461'0,"11"4"-198"16,30-2-165-16,18 5-25 16,20-2-31-16,0-1-12 15,-5-2-165-15</inkml:trace>
  <inkml:trace contextRef="#ctx0" brushRef="#br0" timeOffset="-165654.68">10302 12004 926 0,'6'-8'427'16,"6"-9"-206"-16,21 15-62 15,14 4-27-15,14 12-53 16,5 5-24-16,-15 4-27 16,-15-1-6-16,-36-2-2 15,-16 1-1-15,-27 1 1 16,-3-1-3-16,8-4-4 0,9-1-4 16,28-11-4-1,12 2-3-15,33-4-4 0,14 1 14 16,12 2-125-16,0-1-74 15</inkml:trace>
  <inkml:trace contextRef="#ctx0" brushRef="#br0" timeOffset="-165378.95">10896 12398 762 0,'15'-1'362'0,"29"0"-137"15,10 1-51-15,6 2-64 16,7 3-30-16,-12 3-46 0,-10 1-12 15,-11-2-38-15,-14-1-58 16,-12-5-326-16</inkml:trace>
  <inkml:trace contextRef="#ctx0" brushRef="#br0" timeOffset="-165206.82">10919 12537 905 0,'8'5'464'15,"10"2"-150"1,24 1-106-16,14-1-19 16,6-2-67-16,3-1-29 0,-10 0-46 15,-7-2-11 1,-13-2-82-16,-8-2-88 0</inkml:trace>
  <inkml:trace contextRef="#ctx0" brushRef="#br0" timeOffset="-164107.96">11948 12556 511 0,'-15'2'250'0,"-7"3"-91"15,22 2-88 1,53-4-34-16,26 2 2 0,58-4 32 16,27-1 23-16,45 0 28 15,26 0 21-15,31 5 23 16,14 1-2-1,-2 1-36-15,-18 1-24 16,-54 1-47-16,-34-5-24 16,-57 1-29-16,-27-2-56 15,-42-2-250-15</inkml:trace>
  <inkml:trace contextRef="#ctx0" brushRef="#br0" timeOffset="-160231.5">12969 12165 423 0,'-15'-3'262'0,"-18"-9"-7"16,-4 2-25-16,-6-6-30 0,4-5-13 16,7-5-22-16,6-6-13 15,18-5-56-15,9-1-28 16,20 4-44-1,8 1-15-15,20 16-9 0,8 14 0 16,4 19 2-16,-3 15-3 16,-26 10-5-16,-18 3 0 15,-35 2-4 1,-18 3 5-16,-19 0 5 16,-3 0 3-16,13-12 3 15,10-11 0-15,23-14-3 16,15-8-3-16,25-5-1 15,12-3-2-15,20 1 3 0,2 3 0 16,2 4 1 0,-5 3-5-16,-10 2-115 0,-4 0-138 15</inkml:trace>
  <inkml:trace contextRef="#ctx0" brushRef="#br0" timeOffset="-159801.65">13292 12330 431 0,'10'-2'261'0,"3"-3"-28"16,4-3-68-16,0 0-10 16,-2-4-8-1,-1-3-9-15,-5-1-22 0,1-2-14 16,-10-5-28-16,-8-1-10 16,-12-4-18-1,-9-1-10-15,-5 6-24 0,0 3-11 16,2 15-14-16,3 5-9 15,5 11-4 1,4 9-1-16,14 10 6 16,8 2 4-16,16-1 12 15,7-2 4-15,8-9 5 16,6-9 4-16,0-11 4 16,-4-7 1-16,-5-15-6 15,-8-7-4-15,-13-11-3 16,-2 1-1-16,-10-7 3 15,-3-4 2-15,-11-10 3 0,-2-4-2 16,0 15 5-16,4 14-5 16,10 33-8-16,5 21 3 0,9 23-7 15,2 15 5-15,11 8 5 16,1-2 1-16,4-2-1 16,0-6 2-1,-8-7-3-15,-4 0-72 16</inkml:trace>
  <inkml:trace contextRef="#ctx0" brushRef="#br0" timeOffset="-159056.41">12589 13110 347 0,'10'-9'241'15,"4"-8"-11"-15,-7-8-21 16,-6-3-8-16,-15-6-36 16,-8-2-31-16,-14 3-48 15,-4 8-22-15,-2 11-40 16,1 12-10-16,10 12-18 16,5 2-6-16,16 8-5 0,7-2 1 15,8 2 1-15,9-2 3 16,7-6 8-16,2 0 2 15,-1-11 4-15,1 1 2 16,-3-4 3-16,-3-1-2 16,-3 2-3-16,-3-3-4 15,-2 9-6-15,3 5-3 16,3 8-2 0,5 11-1-16,0 7 1 0,5 3 10 0,-4 6 8 15,-3 0 5-15,-16-2 28 16,-7-2 4-1,-22-7 7-15,-10-3 5 0,-10-17-13 16,-5-9-10-16,0-16-7 16,5-9-4-16,15-11-10 15,11-6-7-15,21-2-13 16,11 0-9-16,18 4-41 16,15 5-24-16,15 8-72 15,6 7-90-15</inkml:trace>
  <inkml:trace contextRef="#ctx0" brushRef="#br0" timeOffset="-158717.85">13117 12987 532 0,'-11'-9'286'0,"-17"-7"-70"16,-5 1-26-16,-17 7-54 16,-1 4-26-16,4 6-40 0,3 3-17 15,15 4-30-15,9 3-10 0,15 5-6 16,11 5 1 0,21 2 2-1,9 6 1-15,17-2 0 0,-2-4-1 16,-8-1 1-16,-10-3 1 15,-24-5 4-15,-12-3 4 16,-17-5 5-16,-13-2 1 16,-5-5-4-16,-1-5-10 0,7 1-73 15,9-3-66 1,11 5-228-16</inkml:trace>
  <inkml:trace contextRef="#ctx0" brushRef="#br0" timeOffset="-158522.83">13163 13001 794 0,'1'-2'354'0,"8"5"-181"16,-9 5-46-16,12 13-82 0,-7 5-10 15,-2 4-15-15,2 4-6 0,-5-1-18 16,4 1-49-16,-1-8-338 15</inkml:trace>
  <inkml:trace contextRef="#ctx0" brushRef="#br0" timeOffset="-158374.06">13170 12782 1104 0,'0'-4'407'16,"1"-1"-335"-16,1 5-41 16,-2 0-241-16</inkml:trace>
  <inkml:trace contextRef="#ctx0" brushRef="#br0" timeOffset="-158126.42">13304 13030 852 0,'3'15'431'0,"1"19"-144"15,1-1-86-15,-3-6-109 16,3-4-35-16,-2-9-32 16,4-2-2-16,4-12 8 15,0-6 0-15,6-10-1 16,3-7-7-16,3-2-15 16,7 0-6-16,2 8-8 15,2 5-3-15,-3 12-3 0,-7 5 6 16,-8 10 11-16,-5 7 5 15,-8 1 6-15,-2 1-3 16,-3-2-54-16,2-5-75 16</inkml:trace>
  <inkml:trace contextRef="#ctx0" brushRef="#br0" timeOffset="-157663.19">13808 13019 722 0,'-14'-2'311'16,"-11"4"-155"0,-1 5-30-16,4 12-38 0,8 7-11 15,9 5-29-15,11 7-8 16,18-3-3-16,6-2 4 16,16-10 12-1,0-9 5-15,3-14 0 16,-2-10 7-16,-12-14 8 0,-8-9 0 15,-17-8-7 1,-13-7-18-16,-23-8-24 0,-11-5-8 16,-19-8-8-16,-2 2-2 15,5 16-10-15,5 13-5 16,24 28-13-16,7 10-2 16,17 13 8-16,7 7 7 15,23 13 11-15,12 5 4 16,24 3 39-16,10 0-87 15</inkml:trace>
  <inkml:trace contextRef="#ctx0" brushRef="#br0" timeOffset="-157022.51">15063 12527 305 0,'-2'1'188'16,"8"0"-1"-16,22 4-20 0,28-4-47 15,16 0-15-15,27 2-8 16,7-1-6-16,1 3-1 16,0-2-10-1,-15 3-35-15,-14 0-14 16,-20 0-31-16,-17 1-26 0,-25-2-101 15,-10 0-71-15</inkml:trace>
  <inkml:trace contextRef="#ctx0" brushRef="#br0" timeOffset="-156675.62">15139 12624 674 0,'13'0'302'15,"26"0"-134"-15,15 3-34 16,24-1-32-16,9 1-17 16,3 4-30-16,-3-7-8 0,-6 1-16 15,-7-2-6 1,-20-6-61-16,-9 0-46 16,-30-6-152-16,-15-2-53 15,-22-2 31-15,-7-4 43 0,-9-2 194 16,5 0 86-1,12 4 92-15,8 4 5 0,19 11-11 16,10 8-24 0,17 12-51-16,5 6 1 15,6 4-2-15,0 0 18 0,-17 0 23 16,-10-3 9 0,-25 0-18-16,-11-3-27 15,-12-4-24-15,-3-2-60 0,9-6-377 16</inkml:trace>
  <inkml:trace contextRef="#ctx0" brushRef="#br0" timeOffset="-156361.75">16511 12231 915 0,'0'0'399'16,"2"1"-175"-16,-2 20-157 16,4 12-36-16,3 21-4 0,1 5 2 15,2 11-5-15,-5-2-1 16,4-6-3-16,-1-6-1 0,9-11-4 15,6-7 1-15,3-17 6 0,-2-6-4 16,-5-15-117-16,-7-7-213 31</inkml:trace>
  <inkml:trace contextRef="#ctx0" brushRef="#br0" timeOffset="-156206.94">16328 12496 775 0,'10'-5'450'16,"3"-2"-4"-16,23 7-264 16,13 4-31-16,12 4-50 15,3 1-34-15,4-2-62 16,-4-1-82-16</inkml:trace>
  <inkml:trace contextRef="#ctx0" brushRef="#br0" timeOffset="-155911.75">16996 12420 921 0,'5'1'402'0,"10"2"-184"15,5 2-58-15,19 2-61 16,9-2-20-16,12-1-45 16,0 1-11-16,-7-1-9 15,-7 3-21-15,-12-1-78 16,-6-2-69-16</inkml:trace>
  <inkml:trace contextRef="#ctx0" brushRef="#br0" timeOffset="-155748.46">17064 12585 994 0,'11'2'429'0,"19"-1"-224"15,10 1-18-15,15-2-67 0,5 2-32 16,3-1-50-16,-5-1-43 16</inkml:trace>
  <inkml:trace contextRef="#ctx0" brushRef="#br0" timeOffset="-154840.55">17888 12522 434 0,'0'0'215'0,"0"0"-74"0,3 5-48 16,-3-5-33-16,2 4 1 15,14 26 13-15,42 57 2 16,-21-15-11-16,-1 11-7 15,-2 4-17-15,-4-1-8 16,-11-17-9-16,-2-16 1 16,-9-20 0-16,-3-12 0 15,-5-18 21-15,0-4 3 0,0-15 2 16,-1-8 0 0,1-21-17-16,0-15 5 0,0-30 5 15,3-8 4-15,-5-24 6 16,-5-12-8-16,4-10-2 15,-5-1-4-15,4 11-1 16,2 16-3-16,-5 34-13 16,-1 17-8-16,6 35-20 15,0 14-21-15,11 26-62 16,9 14-76-16</inkml:trace>
  <inkml:trace contextRef="#ctx0" brushRef="#br0" timeOffset="-154064.78">18173 11801 392 0,'-9'-1'205'0,"-9"-2"-48"0,9 3-40 15,16 0-57-15,14 0-21 16,23 0-34-16,17 0-3 16,30 0 30-1,18-4 22-15,48-3 54 0,25 1 17 16,57-1-16-16,26 5-18 15,27 5-51-15,8 5-15 16,-29 5-5-16,-26 1 1 16,-44 2-3-16,-32-3-1 15,-26-4-2-15,-10-3-1 16,-24-5 0-16,-10-1 0 16,-32-4-4-16,-15 0-4 0,-32-4-8 0,-10 1-7 15,-11 2-9-15,-5 1 2 16,-3 4 1-1,3 1 4-15,2 2 2 0,-1 3 1 16,6 0 2-16,3 3 1 16,-2-1 4-16,1 0 0 0,-2 0-5 31,2 4-4-31,4 6-3 16,1 11-2-16,3 17-43 15,-6 1-80-15</inkml:trace>
  <inkml:trace contextRef="#ctx0" brushRef="#br0" timeOffset="-153544.75">18404 12705 448 0,'32'-6'174'0,"61"-2"-48"0,28 2-8 16,42 4 64-16,34 1 32 15,45 1-15-15,24 3-30 16,32 0-57-16,2 2-28 16,-8 0-38-16,-22-4-19 15,-40 0-16-15,-21-1-3 16,-56 0-2-16,-19-2-54 0</inkml:trace>
  <inkml:trace contextRef="#ctx0" brushRef="#br0" timeOffset="-152951.37">19405 12156 514 0,'-12'-17'298'15,"-10"-12"-63"-15,17 2-92 16,10 4-35-16,18 6-40 16,8 4-5-16,8 12 1 15,5 3 4-15,8 14-20 0,-1 4-17 16,-6 4-16 0,-11 3-10-16,-33-1 0 15,-16 5 0-15,-33 2 4 0,-7-1 3 16,-3 1-1-1,8-4 2-15,20-7-5 16,13-3-3-16,21-9 8 16,8-3 6-16,22-5 6 15,4-2 4-15,14-2-12 16,5 0-7-16,5 0-20 16,-2 2-55-16</inkml:trace>
  <inkml:trace contextRef="#ctx0" brushRef="#br0" timeOffset="-152486.93">20131 12411 447 0,'3'-5'256'15,"6"-2"-25"-15,-2-1-8 0,0 0-33 16,1 0-29-16,-2-2-49 15,0-1-14-15,-6-3-18 16,-10-2-14-16,-8-2-25 16,-10-2-10-16,-7 1-23 15,-3 0-4-15,-5 5-9 16,7 7-4-16,0 7-5 16,6 5-8-16,14 8-8 15,7 2-3-15,17 9 3 16,12 1 10-16,10 2 18 15,4-5 6-15,3-10 10 16,1-6 3-16,-4-13 10 16,-7-7 3-16,-6-11 1 15,-5-4-2-15,-7-5-11 16,-3-3-4-16,-9 2-7 16,-8-4 0-16,-4 3-2 0,0 7-2 0,3 9-11 31,4 10-16-31,4 20-8 15,4 6 3-15,5 21 11 16,6 4 15-16,7 9 8 0,5 4 0 16,2-1 1-16,-1-2 37 15</inkml:trace>
  <inkml:trace contextRef="#ctx0" brushRef="#br0" timeOffset="-151707.88">19185 13130 513 0,'4'-8'295'16,"1"-6"-62"-16,-5 1-59 16,-4 0-23-16,-13-7-41 0,-9-3-24 15,-14-6-38 1,-2 6-12-16,5 12-23 0,1 7-5 16,10 9-9-16,4 4-5 15,4 5-12-15,9-3-2 16,14 8 0-16,10-1 6 0,13-2 14 15,8 2 4 1,2-7 5 0,2-6 0-16,-3-3 0 15,-7-2-1-15,-12 4-8 0,-8-2 1 16,-7 8 9-16,-3 3 3 16,1 5 6-1,3 7 0-15,2 3-10 0,-2 5-4 16,-5 1 1-16,-7 0 2 15,-14-6 4-15,-10-2 4 16,-7-10 6-16,2-7 3 16,3-11 4-16,3-11 1 15,14-9-19-15,2 0-28 16,12-4-88-16,13 4-85 0</inkml:trace>
  <inkml:trace contextRef="#ctx0" brushRef="#br0" timeOffset="-151390.22">19659 13002 615 0,'-24'-11'342'0,"-22"-4"-40"15,-2 3-113-15,12 11-97 0,6 4-25 16,11 9-46 0,9 2-17-16,10 6-5 15,11 12 1-15,18-2 11 0,8 3 7 16,11-1 8 0,0-4-1-16,-13 1-3 15,-10-6 0-15,-25-6 24 0,-13-4 8 16,-20-9 2-16,-8-4 1 15,0-7-26-15,5-2-6 16,12-1-80-16,8 3-65 16</inkml:trace>
  <inkml:trace contextRef="#ctx0" brushRef="#br0" timeOffset="-151201.33">19870 13076 811 0,'2'0'412'0,"2"-2"-140"16,-4 5-97-16,0-3-96 15,0 9-28-15,1 19-19 16,9 32-11-16,-6-28-37 16,0-2-72-16</inkml:trace>
  <inkml:trace contextRef="#ctx0" brushRef="#br0" timeOffset="-151066.51">19853 12854 1081 0,'1'-5'402'0,"2"-6"-325"16,5 10-55-16,7 12-276 15</inkml:trace>
  <inkml:trace contextRef="#ctx0" brushRef="#br0" timeOffset="-150823.13">20042 13152 882 0,'-1'15'467'15,"-1"13"-131"-15,-3-4-148 16,0-2-59-16,3-5-64 16,-2-4-19-16,4-9-10 15,0-5-1-15,7-10-3 16,4-7-5-16,5-7-19 15,6 3-6-15,3 1-8 16,3 4-6-16,3 10-4 0,-5 5 0 16,1 9 6-1,-8 7 4-15,-5 7 8 0,-2 4 1 16,-5 0 1-16,1 0 2 16,2-3-96-16,1-3-420 15</inkml:trace>
  <inkml:trace contextRef="#ctx0" brushRef="#br0" timeOffset="-150426.97">20602 13056 823 0,'-18'1'359'0,"-19"9"-192"0,3 5-42 16,18 9-66 0,5 5-13-16,14 1-8 0,10 3-1 15,18-2 15 1,10-3 1-16,18-11-6 0,7-6-5 16,0-16-7-16,-6-7 2 15,-18-15 9-15,-11-8 1 16,-28-9-9-16,-10-5-9 15,-34-20-17-15,-13-4-12 0,-17 7 0 16,-5 7 2 0,11 38-4-16,12 14 2 15,25 23-6-15,13 14 0 0,27 17 9 16,18 6 5 0,37-1 8-16,20-8 0 0,26-10 24 31,5-11-57-31</inkml:trace>
  <inkml:trace contextRef="#ctx0" brushRef="#br0" timeOffset="-135272.88">21863 12730 295 0,'-1'-1'151'15,"-3"-1"-52"-15,4 2-23 16,-2 0-15-16,1 0 6 15,1 0 27-15,0 0 2 0,0 0 2 16,0 0-2-16,0 0-2 16,0 0 0-16,0 0-5 15,6 1-5-15,4 4 1 16,28 14-4-16,-33-25 6 16,-1 0 17-16,-7-1 8 15,1 2-4-15,1 0-30 16,-7 3-30-16,4 2-3 15,1 3-131-15</inkml:trace>
  <inkml:trace contextRef="#ctx0" brushRef="#br0" timeOffset="-98889.01">2024 13348 689 0,'-22'-9'358'16,"-20"-9"-105"-16,-7 8-111 15,-4 7-33-15,5 6-58 16,9 10-21-16,15 6-34 16,9 4-6-16,18 7 3 15,15-1 6-15,24-1 19 16,15-2 7-16,12-11 2 15,5 1-1-15,-8-9-5 16,-13-4 0-16,-20 1 3 16,-17-5 5-16,-22 5-3 15,-18-1-3-15,-20 3-4 0,-9 3-5 16,-12 7-5 0,1 8-4-16,11 2-7 15,13 3-7-15,25 2-3 0,16-4 2 16,23 0 5-16,12-2 3 15,19-9 4-15,1-8 3 16,2-8 3-16,5-5 1 16,-10-9 6-16,-1 0 0 15,-12-2 0-15,-11 2-4 16,-12 9-15-16,-5 5-6 16,-11 14-2-16,-2 6 0 15,-10 4 12-15,0 1 3 0,0-4 5 16,2-6 2-16,6-9 6 15,3-6 0-15,3-15-5 16,5-5-1-16,2-12-9 16,4-4-1-16,4 3-2 15,2 1-4-15,3 11-5 16,0 9 3-16,-2 15 12 16,-2 7 9-16,-9 13 14 15,-3 2-1-15,-4 5-9 16,-4 0-2-16,1 0-19 15,3-5-48-15,2-7-170 16,5-4-293-16</inkml:trace>
  <inkml:trace contextRef="#ctx0" brushRef="#br0" timeOffset="-98739.27">2569 13638 920 0,'3'0'415'16,"5"0"-180"-1,-3 14-126-15,0 8-38 0,-4 13-28 16,1 5-11 0,4 3-81-16,0-5-102 0</inkml:trace>
  <inkml:trace contextRef="#ctx0" brushRef="#br0" timeOffset="-98598.68">2563 13394 1230 0,'-7'-3'473'16,"-3"-4"-326"-16,8 12-121 15,6 12-115-15</inkml:trace>
  <inkml:trace contextRef="#ctx0" brushRef="#br0" timeOffset="-98272.61">3021 13628 774 0,'-12'-3'362'15,"-11"1"-159"-15,-4 4-81 16,5 10-92-16,3 6-26 16,12 8-23-16,8 5-2 0,14 5 9 15,4 2 6-15,7-6 20 16,0-5 11-16,-7-13 17 16,-1-4 38-16,-15-11 28 15,-5-5-1-15,-12-5-10 16,-8-4-37-16,-6-8-75 15,4 2-79-15</inkml:trace>
  <inkml:trace contextRef="#ctx0" brushRef="#br0" timeOffset="-97994.45">3107 13676 812 0,'13'3'494'16,"9"0"-30"-16,3 6-286 0,-4 3-53 15,-5 4-77-15,-2 1-17 16,-7 2-17-16,-1-5-2 16,-3-2-1-16,-2-6 2 15,5-8-18 1,2-5-8-16,2-14-5 0,4-2-3 16,2 0 9-16,3 2 3 15,5 9-6-15,1 2-5 16,-1 10-3-16,-3 7 13 15,-8 12 17-15,0 4 10 16,-10 6 12-16,0 1-10 0,0-2-85 16,-4-4 74-16</inkml:trace>
  <inkml:trace contextRef="#ctx0" brushRef="#br0" timeOffset="-97731.03">3647 13611 1058 0,'0'0'478'0,"8"2"-231"0,6 6-56 15,11 12-84-15,-2 4-21 16,-3 8-24-16,-6 3-12 15,-18 1-14-15,-4-4-6 16,-12-10-7-16,-5-6-1 16,-3-15-21-16,-2-4-43 15,10-14-162-15</inkml:trace>
  <inkml:trace contextRef="#ctx0" brushRef="#br0" timeOffset="-97419.7">4080 13798 1200 0,'8'3'584'15,"6"4"-208"1,0 7-120-16,-7 8-104 0,-7 5-34 16,-10 7-42-16,-7-3-19 15,-8-5-70-15,-5-1 334 16</inkml:trace>
  <inkml:trace contextRef="#ctx0" brushRef="#br0" timeOffset="-93271.66">4957 13528 610 0,'-13'-3'272'15,"-13"2"-112"-15,-9 5-10 16,-10 18-35-16,2 4-27 0,6 13-60 15,10 5-23-15,14 0-17 16,13 6 3-16,21-7 26 16,9-6 20-1,17-14 22-15,5-10 3 0,-8-21-2 16,-6-7 2-16,-20-10 10 16,-9-7 2-16,-6 6-16 15,-7-1-16-15,-13 9-26 16,-7 3-9-16,-14 5-41 15,0 2-59 1,5 2-264-16</inkml:trace>
  <inkml:trace contextRef="#ctx0" brushRef="#br0" timeOffset="-92737.61">4933 13629 638 0,'13'-1'344'0,"18"-4"-68"0,10 0-57 16,17 2-88-1,1-5-38-15,2 4-57 0,-5 0-15 16,-21-2-31-16,-5 5-39 16,-18-3-87-16,-9 3-60 15,-11-1-82-15,-8 1 7 16,-6 5 77-16,-3-3 59 0,0 6 139 16,1 2 70-1,8 4 77-15,6 5 26 0,9 5 4 16,3 4-21-16,8 3-52 15,4-2-20-15,2-1-31 16,2-4-19-16,-2-11-15 16,0-4-2-1,-4-12-20-15,-2-7-24 0,-3-8-50 16,-3-3-18-16,-1-4 2 16,-1-3 21-16,5 7 41 15,1 2 21 1,7 14 50-16,-1 4 21 0,0 10 44 0,-3 6 11 15,-6 8-23-15,2 5-15 32,0-4-38-32,1-2-16 15,-4-9-14-15,4-5-2 0,-3-7-8 0,7-6-6 16,0-6-4-16,-3-6-1 16,0-1 3-16,0-1 3 0,7 6-4 15,0 5-4-15,4 10-2 16,-12 7 11-1,-1 10 13-15,-4 4 5 16,-4 8 5-16,6 1-11 0,4-1-81 16,8-3-171-16</inkml:trace>
  <inkml:trace contextRef="#ctx0" brushRef="#br0" timeOffset="-88763.15">6428 13648 801 0,'-8'-8'374'0,"-13"-7"-140"16,-10 1-44-16,-5 8-63 16,-2 6-30-16,3 9-63 15,5 5-24-15,16 13-34 16,11 1-8-16,19 8 3 15,13 1 8-15,16-9 17 16,1-6 6-16,-2-17 11 16,-11-5 7-16,-14-17 14 15,-10-7 4-15,-17-14-1 16,-4-6-5-16,-10-10-14 16,-1-8-5-16,4-5-7 15,4-4-2-15,15 7-8 0,4 6-2 16,10 20-8-16,-1 12-4 15,0 20-71 1,3 10-71-16</inkml:trace>
  <inkml:trace contextRef="#ctx0" brushRef="#br0" timeOffset="-88586.03">6596 13550 664 0,'-5'3'341'0,"-4"5"-95"16,7 6-108-16,2 4-34 0,6 10-10 16,5 3-9-16,3 4-32 15,2 1-2-15,2-8-26 16,0-2-42-16,-3-10-230 16</inkml:trace>
  <inkml:trace contextRef="#ctx0" brushRef="#br0" timeOffset="-88270.05">7145 13667 841 0,'-21'11'405'0,"-15"7"-159"15,-6 2-135 1,-5-3-31-16,9-7-43 15,3-5-11-15,2-10-21 0,9-3-15 16,-1-11-26-16,2-2-6 16,10-3 8-16,6 0 9 0,12 4 11 15,6 4 9 1,9 8 22-16,2 5 14 16,7 14 29-16,-1 4 5 15,2 12-6-15,-1 6-5 16,-7 2-17-16,-3 3-11 15,-4-3-41-15,0-1-77 16</inkml:trace>
  <inkml:trace contextRef="#ctx0" brushRef="#br0" timeOffset="-87909.83">7418 13636 814 0,'-8'-4'354'0,"-19"-1"-186"15,2 3-45-15,1 10-60 16,-3 4-30-16,11 8-37 16,8 5-7-16,14 5-1 15,13 3 4-15,7-6 21 16,3-5 9-16,-3-10 11 15,-2-10 5-15,2-11-1 16,-6-6 3-16,-8-11 1 16,-11-5-3-16,-12-7-10 15,-7-4-6-15,-8-16-8 0,0-5-4 16,8-17-5-16,2-3-3 16,18 11-10-16,7 13-6 15,17 26-11-15,12 17 2 16,8 20-86-16,10 13-115 0</inkml:trace>
  <inkml:trace contextRef="#ctx0" brushRef="#br0" timeOffset="-87561.84">7663 13710 554 0,'4'3'289'0,"5"7"-47"0,8 0-61 16,13-2-37-16,0-2-16 15,0-6-41-15,-1-3-19 16,-9-8-28-16,-1-4-5 16,-7-3-6-16,-5-4-3 15,-9-1-11-15,-15 0-5 16,-6 3-10-16,-9 3-3 15,-8 10-11-15,2 7-2 0,1 14-9 16,9 9 0 0,11 10-2-16,6 7 0 0,19 10 8 15,6 5 3-15,11 9 15 16,-1-4 1 0,-5-8 10-16,-4-9-13 0,-2-15-354 15</inkml:trace>
  <inkml:trace contextRef="#ctx0" brushRef="#br0" timeOffset="-87260.58">8179 13641 734 0,'-8'-9'336'16,"-13"-8"-144"0,-4 5-41-16,-7 6-67 0,0 5-23 15,3 7-43 1,5 5-11-16,14 6-4 16,5 4 3-16,18 6 20 15,8-3 8-15,11-1 8 16,4-2 1-16,-4-9-7 0,-2-4-5 15,-9-6-36 1,-4-4-53-16,-6-9-333 0</inkml:trace>
  <inkml:trace contextRef="#ctx0" brushRef="#br0" timeOffset="-87094.78">8270 13537 890 0,'3'5'386'16,"8"13"-196"-16,-6 7-57 0,6 12-51 15,-2 8-14-15,0 13-19 16,-2 4-12-16,-7 11-12 0,0-2 0 16,-6-4-79-1,3-8-18-15,3-13-61 16,0-10-171-16</inkml:trace>
  <inkml:trace contextRef="#ctx0" brushRef="#br0" timeOffset="-86697.8">8262 13780 1089 0,'12'-3'408'0,"17"-4"-310"16,6 1-48-16,10 4-29 0,-5-2-3 15,2 2-15-15,-9-5-24 16,-9-1-25-16,-4-3-3 15,-10-3 7-15,-2 1 31 16,-1 3 60-16,0 5 14 16,4 7 20-16,-1 4 7 15,1 8-10-15,2 1-8 16,-8 2-13-16,-1-1-13 16,-4-3-22-16,4-6 3 15,0-8 2-15,3-6-2 0,4-10-9 16,0-4-7-16,3-1-11 15,2 2-3-15,2 6-5 16,-5 8-6-16,5 10-5 16,-9 7 0-16,1 12 5 15,0 3 5-15,-8 6 7 16,0 4 18-16,-5-1-150 16,-3-5-188-16</inkml:trace>
  <inkml:trace contextRef="#ctx0" brushRef="#br0" timeOffset="-86561.08">8723 13233 1233 0,'0'7'449'16,"-1"17"-363"-16,1 10-58 15,3 23 188-15</inkml:trace>
  <inkml:trace contextRef="#ctx0" brushRef="#br0" timeOffset="-85934.88">9702 13516 809 0,'-3'3'326'16,"-4"7"-208"-16,1 12-38 15,-6 11-46-15,-1 9 1 0,1 6-2 16,0-4-5-16,1 3 0 16,1-5-2-16,6-17-4 0,3-5 4 15,5-25 5 1,8-11-1 0,0-21-2-16,6-6-6 0,-4-10-8 15,1-2-2 1,1-5-2-16,-5-2-2 0,2 5-7 15,2 10-2-15,-4 23-2 16,4 13-3-16,-1 26 1 16,1 17 0-16,8 21-6 15,4 5 5-15,10 6 2 16,2-4 5-16,0-8 10 16,-4-4-12-16,-10-12-95 15,-5-8-95-15</inkml:trace>
  <inkml:trace contextRef="#ctx0" brushRef="#br0" timeOffset="-85786.23">9657 13651 629 0,'4'0'334'16,"13"0"-63"-16,9 0-109 15,18 2-98-15,11-2-16 16,14 3-12-16,1 2-63 15</inkml:trace>
  <inkml:trace contextRef="#ctx0" brushRef="#br0" timeOffset="-85208.07">10171 13436 571 0,'1'12'312'16,"1"9"-3"-16,8 20-206 0,-1 7 15 15,2 8 3-15,3 2-7 16,-5-6-38-16,3 1-19 16,1-11-25-16,-4-9-3 15,0-19-12 1,-1-8-23-16,-6-18-78 15,0-7-48-15,-2-11-65 0,-10-7-4 16,-9-5 63 0,-5-8 42-16,-16-6 104 0,7-2 47 15,5 2 45 1,10 3 20-16,18 15 0 0,6 5-7 16,20 13-20-16,10 7-12 15,9 8-34-15,3 9-16 16,2 8-22-16,-3 6-5 15,-11 4-3-15,-9-1 2 16,-25 3 3-16,-14-1 1 16,-13-3 6-16,-2-4 1 0,6-6 1 15,6-8-2-15,12-3-10 16,6-4-3-16,21 5-7 16,9 4-5-16,21 7 0 15,11 10-1-15,-3 9 17 16,-3 1 7-16,-26 4 8 15,-14-2 5-15,-33-3 3 16,-18-1-1-16,-27-1 5 0,9-18 2 16,25-5-9-1,1 0-1 1,-71 6-8-16,11-8 0 0,26-6-76 0,43-3-55 0</inkml:trace>
  <inkml:trace contextRef="#ctx0" brushRef="#br0" timeOffset="-83190.8">11210 13756 805 0,'9'22'389'0,"2"16"-160"0,-11 13-71 16,-11-2-33-16,-12-5-56 16,-1-5-78-16</inkml:trace>
  <inkml:trace contextRef="#ctx0" brushRef="#br0" timeOffset="-82948.38">11667 13690 894 0,'-1'0'398'0,"-2"0"-174"16,0 19-133-16,2 6-36 0,4 19-15 15,0 2-4 1,4 2-10-16,3 0-8 16,0-22-184-16</inkml:trace>
  <inkml:trace contextRef="#ctx0" brushRef="#br0" timeOffset="-82667.46">11950 13703 696 0,'-8'-3'333'0,"-14"-2"-126"0,-1 3-63 16,-4 9-74-16,4 5-25 15,6 14-29-15,9 7-11 0,18 7-1 16,9 0 4 0,15-7 26-16,1-8 11 0,2-13 12 31,-3-8 3-31,-9-8-10 0,-7-6-4 16,-18-10-12-16,-7-1-6 15,-14-2-25-15,-2-2-38 0,-1 2-161 31</inkml:trace>
  <inkml:trace contextRef="#ctx0" brushRef="#br0" timeOffset="-82503.34">12031 13687 849 0,'15'8'388'0,"21"14"-167"16,6 7-55-1,2 12-51-15,0 4-22 16,-4 7-34-16,1-2-14 0,-4-5-23 15,0-5-4 1,-8-14-38-16,-4-5-29 0,-3-12-130 16</inkml:trace>
  <inkml:trace contextRef="#ctx0" brushRef="#br0" timeOffset="-82336.08">12447 13756 799 0,'-20'-2'446'15,"-13"-6"-87"-15,-2 13-191 16,4 5-52-16,1 13-77 16,1 7-23-16,3 12-16 15,-3 11 1-15,-5 3-6 16,-1-2-49-16,-2-2-234 16</inkml:trace>
  <inkml:trace contextRef="#ctx0" brushRef="#br0" timeOffset="-82013.86">12613 13709 598 0,'3'-1'362'16,"-2"-3"-29"-16,2 9-161 16,-5-5-41-16,2 1-45 15,3 28-13-15,7 33-17 16,3-26-7-16,5-3-3 16,2-6 2-16,11-10 1 15,-2-7 0-15,-3-10 3 16,1-7-4-16,-13-12-23 15,-5-4-41-15,-8-6-174 16,0 1-223-16</inkml:trace>
  <inkml:trace contextRef="#ctx0" brushRef="#br0" timeOffset="-81903.56">12728 13590 1082 0,'-5'-2'499'0,"1"-4"-237"0,4 5-79 0,3 1-128 16,-3 0-44-16,0 0-188 15</inkml:trace>
  <inkml:trace contextRef="#ctx0" brushRef="#br0" timeOffset="-81347.19">13172 13685 624 0,'-2'-3'367'15,"-5"-1"-19"-15,-5 4-205 16,7 2-35-16,0 5-53 0,4 2-17 16,5 4-12-16,1-1 4 15,4 1 8 1,7 1 3-16,-1-5-8 15,1-1-5-15,6-3-4 0,-6-3-3 16,0-2-6 0,1-1-1-16,-13 0-10 15,-4-3-7-15,-9 0-6 16,-7 1-2-16,-9 3 1 16,-4 2 2-16,2 5-1 15,-1 2-2-15,12 6-1 0,6 2 0 16,4 3 5-16,6 2 4 15,11-2 5-15,0 0 5 16,12-3 4-16,-1-3 1 16,7-11 3-16,0-3 0 0,0-9-1 15,2-3-12-15,0-7-10 16,-1-3-2 0,-6-1-2-16,-4-2 11 15,-10 2 17-15,-4 3 15 0,-5 6 33 16,-1 5 11-16,-1 8-6 15,2 7-8-15,1 11-30 16,4 4-11-16,7 13 0 16,2 0-6-16,3 4-4 15,2-2-3-15,-3-12-98 16</inkml:trace>
  <inkml:trace contextRef="#ctx0" brushRef="#br0" timeOffset="-80480.36">14605 13856 753 0,'3'-9'360'0,"3"-12"-141"15,3-2-38-15,10-4-51 16,5 1-22-16,11 4-38 16,0 4-18-16,1 8-34 15,-5 1-14-15,-12 12-17 16,-4 6-5-16,-14 12-3 16,-5 5 3-16,-6 17 7 15,-2 5 3-15,7 4 7 16,5 1 1-16,16-10 12 15,6-10 4-15,12-12 7 16,5-8 3-16,1-13 4 16,-15-8 2-1,-12 3-2-15,-1 2-2 0,29-31-7 16,-4-6-3-16,-9-11-8 0,-14 10-1 16,-6-1-3-16,-5 2-1 15,-2 12-5 1,-1 6-5-16,-3 18-13 15,1 7-1-15,1 19 6 16,-5 7 2-16,6 16 10 0,5 4 1 16,3 0 1-1,8-2 19-15,-2-11-110 16,3-7-180-16</inkml:trace>
  <inkml:trace contextRef="#ctx0" brushRef="#br0" timeOffset="-80211.54">15325 14053 568 0,'0'2'305'0,"-1"8"-32"16,1 3-118-16,4 12-46 0,0-2 7 15,4 2-8-15,0 2-19 16,-1-2-34 0,0 1-12-16,-4-12-22 15,-3-4-35-15,0-9-97 0,-5-6-100 0</inkml:trace>
  <inkml:trace contextRef="#ctx0" brushRef="#br0" timeOffset="-79945.53">15218 14048 516 0,'9'-8'302'0,"11"-5"-38"16,12 5-107-16,9 3-32 16,11 10-56-16,-1 5-28 15,0 8-9-15,-13-2 4 16,-18-2 0-16,-6-4 0 16,-14-3-12-16,-2-3-4 15,1 1-5-15,-1-3-3 0,2-2-7 16,0-1-3-1,0 0-4-15,12-1-3 16,30 2-6-16,-29 10-1 0,-5 7 27 16,-10 2 14-16,-13 2 18 15,-10-3 6-15,-7-4-19 16,2 0 2-16,5-10-85 16,9-3-72-16</inkml:trace>
  <inkml:trace contextRef="#ctx0" brushRef="#br0" timeOffset="-79640.38">15740 13720 824 0,'0'0'369'16,"5"1"-167"-16,11 1-67 16,21 3-61-16,13 1-16 0,15 1-25 15,0 1-13 1,-10-1-8-16,-6 0 7 0,-18 0-71 15,-6-1-61 1</inkml:trace>
  <inkml:trace contextRef="#ctx0" brushRef="#br0" timeOffset="-79451.02">15770 13877 477 0,'3'5'333'16,"1"4"29"-16,21 1-138 16,8 1-27-16,21-1-48 15,5-1-25-15,1-4-47 16,0 1-15-16,-9-6-41 0,-4-2-70 16</inkml:trace>
  <inkml:trace contextRef="#ctx0" brushRef="#br0" timeOffset="-78758.31">16500 13635 560 0,'20'-10'326'0,"9"-7"-78"16,-7 7-99-16,-3 11-44 16,-13 12-67-16,0 8-20 0,-11 11 2 15,-5 0 4-15,-4 11-9 16,-1 0-3-16,9 3-7 16,6 1-2-16,12-8 37 15,12-3 18-15,15-14 22 16,8-10 7-16,5-12-24 15,-3-8-12-15,-9-15-12 16,-7-7-2-16,-7-12-33 16,-3-2-7-16,-9-3-10 15,-7 0-2-15,-7 11 15 16,-7 2-1-16,-6 16-13 16,3 10-5-16,-1 13-7 15,4 12 2-15,7 16 9 16,0 7 5-16,6 12 8 15,1 4 2-15,3 0 4 16,3-4 2-16,-1-13-19 16,3-7-61-16</inkml:trace>
  <inkml:trace contextRef="#ctx0" brushRef="#br0" timeOffset="-78418.36">17054 14011 878 0,'-6'9'341'0,"-6"7"-236"16,1 4-14-16,5-1-25 15,0 0-13-15,4-3-19 16,2-6-4-16,5-6 10 16,1-4 3-16,8-9 1 15,0-5-3-15,-1-12-17 16,1-2-4-16,-3-7-5 15,0 0-4-15,-2 9-6 16,1 6-5-16,-4 14-1 16,1 6-3-16,3 17-2 15,-1 5 0-15,12 10 0 16,2 4 1-16,4 0 5 0,-1-2 0 16,-7-5-3-16,-1-4-40 15,-7-8-145 1,-2-5-266-16</inkml:trace>
  <inkml:trace contextRef="#ctx0" brushRef="#br0" timeOffset="-78266.81">17062 14119 821 0,'3'-2'357'15,"7"0"-172"-15,12-2-84 16,19 4-57-16,6 0-13 0,7 2-16 15,-3 2-13 1</inkml:trace>
  <inkml:trace contextRef="#ctx0" brushRef="#br0" timeOffset="-77992.34">17688 13726 795 0,'-2'4'334'0,"-1"8"-151"16,3 9-84-16,8 16-19 15,5 7 0-15,4 8-23 31,-1-3-9-31,-2-5-12 0,-4-7-19 0,2-18-93 16,-5-2-100-16</inkml:trace>
  <inkml:trace contextRef="#ctx0" brushRef="#br0" timeOffset="-77835.03">17505 13871 915 0,'17'4'432'0,"15"-1"-179"16,30 3-76 0,12 1-15-16,12 1-55 0,-4 4-28 15,-18-6-56-15,-9 0-71 16</inkml:trace>
  <inkml:trace contextRef="#ctx0" brushRef="#br0" timeOffset="-76902.69">18681 14013 556 0,'8'-11'289'0,"11"-10"-82"0,-5-2-67 0,-2-5-9 16,-6-2-6-16,-6 1-3 15,-9 0-26-15,-11 2-15 16,-18 7-39 0,-7 4-14-16,-3 13-20 15,0 6-8-15,12 17-15 16,6 5-7-16,8 12-1 16,8 3 3-16,15 3 12 15,10-4 6-15,14-8 8 16,0-10 5-16,8-11 7 15,-1-6 5-15,1-12 1 16,4-6 0-16,-4-6-5 16,-6-6-3-16,-8-2-5 15,-6 5-3-15,-8 4-8 16,-3 9-6-16,-5 10-11 16,-2 6-1-16,1 12 5 15,3 3 6-15,6 9 8 16,7 4 2-16,13-1 2 0,6-1 8 15,3-5-144-15</inkml:trace>
  <inkml:trace contextRef="#ctx0" brushRef="#br0" timeOffset="-76670.51">18939 14014 838 0,'0'3'368'0,"2"5"-155"15,1 7-73-15,11 7-39 16,3 2 0-16,4 2-28 16,3 0-13-16,-5-4-22 15,0-5-3-15,3-6-83 16,-1-3-57-16</inkml:trace>
  <inkml:trace contextRef="#ctx0" brushRef="#br0" timeOffset="-76542.96">19130 14101 717 0,'-24'5'391'0,"-14"5"-78"16,-4 5-197-16,2-1-45 15,6 5-51-15,1 2-8 0,9 2-67 16,5 0-92-16</inkml:trace>
  <inkml:trace contextRef="#ctx0" brushRef="#br0" timeOffset="-76134.27">19547 13658 797 0,'4'-2'386'0,"0"-1"-185"16,1 8-45-16,-5 13-77 15,-4 9-36-15,2 17-7 16,-1 7-8-16,-2 15-14 16,3 4-4-16,5 0-2 15,2-6 1-15,12-17 3 16,11-9 6-16,2-19 10 15,6-6 7 1,-2-13-6-16,-5-8-49 0,-11-11-187 16</inkml:trace>
  <inkml:trace contextRef="#ctx0" brushRef="#br0" timeOffset="-75929.91">19402 13876 942 0,'3'3'413'0,"4"3"-184"16,13 5-94-16,9 0 1 15,23-1-17-15,12 1-21 16,9-5-41-16,2-1-17 16,-14-4-17-16,-12-2 5 15,-20-2-73-15,-11 1-49 0</inkml:trace>
  <inkml:trace contextRef="#ctx0" brushRef="#br0" timeOffset="-56936.99">20588 13977 615 0,'26'3'319'16,"29"-1"-88"-16,31-2-80 15,10-7-18-15,21-1-40 16,0 3-21-16,-14 0-37 16,-10 5-39-16,-32 4-119 15,-22 0-86-15</inkml:trace>
  <inkml:trace contextRef="#ctx0" brushRef="#br0" timeOffset="-56729.18">20624 14102 636 0,'6'1'261'0,"16"-1"-127"16,18-5-15-16,35 0-1 15,11-3 12-15,25 5-32 16,-3 3-19-16,-12 5-39 16,-9 2-26-16,-34-1-92 15,-19-5-107-15</inkml:trace>
  <inkml:trace contextRef="#ctx0" brushRef="#br0" timeOffset="-56526.95">21225 13861 894 0,'7'5'374'15,"8"5"-182"-15,18 16-123 0,5 8-8 16,6 9-10-16,-7-2-10 16,-20-6-17-16,-7-4-4 15,-15-8 1-15,-10-6-28 16,-10-8-113-16,-8-4-135 15</inkml:trace>
  <inkml:trace contextRef="#ctx0" brushRef="#br0" timeOffset="-56349.58">20797 13914 518 0,'-22'0'285'16,"-24"6"-35"-1,-6 4-81-15,9 12-71 0,10 6-15 16,19 3-16-16,18 6 0 16,31 0 3-16,21-1-5 15,34 0-18-15</inkml:trace>
  <inkml:trace contextRef="#ctx0" brushRef="#br0" timeOffset="-55391.38">1671 14956 775 0,'16'1'301'0,"31"3"-185"15,17-1-15 1,27 6 11-16,4 2-15 0,11-3-39 16,-6 2-11-16,-13 0-18 15,-3-5-6 1,-27-4-48-16,-9 2-49 15,-26-8-176-15,-13 1-170 16</inkml:trace>
  <inkml:trace contextRef="#ctx0" brushRef="#br0" timeOffset="-55170.5">1771 15088 452 0,'-8'3'237'0,"-5"4"-53"16,13 0-28-16,25-6-45 16,17 1-22-16,32 1-24 0,13 0-4 0,13 2-12 15,2-1-4 1,-4 2-19-16,-4 0-4 16,-24-2-2-1,-12-2-21-15,-26-2-103 0,-12-2-130 16</inkml:trace>
  <inkml:trace contextRef="#ctx0" brushRef="#br0" timeOffset="-55013.84">2519 14948 595 0,'8'2'291'16,"13"6"-86"-16,5 9-55 0,-13 2-4 0,1 5-16 31,-15 3-24-31,-7-2-26 0,-10 2-36 15,-2 0-60 1,-1 1-286-16</inkml:trace>
  <inkml:trace contextRef="#ctx0" brushRef="#br0" timeOffset="-54778.1">1783 14885 540 0,'-19'26'262'16,"-13"13"-120"-16,13 10-10 16,13 6 10-16,19-6 9 15,15-3 6-15,22-9-18 0,7-10-30 16,6-11-46-16,-7-8-16 15,-16-8-97-15</inkml:trace>
  <inkml:trace contextRef="#ctx0" brushRef="#br0" timeOffset="-53962.93">3245 15123 418 0,'5'-7'244'16,"11"-11"-5"-16,11-3-79 16,13-3-35-16,5-1-14 15,0 10-40 1,-8 7-20-16,-14 10-38 0,-7 8-9 16,-8 12 4-16,-8 0 3 15,-5 9 5 1,-3 0 3-16,2 0-9 0,5-1-4 15,8-4 0-15,5-3 2 16,10-10 14-16,5-4 6 16,1-12 8-16,2-6-1 15,-1-9-6-15,2-4-4 16,-5-8-5-16,-3 0-2 0,-11-5-3 16,-3 5-2-1,-8 7-6-15,-1 4-6 0,-5 15-14 16,-3 5-6-16,-1 18-2 15,0 5 2-15,4 8 9 16,5 3 4-16,6 2 2 16,3 3 4-16,5-5 3 15,0-2 3-15,-1-7-29 16,1-7-84-16</inkml:trace>
  <inkml:trace contextRef="#ctx0" brushRef="#br0" timeOffset="-53740.23">3904 15206 851 0,'0'1'368'16,"0"8"-169"-16,1 7-69 15,-1 14-42-15,0 3-15 16,1 11-37-16,-1 2-10 15,4-3-14-15,1-5-1 16,0-15-11-16,2-12-31 16,-1-11-118-16,-3-1-132 0</inkml:trace>
  <inkml:trace contextRef="#ctx0" brushRef="#br0" timeOffset="-53417.86">3862 15216 825 0,'12'-10'425'16,"5"-5"-140"-16,18 2-131 15,2 2-41-15,2 7-70 16,2 2-20-16,-9 6-17 16,-6 3-2-16,-11 5-3 15,-9 1 1-15,-14 7 4 0,-6 2 2 16,-8-2 5-1,-2 0-1-15,9-5-3 0,-1-4-2 16,8-2-10-16,5-1-4 16,7-4-3-1,7 3-1-15,8 2 6 0,4 4 4 16,-7 6 3 0,-6 1 4-16,-19 3 7 0,-10 0 1 15,-9-8-19-15,0-3-41 16,4-12-187-16</inkml:trace>
  <inkml:trace contextRef="#ctx0" brushRef="#br0" timeOffset="-53116.01">4414 15076 956 0,'-2'-2'429'0,"12"2"-199"15,7-3-64 1,19 2-77-16,12 1-18 0,11-4-28 31,3 3-20-31,-1 2-14 0,-7 0 1 0,-16 3-87 16,-5 0-79-16</inkml:trace>
  <inkml:trace contextRef="#ctx0" brushRef="#br0" timeOffset="-52885.03">4469 15191 731 0,'8'4'341'0,"13"3"-112"0,6-2-4 16,22-1-11-16,3-4-15 0,15 0-56 15,-1 0-29-15,-13-4-53 16,-4 2-21-16,-20-4-100 15,-9 2-66-15</inkml:trace>
  <inkml:trace contextRef="#ctx0" brushRef="#br0" timeOffset="-52255.69">5690 14896 656 0,'-26'-11'346'15,"-14"-10"-93"-15,-8 15-151 0,-3 8-50 16,6 20-47-16,2 10-9 15,9 11-13-15,8 7-2 16,24 5 2-16,10 3 6 16,29-7 40-16,11-8 28 15,22-17 29-15,7-10 6 0,6-21-17 16,-1-11-15 0,-28-21 18-16,-13-2 5 15,-30-9 2-15,-18-5-6 0,-24 1-49 16,-14 1-16-1,-18 14-24-15,1 12-7 0,2 17-56 16,8 9-66-16</inkml:trace>
  <inkml:trace contextRef="#ctx0" brushRef="#br0" timeOffset="-52024.17">5788 14945 713 0,'-16'0'415'0,"-13"0"-27"0,-10 7-243 15,-5 9-36-15,-1 9-63 16,-4 5-24 0,10 12-21-16,2-4-3 15,12 3-1-15,5-1-1 16,12-8-80-16,7-5-114 15</inkml:trace>
  <inkml:trace contextRef="#ctx0" brushRef="#br0" timeOffset="-51279.38">6493 14895 731 0,'3'-6'396'0,"-2"-6"-89"0,-1 13-187 16,2 9-42-16,-2 18-59 15,4 14-15 1,1 9 8 0,1 6 2-16,2-3 0 0,-1-7 2 15,1-5 0-15,-1-8-1 16,0-15-66-16,-4-4-102 0</inkml:trace>
  <inkml:trace contextRef="#ctx0" brushRef="#br0" timeOffset="-51127.82">6346 15109 824 0,'9'0'409'15,"12"4"-143"-15,18-3-74 16,15 0 4-16,22-1-69 0,5 0-35 15,-4 0-54 1,-7-2 5-16,-19 0-122 0</inkml:trace>
  <inkml:trace contextRef="#ctx0" brushRef="#br0" timeOffset="-50115.95">7472 15172 507 0,'1'-13'332'16,"10"-4"5"-16,-8-4-174 15,-3-2-32-15,-5 1-44 0,-8-3-20 0,-7 4-34 16,-8 3-19 0,2 15-27-1,-4 4-7-15,4 12-3 16,3 3 4-16,8-1 5 16,12 1 2-16,12-2 3 15,7-3 2-15,10-6 7 0,-4-4 5 16,0-4 4-1,-2-5 1-15,-4 1 0 16,-4 0-3-16,-2 7-2 16,-4 7-3-16,-2 10-4 0,2 9-1 15,1 15 5-15,1 6 2 16,4 16 13-16,-5 1 11 16,-12-6 25-16,-7-2 15 15,-14-18 12-15,0-6-3 16,-10-16-21-16,0-7-12 15,-9-13-18-15,-1-6-16 16,12-12-83-16,4-8-48 0,20-10-155 16,10-5-148-16</inkml:trace>
  <inkml:trace contextRef="#ctx0" brushRef="#br0" timeOffset="-49762.76">7930 15014 775 0,'-13'-7'362'0,"-15"-10"-146"0,0 4-70 16,-8 1-76-16,0 4-22 15,6 12-33-15,2 2-8 16,13 9-5-16,13 3 3 16,11 3 6-16,14 3 2 15,13 2 11-15,5 3 3 16,1-2 0-16,-3-3 2 16,-10-1-9-16,-10-2 0 15,-23-3 6-15,-12-2 1 16,-17-5 3-16,-8-3-2 0,-6-6-45 15,2-2-50-15,5-7-181 16,5 0-212-16</inkml:trace>
  <inkml:trace contextRef="#ctx0" brushRef="#br0" timeOffset="-49573.75">8022 15036 947 0,'2'0'396'0,"2"0"-237"0,-2 4-44 16,-2-4-60-16,0 0-14 15,5 28-19 1,9 33-7-16,-10-22-56 0,-4 0-115 16</inkml:trace>
  <inkml:trace contextRef="#ctx0" brushRef="#br0" timeOffset="-49397.15">7947 14795 989 0,'1'-8'408'0,"-1"-5"-254"15,0 6-71-15,1 8-64 16,5 4-19-16,7 5-46 15,3 5-94-15</inkml:trace>
  <inkml:trace contextRef="#ctx0" brushRef="#br0" timeOffset="-49141.82">8137 15071 591 0,'12'17'346'0,"9"13"-55"15,-2-3-129-15,0-4-52 0,-6-3-52 31,-6-6-18-31,-3-9 1 0,-2-5 2 16,-2-12-3-16,1-3-3 0,5-13-21 31,1-2-9-31,10 5-10 0,5 2 0 16,5 14 7 0,-1 4 10-16,-3 10 9 0,-2 6 4 15,-11 8 7-15,4 6 0 16,-8 4-3-16,-3-2-5 15,2 2-64-15,-3-2-76 16</inkml:trace>
  <inkml:trace contextRef="#ctx0" brushRef="#br0" timeOffset="-48753.99">8654 15074 576 0,'-12'0'315'0,"-11"7"-9"16,2 4-173-16,9 11-44 16,7 5-7-16,14 1-17 15,11 4-1-15,13-4-8 16,8-5-4-16,3-10-6 15,-1-11-4-15,-5-15-5 16,-3-8-1-16,-10-21 0 0,-3 0-1 16,-18-16-10-1,-11-9-8-15,-23-17-17 0,-15-7-4 16,-14 7-9-16,-5 10 1 16,1 38-2-16,8 16-3 15,13 21-7-15,14 7-5 16,25 17 5-16,14 5 6 15,31 12 15-15,19 5 5 16,20 2 5-16,2-5 43 16</inkml:trace>
  <inkml:trace contextRef="#ctx0" brushRef="#br0" timeOffset="-48066.19">9197 15144 743 0,'-1'0'324'0,"2"6"-160"15,7 15-79-15,11 26-61 16,7 16-1-16,3 27 37 0,4 6 3 16,-2-8 0-1,0-4 2-15,0-22-35 16,-3-8-6-16,-5-17 1 16,-3-13 4-16,-10-21 13 15,1-10 3-15,-5-26-1 16,0-10 0-16,-1-20-14 15,-5-20 1-15,-2-36 20 16,-3-14 3-16,-10-33 4 16,-1-9 6-16,2 18-4 0,0 7 2 15,9 46-15-15,1 29-12 16,0 39-48-16,4 26-15 16,8 27 4-16,7 11-81 0</inkml:trace>
  <inkml:trace contextRef="#ctx0" brushRef="#br0" timeOffset="-47436.53">9601 14549 375 0,'-13'-8'218'16,"-15"-9"-24"-16,3-2-27 0,12-1-50 15,5 2-21-15,14 5-47 16,9 1-17-16,25 6-21 16,19 4 2-16,41 3 20 15,27 1 14-15,49 3 12 0,31 1-4 16,46 8-16 0,22-3-10-16,20 4-14 15,-2-5 0-15,-32-5 2 16,-24-5-1-16,-58-8-3 15,-26 0-1-15,-47 2-14 16,-22 4-39-16,-39 2-112 0,-15 2-67 16,-29-3-112-16,-7-1 23 15,-13-3 117 1,-8-4 87-16,2 2 123 0,0 2 17 16,8 3-18-1,6 1-81-15</inkml:trace>
  <inkml:trace contextRef="#ctx0" brushRef="#br0" timeOffset="-47266.49">12403 14466 435 0,'-4'-2'260'0,"-1"-2"-31"16,0 0-82-16,0 7-32 16,7 5-61-16,0 8-25 15,8 17-18-15,3 6 2 16,2 17 7-16,3 8-2 0,-3 6 27 15,-1-1-167-15</inkml:trace>
  <inkml:trace contextRef="#ctx0" brushRef="#br0" timeOffset="-46646.21">10338 14827 561 0,'-7'-13'344'0,"-2"-13"26"16,8 3-214-16,23 2-83 16,9 4-16-16,23 8-29 0,16 5-5 15,10 14-5-15,1 10-3 16,-23 11-3-16,-16 3 3 15,-36 7 9 1,-17 2 3-16,-30-2 3 16,-16 2-2-16,-11-10-8 15,-2-3-4-15,16-9-3 16,10-6-3-16,24-10 0 16,8-4-5-16,21-3-6 15,11-7-3-15,24 3-13 16,16-4 0-16,17 6 4 0,6 3 2 15,2 3-103-15,-2 4-331 16</inkml:trace>
  <inkml:trace contextRef="#ctx0" brushRef="#br0" timeOffset="-46244.74">11235 15063 639 0,'2'-2'299'0,"3"-3"-124"16,-2-6-22-16,4 4-30 15,-3-5-7-15,0 3-14 16,-4 0-8-16,-3-5-26 16,-4-1-16-16,-11-9-22 15,-4-1-10-15,-15-2-17 16,-7 6-6-16,-6 18-11 16,1 3-4-16,11 20-5 15,6 5-1-15,20 6 0 16,11 5 1-16,22-4 9 15,10-4 7-15,15-9 10 16,6-5 4-16,-5-14 7 16,-6-7 2-16,-9-15-18 15,-9-7-16-15,-11-15-15 16,1-4-4-16,-10-6 19 16,-1 0 15-16,-4 8 40 15,-8 7 7-15,1 18-7 0,-4 9-7 16,4 22-31-16,8 13-7 15,1 22 6-15,7 12 4 16,8 14 3-16,4 0-1 16,7-8 4-16,-1-10-65 15</inkml:trace>
  <inkml:trace contextRef="#ctx0" brushRef="#br0" timeOffset="-45684.87">9704 15243 557 0,'15'0'224'15,"27"0"-122"-15,20 0-62 16,48-1 37-16,25 0 35 15,58 1 54-15,21 0 23 16,48 2-9-16,16 5-22 16,5 0-52-16,-2 3-27 15,-39-3-41-15,-34-2-12 16,-39-5-8 0,-25-1-3-16,-36-3-69 15,-10 1-61-15</inkml:trace>
  <inkml:trace contextRef="#ctx0" brushRef="#br0" timeOffset="-44681.37">10294 15794 462 0,'12'-5'225'0,"6"-9"-68"0,3-4-8 16,-9 0-23-16,-8-3-4 16,-7-3-13-16,-8-1-7 0,-7-1-19 15,-7 2-18-15,-8 8-40 16,-1 6-15-1,-8 11-18 1,6 8-9-16,6 8-4 0,7 4 0 16,16 5 3-16,7 1 2 15,19-2 8-15,6-2 4 0,11-8 6 16,1-5 3 0,-3-6 3-16,-4-4 0 15,-6 1-1-15,-7 1-4 16,-7 2-2-16,-3 4 10 0,-6 13 1 15,2 8 5-15,-5 13 7 16,1 10-9-16,-8 0 8 16,-6-6 1-16,-15-11 5 15,-11-12 5-15,-11-16-2 16,-4-7 0-16,8-15-40 16,9-8-26-16,20-9-75 15,14-4-84-15</inkml:trace>
  <inkml:trace contextRef="#ctx0" brushRef="#br0" timeOffset="-44347.09">10768 15670 670 0,'-15'-8'317'0,"-14"-8"-132"16,-3 5-94-16,-1 4-33 15,1 7-34-15,9 3-12 16,11 5-5-16,6 2 5 16,16 6 13-16,11 4 8 15,11 5 7-15,4 4-2 16,-5 1-10-16,-4 0-2 0,-9-2-6 15,-11-3 0-15,-10-4 9 16,-12-6 1-16,-16-12 1 16,-3-5-3-16,-2-9-69 15,4 0-45-15,11-3-243 16</inkml:trace>
  <inkml:trace contextRef="#ctx0" brushRef="#br0" timeOffset="-44173.63">10935 15670 716 0,'3'0'347'0,"0"3"-111"0,1 8-68 16,-3 7-71-16,-1 5-24 16,0 11-41-16,0 1-10 15,-1 10-56-15,-3 0-325 16</inkml:trace>
  <inkml:trace contextRef="#ctx0" brushRef="#br0" timeOffset="-44033.68">10901 15443 1084 0,'-3'-10'404'15,"1"-6"-303"-15,7 13-97 16,3 5-12-16,7 12-210 15</inkml:trace>
  <inkml:trace contextRef="#ctx0" brushRef="#br0" timeOffset="-43800">11048 15784 918 0,'7'10'409'0,"6"12"-206"0,-4-1-55 15,-5-7-77-15,-2-5-23 16,5-8-18-16,0-5-3 15,9-9-5-15,2-3-5 16,8-5-12-16,2 0-5 16,0 5-8-1,-1 7-3-15,-9 11 7 16,-2 10 5-16,-7 12 21 16,3 8 5-16,-3 7 0 15,-1 2-5-15,2-8-8 0,-8-5-32 16,14-10-100-16</inkml:trace>
  <inkml:trace contextRef="#ctx0" brushRef="#br0" timeOffset="-43419.14">11554 15715 890 0,'-11'9'343'0,"-6"14"-237"0,6 6-26 0,17 9-17 15,12 0-11 1,17-1-13-16,5-9-5 16,6-18 1-16,-4-10 4 0,-9-25 2 15,-3-9-1-15,-9-15-7 16,-7-6-10-1,-21 0-13 1,-11-3-5-16,-25 2-3 16,-9 3 12-16,-2 11 20 15,-3 11 2-15,14 24 1 16,9 12-11-16,24 21-12 16,16 8 2-16,32 6 3 0,16 4 4 15,22-7-7-15,11-3-2 16,13-7 41-16</inkml:trace>
  <inkml:trace contextRef="#ctx0" brushRef="#br0" timeOffset="-42627.62">13010 15143 921 0,'0'0'393'16,"10"0"-235"-16,8 1-31 0,19 3-65 16,10-1-16-16,12-2-12 15,8 3-10-15,-1-1-8 16,-6 1 0-1,-18 2-33-15,-12-1-43 0,-22 1-139 16,-8 0-150-16</inkml:trace>
  <inkml:trace contextRef="#ctx0" brushRef="#br0" timeOffset="-42419.84">13025 15240 739 0,'9'2'375'16,"3"4"-126"-16,17 2-47 15,8-2-7-15,17 1-24 16,8-2-23-16,10 1-62 16,3 1-29-16,-14 0-36 0,-12-2-20 15,-22-3-112-15,-11-2-451 16</inkml:trace>
  <inkml:trace contextRef="#ctx0" brushRef="#br0" timeOffset="17689.18">14140 15069 781 0,'-2'-3'346'16,"1"0"-170"0,0 2-47-16,0 1-77 0,-1 0-23 0,-5 30-28 15,3 66-1-15,19-7 7 16,6 10 3-16,2-14 2 16,3-9 22-16,1-40 28 15,-2-16 27-15,-1-20 48 16,-3-14-8-16,-6-27-12 15,-2-13-25-15,-3-28-48 16,0-11-14-16,-6-19-10 0,-4-16-3 16,-7-14-3-16,-2 5-3 15,3 37-21 1,1 31-3-16,3 51-19 16,0 17-7-16,2 16-87 15,1 13-143-15</inkml:trace>
  <inkml:trace contextRef="#ctx0" brushRef="#br0" timeOffset="18227.93">14183 14563 503 0,'10'-1'226'0,"24"-5"-96"16,15-4-18-16,50 4-8 15,25-2-1 1,60 7-15-16,23 5-7 16,43 7-30-16,15 4-18 15,-3-3-19-15,-5 2-2 0,-30-8 23 16,-18-6 5-16,-26-2 2 15,-15-8 0-15,-36 0-20 16,-18 3-5 0,-45-2-5-16,-20 7-4 0,-34-2 4 15,-11 4 1 1,-16 0 8-16,-3 0 5 0,-2 3-4 16,7 0-5-16,11 12-10 15,3 7-6 1,9 11-2-16,0 6 0 0,-4 4-21 15,-3 6-94-15</inkml:trace>
  <inkml:trace contextRef="#ctx0" brushRef="#br0" timeOffset="18911.34">14990 15347 293 0,'14'-8'230'15,"8"-7"10"-15,-6-4-55 16,-12-2-23-16,-10-4-45 16,-7 0-15-16,-19-4-15 15,-3 4-12-15,-5 3-22 16,-3 8-14-16,10 14-36 16,6 0-12-16,12 12-12 15,6 3-1-15,13 8 4 0,9 1 5 16,8-1 8-1,3-1 2-15,4-9 4 0,2-3 2 16,-3-9 7-16,0-1 4 16,-10-5 10-16,-5 0 6 15,-7 4-11-15,1 3-8 16,-1 10-16-16,1 10-10 16,9 25 2-16,-3 9 2 15,2 12 6-15,-1 0 4 0,-18-9 20 16,-8-5 14-16,-18-10 14 15,-6-4 2-15,-12-16-4 16,-1-6-6-16,7-18-3 16,6-8-5-16,16-18-53 15,8-8-52-15,13-16-158 16,6-8-172-16</inkml:trace>
  <inkml:trace contextRef="#ctx0" brushRef="#br0" timeOffset="19246.42">15110 14904 650 0,'-9'-17'339'0,"-5"-15"-74"16,5 1-68-16,15 5-72 31,9 5-23-31,10 5-43 0,6 7-17 0,-5 8-23 16,-3 6-7-16,-9 12-5 15,-13 8-1-15,-14 14 2 16,-13 6 1-16,-3 4-1 16,7-4-2-16,17-11-6 15,5-11-1 1,18-9-3-16,7-7 0 0,23-6 0 15,9 10 1-15,6-2-55 16,-3 1-152 0</inkml:trace>
  <inkml:trace contextRef="#ctx0" brushRef="#br0" timeOffset="19593.97">15634 15178 431 0,'-8'-6'268'0,"-12"-3"7"16,-7-3-93-16,-10 4-74 15,1 3-24-15,3 3-42 16,6 3-16-16,16 10-17 0,10 0-1 16,17 9 7-16,10 5 4 15,10 6 6-15,-2 4 0 16,-11 0-2-16,-5 1 2 16,-19-7 21-16,-7 1 5 15,-14-12 6-15,-7-4-4 16,0-13-17-16,2-9-42 15,6-11-222-15</inkml:trace>
  <inkml:trace contextRef="#ctx0" brushRef="#br0" timeOffset="19767.66">15712 15167 974 0,'2'0'415'16,"4"1"-220"-16,-6 9-112 15,0 7-26-15,0 12-30 16,-5 6-12-16,0 11-9 16,0 1-1-16,4-2-23 15,1-7-40-15,2-14-183 16</inkml:trace>
  <inkml:trace contextRef="#ctx0" brushRef="#br0" timeOffset="19908.84">15701 15010 1135 0,'-7'-3'421'0,"-3"4"-331"15,3 6-64-15,7 15-159 16</inkml:trace>
  <inkml:trace contextRef="#ctx0" brushRef="#br0" timeOffset="20591.66">15851 15217 839 0,'0'-3'376'0,"5"3"-192"16,4 8-46-16,8 11-64 0,1 7-12 15,-6 10-3 1,-1 2-11-16,-8 0-9 16,-3-4-6-16,0-10-12 15,-1-7-1-15,2-12 10 16,3-6-1-16,2-17 1 15,7-7-4-15,4-13-16 16,3-2-5-16,4 3-8 16,-2 4-3-16,-3 16-6 15,1 7-3-15,-4 12 3 16,2 8 1-16,-1 11 6 16,-1 7 5-16,-1 6 8 15,0 5 2-15,-6-4 1 16,-7-2-2-16,-2-9-31 15,-3-6-73-15</inkml:trace>
  <inkml:trace contextRef="#ctx0" brushRef="#br0" timeOffset="20876.82">16044 15012 798 0,'13'-13'399'0,"11"-7"-159"0,14 10-87 16,7 9-30-16,2 11-71 15,-7 3-23-15,-16 6-10 16,-13 2 0-16,-25 8 2 16,-11 0 0-16,-3-2-4 15,5-1-2-15,19-11-3 16,10-4 6-16,21-6 6 15,5-2 3-15,8-5-5 16,5 3-7-16,-6 3-80 16,-4 0-179-16</inkml:trace>
  <inkml:trace contextRef="#ctx0" brushRef="#br0" timeOffset="21250.89">16629 15264 607 0,'-7'12'264'0,"-5"17"-120"16,8 10-30-16,5-1-2 15,11 2-1-15,12-10 3 16,2-7 10-16,12-18-6 15,-3-9-7-15,1-18-24 16,0-11-20-16,-6-14-18 16,-6-7-7-16,-14-8-12 0,-10 0-5 15,-20-4-13 1,-15-3-4-16,-19 5-8 16,-4 4-2-16,4 25-8 15,7 18 1-15,21 31 0 16,7 13 1-16,22 20 3 15,13 5-1-15,25 1 3 0,17-2-4 16,16-8-101-16,4-5-412 16</inkml:trace>
  <inkml:trace contextRef="#ctx0" brushRef="#br0" timeOffset="21594.69">17333 15293 1238 0,'4'-3'543'0,"4"0"-269"0,-1 3-188 16,1 1-4-1,3 6-127-15</inkml:trace>
  <inkml:trace contextRef="#ctx0" brushRef="#br0" timeOffset="22104.82">17840 15244 689 0,'15'45'251'16,"14"29"-190"-16,8 20 17 0,-2 1 1 15,-4-11-2-15,-8-10-18 16,-10-20-30-16,-1-11-2 15,-9-20 41-15,2-8 32 16,-5-24 18-16,0-14 9 16,7-23-24-16,-7-11-21 15,0-35 8-15,-2-20 6 16,-1-34-6-16,3-21-11 16,0-8-37-16,0 16-17 15,-2 37-30-15,-4 31-8 0,-7 52-20 16,1 22-7-1,9 34-93-15,6 14 69 0</inkml:trace>
  <inkml:trace contextRef="#ctx0" brushRef="#br0" timeOffset="22603.14">17983 14598 431 0,'-15'0'216'0,"-8"-2"-16"0,15 2-182 16,16 2-3-16,38 0-5 16,25-1 1-16,61-1 36 15,35 0 18-15,63 0 33 16,26-1 8-16,53 1-35 15,18 2-14 1,0-1-24-16,-12-1-5 0,-34 0 30 16,-24-7 6-16,-19 3-1 15,-2 0-1-15,-24 3-38 16,-7 5-11-16,-37 1-7 0,-26 5 4 16,-56-1-78-16,-33-2-29 15,-46-1-1-15,-15-1-7 16,-22 0 61-16,0-2-49 15</inkml:trace>
  <inkml:trace contextRef="#ctx0" brushRef="#br0" timeOffset="22860.35">22051 14674 854 0,'1'5'364'0,"2"5"-192"0,-1 15-100 16,3 8-11-16,-1 18-30 15,0 6-10-15,-4-1-142 16</inkml:trace>
  <inkml:trace contextRef="#ctx0" brushRef="#br0" timeOffset="23397.92">19479 15090 882 0,'-2'-14'377'0,"-2"-15"-202"16,8 2-47-16,13 0-52 16,13 5-14-16,20 14-27 15,7 9-4-15,7 20-12 0,-12 8-9 16,-29 8 0-16,-21 1 1 16,-35 0 6-16,-12-2 1 15,-6-4-3-15,4-8 0 16,18-12-1-16,12-4-3 15,17-7-11 1,11 0-2-16,20 1-7 16,10-1 0-16,15 6 27 15,5 4-77-15,0 1-395 16</inkml:trace>
  <inkml:trace contextRef="#ctx0" brushRef="#br0" timeOffset="23795.55">20289 15269 733 0,'-2'-11'388'0,"1"-7"-108"0,-9-4-123 15,-3-1-31-15,-6-4-50 16,-7 0-17 0,-7-1-25-16,-4-1-11 0,-3 6-21 0,3 7-8 15,4 12-13 1,5 8-6-16,9 13-7 15,8 4 5-15,9 5 6 16,8 7 6-16,16-2 12 16,2-5 3-16,12-6 3 15,3-8 4-15,-2-12 9 0,-3-7 3 16,-8-14 1 0,-3-4-1-16,-7-11-13 0,-1-5-4 0,-4-7-2 15,-8-6 0 1,-9-3 3-1,-2 8-2-15,-9 19-9 16,4 19-8-16,3 32-1 16,0 14 2-16,11 22 9 0,8 6 6 15,14 5 0-15,6-3 1 16,2-2-44 0,-1-7-275-16</inkml:trace>
  <inkml:trace contextRef="#ctx0" brushRef="#br0" timeOffset="24261.28">18377 15305 651 0,'15'4'226'16,"31"7"-192"-16,23 2-28 16,66 1-10-16,24 1 54 15,66-2 63-15,29 0 26 16,39-4 44-16,22 2-53 15,21-2-51-15,-7-3-5 0,-34 0-17 16,-31-4-3 0,-80 3-16-16,-33-1-30 0,-64 2-210 15</inkml:trace>
  <inkml:trace contextRef="#ctx0" brushRef="#br0" timeOffset="24948.82">19283 15828 353 0,'7'-5'237'0,"12"-6"13"15,0-2-21-15,3-3-55 16,-2 1-25-16,-11-1-30 16,-4 0-17-16,-12 2-28 15,-8 0-16-15,-13 2-40 0,-10 3-12 16,-9 8-12-1,3 6-3-15,5 6-1 0,9 4-1 16,14 5-6-16,6-1 0 16,18 2 3-16,7-1 2 15,11-4 11 1,5-4 1-16,3-4 6 0,2-2 1 16,-1-2-4-16,-3 3 3 15,-7 5 7 1,2 8 2-16,-7 13 4 0,-7 3-2 15,-13 7-6-15,-7-3-1 16,-13-4 3 0,-10-2 2-16,-11-11 6 0,-6-4 2 15,-5-13 6-15,-1-7 0 16,8-13-2-16,5-6-26 16,17-5-44-16,12 1-47 0,21-5-133 15,16 1-83 1</inkml:trace>
  <inkml:trace contextRef="#ctx0" brushRef="#br0" timeOffset="25269.96">19748 15775 682 0,'-21'-8'320'0,"-23"-5"-133"16,-5 0-38-16,-1 6-61 16,10 5-30-16,13 2-39 15,8 5-17-15,22 7-12 16,1 2-1-16,29 12 10 0,12 5 5 16,16 7 14-16,8 2 3 15,-17-2-1-15,-12-3-1 16,-29-11 9-16,-15-3 7 15,-23-6 9 1,-10-7 2-16,-9-6-4 0,4-2-9 16,13-7-58-16,9-3-62 15,15-3-366-15</inkml:trace>
  <inkml:trace contextRef="#ctx0" brushRef="#br0" timeOffset="25425.73">19894 15806 510 0,'12'-5'347'0,"6"-3"31"16,-5 5-133-16,-4 6-114 16,-7 6-41-16,-2 12-55 15,2 7-13-15,-4 12-10 16,0 4-2-16,1 4-37 16,-2-3-115-16</inkml:trace>
  <inkml:trace contextRef="#ctx0" brushRef="#br0" timeOffset="25559.53">19930 15595 807 0,'0'-5'290'0,"1"-4"-222"16,10 14-106-16,-6 7-181 0</inkml:trace>
  <inkml:trace contextRef="#ctx0" brushRef="#br0" timeOffset="25792.58">20060 15895 706 0,'11'12'352'0,"7"15"-101"15,-1-4-67-15,-7-4-74 16,-6-6-26-16,-1-6-35 16,-3-6-5-16,3-9-7 15,4-3-5-15,7-17-19 16,4-2-12-16,11 1-12 15,2 3-5-15,4 14-3 16,-2 11 1-16,-5 14 3 16,-5 11 3-16,-9 9 5 15,-4 4 4-15,-6 0 4 16,-2-5 54-16,-2-3-491 0</inkml:trace>
  <inkml:trace contextRef="#ctx0" brushRef="#br0" timeOffset="26370.39">20728 15928 313 0,'0'-6'170'0,"-1"-1"-26"0,-2-1-8 15,-2-1-10-15,-1 2-17 16,-1-6-27-16,-4 1-15 16,0-4-31-16,-1 1-10 15,-7 2-17-15,-4 1-2 16,-12 9 15-16,-6 3 9 16,6 10 25-16,5 8 1 0,14 12-17 15,11 5-6-15,17 7-14 16,11-2-1-16,25-8 6 15,9-3 3-15,6-22 5 16,-3-10 6-16,-10-26 29 16,-8-16 6-16,-23-15-2 31,-18-6-7-31,-27-2-36 0,-23 0-13 0,-25 6-12 16,1 10-2-16,3 16-2 15,15 16-4 1,33 30-7-16,11 10-3 0,33 18 1 15,17 8 3-15,34 3 6 16,19 3 6 0</inkml:trace>
  <inkml:trace contextRef="#ctx0" brushRef="#br0" timeOffset="32483.62">4348 16782 705 0,'0'3'290'16,"12"1"-146"-16,10 2-19 0,20 0-24 16,17 1-19-16,13-3-49 15,2-1-12-15,1-3-4 16,-13-4 10-16,-18-2-93 15,-10-1-97-15</inkml:trace>
  <inkml:trace contextRef="#ctx0" brushRef="#br0" timeOffset="32645.12">4447 16928 468 0,'7'5'323'15,"3"5"-15"-15,25-6-85 0,13 3-31 0,21-5-59 16,9 3-29 0,-5-2-44-1,-8 4-11-15</inkml:trace>
  <inkml:trace contextRef="#ctx0" brushRef="#br0" timeOffset="33248.45">5541 16945 731 0,'12'18'272'0,"8"12"-206"15,17 33-27 1,7 10 7-16,4 21-7 0,-3 5-2 0,-12-5-12 15,-10-7-2 1,-8-33 40-16,-4-19 5 16,-4-30 75-16,1-13 15 15,-4-24-15-15,-1-12-1 16,4-25-70-16,-5-15-14 16,0-24-14-16,-5-18-2 0,-9-30-5 15,-3-3-6 1,1 5-22-16,3 14-9 0,6 50-13 15,1 22-7-15,2 38-13 16,2 19-45-16,7 30-238 16</inkml:trace>
  <inkml:trace contextRef="#ctx0" brushRef="#br0" timeOffset="33781.5">5926 16341 464 0,'-15'-3'185'0,"-14"-1"-103"0,7 2-3 15,9-2 7-15,13 3-13 16,10 1-9-16,27-2-45 0,17-1-9 16,43 3 20-1,33 3 16-15,46 7 1 16,31 6-2-16,37 7-12 16,20-1-16-16,34 0-7 15,8-5-2-15,31-9 45 16,7-8 12-16,16-5 14 15,1-2 4-15,-2 1-44 16,-8 4-16-16,-36 5-15 16,-16 3-2-16,-64 5-2 15,-34 2 5-15,-63 0-56 16,-34 1-52-16</inkml:trace>
  <inkml:trace contextRef="#ctx0" brushRef="#br0" timeOffset="34259.3">11003 16478 709 0,'0'2'328'16,"0"1"-137"-1,0 24-94-15,1 8-37 0,1 16-3 16,2 6 1-16,3 8-16 16,0 0-4-16</inkml:trace>
  <inkml:trace contextRef="#ctx0" brushRef="#br0" timeOffset="35304.91">6484 16722 772 0,'-3'-8'393'0,"-4"-8"-125"0,12 0-113 15,8-2-30-15,19-3-50 0,13 1-17 16,23 6-23-16,6 9-7 16,-2 16-17-16,-15 11-6 15,-35 16 1-15,-22 8 3 16,-45 7 5-16,-10 6-1 15,-17-2-2-15,1-8 0 16,18-20 0-16,9-9 1 16,25-16-3-16,8-4-10 15,24-4-5-15,14-2-1 16,25-5-2-16,13 2 7 0,16 3 0 16,-3-2 0-16,-6 4-155 15</inkml:trace>
  <inkml:trace contextRef="#ctx0" brushRef="#br0" timeOffset="35793.11">7247 16988 321 0,'7'-4'234'0,"9"-1"37"0,3-4-63 15,-3-1-59-15,1-3-14 16,-3-5-10-16,-4-2 2 16,-2-5-2-16,-8-3-11 15,-4-1-30-15,-7-1-17 16,-20-1-28-16,-6 0-13 16,-16 9-21-16,-4 5-9 0,6 13-14 15,5 8-5 1,11 11-9-16,12 8-2 0,22 10 5 31,10 5 3-31,21 6 11 0,10-1 8 0,7-14 5 16,1-7 2-16,-2-18 8 15,0-7 6-15,-12-16 9 16,-6-10 2-16,-9-10-4 16,-7-7-4-16,-5-2-6 15,-5 0-1-15,-4 1-1 16,-5 3-2-16,0 16-11 15,1 7-9-15,0 22-12 16,0 15 2-16,0 18 9 16,4 10 8-16,4 20 8 15,4 7 0-15,8 8 1 16,-1-5 32-16</inkml:trace>
  <inkml:trace contextRef="#ctx0" brushRef="#br0" timeOffset="36629.83">7851 16960 227 0,'2'-7'205'0,"6"-7"72"15,-5-1-25-15,-3-2-49 0,-5-2-18 16,-15-5-31-16,-2 2-17 16,-13 4-40-16,2 4-23 15,2 11-47-15,0 5-20 16,7 12-20-16,6 6-4 16,10 9 0-16,7-1 2 0,10 1 6 15,7-4 0-15,8-13 5 16,1-5 3-1,2-7 6-15,0-10 4 16,-6-2 1-16,-1-1-2 0,-4 0-7 16,-3 6-4-1,3 12-10-15,-2 9-4 0,-2 15 1 16,3 9 1 0,-5 7 12-16,-1-4 5 15,-11-3 9-15,-12-4 6 0,-7-10 11 16,-6-2 4-16,-7-15 6 15,-4-10-2-15,-6-13-10 16,6-3-24-16,15-4-90 16,11-1-80-16</inkml:trace>
  <inkml:trace contextRef="#ctx0" brushRef="#br0" timeOffset="36963.74">8377 16787 603 0,'-15'-15'358'16,"-7"-12"-24"-1,-5 9-190-15,-10 4-38 16,2 11-57-16,-2 3-22 0,11 8-25 15,4 6-7 1,16 5-7-16,9 5 1 0,15 10 9 16,9 3 6-16,9 3 9 15,-2-1 2-15,-15-6 0 16,-10-5 0-16,-12-5 3 0,-12-5 2 16,-7-2 3-1,-3-10 1-15,-5-5-23 16,4-1-42-16,7-8-366 0</inkml:trace>
  <inkml:trace contextRef="#ctx0" brushRef="#br0" timeOffset="37298.6">7832 16612 763 0,'2'-6'334'0,"3"-2"-163"15,13 1-98-15,7 5-26 0,14 2-20 16,7 5-6-16,-3 3 3 15,-6 2 1-15,-23 5 9 16,-13 1 2-16,-17 0 1 16,-1 1 2-1,2-4-16-15,7-2-7 0,16-4-11 16,8-2-1-16,23-4 0 16,11-1-11-1</inkml:trace>
  <inkml:trace contextRef="#ctx0" brushRef="#br0" timeOffset="37596.11">8513 16755 770 0,'-2'-2'368'0,"-3"4"-170"0,4 5-74 16,2 14-68-16,2 12-27 16,0 11 4-16,-3 5-6 15,-1-2-10-15,-3-4 0 0,2-10 4 16,0-12-51-16</inkml:trace>
  <inkml:trace contextRef="#ctx0" brushRef="#br0" timeOffset="37738.18">8453 16632 938 0,'5'-2'333'15,"4"-6"-270"-15,5 9-201 16</inkml:trace>
  <inkml:trace contextRef="#ctx0" brushRef="#br0" timeOffset="37977.68">8686 16838 856 0,'1'25'418'0,"3"20"-159"16,-7-5-134-16,-2-2-48 15,2-11-44-15,1-8-11 16,5-8 3-16,3-9 2 16,8-13 0-16,3-9-1 15,6-11-11-15,2-6-5 0,0 6-10 16,-1 4-2-16,-3 11-6 16,0 13 6-16,-6 11 9 15,-4 8 6 1,-2 15 9-16,-3 3-4 15,0 1-4-15,0-5-8 0</inkml:trace>
  <inkml:trace contextRef="#ctx0" brushRef="#br0" timeOffset="38416.71">9062 16749 617 0,'-9'-9'333'15,"-6"-12"-71"-15,5-1-69 16,14 4-85-16,10 0-25 16,13 2-30-16,8 3-10 15,9 10-15-15,3 4-4 16,-11 10-17-16,-7 5 0 0,-24 3 7 15,-10 1 3-15,-17 4 2 16,-9 0-2-16,-4 3-8 0,3-3-2 16,13-6-4-1,14 1-1-15,23-12-2 16,17-3 0-16,19-6-73 16</inkml:trace>
  <inkml:trace contextRef="#ctx0" brushRef="#br0" timeOffset="38920.95">9468 16908 565 0,'-8'10'273'0,"-10"13"-91"15,8 6-55-15,16 7-39 16,8-3-17-16,17-4 1 16,7-2-4-16,6-11-4 15,0-3-2-15,-1-19-17 16,-3-6-5-16,-11-14-1 16,-7-15-1-16,-15-13-9 15,-9-10-6-15,-27-8-9 16,-11 2-4-16,-19 15 15 15,-3 7 5-15,11 22-1 16,9 11-4-16,24 16-25 16,9 8-7-16,24 13-1 0,16 3 6 15,29 11 7-15,14 2 1 16,4 0 3-16,-2-3-35 16</inkml:trace>
  <inkml:trace contextRef="#ctx0" brushRef="#br0" timeOffset="39801.17">6443 17332 491 0,'-17'-2'210'0,"-18"-2"-95"0,17 4-14 15,33 5-15-15,15 1-13 16,57 7-43-16,33 0-2 15,47 1 23-15,53 1 12 16,60-3 13-16,21-2 8 16,65-4-20-16,17-3-13 0,29-3-12 15,7-1-9-15,-18 3-18 16,-32 0-5 0,-56 7 2-16,-41 0 1 0</inkml:trace>
  <inkml:trace contextRef="#ctx0" brushRef="#br0" timeOffset="40877">7488 17815 667 0,'8'-7'316'0,"6"-10"-136"0,1 0-34 0,-5-4-55 15,-5-2-9-15,-12-2-2 31,-6 0 0-31,-14 6-20 0,-9 5-20 0,-4 14-32 16,-1 3-9 0,7 15-11-16,4 5-4 0,17 4 0 15,6 5 1-15,16 0 6 16,12-3 4 0,5-7 7-16,6-7 3 15,4-14 4-15,-9-5 3 16,0-12 3-16,-4 0-1 0,-9 1-2 15,1 1-4 1,-6 8-7-16,-1 1-5 0,-3 7-8 0,0 6-2 16,5 12 2-16,-1 5 4 15,0 13 9-15,-3 6 11 0,-13 3 24 32,-7-2 15-32,-15-6 17 15,-5-8-3-15,-4-12-15 16,-2-3-11-16,5-15-12 15,1-2 0-15,7-9-11 16,6-2-27-16,21-10-105 16,11-7-101-16</inkml:trace>
  <inkml:trace contextRef="#ctx0" brushRef="#br0" timeOffset="41221.4">7947 17694 575 0,'-17'-8'310'0,"-24"-7"-61"15,3 6-99-15,5 5-87 16,3 4-20-16,12 9-26 15,7 2-6-15,20 12 4 16,11 5 0-16,17 8 3 16,6 3 2-16,-3-1 0 15,-8-1 1-15,-15-6 0 16,-10-5 7-16,-19-4 9 16,-6-7 2-16,-12-11 4 15,-3-5-5-15,5-11-9 16,1-4-33-16,15 0-120 15,10 0-158-15</inkml:trace>
  <inkml:trace contextRef="#ctx0" brushRef="#br0" timeOffset="41374.75">8069 17736 596 0,'7'-1'392'0,"5"-4"-10"15,-1 11-219-15,-2 10-44 0,1 12-68 16,-5 8-8-16,-1 7-14 15,-1 1-5-15,-5-4 15 16,-1-5-65 0,-3-14-162-16</inkml:trace>
  <inkml:trace contextRef="#ctx0" brushRef="#br0" timeOffset="41505.34">8045 17594 1109 0,'-2'-7'460'15,"1"-2"-288"-15,1 9-104 16,8 7-104-16,3 9-110 16</inkml:trace>
  <inkml:trace contextRef="#ctx0" brushRef="#br0" timeOffset="41777.15">8268 17830 1018 0,'9'11'427'0,"15"15"-236"16,-3 1-34-16,-2 6-46 16,-3 1-31-1,-7-8-45-15,1-2-15 16,-5-17 0-16,-3-7 3 16,2-14-1-16,2-9-1 15,1-11-11-15,7-8-10 16,3 1-10-16,2 5-1 15,5 15-4-15,-2 9-2 16,-1 17 10-16,-4 8 3 0,-7 17 8 16,-1 8 7-16,-4 7-6 15,1 0 57-15</inkml:trace>
  <inkml:trace contextRef="#ctx0" brushRef="#br0" timeOffset="42314.96">8783 17839 722 0,'-4'18'329'0,"-2"11"-162"0,11 7-43 15,9-1 0-15,10-5-23 16,9-1-11-16,-1-16-15 16,5-9-4-16,-1-17-14 15,-1-11-5-15,-6-17-5 16,-10-8-3-16,-19-6-12 15,-14-5-5-15,-23 5-10 16,-13 2-6-16,-1 9-8 16,0 7-5-16,11 13-13 15,14 13-8-15,11 18-7 16,15 11 3-16,24 13 10 16,5 8 8-16,21 1 9 15,13 1 0-15,27-8-31 0</inkml:trace>
  <inkml:trace contextRef="#ctx0" brushRef="#br0" timeOffset="48784.14">11437 17223 569 0,'15'0'329'15,"10"-1"-52"-15,27-1-124 16,13 2-37-16,-1 0-58 16,1 2-22-16,-11-1-59 15,-8-1-67-15</inkml:trace>
  <inkml:trace contextRef="#ctx0" brushRef="#br0" timeOffset="48971.88">11507 17323 756 0,'-1'2'355'0,"6"4"-114"16,10-4-24-16,33-2-36 0,11 0-23 15,20-7-58-15,4 2-29 0,-10 1-59 16,-3 1-84-1</inkml:trace>
  <inkml:trace contextRef="#ctx0" brushRef="#br0" timeOffset="49540.7">12467 17080 570 0,'9'14'268'15,"6"17"-113"-15,18 24-33 0,7 14-8 16,-1 21-28-16,-4-2-11 16,-15-13-36-16,-2-12-8 15,-2-33-2-15,-2-11 6 16,-2-24 17-16,-7-12 2 16,-3-27-2-16,-1-13-7 15,-2-23-4-15,-5-14 9 16,-6-15 27-16,0-16 10 0,-6-11-13 15,0 7-16 1,-4 22-37-16,-2 24-12 16,0 42-12-16,4 11-8 0,10 25-15 15,7 8 33 1,23 14-186-16,13 11-346 0</inkml:trace>
  <inkml:trace contextRef="#ctx0" brushRef="#br0" timeOffset="50064.22">12623 16592 490 0,'-7'-2'208'16,"-4"-5"-68"-16,7 0-41 16,15-1-8-16,12-1 10 15,30-3-9-15,24 3 4 16,60 7 34-16,33 4 4 15,68 6-15-15,31 2-16 16,26 2-49-16,28-1-18 0,0-6-15 16,-19-5-2-16,-20-12-1 15,-39-7-1-15,-47-6-20 32,-11-4-48-32,-45 3-174 0,-18 6-272 15</inkml:trace>
  <inkml:trace contextRef="#ctx0" brushRef="#br0" timeOffset="50550.87">15940 16555 735 0,'0'-4'377'0,"-1"-3"-117"16,0 4-110-16,1 5-36 16,0-2-54-16,0 0-22 0,5 29-22 15,15 48 0-15,-11-24-6 16,-3 5-7-16</inkml:trace>
  <inkml:trace contextRef="#ctx0" brushRef="#br0" timeOffset="51247.34">12976 17225 585 0,'-7'-21'345'15,"-2"-18"-23"-15,16 0-188 0,9 0-30 16,20 9-29-16,6 5-19 15,8 22-25-15,4 8-17 16,-7 21-28-16,-8 10-4 16,-26 11 7-16,-15 7 5 15,-27 12 8-15,-17 3 5 16,-8-3 6-16,-2-10 0 16,9-20 2-1,12-12 2-15,24-19-3 16,11-5-6-16,24-5 9 0,15 0 0 15,14 5 3-15,2 0 3 16,-5 3 6-16,-1 4-60 16</inkml:trace>
  <inkml:trace contextRef="#ctx0" brushRef="#br0" timeOffset="51873.28">13643 17461 530 0,'-3'-7'282'15,"-5"-12"-58"-15,-6-4-20 0,-9-4-37 16,-8-4-20-16,-13 6-38 15,0 4-27-15,0 15-45 16,5 10-19-16,10 15-33 16,4 10-7-16,18 9-5 15,7 1 2 1,17-2 15-16,9-9 8 0,10-13 11 16,5-14 6-16,-4-11 6 15,1-6 1-15,-7-20-12 16,-4-3-8-16,-9-16-9 15,3-1-3-15,-14-4 7 16,-2 0 4-16,-3 0 4 16,-8 0-2-16,1 16-1 15,2 9-3-15,-1 20-14 16,2 15-8-16,-3 15 4 16,2 12 4-16,3 21 18 0,6 3 14 15,10 13 8-15,5 3 3 16,-4 0-1-1,-4-2-1-15,-4-14-5 16,-6-7-1-16,6-20-55 0,0-8-150 16</inkml:trace>
  <inkml:trace contextRef="#ctx0" brushRef="#br0" timeOffset="52609.49">14177 17443 538 0,'4'-7'296'0,"-1"-13"-45"15,-3 0-43 1,0-8-57-16,-5 1-31 0,-7-5-49 16,-8 2-14-16,-17 6-25 0,-4 1-11 15,-5 18-21 1,2 5-7-1,6 13-12-15,10 5-4 0,15 8-1 0,11 5 2 32,14 2 10-32,7-2 6 15,11-4 7-15,5-6 4 0,5-12 2 16,3-6 2-16,-9-11-2 16,-4-5-1-16,-17-6-1 15,-5-2 0-15,-4 4 0 16,-6 1 0-16,-1 7-9 15,0 4-8-15,-1 10-11 16,4 6-1-16,2 9 9 16,3 6 12-16,3 12 18 15,1 6 9-15,3 6 1 16,-6 0-2-16,-6-7 10 16,-8-5 7-16,-14-6 7 15,-3-5 5-15,-10-10-7 16,-5-4-3-16,2-13-1 15,4-7-4-15,12-8-103 16,12-5-182-16</inkml:trace>
  <inkml:trace contextRef="#ctx0" brushRef="#br0" timeOffset="53116.87">14599 17260 440 0,'-10'-6'280'15,"-13"-1"3"-15,-10-3-78 16,-5 5-67-16,0 4-34 0,1 2-50 15,7 6-18 1,15 3-24-16,6 3-6 0,20 6-2 16,9 3 1-1,16 11 20-15,6 5 11 0,5 0 14 16,-6-1-1-16,-10 0-15 16,-12-7-7-16,-23-6-6 15,-11-6 4 1,-20-10 10-16,-2-5 3 0,-2-7-13 15,5-6-25 1,13-8-105-16,11 2-85 0</inkml:trace>
  <inkml:trace contextRef="#ctx0" brushRef="#br0" timeOffset="53297.2">14676 17277 755 0,'5'8'347'0,"3"16"-161"16,-1 10-43 0,3 11-48-16,0 3-32 0,-6-1-27 15,2-5-5-15,-5-12-54 16,-2-10-72-16</inkml:trace>
  <inkml:trace contextRef="#ctx0" brushRef="#br0" timeOffset="53449.74">14634 16984 1096 0,'-1'-6'442'16,"1"-2"-294"0,2 9-104-16,2 7-57 0,5 5-45 15,-1 2-358 1</inkml:trace>
  <inkml:trace contextRef="#ctx0" brushRef="#br0" timeOffset="53707.21">14838 17292 596 0,'7'23'392'0,"4"17"-38"0,-3-2-132 16,-1-1-56 0,-3-11-80-1,-1-9-19-15,1-9-4 16,-4-7 7-16,5-8-2 15,1-4-9-15,8-14-26 16,4-5-15-16,8-3-15 16,4 2-5-16,3 11-11 15,-1 10-5-15,0 15-3 16,-1 7 1-16,-8 18 7 0,-5 4 8 16,-6 6 13-16,-8 1 6 15,-7-8 3-15,3-3 0 16,-6-12-61-16</inkml:trace>
  <inkml:trace contextRef="#ctx0" brushRef="#br0" timeOffset="54200.94">15451 16951 568 0,'-20'12'299'16,"-23"22"-73"-16,2 14-73 0,12 20-86 15,10 6-15 1,20 16-20-16,9 2-7 0,19-3-1 16,5-10 1-16,6-27-3 15,2-9-44-15,-4-23-269 16</inkml:trace>
  <inkml:trace contextRef="#ctx0" brushRef="#br0" timeOffset="54540.21">15654 17393 499 0,'-6'-4'320'0,"-1"0"16"15,-2 4-165-15,2 12-91 0,4 6-26 16,3 10-28-1,4 4-2-15,6-1 1 16,5 0 5-16,2-9 5 0,5-9 1 16,5-11 6-16,2-9 2 15,2-17-1 1,-5-6-4-16,-10-19-7 0,-8-9-6 16,-17-5-9-16,-12-5-6 15,-22 0-5-15,-5 5-4 16,-2 15-9-16,3 6-5 15,11 31-16-15,5 10-5 16,14 16-3-16,13 11 0 16,23 8 11-16,15 1 7 15,23 2 11-15,11 0 6 0,13-7-91 16,3-5-192-16</inkml:trace>
  <inkml:trace contextRef="#ctx0" brushRef="#br0" timeOffset="54830.05">15862 16983 675 0,'14'1'354'16,"26"11"-92"-16,5 12-104 15,5 21-80-15,-1 9-9 16,-20 15-3-16,-10 7 3 16,-21 14-19-16,-19 0-10 15,-18-3-29-15,-11-13-46 0,7-22-209 16</inkml:trace>
  <inkml:trace contextRef="#ctx0" brushRef="#br0" timeOffset="55504.16">16451 17525 1351 0,'2'0'593'15,"4"-1"-321"-15,-1 3-78 16,-5-2-114-16,0 0-38 16,0 0 49-16</inkml:trace>
  <inkml:trace contextRef="#ctx0" brushRef="#br0" timeOffset="86242.11">17100 17475 573 0,'-12'-1'325'0,"-9"1"-75"16,5-13-60-16,-1-12-19 15,8-15-50-15,8-9-25 16,8-6-35-16,6 1-7 16,8 14-8-16,0 12-5 15,3 20-14-15,3 11-12 0,16 22-14 16,7 7-1-16,21 6 1 16,4 1 3-1,-1-8 3-15,-5-6 2 0,-19-11-2 16,-10-9-9-16,-16-11-18 15,-7-6-4-15,-19-9-2 16,-8-5 11-16,-10-5 12 16,0-2 3-16,1 6 0 15,8 4-2-15,8 16-20 16,8 6-2-16,15 9 1 16,6 7 3-16,9 1 25 15,-6 3 10-15,-11 1 24 16,-12 1 13-16,-17 4 12 15,-4-1-3-15,-5-7-16 16,-1-6-22-16,13-11-289 16</inkml:trace>
  <inkml:trace contextRef="#ctx0" brushRef="#br0" timeOffset="86788.34">18150 17088 605 0,'8'-14'385'16,"4"-8"-45"-16,3 13-149 15,3 7-55-15,-2 19-69 0,-2 7-16 0,-6 14-18 16,-2 7-7-1,-2 3-11-15,3 2-4 16,8-6-2 0,6-7-1-16,9-13 1 15,7-9 2-15,6-16 6 16,-7-10 3-16,-4-14 5 0,-7-3 1 0,-10-7-7 16,-4-2-8-1,-4 0-8-15,-1-2-3 16,-6 11 0-16,1 5 0 15,-3 14-10-15,-3 9-5 16,0 11 3-16,1 9 2 0,5 6 11 16,5 2 6-1,3-1-3-15,1-1 1 0,3-3-61 16,-3 0-79-16</inkml:trace>
  <inkml:trace contextRef="#ctx0" brushRef="#br0" timeOffset="87021.28">18710 17286 925 0,'-1'2'377'15,"-2"13"-237"1,1 6-28-16,2 7-41 15,2 6-19-15,1 6-24 0,1-4-9 16,-2 1-10-16,0-7 0 16,2-10-24-16,-2-3-31 15,0-9-124-15</inkml:trace>
  <inkml:trace contextRef="#ctx0" brushRef="#br0" timeOffset="87364.92">18660 17389 973 0,'1'-8'417'0,"8"-8"-214"15,9 1-80-15,11 4-60 16,6 2-23-16,5 8-33 16,3 2-3-16,-9 6-4 15,-5 6-1-15,-15 5 0 16,-11 3-1-16,-8 1 2 15,-6 0 5-15,-7-6 4 16,-2-4 1-16,3-2-1 0,1-5-1 16,15-5-8-16,3 1-1 15,14-1-2-15,6 2-1 16,1 9 2-16,0 2 0 16,-9 10 0-16,-14 1 3 15,-15 1 7-15,-12 2 5 16,-12-9 10-16,1-6 4 0,6-12-1 15,3-8-14-15,14-12-104 16,5 3-170-16</inkml:trace>
  <inkml:trace contextRef="#ctx0" brushRef="#br0" timeOffset="87964.25">18163 16880 823 0,'-6'0'135'15,"1"0"-22"1,5-3 76-16,0 2-33 0,8-2-61 16,23-1-35-16,88-5 3 15,-37 7-7 1,6 2-11-16,-6 2-6 16,-17-1-14-16,-9 3-3 0,-23-1-20 15,-11 0-25-15,-21-2-28 0,-6-4-19 16,-11-8-6-16,-2-6 20 15,1-7 21-15,2-1 18 16,7 1 27-16,5 6 7 16,8 8 11-16,4 5 0 15,9 8-2-15,6 6 6 0,-4 9 12 16,1 5 8-16,-11 8 7 16,-7 3-2-1,-10-1-16-15,-5-1-5 0,0-11-22 16,4-7-68-16</inkml:trace>
  <inkml:trace contextRef="#ctx0" brushRef="#br0" timeOffset="88341.39">19199 17103 833 0,'0'0'396'0,"9"0"-143"15,12 0-82-15,25-5-90 16,12 5-9 0,6 1-29-1,-5-1-11-15,-13 8-22 16,-12-2-50-16,-9-2-146 15,-1 1-261-15</inkml:trace>
  <inkml:trace contextRef="#ctx0" brushRef="#br0" timeOffset="88514.47">19203 17218 825 0,'-3'4'390'15,"7"4"-132"-15,12-1-61 16,29-3-32-16,11-2-15 16,10-3-44-16,-3-2-20 0,-14-4-74 15,-5 3-100 1</inkml:trace>
  <inkml:trace contextRef="#ctx0" brushRef="#br0" timeOffset="88989.6">20263 16594 693 0,'-31'13'341'0,"-22"11"-128"0,-1 15-81 16,2 15-20-16,14 35-33 15,3 14-8-15,25 22-3 16,15 5 3-16,27-14 0 15,20-10-9-15,25-31-18 16,11-19 4-16,4-31-111 0</inkml:trace>
  <inkml:trace contextRef="#ctx0" brushRef="#br0" timeOffset="89590.42">20393 17030 748 0,'-3'0'330'0,"0"9"-168"16,7 14-57-16,11 24-59 15,7 11 3-15,7 14 5 16,-3 0-3-16,2-9-9 15,-3-13-5 1,0-18 7-16,-5-16 18 0,-1-26 32 16,-3-9 10-16,-5-28-3 15,3-12-16-15,-4-17-29 16,-6-8-9 0,-7-22-13-16,-9-16-3 0,-5 4-14 15,1 2-10 1,5 40-57-16,8 24-59 0,9 29-303 15</inkml:trace>
  <inkml:trace contextRef="#ctx0" brushRef="#br0" timeOffset="90008.64">20602 16629 583 0,'-1'1'254'16,"3"4"-117"-16,14-2-40 16,32 1-42-16,22-1-12 0,42-3-5 15,13-1 24-15,52-6 35 16,13-1 8-16,27-1-19 15,2 1-22-15,-37 4-71 16,-23 2-30-16,-51 2-46 16,-20 3-110-16</inkml:trace>
  <inkml:trace contextRef="#ctx0" brushRef="#br0" timeOffset="90369.63">22306 16593 637 0,'6'-6'288'16,"3"-7"-106"-16,0 3-51 0,-1 5-21 16,0 3-8-16,-3 9-36 15,3 5-15-15,-1 12-7 16,-5 6-1-16,5 13-2 15,-4 3-4-15,-6 13 3 16,6 2-73-16</inkml:trace>
  <inkml:trace contextRef="#ctx0" brushRef="#br0" timeOffset="91238.95">20827 17164 748 0,'-4'-9'349'0,"0"-13"-167"16,6 1-61-16,20-5-63 15,8-2-15-15,8 6 1 16,5 2-2-16,-4 18-16 16,-6 10-15-16,-12 16-12 15,-16 9 0-15,-24 7 5 16,-10 5 3-16,-10 2 2 0,1 5-1 16,13-4-2-1,9-5 0-15,16-12-2 0,5-8 2 16,16-13 7-16,3-8 3 15,10-3 3-15,2-2-2 16,-4 3-43 0,-1 0-92-16</inkml:trace>
  <inkml:trace contextRef="#ctx0" brushRef="#br0" timeOffset="91729.25">21274 17376 409 0,'5'-6'265'0,"5"-10"-5"16,-4 0-28-16,-3-1-61 0,-3-2-28 15,-8 0-40-15,-3 0-17 16,-9 3-32-16,-5 3-17 15,-5 11-28-15,-2 3-9 16,-1 11-13-16,8 5-7 16,9 6-2-16,7 4 0 15,14 4 5-15,6-4 4 16,9-4 8 0,4-8 3-16,3-13 4 0,2-8 3 0,0-16-4 15,-1-5-3-15,-9-11-6 16,-3-2-2-16,-5-5 3 31,-3-1 4-31,-8-6 4 0,-4 0 5 0,-7-3 11 16,-3 4 3-16,2 15 6 15,1 9-3-15,4 26-18 16,0 7-5-16,2 24-9 16,4 10 1-16,6 12 9 15,1-10 2 1,-3-20 0-16,1 0 3 0,12 69-23 15,-1-2-90-15</inkml:trace>
  <inkml:trace contextRef="#ctx0" brushRef="#br0" timeOffset="92281.16">21558 17444 537 0,'3'-9'299'15,"3"-5"-71"1,0-4-84-16,0-1-29 16,-4 0-33-16,-2-3-11 0,-10 3-17 0,-9 0-5 15,-11 4-19-15,-1 5-9 16,0 10-12 0,0 8-6-1,10 11-7-15,-1 4-3 16,13 6 1-16,11 2 1 15,11-2 4-15,6-2 1 16,13-11 6-16,-4-5 2 16,2-11 4-16,-1-7 0 0,-9-5 2 15,-5 1 1-15,-4 3 19 16,-4 0 13-16,-2 9 6 16,-1 5 1-16,-2 9-20 15,-1 9-13-15,-1 10-8 16,-1 5-4-16,-6 2-1 15,-6-2-1-15,-10 0 9 16,-7-2 7-16,-3-7 8 16,-3 0 5-16,-6-17 2 15,2-7-4-15,-6-14-33 16,5-12-59-16,15-13-166 16</inkml:trace>
  <inkml:trace contextRef="#ctx0" brushRef="#br0" timeOffset="92718.22">21896 17231 530 0,'-12'-4'288'0,"-11"1"-53"0,-2 3-54 16,-3 2-70-16,4 5-22 15,9 6-33 1,6 3-3-16,15 7 6 0,13 3-10 16,10 4-16-16,5 2-5 15,-1 0-12-15,-8-2-1 0,-16-4 3 16,-5-3 3-16,-20-8 6 16,-10-4 3-16,-13-4 1 15,-8-7 3 1,9-6-76-16,7 0-64 0</inkml:trace>
  <inkml:trace contextRef="#ctx0" brushRef="#br0" timeOffset="92932.56">21975 17305 622 0,'-1'10'294'0,"3"19"-108"0,-1 5-12 16,4 10-54-16,0 2-27 15,-5-7-48 1,1-10-24-16,2-13-107 0,0-9-140 16</inkml:trace>
  <inkml:trace contextRef="#ctx0" brushRef="#br0" timeOffset="93065.58">21922 17019 869 0,'1'0'373'0,"2"-2"-202"0,0 6-96 0,-3-4-74 16,0 0-103-16</inkml:trace>
  <inkml:trace contextRef="#ctx0" brushRef="#br0" timeOffset="93367.37">22039 17306 882 0,'5'10'399'0,"6"9"-162"0,3 1-79 16,3 2-60-16,0-2-26 15,-1-3-42-15,-3-1-9 16,-6-3-5-16,-3-4 2 15,-4-5 8 1,-1-2 2-16,1-3 3 0,0 0 1 16,0-1-4-16,0 1-5 0,3-11-5 15,14-35-5-15,-2 26-7 16,2-1-4-16,4 3 0 31,-3 8-2-31,2 11 2 16,-3 7 2-16,-4 16-1 15,-5 3 2-15,-7 8 0 16,-1 3-5-16,1-10-172 16</inkml:trace>
  <inkml:trace contextRef="#ctx0" brushRef="#br0" timeOffset="93754.45">22458 17346 991 0,'-4'16'393'0,"-4"14"-264"15,6 2-31-15,6-5-36 16,4-4-21-16,9-10-13 15,0-10 3-15,1-14 7 16,-1-11 1-16,-7-17-8 16,0-6-6-16,-10-8-13 15,-8-3-2-15,-20-1-6 16,-8-3 0-16,-15 0 0 16,-4-1-2-16,3 14 15 15,4 12 7-15,13 20 14 16,10 15 0-16,18 18-14 0,12 9-7 15,27 6-15 1,12 3 2-16,20-6 1 0,5-4 9 16,4-3 158-1</inkml:trace>
  <inkml:trace contextRef="#ctx0" brushRef="#br0" timeOffset="94102.45">22681 16529 976 0,'47'27'391'0,"27"17"-247"0,6 20-40 16,-1 21 14-16,-28 20 5 15,-19 9-11-15,-39 14-33 31,-16 0-19-31,-20-16-52 0,1-11-79 16</inkml:trace>
  <inkml:trace contextRef="#ctx0" brushRef="#br0" timeOffset="94540.06">23241 17207 1105 0,'6'-2'436'0,"4"1"-257"16,5 2-134-16,-2 3-60 16</inkml:trace>
  <inkml:trace contextRef="#ctx0" brushRef="#br0" timeOffset="94878.95">23601 17087 794 0,'0'1'352'15,"5"5"-147"1,2 4-70-16,3 12-26 0,-2 7-10 16,-8 13-31-16,-4 8-16 15,-5 6-27-15,1-1-7 16,8-14-4-16,6-5 0 15,10-19 2-15,8-9 1 16,8-8 6-16,3-9-37 0,-3-13-257 16</inkml:trace>
  <inkml:trace contextRef="#ctx0" brushRef="#br0" timeOffset="95054.42">23564 16955 803 0,'3'-2'463'0,"8"2"-15"0,-1-1-294 16,3 1-102-16,2 2-82 16</inkml:trace>
  <inkml:trace contextRef="#ctx0" brushRef="#br0" timeOffset="95657.42">23281 16526 624 0,'-3'0'355'0,"2"-2"-96"16,10 2-80-16,17 0-91 15,21 1-44-15,26 0-10 16,9 3-5-16,17-2-6 15,-10 2-1-15,-25-1-4 16,-15 1 1-16,-30-4 1 16,-10 0-4-16,-14-3-6 15,-10-4-2-15,-4-3-4 0,-9-6 1 16,0-3 0-16,8-1 0 16,6 1-5-16,10 5-4 15,18 7-6-15,7 6-3 16,8 10 3-16,2 6 3 15,-5 10 10-15,-5 3 16 16,-8 4 38-16,-8-1 20 16,-11 0 32-16,-7-5-2 0,-12-4-29 15,3-2-18 1,-5-5-31-16,-2 0-67 0</inkml:trace>
</inkml:ink>
</file>

<file path=ppt/ink/ink8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8T09:50:07.893"/>
    </inkml:context>
    <inkml:brush xml:id="br0">
      <inkml:brushProperty name="width" value="0.05292" units="cm"/>
      <inkml:brushProperty name="height" value="0.05292" units="cm"/>
      <inkml:brushProperty name="color" value="#FF0000"/>
    </inkml:brush>
  </inkml:definitions>
  <inkml:trace contextRef="#ctx0" brushRef="#br0">15791 2263 576 0,'-9'8'302'0,"-9"4"-74"0,7-2-68 0,11-11-77 15,5-11-23-15,20-11-28 16,10-15-10-16,34-17-2 16,15-8 8-16,29-22 3 0,-13 22 2 15,-50 32-2 1,1 0-7-16,141-87-4 16,-9 13 1-16,-30 31 1 0,-96 53 1 0,-21 11-4 15,-7 1-7-15,-10 4-99 16,-2 1-96-16</inkml:trace>
  <inkml:trace contextRef="#ctx0" brushRef="#br0" timeOffset="424">15828 2027 686 0,'0'2'277'0,"-5"6"-151"16,-3 8-33-16,-10 15 2 16,-6 9-9-16,-6 10-31 0,2 6-9 15,17-28-19 1,5-13 0-1,1 0-4-15,-9 35 4 0,20-23 23 16,9-14 8-16,25-28 15 16,8-4-2-16,14-4-24 0,4-1-14 15,-10 7-47-15,-2 4-106 0</inkml:trace>
  <inkml:trace contextRef="#ctx0" brushRef="#br0" timeOffset="942.6">17354 1081 792 0,'4'-7'388'0,"2"-2"-134"0,-1 6-64 0,-3 11-57 15,-2 9-17-15,-7 19-30 16,-3 4-13-1,-3 26-29-15,1 7-15 16,12-4-10-16,5-4-5 16,14-18-5-16,7-15-2 15,5-10 0-15,3-8 1 0,1-13 1 16,-7-1-19-16,-5-9-99 16,-8-3-94-16</inkml:trace>
  <inkml:trace contextRef="#ctx0" brushRef="#br0" timeOffset="1124.52">17243 1345 899 0,'-3'-1'428'0,"1"0"-174"0,8-1-79 15,-6 1-83-15,30-3-19 16,53-9-19-16,-26 7-18 15,3-5-9-15,-8 3-62 16,-7 4-280-16</inkml:trace>
  <inkml:trace contextRef="#ctx0" brushRef="#br0" timeOffset="1362.1">17729 1295 886 0,'6'-5'414'0,"8"-5"-144"16,10-1-134-16,12 3-68 15,3 2-17-15,7 2-24 16,-3 4-10-16,-8-1-82 15,0 1-113-15</inkml:trace>
  <inkml:trace contextRef="#ctx0" brushRef="#br0" timeOffset="1567.13">17749 1427 818 0,'3'1'395'0,"9"-1"-119"16,7-1-98-16,17 0-68 16,3-2-25-16,10 0-43 15,-4 3-14-15,-5 3-114 16,-5-1-136-16</inkml:trace>
  <inkml:trace contextRef="#ctx0" brushRef="#br0" timeOffset="1943.7">18514 1184 618 0,'-11'-9'384'16,"-11"-7"-29"-16,-17 4-135 15,-3 4-27-15,-11 8-60 16,-3 5-29-16,7 12-57 16,7 7-24-16,14 10-29 15,11 5-5-15,20 8-1 16,10 4 0-16,19-7 8 15,11-11 1-15,15-15 8 16,13-13 5-16,-7-20 7 16,-3-7 3-16,-21-18 5 15,-12-5 2-15,-18-2-1 16,-10-1-2-16,-16 10-66 16,-13 6-74-16</inkml:trace>
  <inkml:trace contextRef="#ctx0" brushRef="#br0" timeOffset="2607.5">18445 1156 550 0,'-3'-2'345'0,"-9"2"11"0,-8 6-69 16,-15 17-82-16,-8 8-38 15,-5 20-80-15,2 3-28 16,13-5-38-16,9-4-1 15,21-25-204-15</inkml:trace>
  <inkml:trace contextRef="#ctx0" brushRef="#br0" timeOffset="3497.61">17884 598 535 0,'-65'-1'253'0,"-41"-1"-95"0,-22 23-46 16,-7 19-2-16,4 34-17 15,0 15-21 1,18 33-30-16,15 20-13 0,36 25-13 16,21 11 1-16,53 14-6 0,30-14-4 15,39-29 5-15,22-17 2 16,43-52 13-16,13-23 9 15,44-54 0 1,13-29 0-16,18-49-6 16,-2-31-3-16,-20-40 2 15,-9-11 16-15,-56-38 14 0,-25-2 0 16,-78-12-6-16,-50 0-12 16,-105 37-19-16,-41 31-2 0,-81 71-8 15,-26 32-8-15,-10 57-45 31,-10 14-94-31</inkml:trace>
</inkml:ink>
</file>

<file path=ppt/ink/ink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5T07:39:10.808"/>
    </inkml:context>
    <inkml:brush xml:id="br0">
      <inkml:brushProperty name="width" value="0.05292" units="cm"/>
      <inkml:brushProperty name="height" value="0.05292" units="cm"/>
    </inkml:brush>
  </inkml:definitions>
  <inkml:trace contextRef="#ctx0" brushRef="#br0">16551 5533 17 0,'0'0'33'15,"0"0"32"1,0 28-47-16,-12 5-3 16,0 14-4-16,-12 4-5 15,3 7 0-15,-3 0-1 0,2 5-2 16,3-10-1-16,4-7-1 15,2-12 0-15,6-11 0 16,7-23 0-16,14 7 0 16,-5-24-1-16,9-12 1 0,-1-12 0 15,4-11 0-15,-2-13-1 16,3-2 1-16,-4 2 0 16,0 5 0-16,-5 6 2 15,-4 10-2-15,-2 8 1 0,1 19 0 16,-8 17 0-16,7 16 0 15,-1 14 0-15,1 12 0 16,5 7-3-16,4 7 2 16,5 5 0-16,0-1 1 15,2-2-2-15,4-7 0 16,-5-10-1 0,-1-7-4-16,-1-5-2 15,-12-13-8-15,5-5-18 16,-13-11-8-16,0 0 0 15,-8-10 2-15</inkml:trace>
  <inkml:trace contextRef="#ctx0" brushRef="#br0" timeOffset="138.02">16455 5836 56 0,'0'-9'40'0,"15"5"0"15,18-2-13-15,12 2-18 16,14 4-38-16,-6-10-3 15,17 3-5-15,-1-17-1 16</inkml:trace>
  <inkml:trace contextRef="#ctx0" brushRef="#br0" timeOffset="953.78">22398 5598 26 0,'4'-20'37'15,"6"8"0"-15,-10 0-10 16,0 12-6-16,0 0-4 16,-2 12-5-16,2 19-2 15,-4 7-4-15,4 16-2 0,-7 7-1 16,0 6 0-16,0 2-1 15,3 1 0-15,4-10-1 16,-5-9-1-16,8-10-3 16,-3-14-3-16,4-5-6 15,-4-22-8-15,0 0-14 16,5-12-6 0,-10-8-1-16,5 1 1 15</inkml:trace>
  <inkml:trace contextRef="#ctx0" brushRef="#br0" timeOffset="1454.86">22299 5728 33 0,'23'-14'35'0,"2"-4"-5"16,11-1-7-16,11 5-4 15,-2 4-4-15,10 10-2 16,-9 0-4 0,5 10-3-16,-19 6-2 15,-8 5-1-15,-20 3-1 16,-16-1-1-16,-16 0 1 16,-5-6-1-16,-7-5 0 15,-1-1 0-15,6-8 0 16,5-3-1-16,13-3-1 15,17 3 1-15,17-7 0 0,7 11-1 16,10 6 1-16,6 3 0 16,6 7 0-16,0 7 1 15,-5 6 0-15,-13 3 0 16,-15-2 0-16,-13 2 0 16,-19-6 1-16,-14-2-1 0,-15-3 0 15,-7-8-1-15,-7-5 1 0,5-3 0 16,2-7-1-1,8-2 0-15,8-4 0 0,9 1 0 16,9-1 0-16,9 1 0 16,12 3-1-16,0 0-2 15,0 0-9-15,10 0-28 32,2-6-1-32,5 6 1 0,1-18-2 15</inkml:trace>
</inkml:ink>
</file>

<file path=ppt/ink/ink8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7:34:45.239"/>
    </inkml:context>
    <inkml:brush xml:id="br0">
      <inkml:brushProperty name="width" value="0.05292" units="cm"/>
      <inkml:brushProperty name="height" value="0.05292" units="cm"/>
      <inkml:brushProperty name="color" value="#FF0000"/>
    </inkml:brush>
  </inkml:definitions>
  <inkml:trace contextRef="#ctx0" brushRef="#br0">3692 9102 428 0,'-1'-13'296'0,"-3"-12"20"16,1 3-56-16,-3 12-79 15,-2 2-33-15,2 18-63 16,-1 7-24-16,0 26-45 16,7 18-13-16,5 30-8 15,2 13 0-15,6 35-1 16,-2 16 2-16,3 18 4 16,0 13 2-16,-3 9 0 0,0 2-1 15,-3 1-1-15,2-5-1 16,3-18 3-16,2-13 0 15,0-19-1-15,4-15 0 16,0-31 1-16,-1-16 0 16,-2-31 2-16,-8-14 2 15,-8-17 2-15,-6-7-2 0,-8-16-4 16,-4-8-2 0,-4-8-4-16,-2-5-2 0,-2-1 0 15,-2 0 0-15,0-5-3 16,0-3 3-1,-2-11 1-15,0-5 2 0,2-6 6 16,3 2 1-16,4 13 5 16,2 7 2-16,7 20 5 15,1 11 1-15,3 14-10 16,5 9-7-16,7 18-16 16,6 9-2-16,8 11 4 15,7 11 5-15,5 2 6 16,2-5 1-16,4 0 2 15,-2-9 0-15,-5-14 0 16,-4-8 11-16,-9-28 35 16,4-8 22-16,4-37 45 15,6-19 6-15,23-28-7 0,-1-23-16 16,6-7-37-16,-5 8-15 16,-20 35-21-1,-8 23-9-15,-17 39-102 16,-2 18-135-16</inkml:trace>
  <inkml:trace contextRef="#ctx0" brushRef="#br0" timeOffset="14044.64">14038 7013 484 0,'-3'1'261'16,"0"3"-48"-16,-2 4-35 15,2 8-53-15,2 0-20 16,3 7-38-16,5 3-17 16,8 14-26-16,2 1-9 15,2 13-11-15,-3 4-1 16,-2-2-1-16,2 2 0 16,-4-14 2-16,2-6-2 15,0-16 1-15,-4-11 3 0,2-12 14 0,0-10 12 16,-6-15 24-16,-1-6 6 15,-4-11-9-15,2 1-8 16,0-6-19-16,-3 2-6 16,2 7-5-1,-3 3-2-15,0 16-1 0,1 7-2 16,-2 11-9-16,2 7-3 0,-1 13-11 16,4 1-3-16,4 19 2 15,2 3 0 1,10 5 5-16,-3 7 3 0,8-7 2 31,1 0 2-31,-2-15 1 0,3-10-1 16,-6-20 2-16,1-11 2 0,-5-12 17 15,-3-8 13-15,-6-10 19 16,-4-3 6-16,-1-12-3 16,1-3-10-16,2-2-16 31,0-6-7-31,5 14-9 0,-3 7 0 0,-6 22-13 15,-4 21-35-15,-8 26-174 16,-2 18-251 0</inkml:trace>
  <inkml:trace contextRef="#ctx0" brushRef="#br0" timeOffset="14380.28">14710 7150 451 0,'-1'-3'327'0,"-1"-4"13"16,4 3-142-16,-2 3-36 16,0 0-60-16,0 1-19 15,17 2-34-15,32 11-13 16,-23-7-16 0,0 3-6-16,1-6-2 0,4 0-1 15,-6-2-110-15,2-2-126 16</inkml:trace>
  <inkml:trace contextRef="#ctx0" brushRef="#br0" timeOffset="14647.85">14737 7329 812 0,'3'0'350'0,"5"0"-184"16,-1 2-25-16,9 2-49 0,2 2-19 16,1 1-31-1,6 5-14-15,-2-2-12 16,0-2-1-16,3 0-48 0,-1-8-92 0</inkml:trace>
  <inkml:trace contextRef="#ctx0" brushRef="#br0" timeOffset="15232.93">15346 7011 663 0,'-9'-2'344'0,"-14"-1"-72"16,0 3-58-16,0 5-84 0,0 5-29 16,3 7-64-16,1 5-23 15,4 13-19-15,1 6-10 16,6 11-16-16,10 5-6 16,13 3-1-16,8-7 7 15,13-8 14-15,1-7 5 16,10-16 6-16,4-12 5 15,4-23 11-15,4-10 8 16,-10-20 11-16,-8-3 2 16,-16-3 1-16,-12-4 2 15,-14 3 8-15,-10 4 3 0,-25 9-1 16,-9 8-41-16,-23 13-82 16,-1 10-82-16,5 10-282 15</inkml:trace>
  <inkml:trace contextRef="#ctx0" brushRef="#br0" timeOffset="15616.84">15385 7001 287 0,'3'0'214'0,"1"-4"17"16,1 0-16-1,1 2-57-15,-2 0-15 0,-4 2 2 16,0 0-6-1,-1 0-33-15,0 0-17 0,-9 16-46 16,-32 44-12 0,18-11-10-16,0 6-8 0,8-2-8 15,3-6-3-15,12-15-4 16,0-9 2-16,2-15 2 16,0-5 6-16,-1-6 4 0,0 0-51 15</inkml:trace>
  <inkml:trace contextRef="#ctx0" brushRef="#br0" timeOffset="48257.67">6941 14734 732 0,'-2'-8'345'16,"-2"-11"-113"-16,-2 5-17 0,-10 6-24 15,-4 2-18-15,-13 8-41 16,-7 2-24-16,-15 7-41 16,-7 1-11-16,-8 3-22 15,2 0-6-15,6 5 5 16,-8-2-3-16,16 23-11 15,-3-1-4-15,16 26-17 16,23 16-10-16,28 8 0 0,27 11-5 16,22-17-5-1,12-14 5-15,7-27 9 0,3-16 3 16,9-18 10-16,-8-9 0 16,-16-1 3-16,-20 1 3 15,-32 7-17-15,-7 5-67 16,-10 2-204-16</inkml:trace>
  <inkml:trace contextRef="#ctx0" brushRef="#br0" timeOffset="84030.09">19281 6966 413 0,'-1'-7'312'0,"-2"-6"26"0,-2 4-123 15,-2 8-37-15,-2 3-63 16,2 7-30-16,7 7-53 16,2 4-20-16,8 15-18 15,8 6-1-15,7 18 2 32,4 2 3-32,-2 7 4 0,-2-2 4 0,-8-14 3 15,1-6 1-15,-4-23 8 0,-3-13 8 16,-2-11 32-16,-5-7 10 15,0-16 8-15,4-5-4 16,-6-20-28-16,3-5-9 16,-3-3-19-16,-2-2-5 15,4 13-11 1,-2 11-1-16,1 19-7 0,-3 8-4 16,2 12-6-16,-2 3-2 15,5 12 1 1,5 4 3-16,3 11 1 0,6 9 1 0,3 7 3 15,3 5 1-15,-1-2 3 16,1-9 3 0,-5-15 4-16,0-9 3 15,-1-20 11-15,-1-6 5 16,-3-21 14 0,-1-9 6-16,-6-8 1 15,0-3-3-15,-5 2-13 16,1-4-6-16,-1 4-11 15,-1 0-3-15,-2 9-11 16,0 8-48-16,-1 15-225 16</inkml:trace>
  <inkml:trace contextRef="#ctx0" brushRef="#br0" timeOffset="84352.16">20061 7073 905 0,'10'-1'393'0,"13"1"-211"0,4 7-41 16,2 2-68-16,3 5-20 15,0-2-23-15,-5 0-9 16,-3-6-57-16,-3-4-106 16</inkml:trace>
  <inkml:trace contextRef="#ctx0" brushRef="#br0" timeOffset="84592.95">20035 7269 726 0,'2'2'384'0,"7"3"-44"16,10-2-79-16,13 2-62 16,7 2-32-16,9 4-87 15,-6 1-27-15,-5-6-51 0,-2-3-132 16</inkml:trace>
  <inkml:trace contextRef="#ctx0" brushRef="#br0" timeOffset="85037.72">20637 7185 769 0,'4'0'378'0,"11"1"-101"15,11-1-51-15,21 3-59 16,11 2-36-16,6 1-76 15,-7-1-17-15,-12 2-7 16,-12-3-114-16</inkml:trace>
  <inkml:trace contextRef="#ctx0" brushRef="#br0" timeOffset="85414.81">21360 7027 1039 0,'0'0'448'0,"-5"5"-266"16,0 6-45-16,3 11-86 0,-1 8-19 15,4 14-14-15,-1 5-5 16,-1 13-8 0,1 5-2-16,2-9-1 0,5-7 2 15,5-18-2 1,-2-13-2-16,0-18-12 15,2-5-9-15,-6-26-90 16,3-7-87-16</inkml:trace>
  <inkml:trace contextRef="#ctx0" brushRef="#br0" timeOffset="85556.95">21294 6935 407 0,'7'-5'286'0,"2"-8"-3"16,13 1-69-16,3-1-25 0,8-2-67 15,1 3-31 1,3 7-57-16,-1 2-16 16,-1 6-57-16,0 3-103 15</inkml:trace>
  <inkml:trace contextRef="#ctx0" brushRef="#br0" timeOffset="85755.32">21386 7194 717 0,'16'0'394'32,"12"0"-134"-32,11-2-88 0,1-3-47 15,0-1-86 1,-5 2-116-16</inkml:trace>
  <inkml:trace contextRef="#ctx0" brushRef="#br0" timeOffset="86738.76">21976 6939 794 0,'-4'4'373'0,"-2"2"-161"15,-3 4-74-15,4 10-83 16,0-1-24-16,-3 9-21 16,4 2-3-16,-1 1 0 0,-4-2 4 15,2-8 4-15,2-1 3 16,0-13 12-16,0-2 5 15,4-7 1 1,3-2-5-16,-2-7-16 0,5-2-12 16,1-9-10-16,-2-5-4 15,10-5 1-15,1-3 4 16,0-3 6-16,2-1 4 16,-7 4 10-1,-6 2 3-15,-4 13 0 16,0 4-1-16,-1 11-7 15,0 0-4-15,0 5-5 16,0 0-5-16,-1 0-9 16,1 0-4-16,1 0-9 0,6 25 0 15,24 46 0-15,-7-30 4 0,14 14 10 16,0 2 4 0,0 2 10-16,-4 4 5 15,-14-6 3-15,-6-7 3 16,-10-12 4-16,-4-4 4 15,-9-13 15-15,-7-9 3 0,-12-6-2 16,-10-5-2 0,-12 0-14-16,3-1-2 0,-2-3 0 0,10-2-2 31,5-2-8-31,5 3-4 16,12-1-14-16,4-1-14 0,18 1-23 15,6-1-95-15</inkml:trace>
  <inkml:trace contextRef="#ctx0" brushRef="#br0" timeOffset="87248.57">22369 7127 648 0,'-1'-1'342'16,"0"0"-66"-16,6 10-188 15,4 7-35-15,8 16-30 16,-4 6-4-16,3 2 0 16,-4-3 0-16,-7-11 3 15,1-5 3-15,-2-12 44 16,-2-6 24-16,-3-15 28 15,-3-8 3-15,0-14-30 16,-1-8-20-16,9-3-23 16,2 2-7-16,8 5-11 15,7 6-7-15,3 10-13 16,3 7-4-16,3 13-9 16,-3 3-2-16,-6 9-2 15,-2-3-7-15,-12 0-96 16,-4-2-78-16</inkml:trace>
  <inkml:trace contextRef="#ctx0" brushRef="#br0" timeOffset="98595.64">6309 7880 819 0,'-4'3'350'0,"1"3"-199"16,4 15-53-16,3 9-24 16,4 32-31-16,2 23-15 15,-5 39-21-15,3 16-4 16,-5 34-2-16,-3-2 0 16,5-13 1-16,-2-8 2 15,4-42 2-15,-3-18 2 16,-4-34 4-16,-5-22 9 15,-2-43-7-15,-2-28-3 0,2-36-2 16,2-14-11-16,14-6-1 16,17 4 3-16,11 5 2 15,9 3 2-15,9 9 4 16,4 10-8-16,18 24-3 16,7 17-3-16,-6 22-2 15,-9 16 1-15,-27 32 1 16,-17 12 6-16,-24 21 4 15,-7 6 4-15,-26 8 3 16,-15 2 1-16,-32-2-1 16,-10-6 3-16,-6-31 5 15,4-20 1-15,11-36-4 0,7-17-10 16,26-25-29-16,15-10-14 16,31-10-161-16</inkml:trace>
  <inkml:trace contextRef="#ctx0" brushRef="#br0" timeOffset="115859.9">6911 11118 276 0,'-2'-10'158'0,"0"-5"-16"16,1-12-19-16,-9-4 10 0,3-1 36 15,-9-4 14-15,-12 9-4 16,-9-1-15-16,-21 4-42 16,-2 6-26-16,-8 8-50 15,4 9-11-15,5 16-15 16,4 7-5-16,3 18-14 15,2 10-14-15,16 19-24 32,6 9-8-32,28 4-5 0,16-2 7 15,22-23 13-15,6-14 9 16,6-27 15-16,-2-14 7 16,0-27 10-1,0-18 6-15,4-28 2 0,4-11-2 16,3-7-4-16,1 1-2 0,-11 0-4 15,-5-1 1 1,-17-10 0-16,-11-1-2 16,-5 4 4-16,-11 4 2 15,-8 8 6-15,-3 5 9 16,-9 16-6-16,4 11 0 0,-1 24-3 0,3 14-9 16,-2 17-8-1,0 5-5 1,4 9-13-16,7 4-3 15,9 4 2-15,5 7 1 0,8 16-1 16,4 13 4-16,-1 33 4 16,1 23 2-16,-1 29 7 15,-9 8 3-15,-3 9 16 16,2-12 13-16,3-30 20 16,-2-20 1-16,9-53-16 15,0-16-17-15,1-32-166 16</inkml:trace>
  <inkml:trace contextRef="#ctx0" brushRef="#br0" timeOffset="116732.19">6946 13121 448 0,'7'-22'286'15,"5"-22"-9"-15,-5 0-53 0,-10 7-73 16,-7 3-11-16,-12 2-7 15,-3 4-5-15,-22 4-26 16,-8 4-12 0,-14 3-34-16,-5 3-20 0,9 8-24 15,5 6-7 1,12 13-14-16,2 4-7 0,11 12-9 16,-1 4-4-16,7 12-5 15,8 7 0-15,13 9-6 16,9 8 0-16,21 0 3 15,4-6 5-15,8-17 16 16,5-14 8-16,3-32 10 16,7-14 4-16,13-37 6 15,1-16 3-15,8-14 1 16,1 0 0-16,-12 10-3 0,-8 7-1 16,-22 16 1-16,-12 10 3 15,-14 18 12-15,-7 12 0 16,-12 22-9-16,-4 8-4 15,-3 18-20-15,1 5-6 16,0 12-2 0,11 5 5-16,13 8 12 15,12 1 12-15,20-22 29 16,7-13 7-16,11-32 0 0,3-15-4 16,3-22-36-16,3-4-84 15</inkml:trace>
  <inkml:trace contextRef="#ctx0" brushRef="#br0" timeOffset="157437.65">13022 13022 491 0,'-3'-3'282'15,"-2"-2"-60"-15,1 3-65 0,3 2-24 16,0 0-74 0,1 4-34-16,6 26-36 15,15 51-3-15,5-8 5 0,2 12 3 16,3 9 6-16,2-1 1 15,-5-11 2-15,0-11 0 16,-5-20 1-16,-6-14 0 16,-4-25 24-16,-3-12 12 0,-4-27 13 15,1-13 5-15,-6-19-13 16,0-6-7-16,-1-8-9 16,-1 1-6-16,3 4-10 15,-1 4-6-15,3 20-4 16,-1 13 0-16,-1 22-4 15,2 13-4-15,2 22-5 16,4 11 0-16,9 21 1 16,0 3 1-16,8 19 4 15,4-4-1-15,4-4 0 16,0-9 0-16,-2-28 1 16,-3-14 3-16,-6-29 10 0,-3-15 17 15,-7-26 43-15,-3-11 18 16,-2-16 19-16,-2-4-5 15,-5-6-37-15,3 3-17 16,-7 9-26-16,3 11-11 16,0 20-66-1,5 13-94-15</inkml:trace>
  <inkml:trace contextRef="#ctx0" brushRef="#br0" timeOffset="157712.62">13874 13286 953 0,'-5'-11'410'15,"11"6"-219"1,9-2-75-16,21 1-81 16,15 7-8-16,3-1-13 0,2 0-2 15,-13 7-126-15,-10 0-220 16</inkml:trace>
  <inkml:trace contextRef="#ctx0" brushRef="#br0" timeOffset="157889.91">13897 13449 846 0,'5'-12'390'15,"29"7"-185"-15,16 0-61 16,9 0-70-16,9 15-29 0,-20-3-268 15</inkml:trace>
  <inkml:trace contextRef="#ctx0" brushRef="#br0" timeOffset="158308.7">14532 13054 835 0,'0'10'303'0,"1"25"-245"15,1 12-39-15,4 23-15 16,0 12 1-16,8 5 0 15,-2-3 0-15,1-10-12 16,0-11-37-16,-7-24-105 16,0-14-74-1</inkml:trace>
  <inkml:trace contextRef="#ctx0" brushRef="#br0" timeOffset="158474.61">14408 13078 612 0,'-3'-10'362'0,"3"-18"-51"16,4 5-67-16,11 6-118 0,9-1-43 16,19 8-54-16,10-1-12 15,8 1-8-15,2 5-1 16,-11 7-43-16,-3 6-76 16</inkml:trace>
  <inkml:trace contextRef="#ctx0" brushRef="#br0" timeOffset="158686.65">14472 13296 1008 0,'13'-1'402'0,"23"-5"-251"15,9-3-21-15,8 2-34 16,0-2-23-16,-8 2-39 0,-6 5-31 16,-6 2-370-16</inkml:trace>
  <inkml:trace contextRef="#ctx0" brushRef="#br0" timeOffset="158857.6">15034 13489 741 0,'-1'-3'442'0,"-4"0"-24"15,2 2-239-15,1-1-243 16</inkml:trace>
  <inkml:trace contextRef="#ctx0" brushRef="#br0" timeOffset="159725.87">15200 12951 643 0,'1'3'339'16,"-6"5"-107"-16,4 7-77 15,-7 11-75-15,-2 12-39 16,-1 19-22-16,-4 6-2 0,-1 11-7 16,-5-4-2-16,4-11-3 15,1-9 0-15,7-18 3 16,2-9 0-16,3-10 3 15,1-4 4-15,-4-15-3 16,7-2-1-16,0-16-2 0,0-8-6 16,8-9-4-16,1-8-2 15,13-4-3-15,1-6 0 16,5-1 3-16,-2 3 3 16,0 3 1-16,-2 5 3 15,-7 12 1-15,-6 3 2 16,-10 15 5-16,-2 8 0 15,-5 17-8-15,1 11-4 16,-5 19-8-16,4 9-4 16,5 13-1-16,1 0-2 0,17 7 0 31,8 2 0-31,10-7 8 0,7-2 2 0,-1-12 5 16,-3-9 3-16,-12-10 2 15,-9-4 3-15,-15-4 13 16,-3-3 7-16,-21-3 20 15,-10-1 15-15,-15-6 2 16,-10-5-2-16,1-1-16 16,0-6-18-16,18 3-18 15,3-1-8-15,13 2-16 16,10 2-17-16,10 2-166 16,11 2-164-16</inkml:trace>
  <inkml:trace contextRef="#ctx0" brushRef="#br0" timeOffset="160116.91">15565 13366 658 0,'0'-3'383'16,"-4"-5"-46"-16,6 8-184 15,0-1-48-15,6 9-65 16,-1 2-26-16,5 7-16 16,3 9 1-16,-3 0 2 15,6 5 1-15,-1-3 3 16,-9-6 0-16,0-6 1 15,1-8 2-15,-6-10 8 16,1-10 1-16,-1-12 5 16,-3-8 0-16,0-13-4 15,3-1-2-15,12-5-1 16,6 4-5-16,11 13-5 16,7 8-3-16,-1 19-3 15,-3 7 1-15,-6 10 2 0,-12 8-32 16</inkml:trace>
  <inkml:trace contextRef="#ctx0" brushRef="#br0" timeOffset="161540.84">19927 12827 789 0,'0'-1'335'0,"-5"0"-200"0,4 3-49 15,1-2-48-15,2 11-12 16,18 55 0-16,-7-20-1 16,4 12-6-16,-1 6-3 15,2 14-6-15,2-1-2 16,-3-2-1-16,-1-11-1 15,2-20 1-15,-3-15-2 16,1-20 0-16,-1-8 3 0,2-20 4 16,-1-9 3-16,-1-26 3 15,1-13-2-15,-3-7 0 16,0-3-2-16,-3 11 3 31,-1 14 1-31,-3 19 3 0,-3 13 5 0,-3 19-3 16,-3 7-6-16,2 19-13 15,0 6-6-15,9 17-8 16,7 7 2-16,10 12 1 16,4 1 3-16,2-7 4 15,2-10 0-15,-6-22 1 16,-2-11 2-16,-5-20 5 16,-2-11 8-16,-5-21 43 15,0-18 12-15,-1-19 13 16,-1-8 0-16,-2 4-38 0,-2 9-14 15,-4 20-19-15,-1 8-36 16,-1 15-147-16,-1 7-214 16</inkml:trace>
  <inkml:trace contextRef="#ctx0" brushRef="#br0" timeOffset="161869.5">20784 13075 898 0,'-1'0'390'0,"7"3"-204"15,8 1-54-15,16-6-66 0,5 4-12 16,3-2-18-16,0 0-9 16,-8 0-16-16,-2 0 4 15,1 0-196-15</inkml:trace>
  <inkml:trace contextRef="#ctx0" brushRef="#br0" timeOffset="162150.85">20891 13221 729 0,'4'2'305'0,"2"2"-132"16,6-3-35-16,6 1-9 16,-1-1 2-16,8 3-35 15,-4 3-21-15,2 0-28 16,1 5-16-16,-1-2-6 15,0-1-122-15</inkml:trace>
  <inkml:trace contextRef="#ctx0" brushRef="#br0" timeOffset="164624">22300 12961 499 0,'-2'9'258'0,"-3"8"-72"16,-4 5-40-16,-6 13-58 15,-3 0-24-15,-10 10-27 16,-3 0-9-16,-5-6-7 16,-3-5 0-16,2-13-2 15,2-13-1-15,10-12-8 16,7-7-5-16,7-17-6 15,4-4 2-15,7-9 12 0,5 2 9 16,7 6 15 0,0 9-1-16,0 11-8 0,0 7 3 15,3 18 11-15,0 6 9 16,4 19 14-16,3 7-8 16,10 0-23-16,6-5-10 15,12-20-15-15,3-11 19 16</inkml:trace>
  <inkml:trace contextRef="#ctx0" brushRef="#br0" timeOffset="165391.24">22565 12679 820 0,'-5'-2'377'0,"-8"2"-169"16,0 11-64-16,4 22-83 15,6 12-30-15,8 24-34 16,6 5-6-16,5 2 5 0,2-5 3 16,1-13 5-16,-1-12 3 15,-3-18 0-15,-7-11 2 16,-7-22-32-16,-1-8-54 15</inkml:trace>
  <inkml:trace contextRef="#ctx0" brushRef="#br0" timeOffset="165523.94">22517 12678 542 0,'8'-10'303'0,"17"-10"-59"15,9 1-92-15,17 2-98 16,7 5-26-16,4 7-23 15,-1 6-57-15</inkml:trace>
  <inkml:trace contextRef="#ctx0" brushRef="#br0" timeOffset="165734.19">22590 12908 900 0,'10'-3'359'15,"17"0"-240"-15,7-1-22 16,18 0-36-16,0 0-17 16,-1 3 16-16,-4-2-168 15</inkml:trace>
  <inkml:trace contextRef="#ctx0" brushRef="#br0" timeOffset="166456.62">23243 12670 662 0,'-3'-1'330'0,"-4"2"-99"0,-1 9-88 15,-4 19-80-15,-1 10-22 16,-5 21-29-16,1 6-8 16,0 7-4-1,-1-1-5-15,5-12-19 16,1-7-2-16,5-20 0 15,4-10 7-15,0-18 21 16,2-7 5 0,0-17 8-16,2-9 4 0,6-10 1 15,2-5 1-15,7-9-7 16,5-4-3-16,7-5-5 16,2 0-3-16,0 5-1 0,-1 7 1 15,-14 20 7 1,-4 9 1-16,-9 17-8 0,-3 6-3 15,1 9-9 1,0-1-3-16,6 7 0 0,4 0-2 16,10 6-4-1,4 7-2-15,11 9 4 16,4 2 4-16,-4 6 10 16,0-2 5-16,-16-7 7 15,-10-1 5-15,-17-10 7 16,-9-3 5-16,-14-4 8 15,-6-1 1-15,-18-6 7 16,-11-7 5-16,-4-7-9 0,6-6-8 16,21-1-24-1,16 4-16-15,21-2-41 0,6 3-33 16,16 2-346-16</inkml:trace>
  <inkml:trace contextRef="#ctx0" brushRef="#br0" timeOffset="166895.23">23717 12868 720 0,'-4'6'357'0,"-6"3"-147"16,2 12-103-16,2 3-38 15,6 7-54-15,3 6-10 16,9-4-2-16,2-2 0 15,2-6 2-15,-3-8 1 16,-4-4 4-16,1-6 4 0,-10-7 32 16,1-1 11-16,-8-12 24 15,0-3 9 1,2-4-27-16,1-5-5 0,13-2-11 16,2-6-7-16,9 0-7 15,7 3-8-15,-2 10-23 16,5 7-5-16,3 13-3 15,0 8-73-15</inkml:trace>
  <inkml:trace contextRef="#ctx0" brushRef="#br0" timeOffset="-173579.4">21802 13905 611 0,'-19'7'286'16,"-16"5"-115"-16,12 24-111 16,8 4-29-16,18 12-23 0,15 5-3 15,22-13 17 1,10-4 8-16,11-20 8 0,2-17 7 16,-9-19-1-1,-4-13 2-15,-22-10 43 0,-12-4 21 16,-22-4 27-16,-9 0 6 15,-9-2-43-15,-3 5-30 16,3 18-61-16,-4 9-98 16</inkml:trace>
  <inkml:trace contextRef="#ctx0" brushRef="#br0" timeOffset="-173070.6">22569 13780 703 0,'3'-2'315'16,"4"-4"-119"-16,6-1-32 15,2 6-26-15,-5 0-13 0,-4 4-32 16,-7 8-17-16,-16 8-24 16,-6 7-9-16,-14 7-21 15,-3 2-7 1,2-3-9-16,3-2-1 0,13-8-5 16,9-8-1-16,6-5-8 15,6-3-3-15,7 0 9 16,1-4 6-16,11 5 19 0,9 3 10 15,6 9-9 1,4 4-2-16,-2 1-149 16,-5-1-271-16</inkml:trace>
  <inkml:trace contextRef="#ctx0" brushRef="#br0" timeOffset="-171494.93">20113 13942 269 0,'-3'7'218'0,"-3"-1"29"16,1 3-66-16,2-1-19 15,3-5-43-15,3 2-13 16,11-3-21-16,6-2-14 16,8-1-18-16,3 1-16 15,4 3-23-15,1 7-54 16</inkml:trace>
  <inkml:trace contextRef="#ctx0" brushRef="#br0" timeOffset="-171056.72">20549 13973 368 0,'8'-15'191'0,"8"-11"-51"16,0-2-54-16,-2 1-10 16,-2 4 8-16,-3 1 9 15,-4 3 8-15,-4 1-1 16,-2 3-7-16,-3 1-12 16,0 7-32-16,0 1-14 15,4 3-32-15,0 1-9 16,5 8-12-16,-5-6-1 0,3 20 3 15,13 54 4 1,-6-9 7-16,-1-1 1 0,-5 1 3 16,0-4 2-16,-1-16 2 15,3-6-15-15,6-20-163 16</inkml:trace>
  <inkml:trace contextRef="#ctx0" brushRef="#br0" timeOffset="-170619.32">21190 13794 796 0,'0'1'358'16,"0"2"-173"-16,-2 0-40 0,1-3-44 16,-1 0-24-1,1 0-27-15,-2 1-14 0,-5 3-23 16,-1 0-5-16,-38 34-4 15,26-22-1-15,-7 9 0 16,1 1-1-16,1-3 3 16,5-3-2-16,10-5 0 15,0-5-3-15,12-4 6 16,2 0 6-16,7-1 15 16,7 4 7-16,8 5-6 15,8 5-7-15,4 2-7 16,0 3-18-16,-5-2-234 15</inkml:trace>
  <inkml:trace contextRef="#ctx0" brushRef="#br0" timeOffset="-169946.64">22210 13920 501 0,'-8'3'251'0,"-10"10"-45"16,1 3-46-16,-2 9-32 15,3 4-18-15,11 9-47 16,4 1-21-16,10 1-16 15,10 3 2-15,12-5 10 16,14-3 4-16,8-8 2 16,1-6 3-16</inkml:trace>
  <inkml:trace contextRef="#ctx0" brushRef="#br0" timeOffset="-169306.22">23228 13821 696 0,'-17'-2'326'0,"-19"4"-130"0,-2 2-53 16,6 10-72-16,3 6-25 15,12 8-40-15,8 6-6 16,17 0 0-16,8 0 0 16,24-1 8-16,7-8 6 15,13-7 10-15,4-5 4 16,-10-18 5-16,-2 0 7 15,-15-13 38-15,-12-7 9 16,-11-5 14-16,-14-6-2 0,-25-3-41 16,-8 3-35-16,-39 8-154 15,-9 9-167-15</inkml:trace>
  <inkml:trace contextRef="#ctx0" brushRef="#br0" timeOffset="-168900.3">23423 13886 630 0,'-2'-1'417'0,"-2"-5"33"0,0 2-119 16,-2 1-121-16,-1 3-50 0,-9 14-72 15,-8 11-29-15,-18 23-32 16,-12 16-6 0,-13 34-117-16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52:13.644"/>
    </inkml:context>
    <inkml:brush xml:id="br0">
      <inkml:brushProperty name="width" value="0.05292" units="cm"/>
      <inkml:brushProperty name="height" value="0.05292" units="cm"/>
      <inkml:brushProperty name="color" value="#FF0000"/>
    </inkml:brush>
  </inkml:definitions>
  <inkml:trace contextRef="#ctx0" brushRef="#br0">1792 11383 824 0,'-2'-3'351'0,"-3"8"-187"0,0 14-41 16,5 27-51-16,2 15-6 16,4 12-8-16,4 7-12 15,-2-2-5-15,-6-9-4 0,7-11-12 16,-1-10-1-16,2-25 2 15,2-8 7-15,-9-24 7 16,-3-13-1 0,-3-19-4-16,-1-9-8 15,-4-12-6-15,-2-6-1 16,0-11-5-16,2-6-3 16,4-8-12-16,4 6-2 0,3 15-3 15,8 14 2-15,10 28 7 16,6 7 2-16,16 14-2 15,3 1 0-15,7 8-4 0,4 0 0 16,-3 4-87-16,3 9-87 16</inkml:trace>
  <inkml:trace contextRef="#ctx0" brushRef="#br0" timeOffset="257.25">2039 11666 682 0,'2'2'373'0,"1"9"-59"0,4 8-114 16,0 12-93-16,-1 8-20 15,-3 10-35-15,0-1-15 16,2-3-24-16,-1-8-105 0,9-10-176 0</inkml:trace>
  <inkml:trace contextRef="#ctx0" brushRef="#br0" timeOffset="545.65">2546 11733 716 0,'7'6'395'31,"3"2"-90"-31,-10 11-94 16,0 4-31-16,-16 4-49 15,-4-1-21-15,-8-5-51 16,-6-3-16-16,2-11-16 16,1-7-13-16,5-9-44 15,4-7-22-15,4-8-31 16,5 0 2-16,11 2 33 15,3 0 16-15,13 8 34 16,3 6 13-16,9 11 30 16,0 11 13-16,0 16 12 15,6 9-3-15,-3 9-21 16,-2-1-9-16,4-3-129 16</inkml:trace>
  <inkml:trace contextRef="#ctx0" brushRef="#br0" timeOffset="1242.06">3221 11815 1020 0,'9'-4'418'0,"16"0"-257"0,13 0-51 16,17-3-50-1,5 3-11-15,-4-1-15 16,-3 1-5-16,-18 2-9 15,-9-1-3-15,-12 0-2 16,-12 0-3-16,-4 1-9 16,-12 0-4-16,-11 2-4 15,-3 6-2-15,-8 7 3 16,0 5-1-16,3 11 2 0,6 3 3 16,17 4 0-1,10-1 4-15,21-3 4 16,6-3 2-16,7-7 3 15,1-5-4-15,1-10-117 16,0-6-104-16</inkml:trace>
  <inkml:trace contextRef="#ctx0" brushRef="#br0" timeOffset="1508.51">3681 11861 831 0,'4'-5'440'15,"3"0"-136"-15,-1 7-72 16,1 14-101-16,-3 6-38 15,-2 5-25-15,-2 3-11 0,-2-5-19 16,0-2-10-16,2-11-11 16,3 0-3-16,8-12-11 15,0-8-3-15,6-11-8 16,3-10-1-16,3 1 3 16,5 3 2-16,-4 5 1 15,-3 8 0-15,-5 12 0 16,-5 4 2-16,-6 18-1 15,-3 4 1-15,-2 4 2 16,0 2-1-16,3-4-110 16,2-4-113-16</inkml:trace>
  <inkml:trace contextRef="#ctx0" brushRef="#br0" timeOffset="1719.91">3981 11953 598 0,'5'-16'404'16,"2"-11"-2"-16,0 11-142 0,1 10-41 15,0 13-72-15,-1 7-36 16,0 9-46-16,3-2-16 16,-1 0-19-16,5-2-5 0,2-6-4 15,0-4 1 1,2-12 11-16,-5-6 3 16,2-10 9-16,-2-5 1 15,-1-4-8-15,-2 3-5 0,-8 1-62 16,1 5 63-1</inkml:trace>
  <inkml:trace contextRef="#ctx0" brushRef="#br0" timeOffset="2167.25">5159 11415 926 0,'-2'-2'359'0,"2"15"-233"16,1 19-31-16,8 25-33 0,2 15 14 15,-1 13 3-15,-2 0-4 16,-3 3-15-16,-3-7-5 16,-4-15-20-1,-4-13-72-15,-3-21-145 16,-4-12-101-16</inkml:trace>
  <inkml:trace contextRef="#ctx0" brushRef="#br0" timeOffset="2604.56">5099 11674 459 0,'19'-37'287'0,"9"-32"-32"16,27 12-49-16,8 10-19 16,8 22-45-16,1 10-24 15,-19 23-48-15,-13 7-12 16,-27 9-17-16,-11 9-5 0,-27 4-9 16,-8 3-3-1,-16-2-6-15,-2-5-3 0,8-9-50 16,5-6-49-16,21-7-151 15,13-2-26-15,17 3 14 16,10 1 41-16,14 0 134 16,5 2 26-16,2 3 29 15,0-2 8-15,0 0 9 16,-2-3-6-16,1-4 2 16,-5-1 20-16,-14-7 100 15,-7-3 62-15,-17-7 69 16,-9-4-4-16,-8 5-85 0,-7 0-48 15,-5 8-65-15,-3 5-16 16,3 10-15-16,6 5-3 16,13 13-11-16,6 2 2 15,11 2 3-15,9-2 5 16,11-15 10-16,5-4 2 16,7-12 1-16,-1-5 0 15,-9-11 3-15,-7 0 2 16,-19-13-30-16,-3 2-35 0,-10-3-103 15,-3-1-63-15</inkml:trace>
  <inkml:trace contextRef="#ctx0" brushRef="#br0" timeOffset="2827.12">5743 11797 609 0,'6'6'352'0,"6"11"-38"15,4 8-73-15,-3 5-91 16,-3 2-26-16,-4 0-45 15,-6-3-25-15,-2-6-26 16,1-5-6-16,2-11-4 16,6-5 1-16,10-14-2 15,4-4-1-15,4-11-6 0,-1-4-5 16,2 5-4 0,-3-2-1-16,0 14-3 15,-1 5-56-15,-6 10-185 0</inkml:trace>
  <inkml:trace contextRef="#ctx0" brushRef="#br0" timeOffset="3611.01">6543 11854 375 0,'-5'-13'295'16,"-5"-9"10"-16,-13 6-75 16,-4 5-35-16,-2 11-61 15,8 8-22-15,3 10-57 16,4 11-17-16,6 10-23 15,1 5-3-15,10 1 0 16,8-5 1-16,2-13 4 16,5-5 1-16,9-14 6 15,2-7 2-15,7-10-5 16,-3-10-14 0,-4-15-40-16,-2-7-10 0,-4-14-2 15,-1-9 13-15,-5-9 33 16,-4-5 10-16,-6-2 7 15,-2-1 4-15,-4 14 16 0,-1 15 6 16,-2 33-11 0,-1 16-4-16,0 29-11 0,1 13-8 15,2 12 17-15,3 9 5 0,5 7 3 16,-2 5 3-16,-3 9-3 16,-1-5-4-16,-1-13-3 15,0-13-3-15,5-24-1 16,-3-11-16-16,4-20-125 31,3-8-447-31</inkml:trace>
  <inkml:trace contextRef="#ctx0" brushRef="#br0" timeOffset="5941.76">6315 11832 542 0,'-5'-7'310'0,"-9"-6"-30"16,-3-2-47-16,-6 5-63 16,-6 2-34-16,-1 9-62 15,2 11-27-15,9 9-39 16,7 8-11-16,13 9-11 15,10 3 0-15,12-1 10 0,3-1 3 16,0-8 6-16,-7-6 5 16,-13-9 8-16,-8-5 8 15,-21-6 9-15,-6-2 2 16,-10-5-15 0,-1-7-27-16</inkml:trace>
  <inkml:trace contextRef="#ctx0" brushRef="#br0" timeOffset="6489.1">6945 11862 585 0,'1'3'290'0,"3"2"-65"0,11 5-106 16,6 1-5-16,10-3 1 16,6-4-13-16,1-5-26 15,-4-2-12-15,-5-10-19 16,-8 0-3-16,-17-7-7 15,-7-2-3-15,-18 1-11 16,-8 3-7-16,-9 7-11 16,-3 7-3-16,-2 12-2 15,10 9-1-15,11 16 3 16,7 5 0-16,16 6 5 16,6 1 6-16,13-9 6 15,3-15 7-15,20-3-2 16,6-8-2-16,10-6-3 15,5 7-88-15</inkml:trace>
  <inkml:trace contextRef="#ctx0" brushRef="#br0" timeOffset="6897.21">7640 11803 897 0,'2'-2'463'0,"-1"-3"-136"31,1 3-99-31,-2 1-118 0,0 0-43 16,0-1-48-16,0 1-16 16,0 0-97-16,0 0-95 15</inkml:trace>
  <inkml:trace contextRef="#ctx0" brushRef="#br0" timeOffset="7069.81">7604 12035 898 0,'0'2'473'0,"0"-2"-110"16,0 0-109-16,0-1-100 16,0 0-41-16,0 0-56 15,0-1-23-15,0 1 407 16</inkml:trace>
  <inkml:trace contextRef="#ctx0" brushRef="#br0" timeOffset="9128.71">6679 11908 321 0,'3'-3'172'0,"4"-9"-29"0,-1 2-7 16,4 2-17-16,1-4-13 16,4 5-28-16,3 1-14 15,3 2-23-15,4 4-9 0,6 5-8 16,-2 5 2 0,-2 2 14-16,-9 1 24 15,-12 7 41-15,-4 3 9 0,-7 6 6 16,-4 4-22-1,-1-3-46-15,4-1-16 0,8-3-61 16,-4-7-335 0</inkml:trace>
  <inkml:trace contextRef="#ctx0" brushRef="#br0" timeOffset="48731.25">17378 2703 400 0,'6'-13'303'0,"3"-18"55"0,-13-2-66 15,-24-3-89-15,-15 3-34 16,-30 12-54-16,-9 6-23 16,-24 25-33-1,-8 18-14-15,0 33-27 0,8 22-8 16,34 30-7-1,26 0 0-15,41 2 3 16,18-14 2-16,55-25-2 16,35-4 2-16,29-41 8 15,19-19 5-15,4-38 66 16,-23-27 31-16,-27-20 41 16,-29-13 6-16,-63-27-50 15,-28-15-35-15,-52-2-62 0,-20 11-18 16,-14 35-26-16,13 27-53 15,36 34-213-15</inkml:trace>
  <inkml:trace contextRef="#ctx0" brushRef="#br0" timeOffset="49816.57">8904 11147 941 0,'-22'0'371'0,"-31"8"-207"15,-8 15-47-15,-14 35 3 0,2 25-25 16,17 31-52-16,12 15-9 16,39 15-14-16,15-3-1 15,21-17-5-15,15-14-3 16,17-33-5-16,4-16-5 16,17-27-61-16,2-11-94 15</inkml:trace>
  <inkml:trace contextRef="#ctx0" brushRef="#br0" timeOffset="50212.08">9310 11660 720 0,'-18'-7'336'0,"-21"-4"-137"15,-1 4-52-15,8 13-68 16,5 5-21-16,16 9-29 0,9 4-13 16,17-1-7-16,8-1 0 15,13-7 1-15,-1-1 1 16,-5-6 5-16,-6-5 0 16,-7-3 5-16,-3-1 5 15,-10-6-1-15,-6-1 0 16,-15 0-7-16,-8 0-6 0,-8 6-4 15,-2 2 1-15,1 6 0 16,4 8-2 0,11 12 3-16,6 4 5 0,11 7 9 15,4-1 8 1,14-4 2-16,6-2-2 16,9-13-5-16,5-1-4 0,1-8-8 15,-5-9-46-15,3-8-325 16</inkml:trace>
  <inkml:trace contextRef="#ctx0" brushRef="#br0" timeOffset="50750.05">9449 11436 789 0,'7'-2'315'15,"12"-4"-194"-15,9 3-64 0,13-6-34 16,6 1-3-16,6-2-6 16,-3 1-3-16,-9 2 3 15,-9 0 2-15,-20 4 8 16,-7-2 12-16,-15 4 8 15,-5-1-1-15,-4 5-5 16,-4 4-12-16,2 7-13 16,1 1-5-16,10 6-7 15,8 5-2-15,7 4-3 16,7 1 0 0,5 5 4-16,-2-4 1 0,-6-2 12 15,0 0 11 1,-8-8 33-16,-2 0 19 15,-5-7 24-15,-2-1-3 16,0-5-25-16,2-1-16 0,6-1-33 16,4 0-9-16,6 5-9 15,5 4-4-15,2 8 0 16,-3 1 1-16,-4 2 0 16,-2 1 1-16,-10-10 2 15,-3 0 1-15,-6-7 7 16,-13-8 1-16,-5-4 0 15,-5-5-3-15,3-1-28 16,9 7-57-16,14 4-184 16</inkml:trace>
  <inkml:trace contextRef="#ctx0" brushRef="#br0" timeOffset="50899.78">9954 11978 1018 0,'3'4'513'0,"1"4"-144"0,-3 1-84 16,-1 1-119-16,-1 0-39 16,1-3-71-16,0-7-22 15,4 0-151-15</inkml:trace>
  <inkml:trace contextRef="#ctx0" brushRef="#br0" timeOffset="51485.15">10437 11474 1048 0,'-4'5'451'0,"-8"7"-228"16,-4 6-58-16,-2 13-72 0,3 4-11 16,6 5-29-16,6 2-9 15,11-7-6-15,8-7-2 16,13-9-5-16,7-7-2 16,8-6-8-16,-3-5-8 15,-6-1-51-15,-5-2-61 0,-11-4-126 16,-4-2-80-16,-1-8-189 15</inkml:trace>
  <inkml:trace contextRef="#ctx0" brushRef="#br0" timeOffset="51618.74">10662 11589 695 0,'0'-2'399'0,"1"2"-90"0,-1 6-52 16,0-6-105-16,-1 18-38 0,0 51-30 15,-3-23-24 1,-1 9-27-16,4 5-8 15,-4-5-10-15,3-5-66 0,2-13-346 16</inkml:trace>
  <inkml:trace contextRef="#ctx0" brushRef="#br0" timeOffset="51897.21">10882 11190 1276 0,'23'1'504'16,"15"4"-319"-16,26 34-88 16,10 25-11-16,-4 23-6 15,-9 6-6-15,-41 11-19 16,-23 3-3-16,-32 5-8 15,-6-4-1-15,-3-22-12 0,5-22-5 16,15-32-6-16,4-6-5 16,9-17-23-1,3-4-90-15</inkml:trace>
  <inkml:trace contextRef="#ctx0" brushRef="#br0" timeOffset="54813.51">1883 12929 506 0,'-3'-8'340'0,"1"-3"0"16,6 6-59-1,15 10-86-15,14 11-42 0,19 20-51 16,3 10-13-16,7 11-39 16,-2 7-12-1,-6-5-14-15,-5 3-9 16,-15-4 0-16,-6-7-41 16,-10-10-178-16</inkml:trace>
  <inkml:trace contextRef="#ctx0" brushRef="#br0" timeOffset="55090.36">2404 12957 456 0,'5'-9'204'0,"-2"0"-52"0,-2-10 172 15,-1 4-54-15,-12 8-88 16,-8 7-36-16,-16 21-59 16,-11 7-11-16,-18 18-14 15,-5 5-2-15,-1 7-17 16,4 2-8-16,15-8-13 16,10-3-11-16,22-16-8 15,6-9-16-15,18-12-84 16,10-8-61-16</inkml:trace>
  <inkml:trace contextRef="#ctx0" brushRef="#br0" timeOffset="55587.9">2523 13264 733 0,'0'-1'447'16,"1"-3"-55"-16,-3 10-198 0,1-6-50 0,-1 17-73 16,-2 56-11-1,0-20-16-15,7 7-5 16,-3-8-12-16,2-6-6 16,6-14-10-16,2-11-18 15,8-8-154 1,-7-12-112-16</inkml:trace>
  <inkml:trace contextRef="#ctx0" brushRef="#br0" timeOffset="56018.88">2451 13257 986 0,'7'-8'472'16,"1"-7"-174"-16,14 2-137 15,6 2-26-15,6 4-61 16,7 7-26-16,8 2-32 16,2 7-4-16,-4 3-5 0,-9 0-3 15,-26 5-1 1,-11-1-2-16,-14 4 1 15,-4 0 1-15,-2-2 0 16,-1-4 1-16,10-7-2 16,3-4-4-16,11-2-4 15,10 1 0-15,10 5-1 16,7 3 5-16,5 8 0 16,-1 2 0-16,-14 9 0 15,-13 1 1-15,-23 4 0 0,-14 2 4 16,-18-4 21-16,-7-7 7 15,-2-11 12-15,5-12-3 16,19-4-17-16,11-3 5 16,12-3-125-16,11 3-23 15</inkml:trace>
  <inkml:trace contextRef="#ctx0" brushRef="#br0" timeOffset="58109.31">3247 13095 617 0,'-1'2'336'15,"0"0"-66"-15,3-1-91 16,-2-1-27-16,21 1-37 0,51 4-30 16,-11-4-35-16,-3 2-11 15,-7 1-17-15,-3-1-5 16,-12 3-85-16,-2-2-73 15,-6-1-278-15</inkml:trace>
  <inkml:trace contextRef="#ctx0" brushRef="#br0" timeOffset="58344.97">3326 13289 668 0,'8'0'327'0,"17"-2"-80"16,9 1-64-16,18 0-33 16,2-1-12-16,3 2-33 15,-4 0-24-15,-11 2-26 0,-3 1-40 16</inkml:trace>
  <inkml:trace contextRef="#ctx0" brushRef="#br0" timeOffset="59034.44">4144 13012 1013 0,'0'-5'448'0,"6"4"-242"0,6-2-65 16,18 18-67-16,12 11-26 15,15 7-4-15,3 15-4 16,-3 10-14-16,-12-3-2 16,-7-5-9-1,1-5-64-15,2-14-280 16</inkml:trace>
  <inkml:trace contextRef="#ctx0" brushRef="#br0" timeOffset="59299.68">4646 12963 897 0,'-11'-1'370'16,"-20"6"-198"-16,-11 8-45 15,-4 24-28-15,-3 7-8 16,-10 12-32-16,3 5-12 0,-2-1-18 16,5-3-5-16,19-12-6 15,11-5-14-15,14-17-91 16,1-4-88-16</inkml:trace>
  <inkml:trace contextRef="#ctx0" brushRef="#br0" timeOffset="60000.08">4846 13340 653 0,'-2'0'306'15,"-3"3"-130"1,1 9-54-16,-4 10-54 15,-1 10-8-15,-8 7 0 0,-5 5 5 16,-2-1-7-16,2-5-6 16,5-9-12-16,4-8-10 0,9-9-7 15,0-9 3 1,4-5 3-16,2-8-1 16,3-5-4-16,2-8-7 15,3-8-6-15,3-6-2 16,1-8-1-16,-4-5 0 15,3 1-2-15,-2 6-3 16,0 9-3-16,1 14 2 0,-4 13 4 16,1 3 3-1,5 16 8-15,5 10 2 0,7 15 3 16,3 5 2-16,5 9 7 16,-9-5 2-1,4-4-5-15,-4-7 0 16,-5-13-15-16,-4-2-3 0,-7-11-18 15,-2-2-32 1,-7-2-115-16,2 2-154 0</inkml:trace>
  <inkml:trace contextRef="#ctx0" brushRef="#br0" timeOffset="60230.86">4722 13487 808 0,'10'3'402'15,"6"0"-125"-15,16 8-98 16,7-2 2-16,10-1-25 16,-1-1-23-16,-7-7-45 0,-5-5-26 15,-9-8-61-15,-2-2 153 16</inkml:trace>
  <inkml:trace contextRef="#ctx0" brushRef="#br0" timeOffset="62702.71">5563 13040 746 0,'1'-11'372'0,"1"-8"-106"16,1 5-35-16,-2 12-80 16,3 8-33-16,6 17-62 0,2 9-18 15,7 15-13-15,-2 5-2 16,-3 4-2-16,-3 0-6 16,-7-1 0-16,-4-5 36 15,-4-11-238-15</inkml:trace>
  <inkml:trace contextRef="#ctx0" brushRef="#br0" timeOffset="62874.7">5433 13196 1012 0,'9'0'379'0,"17"-3"-260"16,14 3-34-16,17 0-7 15,16-2-12-15,19 2-38 16,-1-2-12-16</inkml:trace>
  <inkml:trace contextRef="#ctx0" brushRef="#br0" timeOffset="63410.32">6189 13015 925 0,'20'-4'399'15,"20"2"-231"-15,5 3-26 0,-15 12-45 16,-4 3-28-16,-16 13-18 16,-10 2-1-16,-13 13-15 15,-2 4-2-15,-1 6-7 16,5 3-5-16,18-8-4 15,8-3-2-15,9-22 2 16,9-8 3-16,3-22 2 16,2-14 1-1,10-14-3-15,-4-11-2 0,-2-7 1 16,-10 0 0-16,-13 1 1 16,-6 3 1-16,-13 9-5 0,1 5 6 31,-7 17 6-31,-2 8-2 0,-3 19 0 0,-1 9-8 15,5 16-5-15,5 10 0 16,6 7 1-16,7 6-3 16,7-3-2-1,4 0-4-15,4-14-127 0,-1-10-48 0</inkml:trace>
  <inkml:trace contextRef="#ctx0" brushRef="#br0" timeOffset="63942.34">6981 13404 802 0,'-7'6'378'0,"-6"7"-127"15,2 11-118 1,-9 5-17-16,1 9-15 0,2 1-18 0,1-7-25 15,9 0-9-15,6-15-22 32,0-7-7-32,12-10-3 0,0-6 1 0,4-11 2 15,0-8 1-15,-3-9 0 16,-2-4 0-16,-7-8-1 16,5 5-2-16,-6 5-4 15,0 11-1-15,6 18-5 16,-5 7 0-16,5 16-4 15,6 8-3-15,6 12 1 16,8 2 0-16,11 1 1 16,-1-2-1-16,-4-4 0 15,-4-4 0-15,-10-3-6 16,-7-6-58 0,-9-12-124-16,-3-4-98 0</inkml:trace>
  <inkml:trace contextRef="#ctx0" brushRef="#br0" timeOffset="64099.68">6912 13574 580 0,'2'-1'411'16,"-1"-5"22"0,6-2-167-16,19 4-130 15,2-1-51-15,20 5-40 16,6 3-17-16,1 1-10 15,-1 1 300-15</inkml:trace>
  <inkml:trace contextRef="#ctx0" brushRef="#br0" timeOffset="64493.13">7417 12776 917 0,'3'0'423'0,"5"6"-171"0,5 17-150 16,5 16-19-16,-1 18-16 16,-4 9 2-16,-17 5-1 15,-7 0-3-15,-11 0-15 16,5-7-10-16,13-2-15 16,4-10-7-16,27-11-4 15,9-13-1-15,16-18-4 16,11-5 0-16,-5-9-3 15,-4-7-98-15,-17-2-135 16,-10-8-91-16</inkml:trace>
  <inkml:trace contextRef="#ctx0" brushRef="#br0" timeOffset="64712.36">7292 13120 729 0,'14'-4'424'0,"14"2"-45"15,19 2-174-15,11 1-8 16,14 0-45-16,6 0-18 16,-7-1-54-16,-9 0-21 15,-20 3-29-15,-15-5 69 0,-10 0-97 16</inkml:trace>
  <inkml:trace contextRef="#ctx0" brushRef="#br0" timeOffset="67338.28">8382 13020 879 0,'0'-2'424'16,"0"-7"-165"-16,3 23-110 15,-3 12-33-15,0 19-32 16,0 13-1-16,1 6-21 16,-1 2-14-16,0-6-11 15,0-8-10-15,-1-20-50 16,6-9-97-16</inkml:trace>
  <inkml:trace contextRef="#ctx0" brushRef="#br0" timeOffset="67494.33">8226 13206 761 0,'1'2'359'0,"10"2"-65"0,6-1-63 15,23 1-45-15,13-3-13 16,26-1-91-16,8 0-31 15,10 0-71-15,-2 5-92 16</inkml:trace>
  <inkml:trace contextRef="#ctx0" brushRef="#br0" timeOffset="67792.52">9201 13083 898 0,'8'-18'388'0,"9"-29"-185"16,2-8-24-16,-5-9-33 15,-1 1-20-15,-6 15-27 16,-2 10-5-16,-3 18-8 15,-5 7-13-15,-1 19-33 16,-6 9-19-16,3 31-23 0,7 15 2 16,12 18 1-16,3 3 0 15,10-11 1 1,-2-9 8-16,-3-17-155 0,2-8-100 16</inkml:trace>
  <inkml:trace contextRef="#ctx0" brushRef="#br0" timeOffset="67996.45">8996 13317 1037 0,'17'-4'440'0,"31"1"-233"15,20-2-25-15,12 3-37 16,5 2-32-16,-4 5-55 15,-9-3-19-15,-4 4-13 16,-1-3-66-16,-4-4-224 16</inkml:trace>
  <inkml:trace contextRef="#ctx0" brushRef="#br0" timeOffset="68388.33">9269 13605 564 0,'-10'-2'339'16,"-12"-5"10"-16,12-5-118 0,17-5-80 16,9-6-13-16,16 0-29 15,8 4-5-15,13 12-14 16,3 10-14-16,1 11-31 15,-7 5-10-15,-29 9-7 16,-15 3 0-16,-34 7 1 16,-14 2-1-16,-10 0-7 15,-2-2-5-15,13-6-6 16,9-3-4-16,13-13-5 16,8-7-4-16,14-12-7 15,5-4-1-15,16-6 0 16,7 0 4-16,12 0 4 15,4-1 2-15,5 10 5 16,-3 4 0-16,-9 12 0 16,-7 4 0-16,-10-2-50 15,-2 0-107-15</inkml:trace>
  <inkml:trace contextRef="#ctx0" brushRef="#br0" timeOffset="69097.19">10299 13251 511 0,'5'-5'320'16,"5"-6"-24"-16,-4-3-45 15,1-3-83-15,-6-2-31 16,-8-1-37-16,-1-3-5 0,-18 1-9 15,1 4-10-15,-14 6-26 16,-8 7-20-16,2 12-34 16,-7 6-10-16,10 12-9 15,9 6 0-15,14 11-1 16,12 0 2-16,18 2 6 16,11-6 6-16,17-11 8 15,9-11 2-15,11-16 4 16,-5-7 3-16,-15-14 7 15,-2-7 3-15,-19-3 1 16,-3 0 1-16,-6 6-3 16,-10 6-4-16,-5 10 0 15,-8 7-2-15,3 10-3 16,0 5-1-16,4 9-6 0,3 3-2 16,9 6-2-16,4 2 1 15,7 0 3-15,8-1 1 16,1-7-88-16,6-3-120 15</inkml:trace>
  <inkml:trace contextRef="#ctx0" brushRef="#br0" timeOffset="69345.83">10565 13379 814 0,'0'1'429'0,"0"10"-63"16,-1 6-142-16,-2 16-91 16,-2 5-12-16,-3 6-47 15,3 3-20-15,0-2-32 16,-2 0-9-16,5-10-7 16,2-7-2-16,7-15-50 15,3-6-66-15,0-9-186 16,-2-6-198-16</inkml:trace>
  <inkml:trace contextRef="#ctx0" brushRef="#br0" timeOffset="69564.89">10458 13489 705 0,'6'-14'329'15,"11"-14"-104"-15,10 5-12 16,13 7-35-16,5 7-22 0,3 11-56 15,-4 6-21-15,-13 10-18 16,-7 2-6-16,-13 2-8 16,-11 3 0-16,-11-4-2 15,-8 0-1-15,-8-4-9 16,-3-5-9-16,-1-2-123 16,1-5-6-16</inkml:trace>
  <inkml:trace contextRef="#ctx0" brushRef="#br0" timeOffset="70208.39">11158 12768 1120 0,'1'-1'453'15,"0"4"-293"-15,-1 12-38 16,-10 29-50-16,-2 14 1 16,-4 19 2-16,2 7-13 0,12 3-16 15,5-7-13 1,20-8-18 0,10-11-6-16,4-23-2 15,4-9-1-15,-5-26-35 0,-3-6-57 0,-10-17-244 16</inkml:trace>
  <inkml:trace contextRef="#ctx0" brushRef="#br0" timeOffset="70396.9">10935 13095 962 0,'1'-2'455'0,"13"2"-142"15,13 0-110 1,35 5-77-16,12 2-10 16,8-4-41-16,-2 7-22 15</inkml:trace>
  <inkml:trace contextRef="#ctx0" brushRef="#br0" timeOffset="72055.2">11462 12655 480 0,'-2'-11'286'0,"3"-16"-66"15,14 0-75-15,23 3-71 16,8 4-11-16,12 9 15 16,-1 9 6-16,-12 8 1 15,-7 7-10-15,-21 8 0 16,-17 1 5-16,-21 9-10 15,-17 1-6-15,-16 8-17 16,-2-3-16-16,23-7-22 16,19-5-5-16,42-11 3 15,13-4 4-15,24-4 13 16,7-3 5-16,-1-1-2 16,-2 0 6-16,-15 1-452 15</inkml:trace>
  <inkml:trace contextRef="#ctx0" brushRef="#br0" timeOffset="84556.37">1754 14172 533 0,'7'-6'295'15,"0"-3"-53"-15,-7 9-40 16,-21 22-53-16,-13 9-34 15,-6 26-55-15,2 8-14 0,15 1-31 16,13-4-8 0,24-19-7-16,14-13-1 0,27-15-3 15,3-7-1-15,6-8 4 16,-5-9-2-16,-20-6-99 16,-7-2-113-16</inkml:trace>
  <inkml:trace contextRef="#ctx0" brushRef="#br0" timeOffset="84703.33">1953 14218 762 0,'6'5'308'0,"2"10"-154"15,-2 14-41-15,2 30-17 0,-2 7-7 16,-2 13-41-16,3-1-9 16,-1-13-12-16,1-6-10 15,2-18-176 1</inkml:trace>
  <inkml:trace contextRef="#ctx0" brushRef="#br0" timeOffset="85014.5">2351 14324 1036 0,'-17'-2'423'0,"-26"2"-272"15,-1 9-44-15,3 20-67 16,3 9-21-16,12 14-21 16,13 2-3-16,21-1 2 15,11-3 1-15,27-13 1 16,6-11 1-16,16-15 7 16,1-11 6-16,-6-15 31 15,-8-8 36-15,-19-10 48 16,-13-5 11-16,-22-9-10 0,-8 0-32 15,-26-9-54-15,-9 5-19 16,-10 15-35-16,-1 9 2 16,12 26-188-1,8 14-218-15</inkml:trace>
  <inkml:trace contextRef="#ctx0" brushRef="#br0" timeOffset="85303.13">2477 14380 1134 0,'-11'0'472'16,"-11"7"-293"-16,-5 8-54 16,-8 20-78-16,-2 9-22 15,0 6-18-15,6 3-3 16,12-5-303-16</inkml:trace>
  <inkml:trace contextRef="#ctx0" brushRef="#br0" timeOffset="85688.02">2797 14364 501 0,'-11'-8'358'0,"-16"-9"55"0,-3 5-162 31,1 12-138-31,2 8-46 0,6 22-73 0,4 12-10 16,9 14 1-16,8 4 4 31,15-6 11-31,12-6 0 16,17-13 3-16,7-11 0 15,12-20 49-15,1-7 34 0,-6-18 64 16,-8-4 20-16,-17-6 2 16,-7-6-26-16,-23-9-49 15,-3-1-18-15,-23-6-52 16,-10 0-14-16,-13 16-69 16,-12 10-68-16,0 27-221 15</inkml:trace>
  <inkml:trace contextRef="#ctx0" brushRef="#br0" timeOffset="85917.12">3009 14379 1085 0,'-3'0'504'0,"-17"8"-214"16,-2 9-84-16,-20 18-97 16,-11 8-28-16,2 14-40 15,0-3-15-15,20-4 364 16</inkml:trace>
  <inkml:trace contextRef="#ctx0" brushRef="#br0" timeOffset="86345.73">3511 14509 768 0,'0'0'349'0,"13"-2"-139"0,10-1-41 16,24 1-39-16,9-5-34 15,10 4-55-15,1-3-19 16,-14 6-163-16</inkml:trace>
  <inkml:trace contextRef="#ctx0" brushRef="#br0" timeOffset="86561.9">3564 14661 758 0,'17'-1'429'0,"17"-1"-134"0,19-3-44 16,10-1-18-1,10 4-100-15,-8 0-30 0,-13 2-55 16,-10 2-103-16</inkml:trace>
  <inkml:trace contextRef="#ctx0" brushRef="#br0" timeOffset="91306.14">4639 14327 675 0,'-16'-8'367'0,"-21"-7"-84"16,-5 5-49-16,1 22-108 15,-1 10-44-15,10 26-61 16,10 13-14-16,22 7-10 16,12-4 3-16,30-10 1 15,13-13 4-15,28-19 27 16,15-5 7-16,4-27 27 15,-9-8 20-15,-27-12 21 16,-19-10 13-16,-37-13 1 16,-10-9-13-16,-30-9-37 0,-20-1-21 15,-22 17-32-15,-5 12-11 16,5 26-20-16,14 14-3 16,21 18-180-16,9 10-78 15</inkml:trace>
  <inkml:trace contextRef="#ctx0" brushRef="#br0" timeOffset="91579.98">4877 14328 785 0,'0'-7'441'0,"-5"-3"-74"16,-6 4-90-16,-19 14-104 16,-9 11-40-16,-24 24-54 0,-5 10-22 15,5 9-30-15,5 0-10 16,25-14-12 0,13-7-4-16,16-13-98 15,7-7-91-15</inkml:trace>
  <inkml:trace contextRef="#ctx0" brushRef="#br0" timeOffset="92072.84">5687 14285 713 0,'2'-6'417'0,"-2"0"-69"0,0 7-100 16,-2 27-116-16,2 15-50 16,3 25-40-1,0 7-6-15,4-1-7 16,1-4-2-16,0-17-9 16,-2-5 0-16,0-19-162 0,-4-11-125 15</inkml:trace>
  <inkml:trace contextRef="#ctx0" brushRef="#br0" timeOffset="92224.98">5473 14568 970 0,'10'-5'459'0,"26"0"-151"16,17 1-67-16,35 2-73 15,9 3-28-15,-6 1-66 16,-8 5-25-16,-23 6-110 15</inkml:trace>
  <inkml:trace contextRef="#ctx0" brushRef="#br0" timeOffset="97946.38">6733 14341 562 0,'-18'-4'320'0,"-26"1"-46"15,-6 7-50-15,-6 23-86 16,4 14-31-16,9 21-53 16,14 9-19-16,26 3-23 15,11-9-4-15,44-15-4 16,16-16 2-16,38-24 6 15,5-15 6-15,-8-23 46 16,-13-7 33-16,-42-13 51 16,-18-5 13-16,-43-2-4 15,-18-4-34-15,-23-1-55 16,-16 3-20-16,-7 13-51 16,3 10-8-16,14 22-131 0,13 13-96 15</inkml:trace>
  <inkml:trace contextRef="#ctx0" brushRef="#br0" timeOffset="98177.2">6968 14388 984 0,'-18'8'429'0,"-23"11"-231"16,-16 10-34-16,-15 14-75 16,0 3-34-16,-3 4-39 0,17 0-9 15,24-8-115 1,12-9-117-16</inkml:trace>
  <inkml:trace contextRef="#ctx0" brushRef="#br0" timeOffset="98394.13">7258 14643 1012 0,'0'0'532'15,"-2"0"-134"-15,2 0-160 0,0 0-138 16,0 0-45-16,0 0-169 0,13 0-288 16</inkml:trace>
  <inkml:trace contextRef="#ctx0" brushRef="#br0" timeOffset="98715.8">7744 14241 895 0,'8'-7'452'16,"8"-3"-146"-16,-3 10-125 15,-6 7-30-15,-7 17-40 16,-7 13-20-16,-8 18-28 16,2 13-18-16,2 3-22 15,4-4-3-15,12-10-7 16,0-8-3-16,15-12-2 16,2-5-5-16,0-15-13 15,4-4-34-15,-7-13-122 0,-2-8-92 16</inkml:trace>
  <inkml:trace contextRef="#ctx0" brushRef="#br0" timeOffset="98910.32">7557 14535 1138 0,'8'0'480'0,"24"4"-247"15,10 5-61-15,23-2-32 16,3 1-28-16,-1-3-56 16,-9-3-13-16,-6-2 7 15,-3-5-81-15</inkml:trace>
  <inkml:trace contextRef="#ctx0" brushRef="#br0" timeOffset="99456.52">8647 14335 916 0,'-1'-4'467'0,"-6"-1"-166"16,-2 11-96-16,-3 31-107 15,0 14-44-15,9 17-30 16,2 2-4-16,7-7-7 16,3-11 3-16,1-16-123 0,1-9-84 15</inkml:trace>
  <inkml:trace contextRef="#ctx0" brushRef="#br0" timeOffset="99601.88">8417 14557 694 0,'21'-3'427'0,"14"-2"5"16,26 4-251-16,15 1-40 15,6 6-59-15,-4-2-25 16,-12 7-75-16,-6-1-55 15</inkml:trace>
  <inkml:trace contextRef="#ctx0" brushRef="#br0" timeOffset="99946.89">9349 14595 762 0,'5'-12'370'0,"7"-21"-115"0,1-7-32 15,-2-22-40-15,-1-4-23 16,-3-5-53-16,1 5-19 15,-5 19-13-15,2 11-1 16,-5 21-2-16,-5 2-17 16,2 20-37-16,-1 8-15 15,1 19-14-15,6 12 7 16,10 17 4 0,0 6-1-16,5 0-58 0,-3-1-64 15,-1-12-194-15</inkml:trace>
  <inkml:trace contextRef="#ctx0" brushRef="#br0" timeOffset="100126.5">9179 14696 760 0,'3'-3'359'16,"18"0"-124"-1,14-1-57-15,29 1-80 0,12-1-16 16,15 3-45-16,0 1-15 15,-5 10 9-15,-8 2-102 16</inkml:trace>
  <inkml:trace contextRef="#ctx0" brushRef="#br0" timeOffset="100456.19">9261 14955 1224 0,'7'-10'452'0,"12"-17"-333"16,11 5-39-16,27 1-14 16,10 5-8-16,12 12-24 0,-6 4-8 15,-27 9-15-15,-18 7 5 16,-36 11 1-16,-20 5-1 15,-28 12 2-15,-10-3-4 16,-2 0-5-16,5-6-1 16,20-7-2-16,18 2-2 15,14-9 2-15,15 3 6 16,14-7 10-16,10-2 6 16,30-3 0-16,10-9-6 15,15-6-8 1,0-8-46-16</inkml:trace>
  <inkml:trace contextRef="#ctx0" brushRef="#br0" timeOffset="101125.53">10110 14456 713 0,'10'-12'335'0,"18"-13"-118"16,8 0-37-16,14 4-44 16,5 7-21-16,-1 14-41 0,-1 5-21 15,-20 14-24-15,-12 5-4 16,-30 6-8-16,-17 7-3 15,-19 1-2-15,-3-4-4 16,6-7-8-16,10-10-2 16,25-12-26-16,7-5-2 15,23-3 2-15,10-2-1 16,14 5 25-16,9 5 3 16,-5 8 1-16,-6 7 7 0,-27 5 10 15,-16 0 4-15,-30 4 4 16,-17-4-4-1,-8-7-7-15,-1-3-3 0,9-15-88 16,14-2-85-16</inkml:trace>
  <inkml:trace contextRef="#ctx0" brushRef="#br0" timeOffset="101432.28">10677 14760 1256 0,'1'0'566'0,"-1"0"-268"15,3 0-96-15,-3 0-109 16,0 0-36-16,0 0-179 16</inkml:trace>
  <inkml:trace contextRef="#ctx0" brushRef="#br0" timeOffset="102143.43">11191 14403 431 0,'5'-3'288'0,"4"-1"-17"0,-8 3-101 0,-2-3-32 0,-4 0-47 16,4 2-9-1,-2 0-14-15,-21-9-5 0,-46-17-25 16,28 19-14-16,-4 6-21 31,0 3-8-31,9 11-12 0,4 3 0 0,14 9-3 32,3 1 3-32,10 4 6 15,2 3 2-15,4-6 9 16,4-3 2-16,3-8 12 15,2-10 3-15,4-4 7 16,2-2 2-16,5-11-4 16,6 2-1-16,7-3-3 15,8 5-1-15,9 17 3 16,2 5 0-16,0 13-6 0,-10 1-1 16,-25 0 2-16,-10 3 3 15,-18-2 3-15,-8 4 6 16,-17-5-3-16,-9-5-4 15,-11-11-1-15,1-7-5 16,10-8-30-16,9-5-34 16,16-3-96-16,7 0-77 15</inkml:trace>
  <inkml:trace contextRef="#ctx0" brushRef="#br0" timeOffset="102554.76">11587 14240 827 0,'10'-1'413'0,"4"0"-130"15,1 11-125-15,-5 10-32 16,-6 16-22-16,-2 7-12 0,-5 19-21 15,-6 3-12-15,0 3-27 16,5-3-9-16,4-12-9 16,13-7-3-16,11-14-1 15,-3-6 0-15,7-14 3 16,-4-6-24-16,-8-7-93 16,5-6-66-16,-2-3-262 15</inkml:trace>
  <inkml:trace contextRef="#ctx0" brushRef="#br0" timeOffset="102726.61">11453 14515 909 0,'-2'-3'412'0,"7"2"-190"15,14 1-64-15,27 5-98 0,9 2-10 16,12 1-22-16,0 1 1 15,2 1-163-15</inkml:trace>
  <inkml:trace contextRef="#ctx0" brushRef="#br0" timeOffset="103039.22">11922 14130 639 0,'-6'-14'346'0,"2"-13"-79"16,8 6-108-16,19 8-44 15,9 3-14-15,11 6-1 16,3 3-7-16,-3 5-31 16,-8 3-13-16,-20 5 11 15,-8 3 1-15,-22 5-2 16,-12 1-1-16,-18 10-30 15,-2 0-11-15,12 4-10 16,18-3 2-16,39-9 3 16,17-3 2-16,22-12 1 15,6-3-1-15,-1-7 0 16,-6-2-49-16,-11-3-151 16</inkml:trace>
  <inkml:trace contextRef="#ctx0" brushRef="#br0" timeOffset="106531.58">1742 15624 517 0,'6'-8'325'16,"1"-6"-27"-16,-2 14-72 0,-5 8-25 15,-11 17-50-15,-3 7-28 16,2 16-66-16,4 1-17 15,20 3-24-15,14-5-5 16,26-13-2-16,9-11 1 16,-1-16 0-16,2-6-20 15,-25-4-120-15,-14-4-117 16</inkml:trace>
  <inkml:trace contextRef="#ctx0" brushRef="#br0" timeOffset="106701.03">1988 15703 805 0,'0'0'379'16,"-4"6"-157"0,6 7-46-16,8 20-70 0,-3 7-16 0,6 23-18 15,-5 5-9-15,2-4-24 16,-1-3 0-16,6-19-195 16,2-10-331-16</inkml:trace>
  <inkml:trace contextRef="#ctx0" brushRef="#br0" timeOffset="106999.8">2477 15778 697 0,'-10'-6'449'0,"-7"-5"-8"15,-16 11-257-15,-6 10-62 16,-5 17-78-16,3 10-19 15,16 15-24-15,12 3-3 16,24-3-3-16,14-6 0 0,24-17 3 16,6-6 2-16,7-14 4 15,-1-10 4-15,-11-15 4 32,-4-9 31-32,-18-15 37 15,-11-1 26-15,-22-8 32 0,-16 0-27 0,-19 7-40 16,-4 6-30-16,-5 19-40 15,4 11-63 1,13 18-182-16</inkml:trace>
  <inkml:trace contextRef="#ctx0" brushRef="#br0" timeOffset="107353.48">2962 15858 1014 0,'-11'-14'477'0,"-10"-13"-186"16,-2 5-82-16,-5 10-95 16,4 6-34-16,-2 11-50 15,2 7-17-15,6 21-14 16,4 9-5-16,12 15-1 15,7 0-1-15,17-4 1 16,11-9 1-16,13-15 4 16,4-8 2-16,2-19 7 15,-4-7 3-15,-8-15 47 16,-10-8 28-16,-19-10 55 16,-8-1 17-16,-17-5-34 15,-14-3-28-15,-6 4-60 0,0 4-17 16,-5 14-161-16,8 10 281 15</inkml:trace>
  <inkml:trace contextRef="#ctx0" brushRef="#br0" timeOffset="107655.4">3645 15860 667 0,'13'-5'346'0,"20"-4"-97"15,4 5-84-15,11 4-84 0,0 1-31 16,0 4-31 0,-6 2 17-16,-11 0-163 15,-6-2-218-15</inkml:trace>
  <inkml:trace contextRef="#ctx0" brushRef="#br0" timeOffset="107834.24">3673 16016 623 0,'-3'2'371'0,"3"5"-13"0,10-3-52 15,24 0-83-15,8-2-27 16,11-3-51-16,2 1-13 16,-14-2-32-16,-4-1-23 15,-13 1-38-15,-7-5-90 0</inkml:trace>
  <inkml:trace contextRef="#ctx0" brushRef="#br0" timeOffset="109129.34">4541 15760 539 0,'12'-3'293'0,"10"-4"-65"16,3-11-74-16,2-8-16 0,-2-9-44 16,-3-2-17-1,-8-2-6-15,-7 1 3 16,-7 2 4-16,-2 5-4 16,-5 16-10-1,-3 8-9-15,-1 25-14 0,-1 12-7 16,5 20-21-16,5 11-5 15,9 7-4-15,7 2 0 16,10-5-54-16,4-8-70 16</inkml:trace>
  <inkml:trace contextRef="#ctx0" brushRef="#br0" timeOffset="109289.48">4482 15959 818 0,'48'4'357'16,"30"1"-173"-16,28-2-113 15,2-3-20-15,-16 1 20 16,-15 1-137-16</inkml:trace>
  <inkml:trace contextRef="#ctx0" brushRef="#br0" timeOffset="109633.21">4552 16230 1126 0,'-5'-8'478'0,"-7"-6"-219"16,16 0-203-16,17 4-15 15,19 5-10-15,12 2-2 16,18 9-15-16,3 6 0 15,-20 7-2-15,-16 4 7 16,-39 8 5-16,-21 5 1 0,-23 4-4 16,-9 0-6-16,0-11-16 15,5-10-13-15,12-19-39 16,13-1-26-16,20-11-8 16,8 0 8-16,23 6 38 15,3-3 34-15,15 12 26 16,5 5 10-16,0 9 9 15,-1 5 5-15,-10 3 15 16,-7 0-4-16,-7-7-32 16,-5-5-36-16</inkml:trace>
  <inkml:trace contextRef="#ctx0" brushRef="#br0" timeOffset="110196.05">5442 15689 975 0,'9'-7'411'15,"3"-8"-215"-15,20 4-119 16,14 6-15-16,14 5-27 16,6 5-11-16,-14 9-9 15,-14 1-1-15,-33 7 2 16,-13 7-1-16,-25 0-2 16,-6 1 0-16,-1-9-2 15,9-5-1-15,21-8-11 0,10-3-1 16,24 2-5-16,10 2-1 15,14 8 10-15,0 7 1 16,-13 3 7-16,-13 7 11 16,-35 0 9-16,-16 2 3 15,-27-1-1-15,-7-12-8 16,5-13-7-16,6-7-2 16,28-15-50-16,8 0-25 15,21 0-137-15,12-2-86 16</inkml:trace>
  <inkml:trace contextRef="#ctx0" brushRef="#br0" timeOffset="110342.7">5951 16112 1028 0,'2'0'585'16,"1"-1"-103"-16,-3-1-220 15,0 1-64-15,0 0-95 16,0 0-121-16</inkml:trace>
  <inkml:trace contextRef="#ctx0" brushRef="#br0" timeOffset="110909.47">6545 15721 560 0,'0'-5'334'16,"2"-7"-44"-16,-7 7-129 15,-8 5-31-15,-10 1-68 16,-4 2-30-16,-6 2-13 16,4-2-2-16,-2 0-6 15,2-2-6-15,3 0-30 16,-1-2-8-16,10 1-3 0,3 0 1 16,4 4 40-16,2 4 29 15,1 5 36-15,1 1 9 16,3 2-1-16,0 3-19 15,3-2-30 1,3-1-8-16,2-3-8 16,1-4 3-16,2-3 20 15,2-4 7-15,8-2 7 16,9 0-6-16,11 0-20 16,5 3-9-16,9 9-11 15,1 3 0-15,-3 9 0 16,-3 5-1-16,-18 3 4 0,-11 3 7 15,-25-3 19 1,-16-3 6-16,-21-4 7 0,-11-4-4 16,-6-8-17-16,2-4-6 15,8-10-77-15,11-4-64 16</inkml:trace>
  <inkml:trace contextRef="#ctx0" brushRef="#br0" timeOffset="111291.35">6945 15610 1010 0,'-1'0'438'0,"-5"9"-206"0,-1 8-43 15,-1 23-38-15,-7 5-3 16,5 21-38-16,0 6-22 15,3 3-49-15,9-3-17 16,15-20-16-16,9-9-4 16,15-20-1-16,6-8-1 15,4-13 15-15,-1-3-78 0,-9-8-121 16,-9-4-94 0</inkml:trace>
  <inkml:trace contextRef="#ctx0" brushRef="#br0" timeOffset="111449.22">6873 15817 1099 0,'12'0'434'0,"27"0"-296"16,9 3-54-16,13 4-50 0,5-1 58 15</inkml:trace>
  <inkml:trace contextRef="#ctx0" brushRef="#br0" timeOffset="111748.47">7242 15418 940 0,'9'-21'411'16,"16"-21"-175"-16,9 9-61 0,6 19-56 15,0 9-20-15,-4 17-57 16,-7 8-5-16,-21 15 24 16,-10 7 2-16,-23 6-3 15,-8 0-3-15,-1 0-36 16,2-6-7-16,18-9-8 16,12-8 0-16,23-12 1 15,11-5 0-15,15-6 2 16,4-2-1-16,3-1-1 15,-2 1-1-15,-13-1-25 16,-5 1-60-16</inkml:trace>
  <inkml:trace contextRef="#ctx0" brushRef="#br0" timeOffset="113252.49">2078 17104 705 0,'-26'-10'363'16,"-16"-9"-98"-16,1 12-129 15,6 11-18 1,17 6-34-16,13 6-7 0,27 13-20 16,14 6-10-16,17 16-6 15,4 8-5-15,-12 2-10 16,-16-2-3-16,-26-12-5 0,-14-2 0 15,-17-18 7-15,0-14 1 16,-3-16-9-16,7-19-11 16,9-24-24-16,8-8-9 15,19-20 1-15,6-4 6 16,14 4 17-16,2 6 7 16,-4 13 7-16,-5 9 7 15,-25 15 12-15,-11 9-5 16,-29 17-6-16,-8 10-6 15,-2 8-51-15,9 8-89 0</inkml:trace>
  <inkml:trace contextRef="#ctx0" brushRef="#br0" timeOffset="113566.73">2549 17118 553 0,'0'-8'359'16,"-3"-15"31"-16,-9 5-120 0,-7 10-103 15,-3 4-48-15,-10 11-81 0,0 5-25 16,6 15-14-16,2 5-3 31,14 17-2-31,12 1 0 0,20 2 2 0,12-3 0 16,11-17 4-16,0-11 5 15,0-20 18-15,-8-11 19 16,-6-16 44-16,-2-4 16 16,-18-8 9-16,-9 0-10 0,-20 4-40 15,-9 0-19-15,-6 12-29 16,6 5-26-16,8 9-157 16,11 8-116-16</inkml:trace>
  <inkml:trace contextRef="#ctx0" brushRef="#br0" timeOffset="113848.48">2918 17125 727 0,'-8'0'346'0,"-13"1"-115"16,-4 3-45-16,-4 9-38 15,3 4-39-15,4 12-60 16,8 6-19-16,15 12-25 15,7 6-4-15,18-3-2 16,5-5-2-16,13-16 16 0,4-12 22 16,4-17 52-16,-3-11 18 15,-8-17 10-15,-3-9 3 16,-16-9-20-16,-10-2-4 31,-19 3-12-31,-16 3-24 0,-14 12-29 0,-4 4-14 16,-3 15-72-16,6 9 7 15</inkml:trace>
  <inkml:trace contextRef="#ctx0" brushRef="#br0" timeOffset="114176.93">3533 17188 750 0,'11'-1'398'0,"16"-7"-58"0,12 2-112 16,22-1-63 0,5-2-33-16,9 6-65 0,-5 3-19 15,-19 1-16-15,-12 3-76 16,-23 3-201-16</inkml:trace>
  <inkml:trace contextRef="#ctx0" brushRef="#br0" timeOffset="114333.82">3709 17335 2249 0,'37'0'45'0,"9"-2"-16"0,34 1 34 0,-12-5-86 31,-4 2-43-31</inkml:trace>
  <inkml:trace contextRef="#ctx0" brushRef="#br0" timeOffset="114911.12">4415 17096 814 0,'5'-7'388'0,"14"-9"-105"15,11 2-129-15,17 4-65 16,11 4-8-16,9 10-34 15,-5 8-17-15,-21 8-13 16,-18 1 2-16,-36 9-1 0,-16-2 2 16,-18 2-3-16,-1-2-4 15,11-16-2 1,13-2-3-16,24-13-19 0,8-2-4 16,26-1-2-16,3 2 3 15,18 8 20-15,1 5 5 16,-12 12 0-16,-8 8 3 15,-36 10 0-15,-17 5-1 16,-28-1 1-16,-7-4-4 0,-2-21-28 16,3-12-30-16,17-20-88 15,11-3-56-15,21-8-126 16</inkml:trace>
  <inkml:trace contextRef="#ctx0" brushRef="#br0" timeOffset="115080.6">5030 17473 922 0,'5'-4'555'15,"1"-4"-9"-15,-6-1-258 16,0-1-146-16,-6-2-54 16,4 1-164-16,-1 3-321 15</inkml:trace>
  <inkml:trace contextRef="#ctx0" brushRef="#br0" timeOffset="115647.33">5623 17100 536 0,'-4'0'315'0,"-4"-4"-52"16,-7-1-61 0,-8 1-95-16,-3-6-30 15,-4 4-32-15,0 0-14 0,2 0-21 16,6 6-5-16,5 3-8 16,1 3-4-16,0 5-4 15,-3 1 0-15,3 8 4 16,0-2 4-16,7 4 8 15,1 0 8 1,4-5 7-16,3 0 2 16,9-11 23-16,7-1 9 15,16-6-1-15,10-1-3 16,10 2-23-16,9 5-9 16,8 12 6-16,-2 3 4 15,-15 11 9-15,-13 2 2 16,-32 6-1-16,-14 2 0 15,-30-4-7-15,-9 0-4 0,-9-15-5 16,4-8-3-16,12-15-75 16,5-11-64-16,12-7-261 15</inkml:trace>
  <inkml:trace contextRef="#ctx0" brushRef="#br0" timeOffset="115902.82">5955 17102 759 0,'9'-4'410'15,"10"1"-70"-15,-7 4-79 16,-12 7-92-16,0 9-36 16,-3 7-59-16,-4 6-18 15,1 8-24-15,-1 3-9 16,7 7-13-16,0 0-6 0,8-5-4 15,3-5-2-15,7-7-3 16,5-9 2-16,5-7-31 16,-1-3-118-16,-7-14-173 15</inkml:trace>
  <inkml:trace contextRef="#ctx0" brushRef="#br0" timeOffset="116060.55">5870 17241 1157 0,'8'0'492'0,"14"0"-283"15,3 1-49-15,11 3-70 0,3 2-38 16,8-2-30-16,3 1-106 16</inkml:trace>
  <inkml:trace contextRef="#ctx0" brushRef="#br0" timeOffset="116682.03">7220 17226 699 0,'7'-2'270'0</inkml:trace>
  <inkml:trace contextRef="#ctx0" brushRef="#br0" timeOffset="122019.02">6402 16931 796 0,'-7'-9'378'0,"-5"-8"-145"0,9-1-55 16,7 1-22-16,11-4-44 16,0-1-33-16,10 7-46 15,6 6-6-15,6 14-9 16,1 5-4-16,-14 17 3 16,-14 4 7-16,-23 14 13 0,-11 2 3 15,-4-4-5 1,3-5-7-16,14-13-13 15,11-11-2-15,22-13-1 0,13-6-2 16,16-11-1-16,6 7-5 16,-2 0-78-16</inkml:trace>
  <inkml:trace contextRef="#ctx0" brushRef="#br0" timeOffset="122412.76">7088 17258 1223 0,'5'-1'452'0,"22"-2"-317"15,23 1-87-15,31-2-22 16,17 1 7-16,18 0-2 31,3 3 2-31,-4 0 0 16,-10 5-3-16,-30 0-18 15,-14-1-21-15,-22 2-173 16,-9-1-205-16</inkml:trace>
  <inkml:trace contextRef="#ctx0" brushRef="#br0" timeOffset="122634.39">7315 17389 1083 0,'11'-1'388'15,"16"1"-312"-15,11-2-29 16,28 5 9-16,12 0 3 0,18-2-12 15,-1-1-4-15,-18-3 21 16,-17-4-114-16,-19-7-285 16</inkml:trace>
  <inkml:trace contextRef="#ctx0" brushRef="#br0" timeOffset="122779.18">7941 17189 1315 0,'7'0'80'0,"2"3"-18"16,8 2 70-16,10 10-76 15,1 4-2-15,-2 10 10 16,-5 3 5-16,-16 6-1 16,-8 1-14-16,-15-1-18 0,-6-6-49 15</inkml:trace>
  <inkml:trace contextRef="#ctx0" brushRef="#br0" timeOffset="123189.89">8860 16956 797 0,'1'2'399'0,"9"6"-26"15,-13 18-239-15,-1 9-3 0,-6 19 5 16,0 6-30-16,9 10-50 16,2 5-20-16,13-2-24 15,7-4-5-15,13-17-7 16,2-14-11-16,5-17-125 16,-6-12-89-16</inkml:trace>
  <inkml:trace contextRef="#ctx0" brushRef="#br0" timeOffset="123362.25">8725 17309 1127 0,'6'0'472'15,"17"0"-235"-15,5 0-73 0,18 0-36 0,13 1-28 16,6-1-41-16,9-1-90 15</inkml:trace>
  <inkml:trace contextRef="#ctx0" brushRef="#br0" timeOffset="123926.95">9407 17213 1099 0,'3'-2'440'0,"17"2"-263"15,11 0-31-15,31 2-35 16,14 3-18-16,4 1-50 16,-1 2-15-16,-18-1-17 15,-13 0 6-15,-15-4-130 16,-8-3-125-16</inkml:trace>
  <inkml:trace contextRef="#ctx0" brushRef="#br0" timeOffset="124146.77">9484 17390 1121 0,'2'3'444'0,"14"0"-241"31,11 1-30-31,25 7 5 16,12-2-5-16,7 2-72 16,-5-1-21-16,-9-7-46 15,-8-2 12-15,-6-2-157 16</inkml:trace>
  <inkml:trace contextRef="#ctx0" brushRef="#br0" timeOffset="128682.43">10551 16831 584 0,'6'-6'302'0,"2"-4"-88"0,5 7-56 15,4 6-16-15,12 10-17 16,7 10-15-16,11 14-34 15,3 8-12-15,0 6-30 16,-7 0-9-16,-17-5-11 16,-19-7-2-16,-31-3-1 15,-12-4-11-15,-17-11-29 16,-3-6-8-16,4-17-36 16,5-12-5-16,27-8 0 15,20-12 3-15,32-9 30 16,11-4 18-16,10-8 72 15,-6 2 32-15,-9 5 35 16,-8 3 16-16,-21 9-34 16,-16 7-28-16,-29 10-35 0,-10 7-21 15,-13 7-13-15,6 7-1 16,16 6-129-16,12 4-120 16</inkml:trace>
  <inkml:trace contextRef="#ctx0" brushRef="#br0" timeOffset="128994.31">11170 16862 449 0,'-5'-6'313'0,"-13"-3"29"15,-6 4-101-15,-6 9-113 16,0 5-31-16,8 12-48 15,9 8-19-15,11 10-15 16,8 5-3-16,17-4 0 16,9-2-2-16,12-13 8 15,4-9 7-15,-8-11 20 16,-2-6 20-16,-13-16 36 0,-6-5 10 16,-11-12-10-16,-10-1-20 15,-19-9-43-15,-6 0-17 16,-4 7-19-1,2 8-37-15,17 19-161 16,5 7-155-16</inkml:trace>
  <inkml:trace contextRef="#ctx0" brushRef="#br0" timeOffset="129282.75">11544 16898 506 0,'-5'-3'320'15,"-10"0"38"-15,-3 3-127 16,-9 6-68-16,1 4-36 0,6 11-73 16,3 8-22-16,10 9-25 15,6 4-2 1,8 2-4-16,8-6 1 0,10-8 1 0,5-5 19 16,13-15 46-16,2-8 16 15,11-9 27 1,-5-13 15-16,-13-6-12 0,-4-4-4 15,-30-15-11-15,-6 0-28 16,-22-9-33-16,-24-1-10 16,-15 11-16-16,-3 10-56 15,11 25 102-15</inkml:trace>
  <inkml:trace contextRef="#ctx0" brushRef="#br0" timeOffset="129684.08">10395 17435 779 0,'26'-6'341'0,"55"-2"-151"16,27 1-48-16,57-2-16 0,28 4-5 16,27 2-4-16,14 3-14 15,-21 8-37 1,-16 2-78-16,-42-4-108 16,-33-5-44-16</inkml:trace>
  <inkml:trace contextRef="#ctx0" brushRef="#br0" timeOffset="130230.25">10607 17647 780 0,'15'-5'342'16,"9"-5"-155"-16,14 7-88 0,8 0-4 15,1 3-11-15,2 5-10 16,-17 3-28-16,-14 6-11 16,-21 6-11-16,-19-1-4 15,-14 2-1-15,4-5-2 16,0-7-7-16,9-4-5 15,17-5-17-15,4 0-6 16,20 2 2-16,9 4 4 16,10 4 16-16,4 5 6 15,-8 8 11-15,-9 4 4 16,-26 8 1-16,-15-2 0 0,-22-6-20 16,-3-9-21-16,1-22-34 15,5-5-23-15,18-15-53 16,8 0-2-16,19-1-22 15,2 5-34-15</inkml:trace>
  <inkml:trace contextRef="#ctx0" brushRef="#br0" timeOffset="130371.71">11196 17914 1747 0,'-1'0'82'15,"0"-1"-33"-15,-3-2 49 0,3 2-68 16,0 0-435-16</inkml:trace>
  <inkml:trace contextRef="#ctx0" brushRef="#br0" timeOffset="130811.04">11695 17662 564 0,'2'-2'318'0,"3"-4"-60"16,-3 1-53-16,-11 2-88 15,-1-4-43-15,-13 2-52 16,-7 0-10-16,-3-4-6 15,-1 4-2-15,4-3-4 16,3 2-3-16,5 7-6 16,3 2-3-16,5 8-5 15,2 4 0-15,7 3 1 16,-1 2 3-16,2 3 6 16,2 1 4-16,3-3 3 15,6-3 9-15,9-7 14 16,5-6 4-16,11-7 8 0,6-2 4 15,13 0 9-15,0-1 6 16,0 8 17-16,-5 6 2 16,-17 3-11-16,-11 7-6 15,-24 10-17-15,-9 2-8 16,-26 5-7-16,-10-5-4 16,-7-15-61-16,-5-12-82 0</inkml:trace>
  <inkml:trace contextRef="#ctx0" brushRef="#br0" timeOffset="131256.99">12358 17305 640 0,'-4'-11'337'0,"0"-8"-93"0,4-1-72 16,4-2-22-16,10 0-37 16,5-2-21-16,8 8-30 15,7 7-7-15,2 11-26 16,0 12-14-16,3 12-6 16,-5 2-4-16,-2 0 0 15,-4-5 1-15,-3-12 2 16,0-5 2-16,-14-11 5 15,-2-6-17-15,-12-5-81 16,-20-2-58-16,-7 3-254 16</inkml:trace>
  <inkml:trace contextRef="#ctx0" brushRef="#br0" timeOffset="131421.94">12336 17527 805 0,'5'-3'446'0,"6"4"-146"16,21 0-89-16,13-2-31 16,25 3-94-16,5-8-19 15,-3 2-37-15,-8-2 1 16,-17-2-143-16,-9 6-96 16</inkml:trace>
  <inkml:trace contextRef="#ctx0" brushRef="#br0" timeOffset="133230.37">13097 17408 632 0,'1'-1'299'0,"6"-6"-123"15,17-16-64-15,6-3-19 16,14-18-21-16,2-5-6 15,-8 3 2-15,-1-6 16 0,-10 9 12 16,-10 3 6-16,-11 9 13 16,-6 13-22-16,-11 14-24 15,-5 7-17-15,-6 24-41 16,-1 10-3-16,7 22-4 16,2 13-1-16,14 6 1 15,4 4 0-15,4-15 0 16,6-12 5-16,1-24-150 15,2-14-120-15</inkml:trace>
  <inkml:trace contextRef="#ctx0" brushRef="#br0" timeOffset="133749.6">13925 17132 476 0,'1'-7'328'16,"1"0"-34"-16,-8-2-88 16,-6 3-37-16,-13 5-77 15,-6-3-23-15,-9 3-24 16,-4 0-13-16,-1 0-19 15,6-2-5-15,6 7-9 16,6 6-4-16,9 3-11 16,0 4-4-16,10 5 7 15,0-1 6-15,8 3 13 16,8 1 7-16,2-7 2 16,6-4 4-16,8-12 3 15,-1-6 0-15,7-9 0 16,-2 0-5-16,2 5-3 0,4 7 2 15,8 11 5 1,0 10 7-16,-4 11 15 16,-4 7 4-16,-18 8 1 0,-11 2-5 15,-20 3-14-15,-13-7-5 16,-18-8-4 0,0-9 2-16,-3-16 2 0,7-9 0 15,7-17-2 1,2-7-7-16,9-2-15 15,6 3-6-15,13 7-70 0,2 6-46 0,17 9-122 16,7 5-161 0</inkml:trace>
  <inkml:trace contextRef="#ctx0" brushRef="#br0" timeOffset="133923.78">14223 17555 1491 0,'-2'-1'642'0,"-1"-3"-365"0,-7 4-61 16,10-1-107-16,1 1-43 15,4 0-40-15,-5 0-65 16,0 0 234-16</inkml:trace>
  <inkml:trace contextRef="#ctx0" brushRef="#br0" timeOffset="134479.14">14515 17474 788 0,'0'-6'365'16,"8"-13"-146"-16,6-6-26 0,9-10-40 15,3-6-26-15,1-2-34 16,-6-1-7-16,-6 0-9 15,1 4-5-15,-7 7-15 16,-2 8-12-16,-6 11-20 16,-1 6-9-16,-8 9-12 15,3 7-4-15,-1 4 0 16,-1 4 0-16,4 2 0 16,3 4 1-16,0 12-1 15,0 4 0-15,3 18 0 16,-2 4 0-16,1 4 0 15,-1-3 0-15,-2-16 2 16,0-4-1-16,-8-17 0 16,3-3 2-16,-9-9 1 0,-9-9 2 15,0-5 1-15,-2-5-3 16,12-3-12-16,11-2-7 16,16 0-3-16,6 1 1 15,13 5 9-15,2 2 6 16,-3 5 4-16,1 4 1 15,-6 2 0-15,-1 3 17 0,-1-5-100 16</inkml:trace>
  <inkml:trace contextRef="#ctx0" brushRef="#br0" timeOffset="135086.32">15641 17329 866 0,'-9'-9'372'15,"-14"-9"-199"-15,-7 2-23 0,-11 7-24 16,-3 4-22 0,0 6-35-16,5 4-16 0,11 3-36 15,10 2-10-15,18 3-11 0,8 3 0 16,21 9 3-16,12 2 1 16,14 9 8-16,1 1 1 15,-8-1 2 1,-9-2-2-16,-16-7 0 0,-10-7 0 15,-12 1 3-15,-7-5 3 16,-13-4 7-16,-9-3 3 0,-12-9 14 16,-4-3 11-1,-6-4 7-15,4 0-2 0,8 1-18 16,4 1-16-16,11 2-19 16,8 5 6-16,15 4-114 15,9 0-10-15</inkml:trace>
</inkml:ink>
</file>

<file path=ppt/ink/ink9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7:50:40.819"/>
    </inkml:context>
    <inkml:brush xml:id="br0">
      <inkml:brushProperty name="width" value="0.05292" units="cm"/>
      <inkml:brushProperty name="height" value="0.05292" units="cm"/>
      <inkml:brushProperty name="color" value="#FF0000"/>
    </inkml:brush>
  </inkml:definitions>
  <inkml:trace contextRef="#ctx0" brushRef="#br0">2600 9775 710 0,'-25'-14'361'16,"-27"-12"-115"-16,-7 6-111 0,-2 12-93 15,2 9-20-15,5 15-20 16,9 3-9-16,17 14-9 16,10 4-2-16,20 5 10 15,11 0 7-15,13-4 13 16,15-4 7-16,26-5 3 15,2-9-2-15,-2-6-4 16,-11-5 1 0,-29-9 5-16,-11-1 11 15,-21-1 20-15,-12-3 6 0,-26 0 5 16,-13 5-9-16,-19 8-23 16,-1 7-10-16,7 14-15 15,10-1-5-15,22 9-5 0,11-1-4 0,26 0-3 31,11-2 1-31,27-7 6 0,13-4 3 16,17-14 11-16,10-5 3 16,2-11 1-16,-7-7-2 15,-8-6-3-15,-7-3 1 0,-12-3 5 16,-4-4 4 0,-14 0 6-1,-12 0 9-15,-14 4 15 0,-4 11-2 16,-8 10-7-1,-4 10-10-15,0 18-19 16,1 4-2-16,8 13-1 0,5-2-2 16,10-3-4-16,3-4-1 0,3-10-2 0,-2-4-58 15,-4-9-249 1</inkml:trace>
  <inkml:trace contextRef="#ctx0" brushRef="#br0" timeOffset="138.55">2735 9858 1240 0,'0'-6'471'0,"3"-3"-357"16,3 5-80-16,8 12-283 16</inkml:trace>
  <inkml:trace contextRef="#ctx0" brushRef="#br0" timeOffset="331.91">2975 10154 688 0,'12'17'405'0,"8"11"-44"15,-2 5-157-15,0-4-45 16,-4-6-40-16,1-6-10 16,5-14-3-16,1-5-2 15,2-13-17-15,-2-7-18 16,-5-9-39-16,4-1-15 15,-1 3-152-15,3 2-135 16</inkml:trace>
  <inkml:trace contextRef="#ctx0" brushRef="#br0" timeOffset="774.58">3729 10095 743 0,'-5'8'357'0,"-13"8"-128"15,-5 0-61-15,-10 7-75 16,-2 0-25-16,0 2-37 16,4-3-8-16,2-6-6 15,6-5-2-15,2-11-10 16,4-4-12-16,9-7-17 16,-5-4-11-16,13-1-10 0,4-2 3 15,13 1 4 1,11 0 9-16,-1 4 18 0,2 7 8 15,-8 7 18 1,-2 11 9-16,-4 15 7 16,-3 5 2-16,-3 10-7 15,0 3-5-15,10-3-13 16,5-7-2-16,10-16 3 16,4-7 3-16,0-17 22 15,0-9 23-15,-4-11 39 16,-1-7 19-16,-5-9 11 0,-1 1-6 15,-10 1-21-15,-1 6-15 16,-9 15-17-16,-3 6-14 16,-1 18-14-16,-3 6-6 15,0 12-6-15,0 6-1 16,0 6-4-16,6 1-7 0,-5-4 26 16,8-3-142-1</inkml:trace>
  <inkml:trace contextRef="#ctx0" brushRef="#br0" timeOffset="2196.21">6345 10448 790 0,'-2'-17'357'0,"6"-14"-164"16,5 9-11-16,4 20-71 0,5 13-27 16,1 32-42-16,1 13-5 15,-6 18-3-15,5 10-3 16,3 11-7-1,-5 0-4-15,6 1-5 0,-8-14 1 16,-4-22-2 0,4-11-1-16,-2-22 1 0,1-4 1 15,-4-12 8-15,0-8 18 16,1-14 32-16,3-8 3 16,3-21-2-16,3-10-19 15,1-25-32-15,-2-12-5 0,0-6-8 31,0 4-4-31,1 27-7 0,-4 15-3 16,0 30-6 0,-4 8-6-16,-7 13-1 0,6 14 0 15,4 12 5 1,2 5 5-16,5 19 4 0,-1 6 0 0,-2 12 2 16,1 0 1-1,-3-6 0-15,-2-9 3 16,-6-23 2-16,2-6 0 0,-1-18 4 0,4-6 3 31,3-15 8-31,3-7 3 16,-1-19 7-16,3-7 4 0,1-15 5 15,2-7-2-15,-3-2-9 16,-4 1-6-16,-6 10-13 16,-6 10-1-16,-7 8-2 15,-2 5 0-15,-2 6-5 16,1-5-4-16,2 11-59 15,4 3-79-15,6 13-368 16</inkml:trace>
  <inkml:trace contextRef="#ctx0" brushRef="#br0" timeOffset="2554.36">7704 10684 782 0,'12'-3'409'0,"8"2"-148"0,17-1-68 15,7-3-19-15,7-1-87 16,6-2-29-16,2 3-35 16,-3 0-11-16,-5 0-25 15,-9 2-55-15,-12 2-158 16,-6 3-139-16</inkml:trace>
  <inkml:trace contextRef="#ctx0" brushRef="#br0" timeOffset="2813.04">7761 10835 627 0,'11'1'334'0,"19"2"-53"0,4 0-19 0,16-1-36 16,5-2-24 0,2 0-71-16,4 0-33 0,-14-2-48 15,-5 0-20-15,-10-1-14 16,-6-2 3-16,-8 1-216 15</inkml:trace>
  <inkml:trace contextRef="#ctx0" brushRef="#br0" timeOffset="3441.51">7238 11275 770 0,'0'7'296'0,"-2"10"-195"15,-3 9-38-15,-2 13-1 16,1 2-2-16,1 2-12 16,2-3-7-16,3-12-13 15,0-10-3-15,2-9 26 16,-2-5 31-16,-2-8 23 16,1-3 5-16,-1-12-20 15,1-10-24-15,2-13-12 16,1-7-4-16,4-5-4 15,0 3-7-15,0 12-9 16,0 5-4-16,-3 11-3 16,1 6 0-16,0 7-7 15,2 2-4-15,9 6-12 16,5-1-4-16,11 4-4 16,4 1 0-16,1-2 1 0,5 0 0 15,2 0-8-15,2-2-46 16,-2 4-87-16,-9-2-45 15,-9 3-136-15,-5 2-88 16</inkml:trace>
  <inkml:trace contextRef="#ctx0" brushRef="#br0" timeOffset="3662.18">7240 11297 597 0,'8'3'359'16,"5"3"-61"-16,16-1-52 15,3-1-11-15,7 2-30 16,-2 0-22-16,-4-3-61 16,-5 1-33-16,-5-4-52 15,1 0-40-15</inkml:trace>
  <inkml:trace contextRef="#ctx0" brushRef="#br0" timeOffset="7271.04">8797 10415 805 0,'2'-10'382'0,"3"-5"-178"15,0 12-47-15,-2 26-102 16,5 20-24-16,-6 24-15 15,-1 11-3-15,0 16 0 16,-3-1 1-16,2-1-1 16,5-10 0-16,4-29 0 15,2-14 2-15,6-25 3 16,-1-7 4-16,0-11 2 16,-3-11-25-16,-5-21-212 15</inkml:trace>
  <inkml:trace contextRef="#ctx0" brushRef="#br0" timeOffset="7443.16">8830 10447 931 0,'15'-9'425'0,"12"-5"-191"16,34 0-91-16,11 1-28 15,26 3-43-15,0 6-25 16,-7 4-32-16,-3 2-29 15,-16 7-363-15</inkml:trace>
  <inkml:trace contextRef="#ctx0" brushRef="#br0" timeOffset="7640.66">8836 10717 933 0,'17'0'415'0,"15"0"-189"16,34-2-64-16,13-2-18 0,19 0-51 15,-6-1-42 1,-15 0-16-16,-10 1-119 16</inkml:trace>
  <inkml:trace contextRef="#ctx0" brushRef="#br0" timeOffset="8041.49">8741 10113 850 0,'10'-3'333'0,"20"-3"-205"16,13 0-30-16,22 0-1 15,6-1 0-15,25-3-24 16,1 1-15-16,-5 2-28 16,2 2-13-16,-32 4-7 15,-11 2-1-15,-25-1-3 16,-12 0-2-16,-19-3-9 0,-7-8-2 15,-9 0 0 1,-2-5 0-16,4 1 2 16,7 5-1-16,7 6-20 15,5 5 0-15,9 9 7 0,2 8 5 16,2 5 26-16,-1-1 7 16,-11 2 5-16,-3-2 0 0,-9-2-5 15,2 1-2 1</inkml:trace>
  <inkml:trace contextRef="#ctx0" brushRef="#br0" timeOffset="8376.75">9734 10863 1100 0,'-2'2'543'16,"-1"2"-190"-1,2 1-150-15,1-5-26 16,0 0-82-16,0 0-34 16,0 0-61-16,0 0-77 15</inkml:trace>
  <inkml:trace contextRef="#ctx0" brushRef="#br0" timeOffset="9094.41">9780 10831 326 0,'-1'-4'243'0,"1"-7"48"16,-1 1-69-16,0 5-77 15,0 1-34-15,-9 5-62 16,2 2-28-16,-2 6-26 16,-3 3-5-16,6 3-6 15,4 1 0-15,7 4 6 16,3-2 7-16,11-4 18 15,2 0 15-15,0-8 25 16,-3-4 13-16,-4-7 32 16,-5-2 5-16,-1-6-7 15,-1-4-6-15,-7 2-33 16,-9-2-13-16,-7 7-22 16,2 3-9-16,-2 8-14 15,2 4-1-15,2 5-4 16,5 0 0-16,7 0 0 0,3-1 1 15,10-3 3-15,-4-2 1 16,1 0 2-16,-3-4 0 16,1 0-228-16</inkml:trace>
  <inkml:trace contextRef="#ctx0" brushRef="#br0" timeOffset="9746.54">10434 10489 948 0,'-6'-1'389'0,"-8"6"-238"15,-4 13-68 1,-5 22-72-16,-5 13-2 16,3 21-7-16,-3 11 1 15,4 3 0-15,6-3 1 16,5-16 1-16,6-12 1 15,6-24 2-15,1-11 2 16,1-17 11-16,5-6 9 0,4-18 24 16,4-7 3-1,5-22 1-15,3-13-8 16,4-19-19-16,-1-2-6 16,0 7-15-16,0 11-5 0,-10 26 6 15,-6 9 4-15,-9 19 5 16,-5 7-4-16,1 13-15 15,2 10-6-15,9 12-3 16,8 7 2-16,15 4 6 16,9 3-3-16,11 6 2 15,5 0 1-15,-7-5 0 0,-10-6 3 16,-16-12 1-16,-12-5-1 16,-11-4 1-16,-6 1 0 0,-13 0 0 31,-10-3-1-31,-17 0-2 15,-11 0-1-15,-3-9 3 0,6-7 4 0,12-10 4 16,6-8-2 0,15-7-26-16,10 2-50 0,5 6-111 31,13 3-80-31</inkml:trace>
  <inkml:trace contextRef="#ctx0" brushRef="#br0" timeOffset="10062.72">10867 10836 949 0,'9'1'393'0,"11"1"-224"0,1 24-108 15,-3 6-19-15,1 15-15 16,-5 0-1-16,-8-4 0 15,0-3-2-15,-6-14 0 16,-3-1-2-16,-2-14 1 16,2-5 3-16,-2-6 14 15,1-8 39-15,1-5 26 16,3-13 2-16,7-7-10 16,5-3-43-16,15-5-35 15,8 4-8-15,8 6-10 16,4 6-1-16,-7 20-1 15,-5 6 1-15</inkml:trace>
  <inkml:trace contextRef="#ctx0" brushRef="#br0" timeOffset="10687.69">10740 10599 838 0,'7'-5'363'15,"7"-2"-186"-15,22 1-87 16,17 6-27-16,18 1-11 15,12 3-6-15,2 1-10 16,-9 1-4-16,-16-2-10 16,-14-2-3-16,-21-2-3 15,-10-1 7-15,-17-3 2 16,-4-1-2-16,-12-9-3 16,-3-1-8-16,7-1-8 15,-1 2-4-15,12 5-13 16,4 5-6-16,3 8-4 0,7 4 2 15,3 9 15-15,-1 1 9 16,-5 3 29-16,-4 1 18 16,-10-1 38-16,-10-2 8 15,-6-4-9-15,-3-4-16 16,2-8-42-16,9-1-551 16</inkml:trace>
  <inkml:trace contextRef="#ctx0" brushRef="#br0" timeOffset="12876.54">11944 10807 729 0,'8'0'340'0,"8"0"-138"15,19 2-65-15,12 3-17 16,10 1-32-16,0-1-25 16,-5 0-31-16,-3-1-9 15,-2-4-36-15,0 0-77 16,-2-5-269-16</inkml:trace>
  <inkml:trace contextRef="#ctx0" brushRef="#br0" timeOffset="13048.35">12047 11004 1014 0,'15'0'430'0,"27"0"-219"16,9 2 5-16,9-2-58 15,2 4-30-15,-6 1-73 16,-3 1-23-16,-11 2-207 15</inkml:trace>
  <inkml:trace contextRef="#ctx0" brushRef="#br0" timeOffset="13580.06">13298 10323 763 0,'-11'-13'342'0,"-21"-8"-185"0,-12 12-45 15,-16 38-89-15,-10 23-17 16,-2 41-6 0,5 20 1-16,29 24 8 0,20 3-1 15,31-11-2 1,17-9-1-16,18-32 1 0,7-17-2 15,9-19-3 1,0-9-3-16,11-31-283 0</inkml:trace>
  <inkml:trace contextRef="#ctx0" brushRef="#br0" timeOffset="20174.38">13921 10608 910 0,'-6'-4'231'16,"0"1"-35"-16,-11 3-70 16,-10-4-35-16,-9 5-51 15,-1 4-12-15,-1-5-12 16,5-1-2-16,6-6-3 16,5 0-4-16,4 2-7 0,3 1 0 15,6 4-8-15,-3 0-2 16,6 8-13-16,0 2-2 15,-2 5 8-15,4 6 6 16,2 2 14-16,-4 3 6 16,5-2-1-16,2-3-1 15,1-6 0-15,6-4 4 16,2-10 7-16,2-5 2 0,6-4 1 16,6-1-6-16,5 8-14 15,5 6-2 1,11 15-4-16,1 12 3 15,-3 9 4-15,-5 6 5 0,-27-3 7 16,-13 1 9-16,-22-9 13 16,-13-6 1-16,-9-11 8 15,-5-11-3-15,6-13-6 16,5-10-6-16,5-9-23 16,11 2-20-16,12 5-65 15,10 2-27-15,17 12-55 0,12-3-76 16</inkml:trace>
  <inkml:trace contextRef="#ctx0" brushRef="#br0" timeOffset="20434.37">14253 10835 1069 0,'-2'2'408'16,"1"9"-298"-16,-10 7-45 0,1 13-51 15,2 5-3-15,5 3-8 16,7 2-2-16,12-10 3 16,5-6 4-1,9-10 4-15,-1-6 4 0,-5-8 4 16,-6-1-72-1</inkml:trace>
  <inkml:trace contextRef="#ctx0" brushRef="#br0" timeOffset="20610.78">14312 10680 975 0,'2'-1'441'15,"2"-7"-199"-15,-3 3-47 16,0 2-89-16,-1-2-34 0,0 5-100 16,0 0-159-16</inkml:trace>
  <inkml:trace contextRef="#ctx0" brushRef="#br0" timeOffset="20968.16">14137 10506 722 0,'12'-1'325'0,"12"1"-143"0,17 0-73 16,10 3-16-16,18-1-27 15,5-2-22-15,-2 3-19 16,-7-3-3-16,-22 0-2 16,-8 0 2-16,-23-5 5 15,-11 0-7-15,-10-3-5 16,-7-4-4-16,-3-1-9 16,3 0 4-16,11 4-6 15,4 4-8-15,12 9 1 16,4 8 2-16,2 6 12 15,-2 4 8-15,-7-1 1 16,-3 0-1-16,-4-4-2 16,-1-3-43-16</inkml:trace>
  <inkml:trace contextRef="#ctx0" brushRef="#br0" timeOffset="21408.29">14937 10784 416 0,'0'-1'304'16,"0"-3"50"-1,0 1-29-15,0 2-82 0,0 0-32 0,-1-1-70 16,1 1-38-16,0 0-41 15,0 0-29 1,0 0-36-16,0 1-11 16,1 6-5-16,5 25 2 15,12 79 6-15,-9-40 6 16,5-8-35-16,0-6-50 16,0-20-73-16,-4-11-41 0,-5-10-109 15</inkml:trace>
  <inkml:trace contextRef="#ctx0" brushRef="#br0" timeOffset="21558.36">14789 10935 917 0,'4'0'424'0,"13"3"-173"16,12 0-54-16,26-2-70 15,11 7-35-15,3 1-51 0,-1 0-16 16,-11 4-113-1,-1 1-214-15</inkml:trace>
  <inkml:trace contextRef="#ctx0" brushRef="#br0" timeOffset="21910.49">15542 10783 958 0,'-8'-21'428'0,"-5"-20"-204"15,13 7-56-15,20 11-56 0,9 0-21 16,17 13-33-16,6 4-7 16,10 8-21-16,1 11-14 15,-12 8-11-15,-13 2-5 16,-35 8-9-16,-20 7-8 15,-34 11-13-15,-13 10-9 16,-3 6-15-16,10-6 0 0,20-11 11 16,14-10 9-1,19-15 23-15,10-1 5 0,17-12 4 16,14 3 1-16,19-5 4 16,7-2 3-16,2-2 2 15,-6-1-43-15</inkml:trace>
  <inkml:trace contextRef="#ctx0" brushRef="#br0" timeOffset="22109.37">16134 10893 1117 0,'-3'-12'517'0,"1"-14"-219"0,-5 5-77 15,5 2-106-15,1 5-40 16,1 5-58-16,3 3-25 16,2 9-169-16,2 1-171 15</inkml:trace>
  <inkml:trace contextRef="#ctx0" brushRef="#br0" timeOffset="22306.24">16170 11070 636 0,'3'18'288'16,"4"30"-117"-16,1 5-57 0,2 11-29 16,-9 8 0-16,-5-1 18 15,-9-5 8-15,-8-17-6 16,2-12-8-16,-6-19-31 16,-1-13-5-16,-1-13-8 15,0-8-12-15,4-12-53 16,5-4-68-16,13-9-328 15</inkml:trace>
  <inkml:trace contextRef="#ctx0" brushRef="#br0" timeOffset="22764.59">15989 10518 691 0,'4'0'300'0,"9"1"-121"15,4 3-52-15,16 2-36 16,10 3 0-16,17-2-35 16,8 3-23-16,7 1-18 15,-6-5-2-15,-19 0-3 0,-13-4-11 16,-28-4-66-16,-10-8-23 0,-21-2-7 31,-6-2 11-31,-2-5 67 0,2 8 28 16,11 4 25-16,8 0 6 15,13 10 13 1,9 4 5-16,10 7 11 0,1 5 10 16,-2 3 8-16,-6-3-1 15,-11-2-16-15,-4-2-13 16,-3-3 2 0,-3-2-146-16</inkml:trace>
  <inkml:trace contextRef="#ctx0" brushRef="#br0" timeOffset="23094.62">16613 10477 715 0,'15'9'418'16,"12"10"18"-16,20 20-291 16,9 14-4-16,3 21-43 15,-12 8-25-15,-22 17-35 16,-17-5-12-16,-32-9-14 15,-14-9-3-15,-16-22 0 0,1-5 1 16,14-13-125-16,5-7-149 16</inkml:trace>
  <inkml:trace contextRef="#ctx0" brushRef="#br0" timeOffset="23984.8">17314 10935 605 0,'-4'1'282'0,"-8"5"-117"16,0 3-69-16,3 8-71 0,5 3-8 31,9-2 11-31,9-3 11 0,10-9 47 16,3-5 28-16,-4-5 28 0,-3-2 7 16,-13-3-14-1,-7-5-20-15,-10-2-44 16,-8-4-23-16,-9 3-32 0,0 6-14 15,4 11-12 1,3 2-4-16,13 9-3 16,5 1 2-16,9 3 6 15,7 1 3-15,10-2 6 16,6-2 4-16,3-8 19 0,1-1 9 16,-11-7 29-1,-6-3 11-15,-15-5 0 16,-3 0-6-16,-13 3-27 15,-3 4-15-15,-7 5-16 16,2 4-5-16,5 3-7 16,8 0-8-16,18-7-85 15,10 0-88-15</inkml:trace>
  <inkml:trace contextRef="#ctx0" brushRef="#br0" timeOffset="24342.24">18097 10469 796 0,'-45'30'345'0,"-30"24"-173"16,-3 27-99-16,4 19-15 15,31 25-19 1,19 1-3-16,47-4-4 0,22-15-2 15,31-26 5 1,7-10 2-16,6-29-2 16,-3-11 6-16</inkml:trace>
  <inkml:trace contextRef="#ctx0" brushRef="#br0" timeOffset="25924.44">18227 11043 567 0,'-4'-15'361'0,"-4"-8"11"0,10-9-203 16,9-5-34-16,18 0-45 15,12 0-6-15,14 19-28 16,8 13-7-16,2 28-13 16,-3 13-17-16,-17 14-7 15,-18 3 0-15,-32-1 1 16,-19-2 0-16,-24 2-6 15,-3-5-6-15,-7-10-5 16,4-8-2-16,12-18 6 16,10-8 7-16,23-9-5 15,9-4 9-15,22-2 17 0,10 1 3 16,13 7 14 0,2 3-9-16,-3 2-19 0,3 6-5 15,-5 2-136-15,-2 2-232 16</inkml:trace>
  <inkml:trace contextRef="#ctx0" brushRef="#br0" timeOffset="26169.17">18953 11029 1035 0,'-2'-4'486'0,"-2"-4"-197"15,1 8-153-15,1 0-44 16,1 10-59-16,-4 6-21 0,1 6-12 16,0 5 0-1,4 5-2-15,6 1 0 0,8 0-1 16,3-6-1-16,1-7 0 16,3-6 1-1,-3-10 8-15,-4-4-45 16,0-3-179-16</inkml:trace>
  <inkml:trace contextRef="#ctx0" brushRef="#br0" timeOffset="26317.6">18907 10848 1267 0,'-1'-2'464'0,"2"-2"-385"15,3 4-60-15,-4 0-190 16</inkml:trace>
  <inkml:trace contextRef="#ctx0" brushRef="#br0" timeOffset="26641.95">18728 10666 981 0,'15'-1'358'16,"24"0"-271"-16,10 2-19 15,19 1-7-15,5 3-7 0,2-1-30 16,-2-4-4-16,-14-2-5 16,-8-3-4-16,-21-1-11 15,-10-1-17-15,-21-3-13 16,-9-4 1-16,-8 1 9 15,1 3 18-15,3 2 25 16,5 6 2-16,9 9 13 16,4 4 4-16,4 6 0 15,0 5 4-15,-8-1-7 16,-1 1-6-16,-8-2-14 16,1 0-68-16</inkml:trace>
  <inkml:trace contextRef="#ctx0" brushRef="#br0" timeOffset="26868.83">19663 10753 1244 0,'-4'-7'518'15,"1"-5"-293"-15,0 11-70 0,3 14-87 16,4 11-15-16,2 23-39 15,-1 8-2-15,2 11-5 16,-1 0-1-16,0-13-4 16,-2-6-2-16,-4-15-148 15,-2-7-94-15</inkml:trace>
  <inkml:trace contextRef="#ctx0" brushRef="#br0" timeOffset="27010.1">19432 11029 1721 0,'5'-2'82'0,"7"1"-3"16,17 0 65-16,24 2-52 0,9 4-29 15,18 2-36-15,-2-2 3 16,-3 0-151 0</inkml:trace>
  <inkml:trace contextRef="#ctx0" brushRef="#br0" timeOffset="27391.12">20111 10736 1007 0,'8'-13'454'0,"7"-7"-166"0,27 1-166 0,13 8-23 15,12 11-7-15,-2 0-11 16,-10 13-46-16,-16 1-11 16,-18-3-13-1,-6 2-5-15,-11-3-7 16,-4 2-2-16,-8 1-1 0,-8-3-1 16,6 3-7-16,8-1-7 0,14 4-9 31,12 4-1-31,12 8 10 15,5 9 6-15,-4 6 7 16,-7 4-2-16,-29 1-9 16,-14-3-5-16,-34-6-10 15,-8-2 0-15,-2-15-8 16,-1-12-31-16,18-12-104 16,7-8-48-16</inkml:trace>
  <inkml:trace contextRef="#ctx0" brushRef="#br0" timeOffset="27606.9">20962 10835 1301 0,'0'-3'557'0,"-3"-2"-315"16,1 2-94-16,2 3-110 16,-1 0-23-16,1 0-249 15</inkml:trace>
  <inkml:trace contextRef="#ctx0" brushRef="#br0" timeOffset="27830.28">20966 11119 538 0,'0'22'271'0,"2"35"-76"15,0 9-19-15,-1 19-26 0,-2-1-14 16,-10-3-31-16,-8-13-24 16,-5-24-26-16,-9-13-7 15,-9-23 2 1,-3-8 1-16,-5-21-22 0,8-6-44 15,12-13-140 1,15-3-108-16</inkml:trace>
  <inkml:trace contextRef="#ctx0" brushRef="#br0" timeOffset="28259.89">20683 10595 854 0,'0'-1'387'15,"1"-3"-191"1,15 2-58-16,26 2-68 0,13 0-29 15,19 2-21-15,2 3-8 16,3 5-6 0,-4 1-1-16,-15-1 0 0,-10-3 0 0,-27-5-4 15,-13 2-2 1,-18-2-11 0,-9-3-4-16,-7-4 2 0,-2-1 4 0,6-7 11 31,5 1 7-31,9-1-8 0,6 3-10 0,14 4-3 15,8 4 7 1,10 8 21-16,0 2 16 16,-3 9 21-16,-12-4 2 15,-14-3-3-15,-5-1-5 0,-11-5-43 16,1 6-91 0</inkml:trace>
  <inkml:trace contextRef="#ctx0" brushRef="#br0" timeOffset="28489.6">21547 10601 873 0,'19'9'469'16,"12"5"-119"-16,22 24-110 15,8 18-33-15,5 36-55 0,-5 13-30 16,-25 7-60-16,-19-3-15 15,-45-21-11 1,-24-6 3-16,-33-16 3 16,-8-14 0-16,12-27-7 15,17-11 42-15,30-14-471 16</inkml:trace>
  <inkml:trace contextRef="#ctx0" brushRef="#br0" timeOffset="36052.24">17125 2795 363 0,'2'-9'241'0,"3"-6"46"16,-2 2-14-16,1 7-32 15,-4 1-29-15,-7 6-85 16,1 10-39-16,-2 18-50 16,-6 11-11-16,4 15-8 0,4 2 0 15,6-4 0-15,11-8 0 16,9-14 1-16,2-5 1 16,2-12-2-16,-1-6-3 15,-11-10-67-15,-3-7-121 16</inkml:trace>
  <inkml:trace contextRef="#ctx0" brushRef="#br0" timeOffset="36353.41">17073 2571 675 0,'1'-2'393'0,"2"-4"-81"15,1 4-90-15,-4 0-35 0,0 2-85 16,0 0-39-16,0 0-117 16,0 0-122-16</inkml:trace>
  <inkml:trace contextRef="#ctx0" brushRef="#br0" timeOffset="37057.47">17630 2914 340 0,'-3'-3'231'16,"-1"-3"8"-16,1-1-40 15,-3-3-57-15,4 3-28 16,-3 4-35-16,-5 0-16 15,5 4-28-15,0 3-11 16,2 4-15-16,4 1-2 16,4 2 2-16,5 1 3 15,2-5 11-15,4-2 7 16,-5-1 36-16,-6-6 26 16,-3 0 20-16,-8-6 1 0,-10-3-35 15,5 6-28-15,-5 1-34 16,6 4-37-16,17 6-276 15</inkml:trace>
  <inkml:trace contextRef="#ctx0" brushRef="#br0" timeOffset="37409.65">17919 2821 694 0,'3'-6'378'0,"2"-8"-81"0,-2 3-81 16,-3 6-107-16,-1 5-38 15,-6 10-49-15,0 7-11 16,-4 16-7-16,1 5-1 16,5 13-1-16,5-3 0 15,8-5 3-15,11-6 3 16,5-15 6-16,6-7 2 16,-3-15 3-16,-5-2 0 0,-6-15-43 15,-5-1-101 1</inkml:trace>
  <inkml:trace contextRef="#ctx0" brushRef="#br0" timeOffset="37954.21">16973 2404 566 0,'-4'-1'289'0,"1"1"-88"16,3 0-60-16,0 0-73 15,2 0-21-15,28 4-21 0,47 9 3 16,-20-6 0 0,2 1-3-16,0-4-7 15,-3 2-2-15,-20-5 0 0,-11 1 2 16,-17-4 13 0,-8-3 9-16,-10-10 22 0,-2-2 7 15,-3-3 1-15,3-1-11 16,5 13-43-16,2 6-17 15,5 18-45-15,2 10-79 16</inkml:trace>
  <inkml:trace contextRef="#ctx0" brushRef="#br0" timeOffset="38464.35">17818 2534 614 0,'-6'-1'356'16,"-3"-4"-46"-16,2-1-81 15,9 6-116 1,11-1-40-16,15 0-55 0,11 5-6 15,9-4 2-15,4 2 0 16,4 1-3-16,-7-3-2 16,-10-2-1-1,-6-4-1-15,-18-3 4 16,-7-2 0-16,-12-4-1 0,-3 2-2 16,-2 3-8-16,0 4 0 15,4 10 3-15,1 4 5 16,-1 11 13-16,1-1 1 15,4 5-1-15,3-2-4 16,7-2-17-16,7-1-107 16</inkml:trace>
  <inkml:trace contextRef="#ctx0" brushRef="#br0" timeOffset="38749.33">18529 2786 750 0,'3'0'378'0,"3"-2"-74"15,19 2-201-15,10 2-40 16,22-2-22-16,4 3-11 16,7-2-16-16,-8-1-5 15,-15 2-95-15,-7-1-147 16</inkml:trace>
  <inkml:trace contextRef="#ctx0" brushRef="#br0" timeOffset="38943.91">18616 2958 840 0,'9'4'423'16,"7"3"-157"-16,17 3-61 15,8-5-30-15,12 0-69 0,2-3-32 16,-1-8-48-1,-1 0-62-15</inkml:trace>
  <inkml:trace contextRef="#ctx0" brushRef="#br0" timeOffset="39242.11">19420 2639 1183 0,'-4'-5'521'0,"0"-3"-271"16,3 4-128-16,3 2-121 0,8 4-107 15</inkml:trace>
  <inkml:trace contextRef="#ctx0" brushRef="#br0" timeOffset="39481.89">19467 2852 850 0,'-2'17'372'0,"4"20"-197"16,3 7-41-16,-5 9-62 15,4 3-22-15,-7 4-16 0,-5-3 11 16,0 0 19-1,-8-5 9-15,-2-13-4 0,-5-5-14 16,-8-19-17-16,2-8-6 16,1-19-4-16,5-10-11 15,11-12-89-15,7-6-81 16</inkml:trace>
  <inkml:trace contextRef="#ctx0" brushRef="#br0" timeOffset="39892.82">19239 2451 629 0,'-2'-7'331'16,"-4"-8"-79"-16,10 5-130 0,5 2-44 15,16 4-40-15,9 4-15 16,20 7-11-16,2 3 5 16,2 3 1-16,-6-1-1 15,-12-5 0-15,-9-4-1 16,-14-4-13-16,-8-4-22 15,-17-6-25-15,-3-5-4 16,-1-4 7-16,1 2 21 16,8 4 22-16,-1 7 10 0,4 11 10 15,0 8 8-15,0 11-1 16,0 1-6-16,0 4-8 16,6-2-9-16</inkml:trace>
  <inkml:trace contextRef="#ctx0" brushRef="#br0" timeOffset="40172.01">19875 2973 1085 0,'4'0'486'16,"1"-2"-235"-16,1-2-72 0,-1 3-86 16,-2 1-35-16,0 3-35 15,-3-3-71 1</inkml:trace>
  <inkml:trace contextRef="#ctx0" brushRef="#br0" timeOffset="40436.88">20124 2750 1064 0,'0'-3'478'0,"2"-4"-223"16,0 0-83-16,4 4-89 0,1 0-33 0,-1 3-42 15,1 0-4 1,-5 3-163-16,1 4-161 0</inkml:trace>
  <inkml:trace contextRef="#ctx0" brushRef="#br0" timeOffset="40695.21">20176 2924 1138 0,'-5'7'459'15,"-4"9"-293"-15,2 6-65 16,6 8-63-16,1 4-12 16,1 15-20-16,2 4-3 15,-4 10-3-15,-5 4-2 16,-12-9 1-16,-6-8 1 16,-11-16 1-16,-2-12 3 0,0-17 4 15,4-6 2-15,4-21-20 16,8-5-38-16,17-11-111 15,4-6-78-15</inkml:trace>
  <inkml:trace contextRef="#ctx0" brushRef="#br0" timeOffset="41114.33">20003 2488 497 0,'0'-6'329'15,"-4"-7"20"-15,8 3-141 16,15 5-90-16,4 0-31 0,25 4-33 15,6-2-8-15,10 4-14 16,0 4-5 0,-12-2-8-16,-7 4-5 0,-20-1-5 15,-7-4-2 1,-10 1-12-16,-6-6-8 0,-6-3-11 16,-2 1 0-16,3-4 11 15,-1-3 5-15,4 2 8 16,2-1 0-16,0 8 12 0,4 6 3 15,-3 7 11-15,-5 1 6 16,-2 10 1-16,-5-1 0 16,-4 1-6-16,4 0 33 15</inkml:trace>
  <inkml:trace contextRef="#ctx0" brushRef="#br0" timeOffset="41665.43">20679 2891 627 0,'4'0'296'0,"11"3"-107"15,11 1-97-15,28 3-71 0,5-2-3 16,16 2-8-16,4-3 1 16,-6-5-71-16,1-1-162 15</inkml:trace>
  <inkml:trace contextRef="#ctx0" brushRef="#br0" timeOffset="41845.55">20858 3062 755 0,'9'0'364'0,"6"0"-116"16,5 0-113-16,4 2-20 15,7 2-45-15,11 3-27 16,11-5-69-16,9-4-178 16</inkml:trace>
  <inkml:trace contextRef="#ctx0" brushRef="#br0" timeOffset="42262.08">21568 2943 757 0,'-1'-15'393'0,"-1"-23"-104"15,3-3-61-15,5-2-77 16,2 2-25-16,-3 3-31 16,-2 3-14-16,-4 12-30 15,-3 8-20-15,-2 14-37 16,0 5-9-16,0 18-5 15,2 7 4-15,7 18 10 16,8 8 3-16,6 9 3 16,3 4 0-16,-2-9 1 15,-3-7 0-15,-8-13-1 16,-7-10-1-16,-8-4-5 16,-9 1-1-16,-11-10 1 15,-5-2 2-15,1-10 8 16,2-4 4-16,11-1 5 15,9-2-4-15,10-1-3 16,10-1 1-16,17 2 4 0,6-2 4 16,11 4 3-16,2-1 3 15,2 0 3-15,-3 0 4 16,-7-2-1-16,-8 0 19 16</inkml:trace>
  <inkml:trace contextRef="#ctx0" brushRef="#br0" timeOffset="43206.06">17026 3970 737 0,'0'0'377'0,"0"-2"-144"16,-5 2-68-16,4 0-101 15,-6 17-27-15,-19 49-10 16,16-21-2-16,8-2-7 16,2-4-4-16,16-8 7 15,5-7 6-15,14-11 12 16,0-11 2-16,-2-6-1 15,-3-7 0-15,-19-7-69 16,-3 1-94-16</inkml:trace>
  <inkml:trace contextRef="#ctx0" brushRef="#br0" timeOffset="43391.15">17050 3786 548 0,'0'-5'335'16,"2"-6"-50"-16,6 2-62 0,-1 2-114 15,6 1-43-15,1 6-40 16,-1 1-6-16,2 6-396 16</inkml:trace>
  <inkml:trace contextRef="#ctx0" brushRef="#br0" timeOffset="43836.43">17496 4088 540 0,'-1'-1'287'0,"1"-4"-66"15,0 2-62 1,0 2-72-16,0 0-29 15,-1-1-45-15,0 1-9 0,0 0-12 16,0 1-2-16,-1 0-4 16,1 0 3-1,0 0 9-15,0 5 6 16,1-5 29-16,0 0 22 0,9 3 48 0,4-2 15 16,19-5 2-1,-32-4-16-15,-8 5-48 16,-8 0-20-16,0 4-22 15,2 2-7-15,5 1-5 16,6-2 3-16,11 3-211 16</inkml:trace>
  <inkml:trace contextRef="#ctx0" brushRef="#br0" timeOffset="44130.34">17885 3935 796 0,'1'-7'472'16,"-1"-7"-67"-16,-1 4-162 31,-5 5-171-31,-1 4-42 0,1 7-76 16,3 2-104-16</inkml:trace>
  <inkml:trace contextRef="#ctx0" brushRef="#br0" timeOffset="44346.2">17876 4080 787 0,'0'10'335'0,"5"17"-186"16,7 6-52-16,7 15-49 16,-1 7-15-16,-10 12-15 15,-6 5 0-15,-17-12 34 16,-7-7 4-16,-10-21 11 0,-4-14 4 15,-4-12-21-15,1-12-5 16,8-18-51 0,3-13-49-16,15-25-188 15</inkml:trace>
  <inkml:trace contextRef="#ctx0" brushRef="#br0" timeOffset="44820.08">16971 3604 316 0,'-4'-4'168'0,"-2"0"-49"0,-1 0-55 16,4 4-56-16,-2 1-9 16,3-1-1-1,2 0 8-15,0 0 27 16,8 2 12-16,22 2 12 0,52 5-4 15,-23-10-15 1,9 1-10-16,2 0-9 0,-3 0-1 0,-15 1 1 16,-14 2 3-1,-22-4 13-15,-7 1 2 16,-12-6 0-16,-8 0-2 16,-1 0-8-16,-3-6 12 0,3 1 12 15,6 1-2-15,6 9-17 0,5 1-23 31,7 8-15-31,1 1-124 16</inkml:trace>
  <inkml:trace contextRef="#ctx0" brushRef="#br0" timeOffset="45239.95">17783 3693 471 0,'-2'-3'283'16,"1"2"-46"-16,0 0-95 15,1 0-36-15,2 0-60 16,28-2-16-16,48 1-2 0,-26 3 2 15,0 2 2-15,-6-3-2 16,-11 0-2-16,-11-2 0 16,-11-2 7-16,-6-1 2 15,-12-4-6-15,-4 2-5 16,-5-2-13-16,-4-3-3 16,0 0-4-16,6-1-3 15,6 5-16-15,6 4-9 16,10 6-12-16,2 3-4 15,5 7 21-15,0 1 15 16,-2 4 28-16,-5 0 11 0,-10 0 7 16,-3 0-5-16,-6-5 19 15,8 0-101-15</inkml:trace>
  <inkml:trace contextRef="#ctx0" brushRef="#br0" timeOffset="45548.09">18677 3988 963 0,'15'0'382'16,"25"0"-264"-16,9 2-31 0,6 3-45 16,-1-3-16-16,-10 3-13 15,-8 4-31-15,-18-5-211 0</inkml:trace>
  <inkml:trace contextRef="#ctx0" brushRef="#br0" timeOffset="45739.6">18688 4139 1013 0,'1'0'433'15,"13"2"-207"-15,13-2-17 16,25 1-29-16,11-1-33 15,2-6-70-15,-3 4-27 16,-12 2-76-16,-11 0 51 16</inkml:trace>
  <inkml:trace contextRef="#ctx0" brushRef="#br0" timeOffset="49560.54">19877 3987 325 0,'-10'-5'221'0,"-17"0"26"0,-2-2-19 16,-9 6-60-16,-2 2-32 15,1 9-74-15,2 5-35 16,9 8-45-16,10 8-13 15,12 14-3-15,12 7 4 16,21 7 20-16,10-1 8 16,25-9 13-16,10-10 5 15,6-17 11-15,1-16 36 16,-12-17 79-16,-16-13 28 0,-19-16 38 16,-17-5-23-16,-29-9-75 15,-15-3-32-15,-20 5-62 16,-8 3-23-16,-4 17-40 15,5 8-72-15,11 16-371 16</inkml:trace>
  <inkml:trace contextRef="#ctx0" brushRef="#br0" timeOffset="49723.52">20005 4063 391 0,'5'1'283'0,"-1"0"-7"15,-15 11-122-15,-12 6-40 16,-35 26-55-16,-16 15-2 16</inkml:trace>
  <inkml:trace contextRef="#ctx0" brushRef="#br0" timeOffset="55973.14">7797 12326 457 0,'6'4'195'15,"11"2"-67"-15,9 1-33 16,27 0 12-16,8-4-13 0,17-2-38 15,5-1-16 1,-11-1-3-16,-10-1-109 16</inkml:trace>
  <inkml:trace contextRef="#ctx0" brushRef="#br0" timeOffset="56152.41">7827 12557 734 0,'5'5'362'0,"25"2"-122"0,7-4-19 15,26-4-31-15,14-3-51 16,1 1-71-16,-5 1-16 16,-23 1-61-16,-12-2-98 15</inkml:trace>
  <inkml:trace contextRef="#ctx0" brushRef="#br0" timeOffset="57057.68">8823 12532 678 0,'9'-8'313'0,"15"-18"-120"0,4 1-2 15,3-12-25-15,-1-6-27 0,-7 0-45 16,-3 0-15-16,-7 4-15 15,-6 5-5-15,-10 10-14 16,-1 3-9-16,-4 20-35 16,0 7-8-16,0 23-9 15,5 17 1-15,7 23 15 16,3 9 2-16,6-2 3 16,1-7 0-1,1-22 5-15,4-11 0 0,0-13-1 16,2-6-79-1,-1-11-329-15</inkml:trace>
  <inkml:trace contextRef="#ctx0" brushRef="#br0" timeOffset="57393.17">9510 12370 904 0,'-16'-19'440'15,"-11"-16"-183"-15,-3 5-108 0,0 7-40 16,4 14-75 0,3 7-26-16,5 17-28 15,-3 10-4-15,0 18 6 16,9 13 2-16,1 4 9 16,15 5 2-16,15-10 0 15,2-12 5-15,22-11 3 16,4-13 3-16,16-14 5 15,6-5 4-15,-3-16 23 16,-7-4 18-16,-24-9 53 16,-17-10 10-16,-25-6-11 15,-18 0-37-15,-25 0-59 0,-6 11-17 16,-1 17-28-16,5 2-49 16,23 15-425-16</inkml:trace>
  <inkml:trace contextRef="#ctx0" brushRef="#br0" timeOffset="57761.78">10101 12513 712 0,'0'1'356'0,"-4"4"-98"0,1 4-135 0,-7 11-88 15,2 3-3-15,1 8-7 16,5 1-5 0,8-3-4-16,7-2 1 0,11-11 7 15,2-7 4 1,1-8 6-16,-4-2-16 16</inkml:trace>
  <inkml:trace contextRef="#ctx0" brushRef="#br0" timeOffset="57941.06">10082 12321 944 0,'4'-6'462'0,"1"-3"-157"0,2 3-186 0,0 2-42 16,0 3-81-1,2 1-134-15</inkml:trace>
  <inkml:trace contextRef="#ctx0" brushRef="#br0" timeOffset="58327.4">9823 12110 1000 0,'7'5'44'0,"1"-2"-5"16,15 1 93-16,15-1-15 0,26-3 4 0,15 0-6 31,13 0-55-31,-2-3-14 16,-15-2-16-16,-9-1-7 15,-21 2-6-15,-12 4-5 16,-19 0-7-16,-11 2-1 16,-13-1 0-16,-5-1 4 15,-1-4 8-15,0-1 2 0,4-6-2 16,5 3-3-16,5-1-11 16,3 4-4-16,6 5 6 15,0 5 5-15,-2 6 15 16,-1 6 4-16,-4 2-5 15,0-2-5-15,6 2-51 16,2-4-90-16</inkml:trace>
  <inkml:trace contextRef="#ctx0" brushRef="#br0" timeOffset="58710.93">10780 12507 696 0,'3'-2'348'0,"-5"-9"-103"16,2 3-41-16,-2-1-62 16,-4 0-24-16,-5 6-56 15,0 1-18-15,-3 5-31 16,0 6-10-16,6 3-5 16,3-2 0-16,7 3 3 0,1-5 8 15,10 2 24-15,-2-3 13 16,0-8 20-16,-2-1 3 15,-6-8-15-15,3 2-11 16,-4 0-132-16</inkml:trace>
  <inkml:trace contextRef="#ctx0" brushRef="#br0" timeOffset="59021.33">11187 12424 752 0,'0'-3'454'15,"2"1"-20"-15,-1 7-296 16,-1-5-52-16,0 11-62 15,6 45-6-15,-2-18-12 16,-1-3-1-16,0 0 1 16,-3-7-3-16,8-6 3 0,4-6 1 15,9-5 0 1,4-4 1-16,-3-4-26 16,2 3-71-16</inkml:trace>
  <inkml:trace contextRef="#ctx0" brushRef="#br0" timeOffset="59248.07">11145 12226 768 0,'1'-1'376'16,"6"-2"-145"-16,-2-1-59 15,3 2-93-15,1 2-35 0,-1 0-41 16,1 4-65-16</inkml:trace>
  <inkml:trace contextRef="#ctx0" brushRef="#br0" timeOffset="59724.61">10890 12051 601 0,'0'0'277'16,"10"3"-79"-16,11 4-26 0,20 0-33 16,13 4 2-1,16-1-41-15,4-5-18 16,1 0-29-16,-2-1-12 15,-13-5-13-15,-5 0-4 0,-16-8-3 16,-13 4-2 0,-22-1-19-16,-8-3-11 15,-17-1-16-15,-2-3-3 16,2 1 8-16,4 1 6 0,10 9-2 16,7 4-3-16,7 6-2 15,4 7 5-15,6 2 35 16,-2 4 17-16,-2-1 30 15,-4 1 8-15,-11-1-7 16,-4-5-9-16,-5-4-12 0,-1 0-63 16</inkml:trace>
  <inkml:trace contextRef="#ctx0" brushRef="#br0" timeOffset="60638.49">12048 12320 1036 0,'0'-4'440'16,"-4"4"-269"-16,0 9-59 0,-3 28-96 15,0 13-8-15,9 18 1 16,2-6 1 0,6-3 5-16,4-11-1 0,0-19-1 15,5-1-3 1,2-17-57-16,-4-4-64 16</inkml:trace>
  <inkml:trace contextRef="#ctx0" brushRef="#br0" timeOffset="60803.97">11822 12608 810 0,'7'0'417'15,"8"1"-133"-15,26-1-77 16,18 0 4-16,25-2-49 16,-1-2-32-16,-12 1-45 15,-15 0-27-15,-20 3-34 16,-4 2-76-16</inkml:trace>
  <inkml:trace contextRef="#ctx0" brushRef="#br0" timeOffset="63383.38">12825 12589 602 0,'8'-5'310'16,"9"-8"-95"-16,6-7-63 16,3-6-23-16,5-8-47 15,-1-3-24-15,-8-4-26 16,-2 1-1-16,-10 2 5 16,-5 4 5-16,-2 11 0 15,-3 9-7-15,0 15-39 16,-4 12-7-16,2 23-2 15,2 16 2-15,5 15 26 16,5 4 1-16,6-4 1 16,-2-8 1-16,2-14-1 15,2-8 0-15,3-13-1 16,2-9 0-16,5-12-124 16</inkml:trace>
  <inkml:trace contextRef="#ctx0" brushRef="#br0" timeOffset="63872.2">13676 12333 830 0,'2'-8'360'16,"7"-6"-177"-16,-5 4-28 15,-11 4-57-15,-2 4-32 0,-13 1-54 16,-10 1-10 0,-9 0 1-16,-10 1 2 0,3-1 1 15,3 0-1-15,14-1-2 16,9 1-3-16,6 6-6 16,3 1-5-16,-1 10-11 0,1 4 1 15,0 9 11 1,-1 1 6-16,5 1 15 15,2-2 3-15,8-9-2 16,7-1 0-16,12-9 3 16,7-5 2-16,9-5-2 15,10-6-3-15,8 3-11 16,3 4-2-16,2 12-4 16,-11 3 1-16,-10 9 4 15,-9 1 0-15,-25-1 6 16,-4 5 3-16,-9-1 7 15,-9-3 4-15,-8-3 5 0,-2-10 1 16,-16-12 9-16,8-8 2 16,5-14-7-16,7-2-21 15,11-1-92-15,6 5-90 16</inkml:trace>
  <inkml:trace contextRef="#ctx0" brushRef="#br0" timeOffset="64183.86">14200 12481 1083 0,'0'-6'483'15,"0"4"-241"1,-1 1-61-16,0 1-96 0,0 0-32 16,-4 15-41-16,-10 41-2 15,8-21-4-15,-2-3-1 16,10 6-4-16,3-4 1 16,4-8 0-1,4-3 2-15,6-10 5 16,0-6 2-16,1-7-17 15,-13-12-60-15</inkml:trace>
  <inkml:trace contextRef="#ctx0" brushRef="#br0" timeOffset="64365.93">14146 12345 1072 0,'-1'-8'488'16,"-3"-6"-216"-16,4 6-169 16,5 3-54-16,3 5-78 15,5 4-128-15</inkml:trace>
  <inkml:trace contextRef="#ctx0" brushRef="#br0" timeOffset="64702.56">14071 12115 762 0,'8'-4'338'0,"8"0"-138"15,17 3-73-15,5 2-10 16,20 5-16-16,8 0-28 15,2 0-37-15,2-1-10 16,-15-1-6-16,-12-2-2 16,-15-1 1-16,-7-2 3 15,-16-3 2-15,-5-2-2 16,-6-2-6-16,-5 3-7 16,1 1-14-16,1 0-6 15,4 5-8-15,4 4-2 16,2 6 7-16,1 6 3 15,3 2 11-15,0 3 6 0,-2 2-113 16</inkml:trace>
  <inkml:trace contextRef="#ctx0" brushRef="#br0" timeOffset="65113.78">14832 12587 459 0,'-1'-2'296'0,"-1"-9"-6"0,-4 8-146 16,-5-2-31-16,1 5-59 15,-2 5-22 1,6 3-22-16,1 1-5 16,5 0-2-16,7-1 6 15,9-1 19-15,5 0 8 16,3-6 12-16,-1-1 4 0,-7-5 35 0,-5-3 8 0,-15 2-7 15,-10-1-7-15,-9 5-51 16,0-3-14-16,8 4-50 16,12 4-82-16</inkml:trace>
  <inkml:trace contextRef="#ctx0" brushRef="#br0" timeOffset="65353.08">15283 12407 1191 0,'-4'-6'575'15,"2"3"-237"1,1 1-129-16,1 0-134 0,0 1-46 0,0 1-33 16,0 0-95-16</inkml:trace>
  <inkml:trace contextRef="#ctx0" brushRef="#br0" timeOffset="65594.84">15313 12676 529 0,'-1'24'352'15,"-4"18"-30"-15,-3 13-122 16,-5 9-47-16,-12 4-41 16,2 0-5-16,-5-17 3 15,3-15 9-15,9-16-26 0,-4-11-8 16,5-7-28-16,1-4-15 15,0-10-12-15,3 0-10 16,0-6-125-16,7 1-86 16</inkml:trace>
  <inkml:trace contextRef="#ctx0" brushRef="#br0" timeOffset="66072.86">15033 12165 523 0,'-4'-3'272'16,"4"-2"-46"-16,7 4-57 16,10-1-27-16,11 4-5 15,16 2-8-15,10 2-5 16,20 5-25-16,4-3-22 16,4 1-42-16,-12-2-13 15,-19-4-11 1,-14-2-7-16,-17-3-46 15,-10-2-35-15,-10-6-70 0,-2-1-14 16,-13-4 38 0,-4-5 32-16,2 2 72 15,1 2 16-15,9 6 0 0,6 8-2 16,4 9 14-16,5 4 16 16,3 9 47-16,2 5 22 15,-4 4 20-15,-3 1 4 16,-6-1-14-16,-4-5-14 0,-7-5-32 15,-5-4-19 1</inkml:trace>
  <inkml:trace contextRef="#ctx0" brushRef="#br0" timeOffset="66587.4">16041 12368 750 0,'-2'-3'395'16,"0"-3"-93"-16,-3 15-194 16,4 13-41-16,0 16-42 0,1 9-2 15,6 6 0-15,-1-2-5 16,3-5-2-16,2-4-1 15,1-10 1-15,0-4-35 16,0-12-290 0</inkml:trace>
  <inkml:trace contextRef="#ctx0" brushRef="#br0" timeOffset="66761.86">15852 12614 1062 0,'16'-2'467'0,"28"2"-228"0,6-8-17 16,27 8-33-16,3 0-32 15,-5 0-57-15,1 1-28 16,-25-4-30-16,-7-2-100 16</inkml:trace>
  <inkml:trace contextRef="#ctx0" brushRef="#br0" timeOffset="69934.63">16854 12196 794 0,'4'-10'407'15,"0"-9"-154"-15,-5 10-99 16,-5 9-39-16,-9 16-71 16,-3 11-18-16,-5 20-7 15,3 12 1-15,11 7-3 16,8-4 0-16,16-9-6 16,11-13-3-16,16-16 5 15,4-6 0-15,4-15 2 16,-6-3 0-16,-12-11-86 15,-7-9-85-15</inkml:trace>
  <inkml:trace contextRef="#ctx0" brushRef="#br0" timeOffset="70104.67">17066 12234 529 0,'-2'6'288'16,"0"14"-48"-16,2 10-42 0,3 19-45 15,-1 8-16-15,2 6-18 16,0 5-28-16,0-11-25 15,2-4-14 1,5-11-31-16,-3-7-4 0,6-14-70 16,3-6-95-16</inkml:trace>
  <inkml:trace contextRef="#ctx0" brushRef="#br0" timeOffset="70318.27">17514 12467 1329 0,'0'-2'568'15,"0"-6"-322"-15,-2 3-75 0,-1 4-114 16,-2 0-40-16,4 1-253 15</inkml:trace>
  <inkml:trace contextRef="#ctx0" brushRef="#br0" timeOffset="70534.14">17492 12634 988 0,'0'8'427'0,"0"15"-248"15,3 7-32-15,2 19-53 16,-1 7-35-16,-4 10-12 16,-2 1-12-16,-8-14-3 15,-5-9 1-15,-11-20-6 16,0-7-2-16,-3-9-2 16,-3-8-23-16,4-9-115 15,3-7-108-15</inkml:trace>
  <inkml:trace contextRef="#ctx0" brushRef="#br0" timeOffset="70902.27">17224 12143 703 0,'8'6'291'0,"14"2"-138"16,14-1-37-16,26 2 3 0,6-3-11 16,12-4-37-16,-1 2-15 15,-10-7-20-15,-7-2-9 16,-20-3-16-16,-12-5-8 15,-22-1-14 1,-8 4-2-16,-8 2-2 0,-3 2 1 0,-3 6 15 16,3 1 6-1,6 8 21-15,4 6 12 16,4 5 9-16,2 2-3 0,0-3-13 16,1-1-2-16,1-1-237 31</inkml:trace>
  <inkml:trace contextRef="#ctx0" brushRef="#br0" timeOffset="71277.59">18053 12637 554 0,'2'-5'325'0,"-2"-3"-42"0,-2-2-109 16,-4 0-24-16,-3 1-35 15,1 3-17-15,0 6-41 16,1 0-17-16,0 10-33 15,4-1-9-15,3 0-6 16,4 1 2-16,9-3 10 16,0 3 8-16,-3-8 29 15,-2-2 25-15,-3-4 37 16,-2-5 4-16,-4 1-14 16,-2 1-27-16,-2-1-47 15,0 5-104-15</inkml:trace>
  <inkml:trace contextRef="#ctx0" brushRef="#br0" timeOffset="71603.78">18532 12492 1157 0,'-4'0'510'0,"-1"7"-260"16,-3 4-98-16,6 14-91 16,-1 5-24-16,1 1-19 15,2 5-4-15,0-3-10 16,7-1-1-16,0-7-3 15,1-8 0-15,7-9 6 16,-4-3 1-16,1-6-2 16,-1-2-57-16,-1-5-196 15</inkml:trace>
  <inkml:trace contextRef="#ctx0" brushRef="#br0" timeOffset="71854.57">18469 12258 925 0,'0'-4'508'0,"1"-4"-116"0,4 3-176 15,3 3-57-15,3 2-85 16,-3 0-30-16,2 3-67 16,4 1-103-16</inkml:trace>
  <inkml:trace contextRef="#ctx0" brushRef="#br0" timeOffset="72301.67">18348 12051 586 0,'20'5'282'0,"26"3"-96"0,8 1-14 15,18 1-47-15,4-1-22 16,0 1-45-16,-2-3-19 16,-20-7-24-16,-13 0-5 0,-20-5-14 15,-9 0-14-15,-14 2-9 16,-7-7 1-16,-6-5 11 15,1 1 17 1,1-2 42-16,3 4 16 16,9 6 23-16,0 1 3 15,9 8 5-15,5 5-5 0,5 8-3 16,1 1 9-16,-4 7-9 16,-6-1-2-16,-13-2-13 0,-4 3-17 15,-4-9 2-15,-1 1-97 16</inkml:trace>
  <inkml:trace contextRef="#ctx0" brushRef="#br0" timeOffset="72695.47">19492 12339 1190 0,'0'0'497'0,"-4"7"-302"16,-2 10-66-16,6 20-67 16,-3 9-17-16,8 11-9 15,3-4-5-15,1-5-6 16,1-5-8-16,4-13-19 15,1-2-91-15</inkml:trace>
  <inkml:trace contextRef="#ctx0" brushRef="#br0" timeOffset="72870.85">19152 12578 560 0,'6'-4'343'16,"17"-1"38"-16,17-2-135 15,31 0-26-15,9 3-13 16,23 4-39-16,-5 1-31 16,-17 6-53-16,-4 0-28 15,-37-3-33-15,-12 0-85 16</inkml:trace>
  <inkml:trace contextRef="#ctx0" brushRef="#br0" timeOffset="73984.16">20640 12237 853 0,'-31'-4'416'0,"-20"-1"-165"15,-5 15-105-15,-1 9-47 16,5 29-62-16,6 13-22 16,15 16-25-1,16 5-3-15,37-36-2 32,-12-23-3-32,2 0 2 0,51 55 3 0,23-23 12 0,4-19 10 15,-36-40 23 1,-12-7 19-16,-28-13 28 0,-15-3 4 0,-32-7-9 15,-18-2-16 1,-8 12-38-16,-3 2-13 16,15 15-16-16,12 7-41 15,17 6-298-15</inkml:trace>
  <inkml:trace contextRef="#ctx0" brushRef="#br0" timeOffset="74950.34">21206 12532 632 0,'0'-4'354'0,"0"2"-62"16,-4 1-54-16,2 1-86 15,-1 3-35-15,-11 27-35 16,-33 43-16-16,28-18-19 0,8 7-3 16,10 19-25-16,2-2-5 15,12 1-5-15,-1-13 0 16,-3-22 7-16,-2-6 6 16,-10-18 18-1,-7 0 11-15,-15-11 6 16,-7-8-3-16,-8-12-14 15,2-6-11-15,4-6-76 0,7-5-93 16</inkml:trace>
  <inkml:trace contextRef="#ctx0" brushRef="#br0" timeOffset="75328.3">21180 12218 643 0,'1'-1'344'0,"1"-4"-101"16,4 5-94-16,-6 0-25 15,0 0-42-15,0 0-7 16,3 1-15-16,4 3-6 0,-2-3-8 16,-3-1-3-1,-2 0-15 1,0 0-7-16,0 0-15 15,0 0-7-15,0 0-6 0,0 0-71 16</inkml:trace>
  <inkml:trace contextRef="#ctx0" brushRef="#br0" timeOffset="75714.47">20977 12106 740 0,'1'0'335'16,"5"0"-152"-16,9-2-71 15,11 1-12-15,23-1 14 16,14-2 7-16,21 1-21 15,0 3-15-15,-3 1-37 16,-15 2-14-16,-22 2-16 16,-12-5-2-16,-19 0-3 15,-7 0-1-15,-9-2-5 0,-7-5 0 16,-1-3-1 0,3 2-1-16,0-1-5 0,8 7-2 15,1 2-13-15,3 3 1 16,-4-3 13-1,0 0 7-15,5 13 19 16,15 34 1-16,-23-31 31 0,1 2-56 16</inkml:trace>
  <inkml:trace contextRef="#ctx0" brushRef="#br0" timeOffset="76245.42">21840 12597 568 0,'6'-2'288'15,"8"0"-84"-15,0-1-23 16,-3-1-35-16,-3 4-13 0,-4-1-22 15,-8-2-14-15,-6 3-29 16,5 0-13 0,-4 3-24-16,1 1-8 15,6 7-21-15,-5 0-7 16,8 1-4-16,9-1 3 0,2-5 16 16,3-6 11-1,-2-3 22-15,-9-4 10 0,1-3 12 16,-3 0 0-16,-5 2-11 15,-4 2-9-15,-7 2-18 16,0 2-7-16,0-1-18 16,12 4-8-16,6 1-73 15,10 4-89-15</inkml:trace>
  <inkml:trace contextRef="#ctx0" brushRef="#br0" timeOffset="76615.98">22410 12448 916 0,'-4'-10'526'0,"2"-5"-59"15,0 1-153-15,-1 2-149 16,6 4-49-16,1 3-79 16,2 4-23-16,6 3-108 15,-2 3-116-15</inkml:trace>
  <inkml:trace contextRef="#ctx0" brushRef="#br0" timeOffset="76904.3">22431 12627 818 0,'-3'13'386'0,"-1"12"-166"15,2 13-90-15,5 12-34 16,-1 20-28-16,-2 3 3 15,-7 1 4-15,-6-7 9 16,-3-21 12-16,-2-5 0 16,-6-11 3-16,1-7-9 15,-7-13-19-15,1-9-15 16,3-14-26-16,6-4-12 16,13-9-55-16,7 0-55 15,16-3-158-15</inkml:trace>
  <inkml:trace contextRef="#ctx0" brushRef="#br0" timeOffset="77405.5">22210 12165 661 0,'2'0'318'0,"-1"0"-122"16,0 0-55-16,-1 0-48 0,17 1-10 0,63 10 24 0,-24-6 3 15,17 2 0-15,2 1-14 16,-4-5-45-16,-5 1-15 16,-26-4-14-16,-11-4-2 15,-21-2-6 1,-9-1-12-16,-12-2-10 16,-6 0-4-16,-7-2 0 15,2 0 10-15,2-3 2 16,8 7-4-16,11 0-18 15,5 3-9-15,11 9-7 16,2-3 1-16,10 11 13 0,-1 4 12 16,-2 9 23-16,-4 3 28 15,-19 1 41 1,-12 0 17-16,-14-6 0 16,1-2-22-16,4-7-48 15,7-3-15-15</inkml:trace>
  <inkml:trace contextRef="#ctx0" brushRef="#br0" timeOffset="93370.2">10072 13131 587 0,'-5'1'253'0,"-1"3"-97"15,40 2-35-15,25-5-13 16,58-1 29-16,30-4 9 15,37-5-18-15,18 0 1 16,-7 2-19-16,-13 0-23 16,-38 1-47-16,-29 0-15 15,-49 2-20-15,-27-1-76 16,-48 5-282-16</inkml:trace>
  <inkml:trace contextRef="#ctx0" brushRef="#br0" timeOffset="93877.27">10887 13177 414 0,'-4'-2'288'0,"-1"0"2"16,-1 6-175-16,5 9-42 16,1 16-56-16,-1 10-5 0,2 21 7 15,0 8-2 1,5 6-2-16,3-5 1 15,-1-18 2-15,2-10 3 0,-7-19 33 16,-3-7 29-16,-11-10 28 16,-6-4 6-16,-5-8-23 15,-4-5-25-15,5-10-26 16,2-4-10-16,7-2-18 16,2 5-14-16,7 14-21 15,2 9-5-15,4 18 2 16,4 9 5-16,2 3 15 15,5 3 6-15,1-7 24 16,6-7 19-16,9-9 46 16,2-10 9-16,3-10-9 15,1-5-15-15,-8-3-87 0,-3 2-102 16</inkml:trace>
  <inkml:trace contextRef="#ctx0" brushRef="#br0" timeOffset="94374.63">10775 14113 475 0,'-2'3'302'0,"1"0"-21"32,2 1-71-32,-1-4-21 15,0-2-12-15,0 1-14 0,8-2-26 16,11-8-16-16,33-23-46 0,-31 18-15 0,-7-2-24 16,-1 1-9-1,-11 8-7-15,-2-3-7 0,-5 14-8 31,-3 8-3-31,4 11-6 16,2 9 0-16,6 4 1 16,3 2 2-16,1 0 1 15,-1-3 3-15,-5-3-1 16,-3-3-2-16,-15-8-3 16,-6 0-4-16,-9-10-1 15,-3-3 1-15,9-5 0 16,7-1 3-16,7 0-4 15,9 0 1-15,11 0 3 0,5 0 3 16,27 0 12-16,10 0 5 16,11-1 8-1,11 1 2-15,-12-4-2 0,-6 0-2 16,-17-2-82-16</inkml:trace>
  <inkml:trace contextRef="#ctx0" brushRef="#br0" timeOffset="95376.04">14057 13258 598 0,'-22'3'289'16,"-17"1"-93"0,31 3-85-16,40-5-7 15,-15-1 7-15,-1 0 0 0,115 4-10 16,33 0-3-16,47-3 13 31,-36-1-1-31,-18 0-24 0,-21 2-16 16,-40-2-42-16,-24-1-7 15,-37 0-9-15,-17-4-12 0,-24 1-25 16,-11-2-10 0,-8-1-59-16,-1 0-25 0,3 1-87 15,0 1-59 1,0 6-148-16</inkml:trace>
  <inkml:trace contextRef="#ctx0" brushRef="#br0" timeOffset="95741.77">14809 13314 414 0,'0'3'237'16,"1"-1"-22"-16,0 17-118 15,0 7-26-15,-2 19-17 16,-2 8-7-16,-8 8-8 16,2 0-1-16,1-4-3 15,2-3-2-15,10-7 17 16,4-9 18-16,1-8 16 15,1-8 2-15,-5-13-2 16,-4-4 5-16,-3-10-10 16,-5-5-5-16,-6-10-20 15,-3-3-28-15,-2-1-26 0,-2 2-10 16,2 10-21 0,2 7-6-16,2 11 3 15,7 4 7-15,6 13 13 16,1 4 8-16,11 3 6 0,4 1 3 15,13-11 12-15,4-6 31 16,0-16 34-16,0-7 8 16,-9-11 5-16,-4-3-31 15,-8 2-29-15,-5-1-69 16</inkml:trace>
  <inkml:trace contextRef="#ctx0" brushRef="#br0" timeOffset="96297.52">14758 14356 412 0,'9'-13'323'16,"5"-9"29"0,-6 2-99-16,-9 2-45 15,-16 3-52-15,-8 3-31 0,-10 10-43 16,-2 2-18 0,4 16-39-1,3 10-13-15,4 12-12 0,12 9 0 16,14 8-2-16,12-3 1 15,23-7 3-15,1-10 2 16,15-23 7-16,3-5 3 16,-6-15 38-16,-2-7 11 15,-17-12 5-15,-10-3-2 16,-15-6-39-16,-8-2-15 0,-7 8-25 16,-3 2-27-16,3 10-72 15,2 7-35-15,6 8-112 16,3 4 4-16,2 1 67 15,-2-2 39-15,0 0 144 16,0-1 36-16,0 0 68 16,0 0 25-16,0 0 17 15,0 1 1-15,-1 0-30 0,-30 25-18 16,-50 48-21 0,33-27-15-16,12-2-31 0,9-6-7 15,16-12-71-15,11-2-154 16</inkml:trace>
  <inkml:trace contextRef="#ctx0" brushRef="#br0" timeOffset="97072.93">17428 13326 443 0,'11'0'236'0,"26"0"-44"15,25-2-15-15,58-9-21 16,27-1-9-16,47-2-15 16,11 0 0-16,-13 4-9 15,-17 2-26-15,-46 4-40 16,-30 1-20-16,-48 1-37 0,-22 1-49 15,-38 0-183-15</inkml:trace>
  <inkml:trace contextRef="#ctx0" brushRef="#br0" timeOffset="97593.72">18143 13339 666 0,'-3'-5'307'0,"-6"-4"-112"16,4 2-24-16,1 3-24 15,-1 0-9-15,2 4-44 16,2 4-23 0,-1 17-44-16,1 12-17 0,-2 25-10 15,1 10-1-15,-3 15 1 16,0 3 0-16,5 1 4 16,0 2-1-16,4-12 2 15,5-10 1-15,-7-28 1 16,3-9 3-16,-6-20 10 15,1-9 5-15,0-2 8 16,-3-12 1-16,-2-11-8 16,-6-6-5-16,0-10-13 15,-4 1-5-15,5 14-19 16,2 9-7-16,0 20-5 16,3 15 1-16,3 11 13 15,3 3 6-15,9-3 9 16,4-7 7-16,7-12 35 15,4-9 16-15,9-9 11 0,3-6-2 16,-3-7-33-16,-3-5-47 16,-11 6-297-16</inkml:trace>
  <inkml:trace contextRef="#ctx0" brushRef="#br0" timeOffset="97941.08">18189 14236 869 0,'-11'-3'371'0,"-18"-2"-205"16,-1 0-26-16,2 10-56 15,0 4-26-15,5 14-40 16,5 8-5-16,11 21-3 15,6 3 0-15,15 4-1 16,8-3 1-16,16-20 7 16,12-12 22-16,13-20 62 15,1-11 28-15,-8-20 40 16,-10-6-9-16,-27-15-45 16,-16-5-24-16,-30 1-49 15,-12 2-15-15,-8 14-23 0,0 10-9 16,13 17-46-16,4 4-73 15,10 11-189-15</inkml:trace>
  <inkml:trace contextRef="#ctx0" brushRef="#br0" timeOffset="98083.88">18263 14299 889 0,'-12'7'394'16,"-18"15"-184"-16,-9 12-46 0,-9 16-49 15,-2 5-27-15,3 3-41 16,7-5 5-16</inkml:trace>
  <inkml:trace contextRef="#ctx0" brushRef="#br0" timeOffset="98836.86">20934 13513 837 0,'-1'3'342'0,"11"2"-190"15,23 3-52-15,40-5-2 0,36-3-6 16,46-1 11 0,30-2 3-16,22-5-6 15,1 4-12-15,-16 0-40 16,-24-2-16-16,-49 4-16 0,-30 0-4 16,-47 2-6-16,-19 0-5 15,-25 5-3 1,-12-5-2-16,-11-1 4 0,-1 0 0 15,-2-4 1-15,8 4 7 0,2 4-160 16,-3 2-109-16</inkml:trace>
  <inkml:trace contextRef="#ctx0" brushRef="#br0" timeOffset="99377.52">21809 13602 244 0,'2'0'210'15,"5"0"51"-15,0 0-38 16,-2-2-51-16,0 1-14 0,-5 0-25 31,0 0-20-31,-2 1-45 0,1 0-25 16,0 0-29-16,-1 11-4 0,-13 57-4 16,6-17 0-16,-6 17 0 15,2 8 1 1,6 2 2-16,1-10 0 15,8-20-1-15,1-11 0 0,0-18 5 16,-2-5 3-16,-2-10 18 16,-1-4 3-1,-8-9 2-15,-2-5-5 16,-10-8-15-16,-1-6-6 0,-2-5-11 16,-1 9-4-16,9 11-20 15,1 12-3-15,9 21-1 16,1 5 3-16,11 9 14 0,5-5 4 15,17-1 9-15,6-8 4 16,5-11 43 0,3-4 22-16,-8-10 14 15,-6-6-2-15,-9 0-22 16,-11 0-96-16</inkml:trace>
  <inkml:trace contextRef="#ctx0" brushRef="#br0" timeOffset="99840.74">21651 14573 620 0,'4'3'341'16,"5"-3"-51"-16,4-5-15 0,11-9-40 15,1-4-37 1,-2-6-62-16,3 1-19 16,-14 1-20-16,-5 3-15 15,-7 15-28-15,-6 4-15 16,-5 18-27-16,0 10-10 0,2 7-2 16,4 6 0-16,2-1 1 15,3-2 1-15,-3-3 1 16,-4-6-1-16,-8-6-2 15,-5-5-1-15,-9-6-3 16,-2-3-2-16,5-5-4 16,2 1-7-16,11 0-6 15,5-3 3-15,10 1 6 16,7 3 9-16,17-1 8 16,11-1 5-16,19-1 3 15,10-6 6-15,6-6 2 16,0-5-1-16,-11-3-27 15,-2 1-359-15</inkml:trace>
  <inkml:trace contextRef="#ctx0" brushRef="#br0" timeOffset="101283">7474 15284 652 0,'-5'-2'331'0,"-1"1"-129"16,7 1-52-16,-1 0-79 16,30 4-32-16,77 7-12 15,-28-8-4-15,6-2-3 16,-3-1-1-16,-14 0 0 16,-12-1-1-16,-18 1-154 15,-15 0-246-15</inkml:trace>
  <inkml:trace contextRef="#ctx0" brushRef="#br0" timeOffset="101434.8">7469 15495 761 0,'23'2'319'0,"38"-2"-161"0,16 1-12 15,11-1-37-15,-7-2-18 16,-11-1-48-16,-7-1-37 15</inkml:trace>
  <inkml:trace contextRef="#ctx0" brushRef="#br0" timeOffset="102017.21">8646 15519 487 0,'10'-14'270'16,"17"-22"-18"-16,5-8-87 0,7-5-45 15,-4-2-13 1,-11 5-30-16,-7 2-15 0,-13 10-23 15,-4 6 8-15,-6 14-2 16,-5 11-6-16,0 18-9 16,-2 10-17-16,5 25-16 15,8 11-2-15,12 14 3 16,5 4 2-16,7-6 1 16,-4-10 4-16,-14-19 2 15,-6-7 0-15,-15-11 3 16,-5-4 2-16,-4-7 7 15,-6-10 5-15,3-10-1 16,7-2-3-16,15-5-17 16,14 1-7-16,21 4-6 0,5 2 1 15,9 3 9 1,4 2 0-16,7 0 3 0,3 0-39 16</inkml:trace>
  <inkml:trace contextRef="#ctx0" brushRef="#br0" timeOffset="102333.85">9453 15493 404 0,'-13'-13'299'16,"-16"-23"44"-16,-2 0-84 0,1 6-103 15,-4 6-43-15,-6 16-65 16,-2 12-25-16,-2 21-25 15,6 12-4-15,16 13 0 16,9 4 0 0,21 2 4-16,11-7 2 0,18-7 5 15,5-6 1-15,8-13 3 16,6-4 1-16,0-16 4 16,0-3 4-16,-9-17 13 15,-10-8 33-15,-19-7 45 16,-14-5 2-16,-22-7-7 15,-14 0-35-15,-15 2-51 16,4 1-13-16,7 18-74 16,7 8-84-16</inkml:trace>
  <inkml:trace contextRef="#ctx0" brushRef="#br0" timeOffset="102755.3">10217 15409 670 0,'2'-4'332'0,"5"-7"-123"16,-7 31-109-16,1 19-42 15,3 21-36-15,5 7-5 16,6 1 0-16,2-8 1 16,1-6 5-1,-7-8 2-15,-6-15-22 0,-5-10-70 16</inkml:trace>
  <inkml:trace contextRef="#ctx0" brushRef="#br0" timeOffset="102897.49">9971 15629 772 0,'2'-3'364'16,"13"-2"-137"-16,11 2-64 16,32 6-40-16,11 0 0 0,15-1-1 15,6 0-15-15,2-2-31 16,-6 3-20 0,-7-3-23-16,-4-2-99 15</inkml:trace>
  <inkml:trace contextRef="#ctx0" brushRef="#br0" timeOffset="103502.38">11320 15371 783 0,'-12'-8'373'0,"-17"-5"-161"0,-5 7-52 16,-5 17-92-16,1 12-37 16,6 24-34-16,7 8-3 15,20 8 1-15,12 2 5 16,25-6 3-16,8-2 3 16,12-17 6-16,6-11 2 15,3-22 6-15,1-8 5 16,-6-18 90-16,-9-8 21 15,-17-10 19-15,-10-6 3 16,-20-5-88-16,-9-1-24 0,-14 3-33 16,-7 5-12-16,-4 7-18 15,0 9-17-15,6 12-82 16,6 9-60-16,12 12-109 16,5 1-6-16,7-1 85 15,7-1 65-15,5-8 141 16,2 0 33-16,1-3 51 15,-3 2 15-15,-9 8 12 16,-11 10 0-16,-24 15-37 0,-12 9-11 16,-17 11-26-16,-4 4-14 15,4-5-8-15,8-2 0 16,20-11-98-16</inkml:trace>
  <inkml:trace contextRef="#ctx0" brushRef="#br0" timeOffset="103948.96">12329 15398 788 0,'4'-16'375'16,"4"-13"-150"-1,-6 20-92-15,-2 6-40 16,5 25-49-16,0 14-23 16,10 20-9-16,3 8 5 15,2-2 9-15,1-7 2 16,-4-14-2-16,0-7-1 15,-7-13 44-15,-5-8-141 16</inkml:trace>
  <inkml:trace contextRef="#ctx0" brushRef="#br0" timeOffset="104082.46">12058 15594 670 0,'8'-4'324'0,"16"1"-91"16,12 2-70-16,24 1-30 31,12 0-12-31,22-4-30 15,9 4-14-15,-3 0-17 16,-5-1 111-16</inkml:trace>
  <inkml:trace contextRef="#ctx0" brushRef="#br0" timeOffset="104494.1">13382 15394 553 0,'-26'1'301'0,"-20"3"-32"0,-5 20-165 16,1 10-25-16,14 14-33 15,11 5-13-15,25 6-23 16,16-3 1-16,24-7 6 16,24-8 4-16,19-18 15 15,4-9 22-15,2-17 45 16,-16-11 47-16,-26-13 31 15,-15-5-12-15,-26-12-37 16,-12-2-48-16,-16-14-48 16,-9-2-13-16,-16-7-17 0,-4 5-10 15,-1 24-56 1,1 13-97-16</inkml:trace>
  <inkml:trace contextRef="#ctx0" brushRef="#br0" timeOffset="104691.23">13645 15521 685 0,'-7'0'350'0,"-13"0"-94"16,-24 19-135-16,-15 8-43 15,-24 19-34-15,0 4-15 16,8 5-13-16,7-1 29 15</inkml:trace>
  <inkml:trace contextRef="#ctx0" brushRef="#br0" timeOffset="105091.34">14471 15442 958 0,'2'-4'401'15,"2"2"-263"-15,2 20-44 16,1 32-74-16,1 7-10 15,5 15 9-15,-1-2 3 16,-2-3 3-16,3-4 3 0,-5-15-3 16,1-12-62-16</inkml:trace>
  <inkml:trace contextRef="#ctx0" brushRef="#br0" timeOffset="105247.93">14281 15656 1015 0,'15'-2'402'0,"29"-1"-250"16,19 2-31-16,24 2-23 16,7 4-12-16,10 1-29 15,-5-1-19-15,-1 0 28 16,1-3-116-16</inkml:trace>
  <inkml:trace contextRef="#ctx0" brushRef="#br0" timeOffset="105611.23">15603 15414 626 0,'-2'-15'348'16,"-8"-13"-99"-16,-16 13-68 15,-5 8-35-15,-17 20-74 16,2 12-25-16,-9 25-37 16,5 10-7-16,10 7-2 15,10 4 1-15,28-3 3 16,13-4 2-16,28-10 8 16,11-9 3-16,17-18 6 15,1-8 3-15,-13-21 7 16,-13-12 12-16,-28-16 67 15,-14-8 8-15,-28-5 1 16,-13 3-13-16,-23 10-73 16,-4 11-15-16,10 19 1 0,7 7-171 15</inkml:trace>
  <inkml:trace contextRef="#ctx0" brushRef="#br0" timeOffset="106387.83">7432 16954 954 0,'8'12'349'15,"11"4"-252"-15,17-5-22 16,38 2-6-16,12-7-1 16,17-3-26-16,-4-1-13 15,-19-4-9 1,-16-2-2-16,-28 0-57 16,-11 3-121-16</inkml:trace>
  <inkml:trace contextRef="#ctx0" brushRef="#br0" timeOffset="106541.9">7433 17137 758 0,'13'3'367'0,"11"1"-108"0,32-5-121 16,20 0-2-16,21 1-30 16,0 0-26-16,-16 2-35 15,-12 1 18-15</inkml:trace>
  <inkml:trace contextRef="#ctx0" brushRef="#br0" timeOffset="107014.96">8994 17154 534 0,'14'-18'354'0,"16"-21"60"0,2-7-166 31,-7-14-67-31,-3-3-35 0,-15-4-60 0,-7 6-19 31,-9 21-14-31,-3 12-3 16,-4 28-20-16,0 13-14 15,5 32-21-15,4 19-8 16,11 20 6-16,11 5 4 16,6-9 4-16,-3-8 3 0,-7-11 2 15,-11-6 1-15,-19-5 0 16,-6-6 0-16,-10-15 5 15,1-10 3-15,4-13 3 16,8-5-1-16,15-9-9 16,13 1-7-16,21-4-7 15,12-1-1-15,19 5 2 16,7-3 3-16,6 5-1 16,4 2-44-16</inkml:trace>
  <inkml:trace contextRef="#ctx0" brushRef="#br0" timeOffset="107487.13">10058 16884 901 0,'-30'-6'402'0,"-30"-1"-181"0,-10 7-39 15,-3 21-56-15,0 10-42 16,10 16-66-16,8 7-10 16,22 5-8-1,16 3 0-15,25 5 1 16,14-1 4-16,28-4 6 0,7-6 3 16,12-22 4-1,8-7 3-15,-4-28 6 16,-3-12 4-16,-19-17 10 0,-21-9 8 15,-38-4 19-15,-24 3-1 16,-36 6-12-16,-6 9-11 0,-4 18-35 31,4 7-5-31,19 10-173 16</inkml:trace>
  <inkml:trace contextRef="#ctx0" brushRef="#br0" timeOffset="108116.93">11127 16834 599 0,'31'6'335'16,"26"3"-15"-16,32 4-162 15,12 0-15-15,18-4-29 16,-6-5-27-16,-13-5-40 15,-16-5-10-15,-28-6-9 16,-11-4-1-16,-28-1-42 16,-15 1-80-16,-31 11-129 15,-14 3-27 1,-17 12 6-16,3 3 33 16,6 1 56-16,8 0 15 15,19-3 37-15,4-2 68 16,16-7 157-16,3 0 34 15,3-2 39-15,-2 0-13 16,0 0-66-16,0 0-14 16,6 22-34-16,3 46-9 15,-9-16-19-15,1 8-5 0,1 7-11 16,6 2-3-16,5 7-3 0,-3-3 2 16,0-11 76-1,-9-7 23-15,-15-19 42 16,-14-6 11-16,-21-14-50 15,-10-9-14-15,-6-9-37 16,4-6-15-16,16-12-29 16,13 4-12-16,19-5-23 15,13-1-3-15,23 11-82 16</inkml:trace>
</inkml:ink>
</file>

<file path=ppt/ink/ink9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7:53:38.801"/>
    </inkml:context>
    <inkml:brush xml:id="br0">
      <inkml:brushProperty name="width" value="0.05292" units="cm"/>
      <inkml:brushProperty name="height" value="0.05292" units="cm"/>
      <inkml:brushProperty name="color" value="#FF0000"/>
    </inkml:brush>
  </inkml:definitions>
  <inkml:trace contextRef="#ctx0" brushRef="#br0">23608 7529 1019 0,'-2'-3'453'0,"-1"2"-251"16,-2 8-68-1,-3 13-86-15,-2 14-33 0,-6 14-14 0,-4 6 0 16,1 11 2-16,-2-2 0 16,7-8 2-16,6-8 4 15,3-18 0-15,5-9 2 16,0-13 8-16,0-3 16 16,3-13 21-16,-1-9 8 15,4-16 7-15,3-11-10 16,4-15-15-16,0-9-6 0,5-2-15 15,-2 2-7-15,0 9-9 16,1 13-1-16,-3 16 0 31,1 9 1-31,-1 22-5 0,-1 6-1 0,3 18-3 32,8 14-1-32,7 10 3 15,3 9 2-15,1 4 1 16,-6-2 1-16,-8-4 0 15,-7-5 6-15,-9-10-4 16,2-4 2-16,-4-14-46 16,-2-6-45-16,-3-14-177 15,-9-9-199-15</inkml:trace>
  <inkml:trace contextRef="#ctx0" brushRef="#br0" timeOffset="153.52">23564 7693 763 0,'-8'-1'435'15,"-4"0"-67"-15,4-2-70 16,19 1-82-16,12-1-40 16,25-4-55-16,14 0-20 0,3-1-44 15,-5 3-21-15,-15 3-110 16,-4 2-102-16</inkml:trace>
  <inkml:trace contextRef="#ctx0" brushRef="#br0" timeOffset="817.23">23502 1864 361 0,'-3'0'295'0,"-3"-2"86"15,2 1-81 1,4 1-102-16,0 0-44 0,2 4-80 15,2 26-23-15,38 50-11 16,-29-21-7 0,-6 2-7-16,3 4-2 15,1-5-9-15,-3-7 2 16,1-16-1-16,-2-7 0 0,-4-12 6 16,-4-13-15-16,-10-8-100 15,-6-9-82 1,-9-13-342-16</inkml:trace>
  <inkml:trace contextRef="#ctx0" brushRef="#br0" timeOffset="1174.91">23419 2046 606 0,'8'-17'340'0,"19"-22"-35"16,10-6-17-16,15 0-58 0,7 8-46 16,1 16-82-16,-3 17-41 15,-17 21-38-15,-15 9-13 16,-26 19-12-16,-19 6-3 0,-19 2 5 15,-5-4 2 1,6-14 5-16,13-8 1 16,18-18-8-16,9-4-1 0,18-11-3 15,10-2 1 1,17-2 6 0,6-1 5-16,4 7 6 15,-2 4 2-15,-11 8 7 16,-13 7 0-16,-24 9 4 15,-13 3 1-15,-22 7 3 16,-2 4 1-16,-8-1-4 16,0-3-3-16,-4-11 1 0,-7-3-6 15,4-14 1-15,-1-3 9 16,12-4-154-16,5-8-125 16</inkml:trace>
  <inkml:trace contextRef="#ctx0" brushRef="#br0" timeOffset="66803.07">23425 10329 900 0,'0'12'360'0,"-9"22"-196"0,0 7-30 16,-4 13-17-16,-3 5-19 15,1 2-51-15,0-2-19 16,8-7-15-16,-1-13 4 15,5-18 13-15,-1-10 13 16,4-12 31-16,3-8 7 16,-1-14-3-16,5-9-11 15,1-13-31-15,1-5-7 16,7-10-12-16,4 1-4 16,2-4-5-16,2 2-1 0,3 12 4 15,-6 8 5-15,-4 19 8 16,-6 7-1-16,1 16-9 15,0 7-5 1,8 18-9-16,2 7 0 16,4 17 0-16,4 5 0 0,-2-1 3 15,1-1 0-15,-10-6 2 16,-1-4-1-16,-8-2-1 16,-3-3 0-16,-5-10-110 15,-4-3-85-15</inkml:trace>
  <inkml:trace contextRef="#ctx0" brushRef="#br0" timeOffset="66961.05">23331 10472 845 0,'6'5'399'16,"8"2"-120"-16,16 1-62 15,31 0-32-15,10-4-39 16,24 2-74-16,-2-1-23 15,-23-1-90-15</inkml:trace>
  <inkml:trace contextRef="#ctx0" brushRef="#br0" timeOffset="67687">23378 16109 600 0,'-1'-2'334'15,"0"-2"-62"-15,2 7-115 16,-1-3-74-16,4 24-20 0,8 60-3 16,-1-16-5-16,-5 13-8 15,3 2-3-15,-6-8-10 16,-5-11-5-16,-3-20-7 16,2-8-2-16,-2-19 1 15,2-5 1-15,-2-12-146 16,4-9-218-16</inkml:trace>
  <inkml:trace contextRef="#ctx0" brushRef="#br0" timeOffset="68058.78">23301 16251 866 0,'7'-23'400'0,"15"-22"-168"15,4 2-28-15,23 7-55 16,8 13-32-16,13 12-47 0,0 10-18 15,-15 13-18-15,-11 9-6 16,-28 16-5-16,-15 7-4 16,-20 8-2-16,-11-3-2 15,0-8 0-15,4-13 1 16,14-16 2-16,7-12-2 16,12-10-9-16,8-5-3 15,20 2-8-15,6 5-2 0,10 14 4 16,-4 10 1-1,-11 11 2-15,-6 9 1 0,-21 5 3 16,-6 2 1-16,-14 2 0 16,-10-2 2-16,-17-6 3 15,-9-5 1-15,-12-10 4 16,-4-7 0-16,-1-12-1 16,5-5-3-16,11-4-9 15,9 2-30-15,17 3-209 16</inkml:trace>
</inkml:ink>
</file>

<file path=ppt/ink/ink9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7:58:45.736"/>
    </inkml:context>
    <inkml:brush xml:id="br0">
      <inkml:brushProperty name="width" value="0.05292" units="cm"/>
      <inkml:brushProperty name="height" value="0.05292" units="cm"/>
      <inkml:brushProperty name="color" value="#FF0000"/>
    </inkml:brush>
  </inkml:definitions>
  <inkml:trace contextRef="#ctx0" brushRef="#br0">17213 17663 725 0,'4'-11'427'16,"4"-7"-97"-16,-7 10-94 15,-2 4-42-15,-7 11-67 16,-6 4-21-16,-4 16-39 15,1 11-10-15,-3 16-25 16,5 9-8-16,5 1 0 16,-1-3-7-16,3-17 0 15,5-11 0-15,-2-17-1 16,5-10 7-16,6-17 9 0,2-13 4 16,2-16 0-16,2-10-5 15,2-5-11-15,1-1-4 16,4 5-11-1,-1 6 1-15,-6 14-3 16,-5 8 0-16,-7 11 2 16,0 9-5-16,-2 5-6 0,0 3-3 15,1-5-2-15,1 0-1 16,3 21 2-16,17 43 1 16,5-19 0-16,7 7 3 15,11 7 4-15,3-2 2 16,1-7 3-16,-8-9 1 15,-13-19 1-15,-7-5 2 0,-20-11 10 16,-14-5 6-16,-27-1 6 16,-17-4 3-16,-17-7-6 15,1-1-5 1,13 1-10-16,10 1-7 0,23 10-11 16,6 5-9-16,17 3-66 0,9-4-73 15,11 2-261-15</inkml:trace>
  <inkml:trace contextRef="#ctx0" brushRef="#br0" timeOffset="343.77">17525 17833 1115 0,'1'-2'477'0,"11"6"-268"0,3 5-53 15,15 14-74-15,5 6-20 16,4 8-25-16,4 2-7 16,-2-2-14-16,-2-5-2 15,-3-11-1-15,-4-4-32 16,-8-6-166-16,-4-3-144 16</inkml:trace>
  <inkml:trace contextRef="#ctx0" brushRef="#br0" timeOffset="644.75">17864 17836 594 0,'-1'-2'354'0,"-1"-4"-38"15,-3 5-44-15,4 1-73 0,0 0-25 16,-12 6-30-16,-42 47-15 16,19-21-29-16,-2 5-18 15,2 4-36-15,2-4-8 16,8-9-18-16,8-10-7 16,7-10-3-16,3-1-1 15,4-4 1-15,4 0 5 16,2-3-102-16,-2-1-152 15</inkml:trace>
</inkml:ink>
</file>

<file path=ppt/ink/ink9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0T08:27:46.252"/>
    </inkml:context>
    <inkml:brush xml:id="br0">
      <inkml:brushProperty name="width" value="0.05292" units="cm"/>
      <inkml:brushProperty name="height" value="0.05292" units="cm"/>
    </inkml:brush>
  </inkml:definitions>
  <inkml:trace contextRef="#ctx0" brushRef="#br0">13002 16700 940 0,'-3'2'292'16</inkml:trace>
  <inkml:trace contextRef="#ctx0" brushRef="#br0" timeOffset="25101.03">21772 16551 1288 0,'-4'0'252'0,"-6"1"-63"15,10-1-187-15,3-1-5 16,5-2 8-16,-1 0 16 15,0 6 27-15,-4-2 20 16,-3 2-3-16,1 4-9 16,-1-7-342-16</inkml:trace>
  <inkml:trace contextRef="#ctx0" brushRef="#br0" timeOffset="42022.41">12553 17006 223 0,'-3'-3'102'0,"3"-2"-35"16,14 7-47-16</inkml:trace>
</inkml:ink>
</file>

<file path=ppt/ink/ink9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8:25:54.043"/>
    </inkml:context>
    <inkml:brush xml:id="br0">
      <inkml:brushProperty name="width" value="0.05292" units="cm"/>
      <inkml:brushProperty name="height" value="0.05292" units="cm"/>
      <inkml:brushProperty name="color" value="#FF0000"/>
    </inkml:brush>
  </inkml:definitions>
  <inkml:trace contextRef="#ctx0" brushRef="#br0">2017 10382 613 0,'-3'-17'327'0,"2"-11"-87"0,-2 13-74 15,-1 5-24-15,2 8-47 16,-3 2-25-16,5 8-37 15,2 8-13-15,2 24-5 16,8 11 3 0,3 21 2-16,1 5 5 0,2 0 2 15,4 1 0-15,0-7 4 16,-1-3-2-16,2-13 7 16,-5-10 7-16,-3-20 20 15,-1-10 36-15,-5-22 33 16,2-12-1-16,-1-25-22 15,2-18-35-15,1-19-43 16,-2-10-8-16,3 1-13 16,-4 6-3-16,-3 14-6 0,2 11-1 15,-4 19 0-15,2 10 0 16,0 19-9-16,-2 7-6 16,4 13-5-16,4 12-1 15,5 23 3-15,2 13 4 16,2 18 5-16,2 8 2 15,1 6 4-15,-6 1 2 16,3-9 1-16,-3-12 3 16,-3-27-2-1,6-10 3-15,-3-25 7 0,0-13 4 16,-2-27 7-16,0-14 1 16,4-28-1-16,1-8-3 15,8-10-7-15,-2-2-4 16,-5 5-6-16,2 7-2 0,-8 19 0 15,-3 11-3-15,-5 29-6 16,-7 11-68-16,-6 21-176 16,-4 14-139-16</inkml:trace>
  <inkml:trace contextRef="#ctx0" brushRef="#br0" timeOffset="427.96">2948 10950 657 0,'0'7'255'16,"-2"9"-157"-16,2 7-10 15,0 8-5-15,0 5-5 16,1 5-21-16,3-6-26 16,-2-5 45-16,-2-9 21 15,2-12 50-15,-2-3 32 16,-6-6-25-16,1-8-14 0,-6-12-42 16,1-3-30-16,-1-15-27 15,2-6-7-15,1-5-17 16,2-4-8-16,9 6-13 15,1 8-5-15,7 14-6 16,5 8-3-16,6 9-2 16,4 1 1-16,11 5 7 15,2 2 4-15,9 0 5 16,4 4 2-16,-6-2-88 16,-5 1-65-16,-13-3-253 15</inkml:trace>
  <inkml:trace contextRef="#ctx0" brushRef="#br0" timeOffset="617.29">2969 11010 847 0,'0'0'405'0,"2"0"-127"0,11 0-61 16,9 2-80-1,6-4-23-15,10 0-60 0,-4-2-18 16,4-3-19-16,-1-2-45 16</inkml:trace>
  <inkml:trace contextRef="#ctx0" brushRef="#br0" timeOffset="905.25">3570 10661 778 0,'9'-3'370'0,"14"-2"-97"0,10-1-71 16,15 2-31-16,5-4-39 15,9 1-74-15,-3-1-21 16,-6 1-22-16,-9 3-1 16,-12 4-2-16,-7 2-65 15,-11 1-131-15,-7 1-99 16</inkml:trace>
  <inkml:trace contextRef="#ctx0" brushRef="#br0" timeOffset="1110.97">3661 10801 590 0,'3'3'336'0,"10"1"15"16,6 0-48-16,16-1-42 16,8-3-24-16,7-2-97 15,3-2-37-15,-3-4-43 16,-8 0-21-16,-8 0-103 0,9 6-249 15</inkml:trace>
  <inkml:trace contextRef="#ctx0" brushRef="#br0" timeOffset="1678.17">15286 13848 1147 0,'4'11'398'0,"3"28"-328"0,-3 20-17 16,-3 28 41-16,-1 15-3 0,-4 16-18 16,-3 5-16-16,-7-6-20 15,2-7-5 1,1-34-10-16,5-13 1 0,6-28 0 16,2-16-42-16,4-23-226 0</inkml:trace>
  <inkml:trace contextRef="#ctx0" brushRef="#br0" timeOffset="1838.82">15222 13952 1120 0,'23'-9'449'0,"42"-10"-278"16,24 1-26-16,22-1-45 15,15 2-21-15,16 4-44 16,-4 2-16-16,-3 6-35 15,-6 11-95-15</inkml:trace>
  <inkml:trace contextRef="#ctx0" brushRef="#br0" timeOffset="2042.7">15176 14840 906 0,'-3'9'379'0,"3"7"-192"16,16 3-37-16,37-16 10 16,30-1 19-16,34-9-10 15,14-6-37-15,21 0-68 16,-11-7-27-16,-11-3-92 16,-15-1-104-16</inkml:trace>
  <inkml:trace contextRef="#ctx0" brushRef="#br0" timeOffset="2230.07">15244 14439 960 0,'15'-5'416'0,"9"-4"-194"15,32 4-115-15,15 4-21 16,12 3-32-1,4 7-26-15,4 1-89 0,0 0-135 16</inkml:trace>
  <inkml:trace contextRef="#ctx0" brushRef="#br0" timeOffset="2413.77">16336 14432 1005 0,'5'-2'456'16,"2"0"-171"-16,-4 11-121 0,1 19-48 15,-3 7-1-15,-3 14-15 16,-1 8-18-16,1 7-17 16,-1 3-1-16,8-1-8 15,7-9-5-15,10-13-16 16,3-5-10-16,-1-13 37 16</inkml:trace>
  <inkml:trace contextRef="#ctx0" brushRef="#br0" timeOffset="2946.1">19094 15181 1066 0,'0'-9'430'0,"0"-3"-309"16,2 12-55-16,3 30-52 0,1 16-13 16,9 40 25-16,0 9-8 15,-3 6-3-15,-1-3 0 16,-11-25 1-16,-5-9 0 16,-4-22 4-1,-3-9-13-15,-2-22-132 16,1-15-180-16</inkml:trace>
  <inkml:trace contextRef="#ctx0" brushRef="#br0" timeOffset="3096.66">19080 15159 884 0,'18'-3'406'16,"25"-11"-157"-16,21 2-83 15,25 4-65-15,3-1-21 0,10 7-40 16,-2 2-14-16,-7 2-24 15,3 3-77-15</inkml:trace>
  <inkml:trace contextRef="#ctx0" brushRef="#br0" timeOffset="3312.45">18998 15921 1026 0,'5'4'396'16,"16"-1"-247"-16,11 2-4 15,29-5 13-15,13-2-32 16,17-1-67-16,-2-2-18 16,7-3-47-16,-1 0-60 15,3-9-320 1</inkml:trace>
  <inkml:trace contextRef="#ctx0" brushRef="#br0" timeOffset="3515.6">19023 15621 1105 0,'11'-4'402'0,"30"1"-309"16,15 0-32-16,33 1-1 16,9 2-17-16,12 0-50 0,7 4-84 15</inkml:trace>
  <inkml:trace contextRef="#ctx0" brushRef="#br0" timeOffset="3852.56">19946 15800 1020 0,'-6'-2'462'0,"-2"-3"-203"0,8 2-99 16,15 2-74-16,9 1-26 0,16 0-32 15,5 1-10-15,1 7-12 16,-5 2-3 0,-19 5-3-16,-13 8 1 0,-24 11 0 15,-16 7 1-15,-16 11 4 16,-5-1-1 0,11-10 3-16,12-7 6 15,20-14 18-15,12-5 24 16,28-10 49-16,18-6 4 0,35-6-13 15,14-5-24-15,4 3-86 16,-13 3-126-16</inkml:trace>
  <inkml:trace contextRef="#ctx0" brushRef="#br0" timeOffset="4499.71">4814 10899 98 0,'-5'1'45'0</inkml:trace>
  <inkml:trace contextRef="#ctx0" brushRef="#br0" timeOffset="4883.06">4548 10513 371 0,'-3'-13'284'16,"-2"-7"39"-16,-3 0-33 15,4 19-135-15,0 8-44 16,1 22-67-16,-2 17-20 16,2 19 19-16,-2 11-2 15,0 20 1-15,1 0-5 16,-2-5-12-16,3-12-1 15,-3-31-3-15,8-15 1 16,2-19 17-16,4-11 10 16,7-15 8-16,-2-10 2 0,-4-27-15 15,-6-12-16-15,-6-24-28 16,-7-8-11-16,2 6-13 0,-2 8 3 16,0 23 6-16,4 14 3 15,-7 0-2 1,19 18-13-16,22 7-8 0,11-2 0 15,47 13 5-15,6-4 14 16,20 7 13-16,-1 1 2 16,-13 2-88-1,-8 4-129-15</inkml:trace>
  <inkml:trace contextRef="#ctx0" brushRef="#br0" timeOffset="5117.89">4450 11197 703 0,'21'-5'336'15,"37"-5"-89"-15,10-1-79 16,10 3-49-16,3 2-27 15,-12 9-55-15,-12-3-11 0,-15-3-57 16,-5-1-107-16</inkml:trace>
  <inkml:trace contextRef="#ctx0" brushRef="#br0" timeOffset="5263.46">4521 10866 908 0,'19'-6'353'0,"34"-4"-241"16,8 0-42-16,16 6-26 0,-1 3-12 15,-12 5-180-15</inkml:trace>
  <inkml:trace contextRef="#ctx0" brushRef="#br0" timeOffset="5435.99">5156 11012 613 0,'2'7'337'0,"2"6"-47"0,-1 8-147 15,-2 0-9 1,-1 8-50-16,-3 2-25 0,-2 4-34 16,3 1-3-16,2-2-170 15</inkml:trace>
  <inkml:trace contextRef="#ctx0" brushRef="#br0" timeOffset="5705.25">5977 10715 811 0,'-5'-9'381'0,"-5"-5"-148"16,1 4-54-16,9 20-77 0,1 9-26 0,2 24-31 15,4 16-2 1,1 16 2-16,-1 1-3 0,3-6-13 31,-1-10-4-31,2-17-14 0,-2-9-69 16,-3-15-325-16</inkml:trace>
  <inkml:trace contextRef="#ctx0" brushRef="#br0" timeOffset="5848.19">5847 10919 1054 0,'25'-6'421'15,"42"-3"-260"-15,11 5-30 16,10 4-35-16,-1 3-27 0,-11 7-106 15,-11-1-119 1</inkml:trace>
  <inkml:trace contextRef="#ctx0" brushRef="#br0" timeOffset="6220.46">6682 10604 689 0,'0'-1'347'15,"2"0"-63"-15,1 15-175 16,2 13-26-16,0 24 19 16,-1 12 7-16,-1 22-17 15,1 3-10-15,-3 1-30 16,2-6-12-16,4-21-16 0,4-10-2 16,4-19 3-1,-3-14 6-15,1-20 16 0,0-11 2 16,-3-18-34-16,-4-10-50 15,-14-23-162-15,-13-15-71 16,-11-20 17-16,-3-2 43 16,6 18 172-16,4 12 82 15,11 31 46-15,7 8 18 16,16 8-6-16,13 6-11 0,31 4-35 16,13-1-21-16,24 7-27 15,11 2-7-15,8 5-1 16,0 0 1-16,-15 6-47 15,-11 3-93-15</inkml:trace>
  <inkml:trace contextRef="#ctx0" brushRef="#br0" timeOffset="6445.88">6659 11238 834 0,'11'4'395'0,"7"0"-121"0,32 0-125 15,8-1 11 1,21-2-49-16,3-1-38 16,-5 0-45-16,1 0-9 15,-15 0-77-15,-9 1-86 16</inkml:trace>
  <inkml:trace contextRef="#ctx0" brushRef="#br0" timeOffset="6627.65">6723 11000 873 0,'-1'-4'452'0,"13"-3"-115"16,17 3-97-16,25 0-78 15,18-1-20-15,15 2-41 16,7 2-29-16,-3 2-80 0,-7 7-104 16</inkml:trace>
  <inkml:trace contextRef="#ctx0" brushRef="#br0" timeOffset="7034.79">7439 11151 985 0,'19'-3'400'0,"17"3"-256"16,2 6-39-16,-16 7-57 16,-11 5-15-16,-20 10-21 15,-17 2-1-15,-13 8 3 16,-1-4-2-16,12-6 6 15,13-1 7-15,15-12 27 16,9 0 27-16,21-5 34 16,4-4 5-16,15-3-19 15,0-3-25-15,-3-1-40 16,-2-2-6-16,-7-1-137 16</inkml:trace>
  <inkml:trace contextRef="#ctx0" brushRef="#br0" timeOffset="7618.71">3288 12657 729 0,'12'-1'331'0,"22"-3"-118"16,14 0-62-1,16 2-26-15,9 2-12 0,1 2-42 16,-5 3-19-16,-6 0-22 0,-11-1-44 15,-15-1-140 1,-12-1-152 0</inkml:trace>
  <inkml:trace contextRef="#ctx0" brushRef="#br0" timeOffset="7816.33">3414 12825 888 0,'20'1'465'16,"11"1"-145"-16,7-5-55 16,12 1-28-1,1-1-60 1,1-1-36-16,-1 4-74 16,-11-4-19-16,-8 2-16 15,-5 0-68-15</inkml:trace>
  <inkml:trace contextRef="#ctx0" brushRef="#br0" timeOffset="8897.12">4410 12540 728 0,'4'-3'360'0,"1"3"-131"0,2 2-43 16,-7 10-73-16,-3 6-22 16,-11 9-22-16,-6 4-12 15,5 6-13-15,5 0-6 16,17-5-7-16,8-3-2 15,10-6-2-15,5-3 0 16,-1-7-2-16,-2-4-1 16,-1-6-29-16,-4-4-53 0,-1-7-162 15,2-5-167 1</inkml:trace>
  <inkml:trace contextRef="#ctx0" brushRef="#br0" timeOffset="9064.63">4673 12634 716 0,'-1'0'393'15,"-3"1"-111"-15,1 2-67 0,2-3-93 16,0 0-35-16,-6 30-16 16,-3 38-12-16,13-15-23 15,-3 2-10-15,-1 2-12 16,1-1-3-16,2-11-4 16,4-9-17-16,5-14-130 15,1-10-177-15</inkml:trace>
  <inkml:trace contextRef="#ctx0" brushRef="#br0" timeOffset="9224.83">4983 12865 1227 0,'-3'-6'519'16,"-1"-4"-301"-16,-3 3-89 15,8 4-105-15,1 3-109 0</inkml:trace>
  <inkml:trace contextRef="#ctx0" brushRef="#br0" timeOffset="9809.04">5647 12629 670 0,'-1'-5'319'0,"0"0"-118"16,-2 0-99-16,1 0-25 15,-1 3-24-15,2 0-8 16,-1 2-18-16,1 0-3 15,-15 0-12-15,-45 3-7 16,20-3-3-16,-2 0 2 16,2-4 0-16,5 3-2 15,7 1-4-15,6 1-2 16,10 4-8-16,5 0 4 16,7 1 23-16,-1 0 17 0,0 7 25 31,0 3 5-31,0 5-5 0,-2 8-10 15,-3 1-13-15,-1 3-6 16,3-2-14-16,3-3-3 16,6-10-1-16,4-6 4 15,10-13 6-15,7-4 2 16,9-11-4-16,3-3-6 0,7 6-14 0,7 0-2 16,10 11 3-16,6 6 5 15,-7 11 27-15,-16 5 5 16,-24 10 10-16,-12 3 0 15,-21 5-9 1,-10 0-3-16,-17-3-5 16,-8-6-3-16,-5-11-3 15,-2-6-1-15,7-11-4 16,1-2-2-16,4-7-22 16,5 0-41-16,2-5-150 15,6 2-390-15</inkml:trace>
  <inkml:trace contextRef="#ctx0" brushRef="#br0" timeOffset="12096.76">6455 12627 696 0,'0'-7'361'15,"3"-5"-113"-15,-5 7-86 0,5 2-43 16,-3 6-57-16,-1-3-22 16,-1 1-32-16,0 29 4 0,1 49 3 31,6-21-4-31,0 14 3 16,-1 2-3-16,2-11-2 15,-6-9 2-15,4-21-1 16,1-13-1-16,-1-12-11 15,6-1-53-15,-5-11-165 16</inkml:trace>
  <inkml:trace contextRef="#ctx0" brushRef="#br0" timeOffset="12308.08">6221 12833 777 0,'8'-2'356'16,"20"0"-116"-16,9 0-6 16,23-2 15-16,10 0-22 15,7-4-65-15,-2 1-42 0,-15-1-64 16,-10 1-18-16,-19 4-104 16,-8 1 7-16</inkml:trace>
  <inkml:trace contextRef="#ctx0" brushRef="#br0" timeOffset="20889.36">7607 12634 431 0,'-20'-16'298'0,"-13"-10"3"16,18-1-107-16,11 3-34 15,24 0-69-15,14-3-22 16,21 3-13-16,9 2 4 0,1 11 10 16,-4 8-6-1,-17 12-21-15,-14 10-12 0,-29 9-13 16,-7 7-4-16,-35 8-5 16,-10 2 2-16,-1 3-5 15,0-3-3-15,30-9-2 16,15-4 1-16,22-10 2 15,13-3 4-15,12-5 4 16,2-4-1-16,-2-2-2 16,-6-5-3-16,-8-1-40 15,3-2-95-15</inkml:trace>
  <inkml:trace contextRef="#ctx0" brushRef="#br0" timeOffset="21045.62">8230 12725 1239 0,'0'-5'593'0,"2"-6"-223"15,-1 4-186-15,-1 3-54 16,3 3-71-16,1-1-15 16,-4 2-192-16</inkml:trace>
  <inkml:trace contextRef="#ctx0" brushRef="#br0" timeOffset="21658.12">8814 12366 490 0,'2'0'271'0,"1"0"-55"16,-5 1-40-16,1-1-78 16,0 0-31-16,0 0-40 15,-1 0-10-15,-21 0-6 16,-33 0-3-16,29 0-3 16,-2 0-5-16,2 3-4 15,2 4-4-15,6 6-4 16,7 3-2-16,4 2-1 0,3 3 2 15,1-1 13-15,-2 4 9 0,0-4 15 32,-1-1 4-32,2-3-5 15,2-6-4-15,5-5 2 0,4-3 4 16,8-2 2-16,7 3-2 16,12 0-8-16,7 2-6 0,20 5 1 15,-2-2 7-15,0 9 25 16,-3 1 15-1,-24-1 20-15,-5-1 15 16,-25-1 14-16,-11-2-2 16,-21-8-12-16,-8-3-18 15,-13-9-40-15,-2-3-15 0,6-1-100 16,3 4-101-16</inkml:trace>
  <inkml:trace contextRef="#ctx0" brushRef="#br0" timeOffset="22000.75">7564 13026 712 0,'-10'-2'373'0,"-11"1"-131"16,23 2-96-16,17 4-30 16,41 0-54-16,27 0 0 0,41-5 1 15,23 2 17 1,19 3 22-16,8 2-9 15,1-4-15-15,-17 0-23 16,-31-7-36-16,-25-6-8 0,-40 5-130 16,-19-2-91-16</inkml:trace>
  <inkml:trace contextRef="#ctx0" brushRef="#br0" timeOffset="24543.18">8108 13419 712 0,'-4'-16'342'15,"-4"-13"-134"1,19-1-84-16,12 6-33 0,22 3-27 16,8 7-15-1,0 15-19-15,-3 6-6 0,-25 16-12 0,-10 4-2 16,-19 14-5-16,-10 2 1 16,-17 5 0-16,-8-3 2 15,-6-10 3 1,1-8-2-16,17-14 4 15,11-4 3-15,22-6 50 0,12-4 26 16,23-3 24 0,5-7 7-16,10 3-30 15,0 3-20-15,-10 5-23 16,-5 3-11-16,-17 0-19 16,-4 1-38-16</inkml:trace>
  <inkml:trace contextRef="#ctx0" brushRef="#br0" timeOffset="25115.5">3296 14337 728 0,'26'0'284'0,"16"2"-186"15,21-2-65-15,6-2 2 16,3-1-7-16,-6-4-27 16</inkml:trace>
  <inkml:trace contextRef="#ctx0" brushRef="#br0" timeOffset="25271.97">3382 14560 968 0,'18'2'431'0,"12"2"-218"0,27-4-72 16,6-1-15-16,11 0-51 15,7-3 32-15</inkml:trace>
  <inkml:trace contextRef="#ctx0" brushRef="#br0" timeOffset="25851.79">4598 14585 335 0,'-24'-8'212'0,"-18"-15"-26"16,11-12-29-16,18-16-71 15,13-2-22-15,20-2 0 0,10 8 21 16,21 11 30-16,6 8 6 15,14 23 1-15,-8 5-20 16,-14 24-23-16,-14 15-10 16,-40 14-18-16,-17 7-6 15,-26 1-11-15,-4-5-4 16,8-20-10-16,7-6-3 16,17-19 8-16,7-8 2 15,10-4-3-15,3-4-3 0,10 3-15 16,6-1-5-16,14 5-7 15,11 3 0-15,8-1 43 16,16 8-129-16</inkml:trace>
  <inkml:trace contextRef="#ctx0" brushRef="#br0" timeOffset="26102.52">5369 14411 1092 0,'-32'-4'421'0,"-31"3"-301"16,-4 4-53-16,15 15-58 16,11 10-20-16,20 10-23 15,11 2-1-15,18-5 23 16,20 3 15-16,25-15 34 16,4-19 14-16,23-2 26 0,-5-16 27 15,-17-12 36-15,-5 7 11 16,-43-20-3-16,-12-1-28 15,-23-1-71-15,-12 2-31 16,-12 12-80-16,1 5-86 16</inkml:trace>
  <inkml:trace contextRef="#ctx0" brushRef="#br0" timeOffset="26510.2">6391 14300 737 0,'1'-6'413'16,"-1"1"-76"-16,0 9-172 0,2 32-136 15,-2 16-16-15,1 21-4 16,5 4 2-16,9 3 3 16,-8-12 1-16,1-13-76 15,-1-9-107-15</inkml:trace>
  <inkml:trace contextRef="#ctx0" brushRef="#br0" timeOffset="26713.24">6129 14558 1027 0,'17'-4'424'0,"40"-1"-210"15,18-3-44-15,25-5-26 16,7 3-15-16,-9 0-57 16,-8 3-29-16,-25 7-130 15,-12 7-31-15</inkml:trace>
  <inkml:trace contextRef="#ctx0" brushRef="#br0" timeOffset="27370.56">7693 14344 458 0,'22'-10'292'0,"18"-9"6"0,-20 8-48 15,-24 6-97-15,-14 5-31 16,-22 2-61-16,-6 4-33 16,-8 1-17-16,3 0-1 15,9-1-5-15,13-2-5 16,8 7-10-16,3 4-3 16,6 5-3-16,-1 8-2 0,3 1 3 15,4-1 0-15,3-1 6 16,0-3 3-16,3-6 6 15,0-4 2-15,3-10 5 16,3-5 1-16,13-8-2 16,4-2-4-16,17 1-5 15,9 5 0-15,11 9 7 16,7 9 6-16,-9 7 12 16,-2 5 2-16,-33 6 7 15,-16-4 6-15,-25 6 9 16,-19-3 2-16,-12-7-3 15,-8-6-2-15,1-15-10 16,-8-13-3-16,26-3-23 16,11-1-61-16</inkml:trace>
  <inkml:trace contextRef="#ctx0" brushRef="#br0" timeOffset="27852.08">3346 15987 798 0,'1'-1'366'15,"20"-6"-158"-15,17 0-77 16,23-1-81-16,15 4-16 15,4 4-12-15,-2 3-75 16</inkml:trace>
  <inkml:trace contextRef="#ctx0" brushRef="#br0" timeOffset="28005.83">3292 16137 1131 0,'15'-1'429'0,"34"-3"-270"16,16-2-70-16,21-1-17 16,5 3-8-16,-8 4-178 0</inkml:trace>
  <inkml:trace contextRef="#ctx0" brushRef="#br0" timeOffset="28576.6">4835 16157 520 0,'-28'7'242'0,"-38"6"-58"16,-3-7-15-16,9-18-13 15,13-8-10-15,23-27-62 16,15-11-45-16,24-15-39 16,18-3 0-16,24 14 26 15,17 14 12-15,14 30 9 16,-3 19-1-16,-15 34-22 16,-18 15-8-16,-36 23 0 15,-16 5-1-15,-33 4 5 16,-11-6-2-16,-17-10-6 0,-6-7 0 15,6-21 5-15,3-13 5 16,11-22 7-16,6-11 3 16,13-17-9-16,13 0-10 15,19-2 3-15,14 6 2 16,17 6 14-16,9 10 8 16,16 13-8-16,1 8-3 15,-1 16-13-15,-3 4 1 16,-12-1-179-16</inkml:trace>
  <inkml:trace contextRef="#ctx0" brushRef="#br0" timeOffset="29422.08">5716 15961 798 0,'9'-11'366'0,"11"-12"-168"0,-8 7-42 15,-12 7-69 1,-4 6-34-16,-14 7-40 0,-11 5-7 16,-11 2-4-16,-4 3 1 15,-5-2 2 1,8-4-1-16,5-2-4 0,-2-5-1 16,8-2-5-16,-1-1 1 15,9 2 0-15,7 0 4 16,8 2 7-16,5-2 3 15,3 0 5-15,-1 0 3 0,0 0-2 16,1 0 2 0,9 7-7-16,29 26-3 15,-34-12-1-15,-7-2 1 16,-5 1 2-16,2 3-1 16,4-5-3-16,1-3 0 0,14-3 0 15,3-3 1-15,4-4-1 16,2 3-1-16,3-4 0 15,-1 2-1-15,-2 1 0 16,-1-1 1-16,-8 2 22 16,-7-2 19-16,-6-1 26 15,-3 0 4-15,-3-4-11 16,0-1-17-16,2-2-9 16,2 1 2-16,0 0 1 15,-1-1-1-15,1 1-10 16,0 0-8-16,0 0-10 0,0 0-4 15,1 0-5 1,-1 0-2-16,1 1 1 0,0 0-1 16,0 0-1-16,0 0-1 15,0 0 0-15,0-2 0 16,0 1 0-16,0 0-1 16,0 0-2-16,5-1-1 15,18-4-2-15,35-2 0 16,-21 15 0-16,1 5 1 15,-7 5 0-15,-8 3-2 16,-23 3-1-16,-17 0 2 16,-32 3 8-16,-14-3 6 0,-8-14 9 15,-2-9 1-15,6-23 5 16,8-9-29-16,17-9-86 16,14 4-129-16</inkml:trace>
  <inkml:trace contextRef="#ctx0" brushRef="#br0" timeOffset="29907.12">6520 15859 819 0,'11'-1'369'16,"22"-9"-133"-1,18 2-98-15,42-3-24 0,6-4-3 16,9 0-30 0,-4 1-16-16,-23 1-31 15,-8 3-13-15,-18 1-12 0,-8-2-76 16,-26 2-185 0</inkml:trace>
  <inkml:trace contextRef="#ctx0" brushRef="#br0" timeOffset="30162.6">7003 15827 1135 0,'-1'3'75'16,"0"-1"-24"-16,1 9 43 15,0 8-22-15,3 21-38 16,2 6-5-16,-3 17 1 15,-1 10 7-15,-8 2 15 0,-4 5-1 16,-8-5 2-16,-5-8-7 16,-1-23 48-16,-3-14 30 15,-10-30 27-15,-1-19 3 16,-6-21-62-16,2 1-64 16</inkml:trace>
</inkml:ink>
</file>

<file path=ppt/ink/ink9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24T08:46:28.020"/>
    </inkml:context>
    <inkml:brush xml:id="br0">
      <inkml:brushProperty name="width" value="0.05292" units="cm"/>
      <inkml:brushProperty name="height" value="0.05292" units="cm"/>
      <inkml:brushProperty name="color" value="#FF0000"/>
    </inkml:brush>
  </inkml:definitions>
  <inkml:trace contextRef="#ctx0" brushRef="#br0">1989 6091 462 0,'-2'5'308'0,"2"7"29"16,2-3-52-16,8-9-47 15,7-4-18-15,7-17-44 16,5-9-20-16,-1-23-53 16,4-13-18-16,-4-17-28 15,-1-6-12-15,-11-2-2 16,-4 6 1-16,-11 10-7 15,-4 7-2-15,1 29-19 16,-1 10-7-16,-3 29-9 16,2 13-7-16,3 23-1 15,2 15-4-15,13 23 3 16,5 7 2-16,12 12 5 16,8-2 1-16,11-9-1 15,-1-13 1-15,3-28 2 16,-10-8 1-16,-16-20 7 15,-2-4 1-15,-16-9-31 0,-4-7-50 16,-5-6-176 0,-10-6-173-16</inkml:trace>
  <inkml:trace contextRef="#ctx0" brushRef="#br0" timeOffset="284.39">2183 5922 740 0,'0'0'443'0,"3"-1"4"16,12 1-271-16,16 5-121 15,7-1-19-15,7 1-22 16,-2 0-35-16</inkml:trace>
  <inkml:trace contextRef="#ctx0" brushRef="#br0" timeOffset="438.01">1911 5589 1540 0,'-6'-9'607'16,"-5"-3"-432"-16,10 4-83 16,16 12-81-16,12 8-54 15,20 7-274-15</inkml:trace>
  <inkml:trace contextRef="#ctx0" brushRef="#br0" timeOffset="813.79">2439 5656 1228 0,'1'-23'510'0,"8"-23"-297"15,16 1-60-15,12 13-55 16,5 11-34-16,3 21-36 16,0 9-8-16,2 19-5 15,-3 6 0-15,-6 8-2 16,-5 0-1-16,-3 5-1 16,-2-1-2-16,-2-1 1 15,1-5-1-15,-7-12 3 0,3-9 1 16,-15-18 12-16,-4-8 9 15,-9-14 2-15,-16-5-1 16,-7 9-18-16,-8 4-14 16,-3 25-10-16,0 18-6 15,-3 22 3-15,3 4 4 16,8 1 3-16,10-7 3 16,19-14-54-16,7-6-87 15,13-12-230-15</inkml:trace>
  <inkml:trace contextRef="#ctx0" brushRef="#br0" timeOffset="1128.5">2704 5595 892 0,'15'-15'448'0,"19"-20"-143"16,15 3-75-16,18 9-102 15,2 9-37-15,5 23-43 16,-6 10-8-16,-14 20-8 15,-8 6-1-15,-8 16-9 16,-10 6-2-16,-6 6-4 16,2-2-3-16,3-10-2 15,3-9 0-15,0-17 1 16,-3-10 2-16,-11-14 6 16,-8-2 9-16,-18-13-6 0,-16-6-13 15,-15-9-19-15,-3-1-15 16,0 3-3-16,5 7 5 15,10 11-12-15,3 5 17 16,11 8-94-16,9 3-60 16,8-2-231-16</inkml:trace>
  <inkml:trace contextRef="#ctx0" brushRef="#br0" timeOffset="1377.1">3311 5945 719 0,'21'-7'423'15,"14"-4"-68"-15,-3 11-151 16,-4 1-34-16,-4 14-64 15,-7 2-16-15,-8 3-34 16,2 2-8-16,-9-5-20 16,3-2-6-16,0-5-7 15,-5-5 0-15,10-10 0 16,-3-4-2-16,6-13-3 16,4-3-4-16,3 1-5 15,7 0-1-15,3 17 5 16,3 7 3-16,-3 16 3 15,-2 9 4-15,-12 6 1 16,-6 4-1-16,-4-4 2 16,-5-4 47-16</inkml:trace>
  <inkml:trace contextRef="#ctx0" brushRef="#br0" timeOffset="1929.95">4305 5617 901 0,'4'-27'368'0,"14"-30"-198"16,17-1-27-16,14 4-14 15,8 4-9-15,-1 19-36 16,1 11-23-16,-3 29-29 16,-3 15-3-16,-4 28-6 15,-7 12-3-15,-6 15-1 16,-7 4 0-16,-9 10-2 0,-5-2 0 16,-1-9-1-16,-1-12 1 15,2-28 1-15,-1-12 0 16,-2-22 11-16,-5-8 6 15,-10-17 13-15,-11-11 3 16,-17-13-14-16,-6 0-11 16,-5 6-29-16,2 11-16 15,6 25-12-15,5 13-4 0,10 15 7 16,3 1 9-16,16 0-134 16,6-1-96-16</inkml:trace>
  <inkml:trace contextRef="#ctx0" brushRef="#br0" timeOffset="2175.67">5068 5823 1140 0,'0'-3'506'0,"-1"-1"-261"15,1 4-93-15,0 0-101 16,0 1-29-16,4 27-22 15,12 31 0-15,0-31 4 16,4-7 2-16,7-4 4 0,-1-7 4 16,-5-10 5-16,0 0 4 15,-8-10-3-15,0-3 6 16,-3-4-99-16,-4-11-123 16</inkml:trace>
  <inkml:trace contextRef="#ctx0" brushRef="#br0" timeOffset="2261.67">5230 5657 752 0,'-6'-13'498'0,"-4"-8"-41"16,3 6-204-16,4 4-68 16,5 10-152-16,4 2-64 0</inkml:trace>
  <inkml:trace contextRef="#ctx0" brushRef="#br0" timeOffset="2563.71">5677 5887 775 0,'-10'-11'479'16,"-10"-10"-53"-16,-8 5-172 15,-3 2-54-15,-3 11-101 16,-2 8-37-16,8 13-54 15,5 7-11-15,11 9-6 0,6-1 2 16,9-4 3-16,4-2 3 16,8-9 5-16,2-6 5 15,-2-3 14-15,-1-8 10 16,-7-1 10-16,-6 0-1 16,-1-3 9-16,0 1-80 15</inkml:trace>
  <inkml:trace contextRef="#ctx0" brushRef="#br0" timeOffset="2863.32">5694 5840 1458 0,'10'0'580'0,"7"9"-387"16,-1 0-71-16,-4 9-68 15,-3 6-17-15,-6-3-16 16,0 1-3-16,-3-6-4 15,-2-5 1-15,2-11-1 16,3-2-1-16,1-14-6 16,6-4-5-16,6-8-6 15,1-1-2-15,11 7 0 16,-3 6 1-16,-5 14 1 16,0 7 0-16,-9 17 4 15,-4 4 9-15,-3 6 19 16,-3 0 4-16,-2-3 2 15,2-1-6-15,2-9-15 0,2-4-16 16,6-5-141-16</inkml:trace>
  <inkml:trace contextRef="#ctx0" brushRef="#br0" timeOffset="3039.58">6308 5801 1847 0,'-1'0'718'0,"-1"0"-519"16,6 0-87-16,-4 0-78 15,0 0-22-15,0 0-45 16,0 0-89-16</inkml:trace>
  <inkml:trace contextRef="#ctx0" brushRef="#br0" timeOffset="3163.08">6361 5982 1331 0,'0'0'744'0,"0"-1"-152"15,0-4-225-15,0 4-237 16,0 0-58-16,0 0-172 16</inkml:trace>
  <inkml:trace contextRef="#ctx0" brushRef="#br0" timeOffset="3737.13">1995 6406 770 0,'-68'17'369'0,"-58"5"-85"0,72 2-276 16,49-5-37-16,94-7 1 15,60-3 1-15,114-5 84 16,59-4 67-16,84 0 37 16,69 0 27-16,64 9-33 15,5 2-37-15,7 5-35 16,-60-1-22-16,-93-6-15 15,-49-1-16-15,-105-8 12 16,-53 2-58-16</inkml:trace>
  <inkml:trace contextRef="#ctx0" brushRef="#br0" timeOffset="4311.58">7485 5387 613 0,'-15'-7'375'16,"-14"-3"-46"-16,-7 24-154 15,-12 14-43-15,-11 28-77 16,4 17-20-16,7 19-35 16,18 6-2-16,36 0-1 15,16-7 2-15,30-24 0 0,10-16 1 16,6-27 0-16,-3-14 3 16,-4-17-131-16,-9-7-240 15</inkml:trace>
  <inkml:trace contextRef="#ctx0" brushRef="#br0" timeOffset="4451.81">7638 5639 986 0,'-3'-5'494'16,"-5"-6"-199"-16,5 12-116 15,6 15-135-15,0 8-37 0,4 12-7 16,3 2 0-16,2 3 3 16,-1 0 1-16,3-7-93 15,-1-4-79-15,1-16-173 16</inkml:trace>
  <inkml:trace contextRef="#ctx0" brushRef="#br0" timeOffset="4629.15">7812 5772 369 0,'7'-9'279'0,"2"-9"82"15,-2 4-52-15,-15 8-77 16,-5 6-46-16,-12 7-100 16,-1 3-24-16,0 4-23 15,3 0-11-15,15-1-15 16,8 1-12-16,16 1-7 15,13 0-2-15,8-3 3 16,3-2 19-16,2-8-118 0,-4-2-89 16,6-11-292-16</inkml:trace>
  <inkml:trace contextRef="#ctx0" brushRef="#br0" timeOffset="4879.17">8240 5744 680 0,'8'0'396'15,"8"1"-80"-15,-7 3-59 16,-14 9-88-16,-9 2-37 15,-13 3-30-15,-5 0-19 0,-6-2-35 16,0-8-13-16,1-10-10 16,4-4-1-16,4-10-11 15,2 0-13-15,11-4-24 16,5 2-14-16,12 5-28 16,10 3 6-16,12 12 12 15,4 7 13-15,5 11 41 16,1 5 9-16,0 8 18 15,0 3 4-15,-1-4-7 16,-2-2-1-16,-10-13-53 16,-4-6 195-16</inkml:trace>
  <inkml:trace contextRef="#ctx0" brushRef="#br0" timeOffset="5195.65">7378 5477 1027 0,'2'-2'441'0,"6"3"-248"16,-2 8-98-16,-5 11-84 16,5 5-10-16,-3 8-20 15,3-1-72-15</inkml:trace>
  <inkml:trace contextRef="#ctx0" brushRef="#br0" timeOffset="5333.35">7474 5478 1083 0,'-3'5'460'15,"-5"7"-213"-15,7 9-205 16,1 9-26-16,10 7-105 15</inkml:trace>
  <inkml:trace contextRef="#ctx0" brushRef="#br0" timeOffset="5721.66">8371 5711 1186 0,'7'12'448'0,"0"12"-351"0,5 7-21 15,0 14-49-15,-6 0-8 16,0 1 24-16,-3-1-91 15</inkml:trace>
  <inkml:trace contextRef="#ctx0" brushRef="#br0" timeOffset="5932.68">8526 5795 933 0,'-4'-3'489'15,"-5"-2"-120"-15,-7 5-141 0,-6 8-124 16,1 6-37-16,12-2-41 31,4-6-12-31,2 1-10 0,-4 21-3 0,8-2-2 16,10-4-1-16,12-13 2 15,3 0 0-15,6-4 0 16,-3 0-22-16,1 0-126 16,-6-5-88-16</inkml:trace>
  <inkml:trace contextRef="#ctx0" brushRef="#br0" timeOffset="6167.41">8684 5862 617 0,'0'-9'426'0,"2"-8"22"16,0 2-73-16,2 8-155 16,3 6-66-16,-3 5-94 15,3 9-28-15,-3 2-15 16,-2 1-2-16,0 0-5 16,-1-9 0-16,5-2 5 0,1-6-1 15,8-15-1-15,2-2-1 16,3-6-7-16,3-1-1 15,-3 9-4-15,-5 4-2 16,3 14-6-16,-7 9-2 16,-7 15 0-16,5 10 0 15,-6 9 5-15,0-1 2 16,4-4-70-16,-5-9-83 16</inkml:trace>
  <inkml:trace contextRef="#ctx0" brushRef="#br0" timeOffset="6331.99">8846 5498 1576 0,'-3'-2'601'0,"-1"9"-445"15,6 3-85-15,1 14-66 16,4 5-44-16</inkml:trace>
  <inkml:trace contextRef="#ctx0" brushRef="#br0" timeOffset="6622.76">9166 5440 1043 0,'-2'0'496'0,"-1"0"-229"15,1 5-103-15,1-5-116 16,1 7-36-16,-2 21-9 15,1 27 0-15,-1-24-1 16,1-4-22-16,0-1-194 16</inkml:trace>
  <inkml:trace contextRef="#ctx0" brushRef="#br0" timeOffset="6750.22">9215 5551 1033 0,'3'5'429'0,"0"6"-249"16,7 10-104-16,4 1-101 16,2 2-403-16</inkml:trace>
  <inkml:trace contextRef="#ctx0" brushRef="#br0" timeOffset="6997.28">9415 5444 1122 0,'18'17'532'0,"14"13"-210"0,9 19-126 16,0 12-29-16,-3 17-64 15,-9 7-24-15,-29 6-56 16,-18-1-4-16,-31-14-2 15,-6-12 0-15,8-24 14 16,4-17-50-16,21-16-134 16</inkml:trace>
</inkml:ink>
</file>

<file path=ppt/ink/ink9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24T09:01:32.333"/>
    </inkml:context>
    <inkml:brush xml:id="br0">
      <inkml:brushProperty name="width" value="0.05292" units="cm"/>
      <inkml:brushProperty name="height" value="0.05292" units="cm"/>
      <inkml:brushProperty name="color" value="#FF0000"/>
    </inkml:brush>
  </inkml:definitions>
  <inkml:trace contextRef="#ctx0" brushRef="#br0">15820 11420 806 0,'-3'1'369'15,"-6"1"-152"-15,3 24-88 16,-3 16-21-16,4 38-18 16,2 25-17-16,8 27-34 15,3 9-21-15,4 2-10 16,1-13 0-16,0-29 0 16,1-16-24-16,0-29-100 15,-3-9-83-15</inkml:trace>
  <inkml:trace contextRef="#ctx0" brushRef="#br0" timeOffset="240.97">15645 12275 857 0,'-3'-4'412'0,"3"2"-225"15,4 5-60-15,-4-3-53 16,2 4-27-16,13 22 31 15,41 31 1-15,-24-32-23 16,4-3-6-16,2-14 15 16,3-8-1-16,3-15-5 15,1-7-3-15,-4-8-23 16,-7-3 8-16,-15 2-159 16,-2 4-446-16</inkml:trace>
  <inkml:trace contextRef="#ctx0" brushRef="#br0" timeOffset="792.05">15289 10288 735 0,'-5'-4'398'0,"-2"-2"-96"0,-1 12-78 15,3 17-91-15,1 11-28 16,0 18-27-16,-12-6-11 16,11 30-24-16,1 4-13 15,4 3-13-15,9 10-5 16,-7-33 1-16,4-10-17 15,-4-24-105-15,2-8-105 16</inkml:trace>
  <inkml:trace contextRef="#ctx0" brushRef="#br0" timeOffset="957.93">15209 10305 838 0,'7'-12'366'0,"15"-4"-185"16,7 2-92-16,18 7-66 16,12 5-11-16,13-1-7 15,4 1-34-15</inkml:trace>
  <inkml:trace contextRef="#ctx0" brushRef="#br0" timeOffset="1197.93">15211 10642 756 0,'6'1'349'16,"9"2"-135"-16,8-3-58 15,17-8-40-15,4 1-32 16,10-3-42-16,2 1-16 0,-2 3-93 16,-3 2-198-16</inkml:trace>
  <inkml:trace contextRef="#ctx0" brushRef="#br0" timeOffset="1630.97">15561 10840 1068 0,'-2'-1'451'0,"8"4"-256"16,7 1-62-16,5 8-78 15,3 0-8-15,2 9-18 16,0 1-7-16,1 3-14 16,3 3-52-16,-7-8-192 15,0-1-168-15</inkml:trace>
  <inkml:trace contextRef="#ctx0" brushRef="#br0" timeOffset="1798.86">15750 10819 1090 0,'-16'9'488'0,"-25"14"-236"16,-3 1-70-16,2 6-99 0,-2-1-32 15,6 1-34-15,8 0-60 16,8-7-228-16</inkml:trace>
  <inkml:trace contextRef="#ctx0" brushRef="#br0" timeOffset="3352.29">16086 10367 686 0,'-16'12'341'16,"-23"23"-113"-16,-3 12-57 15,-1 19-75-15,6 10-31 16,21 6-44-16,13-3-10 16,28-11-11-16,11-12-3 15,17-17 3-15,4-10 3 16,-4-11-89-16,-3-4-116 0</inkml:trace>
  <inkml:trace contextRef="#ctx0" brushRef="#br0" timeOffset="4121.95">16179 10567 711 0,'0'-1'351'0,"1"1"-128"16,6 3-51-16,8 8-73 16,8 5-27-16,15 9-30 15,6 4-14-15,10 6-15 16,0-3-2-16,-14-1-71 16,-1 1-87-16</inkml:trace>
  <inkml:trace contextRef="#ctx0" brushRef="#br0" timeOffset="4332.07">16464 10561 887 0,'-12'6'403'0,"-18"8"-188"0,2 7-62 15,2 4-71-15,-3 2-24 16,5 1-29-16,-1-1-10 16,6-9-20-16,4 2-50 15,4-7-200-15</inkml:trace>
  <inkml:trace contextRef="#ctx0" brushRef="#br0" timeOffset="4598.65">16474 10377 869 0,'9'-7'407'0,"13"-6"-167"16,9 9-88-16,9 14-90 15,5 11-19-15,0 24-19 16,-9 10-6-16,-15 27 0 16,-11 9 1-16,-15 8 1 15,-8-3-1-15,-7-25-3 16,4-6-17-16,4-26-195 16</inkml:trace>
  <inkml:trace contextRef="#ctx0" brushRef="#br0" timeOffset="4971.26">16921 10557 839 0,'0'0'386'0,"10"1"-159"16,8-1-92-16,16 2-88 16,11 2-12-16,5-1-20 15,2 3-5-15,-5-1-62 16,-7-5-97-16</inkml:trace>
  <inkml:trace contextRef="#ctx0" brushRef="#br0" timeOffset="5154.91">16944 10786 588 0,'9'3'356'0,"7"-2"8"0,16-4-247 15,6-1-20-15,11-4-55 16,4 2 2-16,3 5-343 15</inkml:trace>
  <inkml:trace contextRef="#ctx0" brushRef="#br0" timeOffset="5882.95">17784 10369 453 0,'4'0'260'0,"2"1"-12"16,-6 1-13-16,-1-2-39 15,-1 0-34-15,-13 4-72 16,-40 13-24-16,23-16-37 16,2-2-8-16,-1-4-10 15,1 0-4-15,9 0-6 16,-1 5-1-16,6 4-8 16,4 5-2-16,2 5 2 15,-2 3 0-15,4 5 2 16,-2 1 1-16,0-1 1 15,4-1 0-15,6-1 1 16,0-6 0-16,7-1 0 16,0-9 1-16,1-12 2 15,8 0 0-15,2-8-1 0,10 2-1 16,9 4 2-16,2 4 0 16,12 8 1-16,-5 9 2 15,-5 12 2-15,-6 5 4 16,-22 11 28-16,-9 3 19 15,-20 5 31-15,-9 1 7 16,-14-4-17-16,-7-8-15 16,-3-11-24-16,0-11-7 0,1-18-9 15,4-6-7-15,6-13-13 16,6-1-5-16,15 1-39 16,8 2-38-16,12 7-98 15,7 2-106-15</inkml:trace>
  <inkml:trace contextRef="#ctx0" brushRef="#br0" timeOffset="6865.01">20388 14392 666 0,'11'-7'278'16,"12"-17"-127"-16,10-11 0 0,16-36 28 15,10-15-18-15,33-27-47 16,16-12-29-16,20-11-44 16,-2 1-13-16,0 7-16 15,-12 10-3-15,-30 29-3 16,-10 19-34-16,-43 29-139 16,-13 18-179-16</inkml:trace>
  <inkml:trace contextRef="#ctx0" brushRef="#br0" timeOffset="7243.92">20543 13938 550 0,'-3'6'287'16,"-10"11"-18"-16,-6 13-146 0,-6 19-44 15,-6 9 4-15,-3 12-26 16,1-1-22-16,2-7-24 15,5-12 11-15,18-18 27 16,8-9 17-16,17-17 36 16,14-2 1-16,7-11 0 15,9-3-16-15,16 0-30 16,1-8-16-16,15-5-25 16,1-3-66-16,-1-9-477 15</inkml:trace>
  <inkml:trace contextRef="#ctx0" brushRef="#br0" timeOffset="14813.82">18741 12649 409 0,'-3'-8'298'0,"-4"-6"63"0,-2 2-92 15,-5 2-67-15,-1 7-20 16,-2 1-54-16,1 4-27 16,-2 10-53-16,2 1-27 15,3 10-27-15,3 2-6 16,10 0-4-16,1 4 2 15,12-3 1-15,4-3 1 16,10-6 3-16,0-8 2 0,7-12 6 16,3-6 1-16,-4-8 10 15,-2-5 6-15,-13-6 20 16,-8 0 19-16,-12 1 42 16,-8 1 18-16,-8 11 6 15,-7 1-13-15,-5 8-39 16,-3 5-20-16,3 1-29 15,3 2-10-15,5 7-19 16,3 4-9-16,10 5-6 16,3 4 0-16,7 3 5 15,8-1 4-15,6-3 7 16,0-3 0-16,4-5 0 16,3-2 1-16,5-7 2 15,0-6 3-15,4-8 5 16,-1-5 4-16,-4-6 5 0,-3-5 3 15,-18-5 9-15,-3-2 3 16,-13 3 14-16,-8 6 0 16,-10 6-3-16,-5 6 1 15,-2 7-10-15,1 2-7 16,7 10-16-16,5 8-8 16,6 9-16-16,4 6-1 0,10 5 1 15,0-4 0-15,13-4 4 16,5-3 2-16,7-7 5 15,4-3 0-15,6-8 4 16,3-3 1-16,-3-9 1 16,-1-5 3-16,-9-9 5 15,-4-4 5-15,-12-6 10 16,-7-5 2-16,-11 5 4 16,-7 4-2-16,-13 4 6 15,1 8 2-15,-4 11-8 16,5 3-5-16,7 11-22 15,4 2-10-15,7 3-8 16,3 5 0-16,9 1 3 16,2 2 2-16,12-6 4 15,3-4 2-15,5-8 6 16,5-4 4-16,-2-7 5 16,-2-7 4-16,-6-6 4 15,-4-3 2-15,-12-1 4 16,-4 1 2-16,-12 4-2 0,-5 3-4 15,-7 5-9-15,0 6-6 16,0 6 13-16,7 1-72 16,7 9-199-16</inkml:trace>
  <inkml:trace contextRef="#ctx0" brushRef="#br0" timeOffset="15566.78">17638 13014 809 0,'-10'3'353'0,"-17"5"-141"0,-3 9-64 16,-3 16-53-16,-2 7-21 15,11 17-62-15,10 5-10 16,14-1-9-16,13-5 0 15,14-12 3-15,2-10 0 16,5-16 16-16,-3-4-57 16,-2-9-272-16</inkml:trace>
  <inkml:trace contextRef="#ctx0" brushRef="#br0" timeOffset="15826.23">17794 13098 1016 0,'-4'0'440'15,"-5"-4"-239"-15,1 9-114 16,-5 4-26-16,1 4-44 16,2 8-10-16,3 3-10 15,5-3-5-15,8 3-3 16,3-5 1-16,6-3 3 15,4-3 2-15,4-8 4 16,0-3 1-16,2-5-43 16,-1-5-46-16,-5-3-189 0,-2-3-168 15</inkml:trace>
  <inkml:trace contextRef="#ctx0" brushRef="#br0" timeOffset="15992.28">17901 13095 460 0,'-2'-2'316'0,"-4"2"9"15,4 6-155-15,0-6-43 16,2 2-39-16,0 25 6 0,0 36-21 16,0-21 0-16,-2-1-13 15,2 1-19-15,0-9-18 16,5-2-9-16,-2-15-115 16,3-3-163-16</inkml:trace>
  <inkml:trace contextRef="#ctx0" brushRef="#br0" timeOffset="16192.63">18061 13311 942 0,'0'5'422'0,"5"8"-179"15,-5 4-77-15,-4 2-35 16,0 2-38-16,-6 1-45 0,7 0-23 16,-4-7-182-16</inkml:trace>
  <inkml:trace contextRef="#ctx0" brushRef="#br0" timeOffset="16653.87">18349 13038 579 0,'0'0'350'0,"-1"-4"-36"15,-6 4-82-15,6 0-103 16,-5-1-48-16,-22 0-52 15,-32 0-9-15,32 4-12 16,1-3-7-16,9 6-9 16,3-1-6-16,7 0-7 15,1 8 2-15,1-8 4 16,0-1 3-16,4 4 7 16,2 1 3-16,0 3 2 15,0 5 3-15,0 1 11 16,-3-2 0-16,3 0-3 15,5-4-2-15,4-9-9 0,6-4 0 16,8-5 0-16,3-2-1 16,5 2-1-16,3 6 2 15,-2 3 21-15,-2 8 9 16,-8 8 24-16,-11-1 15 16,-14 7 4-16,-7 1-3 15,-17-2-17-15,-1 0-15 16,-4-9-29-16,0-6-40 0,6-9-172 15</inkml:trace>
  <inkml:trace contextRef="#ctx0" brushRef="#br0" timeOffset="16920">18371 12912 1233 0,'10'4'486'0,"15"9"-326"15,5 5-44-15,4 16-38 16,-1 9-21-16,-11 18-30 16,-11 7-5-16,-10 7-2 15,-5 1-1-15,-12-12 2 0,-1-9 2 16,-9-16-2-16,3-6 12 15,0-13-118-15,2-6-95 16</inkml:trace>
  <inkml:trace contextRef="#ctx0" brushRef="#br0" timeOffset="18477.96">21693 16614 266 0,'2'-1'167'0,"1"-5"21"0,-1 1 6 16,-5-5 26-16,-1-3 6 16,-6 6-11-16,-3-3-2 15,-7 4-40-15,-1 4-30 16,-3 1-49-16,2 7-29 15,0 6-33-15,5 6-10 16,3 5-19-16,6 2-3 16,10 3-8-16,2-2 0 15,13-2 2-15,6-4 1 16,6-14 2-16,8-3 1 0,4-13 6 16,0-6 2-16,-5-12 11 15,-9-5 3-15,-10-4 9 16,-6 2 20-16,-11 6 38 15,-5 7 16-15,-17 7 21 16,-8 6-10-16,-10 7-32 16,-3 2-16-16,3 8-35 15,4 0-14-15,7 8-17 16,3 4-6-16,11 6-3 16,3 5-1-16,14 5-2 15,7-4-2-15,12-4-1 16,9-3 1-16,8-11 2 15,4-2 4-15,-1-12 4 16,-5-2 4-16,-7-12 6 16,-6-7 3-16,-10-7 5 15,-5-5 4-15,-11 2 4 0,-8 1 0 16,-12 9 1-16,-3 7-4 16,-10 8 1-16,-1 6-4 15,5 10-5-15,2 0-2 16,8 4-12-16,6 5-2 15,7 2-1-15,3 1-1 16,12 2-2-16,3-6 0 16,8-6-1-16,6-1 1 0,4-10 2 15,1-2 1-15,2-11 4 16,-3-7 2-16,-7-6 4 16,-7-2 5-16,-11 5 7 15,-5 4 4-15,-14 9-13 16,-6 3 25-16,-6 6 2 15,0 3-1-15,5 0 10 16,6-3-28-16,8 0-13 16,7 3-5-16,3-3-5 15,3 3-4-15,-3-3-20 16,0 0-34-16,0 0-147 16</inkml:trace>
  <inkml:trace contextRef="#ctx0" brushRef="#br0" timeOffset="19099.75">22212 16981 841 0,'-19'8'406'0,"-11"14"-118"0,-8 17-163 15,2 21-27-15,13 18-40 16,5-1-24-16,15 1-29 16,6-13-2-16,9-15-20 15,7-7-38-15,11-18-126 16,6-5-122-16</inkml:trace>
  <inkml:trace contextRef="#ctx0" brushRef="#br0" timeOffset="19463.95">22479 17202 731 0,'-6'-6'398'0,"-15"-9"-68"0,0 7-87 16,4 16-90-16,-9 3-49 16,1 13-68-16,1 6-22 15,-3 4-17-15,11 4-5 16,9-2-7-16,8-2-1 16,20-9 2-16,6-4 3 15,10-9 4-15,-2-8 6 0,-8-9 8 16,-6-10 9-16,-9-6 9 15,-10-2 30-15,-9-1 22 16,-10 1 1-16,-12 6-6 16,-6 4-35-16,-3 13-25 15,5 7-75-15,4 7-278 16</inkml:trace>
  <inkml:trace contextRef="#ctx0" brushRef="#br0" timeOffset="19660">22568 17391 903 0,'3'2'466'0,"4"1"-99"16,-1 6-90-16,-6 6-92 15,-6 2-43-15,-5 7-80 0,-4 6-26 16,-3 0-47-16,3 0-77 15,3-8-439-15</inkml:trace>
  <inkml:trace contextRef="#ctx0" brushRef="#br0" timeOffset="19983.84">22749 17158 977 0,'-9'-1'440'0,"-11"2"-213"16,0 8-91-16,4 12-86 16,3 6-29-16,10 5-24 15,4 5-4-15,11-5 0 16,3-5 2-16,9-5 0 15,6-11 4-15,2-11 7 16,-2-6 13-16,-7-12 48 16,-3-5 13-16,-17-1 22 15,0-5-3-15,-16 1-45 16,-15 6-19-16,-13 7-78 0,-7 8-70 16</inkml:trace>
  <inkml:trace contextRef="#ctx0" brushRef="#br0" timeOffset="20287.76">22887 16985 649 0,'8'0'396'0,"6"0"-19"15,2 4-98-15,13 11-90 16,1 5-47-16,10 28-52 16,-2 12-18-16,-18 21 4 15,-13 8 3-15,-28 0-9 16,-11-5-2-16,-10-9-36 15,-5-6-1-15,11-20-189 16</inkml:trace>
  <inkml:trace contextRef="#ctx0" brushRef="#br0" timeOffset="41423.82">20038 12067 1010 0,'1'4'398'0,"-1"11"-243"16,2 9-50-16,0 25-47 15,-1 14 0-15,4 16-30 16,-3 1-11-16,-2-3 0 15,-1-8-1-15,-1-15-50 16,0-4-91-16</inkml:trace>
  <inkml:trace contextRef="#ctx0" brushRef="#br0" timeOffset="41606.51">19984 12125 864 0,'5'-11'417'16,"13"-5"-140"-16,6-5-117 16,17 4-93-16,12 9-23 15,14 0-31-15,11 9-7 16,-1 3-44-16,-10-4-104 16</inkml:trace>
  <inkml:trace contextRef="#ctx0" brushRef="#br0" timeOffset="41806.39">20056 12411 963 0,'3'-4'433'15,"9"-2"-195"-15,15-2-133 16,15 0-5-16,15 3-46 15,3 0-18-15,-3 5-14 16,-9 0-41-16,-9 6-308 16</inkml:trace>
  <inkml:trace contextRef="#ctx0" brushRef="#br0" timeOffset="42011.5">20207 12572 816 0,'8'5'360'15,"15"5"-136"-15,8 3-101 16,14 9-36-16,2 0-14 16,-8 6-37-16,-4 1-8 15,-12-2-113-15,-3-8-129 0</inkml:trace>
  <inkml:trace contextRef="#ctx0" brushRef="#br0" timeOffset="42164.75">20494 12550 1052 0,'-13'9'461'0,"-13"12"-230"15,-4 6-87-15,-3 11-73 16,-1-1-28-16,1-2-32 15,5-2-20-15,6-12-234 16</inkml:trace>
  <inkml:trace contextRef="#ctx0" brushRef="#br0" timeOffset="42444.28">20720 12207 1255 0,'-14'4'481'0,"-20"9"-343"16,4 3-45-16,7 15-57 15,1 6-12-15,14 10-26 16,5 7-6-16,6-2 2 15,11 3 1-15,6-13 5 16,3-3-25-16,6-7-167 16,1-12-230-16</inkml:trace>
  <inkml:trace contextRef="#ctx0" brushRef="#br0" timeOffset="42614.96">20776 12352 1154 0,'0'1'477'0,"6"5"-264"16,5 1-91-16,22 12-77 15,4 4-4-15,2 4-24 16,2 7-6-16,-10-1 27 0,-11-2-99 16,1 5-163-16</inkml:trace>
  <inkml:trace contextRef="#ctx0" brushRef="#br0" timeOffset="42793.9">21024 12370 1243 0,'-3'0'516'0,"-8"4"-318"16,-3 5-64-16,3 11-68 15,-10 3-26-15,-9 3-20 16,1 5-7-16,-9 0-36 15,1 1-66-15,14-3-293 16</inkml:trace>
  <inkml:trace contextRef="#ctx0" brushRef="#br0" timeOffset="43014">21006 12173 1395 0,'4'-2'536'0,"20"5"-382"0,6 11-62 15,8 20-45-15,6 12-13 16,-11 11-11-16,-10 7-3 16,-18 0-6-16,-10-3 10 15,-10-2-137-15,0-5-89 16</inkml:trace>
  <inkml:trace contextRef="#ctx0" brushRef="#br0" timeOffset="43298.9">21404 12381 1201 0,'5'-1'501'0,"2"-5"-282"15,17 6-75-15,10-4-80 16,1 0-18-16,10 3-35 15,-7-2-4-15,-5 4-54 16,-8 2-77-16</inkml:trace>
  <inkml:trace contextRef="#ctx0" brushRef="#br0" timeOffset="43477.93">21441 12532 1328 0,'7'2'506'0,"8"-2"-375"16,12 5-46-16,5-8-33 15,5 3-23-15,3 0-91 16,-2-7-280-16</inkml:trace>
  <inkml:trace contextRef="#ctx0" brushRef="#br0" timeOffset="43837.01">21884 12486 1166 0,'2'0'486'0,"8"-3"-256"15,7 4-83-15,14 1-70 16,7-5-12-16,15 3-44 16,0-3-7-16,-2 2-103 15,-6 1-410-15</inkml:trace>
  <inkml:trace contextRef="#ctx0" brushRef="#br0" timeOffset="47575.28">22657 11908 407 0,'-2'3'292'16,"-2"2"14"-16,-8 0-147 15,1 0-32-15,-11 1-63 16,-2 3-15-16,-6-4-20 16,-2-3-7-16,6 1-14 15,3-1-6-15,7 3-7 16,1-4 0-16,11 3 1 16,1-3 2-16,-1-4 2 15,4 3-7-15,-1 0 9 16,0 0 6-16,1 3 7 15,0 16 8-15,2 39-7 16,2-32-5-16,-4-9-5 16,1 2-1-16,1-16-1 15,6 0 3-15,4-8 1 0,6-4 0 16,8 0-6-16,0-4-6 16,10 14 9-16,-3 4 3 15,-3 6 23-15,-3 11 18 16,-18 2 24-16,-9 6 10 15,-18 4-5-15,-8-4-10 16,-9-14-23-16,-3-5-9 0,4-15-75 16,4-6-62-1,15 1-298-15</inkml:trace>
  <inkml:trace contextRef="#ctx0" brushRef="#br0" timeOffset="47842.08">22339 12366 916 0,'3'2'393'0,"9"0"-174"15,3 2-66-15,18 2-31 16,9-4-16-16,14-2-49 16,7 1-25-16,-1-4-19 0,-3-3 12 15,-7 0-140-15,-8-2-130 16</inkml:trace>
  <inkml:trace contextRef="#ctx0" brushRef="#br0" timeOffset="48259.78">22403 12644 889 0,'-2'-18'374'0,"15"-11"-189"15,1 1-45-15,13 7-46 16,8 9-14-16,-3 11-42 16,6 8-19-16,-10 15-5 15,-8 11 5-15,-22 14 5 16,-16 0 2-16,-10 9-4 16,-9-7-4-16,0-11-13 15,6-4-15-15,-3-21-53 16,7-8-33-16,4-12-36 15,1-9 9-15,22-5 49 0,4-5 52 16,18 5 75-16,9 0 24 16,-1 7 20-16,3 4-9 15,2 7-19-15,-6 4-14 16,2 9-15-16,-3 7-11 16,-10 4-13-16,1 2 3 15,-4 0-107-15,0-6-133 16</inkml:trace>
  <inkml:trace contextRef="#ctx0" brushRef="#br0" timeOffset="48529.78">22931 12237 733 0,'3'-2'419'16,"8"4"-11"-16,7 8-266 16,5 5-22-16,8 13-45 15,2 2-16-15,-1 5-36 16,-9 3-6-16,-5-2-54 15,-3-5-86-15</inkml:trace>
  <inkml:trace contextRef="#ctx0" brushRef="#br0" timeOffset="48739.74">23123 12283 1109 0,'-10'4'524'16,"-11"3"-214"-16,4 6-167 16,-1 0-39-16,-2 3-60 15,-3 0-20-15,-1 7-14 16,-2 2-4-16,4-2-84 16,4 0-96-16</inkml:trace>
  <inkml:trace contextRef="#ctx0" brushRef="#br0" timeOffset="124296.92">23413 12196 483 0,'0'-6'309'16,"1"-4"8"-16,-1 4-51 0,-2 6-79 16,-1 5-38-16,2-5-61 15,0 7-20-15,1 23-22 16,10 42-10-16,-6-35-18 16,-6 1-3-16,2-7-6 15,-3-3-1-15,3-6-1 16,3-3-35-16,-3-11-97 15,0-3-74-15,-2-5-278 16</inkml:trace>
  <inkml:trace contextRef="#ctx0" brushRef="#br0" timeOffset="124457.86">23266 12363 350 0,'0'2'261'0,"-4"-2"49"15,11 3-87-15,9-3-69 16,7-1-26-16,10-3-49 0,4-1-23 16,9 1-33-16,0 1-19 15,-1-1-275-15</inkml:trace>
  <inkml:trace contextRef="#ctx0" brushRef="#br0" timeOffset="125078.89">23776 12256 431 0,'2'-13'248'0,"7"-14"-31"15,-9-2-11-15,0 9-29 16,2 7-7-16,-7 8-28 16,5 6-17-16,-7 12-29 15,0 5-20-15,4 13-17 16,-1 7-5-16,5 10-14 15,-1 0-7-15,-3 3-12 16,1-7-5-16,-2-13-4 16,5-1-3-16,5-14-87 15,-1-1-98-15</inkml:trace>
  <inkml:trace contextRef="#ctx0" brushRef="#br0" timeOffset="125602.87">24126 12124 772 0,'3'-3'390'0,"-3"-4"-141"0,-3 6-92 15,2 1-29-15,0 0-65 16,-2 0-23-16,-20 2-18 16,-29 2-6-16,28 1-8 15,0 1-4-15,7 1-4 16,-2 4 0-16,8 0-1 16,-2-3 0-16,2 5 0 15,2 0 0-15,-4 2 13 16,6 1 11-16,1 0 15 15,4 1 5-15,6-1-7 16,-8-5-9-16,8-2-12 16,5-3-1-16,-3-7 0 15,17 1 0-15,5-2-2 16,4-1-4-16,9 5-4 16,-4 4 5-16,-8 6 14 15,-3 5 5-15,-13 6 23 0,-6 4 13 16,-19 4 17-16,-8 0 9 15,-16-1-9-15,-8-3-16 16,-3-7-24-16,1-7-10 16,12-11-18-16,15-1-13 15,9-9-72-15,0-6-44 16,8-2-111-16,-8-4-90 16</inkml:trace>
  <inkml:trace contextRef="#ctx0" brushRef="#br0" timeOffset="138793.04">1745 7442 640 0,'0'-7'338'15,"1"-10"-57"-15,2 8-66 16,3 9-82-16,0 5-30 15,4 18-57-15,2 7-16 16,3 28 15-16,3 9-4 16,4 19-7-16,1 6-2 15,2-8-19-15,3-4-1 16,-7-29 1-16,0-11 2 0,-3-23 10 16,-4-7 14-16,-3-15 34 15,-5-12 7-15,1-18-2 16,-5-12-12-16,2-25-36 15,4-3-9-15,0-5-15 16,4 5-5-16,3 22-4 16,-7 9-2-16,-4 22-4 15,1 6-9-15,2 16-12 16,-3 7-1-16,10 17 6 16,-1 8 9-16,1 19 11 15,8 10 1-15,-2 11 4 16,0 1 0-16,2-8 3 15,-3-9 1-15,-2-21 1 16,1-11 3-16,-4-14 28 16,-3-12 14-16,1-16 18 0,1-17 1 15,5-28-23-15,3-10-14 16,0-18-17-16,0 1-4 16,-3 11-5-16,-1 7-2 15,-7 25-4-15,-2 16-2 16,-9 18-21-16,-2 10-7 15,-3 11-129-15,1 8-89 16</inkml:trace>
  <inkml:trace contextRef="#ctx0" brushRef="#br0" timeOffset="139062.9">2692 7653 1044 0,'-3'0'476'0,"4"-1"-201"15,11 1-105-15,13-3-115 16,14 2-4-16,18-1-26 15,1 0-11-15,5 0-8 16,-10 1-15-16,-12 1-136 0,-4 0-143 16</inkml:trace>
  <inkml:trace contextRef="#ctx0" brushRef="#br0" timeOffset="139247.84">2781 7819 957 0,'7'1'412'0,"14"-1"-209"15,10 0-18-15,17-2-39 16,-2-2-35-16,-2 1-58 16,-3-3-2-16,-11 1-163 15</inkml:trace>
  <inkml:trace contextRef="#ctx0" brushRef="#br0" timeOffset="140273.34">3913 6982 690 0,'-16'-21'377'15,"-12"-19"-102"-15,1 20-116 16,-2 10-45-16,4 25-72 16,8 14-25-16,-5 22-23 15,7 20-4-15,6 24-7 0,1 18 0 16,19 23 5-16,0 7 4 15,-3 6 6-15,0-4 1 16,-8-6 1-16,0-9 4 16,0-14 2-16,-6-12 21 15,-3-21 20-15,-3-11 8 16,-10-30 17-16,-3-8-9 16,2-19-9-16,0-10-6 0,6-8-23 15,3-7-36-15,7-10-153 16,5-2-343-16</inkml:trace>
  <inkml:trace contextRef="#ctx0" brushRef="#br0" timeOffset="142872.75">3941 8637 518 0,'-8'-2'318'0,"-12"0"-25"16,-2 2-94-16,-1 7-102 15,1 8-30-15,5 9-42 16,5 5-13-16,12 2-16 15,7 0-5-15,16-3 2 16,7-9 6-16,11-13 24 16,-4-11 20-16,-6-17 56 15,-9-6 26-15,-14-9 22 16,-5-1-9-16,-6 1-49 16,-11 2-30-16,-3 16-102 0,-5 2-93 15</inkml:trace>
  <inkml:trace contextRef="#ctx0" brushRef="#br0" timeOffset="143451.74">4230 6788 539 0,'0'-6'362'15,"-1"-3"-21"-15,-8 7-132 16,-5 4-42-16,-10 12-77 16,0 6-31-16,-2 12-34 15,1 6-15-15,16 8-17 0,4 0-3 16,13-3 1-16,12-8 0 16,11-13 4-16,1-9 3 15,12-14 6-15,-3-1 8 16,-15-12 29-16,-9-6 26 15,-23-1 19-15,-17-3-2 16,-10 7-30-16,-3 8-30 16,-2 12-29-16,9 5-39 0,8 8-280 15</inkml:trace>
  <inkml:trace contextRef="#ctx0" brushRef="#br0" timeOffset="143911.73">4510 7491 915 0,'0'0'428'0,"-4"5"-178"0,-4 6-80 15,-3 22-109-15,3 12-10 16,4 22-18-16,6 13-11 16,1 6-7-16,1-9 3 15,4-18-1-15,-6-24-10 16,1-14-65-16,-5-14-22 15,1-12-48-15,1-5-8 16,-6-25 47-16,2-7 17 0,-9-23 45 16,-1-5 20-16,-4-10 27 15,10 4 11-15,10 15 23 16,4 5 17-16,15 19 13 16,2 7-9-16,2 11-22 15,6 3-21-15,15 8-31 16,0-1-1-16,21 5-18 15,6 4-69-15</inkml:trace>
  <inkml:trace contextRef="#ctx0" brushRef="#br0" timeOffset="144138.99">4502 7771 758 0,'0'4'370'15,"1"2"-102"-15,4 1-72 16,26-2-104-16,8-2-9 16,20-3-47-16,10 0-18 15,3 4-109-15,-11 3-212 16</inkml:trace>
  <inkml:trace contextRef="#ctx0" brushRef="#br0" timeOffset="144346">4764 8067 1442 0,'5'0'501'0,"15"5"-438"16,9 0-44-16,14 8-6 16,-2 9-2-16,-6 2 10 15,-5 3-65-15,-8 2-97 16,0-7-127-16</inkml:trace>
  <inkml:trace contextRef="#ctx0" brushRef="#br0" timeOffset="144511.97">5020 8063 1153 0,'-10'5'513'15,"-12"2"-244"-15,-1 9-71 16,-9 6-89-16,-2 1-32 16,-4 9-51-16,-1 0-9 15,8-2-117-15,4 1-118 16</inkml:trace>
  <inkml:trace contextRef="#ctx0" brushRef="#br0" timeOffset="145322.41">5570 7912 447 0,'0'-3'283'0,"-1"-5"0"15,-6-6-17-15,-8 2-47 16,-9-5-34-16,-10 2-50 15,-9 0-19-15,-6 7-51 16,-2 4-16-16,0 9-29 16,10 8-14-16,14 3-11 15,10 5-8-15,11 6-9 16,13-1-3-16,13-3 7 16,6-7 7-16,23-9 10 15,-5-7 3-15,8-12 7 0,-4-4 2 16,-12-17 4-16,3-5 1 15,-13-15-2-15,-3-5-2 16,-9-5-1-16,-9-3 1 16,-9 2 2-16,-2 7 0 15,-3 12 0-15,-1 8 12 16,1 21 2-16,0 8-8 0,-2 17-18 16,7 11-18-16,-1 16-6 15,3 8 2-15,9 14 13 16,-3 4 3-16,12 8 2 15,3 4 2-15,-3-8 4 16,2-7 1-16,0-17-38 16,-1-8-51-16,0-15-271 15</inkml:trace>
  <inkml:trace contextRef="#ctx0" brushRef="#br0" timeOffset="145500.01">5783 7742 1296 0,'8'8'530'16,"8"7"-317"-16,15 10-132 15,4 5-10-15,-2 7-34 16,0 1-13-16,-11-1-5 16,2 1 6-16,-3-12-88 0,-2-3-75 15</inkml:trace>
  <inkml:trace contextRef="#ctx0" brushRef="#br0" timeOffset="145663.97">5995 7785 1270 0,'-12'6'538'0,"-11"10"-303"16,-2 4-60-16,0 9-85 15,0 5-31-15,-4 3-41 16,-5 0-9-16,5-6-42 15,2-7-69-15</inkml:trace>
  <inkml:trace contextRef="#ctx0" brushRef="#br0" timeOffset="145933.47">6418 7786 1659 0,'18'-1'35'0,"-3"1"-8"16,24 1 19-16,7 5-5 15,1 1-21-15,2-2-7 16,-6 1-26-16,-6-3-76 16</inkml:trace>
  <inkml:trace contextRef="#ctx0" brushRef="#br0" timeOffset="146114.99">6420 7954 658 0,'0'7'375'0,"1"-1"-23"16,8 4-125-16,19-8-88 15,3-1-16-15,18 4-56 16,0-1-12-16,0 3-29 16,-1-1-26-16</inkml:trace>
  <inkml:trace contextRef="#ctx0" brushRef="#br0" timeOffset="146824.24">7502 6991 806 0,'-10'-12'321'0,"-15"-12"-180"15,7 15-41-15,-2 16-27 16,4 11-1-16,1 27-43 16,4 19-6-16,11 41-21 15,3 20-6-15,10 25-2 16,-2 5 3-16,-2 1 3 16,-8-9 7-16,-7-11 35 15,-11-10 4-15,-8-20 18 16,-1-4 12-16,-10-19-11 0,4-8 2 15,-5-25-3 1,1-14-8-16,10-26-12 0,3-15-9 16,13-17-70-16,4-6-62 15</inkml:trace>
  <inkml:trace contextRef="#ctx0" brushRef="#br0" timeOffset="147939.04">7666 8648 592 0,'-11'-3'355'15,"-2"-2"-63"-15,-8 6-125 16,-2 7-47-16,0 8-70 16,-2 7-19-16,14 12-25 15,5 3-4-15,19 2 0 16,10-1 1-16,12-13 10 16,7-8 0-16,5-19-5 15,1-8 47-15,-14-12 40 16,-12-10 17-16,-24 0 21 15,-18-2-44-15,-13 5-46 16,-9 3-21-16,8 7-79 16,7 4-75-16</inkml:trace>
  <inkml:trace contextRef="#ctx0" brushRef="#br0" timeOffset="148645.84">7699 6834 639 0,'4'-1'311'16,"1"-2"-118"-16,-2 3-17 15,-4 0-45-15,-1 0-18 16,-6 21-29-16,-15 39-31 16,16-26-37-16,9 0-10 15,13-4-5-15,8-3 0 0,12-9 3 16,3-6 3-16,0-12-16 16,3 0-46-16,-11-10-128 15,-6-3-69-15,-9-8-61 16,-10-5 39-16,-5 0 163 15,-5-1 119-15,-7 7 180 16,5 6 43-16,-5 6 27 16,3 5-40-16,3 8-82 15,-1 6-28-15,3 8-29 16,6 10 2-16,-2 3-2 16,5 8-7-16,3-1-32 15,-8-5-13-15,7 1-10 16,-4-6-12-16,6 0-523 15</inkml:trace>
  <inkml:trace contextRef="#ctx0" brushRef="#br0" timeOffset="149334.87">8641 7524 587 0,'8'-3'321'0,"8"-2"-37"15,-9 5-35-15,-10 0-72 16,-8-5-40-16,-6 7-79 15,-4-2-31-15,-10 1-17 16,0 5-3-16,-6-4-3 0,3 7 0 16,0-7-1-16,2 1-2 15,9 0-2-15,0-5-3 16,4 8-4-16,7 5-1 16,2 5-3-16,2 6-2 15,8 3-4-15,-3 3 2 16,5-1 5-16,4 0 4 15,4-8 8-15,9-4 3 0,4-8 3 16,3-4 0-16,10-4-2 16,2-2-2-16,4 6-4 15,7 5-2-15,-6 12-1 16,-6 3 4-16,-18 10 22 16,-16 2 18-16,-23 2 27 15,-6 7 3-15,-16-7-9 16,-4-4-13-16,0-13-18 15,-3-13-4-15,8-14-17 16,9-3-26-16,7-12-49 16,5-1-31-16,14-3-82 15,1-2-37-15,17 7-167 16</inkml:trace>
  <inkml:trace contextRef="#ctx0" brushRef="#br0" timeOffset="150347.97">9722 7882 1127 0,'-9'-10'489'0,"-12"-11"-249"15,-7 0-50-15,-14-1-71 16,-3 4-26-16,-2 6-50 16,0 8-21-16,9 12-29 15,5 5-10-15,13 13-13 16,5 3 0-16,10 3 4 16,11 6 1-16,8-6 13 0,9 1 5 15,7-14 8-15,-2-8 5 16,11-11 5-16,-1-9 2 15,0-17 3-15,0-8 1 16,-3-15-2-16,0-2 0 16,-12-10 1-16,-7 3 2 15,-17-8 1-15,-9-3 1 16,0 10 8-16,0 7 6 0,2 21 3 16,3 10-4-16,-5 21-26 15,2 5-11-15,3 22-18 16,4 8-1-16,7 11 5 15,5 11 3-15,3 1 5 16,-1 13 4-16,0 5 6 16,-5-4 3-16,-1-8 23 15,1-15-52-15,0-20-154 16,7-8-238-16</inkml:trace>
  <inkml:trace contextRef="#ctx0" brushRef="#br0" timeOffset="150545.79">9890 7748 1318 0,'0'4'527'16,"3"3"-317"-16,13 10-129 0,10 7-21 16,10 10-15-16,-8 6-10 15,15 3-18-15,-3 2-3 16,-11-7-19-16,9-6-32 15,-23-8-105-15,-5-6-91 16</inkml:trace>
  <inkml:trace contextRef="#ctx0" brushRef="#br0" timeOffset="150693.93">10148 7838 1146 0,'-10'0'545'0,"-16"3"-203"16,1 4-82-16,-6 12-102 15,-5 8-34-15,-1 6-61 16,-3 4-22-16,5 3-39 16,3-3-30-16</inkml:trace>
  <inkml:trace contextRef="#ctx0" brushRef="#br0" timeOffset="154211.99">8960 7852 965 0,'2'4'438'0,"0"-2"-190"16,0 1-66-16,-2-3-81 16,0 0-29-16,0 0-72 15,0 0-122-15</inkml:trace>
  <inkml:trace contextRef="#ctx0" brushRef="#br0" timeOffset="154860.56">10862 7697 884 0,'-7'-3'421'0,"-3"3"-170"0,5 9-78 16,-1 19-104-16,5 10-22 16,3 21-27-16,4 3-8 15,2 3-4-15,1-11 2 16,0-15-76-16,-4-12-116 16</inkml:trace>
  <inkml:trace contextRef="#ctx0" brushRef="#br0" timeOffset="155006.31">10609 7863 913 0,'8'-2'395'0,"21"2"-195"16,9 2-112-16,22 2-61 16,11-2-9-16,12 0-44 15,11 0-181-15</inkml:trace>
  <inkml:trace contextRef="#ctx0" brushRef="#br0" timeOffset="155486.77">11875 7110 903 0,'-23'-9'375'0,"-21"-6"-210"15,7 11-64-15,7 11-51 16,12 13-15-16,-1 18-26 16,4 11-7-16,8 41-7 15,3 12 0-15,7 29 1 16,4 11 2-16,-3 5 3 15,-1 1 3-15,-5-5 2 16,-11-7 1-16,-3-17 2 16,-7-13 0-16,-6-19 3 15,1-9 2-15,-4-21 5 16,1-7 2-16,-1-24 5 16,2-12-10-16,8-20-205 0</inkml:trace>
  <inkml:trace contextRef="#ctx0" brushRef="#br0" timeOffset="156008.62">11793 8749 1095 0,'-2'8'435'0,"-6"13"-288"16,3 3-33-16,4-2-54 15,2 1-16-15,13-9-26 16,-1-5-5-16,12-5-8 16,-1-4-36-16,1-11-118 15,-1-4-108-15</inkml:trace>
  <inkml:trace contextRef="#ctx0" brushRef="#br0" timeOffset="156146.87">11960 8664 716 0,'-4'0'366'0,"-3"3"-92"15,0 10-56-15,-2 11-79 16,0 10-23-16,5 13-51 16,2 4-16-16,5 6-27 15,2-1-6-15,5-14-5 16,2-6-21-16,-2-15-193 15</inkml:trace>
  <inkml:trace contextRef="#ctx0" brushRef="#br0" timeOffset="156999.87">12290 6841 675 0,'-12'-3'374'16,"-11"-2"-81"-16,6 4-117 15,0 3-35-15,-4 10-56 16,3 7-30-16,-8 15-26 16,5 4-16-16,10 7-13 15,5 0 0-15,17-4-2 16,3-3 2-16,13-12 1 0,2-9 3 15,2-14 7-15,-3-8 3 16,-8-9 26-16,-7-3 23 16,-15-4 30-16,-7 0 6 15,-19 5-21-15,4 5-24 16,-18 7-36-16,4 5-12 16,5 7-39-16,2 0-71 15</inkml:trace>
  <inkml:trace contextRef="#ctx0" brushRef="#br0" timeOffset="158510.84">12965 7188 554 0,'0'-4'286'15,"-12"-3"-101"-15,-15 9-27 16,-21 22-45-16,-7 18-28 0,-12 38-9 16,-3 23-5-16,13 39-16 15,5 18-10-15,29 9-19 16,14-7-9-16,26-8-8 16,13-25 0-16,17-29 2 15,7-20-11-15,16-38-156 16</inkml:trace>
  <inkml:trace contextRef="#ctx0" brushRef="#br0" timeOffset="158762.99">12937 7738 683 0,'15'5'349'0,"13"5"-78"16,27-1-158-16,9-1-26 16,12-5-38-16,3-5-18 15,-3 0-68-15,-2-1-230 16</inkml:trace>
  <inkml:trace contextRef="#ctx0" brushRef="#br0" timeOffset="159274.65">13952 7353 672 0,'7'-1'315'0,"6"-5"-122"16,-6 6-29-16,-7 0-44 15,-6 0-18-15,-9 2-35 16,-4 0-17-16,-5 0-24 15,0 0-8-15,-3-4-8 0,1 0-2 16,1-1-4-16,3 3-3 16,1 5-5-16,4 8-3 15,2 6 0-15,2 6 7 16,2 3 7-16,-1-5 2 16,6-4 1-16,2-3-5 15,7-9-2-15,5 0 2 16,4-7 4-16,1-6 0 0,12 4-4 15,3-1-2-15,12 10-3 16,0 4-1-16,-2 5 0 16,-2 1 1-16,-14 3 2 15,-6 3 7-15,-17-1 23 16,-11 1 11-16,-12-8 11 16,-6-4 1-16,-7-10-19 15,0-3-10-15,4-8-64 16,7-4-69-16,7 0-336 15</inkml:trace>
  <inkml:trace contextRef="#ctx0" brushRef="#br0" timeOffset="159481.81">13628 7774 1002 0,'7'0'408'0,"23"0"-250"0,9 1-31 16,20 1-35-16,13-1-30 15,8 3-41-15,-1 2-6 16,-5-1-54-16,-9 3-98 16</inkml:trace>
  <inkml:trace contextRef="#ctx0" brushRef="#br0" timeOffset="159842.76">13701 8035 1217 0,'3'-6'448'0,"10"-11"-348"16,17 5-37-16,14 3-27 15,11 6-8-15,5 10-17 16,-6 10-2-16,-25 8 7 16,-17 2 5-16,-33 10 10 15,-15 1 1-15,-17 5-7 16,-4-5-5-16,0-7-7 16,3-6-1-16,11-13-4 15,10-7-5-15,16-12-8 0,6-4-8 16,13-6-7-16,10 1-1 15,12 1 6-15,10 3 8 16,14 11 10-16,0 5 4 16,4 11 0-16,0 2-2 15,-8 5 2-15,1 1-28 16,-7-7-211-16</inkml:trace>
  <inkml:trace contextRef="#ctx0" brushRef="#br0" timeOffset="160080.87">14325 7697 1094 0,'4'0'458'16,"7"0"-237"-16,16 10-153 15,8 12-20-15,6 5-12 16,1 7-5-16,-12 7-11 16,-2 1 1-16,-8 1-129 15,-2-2-182-15</inkml:trace>
  <inkml:trace contextRef="#ctx0" brushRef="#br0" timeOffset="160259.84">14615 7680 1305 0,'-21'2'538'15,"-17"10"-335"-15,-1 3-56 16,-6 8-74-16,5 11-25 0,1 4-29 16,0 1-8-16,7 1-112 15,4-6-39-15</inkml:trace>
  <inkml:trace contextRef="#ctx0" brushRef="#br0" timeOffset="160664.79">15064 7588 742 0,'0'-2'436'0,"-4"-10"-60"15,-2 9-108-15,-3 10-132 16,-1 8-45-16,4 24-48 16,0 8-4-16,6 13-9 15,2 4-5-15,3-4-7 16,5-4 2-16,-6-16-100 15,5-6-96-15</inkml:trace>
  <inkml:trace contextRef="#ctx0" brushRef="#br0" timeOffset="160802.87">14846 7763 1063 0,'10'0'419'16,"11"-1"-264"-16,17 1-119 15,14 4-17-15,17-1-12 16,-1 1-10-16,4 0-420 16</inkml:trace>
  <inkml:trace contextRef="#ctx0" brushRef="#br0" timeOffset="161065.84">15487 7825 832 0,'-2'-10'382'15,"3"-7"-152"-15,-1-7-36 0,5-6-39 16,2-1-12-16,3-4-38 16,-1-2-21-16,1 12-25 15,2 4-7-15,-9 8 0 16,1 10-4-16,-4 6-26 16,0 8-12-16,0 13-16 15,2 11-2-15,1 11 5 16,0 7 2-16,-1 10 1 15,-3-3 3-15,4-6 3 16,-3-6 4-16,0-18-65 16,3-6-60-16</inkml:trace>
  <inkml:trace contextRef="#ctx0" brushRef="#br0" timeOffset="161550.01">16087 7692 715 0,'-2'-7'407'0,"-4"-6"-39"16,3 5-234-16,-12 0-38 0,2 2-49 15,-3 1-14-15,-12-2-15 16,-3 1-6-16,-2 3-6 16,2 0-5-16,2 3-2 15,5 7-3-15,1 4-3 16,0 1 1-16,1 5-2 16,0 2 1-16,5-1 5 15,0 4 3-15,6-6 4 16,3 2 1-16,4-8-3 15,8-2-1-15,10-8-1 16,5-3 0-16,16-5-3 16,5-2-3-16,15 9-1 15,7 2-1-15,-9 12 3 16,-6 7 1-16,-18 6 4 16,-17 3 5-16,-15 2 41 15,-11 1 15-15,-17 0 13 16,-11-2 2-16,-9-6-36 15,-8-12-13-15,6-12-52 0,11-6-65 16,17-19-430-16</inkml:trace>
  <inkml:trace contextRef="#ctx0" brushRef="#br0" timeOffset="161848.77">16123 7190 1056 0,'3'-11'485'0,"13"-4"-237"16,10 13-84-16,11 28-98 16,10 24-34-16,12 41-13 15,2 17 2-15,-3 42 1 16,-4 30 0-16,-29 2-3 15,-19 15-2-15,-31-17-1 16,-18-29-1-16,-10-23-2 16,0-24 1-16,8-30 3 15,2-14 3-15,5-26-16 16,10-12-38-16,6-24-135 16</inkml:trace>
  <inkml:trace contextRef="#ctx0" brushRef="#br0" timeOffset="162518.23">17010 7988 773 0,'0'-10'376'16,"6"-6"-135"-16,-6-6-89 15,-2-1-21-15,-5-3-23 16,-6 0-18-16,-8 5-28 16,-9 6-19-16,-4 15-32 15,-2 6-10-15,-1 19-17 0,4 6-3 16,11 9 1-16,8-1 0 15,17-9 7-15,10-1 4 16,13-12 6-16,6-8 2 16,8-10 7-16,-1-16 1 15,1-12 1-15,-2-5 2 16,-3-11-1-16,-4-2 2 0,-7-9 1 16,-3-4-1-16,-6-7-1 15,1-1 1-15,-7 9 13 16,-6 6 8-16,-8 21 16 15,-1 12 2-15,-9 14-18 16,5 9-15-16,4 15-25 16,-4 3-4-16,9 19-2 15,1 11 6-15,1 10 5 16,1 11 1-16,4 9 0 16,-4 1 3-16,5-7 1 15,0-10 3-15,6-21-49 16,6-12-56-16</inkml:trace>
  <inkml:trace contextRef="#ctx0" brushRef="#br0" timeOffset="162731.4">17274 7810 1147 0,'7'5'514'0,"7"6"-233"15,11 11-136-15,7 6-22 16,9 10-44-16,2 4-22 16,-3-5-30-16,-2-1-5 15,-11-11-30-15,-4-7-49 16,-3-5-136-16,-7-9-141 0</inkml:trace>
  <inkml:trace contextRef="#ctx0" brushRef="#br0" timeOffset="162896.84">17579 7796 793 0,'-9'-1'531'16,"-11"1"20"-16,-5 10-288 15,3 10-50-15,-19 15-83 16,-3 6-30-16,-3 10-47 16,-4 5-16-16,9-4-29 15,4-3-52-15</inkml:trace>
  <inkml:trace contextRef="#ctx0" brushRef="#br0" timeOffset="164281.29">1493 10020 692 0,'5'1'326'0,"9"4"-106"16,15-3-116-16,5 1-1 15,24 2-41-15,3 0-22 0,2 1-31 16,4 1-16-16,-16-2-172 15</inkml:trace>
  <inkml:trace contextRef="#ctx0" brushRef="#br0" timeOffset="164486.91">1550 10156 651 0,'2'2'339'16,"4"1"-80"-16,16 1-66 16,5-4-21-16,24-2-30 15,7-1-35-15,1-1-55 16,3 1-19-16,-15 2-31 16,-10 1-69-16</inkml:trace>
  <inkml:trace contextRef="#ctx0" brushRef="#br0" timeOffset="165970.87">2803 9718 559 0,'1'0'317'15,"-1"-2"-11"-15,0 1-46 16,-1 0-55-16,0 0-41 15,0 0-90-15,-1 0-32 16,-24-2-30-16,-36-5-6 0,23 5-2 16,-2 0-2-16,7 2-5 15,4 1-4-15,8 5-6 16,3 4-3-16,8 8-1 16,2 1 0-16,0 2 1 15,7 4 0-15,6 2 4 16,5 5 3-16,7 0 5 15,-5-1 3-15,-2-2 1 16,-6-10 3-16,-1-7 2 16,5-2 1-16,1-9 3 15,7-3-1-15,6-3-5 16,6 1-5-16,7 7-8 16,3 10 3-16,-1 12 6 15,-9 5 10-15,-14 3 28 16,-7 4 9-16,-19 6 11 15,-12-2-5-15,-13-2-15 16,-9-3-6-16,-4-17-7 0,6-8-6 16,2-17-61-16,9-10-27 15,7-11-83-15,7 0-54 16,18 0-278-16</inkml:trace>
  <inkml:trace contextRef="#ctx0" brushRef="#br0" timeOffset="166197">2906 10006 1054 0,'12'3'428'0,"18"5"-259"16,6 8-66-16,9 9-42 15,3 7-21-15,-7 6-21 16,-6-1-5-16,-8 0-37 16,-7-10-63-16,-2-6-318 15</inkml:trace>
  <inkml:trace contextRef="#ctx0" brushRef="#br0" timeOffset="166388.12">3224 10016 893 0,'-9'2'452'0,"-8"0"-135"16,-5 9-153-16,-4 1-40 15,-4 8-53-15,-8 2-21 16,-2 6-28-16,2 5-7 16,-7-1-6-16,2-1-30 15,5-5-117-15,4-7-161 16</inkml:trace>
  <inkml:trace contextRef="#ctx0" brushRef="#br0" timeOffset="166809.18">3515 9417 842 0,'-4'0'437'0,"-3"7"-131"0,2 10-101 16,2 22-115-16,2 15-26 15,1 28-4-15,-1 20-9 16,-9 23-14-16,2 15 0 16,0 11-22-16,-7-9-2 0,11-12-3 15,-2-17 1-15,2-27-1 16,7-11 3-16,-1-23 1 15,1-5 0-15,-3-20 1 16,0-8-47-16,2-14-185 16</inkml:trace>
  <inkml:trace contextRef="#ctx0" brushRef="#br0" timeOffset="167271.81">3789 10913 612 0,'-10'-2'430'0,"-11"2"55"15,-3 2-203-15,-2 7-149 16,2 6-48-16,1 5-62 15,7 5-15-15,5 1-12 16,10 4-6-16,10-5-1 16,7-8 3-16,14-6 11 15,-1-11 11-15,5-10 24 16,-3-1 9-16,-9-5 7 16,-3-3 3-16,-14 0-11 15,-5-3-8-15,-13 0-23 16,-4 1-63-16,-6-2-541 15</inkml:trace>
  <inkml:trace contextRef="#ctx0" brushRef="#br0" timeOffset="167942.8">3790 9354 646 0,'0'2'373'0,"0"-1"-34"16,-1 8-149-1,1 5-26-15,-1 9-32 0,-2 1-21 16,3 3-51-16,4-2-20 16,6-7-23-16,6 2-4 15,8-6-3-15,1-5 1 16,-1-6 3-16,-2-1 3 15,-5-4-30-15,-5-6-36 16,-7-7-88-16,-4-3-67 16,-1-5-123-16,4 4-24 15,-4-7 69-15,0 3 75 0,-2 4 215 16,-2 1 91-16,3 15 64 16,1 3 22-16,0 8-15 15,0 8-9-15,-1 8-1 16,-6 0-13-16,5 10-17 15,-1-4-16-15,3 5-40 16,7 6-19-16,2-7-29 16,-2 1-17-16</inkml:trace>
  <inkml:trace contextRef="#ctx0" brushRef="#br0" timeOffset="168473.87">4357 10033 870 0,'-5'2'501'16,"-2"4"-14"-16,-1 11-342 15,3 9-40-15,1 11-41 16,2 3-11-16,3 9-24 0,1-1-8 16,3 1-8-16,1-6-1 15,-2-10-52-15,1-7-61 16,-2-11-187-16</inkml:trace>
  <inkml:trace contextRef="#ctx0" brushRef="#br0" timeOffset="168681.84">4110 10279 693 0,'12'-1'386'15,"5"-3"-31"-15,19 2-201 16,11 1-4-16,18 1-40 15,6 1-26-15,-4 1-42 16,-2 1-13-16,-15-3-94 16</inkml:trace>
  <inkml:trace contextRef="#ctx0" brushRef="#br0" timeOffset="170835.93">5263 9439 707 0,'-15'17'306'0,"-22"27"-159"15,-4 23-37-15,-1 36-21 16,3 25-12-16,15 37-21 15,18 13-11-15,19-1-31 16,13-7-5-16,15-26-1 16,-1-22 2-16,13-25 8 15,5-13-38-15,4-16-319 16</inkml:trace>
  <inkml:trace contextRef="#ctx0" brushRef="#br0" timeOffset="172869.79">5534 10183 992 0,'2'0'414'0,"13"-1"-219"15,12 0-77-15,18 0-45 16,10-1-20-16,18 2-34 16,2 2-77-16</inkml:trace>
  <inkml:trace contextRef="#ctx0" brushRef="#br0" timeOffset="173495.76">6583 9736 659 0,'-2'-1'293'0,"-4"-3"-140"16,-2 2-23-16,-3 0-33 15,-6-1-16-15,-4 0-27 16,4 2-13-16,-7 1-16 16,-4 1-6-16,7 6 5 15,-6-1-2-15,3 1-4 16,8 2-3-16,0-1-14 15,-3-1-1-15,11 4 5 16,1 2 7-16,1 1 12 16,5 3 9-16,-1 2 0 15,1-2-3-15,3-1-11 16,4-1-6-16,3-3-5 16,1-4-2-16,4-1 0 15,6-3-1-15,1 0-1 16,5-1-2-16,8-2-1 15,-1 3-1-15,2 1 0 0,-2 3 1 16,-11 5 22-16,-11 2 30 16,-15 0 42-16,-13-1 11 15,-13 2-11-15,-5-4-26 16,-2-5-37-16,0-3-23 16,1-7-113-16,0-3-83 15</inkml:trace>
  <inkml:trace contextRef="#ctx0" brushRef="#br0" timeOffset="173829.65">6113 10159 825 0,'0'0'373'0,"6"0"-143"15,10 1-35-15,19 0-44 16,14-2-11-16,20 1-53 15,6 3-24-15,10-1-40 0,3 6-9 16,-9-1-3-16,-1-3 8 16,-15 1-81-16,-13-4-69 15,-21 0-400-15</inkml:trace>
  <inkml:trace contextRef="#ctx0" brushRef="#br0" timeOffset="174242.91">6430 10326 854 0,'0'-1'440'0,"-1"1"-132"0,1 9-82 15,-13 5-87-15,-1 9-35 16,-2 6-38-16,5 2-21 15,7-1-30-15,2-6-7 16,12-4-6-16,5-4 1 16,4-9 3-16,6-1 3 15,3-5 0-15,-3-2-2 16,5-3-46-16,-1 1-46 16,-7-6-183-16,-3-5-289 0</inkml:trace>
  <inkml:trace contextRef="#ctx0" brushRef="#br0" timeOffset="174409.93">6601 10334 832 0,'-4'-3'470'16,"-7"-5"-101"-16,4 12-158 15,1 10-45-15,-2 12-72 16,3 6-23-16,4 7-26 16,1 8-11-16,2-3-15 15,-2 1-4-15,-3-3-3 16,-3-8-10-16,6-5-124 15,4-2-129-15</inkml:trace>
  <inkml:trace contextRef="#ctx0" brushRef="#br0" timeOffset="174714.96">7047 10026 1273 0,'0'3'527'0,"3"3"-310"16,6 4-57-16,11 8-67 15,1 5-10-15,12 11-27 16,2 5-15-16,-1 0-19 16,-1 0-4-16,-10-4-62 15,0-4-39-15,-8-8-184 16</inkml:trace>
  <inkml:trace contextRef="#ctx0" brushRef="#br0" timeOffset="174918.99">7366 10093 988 0,'-9'3'504'0,"-18"-1"-154"16,-4 0-107-16,-1 9-115 0,-6 0-41 16,-3 10-47-16,-1 4-14 15,-1 6-16-15,-1-1-5 16,9 2-24-16,9-1-44 15,4-9-142-15,5-3-149 16</inkml:trace>
  <inkml:trace contextRef="#ctx0" brushRef="#br0" timeOffset="175311.65">7364 9795 814 0,'1'-7'407'0,"7"-6"-110"16,5 0-64-16,4 7-81 15,7 4-24-15,4 5-50 16,-1 5-10-16,-9 3-9 16,-6 2 3-16,-14 9 10 15,-7 3-3-15,-14 5-13 16,-1 4-16-16,1-4-27 0,10-4-4 16,8-6-4-16,9-6 0 15,10-11 1-15,-1-4-1 16,23-1-1-16,-1-3-1 15,9 7-1-15,2 4-1 16,-11-2-15-16,-3 0-32 16,-12-6-125-16</inkml:trace>
  <inkml:trace contextRef="#ctx0" brushRef="#br0" timeOffset="176451.93">7971 10068 834 0,'4'-1'418'16,"0"-4"-138"-16,0 5-57 0,-5 0-85 15,1 0-38-15,-2 23-53 16,2 46-5-16,2-18-18 15,-1 2-6-15,0-3-4 16,-1-8-1-16,-2-13-93 16,-1-1-87-16</inkml:trace>
  <inkml:trace contextRef="#ctx0" brushRef="#br0" timeOffset="176596.41">7821 10233 1056 0,'3'-2'429'0,"13"-2"-275"16,6 4-50-16,25 4-66 15,12 0-12-15,18 3-18 16,8-1-60-16</inkml:trace>
  <inkml:trace contextRef="#ctx0" brushRef="#br0" timeOffset="176923.6">8412 10237 1001 0,'8'-10'395'0,"10"-16"-267"15,8 0-28-15,-6-7-22 16,0-1-2-16,-6-3-3 16,-4-2-1-16,-2 7-2 15,-2 3-4-15,-4 16-4 16,-3 7-7-16,-5 17-26 16,-1 11-10-16,3 14-19 15,1 8 0-15,5 12 1 16,1 4 1-16,2 2 4 15,-1-2 1-15,4-11-12 16,3-9-59-16</inkml:trace>
  <inkml:trace contextRef="#ctx0" brushRef="#br0" timeOffset="177403.16">9010 10014 772 0,'6'-4'400'16,"-2"-3"-104"-16,0-1-81 0,-4 8-90 16,-6 0-32-16,-8 3-44 15,-5-1-20-15,-8 4-18 16,-4-3-3-16,4 3-4 15,-1 0 0-15,1-3-4 16,8 4-2-16,-1 1-3 16,4 5 0-16,7 2 1 15,-3 1 1-15,2-3 0 16,6-4 1-16,3-6 2 16,2-1 2-16,11-4 3 15,-3-3-1-15,12 0-4 16,-1-1-1-16,10 5-7 15,5 3-3-15,4 6 1 16,5 11 0-16,-6 7 7 16,-1 3 4-16,-16 7 17 15,-11-3 11-15,-17 5 36 16,-10-2 14-16,-15 1 9 0,-10-6-4 16,-4-8-28-16,3-5-14 15,4-18-26-15,7-4-25 16,6-12-92-16,7-5-66 15</inkml:trace>
  <inkml:trace contextRef="#ctx0" brushRef="#br0" timeOffset="177661.73">9279 10151 1158 0,'7'2'510'0,"6"9"-242"16,6 5-92-16,5 9-62 16,3 4-34-16,5 9-39 15,0 5-15-15,-4-6-26 16,-4 2-43-16,-10-12-109 15,-4-8-80-15</inkml:trace>
  <inkml:trace contextRef="#ctx0" brushRef="#br0" timeOffset="177837.7">9546 10210 1219 0,'-10'-1'536'16,"-13"1"-275"-16,1 2-53 15,-6 8-104-15,3 6-30 16,-4 8-50-16,2 7-10 0,0 4-8 16,1 6-1-16,-7-7-63 15,-5-4-67-15</inkml:trace>
  <inkml:trace contextRef="#ctx0" brushRef="#br0" timeOffset="178409.65">9814 9413 1069 0,'5'14'391'0,"14"32"-288"16,5 21-61-16,15 53 15 16,2 24 15-16,-8 24 7 15,-8 20-8-15,-28-6-18 16,-17-11-8-16,-15-15-10 16,-12-25-4-16,15-29-8 15,16-53-2 1,8-25-4-16,1 2-2 0,-15 35-15 0,8-14-55 15,2-19-246-15</inkml:trace>
  <inkml:trace contextRef="#ctx0" brushRef="#br0" timeOffset="182486.87">10347 9312 703 0,'3'-5'359'16,"0"-5"-138"-16,-2 20-110 16,0 19-34-16,3 31-40 15,0 22 2-15,1 42-3 16,5 20-7-16,-5 25-10 15,-5 7-2-15,-1 6-3 16,-7-10 0-16,0-19 1 16,5-14-1-16,0-34 1 15,-4-20 0-15,7-21-1 0,0-13 1 16,0-21 5-16,5-4-24 16,-2-22-138-16</inkml:trace>
  <inkml:trace contextRef="#ctx0" brushRef="#br0" timeOffset="183021.84">10531 11076 1046 0,'-2'4'482'16,"1"3"-210"-16,-11 4-98 15,-1 6-30-15,-3 7-42 16,0 4-28-16,12-1-40 16,7-1-15-16,8-10-14 0,5-2-2 15,11-9 0-15,-1-1 0 16,5-4-24-16,-1-4-32 16,-4-5-99-16,-7-7-56 15,2-4-172-15,-4-4-88 16,-5-1 31-16,1 1 58 15,-11 3 331-15,-1 6 191 0,-1 8 165 16,-2 6 31 0,-5 4-69-16,1 4-55 0,-2 13-61 15,1 5-21-15,0 12-50 16,0 3-16-16,3 7-30 16,2 1-12-16,0 0-12 15,1-3 19-15,0-9-146 16,0-7-213-16</inkml:trace>
  <inkml:trace contextRef="#ctx0" brushRef="#br0" timeOffset="183534.07">10860 9244 736 0,'-16'1'356'15,"-17"1"-118"-15,-1 13-146 16,7 12-34-16,2 11-33 15,10 9-9-15,15 11-16 16,10-5-1-16,9-8 0 16,7-7 1-16,6-16 11 15,-2-9 11-15,-1-6 60 16,-5-8 43-16,-16-10 57 16,-8-1 15-16,-18-6-23 15,-9 4-41-15,-11 3-63 16,-1 2-29-16,4 6-74 0,5 3-59 15,14 2-550-15</inkml:trace>
  <inkml:trace contextRef="#ctx0" brushRef="#br0" timeOffset="184330.53">1515 12228 851 0,'0'3'378'0,"3"3"-166"16,6-2-54-16,10 0-54 15,10-1-19-15,13-2-43 16,6-1-14-16,5-1-16 16,-7 0-3-16,-4-1-129 15,-10-1-147-15</inkml:trace>
  <inkml:trace contextRef="#ctx0" brushRef="#br0" timeOffset="184495.77">1611 12388 930 0,'10'0'417'15,"18"-3"-193"-15,3 2-60 16,15 0-68-16,-8-1-32 0,-1 3-50 16,-2 2-67-16</inkml:trace>
  <inkml:trace contextRef="#ctx0" brushRef="#br0" timeOffset="185930">2395 12194 815 0,'-5'-15'338'0,"4"-16"-180"15,8 1-57-15,20 7-17 16,11 3-1-16,7 13-17 16,3 7-16-16,-1 19-20 15,-5 9 5-15,-19 17 32 16,-14 6 8-16,-21 11 3 15,-12 5-9-15,-16-2-31 0,-7-1-7 16,-8-17-6-16,-2-9 1 16,5-25-12-16,9-10-10 15,12-14-15-15,10-8-10 16,21-2-1-16,0 1 4 16,17 3 11-16,8 2 6 15,11 14 7-15,14 4 3 16,0 11-4-16,-2 6-2 0,-4 2 0 15,-6 1 5-15,-2 0-145 16,1-2-395-16</inkml:trace>
  <inkml:trace contextRef="#ctx0" brushRef="#br0" timeOffset="186274.84">3060 12143 1057 0,'-15'-3'482'0,"-14"3"-209"15,-1 5-90-15,-3 8-100 16,3 9-32-16,1 10-51 16,6 6-10-16,8 13-9 15,9 4 1-15,17 4 5 16,8-3 3-16,18-15 3 0,-1-10 3 15,9-15 2-15,-1-10 2 16,-2-10 6-16,8-6 5 16,-14-17 9-16,-5-7 4 15,-19-11 8-15,-10-6 7 16,-14 0 13-16,-9 0 0 16,-12 2-9-16,1 6-11 0,2 12-25 15,4 9-36-15,14 17-142 16,0 10-98-16</inkml:trace>
  <inkml:trace contextRef="#ctx0" brushRef="#br0" timeOffset="186489.87">3432 12396 1241 0,'15'0'512'15,"7"0"-315"-15,15 2-111 16,2-1-18-16,14 7-42 16,7 0-20-16,-3-3-122 15</inkml:trace>
  <inkml:trace contextRef="#ctx0" brushRef="#br0" timeOffset="186904.55">3228 12231 905 0,'-19'11'434'0,"-18"10"-168"16,-2 15-130-16,3 9-41 15,-3 10-58-15,4 0-22 16,7-7-82-16,4-9-61 15</inkml:trace>
  <inkml:trace contextRef="#ctx0" brushRef="#br0" timeOffset="187468.57">4098 12139 877 0,'-18'2'376'0,"-15"13"-196"16,-3 7-56-16,8 15-57 16,2 9-19-16,13 15-29 15,9 1-9-15,14-1-6 16,19-4-3-16,9-22 1 16,8-8 4-16,12-22 8 15,-8-7 5-15,3-14 39 16,-5-10 14-16,-14-8 22 15,-6-8 20-15,-23-4-2 16,-9 2-8-16,-27 1-21 16,-7 6-25-16,-13 10-42 15,-2 7-14-15,6 11-75 0,8 6-73 16</inkml:trace>
  <inkml:trace contextRef="#ctx0" brushRef="#br0" timeOffset="187668.27">4229 12247 796 0,'-8'9'432'16,"-6"7"-109"-16,-11 11-125 15,-5 7-49-15,-4 9-55 16,4 5-29-16,5 0-35 15,5-6-9-15,5-5-152 16</inkml:trace>
  <inkml:trace contextRef="#ctx0" brushRef="#br0" timeOffset="188653.9">5042 12091 765 0,'-5'6'436'0,"-3"3"-49"15,0 21-203-15,2 13-31 16,9 16-55-16,-1 5-19 16,7 0-42-16,-1-7-10 15,0-9-9-15,5-10-13 0,-5-16-81 16,0-9-73-16</inkml:trace>
  <inkml:trace contextRef="#ctx0" brushRef="#br0" timeOffset="188815.97">4767 12359 741 0,'2'1'418'0,"6"-1"4"16,10 0-206-16,24 1-101 15,9 0-4-15,23 2-50 16,6-1-24-16,-1-2-45 16,2-2-71-16</inkml:trace>
  <inkml:trace contextRef="#ctx0" brushRef="#br0" timeOffset="-183431.45">5800 11654 741 0,'-28'19'352'0,"-20"14"-137"15,-1 29-80-15,-2 20-12 16,6 24-22-16,1 17-23 16,22 21-32-16,14 1-27 0,29-6-22 15,23-9 0-15,26-31 3 16,18-15 3-16,7-28 13 16,-3-12-83-16</inkml:trace>
  <inkml:trace contextRef="#ctx0" brushRef="#br0" timeOffset="-180798.83">5698 12305 695 0,'-1'1'348'16,"6"8"-81"-16,7 5-60 15,19 2-61-15,11 5-22 16,7-4-56-16,5-3-21 0,1-10-48 16,0-2-89-16</inkml:trace>
  <inkml:trace contextRef="#ctx0" brushRef="#br0" timeOffset="-180485.54">6229 12154 724 0,'-1'0'398'0,"-2"1"-79"16,0 6-134-16,2-7-101 0,-1 5-23 16,-6 21-23-16,-11 27-14 15,21-20-21-15,4-1-2 16,8-4 1-16,7 0-1 16,2-12 2-16,0-7 1 15,5-7-58-15,-1-2-70 16</inkml:trace>
  <inkml:trace contextRef="#ctx0" brushRef="#br0" timeOffset="-180303.61">6417 12159 683 0,'-4'3'367'0,"0"7"-75"16,1 7-81-16,-1 12-81 15,5 7-24-15,-4 8-40 16,3 6-22-16,0 7-25 15,2-2-5-15,5-8-5 16,0-8-5-16,5-15-128 16,-3-4-248-16</inkml:trace>
  <inkml:trace contextRef="#ctx0" brushRef="#br0" timeOffset="-179796.86">6768 12211 751 0,'1'0'366'0,"-6"-2"-143"15,1 2-64-15,2 0-88 16,1 0-27-16,-18 0-24 16,-31-1-5-16,32 0-8 15,-2-1-3-15,5 5-6 16,-2 0-1-16,1 3 1 16,0 1 0-16,2 0 2 15,3-1-1-15,6-1-8 16,2 2-2-16,3-1-2 15,0 1 2-15,5 1 7 16,2 0 4-16,5 2 9 16,7 1 0-16,0 0 0 15,6 3-2-15,0 1-6 16,3 2-1-16,-2 3 0 16,-2-3 0-16,-4 5 1 15,-6 0 1-15,-11 2 39 0,-3 5 22 16,-17-6 28-16,-8-4 9 15,-5-8-22-15,-7 0-19 16,1-10-25-16,3-1-16 16,5-9-105-16,10-8-104 15</inkml:trace>
  <inkml:trace contextRef="#ctx0" brushRef="#br0" timeOffset="-179521.83">7086 12241 1159 0,'-2'5'469'0,"-3"9"-286"15,1 8-53-15,4 14-40 16,3 9-24-16,3 12-35 16,2 2-14-16,-1-7-8 15,-1-6-1-15,3-12-10 16,-6-10-40-16,3-10-160 0</inkml:trace>
  <inkml:trace contextRef="#ctx0" brushRef="#br0" timeOffset="-179361.69">6948 12419 1009 0,'8'4'375'0,"15"2"-282"16,12-1-39-16,18-1-3 16,10-4-19-16,13 4-66 15,0 3-133-15</inkml:trace>
  <inkml:trace contextRef="#ctx0" brushRef="#br0" timeOffset="-178895.92">7555 12351 732 0,'7'-8'374'16,"6"-6"-127"-16,-2-1-88 15,-4-3-34-15,-6 0-38 16,-4 0-9-16,-10 0-8 0,-5 2 5 16,-8 3-15-16,0 3-11 15,-2 6-29-15,3 4-17 16,5 4-12-16,6 5-3 15,4 2-5-15,2 1 0 16,7 1 1-16,1-4 3 16,9 1 5-16,7-4 2 0,8 1 1 15,4 3 0 1,7 6-2-16,-2 3-1 0,-3 9 0 16,-9 7 12-16,-2-2 18 15,-3-1 13-15,-9 2 18 16,5-5 2-16,-19 2 5 15,-6-3-2-15,-12-10-2 16,-7-1-7-16,-5-13-8 16,-5-4-9-16,11-3-21 15,0-6-40-15,15-3-108 16,11 2-67-16,5-1-278 16</inkml:trace>
  <inkml:trace contextRef="#ctx0" brushRef="#br0" timeOffset="-178465.87">7937 12313 512 0,'-7'-7'369'0,"-11"-5"30"15,3 2-136-15,-4 3-114 16,0 5-50-16,-2 6-50 16,-9 5-15-16,4 13-30 15,2 4-6-15,7 13-9 16,9 4 0-16,12-1 5 15,8 0 4-15,12-7 7 16,8-2 3-16,6-13 7 16,3-6 3-16,7-13 9 15,-5-7 1-15,-3-13 38 16,-4-4 30-16,-21-12 40 16,-7-1 13-16,-21-6-27 15,-6 2-25-15,-15 4-50 16,1 3-18-16,-1 12-77 15,0 1-86-15</inkml:trace>
  <inkml:trace contextRef="#ctx0" brushRef="#br0" timeOffset="-174400.83">8264 12458 757 0,'-1'3'368'0,"7"2"-98"16,12 1-81-16,19-2-59 16,9-3-23-16,19 4-52 15,7 0-22-15,7 0-47 16,-1 7-105-16</inkml:trace>
  <inkml:trace contextRef="#ctx0" brushRef="#br0" timeOffset="-174010.29">9118 11887 915 0,'-20'1'408'0,"-28"17"-197"15,0 13-57-15,2 24-48 16,7 22-19-16,11 32-31 16,10 14-15-16,18 11-37 15,8-4-4-15,24-19 0 0,13-11 1 16,11-22-25-16,4-15-47 16,4-29-283-16</inkml:trace>
  <inkml:trace contextRef="#ctx0" brushRef="#br0" timeOffset="-173741.88">9096 12466 898 0,'7'1'416'0,"16"4"-163"16,11-2-90-16,19 5-74 16,3-4-29-16,8-3-43 15,-1-1-83-15</inkml:trace>
  <inkml:trace contextRef="#ctx0" brushRef="#br0" timeOffset="-173354.69">9574 12375 792 0,'-7'-24'413'0,"-2"-27"-107"16,7 4-152-16,20 14-115 15,11 9-14-15,13 16-12 16,5 9 8-16,1 23 14 16,-10 12 9-16,-24 20 43 15,-12 2 16-15,-25 5-4 16,-14-5-12-16,-13-7-48 15,-4-11-15-15,5-12-6 16,7-11 4-16,16-20-22 16,11 0-11-16,12-17-21 15,8-1-9-15,11 10 10 16,8-4 7-16,6 11 5 16,1 4 4-16,3 6 6 15,-3 4 36-15,0 5-126 16,3 6-108-16</inkml:trace>
  <inkml:trace contextRef="#ctx0" brushRef="#br0" timeOffset="-173041.48">10050 12475 556 0,'-1'-15'397'0,"2"-10"-12"16,-8-3-108-16,-6 3-52 15,-6 3-83-15,-8 1-33 16,0 11-64-16,-3 4-25 0,8 13-38 16,1 8-12-16,7 16-5 15,8 6 3-15,5 9 7 16,5 1 5-16,12-7 7 16,1-6 2-16,15-12 5 15,6-5 5-15,-1-12 8 16,1-9 8-16,-9-12 9 15,-9-8 5-15,-11-7 3 16,-8-1 2-16,-17-1-14 16,-8-3-1-16,-10 6-87 15,2 4-110-15</inkml:trace>
  <inkml:trace contextRef="#ctx0" brushRef="#br0" timeOffset="-172793.84">10354 12292 1307 0,'-4'-2'534'15,"-4"6"-336"-15,3 10-55 16,5 21-86-16,0 10-14 0,9 12-23 15,-2 2-6-15,-1-1-7 16,3-5-2-16,-7-13-40 16,5-5-43-16,0-17-221 15</inkml:trace>
  <inkml:trace contextRef="#ctx0" brushRef="#br0" timeOffset="-172634.38">10227 12484 1136 0,'7'2'497'16,"8"3"-246"-16,12-1-161 15,10 3-22-15,10 1-43 16,4 0-6-16,8 1-100 16,-3-3-150-16</inkml:trace>
  <inkml:trace contextRef="#ctx0" brushRef="#br0" timeOffset="-172288.78">10883 12268 995 0,'-15'-3'410'0,"-15"2"-254"16,-3 5-59-16,1 16-57 16,4 8-11-16,6 16-9 15,6 9-15-15,10 6-7 16,2-4 4-16,14-4 13 16,8-6 19-16,11-13 12 15,5-4-3-15,4-14 10 16,-6-13-2-16,-2-12 16 15,-3-5 4-15,-17-10 2 16,-8-1-7-16,-18-1-17 16,-12-1-13-16,-5 3-31 15,1-2-56-15,4 13-223 16</inkml:trace>
  <inkml:trace contextRef="#ctx0" brushRef="#br0" timeOffset="-171887.53">11271 12473 715 0,'0'-8'398'15,"0"-4"-81"-15,-12-3-86 16,-5-2-26-16,-10 2-60 16,-4 0-33-16,0 13-74 15,-3 2-24-15,2 16-25 16,4 8-8-16,6 12-7 16,3 3-2-16,18 0 2 15,7 2 2-15,19-9 10 16,12 1 5-16,8-13 11 15,1-6 4-15,-5-14 34 16,-8-8 8-16,-8-12 17 16,-6-8 6-16,-10-6-19 15,-5-8-3-15,-10-4-17 16,-5 1-7-16,-5-2-103 16,-1 7-57-16</inkml:trace>
  <inkml:trace contextRef="#ctx0" brushRef="#br0" timeOffset="-171185.79">11255 12044 643 0,'4'2'386'0,"22"20"27"0,7 12-251 16,25 35-67-16,6 18-17 15,-8 20-25-15,-14-3-3 16,-34 0-7-16,-20-12-3 15,-30-11-4-15,-7-5-4 16,-6-15-10-16,7-9-22 16,20-18-157-16</inkml:trace>
  <inkml:trace contextRef="#ctx0" brushRef="#br0" timeOffset="-170606.72">11645 11858 788 0,'18'26'325'16,"12"15"-172"-16,18 37-65 15,6 18-1-15,-1 37 7 16,-11 10-13-16,-34 10-10 16,-20 4-4-16,-33-12-21 15,-11-9-6-15,-6-24-39 16,-5-20-69-16</inkml:trace>
  <inkml:trace contextRef="#ctx0" brushRef="#br0" timeOffset="-169272.04">1462 13750 998 0,'8'1'385'0,"15"2"-239"16,8 0-50-16,12 1-15 15,8 0-16-15,8 1-38 16,-2-3-34-16,3 3-248 16</inkml:trace>
  <inkml:trace contextRef="#ctx0" brushRef="#br0" timeOffset="-169098.85">1537 13921 1191 0,'12'6'451'0,"15"1"-324"16,17-2-40-16,18 1-26 15,8-6-20-15,14 2-66 16,-6-3-143-16</inkml:trace>
  <inkml:trace contextRef="#ctx0" brushRef="#br0" timeOffset="-168525.8">2633 13942 621 0,'-25'-12'353'0,"-21"-10"-29"15,-2-10-111-15,10-15-71 16,9-2-32-16,16 0-56 15,14 0-28-15,25 16-26 16,7 4 2-16,11 15 3 16,5 13 5-16,3 15 4 15,-2 11 0-15,-13 14 15 16,-19 6 7-16,-26 15 10 16,-18 3-1-16,-14 3-12 15,-3-2-9-15,0-19-11 16,12-8-2-16,2-21-2 15,11-7-6-15,13-10-14 16,-2-5-8-16,20 3-10 0,2-7 0 16,9 9 5-16,9 1 4 15,6 1 52-15,5 10-85 16,13-8-319-16</inkml:trace>
  <inkml:trace contextRef="#ctx0" brushRef="#br0" timeOffset="-168239.92">3065 13854 1078 0,'-21'-9'505'0,"-17"-8"-199"0,1 14-204 16,0 7-41-16,8 15-68 16,7 10-19-16,10 8-12 15,8 9 1-15,15 3 10 16,10-5 6-16,19-4 10 15,-1-15 5-15,12-10 10 16,0-14 8-16,1-11 11 16,-1-16 26-16,-16-12 44 15,-11-3 29-15,-25-9 15 16,-10 5-27-16,-26 3-45 16,-9 0-35-16,-2 12-40 15,-5 8-57-15,15 17-306 16</inkml:trace>
  <inkml:trace contextRef="#ctx0" brushRef="#br0" timeOffset="-167056.6">3174 13833 928 0,'-7'0'478'0,"-10"6"-125"15,-5 14-90-15,-9 21-139 16,-4 10-38-16,1 16-68 16,0 1-76-16</inkml:trace>
  <inkml:trace contextRef="#ctx0" brushRef="#br0" timeOffset="-166217.75">7983 12383 1052 0,'-15'5'469'0,"-14"14"-229"0,-1 10-64 15,-6 12-78-15,1 4-29 16,1 3-81-16,1-4-513 15</inkml:trace>
  <inkml:trace contextRef="#ctx0" brushRef="#br0" timeOffset="-165609.75">11275 12457 902 0,'-5'-4'491'16,"-5"3"-131"-16,-2 7-91 16,-14 17-134-16,-2 8-57 15,-15 15-45-15,-3 6-37 16</inkml:trace>
  <inkml:trace contextRef="#ctx0" brushRef="#br0" timeOffset="-165145.86">10046 12409 840 0,'-4'3'418'0,"-11"12"-109"16,-2 7-65-16,-12 9-94 15,-4 2-40-15,2-2-41 16,0-1-90-16</inkml:trace>
  <inkml:trace contextRef="#ctx0" brushRef="#br0" timeOffset="-162450.85">3874 13713 598 0,'0'-10'385'0,"0"-10"27"15,-3 7-83-15,-1 9-114 16,1 5-46-16,-1 20-93 16,1 8-41-16,3 26-33 15,1 12 0-15,1 0 1 16,0-3 0-16,2-12-33 15,-2-9-60-15,-2-14-242 16</inkml:trace>
  <inkml:trace contextRef="#ctx0" brushRef="#br0" timeOffset="-162295.95">3610 13999 930 0,'3'-1'446'0,"5"-8"-140"15,27 5-213-15,11 4-48 16,29 0-27-16,7 3-2 16,4 7-68-16,1-1-138 15</inkml:trace>
  <inkml:trace contextRef="#ctx0" brushRef="#br0" timeOffset="-161918.91">4761 13399 1161 0,'-28'17'468'0,"-37"27"-269"0,3 15-68 16,7 26-43-16,7 16-17 15,28 24-44-15,17-2-11 16,35-11-11-16,21-12-1 16,28-35 9-16,9-11-59 15,5-21-495-15</inkml:trace>
  <inkml:trace contextRef="#ctx0" brushRef="#br0" timeOffset="-160907.83">5056 13666 926 0,'1'-1'392'0,"2"4"-221"0,-5 1-41 16,2-4-33-16,-1 24-9 15,-10 54-12-15,5-21-7 16,0-2-31-16,-1-6-11 15,10-11-20-15,9-11-5 16,14-12-3-16,11-4-2 0,5-20-20 16,5-2-30-16,-4-10-103 15,-4-3-64-15,-7-5-192 16</inkml:trace>
  <inkml:trace contextRef="#ctx0" brushRef="#br0" timeOffset="-160754.38">5362 13735 581 0,'-7'-5'333'0,"-5"-2"-44"15,-2 3-61-15,2 16-97 16,2 5-34-16,0 16-49 16,2 9-6-16,4 10-6 15,4 3-2-15,6-4-12 16,3-4-3-16,4-11-6 16,-2-5-24-16,3-7-165 15</inkml:trace>
  <inkml:trace contextRef="#ctx0" brushRef="#br0" timeOffset="-160192.78">5775 13768 576 0,'1'0'322'0,"6"1"-37"16,-7-1-38-16,-1 0-76 16,0 0-41-16,-8 0-75 15,-12 1-21-15,-38 0-14 16,27-8-5-16,4-1-6 15,2 1-4-15,9 4-11 16,7 3-6-16,5 4-6 16,3 4-2-16,2 7 0 15,-1 1 3-15,1 6 5 16,1 3 10-16,-1 1 9 16,5 2 5-16,-4-6 3 0,0-5-5 15,7-3-4-15,0-5 0 16,6-4-1-16,8 3-3 15,6-4-2-15,6 3-3 16,11-3-1-16,1 4 2 16,-1 4 1-16,-11-2-2 15,-16 9 28-15,-9-3 21 16,-19 3 46-16,-8 4 15 16,-24 0-11-16,-9 0-12 0,-10-10-36 15,-1-12-10-15,11-6-15 16,6-4-11-16,21-1-52 15,11 5-39-15,6-7-97 16,13 7-66-16</inkml:trace>
  <inkml:trace contextRef="#ctx0" brushRef="#br0" timeOffset="-156932.68">6124 13937 858 0,'5'-2'356'16,"4"-3"-180"-16,19 5-85 15,13 4-24-15,23 4-11 16,-1-4-20-16,5-3-27 16,3 3-27-16</inkml:trace>
  <inkml:trace contextRef="#ctx0" brushRef="#br0" timeOffset="-156660.86">6709 13791 1051 0,'-2'2'391'0,"-10"9"-271"16,-5 6-34-16,-5 8-20 16,-4 3 6-16,8 2-39 15,8 1-14-15,15-2-1 16,10-4-18-16,18-5 2 15,4-6 3-15,6-3 1 16,2 3 3-16,-12-12-62 16,-3 0-53-16,-14-4-186 15,-6-13-178-15</inkml:trace>
  <inkml:trace contextRef="#ctx0" brushRef="#br0" timeOffset="-156511.84">6891 13776 618 0,'6'-2'390'0,"0"-1"-58"15,-8 5-67-15,-1 20-108 16,-1 8-50-16,0 15-27 16,3 7-17-16,0 1-32 0,-5-3-7 15,8-4-13-15,10-2-2 16,-3-10-109-16,6-4-158 16</inkml:trace>
  <inkml:trace contextRef="#ctx0" brushRef="#br0" timeOffset="-156186.62">7401 13951 1069 0,'-13'-8'489'0,"-21"-20"-213"16,1 7-85-16,-14 1-94 15,0 2-34-15,0 19-52 16,4 6-11-16,11 13-19 16,7 9-1-16,17 7 6 15,9 3 4-15,16-2 10 16,13-5 0-16,18-9 1 16,11-5 1-16,0-15 3 15,-6-7 6-15,-11-12 9 16,-12-6 5-16,-10-8 6 15,-7-2-2-15,-16-8-10 16,-4-1-7-16,-13 10-72 0,-3 3-57 16</inkml:trace>
  <inkml:trace contextRef="#ctx0" brushRef="#br0" timeOffset="-155912.08">7416 13319 1226 0,'17'6'505'15,"13"7"-262"-15,19 42-189 16,6 20-16-16,6 41-6 15,-13 23-1-15,-33 13 3 16,-21 10 1-16,-41 0-5 16,-7-17-1-16,-4-26-58 15,8-20-37-15,5-40-313 16</inkml:trace>
  <inkml:trace contextRef="#ctx0" brushRef="#br0" timeOffset="-155195.42">1532 15525 1183 0,'7'-3'456'15,"4"4"-290"-15,19 7-149 16,7-2-5-16,21 8-8 15,7-6 0-15,5-2-76 16,-4 2-150-16</inkml:trace>
  <inkml:trace contextRef="#ctx0" brushRef="#br0" timeOffset="-155032.4">1567 15674 994 0,'2'3'408'16,"13"0"-218"-16,14 6-147 16,27 3-29-16,12-5-6 15,20 2-20-15,1-3-130 16</inkml:trace>
  <inkml:trace contextRef="#ctx0" brushRef="#br0" timeOffset="-154569.86">2583 15526 1071 0,'-6'0'421'0,"-14"-8"-262"16,1-6-34-16,-2-6-21 15,-1-13-14-15,15-6-66 16,7-1-22-16,16 8-25 0,10 14-20 16,8 21 16-16,7 13 13 15,5 27 21-15,-4 9 11 16,-19 8 30-16,-17 1 16 15,-33 1-1-15,-10-1-1 16,-16 3-29-16,-2-3-10 16,-2-16 0-16,-4-11 0 15,8-25-21-15,5-14-15 16,21-16-30-16,8-9-12 16,24 0 7-16,10 3 22 0,18 7 22 15,12 8 6-15,6 12 15 16,-5 5-11-16,0 10-3 15,-9 3 1-15,-5 0-22 16,8 2-84-16</inkml:trace>
  <inkml:trace contextRef="#ctx0" brushRef="#br0" timeOffset="-154254.96">3040 15563 1057 0,'-8'-5'505'0,"-15"-10"-213"15,-7 6-79-15,-5 5-110 0,0 8-50 16,5 11-54-16,4 4-15 16,9 14-14-16,4-1-2 15,13 14 6-15,4-2 5 16,16-2 6-16,5-1 1 15,17-12 3-15,0-5 3 16,7-18 10-16,-2-10 7 16,-7-19 14-16,0-3 8 0,-20-12 10 15,-9-5 2-15,-23 3-7 16,-10-3-7-16,-14 4-43 16,-5 4-36-16</inkml:trace>
  <inkml:trace contextRef="#ctx0" brushRef="#br0" timeOffset="-153848.76">3651 15415 974 0,'-1'1'453'0,"1"13"-151"16,0 11-142-16,7 26-103 15,1 8 0-15,0 11-27 16,3 3-3-16,-7-6 0 16,2-5-4-16,-2-15-8 15,-2-4 2-15,-2-20-90 16,-5-9-81-16</inkml:trace>
  <inkml:trace contextRef="#ctx0" brushRef="#br0" timeOffset="-153697.98">3505 15762 810 0,'6'-1'399'0,"13"-4"-74"16,11 1-186-16,21-3-57 15,11 1-22-15,18-1-20 16,-1-1-59-16</inkml:trace>
  <inkml:trace contextRef="#ctx0" brushRef="#br0" timeOffset="-153102.96">4562 15489 894 0,'-2'0'443'0,"4"2"-151"16,-6-2-54-16,2 0-106 16,1 0-43-16,-17 1-64 15,-36 3-5-15,21-4-6 16,7 4-3-16,-5-3-10 15,0 2-5-15,8 3-12 0,0-1-3 16,9 7 0-16,4 3 2 16,6 1 0-16,0-1 3 15,4 0 2-15,2 1 1 16,6 0 6-16,-1 0 1 16,5-2 3-16,4-6-1 15,5-2 2-15,6-3 1 16,-5-3 1-16,3 0 0 0,-4 0-1 15,-4 0 0-15,7 5-1 16,-7 2-1-16,2 5-2 16,-5 4 0-16,-6 1 2 15,0 1 2-15,-8 0 11 16,-5 1 7-16,-12 0 10 16,-7 0 5-16,-11-7 0 15,2-5-3-15,-5-13-70 16,0-5-90-16</inkml:trace>
  <inkml:trace contextRef="#ctx0" brushRef="#br0" timeOffset="-152604.98">1488 16989 802 0,'-4'0'393'15,"-3"3"-173"-15,11-3-87 16,8 7-12-16,18 3-65 0,8-3-10 16,19 6-26-16,3-10-7 15,4 1-27-15,0-3-86 16</inkml:trace>
  <inkml:trace contextRef="#ctx0" brushRef="#br0" timeOffset="-152426.81">1583 17125 1147 0,'1'0'413'0,"9"1"-333"15,13 6-41-15,20-1 0 16,9 0-14-16,12-6-15 16,-1 4-69-16</inkml:trace>
  <inkml:trace contextRef="#ctx0" brushRef="#br0" timeOffset="-151904.89">2615 17004 671 0,'-6'9'374'0,"-12"6"-79"15,-2 6-66-15,-13-11-88 16,-6-7-40-16,-2-8-47 16,-4-21-13-16,19-6-33 15,8-5-17-15,24-1-21 16,13 7 3-16,14 6 15 15,5 7 14-15,1 18 23 16,6 19 5-16,-9 18 20 16,-8 10-1-16,-13 14 19 15,-18-1 4-15,-21 9-14 16,-2 5-3-16,-23-3-26 16,-6-6-5-16,-3-25 5 15,-2-19-1-15,14-21-10 16,10-10-15-16,20-12-33 15,12-1-8-15,14-6 0 16,12 5 8-16,17 9 17 16,4 5 4-16,8 15 5 15,4 10 1-15,-10 10-23 16,-4 4-89-16</inkml:trace>
  <inkml:trace contextRef="#ctx0" brushRef="#br0" timeOffset="-151259.28">3203 16909 611 0,'-1'-3'335'0,"-4"-4"-55"15,-2 1-47-15,-7 0-48 16,-6 4-25-16,-11-3-47 0,-3 2-6 16,-4-4-31-16,1 2-21 15,-1 2-31-15,2 3-22 16,8 9-23-16,6 3-6 16,9 8-1-16,4 0 0 15,3 2 6-15,3 2 4 16,0-1 4-16,1 1 28 15,-1-2 13-15,0-3 0 16,3-7 6-16,0-1-30 0,8-10 2 16,4-3-1-16,12-10 0 15,4-1-1-15,7 2-13 16,3 3-4-16,1 12-1 16,-1 3 2-16,-4 15 5 15,-4 7 3-15,-11 9 13 16,-7 7 6-16,-13 1 23 15,-7 3 15-15,-9-4 25 16,-7-5 18-16,-8-9-9 16,-3-7-4-16,-8-17-22 15,-1-3-22-15,-4-12-28 16,3-6-43-16,8-8-134 16,9-4-99-16</inkml:trace>
  <inkml:trace contextRef="#ctx0" brushRef="#br0" timeOffset="-150885.83">3494 16869 1197 0,'9'0'448'0,"16"2"-297"16,13 0-68-16,31 2-9 16,14-2-9-16,19-2-39 15,-2 0-7-15,-7-2-6 16,-12-3-1-16,-20-2-39 16,-9-2-74-16</inkml:trace>
  <inkml:trace contextRef="#ctx0" brushRef="#br0" timeOffset="-150542.65">3978 16905 773 0,'0'-3'364'0,"-3"1"-161"16,-1 2-31-16,4 0-69 16,-1 0-26-16,-3 11-21 15,-11 51 8-15,8-14 7 16,4 7-4-16,3 17-12 16,0 7-18-16,-5 5 17 15,-3-1 5-15,-9-9 9 16,-3-15 10-16,-10-19-1 15,-7-8 6-15,-3-27 9 16,-4-7-8-16,0-21-42 16,6-9-30-16,8-3-92 15,6-2-81-15</inkml:trace>
</inkml:ink>
</file>

<file path=ppt/ink/ink9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0T08:51:55.937"/>
    </inkml:context>
    <inkml:brush xml:id="br0">
      <inkml:brushProperty name="width" value="0.05292" units="cm"/>
      <inkml:brushProperty name="height" value="0.05292" units="cm"/>
    </inkml:brush>
  </inkml:definitions>
  <inkml:trace contextRef="#ctx0" brushRef="#br0">9563 15391 825 0</inkml:trace>
</inkml:ink>
</file>

<file path=ppt/ink/ink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5T08:49:13.775"/>
    </inkml:context>
    <inkml:brush xml:id="br0">
      <inkml:brushProperty name="width" value="0.05292" units="cm"/>
      <inkml:brushProperty name="height" value="0.05292" units="cm"/>
      <inkml:brushProperty name="color" value="#FF0000"/>
    </inkml:brush>
  </inkml:definitions>
  <inkml:trace contextRef="#ctx0" brushRef="#br0">15567 12634 13 0,'0'0'33'0,"-9"13"-1"16,-13 59 9 0,3-19-33-16,1 10-4 15,-4 3-1-15,3-1-1 0,1-6-2 16,5-11 0-16,4-12 0 16,6-12 0-1,3-24 0 1,9-6 1-16,4-20-1 15,4-9 1-15,1-12 0 0,4-7 0 16,1-10 1-16,1-1-1 16,-4 0 1-16,0 3 0 15,-5 6 1-15,-3 8 0 16,-3 9 0-16,-5 14 1 16,-4 12-1-16,0 13 0 0,5 24 2 15,0 13-2-15,2 13 0 16,6 8-2-16,-1 7 1 15,9 7 0-15,1-1-1 16,2-8 0-16,0-9-2 16,-3-9 1-16,-1-11-4 15,-5-14-1 1,1-5-6-16,-16-15-10 16,9-13-17-16,-9 3 0 15,-6-16 0-15,-6 5 11 16</inkml:trace>
  <inkml:trace contextRef="#ctx0" brushRef="#br0" timeOffset="131.52">15511 12915 37 0,'0'0'36'0,"0"0"-7"0,33-7-6 16,9 0-12-16,8 7-35 16,-4-19-4-16,13 13-3 15,-9-23-5-15</inkml:trace>
  <inkml:trace contextRef="#ctx0" brushRef="#br0" timeOffset="1073.6">22181 12541 33 0,'0'0'32'0,"-8"-9"-2"15,8 9-7-15,0 19-6 0,-3 4-5 16,3 14-2-16,0 6-2 0,0 15 0 16,0 7-2-1,5 8-1-15,-5-1-2 16,6 0-1-16,-2-8-2 0,-1-8-1 15,2-8-4-15,1-17-10 16,3-19-21-16,1-7-3 16,-10-18 0-16,8-6 0 0</inkml:trace>
  <inkml:trace contextRef="#ctx0" brushRef="#br0" timeOffset="1489.42">22156 12603 38 0,'16'-27'34'16,"12"5"-6"-16,9 5-4 16,4 5-7-16,5 12-6 15,-5 7-2-15,3 12-4 16,-13 6-1-16,-10 10-2 0,-16 5 0 15,-17 1-2-15,-9-1 1 16,-5-1 0-16,-6-9-1 0,0-6 1 16,1-6-2-16,11-11 1 15,12-7 0-15,8 0 0 16,25-12 1-16,7 7-1 31,14 5 1-31,2 0-1 0,7 8 1 16,-5 13 0-16,-8 5 0 15,-12 8 0-15,-20 6 1 16,-18-2 0-16,-19 0 0 16,-12-7 0-16,-14-6-1 15,-1-8 1-15,-3-10-4 16,2-16-15-16,6-11-22 0,13-3-1 16,-2-24 0-16,14-6 1 15</inkml:trace>
</inkml:ink>
</file>

<file path=ppt/ink/ink9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30T09:30:49.441"/>
    </inkml:context>
    <inkml:brush xml:id="br0">
      <inkml:brushProperty name="width" value="0.05292" units="cm"/>
      <inkml:brushProperty name="height" value="0.05292" units="cm"/>
      <inkml:brushProperty name="color" value="#FF0000"/>
    </inkml:brush>
  </inkml:definitions>
  <inkml:trace contextRef="#ctx0" brushRef="#br0">15865 11040 1511 0,'46'10'42'16,"-24"10"-8"-16,49 21 39 0,-84 0-11 16,6-8-10-16,1-3-6 15,5-10-11-15,3-10-6 16,5-9 10-16,0-5 7 15,2-17 3-15,0-7 0 16,6-13-20-16,-2-7-8 16,3-6-13-16,3-1-3 15,-3-4-3-15,2 6-2 16,-9 13 18-16,2 10 13 16,-9 18 7-16,-2 8 2 15,0 13-9-15,4 8-11 16,5 14-1-16,5 7 0 15,4 4-3-15,-2 3-1 16,2 0-5-16,0 0-1 16,0 4-2-16,1-1 0 0,-1-6-5 15,0-7-65-15,-5-16-193 16,1-7-237-16</inkml:trace>
  <inkml:trace contextRef="#ctx0" brushRef="#br0" timeOffset="144.19">16006 11050 1106 0,'0'4'466'0,"3"-2"-247"15,12-2-35-15,17-1-62 16,8-7-15-16,13 0-44 0,7-2-26 16,9-8-311-16</inkml:trace>
  <inkml:trace contextRef="#ctx0" brushRef="#br0" timeOffset="1268.14">21645 10789 1033 0,'-2'0'435'16,"0"5"-241"-16,4 17-101 0,4 9-20 15,3 17-19-15,-1-1-6 16,0 4-11-16,-3-9-4 16,-7-6-11-16,-1-4-7 15,-4-11-3-15,2-1-2 16,0-11-72-16,-1-7-51 15,-1-6-112-15,-1-9-57 16,-2-13-7-16,-3-1 43 16,-4-14 147-16,1-3 95 15,3-6 159-15,5 2 41 0,11 1 27 16,10 6-11-16,15 3-41 16,6 2-23-16,14 6-43 15,4 4-21-15,-5 11-29 16,-8 3-8-16,-17 12-18 15,-12 5-6-15,-20 9-10 16,-2 5-4-16,-11 3-3 16,1 0-1-16,13-5-4 15,5-2-1-15,16 3-2 16,14 0-2-16,15 11 1 16,5 4 3-16,3 5 0 15,-9 3 1-15,-18-4 11 16,-6-1 15-16,-27-3 22 0,-14-3 9 15,-20 0 7-15,-15-5-9 16,-11-9-3 0,2 0-7-16,11-15-12 0,11-3-6 15,20-1-17-15,9-3-6 16,11 0-4-16,5-1-53 16,7 1-309-16</inkml:trace>
  <inkml:trace contextRef="#ctx0" brushRef="#br0" timeOffset="3123.61">18624 13188 311 0,'-21'0'196'16,"-19"0"10"-16,15 1-76 31,12 1-9-31,10 3-15 0,10 0-8 0,23 1-15 16,17 1-3-16,36-6-11 15,21 2-3-15,20-3 1 16,1 0 4-16,-4-3-4 0,-10 1-11 16,-23-3-26-16,-16 2-9 15,-39-1-1 1,-14-1 3-1,-23-4-1-15,-6-2 0 0,-10-4-4 16,-6 0-5-16,2-3-3 16,-6-4-3-16,10-1-7 15,4 1-7-15,8 9-13 16,6 6-4-16,8 12 0 16,3 5 1-16,7 4 8 15,5 6 3-15,4 2 6 16,2-3 5-16,-7 2 7 0,-3-4 6 15,-11-1 21 1,-6 2 8-16,-10-7 6 16,-7 0 0-16,-12-5-20 15,-2-1 8-15,4-3-180 16,7 2-201-16</inkml:trace>
  <inkml:trace contextRef="#ctx0" brushRef="#br0" timeOffset="3578.24">20006 13379 641 0,'2'-9'379'16,"2"-8"-58"-16,-1-7-138 15,0 3-41-15,-3-4-62 16,1 0-19-16,-2 4-27 16,-12 0-12-16,-6 4-15 15,-7 3-7-15,-11 6-12 16,1 5-1-16,-4 4-3 16,4 7-3-16,13 7-4 15,5 6 0-15,13 4 8 16,5-2 5-16,15 3 12 15,4-5 4-15,11-2 3 16,3-5 1-16,-4-8 2 0,1-6 2 16,-8-6 1-1,-7-2 0-15,-5 0-4 16,-9 0-1-16,1 8-4 16,-2 2 0-16,0 8 3 0,4 6-1 15,-3 3 3 1,7 2-2-16,7-3-1 0,1-3-2 15,5-7 1-15,-4-7-38 16,-2-7-223-16</inkml:trace>
  <inkml:trace contextRef="#ctx0" brushRef="#br0" timeOffset="3946.28">19672 13053 574 0,'3'-3'315'0,"12"1"-26"15,11 0-68-15,21-3-50 16,10 5-20-16,15 0-60 16,-2-1-17-16,-7 0-33 0,-7-3-13 15,-13-4-11-15,-8 4-3 16,-15-4 0-1,-6 2-2-15,-19-1-5 16,-9 1-3-16,-11-1-4 16,-5 0 0-16,0 2-1 15,5-5-3-15,10 7-10 16,4 3-9-16,14 3-2 0,0 7 2 16,11 8 8-16,3 2 7 15,1 6 8-15,-1-2 8 16,-11-4 28-16,-6-3 6 15,-3-3 4-15,-1-5-5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10486" cy="3429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5634487" y="0"/>
            <a:ext cx="4310486" cy="342900"/>
          </a:xfrm>
          <a:prstGeom prst="rect">
            <a:avLst/>
          </a:prstGeom>
        </p:spPr>
        <p:txBody>
          <a:bodyPr vert="horz" lIns="91440" tIns="45720" rIns="91440" bIns="45720" rtlCol="0"/>
          <a:lstStyle>
            <a:lvl1pPr algn="r">
              <a:defRPr sz="1200"/>
            </a:lvl1pPr>
          </a:lstStyle>
          <a:p>
            <a:fld id="{2023F949-2ACA-481C-87AE-89754124B8CC}" type="datetimeFigureOut">
              <a:rPr lang="el-GR" smtClean="0"/>
              <a:t>22/12/2024</a:t>
            </a:fld>
            <a:endParaRPr lang="el-GR"/>
          </a:p>
        </p:txBody>
      </p:sp>
      <p:sp>
        <p:nvSpPr>
          <p:cNvPr id="4" name="Slide Image Placeholder 3"/>
          <p:cNvSpPr>
            <a:spLocks noGrp="1" noRot="1" noChangeAspect="1"/>
          </p:cNvSpPr>
          <p:nvPr>
            <p:ph type="sldImg" idx="2"/>
          </p:nvPr>
        </p:nvSpPr>
        <p:spPr>
          <a:xfrm>
            <a:off x="3259138" y="514350"/>
            <a:ext cx="3429000" cy="257175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994728" y="3257550"/>
            <a:ext cx="795782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6513910"/>
            <a:ext cx="4310486" cy="3429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5634487" y="6513910"/>
            <a:ext cx="4310486" cy="342900"/>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a:t>
            </a:fld>
            <a:endParaRPr lang="el-GR"/>
          </a:p>
        </p:txBody>
      </p:sp>
    </p:spTree>
    <p:extLst>
      <p:ext uri="{BB962C8B-B14F-4D97-AF65-F5344CB8AC3E}">
        <p14:creationId xmlns:p14="http://schemas.microsoft.com/office/powerpoint/2010/main" val="103655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 </a:t>
            </a:r>
            <a:r>
              <a:rPr lang="en-US" baseline="0" dirty="0" err="1"/>
              <a:t>vf</a:t>
            </a:r>
            <a:r>
              <a:rPr lang="en-US" baseline="0" dirty="0"/>
              <a:t> = (40i – 15j) m/s</a:t>
            </a:r>
          </a:p>
          <a:p>
            <a:r>
              <a:rPr lang="en-US" baseline="0" dirty="0"/>
              <a:t> </a:t>
            </a:r>
            <a:r>
              <a:rPr lang="el-GR" baseline="0" dirty="0"/>
              <a:t>θ = </a:t>
            </a:r>
            <a:r>
              <a:rPr lang="en-US" baseline="0" dirty="0" err="1"/>
              <a:t>arctan</a:t>
            </a:r>
            <a:r>
              <a:rPr lang="en-US" baseline="0" dirty="0"/>
              <a:t>(</a:t>
            </a:r>
            <a:r>
              <a:rPr lang="en-US" baseline="0" dirty="0" err="1"/>
              <a:t>uyf</a:t>
            </a:r>
            <a:r>
              <a:rPr lang="en-US" baseline="0" dirty="0"/>
              <a:t>/</a:t>
            </a:r>
            <a:r>
              <a:rPr lang="en-US" baseline="0" dirty="0" err="1"/>
              <a:t>uxf</a:t>
            </a:r>
            <a:r>
              <a:rPr lang="en-US" baseline="0" dirty="0"/>
              <a:t>) = -21^o</a:t>
            </a:r>
          </a:p>
          <a:p>
            <a:r>
              <a:rPr lang="en-US" baseline="0" dirty="0"/>
              <a:t> </a:t>
            </a:r>
            <a:r>
              <a:rPr lang="en-US" baseline="0" dirty="0" err="1"/>
              <a:t>uf</a:t>
            </a:r>
            <a:r>
              <a:rPr lang="en-US" baseline="0" dirty="0"/>
              <a:t> = |</a:t>
            </a:r>
            <a:r>
              <a:rPr lang="en-US" baseline="0" dirty="0" err="1"/>
              <a:t>vf</a:t>
            </a:r>
            <a:r>
              <a:rPr lang="en-US" baseline="0" dirty="0"/>
              <a:t>| = 43 m/s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61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 </a:t>
            </a:r>
            <a:r>
              <a:rPr lang="en-US" baseline="0" dirty="0" err="1"/>
              <a:t>xf</a:t>
            </a:r>
            <a:r>
              <a:rPr lang="en-US" baseline="0" dirty="0"/>
              <a:t> = 20t + 2t^2</a:t>
            </a:r>
          </a:p>
          <a:p>
            <a:r>
              <a:rPr lang="en-US" baseline="0" dirty="0"/>
              <a:t> </a:t>
            </a:r>
            <a:r>
              <a:rPr lang="en-US" baseline="0" dirty="0" err="1"/>
              <a:t>yf</a:t>
            </a:r>
            <a:r>
              <a:rPr lang="en-US" baseline="0" dirty="0"/>
              <a:t> = -15t</a:t>
            </a:r>
          </a:p>
          <a:p>
            <a:r>
              <a:rPr lang="en-US" baseline="0" dirty="0"/>
              <a:t> </a:t>
            </a:r>
            <a:r>
              <a:rPr lang="en-US" baseline="0" dirty="0" err="1"/>
              <a:t>rf</a:t>
            </a:r>
            <a:r>
              <a:rPr lang="en-US" baseline="0" dirty="0"/>
              <a:t> = (20t + 2t^2)</a:t>
            </a:r>
            <a:r>
              <a:rPr lang="en-US" baseline="0" dirty="0" err="1"/>
              <a:t>i</a:t>
            </a:r>
            <a:r>
              <a:rPr lang="en-US" baseline="0" dirty="0"/>
              <a:t> – 15j</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68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9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56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42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610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br>
              <a:rPr lang="en-US" baseline="0" dirty="0">
                <a:sym typeface="Wingdings" panose="05000000000000000000" pitchFamily="2" charset="2"/>
              </a:rPr>
            </a:b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32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br>
              <a:rPr lang="en-US" baseline="0" dirty="0">
                <a:sym typeface="Wingdings" panose="05000000000000000000" pitchFamily="2" charset="2"/>
              </a:rPr>
            </a:b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26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br>
              <a:rPr lang="en-US" baseline="0" dirty="0">
                <a:sym typeface="Wingdings" panose="05000000000000000000" pitchFamily="2" charset="2"/>
              </a:rPr>
            </a:b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68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21</a:t>
            </a:fld>
            <a:endParaRPr lang="el-GR"/>
          </a:p>
        </p:txBody>
      </p:sp>
    </p:spTree>
    <p:extLst>
      <p:ext uri="{BB962C8B-B14F-4D97-AF65-F5344CB8AC3E}">
        <p14:creationId xmlns:p14="http://schemas.microsoft.com/office/powerpoint/2010/main" val="311609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133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12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2697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124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373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997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88FC-61DD-3E13-281F-6C9AD0870A9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D991906-81FA-F8F5-F369-FB9554747CD6}"/>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A98FB24F-81F9-E376-D8C7-7272E9081292}"/>
              </a:ext>
            </a:extLst>
          </p:cNvPr>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a:extLst>
              <a:ext uri="{FF2B5EF4-FFF2-40B4-BE49-F238E27FC236}">
                <a16:creationId xmlns:a16="http://schemas.microsoft.com/office/drawing/2014/main" id="{4D752C2C-3F7D-D021-A50D-CBE8BA859A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569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88FC-61DD-3E13-281F-6C9AD0870A9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D991906-81FA-F8F5-F369-FB9554747CD6}"/>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A98FB24F-81F9-E376-D8C7-7272E9081292}"/>
              </a:ext>
            </a:extLst>
          </p:cNvPr>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a:extLst>
              <a:ext uri="{FF2B5EF4-FFF2-40B4-BE49-F238E27FC236}">
                <a16:creationId xmlns:a16="http://schemas.microsoft.com/office/drawing/2014/main" id="{4D752C2C-3F7D-D021-A50D-CBE8BA859A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607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585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Αναλύουμε</a:t>
            </a:r>
            <a:r>
              <a:rPr lang="el-GR" baseline="0" dirty="0"/>
              <a:t> σε άξονες</a:t>
            </a:r>
          </a:p>
          <a:p>
            <a:r>
              <a:rPr lang="en-US" baseline="0" dirty="0" err="1"/>
              <a:t>a_x</a:t>
            </a:r>
            <a:r>
              <a:rPr lang="en-US" baseline="0" dirty="0"/>
              <a:t> = T/m</a:t>
            </a:r>
            <a:br>
              <a:rPr lang="en-US" baseline="0" dirty="0"/>
            </a:br>
            <a:r>
              <a:rPr lang="en-US" baseline="0" dirty="0"/>
              <a:t>n = </a:t>
            </a:r>
            <a:r>
              <a:rPr lang="en-US" baseline="0" dirty="0" err="1"/>
              <a:t>F_g</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74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36</a:t>
            </a:fld>
            <a:endParaRPr lang="el-GR">
              <a:solidFill>
                <a:prstClr val="black"/>
              </a:solidFill>
            </a:endParaRPr>
          </a:p>
        </p:txBody>
      </p:sp>
    </p:spTree>
    <p:extLst>
      <p:ext uri="{BB962C8B-B14F-4D97-AF65-F5344CB8AC3E}">
        <p14:creationId xmlns:p14="http://schemas.microsoft.com/office/powerpoint/2010/main" val="2505269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546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209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Αναλύουμε</a:t>
            </a:r>
            <a:r>
              <a:rPr lang="el-GR" baseline="0" dirty="0"/>
              <a:t> σε άξονες</a:t>
            </a:r>
            <a:endParaRPr lang="en-US" baseline="0" dirty="0"/>
          </a:p>
          <a:p>
            <a:r>
              <a:rPr lang="en-US" baseline="0" dirty="0"/>
              <a:t>T_1 = 73.4 N</a:t>
            </a:r>
          </a:p>
          <a:p>
            <a:r>
              <a:rPr lang="en-US" baseline="0" dirty="0"/>
              <a:t>T_2 = 97.4 N</a:t>
            </a:r>
          </a:p>
          <a:p>
            <a:r>
              <a:rPr lang="el-GR" baseline="0" dirty="0"/>
              <a:t>Δε σπάνε τα καλώδια</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302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Αναλύουμε</a:t>
            </a:r>
            <a:r>
              <a:rPr lang="el-GR" baseline="0" dirty="0"/>
              <a:t> σε άξονες</a:t>
            </a:r>
            <a:endParaRPr lang="en-US" baseline="0" dirty="0"/>
          </a:p>
          <a:p>
            <a:r>
              <a:rPr lang="en-US" baseline="0" dirty="0"/>
              <a:t>T_1 = 73.4 N</a:t>
            </a:r>
          </a:p>
          <a:p>
            <a:r>
              <a:rPr lang="en-US" baseline="0" dirty="0"/>
              <a:t>T_2 = 97.4 N</a:t>
            </a:r>
          </a:p>
          <a:p>
            <a:r>
              <a:rPr lang="el-GR" baseline="0" dirty="0"/>
              <a:t>Δε σπάνε τα καλώδια</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69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a_x</a:t>
            </a:r>
            <a:r>
              <a:rPr lang="en-US" baseline="0" dirty="0"/>
              <a:t> = </a:t>
            </a:r>
            <a:r>
              <a:rPr lang="en-US" baseline="0" dirty="0" err="1"/>
              <a:t>gsin</a:t>
            </a:r>
            <a:r>
              <a:rPr lang="el-GR" baseline="0" dirty="0"/>
              <a:t>θ</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033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l-GR" baseline="0" dirty="0"/>
              <a:t>Κίνηση σε μια διάσταση υπό σταθερή επιτάχυνση</a:t>
            </a:r>
          </a:p>
          <a:p>
            <a:r>
              <a:rPr lang="el-GR" baseline="0" dirty="0"/>
              <a:t> </a:t>
            </a:r>
            <a:r>
              <a:rPr lang="en-US" baseline="0" dirty="0"/>
              <a:t>t = </a:t>
            </a:r>
            <a:r>
              <a:rPr lang="en-US" baseline="0" dirty="0" err="1"/>
              <a:t>sqrt</a:t>
            </a:r>
            <a:r>
              <a:rPr lang="en-US" baseline="0" dirty="0"/>
              <a:t>(2d/</a:t>
            </a:r>
            <a:r>
              <a:rPr lang="en-US" baseline="0" dirty="0" err="1"/>
              <a:t>gsin</a:t>
            </a:r>
            <a:r>
              <a:rPr lang="el-GR" baseline="0" dirty="0"/>
              <a:t>θ)</a:t>
            </a:r>
          </a:p>
          <a:p>
            <a:r>
              <a:rPr lang="el-GR" baseline="0" dirty="0"/>
              <a:t> </a:t>
            </a:r>
            <a:r>
              <a:rPr lang="en-US" baseline="0" dirty="0" err="1"/>
              <a:t>uxf</a:t>
            </a:r>
            <a:r>
              <a:rPr lang="en-US" baseline="0" dirty="0"/>
              <a:t> = </a:t>
            </a:r>
            <a:r>
              <a:rPr lang="en-US" baseline="0" dirty="0" err="1"/>
              <a:t>sqrt</a:t>
            </a:r>
            <a:r>
              <a:rPr lang="en-US" baseline="0" dirty="0"/>
              <a:t>(2gdsin</a:t>
            </a:r>
            <a:r>
              <a:rPr lang="el-GR" baseline="0" dirty="0"/>
              <a:t>θ)</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3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Διανυσματική</a:t>
            </a:r>
            <a:r>
              <a:rPr lang="el-GR" baseline="0" dirty="0"/>
              <a:t> φύση της δύναμης!</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627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324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859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11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37</a:t>
            </a:fld>
            <a:endParaRPr lang="el-GR">
              <a:solidFill>
                <a:prstClr val="black"/>
              </a:solidFill>
            </a:endParaRPr>
          </a:p>
        </p:txBody>
      </p:sp>
    </p:spTree>
    <p:extLst>
      <p:ext uri="{BB962C8B-B14F-4D97-AF65-F5344CB8AC3E}">
        <p14:creationId xmlns:p14="http://schemas.microsoft.com/office/powerpoint/2010/main" val="2577498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l-GR" dirty="0"/>
              </a:p>
            </p:txBody>
          </p:sp>
        </mc:Choice>
        <mc:Fallback xmlns="">
          <p:sp>
            <p:nvSpPr>
              <p:cNvPr id="3" name="Notes Placeholder 2"/>
              <p:cNvSpPr>
                <a:spLocks noGrp="1"/>
              </p:cNvSpPr>
              <p:nvPr>
                <p:ph type="body" idx="1"/>
              </p:nvPr>
            </p:nvSpPr>
            <p:spPr/>
            <p:txBody>
              <a:bodyPr/>
              <a:lstStyle/>
              <a:p>
                <a:r>
                  <a:rPr lang="en-US" b="0" i="0" smtClean="0">
                    <a:latin typeface="Cambria Math" panose="02040503050406030204" pitchFamily="18" charset="0"/>
                  </a:rPr>
                  <a:t>𝐹 ⃗_𝑠=𝐹_𝑠 𝑖 ⃗=−𝑘𝑥𝑖 ⃗</a:t>
                </a:r>
                <a:endParaRPr lang="el-GR"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055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6295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849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044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501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941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284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517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255</a:t>
            </a:fld>
            <a:endParaRPr lang="el-GR"/>
          </a:p>
        </p:txBody>
      </p:sp>
    </p:spTree>
    <p:extLst>
      <p:ext uri="{BB962C8B-B14F-4D97-AF65-F5344CB8AC3E}">
        <p14:creationId xmlns:p14="http://schemas.microsoft.com/office/powerpoint/2010/main" val="3050612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t>
            </a:r>
            <a:r>
              <a:rPr lang="el-GR" dirty="0"/>
              <a:t>Δ</a:t>
            </a:r>
            <a:r>
              <a:rPr lang="en-US" dirty="0"/>
              <a:t>r|</a:t>
            </a:r>
            <a:r>
              <a:rPr lang="en-US" baseline="0" dirty="0"/>
              <a:t> != </a:t>
            </a:r>
            <a:r>
              <a:rPr lang="el-GR" baseline="0" dirty="0"/>
              <a:t>απόσταση που διανύει το σωματίδιο μεταξύ Α και Β</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5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Πάλι</a:t>
            </a:r>
            <a:r>
              <a:rPr lang="el-GR" baseline="0" dirty="0"/>
              <a:t> το παράδειγμα με τους παίκτες του μπάσκετ, αλλά τώρα κινούνται σε όλο το παρκέ. </a:t>
            </a:r>
            <a:r>
              <a:rPr lang="el-GR" baseline="0" dirty="0">
                <a:sym typeface="Wingdings" panose="05000000000000000000" pitchFamily="2" charset="2"/>
              </a:rPr>
              <a:t> Διανυσματική μέση ταχύτητα ~ 0, αλλά όχι και απόσταση που διανύουν.</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78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a:t>
            </a:r>
            <a:r>
              <a:rPr lang="el-GR" baseline="0" dirty="0"/>
              <a:t> εκφώνηση μας λέει ότι το σωματίδιο κινείται προς τα κάτω και δεξιά. Ενώ το σωματίδιο έχει επιτάχυνση στο </a:t>
            </a:r>
            <a:r>
              <a:rPr lang="en-US" baseline="0" dirty="0"/>
              <a:t>x-</a:t>
            </a:r>
            <a:r>
              <a:rPr lang="el-GR" baseline="0" dirty="0"/>
              <a:t>άξονα, στον </a:t>
            </a:r>
            <a:r>
              <a:rPr lang="en-US" baseline="0" dirty="0"/>
              <a:t>y-</a:t>
            </a:r>
            <a:r>
              <a:rPr lang="el-GR" baseline="0" dirty="0"/>
              <a:t>άξονα έχει σταθερή ταχύτητα (μηδενική επιτάχυνση). </a:t>
            </a:r>
            <a:br>
              <a:rPr lang="el-GR" baseline="0" dirty="0"/>
            </a:br>
            <a:r>
              <a:rPr lang="el-GR" baseline="0" dirty="0"/>
              <a:t>Το πρόβλημα έχει κίνηση και στις δυο διαστάσεις. Όμως, στον </a:t>
            </a:r>
            <a:r>
              <a:rPr lang="en-US" baseline="0" dirty="0"/>
              <a:t>x-</a:t>
            </a:r>
            <a:r>
              <a:rPr lang="el-GR" baseline="0" dirty="0"/>
              <a:t>άξονα είναι πρόβλημα σωματιδίου υπό σταθερή επιτάχυνση ενώ στον </a:t>
            </a:r>
            <a:r>
              <a:rPr lang="en-US" baseline="0" dirty="0"/>
              <a:t>y-</a:t>
            </a:r>
            <a:r>
              <a:rPr lang="el-GR" baseline="0" dirty="0"/>
              <a:t>άξονα είναι πρόβλημα σωματιδίου υπό σταθερή ταχύτητα.</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38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a:t>
            </a:r>
            <a:r>
              <a:rPr lang="el-GR" baseline="0" dirty="0"/>
              <a:t> εκφώνηση μας λέει ότι το σωματίδιο κινείται προς τα κάτω και δεξιά. Ενώ το σωματίδιο έχει επιτάχυνση στο </a:t>
            </a:r>
            <a:r>
              <a:rPr lang="en-US" baseline="0" dirty="0"/>
              <a:t>x-</a:t>
            </a:r>
            <a:r>
              <a:rPr lang="el-GR" baseline="0" dirty="0"/>
              <a:t>άξονα, στον </a:t>
            </a:r>
            <a:r>
              <a:rPr lang="en-US" baseline="0" dirty="0"/>
              <a:t>y-</a:t>
            </a:r>
            <a:r>
              <a:rPr lang="el-GR" baseline="0" dirty="0"/>
              <a:t>άξονα έχει σταθερή ταχύτητα (μηδενική επιτάχυνση). </a:t>
            </a:r>
            <a:br>
              <a:rPr lang="el-GR" baseline="0" dirty="0"/>
            </a:br>
            <a:r>
              <a:rPr lang="el-GR" baseline="0" dirty="0"/>
              <a:t>Το πρόβλημα έχει κίνηση και στις δυο διαστάσεις. Όμως, στον </a:t>
            </a:r>
            <a:r>
              <a:rPr lang="en-US" baseline="0" dirty="0"/>
              <a:t>x-</a:t>
            </a:r>
            <a:r>
              <a:rPr lang="el-GR" baseline="0" dirty="0"/>
              <a:t>άξονα είναι πρόβλημα σωματιδίου υπό σταθερή επιτάχυνση ενώ στον </a:t>
            </a:r>
            <a:r>
              <a:rPr lang="en-US" baseline="0" dirty="0"/>
              <a:t>y-</a:t>
            </a:r>
            <a:r>
              <a:rPr lang="el-GR" baseline="0" dirty="0"/>
              <a:t>άξονα είναι πρόβλημα σωματιδίου υπό σταθερή ταχύτητα.</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44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 </a:t>
            </a:r>
            <a:r>
              <a:rPr lang="en-US" baseline="0" dirty="0" err="1"/>
              <a:t>vf</a:t>
            </a:r>
            <a:r>
              <a:rPr lang="en-US" baseline="0" dirty="0"/>
              <a:t> = [(20 + 4)</a:t>
            </a:r>
            <a:r>
              <a:rPr lang="en-US" baseline="0" dirty="0" err="1"/>
              <a:t>i</a:t>
            </a:r>
            <a:r>
              <a:rPr lang="en-US" baseline="0" dirty="0"/>
              <a:t> – 15j]</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09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22-Dec-24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509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8792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1634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22-Dec-24</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94C6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78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6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98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53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92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18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837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77047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44845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386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43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21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22-Dec-24</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935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61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312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163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4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546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1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1410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7149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97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09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347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22-Dec-24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338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53028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44775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828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02479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064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28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26804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587832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85823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4912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8735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0510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4692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5459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461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85255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736575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319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7464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498097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NULL"/></Relationships>
</file>

<file path=ppt/slides/_rels/slide10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ustomXml" Target="../ink/ink64.xml"/><Relationship Id="rId5" Type="http://schemas.openxmlformats.org/officeDocument/2006/relationships/image" Target="NULL"/><Relationship Id="rId4" Type="http://schemas.openxmlformats.org/officeDocument/2006/relationships/customXml" Target="../ink/ink63.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5.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6.xml"/></Relationships>
</file>

<file path=ppt/slides/_rels/slide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customXml" Target="../ink/ink67.xml"/></Relationships>
</file>

<file path=ppt/slides/_rels/slide1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68.xml"/><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ustomXml" Target="../ink/ink69.xml"/><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NULL"/></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0.xml"/></Relationships>
</file>

<file path=ppt/slides/_rels/slide124.xml.rels><?xml version="1.0" encoding="UTF-8" standalone="yes"?>
<Relationships xmlns="http://schemas.openxmlformats.org/package/2006/relationships"><Relationship Id="rId3" Type="http://schemas.openxmlformats.org/officeDocument/2006/relationships/customXml" Target="../ink/ink71.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2.xml"/><Relationship Id="rId4" Type="http://schemas.openxmlformats.org/officeDocument/2006/relationships/image" Target="NULL"/></Relationships>
</file>

<file path=ppt/slides/_rels/slide125.xml.rels><?xml version="1.0" encoding="UTF-8" standalone="yes"?>
<Relationships xmlns="http://schemas.openxmlformats.org/package/2006/relationships"><Relationship Id="rId3" Type="http://schemas.openxmlformats.org/officeDocument/2006/relationships/customXml" Target="../ink/ink73.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4.xml"/><Relationship Id="rId4" Type="http://schemas.openxmlformats.org/officeDocument/2006/relationships/image" Target="NULL"/></Relationships>
</file>

<file path=ppt/slides/_rels/slide126.xml.rels><?xml version="1.0" encoding="UTF-8" standalone="yes"?>
<Relationships xmlns="http://schemas.openxmlformats.org/package/2006/relationships"><Relationship Id="rId3" Type="http://schemas.openxmlformats.org/officeDocument/2006/relationships/customXml" Target="../ink/ink75.xml"/><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NULL"/></Relationships>
</file>

<file path=ppt/slides/_rels/slide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6.xml"/></Relationships>
</file>

<file path=ppt/slides/_rels/slide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NULL"/></Relationships>
</file>

<file path=ppt/slides/_rels/slide1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7.xml"/><Relationship Id="rId4" Type="http://schemas.openxmlformats.org/officeDocument/2006/relationships/image" Target="../media/image101.jpeg"/></Relationships>
</file>

<file path=ppt/slides/_rels/slide1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8.xml"/><Relationship Id="rId4" Type="http://schemas.openxmlformats.org/officeDocument/2006/relationships/image" Target="../media/image101.jpeg"/></Relationships>
</file>

<file path=ppt/slides/_rels/slide135.xml.rels><?xml version="1.0" encoding="UTF-8" standalone="yes"?>
<Relationships xmlns="http://schemas.openxmlformats.org/package/2006/relationships"><Relationship Id="rId8" Type="http://schemas.openxmlformats.org/officeDocument/2006/relationships/customXml" Target="../ink/ink81.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customXml" Target="../ink/ink80.xml"/><Relationship Id="rId5" Type="http://schemas.openxmlformats.org/officeDocument/2006/relationships/image" Target="NULL"/><Relationship Id="rId4" Type="http://schemas.openxmlformats.org/officeDocument/2006/relationships/customXml" Target="../ink/ink79.xml"/><Relationship Id="rId9" Type="http://schemas.openxmlformats.org/officeDocument/2006/relationships/image" Target="NULL"/></Relationships>
</file>

<file path=ppt/slides/_rels/slide1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4.xm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83.xml"/><Relationship Id="rId5" Type="http://schemas.openxmlformats.org/officeDocument/2006/relationships/image" Target="NULL"/><Relationship Id="rId15" Type="http://schemas.openxmlformats.org/officeDocument/2006/relationships/customXml" Target="../ink/ink84.xml"/><Relationship Id="rId10" Type="http://schemas.openxmlformats.org/officeDocument/2006/relationships/image" Target="NULL"/><Relationship Id="rId4" Type="http://schemas.openxmlformats.org/officeDocument/2006/relationships/customXml" Target="../ink/ink82.xml"/><Relationship Id="rId9" Type="http://schemas.openxmlformats.org/officeDocument/2006/relationships/image" Target="NULL"/><Relationship Id="rId14" Type="http://schemas.openxmlformats.org/officeDocument/2006/relationships/image" Target="NULL"/></Relationships>
</file>

<file path=ppt/slides/_rels/slide13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customXml" Target="../ink/ink87.xm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35.xml"/><Relationship Id="rId16" Type="http://schemas.openxmlformats.org/officeDocument/2006/relationships/customXml" Target="../ink/ink86.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customXml" Target="../ink/ink85.xml"/><Relationship Id="rId9" Type="http://schemas.openxmlformats.org/officeDocument/2006/relationships/image" Target="NULL"/><Relationship Id="rId14" Type="http://schemas.openxmlformats.org/officeDocument/2006/relationships/image" Target="NULL"/></Relationships>
</file>

<file path=ppt/slides/_rels/slide13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4" Type="http://schemas.openxmlformats.org/officeDocument/2006/relationships/customXml" Target="../ink/ink88.xml"/></Relationships>
</file>

<file path=ppt/slides/_rels/slide1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89.xml"/></Relationships>
</file>

<file path=ppt/slides/_rels/slide1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NUL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customXml" Target="../ink/ink90.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91.xml"/><Relationship Id="rId5" Type="http://schemas.openxmlformats.org/officeDocument/2006/relationships/image" Target="NUL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customXml" Target="../ink/ink1.xml"/></Relationships>
</file>

<file path=ppt/slides/_rels/slide1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92.xml"/><Relationship Id="rId4" Type="http://schemas.openxmlformats.org/officeDocument/2006/relationships/image" Target="NULL"/></Relationships>
</file>

<file path=ppt/slides/_rels/slide1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NULL"/></Relationships>
</file>

<file path=ppt/slides/_rels/slide1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64.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94.xml"/><Relationship Id="rId5" Type="http://schemas.openxmlformats.org/officeDocument/2006/relationships/image" Target="NULL"/><Relationship Id="rId4" Type="http://schemas.openxmlformats.org/officeDocument/2006/relationships/customXml" Target="../ink/ink93.xml"/></Relationships>
</file>

<file path=ppt/slides/_rels/slide165.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image" Target="../media/image118.jp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96.xml"/><Relationship Id="rId4" Type="http://schemas.openxmlformats.org/officeDocument/2006/relationships/image" Target="NUL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NULL"/></Relationships>
</file>

<file path=ppt/slides/_rels/slide1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NULL"/></Relationships>
</file>

<file path=ppt/slides/_rels/slide16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19.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customXml" Target="../ink/ink2.xml"/></Relationships>
</file>

<file path=ppt/slides/_rels/slide17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9.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1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97.xml"/></Relationships>
</file>

<file path=ppt/slides/_rels/slide17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3.jpg"/><Relationship Id="rId1" Type="http://schemas.openxmlformats.org/officeDocument/2006/relationships/slideLayout" Target="../slideLayouts/slideLayout2.xml"/><Relationship Id="rId4" Type="http://schemas.openxmlformats.org/officeDocument/2006/relationships/image" Target="NULL"/></Relationships>
</file>

<file path=ppt/slides/_rels/slide17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98.xml"/></Relationships>
</file>

<file path=ppt/slides/_rels/slide17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99.xml"/></Relationships>
</file>

<file path=ppt/slides/_rels/slide17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NUL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NULL"/></Relationships>
</file>

<file path=ppt/slides/_rels/slide17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101.xml"/><Relationship Id="rId5" Type="http://schemas.openxmlformats.org/officeDocument/2006/relationships/image" Target="NULL"/><Relationship Id="rId4" Type="http://schemas.openxmlformats.org/officeDocument/2006/relationships/customXml" Target="../ink/ink10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50.emf"/><Relationship Id="rId4" Type="http://schemas.openxmlformats.org/officeDocument/2006/relationships/customXml" Target="../ink/ink3.xml"/></Relationships>
</file>

<file path=ppt/slides/_rels/slide180.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27.png"/><Relationship Id="rId12" Type="http://schemas.openxmlformats.org/officeDocument/2006/relationships/customXml" Target="../ink/ink104.xml"/><Relationship Id="rId2" Type="http://schemas.openxmlformats.org/officeDocument/2006/relationships/image" Target="NULL"/><Relationship Id="rId1" Type="http://schemas.openxmlformats.org/officeDocument/2006/relationships/slideLayout" Target="../slideLayouts/slideLayout2.xml"/><Relationship Id="rId11" Type="http://schemas.openxmlformats.org/officeDocument/2006/relationships/image" Target="NULL"/><Relationship Id="rId10" Type="http://schemas.openxmlformats.org/officeDocument/2006/relationships/customXml" Target="../ink/ink103.xml"/><Relationship Id="rId4" Type="http://schemas.openxmlformats.org/officeDocument/2006/relationships/customXml" Target="../ink/ink102.xml"/><Relationship Id="rId9" Type="http://schemas.openxmlformats.org/officeDocument/2006/relationships/image" Target="NULL"/></Relationships>
</file>

<file path=ppt/slides/_rels/slide18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106.xml"/><Relationship Id="rId5" Type="http://schemas.openxmlformats.org/officeDocument/2006/relationships/image" Target="NULL"/><Relationship Id="rId4" Type="http://schemas.openxmlformats.org/officeDocument/2006/relationships/customXml" Target="../ink/ink10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8.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07.xml"/></Relationships>
</file>

<file path=ppt/slides/_rels/slide1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8.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08.xml"/></Relationships>
</file>

<file path=ppt/slides/_rels/slide1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9.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09.xml"/></Relationships>
</file>

<file path=ppt/slides/_rels/slide1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9.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10.xml"/></Relationships>
</file>

<file path=ppt/slides/_rels/slide18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11.xml"/></Relationships>
</file>

<file path=ppt/slides/_rels/slide1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9.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12.xml"/></Relationships>
</file>

<file path=ppt/slides/_rels/slide18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9.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4" Type="http://schemas.openxmlformats.org/officeDocument/2006/relationships/image" Target="NULL"/></Relationships>
</file>

<file path=ppt/slides/_rels/slide195.xml.rels><?xml version="1.0" encoding="UTF-8" standalone="yes"?>
<Relationships xmlns="http://schemas.openxmlformats.org/package/2006/relationships"><Relationship Id="rId3" Type="http://schemas.openxmlformats.org/officeDocument/2006/relationships/customXml" Target="../ink/ink114.xml"/><Relationship Id="rId2" Type="http://schemas.openxmlformats.org/officeDocument/2006/relationships/image" Target="../media/image130.jpg"/><Relationship Id="rId1" Type="http://schemas.openxmlformats.org/officeDocument/2006/relationships/slideLayout" Target="../slideLayouts/slideLayout24.xml"/><Relationship Id="rId4" Type="http://schemas.openxmlformats.org/officeDocument/2006/relationships/image" Target="NULL"/></Relationships>
</file>

<file path=ppt/slides/_rels/slide196.xml.rels><?xml version="1.0" encoding="UTF-8" standalone="yes"?>
<Relationships xmlns="http://schemas.openxmlformats.org/package/2006/relationships"><Relationship Id="rId13" Type="http://schemas.openxmlformats.org/officeDocument/2006/relationships/image" Target="NULL"/><Relationship Id="rId8" Type="http://schemas.openxmlformats.org/officeDocument/2006/relationships/image" Target="NULL"/><Relationship Id="rId12" Type="http://schemas.openxmlformats.org/officeDocument/2006/relationships/image" Target="NULL"/><Relationship Id="rId2" Type="http://schemas.openxmlformats.org/officeDocument/2006/relationships/customXml" Target="../ink/ink115.xml"/><Relationship Id="rId1" Type="http://schemas.openxmlformats.org/officeDocument/2006/relationships/slideLayout" Target="../slideLayouts/slideLayout24.xml"/><Relationship Id="rId11" Type="http://schemas.openxmlformats.org/officeDocument/2006/relationships/image" Target="../media/image131.jpg"/><Relationship Id="rId5" Type="http://schemas.openxmlformats.org/officeDocument/2006/relationships/image" Target="NULL"/><Relationship Id="rId10" Type="http://schemas.openxmlformats.org/officeDocument/2006/relationships/image" Target="NULL"/><Relationship Id="rId14" Type="http://schemas.openxmlformats.org/officeDocument/2006/relationships/customXml" Target="../ink/ink116.xml"/></Relationships>
</file>

<file path=ppt/slides/_rels/slide197.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31.jpg"/><Relationship Id="rId1" Type="http://schemas.openxmlformats.org/officeDocument/2006/relationships/slideLayout" Target="../slideLayouts/slideLayout24.xml"/><Relationship Id="rId6" Type="http://schemas.openxmlformats.org/officeDocument/2006/relationships/customXml" Target="../ink/ink117.xml"/><Relationship Id="rId5" Type="http://schemas.openxmlformats.org/officeDocument/2006/relationships/image" Target="NULL"/><Relationship Id="rId9" Type="http://schemas.openxmlformats.org/officeDocument/2006/relationships/image" Target="NULL"/></Relationships>
</file>

<file path=ppt/slides/_rels/slide19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customXml" Target="../ink/ink11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NULL"/></Relationships>
</file>

<file path=ppt/slides/_rels/slide2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33.jpeg"/><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image" Target="NUL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customXml" Target="../ink/ink1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customXml" Target="../ink/ink5.xml"/></Relationships>
</file>

<file path=ppt/slides/_rels/slide210.xml.rels><?xml version="1.0" encoding="UTF-8" standalone="yes"?>
<Relationships xmlns="http://schemas.openxmlformats.org/package/2006/relationships"><Relationship Id="rId3" Type="http://schemas.openxmlformats.org/officeDocument/2006/relationships/customXml" Target="../ink/ink120.xml"/><Relationship Id="rId2" Type="http://schemas.openxmlformats.org/officeDocument/2006/relationships/image" Target="../media/image136.png"/><Relationship Id="rId1" Type="http://schemas.openxmlformats.org/officeDocument/2006/relationships/slideLayout" Target="../slideLayouts/slideLayout24.xml"/><Relationship Id="rId4" Type="http://schemas.openxmlformats.org/officeDocument/2006/relationships/image" Target="NULL"/></Relationships>
</file>

<file path=ppt/slides/_rels/slide2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customXml" Target="../ink/ink121.xml"/></Relationships>
</file>

<file path=ppt/slides/_rels/slide2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customXml" Target="../ink/ink122.xml"/></Relationships>
</file>

<file path=ppt/slides/_rels/slide2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customXml" Target="../ink/ink123.xml"/></Relationships>
</file>

<file path=ppt/slides/_rels/slide21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4.xml"/></Relationships>
</file>

<file path=ppt/slides/_rels/slide21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3.xml.rels><?xml version="1.0" encoding="UTF-8" standalone="yes"?>
<Relationships xmlns="http://schemas.openxmlformats.org/package/2006/relationships"><Relationship Id="rId3" Type="http://schemas.openxmlformats.org/officeDocument/2006/relationships/customXml" Target="../ink/ink124.xml"/><Relationship Id="rId2" Type="http://schemas.openxmlformats.org/officeDocument/2006/relationships/image" Target="../media/image140.gif"/><Relationship Id="rId1" Type="http://schemas.openxmlformats.org/officeDocument/2006/relationships/slideLayout" Target="../slideLayouts/slideLayout24.xml"/><Relationship Id="rId4" Type="http://schemas.openxmlformats.org/officeDocument/2006/relationships/image" Target="../media/image9.emf"/></Relationships>
</file>

<file path=ppt/slides/_rels/slide224.xml.rels><?xml version="1.0" encoding="UTF-8" standalone="yes"?>
<Relationships xmlns="http://schemas.openxmlformats.org/package/2006/relationships"><Relationship Id="rId8" Type="http://schemas.openxmlformats.org/officeDocument/2006/relationships/image" Target="../media/image2400.png"/><Relationship Id="rId13" Type="http://schemas.openxmlformats.org/officeDocument/2006/relationships/image" Target="../media/image294.png"/><Relationship Id="rId3" Type="http://schemas.openxmlformats.org/officeDocument/2006/relationships/image" Target="../media/image141.jpeg"/><Relationship Id="rId7" Type="http://schemas.openxmlformats.org/officeDocument/2006/relationships/image" Target="../media/image2300.png"/><Relationship Id="rId12" Type="http://schemas.openxmlformats.org/officeDocument/2006/relationships/image" Target="../media/image283.png"/><Relationship Id="rId2" Type="http://schemas.openxmlformats.org/officeDocument/2006/relationships/image" Target="../media/image190.png"/><Relationship Id="rId1" Type="http://schemas.openxmlformats.org/officeDocument/2006/relationships/slideLayout" Target="../slideLayouts/slideLayout35.xml"/><Relationship Id="rId6" Type="http://schemas.openxmlformats.org/officeDocument/2006/relationships/image" Target="../media/image2200.png"/><Relationship Id="rId11" Type="http://schemas.openxmlformats.org/officeDocument/2006/relationships/image" Target="../media/image270.png"/><Relationship Id="rId5" Type="http://schemas.openxmlformats.org/officeDocument/2006/relationships/image" Target="../media/image90.png"/><Relationship Id="rId10" Type="http://schemas.openxmlformats.org/officeDocument/2006/relationships/image" Target="../media/image2100.png"/><Relationship Id="rId4" Type="http://schemas.openxmlformats.org/officeDocument/2006/relationships/image" Target="../media/image142.jpeg"/><Relationship Id="rId9" Type="http://schemas.openxmlformats.org/officeDocument/2006/relationships/image" Target="../media/image260.png"/></Relationships>
</file>

<file path=ppt/slides/_rels/slide225.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35.xml"/><Relationship Id="rId5" Type="http://schemas.openxmlformats.org/officeDocument/2006/relationships/image" Target="../media/image90.png"/></Relationships>
</file>

<file path=ppt/slides/_rels/slide22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5.xml"/></Relationships>
</file>

<file path=ppt/slides/_rels/slide22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4.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35.xml"/></Relationships>
</file>

<file path=ppt/slides/_rels/slide23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35.xml"/></Relationships>
</file>

<file path=ppt/slides/_rels/slide232.xml.rels><?xml version="1.0" encoding="UTF-8" standalone="yes"?>
<Relationships xmlns="http://schemas.openxmlformats.org/package/2006/relationships"><Relationship Id="rId2" Type="http://schemas.openxmlformats.org/officeDocument/2006/relationships/image" Target="../media/image1210.png"/><Relationship Id="rId1" Type="http://schemas.openxmlformats.org/officeDocument/2006/relationships/slideLayout" Target="../slideLayouts/slideLayout35.xml"/></Relationships>
</file>

<file path=ppt/slides/_rels/slide2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30.png"/><Relationship Id="rId1" Type="http://schemas.openxmlformats.org/officeDocument/2006/relationships/slideLayout" Target="../slideLayouts/slideLayout35.xml"/><Relationship Id="rId5" Type="http://schemas.openxmlformats.org/officeDocument/2006/relationships/image" Target="../media/image172.png"/><Relationship Id="rId4" Type="http://schemas.openxmlformats.org/officeDocument/2006/relationships/image" Target="../media/image162.png"/></Relationships>
</file>

<file path=ppt/slides/_rels/slide23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3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341.png"/><Relationship Id="rId5" Type="http://schemas.openxmlformats.org/officeDocument/2006/relationships/image" Target="../media/image332.png"/><Relationship Id="rId4" Type="http://schemas.openxmlformats.org/officeDocument/2006/relationships/image" Target="../media/image322.png"/></Relationships>
</file>

<file path=ppt/slides/_rels/slide2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1200.png"/><Relationship Id="rId5" Type="http://schemas.openxmlformats.org/officeDocument/2006/relationships/image" Target="../media/image111.png"/><Relationship Id="rId4" Type="http://schemas.openxmlformats.org/officeDocument/2006/relationships/image" Target="../media/image100.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0.png"/><Relationship Id="rId1" Type="http://schemas.openxmlformats.org/officeDocument/2006/relationships/slideLayout" Target="../slideLayouts/slideLayout35.xml"/><Relationship Id="rId5" Type="http://schemas.openxmlformats.org/officeDocument/2006/relationships/image" Target="../media/image14.emf"/><Relationship Id="rId4" Type="http://schemas.openxmlformats.org/officeDocument/2006/relationships/customXml" Target="../ink/ink125.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70.png"/></Relationships>
</file>

<file path=ppt/slides/_rels/slide240.xml.rels><?xml version="1.0" encoding="UTF-8" standalone="yes"?>
<Relationships xmlns="http://schemas.openxmlformats.org/package/2006/relationships"><Relationship Id="rId8" Type="http://schemas.openxmlformats.org/officeDocument/2006/relationships/customXml" Target="../ink/ink127.xml"/><Relationship Id="rId3" Type="http://schemas.openxmlformats.org/officeDocument/2006/relationships/image" Target="../media/image147.jpg"/><Relationship Id="rId7" Type="http://schemas.openxmlformats.org/officeDocument/2006/relationships/image" Target="../media/image11.emf"/><Relationship Id="rId2" Type="http://schemas.openxmlformats.org/officeDocument/2006/relationships/image" Target="../media/image381.png"/><Relationship Id="rId1" Type="http://schemas.openxmlformats.org/officeDocument/2006/relationships/slideLayout" Target="../slideLayouts/slideLayout35.xml"/><Relationship Id="rId4" Type="http://schemas.openxmlformats.org/officeDocument/2006/relationships/customXml" Target="../ink/ink126.xml"/><Relationship Id="rId9" Type="http://schemas.openxmlformats.org/officeDocument/2006/relationships/image" Target="../media/image15.emf"/></Relationships>
</file>

<file path=ppt/slides/_rels/slide24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381.png"/><Relationship Id="rId1" Type="http://schemas.openxmlformats.org/officeDocument/2006/relationships/slideLayout" Target="../slideLayouts/slideLayout35.xml"/><Relationship Id="rId5" Type="http://schemas.openxmlformats.org/officeDocument/2006/relationships/image" Target="../media/image16.emf"/><Relationship Id="rId4" Type="http://schemas.openxmlformats.org/officeDocument/2006/relationships/customXml" Target="../ink/ink128.xml"/></Relationships>
</file>

<file path=ppt/slides/_rels/slide24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390.png"/><Relationship Id="rId1" Type="http://schemas.openxmlformats.org/officeDocument/2006/relationships/slideLayout" Target="../slideLayouts/slideLayout35.xml"/><Relationship Id="rId5" Type="http://schemas.openxmlformats.org/officeDocument/2006/relationships/image" Target="../media/image17.emf"/><Relationship Id="rId4" Type="http://schemas.openxmlformats.org/officeDocument/2006/relationships/customXml" Target="../ink/ink129.xml"/></Relationships>
</file>

<file path=ppt/slides/_rels/slide24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390.png"/><Relationship Id="rId1" Type="http://schemas.openxmlformats.org/officeDocument/2006/relationships/slideLayout" Target="../slideLayouts/slideLayout35.xml"/><Relationship Id="rId5" Type="http://schemas.openxmlformats.org/officeDocument/2006/relationships/image" Target="../media/image18.emf"/><Relationship Id="rId4" Type="http://schemas.openxmlformats.org/officeDocument/2006/relationships/customXml" Target="../ink/ink130.xml"/></Relationships>
</file>

<file path=ppt/slides/_rels/slide244.xml.rels><?xml version="1.0" encoding="UTF-8" standalone="yes"?>
<Relationships xmlns="http://schemas.openxmlformats.org/package/2006/relationships"><Relationship Id="rId8" Type="http://schemas.openxmlformats.org/officeDocument/2006/relationships/customXml" Target="../ink/ink133.xml"/><Relationship Id="rId3" Type="http://schemas.openxmlformats.org/officeDocument/2006/relationships/image" Target="../media/image1700.png"/><Relationship Id="rId7" Type="http://schemas.openxmlformats.org/officeDocument/2006/relationships/image" Target="../media/image20.emf"/><Relationship Id="rId2" Type="http://schemas.openxmlformats.org/officeDocument/2006/relationships/image" Target="../media/image148.jpg"/><Relationship Id="rId1" Type="http://schemas.openxmlformats.org/officeDocument/2006/relationships/slideLayout" Target="../slideLayouts/slideLayout35.xml"/><Relationship Id="rId6" Type="http://schemas.openxmlformats.org/officeDocument/2006/relationships/customXml" Target="../ink/ink132.xml"/><Relationship Id="rId5" Type="http://schemas.openxmlformats.org/officeDocument/2006/relationships/image" Target="../media/image1500.emf"/><Relationship Id="rId4" Type="http://schemas.openxmlformats.org/officeDocument/2006/relationships/customXml" Target="../ink/ink131.xml"/><Relationship Id="rId9" Type="http://schemas.openxmlformats.org/officeDocument/2006/relationships/image" Target="../media/image21.emf"/></Relationships>
</file>

<file path=ppt/slides/_rels/slide245.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149.jpg"/><Relationship Id="rId1" Type="http://schemas.openxmlformats.org/officeDocument/2006/relationships/slideLayout" Target="../slideLayouts/slideLayout35.xml"/><Relationship Id="rId5" Type="http://schemas.openxmlformats.org/officeDocument/2006/relationships/image" Target="../media/image231.emf"/><Relationship Id="rId4" Type="http://schemas.openxmlformats.org/officeDocument/2006/relationships/customXml" Target="../ink/ink134.xml"/></Relationships>
</file>

<file path=ppt/slides/_rels/slide246.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49.jpg"/><Relationship Id="rId1" Type="http://schemas.openxmlformats.org/officeDocument/2006/relationships/slideLayout" Target="../slideLayouts/slideLayout35.xml"/><Relationship Id="rId5" Type="http://schemas.openxmlformats.org/officeDocument/2006/relationships/image" Target="../media/image24.emf"/><Relationship Id="rId4" Type="http://schemas.openxmlformats.org/officeDocument/2006/relationships/customXml" Target="../ink/ink135.xml"/></Relationships>
</file>

<file path=ppt/slides/_rels/slide247.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49.jpg"/><Relationship Id="rId1" Type="http://schemas.openxmlformats.org/officeDocument/2006/relationships/slideLayout" Target="../slideLayouts/slideLayout35.xml"/><Relationship Id="rId5" Type="http://schemas.openxmlformats.org/officeDocument/2006/relationships/image" Target="../media/image210.emf"/><Relationship Id="rId4" Type="http://schemas.openxmlformats.org/officeDocument/2006/relationships/customXml" Target="../ink/ink136.xml"/></Relationships>
</file>

<file path=ppt/slides/_rels/slide248.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230.emf"/><Relationship Id="rId2" Type="http://schemas.openxmlformats.org/officeDocument/2006/relationships/image" Target="../media/image149.jpg"/><Relationship Id="rId1" Type="http://schemas.openxmlformats.org/officeDocument/2006/relationships/slideLayout" Target="../slideLayouts/slideLayout35.xml"/><Relationship Id="rId6" Type="http://schemas.openxmlformats.org/officeDocument/2006/relationships/customXml" Target="../ink/ink138.xml"/><Relationship Id="rId5" Type="http://schemas.openxmlformats.org/officeDocument/2006/relationships/image" Target="../media/image220.emf"/><Relationship Id="rId4" Type="http://schemas.openxmlformats.org/officeDocument/2006/relationships/customXml" Target="../ink/ink137.xml"/></Relationships>
</file>

<file path=ppt/slides/_rels/slide249.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240.emf"/><Relationship Id="rId2" Type="http://schemas.openxmlformats.org/officeDocument/2006/relationships/image" Target="../media/image149.jpg"/><Relationship Id="rId1" Type="http://schemas.openxmlformats.org/officeDocument/2006/relationships/slideLayout" Target="../slideLayouts/slideLayout35.xml"/><Relationship Id="rId6" Type="http://schemas.openxmlformats.org/officeDocument/2006/relationships/customXml" Target="../ink/ink140.xml"/><Relationship Id="rId5" Type="http://schemas.openxmlformats.org/officeDocument/2006/relationships/image" Target="../media/image200.emf"/><Relationship Id="rId4" Type="http://schemas.openxmlformats.org/officeDocument/2006/relationships/customXml" Target="../ink/ink139.xml"/></Relationships>
</file>

<file path=ppt/slides/_rels/slide25.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21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1.png"/><Relationship Id="rId4" Type="http://schemas.openxmlformats.org/officeDocument/2006/relationships/image" Target="../media/image161.png"/></Relationships>
</file>

<file path=ppt/slides/_rels/slide250.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271.png"/><Relationship Id="rId2" Type="http://schemas.openxmlformats.org/officeDocument/2006/relationships/image" Target="../media/image149.jpg"/><Relationship Id="rId1" Type="http://schemas.openxmlformats.org/officeDocument/2006/relationships/slideLayout" Target="../slideLayouts/slideLayout35.xml"/><Relationship Id="rId6" Type="http://schemas.openxmlformats.org/officeDocument/2006/relationships/image" Target="../media/image261.png"/><Relationship Id="rId5" Type="http://schemas.openxmlformats.org/officeDocument/2006/relationships/image" Target="../media/image241.png"/><Relationship Id="rId4" Type="http://schemas.openxmlformats.org/officeDocument/2006/relationships/image" Target="../media/image231.png"/></Relationships>
</file>

<file path=ppt/slides/_rels/slide25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149.jpg"/><Relationship Id="rId1" Type="http://schemas.openxmlformats.org/officeDocument/2006/relationships/slideLayout" Target="../slideLayouts/slideLayout35.xml"/><Relationship Id="rId6" Type="http://schemas.openxmlformats.org/officeDocument/2006/relationships/image" Target="../media/image401.png"/><Relationship Id="rId5" Type="http://schemas.openxmlformats.org/officeDocument/2006/relationships/image" Target="../media/image372.png"/><Relationship Id="rId4" Type="http://schemas.openxmlformats.org/officeDocument/2006/relationships/image" Target="../media/image351.png"/></Relationships>
</file>

<file path=ppt/slides/_rels/slide25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5.xml"/></Relationships>
</file>

<file path=ppt/slides/_rels/slide253.xml.rels><?xml version="1.0" encoding="UTF-8" standalone="yes"?>
<Relationships xmlns="http://schemas.openxmlformats.org/package/2006/relationships"><Relationship Id="rId2" Type="http://schemas.openxmlformats.org/officeDocument/2006/relationships/image" Target="../media/image1800.png"/><Relationship Id="rId1" Type="http://schemas.openxmlformats.org/officeDocument/2006/relationships/slideLayout" Target="../slideLayouts/slideLayout35.xml"/></Relationships>
</file>

<file path=ppt/slides/_rels/slide254.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customXml" Target="../ink/ink7.xml"/></Relationships>
</file>

<file path=ppt/slides/_rels/slide2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png"/><Relationship Id="rId5" Type="http://schemas.openxmlformats.org/officeDocument/2006/relationships/hyperlink" Target="https://toppng.com/show_download/217305/orsche-clipart-fast-car-car-horizontal" TargetMode="External"/><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customXml" Target="../ink/ink8.xml"/><Relationship Id="rId3" Type="http://schemas.microsoft.com/office/2007/relationships/hdphoto" Target="../media/hdphoto1.wdp"/><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29.png"/><Relationship Id="rId10" Type="http://schemas.openxmlformats.org/officeDocument/2006/relationships/image" Target="../media/image48.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47.png"/><Relationship Id="rId14" Type="http://schemas.openxmlformats.org/officeDocument/2006/relationships/image" Target="../media/image39.emf"/></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customXml" Target="../ink/ink9.xml"/><Relationship Id="rId3" Type="http://schemas.microsoft.com/office/2007/relationships/hdphoto" Target="../media/hdphoto1.wdp"/><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29.png"/><Relationship Id="rId10" Type="http://schemas.openxmlformats.org/officeDocument/2006/relationships/image" Target="../media/image55.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54.png"/><Relationship Id="rId14" Type="http://schemas.openxmlformats.org/officeDocument/2006/relationships/image" Target="../media/image40.emf"/></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customXml" Target="../ink/ink10.xml"/><Relationship Id="rId3" Type="http://schemas.microsoft.com/office/2007/relationships/hdphoto" Target="../media/hdphoto1.wdp"/><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29.png"/><Relationship Id="rId10" Type="http://schemas.openxmlformats.org/officeDocument/2006/relationships/image" Target="../media/image55.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54.png"/><Relationship Id="rId14" Type="http://schemas.openxmlformats.org/officeDocument/2006/relationships/image" Target="../media/image41.emf"/></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customXml" Target="../ink/ink11.xml"/><Relationship Id="rId3" Type="http://schemas.microsoft.com/office/2007/relationships/hdphoto" Target="../media/hdphoto1.wdp"/><Relationship Id="rId7" Type="http://schemas.openxmlformats.org/officeDocument/2006/relationships/image" Target="../media/image57.pn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61.png"/><Relationship Id="rId5" Type="http://schemas.openxmlformats.org/officeDocument/2006/relationships/image" Target="../media/image29.png"/><Relationship Id="rId10" Type="http://schemas.openxmlformats.org/officeDocument/2006/relationships/image" Target="../media/image60.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59.png"/><Relationship Id="rId14" Type="http://schemas.openxmlformats.org/officeDocument/2006/relationships/image" Target="../media/image30.emf"/></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50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0.emf"/><Relationship Id="rId5" Type="http://schemas.openxmlformats.org/officeDocument/2006/relationships/customXml" Target="../ink/ink12.xml"/><Relationship Id="rId4" Type="http://schemas.openxmlformats.org/officeDocument/2006/relationships/image" Target="../media/image420.png"/></Relationships>
</file>

<file path=ppt/slides/_rels/slide37.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32.emf"/><Relationship Id="rId3" Type="http://schemas.openxmlformats.org/officeDocument/2006/relationships/image" Target="../media/image30.jpg"/><Relationship Id="rId7" Type="http://schemas.openxmlformats.org/officeDocument/2006/relationships/image" Target="../media/image70.png"/><Relationship Id="rId12" Type="http://schemas.openxmlformats.org/officeDocument/2006/relationships/customXml" Target="../ink/ink1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31.emf"/><Relationship Id="rId10" Type="http://schemas.openxmlformats.org/officeDocument/2006/relationships/customXml" Target="../ink/ink15.xml"/><Relationship Id="rId4" Type="http://schemas.openxmlformats.org/officeDocument/2006/relationships/customXml" Target="../ink/ink13.xml"/><Relationship Id="rId9" Type="http://schemas.openxmlformats.org/officeDocument/2006/relationships/image" Target="../media/image430.png"/></Relationships>
</file>

<file path=ppt/slides/_rels/slide38.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310.emf"/><Relationship Id="rId3" Type="http://schemas.openxmlformats.org/officeDocument/2006/relationships/customXml" Target="../ink/ink17.xml"/><Relationship Id="rId7" Type="http://schemas.openxmlformats.org/officeDocument/2006/relationships/image" Target="../media/image70.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NULL"/><Relationship Id="rId15" Type="http://schemas.openxmlformats.org/officeDocument/2006/relationships/image" Target="../media/image33.emf"/><Relationship Id="rId14" Type="http://schemas.openxmlformats.org/officeDocument/2006/relationships/customXml" Target="../ink/ink19.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4.emf"/><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430.png"/><Relationship Id="rId4" Type="http://schemas.openxmlformats.org/officeDocument/2006/relationships/customXml" Target="../ink/ink20.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image" Target="../media/image70.png"/><Relationship Id="rId7" Type="http://schemas.openxmlformats.org/officeDocument/2006/relationships/image" Target="../media/image340.emf"/><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330.emf"/><Relationship Id="rId4" Type="http://schemas.openxmlformats.org/officeDocument/2006/relationships/customXml" Target="../ink/ink22.xml"/><Relationship Id="rId9" Type="http://schemas.openxmlformats.org/officeDocument/2006/relationships/image" Target="../media/image70.emf"/></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5.emf"/><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430.png"/><Relationship Id="rId4" Type="http://schemas.openxmlformats.org/officeDocument/2006/relationships/customXml" Target="../ink/ink25.xml"/></Relationships>
</file>

<file path=ppt/slides/_rels/slide42.xml.rels><?xml version="1.0" encoding="UTF-8" standalone="yes"?>
<Relationships xmlns="http://schemas.openxmlformats.org/package/2006/relationships"><Relationship Id="rId8" Type="http://schemas.openxmlformats.org/officeDocument/2006/relationships/customXml" Target="../ink/ink29.xml"/><Relationship Id="rId13" Type="http://schemas.openxmlformats.org/officeDocument/2006/relationships/image" Target="../media/image4300.png"/><Relationship Id="rId3" Type="http://schemas.openxmlformats.org/officeDocument/2006/relationships/image" Target="../media/image700.png"/><Relationship Id="rId7" Type="http://schemas.openxmlformats.org/officeDocument/2006/relationships/image" Target="../media/image37.emf"/><Relationship Id="rId12" Type="http://schemas.openxmlformats.org/officeDocument/2006/relationships/customXml" Target="../ink/ink31.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ustomXml" Target="../ink/ink28.xml"/><Relationship Id="rId11" Type="http://schemas.openxmlformats.org/officeDocument/2006/relationships/image" Target="../media/image390.emf"/><Relationship Id="rId5" Type="http://schemas.openxmlformats.org/officeDocument/2006/relationships/image" Target="../media/image36.emf"/><Relationship Id="rId15" Type="http://schemas.openxmlformats.org/officeDocument/2006/relationships/image" Target="../media/image72.emf"/><Relationship Id="rId10" Type="http://schemas.openxmlformats.org/officeDocument/2006/relationships/customXml" Target="../ink/ink30.xml"/><Relationship Id="rId4" Type="http://schemas.openxmlformats.org/officeDocument/2006/relationships/customXml" Target="../ink/ink27.xml"/><Relationship Id="rId9" Type="http://schemas.openxmlformats.org/officeDocument/2006/relationships/image" Target="../media/image38.emf"/><Relationship Id="rId14" Type="http://schemas.openxmlformats.org/officeDocument/2006/relationships/customXml" Target="../ink/ink32.xml"/></Relationships>
</file>

<file path=ppt/slides/_rels/slide43.xml.rels><?xml version="1.0" encoding="UTF-8" standalone="yes"?>
<Relationships xmlns="http://schemas.openxmlformats.org/package/2006/relationships"><Relationship Id="rId8" Type="http://schemas.openxmlformats.org/officeDocument/2006/relationships/customXml" Target="../ink/ink35.xml"/><Relationship Id="rId3" Type="http://schemas.openxmlformats.org/officeDocument/2006/relationships/image" Target="../media/image700.png"/><Relationship Id="rId7" Type="http://schemas.openxmlformats.org/officeDocument/2006/relationships/image" Target="../media/image420.emf"/><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ustomXml" Target="../ink/ink34.xml"/><Relationship Id="rId5" Type="http://schemas.openxmlformats.org/officeDocument/2006/relationships/image" Target="../media/image410.emf"/><Relationship Id="rId4" Type="http://schemas.openxmlformats.org/officeDocument/2006/relationships/customXml" Target="../ink/ink33.xml"/><Relationship Id="rId9" Type="http://schemas.openxmlformats.org/officeDocument/2006/relationships/image" Target="../media/image4300.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customXml" Target="../ink/ink37.xml"/><Relationship Id="rId12" Type="http://schemas.openxmlformats.org/officeDocument/2006/relationships/image" Target="../media/image42.emf"/><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customXml" Target="../ink/ink38.xml"/><Relationship Id="rId5" Type="http://schemas.openxmlformats.org/officeDocument/2006/relationships/customXml" Target="../ink/ink36.xml"/><Relationship Id="rId10" Type="http://schemas.openxmlformats.org/officeDocument/2006/relationships/image" Target="../media/image73.emf"/><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NUL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NUL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39.xml"/><Relationship Id="rId4" Type="http://schemas.openxmlformats.org/officeDocument/2006/relationships/image" Target="../media/image35.jpg"/></Relationships>
</file>

<file path=ppt/slides/_rels/slide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13" Type="http://schemas.microsoft.com/office/2007/relationships/hdphoto" Target="../media/hdphoto2.wdp"/><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36.jp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customXml" Target="../ink/ink4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36.jpg"/><Relationship Id="rId9" Type="http://schemas.openxmlformats.org/officeDocument/2006/relationships/image" Target="NULL"/></Relationships>
</file>

<file path=ppt/slides/_rels/slide6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41.xml"/><Relationship Id="rId5" Type="http://schemas.openxmlformats.org/officeDocument/2006/relationships/image" Target="NULL"/><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42.xml"/><Relationship Id="rId5" Type="http://schemas.openxmlformats.org/officeDocument/2006/relationships/image" Target="NULL"/><Relationship Id="rId4" Type="http://schemas.openxmlformats.org/officeDocument/2006/relationships/image" Target="../media/image36.jpg"/></Relationships>
</file>

<file path=ppt/slides/_rels/slide6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43.xml"/><Relationship Id="rId5" Type="http://schemas.openxmlformats.org/officeDocument/2006/relationships/image" Target="NULL"/><Relationship Id="rId4" Type="http://schemas.openxmlformats.org/officeDocument/2006/relationships/image" Target="../media/image36.jpg"/></Relationships>
</file>

<file path=ppt/slides/_rels/slide6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5.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46.xml"/><Relationship Id="rId5" Type="http://schemas.openxmlformats.org/officeDocument/2006/relationships/image" Target="NUL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47.xml"/><Relationship Id="rId4" Type="http://schemas.openxmlformats.org/officeDocument/2006/relationships/image" Target="../media/image67.jpg"/><Relationship Id="rId9" Type="http://schemas.openxmlformats.org/officeDocument/2006/relationships/image" Target="NULL"/></Relationships>
</file>

<file path=ppt/slides/_rels/slide72.xml.rels><?xml version="1.0" encoding="UTF-8" standalone="yes"?>
<Relationships xmlns="http://schemas.openxmlformats.org/package/2006/relationships"><Relationship Id="rId8" Type="http://schemas.openxmlformats.org/officeDocument/2006/relationships/customXml" Target="../ink/ink50.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49.xml"/><Relationship Id="rId4" Type="http://schemas.openxmlformats.org/officeDocument/2006/relationships/image" Target="../media/image67.jpg"/><Relationship Id="rId9" Type="http://schemas.openxmlformats.org/officeDocument/2006/relationships/image" Target="NUL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NUL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1.png"/><Relationship Id="rId7" Type="http://schemas.openxmlformats.org/officeDocument/2006/relationships/customXml" Target="../ink/ink5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NULL"/></Relationships>
</file>

<file path=ppt/slides/_rels/slide7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2.jpg"/><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10" Type="http://schemas.openxmlformats.org/officeDocument/2006/relationships/image" Target="NULL"/><Relationship Id="rId4" Type="http://schemas.openxmlformats.org/officeDocument/2006/relationships/customXml" Target="../ink/ink52.xml"/><Relationship Id="rId9" Type="http://schemas.openxmlformats.org/officeDocument/2006/relationships/customXml" Target="../ink/ink53.xml"/></Relationships>
</file>

<file path=ppt/slides/_rels/slide77.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ustomXml" Target="../ink/ink54.xml"/><Relationship Id="rId5" Type="http://schemas.openxmlformats.org/officeDocument/2006/relationships/image" Target="../media/image73.png"/><Relationship Id="rId4" Type="http://schemas.openxmlformats.org/officeDocument/2006/relationships/image" Target="NULL"/></Relationships>
</file>

<file path=ppt/slides/_rels/slide7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55.xml"/><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56.xml"/><Relationship Id="rId4" Type="http://schemas.openxmlformats.org/officeDocument/2006/relationships/image" Target="NUL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image" Target="NULL"/><Relationship Id="rId4" Type="http://schemas.openxmlformats.org/officeDocument/2006/relationships/image" Target="NUL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NUL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customXml" Target="../ink/ink57.xml"/><Relationship Id="rId5" Type="http://schemas.openxmlformats.org/officeDocument/2006/relationships/image" Target="NUL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3.wdp"/><Relationship Id="rId10" Type="http://schemas.openxmlformats.org/officeDocument/2006/relationships/image" Target="NULL"/><Relationship Id="rId4" Type="http://schemas.openxmlformats.org/officeDocument/2006/relationships/image" Target="../media/image83.png"/><Relationship Id="rId9" Type="http://schemas.openxmlformats.org/officeDocument/2006/relationships/image" Target="NULL"/></Relationships>
</file>

<file path=ppt/slides/_rels/slide8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84.jpeg"/><Relationship Id="rId7" Type="http://schemas.openxmlformats.org/officeDocument/2006/relationships/customXml" Target="../ink/ink5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8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59.xml"/><Relationship Id="rId12" Type="http://schemas.openxmlformats.org/officeDocument/2006/relationships/customXml" Target="../ink/ink6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hyperlink" Target="https://www.youtube.com/watch?v=XqckN5OchAI"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466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707363"/>
            <a:ext cx="8003262" cy="50076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870073" cy="5490886"/>
          </a:xfrm>
        </p:spPr>
        <p:txBody>
          <a:bodyPr>
            <a:normAutofit/>
          </a:bodyPr>
          <a:lstStyle/>
          <a:p>
            <a:r>
              <a:rPr lang="el-GR" dirty="0"/>
              <a:t>Παράδειγμα:</a:t>
            </a:r>
            <a:endParaRPr lang="en-US" dirty="0"/>
          </a:p>
        </p:txBody>
      </p:sp>
      <p:cxnSp>
        <p:nvCxnSpPr>
          <p:cNvPr id="10" name="Straight Arrow Connector 9"/>
          <p:cNvCxnSpPr>
            <a:cxnSpLocks/>
          </p:cNvCxnSpPr>
          <p:nvPr/>
        </p:nvCxnSpPr>
        <p:spPr>
          <a:xfrm>
            <a:off x="6084356" y="2828927"/>
            <a:ext cx="1229549" cy="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cxnSpLocks/>
          </p:cNvCxnSpPr>
          <p:nvPr/>
        </p:nvCxnSpPr>
        <p:spPr>
          <a:xfrm flipH="1">
            <a:off x="1295400" y="4132953"/>
            <a:ext cx="5257800" cy="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A2836B-941D-46DB-9B07-B04207C26712}"/>
                  </a:ext>
                </a:extLst>
              </p:cNvPr>
              <p:cNvSpPr txBox="1"/>
              <p:nvPr/>
            </p:nvSpPr>
            <p:spPr>
              <a:xfrm>
                <a:off x="2246857" y="5715000"/>
                <a:ext cx="503146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rgbClr val="FF0000"/>
                          </a:solidFill>
                          <a:latin typeface="Cambria Math" panose="02040503050406030204" pitchFamily="18" charset="0"/>
                        </a:rPr>
                        <m:t>Δ</m:t>
                      </m:r>
                      <m:sSub>
                        <m:sSubPr>
                          <m:ctrlPr>
                            <a:rPr lang="en-US" sz="2000" b="0" i="1" smtClean="0">
                              <a:solidFill>
                                <a:srgbClr val="FF0000"/>
                              </a:solidFill>
                              <a:latin typeface="Cambria Math" panose="02040503050406030204" pitchFamily="18" charset="0"/>
                            </a:rPr>
                          </m:ctrlPr>
                        </m:sSubPr>
                        <m:e>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𝑥</m:t>
                              </m:r>
                            </m:e>
                          </m:acc>
                        </m:e>
                        <m:sub>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𝐵</m:t>
                          </m:r>
                        </m:sub>
                      </m:sSub>
                      <m:r>
                        <a:rPr lang="en-US" sz="2000" b="0" i="1" smtClean="0">
                          <a:solidFill>
                            <a:srgbClr val="FF0000"/>
                          </a:solidFill>
                          <a:latin typeface="Cambria Math" panose="02040503050406030204" pitchFamily="18" charset="0"/>
                        </a:rPr>
                        <m:t>=</m:t>
                      </m:r>
                      <m:sSub>
                        <m:sSubPr>
                          <m:ctrlPr>
                            <a:rPr lang="en-US" sz="2000" b="0" i="1" smtClean="0">
                              <a:solidFill>
                                <a:srgbClr val="FF0000"/>
                              </a:solidFill>
                              <a:latin typeface="Cambria Math" panose="02040503050406030204" pitchFamily="18" charset="0"/>
                            </a:rPr>
                          </m:ctrlPr>
                        </m:sSubPr>
                        <m:e>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𝑥</m:t>
                              </m:r>
                            </m:e>
                          </m:acc>
                        </m:e>
                        <m:sub>
                          <m:r>
                            <m:rPr>
                              <m:sty m:val="p"/>
                            </m:rPr>
                            <a:rPr lang="en-US" sz="2000" b="0" i="0" smtClean="0">
                              <a:solidFill>
                                <a:srgbClr val="FF0000"/>
                              </a:solidFill>
                              <a:latin typeface="Cambria Math" panose="02040503050406030204" pitchFamily="18" charset="0"/>
                            </a:rPr>
                            <m:t>B</m:t>
                          </m:r>
                        </m:sub>
                      </m:sSub>
                      <m:r>
                        <a:rPr lang="en-US" sz="2000" b="0" i="0" smtClean="0">
                          <a:solidFill>
                            <a:srgbClr val="FF0000"/>
                          </a:solidFill>
                          <a:latin typeface="Cambria Math" panose="02040503050406030204" pitchFamily="18" charset="0"/>
                        </a:rPr>
                        <m:t>−</m:t>
                      </m:r>
                      <m:sSub>
                        <m:sSubPr>
                          <m:ctrlPr>
                            <a:rPr lang="en-US" sz="2000" b="0" i="1" smtClean="0">
                              <a:solidFill>
                                <a:srgbClr val="FF0000"/>
                              </a:solidFill>
                              <a:latin typeface="Cambria Math" panose="02040503050406030204" pitchFamily="18" charset="0"/>
                            </a:rPr>
                          </m:ctrlPr>
                        </m:sSubPr>
                        <m:e>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𝑥</m:t>
                              </m:r>
                            </m:e>
                          </m:acc>
                        </m:e>
                        <m:sub>
                          <m:r>
                            <a:rPr lang="en-US" sz="2000" b="0" i="1" smtClean="0">
                              <a:solidFill>
                                <a:srgbClr val="FF0000"/>
                              </a:solidFill>
                              <a:latin typeface="Cambria Math" panose="02040503050406030204" pitchFamily="18" charset="0"/>
                            </a:rPr>
                            <m:t>𝐴</m:t>
                          </m:r>
                        </m:sub>
                      </m:sSub>
                      <m:r>
                        <a:rPr lang="en-US" sz="2000" b="0" i="1" smtClean="0">
                          <a:solidFill>
                            <a:srgbClr val="FF0000"/>
                          </a:solidFill>
                          <a:latin typeface="Cambria Math" panose="02040503050406030204" pitchFamily="18" charset="0"/>
                        </a:rPr>
                        <m:t>=52</m:t>
                      </m:r>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𝑖</m:t>
                          </m:r>
                        </m:e>
                      </m:acc>
                      <m:r>
                        <a:rPr lang="en-US" sz="2000" b="0" i="1" smtClean="0">
                          <a:solidFill>
                            <a:srgbClr val="FF0000"/>
                          </a:solidFill>
                          <a:latin typeface="Cambria Math" panose="02040503050406030204" pitchFamily="18" charset="0"/>
                        </a:rPr>
                        <m:t>−30</m:t>
                      </m:r>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𝑖</m:t>
                          </m:r>
                        </m:e>
                      </m:acc>
                      <m:r>
                        <a:rPr lang="en-US" sz="2000" b="0" i="1" smtClean="0">
                          <a:solidFill>
                            <a:srgbClr val="FF0000"/>
                          </a:solidFill>
                          <a:latin typeface="Cambria Math" panose="02040503050406030204" pitchFamily="18" charset="0"/>
                        </a:rPr>
                        <m:t>=</m:t>
                      </m:r>
                      <m:d>
                        <m:dPr>
                          <m:ctrlPr>
                            <a:rPr lang="en-US" sz="2000" b="0" i="1" smtClean="0">
                              <a:solidFill>
                                <a:srgbClr val="FF0000"/>
                              </a:solidFill>
                              <a:latin typeface="Cambria Math" panose="02040503050406030204" pitchFamily="18" charset="0"/>
                            </a:rPr>
                          </m:ctrlPr>
                        </m:dPr>
                        <m:e>
                          <m:r>
                            <a:rPr lang="en-US" sz="2000" b="0" i="1" smtClean="0">
                              <a:solidFill>
                                <a:srgbClr val="FF0000"/>
                              </a:solidFill>
                              <a:latin typeface="Cambria Math" panose="02040503050406030204" pitchFamily="18" charset="0"/>
                            </a:rPr>
                            <m:t>22 </m:t>
                          </m:r>
                          <m:r>
                            <a:rPr lang="en-US" sz="2000" b="0" i="1" smtClean="0">
                              <a:solidFill>
                                <a:srgbClr val="FF0000"/>
                              </a:solidFill>
                              <a:latin typeface="Cambria Math" panose="02040503050406030204" pitchFamily="18" charset="0"/>
                            </a:rPr>
                            <m:t>𝑚</m:t>
                          </m:r>
                        </m:e>
                      </m:d>
                      <m:r>
                        <a:rPr lang="en-US" sz="2000" b="0" i="1" smtClean="0">
                          <a:solidFill>
                            <a:srgbClr val="FF0000"/>
                          </a:solidFill>
                          <a:latin typeface="Cambria Math" panose="02040503050406030204" pitchFamily="18" charset="0"/>
                        </a:rPr>
                        <m:t> </m:t>
                      </m:r>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𝑖</m:t>
                          </m:r>
                        </m:e>
                      </m:acc>
                    </m:oMath>
                    <m:oMath xmlns:m="http://schemas.openxmlformats.org/officeDocument/2006/math">
                      <m:r>
                        <m:rPr>
                          <m:sty m:val="p"/>
                        </m:rPr>
                        <a:rPr lang="en-US" sz="2000" b="0" i="0" smtClean="0">
                          <a:solidFill>
                            <a:srgbClr val="FF0000"/>
                          </a:solidFill>
                          <a:latin typeface="Cambria Math" panose="02040503050406030204" pitchFamily="18" charset="0"/>
                        </a:rPr>
                        <m:t>Δ</m:t>
                      </m:r>
                      <m:sSub>
                        <m:sSubPr>
                          <m:ctrlPr>
                            <a:rPr lang="en-US" sz="2000" b="0" i="1" smtClean="0">
                              <a:solidFill>
                                <a:srgbClr val="FF0000"/>
                              </a:solidFill>
                              <a:latin typeface="Cambria Math" panose="02040503050406030204" pitchFamily="18" charset="0"/>
                            </a:rPr>
                          </m:ctrlPr>
                        </m:sSubPr>
                        <m:e>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𝑥</m:t>
                              </m:r>
                            </m:e>
                          </m:acc>
                        </m:e>
                        <m:sub>
                          <m:r>
                            <a:rPr lang="en-US" sz="2000" b="0" i="1" smtClean="0">
                              <a:solidFill>
                                <a:srgbClr val="FF0000"/>
                              </a:solidFill>
                              <a:latin typeface="Cambria Math" panose="02040503050406030204" pitchFamily="18" charset="0"/>
                            </a:rPr>
                            <m:t>𝐶</m:t>
                          </m:r>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𝐹</m:t>
                          </m:r>
                        </m:sub>
                      </m:sSub>
                      <m:r>
                        <a:rPr lang="en-US" sz="2000" b="0" i="1" smtClean="0">
                          <a:solidFill>
                            <a:srgbClr val="FF0000"/>
                          </a:solidFill>
                          <a:latin typeface="Cambria Math" panose="02040503050406030204" pitchFamily="18" charset="0"/>
                        </a:rPr>
                        <m:t>=</m:t>
                      </m:r>
                      <m:sSub>
                        <m:sSubPr>
                          <m:ctrlPr>
                            <a:rPr lang="en-US" sz="2000" b="0" i="1" smtClean="0">
                              <a:solidFill>
                                <a:srgbClr val="FF0000"/>
                              </a:solidFill>
                              <a:latin typeface="Cambria Math" panose="02040503050406030204" pitchFamily="18" charset="0"/>
                            </a:rPr>
                          </m:ctrlPr>
                        </m:sSubPr>
                        <m:e>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𝑥</m:t>
                              </m:r>
                            </m:e>
                          </m:acc>
                        </m:e>
                        <m:sub>
                          <m:r>
                            <m:rPr>
                              <m:sty m:val="p"/>
                            </m:rPr>
                            <a:rPr lang="en-US" sz="2000" b="0" i="0" smtClean="0">
                              <a:solidFill>
                                <a:srgbClr val="FF0000"/>
                              </a:solidFill>
                              <a:latin typeface="Cambria Math" panose="02040503050406030204" pitchFamily="18" charset="0"/>
                            </a:rPr>
                            <m:t>F</m:t>
                          </m:r>
                        </m:sub>
                      </m:sSub>
                      <m:r>
                        <a:rPr lang="en-US" sz="2000" b="0" i="0" smtClean="0">
                          <a:solidFill>
                            <a:srgbClr val="FF0000"/>
                          </a:solidFill>
                          <a:latin typeface="Cambria Math" panose="02040503050406030204" pitchFamily="18" charset="0"/>
                        </a:rPr>
                        <m:t>−</m:t>
                      </m:r>
                      <m:sSub>
                        <m:sSubPr>
                          <m:ctrlPr>
                            <a:rPr lang="en-US" sz="2000" b="0" i="1" smtClean="0">
                              <a:solidFill>
                                <a:srgbClr val="FF0000"/>
                              </a:solidFill>
                              <a:latin typeface="Cambria Math" panose="02040503050406030204" pitchFamily="18" charset="0"/>
                            </a:rPr>
                          </m:ctrlPr>
                        </m:sSubPr>
                        <m:e>
                          <m:acc>
                            <m:accPr>
                              <m:chr m:val="⃗"/>
                              <m:ctrlPr>
                                <a:rPr lang="en-US" sz="2000" b="0" i="1" smtClean="0">
                                  <a:solidFill>
                                    <a:srgbClr val="FF0000"/>
                                  </a:solidFill>
                                  <a:latin typeface="Cambria Math" panose="02040503050406030204" pitchFamily="18" charset="0"/>
                                </a:rPr>
                              </m:ctrlPr>
                            </m:accPr>
                            <m:e>
                              <m:r>
                                <m:rPr>
                                  <m:sty m:val="p"/>
                                </m:rPr>
                                <a:rPr lang="en-US" sz="2000" b="0" i="0" smtClean="0">
                                  <a:solidFill>
                                    <a:srgbClr val="FF0000"/>
                                  </a:solidFill>
                                  <a:latin typeface="Cambria Math" panose="02040503050406030204" pitchFamily="18" charset="0"/>
                                </a:rPr>
                                <m:t>x</m:t>
                              </m:r>
                            </m:e>
                          </m:acc>
                        </m:e>
                        <m:sub>
                          <m:r>
                            <m:rPr>
                              <m:sty m:val="p"/>
                            </m:rPr>
                            <a:rPr lang="en-US" sz="2000" b="0" i="0" smtClean="0">
                              <a:solidFill>
                                <a:srgbClr val="FF0000"/>
                              </a:solidFill>
                              <a:latin typeface="Cambria Math" panose="02040503050406030204" pitchFamily="18" charset="0"/>
                            </a:rPr>
                            <m:t>C</m:t>
                          </m:r>
                        </m:sub>
                      </m:sSub>
                      <m:r>
                        <a:rPr lang="en-US" sz="2000" b="0" i="0" smtClean="0">
                          <a:solidFill>
                            <a:srgbClr val="FF0000"/>
                          </a:solidFill>
                          <a:latin typeface="Cambria Math" panose="02040503050406030204" pitchFamily="18" charset="0"/>
                        </a:rPr>
                        <m:t>=−55</m:t>
                      </m:r>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𝑖</m:t>
                          </m:r>
                        </m:e>
                      </m:acc>
                      <m:r>
                        <a:rPr lang="en-US" sz="2000" b="0" i="0" smtClean="0">
                          <a:solidFill>
                            <a:srgbClr val="FF0000"/>
                          </a:solidFill>
                          <a:latin typeface="Cambria Math" panose="02040503050406030204" pitchFamily="18" charset="0"/>
                        </a:rPr>
                        <m:t>−</m:t>
                      </m:r>
                      <m:r>
                        <a:rPr lang="el-GR" sz="2000" b="0" i="0" smtClean="0">
                          <a:solidFill>
                            <a:srgbClr val="FF0000"/>
                          </a:solidFill>
                          <a:latin typeface="Cambria Math" panose="02040503050406030204" pitchFamily="18" charset="0"/>
                        </a:rPr>
                        <m:t>38</m:t>
                      </m:r>
                      <m:acc>
                        <m:accPr>
                          <m:chr m:val="⃗"/>
                          <m:ctrlPr>
                            <a:rPr lang="en-US" sz="2000" b="0" i="1" smtClean="0">
                              <a:solidFill>
                                <a:srgbClr val="FF0000"/>
                              </a:solidFill>
                              <a:latin typeface="Cambria Math" panose="02040503050406030204" pitchFamily="18" charset="0"/>
                            </a:rPr>
                          </m:ctrlPr>
                        </m:accPr>
                        <m:e>
                          <m:r>
                            <m:rPr>
                              <m:sty m:val="p"/>
                            </m:rPr>
                            <a:rPr lang="en-US" sz="2000" b="0" i="0" smtClean="0">
                              <a:solidFill>
                                <a:srgbClr val="FF0000"/>
                              </a:solidFill>
                              <a:latin typeface="Cambria Math" panose="02040503050406030204" pitchFamily="18" charset="0"/>
                            </a:rPr>
                            <m:t>i</m:t>
                          </m:r>
                        </m:e>
                      </m:acc>
                      <m:r>
                        <a:rPr lang="en-US" sz="2000" b="0" i="0" smtClean="0">
                          <a:solidFill>
                            <a:srgbClr val="FF0000"/>
                          </a:solidFill>
                          <a:latin typeface="Cambria Math" panose="02040503050406030204" pitchFamily="18" charset="0"/>
                        </a:rPr>
                        <m:t>=</m:t>
                      </m:r>
                      <m:d>
                        <m:dPr>
                          <m:ctrlPr>
                            <a:rPr lang="en-US" sz="2000" b="0" i="1" smtClean="0">
                              <a:solidFill>
                                <a:srgbClr val="FF0000"/>
                              </a:solidFill>
                              <a:latin typeface="Cambria Math" panose="02040503050406030204" pitchFamily="18" charset="0"/>
                            </a:rPr>
                          </m:ctrlPr>
                        </m:dPr>
                        <m:e>
                          <m:r>
                            <a:rPr lang="en-US" sz="2000" b="0" i="0" smtClean="0">
                              <a:solidFill>
                                <a:srgbClr val="FF0000"/>
                              </a:solidFill>
                              <a:latin typeface="Cambria Math" panose="02040503050406030204" pitchFamily="18" charset="0"/>
                            </a:rPr>
                            <m:t>−9</m:t>
                          </m:r>
                          <m:r>
                            <a:rPr lang="en-US" sz="2000" b="0" i="1" smtClean="0">
                              <a:solidFill>
                                <a:srgbClr val="FF0000"/>
                              </a:solidFill>
                              <a:latin typeface="Cambria Math" panose="02040503050406030204" pitchFamily="18" charset="0"/>
                            </a:rPr>
                            <m:t>3 </m:t>
                          </m:r>
                          <m:r>
                            <a:rPr lang="en-US" sz="2000" b="0" i="1" smtClean="0">
                              <a:solidFill>
                                <a:srgbClr val="FF0000"/>
                              </a:solidFill>
                              <a:latin typeface="Cambria Math" panose="02040503050406030204" pitchFamily="18" charset="0"/>
                            </a:rPr>
                            <m:t>𝑚</m:t>
                          </m:r>
                        </m:e>
                      </m:d>
                      <m:r>
                        <a:rPr lang="en-US" sz="2000" b="0" i="1" smtClean="0">
                          <a:solidFill>
                            <a:srgbClr val="FF0000"/>
                          </a:solidFill>
                          <a:latin typeface="Cambria Math" panose="02040503050406030204" pitchFamily="18" charset="0"/>
                        </a:rPr>
                        <m:t> </m:t>
                      </m:r>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𝑖</m:t>
                          </m:r>
                        </m:e>
                      </m:acc>
                    </m:oMath>
                  </m:oMathPara>
                </a14:m>
                <a:endParaRPr lang="en-US" sz="2000" b="0" dirty="0">
                  <a:solidFill>
                    <a:srgbClr val="FF0000"/>
                  </a:solidFill>
                </a:endParaRPr>
              </a:p>
            </p:txBody>
          </p:sp>
        </mc:Choice>
        <mc:Fallback xmlns="">
          <p:sp>
            <p:nvSpPr>
              <p:cNvPr id="6" name="TextBox 5">
                <a:extLst>
                  <a:ext uri="{FF2B5EF4-FFF2-40B4-BE49-F238E27FC236}">
                    <a16:creationId xmlns:a16="http://schemas.microsoft.com/office/drawing/2014/main" id="{2BA2836B-941D-46DB-9B07-B04207C26712}"/>
                  </a:ext>
                </a:extLst>
              </p:cNvPr>
              <p:cNvSpPr txBox="1">
                <a:spLocks noRot="1" noChangeAspect="1" noMove="1" noResize="1" noEditPoints="1" noAdjustHandles="1" noChangeArrowheads="1" noChangeShapeType="1" noTextEdit="1"/>
              </p:cNvSpPr>
              <p:nvPr/>
            </p:nvSpPr>
            <p:spPr>
              <a:xfrm>
                <a:off x="2246857" y="5715000"/>
                <a:ext cx="5031463" cy="707886"/>
              </a:xfrm>
              <a:prstGeom prst="rect">
                <a:avLst/>
              </a:prstGeom>
              <a:blipFill>
                <a:blip r:embed="rId3"/>
                <a:stretch>
                  <a:fillRect t="-8621" r="-6424"/>
                </a:stretch>
              </a:blipFill>
            </p:spPr>
            <p:txBody>
              <a:bodyPr/>
              <a:lstStyle/>
              <a:p>
                <a:r>
                  <a:rPr lang="en-US">
                    <a:noFill/>
                  </a:rPr>
                  <a:t> </a:t>
                </a:r>
              </a:p>
            </p:txBody>
          </p:sp>
        </mc:Fallback>
      </mc:AlternateContent>
      <p:sp>
        <p:nvSpPr>
          <p:cNvPr id="5" name="Οβάλ 4">
            <a:extLst>
              <a:ext uri="{FF2B5EF4-FFF2-40B4-BE49-F238E27FC236}">
                <a16:creationId xmlns:a16="http://schemas.microsoft.com/office/drawing/2014/main" id="{6814E730-1AC0-98B8-7022-0F3C7836CA29}"/>
              </a:ext>
            </a:extLst>
          </p:cNvPr>
          <p:cNvSpPr/>
          <p:nvPr/>
        </p:nvSpPr>
        <p:spPr>
          <a:xfrm>
            <a:off x="6019800" y="2524131"/>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Οβάλ 7">
            <a:extLst>
              <a:ext uri="{FF2B5EF4-FFF2-40B4-BE49-F238E27FC236}">
                <a16:creationId xmlns:a16="http://schemas.microsoft.com/office/drawing/2014/main" id="{EFC6FA36-B9C9-2CA2-B012-57CA1BECB8FD}"/>
              </a:ext>
            </a:extLst>
          </p:cNvPr>
          <p:cNvSpPr/>
          <p:nvPr/>
        </p:nvSpPr>
        <p:spPr>
          <a:xfrm>
            <a:off x="7259270" y="2524131"/>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Οβάλ 8">
            <a:extLst>
              <a:ext uri="{FF2B5EF4-FFF2-40B4-BE49-F238E27FC236}">
                <a16:creationId xmlns:a16="http://schemas.microsoft.com/office/drawing/2014/main" id="{957BB0E4-E028-CFB5-3A31-EF01BE1DADF9}"/>
              </a:ext>
            </a:extLst>
          </p:cNvPr>
          <p:cNvSpPr/>
          <p:nvPr/>
        </p:nvSpPr>
        <p:spPr>
          <a:xfrm>
            <a:off x="1240765" y="3810000"/>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Οβάλ 10">
            <a:extLst>
              <a:ext uri="{FF2B5EF4-FFF2-40B4-BE49-F238E27FC236}">
                <a16:creationId xmlns:a16="http://schemas.microsoft.com/office/drawing/2014/main" id="{7B338145-76B4-2A85-17F4-6F90558013F8}"/>
              </a:ext>
            </a:extLst>
          </p:cNvPr>
          <p:cNvSpPr/>
          <p:nvPr/>
        </p:nvSpPr>
        <p:spPr>
          <a:xfrm>
            <a:off x="6462766" y="3849735"/>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P spid="9"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872249" cy="4623708"/>
              </a:xfrm>
            </p:spPr>
            <p:txBody>
              <a:bodyPr>
                <a:normAutofit lnSpcReduction="10000"/>
              </a:bodyPr>
              <a:lstStyle/>
              <a:p>
                <a:r>
                  <a:rPr lang="el-GR" sz="2300" dirty="0"/>
                  <a:t>Από τα προηγούμενα, μπορούμε λοιπόν να συμπεράνουμε ότι:</a:t>
                </a:r>
              </a:p>
              <a:p>
                <a:endParaRPr lang="el-GR" sz="1400" dirty="0"/>
              </a:p>
              <a:p>
                <a:r>
                  <a:rPr lang="el-GR" sz="2300" b="1" dirty="0"/>
                  <a:t>Ο 1</a:t>
                </a:r>
                <a:r>
                  <a:rPr lang="el-GR" sz="2300" b="1" baseline="30000" dirty="0"/>
                  <a:t>ος</a:t>
                </a:r>
                <a:r>
                  <a:rPr lang="el-GR" sz="2300" b="1" dirty="0"/>
                  <a:t> νόμος του </a:t>
                </a:r>
                <a:r>
                  <a:rPr lang="en-US" sz="2300" b="1" dirty="0"/>
                  <a:t>Newton </a:t>
                </a:r>
                <a:r>
                  <a:rPr lang="el-GR" sz="2300" b="1" dirty="0"/>
                  <a:t>γράφεται ως</a:t>
                </a:r>
                <a:endParaRPr lang="en-US" sz="2300" b="1" dirty="0"/>
              </a:p>
              <a:p>
                <a:endParaRPr lang="el-GR" sz="1400" b="1" dirty="0"/>
              </a:p>
              <a:p>
                <a:pPr marL="68580" indent="0">
                  <a:buNone/>
                </a:pPr>
                <a14:m>
                  <m:oMathPara xmlns:m="http://schemas.openxmlformats.org/officeDocument/2006/math">
                    <m:oMathParaPr>
                      <m:jc m:val="centerGroup"/>
                    </m:oMathParaPr>
                    <m:oMath xmlns:m="http://schemas.openxmlformats.org/officeDocument/2006/math">
                      <m:r>
                        <a:rPr lang="en-US" sz="3200" b="1">
                          <a:latin typeface="Cambria Math" panose="02040503050406030204" pitchFamily="18" charset="0"/>
                        </a:rPr>
                        <m:t>𝚺</m:t>
                      </m:r>
                      <m:r>
                        <a:rPr lang="en-US" sz="3200" b="1">
                          <a:latin typeface="Cambria Math" panose="02040503050406030204" pitchFamily="18" charset="0"/>
                        </a:rPr>
                        <m:t> </m:t>
                      </m:r>
                      <m:acc>
                        <m:accPr>
                          <m:chr m:val="⃗"/>
                          <m:ctrlPr>
                            <a:rPr lang="en-US" sz="3200" b="1" i="1">
                              <a:latin typeface="Cambria Math" panose="02040503050406030204" pitchFamily="18" charset="0"/>
                            </a:rPr>
                          </m:ctrlPr>
                        </m:accPr>
                        <m:e>
                          <m:r>
                            <a:rPr lang="en-US" sz="3200" b="1" i="1">
                              <a:latin typeface="Cambria Math" panose="02040503050406030204" pitchFamily="18" charset="0"/>
                            </a:rPr>
                            <m:t>𝑭</m:t>
                          </m:r>
                        </m:e>
                      </m:acc>
                      <m:r>
                        <a:rPr lang="en-US" sz="3200" b="1" i="1">
                          <a:latin typeface="Cambria Math" panose="02040503050406030204" pitchFamily="18" charset="0"/>
                        </a:rPr>
                        <m:t>=</m:t>
                      </m:r>
                      <m:acc>
                        <m:accPr>
                          <m:chr m:val="⃗"/>
                          <m:ctrlPr>
                            <a:rPr lang="en-US" sz="3200" b="1" i="1">
                              <a:latin typeface="Cambria Math" panose="02040503050406030204" pitchFamily="18" charset="0"/>
                            </a:rPr>
                          </m:ctrlPr>
                        </m:accPr>
                        <m:e>
                          <m:r>
                            <a:rPr lang="en-US" sz="3200" b="1" i="1">
                              <a:latin typeface="Cambria Math" panose="02040503050406030204" pitchFamily="18" charset="0"/>
                            </a:rPr>
                            <m:t>𝟎</m:t>
                          </m:r>
                        </m:e>
                      </m:acc>
                    </m:oMath>
                  </m:oMathPara>
                </a14:m>
                <a:endParaRPr lang="el-GR" sz="2300" b="1" dirty="0"/>
              </a:p>
              <a:p>
                <a:endParaRPr lang="el-GR" sz="1200" b="1" dirty="0"/>
              </a:p>
              <a:p>
                <a:r>
                  <a:rPr lang="el-GR" sz="2300" b="1" dirty="0"/>
                  <a:t>Ένα σώμα που επιταχύνει πρέπει να υπόκειται σε κάποια (συνισταμένη, μη μηδενική) δύναμη</a:t>
                </a:r>
                <a:endParaRPr lang="en-US" sz="2300" b="1" dirty="0"/>
              </a:p>
              <a:p>
                <a:pPr lvl="1"/>
                <a:r>
                  <a:rPr lang="el-GR" sz="2100" b="1" dirty="0"/>
                  <a:t>Ειδάλλως (δηλ. αν απουσιάζουν δυνάμεις ή η συνισταμένη τους είναι μηδέν), το σώμα ισορροπεί (δηλ. δεν επιταχύνει)!</a:t>
                </a:r>
              </a:p>
              <a:p>
                <a:endParaRPr lang="el-GR" sz="1400" b="1" dirty="0"/>
              </a:p>
              <a:p>
                <a:r>
                  <a:rPr lang="el-GR" sz="2300" b="1" dirty="0"/>
                  <a:t>Η δύναμη είναι το αίτιο της </a:t>
                </a:r>
                <a:r>
                  <a:rPr lang="el-GR" sz="2300" b="1" u="sng" dirty="0"/>
                  <a:t>μεταβολής</a:t>
                </a:r>
                <a:r>
                  <a:rPr lang="el-GR" sz="2300" b="1" dirty="0"/>
                  <a:t> της κίνησης ενός σώματος</a:t>
                </a:r>
                <a:endParaRPr lang="en-US" sz="2300" b="1" dirty="0"/>
              </a:p>
              <a:p>
                <a:endParaRPr lang="en-US" sz="1400"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872249" cy="4623708"/>
              </a:xfrm>
              <a:blipFill>
                <a:blip r:embed="rId2"/>
                <a:stretch>
                  <a:fillRect t="-1713" b="-2503"/>
                </a:stretch>
              </a:blipFill>
            </p:spPr>
            <p:txBody>
              <a:bodyPr/>
              <a:lstStyle/>
              <a:p>
                <a:r>
                  <a:rPr lang="en-US">
                    <a:noFill/>
                  </a:rPr>
                  <a:t> </a:t>
                </a:r>
              </a:p>
            </p:txBody>
          </p:sp>
        </mc:Fallback>
      </mc:AlternateContent>
    </p:spTree>
    <p:extLst>
      <p:ext uri="{BB962C8B-B14F-4D97-AF65-F5344CB8AC3E}">
        <p14:creationId xmlns:p14="http://schemas.microsoft.com/office/powerpoint/2010/main" val="20393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853292"/>
            <a:ext cx="7872250" cy="4153348"/>
          </a:xfrm>
        </p:spPr>
        <p:txBody>
          <a:bodyPr/>
          <a:lstStyle/>
          <a:p>
            <a:r>
              <a:rPr lang="el-GR" dirty="0"/>
              <a:t>Ο 1</a:t>
            </a:r>
            <a:r>
              <a:rPr lang="el-GR" baseline="30000" dirty="0"/>
              <a:t>ος</a:t>
            </a:r>
            <a:r>
              <a:rPr lang="el-GR" dirty="0"/>
              <a:t> Νόμος του </a:t>
            </a:r>
            <a:r>
              <a:rPr lang="en-US" dirty="0"/>
              <a:t>Newton </a:t>
            </a:r>
            <a:r>
              <a:rPr lang="el-GR" dirty="0"/>
              <a:t>μας εξηγεί τι συμβαίνει σε ένα σώμα όταν οι δυνάμεις που ασκούνται έχουν</a:t>
            </a:r>
            <a:r>
              <a:rPr lang="en-US" dirty="0"/>
              <a:t> </a:t>
            </a:r>
            <a:r>
              <a:rPr lang="el-GR" b="1" dirty="0"/>
              <a:t>συνισταμένη μηδέν</a:t>
            </a:r>
          </a:p>
          <a:p>
            <a:endParaRPr lang="el-GR" dirty="0"/>
          </a:p>
          <a:p>
            <a:r>
              <a:rPr lang="el-GR" dirty="0"/>
              <a:t>Ο 2</a:t>
            </a:r>
            <a:r>
              <a:rPr lang="el-GR" baseline="30000" dirty="0"/>
              <a:t>ος</a:t>
            </a:r>
            <a:r>
              <a:rPr lang="el-GR" dirty="0"/>
              <a:t> Νόμος του </a:t>
            </a:r>
            <a:r>
              <a:rPr lang="en-US" dirty="0"/>
              <a:t>Newton </a:t>
            </a:r>
            <a:r>
              <a:rPr lang="el-GR" dirty="0"/>
              <a:t>(που θα δούμε αμέσως) μας εξηγεί τι συμβαίνει όταν οι δυνάμεις που ασκούνται επάνω του </a:t>
            </a:r>
            <a:r>
              <a:rPr lang="el-GR" b="1" dirty="0"/>
              <a:t>ΔΕΝ</a:t>
            </a:r>
            <a:r>
              <a:rPr lang="el-GR" dirty="0"/>
              <a:t> </a:t>
            </a:r>
            <a:r>
              <a:rPr lang="el-GR" b="1" dirty="0"/>
              <a:t>έχουν μηδενική συνισταμένη</a:t>
            </a:r>
          </a:p>
          <a:p>
            <a:endParaRPr lang="el-GR" b="1" dirty="0"/>
          </a:p>
          <a:p>
            <a:r>
              <a:rPr lang="el-GR" dirty="0"/>
              <a:t>Πριν τον δούμε, ας μιλήσουμε για την έννοια της </a:t>
            </a:r>
            <a:r>
              <a:rPr lang="el-GR" b="1" dirty="0"/>
              <a:t>μάζας</a:t>
            </a:r>
            <a:r>
              <a:rPr lang="el-GR" dirty="0"/>
              <a:t> ενός σώματος</a:t>
            </a:r>
          </a:p>
          <a:p>
            <a:endParaRPr lang="el-GR" dirty="0"/>
          </a:p>
        </p:txBody>
      </p:sp>
    </p:spTree>
    <p:extLst>
      <p:ext uri="{BB962C8B-B14F-4D97-AF65-F5344CB8AC3E}">
        <p14:creationId xmlns:p14="http://schemas.microsoft.com/office/powerpoint/2010/main" val="48970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600200"/>
            <a:ext cx="7948449" cy="5029200"/>
          </a:xfrm>
        </p:spPr>
        <p:txBody>
          <a:bodyPr>
            <a:normAutofit/>
          </a:bodyPr>
          <a:lstStyle/>
          <a:p>
            <a:r>
              <a:rPr lang="el-GR" sz="2300" b="1" dirty="0"/>
              <a:t>Η έννοια της μάζας</a:t>
            </a:r>
          </a:p>
          <a:p>
            <a:endParaRPr lang="el-GR" sz="1400" dirty="0"/>
          </a:p>
          <a:p>
            <a:r>
              <a:rPr lang="el-GR" sz="2200" dirty="0"/>
              <a:t>Διαφορετικά σώματα χρειάζονται διαφορετικό μέτρο δύναμης για να μεταβάλλουν την κατάσταση κίνησής τους</a:t>
            </a:r>
            <a:endParaRPr lang="el-GR" sz="2300" dirty="0"/>
          </a:p>
          <a:p>
            <a:pPr lvl="1"/>
            <a:r>
              <a:rPr lang="el-GR" sz="2100" dirty="0"/>
              <a:t>Με άλλα λόγια, αντιστέκονται περισσότερο ή λιγότερο στη μεταβολή της κίνησής τους</a:t>
            </a:r>
          </a:p>
          <a:p>
            <a:endParaRPr lang="el-GR" sz="1600" dirty="0"/>
          </a:p>
          <a:p>
            <a:r>
              <a:rPr lang="el-GR" sz="2200" dirty="0"/>
              <a:t>Γιατί;</a:t>
            </a:r>
          </a:p>
          <a:p>
            <a:pPr lvl="1"/>
            <a:r>
              <a:rPr lang="el-GR" sz="2100" dirty="0"/>
              <a:t>Γιατί έχουν διαφορετική </a:t>
            </a:r>
            <a:r>
              <a:rPr lang="el-GR" sz="2100" b="1" dirty="0"/>
              <a:t>μάζα</a:t>
            </a:r>
            <a:r>
              <a:rPr lang="el-GR" sz="2100" dirty="0"/>
              <a:t> </a:t>
            </a:r>
          </a:p>
          <a:p>
            <a:endParaRPr lang="el-GR" sz="1600" dirty="0"/>
          </a:p>
          <a:p>
            <a:r>
              <a:rPr lang="el-GR" sz="2200" dirty="0"/>
              <a:t>Η </a:t>
            </a:r>
            <a:r>
              <a:rPr lang="el-GR" sz="2200" b="1" dirty="0"/>
              <a:t>μάζα</a:t>
            </a:r>
            <a:r>
              <a:rPr lang="el-GR" sz="2200" dirty="0"/>
              <a:t> είναι μια ιδιότητα ενός σώματος που </a:t>
            </a:r>
            <a:r>
              <a:rPr lang="el-GR" sz="2200" b="1" dirty="0"/>
              <a:t>ορίζει «πόση» αντίσταση παρουσιάζει στην προσπάθεια μεταβολής της ταχύτητάς του</a:t>
            </a:r>
          </a:p>
          <a:p>
            <a:endParaRPr lang="el-GR" sz="2300" dirty="0"/>
          </a:p>
        </p:txBody>
      </p:sp>
    </p:spTree>
    <p:extLst>
      <p:ext uri="{BB962C8B-B14F-4D97-AF65-F5344CB8AC3E}">
        <p14:creationId xmlns:p14="http://schemas.microsoft.com/office/powerpoint/2010/main" val="196588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49" cy="5105400"/>
              </a:xfrm>
            </p:spPr>
            <p:txBody>
              <a:bodyPr>
                <a:normAutofit/>
              </a:bodyPr>
              <a:lstStyle/>
              <a:p>
                <a:r>
                  <a:rPr lang="el-GR" b="1" dirty="0"/>
                  <a:t>Δεύτερος Νόμος του </a:t>
                </a:r>
                <a:r>
                  <a:rPr lang="en-US" b="1" dirty="0"/>
                  <a:t>Newton</a:t>
                </a:r>
              </a:p>
              <a:p>
                <a:pPr lvl="1"/>
                <a:r>
                  <a:rPr lang="el-GR" dirty="0"/>
                  <a:t>Σε ένα αδρανειακό σύστημα αναφοράς, η </a:t>
                </a:r>
                <a:r>
                  <a:rPr lang="el-GR" b="1" dirty="0"/>
                  <a:t>επιτάχυνση</a:t>
                </a:r>
                <a:r>
                  <a:rPr lang="el-GR" dirty="0"/>
                  <a:t> ενός σώματος είναι </a:t>
                </a:r>
              </a:p>
              <a:p>
                <a:pPr marL="1143000" lvl="2" indent="-457200">
                  <a:buFont typeface="+mj-lt"/>
                  <a:buAutoNum type="arabicPeriod"/>
                </a:pPr>
                <a:r>
                  <a:rPr lang="el-GR" b="1" dirty="0"/>
                  <a:t>ευθέως ανάλογη </a:t>
                </a:r>
                <a:r>
                  <a:rPr lang="el-GR" dirty="0"/>
                  <a:t>της </a:t>
                </a:r>
                <a:r>
                  <a:rPr lang="el-GR" b="1" dirty="0"/>
                  <a:t>συνολικής δύναμης</a:t>
                </a:r>
                <a:r>
                  <a:rPr lang="en-US" dirty="0"/>
                  <a:t>,</a:t>
                </a:r>
                <a:r>
                  <a:rPr lang="el-GR" dirty="0"/>
                  <a:t> </a:t>
                </a:r>
                <a14:m>
                  <m:oMath xmlns:m="http://schemas.openxmlformats.org/officeDocument/2006/math">
                    <m:nary>
                      <m:naryPr>
                        <m:chr m:val="∑"/>
                        <m:subHide m:val="on"/>
                        <m:supHide m:val="on"/>
                        <m:ctrlPr>
                          <a:rPr lang="el-GR" i="1" smtClean="0">
                            <a:latin typeface="Cambria Math" panose="02040503050406030204" pitchFamily="18" charset="0"/>
                          </a:rPr>
                        </m:ctrlPr>
                      </m:naryPr>
                      <m:sub/>
                      <m:sup/>
                      <m:e>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F</m:t>
                            </m:r>
                          </m:e>
                        </m:acc>
                      </m:e>
                    </m:nary>
                    <m:r>
                      <a:rPr lang="en-US" b="0" i="0" smtClean="0">
                        <a:latin typeface="Cambria Math" panose="02040503050406030204" pitchFamily="18" charset="0"/>
                      </a:rPr>
                      <m:t>, </m:t>
                    </m:r>
                  </m:oMath>
                </a14:m>
                <a:r>
                  <a:rPr lang="el-GR" dirty="0"/>
                  <a:t>που ασκείται επάνω του και </a:t>
                </a:r>
                <a:endParaRPr lang="en-US" dirty="0"/>
              </a:p>
              <a:p>
                <a:pPr marL="1143000" lvl="2" indent="-457200">
                  <a:buFont typeface="+mj-lt"/>
                  <a:buAutoNum type="arabicPeriod"/>
                </a:pPr>
                <a:r>
                  <a:rPr lang="el-GR" b="1" dirty="0"/>
                  <a:t>αντιστρόφως ανάλογη </a:t>
                </a:r>
                <a:r>
                  <a:rPr lang="el-GR" dirty="0"/>
                  <a:t>της</a:t>
                </a:r>
                <a:r>
                  <a:rPr lang="el-GR" b="1" dirty="0"/>
                  <a:t> μάζας </a:t>
                </a:r>
                <a:r>
                  <a:rPr lang="el-GR" dirty="0"/>
                  <a:t>του</a:t>
                </a:r>
                <a:r>
                  <a:rPr lang="en-US" dirty="0"/>
                  <a:t>, </a:t>
                </a:r>
                <a14:m>
                  <m:oMath xmlns:m="http://schemas.openxmlformats.org/officeDocument/2006/math">
                    <m:r>
                      <a:rPr lang="en-US" b="0" i="1" smtClean="0">
                        <a:latin typeface="Cambria Math" panose="02040503050406030204" pitchFamily="18" charset="0"/>
                      </a:rPr>
                      <m:t>𝑚</m:t>
                    </m:r>
                  </m:oMath>
                </a14:m>
                <a:endParaRPr lang="el-GR" i="1" dirty="0"/>
              </a:p>
              <a:p>
                <a:pPr marL="685800" lvl="2" indent="0">
                  <a:buNone/>
                </a:pPr>
                <a14:m>
                  <m:oMathPara xmlns:m="http://schemas.openxmlformats.org/officeDocument/2006/math">
                    <m:oMathParaPr>
                      <m:jc m:val="centerGroup"/>
                    </m:oMathParaPr>
                    <m:oMath xmlns:m="http://schemas.openxmlformats.org/officeDocument/2006/math">
                      <m:acc>
                        <m:accPr>
                          <m:chr m:val="⃗"/>
                          <m:ctrlPr>
                            <a:rPr lang="el-GR" sz="2800" i="1" smtClean="0">
                              <a:latin typeface="Cambria Math" panose="02040503050406030204" pitchFamily="18" charset="0"/>
                            </a:rPr>
                          </m:ctrlPr>
                        </m:accPr>
                        <m:e>
                          <m:r>
                            <a:rPr lang="en-US" sz="2800" i="1">
                              <a:latin typeface="Cambria Math" panose="02040503050406030204" pitchFamily="18" charset="0"/>
                            </a:rPr>
                            <m:t>𝑎</m:t>
                          </m:r>
                        </m:e>
                      </m:acc>
                      <m:r>
                        <a:rPr lang="el-GR" sz="2800" b="0" i="1" smtClean="0">
                          <a:latin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nary>
                            <m:naryPr>
                              <m:chr m:val="∑"/>
                              <m:subHide m:val="on"/>
                              <m:supHide m:val="on"/>
                              <m:ctrlPr>
                                <a:rPr lang="el-GR" sz="2800" i="1">
                                  <a:latin typeface="Cambria Math" panose="02040503050406030204" pitchFamily="18" charset="0"/>
                                </a:rPr>
                              </m:ctrlPr>
                            </m:naryPr>
                            <m:sub/>
                            <m:sup/>
                            <m:e>
                              <m:acc>
                                <m:accPr>
                                  <m:chr m:val="⃗"/>
                                  <m:ctrlPr>
                                    <a:rPr lang="el-GR" sz="2800" i="1">
                                      <a:latin typeface="Cambria Math" panose="02040503050406030204" pitchFamily="18" charset="0"/>
                                    </a:rPr>
                                  </m:ctrlPr>
                                </m:accPr>
                                <m:e>
                                  <m:r>
                                    <a:rPr lang="en-US" sz="2800" i="1">
                                      <a:latin typeface="Cambria Math" panose="02040503050406030204" pitchFamily="18" charset="0"/>
                                    </a:rPr>
                                    <m:t>𝐹</m:t>
                                  </m:r>
                                </m:e>
                              </m:acc>
                            </m:e>
                          </m:nary>
                        </m:num>
                        <m:den>
                          <m:r>
                            <a:rPr lang="en-US" sz="2800" i="1">
                              <a:latin typeface="Cambria Math" panose="02040503050406030204" pitchFamily="18" charset="0"/>
                              <a:ea typeface="Cambria Math" panose="02040503050406030204" pitchFamily="18" charset="0"/>
                            </a:rPr>
                            <m:t>𝑚</m:t>
                          </m:r>
                        </m:den>
                      </m:f>
                    </m:oMath>
                  </m:oMathPara>
                </a14:m>
                <a:endParaRPr lang="en-US" sz="2800" i="1" dirty="0">
                  <a:ea typeface="Cambria Math" panose="02040503050406030204" pitchFamily="18" charset="0"/>
                </a:endParaRPr>
              </a:p>
              <a:p>
                <a:pPr marL="365760" lvl="1" indent="0">
                  <a:buNone/>
                </a:pPr>
                <a:r>
                  <a:rPr lang="el-GR" dirty="0">
                    <a:ea typeface="Cambria Math" panose="02040503050406030204" pitchFamily="18" charset="0"/>
                  </a:rPr>
                  <a:t>     και έτσι έχουμε τη γνωστή σχέση</a:t>
                </a:r>
                <a:br>
                  <a:rPr lang="en-US" dirty="0">
                    <a:ea typeface="Cambria Math" panose="02040503050406030204" pitchFamily="18" charset="0"/>
                  </a:rPr>
                </a:br>
                <a:endParaRPr lang="el-GR" dirty="0">
                  <a:ea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3600" b="0" i="0" smtClean="0">
                          <a:latin typeface="Cambria Math" panose="02040503050406030204" pitchFamily="18" charset="0"/>
                        </a:rPr>
                        <m:t>Σ</m:t>
                      </m:r>
                      <m:r>
                        <a:rPr lang="en-US" sz="3600" b="0" i="1" smtClean="0">
                          <a:latin typeface="Cambria Math" panose="02040503050406030204" pitchFamily="18" charset="0"/>
                        </a:rPr>
                        <m:t> </m:t>
                      </m:r>
                      <m:acc>
                        <m:accPr>
                          <m:chr m:val="⃗"/>
                          <m:ctrlPr>
                            <a:rPr lang="en-US" sz="3600" b="0" i="1" smtClean="0">
                              <a:latin typeface="Cambria Math" panose="02040503050406030204" pitchFamily="18" charset="0"/>
                            </a:rPr>
                          </m:ctrlPr>
                        </m:accPr>
                        <m:e>
                          <m:r>
                            <a:rPr lang="en-US" sz="3600" b="0" i="1" smtClean="0">
                              <a:latin typeface="Cambria Math" panose="02040503050406030204" pitchFamily="18" charset="0"/>
                            </a:rPr>
                            <m:t>𝐹</m:t>
                          </m:r>
                        </m:e>
                      </m:acc>
                      <m:r>
                        <a:rPr lang="el-GR" sz="3600" b="0" i="1" smtClean="0">
                          <a:latin typeface="Cambria Math" panose="02040503050406030204" pitchFamily="18" charset="0"/>
                        </a:rPr>
                        <m:t>=</m:t>
                      </m:r>
                      <m:r>
                        <a:rPr lang="en-US" sz="3600" b="0" i="1" smtClean="0">
                          <a:latin typeface="Cambria Math" panose="02040503050406030204" pitchFamily="18" charset="0"/>
                        </a:rPr>
                        <m:t>𝑚</m:t>
                      </m:r>
                      <m:acc>
                        <m:accPr>
                          <m:chr m:val="⃗"/>
                          <m:ctrlPr>
                            <a:rPr lang="el-GR" sz="3600" i="1">
                              <a:latin typeface="Cambria Math" panose="02040503050406030204" pitchFamily="18" charset="0"/>
                            </a:rPr>
                          </m:ctrlPr>
                        </m:accPr>
                        <m:e>
                          <m:r>
                            <a:rPr lang="en-US" sz="3600" i="1">
                              <a:latin typeface="Cambria Math" panose="02040503050406030204" pitchFamily="18" charset="0"/>
                            </a:rPr>
                            <m:t>𝑎</m:t>
                          </m:r>
                        </m:e>
                      </m:acc>
                    </m:oMath>
                  </m:oMathPara>
                </a14:m>
                <a:endParaRPr lang="el-GR" i="1" dirty="0">
                  <a:ea typeface="Cambria Math" panose="02040503050406030204" pitchFamily="18" charset="0"/>
                </a:endParaRP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955"/>
                </a:stretch>
              </a:blipFill>
            </p:spPr>
            <p:txBody>
              <a:bodyPr/>
              <a:lstStyle/>
              <a:p>
                <a:r>
                  <a:rPr lang="en-US">
                    <a:noFill/>
                  </a:rPr>
                  <a:t> </a:t>
                </a:r>
              </a:p>
            </p:txBody>
          </p:sp>
        </mc:Fallback>
      </mc:AlternateContent>
      <p:sp>
        <p:nvSpPr>
          <p:cNvPr id="4" name="Rounded Rectangle 3"/>
          <p:cNvSpPr/>
          <p:nvPr/>
        </p:nvSpPr>
        <p:spPr>
          <a:xfrm>
            <a:off x="3429000" y="5181600"/>
            <a:ext cx="2133600" cy="762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7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447800"/>
                <a:ext cx="7948450" cy="4953000"/>
              </a:xfrm>
            </p:spPr>
            <p:txBody>
              <a:bodyPr>
                <a:normAutofit lnSpcReduction="10000"/>
              </a:bodyPr>
              <a:lstStyle/>
              <a:p>
                <a:r>
                  <a:rPr lang="el-GR" sz="2300" dirty="0"/>
                  <a:t>Φυσικά, μπορούμε </a:t>
                </a:r>
                <a:r>
                  <a:rPr lang="en-US" sz="2300" dirty="0"/>
                  <a:t>– </a:t>
                </a:r>
                <a:r>
                  <a:rPr lang="el-GR" sz="2300" dirty="0"/>
                  <a:t>και σε πολλές περιπτώσεις </a:t>
                </a:r>
                <a:r>
                  <a:rPr lang="el-GR" sz="2300" b="1" dirty="0"/>
                  <a:t>επιβάλλεται</a:t>
                </a:r>
                <a:r>
                  <a:rPr lang="el-GR" sz="2300" dirty="0"/>
                  <a:t> – να αναλύσουμε το 2</a:t>
                </a:r>
                <a:r>
                  <a:rPr lang="el-GR" sz="2300" baseline="30000" dirty="0"/>
                  <a:t>ο</a:t>
                </a:r>
                <a:r>
                  <a:rPr lang="el-GR" sz="2300" dirty="0"/>
                  <a:t> νόμο </a:t>
                </a:r>
                <a:r>
                  <a:rPr lang="en-US" sz="2300" dirty="0"/>
                  <a:t>(</a:t>
                </a:r>
                <a:r>
                  <a:rPr lang="el-GR" sz="2300" dirty="0"/>
                  <a:t>όπως και τον 1</a:t>
                </a:r>
                <a:r>
                  <a:rPr lang="el-GR" sz="2300" baseline="30000" dirty="0"/>
                  <a:t>ο</a:t>
                </a:r>
                <a:r>
                  <a:rPr lang="el-GR" sz="2300" dirty="0"/>
                  <a:t>) σε </a:t>
                </a:r>
                <a:r>
                  <a:rPr lang="el-GR" sz="2300" b="1" i="1" dirty="0"/>
                  <a:t>συνιστώσες παράλληλες με τους άξονες</a:t>
                </a:r>
                <a:r>
                  <a:rPr lang="el-GR" sz="2300" b="1" dirty="0"/>
                  <a:t> του συστήματος αναφοράς μας</a:t>
                </a:r>
                <a:br>
                  <a:rPr lang="el-GR" sz="2300" dirty="0"/>
                </a:br>
                <a:br>
                  <a:rPr lang="el-GR" sz="2300" dirty="0"/>
                </a:br>
                <a:r>
                  <a:rPr lang="en-US" sz="2300" dirty="0"/>
                  <a:t>	</a:t>
                </a: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m:rPr>
                                    <m:sty m:val="p"/>
                                  </m:rPr>
                                  <a:rPr lang="en-US" b="0" i="0" smtClean="0">
                                    <a:latin typeface="Cambria Math" panose="02040503050406030204" pitchFamily="18" charset="0"/>
                                  </a:rPr>
                                  <m:t>F</m:t>
                                </m:r>
                              </m:e>
                            </m:acc>
                          </m:e>
                          <m:sub>
                            <m:r>
                              <a:rPr lang="en-US" b="0" i="1" smtClean="0">
                                <a:latin typeface="Cambria Math" panose="02040503050406030204" pitchFamily="18" charset="0"/>
                              </a:rPr>
                              <m:t>𝑥</m:t>
                            </m:r>
                          </m:sub>
                        </m:sSub>
                      </m:e>
                    </m:nary>
                    <m:r>
                      <a:rPr lang="el-GR" i="1">
                        <a:latin typeface="Cambria Math" panose="02040503050406030204" pitchFamily="18" charset="0"/>
                      </a:rPr>
                      <m:t>=</m:t>
                    </m:r>
                    <m:r>
                      <a:rPr lang="en-US" i="1">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oMath>
                </a14:m>
                <a:r>
                  <a:rPr lang="el-GR" dirty="0"/>
                  <a:t>,</a:t>
                </a:r>
                <a14:m>
                  <m:oMath xmlns:m="http://schemas.openxmlformats.org/officeDocument/2006/math">
                    <m:r>
                      <a:rPr lang="en-US">
                        <a:latin typeface="Cambria Math" panose="02040503050406030204" pitchFamily="18" charset="0"/>
                      </a:rPr>
                      <m:t>              </m:t>
                    </m:r>
                    <m:nary>
                      <m:naryPr>
                        <m:chr m:val="∑"/>
                        <m:subHide m:val="on"/>
                        <m:supHide m:val="on"/>
                        <m:ctrlPr>
                          <a:rPr lang="el-GR" i="1">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𝑦</m:t>
                            </m:r>
                          </m:sub>
                        </m:sSub>
                      </m:e>
                    </m:nary>
                    <m:r>
                      <a:rPr lang="el-GR" i="1">
                        <a:latin typeface="Cambria Math" panose="02040503050406030204" pitchFamily="18" charset="0"/>
                      </a:rPr>
                      <m:t>=</m:t>
                    </m:r>
                    <m:r>
                      <a:rPr lang="en-US" i="1">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𝑦</m:t>
                        </m:r>
                      </m:sub>
                    </m:sSub>
                  </m:oMath>
                </a14:m>
                <a:r>
                  <a:rPr lang="el-GR" dirty="0"/>
                  <a:t>,</a:t>
                </a:r>
                <a:r>
                  <a:rPr lang="en-US" dirty="0"/>
                  <a:t>       </a:t>
                </a: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𝑧</m:t>
                            </m:r>
                          </m:sub>
                        </m:sSub>
                      </m:e>
                    </m:nary>
                    <m:r>
                      <a:rPr lang="el-GR" i="1">
                        <a:latin typeface="Cambria Math" panose="02040503050406030204" pitchFamily="18" charset="0"/>
                      </a:rPr>
                      <m:t>=</m:t>
                    </m:r>
                    <m:r>
                      <a:rPr lang="en-US" i="1">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𝑧</m:t>
                        </m:r>
                      </m:sub>
                    </m:sSub>
                  </m:oMath>
                </a14:m>
                <a:endParaRPr lang="el-GR" dirty="0"/>
              </a:p>
              <a:p>
                <a:endParaRPr lang="en-US" sz="1600" dirty="0"/>
              </a:p>
              <a:p>
                <a:r>
                  <a:rPr lang="el-GR" sz="2300" b="1" dirty="0"/>
                  <a:t>Μπορούμε να μετατρέψουμε τις παραπάνω διανυσματικές εξισώσεις σε αλγεβρικές λαμβάνοντας υπ’ όψη τη θετική φορά του εκάστοτε άξονα</a:t>
                </a:r>
              </a:p>
              <a:p>
                <a:pPr lvl="1"/>
                <a:r>
                  <a:rPr lang="el-GR" sz="2100" dirty="0"/>
                  <a:t>….όπως θα δείξουμε στο επόμενο παράδειγμα</a:t>
                </a:r>
                <a:endParaRPr lang="en-US" sz="2100" dirty="0"/>
              </a:p>
              <a:p>
                <a:endParaRPr lang="el-GR" sz="2300" dirty="0"/>
              </a:p>
              <a:p>
                <a:r>
                  <a:rPr lang="el-GR" sz="2300" dirty="0"/>
                  <a:t>Μονάδα μέτρησης δύναμης στο </a:t>
                </a:r>
                <a:r>
                  <a:rPr lang="en-US" sz="2300" dirty="0"/>
                  <a:t>S.I.</a:t>
                </a:r>
              </a:p>
              <a:p>
                <a:pPr lvl="1"/>
                <a:r>
                  <a:rPr lang="en-US" sz="2100" dirty="0"/>
                  <a:t>Newton (N) </a:t>
                </a:r>
                <a:r>
                  <a:rPr lang="en-US" sz="2100" dirty="0">
                    <a:sym typeface="Wingdings" panose="05000000000000000000" pitchFamily="2" charset="2"/>
                  </a:rPr>
                  <a:t> 1 </a:t>
                </a:r>
                <a14:m>
                  <m:oMath xmlns:m="http://schemas.openxmlformats.org/officeDocument/2006/math">
                    <m:r>
                      <m:rPr>
                        <m:sty m:val="p"/>
                      </m:rPr>
                      <a:rPr lang="en-US" sz="2100" i="0" dirty="0" smtClean="0">
                        <a:latin typeface="Cambria Math" panose="02040503050406030204" pitchFamily="18" charset="0"/>
                        <a:sym typeface="Wingdings" panose="05000000000000000000" pitchFamily="2" charset="2"/>
                      </a:rPr>
                      <m:t>N</m:t>
                    </m:r>
                  </m:oMath>
                </a14:m>
                <a:r>
                  <a:rPr lang="en-US" sz="2100" dirty="0">
                    <a:sym typeface="Wingdings" panose="05000000000000000000" pitchFamily="2" charset="2"/>
                  </a:rPr>
                  <a:t> = </a:t>
                </a:r>
                <a14:m>
                  <m:oMath xmlns:m="http://schemas.openxmlformats.org/officeDocument/2006/math">
                    <m:r>
                      <a:rPr lang="en-US" sz="2100" i="1">
                        <a:latin typeface="Cambria Math" panose="02040503050406030204" pitchFamily="18" charset="0"/>
                        <a:sym typeface="Wingdings" panose="05000000000000000000" pitchFamily="2" charset="2"/>
                      </a:rPr>
                      <m:t>1 </m:t>
                    </m:r>
                    <m:r>
                      <m:rPr>
                        <m:sty m:val="p"/>
                      </m:rPr>
                      <a:rPr lang="en-US" sz="2100" i="0">
                        <a:latin typeface="Cambria Math" panose="02040503050406030204" pitchFamily="18" charset="0"/>
                        <a:sym typeface="Wingdings" panose="05000000000000000000" pitchFamily="2" charset="2"/>
                      </a:rPr>
                      <m:t>kg</m:t>
                    </m:r>
                    <m:r>
                      <a:rPr lang="en-US" sz="2100" i="0">
                        <a:latin typeface="Cambria Math" panose="02040503050406030204" pitchFamily="18" charset="0"/>
                        <a:ea typeface="Cambria Math" panose="02040503050406030204" pitchFamily="18" charset="0"/>
                        <a:sym typeface="Wingdings" panose="05000000000000000000" pitchFamily="2" charset="2"/>
                      </a:rPr>
                      <m:t>∙</m:t>
                    </m:r>
                    <m:r>
                      <m:rPr>
                        <m:sty m:val="p"/>
                      </m:rPr>
                      <a:rPr lang="en-US" sz="2100" i="0">
                        <a:latin typeface="Cambria Math" panose="02040503050406030204" pitchFamily="18" charset="0"/>
                        <a:ea typeface="Cambria Math" panose="02040503050406030204" pitchFamily="18" charset="0"/>
                        <a:sym typeface="Wingdings" panose="05000000000000000000" pitchFamily="2" charset="2"/>
                      </a:rPr>
                      <m:t>m</m:t>
                    </m:r>
                    <m:r>
                      <a:rPr lang="en-US" sz="2100" i="0">
                        <a:latin typeface="Cambria Math" panose="02040503050406030204" pitchFamily="18" charset="0"/>
                        <a:ea typeface="Cambria Math" panose="02040503050406030204" pitchFamily="18" charset="0"/>
                        <a:sym typeface="Wingdings" panose="05000000000000000000" pitchFamily="2" charset="2"/>
                      </a:rPr>
                      <m:t>/</m:t>
                    </m:r>
                    <m:sSup>
                      <m:sSupPr>
                        <m:ctrlPr>
                          <a:rPr lang="en-US" sz="2100" i="1">
                            <a:latin typeface="Cambria Math" panose="02040503050406030204" pitchFamily="18" charset="0"/>
                            <a:ea typeface="Cambria Math" panose="02040503050406030204" pitchFamily="18" charset="0"/>
                            <a:sym typeface="Wingdings" panose="05000000000000000000" pitchFamily="2" charset="2"/>
                          </a:rPr>
                        </m:ctrlPr>
                      </m:sSupPr>
                      <m:e>
                        <m:r>
                          <m:rPr>
                            <m:sty m:val="p"/>
                          </m:rPr>
                          <a:rPr lang="en-US" sz="2100" i="0">
                            <a:latin typeface="Cambria Math" panose="02040503050406030204" pitchFamily="18" charset="0"/>
                            <a:ea typeface="Cambria Math" panose="02040503050406030204" pitchFamily="18" charset="0"/>
                            <a:sym typeface="Wingdings" panose="05000000000000000000" pitchFamily="2" charset="2"/>
                          </a:rPr>
                          <m:t>s</m:t>
                        </m:r>
                      </m:e>
                      <m:sup>
                        <m:r>
                          <a:rPr lang="en-US" sz="2100" i="0">
                            <a:latin typeface="Cambria Math" panose="02040503050406030204" pitchFamily="18" charset="0"/>
                            <a:ea typeface="Cambria Math" panose="02040503050406030204" pitchFamily="18" charset="0"/>
                            <a:sym typeface="Wingdings" panose="05000000000000000000" pitchFamily="2" charset="2"/>
                          </a:rPr>
                          <m:t>2</m:t>
                        </m:r>
                      </m:sup>
                    </m:sSup>
                  </m:oMath>
                </a14:m>
                <a:endParaRPr lang="el-GR" sz="21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447800"/>
                <a:ext cx="7948450" cy="4953000"/>
              </a:xfrm>
              <a:blipFill>
                <a:blip r:embed="rId2"/>
                <a:stretch>
                  <a:fillRect t="-1724" r="-1227"/>
                </a:stretch>
              </a:blipFill>
            </p:spPr>
            <p:txBody>
              <a:bodyPr/>
              <a:lstStyle/>
              <a:p>
                <a:r>
                  <a:rPr lang="en-US">
                    <a:noFill/>
                  </a:rPr>
                  <a:t> </a:t>
                </a:r>
              </a:p>
            </p:txBody>
          </p:sp>
        </mc:Fallback>
      </mc:AlternateContent>
    </p:spTree>
    <p:extLst>
      <p:ext uri="{BB962C8B-B14F-4D97-AF65-F5344CB8AC3E}">
        <p14:creationId xmlns:p14="http://schemas.microsoft.com/office/powerpoint/2010/main" val="407066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843257"/>
            <a:ext cx="3086100" cy="3660639"/>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643308" cy="4153348"/>
          </a:xfrm>
        </p:spPr>
        <p:txBody>
          <a:bodyPr>
            <a:normAutofit/>
          </a:bodyPr>
          <a:lstStyle/>
          <a:p>
            <a:r>
              <a:rPr lang="el-GR" sz="2100" b="1" dirty="0"/>
              <a:t>Παράδειγμα:</a:t>
            </a:r>
          </a:p>
          <a:p>
            <a:pPr lvl="1"/>
            <a:r>
              <a:rPr lang="el-GR" sz="2000" dirty="0"/>
              <a:t>Ένας δίσκος του </a:t>
            </a:r>
            <a:r>
              <a:rPr lang="en-US" sz="2000" dirty="0"/>
              <a:t>hockey</a:t>
            </a:r>
            <a:r>
              <a:rPr lang="el-GR" sz="2000" dirty="0"/>
              <a:t> στον πάγο, μάζας 0.3 </a:t>
            </a:r>
            <a:r>
              <a:rPr lang="en-US" sz="2000" dirty="0"/>
              <a:t>kg, </a:t>
            </a:r>
            <a:r>
              <a:rPr lang="el-GR" sz="2000" dirty="0"/>
              <a:t>ολισθαίνει ελεύθερα σε οριζόντια επιφάνεια πάγου. Δυο μπαστούνια τη χτυπούν ταυτόχρονα, με δυνάμεις και υπό  γωνίες όπως στην Εικόνα. Βρείτε το μέτρο και την κατεύθυνση της επιτάχυνσης του δίσκου.</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83280" y="3319920"/>
              <a:ext cx="7648560" cy="3123360"/>
            </p14:xfrm>
          </p:contentPart>
        </mc:Choice>
        <mc:Fallback xmlns="">
          <p:pic>
            <p:nvPicPr>
              <p:cNvPr id="5" name="Ink 4"/>
              <p:cNvPicPr/>
              <p:nvPr/>
            </p:nvPicPr>
            <p:blipFill>
              <a:blip r:embed="rId4"/>
              <a:stretch>
                <a:fillRect/>
              </a:stretch>
            </p:blipFill>
            <p:spPr>
              <a:xfrm>
                <a:off x="677520" y="3311640"/>
                <a:ext cx="7663320" cy="3142080"/>
              </a:xfrm>
              <a:prstGeom prst="rect">
                <a:avLst/>
              </a:prstGeom>
            </p:spPr>
          </p:pic>
        </mc:Fallback>
      </mc:AlternateContent>
    </p:spTree>
    <p:extLst>
      <p:ext uri="{BB962C8B-B14F-4D97-AF65-F5344CB8AC3E}">
        <p14:creationId xmlns:p14="http://schemas.microsoft.com/office/powerpoint/2010/main" val="1567295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643308" cy="4153348"/>
          </a:xfrm>
        </p:spPr>
        <p:txBody>
          <a:bodyPr>
            <a:normAutofit/>
          </a:bodyPr>
          <a:lstStyle/>
          <a:p>
            <a:r>
              <a:rPr lang="el-GR" sz="2100" b="1" dirty="0"/>
              <a:t>Παράδειγμα – Λύση:</a:t>
            </a:r>
          </a:p>
          <a:p>
            <a:pPr lvl="1"/>
            <a:r>
              <a:rPr lang="el-GR" sz="1400" dirty="0"/>
              <a:t>Δίσκος μάζας 0.3 </a:t>
            </a:r>
            <a:r>
              <a:rPr lang="en-US" sz="1400" dirty="0"/>
              <a:t>kg, </a:t>
            </a:r>
            <a:r>
              <a:rPr lang="el-GR" sz="1400" dirty="0"/>
              <a:t>ολισθαίνει ελεύθερα σε οριζόντια επιφάνεια πάγου. </a:t>
            </a:r>
            <a:br>
              <a:rPr lang="en-US" sz="1400" dirty="0"/>
            </a:br>
            <a:r>
              <a:rPr lang="el-GR" sz="1400" dirty="0"/>
              <a:t>Βρείτε το μέτρο και την κατεύθυνση της επιτάχυνσης του δίσκου.</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481" y="2667000"/>
            <a:ext cx="3212019" cy="381000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32160" y="2367360"/>
              <a:ext cx="7527600" cy="3520080"/>
            </p14:xfrm>
          </p:contentPart>
        </mc:Choice>
        <mc:Fallback xmlns="">
          <p:pic>
            <p:nvPicPr>
              <p:cNvPr id="5" name="Ink 4"/>
              <p:cNvPicPr/>
              <p:nvPr/>
            </p:nvPicPr>
            <p:blipFill>
              <a:blip r:embed="rId5"/>
              <a:stretch>
                <a:fillRect/>
              </a:stretch>
            </p:blipFill>
            <p:spPr>
              <a:xfrm>
                <a:off x="626040" y="2358360"/>
                <a:ext cx="7539840" cy="3538440"/>
              </a:xfrm>
              <a:prstGeom prst="rect">
                <a:avLst/>
              </a:prstGeom>
            </p:spPr>
          </p:pic>
        </mc:Fallback>
      </mc:AlternateContent>
    </p:spTree>
    <p:extLst>
      <p:ext uri="{BB962C8B-B14F-4D97-AF65-F5344CB8AC3E}">
        <p14:creationId xmlns:p14="http://schemas.microsoft.com/office/powerpoint/2010/main" val="10224148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481" y="2667000"/>
            <a:ext cx="3212019" cy="381000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93280" y="1831680"/>
              <a:ext cx="7328880" cy="4647240"/>
            </p14:xfrm>
          </p:contentPart>
        </mc:Choice>
        <mc:Fallback xmlns="">
          <p:pic>
            <p:nvPicPr>
              <p:cNvPr id="5" name="Ink 4"/>
              <p:cNvPicPr/>
              <p:nvPr/>
            </p:nvPicPr>
            <p:blipFill>
              <a:blip r:embed="rId5"/>
              <a:stretch>
                <a:fillRect/>
              </a:stretch>
            </p:blipFill>
            <p:spPr>
              <a:xfrm>
                <a:off x="583560" y="1824120"/>
                <a:ext cx="7349040" cy="4665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785560" y="5992560"/>
              <a:ext cx="334080" cy="319680"/>
            </p14:xfrm>
          </p:contentPart>
        </mc:Choice>
        <mc:Fallback xmlns="">
          <p:pic>
            <p:nvPicPr>
              <p:cNvPr id="6" name="Ink 5"/>
              <p:cNvPicPr/>
              <p:nvPr/>
            </p:nvPicPr>
            <p:blipFill>
              <a:blip r:embed="rId7"/>
              <a:stretch>
                <a:fillRect/>
              </a:stretch>
            </p:blipFill>
            <p:spPr>
              <a:xfrm>
                <a:off x="5776920" y="5983920"/>
                <a:ext cx="353880" cy="336600"/>
              </a:xfrm>
              <a:prstGeom prst="rect">
                <a:avLst/>
              </a:prstGeom>
            </p:spPr>
          </p:pic>
        </mc:Fallback>
      </mc:AlternateContent>
    </p:spTree>
    <p:extLst>
      <p:ext uri="{BB962C8B-B14F-4D97-AF65-F5344CB8AC3E}">
        <p14:creationId xmlns:p14="http://schemas.microsoft.com/office/powerpoint/2010/main" val="4131760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FB23-F4FE-E1D2-9B15-10C2AD52D55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95F8D4C-EBDA-923B-7D9A-49F699CE5E15}"/>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D3FA8C64-47D4-DCA7-07E9-16D1E0451449}"/>
              </a:ext>
            </a:extLst>
          </p:cNvPr>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a:extLst>
              <a:ext uri="{FF2B5EF4-FFF2-40B4-BE49-F238E27FC236}">
                <a16:creationId xmlns:a16="http://schemas.microsoft.com/office/drawing/2014/main" id="{4F82E13E-0973-65B7-3934-EC8CE527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481" y="2667000"/>
            <a:ext cx="3212019" cy="381000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3920" y="1816560"/>
              <a:ext cx="5864760" cy="4680360"/>
            </p14:xfrm>
          </p:contentPart>
        </mc:Choice>
        <mc:Fallback xmlns="">
          <p:pic>
            <p:nvPicPr>
              <p:cNvPr id="5" name="Ink 4"/>
              <p:cNvPicPr/>
              <p:nvPr/>
            </p:nvPicPr>
            <p:blipFill>
              <a:blip r:embed="rId5"/>
              <a:stretch>
                <a:fillRect/>
              </a:stretch>
            </p:blipFill>
            <p:spPr>
              <a:xfrm>
                <a:off x="576000" y="1808640"/>
                <a:ext cx="5881680" cy="4699080"/>
              </a:xfrm>
              <a:prstGeom prst="rect">
                <a:avLst/>
              </a:prstGeom>
            </p:spPr>
          </p:pic>
        </mc:Fallback>
      </mc:AlternateContent>
    </p:spTree>
    <p:extLst>
      <p:ext uri="{BB962C8B-B14F-4D97-AF65-F5344CB8AC3E}">
        <p14:creationId xmlns:p14="http://schemas.microsoft.com/office/powerpoint/2010/main" val="853236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FB23-F4FE-E1D2-9B15-10C2AD52D55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95F8D4C-EBDA-923B-7D9A-49F699CE5E15}"/>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D3FA8C64-47D4-DCA7-07E9-16D1E0451449}"/>
              </a:ext>
            </a:extLst>
          </p:cNvPr>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a:extLst>
              <a:ext uri="{FF2B5EF4-FFF2-40B4-BE49-F238E27FC236}">
                <a16:creationId xmlns:a16="http://schemas.microsoft.com/office/drawing/2014/main" id="{4F82E13E-0973-65B7-3934-EC8CE527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481" y="2667000"/>
            <a:ext cx="3212019" cy="381000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54120" y="1991160"/>
              <a:ext cx="7348680" cy="3745800"/>
            </p14:xfrm>
          </p:contentPart>
        </mc:Choice>
        <mc:Fallback xmlns="">
          <p:pic>
            <p:nvPicPr>
              <p:cNvPr id="5" name="Ink 4"/>
              <p:cNvPicPr/>
              <p:nvPr/>
            </p:nvPicPr>
            <p:blipFill>
              <a:blip r:embed="rId5"/>
              <a:stretch>
                <a:fillRect/>
              </a:stretch>
            </p:blipFill>
            <p:spPr>
              <a:xfrm>
                <a:off x="646920" y="1980360"/>
                <a:ext cx="7366680" cy="3768840"/>
              </a:xfrm>
              <a:prstGeom prst="rect">
                <a:avLst/>
              </a:prstGeom>
            </p:spPr>
          </p:pic>
        </mc:Fallback>
      </mc:AlternateContent>
    </p:spTree>
    <p:extLst>
      <p:ext uri="{BB962C8B-B14F-4D97-AF65-F5344CB8AC3E}">
        <p14:creationId xmlns:p14="http://schemas.microsoft.com/office/powerpoint/2010/main" val="15738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0073" cy="5490886"/>
              </a:xfrm>
            </p:spPr>
            <p:txBody>
              <a:bodyPr>
                <a:normAutofit/>
              </a:bodyPr>
              <a:lstStyle/>
              <a:p>
                <a:r>
                  <a:rPr lang="el-GR" b="1" dirty="0"/>
                  <a:t>Μέση ταχύτητα</a:t>
                </a:r>
                <a:r>
                  <a:rPr lang="en-US" b="1" dirty="0"/>
                  <a:t> (average velocity)</a:t>
                </a:r>
                <a:r>
                  <a:rPr lang="el-GR" dirty="0"/>
                  <a:t>:</a:t>
                </a:r>
              </a:p>
              <a:p>
                <a:pPr marL="365760" lvl="1" indent="0" algn="just">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ea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ea typeface="Cambria Math" panose="02040503050406030204" pitchFamily="18" charset="0"/>
                                </a:rPr>
                                <m:t>𝑖</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oMath>
                  </m:oMathPara>
                </a14:m>
                <a:endParaRPr lang="en-US" b="0" dirty="0">
                  <a:ea typeface="Cambria Math" panose="02040503050406030204" pitchFamily="18" charset="0"/>
                </a:endParaRPr>
              </a:p>
              <a:p>
                <a:pPr lvl="1"/>
                <a:r>
                  <a:rPr lang="el-GR" dirty="0">
                    <a:ea typeface="Cambria Math" panose="02040503050406030204" pitchFamily="18" charset="0"/>
                  </a:rPr>
                  <a:t>Διάνυσμα: έχει επίσης μέτρο, διεύθυνση </a:t>
                </a:r>
                <a:br>
                  <a:rPr lang="en-US" dirty="0">
                    <a:ea typeface="Cambria Math" panose="02040503050406030204" pitchFamily="18" charset="0"/>
                  </a:rPr>
                </a:br>
                <a:r>
                  <a:rPr lang="el-GR" dirty="0">
                    <a:ea typeface="Cambria Math" panose="02040503050406030204" pitchFamily="18" charset="0"/>
                  </a:rPr>
                  <a:t>και φορά!</a:t>
                </a:r>
              </a:p>
              <a:p>
                <a:pPr lvl="1"/>
                <a:r>
                  <a:rPr lang="el-GR" b="0" dirty="0">
                    <a:ea typeface="Cambria Math" panose="02040503050406030204" pitchFamily="18" charset="0"/>
                  </a:rPr>
                  <a:t>Απαιτούνται δυο σημεία</a:t>
                </a:r>
                <a:r>
                  <a:rPr lang="en-US" b="0" dirty="0">
                    <a:ea typeface="Cambria Math" panose="02040503050406030204" pitchFamily="18" charset="0"/>
                  </a:rPr>
                  <a:t> (</a:t>
                </a:r>
                <a:r>
                  <a:rPr lang="el-GR" b="0" dirty="0">
                    <a:ea typeface="Cambria Math" panose="02040503050406030204" pitchFamily="18" charset="0"/>
                  </a:rPr>
                  <a:t>αρχικό &amp; τελικό)</a:t>
                </a:r>
              </a:p>
              <a:p>
                <a:pPr lvl="1"/>
                <a:r>
                  <a:rPr lang="el-GR" dirty="0">
                    <a:ea typeface="Cambria Math" panose="02040503050406030204" pitchFamily="18" charset="0"/>
                  </a:rPr>
                  <a:t>Ίδιο πρόσημο με </a:t>
                </a:r>
                <a14:m>
                  <m:oMath xmlns:m="http://schemas.openxmlformats.org/officeDocument/2006/math">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oMath>
                </a14:m>
                <a:r>
                  <a:rPr lang="el-GR" b="0" dirty="0">
                    <a:ea typeface="Cambria Math" panose="02040503050406030204" pitchFamily="18" charset="0"/>
                  </a:rPr>
                  <a:t> </a:t>
                </a:r>
                <a:r>
                  <a:rPr lang="el-GR" dirty="0">
                    <a:ea typeface="Cambria Math" panose="02040503050406030204" pitchFamily="18" charset="0"/>
                  </a:rPr>
                  <a:t>–</a:t>
                </a:r>
                <a:r>
                  <a:rPr lang="el-GR" b="0" dirty="0">
                    <a:ea typeface="Cambria Math" panose="02040503050406030204" pitchFamily="18" charset="0"/>
                  </a:rPr>
                  <a:t> γιατί?</a:t>
                </a:r>
                <a:endParaRPr lang="en-US" b="0" dirty="0">
                  <a:ea typeface="Cambria Math" panose="02040503050406030204" pitchFamily="18" charset="0"/>
                </a:endParaRPr>
              </a:p>
              <a:p>
                <a:pPr marL="68580" indent="0">
                  <a:buNone/>
                </a:pPr>
                <a:endParaRPr lang="el-GR" sz="1200" b="1" dirty="0"/>
              </a:p>
              <a:p>
                <a:r>
                  <a:rPr lang="el-GR" b="1" dirty="0"/>
                  <a:t>Μέση αριθμητική ταχύτητα</a:t>
                </a:r>
                <a:r>
                  <a:rPr lang="en-US" b="1" dirty="0"/>
                  <a:t> (average speed)</a:t>
                </a:r>
                <a:r>
                  <a:rPr lang="el-GR" b="1" dirty="0"/>
                  <a:t>:</a:t>
                </a:r>
              </a:p>
              <a:p>
                <a:pPr lvl="1"/>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𝑎𝑣𝑔</m:t>
                        </m:r>
                      </m:sub>
                    </m:sSub>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den>
                    </m:f>
                  </m:oMath>
                </a14:m>
                <a:r>
                  <a:rPr lang="el-GR" dirty="0">
                    <a:ea typeface="Cambria Math" panose="02040503050406030204" pitchFamily="18" charset="0"/>
                  </a:rPr>
                  <a:t>   </a:t>
                </a:r>
                <a:r>
                  <a:rPr lang="en-US" dirty="0">
                    <a:ea typeface="Cambria Math" panose="02040503050406030204" pitchFamily="18" charset="0"/>
                  </a:rPr>
                  <a:t>, </a:t>
                </a:r>
                <a:r>
                  <a:rPr lang="el-GR" dirty="0">
                    <a:ea typeface="Cambria Math" panose="02040503050406030204" pitchFamily="18" charset="0"/>
                  </a:rPr>
                  <a:t>όπου </a:t>
                </a:r>
                <a14:m>
                  <m:oMath xmlns:m="http://schemas.openxmlformats.org/officeDocument/2006/math">
                    <m:r>
                      <a:rPr lang="en-US" i="1">
                        <a:latin typeface="Cambria Math" panose="02040503050406030204" pitchFamily="18" charset="0"/>
                        <a:ea typeface="Cambria Math" panose="02040503050406030204" pitchFamily="18" charset="0"/>
                      </a:rPr>
                      <m:t>𝑑</m:t>
                    </m:r>
                  </m:oMath>
                </a14:m>
                <a:r>
                  <a:rPr lang="en-US" dirty="0">
                    <a:ea typeface="Cambria Math" panose="02040503050406030204" pitchFamily="18" charset="0"/>
                  </a:rPr>
                  <a:t> </a:t>
                </a:r>
                <a:r>
                  <a:rPr lang="el-GR" dirty="0">
                    <a:ea typeface="Cambria Math" panose="02040503050406030204" pitchFamily="18" charset="0"/>
                  </a:rPr>
                  <a:t>η απόσταση</a:t>
                </a:r>
              </a:p>
              <a:p>
                <a:pPr lvl="1"/>
                <a:r>
                  <a:rPr lang="en-US" dirty="0">
                    <a:ea typeface="Cambria Math" panose="02040503050406030204" pitchFamily="18" charset="0"/>
                  </a:rPr>
                  <a:t> </a:t>
                </a:r>
                <a:r>
                  <a:rPr lang="el-GR" dirty="0">
                    <a:ea typeface="Cambria Math" panose="02040503050406030204" pitchFamily="18" charset="0"/>
                  </a:rPr>
                  <a:t>Βαθμωτό μέγεθος – όχι διάνυσμα !</a:t>
                </a:r>
              </a:p>
              <a:p>
                <a:endParaRPr lang="el-GR" sz="1400" dirty="0">
                  <a:ea typeface="Cambria Math" panose="02040503050406030204" pitchFamily="18" charset="0"/>
                </a:endParaRPr>
              </a:p>
              <a:p>
                <a:r>
                  <a:rPr lang="el-GR" dirty="0">
                    <a:ea typeface="Cambria Math" panose="02040503050406030204" pitchFamily="18" charset="0"/>
                  </a:rPr>
                  <a:t>Προσοχή στη διαφορά τους!</a:t>
                </a:r>
                <a:endParaRPr lang="en-US" dirty="0">
                  <a:ea typeface="Cambria Math" panose="02040503050406030204" pitchFamily="18" charset="0"/>
                </a:endParaRPr>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0073" cy="5490886"/>
              </a:xfrm>
              <a:blipFill>
                <a:blip r:embed="rId2"/>
                <a:stretch>
                  <a:fillRect t="-888"/>
                </a:stretch>
              </a:blipFill>
            </p:spPr>
            <p:txBody>
              <a:bodyPr/>
              <a:lstStyle/>
              <a:p>
                <a:r>
                  <a:rPr lang="en-US">
                    <a:noFill/>
                  </a:rPr>
                  <a:t> </a:t>
                </a:r>
              </a:p>
            </p:txBody>
          </p:sp>
        </mc:Fallback>
      </mc:AlternateContent>
      <p:sp>
        <p:nvSpPr>
          <p:cNvPr id="4" name="Right Brace 3"/>
          <p:cNvSpPr/>
          <p:nvPr/>
        </p:nvSpPr>
        <p:spPr>
          <a:xfrm>
            <a:off x="6697980" y="1696254"/>
            <a:ext cx="381000" cy="3962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5" name="TextBox 4"/>
              <p:cNvSpPr txBox="1"/>
              <p:nvPr/>
            </p:nvSpPr>
            <p:spPr>
              <a:xfrm>
                <a:off x="6930390" y="2881498"/>
                <a:ext cx="1826623" cy="1591911"/>
              </a:xfrm>
              <a:prstGeom prst="rect">
                <a:avLst/>
              </a:prstGeom>
              <a:noFill/>
            </p:spPr>
            <p:txBody>
              <a:bodyPr wrap="square" rtlCol="0">
                <a:spAutoFit/>
              </a:bodyPr>
              <a:lstStyle/>
              <a:p>
                <a:r>
                  <a:rPr lang="el-GR" sz="1400" b="1" dirty="0"/>
                  <a:t>Μονάδα μέτρησης:</a:t>
                </a:r>
              </a:p>
              <a:p>
                <a:pPr/>
                <a:br>
                  <a:rPr lang="en-US" sz="1400" b="1" dirty="0"/>
                </a:br>
                <a14:m>
                  <m:oMathPara xmlns:m="http://schemas.openxmlformats.org/officeDocument/2006/math">
                    <m:oMathParaPr>
                      <m:jc m:val="centerGroup"/>
                    </m:oMathParaPr>
                    <m:oMath xmlns:m="http://schemas.openxmlformats.org/officeDocument/2006/math">
                      <m:f>
                        <m:fPr>
                          <m:ctrlPr>
                            <a:rPr lang="en-US" sz="2400" b="1" i="1" dirty="0" smtClean="0">
                              <a:latin typeface="Cambria Math" panose="02040503050406030204" pitchFamily="18" charset="0"/>
                            </a:rPr>
                          </m:ctrlPr>
                        </m:fPr>
                        <m:num>
                          <m:r>
                            <a:rPr lang="en-US" sz="2400" b="1" i="1" dirty="0" smtClean="0">
                              <a:latin typeface="Cambria Math" panose="02040503050406030204" pitchFamily="18" charset="0"/>
                            </a:rPr>
                            <m:t>𝒎</m:t>
                          </m:r>
                        </m:num>
                        <m:den>
                          <m:r>
                            <a:rPr lang="en-US" sz="2400" b="1" i="1" dirty="0" smtClean="0">
                              <a:latin typeface="Cambria Math" panose="02040503050406030204" pitchFamily="18" charset="0"/>
                            </a:rPr>
                            <m:t>𝒔</m:t>
                          </m:r>
                        </m:den>
                      </m:f>
                      <m:r>
                        <a:rPr lang="en-US" sz="2400" b="1" i="1" dirty="0" smtClean="0">
                          <a:latin typeface="Cambria Math" panose="02040503050406030204" pitchFamily="18" charset="0"/>
                        </a:rPr>
                        <m:t> </m:t>
                      </m:r>
                    </m:oMath>
                  </m:oMathPara>
                </a14:m>
                <a:br>
                  <a:rPr lang="en-US" sz="1400" b="1" dirty="0"/>
                </a:br>
                <a:br>
                  <a:rPr lang="en-US" sz="1400" b="1" dirty="0"/>
                </a:br>
                <a:r>
                  <a:rPr lang="en-US" sz="1400" b="1" dirty="0"/>
                  <a:t>(</a:t>
                </a:r>
                <a:r>
                  <a:rPr lang="el-GR" sz="1400" b="1" dirty="0"/>
                  <a:t>μέτρο ανά </a:t>
                </a:r>
                <a:r>
                  <a:rPr lang="el-GR" sz="1400" b="1" dirty="0" err="1"/>
                  <a:t>δευτ</a:t>
                </a:r>
                <a:r>
                  <a:rPr lang="en-US" sz="1400" b="1" dirty="0"/>
                  <a:t>/</a:t>
                </a:r>
                <a:r>
                  <a:rPr lang="el-GR" sz="1400" b="1" dirty="0"/>
                  <a:t>το)</a:t>
                </a:r>
              </a:p>
            </p:txBody>
          </p:sp>
        </mc:Choice>
        <mc:Fallback xmlns="">
          <p:sp>
            <p:nvSpPr>
              <p:cNvPr id="5" name="TextBox 4"/>
              <p:cNvSpPr txBox="1">
                <a:spLocks noRot="1" noChangeAspect="1" noMove="1" noResize="1" noEditPoints="1" noAdjustHandles="1" noChangeArrowheads="1" noChangeShapeType="1" noTextEdit="1"/>
              </p:cNvSpPr>
              <p:nvPr/>
            </p:nvSpPr>
            <p:spPr>
              <a:xfrm>
                <a:off x="6930390" y="2881498"/>
                <a:ext cx="1826623" cy="1591911"/>
              </a:xfrm>
              <a:prstGeom prst="rect">
                <a:avLst/>
              </a:prstGeom>
              <a:blipFill>
                <a:blip r:embed="rId3"/>
                <a:stretch>
                  <a:fillRect l="-1000" t="-766" b="-3065"/>
                </a:stretch>
              </a:blipFill>
            </p:spPr>
            <p:txBody>
              <a:bodyPr/>
              <a:lstStyle/>
              <a:p>
                <a:r>
                  <a:rPr lang="en-US">
                    <a:noFill/>
                  </a:rPr>
                  <a:t> </a:t>
                </a:r>
              </a:p>
            </p:txBody>
          </p:sp>
        </mc:Fallback>
      </mc:AlternateContent>
    </p:spTree>
    <p:extLst>
      <p:ext uri="{BB962C8B-B14F-4D97-AF65-F5344CB8AC3E}">
        <p14:creationId xmlns:p14="http://schemas.microsoft.com/office/powerpoint/2010/main" val="98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371600"/>
            <a:ext cx="7872249" cy="5105400"/>
          </a:xfrm>
        </p:spPr>
        <p:txBody>
          <a:bodyPr/>
          <a:lstStyle/>
          <a:p>
            <a:r>
              <a:rPr lang="el-GR" dirty="0"/>
              <a:t>Τι μας έδειξε το προηγούμενο παράδειγμα? </a:t>
            </a:r>
          </a:p>
          <a:p>
            <a:endParaRPr lang="el-GR" sz="1100" dirty="0"/>
          </a:p>
          <a:p>
            <a:r>
              <a:rPr lang="el-GR" dirty="0"/>
              <a:t>Ότι μπορούμε να:</a:t>
            </a:r>
          </a:p>
          <a:p>
            <a:pPr lvl="1"/>
            <a:r>
              <a:rPr lang="el-GR" dirty="0"/>
              <a:t>Γράφουμε τους νόμους του </a:t>
            </a:r>
            <a:r>
              <a:rPr lang="en-US" dirty="0"/>
              <a:t>Newton </a:t>
            </a:r>
            <a:r>
              <a:rPr lang="el-GR" dirty="0"/>
              <a:t>ανά άξονα...</a:t>
            </a:r>
          </a:p>
          <a:p>
            <a:pPr lvl="2"/>
            <a:r>
              <a:rPr lang="el-GR" dirty="0"/>
              <a:t>…στη διανυσματική μορφή τους</a:t>
            </a:r>
          </a:p>
          <a:p>
            <a:pPr lvl="1"/>
            <a:r>
              <a:rPr lang="el-GR" dirty="0"/>
              <a:t>…και στη συνέχεια, επιλέγοντας θετική φορά για τους δυο άξονες, να τις μετατρέπουμε σε αλγεβρικές. Πως?</a:t>
            </a:r>
          </a:p>
          <a:p>
            <a:pPr lvl="2"/>
            <a:r>
              <a:rPr lang="el-GR" dirty="0"/>
              <a:t>Διανύσματα που «κοιτάζουν» προς τη </a:t>
            </a:r>
            <a:r>
              <a:rPr lang="el-GR" b="1" dirty="0"/>
              <a:t>θετική φορά του </a:t>
            </a:r>
            <a:r>
              <a:rPr lang="el-GR" dirty="0"/>
              <a:t>κάθε άξονα θα έχουν </a:t>
            </a:r>
            <a:r>
              <a:rPr lang="el-GR" b="1" dirty="0"/>
              <a:t>θετικό πρόσημο </a:t>
            </a:r>
            <a:r>
              <a:rPr lang="el-GR" dirty="0"/>
              <a:t>στις αλγεβρικές εξισώσεις</a:t>
            </a:r>
          </a:p>
          <a:p>
            <a:pPr lvl="2"/>
            <a:r>
              <a:rPr lang="el-GR" dirty="0"/>
              <a:t>Διανύσματα που «κοιτάζουν» </a:t>
            </a:r>
            <a:r>
              <a:rPr lang="el-GR" b="1" dirty="0"/>
              <a:t>αντίθετα της θετικής φοράς </a:t>
            </a:r>
            <a:r>
              <a:rPr lang="el-GR" dirty="0"/>
              <a:t>κάθε άξονα θα έχουν </a:t>
            </a:r>
            <a:r>
              <a:rPr lang="el-GR" b="1" dirty="0"/>
              <a:t>αρνητικό πρόσημο </a:t>
            </a:r>
            <a:r>
              <a:rPr lang="el-GR" dirty="0"/>
              <a:t>στις αλγεβρικές εξισώσεις</a:t>
            </a:r>
          </a:p>
          <a:p>
            <a:pPr lvl="2"/>
            <a:r>
              <a:rPr lang="el-GR" dirty="0"/>
              <a:t>Και τι θα ακολουθεί κάθε πρόσημο στις αλγεβρικές εξισώσεις?</a:t>
            </a:r>
          </a:p>
          <a:p>
            <a:pPr lvl="2"/>
            <a:r>
              <a:rPr lang="el-GR" dirty="0"/>
              <a:t>Το </a:t>
            </a:r>
            <a:r>
              <a:rPr lang="el-GR" sz="2400" b="1" dirty="0"/>
              <a:t>μέτρο</a:t>
            </a:r>
            <a:r>
              <a:rPr lang="el-GR" dirty="0"/>
              <a:t> του εκάστοτε διανύσματος!</a:t>
            </a:r>
          </a:p>
        </p:txBody>
      </p:sp>
      <p:sp>
        <p:nvSpPr>
          <p:cNvPr id="4" name="Ορθογώνιο: Στρογγύλεμα γωνιών 3">
            <a:extLst>
              <a:ext uri="{FF2B5EF4-FFF2-40B4-BE49-F238E27FC236}">
                <a16:creationId xmlns:a16="http://schemas.microsoft.com/office/drawing/2014/main" id="{0DBA8029-6DB0-BC16-071E-5810F40E6A1E}"/>
              </a:ext>
            </a:extLst>
          </p:cNvPr>
          <p:cNvSpPr/>
          <p:nvPr/>
        </p:nvSpPr>
        <p:spPr>
          <a:xfrm>
            <a:off x="838200" y="1981200"/>
            <a:ext cx="7620000" cy="4166508"/>
          </a:xfrm>
          <a:custGeom>
            <a:avLst/>
            <a:gdLst>
              <a:gd name="connsiteX0" fmla="*/ 0 w 7620000"/>
              <a:gd name="connsiteY0" fmla="*/ 218325 h 4166508"/>
              <a:gd name="connsiteX1" fmla="*/ 218325 w 7620000"/>
              <a:gd name="connsiteY1" fmla="*/ 0 h 4166508"/>
              <a:gd name="connsiteX2" fmla="*/ 960605 w 7620000"/>
              <a:gd name="connsiteY2" fmla="*/ 0 h 4166508"/>
              <a:gd name="connsiteX3" fmla="*/ 1487384 w 7620000"/>
              <a:gd name="connsiteY3" fmla="*/ 0 h 4166508"/>
              <a:gd name="connsiteX4" fmla="*/ 2014163 w 7620000"/>
              <a:gd name="connsiteY4" fmla="*/ 0 h 4166508"/>
              <a:gd name="connsiteX5" fmla="*/ 2684609 w 7620000"/>
              <a:gd name="connsiteY5" fmla="*/ 0 h 4166508"/>
              <a:gd name="connsiteX6" fmla="*/ 3355055 w 7620000"/>
              <a:gd name="connsiteY6" fmla="*/ 0 h 4166508"/>
              <a:gd name="connsiteX7" fmla="*/ 3881834 w 7620000"/>
              <a:gd name="connsiteY7" fmla="*/ 0 h 4166508"/>
              <a:gd name="connsiteX8" fmla="*/ 4336779 w 7620000"/>
              <a:gd name="connsiteY8" fmla="*/ 0 h 4166508"/>
              <a:gd name="connsiteX9" fmla="*/ 4719891 w 7620000"/>
              <a:gd name="connsiteY9" fmla="*/ 0 h 4166508"/>
              <a:gd name="connsiteX10" fmla="*/ 5246670 w 7620000"/>
              <a:gd name="connsiteY10" fmla="*/ 0 h 4166508"/>
              <a:gd name="connsiteX11" fmla="*/ 5917116 w 7620000"/>
              <a:gd name="connsiteY11" fmla="*/ 0 h 4166508"/>
              <a:gd name="connsiteX12" fmla="*/ 6515729 w 7620000"/>
              <a:gd name="connsiteY12" fmla="*/ 0 h 4166508"/>
              <a:gd name="connsiteX13" fmla="*/ 7401675 w 7620000"/>
              <a:gd name="connsiteY13" fmla="*/ 0 h 4166508"/>
              <a:gd name="connsiteX14" fmla="*/ 7620000 w 7620000"/>
              <a:gd name="connsiteY14" fmla="*/ 218325 h 4166508"/>
              <a:gd name="connsiteX15" fmla="*/ 7620000 w 7620000"/>
              <a:gd name="connsiteY15" fmla="*/ 825759 h 4166508"/>
              <a:gd name="connsiteX16" fmla="*/ 7620000 w 7620000"/>
              <a:gd name="connsiteY16" fmla="*/ 1395894 h 4166508"/>
              <a:gd name="connsiteX17" fmla="*/ 7620000 w 7620000"/>
              <a:gd name="connsiteY17" fmla="*/ 2003328 h 4166508"/>
              <a:gd name="connsiteX18" fmla="*/ 7620000 w 7620000"/>
              <a:gd name="connsiteY18" fmla="*/ 2498867 h 4166508"/>
              <a:gd name="connsiteX19" fmla="*/ 7620000 w 7620000"/>
              <a:gd name="connsiteY19" fmla="*/ 3031704 h 4166508"/>
              <a:gd name="connsiteX20" fmla="*/ 7620000 w 7620000"/>
              <a:gd name="connsiteY20" fmla="*/ 3489943 h 4166508"/>
              <a:gd name="connsiteX21" fmla="*/ 7620000 w 7620000"/>
              <a:gd name="connsiteY21" fmla="*/ 3948183 h 4166508"/>
              <a:gd name="connsiteX22" fmla="*/ 7401675 w 7620000"/>
              <a:gd name="connsiteY22" fmla="*/ 4166508 h 4166508"/>
              <a:gd name="connsiteX23" fmla="*/ 6659396 w 7620000"/>
              <a:gd name="connsiteY23" fmla="*/ 4166508 h 4166508"/>
              <a:gd name="connsiteX24" fmla="*/ 6276283 w 7620000"/>
              <a:gd name="connsiteY24" fmla="*/ 4166508 h 4166508"/>
              <a:gd name="connsiteX25" fmla="*/ 5893172 w 7620000"/>
              <a:gd name="connsiteY25" fmla="*/ 4166508 h 4166508"/>
              <a:gd name="connsiteX26" fmla="*/ 5222726 w 7620000"/>
              <a:gd name="connsiteY26" fmla="*/ 4166508 h 4166508"/>
              <a:gd name="connsiteX27" fmla="*/ 4767780 w 7620000"/>
              <a:gd name="connsiteY27" fmla="*/ 4166508 h 4166508"/>
              <a:gd name="connsiteX28" fmla="*/ 4241001 w 7620000"/>
              <a:gd name="connsiteY28" fmla="*/ 4166508 h 4166508"/>
              <a:gd name="connsiteX29" fmla="*/ 3786055 w 7620000"/>
              <a:gd name="connsiteY29" fmla="*/ 4166508 h 4166508"/>
              <a:gd name="connsiteX30" fmla="*/ 3259276 w 7620000"/>
              <a:gd name="connsiteY30" fmla="*/ 4166508 h 4166508"/>
              <a:gd name="connsiteX31" fmla="*/ 2588830 w 7620000"/>
              <a:gd name="connsiteY31" fmla="*/ 4166508 h 4166508"/>
              <a:gd name="connsiteX32" fmla="*/ 1846551 w 7620000"/>
              <a:gd name="connsiteY32" fmla="*/ 4166508 h 4166508"/>
              <a:gd name="connsiteX33" fmla="*/ 1463439 w 7620000"/>
              <a:gd name="connsiteY33" fmla="*/ 4166508 h 4166508"/>
              <a:gd name="connsiteX34" fmla="*/ 936660 w 7620000"/>
              <a:gd name="connsiteY34" fmla="*/ 4166508 h 4166508"/>
              <a:gd name="connsiteX35" fmla="*/ 218325 w 7620000"/>
              <a:gd name="connsiteY35" fmla="*/ 4166508 h 4166508"/>
              <a:gd name="connsiteX36" fmla="*/ 0 w 7620000"/>
              <a:gd name="connsiteY36" fmla="*/ 3948183 h 4166508"/>
              <a:gd name="connsiteX37" fmla="*/ 0 w 7620000"/>
              <a:gd name="connsiteY37" fmla="*/ 3415346 h 4166508"/>
              <a:gd name="connsiteX38" fmla="*/ 0 w 7620000"/>
              <a:gd name="connsiteY38" fmla="*/ 2845211 h 4166508"/>
              <a:gd name="connsiteX39" fmla="*/ 0 w 7620000"/>
              <a:gd name="connsiteY39" fmla="*/ 2312374 h 4166508"/>
              <a:gd name="connsiteX40" fmla="*/ 0 w 7620000"/>
              <a:gd name="connsiteY40" fmla="*/ 1816836 h 4166508"/>
              <a:gd name="connsiteX41" fmla="*/ 0 w 7620000"/>
              <a:gd name="connsiteY41" fmla="*/ 1283999 h 4166508"/>
              <a:gd name="connsiteX42" fmla="*/ 0 w 7620000"/>
              <a:gd name="connsiteY42" fmla="*/ 863058 h 4166508"/>
              <a:gd name="connsiteX43" fmla="*/ 0 w 7620000"/>
              <a:gd name="connsiteY43" fmla="*/ 218325 h 416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00" h="4166508" extrusionOk="0">
                <a:moveTo>
                  <a:pt x="0" y="218325"/>
                </a:moveTo>
                <a:cubicBezTo>
                  <a:pt x="13303" y="64957"/>
                  <a:pt x="72773" y="23194"/>
                  <a:pt x="218325" y="0"/>
                </a:cubicBezTo>
                <a:cubicBezTo>
                  <a:pt x="508452" y="-62678"/>
                  <a:pt x="679590" y="77556"/>
                  <a:pt x="960605" y="0"/>
                </a:cubicBezTo>
                <a:cubicBezTo>
                  <a:pt x="1241620" y="-77556"/>
                  <a:pt x="1375526" y="61041"/>
                  <a:pt x="1487384" y="0"/>
                </a:cubicBezTo>
                <a:cubicBezTo>
                  <a:pt x="1599242" y="-61041"/>
                  <a:pt x="1888233" y="1057"/>
                  <a:pt x="2014163" y="0"/>
                </a:cubicBezTo>
                <a:cubicBezTo>
                  <a:pt x="2140093" y="-1057"/>
                  <a:pt x="2540841" y="65587"/>
                  <a:pt x="2684609" y="0"/>
                </a:cubicBezTo>
                <a:cubicBezTo>
                  <a:pt x="2828377" y="-65587"/>
                  <a:pt x="3022814" y="42200"/>
                  <a:pt x="3355055" y="0"/>
                </a:cubicBezTo>
                <a:cubicBezTo>
                  <a:pt x="3687296" y="-42200"/>
                  <a:pt x="3689794" y="22598"/>
                  <a:pt x="3881834" y="0"/>
                </a:cubicBezTo>
                <a:cubicBezTo>
                  <a:pt x="4073874" y="-22598"/>
                  <a:pt x="4228186" y="50296"/>
                  <a:pt x="4336779" y="0"/>
                </a:cubicBezTo>
                <a:cubicBezTo>
                  <a:pt x="4445372" y="-50296"/>
                  <a:pt x="4566543" y="744"/>
                  <a:pt x="4719891" y="0"/>
                </a:cubicBezTo>
                <a:cubicBezTo>
                  <a:pt x="4873239" y="-744"/>
                  <a:pt x="5083213" y="10276"/>
                  <a:pt x="5246670" y="0"/>
                </a:cubicBezTo>
                <a:cubicBezTo>
                  <a:pt x="5410127" y="-10276"/>
                  <a:pt x="5616759" y="73956"/>
                  <a:pt x="5917116" y="0"/>
                </a:cubicBezTo>
                <a:cubicBezTo>
                  <a:pt x="6217473" y="-73956"/>
                  <a:pt x="6283938" y="48524"/>
                  <a:pt x="6515729" y="0"/>
                </a:cubicBezTo>
                <a:cubicBezTo>
                  <a:pt x="6747520" y="-48524"/>
                  <a:pt x="7106139" y="40585"/>
                  <a:pt x="7401675" y="0"/>
                </a:cubicBezTo>
                <a:cubicBezTo>
                  <a:pt x="7540395" y="12705"/>
                  <a:pt x="7618289" y="79597"/>
                  <a:pt x="7620000" y="218325"/>
                </a:cubicBezTo>
                <a:cubicBezTo>
                  <a:pt x="7620311" y="461400"/>
                  <a:pt x="7605213" y="661519"/>
                  <a:pt x="7620000" y="825759"/>
                </a:cubicBezTo>
                <a:cubicBezTo>
                  <a:pt x="7634787" y="989999"/>
                  <a:pt x="7562637" y="1182140"/>
                  <a:pt x="7620000" y="1395894"/>
                </a:cubicBezTo>
                <a:cubicBezTo>
                  <a:pt x="7677363" y="1609648"/>
                  <a:pt x="7575258" y="1862851"/>
                  <a:pt x="7620000" y="2003328"/>
                </a:cubicBezTo>
                <a:cubicBezTo>
                  <a:pt x="7664742" y="2143805"/>
                  <a:pt x="7593058" y="2381813"/>
                  <a:pt x="7620000" y="2498867"/>
                </a:cubicBezTo>
                <a:cubicBezTo>
                  <a:pt x="7646942" y="2615921"/>
                  <a:pt x="7559974" y="2813699"/>
                  <a:pt x="7620000" y="3031704"/>
                </a:cubicBezTo>
                <a:cubicBezTo>
                  <a:pt x="7680026" y="3249709"/>
                  <a:pt x="7567093" y="3328090"/>
                  <a:pt x="7620000" y="3489943"/>
                </a:cubicBezTo>
                <a:cubicBezTo>
                  <a:pt x="7672907" y="3651796"/>
                  <a:pt x="7595727" y="3843495"/>
                  <a:pt x="7620000" y="3948183"/>
                </a:cubicBezTo>
                <a:cubicBezTo>
                  <a:pt x="7588296" y="4085526"/>
                  <a:pt x="7521819" y="4174563"/>
                  <a:pt x="7401675" y="4166508"/>
                </a:cubicBezTo>
                <a:cubicBezTo>
                  <a:pt x="7232408" y="4247358"/>
                  <a:pt x="6816911" y="4082609"/>
                  <a:pt x="6659396" y="4166508"/>
                </a:cubicBezTo>
                <a:cubicBezTo>
                  <a:pt x="6501881" y="4250407"/>
                  <a:pt x="6366665" y="4156411"/>
                  <a:pt x="6276283" y="4166508"/>
                </a:cubicBezTo>
                <a:cubicBezTo>
                  <a:pt x="6185901" y="4176605"/>
                  <a:pt x="5971115" y="4126187"/>
                  <a:pt x="5893172" y="4166508"/>
                </a:cubicBezTo>
                <a:cubicBezTo>
                  <a:pt x="5815229" y="4206829"/>
                  <a:pt x="5468228" y="4164915"/>
                  <a:pt x="5222726" y="4166508"/>
                </a:cubicBezTo>
                <a:cubicBezTo>
                  <a:pt x="4977224" y="4168101"/>
                  <a:pt x="4898414" y="4136564"/>
                  <a:pt x="4767780" y="4166508"/>
                </a:cubicBezTo>
                <a:cubicBezTo>
                  <a:pt x="4637146" y="4196452"/>
                  <a:pt x="4473543" y="4126474"/>
                  <a:pt x="4241001" y="4166508"/>
                </a:cubicBezTo>
                <a:cubicBezTo>
                  <a:pt x="4008459" y="4206542"/>
                  <a:pt x="3980519" y="4122459"/>
                  <a:pt x="3786055" y="4166508"/>
                </a:cubicBezTo>
                <a:cubicBezTo>
                  <a:pt x="3591591" y="4210557"/>
                  <a:pt x="3407898" y="4156411"/>
                  <a:pt x="3259276" y="4166508"/>
                </a:cubicBezTo>
                <a:cubicBezTo>
                  <a:pt x="3110654" y="4176605"/>
                  <a:pt x="2833236" y="4124570"/>
                  <a:pt x="2588830" y="4166508"/>
                </a:cubicBezTo>
                <a:cubicBezTo>
                  <a:pt x="2344424" y="4208446"/>
                  <a:pt x="2137781" y="4088318"/>
                  <a:pt x="1846551" y="4166508"/>
                </a:cubicBezTo>
                <a:cubicBezTo>
                  <a:pt x="1555321" y="4244698"/>
                  <a:pt x="1597038" y="4126772"/>
                  <a:pt x="1463439" y="4166508"/>
                </a:cubicBezTo>
                <a:cubicBezTo>
                  <a:pt x="1329840" y="4206244"/>
                  <a:pt x="1103848" y="4117040"/>
                  <a:pt x="936660" y="4166508"/>
                </a:cubicBezTo>
                <a:cubicBezTo>
                  <a:pt x="769472" y="4215976"/>
                  <a:pt x="477701" y="4162075"/>
                  <a:pt x="218325" y="4166508"/>
                </a:cubicBezTo>
                <a:cubicBezTo>
                  <a:pt x="111251" y="4175366"/>
                  <a:pt x="-9974" y="4059013"/>
                  <a:pt x="0" y="3948183"/>
                </a:cubicBezTo>
                <a:cubicBezTo>
                  <a:pt x="-45327" y="3702534"/>
                  <a:pt x="46321" y="3617298"/>
                  <a:pt x="0" y="3415346"/>
                </a:cubicBezTo>
                <a:cubicBezTo>
                  <a:pt x="-46321" y="3213394"/>
                  <a:pt x="57142" y="3002364"/>
                  <a:pt x="0" y="2845211"/>
                </a:cubicBezTo>
                <a:cubicBezTo>
                  <a:pt x="-57142" y="2688059"/>
                  <a:pt x="12197" y="2569620"/>
                  <a:pt x="0" y="2312374"/>
                </a:cubicBezTo>
                <a:cubicBezTo>
                  <a:pt x="-12197" y="2055128"/>
                  <a:pt x="39728" y="1958106"/>
                  <a:pt x="0" y="1816836"/>
                </a:cubicBezTo>
                <a:cubicBezTo>
                  <a:pt x="-39728" y="1675566"/>
                  <a:pt x="25065" y="1502115"/>
                  <a:pt x="0" y="1283999"/>
                </a:cubicBezTo>
                <a:cubicBezTo>
                  <a:pt x="-25065" y="1065883"/>
                  <a:pt x="2971" y="1026726"/>
                  <a:pt x="0" y="863058"/>
                </a:cubicBezTo>
                <a:cubicBezTo>
                  <a:pt x="-2971" y="699390"/>
                  <a:pt x="72192" y="400860"/>
                  <a:pt x="0" y="218325"/>
                </a:cubicBezTo>
                <a:close/>
              </a:path>
            </a:pathLst>
          </a:custGeom>
          <a:noFill/>
          <a:ln w="38100">
            <a:extLst>
              <a:ext uri="{C807C97D-BFC1-408E-A445-0C87EB9F89A2}">
                <ask:lineSketchStyleProps xmlns:ask="http://schemas.microsoft.com/office/drawing/2018/sketchyshapes" sd="1973544142">
                  <a:prstGeom prst="roundRect">
                    <a:avLst>
                      <a:gd name="adj" fmla="val 524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54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9CD5-4BE1-A67F-10DF-6ACE2A99E34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764FF8D-EEB5-EF29-5A46-1C52A7C417C6}"/>
              </a:ext>
            </a:extLst>
          </p:cNvPr>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5AFFAC50-68F0-53AD-41B4-C80F14DEAF1F}"/>
                  </a:ext>
                </a:extLst>
              </p:cNvPr>
              <p:cNvSpPr>
                <a:spLocks noGrp="1"/>
              </p:cNvSpPr>
              <p:nvPr>
                <p:ph idx="1"/>
              </p:nvPr>
            </p:nvSpPr>
            <p:spPr>
              <a:xfrm>
                <a:off x="738350" y="1371600"/>
                <a:ext cx="7872249" cy="5105400"/>
              </a:xfrm>
            </p:spPr>
            <p:txBody>
              <a:bodyPr>
                <a:normAutofit/>
              </a:bodyPr>
              <a:lstStyle/>
              <a:p>
                <a:r>
                  <a:rPr lang="el-GR" dirty="0"/>
                  <a:t>Όλα τα σώματα έλκονται από τη Γη</a:t>
                </a:r>
              </a:p>
              <a:p>
                <a:pPr lvl="1"/>
                <a:r>
                  <a:rPr lang="el-GR" dirty="0"/>
                  <a:t>Με άλλα λόγια, η Γη ασκεί δύναμη επάνω τους</a:t>
                </a:r>
              </a:p>
              <a:p>
                <a:pPr lvl="1"/>
                <a:r>
                  <a:rPr lang="el-GR" dirty="0"/>
                  <a:t>Άρα, τα επιταχύνει!</a:t>
                </a:r>
              </a:p>
              <a:p>
                <a:pPr marL="685800" lvl="2" indent="0">
                  <a:buNone/>
                </a:pPr>
                <a:endParaRPr lang="el-GR" dirty="0"/>
              </a:p>
              <a:p>
                <a:r>
                  <a:rPr lang="el-GR" b="1" dirty="0" err="1"/>
                  <a:t>Βαρυτική</a:t>
                </a:r>
                <a:r>
                  <a:rPr lang="el-GR" b="1" dirty="0"/>
                  <a:t> επιτάχυνση </a:t>
                </a:r>
                <a14:m>
                  <m:oMath xmlns:m="http://schemas.openxmlformats.org/officeDocument/2006/math">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𝒈</m:t>
                        </m:r>
                      </m:e>
                    </m:acc>
                    <m:r>
                      <a:rPr lang="el-GR" b="1" i="1" smtClean="0">
                        <a:latin typeface="Cambria Math" panose="02040503050406030204" pitchFamily="18" charset="0"/>
                      </a:rPr>
                      <m:t>=</m:t>
                    </m:r>
                    <m:d>
                      <m:dPr>
                        <m:ctrlPr>
                          <a:rPr lang="el-GR" b="1" i="1" smtClean="0">
                            <a:latin typeface="Cambria Math" panose="02040503050406030204" pitchFamily="18" charset="0"/>
                          </a:rPr>
                        </m:ctrlPr>
                      </m:dPr>
                      <m:e>
                        <m:r>
                          <a:rPr lang="el-GR" b="1" i="1" smtClean="0">
                            <a:latin typeface="Cambria Math" panose="02040503050406030204" pitchFamily="18" charset="0"/>
                          </a:rPr>
                          <m:t>−</m:t>
                        </m:r>
                        <m:r>
                          <a:rPr lang="el-GR" b="1" i="1" smtClean="0">
                            <a:latin typeface="Cambria Math" panose="02040503050406030204" pitchFamily="18" charset="0"/>
                          </a:rPr>
                          <m:t>𝟗</m:t>
                        </m:r>
                        <m:r>
                          <a:rPr lang="el-GR" b="1" i="1" smtClean="0">
                            <a:latin typeface="Cambria Math" panose="02040503050406030204" pitchFamily="18" charset="0"/>
                          </a:rPr>
                          <m:t>.</m:t>
                        </m:r>
                        <m:r>
                          <a:rPr lang="el-GR" b="1" i="1" smtClean="0">
                            <a:latin typeface="Cambria Math" panose="02040503050406030204" pitchFamily="18" charset="0"/>
                          </a:rPr>
                          <m:t>𝟖</m:t>
                        </m:r>
                        <m:f>
                          <m:fPr>
                            <m:ctrlPr>
                              <a:rPr lang="en-US" b="1" i="1" smtClean="0">
                                <a:latin typeface="Cambria Math" panose="02040503050406030204" pitchFamily="18" charset="0"/>
                              </a:rPr>
                            </m:ctrlPr>
                          </m:fPr>
                          <m:num>
                            <m:r>
                              <a:rPr lang="en-US" b="1" i="0" smtClean="0">
                                <a:latin typeface="Cambria Math" panose="02040503050406030204" pitchFamily="18" charset="0"/>
                              </a:rPr>
                              <m:t>𝐦</m:t>
                            </m:r>
                          </m:num>
                          <m:den>
                            <m:sSup>
                              <m:sSupPr>
                                <m:ctrlPr>
                                  <a:rPr lang="en-US" b="1" i="1" smtClean="0">
                                    <a:latin typeface="Cambria Math" panose="02040503050406030204" pitchFamily="18" charset="0"/>
                                  </a:rPr>
                                </m:ctrlPr>
                              </m:sSupPr>
                              <m:e>
                                <m:r>
                                  <a:rPr lang="en-US" b="1" i="0" smtClean="0">
                                    <a:latin typeface="Cambria Math" panose="02040503050406030204" pitchFamily="18" charset="0"/>
                                  </a:rPr>
                                  <m:t>𝐬</m:t>
                                </m:r>
                              </m:e>
                              <m:sup>
                                <m:r>
                                  <a:rPr lang="en-US" b="1" i="0" smtClean="0">
                                    <a:latin typeface="Cambria Math" panose="02040503050406030204" pitchFamily="18" charset="0"/>
                                  </a:rPr>
                                  <m:t>𝟐</m:t>
                                </m:r>
                              </m:sup>
                            </m:sSup>
                          </m:den>
                        </m:f>
                      </m:e>
                    </m:d>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𝒋</m:t>
                        </m:r>
                      </m:e>
                    </m:acc>
                  </m:oMath>
                </a14:m>
                <a:endParaRPr lang="en-US" b="1" dirty="0"/>
              </a:p>
              <a:p>
                <a:pPr marL="68580" indent="0">
                  <a:buNone/>
                </a:pPr>
                <a:endParaRPr lang="en-US" dirty="0"/>
              </a:p>
              <a:p>
                <a:r>
                  <a:rPr lang="en-US" dirty="0"/>
                  <a:t>2</a:t>
                </a:r>
                <a:r>
                  <a:rPr lang="el-GR" baseline="30000" dirty="0" err="1"/>
                  <a:t>ος</a:t>
                </a:r>
                <a:r>
                  <a:rPr lang="el-GR" dirty="0"/>
                  <a:t> Νόμος του </a:t>
                </a:r>
                <a:r>
                  <a:rPr lang="en-US" dirty="0"/>
                  <a:t>Newton </a:t>
                </a:r>
                <a:r>
                  <a:rPr lang="el-GR" dirty="0"/>
                  <a:t>για αντικείμενο που πέφτει ελεύθερα (απουσία αντιστάσεων του αέρα)</a:t>
                </a:r>
                <a:br>
                  <a:rPr lang="el-GR" dirty="0"/>
                </a:br>
                <a:endParaRPr lang="en-US" dirty="0"/>
              </a:p>
              <a:p>
                <a:pPr marL="68580" indent="0">
                  <a:buNone/>
                </a:pPr>
                <a14:m>
                  <m:oMathPara xmlns:m="http://schemas.openxmlformats.org/officeDocument/2006/math">
                    <m:oMathParaPr>
                      <m:jc m:val="centerGroup"/>
                    </m:oMathParaPr>
                    <m:oMath xmlns:m="http://schemas.openxmlformats.org/officeDocument/2006/math">
                      <m:nary>
                        <m:naryPr>
                          <m:chr m:val="∑"/>
                          <m:subHide m:val="on"/>
                          <m:supHide m:val="on"/>
                          <m:ctrlPr>
                            <a:rPr lang="en-US" sz="2800" i="1" smtClean="0">
                              <a:latin typeface="Cambria Math" panose="02040503050406030204" pitchFamily="18" charset="0"/>
                            </a:rPr>
                          </m:ctrlPr>
                        </m:naryPr>
                        <m:sub/>
                        <m:sup/>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𝐹</m:t>
                              </m:r>
                            </m:e>
                          </m:acc>
                          <m:r>
                            <a:rPr lang="en-US" sz="2800" b="0" i="1" smtClean="0">
                              <a:latin typeface="Cambria Math" panose="02040503050406030204" pitchFamily="18" charset="0"/>
                            </a:rPr>
                            <m:t>=</m:t>
                          </m:r>
                          <m:r>
                            <a:rPr lang="en-US" sz="2800" b="0" i="1" smtClean="0">
                              <a:latin typeface="Cambria Math" panose="02040503050406030204" pitchFamily="18" charset="0"/>
                            </a:rPr>
                            <m:t>𝑚</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𝑔</m:t>
                              </m:r>
                            </m:e>
                          </m:acc>
                          <m:r>
                            <a:rPr lang="en-US" sz="2800" i="1" smtClean="0">
                              <a:latin typeface="Cambria Math" panose="02040503050406030204" pitchFamily="18" charset="0"/>
                              <a:ea typeface="Cambria Math" panose="02040503050406030204" pitchFamily="18" charset="0"/>
                            </a:rPr>
                            <m:t>⟺</m:t>
                          </m:r>
                          <m:r>
                            <a:rPr lang="el-GR" sz="2800" b="0" i="1" smtClean="0">
                              <a:latin typeface="Cambria Math" panose="02040503050406030204" pitchFamily="18" charset="0"/>
                              <a:ea typeface="Cambria Math" panose="02040503050406030204" pitchFamily="18" charset="0"/>
                            </a:rPr>
                            <m:t> </m:t>
                          </m:r>
                          <m:sSub>
                            <m:sSubPr>
                              <m:ctrlPr>
                                <a:rPr lang="el-GR" sz="2800" b="0" i="1" smtClean="0">
                                  <a:latin typeface="Cambria Math" panose="02040503050406030204" pitchFamily="18" charset="0"/>
                                  <a:ea typeface="Cambria Math" panose="02040503050406030204" pitchFamily="18" charset="0"/>
                                </a:rPr>
                              </m:ctrlPr>
                            </m:sSubPr>
                            <m:e>
                              <m:acc>
                                <m:accPr>
                                  <m:chr m:val="⃗"/>
                                  <m:ctrlPr>
                                    <a:rPr lang="el-GR" sz="2800" b="0" i="1" smtClean="0">
                                      <a:latin typeface="Cambria Math" panose="02040503050406030204" pitchFamily="18" charset="0"/>
                                      <a:ea typeface="Cambria Math" panose="02040503050406030204" pitchFamily="18" charset="0"/>
                                    </a:rPr>
                                  </m:ctrlPr>
                                </m:accPr>
                                <m:e>
                                  <m:r>
                                    <a:rPr lang="en-US" sz="2800" b="0" i="1" smtClean="0">
                                      <a:latin typeface="Cambria Math" panose="02040503050406030204" pitchFamily="18" charset="0"/>
                                      <a:ea typeface="Cambria Math" panose="02040503050406030204" pitchFamily="18" charset="0"/>
                                    </a:rPr>
                                    <m:t>𝐹</m:t>
                                  </m:r>
                                </m:e>
                              </m:acc>
                            </m:e>
                            <m:sub>
                              <m:r>
                                <a:rPr lang="en-US" sz="2800" b="0" i="1" smtClean="0">
                                  <a:latin typeface="Cambria Math" panose="02040503050406030204" pitchFamily="18" charset="0"/>
                                  <a:ea typeface="Cambria Math" panose="02040503050406030204" pitchFamily="18" charset="0"/>
                                </a:rPr>
                                <m:t>𝑔</m:t>
                              </m:r>
                            </m:sub>
                          </m:sSub>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𝑚</m:t>
                          </m:r>
                          <m:acc>
                            <m:accPr>
                              <m:chr m:val="⃗"/>
                              <m:ctrlPr>
                                <a:rPr lang="en-US" sz="2800" i="1">
                                  <a:latin typeface="Cambria Math" panose="02040503050406030204" pitchFamily="18" charset="0"/>
                                </a:rPr>
                              </m:ctrlPr>
                            </m:accPr>
                            <m:e>
                              <m:r>
                                <a:rPr lang="en-US" sz="2800" i="1">
                                  <a:latin typeface="Cambria Math" panose="02040503050406030204" pitchFamily="18" charset="0"/>
                                </a:rPr>
                                <m:t>𝑔</m:t>
                              </m:r>
                            </m:e>
                          </m:acc>
                        </m:e>
                      </m:nary>
                    </m:oMath>
                  </m:oMathPara>
                </a14:m>
                <a:endParaRPr lang="el-GR" dirty="0"/>
              </a:p>
            </p:txBody>
          </p:sp>
        </mc:Choice>
        <mc:Fallback xmlns="">
          <p:sp>
            <p:nvSpPr>
              <p:cNvPr id="3" name="Θέση περιεχομένου 2">
                <a:extLst>
                  <a:ext uri="{FF2B5EF4-FFF2-40B4-BE49-F238E27FC236}">
                    <a16:creationId xmlns:a16="http://schemas.microsoft.com/office/drawing/2014/main" id="{5AFFAC50-68F0-53AD-41B4-C80F14DEAF1F}"/>
                  </a:ext>
                </a:extLst>
              </p:cNvPr>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3443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4041521"/>
            <a:ext cx="3162300" cy="2435482"/>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643308" cy="4153348"/>
              </a:xfrm>
            </p:spPr>
            <p:txBody>
              <a:bodyPr/>
              <a:lstStyle/>
              <a:p>
                <a:r>
                  <a:rPr lang="el-GR" b="1" dirty="0"/>
                  <a:t>Τρίτος Νόμος του </a:t>
                </a:r>
                <a:r>
                  <a:rPr lang="en-US" b="1" dirty="0"/>
                  <a:t>Newton</a:t>
                </a:r>
                <a:endParaRPr lang="en-US" dirty="0"/>
              </a:p>
              <a:p>
                <a:pPr lvl="1"/>
                <a:r>
                  <a:rPr lang="el-GR" i="1" dirty="0"/>
                  <a:t>Σε κάθε δράση, υπάρχει μια αντίδραση!</a:t>
                </a:r>
              </a:p>
              <a:p>
                <a:pPr lvl="1"/>
                <a:r>
                  <a:rPr lang="el-GR" dirty="0"/>
                  <a:t>Πιο τυπικά… </a:t>
                </a:r>
                <a:r>
                  <a:rPr lang="el-GR" dirty="0">
                    <a:sym typeface="Wingdings" panose="05000000000000000000" pitchFamily="2" charset="2"/>
                  </a:rPr>
                  <a:t></a:t>
                </a:r>
              </a:p>
              <a:p>
                <a:pPr lvl="2"/>
                <a:r>
                  <a:rPr lang="el-GR" b="1" i="1" dirty="0">
                    <a:sym typeface="Wingdings" panose="05000000000000000000" pitchFamily="2" charset="2"/>
                  </a:rPr>
                  <a:t>Αν δυο σώματα αλληλεπιδρούν, η δύναμη </a:t>
                </a:r>
                <a14:m>
                  <m:oMath xmlns:m="http://schemas.openxmlformats.org/officeDocument/2006/math">
                    <m:sSub>
                      <m:sSubPr>
                        <m:ctrlPr>
                          <a:rPr lang="el-GR" b="1" i="1" smtClean="0">
                            <a:latin typeface="Cambria Math" panose="02040503050406030204" pitchFamily="18" charset="0"/>
                            <a:sym typeface="Wingdings" panose="05000000000000000000" pitchFamily="2" charset="2"/>
                          </a:rPr>
                        </m:ctrlPr>
                      </m:sSubPr>
                      <m:e>
                        <m:acc>
                          <m:accPr>
                            <m:chr m:val="⃗"/>
                            <m:ctrlPr>
                              <a:rPr lang="el-GR" b="1" i="1" smtClean="0">
                                <a:latin typeface="Cambria Math" panose="02040503050406030204" pitchFamily="18" charset="0"/>
                                <a:sym typeface="Wingdings" panose="05000000000000000000" pitchFamily="2" charset="2"/>
                              </a:rPr>
                            </m:ctrlPr>
                          </m:accPr>
                          <m:e>
                            <m:r>
                              <a:rPr lang="en-US" b="1" i="1" smtClean="0">
                                <a:latin typeface="Cambria Math" panose="02040503050406030204" pitchFamily="18" charset="0"/>
                                <a:sym typeface="Wingdings" panose="05000000000000000000" pitchFamily="2" charset="2"/>
                              </a:rPr>
                              <m:t>𝑭</m:t>
                            </m:r>
                          </m:e>
                        </m:acc>
                      </m:e>
                      <m:sub>
                        <m:r>
                          <a:rPr lang="en-US" b="1" i="1" smtClean="0">
                            <a:latin typeface="Cambria Math" panose="02040503050406030204" pitchFamily="18" charset="0"/>
                            <a:sym typeface="Wingdings" panose="05000000000000000000" pitchFamily="2" charset="2"/>
                          </a:rPr>
                          <m:t>𝟏𝟐</m:t>
                        </m:r>
                      </m:sub>
                    </m:sSub>
                  </m:oMath>
                </a14:m>
                <a:r>
                  <a:rPr lang="en-US" b="1" i="1" dirty="0"/>
                  <a:t> </a:t>
                </a:r>
                <a:r>
                  <a:rPr lang="el-GR" b="1" i="1" dirty="0"/>
                  <a:t>που ασκείται από το σώμα 1 στο σώμα 2 είναι ίση σε μέτρο και αντίθετη σε κατεύθυνση στη δύναμη </a:t>
                </a:r>
                <a14:m>
                  <m:oMath xmlns:m="http://schemas.openxmlformats.org/officeDocument/2006/math">
                    <m:sSub>
                      <m:sSubPr>
                        <m:ctrlPr>
                          <a:rPr lang="el-GR" b="1" i="1">
                            <a:latin typeface="Cambria Math" panose="02040503050406030204" pitchFamily="18" charset="0"/>
                            <a:sym typeface="Wingdings" panose="05000000000000000000" pitchFamily="2" charset="2"/>
                          </a:rPr>
                        </m:ctrlPr>
                      </m:sSubPr>
                      <m:e>
                        <m:acc>
                          <m:accPr>
                            <m:chr m:val="⃗"/>
                            <m:ctrlPr>
                              <a:rPr lang="el-GR" b="1" i="1">
                                <a:latin typeface="Cambria Math" panose="02040503050406030204" pitchFamily="18" charset="0"/>
                                <a:sym typeface="Wingdings" panose="05000000000000000000" pitchFamily="2" charset="2"/>
                              </a:rPr>
                            </m:ctrlPr>
                          </m:accPr>
                          <m:e>
                            <m:r>
                              <a:rPr lang="en-US" b="1" i="1">
                                <a:latin typeface="Cambria Math" panose="02040503050406030204" pitchFamily="18" charset="0"/>
                                <a:sym typeface="Wingdings" panose="05000000000000000000" pitchFamily="2" charset="2"/>
                              </a:rPr>
                              <m:t>𝑭</m:t>
                            </m:r>
                          </m:e>
                        </m:acc>
                      </m:e>
                      <m:sub>
                        <m:r>
                          <a:rPr lang="en-US" b="1" i="1">
                            <a:latin typeface="Cambria Math" panose="02040503050406030204" pitchFamily="18" charset="0"/>
                            <a:sym typeface="Wingdings" panose="05000000000000000000" pitchFamily="2" charset="2"/>
                          </a:rPr>
                          <m:t>𝟐</m:t>
                        </m:r>
                        <m:r>
                          <a:rPr lang="el-GR" b="1" i="1" smtClean="0">
                            <a:latin typeface="Cambria Math" panose="02040503050406030204" pitchFamily="18" charset="0"/>
                            <a:sym typeface="Wingdings" panose="05000000000000000000" pitchFamily="2" charset="2"/>
                          </a:rPr>
                          <m:t>𝟏</m:t>
                        </m:r>
                      </m:sub>
                    </m:sSub>
                  </m:oMath>
                </a14:m>
                <a:r>
                  <a:rPr lang="el-GR" b="1" i="1" dirty="0"/>
                  <a:t>, που ασκείται από το σώμα 2 στο σώμα 1:</a:t>
                </a:r>
                <a:br>
                  <a:rPr lang="en-US" b="1" i="1" dirty="0"/>
                </a:br>
                <a:br>
                  <a:rPr lang="en-US" b="1" i="1" dirty="0"/>
                </a:br>
                <a:br>
                  <a:rPr lang="el-GR" b="1" i="1" dirty="0">
                    <a:latin typeface="Cambria Math" panose="02040503050406030204" pitchFamily="18" charset="0"/>
                    <a:sym typeface="Wingdings" panose="05000000000000000000" pitchFamily="2" charset="2"/>
                  </a:rPr>
                </a:br>
                <a14:m>
                  <m:oMath xmlns:m="http://schemas.openxmlformats.org/officeDocument/2006/math">
                    <m:sSub>
                      <m:sSubPr>
                        <m:ctrlPr>
                          <a:rPr lang="el-GR" sz="2800" i="1">
                            <a:latin typeface="Cambria Math" panose="02040503050406030204" pitchFamily="18" charset="0"/>
                            <a:sym typeface="Wingdings" panose="05000000000000000000" pitchFamily="2" charset="2"/>
                          </a:rPr>
                        </m:ctrlPr>
                      </m:sSubPr>
                      <m:e>
                        <m:acc>
                          <m:accPr>
                            <m:chr m:val="⃗"/>
                            <m:ctrlPr>
                              <a:rPr lang="el-GR" sz="2800" i="1">
                                <a:latin typeface="Cambria Math" panose="02040503050406030204" pitchFamily="18" charset="0"/>
                                <a:sym typeface="Wingdings" panose="05000000000000000000" pitchFamily="2" charset="2"/>
                              </a:rPr>
                            </m:ctrlPr>
                          </m:accPr>
                          <m:e>
                            <m:r>
                              <a:rPr lang="en-US" sz="2800" i="1">
                                <a:latin typeface="Cambria Math" panose="02040503050406030204" pitchFamily="18" charset="0"/>
                                <a:sym typeface="Wingdings" panose="05000000000000000000" pitchFamily="2" charset="2"/>
                              </a:rPr>
                              <m:t>𝐹</m:t>
                            </m:r>
                          </m:e>
                        </m:acc>
                      </m:e>
                      <m:sub>
                        <m:r>
                          <a:rPr lang="en-US" sz="2800" i="1">
                            <a:latin typeface="Cambria Math" panose="02040503050406030204" pitchFamily="18" charset="0"/>
                            <a:sym typeface="Wingdings" panose="05000000000000000000" pitchFamily="2" charset="2"/>
                          </a:rPr>
                          <m:t>12</m:t>
                        </m:r>
                      </m:sub>
                    </m:sSub>
                    <m:r>
                      <a:rPr lang="el-GR" sz="2800" b="0" i="1" smtClean="0">
                        <a:latin typeface="Cambria Math" panose="02040503050406030204" pitchFamily="18" charset="0"/>
                        <a:sym typeface="Wingdings" panose="05000000000000000000" pitchFamily="2" charset="2"/>
                      </a:rPr>
                      <m:t>=</m:t>
                    </m:r>
                    <m:sSub>
                      <m:sSubPr>
                        <m:ctrlPr>
                          <a:rPr lang="el-GR" sz="2800" i="1">
                            <a:latin typeface="Cambria Math" panose="02040503050406030204" pitchFamily="18" charset="0"/>
                            <a:sym typeface="Wingdings" panose="05000000000000000000" pitchFamily="2" charset="2"/>
                          </a:rPr>
                        </m:ctrlPr>
                      </m:sSubPr>
                      <m:e>
                        <m:r>
                          <a:rPr lang="el-GR" sz="2800" b="0" i="1" smtClean="0">
                            <a:latin typeface="Cambria Math" panose="02040503050406030204" pitchFamily="18" charset="0"/>
                            <a:sym typeface="Wingdings" panose="05000000000000000000" pitchFamily="2" charset="2"/>
                          </a:rPr>
                          <m:t>−</m:t>
                        </m:r>
                        <m:acc>
                          <m:accPr>
                            <m:chr m:val="⃗"/>
                            <m:ctrlPr>
                              <a:rPr lang="el-GR" sz="2800" i="1">
                                <a:latin typeface="Cambria Math" panose="02040503050406030204" pitchFamily="18" charset="0"/>
                                <a:sym typeface="Wingdings" panose="05000000000000000000" pitchFamily="2" charset="2"/>
                              </a:rPr>
                            </m:ctrlPr>
                          </m:accPr>
                          <m:e>
                            <m:r>
                              <a:rPr lang="en-US" sz="2800" i="1">
                                <a:latin typeface="Cambria Math" panose="02040503050406030204" pitchFamily="18" charset="0"/>
                                <a:sym typeface="Wingdings" panose="05000000000000000000" pitchFamily="2" charset="2"/>
                              </a:rPr>
                              <m:t>𝐹</m:t>
                            </m:r>
                          </m:e>
                        </m:acc>
                      </m:e>
                      <m:sub>
                        <m:r>
                          <a:rPr lang="el-GR" sz="2800" b="0" i="1" smtClean="0">
                            <a:latin typeface="Cambria Math" panose="02040503050406030204" pitchFamily="18" charset="0"/>
                            <a:sym typeface="Wingdings" panose="05000000000000000000" pitchFamily="2" charset="2"/>
                          </a:rPr>
                          <m:t>2</m:t>
                        </m:r>
                        <m:r>
                          <a:rPr lang="en-US" sz="2800" i="1">
                            <a:latin typeface="Cambria Math" panose="02040503050406030204" pitchFamily="18" charset="0"/>
                            <a:sym typeface="Wingdings" panose="05000000000000000000" pitchFamily="2" charset="2"/>
                          </a:rPr>
                          <m:t>1</m:t>
                        </m:r>
                      </m:sub>
                    </m:sSub>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643308" cy="4153348"/>
              </a:xfrm>
              <a:blipFill>
                <a:blip r:embed="rId3"/>
                <a:stretch>
                  <a:fillRect t="-1175" r="-1595"/>
                </a:stretch>
              </a:blipFill>
            </p:spPr>
            <p:txBody>
              <a:bodyPr/>
              <a:lstStyle/>
              <a:p>
                <a:r>
                  <a:rPr lang="en-US">
                    <a:noFill/>
                  </a:rPr>
                  <a:t> </a:t>
                </a:r>
              </a:p>
            </p:txBody>
          </p:sp>
        </mc:Fallback>
      </mc:AlternateContent>
      <p:sp>
        <p:nvSpPr>
          <p:cNvPr id="5" name="Horizontal Scroll 4"/>
          <p:cNvSpPr/>
          <p:nvPr/>
        </p:nvSpPr>
        <p:spPr>
          <a:xfrm>
            <a:off x="738350" y="5410200"/>
            <a:ext cx="4519450" cy="106680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Οι δυνάμεις του 3</a:t>
            </a:r>
            <a:r>
              <a:rPr kumimoji="0" lang="el-GR" sz="1800" b="0" i="0" u="none" strike="noStrike" kern="1200" cap="none" spc="0" normalizeH="0" baseline="30000" noProof="0" dirty="0">
                <a:ln>
                  <a:noFill/>
                </a:ln>
                <a:solidFill>
                  <a:prstClr val="white"/>
                </a:solidFill>
                <a:effectLst/>
                <a:uLnTx/>
                <a:uFillTx/>
                <a:latin typeface="Calibri" panose="020F0502020204030204"/>
                <a:ea typeface="+mn-ea"/>
                <a:cs typeface="+mn-cs"/>
              </a:rPr>
              <a:t>ου</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νόμου </a:t>
            </a:r>
            <a:r>
              <a:rPr kumimoji="0" lang="aa-ET" sz="1800" b="0" i="0" u="none" strike="noStrike" kern="1200" cap="none" spc="0" normalizeH="0" baseline="0" noProof="0" dirty="0">
                <a:ln>
                  <a:noFill/>
                </a:ln>
                <a:solidFill>
                  <a:prstClr val="white"/>
                </a:solidFill>
                <a:effectLst/>
                <a:uLnTx/>
                <a:uFillTx/>
                <a:latin typeface="Calibri" panose="020F0502020204030204"/>
                <a:ea typeface="+mn-ea"/>
                <a:cs typeface="+mn-cs"/>
              </a:rPr>
              <a:t>Newton </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ασκούνται σε διαφορετικά σώματα!!!</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290913"/>
                <a:ext cx="7872250" cy="5199533"/>
              </a:xfrm>
            </p:spPr>
            <p:txBody>
              <a:bodyPr>
                <a:normAutofit lnSpcReduction="10000"/>
              </a:bodyPr>
              <a:lstStyle/>
              <a:p>
                <a:r>
                  <a:rPr lang="el-GR" b="1" dirty="0"/>
                  <a:t>Τρεις Νόμοι του </a:t>
                </a:r>
                <a:r>
                  <a:rPr lang="en-US" b="1" dirty="0"/>
                  <a:t>Newton</a:t>
                </a:r>
              </a:p>
              <a:p>
                <a:pPr marL="525780" indent="-457200">
                  <a:buFont typeface="+mj-lt"/>
                  <a:buAutoNum type="arabicPeriod"/>
                </a:pPr>
                <a:r>
                  <a:rPr lang="el-GR" b="1" dirty="0"/>
                  <a:t>Ένα σώμα στο οποίο η συνισταμένη των δυνάμεων που του ασκούνται είναι μηδενική</a:t>
                </a:r>
                <a:r>
                  <a:rPr lang="en-US" b="1" dirty="0"/>
                  <a:t>,</a:t>
                </a:r>
                <a:r>
                  <a:rPr lang="el-GR" b="1" dirty="0"/>
                  <a:t> ισορροπεί (δηλ. δεν επιταχύνεται)</a:t>
                </a:r>
              </a:p>
              <a:p>
                <a:pPr marL="68580" indent="0">
                  <a:buNone/>
                </a:pPr>
                <a14:m>
                  <m:oMathPara xmlns:m="http://schemas.openxmlformats.org/officeDocument/2006/math">
                    <m:oMathParaPr>
                      <m:jc m:val="centerGroup"/>
                    </m:oMathParaPr>
                    <m:oMath xmlns:m="http://schemas.openxmlformats.org/officeDocument/2006/math">
                      <m:r>
                        <a:rPr lang="el-GR" sz="2800" b="1" i="0" smtClean="0">
                          <a:latin typeface="Cambria Math" panose="02040503050406030204" pitchFamily="18" charset="0"/>
                        </a:rPr>
                        <m:t>𝚺</m:t>
                      </m:r>
                      <m:r>
                        <a:rPr lang="en-US" sz="2800" b="1" i="1" smtClean="0">
                          <a:latin typeface="Cambria Math" panose="02040503050406030204" pitchFamily="18" charset="0"/>
                        </a:rPr>
                        <m:t> </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𝑭</m:t>
                          </m:r>
                        </m:e>
                      </m:acc>
                      <m:r>
                        <a:rPr lang="en-US" sz="2800" b="1" i="1" smtClean="0">
                          <a:latin typeface="Cambria Math" panose="02040503050406030204" pitchFamily="18" charset="0"/>
                        </a:rPr>
                        <m:t>=</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𝟎</m:t>
                          </m:r>
                        </m:e>
                      </m:acc>
                    </m:oMath>
                  </m:oMathPara>
                </a14:m>
                <a:endParaRPr lang="el-GR" sz="2800" b="1" dirty="0"/>
              </a:p>
              <a:p>
                <a:pPr marL="525780" indent="-457200">
                  <a:buFont typeface="+mj-lt"/>
                  <a:buAutoNum type="arabicPeriod" startAt="2"/>
                </a:pPr>
                <a:r>
                  <a:rPr lang="el-GR" b="1" dirty="0"/>
                  <a:t>Ένα σώμα στο οποίο η συνισταμένη των δυνάμεων που του ασκούνται είναι μη μηδενική</a:t>
                </a:r>
                <a:r>
                  <a:rPr lang="en-US" b="1" dirty="0"/>
                  <a:t>,</a:t>
                </a:r>
                <a:r>
                  <a:rPr lang="el-GR" b="1" dirty="0"/>
                  <a:t> επιταχύνεται</a:t>
                </a:r>
              </a:p>
              <a:p>
                <a:pPr marL="68580" indent="0">
                  <a:buNone/>
                </a:pPr>
                <a14:m>
                  <m:oMathPara xmlns:m="http://schemas.openxmlformats.org/officeDocument/2006/math">
                    <m:oMathParaPr>
                      <m:jc m:val="centerGroup"/>
                    </m:oMathParaPr>
                    <m:oMath xmlns:m="http://schemas.openxmlformats.org/officeDocument/2006/math">
                      <m:r>
                        <a:rPr lang="el-GR" sz="2800" b="1">
                          <a:latin typeface="Cambria Math" panose="02040503050406030204" pitchFamily="18" charset="0"/>
                        </a:rPr>
                        <m:t>𝚺</m:t>
                      </m:r>
                      <m:r>
                        <a:rPr lang="en-US" sz="2800" b="1" i="1">
                          <a:latin typeface="Cambria Math" panose="02040503050406030204" pitchFamily="18" charset="0"/>
                        </a:rPr>
                        <m:t> </m:t>
                      </m:r>
                      <m:acc>
                        <m:accPr>
                          <m:chr m:val="⃗"/>
                          <m:ctrlPr>
                            <a:rPr lang="en-US" sz="2800" b="1" i="1">
                              <a:latin typeface="Cambria Math" panose="02040503050406030204" pitchFamily="18" charset="0"/>
                            </a:rPr>
                          </m:ctrlPr>
                        </m:accPr>
                        <m:e>
                          <m:r>
                            <a:rPr lang="en-US" sz="2800" b="1" i="1">
                              <a:latin typeface="Cambria Math" panose="02040503050406030204" pitchFamily="18" charset="0"/>
                            </a:rPr>
                            <m:t>𝑭</m:t>
                          </m:r>
                        </m:e>
                      </m:acc>
                      <m:r>
                        <a:rPr lang="en-US" sz="2800" b="1" i="1">
                          <a:latin typeface="Cambria Math" panose="02040503050406030204" pitchFamily="18" charset="0"/>
                        </a:rPr>
                        <m:t>=</m:t>
                      </m:r>
                      <m:r>
                        <a:rPr lang="en-US" sz="2800" b="1" i="1" smtClean="0">
                          <a:latin typeface="Cambria Math" panose="02040503050406030204" pitchFamily="18" charset="0"/>
                        </a:rPr>
                        <m:t>𝒎</m:t>
                      </m:r>
                      <m:acc>
                        <m:accPr>
                          <m:chr m:val="⃗"/>
                          <m:ctrlPr>
                            <a:rPr lang="en-US" sz="2800" b="1" i="1">
                              <a:latin typeface="Cambria Math" panose="02040503050406030204" pitchFamily="18" charset="0"/>
                            </a:rPr>
                          </m:ctrlPr>
                        </m:accPr>
                        <m:e>
                          <m:r>
                            <a:rPr lang="en-US" sz="2800" b="1" i="1" smtClean="0">
                              <a:latin typeface="Cambria Math" panose="02040503050406030204" pitchFamily="18" charset="0"/>
                            </a:rPr>
                            <m:t>𝒂</m:t>
                          </m:r>
                        </m:e>
                      </m:acc>
                    </m:oMath>
                  </m:oMathPara>
                </a14:m>
                <a:endParaRPr lang="el-GR" sz="2800" b="1" dirty="0">
                  <a:solidFill>
                    <a:srgbClr val="3E3D2D"/>
                  </a:solidFill>
                  <a:sym typeface="Wingdings" panose="05000000000000000000" pitchFamily="2" charset="2"/>
                </a:endParaRPr>
              </a:p>
              <a:p>
                <a:pPr marL="525780" indent="-457200">
                  <a:buFont typeface="+mj-lt"/>
                  <a:buAutoNum type="arabicPeriod" startAt="3"/>
                </a:pPr>
                <a:r>
                  <a:rPr lang="el-GR" b="1" dirty="0">
                    <a:solidFill>
                      <a:schemeClr val="bg2">
                        <a:lumMod val="25000"/>
                      </a:schemeClr>
                    </a:solidFill>
                    <a:sym typeface="Wingdings" panose="05000000000000000000" pitchFamily="2" charset="2"/>
                  </a:rPr>
                  <a:t>Αν δυο σώματα αλληλεπιδρούν, η δύναμη </a:t>
                </a:r>
                <a14:m>
                  <m:oMath xmlns:m="http://schemas.openxmlformats.org/officeDocument/2006/math">
                    <m:sSub>
                      <m:sSubPr>
                        <m:ctrlPr>
                          <a:rPr lang="el-GR" b="1" i="1">
                            <a:solidFill>
                              <a:schemeClr val="bg2">
                                <a:lumMod val="25000"/>
                              </a:schemeClr>
                            </a:solidFill>
                            <a:latin typeface="Cambria Math" panose="02040503050406030204" pitchFamily="18" charset="0"/>
                            <a:sym typeface="Wingdings" panose="05000000000000000000" pitchFamily="2" charset="2"/>
                          </a:rPr>
                        </m:ctrlPr>
                      </m:sSubPr>
                      <m:e>
                        <m:acc>
                          <m:accPr>
                            <m:chr m:val="⃗"/>
                            <m:ctrlPr>
                              <a:rPr lang="el-GR" b="1" i="1">
                                <a:solidFill>
                                  <a:schemeClr val="bg2">
                                    <a:lumMod val="25000"/>
                                  </a:schemeClr>
                                </a:solidFill>
                                <a:latin typeface="Cambria Math" panose="02040503050406030204" pitchFamily="18" charset="0"/>
                                <a:sym typeface="Wingdings" panose="05000000000000000000" pitchFamily="2" charset="2"/>
                              </a:rPr>
                            </m:ctrlPr>
                          </m:accPr>
                          <m:e>
                            <m:r>
                              <a:rPr lang="en-US" b="1" i="0">
                                <a:solidFill>
                                  <a:schemeClr val="bg2">
                                    <a:lumMod val="25000"/>
                                  </a:schemeClr>
                                </a:solidFill>
                                <a:latin typeface="Cambria Math" panose="02040503050406030204" pitchFamily="18" charset="0"/>
                                <a:sym typeface="Wingdings" panose="05000000000000000000" pitchFamily="2" charset="2"/>
                              </a:rPr>
                              <m:t>𝐅</m:t>
                            </m:r>
                          </m:e>
                        </m:acc>
                      </m:e>
                      <m:sub>
                        <m:r>
                          <a:rPr lang="en-US" b="1" i="0">
                            <a:solidFill>
                              <a:schemeClr val="bg2">
                                <a:lumMod val="25000"/>
                              </a:schemeClr>
                            </a:solidFill>
                            <a:latin typeface="Cambria Math" panose="02040503050406030204" pitchFamily="18" charset="0"/>
                            <a:sym typeface="Wingdings" panose="05000000000000000000" pitchFamily="2" charset="2"/>
                          </a:rPr>
                          <m:t>𝟏𝟐</m:t>
                        </m:r>
                      </m:sub>
                    </m:sSub>
                  </m:oMath>
                </a14:m>
                <a:r>
                  <a:rPr lang="en-US" b="1" dirty="0">
                    <a:solidFill>
                      <a:schemeClr val="bg2">
                        <a:lumMod val="25000"/>
                      </a:schemeClr>
                    </a:solidFill>
                  </a:rPr>
                  <a:t> </a:t>
                </a:r>
                <a:r>
                  <a:rPr lang="el-GR" b="1" dirty="0">
                    <a:solidFill>
                      <a:schemeClr val="bg2">
                        <a:lumMod val="25000"/>
                      </a:schemeClr>
                    </a:solidFill>
                  </a:rPr>
                  <a:t>που ασκείται από το σώμα 1 στο σώμα 2 είναι ίση σε μέτρο και αντίθετη σε κατεύθυνση στη δύναμη </a:t>
                </a:r>
                <a14:m>
                  <m:oMath xmlns:m="http://schemas.openxmlformats.org/officeDocument/2006/math">
                    <m:sSub>
                      <m:sSubPr>
                        <m:ctrlPr>
                          <a:rPr lang="el-GR" b="1" i="1">
                            <a:solidFill>
                              <a:schemeClr val="bg2">
                                <a:lumMod val="25000"/>
                              </a:schemeClr>
                            </a:solidFill>
                            <a:latin typeface="Cambria Math" panose="02040503050406030204" pitchFamily="18" charset="0"/>
                            <a:sym typeface="Wingdings" panose="05000000000000000000" pitchFamily="2" charset="2"/>
                          </a:rPr>
                        </m:ctrlPr>
                      </m:sSubPr>
                      <m:e>
                        <m:acc>
                          <m:accPr>
                            <m:chr m:val="⃗"/>
                            <m:ctrlPr>
                              <a:rPr lang="el-GR" b="1" i="1">
                                <a:solidFill>
                                  <a:schemeClr val="bg2">
                                    <a:lumMod val="25000"/>
                                  </a:schemeClr>
                                </a:solidFill>
                                <a:latin typeface="Cambria Math" panose="02040503050406030204" pitchFamily="18" charset="0"/>
                                <a:sym typeface="Wingdings" panose="05000000000000000000" pitchFamily="2" charset="2"/>
                              </a:rPr>
                            </m:ctrlPr>
                          </m:accPr>
                          <m:e>
                            <m:r>
                              <a:rPr lang="en-US" b="1" i="0">
                                <a:solidFill>
                                  <a:schemeClr val="bg2">
                                    <a:lumMod val="25000"/>
                                  </a:schemeClr>
                                </a:solidFill>
                                <a:latin typeface="Cambria Math" panose="02040503050406030204" pitchFamily="18" charset="0"/>
                                <a:sym typeface="Wingdings" panose="05000000000000000000" pitchFamily="2" charset="2"/>
                              </a:rPr>
                              <m:t>𝐅</m:t>
                            </m:r>
                          </m:e>
                        </m:acc>
                      </m:e>
                      <m:sub>
                        <m:r>
                          <a:rPr lang="en-US" b="1" i="0">
                            <a:solidFill>
                              <a:schemeClr val="bg2">
                                <a:lumMod val="25000"/>
                              </a:schemeClr>
                            </a:solidFill>
                            <a:latin typeface="Cambria Math" panose="02040503050406030204" pitchFamily="18" charset="0"/>
                            <a:sym typeface="Wingdings" panose="05000000000000000000" pitchFamily="2" charset="2"/>
                          </a:rPr>
                          <m:t>𝟐</m:t>
                        </m:r>
                        <m:r>
                          <a:rPr lang="el-GR" b="1" i="0">
                            <a:solidFill>
                              <a:schemeClr val="bg2">
                                <a:lumMod val="25000"/>
                              </a:schemeClr>
                            </a:solidFill>
                            <a:latin typeface="Cambria Math" panose="02040503050406030204" pitchFamily="18" charset="0"/>
                            <a:sym typeface="Wingdings" panose="05000000000000000000" pitchFamily="2" charset="2"/>
                          </a:rPr>
                          <m:t>𝟏</m:t>
                        </m:r>
                      </m:sub>
                    </m:sSub>
                  </m:oMath>
                </a14:m>
                <a:r>
                  <a:rPr lang="el-GR" b="1" dirty="0">
                    <a:solidFill>
                      <a:schemeClr val="bg2">
                        <a:lumMod val="25000"/>
                      </a:schemeClr>
                    </a:solidFill>
                  </a:rPr>
                  <a:t>, που ασκείται από το σώμα 2 στο σώμα 1</a:t>
                </a:r>
                <a:endParaRPr lang="en-US" b="1" dirty="0">
                  <a:solidFill>
                    <a:schemeClr val="bg2">
                      <a:lumMod val="25000"/>
                    </a:schemeClr>
                  </a:solidFill>
                </a:endParaRPr>
              </a:p>
              <a:p>
                <a:pPr marL="68580" indent="0">
                  <a:buNone/>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1">
                                  <a:latin typeface="Cambria Math" panose="02040503050406030204" pitchFamily="18" charset="0"/>
                                </a:rPr>
                                <m:t>𝑭</m:t>
                              </m:r>
                            </m:e>
                          </m:acc>
                        </m:e>
                        <m:sub>
                          <m:r>
                            <a:rPr lang="en-US" sz="2800" b="1" i="1" smtClean="0">
                              <a:latin typeface="Cambria Math" panose="02040503050406030204" pitchFamily="18" charset="0"/>
                            </a:rPr>
                            <m:t>𝟏𝟐</m:t>
                          </m:r>
                        </m:sub>
                      </m:sSub>
                      <m:r>
                        <a:rPr lang="en-US" sz="2800" b="1" i="1">
                          <a:latin typeface="Cambria Math" panose="02040503050406030204" pitchFamily="18" charset="0"/>
                        </a:rPr>
                        <m:t>=</m:t>
                      </m:r>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1" smtClean="0">
                                  <a:latin typeface="Cambria Math" panose="02040503050406030204" pitchFamily="18" charset="0"/>
                                </a:rPr>
                                <m:t>𝑭</m:t>
                              </m:r>
                            </m:e>
                          </m:acc>
                        </m:e>
                        <m:sub>
                          <m:r>
                            <a:rPr lang="en-US" sz="2800" b="1" i="1" smtClean="0">
                              <a:latin typeface="Cambria Math" panose="02040503050406030204" pitchFamily="18" charset="0"/>
                            </a:rPr>
                            <m:t>𝟐𝟏</m:t>
                          </m:r>
                        </m:sub>
                      </m:sSub>
                    </m:oMath>
                  </m:oMathPara>
                </a14:m>
                <a:endParaRPr lang="el-GR" sz="2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290913"/>
                <a:ext cx="7872250" cy="5199533"/>
              </a:xfrm>
              <a:blipFill>
                <a:blip r:embed="rId2"/>
                <a:stretch>
                  <a:fillRect t="-1641" r="-929"/>
                </a:stretch>
              </a:blipFill>
            </p:spPr>
            <p:txBody>
              <a:bodyPr/>
              <a:lstStyle/>
              <a:p>
                <a:r>
                  <a:rPr lang="en-US">
                    <a:noFill/>
                  </a:rPr>
                  <a:t> </a:t>
                </a:r>
              </a:p>
            </p:txBody>
          </p:sp>
        </mc:Fallback>
      </mc:AlternateContent>
    </p:spTree>
    <p:extLst>
      <p:ext uri="{BB962C8B-B14F-4D97-AF65-F5344CB8AC3E}">
        <p14:creationId xmlns:p14="http://schemas.microsoft.com/office/powerpoint/2010/main" val="392142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290914"/>
                <a:ext cx="7872250" cy="4876800"/>
              </a:xfrm>
            </p:spPr>
            <p:txBody>
              <a:bodyPr/>
              <a:lstStyle/>
              <a:p>
                <a:r>
                  <a:rPr lang="el-GR" b="1" dirty="0"/>
                  <a:t>Ανάλυση</a:t>
                </a:r>
                <a:r>
                  <a:rPr lang="el-GR" dirty="0"/>
                  <a:t> με βάση τους Τρεις Νόμους</a:t>
                </a:r>
              </a:p>
              <a:p>
                <a:endParaRPr lang="el-GR" sz="1100" dirty="0"/>
              </a:p>
              <a:p>
                <a:pPr lvl="1"/>
                <a:r>
                  <a:rPr lang="el-GR" dirty="0"/>
                  <a:t>Δυο </a:t>
                </a:r>
                <a:r>
                  <a:rPr lang="el-GR" b="1" dirty="0"/>
                  <a:t>νέα</a:t>
                </a:r>
                <a:r>
                  <a:rPr lang="el-GR" dirty="0"/>
                  <a:t> μοντέλα</a:t>
                </a:r>
              </a:p>
              <a:p>
                <a:pPr lvl="2"/>
                <a:endParaRPr lang="el-GR" sz="1100" dirty="0"/>
              </a:p>
              <a:p>
                <a:pPr lvl="1"/>
                <a:r>
                  <a:rPr lang="el-GR" dirty="0"/>
                  <a:t>Α) Όταν τα σώματα βρίσκονται σε </a:t>
                </a:r>
                <a:r>
                  <a:rPr lang="el-GR" b="1" dirty="0"/>
                  <a:t>ισορροπία </a:t>
                </a:r>
                <a14:m>
                  <m:oMath xmlns:m="http://schemas.openxmlformats.org/officeDocument/2006/math">
                    <m:r>
                      <a:rPr lang="el-GR" b="1" i="0"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𝒂</m:t>
                        </m:r>
                      </m:e>
                    </m:acc>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a14:m>
                <a:r>
                  <a:rPr lang="el-GR" b="1" dirty="0"/>
                  <a:t>, </a:t>
                </a:r>
                <a:r>
                  <a:rPr lang="el-GR" dirty="0"/>
                  <a:t>και η συνισταμένη των δυνάμεων που ασκούνται πάνω τους είναι μηδενική</a:t>
                </a:r>
                <a:endParaRPr lang="en-US" b="1" dirty="0"/>
              </a:p>
              <a:p>
                <a:pPr lvl="1"/>
                <a:endParaRPr lang="el-GR" sz="1100" dirty="0"/>
              </a:p>
              <a:p>
                <a:pPr lvl="1"/>
                <a:r>
                  <a:rPr lang="el-GR" dirty="0"/>
                  <a:t>Β) Όταν σώματα </a:t>
                </a:r>
                <a:r>
                  <a:rPr lang="el-GR" b="1" dirty="0"/>
                  <a:t>επιταχύνουν</a:t>
                </a:r>
                <a:r>
                  <a:rPr lang="el-GR" dirty="0"/>
                  <a:t> υπό την άσκηση εξωτερικών δυνάμεων </a:t>
                </a:r>
                <a14:m>
                  <m:oMath xmlns:m="http://schemas.openxmlformats.org/officeDocument/2006/math">
                    <m:r>
                      <a:rPr lang="el-GR" b="1">
                        <a:latin typeface="Cambria Math" panose="02040503050406030204" pitchFamily="18" charset="0"/>
                      </a:rPr>
                      <m:t>(</m:t>
                    </m:r>
                    <m:acc>
                      <m:accPr>
                        <m:chr m:val="⃗"/>
                        <m:ctrlPr>
                          <a:rPr lang="el-GR" b="1" i="1">
                            <a:latin typeface="Cambria Math" panose="02040503050406030204" pitchFamily="18" charset="0"/>
                          </a:rPr>
                        </m:ctrlPr>
                      </m:accPr>
                      <m:e>
                        <m:r>
                          <a:rPr lang="en-US" b="1" i="1">
                            <a:latin typeface="Cambria Math" panose="02040503050406030204" pitchFamily="18" charset="0"/>
                          </a:rPr>
                          <m:t>𝒂</m:t>
                        </m:r>
                      </m:e>
                    </m:acc>
                    <m:r>
                      <a:rPr lang="en-US" b="1" i="1" smtClean="0">
                        <a:latin typeface="Cambria Math" panose="02040503050406030204" pitchFamily="18" charset="0"/>
                        <a:ea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m:t>
                    </m:r>
                  </m:oMath>
                </a14:m>
                <a:r>
                  <a:rPr lang="el-GR" dirty="0"/>
                  <a:t> και η συνισταμένη των δυνάμεων που ασκούνται πάνω τους είναι μη μηδενική</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290914"/>
                <a:ext cx="7872250" cy="4876800"/>
              </a:xfrm>
              <a:blipFill>
                <a:blip r:embed="rId2"/>
                <a:stretch>
                  <a:fillRect t="-1000"/>
                </a:stretch>
              </a:blipFill>
            </p:spPr>
            <p:txBody>
              <a:bodyPr/>
              <a:lstStyle/>
              <a:p>
                <a:r>
                  <a:rPr lang="en-US">
                    <a:noFill/>
                  </a:rPr>
                  <a:t> </a:t>
                </a:r>
              </a:p>
            </p:txBody>
          </p:sp>
        </mc:Fallback>
      </mc:AlternateContent>
      <p:sp>
        <p:nvSpPr>
          <p:cNvPr id="6" name="Horizontal Scroll 5"/>
          <p:cNvSpPr/>
          <p:nvPr/>
        </p:nvSpPr>
        <p:spPr>
          <a:xfrm>
            <a:off x="4191000" y="5029200"/>
            <a:ext cx="4419600" cy="1447800"/>
          </a:xfrm>
          <a:prstGeom prst="horizontalScroll">
            <a:avLst>
              <a:gd name="adj" fmla="val 78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Θυμηθείτε τα μοντέλα της Κινητικής!!</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ταχύτητα</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επιτάχυνση</a:t>
            </a:r>
          </a:p>
        </p:txBody>
      </p:sp>
    </p:spTree>
    <p:extLst>
      <p:ext uri="{BB962C8B-B14F-4D97-AF65-F5344CB8AC3E}">
        <p14:creationId xmlns:p14="http://schemas.microsoft.com/office/powerpoint/2010/main" val="82681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44446" y="1371600"/>
            <a:ext cx="7866153" cy="5105400"/>
          </a:xfrm>
        </p:spPr>
        <p:txBody>
          <a:bodyPr>
            <a:normAutofit/>
          </a:bodyPr>
          <a:lstStyle/>
          <a:p>
            <a:pPr marL="411480" lvl="2" indent="-342900"/>
            <a:r>
              <a:rPr lang="el-GR" sz="2200" b="1" dirty="0"/>
              <a:t>Τέσσερα μοντέλα ανάλυσης της κίνησης</a:t>
            </a:r>
            <a:endParaRPr lang="el-GR" dirty="0"/>
          </a:p>
        </p:txBody>
      </p:sp>
      <mc:AlternateContent xmlns:mc="http://schemas.openxmlformats.org/markup-compatibility/2006" xmlns:a14="http://schemas.microsoft.com/office/drawing/2010/main">
        <mc:Choice Requires="a14">
          <p:sp>
            <p:nvSpPr>
              <p:cNvPr id="4" name="Vertical Scroll 3"/>
              <p:cNvSpPr/>
              <p:nvPr/>
            </p:nvSpPr>
            <p:spPr>
              <a:xfrm>
                <a:off x="457200" y="2133600"/>
                <a:ext cx="1828800" cy="2133600"/>
              </a:xfrm>
              <a:prstGeom prst="verticalScroll">
                <a:avLst>
                  <a:gd name="adj" fmla="val 5326"/>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ταχύτητα (διαδρομή Α</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Β)</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Vertical Scroll 3"/>
              <p:cNvSpPr>
                <a:spLocks noRot="1" noChangeAspect="1" noMove="1" noResize="1" noEditPoints="1" noAdjustHandles="1" noChangeArrowheads="1" noChangeShapeType="1" noTextEdit="1"/>
              </p:cNvSpPr>
              <p:nvPr/>
            </p:nvSpPr>
            <p:spPr>
              <a:xfrm>
                <a:off x="457200" y="2133600"/>
                <a:ext cx="1828800" cy="2133600"/>
              </a:xfrm>
              <a:prstGeom prst="verticalScroll">
                <a:avLst>
                  <a:gd name="adj" fmla="val 5326"/>
                </a:avLst>
              </a:prstGeom>
              <a:blipFill>
                <a:blip r:embed="rId3"/>
                <a:stretch>
                  <a:fillRect/>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Vertical Scroll 4"/>
              <p:cNvSpPr/>
              <p:nvPr/>
            </p:nvSpPr>
            <p:spPr>
              <a:xfrm>
                <a:off x="2278036" y="2133600"/>
                <a:ext cx="3522754" cy="3200400"/>
              </a:xfrm>
              <a:prstGeom prst="verticalScroll">
                <a:avLst>
                  <a:gd name="adj" fmla="val 2774"/>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επιτάχυνση</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διαδρομή Α</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Β)</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sub>
                        </m:sSub>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Vertical Scroll 4"/>
              <p:cNvSpPr>
                <a:spLocks noRot="1" noChangeAspect="1" noMove="1" noResize="1" noEditPoints="1" noAdjustHandles="1" noChangeArrowheads="1" noChangeShapeType="1" noTextEdit="1"/>
              </p:cNvSpPr>
              <p:nvPr/>
            </p:nvSpPr>
            <p:spPr>
              <a:xfrm>
                <a:off x="2278036" y="2133600"/>
                <a:ext cx="3522754" cy="3200400"/>
              </a:xfrm>
              <a:prstGeom prst="verticalScroll">
                <a:avLst>
                  <a:gd name="adj" fmla="val 2774"/>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Vertical Scroll 5"/>
              <p:cNvSpPr/>
              <p:nvPr/>
            </p:nvSpPr>
            <p:spPr>
              <a:xfrm>
                <a:off x="5779635" y="2133600"/>
                <a:ext cx="1490754" cy="2133600"/>
              </a:xfrm>
              <a:prstGeom prst="verticalScroll">
                <a:avLst>
                  <a:gd name="adj" fmla="val 882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σε ισορροπία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Vertical Scroll 5"/>
              <p:cNvSpPr>
                <a:spLocks noRot="1" noChangeAspect="1" noMove="1" noResize="1" noEditPoints="1" noAdjustHandles="1" noChangeArrowheads="1" noChangeShapeType="1" noTextEdit="1"/>
              </p:cNvSpPr>
              <p:nvPr/>
            </p:nvSpPr>
            <p:spPr>
              <a:xfrm>
                <a:off x="5779635" y="2133600"/>
                <a:ext cx="1490754" cy="2133600"/>
              </a:xfrm>
              <a:prstGeom prst="verticalScroll">
                <a:avLst>
                  <a:gd name="adj" fmla="val 8821"/>
                </a:avLst>
              </a:prstGeom>
              <a:blipFill>
                <a:blip r:embed="rId5"/>
                <a:stretch>
                  <a:fillRect/>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Vertical Scroll 6"/>
              <p:cNvSpPr/>
              <p:nvPr/>
            </p:nvSpPr>
            <p:spPr>
              <a:xfrm>
                <a:off x="7186491" y="2133600"/>
                <a:ext cx="1490754" cy="2133600"/>
              </a:xfrm>
              <a:prstGeom prst="verticalScroll">
                <a:avLst>
                  <a:gd name="adj" fmla="val 8821"/>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σε επιτάχυνση</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Vertical Scroll 6"/>
              <p:cNvSpPr>
                <a:spLocks noRot="1" noChangeAspect="1" noMove="1" noResize="1" noEditPoints="1" noAdjustHandles="1" noChangeArrowheads="1" noChangeShapeType="1" noTextEdit="1"/>
              </p:cNvSpPr>
              <p:nvPr/>
            </p:nvSpPr>
            <p:spPr>
              <a:xfrm>
                <a:off x="7186491" y="2133600"/>
                <a:ext cx="1490754" cy="2133600"/>
              </a:xfrm>
              <a:prstGeom prst="verticalScroll">
                <a:avLst>
                  <a:gd name="adj" fmla="val 8821"/>
                </a:avLst>
              </a:prstGeom>
              <a:blipFill>
                <a:blip r:embed="rId6"/>
                <a:stretch>
                  <a:fillRect r="-6073"/>
                </a:stretch>
              </a:blipFill>
              <a:ln>
                <a:solidFill>
                  <a:srgbClr val="FF0000"/>
                </a:solidFill>
              </a:ln>
            </p:spPr>
            <p:txBody>
              <a:bodyPr/>
              <a:lstStyle/>
              <a:p>
                <a:r>
                  <a:rPr lang="en-US">
                    <a:noFill/>
                  </a:rPr>
                  <a:t> </a:t>
                </a:r>
              </a:p>
            </p:txBody>
          </p:sp>
        </mc:Fallback>
      </mc:AlternateContent>
      <p:grpSp>
        <p:nvGrpSpPr>
          <p:cNvPr id="16" name="Group 15"/>
          <p:cNvGrpSpPr/>
          <p:nvPr/>
        </p:nvGrpSpPr>
        <p:grpSpPr>
          <a:xfrm>
            <a:off x="1371600" y="4267200"/>
            <a:ext cx="5029200" cy="1676400"/>
            <a:chOff x="1371600" y="4267200"/>
            <a:chExt cx="5257800" cy="1676400"/>
          </a:xfrm>
        </p:grpSpPr>
        <p:cxnSp>
          <p:nvCxnSpPr>
            <p:cNvPr id="9" name="Straight Connector 8"/>
            <p:cNvCxnSpPr>
              <a:stCxn id="4" idx="2"/>
            </p:cNvCxnSpPr>
            <p:nvPr/>
          </p:nvCxnSpPr>
          <p:spPr>
            <a:xfrm>
              <a:off x="1371600" y="4267200"/>
              <a:ext cx="0" cy="1676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1600" y="5943600"/>
              <a:ext cx="5257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29400" y="4267200"/>
              <a:ext cx="0" cy="1676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961779" y="4267200"/>
            <a:ext cx="3970089" cy="1981200"/>
            <a:chOff x="3961779" y="4267200"/>
            <a:chExt cx="3970089" cy="1981200"/>
          </a:xfrm>
        </p:grpSpPr>
        <p:cxnSp>
          <p:nvCxnSpPr>
            <p:cNvPr id="18" name="Straight Connector 17"/>
            <p:cNvCxnSpPr/>
            <p:nvPr/>
          </p:nvCxnSpPr>
          <p:spPr>
            <a:xfrm>
              <a:off x="3961779" y="5334000"/>
              <a:ext cx="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61779" y="6248400"/>
              <a:ext cx="3926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2"/>
            </p:cNvCxnSpPr>
            <p:nvPr/>
          </p:nvCxnSpPr>
          <p:spPr>
            <a:xfrm>
              <a:off x="7931868" y="4267200"/>
              <a:ext cx="0" cy="198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525012" y="797857"/>
            <a:ext cx="2132619" cy="1335743"/>
            <a:chOff x="6525012" y="797857"/>
            <a:chExt cx="2132619" cy="1335743"/>
          </a:xfrm>
        </p:grpSpPr>
        <p:sp>
          <p:nvSpPr>
            <p:cNvPr id="17" name="Vertical Scroll 16"/>
            <p:cNvSpPr/>
            <p:nvPr/>
          </p:nvSpPr>
          <p:spPr>
            <a:xfrm>
              <a:off x="7166877" y="797857"/>
              <a:ext cx="1490754" cy="914400"/>
            </a:xfrm>
            <a:prstGeom prst="verticalScroll">
              <a:avLst>
                <a:gd name="adj" fmla="val 882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σε ακινησία</a:t>
              </a:r>
            </a:p>
          </p:txBody>
        </p:sp>
        <p:cxnSp>
          <p:nvCxnSpPr>
            <p:cNvPr id="10" name="Elbow Connector 9"/>
            <p:cNvCxnSpPr>
              <a:stCxn id="17" idx="1"/>
              <a:endCxn id="6" idx="0"/>
            </p:cNvCxnSpPr>
            <p:nvPr/>
          </p:nvCxnSpPr>
          <p:spPr>
            <a:xfrm flipH="1">
              <a:off x="6525012" y="1255057"/>
              <a:ext cx="722524" cy="878543"/>
            </a:xfrm>
            <a:prstGeom prst="bentConnector4">
              <a:avLst>
                <a:gd name="adj1" fmla="val 99693"/>
                <a:gd name="adj2" fmla="val 7602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878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300502"/>
            <a:ext cx="7872250" cy="4876800"/>
          </a:xfrm>
        </p:spPr>
        <p:txBody>
          <a:bodyPr/>
          <a:lstStyle/>
          <a:p>
            <a:r>
              <a:rPr lang="el-GR" sz="2200" b="1" dirty="0"/>
              <a:t>Πώς βρίσκουμε/σχεδιάζουμε τις δυνάμεις που ασκούνται σε ένα σώμα?</a:t>
            </a:r>
          </a:p>
          <a:p>
            <a:pPr lvl="1"/>
            <a:r>
              <a:rPr lang="el-GR" sz="2000" dirty="0"/>
              <a:t>Κατ’αρχάς πρέπει να καταλαβαίνουμε </a:t>
            </a:r>
            <a:r>
              <a:rPr lang="el-GR" sz="2000" b="1" u="sng" dirty="0"/>
              <a:t>ΠΟΙΕΣ</a:t>
            </a:r>
            <a:r>
              <a:rPr lang="el-GR" sz="2000" dirty="0"/>
              <a:t> είναι αυτές οι δυνάμεις</a:t>
            </a:r>
            <a:endParaRPr lang="en-US" sz="2000" dirty="0"/>
          </a:p>
          <a:p>
            <a:pPr lvl="2"/>
            <a:r>
              <a:rPr lang="en-US" sz="1800" dirty="0"/>
              <a:t>…</a:t>
            </a:r>
            <a:r>
              <a:rPr lang="el-GR" sz="1800" dirty="0"/>
              <a:t>να τις διακρίνουμε δηλαδή από όποιες άλλες...</a:t>
            </a:r>
            <a:endParaRPr lang="en-US" sz="1800" dirty="0"/>
          </a:p>
          <a:p>
            <a:pPr lvl="2"/>
            <a:r>
              <a:rPr lang="en-US" sz="1800" dirty="0"/>
              <a:t>…</a:t>
            </a:r>
            <a:r>
              <a:rPr lang="el-GR" sz="1800" dirty="0"/>
              <a:t>και να τις σχεδιάσουμε </a:t>
            </a:r>
            <a:r>
              <a:rPr lang="el-GR" sz="1800" b="1" dirty="0"/>
              <a:t>πάνω στο σώμα</a:t>
            </a:r>
            <a:r>
              <a:rPr lang="el-GR" sz="1800" dirty="0"/>
              <a:t>, θεωρώντας ότι όλες ξεκινούν από το </a:t>
            </a:r>
            <a:r>
              <a:rPr lang="el-GR" sz="1800" b="1" dirty="0"/>
              <a:t>κέντρο του </a:t>
            </a:r>
            <a:r>
              <a:rPr lang="el-GR" sz="1800" dirty="0"/>
              <a:t>(σαν να ήταν σωματίδιο)</a:t>
            </a:r>
          </a:p>
        </p:txBody>
      </p:sp>
      <p:grpSp>
        <p:nvGrpSpPr>
          <p:cNvPr id="33" name="Group 32"/>
          <p:cNvGrpSpPr/>
          <p:nvPr/>
        </p:nvGrpSpPr>
        <p:grpSpPr>
          <a:xfrm>
            <a:off x="3928255" y="3902488"/>
            <a:ext cx="2258355" cy="2431138"/>
            <a:chOff x="5122805" y="3824052"/>
            <a:chExt cx="2258355" cy="2431138"/>
          </a:xfrm>
        </p:grpSpPr>
        <p:pic>
          <p:nvPicPr>
            <p:cNvPr id="14" name="Picture 2" descr="Hand Holding a Soccer Ball PNG Images &amp; PSDs for Download | PixelSquid -  S11402634E"/>
            <p:cNvPicPr>
              <a:picLocks noChangeAspect="1" noChangeArrowheads="1"/>
            </p:cNvPicPr>
            <p:nvPr/>
          </p:nvPicPr>
          <p:blipFill rotWithShape="1">
            <a:blip r:embed="rId2">
              <a:extLst>
                <a:ext uri="{28A0092B-C50C-407E-A947-70E740481C1C}">
                  <a14:useLocalDpi xmlns:a14="http://schemas.microsoft.com/office/drawing/2010/main" val="0"/>
                </a:ext>
              </a:extLst>
            </a:blip>
            <a:srcRect l="21278" t="14667" r="28055" b="28000"/>
            <a:stretch/>
          </p:blipFill>
          <p:spPr bwMode="auto">
            <a:xfrm>
              <a:off x="5122805" y="4263584"/>
              <a:ext cx="1371600" cy="155207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5876810" y="4917451"/>
              <a:ext cx="0" cy="10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5952538" y="5944592"/>
                  <a:ext cx="1399101"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𝑒𝑎𝑟𝑡h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952538" y="5944592"/>
                  <a:ext cx="1399101" cy="310598"/>
                </a:xfrm>
                <a:prstGeom prst="rect">
                  <a:avLst/>
                </a:prstGeom>
                <a:blipFill rotWithShape="0">
                  <a:blip r:embed="rId3"/>
                  <a:stretch>
                    <a:fillRect l="-3930" t="-43137" r="-1747" b="-15686"/>
                  </a:stretch>
                </a:blipFill>
              </p:spPr>
              <p:txBody>
                <a:bodyPr/>
                <a:lstStyle/>
                <a:p>
                  <a:r>
                    <a:rPr lang="el-GR">
                      <a:noFill/>
                    </a:rPr>
                    <a:t> </a:t>
                  </a:r>
                </a:p>
              </p:txBody>
            </p:sp>
          </mc:Fallback>
        </mc:AlternateContent>
        <p:cxnSp>
          <p:nvCxnSpPr>
            <p:cNvPr id="17" name="Straight Arrow Connector 16"/>
            <p:cNvCxnSpPr/>
            <p:nvPr/>
          </p:nvCxnSpPr>
          <p:spPr>
            <a:xfrm flipV="1">
              <a:off x="5873992" y="3940889"/>
              <a:ext cx="7995" cy="976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5977746" y="3824052"/>
                  <a:ext cx="1361655"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h𝑎𝑛𝑑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977746" y="3824052"/>
                  <a:ext cx="1361655" cy="310598"/>
                </a:xfrm>
                <a:prstGeom prst="rect">
                  <a:avLst/>
                </a:prstGeom>
                <a:blipFill rotWithShape="0">
                  <a:blip r:embed="rId4"/>
                  <a:stretch>
                    <a:fillRect l="-4036" t="-43137" r="-1345" b="-15686"/>
                  </a:stretch>
                </a:blipFill>
              </p:spPr>
              <p:txBody>
                <a:bodyPr/>
                <a:lstStyle/>
                <a:p>
                  <a:r>
                    <a:rPr lang="el-GR">
                      <a:noFill/>
                    </a:rPr>
                    <a:t> </a:t>
                  </a:r>
                </a:p>
              </p:txBody>
            </p:sp>
          </mc:Fallback>
        </mc:AlternateContent>
        <p:grpSp>
          <p:nvGrpSpPr>
            <p:cNvPr id="29" name="Group 28"/>
            <p:cNvGrpSpPr/>
            <p:nvPr/>
          </p:nvGrpSpPr>
          <p:grpSpPr>
            <a:xfrm>
              <a:off x="6920363" y="4427314"/>
              <a:ext cx="460797" cy="633618"/>
              <a:chOff x="6920363" y="4427314"/>
              <a:chExt cx="460797" cy="633618"/>
            </a:xfrm>
          </p:grpSpPr>
          <p:cxnSp>
            <p:nvCxnSpPr>
              <p:cNvPr id="24" name="Straight Connector 23"/>
              <p:cNvCxnSpPr>
                <a:cxnSpLocks/>
              </p:cNvCxnSpPr>
              <p:nvPr/>
            </p:nvCxnSpPr>
            <p:spPr>
              <a:xfrm>
                <a:off x="6920363" y="4739038"/>
                <a:ext cx="198352" cy="32189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V="1">
                <a:off x="7098465" y="4427314"/>
                <a:ext cx="282695" cy="61698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p:nvSpPr>
          <p:spPr>
            <a:xfrm>
              <a:off x="5804843" y="4829694"/>
              <a:ext cx="14393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6" name="Straight Arrow Connector 35"/>
          <p:cNvCxnSpPr/>
          <p:nvPr/>
        </p:nvCxnSpPr>
        <p:spPr>
          <a:xfrm>
            <a:off x="6971025" y="5025436"/>
            <a:ext cx="0" cy="10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7046753" y="6052577"/>
                <a:ext cx="262058"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046753" y="6052577"/>
                <a:ext cx="262058" cy="339517"/>
              </a:xfrm>
              <a:prstGeom prst="rect">
                <a:avLst/>
              </a:prstGeom>
              <a:blipFill rotWithShape="0">
                <a:blip r:embed="rId5"/>
                <a:stretch>
                  <a:fillRect l="-23256" t="-39286" r="-76744" b="-17857"/>
                </a:stretch>
              </a:blipFill>
            </p:spPr>
            <p:txBody>
              <a:bodyPr/>
              <a:lstStyle/>
              <a:p>
                <a:r>
                  <a:rPr lang="el-GR">
                    <a:noFill/>
                  </a:rPr>
                  <a:t> </a:t>
                </a:r>
              </a:p>
            </p:txBody>
          </p:sp>
        </mc:Fallback>
      </mc:AlternateContent>
      <p:cxnSp>
        <p:nvCxnSpPr>
          <p:cNvPr id="38" name="Straight Arrow Connector 37"/>
          <p:cNvCxnSpPr/>
          <p:nvPr/>
        </p:nvCxnSpPr>
        <p:spPr>
          <a:xfrm flipV="1">
            <a:off x="6968207" y="4048874"/>
            <a:ext cx="7995" cy="976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7071961" y="3932037"/>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071961" y="3932037"/>
                <a:ext cx="189924" cy="276999"/>
              </a:xfrm>
              <a:prstGeom prst="rect">
                <a:avLst/>
              </a:prstGeom>
              <a:blipFill rotWithShape="0">
                <a:blip r:embed="rId6"/>
                <a:stretch>
                  <a:fillRect l="-19355" r="-16129"/>
                </a:stretch>
              </a:blipFill>
            </p:spPr>
            <p:txBody>
              <a:bodyPr/>
              <a:lstStyle/>
              <a:p>
                <a:r>
                  <a:rPr lang="el-GR">
                    <a:noFill/>
                  </a:rPr>
                  <a:t> </a:t>
                </a:r>
              </a:p>
            </p:txBody>
          </p:sp>
        </mc:Fallback>
      </mc:AlternateContent>
      <p:sp>
        <p:nvSpPr>
          <p:cNvPr id="40" name="Oval 39"/>
          <p:cNvSpPr/>
          <p:nvPr/>
        </p:nvSpPr>
        <p:spPr>
          <a:xfrm>
            <a:off x="6899058" y="4937679"/>
            <a:ext cx="14393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p:cNvGrpSpPr/>
          <p:nvPr/>
        </p:nvGrpSpPr>
        <p:grpSpPr>
          <a:xfrm>
            <a:off x="449703" y="3638996"/>
            <a:ext cx="2954820" cy="2838004"/>
            <a:chOff x="449703" y="3600450"/>
            <a:chExt cx="2954820" cy="2838004"/>
          </a:xfrm>
        </p:grpSpPr>
        <p:grpSp>
          <p:nvGrpSpPr>
            <p:cNvPr id="43" name="Group 42"/>
            <p:cNvGrpSpPr/>
            <p:nvPr/>
          </p:nvGrpSpPr>
          <p:grpSpPr>
            <a:xfrm>
              <a:off x="449703" y="3600450"/>
              <a:ext cx="2873009" cy="2816920"/>
              <a:chOff x="754503" y="3600450"/>
              <a:chExt cx="2873009" cy="2816920"/>
            </a:xfrm>
          </p:grpSpPr>
          <p:grpSp>
            <p:nvGrpSpPr>
              <p:cNvPr id="31" name="Group 30"/>
              <p:cNvGrpSpPr/>
              <p:nvPr/>
            </p:nvGrpSpPr>
            <p:grpSpPr>
              <a:xfrm>
                <a:off x="754503" y="3987690"/>
                <a:ext cx="2873009" cy="2429680"/>
                <a:chOff x="807191" y="3933162"/>
                <a:chExt cx="2873009" cy="2429680"/>
              </a:xfrm>
            </p:grpSpPr>
            <p:pic>
              <p:nvPicPr>
                <p:cNvPr id="1026" name="Picture 2" descr="Hand Holding a Soccer Ball PNG Images &amp; PSDs for Download | PixelSquid -  S11402634E"/>
                <p:cNvPicPr>
                  <a:picLocks noChangeAspect="1" noChangeArrowheads="1"/>
                </p:cNvPicPr>
                <p:nvPr/>
              </p:nvPicPr>
              <p:blipFill rotWithShape="1">
                <a:blip r:embed="rId2">
                  <a:extLst>
                    <a:ext uri="{28A0092B-C50C-407E-A947-70E740481C1C}">
                      <a14:useLocalDpi xmlns:a14="http://schemas.microsoft.com/office/drawing/2010/main" val="0"/>
                    </a:ext>
                  </a:extLst>
                </a:blip>
                <a:srcRect l="21278" t="14667" r="28055" b="28000"/>
                <a:stretch/>
              </p:blipFill>
              <p:spPr bwMode="auto">
                <a:xfrm>
                  <a:off x="1348088" y="3933162"/>
                  <a:ext cx="1371600" cy="155207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110088" y="4709199"/>
                  <a:ext cx="0" cy="102714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2281099" y="5499042"/>
                      <a:ext cx="1399101"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𝑒𝑎𝑟𝑡h</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srgbClr val="7CCA62">
                            <a:lumMod val="75000"/>
                          </a:srgbClr>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81099" y="5499042"/>
                      <a:ext cx="1399101" cy="310598"/>
                    </a:xfrm>
                    <a:prstGeom prst="rect">
                      <a:avLst/>
                    </a:prstGeom>
                    <a:blipFill rotWithShape="0">
                      <a:blip r:embed="rId7"/>
                      <a:stretch>
                        <a:fillRect l="-3930" t="-43137" r="-1747" b="-15686"/>
                      </a:stretch>
                    </a:blipFill>
                  </p:spPr>
                  <p:txBody>
                    <a:bodyPr/>
                    <a:lstStyle/>
                    <a:p>
                      <a:r>
                        <a:rPr lang="el-GR">
                          <a:noFill/>
                        </a:rPr>
                        <a:t> </a:t>
                      </a:r>
                    </a:p>
                  </p:txBody>
                </p:sp>
              </mc:Fallback>
            </mc:AlternateContent>
            <p:cxnSp>
              <p:nvCxnSpPr>
                <p:cNvPr id="11" name="Straight Arrow Connector 10"/>
                <p:cNvCxnSpPr/>
                <p:nvPr/>
              </p:nvCxnSpPr>
              <p:spPr>
                <a:xfrm>
                  <a:off x="2008488" y="5188902"/>
                  <a:ext cx="0" cy="1027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807191" y="6052244"/>
                      <a:ext cx="1361655"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𝑏𝑎𝑙𝑙</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h𝑎𝑛𝑑</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07191" y="6052244"/>
                      <a:ext cx="1361655" cy="310598"/>
                    </a:xfrm>
                    <a:prstGeom prst="rect">
                      <a:avLst/>
                    </a:prstGeom>
                    <a:blipFill rotWithShape="0">
                      <a:blip r:embed="rId8"/>
                      <a:stretch>
                        <a:fillRect l="-4036" t="-43137" r="-1345" b="-15686"/>
                      </a:stretch>
                    </a:blipFill>
                  </p:spPr>
                  <p:txBody>
                    <a:bodyPr/>
                    <a:lstStyle/>
                    <a:p>
                      <a:r>
                        <a:rPr lang="el-GR">
                          <a:noFill/>
                        </a:rPr>
                        <a:t> </a:t>
                      </a:r>
                    </a:p>
                  </p:txBody>
                </p:sp>
              </mc:Fallback>
            </mc:AlternateContent>
            <p:sp>
              <p:nvSpPr>
                <p:cNvPr id="10" name="Plus 9"/>
                <p:cNvSpPr/>
                <p:nvPr/>
              </p:nvSpPr>
              <p:spPr>
                <a:xfrm rot="2689097">
                  <a:off x="2753082" y="4227604"/>
                  <a:ext cx="914400" cy="919813"/>
                </a:xfrm>
                <a:prstGeom prst="mathPlus">
                  <a:avLst>
                    <a:gd name="adj1" fmla="val 10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33888" y="4572000"/>
                  <a:ext cx="14393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4" name="Straight Arrow Connector 43"/>
              <p:cNvCxnSpPr/>
              <p:nvPr/>
            </p:nvCxnSpPr>
            <p:spPr>
              <a:xfrm flipV="1">
                <a:off x="2057400" y="3717287"/>
                <a:ext cx="7995" cy="976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2161154" y="3600450"/>
                    <a:ext cx="1361655"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h𝑎𝑛𝑑</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161154" y="3600450"/>
                    <a:ext cx="1361655" cy="310598"/>
                  </a:xfrm>
                  <a:prstGeom prst="rect">
                    <a:avLst/>
                  </a:prstGeom>
                  <a:blipFill rotWithShape="0">
                    <a:blip r:embed="rId9"/>
                    <a:stretch>
                      <a:fillRect l="-4036" t="-45098" r="-1345" b="-15686"/>
                    </a:stretch>
                  </a:blipFill>
                </p:spPr>
                <p:txBody>
                  <a:bodyPr/>
                  <a:lstStyle/>
                  <a:p>
                    <a:r>
                      <a:rPr lang="el-GR">
                        <a:noFill/>
                      </a:rPr>
                      <a:t> </a:t>
                    </a:r>
                  </a:p>
                </p:txBody>
              </p:sp>
            </mc:Fallback>
          </mc:AlternateContent>
        </p:grpSp>
        <p:cxnSp>
          <p:nvCxnSpPr>
            <p:cNvPr id="47" name="Straight Arrow Connector 46"/>
            <p:cNvCxnSpPr/>
            <p:nvPr/>
          </p:nvCxnSpPr>
          <p:spPr>
            <a:xfrm>
              <a:off x="1856354" y="5243429"/>
              <a:ext cx="0" cy="102714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1904882" y="6127856"/>
                  <a:ext cx="1499641"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𝑒𝑎𝑟𝑡h</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h𝑎𝑛𝑑</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904882" y="6127856"/>
                  <a:ext cx="1499641" cy="310598"/>
                </a:xfrm>
                <a:prstGeom prst="rect">
                  <a:avLst/>
                </a:prstGeom>
                <a:blipFill rotWithShape="0">
                  <a:blip r:embed="rId10"/>
                  <a:stretch>
                    <a:fillRect l="-3252" t="-45098" r="-1220" b="-15686"/>
                  </a:stretch>
                </a:blipFill>
              </p:spPr>
              <p:txBody>
                <a:bodyPr/>
                <a:lstStyle/>
                <a:p>
                  <a:r>
                    <a:rPr lang="el-GR">
                      <a:noFill/>
                    </a:rPr>
                    <a:t> </a:t>
                  </a:r>
                </a:p>
              </p:txBody>
            </p:sp>
          </mc:Fallback>
        </mc:AlternateContent>
      </p:grpSp>
      <p:sp>
        <p:nvSpPr>
          <p:cNvPr id="49" name="TextBox 48"/>
          <p:cNvSpPr txBox="1"/>
          <p:nvPr/>
        </p:nvSpPr>
        <p:spPr>
          <a:xfrm>
            <a:off x="7291178" y="4505750"/>
            <a:ext cx="132940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Διάγραμμα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ελευθέρου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σώματος</a:t>
            </a:r>
          </a:p>
        </p:txBody>
      </p:sp>
    </p:spTree>
    <p:extLst>
      <p:ext uri="{BB962C8B-B14F-4D97-AF65-F5344CB8AC3E}">
        <p14:creationId xmlns:p14="http://schemas.microsoft.com/office/powerpoint/2010/main" val="29834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animBg="1"/>
      <p:bldP spid="4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0" y="1371600"/>
            <a:ext cx="7948449" cy="5020956"/>
          </a:xfrm>
        </p:spPr>
        <p:txBody>
          <a:bodyPr>
            <a:normAutofit/>
          </a:bodyPr>
          <a:lstStyle/>
          <a:p>
            <a:r>
              <a:rPr lang="el-GR" b="1" dirty="0"/>
              <a:t>Δυνάμεις Τριβής</a:t>
            </a:r>
          </a:p>
          <a:p>
            <a:endParaRPr lang="el-GR" sz="1050" b="1" dirty="0"/>
          </a:p>
          <a:p>
            <a:pPr lvl="1"/>
            <a:r>
              <a:rPr lang="el-GR" dirty="0"/>
              <a:t>Ως τώρα, τις αγνοήσαμε</a:t>
            </a:r>
          </a:p>
          <a:p>
            <a:pPr lvl="1"/>
            <a:r>
              <a:rPr lang="el-GR" dirty="0"/>
              <a:t>Πολύ σημαντικές (είναι ο λόγος που περπατάμε, που τα αυτοκίνητα κινούνται</a:t>
            </a:r>
            <a:r>
              <a:rPr lang="en-US" dirty="0"/>
              <a:t>, </a:t>
            </a:r>
            <a:r>
              <a:rPr lang="el-GR" dirty="0"/>
              <a:t>που μπορούμε να κρατήσουμε ένα μολύβι, που μπορούμε να δέσουμε τα κορδόνια μας </a:t>
            </a:r>
            <a:r>
              <a:rPr lang="el-GR" dirty="0" err="1"/>
              <a:t>κλπ</a:t>
            </a:r>
            <a:r>
              <a:rPr lang="el-GR" dirty="0"/>
              <a:t>)</a:t>
            </a:r>
          </a:p>
          <a:p>
            <a:pPr lvl="1"/>
            <a:r>
              <a:rPr lang="el-GR" b="1" dirty="0"/>
              <a:t>Τριβή ονομάζουμε τη δύναμη που αντιστέκεται στην κίνηση ενός σώματος όταν αυτό εφάπτεται σε μια επιφάνεια</a:t>
            </a:r>
          </a:p>
          <a:p>
            <a:pPr lvl="1"/>
            <a:r>
              <a:rPr lang="el-GR" dirty="0"/>
              <a:t>Πολλά είδη τριβής</a:t>
            </a:r>
            <a:endParaRPr lang="en-US" dirty="0"/>
          </a:p>
          <a:p>
            <a:pPr lvl="2"/>
            <a:r>
              <a:rPr lang="el-GR" dirty="0"/>
              <a:t>Στατική τριβή, τριβή ολίσθησης, τριβή ρευστών, κ.α.</a:t>
            </a:r>
          </a:p>
          <a:p>
            <a:pPr lvl="1"/>
            <a:r>
              <a:rPr lang="el-GR" dirty="0"/>
              <a:t>Στη Κίνηση Σωμάτων, μας ενδιαφέρουν μόνο:</a:t>
            </a:r>
          </a:p>
          <a:p>
            <a:pPr lvl="2"/>
            <a:r>
              <a:rPr lang="el-GR" b="1" dirty="0"/>
              <a:t>Στατική τριβή</a:t>
            </a:r>
          </a:p>
          <a:p>
            <a:pPr lvl="2"/>
            <a:r>
              <a:rPr lang="el-GR" b="1" dirty="0"/>
              <a:t>Τριβή ολισθήσεως</a:t>
            </a:r>
          </a:p>
          <a:p>
            <a:pPr lvl="2"/>
            <a:endParaRPr lang="el-GR" dirty="0"/>
          </a:p>
        </p:txBody>
      </p:sp>
    </p:spTree>
    <p:extLst>
      <p:ext uri="{BB962C8B-B14F-4D97-AF65-F5344CB8AC3E}">
        <p14:creationId xmlns:p14="http://schemas.microsoft.com/office/powerpoint/2010/main" val="233395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4724399" y="1853292"/>
                <a:ext cx="3873189" cy="4153348"/>
              </a:xfrm>
            </p:spPr>
            <p:txBody>
              <a:bodyPr>
                <a:normAutofit lnSpcReduction="10000"/>
              </a:bodyPr>
              <a:lstStyle/>
              <a:p>
                <a:r>
                  <a:rPr lang="el-GR" b="1" dirty="0"/>
                  <a:t>Στατική Τριβή</a:t>
                </a:r>
              </a:p>
              <a:p>
                <a:pPr lvl="1"/>
                <a:r>
                  <a:rPr lang="el-GR" dirty="0"/>
                  <a:t>Δύναμη </a:t>
                </a:r>
                <a14:m>
                  <m:oMath xmlns:m="http://schemas.openxmlformats.org/officeDocument/2006/math">
                    <m:sSub>
                      <m:sSubPr>
                        <m:ctrlPr>
                          <a:rPr lang="el-GR"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𝑠</m:t>
                        </m:r>
                      </m:sub>
                    </m:sSub>
                  </m:oMath>
                </a14:m>
                <a:r>
                  <a:rPr lang="en-US" dirty="0"/>
                  <a:t> </a:t>
                </a:r>
                <a:r>
                  <a:rPr lang="el-GR" dirty="0"/>
                  <a:t>που αντιστέκεται στην κίνηση και στη δύναμη που την προκαλεί </a:t>
                </a:r>
                <a:r>
                  <a:rPr lang="el-GR" b="1" dirty="0"/>
                  <a:t>σε ένα ακίνητο αντικείμενο</a:t>
                </a:r>
              </a:p>
              <a:p>
                <a:pPr lvl="1"/>
                <a:endParaRPr lang="el-GR" dirty="0"/>
              </a:p>
              <a:p>
                <a:r>
                  <a:rPr lang="el-GR" b="1" dirty="0"/>
                  <a:t>Τριβή Ολίσθησης</a:t>
                </a:r>
              </a:p>
              <a:p>
                <a:pPr lvl="1"/>
                <a:r>
                  <a:rPr lang="el-GR" dirty="0"/>
                  <a:t>Δύναμη </a:t>
                </a:r>
                <a14:m>
                  <m:oMath xmlns:m="http://schemas.openxmlformats.org/officeDocument/2006/math">
                    <m:sSub>
                      <m:sSubPr>
                        <m:ctrlPr>
                          <a:rPr lang="el-GR"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i="1">
                            <a:latin typeface="Cambria Math" panose="02040503050406030204" pitchFamily="18" charset="0"/>
                          </a:rPr>
                          <m:t>𝑘</m:t>
                        </m:r>
                      </m:sub>
                    </m:sSub>
                  </m:oMath>
                </a14:m>
                <a:r>
                  <a:rPr lang="en-US" dirty="0"/>
                  <a:t> </a:t>
                </a:r>
                <a:r>
                  <a:rPr lang="el-GR" dirty="0"/>
                  <a:t>που αντιστέκεται στην κίνηση για ένα αντικείμενο </a:t>
                </a:r>
                <a:r>
                  <a:rPr lang="el-GR" b="1" dirty="0"/>
                  <a:t>που βρίσκεται σε κίνηση</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4724399" y="1853292"/>
                <a:ext cx="3873189" cy="4153348"/>
              </a:xfrm>
              <a:blipFill rotWithShape="0">
                <a:blip r:embed="rId2"/>
                <a:stretch>
                  <a:fillRect t="-2056" b="-3084"/>
                </a:stretch>
              </a:blipFill>
            </p:spPr>
            <p:txBody>
              <a:bodyPr/>
              <a:lstStyle/>
              <a:p>
                <a:r>
                  <a:rPr lang="el-GR">
                    <a:noFill/>
                  </a:rPr>
                  <a:t> </a:t>
                </a:r>
              </a:p>
            </p:txBody>
          </p:sp>
        </mc:Fallback>
      </mc:AlternateContent>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62" t="1471" r="49159" b="40879"/>
          <a:stretch/>
        </p:blipFill>
        <p:spPr>
          <a:xfrm>
            <a:off x="885402" y="1290915"/>
            <a:ext cx="1857798" cy="305248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408" b="39589"/>
          <a:stretch/>
        </p:blipFill>
        <p:spPr>
          <a:xfrm>
            <a:off x="2716543" y="1227529"/>
            <a:ext cx="1957054" cy="319207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768680" y="3470400"/>
              <a:ext cx="9360" cy="15120"/>
            </p14:xfrm>
          </p:contentPart>
        </mc:Choice>
        <mc:Fallback xmlns="">
          <p:pic>
            <p:nvPicPr>
              <p:cNvPr id="4" name="Ink 3"/>
              <p:cNvPicPr/>
              <p:nvPr/>
            </p:nvPicPr>
            <p:blipFill>
              <a:blip r:embed="rId7"/>
              <a:stretch>
                <a:fillRect/>
              </a:stretch>
            </p:blipFill>
            <p:spPr>
              <a:xfrm>
                <a:off x="1766160" y="3467880"/>
                <a:ext cx="14400" cy="20160"/>
              </a:xfrm>
              <a:prstGeom prst="rect">
                <a:avLst/>
              </a:prstGeom>
            </p:spPr>
          </p:pic>
        </mc:Fallback>
      </mc:AlternateContent>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862" t="60560" r="49159" b="2422"/>
          <a:stretch/>
        </p:blipFill>
        <p:spPr>
          <a:xfrm>
            <a:off x="885402" y="4419600"/>
            <a:ext cx="1857798" cy="196000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0408" t="61853" b="2338"/>
          <a:stretch/>
        </p:blipFill>
        <p:spPr>
          <a:xfrm>
            <a:off x="2716543" y="4495800"/>
            <a:ext cx="1957054" cy="1892138"/>
          </a:xfrm>
          <a:prstGeom prst="rect">
            <a:avLst/>
          </a:prstGeom>
        </p:spPr>
      </p:pic>
    </p:spTree>
    <p:extLst>
      <p:ext uri="{BB962C8B-B14F-4D97-AF65-F5344CB8AC3E}">
        <p14:creationId xmlns:p14="http://schemas.microsoft.com/office/powerpoint/2010/main" val="25510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768680" y="3470400"/>
              <a:ext cx="9360" cy="15120"/>
            </p14:xfrm>
          </p:contentPart>
        </mc:Choice>
        <mc:Fallback xmlns="">
          <p:pic>
            <p:nvPicPr>
              <p:cNvPr id="4" name="Ink 3"/>
              <p:cNvPicPr/>
              <p:nvPr/>
            </p:nvPicPr>
            <p:blipFill>
              <a:blip r:embed="rId3"/>
              <a:stretch>
                <a:fillRect/>
              </a:stretch>
            </p:blipFill>
            <p:spPr>
              <a:xfrm>
                <a:off x="1759320" y="3461040"/>
                <a:ext cx="28080" cy="33840"/>
              </a:xfrm>
              <a:prstGeom prst="rect">
                <a:avLst/>
              </a:prstGeom>
            </p:spPr>
          </p:pic>
        </mc:Fallback>
      </mc:AlternateContent>
      <p:pic>
        <p:nvPicPr>
          <p:cNvPr id="1026" name="Picture 2">
            <a:extLst>
              <a:ext uri="{FF2B5EF4-FFF2-40B4-BE49-F238E27FC236}">
                <a16:creationId xmlns:a16="http://schemas.microsoft.com/office/drawing/2014/main" id="{6FA17383-2AF3-3CCC-00E6-7AD7B01219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815"/>
          <a:stretch/>
        </p:blipFill>
        <p:spPr bwMode="auto">
          <a:xfrm>
            <a:off x="914400" y="2119223"/>
            <a:ext cx="7100161" cy="3400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800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415050" cy="5262286"/>
              </a:xfrm>
            </p:spPr>
            <p:txBody>
              <a:bodyPr>
                <a:normAutofit/>
              </a:bodyPr>
              <a:lstStyle/>
              <a:p>
                <a:r>
                  <a:rPr lang="el-GR" b="1" dirty="0"/>
                  <a:t>Στιγμιαία Ταχύτητα</a:t>
                </a:r>
                <a:r>
                  <a:rPr lang="en-US" b="1" dirty="0"/>
                  <a:t> (instantaneous velocity)</a:t>
                </a:r>
                <a:endParaRPr lang="el-GR" b="1" dirty="0"/>
              </a:p>
              <a:p>
                <a:pPr lvl="1"/>
                <a:r>
                  <a:rPr lang="el-GR" dirty="0"/>
                  <a:t>Διάνυσμα: έχει μέτρο, διεύθυνση και φορά</a:t>
                </a:r>
                <a:endParaRPr lang="en-US" dirty="0"/>
              </a:p>
              <a:p>
                <a:pPr lvl="1"/>
                <a:r>
                  <a:rPr lang="el-GR" dirty="0"/>
                  <a:t>Το διάνυσμα της ταχύτητας για κάθε χρονική στιγμή </a:t>
                </a:r>
                <a14:m>
                  <m:oMath xmlns:m="http://schemas.openxmlformats.org/officeDocument/2006/math">
                    <m:r>
                      <a:rPr lang="en-US" i="1" dirty="0" smtClean="0">
                        <a:latin typeface="Cambria Math" panose="02040503050406030204" pitchFamily="18" charset="0"/>
                      </a:rPr>
                      <m:t>𝑡</m:t>
                    </m:r>
                  </m:oMath>
                </a14:m>
                <a:r>
                  <a:rPr lang="en-US" dirty="0"/>
                  <a:t> !</a:t>
                </a:r>
              </a:p>
              <a:p>
                <a:pPr lvl="1"/>
                <a:r>
                  <a:rPr lang="el-GR" dirty="0"/>
                  <a:t>Αλλιώς: η μέση ταχύτητα όταν μετριέται σε </a:t>
                </a:r>
                <a14:m>
                  <m:oMath xmlns:m="http://schemas.openxmlformats.org/officeDocument/2006/math">
                    <m:r>
                      <m:rPr>
                        <m:sty m:val="p"/>
                      </m:rPr>
                      <a:rPr lang="el-GR" i="0" dirty="0" smtClean="0">
                        <a:latin typeface="Cambria Math" panose="02040503050406030204" pitchFamily="18" charset="0"/>
                      </a:rPr>
                      <m:t>Δ</m:t>
                    </m:r>
                    <m:r>
                      <a:rPr lang="en-US" i="1" dirty="0" smtClean="0">
                        <a:latin typeface="Cambria Math" panose="02040503050406030204" pitchFamily="18" charset="0"/>
                      </a:rPr>
                      <m:t>𝑡</m:t>
                    </m:r>
                  </m:oMath>
                </a14:m>
                <a:r>
                  <a:rPr lang="en-US" dirty="0"/>
                  <a:t> </a:t>
                </a:r>
                <a:r>
                  <a:rPr lang="en-US" dirty="0">
                    <a:sym typeface="Wingdings" panose="05000000000000000000" pitchFamily="2" charset="2"/>
                  </a:rPr>
                  <a:t> 0</a:t>
                </a:r>
                <a:br>
                  <a:rPr lang="en-US" dirty="0">
                    <a:sym typeface="Wingdings" panose="05000000000000000000" pitchFamily="2" charset="2"/>
                  </a:rPr>
                </a:br>
                <a:endParaRPr lang="el-GR" dirty="0"/>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→0</m:t>
                              </m:r>
                            </m:lim>
                          </m:limLow>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fName>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m:rPr>
                                      <m:sty m:val="p"/>
                                    </m:rPr>
                                    <a:rPr lang="en-US" b="0" i="0" smtClean="0">
                                      <a:latin typeface="Cambria Math" panose="02040503050406030204" pitchFamily="18" charset="0"/>
                                      <a:ea typeface="Cambria Math" panose="02040503050406030204" pitchFamily="18" charset="0"/>
                                    </a:rPr>
                                    <m:t>Δt</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e>
                          </m:func>
                        </m:e>
                      </m:func>
                    </m:oMath>
                  </m:oMathPara>
                </a14:m>
                <a:endParaRPr lang="el-GR" b="0" dirty="0">
                  <a:ea typeface="Cambria Math" panose="02040503050406030204" pitchFamily="18" charset="0"/>
                </a:endParaRPr>
              </a:p>
              <a:p>
                <a:pPr lvl="1"/>
                <a:r>
                  <a:rPr lang="el-GR" dirty="0"/>
                  <a:t>Όμως</a:t>
                </a:r>
              </a:p>
              <a:p>
                <a:pPr marL="6858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r>
                            <a:rPr lang="el-GR" b="0" i="1" smtClean="0">
                              <a:latin typeface="Cambria Math" panose="02040503050406030204" pitchFamily="18" charset="0"/>
                              <a:ea typeface="Cambria Math" panose="02040503050406030204" pitchFamily="18" charset="0"/>
                            </a:rPr>
                            <m:t> </m:t>
                          </m:r>
                        </m:fName>
                        <m:e>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lim</m:t>
                                  </m:r>
                                </m:e>
                                <m:lim>
                                  <m:r>
                                    <m:rPr>
                                      <m:sty m:val="p"/>
                                    </m:rPr>
                                    <a:rPr lang="en-US">
                                      <a:latin typeface="Cambria Math" panose="02040503050406030204" pitchFamily="18" charset="0"/>
                                      <a:ea typeface="Cambria Math" panose="02040503050406030204" pitchFamily="18" charset="0"/>
                                    </a:rPr>
                                    <m:t>Δt</m:t>
                                  </m:r>
                                  <m:r>
                                    <a:rPr lang="en-US" i="1">
                                      <a:latin typeface="Cambria Math" panose="02040503050406030204" pitchFamily="18" charset="0"/>
                                      <a:ea typeface="Cambria Math" panose="02040503050406030204" pitchFamily="18" charset="0"/>
                                    </a:rPr>
                                    <m:t>→0</m:t>
                                  </m:r>
                                </m:lim>
                              </m:limLow>
                            </m:fName>
                            <m:e>
                              <m:f>
                                <m:fPr>
                                  <m:ctrlPr>
                                    <a:rPr lang="en-US" i="1">
                                      <a:latin typeface="Cambria Math" panose="02040503050406030204" pitchFamily="18" charset="0"/>
                                      <a:ea typeface="Cambria Math" panose="02040503050406030204" pitchFamily="18" charset="0"/>
                                    </a:rPr>
                                  </m:ctrlPr>
                                </m:fPr>
                                <m:num>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num>
                                <m:den>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den>
                              </m:f>
                            </m:e>
                          </m:func>
                        </m:e>
                      </m:func>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num>
                        <m:den>
                          <m:r>
                            <a:rPr lang="en-US" i="1">
                              <a:latin typeface="Cambria Math" panose="02040503050406030204" pitchFamily="18" charset="0"/>
                              <a:ea typeface="Cambria Math" panose="02040503050406030204" pitchFamily="18" charset="0"/>
                            </a:rPr>
                            <m:t>𝑑𝑡</m:t>
                          </m:r>
                        </m:den>
                      </m:f>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oMath>
                  </m:oMathPara>
                </a14:m>
                <a:endParaRPr lang="el-GR" dirty="0">
                  <a:ea typeface="Cambria Math" panose="02040503050406030204" pitchFamily="18" charset="0"/>
                </a:endParaRPr>
              </a:p>
              <a:p>
                <a:endParaRPr lang="el-GR" dirty="0"/>
              </a:p>
              <a:p>
                <a:r>
                  <a:rPr lang="el-GR" dirty="0"/>
                  <a:t>Άρα: η στιγμιαία ταχύτητα είναι η πρώτη παράγωγος της συνάρτησης θέσης ως προς το χρόνο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415050" cy="5262286"/>
              </a:xfrm>
              <a:blipFill>
                <a:blip r:embed="rId2"/>
                <a:stretch>
                  <a:fillRect t="-927"/>
                </a:stretch>
              </a:blipFill>
            </p:spPr>
            <p:txBody>
              <a:bodyPr/>
              <a:lstStyle/>
              <a:p>
                <a:r>
                  <a:rPr lang="en-US">
                    <a:noFill/>
                  </a:rPr>
                  <a:t> </a:t>
                </a:r>
              </a:p>
            </p:txBody>
          </p:sp>
        </mc:Fallback>
      </mc:AlternateContent>
    </p:spTree>
    <p:extLst>
      <p:ext uri="{BB962C8B-B14F-4D97-AF65-F5344CB8AC3E}">
        <p14:creationId xmlns:p14="http://schemas.microsoft.com/office/powerpoint/2010/main" val="47301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C38F5A-5E50-E4B0-0C47-7B2340F63DE1}"/>
              </a:ext>
            </a:extLst>
          </p:cNvPr>
          <p:cNvSpPr>
            <a:spLocks noGrp="1"/>
          </p:cNvSpPr>
          <p:nvPr>
            <p:ph type="title"/>
          </p:nvPr>
        </p:nvSpPr>
        <p:spPr/>
        <p:txBody>
          <a:bodyPr>
            <a:normAutofit fontScale="90000"/>
          </a:bodyPr>
          <a:lstStyle/>
          <a:p>
            <a:r>
              <a:rPr lang="el-GR" dirty="0"/>
              <a:t>Οι Νόμοι της Κίνησης</a:t>
            </a:r>
            <a:endParaRPr lang="en-US" dirty="0"/>
          </a:p>
        </p:txBody>
      </p:sp>
      <p:sp>
        <p:nvSpPr>
          <p:cNvPr id="3" name="Θέση περιεχομένου 2">
            <a:extLst>
              <a:ext uri="{FF2B5EF4-FFF2-40B4-BE49-F238E27FC236}">
                <a16:creationId xmlns:a16="http://schemas.microsoft.com/office/drawing/2014/main" id="{45F72AB7-B503-0D34-2471-9346D1ECFFE3}"/>
              </a:ext>
            </a:extLst>
          </p:cNvPr>
          <p:cNvSpPr>
            <a:spLocks noGrp="1"/>
          </p:cNvSpPr>
          <p:nvPr>
            <p:ph idx="1"/>
          </p:nvPr>
        </p:nvSpPr>
        <p:spPr>
          <a:xfrm>
            <a:off x="738350" y="1425590"/>
            <a:ext cx="7872250" cy="5051410"/>
          </a:xfrm>
        </p:spPr>
        <p:txBody>
          <a:bodyPr>
            <a:normAutofit/>
          </a:bodyPr>
          <a:lstStyle/>
          <a:p>
            <a:r>
              <a:rPr lang="en-US" sz="2400" dirty="0" err="1"/>
              <a:t>Οι</a:t>
            </a:r>
            <a:r>
              <a:rPr lang="en-US" sz="2400" dirty="0"/>
              <a:t> δυνάμεις </a:t>
            </a:r>
            <a:r>
              <a:rPr lang="en-US" sz="2400" dirty="0" err="1"/>
              <a:t>τρι</a:t>
            </a:r>
            <a:r>
              <a:rPr lang="en-US" sz="2400" dirty="0"/>
              <a:t>βής είναι διαμοριακές δυνάμεις: δρουν μεταξύ των μορίων δύο επιφανειών </a:t>
            </a:r>
            <a:r>
              <a:rPr lang="el-GR" sz="2400" dirty="0"/>
              <a:t>σωμάτων</a:t>
            </a:r>
            <a:r>
              <a:rPr lang="en-US" sz="2400" dirty="0"/>
              <a:t> π</a:t>
            </a:r>
            <a:r>
              <a:rPr lang="en-US" sz="2400" dirty="0" err="1"/>
              <a:t>ου</a:t>
            </a:r>
            <a:r>
              <a:rPr lang="en-US" sz="2400" dirty="0"/>
              <a:t> β</a:t>
            </a:r>
            <a:r>
              <a:rPr lang="en-US" sz="2400" dirty="0" err="1"/>
              <a:t>ρίσκοντ</a:t>
            </a:r>
            <a:r>
              <a:rPr lang="en-US" sz="2400" dirty="0"/>
              <a:t>αι σε επαφή </a:t>
            </a:r>
          </a:p>
          <a:p>
            <a:endParaRPr lang="en-US" sz="1600" dirty="0"/>
          </a:p>
          <a:p>
            <a:r>
              <a:rPr lang="en-US" dirty="0" err="1"/>
              <a:t>Σε</a:t>
            </a:r>
            <a:r>
              <a:rPr lang="en-US" dirty="0"/>
              <a:t> </a:t>
            </a:r>
            <a:r>
              <a:rPr lang="en-US" dirty="0" err="1"/>
              <a:t>μικροσκο</a:t>
            </a:r>
            <a:r>
              <a:rPr lang="en-US" dirty="0"/>
              <a:t>πική κλίμακα, οι περισσότερες επιφάνειες είναι τραχιές</a:t>
            </a:r>
          </a:p>
          <a:p>
            <a:pPr lvl="1"/>
            <a:r>
              <a:rPr lang="en-US" sz="2000" dirty="0" err="1"/>
              <a:t>Ακόμη</a:t>
            </a:r>
            <a:r>
              <a:rPr lang="en-US" sz="2000" dirty="0"/>
              <a:t> και </a:t>
            </a:r>
            <a:r>
              <a:rPr lang="en-US" sz="2000" dirty="0" err="1"/>
              <a:t>οι</a:t>
            </a:r>
            <a:r>
              <a:rPr lang="en-US" sz="2000" dirty="0"/>
              <a:t> επ</a:t>
            </a:r>
            <a:r>
              <a:rPr lang="en-US" sz="2000" dirty="0" err="1"/>
              <a:t>ιφάνειες</a:t>
            </a:r>
            <a:r>
              <a:rPr lang="en-US" sz="2000" dirty="0"/>
              <a:t> π</a:t>
            </a:r>
            <a:r>
              <a:rPr lang="en-US" sz="2000" dirty="0" err="1"/>
              <a:t>ου</a:t>
            </a:r>
            <a:r>
              <a:rPr lang="en-US" sz="2000" dirty="0"/>
              <a:t> φα</a:t>
            </a:r>
            <a:r>
              <a:rPr lang="en-US" sz="2000" dirty="0" err="1"/>
              <a:t>ίνοντ</a:t>
            </a:r>
            <a:r>
              <a:rPr lang="en-US" sz="2000" dirty="0"/>
              <a:t>αι απόλυτα λείες με γυμνό μάτι…</a:t>
            </a:r>
          </a:p>
          <a:p>
            <a:pPr lvl="1"/>
            <a:r>
              <a:rPr lang="en-US" sz="2000" dirty="0"/>
              <a:t>… </a:t>
            </a:r>
            <a:r>
              <a:rPr lang="en-US" sz="2000" dirty="0" err="1"/>
              <a:t>εμφ</a:t>
            </a:r>
            <a:r>
              <a:rPr lang="en-US" sz="2000" dirty="0"/>
              <a:t>ανίζουν πολλές </a:t>
            </a:r>
            <a:r>
              <a:rPr lang="el-GR" sz="2000" dirty="0"/>
              <a:t>«</a:t>
            </a:r>
            <a:r>
              <a:rPr lang="en-US" sz="2000" dirty="0"/>
              <a:t>π</a:t>
            </a:r>
            <a:r>
              <a:rPr lang="en-US" sz="2000" dirty="0" err="1"/>
              <a:t>ροεξοχές</a:t>
            </a:r>
            <a:r>
              <a:rPr lang="el-GR" sz="2000" dirty="0"/>
              <a:t>»</a:t>
            </a:r>
            <a:r>
              <a:rPr lang="en-US" sz="2000" dirty="0"/>
              <a:t> και </a:t>
            </a:r>
            <a:r>
              <a:rPr lang="el-GR" sz="2000" dirty="0"/>
              <a:t>«</a:t>
            </a:r>
            <a:r>
              <a:rPr lang="en-US" sz="2000" dirty="0"/>
              <a:t>βα</a:t>
            </a:r>
            <a:r>
              <a:rPr lang="en-US" sz="2000" dirty="0" err="1"/>
              <a:t>θουλώμ</a:t>
            </a:r>
            <a:r>
              <a:rPr lang="en-US" sz="2000" dirty="0"/>
              <a:t>ατα</a:t>
            </a:r>
            <a:r>
              <a:rPr lang="el-GR" sz="2000" dirty="0"/>
              <a:t>»</a:t>
            </a:r>
            <a:r>
              <a:rPr lang="en-US" sz="2000" dirty="0"/>
              <a:t> στο μικροσκόπιο</a:t>
            </a:r>
          </a:p>
          <a:p>
            <a:endParaRPr lang="en-US" dirty="0"/>
          </a:p>
        </p:txBody>
      </p:sp>
      <p:pic>
        <p:nvPicPr>
          <p:cNvPr id="4" name="Picture 2">
            <a:extLst>
              <a:ext uri="{FF2B5EF4-FFF2-40B4-BE49-F238E27FC236}">
                <a16:creationId xmlns:a16="http://schemas.microsoft.com/office/drawing/2014/main" id="{51AA7324-7FD5-2DC5-E939-66C5130A5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15"/>
          <a:stretch/>
        </p:blipFill>
        <p:spPr bwMode="auto">
          <a:xfrm>
            <a:off x="5257800" y="4876800"/>
            <a:ext cx="3212545" cy="1538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697592"/>
            <a:ext cx="3200400" cy="1638748"/>
          </a:xfrm>
          <a:prstGeom prst="rect">
            <a:avLst/>
          </a:prstGeom>
        </p:spPr>
      </p:pic>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fontScale="92500" lnSpcReduction="10000"/>
              </a:bodyPr>
              <a:lstStyle/>
              <a:p>
                <a:r>
                  <a:rPr lang="el-GR" b="1" dirty="0"/>
                  <a:t>Παρατηρήσεις</a:t>
                </a:r>
              </a:p>
              <a:p>
                <a:pPr lvl="1"/>
                <a:r>
                  <a:rPr lang="el-GR" dirty="0"/>
                  <a:t>Το μέτρο της δύναμης της </a:t>
                </a:r>
                <a:r>
                  <a:rPr lang="el-GR" b="1" dirty="0"/>
                  <a:t>στατικής</a:t>
                </a:r>
                <a:r>
                  <a:rPr lang="el-GR" dirty="0"/>
                  <a:t> </a:t>
                </a:r>
                <a:br>
                  <a:rPr lang="en-US" dirty="0"/>
                </a:br>
                <a:r>
                  <a:rPr lang="el-GR" dirty="0"/>
                  <a:t>τριβής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𝑠</m:t>
                        </m:r>
                      </m:sub>
                    </m:sSub>
                  </m:oMath>
                </a14:m>
                <a:r>
                  <a:rPr lang="en-US" dirty="0"/>
                  <a:t> </a:t>
                </a:r>
                <a:r>
                  <a:rPr lang="el-GR" dirty="0"/>
                  <a:t>ανάμεσα σε δυο επιφάνειες </a:t>
                </a:r>
                <a:br>
                  <a:rPr lang="en-US" dirty="0"/>
                </a:br>
                <a:r>
                  <a:rPr lang="el-GR" dirty="0"/>
                  <a:t>σε επαφή μπορεί να πάρει τιμές</a:t>
                </a:r>
                <a:endParaRPr lang="en-US" dirty="0"/>
              </a:p>
              <a:p>
                <a:pPr marL="365760" lvl="1" indent="0">
                  <a:buNone/>
                </a:pPr>
                <a:br>
                  <a:rPr lang="el-GR" dirty="0"/>
                </a:br>
                <a:r>
                  <a:rPr lang="el-GR" dirty="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l-GR" i="1" smtClean="0">
                        <a:latin typeface="Cambria Math" panose="02040503050406030204" pitchFamily="18" charset="0"/>
                        <a:ea typeface="Cambria Math" panose="02040503050406030204" pitchFamily="18" charset="0"/>
                      </a:rPr>
                      <m:t>≤</m:t>
                    </m:r>
                    <m:sSub>
                      <m:sSubPr>
                        <m:ctrlPr>
                          <a:rPr lang="el-GR"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𝑚𝑎𝑥</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𝑛</m:t>
                    </m:r>
                  </m:oMath>
                </a14:m>
                <a:br>
                  <a:rPr lang="el-GR" dirty="0"/>
                </a:br>
                <a:br>
                  <a:rPr lang="en-US" dirty="0"/>
                </a:br>
                <a:r>
                  <a:rPr lang="el-GR" dirty="0"/>
                  <a:t>όπου η σταθερά </a:t>
                </a:r>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𝑠</m:t>
                        </m:r>
                      </m:sub>
                    </m:sSub>
                  </m:oMath>
                </a14:m>
                <a:r>
                  <a:rPr lang="el-GR" dirty="0"/>
                  <a:t> λέγεται </a:t>
                </a:r>
                <a:r>
                  <a:rPr lang="el-GR" b="1" dirty="0"/>
                  <a:t>συντελεστής στατικής τριβής</a:t>
                </a:r>
                <a:r>
                  <a:rPr lang="el-GR" dirty="0"/>
                  <a:t>, και </a:t>
                </a:r>
                <a14:m>
                  <m:oMath xmlns:m="http://schemas.openxmlformats.org/officeDocument/2006/math">
                    <m:r>
                      <a:rPr lang="en-US" i="1">
                        <a:latin typeface="Cambria Math" panose="02040503050406030204" pitchFamily="18" charset="0"/>
                        <a:ea typeface="Cambria Math" panose="02040503050406030204" pitchFamily="18" charset="0"/>
                      </a:rPr>
                      <m:t>𝑛</m:t>
                    </m:r>
                  </m:oMath>
                </a14:m>
                <a:r>
                  <a:rPr lang="el-GR" b="1" dirty="0"/>
                  <a:t> </a:t>
                </a:r>
                <a:r>
                  <a:rPr lang="el-GR" dirty="0"/>
                  <a:t>είναι το μέτρο της δύναμης που ασκείται από την ακίνητη επιφάνεια στην προς κίνηση επιφάνεια (από το έδαφος στον κάδο)</a:t>
                </a:r>
              </a:p>
              <a:p>
                <a:pPr lvl="1"/>
                <a:r>
                  <a:rPr lang="el-GR" dirty="0"/>
                  <a:t>Το μέτρο της δύναμης της τριβής </a:t>
                </a:r>
                <a:r>
                  <a:rPr lang="el-GR" b="1" dirty="0"/>
                  <a:t>ολίσθησης</a:t>
                </a:r>
                <a:r>
                  <a:rPr lang="el-GR" dirty="0"/>
                  <a:t> ανάμεσα σε δυο επιφάνειες ισούται με</a:t>
                </a:r>
                <a:endParaRPr lang="en-US" dirty="0"/>
              </a:p>
              <a:p>
                <a:pPr marL="365760" lvl="1" indent="0">
                  <a:buNone/>
                </a:pPr>
                <a:br>
                  <a:rPr lang="en-US" dirty="0"/>
                </a:br>
                <a:r>
                  <a:rPr lang="en-US" dirty="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𝜇</m:t>
                        </m:r>
                      </m:e>
                      <m:sub>
                        <m:r>
                          <a:rPr lang="en-US" b="0" i="1" smtClean="0">
                            <a:latin typeface="Cambria Math" panose="02040503050406030204" pitchFamily="18" charset="0"/>
                          </a:rPr>
                          <m:t>𝑘</m:t>
                        </m:r>
                      </m:sub>
                    </m:sSub>
                    <m:r>
                      <a:rPr lang="en-US" b="0" i="1" smtClean="0">
                        <a:latin typeface="Cambria Math" panose="02040503050406030204" pitchFamily="18" charset="0"/>
                      </a:rPr>
                      <m:t>𝑛</m:t>
                    </m:r>
                  </m:oMath>
                </a14:m>
                <a:br>
                  <a:rPr lang="en-US" dirty="0"/>
                </a:br>
                <a:endParaRPr lang="en-US" dirty="0"/>
              </a:p>
              <a:p>
                <a:pPr marL="365760" lvl="1" indent="0">
                  <a:buNone/>
                </a:pPr>
                <a:r>
                  <a:rPr lang="el-GR" dirty="0"/>
                  <a:t>όπου η σταθερά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𝜇</m:t>
                        </m:r>
                      </m:e>
                      <m:sub>
                        <m:r>
                          <a:rPr lang="en-US" i="1">
                            <a:latin typeface="Cambria Math" panose="02040503050406030204" pitchFamily="18" charset="0"/>
                          </a:rPr>
                          <m:t>𝑘</m:t>
                        </m:r>
                      </m:sub>
                    </m:sSub>
                  </m:oMath>
                </a14:m>
                <a:r>
                  <a:rPr lang="el-GR" dirty="0"/>
                  <a:t> λέγεται </a:t>
                </a:r>
                <a:r>
                  <a:rPr lang="el-GR" b="1" dirty="0"/>
                  <a:t>συντελεστής τριβής ολίσθησης</a:t>
                </a:r>
                <a:r>
                  <a:rPr lang="el-GR" dirty="0"/>
                  <a:t>. </a:t>
                </a:r>
              </a:p>
              <a:p>
                <a:pPr lvl="1"/>
                <a:r>
                  <a:rPr lang="el-GR" dirty="0"/>
                  <a:t>Οι συντελεστές αυτοί θα θεωρούνται σταθεροί</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3"/>
                <a:stretch>
                  <a:fillRect t="-1529" b="-1647"/>
                </a:stretch>
              </a:blipFill>
            </p:spPr>
            <p:txBody>
              <a:bodyPr/>
              <a:lstStyle/>
              <a:p>
                <a:r>
                  <a:rPr lang="en-US">
                    <a:noFill/>
                  </a:rPr>
                  <a:t> </a:t>
                </a:r>
              </a:p>
            </p:txBody>
          </p:sp>
        </mc:Fallback>
      </mc:AlternateContent>
      <p:sp>
        <p:nvSpPr>
          <p:cNvPr id="5" name="Horizontal Scroll 4"/>
          <p:cNvSpPr/>
          <p:nvPr/>
        </p:nvSpPr>
        <p:spPr>
          <a:xfrm>
            <a:off x="5638800" y="4724400"/>
            <a:ext cx="2971799" cy="990600"/>
          </a:xfrm>
          <a:prstGeom prst="horizontalScroll">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Οι εξισώσεις αυτές ΔΕΝ είναι διανυσματικές!!</a:t>
            </a:r>
          </a:p>
        </p:txBody>
      </p:sp>
    </p:spTree>
    <p:extLst>
      <p:ext uri="{BB962C8B-B14F-4D97-AF65-F5344CB8AC3E}">
        <p14:creationId xmlns:p14="http://schemas.microsoft.com/office/powerpoint/2010/main" val="29762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567108" cy="4635040"/>
          </a:xfrm>
        </p:spPr>
        <p:txBody>
          <a:bodyPr/>
          <a:lstStyle/>
          <a:p>
            <a:r>
              <a:rPr lang="el-GR" dirty="0"/>
              <a:t>Οι τιμές των συντελεστών εξαρτώνται από το είδος της επιφάνειας</a:t>
            </a:r>
          </a:p>
          <a:p>
            <a:r>
              <a:rPr lang="el-GR" dirty="0"/>
              <a:t>Η </a:t>
            </a:r>
            <a:r>
              <a:rPr lang="el-GR" b="1" dirty="0"/>
              <a:t>διεύθυνση</a:t>
            </a:r>
            <a:r>
              <a:rPr lang="el-GR" dirty="0"/>
              <a:t> της δύναμης τριβής είναι πάντα </a:t>
            </a:r>
            <a:r>
              <a:rPr lang="el-GR" b="1" dirty="0"/>
              <a:t>παράλληλη</a:t>
            </a:r>
            <a:r>
              <a:rPr lang="el-GR" dirty="0"/>
              <a:t> </a:t>
            </a:r>
            <a:r>
              <a:rPr lang="el-GR" b="1" dirty="0"/>
              <a:t>με την επιφάνεια </a:t>
            </a:r>
            <a:r>
              <a:rPr lang="el-GR" dirty="0"/>
              <a:t>στην οποία εφάπτεται το σώμα, και η </a:t>
            </a:r>
            <a:r>
              <a:rPr lang="el-GR" b="1" dirty="0"/>
              <a:t>φορά</a:t>
            </a:r>
            <a:r>
              <a:rPr lang="el-GR" dirty="0"/>
              <a:t> της πάντα </a:t>
            </a:r>
            <a:r>
              <a:rPr lang="el-GR" b="1" dirty="0"/>
              <a:t>αντίθετη</a:t>
            </a:r>
            <a:r>
              <a:rPr lang="el-GR" dirty="0"/>
              <a:t> στην κίνηση (ή στην προσπάθεια κίνησης) σε σχέση με την επιφάνεια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869267"/>
            <a:ext cx="5638801" cy="258994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4202640" y="4923000"/>
              <a:ext cx="17640" cy="5760"/>
            </p14:xfrm>
          </p:contentPart>
        </mc:Choice>
        <mc:Fallback xmlns="">
          <p:pic>
            <p:nvPicPr>
              <p:cNvPr id="5" name="Ink 4"/>
              <p:cNvPicPr/>
              <p:nvPr/>
            </p:nvPicPr>
            <p:blipFill>
              <a:blip r:embed="rId4"/>
              <a:stretch>
                <a:fillRect/>
              </a:stretch>
            </p:blipFill>
            <p:spPr>
              <a:xfrm>
                <a:off x="4196160" y="4916520"/>
                <a:ext cx="30960" cy="19440"/>
              </a:xfrm>
              <a:prstGeom prst="rect">
                <a:avLst/>
              </a:prstGeom>
            </p:spPr>
          </p:pic>
        </mc:Fallback>
      </mc:AlternateContent>
    </p:spTree>
    <p:extLst>
      <p:ext uri="{BB962C8B-B14F-4D97-AF65-F5344CB8AC3E}">
        <p14:creationId xmlns:p14="http://schemas.microsoft.com/office/powerpoint/2010/main" val="38181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7881774" cy="4558840"/>
              </a:xfrm>
            </p:spPr>
            <p:txBody>
              <a:bodyPr/>
              <a:lstStyle/>
              <a:p>
                <a:r>
                  <a:rPr lang="el-GR" b="1" u="sng" dirty="0"/>
                  <a:t>Παράδειγμα:</a:t>
                </a:r>
              </a:p>
              <a:p>
                <a:r>
                  <a:rPr lang="el-GR" sz="2000" dirty="0"/>
                  <a:t>Όταν οι τροχοί ενός αυτοκινήτου «κλειδώνουν» (σταματούν να γυρίζουν) εξ’ αιτίας ενός απότομου φρεναρίσματος, το αυτοκίνητο ολισθαίνει στο δρόμο και «αποτυπώνει» στο οδόστρωμα ίχνη από τα ελαστικά του. Το ρεκόρ για τα μεγαλύτερα σε μήκος ίχνη ελαστικών σε δημόσιο δρόμο έγινε το 1960 στην Αγγλία – το μήκος του ίχνους ήταν 290 μέτρα! Υποθέτοντας ότι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=0.6</m:t>
                    </m:r>
                  </m:oMath>
                </a14:m>
                <a:r>
                  <a:rPr lang="en-US" sz="2000" dirty="0"/>
                  <a:t> </a:t>
                </a:r>
                <a:r>
                  <a:rPr lang="el-GR" sz="2000" dirty="0"/>
                  <a:t>μεταξύ οδοστρώματος και ελαστικών, και ότι το αυτοκίνητο επιταχυνόταν σταθερά κατά το φρενάρισμα, πόσο γρήγορα έτρεχε το αυτοκίνητο ακριβώς όταν «κλείδωσαν» οι τροχοί του;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881774" cy="4558840"/>
              </a:xfrm>
              <a:blipFill>
                <a:blip r:embed="rId2"/>
                <a:stretch>
                  <a:fillRect t="-1070" r="-696"/>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600200" y="4572000"/>
            <a:ext cx="7019925" cy="19431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768760" y="4890600"/>
              <a:ext cx="4561920" cy="208800"/>
            </p14:xfrm>
          </p:contentPart>
        </mc:Choice>
        <mc:Fallback xmlns="">
          <p:pic>
            <p:nvPicPr>
              <p:cNvPr id="4" name="Ink 3"/>
              <p:cNvPicPr/>
              <p:nvPr/>
            </p:nvPicPr>
            <p:blipFill>
              <a:blip r:embed="rId5"/>
              <a:stretch>
                <a:fillRect/>
              </a:stretch>
            </p:blipFill>
            <p:spPr>
              <a:xfrm>
                <a:off x="2760120" y="4881600"/>
                <a:ext cx="4581360" cy="226800"/>
              </a:xfrm>
              <a:prstGeom prst="rect">
                <a:avLst/>
              </a:prstGeom>
            </p:spPr>
          </p:pic>
        </mc:Fallback>
      </mc:AlternateContent>
    </p:spTree>
    <p:extLst>
      <p:ext uri="{BB962C8B-B14F-4D97-AF65-F5344CB8AC3E}">
        <p14:creationId xmlns:p14="http://schemas.microsoft.com/office/powerpoint/2010/main" val="5054007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p:cNvPicPr>
            <a:picLocks noChangeAspect="1"/>
          </p:cNvPicPr>
          <p:nvPr/>
        </p:nvPicPr>
        <p:blipFill rotWithShape="1">
          <a:blip r:embed="rId2"/>
          <a:srcRect l="3256" t="16679"/>
          <a:stretch/>
        </p:blipFill>
        <p:spPr>
          <a:xfrm>
            <a:off x="4343400" y="1290914"/>
            <a:ext cx="4276725" cy="101955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14880" y="713520"/>
              <a:ext cx="8341200" cy="5681520"/>
            </p14:xfrm>
          </p:contentPart>
        </mc:Choice>
        <mc:Fallback xmlns="">
          <p:pic>
            <p:nvPicPr>
              <p:cNvPr id="4" name="Ink 3"/>
              <p:cNvPicPr/>
              <p:nvPr/>
            </p:nvPicPr>
            <p:blipFill>
              <a:blip r:embed="rId4"/>
              <a:stretch>
                <a:fillRect/>
              </a:stretch>
            </p:blipFill>
            <p:spPr>
              <a:xfrm>
                <a:off x="607680" y="704880"/>
                <a:ext cx="8355960" cy="569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10480" y="3948480"/>
              <a:ext cx="4365720" cy="2463840"/>
            </p14:xfrm>
          </p:contentPart>
        </mc:Choice>
        <mc:Fallback xmlns="">
          <p:pic>
            <p:nvPicPr>
              <p:cNvPr id="5" name="Ink 4"/>
              <p:cNvPicPr/>
              <p:nvPr/>
            </p:nvPicPr>
            <p:blipFill>
              <a:blip r:embed="rId6"/>
              <a:stretch>
                <a:fillRect/>
              </a:stretch>
            </p:blipFill>
            <p:spPr>
              <a:xfrm>
                <a:off x="501840" y="3940560"/>
                <a:ext cx="4380480" cy="2480760"/>
              </a:xfrm>
              <a:prstGeom prst="rect">
                <a:avLst/>
              </a:prstGeom>
            </p:spPr>
          </p:pic>
        </mc:Fallback>
      </mc:AlternateContent>
      <p:sp>
        <p:nvSpPr>
          <p:cNvPr id="9" name="Rectangle 8"/>
          <p:cNvSpPr/>
          <p:nvPr/>
        </p:nvSpPr>
        <p:spPr>
          <a:xfrm>
            <a:off x="510480" y="5638800"/>
            <a:ext cx="25152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84191" y="5554919"/>
            <a:ext cx="403920" cy="161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7030A0"/>
                </a:solidFill>
                <a:effectLst/>
                <a:uLnTx/>
                <a:uFillTx/>
                <a:latin typeface="Calibri" panose="020F0502020204030204"/>
                <a:ea typeface="+mn-ea"/>
                <a:cs typeface="+mn-cs"/>
              </a:rPr>
              <a:t>α</a:t>
            </a:r>
            <a:r>
              <a:rPr kumimoji="0" lang="en-US" sz="1600" b="0" i="0" u="none" strike="noStrike" kern="1200" cap="none" spc="0" normalizeH="0" baseline="-25000" noProof="0" dirty="0">
                <a:ln>
                  <a:noFill/>
                </a:ln>
                <a:solidFill>
                  <a:srgbClr val="7030A0"/>
                </a:solidFill>
                <a:effectLst/>
                <a:uLnTx/>
                <a:uFillTx/>
                <a:latin typeface="Calibri" panose="020F0502020204030204"/>
                <a:ea typeface="+mn-ea"/>
                <a:cs typeface="+mn-cs"/>
              </a:rPr>
              <a:t>x</a:t>
            </a:r>
            <a:endParaRPr kumimoji="0" lang="el-GR" sz="1600" b="0" i="0" u="none" strike="noStrike" kern="1200" cap="none" spc="0" normalizeH="0" baseline="-2500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747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p:cNvPicPr>
            <a:picLocks noChangeAspect="1"/>
          </p:cNvPicPr>
          <p:nvPr/>
        </p:nvPicPr>
        <p:blipFill rotWithShape="1">
          <a:blip r:embed="rId2"/>
          <a:srcRect l="3256" t="16679"/>
          <a:stretch/>
        </p:blipFill>
        <p:spPr>
          <a:xfrm>
            <a:off x="4343400" y="1290914"/>
            <a:ext cx="4276725" cy="101955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4600" y="622800"/>
              <a:ext cx="8345520" cy="5892840"/>
            </p14:xfrm>
          </p:contentPart>
        </mc:Choice>
        <mc:Fallback xmlns="">
          <p:pic>
            <p:nvPicPr>
              <p:cNvPr id="4" name="Ink 3"/>
              <p:cNvPicPr/>
              <p:nvPr/>
            </p:nvPicPr>
            <p:blipFill>
              <a:blip r:embed="rId4"/>
              <a:stretch>
                <a:fillRect/>
              </a:stretch>
            </p:blipFill>
            <p:spPr>
              <a:xfrm>
                <a:off x="619200" y="612000"/>
                <a:ext cx="8359200" cy="5914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3677400" y="5452560"/>
              <a:ext cx="2486880" cy="1074960"/>
            </p14:xfrm>
          </p:contentPart>
        </mc:Choice>
        <mc:Fallback xmlns="">
          <p:pic>
            <p:nvPicPr>
              <p:cNvPr id="5" name="Ink 4"/>
              <p:cNvPicPr/>
              <p:nvPr/>
            </p:nvPicPr>
            <p:blipFill>
              <a:blip r:embed="rId6"/>
              <a:stretch>
                <a:fillRect/>
              </a:stretch>
            </p:blipFill>
            <p:spPr>
              <a:xfrm>
                <a:off x="3668040" y="5444280"/>
                <a:ext cx="2505240" cy="1091520"/>
              </a:xfrm>
              <a:prstGeom prst="rect">
                <a:avLst/>
              </a:prstGeom>
            </p:spPr>
          </p:pic>
        </mc:Fallback>
      </mc:AlternateContent>
    </p:spTree>
    <p:extLst>
      <p:ext uri="{BB962C8B-B14F-4D97-AF65-F5344CB8AC3E}">
        <p14:creationId xmlns:p14="http://schemas.microsoft.com/office/powerpoint/2010/main" val="16221564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p:cNvPicPr>
            <a:picLocks noChangeAspect="1"/>
          </p:cNvPicPr>
          <p:nvPr/>
        </p:nvPicPr>
        <p:blipFill rotWithShape="1">
          <a:blip r:embed="rId2"/>
          <a:srcRect l="3256" t="16679"/>
          <a:stretch/>
        </p:blipFill>
        <p:spPr>
          <a:xfrm>
            <a:off x="4343400" y="1290914"/>
            <a:ext cx="4276725" cy="101955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35040" y="760680"/>
              <a:ext cx="7623000" cy="2654640"/>
            </p14:xfrm>
          </p:contentPart>
        </mc:Choice>
        <mc:Fallback xmlns="">
          <p:pic>
            <p:nvPicPr>
              <p:cNvPr id="4" name="Ink 3"/>
              <p:cNvPicPr/>
              <p:nvPr/>
            </p:nvPicPr>
            <p:blipFill>
              <a:blip r:embed="rId4"/>
              <a:stretch>
                <a:fillRect/>
              </a:stretch>
            </p:blipFill>
            <p:spPr>
              <a:xfrm>
                <a:off x="627120" y="751680"/>
                <a:ext cx="7639560" cy="2671920"/>
              </a:xfrm>
              <a:prstGeom prst="rect">
                <a:avLst/>
              </a:prstGeom>
            </p:spPr>
          </p:pic>
        </mc:Fallback>
      </mc:AlternateContent>
    </p:spTree>
    <p:extLst>
      <p:ext uri="{BB962C8B-B14F-4D97-AF65-F5344CB8AC3E}">
        <p14:creationId xmlns:p14="http://schemas.microsoft.com/office/powerpoint/2010/main" val="6828005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830601" y="3921813"/>
            <a:ext cx="2805398" cy="2555187"/>
          </a:xfrm>
          <a:prstGeom prst="rect">
            <a:avLst/>
          </a:prstGeom>
        </p:spPr>
      </p:pic>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a:bodyPr>
              <a:lstStyle/>
              <a:p>
                <a:r>
                  <a:rPr lang="el-GR" b="1" dirty="0"/>
                  <a:t>Τάση νήματος και τροχαλίες</a:t>
                </a:r>
              </a:p>
              <a:p>
                <a:r>
                  <a:rPr lang="el-GR" sz="2000" dirty="0"/>
                  <a:t>Έστω ένα </a:t>
                </a:r>
                <a:r>
                  <a:rPr lang="el-GR" sz="2000" b="1" dirty="0"/>
                  <a:t>τεντωμένο</a:t>
                </a:r>
                <a:r>
                  <a:rPr lang="el-GR" sz="2000" dirty="0"/>
                  <a:t> </a:t>
                </a:r>
                <a:r>
                  <a:rPr lang="el-GR" sz="2000" b="1" dirty="0"/>
                  <a:t>νήμα</a:t>
                </a:r>
                <a:r>
                  <a:rPr lang="el-GR" sz="2000" dirty="0"/>
                  <a:t> (ή καλώδιο ή σχοινί ή άλλο παρόμοιο) που δένεται σε ένα σώμα</a:t>
                </a:r>
              </a:p>
              <a:p>
                <a:r>
                  <a:rPr lang="el-GR" sz="2000" dirty="0"/>
                  <a:t>Σχεδόν πάντα το νήμα θεωρείται αβαρές και ανελαστικό (χωρίς βάρος και χωρίς ικανότητα «τεντώματος» ή «συμπίεσης»)</a:t>
                </a:r>
              </a:p>
              <a:p>
                <a:r>
                  <a:rPr lang="el-GR" sz="2000" dirty="0"/>
                  <a:t>Αν τραβήξουμε το σώμα μέσω του νήματος, το νήμα τραβά το σώμα (και το χέρι) με δύναμη </a:t>
                </a:r>
                <a14:m>
                  <m:oMath xmlns:m="http://schemas.openxmlformats.org/officeDocument/2006/math">
                    <m:acc>
                      <m:accPr>
                        <m:chr m:val="⃗"/>
                        <m:ctrlPr>
                          <a:rPr lang="en-US" sz="2000" b="0" i="1" smtClean="0">
                            <a:latin typeface="Cambria Math" panose="02040503050406030204" pitchFamily="18" charset="0"/>
                          </a:rPr>
                        </m:ctrlPr>
                      </m:accPr>
                      <m:e>
                        <m:r>
                          <a:rPr lang="en-US" sz="2000" b="1" i="1" smtClean="0">
                            <a:latin typeface="Cambria Math" panose="02040503050406030204" pitchFamily="18" charset="0"/>
                          </a:rPr>
                          <m:t>𝑻</m:t>
                        </m:r>
                      </m:e>
                    </m:acc>
                  </m:oMath>
                </a14:m>
                <a:r>
                  <a:rPr lang="en-US" sz="2000" dirty="0"/>
                  <a:t> </a:t>
                </a:r>
                <a:r>
                  <a:rPr lang="el-GR" sz="2000" dirty="0"/>
                  <a:t>με κατεύθυνση μακριά από (προς) το σώμα και κατά μήκος του νήματος</a:t>
                </a:r>
              </a:p>
              <a:p>
                <a:r>
                  <a:rPr lang="el-GR" sz="2000" dirty="0"/>
                  <a:t>Η δύναμη συχνά ονομάζεται </a:t>
                </a:r>
                <a:r>
                  <a:rPr lang="el-GR" sz="2000" b="1" i="1" dirty="0"/>
                  <a:t>τάση νήματος</a:t>
                </a:r>
              </a:p>
              <a:p>
                <a:endParaRPr lang="el-GR" sz="2000" b="1" i="1" dirty="0"/>
              </a:p>
              <a:p>
                <a:r>
                  <a:rPr lang="el-GR" sz="2000" dirty="0"/>
                  <a:t>Μια </a:t>
                </a:r>
                <a:r>
                  <a:rPr lang="el-GR" sz="2000" b="1" dirty="0"/>
                  <a:t>τροχαλία</a:t>
                </a:r>
                <a:r>
                  <a:rPr lang="el-GR" sz="2000" dirty="0"/>
                  <a:t> αποτελείται από ένα </a:t>
                </a:r>
                <a:br>
                  <a:rPr lang="el-GR" sz="2000" dirty="0"/>
                </a:br>
                <a:r>
                  <a:rPr lang="el-GR" sz="2000" dirty="0"/>
                  <a:t>κυλινδρικό μέρος που περιστρέφεται γύρω από έναν άξονα</a:t>
                </a:r>
              </a:p>
              <a:p>
                <a:r>
                  <a:rPr lang="el-GR" sz="2000" dirty="0"/>
                  <a:t>Θεωρούνται και αυτές αβαρείς και χωρίς παρουσία τριβής </a:t>
                </a:r>
                <a:br>
                  <a:rPr lang="el-GR" sz="2000" dirty="0"/>
                </a:br>
                <a:r>
                  <a:rPr lang="el-GR" sz="2000" dirty="0"/>
                  <a:t>κατά την κύλισή τους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3"/>
                <a:stretch>
                  <a:fillRect t="-941" r="-465"/>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5105400" y="777670"/>
            <a:ext cx="3371851" cy="1107175"/>
          </a:xfrm>
          <a:prstGeom prst="rect">
            <a:avLst/>
          </a:prstGeom>
        </p:spPr>
      </p:pic>
    </p:spTree>
    <p:extLst>
      <p:ext uri="{BB962C8B-B14F-4D97-AF65-F5344CB8AC3E}">
        <p14:creationId xmlns:p14="http://schemas.microsoft.com/office/powerpoint/2010/main" val="2365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9629" y="2667000"/>
            <a:ext cx="3027171" cy="3775610"/>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5893" y="1371600"/>
                <a:ext cx="8024649" cy="5071010"/>
              </a:xfrm>
            </p:spPr>
            <p:txBody>
              <a:bodyPr>
                <a:normAutofit/>
              </a:bodyPr>
              <a:lstStyle/>
              <a:p>
                <a:r>
                  <a:rPr lang="el-GR" dirty="0"/>
                  <a:t>Α) Όταν τα αντικείμενα βρίσκονται σε </a:t>
                </a:r>
                <a:r>
                  <a:rPr lang="el-GR" b="1" dirty="0"/>
                  <a:t>ισορροπία </a:t>
                </a:r>
                <a:endParaRPr lang="en-US" b="1" dirty="0"/>
              </a:p>
              <a:p>
                <a:pPr marL="68580" indent="0">
                  <a:buNone/>
                </a:pPr>
                <a:endParaRPr lang="en-US" b="1" i="0"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𝒂</m:t>
                          </m:r>
                        </m:e>
                      </m:acc>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m:oMathPara>
                </a14:m>
                <a:endParaRPr lang="en-US" b="1" dirty="0"/>
              </a:p>
              <a:p>
                <a:pPr lvl="1"/>
                <a:endParaRPr lang="en-US" dirty="0"/>
              </a:p>
              <a:p>
                <a:pPr marL="365760" lvl="1" indent="0">
                  <a:buNone/>
                </a:pPr>
                <a:r>
                  <a:rPr lang="en-US" dirty="0"/>
                  <a:t>     </a:t>
                </a:r>
                <a:r>
                  <a:rPr lang="el-GR" dirty="0"/>
                  <a:t>τότε </a:t>
                </a:r>
                <a:endParaRPr lang="en-US" i="1" dirty="0">
                  <a:latin typeface="Cambria Math" panose="02040503050406030204" pitchFamily="18" charset="0"/>
                </a:endParaRPr>
              </a:p>
              <a:p>
                <a:pPr marL="365760" lvl="1" indent="0">
                  <a:buNone/>
                </a:pPr>
                <a:r>
                  <a:rPr lang="en-US" i="1" dirty="0">
                    <a:latin typeface="Cambria Math" panose="02040503050406030204" pitchFamily="18" charset="0"/>
                  </a:rPr>
                  <a:t>			         </a:t>
                </a:r>
                <a:br>
                  <a:rPr lang="en-US" i="1" dirty="0">
                    <a:latin typeface="Cambria Math" panose="02040503050406030204" pitchFamily="18" charset="0"/>
                  </a:rPr>
                </a:br>
                <a:r>
                  <a:rPr lang="en-US" i="1" dirty="0">
                    <a:latin typeface="Cambria Math" panose="02040503050406030204" pitchFamily="18" charset="0"/>
                  </a:rPr>
                  <a:t>		</a:t>
                </a:r>
                <a:r>
                  <a:rPr lang="en-US" sz="2800" i="1" dirty="0">
                    <a:latin typeface="Cambria Math" panose="02040503050406030204" pitchFamily="18" charset="0"/>
                  </a:rPr>
                  <a:t>                  </a:t>
                </a:r>
                <a14:m>
                  <m:oMath xmlns:m="http://schemas.openxmlformats.org/officeDocument/2006/math">
                    <m:nary>
                      <m:naryPr>
                        <m:chr m:val="∑"/>
                        <m:subHide m:val="on"/>
                        <m:supHide m:val="on"/>
                        <m:ctrlPr>
                          <a:rPr lang="el-GR" sz="2800" i="1" smtClean="0">
                            <a:latin typeface="Cambria Math" panose="02040503050406030204" pitchFamily="18" charset="0"/>
                          </a:rPr>
                        </m:ctrlPr>
                      </m:naryPr>
                      <m:sub/>
                      <m:sup/>
                      <m:e>
                        <m:acc>
                          <m:accPr>
                            <m:chr m:val="⃗"/>
                            <m:ctrlPr>
                              <a:rPr lang="el-GR" sz="2800" i="1" smtClean="0">
                                <a:latin typeface="Cambria Math" panose="02040503050406030204" pitchFamily="18" charset="0"/>
                              </a:rPr>
                            </m:ctrlPr>
                          </m:accPr>
                          <m:e>
                            <m:r>
                              <a:rPr lang="en-US" sz="2800" b="0" i="1" smtClean="0">
                                <a:latin typeface="Cambria Math" panose="02040503050406030204" pitchFamily="18" charset="0"/>
                              </a:rPr>
                              <m:t>𝐹</m:t>
                            </m:r>
                          </m:e>
                        </m:acc>
                      </m:e>
                    </m:nary>
                    <m:r>
                      <a:rPr lang="en-US" sz="2800" b="0" i="1" smtClean="0">
                        <a:latin typeface="Cambria Math" panose="02040503050406030204" pitchFamily="18" charset="0"/>
                      </a:rPr>
                      <m:t>=0</m:t>
                    </m:r>
                  </m:oMath>
                </a14:m>
                <a:r>
                  <a:rPr lang="en-US" sz="2800" dirty="0"/>
                  <a:t> !</a:t>
                </a:r>
                <a:r>
                  <a:rPr lang="en-US" dirty="0"/>
                  <a:t> </a:t>
                </a:r>
              </a:p>
              <a:p>
                <a:pPr lvl="1"/>
                <a:endParaRPr lang="en-US" dirty="0"/>
              </a:p>
              <a:p>
                <a:r>
                  <a:rPr lang="el-GR" b="1" dirty="0"/>
                  <a:t>Παράδειγμα</a:t>
                </a:r>
              </a:p>
              <a:p>
                <a:pPr lvl="1"/>
                <a:r>
                  <a:rPr lang="el-GR" dirty="0"/>
                  <a:t>Ο πολυέλαιος κρέμεται σταθερά από</a:t>
                </a:r>
                <a:br>
                  <a:rPr lang="el-GR" dirty="0"/>
                </a:br>
                <a:r>
                  <a:rPr lang="el-GR" dirty="0"/>
                  <a:t>το ταβάνι. Ποιες δυνάμεις ασκούνται</a:t>
                </a:r>
                <a:br>
                  <a:rPr lang="el-GR" dirty="0"/>
                </a:br>
                <a:r>
                  <a:rPr lang="el-GR" dirty="0"/>
                  <a:t>επάνω του?</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5893" y="1371600"/>
                <a:ext cx="8024649" cy="5071010"/>
              </a:xfrm>
              <a:blipFill>
                <a:blip r:embed="rId3"/>
                <a:stretch>
                  <a:fillRect t="-962"/>
                </a:stretch>
              </a:blipFill>
            </p:spPr>
            <p:txBody>
              <a:bodyPr/>
              <a:lstStyle/>
              <a:p>
                <a:r>
                  <a:rPr lang="en-US">
                    <a:noFill/>
                  </a:rPr>
                  <a:t> </a:t>
                </a:r>
              </a:p>
            </p:txBody>
          </p:sp>
        </mc:Fallback>
      </mc:AlternateContent>
    </p:spTree>
    <p:extLst>
      <p:ext uri="{BB962C8B-B14F-4D97-AF65-F5344CB8AC3E}">
        <p14:creationId xmlns:p14="http://schemas.microsoft.com/office/powerpoint/2010/main" val="21413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03" y="3581400"/>
            <a:ext cx="3264900" cy="2867027"/>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3" cy="5076827"/>
              </a:xfrm>
            </p:spPr>
            <p:txBody>
              <a:bodyPr>
                <a:normAutofit/>
              </a:bodyPr>
              <a:lstStyle/>
              <a:p>
                <a:pPr marL="342900" lvl="2" indent="-274320"/>
                <a:r>
                  <a:rPr lang="el-GR" sz="2400" dirty="0"/>
                  <a:t>Β) Όταν τα σώματα επιταχύνουν υπό την επίδραση δύναμης </a:t>
                </a:r>
                <a14:m>
                  <m:oMath xmlns:m="http://schemas.openxmlformats.org/officeDocument/2006/math">
                    <m:r>
                      <a:rPr lang="el-GR" sz="2400" b="1">
                        <a:latin typeface="Cambria Math" panose="02040503050406030204" pitchFamily="18" charset="0"/>
                      </a:rPr>
                      <m:t>(</m:t>
                    </m:r>
                    <m:acc>
                      <m:accPr>
                        <m:chr m:val="⃗"/>
                        <m:ctrlPr>
                          <a:rPr lang="el-GR" sz="2400" b="1" i="1">
                            <a:latin typeface="Cambria Math" panose="02040503050406030204" pitchFamily="18" charset="0"/>
                          </a:rPr>
                        </m:ctrlPr>
                      </m:accPr>
                      <m:e>
                        <m:r>
                          <a:rPr lang="en-US" sz="2400" b="1" i="1">
                            <a:latin typeface="Cambria Math" panose="02040503050406030204" pitchFamily="18" charset="0"/>
                          </a:rPr>
                          <m:t>𝒂</m:t>
                        </m:r>
                      </m:e>
                    </m:acc>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rPr>
                      <m:t>𝟎</m:t>
                    </m:r>
                    <m:r>
                      <a:rPr lang="en-US" sz="2400" b="1" i="1">
                        <a:latin typeface="Cambria Math" panose="02040503050406030204" pitchFamily="18" charset="0"/>
                      </a:rPr>
                      <m:t>)</m:t>
                    </m:r>
                  </m:oMath>
                </a14:m>
                <a:endParaRPr lang="el-GR" sz="2400" dirty="0"/>
              </a:p>
              <a:p>
                <a:pPr marL="278892" lvl="3"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sz="2400" i="1">
                              <a:latin typeface="Cambria Math" panose="02040503050406030204" pitchFamily="18" charset="0"/>
                            </a:rPr>
                          </m:ctrlPr>
                        </m:naryPr>
                        <m:sub/>
                        <m:sup/>
                        <m:e>
                          <m:acc>
                            <m:accPr>
                              <m:chr m:val="⃗"/>
                              <m:ctrlPr>
                                <a:rPr lang="el-GR" sz="2400" i="1">
                                  <a:latin typeface="Cambria Math" panose="02040503050406030204" pitchFamily="18" charset="0"/>
                                </a:rPr>
                              </m:ctrlPr>
                            </m:accPr>
                            <m:e>
                              <m:r>
                                <a:rPr lang="en-US" sz="2400" i="1">
                                  <a:latin typeface="Cambria Math" panose="02040503050406030204" pitchFamily="18" charset="0"/>
                                </a:rPr>
                                <m:t>𝐹</m:t>
                              </m:r>
                            </m:e>
                          </m:acc>
                        </m:e>
                      </m:nary>
                      <m:r>
                        <a:rPr lang="el-GR" sz="2400" i="1">
                          <a:latin typeface="Cambria Math" panose="02040503050406030204" pitchFamily="18" charset="0"/>
                        </a:rPr>
                        <m:t>=</m:t>
                      </m:r>
                      <m:r>
                        <a:rPr lang="en-US" sz="2400" i="1">
                          <a:latin typeface="Cambria Math" panose="02040503050406030204" pitchFamily="18" charset="0"/>
                        </a:rPr>
                        <m:t>𝑚</m:t>
                      </m:r>
                      <m:acc>
                        <m:accPr>
                          <m:chr m:val="⃗"/>
                          <m:ctrlPr>
                            <a:rPr lang="el-GR" sz="2400" i="1">
                              <a:latin typeface="Cambria Math" panose="02040503050406030204" pitchFamily="18" charset="0"/>
                            </a:rPr>
                          </m:ctrlPr>
                        </m:accPr>
                        <m:e>
                          <m:r>
                            <a:rPr lang="en-US" sz="2400" i="1">
                              <a:latin typeface="Cambria Math" panose="02040503050406030204" pitchFamily="18" charset="0"/>
                            </a:rPr>
                            <m:t>𝑎</m:t>
                          </m:r>
                        </m:e>
                      </m:acc>
                    </m:oMath>
                  </m:oMathPara>
                </a14:m>
                <a:endParaRPr lang="el-GR" sz="2400" dirty="0"/>
              </a:p>
              <a:p>
                <a:pPr marL="411480" lvl="2" indent="-342900"/>
                <a:endParaRPr lang="el-GR" sz="1100" dirty="0"/>
              </a:p>
              <a:p>
                <a:pPr marL="411480" lvl="2" indent="-342900"/>
                <a:r>
                  <a:rPr lang="el-GR" sz="2400" b="1" dirty="0"/>
                  <a:t>Παράδειγμα</a:t>
                </a:r>
              </a:p>
              <a:p>
                <a:pPr marL="621792" lvl="3" indent="-342900"/>
                <a:r>
                  <a:rPr lang="el-GR" sz="2200" dirty="0"/>
                  <a:t>Βρείτε την επιτάχυνση στην οποία</a:t>
                </a:r>
                <a:br>
                  <a:rPr lang="el-GR" sz="2200" dirty="0"/>
                </a:br>
                <a:r>
                  <a:rPr lang="el-GR" sz="2200" dirty="0"/>
                  <a:t>υπόκειται το κιβώτιο</a:t>
                </a:r>
              </a:p>
              <a:p>
                <a:pPr marL="621792" lvl="3" indent="-342900"/>
                <a:r>
                  <a:rPr lang="el-GR" sz="2200" dirty="0"/>
                  <a:t>Βρείτε τη δύναμη που ασκεί</a:t>
                </a:r>
                <a:br>
                  <a:rPr lang="el-GR" sz="2200" dirty="0"/>
                </a:br>
                <a:r>
                  <a:rPr lang="el-GR" sz="2200" dirty="0"/>
                  <a:t>το δάπεδο επάνω στο κιβώτιο</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3" cy="5076827"/>
              </a:xfrm>
              <a:blipFill>
                <a:blip r:embed="rId3"/>
                <a:stretch>
                  <a:fillRect t="-960"/>
                </a:stretch>
              </a:blipFill>
            </p:spPr>
            <p:txBody>
              <a:bodyPr/>
              <a:lstStyle/>
              <a:p>
                <a:r>
                  <a:rPr lang="en-US">
                    <a:noFill/>
                  </a:rPr>
                  <a:t> </a:t>
                </a:r>
              </a:p>
            </p:txBody>
          </p:sp>
        </mc:Fallback>
      </mc:AlternateContent>
    </p:spTree>
    <p:extLst>
      <p:ext uri="{BB962C8B-B14F-4D97-AF65-F5344CB8AC3E}">
        <p14:creationId xmlns:p14="http://schemas.microsoft.com/office/powerpoint/2010/main" val="3352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796050" cy="3933450"/>
              </a:xfrm>
            </p:spPr>
            <p:txBody>
              <a:bodyPr/>
              <a:lstStyle/>
              <a:p>
                <a:r>
                  <a:rPr lang="el-GR" b="1" dirty="0"/>
                  <a:t>Στιγμιαία Ταχύτητα</a:t>
                </a: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→0</m:t>
                              </m:r>
                            </m:lim>
                          </m:limLow>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fName>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m:rPr>
                                      <m:sty m:val="p"/>
                                    </m:rPr>
                                    <a:rPr lang="en-US" b="0" i="0" smtClean="0">
                                      <a:latin typeface="Cambria Math" panose="02040503050406030204" pitchFamily="18" charset="0"/>
                                      <a:ea typeface="Cambria Math" panose="02040503050406030204" pitchFamily="18" charset="0"/>
                                    </a:rPr>
                                    <m:t>Δt</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e>
                          </m:func>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𝑑𝑡</m:t>
                          </m:r>
                        </m:den>
                      </m:f>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l-GR" dirty="0"/>
              </a:p>
              <a:p>
                <a:r>
                  <a:rPr lang="el-GR" dirty="0"/>
                  <a:t>Παράδειγμα:</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796050" cy="3933450"/>
              </a:xfrm>
              <a:blipFill>
                <a:blip r:embed="rId2"/>
                <a:stretch>
                  <a:fillRect t="-1240"/>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srcRect l="2404" t="2847" r="49796"/>
          <a:stretch/>
        </p:blipFill>
        <p:spPr>
          <a:xfrm>
            <a:off x="2999612" y="2470398"/>
            <a:ext cx="5680585" cy="3810000"/>
          </a:xfrm>
          <a:prstGeom prst="rect">
            <a:avLst/>
          </a:prstGeom>
        </p:spPr>
      </p:pic>
      <p:cxnSp>
        <p:nvCxnSpPr>
          <p:cNvPr id="6" name="Straight Arrow Connector 5"/>
          <p:cNvCxnSpPr>
            <a:cxnSpLocks/>
            <a:stCxn id="8" idx="0"/>
          </p:cNvCxnSpPr>
          <p:nvPr/>
        </p:nvCxnSpPr>
        <p:spPr>
          <a:xfrm flipH="1" flipV="1">
            <a:off x="5990222" y="4572000"/>
            <a:ext cx="2185" cy="155503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31413" y="6075908"/>
            <a:ext cx="4321987" cy="408980"/>
          </a:xfrm>
          <a:prstGeom prst="horizontalScrol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400" b="1" dirty="0">
                <a:solidFill>
                  <a:srgbClr val="FF0000"/>
                </a:solidFill>
              </a:rPr>
              <a:t>Κλίση ευθείας Α</a:t>
            </a:r>
            <a:r>
              <a:rPr lang="en-US" sz="1400" b="1" dirty="0">
                <a:solidFill>
                  <a:srgbClr val="FF0000"/>
                </a:solidFill>
              </a:rPr>
              <a:t>F (</a:t>
            </a:r>
            <a:r>
              <a:rPr lang="el-GR" sz="1400" b="1" dirty="0">
                <a:solidFill>
                  <a:srgbClr val="FF0000"/>
                </a:solidFill>
              </a:rPr>
              <a:t>ή </a:t>
            </a:r>
            <a:r>
              <a:rPr lang="en-US" sz="1400" b="1" dirty="0">
                <a:solidFill>
                  <a:srgbClr val="FF0000"/>
                </a:solidFill>
              </a:rPr>
              <a:t>AB)</a:t>
            </a:r>
            <a:r>
              <a:rPr lang="el-GR" sz="1400" b="1" dirty="0">
                <a:solidFill>
                  <a:srgbClr val="FF0000"/>
                </a:solidFill>
              </a:rPr>
              <a:t> = μέση ταχύτητα</a:t>
            </a:r>
          </a:p>
        </p:txBody>
      </p:sp>
      <p:cxnSp>
        <p:nvCxnSpPr>
          <p:cNvPr id="9" name="Straight Arrow Connector 8"/>
          <p:cNvCxnSpPr>
            <a:cxnSpLocks/>
            <a:stCxn id="8" idx="0"/>
          </p:cNvCxnSpPr>
          <p:nvPr/>
        </p:nvCxnSpPr>
        <p:spPr>
          <a:xfrm flipH="1" flipV="1">
            <a:off x="4038600" y="3276600"/>
            <a:ext cx="1953807" cy="285043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57664" y="2734416"/>
            <a:ext cx="1722031" cy="108436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Tree>
    <p:extLst>
      <p:ext uri="{BB962C8B-B14F-4D97-AF65-F5344CB8AC3E}">
        <p14:creationId xmlns:p14="http://schemas.microsoft.com/office/powerpoint/2010/main" val="24741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81432"/>
            <a:ext cx="7490908" cy="4077148"/>
          </a:xfrm>
        </p:spPr>
        <p:txBody>
          <a:bodyPr>
            <a:normAutofit/>
          </a:bodyPr>
          <a:lstStyle/>
          <a:p>
            <a:pPr marL="411480" lvl="2" indent="-342900"/>
            <a:r>
              <a:rPr lang="el-GR" sz="2400" b="1" dirty="0"/>
              <a:t>Παράδειγμα</a:t>
            </a:r>
          </a:p>
          <a:p>
            <a:pPr marL="621792" lvl="3" indent="-342900"/>
            <a:r>
              <a:rPr lang="en-US" sz="2000" dirty="0"/>
              <a:t>A. </a:t>
            </a:r>
            <a:r>
              <a:rPr lang="el-GR" sz="2000" dirty="0"/>
              <a:t>Βρείτε την επιτάχυνση στην οποία υπό- </a:t>
            </a:r>
            <a:br>
              <a:rPr lang="el-GR" sz="2000" dirty="0"/>
            </a:br>
            <a:r>
              <a:rPr lang="el-GR" sz="2000" dirty="0"/>
              <a:t>κειται το κιβώτιο</a:t>
            </a:r>
          </a:p>
          <a:p>
            <a:pPr marL="621792" lvl="3" indent="-342900"/>
            <a:r>
              <a:rPr lang="en-US" sz="2000" dirty="0"/>
              <a:t>B. </a:t>
            </a:r>
            <a:r>
              <a:rPr lang="el-GR" sz="2000" dirty="0"/>
              <a:t>Βρείτε τη δύναμη που ασκεί το δάπε-</a:t>
            </a:r>
            <a:br>
              <a:rPr lang="el-GR" sz="2000" dirty="0"/>
            </a:br>
            <a:r>
              <a:rPr lang="el-GR" sz="2000" dirty="0"/>
              <a:t>δο επάνω στο κιβώτιο</a:t>
            </a:r>
          </a:p>
        </p:txBody>
      </p:sp>
      <p:pic>
        <p:nvPicPr>
          <p:cNvPr id="4" name="Εικόνα 3"/>
          <p:cNvPicPr>
            <a:picLocks noChangeAspect="1"/>
          </p:cNvPicPr>
          <p:nvPr/>
        </p:nvPicPr>
        <p:blipFill rotWithShape="1">
          <a:blip r:embed="rId3">
            <a:extLst>
              <a:ext uri="{28A0092B-C50C-407E-A947-70E740481C1C}">
                <a14:useLocalDpi xmlns:a14="http://schemas.microsoft.com/office/drawing/2010/main" val="0"/>
              </a:ext>
            </a:extLst>
          </a:blip>
          <a:srcRect b="9086"/>
          <a:stretch/>
        </p:blipFill>
        <p:spPr>
          <a:xfrm>
            <a:off x="6096000" y="1730599"/>
            <a:ext cx="2539541" cy="4289202"/>
          </a:xfrm>
          <a:prstGeom prst="rect">
            <a:avLst/>
          </a:prstGeom>
        </p:spPr>
      </p:pic>
      <p:grpSp>
        <p:nvGrpSpPr>
          <p:cNvPr id="9" name="Group 8"/>
          <p:cNvGrpSpPr/>
          <p:nvPr/>
        </p:nvGrpSpPr>
        <p:grpSpPr>
          <a:xfrm>
            <a:off x="6096001" y="619603"/>
            <a:ext cx="2440310" cy="3255596"/>
            <a:chOff x="6096001" y="619603"/>
            <a:chExt cx="2440310" cy="3255596"/>
          </a:xfrm>
        </p:grpSpPr>
        <p:sp>
          <p:nvSpPr>
            <p:cNvPr id="5" name="Horizontal Scroll 4"/>
            <p:cNvSpPr/>
            <p:nvPr/>
          </p:nvSpPr>
          <p:spPr>
            <a:xfrm>
              <a:off x="6174111" y="619603"/>
              <a:ext cx="2362200" cy="762000"/>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Διάγραμμα ελεύθερου σώματος</a:t>
              </a:r>
            </a:p>
          </p:txBody>
        </p:sp>
        <p:cxnSp>
          <p:nvCxnSpPr>
            <p:cNvPr id="7" name="Elbow Connector 6"/>
            <p:cNvCxnSpPr>
              <a:stCxn id="5" idx="1"/>
              <a:endCxn id="4" idx="1"/>
            </p:cNvCxnSpPr>
            <p:nvPr/>
          </p:nvCxnSpPr>
          <p:spPr>
            <a:xfrm rot="10800000" flipV="1">
              <a:off x="6096001" y="1000602"/>
              <a:ext cx="78111" cy="2874597"/>
            </a:xfrm>
            <a:prstGeom prst="bentConnector3">
              <a:avLst>
                <a:gd name="adj1" fmla="val 39266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flipH="1" flipV="1">
            <a:off x="7543800" y="5018621"/>
            <a:ext cx="304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39000" y="5704421"/>
            <a:ext cx="151227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Έστω Τ η δυναμη </a:t>
            </a:r>
            <a:b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από το νήμα στο </a:t>
            </a:r>
            <a:b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κιβώτιο</a:t>
            </a:r>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18400" y="3124200"/>
              <a:ext cx="6800400" cy="3355560"/>
            </p14:xfrm>
          </p:contentPart>
        </mc:Choice>
        <mc:Fallback xmlns="">
          <p:pic>
            <p:nvPicPr>
              <p:cNvPr id="6" name="Ink 5"/>
              <p:cNvPicPr/>
              <p:nvPr/>
            </p:nvPicPr>
            <p:blipFill>
              <a:blip r:embed="rId5"/>
              <a:stretch>
                <a:fillRect/>
              </a:stretch>
            </p:blipFill>
            <p:spPr>
              <a:xfrm>
                <a:off x="513720" y="3115920"/>
                <a:ext cx="6813720" cy="3371400"/>
              </a:xfrm>
              <a:prstGeom prst="rect">
                <a:avLst/>
              </a:prstGeom>
            </p:spPr>
          </p:pic>
        </mc:Fallback>
      </mc:AlternateContent>
    </p:spTree>
    <p:extLst>
      <p:ext uri="{BB962C8B-B14F-4D97-AF65-F5344CB8AC3E}">
        <p14:creationId xmlns:p14="http://schemas.microsoft.com/office/powerpoint/2010/main" val="31225453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44446" y="1371600"/>
                <a:ext cx="7866153" cy="5105400"/>
              </a:xfrm>
            </p:spPr>
            <p:txBody>
              <a:bodyPr>
                <a:normAutofit/>
              </a:bodyPr>
              <a:lstStyle/>
              <a:p>
                <a:pPr marL="411480" lvl="2" indent="-342900"/>
                <a:r>
                  <a:rPr lang="el-GR" sz="2200" b="1" dirty="0"/>
                  <a:t>Δυο σημεία</a:t>
                </a:r>
                <a:r>
                  <a:rPr lang="el-GR" sz="2200" dirty="0"/>
                  <a:t> που πρέπει να προσέξετε</a:t>
                </a:r>
                <a:endParaRPr lang="el-GR" dirty="0"/>
              </a:p>
              <a:p>
                <a:pPr marL="411480" lvl="2" indent="-342900"/>
                <a:endParaRPr lang="en-US" sz="2200" dirty="0"/>
              </a:p>
              <a:p>
                <a:pPr marL="411480" lvl="2" indent="-342900"/>
                <a:r>
                  <a:rPr lang="el-GR" sz="2200" b="1" dirty="0"/>
                  <a:t>1) Είναι δυνατόν να έχετε διαφορετικά μοντέλα ανάλυσης σε διαφορετικές κατευθύνσεις (άξονες)</a:t>
                </a:r>
              </a:p>
              <a:p>
                <a:pPr marL="621792" lvl="3" indent="-342900"/>
                <a:r>
                  <a:rPr lang="el-GR" sz="2000" dirty="0"/>
                  <a:t>Προηγούμενο παράδειγμα</a:t>
                </a:r>
              </a:p>
              <a:p>
                <a:pPr marL="822960" lvl="4" indent="-342900"/>
                <a:r>
                  <a:rPr lang="el-GR" sz="1800" dirty="0"/>
                  <a:t>Ισορροπία στον άξονα </a:t>
                </a:r>
                <a14:m>
                  <m:oMath xmlns:m="http://schemas.openxmlformats.org/officeDocument/2006/math">
                    <m:r>
                      <a:rPr lang="en-US" sz="1800" i="1" dirty="0" smtClean="0">
                        <a:latin typeface="Cambria Math" panose="02040503050406030204" pitchFamily="18" charset="0"/>
                      </a:rPr>
                      <m:t>𝑦</m:t>
                    </m:r>
                  </m:oMath>
                </a14:m>
                <a:r>
                  <a:rPr lang="el-GR" sz="1800" dirty="0"/>
                  <a:t> </a:t>
                </a:r>
              </a:p>
              <a:p>
                <a:pPr marL="822960" lvl="4" indent="-342900"/>
                <a:r>
                  <a:rPr lang="el-GR" sz="1800" dirty="0"/>
                  <a:t>Επιτάχυνση στον άξονα </a:t>
                </a:r>
                <a14:m>
                  <m:oMath xmlns:m="http://schemas.openxmlformats.org/officeDocument/2006/math">
                    <m:r>
                      <a:rPr lang="en-US" sz="1800" i="1" dirty="0" smtClean="0">
                        <a:latin typeface="Cambria Math" panose="02040503050406030204" pitchFamily="18" charset="0"/>
                      </a:rPr>
                      <m:t>𝑥</m:t>
                    </m:r>
                  </m:oMath>
                </a14:m>
                <a:endParaRPr lang="el-GR" sz="1800" dirty="0"/>
              </a:p>
              <a:p>
                <a:pPr marL="411480" lvl="2" indent="-342900"/>
                <a:endParaRPr lang="en-US" sz="2200" dirty="0"/>
              </a:p>
              <a:p>
                <a:pPr marL="411480" lvl="2" indent="-342900"/>
                <a:r>
                  <a:rPr lang="el-GR" sz="2200" b="1" dirty="0"/>
                  <a:t>2) Είναι δυνατόν να έχετε πολλαπλά μοντέλα ανάλυσης στην ίδια κατεύθυνση (άξονα)</a:t>
                </a:r>
              </a:p>
              <a:p>
                <a:pPr marL="621792" lvl="3" indent="-342900"/>
                <a:r>
                  <a:rPr lang="el-GR" sz="2000" dirty="0"/>
                  <a:t>Προηγούμενο παράδειγμα</a:t>
                </a:r>
              </a:p>
              <a:p>
                <a:pPr marL="822960" lvl="4" indent="-342900"/>
                <a:r>
                  <a:rPr lang="el-GR" sz="1800" dirty="0"/>
                  <a:t>Σώμα υπό επίδραση μη μηδενικής συνισταμένης δύναμης στον άξονα </a:t>
                </a:r>
                <a14:m>
                  <m:oMath xmlns:m="http://schemas.openxmlformats.org/officeDocument/2006/math">
                    <m:r>
                      <a:rPr lang="en-US" sz="1800" i="1" dirty="0" smtClean="0">
                        <a:latin typeface="Cambria Math" panose="02040503050406030204" pitchFamily="18" charset="0"/>
                      </a:rPr>
                      <m:t>𝑥</m:t>
                    </m:r>
                  </m:oMath>
                </a14:m>
                <a:endParaRPr lang="en-US" sz="1800" dirty="0"/>
              </a:p>
              <a:p>
                <a:pPr marL="822960" lvl="4" indent="-342900"/>
                <a:r>
                  <a:rPr lang="el-GR" sz="1800" dirty="0"/>
                  <a:t>Σώμα υπό επίδραση σταθερής επιτάχυνσης στον άξονα </a:t>
                </a:r>
                <a14:m>
                  <m:oMath xmlns:m="http://schemas.openxmlformats.org/officeDocument/2006/math">
                    <m:r>
                      <a:rPr lang="en-US" sz="1800" i="1" dirty="0" smtClean="0">
                        <a:latin typeface="Cambria Math" panose="02040503050406030204" pitchFamily="18" charset="0"/>
                      </a:rPr>
                      <m:t>𝑥</m:t>
                    </m:r>
                  </m:oMath>
                </a14:m>
                <a:endParaRPr lang="el-GR"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44446" y="1371600"/>
                <a:ext cx="7866153" cy="5105400"/>
              </a:xfrm>
              <a:blipFill>
                <a:blip r:embed="rId3"/>
                <a:stretch>
                  <a:fillRect t="-835" r="-388"/>
                </a:stretch>
              </a:blipFill>
            </p:spPr>
            <p:txBody>
              <a:bodyPr/>
              <a:lstStyle/>
              <a:p>
                <a:r>
                  <a:rPr lang="en-US">
                    <a:noFill/>
                  </a:rPr>
                  <a:t> </a:t>
                </a:r>
              </a:p>
            </p:txBody>
          </p:sp>
        </mc:Fallback>
      </mc:AlternateContent>
    </p:spTree>
    <p:extLst>
      <p:ext uri="{BB962C8B-B14F-4D97-AF65-F5344CB8AC3E}">
        <p14:creationId xmlns:p14="http://schemas.microsoft.com/office/powerpoint/2010/main" val="17661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617978"/>
            <a:ext cx="4791469" cy="2895598"/>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4077148"/>
              </a:xfrm>
            </p:spPr>
            <p:txBody>
              <a:bodyPr>
                <a:normAutofit/>
              </a:bodyPr>
              <a:lstStyle/>
              <a:p>
                <a:pPr marL="411480" lvl="2" indent="-342900"/>
                <a:r>
                  <a:rPr lang="el-GR" sz="2400" b="1" u="sng" dirty="0"/>
                  <a:t>Παράδειγμα</a:t>
                </a:r>
              </a:p>
              <a:p>
                <a:pPr marL="68580" lvl="2" indent="0">
                  <a:buNone/>
                </a:pPr>
                <a:r>
                  <a:rPr lang="el-GR" dirty="0"/>
                  <a:t>Ένα φανάρι με βάρος 122 Ν κρέμεται από ένα καλώδιο, που κρέμεται από άλλα δυο καλώδια, όπως στο Σχήμα, μέσω ζεύξης.</a:t>
                </a:r>
                <a:br>
                  <a:rPr lang="en-US" dirty="0"/>
                </a:br>
                <a:r>
                  <a:rPr lang="el-GR" dirty="0"/>
                  <a:t>Οι γωνίες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1</m:t>
                        </m:r>
                      </m:sub>
                    </m:sSub>
                    <m:r>
                      <a:rPr lang="el-GR"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2</m:t>
                        </m:r>
                      </m:sub>
                    </m:sSub>
                  </m:oMath>
                </a14:m>
                <a:r>
                  <a:rPr lang="el-GR" dirty="0"/>
                  <a:t> είναι ίσες</a:t>
                </a:r>
                <a:r>
                  <a:rPr lang="en-US" dirty="0"/>
                  <a:t> </a:t>
                </a:r>
                <a:r>
                  <a:rPr lang="el-GR" dirty="0"/>
                  <a:t>με 37 και 53 μοίρες, αντίστοιχα. Τα άνω καλώδια</a:t>
                </a:r>
                <a:r>
                  <a:rPr lang="en-US" dirty="0"/>
                  <a:t> </a:t>
                </a:r>
                <a:r>
                  <a:rPr lang="el-GR" dirty="0"/>
                  <a:t>σπάνε αν δεχθούν </a:t>
                </a:r>
                <a:r>
                  <a:rPr lang="en-US" dirty="0"/>
                  <a:t>(</a:t>
                </a:r>
                <a:r>
                  <a:rPr lang="el-GR" dirty="0"/>
                  <a:t>το καθένα) δύναμη μεγαλύτερη από 100 Ν. Μπορεί να συμβεί αυτό;</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4077148"/>
              </a:xfrm>
              <a:blipFill>
                <a:blip r:embed="rId4"/>
                <a:stretch>
                  <a:fillRect t="-1196" r="-1383"/>
                </a:stretch>
              </a:blipFill>
            </p:spPr>
            <p:txBody>
              <a:bodyPr/>
              <a:lstStyle/>
              <a:p>
                <a:r>
                  <a:rPr lang="en-US">
                    <a:noFill/>
                  </a:rPr>
                  <a:t> </a:t>
                </a:r>
              </a:p>
            </p:txBody>
          </p:sp>
        </mc:Fallback>
      </mc:AlternateContent>
    </p:spTree>
    <p:extLst>
      <p:ext uri="{BB962C8B-B14F-4D97-AF65-F5344CB8AC3E}">
        <p14:creationId xmlns:p14="http://schemas.microsoft.com/office/powerpoint/2010/main" val="17404135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4077148"/>
              </a:xfrm>
            </p:spPr>
            <p:txBody>
              <a:bodyPr>
                <a:normAutofit/>
              </a:bodyPr>
              <a:lstStyle/>
              <a:p>
                <a:pPr marL="411480" lvl="2" indent="-342900"/>
                <a:r>
                  <a:rPr lang="el-GR" b="1" dirty="0"/>
                  <a:t>Παράδειγμα – Λύση:</a:t>
                </a:r>
                <a:br>
                  <a:rPr lang="el-GR" dirty="0"/>
                </a:br>
                <a:r>
                  <a:rPr lang="el-GR" dirty="0"/>
                  <a:t>Δίνονται: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37</m:t>
                            </m:r>
                          </m:e>
                        </m:d>
                      </m:e>
                    </m:func>
                    <m:r>
                      <a:rPr lang="en-US" b="0" i="1" smtClean="0">
                        <a:latin typeface="Cambria Math" panose="02040503050406030204" pitchFamily="18" charset="0"/>
                      </a:rPr>
                      <m:t>=0.8,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37</m:t>
                            </m:r>
                          </m:e>
                        </m:d>
                      </m:e>
                    </m:func>
                    <m:r>
                      <a:rPr lang="en-US" b="0" i="1" smtClean="0">
                        <a:latin typeface="Cambria Math" panose="02040503050406030204" pitchFamily="18" charset="0"/>
                      </a:rPr>
                      <m:t>=0.6</m:t>
                    </m:r>
                  </m:oMath>
                </a14:m>
                <a:br>
                  <a:rPr lang="en-US" b="0" dirty="0"/>
                </a:b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53</m:t>
                            </m:r>
                          </m:e>
                        </m:d>
                      </m:e>
                    </m:func>
                    <m:r>
                      <a:rPr lang="en-US" b="0" i="1" smtClean="0">
                        <a:latin typeface="Cambria Math" panose="02040503050406030204" pitchFamily="18" charset="0"/>
                      </a:rPr>
                      <m:t>=0.6,</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53</m:t>
                            </m:r>
                          </m:e>
                        </m:d>
                      </m:e>
                    </m:func>
                    <m:r>
                      <a:rPr lang="en-US" b="0" i="1" smtClean="0">
                        <a:latin typeface="Cambria Math" panose="02040503050406030204" pitchFamily="18" charset="0"/>
                      </a:rPr>
                      <m:t>=0.8            </m:t>
                    </m:r>
                  </m:oMath>
                </a14:m>
                <a:br>
                  <a:rPr lang="en-US" dirty="0"/>
                </a:br>
                <a:endParaRPr lang="el-GR" dirty="0"/>
              </a:p>
              <a:p>
                <a:pPr marL="411480" lvl="2" indent="-342900"/>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4077148"/>
              </a:xfrm>
              <a:blipFill rotWithShape="0">
                <a:blip r:embed="rId3"/>
                <a:stretch>
                  <a:fillRect t="-747"/>
                </a:stretch>
              </a:blipFill>
            </p:spPr>
            <p:txBody>
              <a:bodyPr/>
              <a:lstStyle/>
              <a:p>
                <a:r>
                  <a:rPr lang="el-GR">
                    <a:noFill/>
                  </a:rPr>
                  <a:t> </a:t>
                </a:r>
              </a:p>
            </p:txBody>
          </p:sp>
        </mc:Fallback>
      </mc:AlternateContent>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8947" b="15051"/>
          <a:stretch/>
        </p:blipFill>
        <p:spPr>
          <a:xfrm>
            <a:off x="6629400" y="710292"/>
            <a:ext cx="2057400" cy="2718708"/>
          </a:xfrm>
          <a:prstGeom prst="rect">
            <a:avLst/>
          </a:prstGeom>
        </p:spPr>
      </p:pic>
      <p:grpSp>
        <p:nvGrpSpPr>
          <p:cNvPr id="8" name="Group 7"/>
          <p:cNvGrpSpPr/>
          <p:nvPr/>
        </p:nvGrpSpPr>
        <p:grpSpPr>
          <a:xfrm>
            <a:off x="5818888" y="1145871"/>
            <a:ext cx="768179" cy="1651908"/>
            <a:chOff x="5818888" y="1145871"/>
            <a:chExt cx="768179" cy="1651908"/>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73684" b="72194"/>
            <a:stretch/>
          </p:blipFill>
          <p:spPr>
            <a:xfrm>
              <a:off x="5825067" y="1145871"/>
              <a:ext cx="762000" cy="88990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1139" r="76316" b="15051"/>
            <a:stretch/>
          </p:blipFill>
          <p:spPr>
            <a:xfrm>
              <a:off x="5818888" y="2035779"/>
              <a:ext cx="685800" cy="762000"/>
            </a:xfrm>
            <a:prstGeom prst="rect">
              <a:avLst/>
            </a:prstGeom>
          </p:spPr>
        </p:pic>
        <p:sp>
          <p:nvSpPr>
            <p:cNvPr id="4" name="Oval 3"/>
            <p:cNvSpPr/>
            <p:nvPr/>
          </p:nvSpPr>
          <p:spPr>
            <a:xfrm>
              <a:off x="6038851" y="1986868"/>
              <a:ext cx="116682" cy="9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560880" y="795240"/>
              <a:ext cx="8287560" cy="5729040"/>
            </p14:xfrm>
          </p:contentPart>
        </mc:Choice>
        <mc:Fallback xmlns="">
          <p:pic>
            <p:nvPicPr>
              <p:cNvPr id="9" name="Ink 8"/>
              <p:cNvPicPr/>
              <p:nvPr/>
            </p:nvPicPr>
            <p:blipFill>
              <a:blip r:embed="rId6"/>
              <a:stretch>
                <a:fillRect/>
              </a:stretch>
            </p:blipFill>
            <p:spPr>
              <a:xfrm>
                <a:off x="552240" y="786960"/>
                <a:ext cx="8300880" cy="5747400"/>
              </a:xfrm>
              <a:prstGeom prst="rect">
                <a:avLst/>
              </a:prstGeom>
            </p:spPr>
          </p:pic>
        </mc:Fallback>
      </mc:AlternateContent>
    </p:spTree>
    <p:extLst>
      <p:ext uri="{BB962C8B-B14F-4D97-AF65-F5344CB8AC3E}">
        <p14:creationId xmlns:p14="http://schemas.microsoft.com/office/powerpoint/2010/main" val="24088027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4558840"/>
              </a:xfrm>
            </p:spPr>
            <p:txBody>
              <a:bodyPr>
                <a:normAutofit/>
              </a:bodyPr>
              <a:lstStyle/>
              <a:p>
                <a:pPr marL="411480" lvl="2" indent="-342900"/>
                <a:r>
                  <a:rPr lang="el-GR" b="1" dirty="0"/>
                  <a:t>Παράδειγμα – Λύση:</a:t>
                </a:r>
                <a:br>
                  <a:rPr lang="el-GR" dirty="0"/>
                </a:br>
                <a:r>
                  <a:rPr lang="el-GR" dirty="0"/>
                  <a:t>Δίνονται: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37</m:t>
                            </m:r>
                          </m:e>
                        </m:d>
                      </m:e>
                    </m:func>
                    <m:r>
                      <a:rPr lang="en-US" b="0" i="1" smtClean="0">
                        <a:latin typeface="Cambria Math" panose="02040503050406030204" pitchFamily="18" charset="0"/>
                      </a:rPr>
                      <m:t>=0.8,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37</m:t>
                            </m:r>
                          </m:e>
                        </m:d>
                      </m:e>
                    </m:func>
                    <m:r>
                      <a:rPr lang="en-US" b="0" i="1" smtClean="0">
                        <a:latin typeface="Cambria Math" panose="02040503050406030204" pitchFamily="18" charset="0"/>
                      </a:rPr>
                      <m:t>=0.6</m:t>
                    </m:r>
                  </m:oMath>
                </a14:m>
                <a:br>
                  <a:rPr lang="en-US" b="0" dirty="0"/>
                </a:b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53</m:t>
                            </m:r>
                          </m:e>
                        </m:d>
                      </m:e>
                    </m:func>
                    <m:r>
                      <a:rPr lang="en-US" b="0" i="1" smtClean="0">
                        <a:latin typeface="Cambria Math" panose="02040503050406030204" pitchFamily="18" charset="0"/>
                      </a:rPr>
                      <m:t>=0.6,</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53</m:t>
                            </m:r>
                          </m:e>
                        </m:d>
                      </m:e>
                    </m:func>
                    <m:r>
                      <a:rPr lang="en-US" b="0" i="1" smtClean="0">
                        <a:latin typeface="Cambria Math" panose="02040503050406030204" pitchFamily="18" charset="0"/>
                      </a:rPr>
                      <m:t>=0.8            </m:t>
                    </m:r>
                  </m:oMath>
                </a14:m>
                <a:br>
                  <a:rPr lang="en-US" dirty="0"/>
                </a:br>
                <a:endParaRPr lang="el-GR" dirty="0"/>
              </a:p>
              <a:p>
                <a:pPr marL="411480" lvl="2" indent="-342900"/>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4558840"/>
              </a:xfrm>
              <a:blipFill rotWithShape="0">
                <a:blip r:embed="rId3"/>
                <a:stretch>
                  <a:fillRect t="-668"/>
                </a:stretch>
              </a:blipFill>
            </p:spPr>
            <p:txBody>
              <a:bodyPr/>
              <a:lstStyle/>
              <a:p>
                <a:r>
                  <a:rPr lang="el-GR">
                    <a:noFill/>
                  </a:rPr>
                  <a:t> </a:t>
                </a:r>
              </a:p>
            </p:txBody>
          </p:sp>
        </mc:Fallback>
      </mc:AlternateContent>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947" b="15051"/>
          <a:stretch/>
        </p:blipFill>
        <p:spPr>
          <a:xfrm>
            <a:off x="6629400" y="710292"/>
            <a:ext cx="2057400" cy="2718708"/>
          </a:xfrm>
          <a:prstGeom prst="rect">
            <a:avLst/>
          </a:prstGeom>
        </p:spPr>
      </p:pic>
      <p:grpSp>
        <p:nvGrpSpPr>
          <p:cNvPr id="7" name="Group 6"/>
          <p:cNvGrpSpPr/>
          <p:nvPr/>
        </p:nvGrpSpPr>
        <p:grpSpPr>
          <a:xfrm>
            <a:off x="5818888" y="1145871"/>
            <a:ext cx="768179" cy="1651908"/>
            <a:chOff x="5818888" y="1145871"/>
            <a:chExt cx="768179" cy="1651908"/>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73684" b="72194"/>
            <a:stretch/>
          </p:blipFill>
          <p:spPr>
            <a:xfrm>
              <a:off x="5825067" y="1145871"/>
              <a:ext cx="762000" cy="88990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1139" r="76316" b="15051"/>
            <a:stretch/>
          </p:blipFill>
          <p:spPr>
            <a:xfrm>
              <a:off x="5818888" y="2035779"/>
              <a:ext cx="685800" cy="762000"/>
            </a:xfrm>
            <a:prstGeom prst="rect">
              <a:avLst/>
            </a:prstGeom>
          </p:spPr>
        </p:pic>
        <p:sp>
          <p:nvSpPr>
            <p:cNvPr id="10" name="Oval 9"/>
            <p:cNvSpPr/>
            <p:nvPr/>
          </p:nvSpPr>
          <p:spPr>
            <a:xfrm>
              <a:off x="6038851" y="1986868"/>
              <a:ext cx="116682" cy="9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76720" y="2457000"/>
              <a:ext cx="8105760" cy="3981240"/>
            </p14:xfrm>
          </p:contentPart>
        </mc:Choice>
        <mc:Fallback xmlns="">
          <p:pic>
            <p:nvPicPr>
              <p:cNvPr id="4" name="Ink 3"/>
              <p:cNvPicPr/>
              <p:nvPr/>
            </p:nvPicPr>
            <p:blipFill>
              <a:blip r:embed="rId6"/>
              <a:stretch>
                <a:fillRect/>
              </a:stretch>
            </p:blipFill>
            <p:spPr>
              <a:xfrm>
                <a:off x="567720" y="2450160"/>
                <a:ext cx="8127000" cy="3997080"/>
              </a:xfrm>
              <a:prstGeom prst="rect">
                <a:avLst/>
              </a:prstGeom>
            </p:spPr>
          </p:pic>
        </mc:Fallback>
      </mc:AlternateContent>
    </p:spTree>
    <p:extLst>
      <p:ext uri="{BB962C8B-B14F-4D97-AF65-F5344CB8AC3E}">
        <p14:creationId xmlns:p14="http://schemas.microsoft.com/office/powerpoint/2010/main" val="20628998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971800"/>
            <a:ext cx="6652614" cy="3505200"/>
          </a:xfrm>
          <a:prstGeom prst="rect">
            <a:avLst/>
          </a:prstGeom>
        </p:spPr>
      </p:pic>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1" y="1371600"/>
                <a:ext cx="8001000" cy="5105400"/>
              </a:xfrm>
            </p:spPr>
            <p:txBody>
              <a:bodyPr>
                <a:normAutofit/>
              </a:bodyPr>
              <a:lstStyle/>
              <a:p>
                <a:r>
                  <a:rPr lang="el-GR" b="1" u="sng" dirty="0"/>
                  <a:t>Παράδειγμα:</a:t>
                </a:r>
                <a:endParaRPr lang="el-GR" u="sng" dirty="0"/>
              </a:p>
              <a:p>
                <a:pPr marL="68580" indent="0">
                  <a:buNone/>
                </a:pPr>
                <a:r>
                  <a:rPr lang="el-GR" sz="1800" dirty="0"/>
                  <a:t>Αυτοκίνητο μάζας </a:t>
                </a:r>
                <a14:m>
                  <m:oMath xmlns:m="http://schemas.openxmlformats.org/officeDocument/2006/math">
                    <m:r>
                      <a:rPr lang="en-US" sz="1800" i="1" dirty="0" smtClean="0">
                        <a:latin typeface="Cambria Math" panose="02040503050406030204" pitchFamily="18" charset="0"/>
                      </a:rPr>
                      <m:t>𝑚</m:t>
                    </m:r>
                  </m:oMath>
                </a14:m>
                <a:r>
                  <a:rPr lang="el-GR" sz="1800" dirty="0"/>
                  <a:t> κινείται χωρίς τριβές προς τη βάση κεκλιμένου επιπέδου γωνίας </a:t>
                </a:r>
                <a14:m>
                  <m:oMath xmlns:m="http://schemas.openxmlformats.org/officeDocument/2006/math">
                    <m:r>
                      <a:rPr lang="el-GR" sz="1800" i="1" dirty="0" smtClean="0">
                        <a:latin typeface="Cambria Math" panose="02040503050406030204" pitchFamily="18" charset="0"/>
                      </a:rPr>
                      <m:t>𝜃</m:t>
                    </m:r>
                  </m:oMath>
                </a14:m>
                <a:r>
                  <a:rPr lang="el-GR" sz="1800" dirty="0"/>
                  <a:t>. </a:t>
                </a:r>
                <a:r>
                  <a:rPr lang="el-GR" sz="1800" b="1" dirty="0"/>
                  <a:t>Με ποια μοντέλα μπορείτε να περιγράψετε την κίνησή του?</a:t>
                </a:r>
                <a:br>
                  <a:rPr lang="el-GR" sz="1800" b="1" dirty="0"/>
                </a:br>
                <a:r>
                  <a:rPr lang="el-GR" sz="1800" dirty="0"/>
                  <a:t>Α) Βρείτε την επιτάχυνση του αυτοκινήτου.</a:t>
                </a:r>
                <a:br>
                  <a:rPr lang="el-GR" sz="1800" dirty="0"/>
                </a:br>
                <a:r>
                  <a:rPr lang="el-GR" sz="1800" dirty="0"/>
                  <a:t>Β) Αν το αυτοκίνητο αφεθεί από την κορυφή του κεκλιμένου, που απέχει απόσταση </a:t>
                </a:r>
                <a14:m>
                  <m:oMath xmlns:m="http://schemas.openxmlformats.org/officeDocument/2006/math">
                    <m:r>
                      <a:rPr lang="en-US" sz="1800" i="1" dirty="0" smtClean="0">
                        <a:latin typeface="Cambria Math" panose="02040503050406030204" pitchFamily="18" charset="0"/>
                      </a:rPr>
                      <m:t>𝑑</m:t>
                    </m:r>
                  </m:oMath>
                </a14:m>
                <a:r>
                  <a:rPr lang="en-US" sz="1800" dirty="0"/>
                  <a:t> </a:t>
                </a:r>
                <a:r>
                  <a:rPr lang="el-GR" sz="1800" dirty="0"/>
                  <a:t>από το τέρμα του κεκλιμένου, πόσο χρόνο χρειάζεται για να φτάσει στο τέρμα του κεκλιμένου, και ποια η ταχύτητά του όταν φτάνει εκεί;</a:t>
                </a:r>
                <a:endParaRPr lang="el-GR" sz="2000"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1" y="1371600"/>
                <a:ext cx="8001000" cy="5105400"/>
              </a:xfrm>
              <a:blipFill>
                <a:blip r:embed="rId3"/>
                <a:stretch>
                  <a:fillRect t="-95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919400" y="1202400"/>
              <a:ext cx="2943720" cy="4429440"/>
            </p14:xfrm>
          </p:contentPart>
        </mc:Choice>
        <mc:Fallback xmlns="">
          <p:pic>
            <p:nvPicPr>
              <p:cNvPr id="5" name="Ink 4"/>
              <p:cNvPicPr/>
              <p:nvPr/>
            </p:nvPicPr>
            <p:blipFill>
              <a:blip r:embed="rId5"/>
              <a:stretch>
                <a:fillRect/>
              </a:stretch>
            </p:blipFill>
            <p:spPr>
              <a:xfrm>
                <a:off x="4913640" y="1196640"/>
                <a:ext cx="2962080" cy="4443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7431120" y="711720"/>
              <a:ext cx="1677600" cy="1590120"/>
            </p14:xfrm>
          </p:contentPart>
        </mc:Choice>
        <mc:Fallback xmlns="">
          <p:pic>
            <p:nvPicPr>
              <p:cNvPr id="6" name="Ink 5"/>
              <p:cNvPicPr/>
              <p:nvPr/>
            </p:nvPicPr>
            <p:blipFill>
              <a:blip r:embed="rId7"/>
              <a:stretch>
                <a:fillRect/>
              </a:stretch>
            </p:blipFill>
            <p:spPr>
              <a:xfrm>
                <a:off x="7425360" y="704160"/>
                <a:ext cx="1691280" cy="1605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2930400" y="4119480"/>
              <a:ext cx="4078800" cy="2010600"/>
            </p14:xfrm>
          </p:contentPart>
        </mc:Choice>
        <mc:Fallback xmlns="">
          <p:pic>
            <p:nvPicPr>
              <p:cNvPr id="7" name="Ink 6"/>
              <p:cNvPicPr/>
              <p:nvPr/>
            </p:nvPicPr>
            <p:blipFill>
              <a:blip r:embed="rId9"/>
              <a:stretch>
                <a:fillRect/>
              </a:stretch>
            </p:blipFill>
            <p:spPr>
              <a:xfrm>
                <a:off x="2923200" y="4108320"/>
                <a:ext cx="4091040" cy="2031840"/>
              </a:xfrm>
              <a:prstGeom prst="rect">
                <a:avLst/>
              </a:prstGeom>
            </p:spPr>
          </p:pic>
        </mc:Fallback>
      </mc:AlternateContent>
    </p:spTree>
    <p:extLst>
      <p:ext uri="{BB962C8B-B14F-4D97-AF65-F5344CB8AC3E}">
        <p14:creationId xmlns:p14="http://schemas.microsoft.com/office/powerpoint/2010/main" val="114020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399" y="1371600"/>
                <a:ext cx="7643308" cy="4636116"/>
              </a:xfrm>
            </p:spPr>
            <p:txBody>
              <a:bodyPr>
                <a:normAutofit/>
              </a:bodyPr>
              <a:lstStyle/>
              <a:p>
                <a:r>
                  <a:rPr lang="el-GR" b="1" u="sng" dirty="0"/>
                  <a:t>Παράδειγμα – Λύση:</a:t>
                </a:r>
                <a:br>
                  <a:rPr lang="en-US" dirty="0"/>
                </a:br>
                <a:r>
                  <a:rPr lang="el-GR" sz="1600" dirty="0"/>
                  <a:t>Αυτοκίνητο μάζας </a:t>
                </a:r>
                <a14:m>
                  <m:oMath xmlns:m="http://schemas.openxmlformats.org/officeDocument/2006/math">
                    <m:r>
                      <a:rPr lang="en-US" sz="1600" i="1" dirty="0" smtClean="0">
                        <a:latin typeface="Cambria Math" panose="02040503050406030204" pitchFamily="18" charset="0"/>
                      </a:rPr>
                      <m:t>𝑚</m:t>
                    </m:r>
                  </m:oMath>
                </a14:m>
                <a:r>
                  <a:rPr lang="el-GR" sz="1600" dirty="0"/>
                  <a:t> κινείται χωρίς τριβές σε κεκλιμένο </a:t>
                </a:r>
                <a:br>
                  <a:rPr lang="en-US" sz="1600" dirty="0"/>
                </a:br>
                <a:r>
                  <a:rPr lang="el-GR" sz="1600" dirty="0"/>
                  <a:t>επίπεδο γωνίας </a:t>
                </a:r>
                <a14:m>
                  <m:oMath xmlns:m="http://schemas.openxmlformats.org/officeDocument/2006/math">
                    <m:r>
                      <a:rPr lang="el-GR" sz="1600" i="1" dirty="0" smtClean="0">
                        <a:latin typeface="Cambria Math" panose="02040503050406030204" pitchFamily="18" charset="0"/>
                      </a:rPr>
                      <m:t>𝜃</m:t>
                    </m:r>
                  </m:oMath>
                </a14:m>
                <a:r>
                  <a:rPr lang="el-GR" sz="1600" dirty="0"/>
                  <a:t>.</a:t>
                </a:r>
                <a:br>
                  <a:rPr lang="el-GR" sz="1600" dirty="0"/>
                </a:br>
                <a:r>
                  <a:rPr lang="el-GR" sz="1600" dirty="0"/>
                  <a:t>Α) Βρείτε την επιτάχυνση του αυτοκινήτου.</a:t>
                </a:r>
                <a:br>
                  <a:rPr lang="el-GR" sz="2000" dirty="0"/>
                </a:b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399" y="1371600"/>
                <a:ext cx="7643308" cy="4636116"/>
              </a:xfrm>
              <a:blipFill rotWithShape="0">
                <a:blip r:embed="rId3"/>
                <a:stretch>
                  <a:fillRect t="-1051"/>
                </a:stretch>
              </a:blipFill>
            </p:spPr>
            <p:txBody>
              <a:bodyPr/>
              <a:lstStyle/>
              <a:p>
                <a:r>
                  <a:rPr lang="el-GR">
                    <a:noFill/>
                  </a:rPr>
                  <a:t> </a:t>
                </a:r>
              </a:p>
            </p:txBody>
          </p:sp>
        </mc:Fallback>
      </mc:AlternateContent>
      <p:grpSp>
        <p:nvGrpSpPr>
          <p:cNvPr id="6" name="Group 5"/>
          <p:cNvGrpSpPr/>
          <p:nvPr/>
        </p:nvGrpSpPr>
        <p:grpSpPr>
          <a:xfrm>
            <a:off x="4046309" y="1524000"/>
            <a:ext cx="4617960" cy="3333358"/>
            <a:chOff x="258840" y="3051602"/>
            <a:chExt cx="4617960" cy="3333358"/>
          </a:xfrm>
        </p:grpSpPr>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258840" y="6384600"/>
                <a:ext cx="360" cy="360"/>
              </p14:xfrm>
            </p:contentPart>
          </mc:Choice>
          <mc:Fallback xmlns="">
            <p:pic>
              <p:nvPicPr>
                <p:cNvPr id="7" name="Ink 6"/>
                <p:cNvPicPr/>
                <p:nvPr/>
              </p:nvPicPr>
              <p:blipFill>
                <a:blip r:embed="rId5"/>
                <a:stretch>
                  <a:fillRect/>
                </a:stretch>
              </p:blipFill>
              <p:spPr>
                <a:xfrm>
                  <a:off x="249480" y="6375240"/>
                  <a:ext cx="19080" cy="19080"/>
                </a:xfrm>
                <a:prstGeom prst="rect">
                  <a:avLst/>
                </a:prstGeom>
              </p:spPr>
            </p:pic>
          </mc:Fallback>
        </mc:AlternateContent>
        <p:cxnSp>
          <p:nvCxnSpPr>
            <p:cNvPr id="8" name="Straight Connector 7"/>
            <p:cNvCxnSpPr/>
            <p:nvPr/>
          </p:nvCxnSpPr>
          <p:spPr>
            <a:xfrm>
              <a:off x="1219200" y="3810000"/>
              <a:ext cx="36576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38735" y="3175000"/>
              <a:ext cx="715340" cy="2029306"/>
              <a:chOff x="2738735" y="3175000"/>
              <a:chExt cx="715340" cy="2029306"/>
            </a:xfrm>
          </p:grpSpPr>
          <p:sp>
            <p:nvSpPr>
              <p:cNvPr id="27" name="Oval 26"/>
              <p:cNvSpPr/>
              <p:nvPr/>
            </p:nvSpPr>
            <p:spPr>
              <a:xfrm>
                <a:off x="3051419" y="3810000"/>
                <a:ext cx="152400" cy="152400"/>
              </a:xfrm>
              <a:prstGeom prst="ellipse">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27"/>
              <p:cNvCxnSpPr/>
              <p:nvPr/>
            </p:nvCxnSpPr>
            <p:spPr>
              <a:xfrm flipV="1">
                <a:off x="3140319" y="3175000"/>
                <a:ext cx="225181" cy="6858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38735" y="3827473"/>
                <a:ext cx="411770" cy="13488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4"/>
              </p:cNvCxnSpPr>
              <p:nvPr/>
            </p:nvCxnSpPr>
            <p:spPr>
              <a:xfrm flipH="1">
                <a:off x="3092209" y="3962400"/>
                <a:ext cx="35410" cy="12419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140319" y="3886200"/>
                <a:ext cx="313756" cy="76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p:cNvSpPr txBox="1"/>
                <p:nvPr/>
              </p:nvSpPr>
              <p:spPr>
                <a:xfrm>
                  <a:off x="3423108" y="3051602"/>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423108" y="3051602"/>
                  <a:ext cx="189924" cy="276999"/>
                </a:xfrm>
                <a:prstGeom prst="rect">
                  <a:avLst/>
                </a:prstGeom>
                <a:blipFill rotWithShape="0">
                  <a:blip r:embed="rId6"/>
                  <a:stretch>
                    <a:fillRect l="-19355" r="-1612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150505" y="5070683"/>
                  <a:ext cx="906402"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150505" y="5070683"/>
                  <a:ext cx="906402" cy="339517"/>
                </a:xfrm>
                <a:prstGeom prst="rect">
                  <a:avLst/>
                </a:prstGeom>
                <a:blipFill rotWithShape="0">
                  <a:blip r:embed="rId7"/>
                  <a:stretch>
                    <a:fillRect l="-5369" t="-37500" r="-38255" b="-196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1644" y="3735754"/>
                  <a:ext cx="375487" cy="3770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1644" y="3735754"/>
                  <a:ext cx="375487" cy="377091"/>
                </a:xfrm>
                <a:prstGeom prst="rect">
                  <a:avLst/>
                </a:prstGeom>
                <a:blipFill rotWithShape="0">
                  <a:blip r:embed="rId8"/>
                  <a:stretch>
                    <a:fillRect l="-14754" t="-33871" r="-47541" b="-1290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362993" y="5036044"/>
                  <a:ext cx="383117" cy="4080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2993" y="5036044"/>
                  <a:ext cx="383117" cy="408060"/>
                </a:xfrm>
                <a:prstGeom prst="rect">
                  <a:avLst/>
                </a:prstGeom>
                <a:blipFill rotWithShape="0">
                  <a:blip r:embed="rId9"/>
                  <a:stretch>
                    <a:fillRect l="-14286" t="-33333" r="-42857" b="-16667"/>
                  </a:stretch>
                </a:blipFill>
              </p:spPr>
              <p:txBody>
                <a:bodyPr/>
                <a:lstStyle/>
                <a:p>
                  <a:r>
                    <a:rPr lang="el-GR">
                      <a:noFill/>
                    </a:rPr>
                    <a:t> </a:t>
                  </a:r>
                </a:p>
              </p:txBody>
            </p:sp>
          </mc:Fallback>
        </mc:AlternateContent>
        <p:sp>
          <p:nvSpPr>
            <p:cNvPr id="18" name="TextBox 17"/>
            <p:cNvSpPr txBox="1"/>
            <p:nvPr/>
          </p:nvSpPr>
          <p:spPr>
            <a:xfrm>
              <a:off x="1347291" y="3122637"/>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4" name="TextBox 33"/>
              <p:cNvSpPr txBox="1"/>
              <p:nvPr/>
            </p:nvSpPr>
            <p:spPr>
              <a:xfrm>
                <a:off x="8480949" y="2835818"/>
                <a:ext cx="18332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8480949" y="2835818"/>
                <a:ext cx="183320" cy="276999"/>
              </a:xfrm>
              <a:prstGeom prst="rect">
                <a:avLst/>
              </a:prstGeom>
              <a:blipFill rotWithShape="0">
                <a:blip r:embed="rId10"/>
                <a:stretch>
                  <a:fillRect l="-20000" r="-13333"/>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11">
            <p14:nvContentPartPr>
              <p14:cNvPr id="5" name="Ink 4"/>
              <p14:cNvContentPartPr/>
              <p14:nvPr/>
            </p14:nvContentPartPr>
            <p14:xfrm>
              <a:off x="6755040" y="3454200"/>
              <a:ext cx="186120" cy="187920"/>
            </p14:xfrm>
          </p:contentPart>
        </mc:Choice>
        <mc:Fallback xmlns="">
          <p:pic>
            <p:nvPicPr>
              <p:cNvPr id="5" name="Ink 4"/>
              <p:cNvPicPr/>
              <p:nvPr/>
            </p:nvPicPr>
            <p:blipFill>
              <a:blip r:embed="rId14"/>
              <a:stretch>
                <a:fillRect/>
              </a:stretch>
            </p:blipFill>
            <p:spPr>
              <a:xfrm>
                <a:off x="6746400" y="3443400"/>
                <a:ext cx="2041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 name="Ink 3"/>
              <p14:cNvContentPartPr/>
              <p14:nvPr/>
            </p14:nvContentPartPr>
            <p14:xfrm>
              <a:off x="563040" y="792360"/>
              <a:ext cx="7943040" cy="5628960"/>
            </p14:xfrm>
          </p:contentPart>
        </mc:Choice>
        <mc:Fallback xmlns="">
          <p:pic>
            <p:nvPicPr>
              <p:cNvPr id="4" name="Ink 3"/>
              <p:cNvPicPr/>
              <p:nvPr/>
            </p:nvPicPr>
            <p:blipFill>
              <a:blip r:embed="rId16"/>
              <a:stretch>
                <a:fillRect/>
              </a:stretch>
            </p:blipFill>
            <p:spPr>
              <a:xfrm>
                <a:off x="557280" y="784800"/>
                <a:ext cx="7955640" cy="5647320"/>
              </a:xfrm>
              <a:prstGeom prst="rect">
                <a:avLst/>
              </a:prstGeom>
            </p:spPr>
          </p:pic>
        </mc:Fallback>
      </mc:AlternateContent>
    </p:spTree>
    <p:extLst>
      <p:ext uri="{BB962C8B-B14F-4D97-AF65-F5344CB8AC3E}">
        <p14:creationId xmlns:p14="http://schemas.microsoft.com/office/powerpoint/2010/main" val="13166164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4081300" cy="4635040"/>
              </a:xfrm>
            </p:spPr>
            <p:txBody>
              <a:bodyPr>
                <a:normAutofit/>
              </a:bodyPr>
              <a:lstStyle/>
              <a:p>
                <a:r>
                  <a:rPr lang="el-GR" b="1" u="sng" dirty="0"/>
                  <a:t>Παράδειγμα – Λύση:</a:t>
                </a:r>
                <a:br>
                  <a:rPr lang="en-US" dirty="0"/>
                </a:br>
                <a:r>
                  <a:rPr lang="el-GR" sz="1600" dirty="0"/>
                  <a:t>Αυτοκίνητο μάζας </a:t>
                </a:r>
                <a14:m>
                  <m:oMath xmlns:m="http://schemas.openxmlformats.org/officeDocument/2006/math">
                    <m:r>
                      <a:rPr lang="en-US" sz="1600" i="1" dirty="0" smtClean="0">
                        <a:latin typeface="Cambria Math" panose="02040503050406030204" pitchFamily="18" charset="0"/>
                      </a:rPr>
                      <m:t>𝑚</m:t>
                    </m:r>
                  </m:oMath>
                </a14:m>
                <a:r>
                  <a:rPr lang="el-GR" sz="1600" dirty="0"/>
                  <a:t> κινείται χωρίς τριβές σε κεκλιμένο επίπεδο γωνίας </a:t>
                </a:r>
                <a14:m>
                  <m:oMath xmlns:m="http://schemas.openxmlformats.org/officeDocument/2006/math">
                    <m:r>
                      <a:rPr lang="el-GR" sz="1600" i="1" dirty="0" smtClean="0">
                        <a:latin typeface="Cambria Math" panose="02040503050406030204" pitchFamily="18" charset="0"/>
                      </a:rPr>
                      <m:t>𝜃</m:t>
                    </m:r>
                  </m:oMath>
                </a14:m>
                <a:r>
                  <a:rPr lang="el-GR" sz="1600" dirty="0"/>
                  <a:t>.</a:t>
                </a:r>
                <a:br>
                  <a:rPr lang="el-GR" sz="2000" dirty="0"/>
                </a:br>
                <a:r>
                  <a:rPr lang="el-GR" sz="1600" dirty="0"/>
                  <a:t>Β) </a:t>
                </a:r>
                <a:r>
                  <a:rPr lang="el-GR" sz="1400" dirty="0"/>
                  <a:t>Αν το αυτοκίνητο αφεθεί από την κορυφή του κεκλιμένου, που απέχει απόσταση </a:t>
                </a:r>
                <a:r>
                  <a:rPr lang="en-US" sz="1400" dirty="0"/>
                  <a:t>d </a:t>
                </a:r>
                <a:r>
                  <a:rPr lang="el-GR" sz="1400" dirty="0"/>
                  <a:t>από το τέρμα του κεκλιμένου, πόσο χρόνο χρειάζεται για να φτάσει στο τέρμα του κεκλιμένου, και ποια η ταχύτητά του όταν φτάνει εκεί;</a:t>
                </a:r>
                <a:endParaRPr lang="el-GR" sz="1600"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4081300" cy="4635040"/>
              </a:xfrm>
              <a:blipFill rotWithShape="0">
                <a:blip r:embed="rId3"/>
                <a:stretch>
                  <a:fillRect t="-1053" r="-896"/>
                </a:stretch>
              </a:blipFill>
            </p:spPr>
            <p:txBody>
              <a:bodyPr/>
              <a:lstStyle/>
              <a:p>
                <a:r>
                  <a:rPr lang="el-GR">
                    <a:noFill/>
                  </a:rPr>
                  <a:t> </a:t>
                </a:r>
              </a:p>
            </p:txBody>
          </p:sp>
        </mc:Fallback>
      </mc:AlternateContent>
      <p:grpSp>
        <p:nvGrpSpPr>
          <p:cNvPr id="55" name="Group 54"/>
          <p:cNvGrpSpPr/>
          <p:nvPr/>
        </p:nvGrpSpPr>
        <p:grpSpPr>
          <a:xfrm>
            <a:off x="3962400" y="785390"/>
            <a:ext cx="4721069" cy="3333358"/>
            <a:chOff x="258840" y="3051602"/>
            <a:chExt cx="4721069" cy="3333358"/>
          </a:xfrm>
        </p:grpSpPr>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58840" y="6384600"/>
                <a:ext cx="360" cy="360"/>
              </p14:xfrm>
            </p:contentPart>
          </mc:Choice>
          <mc:Fallback xmlns="">
            <p:pic>
              <p:nvPicPr>
                <p:cNvPr id="6" name="Ink 5"/>
                <p:cNvPicPr/>
                <p:nvPr/>
              </p:nvPicPr>
              <p:blipFill>
                <a:blip r:embed="rId5"/>
                <a:stretch>
                  <a:fillRect/>
                </a:stretch>
              </p:blipFill>
              <p:spPr>
                <a:xfrm>
                  <a:off x="249480" y="6375240"/>
                  <a:ext cx="19080" cy="19080"/>
                </a:xfrm>
                <a:prstGeom prst="rect">
                  <a:avLst/>
                </a:prstGeom>
              </p:spPr>
            </p:pic>
          </mc:Fallback>
        </mc:AlternateContent>
        <p:cxnSp>
          <p:nvCxnSpPr>
            <p:cNvPr id="9" name="Straight Connector 8"/>
            <p:cNvCxnSpPr/>
            <p:nvPr/>
          </p:nvCxnSpPr>
          <p:spPr>
            <a:xfrm>
              <a:off x="1219200" y="3810000"/>
              <a:ext cx="36576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1600" y="34290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768362" y="43053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1143000" y="4648200"/>
              <a:ext cx="370156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738735" y="3175000"/>
              <a:ext cx="715340" cy="2029306"/>
              <a:chOff x="2738735" y="3175000"/>
              <a:chExt cx="715340" cy="2029306"/>
            </a:xfrm>
          </p:grpSpPr>
          <p:sp>
            <p:nvSpPr>
              <p:cNvPr id="16" name="Oval 15"/>
              <p:cNvSpPr/>
              <p:nvPr/>
            </p:nvSpPr>
            <p:spPr>
              <a:xfrm>
                <a:off x="3051419" y="3810000"/>
                <a:ext cx="152400" cy="152400"/>
              </a:xfrm>
              <a:prstGeom prst="ellipse">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flipV="1">
                <a:off x="3140319" y="3175000"/>
                <a:ext cx="225181" cy="6858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738735" y="3827473"/>
                <a:ext cx="411770" cy="13488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4"/>
              </p:cNvCxnSpPr>
              <p:nvPr/>
            </p:nvCxnSpPr>
            <p:spPr>
              <a:xfrm flipH="1">
                <a:off x="3092209" y="3962400"/>
                <a:ext cx="35410" cy="12419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40319" y="3886200"/>
                <a:ext cx="313756" cy="76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TextBox 32"/>
                <p:cNvSpPr txBox="1"/>
                <p:nvPr/>
              </p:nvSpPr>
              <p:spPr>
                <a:xfrm>
                  <a:off x="3423108" y="3051602"/>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423108" y="3051602"/>
                  <a:ext cx="189924" cy="276999"/>
                </a:xfrm>
                <a:prstGeom prst="rect">
                  <a:avLst/>
                </a:prstGeom>
                <a:blipFill rotWithShape="0">
                  <a:blip r:embed="rId6"/>
                  <a:stretch>
                    <a:fillRect l="-19355" r="-1612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150505" y="5070683"/>
                  <a:ext cx="906402"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150505" y="5070683"/>
                  <a:ext cx="906402" cy="339517"/>
                </a:xfrm>
                <a:prstGeom prst="rect">
                  <a:avLst/>
                </a:prstGeom>
                <a:blipFill rotWithShape="0">
                  <a:blip r:embed="rId7"/>
                  <a:stretch>
                    <a:fillRect l="-5369" t="-37500" r="-38255" b="-196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501644" y="3735754"/>
                  <a:ext cx="375487" cy="3770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501644" y="3735754"/>
                  <a:ext cx="375487" cy="377091"/>
                </a:xfrm>
                <a:prstGeom prst="rect">
                  <a:avLst/>
                </a:prstGeom>
                <a:blipFill rotWithShape="0">
                  <a:blip r:embed="rId8"/>
                  <a:stretch>
                    <a:fillRect l="-14516" t="-33871" r="-45161" b="-1290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362993" y="5036044"/>
                  <a:ext cx="383117" cy="4080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362993" y="5036044"/>
                  <a:ext cx="383117" cy="408060"/>
                </a:xfrm>
                <a:prstGeom prst="rect">
                  <a:avLst/>
                </a:prstGeom>
                <a:blipFill rotWithShape="0">
                  <a:blip r:embed="rId9"/>
                  <a:stretch>
                    <a:fillRect l="-12698" t="-31343" r="-44444" b="-14925"/>
                  </a:stretch>
                </a:blipFill>
              </p:spPr>
              <p:txBody>
                <a:bodyPr/>
                <a:lstStyle/>
                <a:p>
                  <a:r>
                    <a:rPr lang="el-GR">
                      <a:noFill/>
                    </a:rPr>
                    <a:t> </a:t>
                  </a:r>
                </a:p>
              </p:txBody>
            </p:sp>
          </mc:Fallback>
        </mc:AlternateContent>
        <p:sp>
          <p:nvSpPr>
            <p:cNvPr id="37" name="Arc 36"/>
            <p:cNvSpPr/>
            <p:nvPr/>
          </p:nvSpPr>
          <p:spPr>
            <a:xfrm flipH="1">
              <a:off x="3877131" y="4501920"/>
              <a:ext cx="179776" cy="37488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TextBox 37"/>
                <p:cNvSpPr txBox="1"/>
                <p:nvPr/>
              </p:nvSpPr>
              <p:spPr>
                <a:xfrm>
                  <a:off x="1347291" y="3122637"/>
                  <a:ext cx="2010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347291" y="3122637"/>
                  <a:ext cx="201017" cy="276999"/>
                </a:xfrm>
                <a:prstGeom prst="rect">
                  <a:avLst/>
                </a:prstGeom>
                <a:blipFill rotWithShape="0">
                  <a:blip r:embed="rId10"/>
                  <a:stretch>
                    <a:fillRect l="-30303" r="-24242"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768505" y="3999518"/>
                  <a:ext cx="21140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768505" y="3999518"/>
                  <a:ext cx="211404" cy="276999"/>
                </a:xfrm>
                <a:prstGeom prst="rect">
                  <a:avLst/>
                </a:prstGeom>
                <a:blipFill rotWithShape="0">
                  <a:blip r:embed="rId11"/>
                  <a:stretch>
                    <a:fillRect l="-29412" r="-23529"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1594553" y="3122637"/>
                  <a:ext cx="72750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594553" y="3122637"/>
                  <a:ext cx="727507" cy="553998"/>
                </a:xfrm>
                <a:prstGeom prst="rect">
                  <a:avLst/>
                </a:prstGeom>
                <a:blipFill rotWithShape="0">
                  <a:blip r:embed="rId12"/>
                  <a:stretch>
                    <a:fillRect l="-4202" r="-8403" b="-7692"/>
                  </a:stretch>
                </a:blipFill>
              </p:spPr>
              <p:txBody>
                <a:bodyPr/>
                <a:lstStyle/>
                <a:p>
                  <a:r>
                    <a:rPr lang="el-GR">
                      <a:noFill/>
                    </a:rPr>
                    <a:t> </a:t>
                  </a:r>
                </a:p>
              </p:txBody>
            </p:sp>
          </mc:Fallback>
        </mc:AlternateContent>
        <p:grpSp>
          <p:nvGrpSpPr>
            <p:cNvPr id="53" name="Group 52"/>
            <p:cNvGrpSpPr/>
            <p:nvPr/>
          </p:nvGrpSpPr>
          <p:grpSpPr>
            <a:xfrm>
              <a:off x="1019285" y="5270564"/>
              <a:ext cx="3650776" cy="1020205"/>
              <a:chOff x="1019285" y="5270564"/>
              <a:chExt cx="3650776" cy="1020205"/>
            </a:xfrm>
          </p:grpSpPr>
          <p:cxnSp>
            <p:nvCxnSpPr>
              <p:cNvPr id="42" name="Straight Connector 41"/>
              <p:cNvCxnSpPr/>
              <p:nvPr/>
            </p:nvCxnSpPr>
            <p:spPr>
              <a:xfrm>
                <a:off x="1031992" y="5333045"/>
                <a:ext cx="3625362" cy="9027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2800523" y="5505446"/>
                    <a:ext cx="1932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800523" y="5505446"/>
                    <a:ext cx="193258" cy="276999"/>
                  </a:xfrm>
                  <a:prstGeom prst="rect">
                    <a:avLst/>
                  </a:prstGeom>
                  <a:blipFill rotWithShape="0">
                    <a:blip r:embed="rId13"/>
                    <a:stretch>
                      <a:fillRect l="-31250" r="-25000" b="-6522"/>
                    </a:stretch>
                  </a:blipFill>
                </p:spPr>
                <p:txBody>
                  <a:bodyPr/>
                  <a:lstStyle/>
                  <a:p>
                    <a:r>
                      <a:rPr lang="el-GR">
                        <a:noFill/>
                      </a:rPr>
                      <a:t> </a:t>
                    </a:r>
                  </a:p>
                </p:txBody>
              </p:sp>
            </mc:Fallback>
          </mc:AlternateContent>
          <p:cxnSp>
            <p:nvCxnSpPr>
              <p:cNvPr id="47" name="Straight Connector 46"/>
              <p:cNvCxnSpPr/>
              <p:nvPr/>
            </p:nvCxnSpPr>
            <p:spPr>
              <a:xfrm flipH="1">
                <a:off x="1019285" y="5270564"/>
                <a:ext cx="31644" cy="111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638417" y="6179711"/>
                <a:ext cx="31644" cy="111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p:cNvSpPr txBox="1"/>
                <p:nvPr/>
              </p:nvSpPr>
              <p:spPr>
                <a:xfrm>
                  <a:off x="3664770" y="4458297"/>
                  <a:ext cx="18947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3664770" y="4458297"/>
                  <a:ext cx="189475" cy="276999"/>
                </a:xfrm>
                <a:prstGeom prst="rect">
                  <a:avLst/>
                </a:prstGeom>
                <a:blipFill rotWithShape="0">
                  <a:blip r:embed="rId14"/>
                  <a:stretch>
                    <a:fillRect l="-32258" r="-22581" b="-6667"/>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56" name="Rectangle 55"/>
              <p:cNvSpPr/>
              <p:nvPr/>
            </p:nvSpPr>
            <p:spPr>
              <a:xfrm>
                <a:off x="7630806" y="1915649"/>
                <a:ext cx="914400" cy="3693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6" name="Rectangle 55"/>
              <p:cNvSpPr>
                <a:spLocks noRot="1" noChangeAspect="1" noMove="1" noResize="1" noEditPoints="1" noAdjustHandles="1" noChangeArrowheads="1" noChangeShapeType="1" noTextEdit="1"/>
              </p:cNvSpPr>
              <p:nvPr/>
            </p:nvSpPr>
            <p:spPr>
              <a:xfrm>
                <a:off x="7630806" y="1915649"/>
                <a:ext cx="914400" cy="369397"/>
              </a:xfrm>
              <a:prstGeom prst="rect">
                <a:avLst/>
              </a:prstGeom>
              <a:blipFill rotWithShape="0">
                <a:blip r:embed="rId15"/>
                <a:stretch>
                  <a:fillRect/>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16">
            <p14:nvContentPartPr>
              <p14:cNvPr id="4" name="Ink 3"/>
              <p14:cNvContentPartPr/>
              <p14:nvPr/>
            </p14:nvContentPartPr>
            <p14:xfrm>
              <a:off x="601560" y="214200"/>
              <a:ext cx="8347320" cy="6305040"/>
            </p14:xfrm>
          </p:contentPart>
        </mc:Choice>
        <mc:Fallback xmlns="">
          <p:pic>
            <p:nvPicPr>
              <p:cNvPr id="4" name="Ink 3"/>
              <p:cNvPicPr/>
              <p:nvPr/>
            </p:nvPicPr>
            <p:blipFill>
              <a:blip r:embed="rId17"/>
              <a:stretch>
                <a:fillRect/>
              </a:stretch>
            </p:blipFill>
            <p:spPr>
              <a:xfrm>
                <a:off x="596520" y="205200"/>
                <a:ext cx="8358480" cy="6323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 name="Ink 4"/>
              <p14:cNvContentPartPr/>
              <p14:nvPr/>
            </p14:nvContentPartPr>
            <p14:xfrm>
              <a:off x="5644440" y="172080"/>
              <a:ext cx="1206720" cy="684360"/>
            </p14:xfrm>
          </p:contentPart>
        </mc:Choice>
        <mc:Fallback xmlns="">
          <p:pic>
            <p:nvPicPr>
              <p:cNvPr id="5" name="Ink 4"/>
              <p:cNvPicPr/>
              <p:nvPr/>
            </p:nvPicPr>
            <p:blipFill>
              <a:blip r:embed="rId19"/>
              <a:stretch>
                <a:fillRect/>
              </a:stretch>
            </p:blipFill>
            <p:spPr>
              <a:xfrm>
                <a:off x="5636520" y="162720"/>
                <a:ext cx="1223640" cy="702000"/>
              </a:xfrm>
              <a:prstGeom prst="rect">
                <a:avLst/>
              </a:prstGeom>
            </p:spPr>
          </p:pic>
        </mc:Fallback>
      </mc:AlternateContent>
    </p:spTree>
    <p:extLst>
      <p:ext uri="{BB962C8B-B14F-4D97-AF65-F5344CB8AC3E}">
        <p14:creationId xmlns:p14="http://schemas.microsoft.com/office/powerpoint/2010/main" val="15214980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Ενέργεια Συστήματος</a:t>
            </a:r>
          </a:p>
          <a:p>
            <a:endParaRPr lang="el-GR" dirty="0"/>
          </a:p>
          <a:p>
            <a:endParaRPr lang="el-GR" dirty="0"/>
          </a:p>
        </p:txBody>
      </p:sp>
      <p:sp>
        <p:nvSpPr>
          <p:cNvPr id="5" name="TextBox 4"/>
          <p:cNvSpPr txBox="1"/>
          <p:nvPr/>
        </p:nvSpPr>
        <p:spPr>
          <a:xfrm>
            <a:off x="152400" y="4863405"/>
            <a:ext cx="428517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5123065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Ενέργεια Συστήματος</a:t>
            </a:r>
          </a:p>
          <a:p>
            <a:endParaRPr lang="el-GR" dirty="0"/>
          </a:p>
        </p:txBody>
      </p:sp>
      <p:sp>
        <p:nvSpPr>
          <p:cNvPr id="5" name="TextBox 4"/>
          <p:cNvSpPr txBox="1"/>
          <p:nvPr/>
        </p:nvSpPr>
        <p:spPr>
          <a:xfrm>
            <a:off x="152400" y="4863405"/>
            <a:ext cx="428517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80596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415050" cy="3933450"/>
              </a:xfrm>
            </p:spPr>
            <p:txBody>
              <a:bodyPr/>
              <a:lstStyle/>
              <a:p>
                <a:r>
                  <a:rPr lang="el-GR" b="1" dirty="0"/>
                  <a:t>Στιγμιαία Ταχύτητα</a:t>
                </a: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→0</m:t>
                              </m:r>
                            </m:lim>
                          </m:limLow>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fName>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m:rPr>
                                      <m:sty m:val="p"/>
                                    </m:rPr>
                                    <a:rPr lang="en-US" b="0" i="0" smtClean="0">
                                      <a:latin typeface="Cambria Math" panose="02040503050406030204" pitchFamily="18" charset="0"/>
                                      <a:ea typeface="Cambria Math" panose="02040503050406030204" pitchFamily="18" charset="0"/>
                                    </a:rPr>
                                    <m:t>Δt</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e>
                          </m:func>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𝑑𝑡</m:t>
                          </m:r>
                        </m:den>
                      </m:f>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l-GR" dirty="0"/>
              </a:p>
              <a:p>
                <a:r>
                  <a:rPr lang="el-GR" dirty="0"/>
                  <a:t>Παράδειγμα:</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415050" cy="3933450"/>
              </a:xfrm>
              <a:blipFill>
                <a:blip r:embed="rId2"/>
                <a:stretch>
                  <a:fillRect t="-1240"/>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95" t="6795" r="3222"/>
          <a:stretch/>
        </p:blipFill>
        <p:spPr>
          <a:xfrm>
            <a:off x="2779968" y="2667000"/>
            <a:ext cx="5756945" cy="3813236"/>
          </a:xfrm>
          <a:prstGeom prst="rect">
            <a:avLst/>
          </a:prstGeom>
        </p:spPr>
      </p:pic>
      <p:sp>
        <p:nvSpPr>
          <p:cNvPr id="12" name="TextBox 11"/>
          <p:cNvSpPr txBox="1"/>
          <p:nvPr/>
        </p:nvSpPr>
        <p:spPr>
          <a:xfrm>
            <a:off x="555611" y="3284487"/>
            <a:ext cx="3663853" cy="368082"/>
          </a:xfrm>
          <a:prstGeom prst="horizontalScrol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200" b="1" dirty="0">
                <a:solidFill>
                  <a:srgbClr val="FF0000"/>
                </a:solidFill>
              </a:rPr>
              <a:t>Κλίση εφαπτομένης σε σημείο = στιγμιαία ταχύτητα</a:t>
            </a:r>
          </a:p>
        </p:txBody>
      </p:sp>
      <p:cxnSp>
        <p:nvCxnSpPr>
          <p:cNvPr id="14" name="Straight Arrow Connector 13"/>
          <p:cNvCxnSpPr>
            <a:cxnSpLocks/>
            <a:stCxn id="12" idx="2"/>
          </p:cNvCxnSpPr>
          <p:nvPr/>
        </p:nvCxnSpPr>
        <p:spPr>
          <a:xfrm>
            <a:off x="2387538" y="3606559"/>
            <a:ext cx="1955862" cy="5054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66800" y="6091384"/>
            <a:ext cx="4138002" cy="408980"/>
          </a:xfrm>
          <a:prstGeom prst="horizontalScrol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l-GR" sz="1400" b="1" dirty="0">
                <a:solidFill>
                  <a:srgbClr val="FF0000"/>
                </a:solidFill>
              </a:rPr>
              <a:t>Κλίση ευθείας μεταξύ δυο σημείων = μέση ταχύτητα</a:t>
            </a:r>
          </a:p>
        </p:txBody>
      </p:sp>
      <p:cxnSp>
        <p:nvCxnSpPr>
          <p:cNvPr id="18" name="Straight Arrow Connector 17"/>
          <p:cNvCxnSpPr>
            <a:cxnSpLocks/>
            <a:stCxn id="17" idx="0"/>
          </p:cNvCxnSpPr>
          <p:nvPr/>
        </p:nvCxnSpPr>
        <p:spPr>
          <a:xfrm flipV="1">
            <a:off x="3135801" y="4948821"/>
            <a:ext cx="1207599" cy="1193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68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2254" y="1371600"/>
            <a:ext cx="7954546" cy="5181600"/>
          </a:xfrm>
        </p:spPr>
        <p:txBody>
          <a:bodyPr>
            <a:normAutofit lnSpcReduction="10000"/>
          </a:bodyPr>
          <a:lstStyle/>
          <a:p>
            <a:r>
              <a:rPr lang="el-GR" sz="2200" dirty="0"/>
              <a:t>Με όσα έχουμε δει ως τώρα</a:t>
            </a:r>
          </a:p>
          <a:p>
            <a:pPr lvl="1"/>
            <a:endParaRPr lang="en-US" sz="1200" b="1" dirty="0"/>
          </a:p>
          <a:p>
            <a:pPr lvl="1"/>
            <a:r>
              <a:rPr lang="el-GR" sz="2000" b="1" dirty="0"/>
              <a:t>Θέση</a:t>
            </a:r>
          </a:p>
          <a:p>
            <a:pPr lvl="1"/>
            <a:r>
              <a:rPr lang="el-GR" sz="2000" b="1" dirty="0"/>
              <a:t>Ταχύτητα</a:t>
            </a:r>
          </a:p>
          <a:p>
            <a:pPr lvl="1"/>
            <a:r>
              <a:rPr lang="el-GR" sz="2000" b="1" dirty="0"/>
              <a:t>Επιτάχυνση</a:t>
            </a:r>
            <a:endParaRPr lang="en-US" sz="2000" b="1" dirty="0"/>
          </a:p>
          <a:p>
            <a:pPr lvl="1"/>
            <a:r>
              <a:rPr lang="el-GR" sz="2000" b="1" dirty="0"/>
              <a:t>Δύναμη</a:t>
            </a:r>
          </a:p>
          <a:p>
            <a:endParaRPr lang="en-US" sz="1400" dirty="0"/>
          </a:p>
          <a:p>
            <a:pPr marL="68580" indent="0">
              <a:buNone/>
            </a:pPr>
            <a:r>
              <a:rPr lang="el-GR" sz="2200" dirty="0"/>
              <a:t>και με αρχές όπως οι </a:t>
            </a:r>
            <a:r>
              <a:rPr lang="el-GR" sz="2200" b="1" dirty="0"/>
              <a:t>νόμοι του </a:t>
            </a:r>
            <a:r>
              <a:rPr lang="en-US" sz="2200" b="1" dirty="0"/>
              <a:t>Newton</a:t>
            </a:r>
            <a:r>
              <a:rPr lang="en-US" sz="2200" dirty="0"/>
              <a:t>, </a:t>
            </a:r>
            <a:r>
              <a:rPr lang="el-GR" sz="2200" dirty="0"/>
              <a:t>μπορούμε να λύσουμε πολλά προβλήματα…</a:t>
            </a:r>
          </a:p>
          <a:p>
            <a:endParaRPr lang="en-US" sz="1400" dirty="0"/>
          </a:p>
          <a:p>
            <a:r>
              <a:rPr lang="el-GR" sz="2200" dirty="0"/>
              <a:t>Όμως σε πιο σύνθετα προβλήματα α</a:t>
            </a:r>
            <a:r>
              <a:rPr lang="el-GR" sz="2200" dirty="0">
                <a:sym typeface="Wingdings" panose="05000000000000000000" pitchFamily="2" charset="2"/>
              </a:rPr>
              <a:t>ντιμετωπίζουμε δυσκολίες… </a:t>
            </a:r>
            <a:endParaRPr lang="en-US" sz="2200" dirty="0">
              <a:sym typeface="Wingdings" panose="05000000000000000000" pitchFamily="2" charset="2"/>
            </a:endParaRPr>
          </a:p>
          <a:p>
            <a:pPr lvl="1"/>
            <a:r>
              <a:rPr lang="el-GR" sz="2000" dirty="0">
                <a:sym typeface="Wingdings" panose="05000000000000000000" pitchFamily="2" charset="2"/>
              </a:rPr>
              <a:t>Π.χ. αν η δύναμη είναι μεταβαλλόμενη κατά μέτρο ή αν η διαδρομή κίνησης δεν είναι ευθύγραμμη</a:t>
            </a:r>
          </a:p>
          <a:p>
            <a:endParaRPr lang="en-US" sz="1600" dirty="0">
              <a:sym typeface="Wingdings" panose="05000000000000000000" pitchFamily="2" charset="2"/>
            </a:endParaRPr>
          </a:p>
          <a:p>
            <a:r>
              <a:rPr lang="el-GR" sz="2200" dirty="0">
                <a:sym typeface="Wingdings" panose="05000000000000000000" pitchFamily="2" charset="2"/>
              </a:rPr>
              <a:t>Χρειαζόμαστε μια διαφορετική/συμπληρωματική προσέγγιση, που θα κάνει τα προβλήματα πιο απλά…</a:t>
            </a:r>
            <a:endParaRPr lang="el-GR" sz="2200" dirty="0"/>
          </a:p>
        </p:txBody>
      </p:sp>
    </p:spTree>
    <p:extLst>
      <p:ext uri="{BB962C8B-B14F-4D97-AF65-F5344CB8AC3E}">
        <p14:creationId xmlns:p14="http://schemas.microsoft.com/office/powerpoint/2010/main" val="7218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5" name="7-Point Star 4"/>
          <p:cNvSpPr/>
          <p:nvPr/>
        </p:nvSpPr>
        <p:spPr>
          <a:xfrm>
            <a:off x="6553200" y="5715000"/>
            <a:ext cx="1219200" cy="685800"/>
          </a:xfrm>
          <a:prstGeom prst="star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38350" y="1371600"/>
            <a:ext cx="7643308" cy="5105400"/>
          </a:xfrm>
        </p:spPr>
        <p:txBody>
          <a:bodyPr>
            <a:normAutofit lnSpcReduction="10000"/>
          </a:bodyPr>
          <a:lstStyle/>
          <a:p>
            <a:r>
              <a:rPr lang="el-GR" dirty="0"/>
              <a:t>Κάποιες έννοιες ίσως σας φανούν οικείες, αλλά στη Φυσική απαιτείται λίγο μεγαλύτερη ακρίβεια…</a:t>
            </a:r>
          </a:p>
          <a:p>
            <a:endParaRPr lang="en-US" sz="1700" dirty="0"/>
          </a:p>
          <a:p>
            <a:r>
              <a:rPr lang="el-GR" dirty="0"/>
              <a:t>Ας ξεκινήσουμε με την έννοια της </a:t>
            </a:r>
            <a:r>
              <a:rPr lang="el-GR" b="1" dirty="0"/>
              <a:t>ενέργειας</a:t>
            </a:r>
            <a:endParaRPr lang="el-GR" dirty="0"/>
          </a:p>
          <a:p>
            <a:pPr lvl="1"/>
            <a:endParaRPr lang="en-US" sz="1700" dirty="0"/>
          </a:p>
          <a:p>
            <a:r>
              <a:rPr lang="el-GR" dirty="0"/>
              <a:t>Ιδέες που έχουμε από την καθημερινότητά μας για την ενέργεια</a:t>
            </a:r>
          </a:p>
          <a:p>
            <a:pPr lvl="1"/>
            <a:endParaRPr lang="en-US" sz="1600" dirty="0"/>
          </a:p>
          <a:p>
            <a:pPr lvl="1"/>
            <a:r>
              <a:rPr lang="el-GR" dirty="0"/>
              <a:t>Βενζίνη και πετρέλαιο για μεταφορές και θέρμανση</a:t>
            </a:r>
          </a:p>
          <a:p>
            <a:pPr lvl="1"/>
            <a:r>
              <a:rPr lang="el-GR" dirty="0"/>
              <a:t>Ηλεκτρισμός για φωτισμό και συσκευές</a:t>
            </a:r>
          </a:p>
          <a:p>
            <a:pPr lvl="1"/>
            <a:r>
              <a:rPr lang="el-GR" dirty="0"/>
              <a:t>Φαγητό για κατανάλωση</a:t>
            </a:r>
            <a:endParaRPr lang="en-US" dirty="0"/>
          </a:p>
          <a:p>
            <a:pPr lvl="1"/>
            <a:endParaRPr lang="en-US" sz="1800" dirty="0"/>
          </a:p>
          <a:p>
            <a:r>
              <a:rPr lang="el-GR" dirty="0"/>
              <a:t>«Έχεις ενέργεια να πάμε για τρέξιμο?»</a:t>
            </a:r>
          </a:p>
          <a:p>
            <a:pPr lvl="1"/>
            <a:r>
              <a:rPr lang="el-GR" dirty="0"/>
              <a:t>Ικανότητα να κάνεις κάποια δουλειά, κάποιο… </a:t>
            </a:r>
            <a:r>
              <a:rPr lang="el-GR" b="1" dirty="0"/>
              <a:t>έργο</a:t>
            </a:r>
          </a:p>
        </p:txBody>
      </p:sp>
    </p:spTree>
    <p:extLst>
      <p:ext uri="{BB962C8B-B14F-4D97-AF65-F5344CB8AC3E}">
        <p14:creationId xmlns:p14="http://schemas.microsoft.com/office/powerpoint/2010/main" val="8905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643308" cy="1447800"/>
          </a:xfrm>
        </p:spPr>
        <p:txBody>
          <a:bodyPr>
            <a:normAutofit/>
          </a:bodyPr>
          <a:lstStyle/>
          <a:p>
            <a:r>
              <a:rPr lang="el-GR" sz="2200" dirty="0"/>
              <a:t>Θα μας απασχολήσουν τρία είδη ενέργειας:</a:t>
            </a:r>
          </a:p>
          <a:p>
            <a:pPr lvl="2"/>
            <a:endParaRPr lang="en-US" b="1" dirty="0"/>
          </a:p>
          <a:p>
            <a:pPr lvl="1"/>
            <a:r>
              <a:rPr lang="el-GR" b="1" dirty="0">
                <a:solidFill>
                  <a:srgbClr val="FF0000"/>
                </a:solidFill>
              </a:rPr>
              <a:t>Κινητική</a:t>
            </a:r>
            <a:r>
              <a:rPr lang="el-GR" b="1" dirty="0"/>
              <a:t>, Δυναμική, και Θερμική</a:t>
            </a:r>
          </a:p>
        </p:txBody>
      </p:sp>
      <p:grpSp>
        <p:nvGrpSpPr>
          <p:cNvPr id="8" name="Group 7"/>
          <p:cNvGrpSpPr/>
          <p:nvPr/>
        </p:nvGrpSpPr>
        <p:grpSpPr>
          <a:xfrm>
            <a:off x="508685" y="2895600"/>
            <a:ext cx="8178114" cy="3581400"/>
            <a:chOff x="508685" y="2895600"/>
            <a:chExt cx="8178114" cy="35814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1585" b="27273"/>
            <a:stretch/>
          </p:blipFill>
          <p:spPr>
            <a:xfrm>
              <a:off x="508685" y="2895600"/>
              <a:ext cx="3357564" cy="3581400"/>
            </a:xfrm>
            <a:prstGeom prst="rect">
              <a:avLst/>
            </a:prstGeom>
          </p:spPr>
        </p:pic>
        <p:sp>
          <p:nvSpPr>
            <p:cNvPr id="5" name="TextBox 4"/>
            <p:cNvSpPr txBox="1"/>
            <p:nvPr/>
          </p:nvSpPr>
          <p:spPr>
            <a:xfrm>
              <a:off x="3810000" y="3581400"/>
              <a:ext cx="4876799" cy="2246769"/>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κινητική ενέργεια είναι η ενέργεια της κίνησης.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Όλα τα κινούμενα αντικείμενα έχουν κινητική ενέργεια.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Όσο μεγαλύτερη μάζα ή όσο πιο γρήγορα κινείται ένα αντικείμενο, τόσο μεγαλύτερη η κινητική του ενέργεια.</a:t>
              </a:r>
            </a:p>
          </p:txBody>
        </p:sp>
      </p:grpSp>
    </p:spTree>
    <p:extLst>
      <p:ext uri="{BB962C8B-B14F-4D97-AF65-F5344CB8AC3E}">
        <p14:creationId xmlns:p14="http://schemas.microsoft.com/office/powerpoint/2010/main" val="4015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643308" cy="1447800"/>
          </a:xfrm>
        </p:spPr>
        <p:txBody>
          <a:bodyPr>
            <a:normAutofit/>
          </a:bodyPr>
          <a:lstStyle/>
          <a:p>
            <a:r>
              <a:rPr lang="el-GR" sz="2200" dirty="0"/>
              <a:t>Θα μας απασχολήσουν τρία είδη ενέργειας:</a:t>
            </a:r>
          </a:p>
          <a:p>
            <a:pPr lvl="2"/>
            <a:endParaRPr lang="en-US" b="1" dirty="0"/>
          </a:p>
          <a:p>
            <a:pPr lvl="1"/>
            <a:r>
              <a:rPr lang="el-GR" b="1" dirty="0"/>
              <a:t>Κινητική, </a:t>
            </a:r>
            <a:r>
              <a:rPr lang="el-GR" b="1" dirty="0">
                <a:solidFill>
                  <a:srgbClr val="FF0000"/>
                </a:solidFill>
              </a:rPr>
              <a:t>Δυναμική</a:t>
            </a:r>
            <a:r>
              <a:rPr lang="el-GR" b="1" dirty="0"/>
              <a:t>, και Θερμική</a:t>
            </a:r>
          </a:p>
        </p:txBody>
      </p:sp>
      <p:grpSp>
        <p:nvGrpSpPr>
          <p:cNvPr id="8" name="Group 7"/>
          <p:cNvGrpSpPr/>
          <p:nvPr/>
        </p:nvGrpSpPr>
        <p:grpSpPr>
          <a:xfrm>
            <a:off x="533400" y="2926859"/>
            <a:ext cx="8077200" cy="3546620"/>
            <a:chOff x="480998" y="2926859"/>
            <a:chExt cx="8077200" cy="354662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453" r="35593" b="27273"/>
            <a:stretch/>
          </p:blipFill>
          <p:spPr>
            <a:xfrm>
              <a:off x="480998" y="2926859"/>
              <a:ext cx="3505052" cy="3546620"/>
            </a:xfrm>
            <a:prstGeom prst="rect">
              <a:avLst/>
            </a:prstGeom>
          </p:spPr>
        </p:pic>
        <p:sp>
          <p:nvSpPr>
            <p:cNvPr id="6" name="TextBox 5"/>
            <p:cNvSpPr txBox="1"/>
            <p:nvPr/>
          </p:nvSpPr>
          <p:spPr>
            <a:xfrm>
              <a:off x="3757598" y="3657600"/>
              <a:ext cx="4800600" cy="2246769"/>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δυναμική ενέργεια είναι αποθηκευμένη ενέργεια που σχετίζεται με τη θέση ενός αντικειμένου.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Το τρενάκι της εικόνας έχει </a:t>
              </a: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βαρυτική</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δυναμική ενέργεια που εξαρτάται από τη θέση του (ύψος) πάνω από το έδαφος.</a:t>
              </a:r>
            </a:p>
          </p:txBody>
        </p:sp>
      </p:grpSp>
    </p:spTree>
    <p:extLst>
      <p:ext uri="{BB962C8B-B14F-4D97-AF65-F5344CB8AC3E}">
        <p14:creationId xmlns:p14="http://schemas.microsoft.com/office/powerpoint/2010/main" val="365262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643308" cy="1447800"/>
          </a:xfrm>
        </p:spPr>
        <p:txBody>
          <a:bodyPr>
            <a:normAutofit/>
          </a:bodyPr>
          <a:lstStyle/>
          <a:p>
            <a:r>
              <a:rPr lang="el-GR" sz="2200" dirty="0"/>
              <a:t>Θα μας απασχολήσουν τρία είδη ενέργειας:</a:t>
            </a:r>
          </a:p>
          <a:p>
            <a:pPr lvl="2"/>
            <a:endParaRPr lang="en-US" b="1" dirty="0"/>
          </a:p>
          <a:p>
            <a:pPr lvl="1"/>
            <a:r>
              <a:rPr lang="el-GR" b="1" dirty="0"/>
              <a:t>Κινητική, Δυναμική, και </a:t>
            </a:r>
            <a:r>
              <a:rPr lang="el-GR" b="1" dirty="0">
                <a:solidFill>
                  <a:srgbClr val="FF0000"/>
                </a:solidFill>
              </a:rPr>
              <a:t>Θερμική</a:t>
            </a:r>
          </a:p>
        </p:txBody>
      </p:sp>
      <p:grpSp>
        <p:nvGrpSpPr>
          <p:cNvPr id="8" name="Group 7"/>
          <p:cNvGrpSpPr/>
          <p:nvPr/>
        </p:nvGrpSpPr>
        <p:grpSpPr>
          <a:xfrm>
            <a:off x="496329" y="2926024"/>
            <a:ext cx="7936428" cy="3576320"/>
            <a:chOff x="496329" y="2926024"/>
            <a:chExt cx="7936428" cy="357632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9143" r="2443" b="27273"/>
            <a:stretch/>
          </p:blipFill>
          <p:spPr>
            <a:xfrm>
              <a:off x="496329" y="2926024"/>
              <a:ext cx="3352800" cy="3576320"/>
            </a:xfrm>
            <a:prstGeom prst="rect">
              <a:avLst/>
            </a:prstGeom>
          </p:spPr>
        </p:pic>
        <p:sp>
          <p:nvSpPr>
            <p:cNvPr id="7" name="TextBox 6"/>
            <p:cNvSpPr txBox="1"/>
            <p:nvPr/>
          </p:nvSpPr>
          <p:spPr>
            <a:xfrm>
              <a:off x="3774987" y="3696729"/>
              <a:ext cx="4657770" cy="2246769"/>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θερμική ενέργεια είναι το άθροισμα όλων των μικροσκοπικών κινητικών και δυναμικών ενεργειών των ατόμων και δεσμών που συνιστούν ένα σώμα.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Ένα σώμα έχει μεγαλύτερη θερμική ενέργεια όταν είναι ζεστό παρά όταν είναι κρύο.</a:t>
              </a:r>
            </a:p>
          </p:txBody>
        </p:sp>
      </p:grpSp>
    </p:spTree>
    <p:extLst>
      <p:ext uri="{BB962C8B-B14F-4D97-AF65-F5344CB8AC3E}">
        <p14:creationId xmlns:p14="http://schemas.microsoft.com/office/powerpoint/2010/main" val="22901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524000"/>
            <a:ext cx="7872250" cy="4953000"/>
          </a:xfrm>
        </p:spPr>
        <p:txBody>
          <a:bodyPr>
            <a:normAutofit/>
          </a:bodyPr>
          <a:lstStyle/>
          <a:p>
            <a:r>
              <a:rPr lang="el-GR" sz="2200" dirty="0"/>
              <a:t>Τα παραπάνω δεν αποτελούν ορισμό της ενέργειας</a:t>
            </a:r>
          </a:p>
          <a:p>
            <a:pPr lvl="1"/>
            <a:r>
              <a:rPr lang="el-GR" sz="2000" dirty="0"/>
              <a:t>…είναι απλά </a:t>
            </a:r>
            <a:r>
              <a:rPr lang="el-GR" sz="2000" b="1" dirty="0"/>
              <a:t>παραδείγματα</a:t>
            </a:r>
          </a:p>
          <a:p>
            <a:pPr lvl="1"/>
            <a:endParaRPr lang="el-GR" sz="1100" dirty="0"/>
          </a:p>
          <a:p>
            <a:r>
              <a:rPr lang="el-GR" sz="2200" dirty="0"/>
              <a:t>Γενικότερα, είναι δύσκολο να οριστεί με ακρίβεια η ενέργεια</a:t>
            </a:r>
            <a:br>
              <a:rPr lang="el-GR" sz="2200" dirty="0"/>
            </a:br>
            <a:endParaRPr lang="el-GR" sz="2200" dirty="0"/>
          </a:p>
          <a:p>
            <a:pPr lvl="1"/>
            <a:r>
              <a:rPr lang="el-GR" sz="2000" dirty="0"/>
              <a:t>Είναι περισσότερο… «αφηρημένη» έννοια</a:t>
            </a:r>
          </a:p>
          <a:p>
            <a:pPr lvl="1"/>
            <a:r>
              <a:rPr lang="el-GR" sz="2000" dirty="0"/>
              <a:t>Θα μπορούσαμε να πούμε ότι αποτελεί </a:t>
            </a:r>
            <a:r>
              <a:rPr lang="el-GR" sz="2000" b="1" dirty="0"/>
              <a:t>έναν αριθμό που σχετίζεται με την κατάσταση ενός… </a:t>
            </a:r>
            <a:r>
              <a:rPr lang="el-GR" sz="2400" b="1" dirty="0">
                <a:solidFill>
                  <a:srgbClr val="FF0000"/>
                </a:solidFill>
              </a:rPr>
              <a:t>συστήματος</a:t>
            </a:r>
            <a:endParaRPr lang="el-GR" sz="2000" b="1" dirty="0">
              <a:solidFill>
                <a:srgbClr val="FF0000"/>
              </a:solidFill>
            </a:endParaRPr>
          </a:p>
          <a:p>
            <a:pPr lvl="1"/>
            <a:r>
              <a:rPr lang="el-GR" sz="2000" b="1" dirty="0"/>
              <a:t>Αν η χρήση αυτών των αριθμών γίνει σωστά, μπορούμε να προβλέψουμε αποτελέσματα πειραμάτων και να κατασκευάσουμε μηχανές!</a:t>
            </a:r>
          </a:p>
          <a:p>
            <a:pPr lvl="1"/>
            <a:endParaRPr lang="el-GR" sz="2000" b="1" dirty="0"/>
          </a:p>
          <a:p>
            <a:r>
              <a:rPr lang="el-GR" sz="2200" dirty="0"/>
              <a:t>Κάθε διαδικασία στη φύση αφορά ενέργεια και μεταφορές/ μετασχηματισμούς αυτής</a:t>
            </a:r>
          </a:p>
        </p:txBody>
      </p:sp>
    </p:spTree>
    <p:extLst>
      <p:ext uri="{BB962C8B-B14F-4D97-AF65-F5344CB8AC3E}">
        <p14:creationId xmlns:p14="http://schemas.microsoft.com/office/powerpoint/2010/main" val="42912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524000"/>
            <a:ext cx="7872250" cy="4953000"/>
          </a:xfrm>
        </p:spPr>
        <p:txBody>
          <a:bodyPr>
            <a:normAutofit lnSpcReduction="10000"/>
          </a:bodyPr>
          <a:lstStyle/>
          <a:p>
            <a:r>
              <a:rPr lang="el-GR" dirty="0"/>
              <a:t>Ξεκινάμε τη συζήτηση θεωρώντας ένα νέο μοντέλο, το </a:t>
            </a:r>
            <a:r>
              <a:rPr lang="el-GR" b="1" dirty="0">
                <a:solidFill>
                  <a:srgbClr val="FF0000"/>
                </a:solidFill>
              </a:rPr>
              <a:t>σύστημα</a:t>
            </a:r>
          </a:p>
          <a:p>
            <a:endParaRPr lang="el-GR" sz="800" dirty="0"/>
          </a:p>
          <a:p>
            <a:endParaRPr lang="el-GR" sz="900" dirty="0"/>
          </a:p>
          <a:p>
            <a:r>
              <a:rPr lang="el-GR" dirty="0"/>
              <a:t>Προς το παρόν, ας δούμε τι είναι ένα </a:t>
            </a:r>
            <a:r>
              <a:rPr lang="el-GR" b="1" dirty="0"/>
              <a:t>σύστημα</a:t>
            </a:r>
            <a:r>
              <a:rPr lang="el-GR" dirty="0"/>
              <a:t> και πώς σχετίζεται με την ενέργεια</a:t>
            </a:r>
          </a:p>
          <a:p>
            <a:pPr lvl="1"/>
            <a:r>
              <a:rPr lang="el-GR" b="1" dirty="0"/>
              <a:t>Συστήματα</a:t>
            </a:r>
            <a:r>
              <a:rPr lang="el-GR" dirty="0"/>
              <a:t> μπορεί να είναι:</a:t>
            </a:r>
          </a:p>
          <a:p>
            <a:pPr lvl="2"/>
            <a:r>
              <a:rPr lang="el-GR" sz="2200" b="1" dirty="0">
                <a:solidFill>
                  <a:srgbClr val="7030A0"/>
                </a:solidFill>
              </a:rPr>
              <a:t>Ένα ή περισσότερα σώματα</a:t>
            </a:r>
          </a:p>
          <a:p>
            <a:pPr lvl="2"/>
            <a:r>
              <a:rPr lang="el-GR" sz="2200" b="1" dirty="0">
                <a:solidFill>
                  <a:srgbClr val="7030A0"/>
                </a:solidFill>
              </a:rPr>
              <a:t>Μια περιοχή του χώρου</a:t>
            </a:r>
            <a:endParaRPr lang="en-US" sz="2200" b="1" dirty="0">
              <a:solidFill>
                <a:srgbClr val="7030A0"/>
              </a:solidFill>
            </a:endParaRPr>
          </a:p>
          <a:p>
            <a:pPr lvl="2"/>
            <a:r>
              <a:rPr lang="el-GR" sz="2200" dirty="0"/>
              <a:t>Κάτι που αλλάζει σχήμα και μέγεθος</a:t>
            </a:r>
          </a:p>
          <a:p>
            <a:pPr lvl="2"/>
            <a:r>
              <a:rPr lang="el-GR" sz="2200" b="1" dirty="0">
                <a:solidFill>
                  <a:srgbClr val="7030A0"/>
                </a:solidFill>
              </a:rPr>
              <a:t>Συνδυασμός των παραπάνω</a:t>
            </a:r>
          </a:p>
          <a:p>
            <a:pPr lvl="2"/>
            <a:endParaRPr lang="el-GR" sz="1300" dirty="0"/>
          </a:p>
          <a:p>
            <a:r>
              <a:rPr lang="el-GR" dirty="0"/>
              <a:t>Αργότερα, θα μιλήσουμε για </a:t>
            </a:r>
            <a:r>
              <a:rPr lang="el-GR" b="1" dirty="0"/>
              <a:t>μοντέλα ανάλυσης </a:t>
            </a:r>
            <a:r>
              <a:rPr lang="el-GR" dirty="0"/>
              <a:t>ενός συστήματος</a:t>
            </a:r>
          </a:p>
          <a:p>
            <a:pPr lvl="2"/>
            <a:r>
              <a:rPr lang="el-GR" dirty="0"/>
              <a:t>…αντί ενός μόνο σώματος, που είχαμε ως τώρα</a:t>
            </a:r>
          </a:p>
        </p:txBody>
      </p:sp>
      <p:sp>
        <p:nvSpPr>
          <p:cNvPr id="5" name="TextBox 4"/>
          <p:cNvSpPr txBox="1"/>
          <p:nvPr/>
        </p:nvSpPr>
        <p:spPr>
          <a:xfrm>
            <a:off x="6450968" y="3657600"/>
            <a:ext cx="1561696" cy="490776"/>
          </a:xfrm>
          <a:prstGeom prst="horizontalScroll">
            <a:avLst/>
          </a:prstGeom>
          <a:noFill/>
          <a:ln w="28575">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rPr>
              <a:t>Προς εξέταση</a:t>
            </a:r>
          </a:p>
        </p:txBody>
      </p:sp>
    </p:spTree>
    <p:extLst>
      <p:ext uri="{BB962C8B-B14F-4D97-AF65-F5344CB8AC3E}">
        <p14:creationId xmlns:p14="http://schemas.microsoft.com/office/powerpoint/2010/main" val="20512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447800"/>
            <a:ext cx="7948450" cy="5029200"/>
          </a:xfrm>
        </p:spPr>
        <p:txBody>
          <a:bodyPr>
            <a:normAutofit fontScale="92500" lnSpcReduction="10000"/>
          </a:bodyPr>
          <a:lstStyle/>
          <a:p>
            <a:r>
              <a:rPr lang="el-GR" dirty="0"/>
              <a:t>Πρώτο βήμα είναι η </a:t>
            </a:r>
            <a:r>
              <a:rPr lang="el-GR" b="1" dirty="0"/>
              <a:t>αναγνώριση</a:t>
            </a:r>
            <a:r>
              <a:rPr lang="el-GR" dirty="0"/>
              <a:t> του συστήματος</a:t>
            </a:r>
            <a:endParaRPr lang="en-US" dirty="0"/>
          </a:p>
          <a:p>
            <a:endParaRPr lang="en-US" sz="1100" dirty="0"/>
          </a:p>
          <a:p>
            <a:r>
              <a:rPr lang="el-GR" dirty="0"/>
              <a:t>Όταν συζητάμε για ένα σύστημα, είτε αγνοούμε (</a:t>
            </a:r>
            <a:r>
              <a:rPr lang="el-GR" b="1" dirty="0"/>
              <a:t>απομονωμένο</a:t>
            </a:r>
            <a:r>
              <a:rPr lang="el-GR" dirty="0"/>
              <a:t> σύστημα) είτε ενδιαφερόμαστε (</a:t>
            </a:r>
            <a:r>
              <a:rPr lang="el-GR" b="1" dirty="0"/>
              <a:t>μη απομονωμένο</a:t>
            </a:r>
            <a:r>
              <a:rPr lang="el-GR" dirty="0"/>
              <a:t> σύστημα) για τις </a:t>
            </a:r>
            <a:r>
              <a:rPr lang="el-GR" b="1" u="sng" dirty="0"/>
              <a:t>ενεργειακές</a:t>
            </a:r>
            <a:r>
              <a:rPr lang="el-GR" dirty="0"/>
              <a:t> αλληλεπιδράσεις του περιβάλλοντος με το σύστημα</a:t>
            </a:r>
          </a:p>
          <a:p>
            <a:pPr lvl="1"/>
            <a:r>
              <a:rPr lang="el-GR" dirty="0"/>
              <a:t>Ακόμα δε γνωρίζουμε ποιές είναι αυτές, με τι σχετίζονται, και πώς τις βρίσκουμε... (απλώς υποθέτουμε – υπομονή </a:t>
            </a:r>
            <a:r>
              <a:rPr lang="el-GR" dirty="0">
                <a:sym typeface="Wingdings" panose="05000000000000000000" pitchFamily="2" charset="2"/>
              </a:rPr>
              <a:t>)</a:t>
            </a:r>
          </a:p>
          <a:p>
            <a:pPr lvl="1"/>
            <a:r>
              <a:rPr lang="el-GR" sz="2200" dirty="0">
                <a:sym typeface="Wingdings" panose="05000000000000000000" pitchFamily="2" charset="2"/>
              </a:rPr>
              <a:t>Επίσης υποθέτουμε ότι κάποιες </a:t>
            </a:r>
            <a:r>
              <a:rPr lang="el-GR" sz="2200" b="1" dirty="0">
                <a:sym typeface="Wingdings" panose="05000000000000000000" pitchFamily="2" charset="2"/>
              </a:rPr>
              <a:t>δυνάμεις</a:t>
            </a:r>
            <a:r>
              <a:rPr lang="el-GR" sz="2200" dirty="0">
                <a:sym typeface="Wingdings" panose="05000000000000000000" pitchFamily="2" charset="2"/>
              </a:rPr>
              <a:t> δρουν στο σύστημα και του μεταβάλλουν την ενεργειακή κατάσταση</a:t>
            </a:r>
          </a:p>
          <a:p>
            <a:pPr lvl="1"/>
            <a:endParaRPr lang="el-GR" sz="2200" dirty="0"/>
          </a:p>
          <a:p>
            <a:r>
              <a:rPr lang="el-GR" dirty="0"/>
              <a:t>Ανεξαρτήτως του συστήματος που επιλέγουμε πάντα υπάρχει το </a:t>
            </a:r>
            <a:r>
              <a:rPr lang="el-GR" b="1" dirty="0"/>
              <a:t>όριο/σύνορο συστήματος</a:t>
            </a:r>
            <a:r>
              <a:rPr lang="el-GR" dirty="0"/>
              <a:t>:</a:t>
            </a:r>
          </a:p>
          <a:p>
            <a:pPr lvl="1"/>
            <a:r>
              <a:rPr lang="el-GR" dirty="0"/>
              <a:t>Μια (συνήθως) φανταστική επιφάνεια που χωρίζει το σύστημα με το περιβάλλον του</a:t>
            </a:r>
          </a:p>
          <a:p>
            <a:pPr lvl="1"/>
            <a:r>
              <a:rPr lang="el-GR" dirty="0"/>
              <a:t>Π.χ. σε ένα κιβώτιο, η επιφάνειες του κιβωτίου</a:t>
            </a:r>
          </a:p>
          <a:p>
            <a:endParaRPr lang="el-GR" sz="2200" dirty="0"/>
          </a:p>
        </p:txBody>
      </p:sp>
    </p:spTree>
    <p:extLst>
      <p:ext uri="{BB962C8B-B14F-4D97-AF65-F5344CB8AC3E}">
        <p14:creationId xmlns:p14="http://schemas.microsoft.com/office/powerpoint/2010/main" val="427258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796050" cy="5414686"/>
          </a:xfrm>
        </p:spPr>
        <p:txBody>
          <a:bodyPr>
            <a:normAutofit fontScale="92500" lnSpcReduction="10000"/>
          </a:bodyPr>
          <a:lstStyle/>
          <a:p>
            <a:r>
              <a:rPr lang="el-GR" b="1" dirty="0">
                <a:sym typeface="Wingdings" panose="05000000000000000000" pitchFamily="2" charset="2"/>
              </a:rPr>
              <a:t>Παράδειγμα 1:</a:t>
            </a:r>
          </a:p>
          <a:p>
            <a:pPr lvl="1"/>
            <a:r>
              <a:rPr lang="el-GR" dirty="0">
                <a:sym typeface="Wingdings" panose="05000000000000000000" pitchFamily="2" charset="2"/>
              </a:rPr>
              <a:t>Σύστημα {σπόγγος} : </a:t>
            </a:r>
            <a:r>
              <a:rPr lang="el-GR" b="1" dirty="0">
                <a:sym typeface="Wingdings" panose="05000000000000000000" pitchFamily="2" charset="2"/>
              </a:rPr>
              <a:t>μονομελές</a:t>
            </a:r>
          </a:p>
          <a:p>
            <a:pPr lvl="1"/>
            <a:r>
              <a:rPr lang="el-GR" b="1" dirty="0">
                <a:sym typeface="Wingdings" panose="05000000000000000000" pitchFamily="2" charset="2"/>
              </a:rPr>
              <a:t>Μη απομονωμένο </a:t>
            </a:r>
            <a:r>
              <a:rPr lang="el-GR" dirty="0">
                <a:sym typeface="Wingdings" panose="05000000000000000000" pitchFamily="2" charset="2"/>
              </a:rPr>
              <a:t>(ασκείται </a:t>
            </a:r>
            <a:r>
              <a:rPr lang="el-GR" b="1" dirty="0">
                <a:sym typeface="Wingdings" panose="05000000000000000000" pitchFamily="2" charset="2"/>
              </a:rPr>
              <a:t>εξωτερική</a:t>
            </a:r>
            <a:r>
              <a:rPr lang="el-GR" dirty="0">
                <a:sym typeface="Wingdings" panose="05000000000000000000" pitchFamily="2" charset="2"/>
              </a:rPr>
              <a:t> δύναμη που το κινεί – </a:t>
            </a:r>
            <a:r>
              <a:rPr lang="el-GR" b="1" dirty="0">
                <a:sym typeface="Wingdings" panose="05000000000000000000" pitchFamily="2" charset="2"/>
              </a:rPr>
              <a:t>μεταβάλλει την κινητική του ενέργεια</a:t>
            </a:r>
            <a:r>
              <a:rPr lang="el-GR" dirty="0">
                <a:sym typeface="Wingdings" panose="05000000000000000000" pitchFamily="2" charset="2"/>
              </a:rPr>
              <a:t>, καθώς υπάρχει και η δύναμη </a:t>
            </a:r>
            <a:r>
              <a:rPr lang="el-GR" b="1" dirty="0">
                <a:sym typeface="Wingdings" panose="05000000000000000000" pitchFamily="2" charset="2"/>
              </a:rPr>
              <a:t>τριβής</a:t>
            </a:r>
            <a:r>
              <a:rPr lang="el-GR" dirty="0">
                <a:sym typeface="Wingdings" panose="05000000000000000000" pitchFamily="2" charset="2"/>
              </a:rPr>
              <a:t> με την επιφάνεια που ολισθαίνει, η οποία αυξάνει τη </a:t>
            </a:r>
            <a:r>
              <a:rPr lang="el-GR" b="1" dirty="0">
                <a:sym typeface="Wingdings" panose="05000000000000000000" pitchFamily="2" charset="2"/>
              </a:rPr>
              <a:t>θερμική ενέργεια </a:t>
            </a:r>
            <a:r>
              <a:rPr lang="el-GR" dirty="0">
                <a:sym typeface="Wingdings" panose="05000000000000000000" pitchFamily="2" charset="2"/>
              </a:rPr>
              <a:t>του συστήματος – και της επιφάνειας)</a:t>
            </a:r>
          </a:p>
          <a:p>
            <a:pPr lvl="2"/>
            <a:r>
              <a:rPr lang="el-GR" dirty="0">
                <a:sym typeface="Wingdings" panose="05000000000000000000" pitchFamily="2" charset="2"/>
              </a:rPr>
              <a:t>Επιφάνεια σπόγγου = σύνορο συστήματος</a:t>
            </a:r>
          </a:p>
          <a:p>
            <a:pPr lvl="2"/>
            <a:r>
              <a:rPr lang="el-GR" dirty="0">
                <a:sym typeface="Wingdings" panose="05000000000000000000" pitchFamily="2" charset="2"/>
              </a:rPr>
              <a:t>Η δύναμη (μέσω του χεριού) και η τριβή είναι μια ενεργειακή επιρροή στο σύστημα από το περιβάλλον του, η οποία ασκείται επάνω στο σύνορο (επιφάνεια) του συστήματος</a:t>
            </a:r>
            <a:endParaRPr lang="el-GR" sz="2400" dirty="0">
              <a:sym typeface="Wingdings" panose="05000000000000000000" pitchFamily="2" charset="2"/>
            </a:endParaRPr>
          </a:p>
          <a:p>
            <a:pPr lvl="2"/>
            <a:endParaRPr lang="el-GR" sz="1200" b="1" dirty="0">
              <a:sym typeface="Wingdings" panose="05000000000000000000" pitchFamily="2" charset="2"/>
            </a:endParaRPr>
          </a:p>
          <a:p>
            <a:r>
              <a:rPr lang="el-GR" b="1" dirty="0">
                <a:sym typeface="Wingdings" panose="05000000000000000000" pitchFamily="2" charset="2"/>
              </a:rPr>
              <a:t>Παράδειγμα 2:</a:t>
            </a:r>
            <a:endParaRPr lang="en-US" b="1" dirty="0">
              <a:sym typeface="Wingdings" panose="05000000000000000000" pitchFamily="2" charset="2"/>
            </a:endParaRPr>
          </a:p>
          <a:p>
            <a:pPr lvl="1"/>
            <a:r>
              <a:rPr lang="el-GR" dirty="0">
                <a:sym typeface="Wingdings" panose="05000000000000000000" pitchFamily="2" charset="2"/>
              </a:rPr>
              <a:t>Σύστημα {σπόγγος</a:t>
            </a:r>
            <a:r>
              <a:rPr lang="en-US" dirty="0">
                <a:sym typeface="Wingdings" panose="05000000000000000000" pitchFamily="2" charset="2"/>
              </a:rPr>
              <a:t>, </a:t>
            </a:r>
            <a:r>
              <a:rPr lang="el-GR" dirty="0">
                <a:sym typeface="Wingdings" panose="05000000000000000000" pitchFamily="2" charset="2"/>
              </a:rPr>
              <a:t>τραπέζι} : </a:t>
            </a:r>
            <a:r>
              <a:rPr lang="el-GR" b="1" dirty="0">
                <a:sym typeface="Wingdings" panose="05000000000000000000" pitchFamily="2" charset="2"/>
              </a:rPr>
              <a:t>πολυμελές</a:t>
            </a:r>
          </a:p>
          <a:p>
            <a:pPr lvl="1"/>
            <a:r>
              <a:rPr lang="el-GR" b="1" dirty="0">
                <a:sym typeface="Wingdings" panose="05000000000000000000" pitchFamily="2" charset="2"/>
              </a:rPr>
              <a:t>Μη απομονωμένο </a:t>
            </a:r>
            <a:r>
              <a:rPr lang="el-GR" dirty="0">
                <a:sym typeface="Wingdings" panose="05000000000000000000" pitchFamily="2" charset="2"/>
              </a:rPr>
              <a:t>(ασκείται </a:t>
            </a:r>
            <a:r>
              <a:rPr lang="el-GR" b="1" dirty="0">
                <a:sym typeface="Wingdings" panose="05000000000000000000" pitchFamily="2" charset="2"/>
              </a:rPr>
              <a:t>εξωτερική</a:t>
            </a:r>
            <a:r>
              <a:rPr lang="el-GR" dirty="0">
                <a:sym typeface="Wingdings" panose="05000000000000000000" pitchFamily="2" charset="2"/>
              </a:rPr>
              <a:t> δύναμη που το </a:t>
            </a:r>
            <a:br>
              <a:rPr lang="en-US" dirty="0">
                <a:sym typeface="Wingdings" panose="05000000000000000000" pitchFamily="2" charset="2"/>
              </a:rPr>
            </a:br>
            <a:r>
              <a:rPr lang="el-GR" dirty="0">
                <a:sym typeface="Wingdings" panose="05000000000000000000" pitchFamily="2" charset="2"/>
              </a:rPr>
              <a:t>κινεί – μεταβάλλει την κινητική του ενέργεια, αλλά πλέον η </a:t>
            </a:r>
            <a:r>
              <a:rPr lang="el-GR" b="1" dirty="0">
                <a:sym typeface="Wingdings" panose="05000000000000000000" pitchFamily="2" charset="2"/>
              </a:rPr>
              <a:t>τριβή</a:t>
            </a:r>
            <a:r>
              <a:rPr lang="el-GR" dirty="0">
                <a:sym typeface="Wingdings" panose="05000000000000000000" pitchFamily="2" charset="2"/>
              </a:rPr>
              <a:t> αποτελεί </a:t>
            </a:r>
            <a:r>
              <a:rPr lang="el-GR" b="1" dirty="0">
                <a:sym typeface="Wingdings" panose="05000000000000000000" pitchFamily="2" charset="2"/>
              </a:rPr>
              <a:t>εσωτερική</a:t>
            </a:r>
            <a:r>
              <a:rPr lang="el-GR" dirty="0">
                <a:sym typeface="Wingdings" panose="05000000000000000000" pitchFamily="2" charset="2"/>
              </a:rPr>
              <a:t> δύναμη του συστήματος)</a:t>
            </a:r>
          </a:p>
          <a:p>
            <a:pPr lvl="2"/>
            <a:r>
              <a:rPr lang="el-GR" dirty="0">
                <a:sym typeface="Wingdings" panose="05000000000000000000" pitchFamily="2" charset="2"/>
              </a:rPr>
              <a:t>Ασκείται από ένα μέλος του συστήματος σε ένα άλλο</a:t>
            </a:r>
          </a:p>
        </p:txBody>
      </p:sp>
      <p:pic>
        <p:nvPicPr>
          <p:cNvPr id="4" name="Picture 3"/>
          <p:cNvPicPr>
            <a:picLocks noChangeAspect="1"/>
          </p:cNvPicPr>
          <p:nvPr/>
        </p:nvPicPr>
        <p:blipFill>
          <a:blip r:embed="rId2"/>
          <a:stretch>
            <a:fillRect/>
          </a:stretch>
        </p:blipFill>
        <p:spPr>
          <a:xfrm>
            <a:off x="6705600" y="704485"/>
            <a:ext cx="1981199" cy="1327119"/>
          </a:xfrm>
          <a:prstGeom prst="rect">
            <a:avLst/>
          </a:prstGeom>
          <a:ln>
            <a:noFill/>
          </a:ln>
          <a:effectLst>
            <a:softEdge rad="112500"/>
          </a:effectLst>
        </p:spPr>
      </p:pic>
    </p:spTree>
    <p:extLst>
      <p:ext uri="{BB962C8B-B14F-4D97-AF65-F5344CB8AC3E}">
        <p14:creationId xmlns:p14="http://schemas.microsoft.com/office/powerpoint/2010/main" val="17755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19799" y="3200400"/>
            <a:ext cx="2605531" cy="17526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338486"/>
          </a:xfrm>
        </p:spPr>
        <p:txBody>
          <a:bodyPr>
            <a:normAutofit fontScale="85000" lnSpcReduction="20000"/>
          </a:bodyPr>
          <a:lstStyle/>
          <a:p>
            <a:r>
              <a:rPr lang="el-GR" b="1" dirty="0">
                <a:sym typeface="Wingdings" panose="05000000000000000000" pitchFamily="2" charset="2"/>
              </a:rPr>
              <a:t>Παράδειγμα 3:</a:t>
            </a:r>
          </a:p>
          <a:p>
            <a:pPr lvl="1"/>
            <a:r>
              <a:rPr lang="el-GR" dirty="0">
                <a:sym typeface="Wingdings" panose="05000000000000000000" pitchFamily="2" charset="2"/>
              </a:rPr>
              <a:t>Σύστημα {σώματα, σχοινί} : </a:t>
            </a:r>
            <a:r>
              <a:rPr lang="el-GR" b="1" dirty="0">
                <a:sym typeface="Wingdings" panose="05000000000000000000" pitchFamily="2" charset="2"/>
              </a:rPr>
              <a:t>πολυμελές και μη απομονωμένο</a:t>
            </a:r>
            <a:r>
              <a:rPr lang="el-GR" dirty="0">
                <a:sym typeface="Wingdings" panose="05000000000000000000" pitchFamily="2" charset="2"/>
              </a:rPr>
              <a:t>!</a:t>
            </a:r>
          </a:p>
          <a:p>
            <a:pPr lvl="2"/>
            <a:r>
              <a:rPr lang="el-GR" dirty="0">
                <a:sym typeface="Wingdings" panose="05000000000000000000" pitchFamily="2" charset="2"/>
              </a:rPr>
              <a:t>Οι δυνάμεις από το σχοινί επιταχύνουν τα σώματα (άρα αλλάζουν την </a:t>
            </a:r>
            <a:r>
              <a:rPr lang="el-GR" b="1" dirty="0">
                <a:sym typeface="Wingdings" panose="05000000000000000000" pitchFamily="2" charset="2"/>
              </a:rPr>
              <a:t>κινητική</a:t>
            </a:r>
            <a:r>
              <a:rPr lang="el-GR" dirty="0">
                <a:sym typeface="Wingdings" panose="05000000000000000000" pitchFamily="2" charset="2"/>
              </a:rPr>
              <a:t> τους ενέργεια) και είναι </a:t>
            </a:r>
            <a:r>
              <a:rPr lang="el-GR" b="1" dirty="0">
                <a:sym typeface="Wingdings" panose="05000000000000000000" pitchFamily="2" charset="2"/>
              </a:rPr>
              <a:t>εσωτερικές</a:t>
            </a:r>
            <a:r>
              <a:rPr lang="el-GR" dirty="0">
                <a:sym typeface="Wingdings" panose="05000000000000000000" pitchFamily="2" charset="2"/>
              </a:rPr>
              <a:t>, και </a:t>
            </a:r>
            <a:r>
              <a:rPr lang="el-GR" b="1" dirty="0">
                <a:sym typeface="Wingdings" panose="05000000000000000000" pitchFamily="2" charset="2"/>
              </a:rPr>
              <a:t>δεν</a:t>
            </a:r>
            <a:r>
              <a:rPr lang="el-GR" dirty="0">
                <a:sym typeface="Wingdings" panose="05000000000000000000" pitchFamily="2" charset="2"/>
              </a:rPr>
              <a:t> ανήκουν στο περιβάλλον του</a:t>
            </a:r>
          </a:p>
          <a:p>
            <a:pPr lvl="2"/>
            <a:r>
              <a:rPr lang="el-GR" dirty="0">
                <a:sym typeface="Wingdings" panose="05000000000000000000" pitchFamily="2" charset="2"/>
              </a:rPr>
              <a:t>Αντίθετα, οι δυνάμεις του βάρους τους είναι </a:t>
            </a:r>
            <a:r>
              <a:rPr lang="el-GR" b="1" dirty="0">
                <a:sym typeface="Wingdings" panose="05000000000000000000" pitchFamily="2" charset="2"/>
              </a:rPr>
              <a:t>εξωτερικές</a:t>
            </a:r>
            <a:r>
              <a:rPr lang="el-GR" dirty="0">
                <a:sym typeface="Wingdings" panose="05000000000000000000" pitchFamily="2" charset="2"/>
              </a:rPr>
              <a:t>! Θα δούμε αργότερα πως αυτές αλλάζουν κάτι «ενεργειακό» στο σύστημα...</a:t>
            </a:r>
          </a:p>
          <a:p>
            <a:pPr lvl="2"/>
            <a:endParaRPr lang="el-GR" sz="1200" dirty="0">
              <a:sym typeface="Wingdings" panose="05000000000000000000" pitchFamily="2" charset="2"/>
            </a:endParaRPr>
          </a:p>
          <a:p>
            <a:r>
              <a:rPr lang="el-GR" b="1" dirty="0">
                <a:sym typeface="Wingdings" panose="05000000000000000000" pitchFamily="2" charset="2"/>
              </a:rPr>
              <a:t>Παράδειγμα 4:</a:t>
            </a:r>
          </a:p>
          <a:p>
            <a:pPr lvl="1"/>
            <a:r>
              <a:rPr lang="el-GR" dirty="0">
                <a:sym typeface="Wingdings" panose="05000000000000000000" pitchFamily="2" charset="2"/>
              </a:rPr>
              <a:t>Σύστημα {σώματα, σχοινί, Γη} : </a:t>
            </a:r>
            <a:r>
              <a:rPr lang="el-GR" b="1" dirty="0">
                <a:sym typeface="Wingdings" panose="05000000000000000000" pitchFamily="2" charset="2"/>
              </a:rPr>
              <a:t>πολυμελές </a:t>
            </a:r>
            <a:br>
              <a:rPr lang="el-GR" b="1" dirty="0">
                <a:sym typeface="Wingdings" panose="05000000000000000000" pitchFamily="2" charset="2"/>
              </a:rPr>
            </a:br>
            <a:r>
              <a:rPr lang="el-GR" b="1" dirty="0">
                <a:sym typeface="Wingdings" panose="05000000000000000000" pitchFamily="2" charset="2"/>
              </a:rPr>
              <a:t>κι απομονωμένο</a:t>
            </a:r>
            <a:r>
              <a:rPr lang="el-GR" dirty="0">
                <a:sym typeface="Wingdings" panose="05000000000000000000" pitchFamily="2" charset="2"/>
              </a:rPr>
              <a:t>! (αν το κεκλιμένο είναι λείο)</a:t>
            </a:r>
          </a:p>
          <a:p>
            <a:pPr lvl="2"/>
            <a:r>
              <a:rPr lang="el-GR" dirty="0">
                <a:sym typeface="Wingdings" panose="05000000000000000000" pitchFamily="2" charset="2"/>
              </a:rPr>
              <a:t>Όλες οι δυνάμεις που πιθανόν μεταβάλλουν </a:t>
            </a:r>
            <a:br>
              <a:rPr lang="el-GR" dirty="0">
                <a:sym typeface="Wingdings" panose="05000000000000000000" pitchFamily="2" charset="2"/>
              </a:rPr>
            </a:br>
            <a:r>
              <a:rPr lang="el-GR" dirty="0">
                <a:sym typeface="Wingdings" panose="05000000000000000000" pitchFamily="2" charset="2"/>
              </a:rPr>
              <a:t>την ενέργειά του είναι </a:t>
            </a:r>
            <a:r>
              <a:rPr lang="el-GR" b="1" dirty="0">
                <a:sym typeface="Wingdings" panose="05000000000000000000" pitchFamily="2" charset="2"/>
              </a:rPr>
              <a:t>εσωτερικές</a:t>
            </a:r>
          </a:p>
          <a:p>
            <a:pPr lvl="2"/>
            <a:r>
              <a:rPr lang="el-GR" b="1" dirty="0">
                <a:sym typeface="Wingdings" panose="05000000000000000000" pitchFamily="2" charset="2"/>
              </a:rPr>
              <a:t>Καμιά</a:t>
            </a:r>
            <a:r>
              <a:rPr lang="el-GR" dirty="0">
                <a:sym typeface="Wingdings" panose="05000000000000000000" pitchFamily="2" charset="2"/>
              </a:rPr>
              <a:t> δεν ανήκει στο περιβάλλον του</a:t>
            </a:r>
          </a:p>
          <a:p>
            <a:pPr lvl="2"/>
            <a:endParaRPr lang="el-GR" sz="1300" dirty="0">
              <a:sym typeface="Wingdings" panose="05000000000000000000" pitchFamily="2" charset="2"/>
            </a:endParaRPr>
          </a:p>
          <a:p>
            <a:r>
              <a:rPr lang="el-GR" b="1" dirty="0">
                <a:sym typeface="Wingdings" panose="05000000000000000000" pitchFamily="2" charset="2"/>
              </a:rPr>
              <a:t>Παράδειγμα 5:</a:t>
            </a:r>
          </a:p>
          <a:p>
            <a:pPr lvl="1"/>
            <a:r>
              <a:rPr lang="el-GR" dirty="0">
                <a:sym typeface="Wingdings" panose="05000000000000000000" pitchFamily="2" charset="2"/>
              </a:rPr>
              <a:t>Σύστημα {σώματα, σχοινί, Γη, κεκλιμένο} : </a:t>
            </a:r>
            <a:r>
              <a:rPr lang="el-GR" b="1" dirty="0">
                <a:sym typeface="Wingdings" panose="05000000000000000000" pitchFamily="2" charset="2"/>
              </a:rPr>
              <a:t>πολυμελές κι απομονωμένο</a:t>
            </a:r>
            <a:r>
              <a:rPr lang="el-GR" dirty="0">
                <a:sym typeface="Wingdings" panose="05000000000000000000" pitchFamily="2" charset="2"/>
              </a:rPr>
              <a:t>! </a:t>
            </a:r>
          </a:p>
          <a:p>
            <a:pPr lvl="2"/>
            <a:r>
              <a:rPr lang="el-GR" dirty="0">
                <a:sym typeface="Wingdings" panose="05000000000000000000" pitchFamily="2" charset="2"/>
              </a:rPr>
              <a:t>Ακόμα κι αν υπάρχουν τριβές!</a:t>
            </a:r>
          </a:p>
          <a:p>
            <a:pPr lvl="1"/>
            <a:r>
              <a:rPr lang="el-GR" dirty="0">
                <a:sym typeface="Wingdings" panose="05000000000000000000" pitchFamily="2" charset="2"/>
              </a:rPr>
              <a:t>Όλες οι δυνάμεις που πιθανόν μεταβάλλουν την ενέργειά του είναι </a:t>
            </a:r>
            <a:r>
              <a:rPr lang="el-GR" b="1" dirty="0">
                <a:sym typeface="Wingdings" panose="05000000000000000000" pitchFamily="2" charset="2"/>
              </a:rPr>
              <a:t>εσωτερικές : καμιά</a:t>
            </a:r>
            <a:r>
              <a:rPr lang="el-GR" dirty="0">
                <a:sym typeface="Wingdings" panose="05000000000000000000" pitchFamily="2" charset="2"/>
              </a:rPr>
              <a:t> δεν ανήκει στο περιβάλλον του</a:t>
            </a:r>
          </a:p>
        </p:txBody>
      </p:sp>
    </p:spTree>
    <p:extLst>
      <p:ext uri="{BB962C8B-B14F-4D97-AF65-F5344CB8AC3E}">
        <p14:creationId xmlns:p14="http://schemas.microsoft.com/office/powerpoint/2010/main" val="3778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5257801" cy="4623708"/>
              </a:xfrm>
            </p:spPr>
            <p:txBody>
              <a:bodyPr/>
              <a:lstStyle/>
              <a:p>
                <a:r>
                  <a:rPr lang="el-GR" b="1" u="sng" dirty="0"/>
                  <a:t>Παράδειγμα</a:t>
                </a:r>
                <a:r>
                  <a:rPr lang="el-GR" dirty="0"/>
                  <a:t>:</a:t>
                </a:r>
              </a:p>
              <a:p>
                <a:r>
                  <a:rPr lang="el-GR" sz="1600" dirty="0"/>
                  <a:t>Σωματίδιο κινείται στον οριζόντιο άξονα, με τη θέση του να ορίζεται από τη σχέση </a:t>
                </a:r>
                <a:br>
                  <a:rPr lang="en-US" sz="1400"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br>
                  <a:rPr lang="en-US" sz="1400" dirty="0"/>
                </a:br>
                <a:br>
                  <a:rPr lang="en-US" sz="1400" dirty="0"/>
                </a:br>
                <a:r>
                  <a:rPr lang="el-GR" sz="1600" dirty="0"/>
                  <a:t>όπου </a:t>
                </a:r>
                <a14:m>
                  <m:oMath xmlns:m="http://schemas.openxmlformats.org/officeDocument/2006/math">
                    <m:r>
                      <a:rPr lang="en-US" sz="1600" b="0" i="1" smtClean="0">
                        <a:latin typeface="Cambria Math" panose="02040503050406030204" pitchFamily="18" charset="0"/>
                      </a:rPr>
                      <m:t>𝑥</m:t>
                    </m:r>
                  </m:oMath>
                </a14:m>
                <a:r>
                  <a:rPr lang="en-US" sz="1600" dirty="0"/>
                  <a:t> </a:t>
                </a:r>
                <a:r>
                  <a:rPr lang="el-GR" sz="1600" dirty="0"/>
                  <a:t>είναι η θέση σε </a:t>
                </a:r>
                <a14:m>
                  <m:oMath xmlns:m="http://schemas.openxmlformats.org/officeDocument/2006/math">
                    <m:r>
                      <a:rPr lang="en-US" sz="1600" i="1" dirty="0" smtClean="0">
                        <a:latin typeface="Cambria Math" panose="02040503050406030204" pitchFamily="18" charset="0"/>
                      </a:rPr>
                      <m:t>𝑚</m:t>
                    </m:r>
                  </m:oMath>
                </a14:m>
                <a:r>
                  <a:rPr lang="en-US" sz="1600" dirty="0"/>
                  <a:t>, </a:t>
                </a:r>
                <a:r>
                  <a:rPr lang="el-GR" sz="1600" dirty="0"/>
                  <a:t>και </a:t>
                </a:r>
                <a14:m>
                  <m:oMath xmlns:m="http://schemas.openxmlformats.org/officeDocument/2006/math">
                    <m:r>
                      <a:rPr lang="en-US" sz="1600" i="1">
                        <a:latin typeface="Cambria Math" panose="02040503050406030204" pitchFamily="18" charset="0"/>
                      </a:rPr>
                      <m:t>𝑡</m:t>
                    </m:r>
                  </m:oMath>
                </a14:m>
                <a:r>
                  <a:rPr lang="en-US" sz="1600" dirty="0"/>
                  <a:t> </a:t>
                </a:r>
                <a:r>
                  <a:rPr lang="el-GR" sz="1600" dirty="0"/>
                  <a:t>είναι ο χρόνος σε </a:t>
                </a:r>
                <a14:m>
                  <m:oMath xmlns:m="http://schemas.openxmlformats.org/officeDocument/2006/math">
                    <m:r>
                      <a:rPr lang="en-US" sz="1600" i="1" dirty="0" smtClean="0">
                        <a:latin typeface="Cambria Math" panose="02040503050406030204" pitchFamily="18" charset="0"/>
                      </a:rPr>
                      <m:t>𝑠</m:t>
                    </m:r>
                  </m:oMath>
                </a14:m>
                <a:r>
                  <a:rPr lang="en-US" sz="1600" dirty="0"/>
                  <a:t>, </a:t>
                </a:r>
                <a:r>
                  <a:rPr lang="el-GR" sz="1600" dirty="0"/>
                  <a:t>όπως στο Σχήμα (α).</a:t>
                </a:r>
                <a:br>
                  <a:rPr lang="en-US" sz="1400" dirty="0"/>
                </a:br>
                <a:endParaRPr lang="el-GR" sz="1400" dirty="0"/>
              </a:p>
              <a:p>
                <a:pPr lvl="1"/>
                <a:r>
                  <a:rPr lang="el-GR" sz="1400" dirty="0"/>
                  <a:t>Α. Βρείτε τη μετατόπιση του σωματιδίου στα χρονικά διαστήματα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=0</m:t>
                    </m:r>
                  </m:oMath>
                </a14:m>
                <a:r>
                  <a:rPr lang="en-US" sz="1400" dirty="0"/>
                  <a:t> </a:t>
                </a:r>
                <a:r>
                  <a:rPr lang="el-GR" sz="1400" dirty="0"/>
                  <a:t>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και από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έως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=3</m:t>
                    </m:r>
                  </m:oMath>
                </a14:m>
                <a:r>
                  <a:rPr lang="en-US" sz="1400" dirty="0"/>
                  <a:t> s.</a:t>
                </a:r>
              </a:p>
              <a:p>
                <a:pPr lvl="1"/>
                <a:r>
                  <a:rPr lang="en-US" sz="1400" dirty="0"/>
                  <a:t>B. </a:t>
                </a:r>
                <a:r>
                  <a:rPr lang="el-GR" sz="1400" dirty="0"/>
                  <a:t>Υπολογίστε τη μέση ταχύτητα σε αυτά τα δυο διαστήματα.</a:t>
                </a:r>
              </a:p>
              <a:p>
                <a:pPr lvl="1"/>
                <a:r>
                  <a:rPr lang="en-US" sz="1400" dirty="0"/>
                  <a:t>C. </a:t>
                </a:r>
                <a:r>
                  <a:rPr lang="el-GR" sz="1400" dirty="0"/>
                  <a:t>Βρείτε τη στιγμιαία ταχύτητα του σωματιδίου τη χρονική στιγμή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=2.5</m:t>
                    </m:r>
                  </m:oMath>
                </a14:m>
                <a:r>
                  <a:rPr lang="en-US" sz="1400" dirty="0"/>
                  <a:t> s.</a:t>
                </a:r>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5257801" cy="4623708"/>
              </a:xfrm>
              <a:blipFill>
                <a:blip r:embed="rId2"/>
                <a:stretch>
                  <a:fillRect t="-1055" r="-579"/>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521"/>
          <a:stretch/>
        </p:blipFill>
        <p:spPr>
          <a:xfrm>
            <a:off x="6007100" y="1447800"/>
            <a:ext cx="2620328" cy="3819544"/>
          </a:xfrm>
          <a:prstGeom prst="rect">
            <a:avLst/>
          </a:prstGeom>
        </p:spPr>
      </p:pic>
    </p:spTree>
    <p:extLst>
      <p:ext uri="{BB962C8B-B14F-4D97-AF65-F5344CB8AC3E}">
        <p14:creationId xmlns:p14="http://schemas.microsoft.com/office/powerpoint/2010/main" val="12236922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838200" y="3276600"/>
            <a:ext cx="7567108" cy="3276600"/>
          </a:xfrm>
        </p:spPr>
        <p:txBody>
          <a:bodyPr>
            <a:normAutofit fontScale="92500" lnSpcReduction="20000"/>
          </a:bodyPr>
          <a:lstStyle/>
          <a:p>
            <a:r>
              <a:rPr lang="el-GR" dirty="0"/>
              <a:t>Ας ξεκινήσουμε από </a:t>
            </a:r>
            <a:r>
              <a:rPr lang="el-GR" b="1" dirty="0"/>
              <a:t>μονομελή</a:t>
            </a:r>
            <a:r>
              <a:rPr lang="el-GR" dirty="0"/>
              <a:t> συστήματα</a:t>
            </a:r>
          </a:p>
          <a:p>
            <a:endParaRPr lang="en-US" dirty="0"/>
          </a:p>
          <a:p>
            <a:r>
              <a:rPr lang="el-GR" dirty="0"/>
              <a:t>Αναγνωρίζουμε το σύστημα: {σπόγγος}</a:t>
            </a:r>
            <a:br>
              <a:rPr lang="el-GR" dirty="0"/>
            </a:br>
            <a:endParaRPr lang="el-GR" dirty="0"/>
          </a:p>
          <a:p>
            <a:r>
              <a:rPr lang="el-GR" dirty="0"/>
              <a:t>Ερώτημα: </a:t>
            </a:r>
            <a:r>
              <a:rPr lang="el-GR" b="1" dirty="0"/>
              <a:t>πόσο αποτελεσματικοί είμαστε με την εξωτερική δύναμη που βάζουμε (όμοια</a:t>
            </a:r>
            <a:r>
              <a:rPr lang="en-US" b="1" dirty="0"/>
              <a:t> </a:t>
            </a:r>
            <a:r>
              <a:rPr lang="el-GR" b="1" dirty="0"/>
              <a:t>σε μέτρο σε όλες τις περιπτώσεις) στο να κινήσουμε το σπόγγο (χωρίς τριβές);</a:t>
            </a:r>
            <a:br>
              <a:rPr lang="el-GR" b="1" dirty="0"/>
            </a:br>
            <a:endParaRPr lang="el-GR" b="1" dirty="0"/>
          </a:p>
          <a:p>
            <a:r>
              <a:rPr lang="el-GR" dirty="0"/>
              <a:t>Σε ποια περίπτωση τα καταφέρνουμε καλύτερα;</a:t>
            </a:r>
          </a:p>
          <a:p>
            <a:pPr lvl="1"/>
            <a:r>
              <a:rPr lang="el-GR" dirty="0"/>
              <a:t>Μέτρο δύναμης – Κατεύθυνση – Μετατόπιση </a:t>
            </a:r>
          </a:p>
          <a:p>
            <a:pPr marL="68580" indent="0">
              <a:buNone/>
            </a:pP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49" y="1252814"/>
            <a:ext cx="7794329" cy="2061886"/>
          </a:xfrm>
          <a:prstGeom prst="rect">
            <a:avLst/>
          </a:prstGeom>
        </p:spPr>
      </p:pic>
    </p:spTree>
    <p:extLst>
      <p:ext uri="{BB962C8B-B14F-4D97-AF65-F5344CB8AC3E}">
        <p14:creationId xmlns:p14="http://schemas.microsoft.com/office/powerpoint/2010/main" val="11363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8077200" cy="5181600"/>
              </a:xfrm>
            </p:spPr>
            <p:txBody>
              <a:bodyPr>
                <a:normAutofit/>
              </a:bodyPr>
              <a:lstStyle/>
              <a:p>
                <a:r>
                  <a:rPr lang="el-GR" dirty="0"/>
                  <a:t>Ας μείνουμε σε ένα τέτοιο απλό παράδειγμα</a:t>
                </a:r>
              </a:p>
              <a:p>
                <a:pPr lvl="1"/>
                <a:endParaRPr lang="el-GR" sz="1800" dirty="0"/>
              </a:p>
              <a:p>
                <a:pPr lvl="1"/>
                <a:r>
                  <a:rPr lang="el-GR" sz="2000" dirty="0"/>
                  <a:t>Ένα σύστημα ενός σώματος </a:t>
                </a:r>
                <a:r>
                  <a:rPr lang="el-GR" sz="2000" dirty="0" err="1"/>
                  <a:t>μετατο</a:t>
                </a:r>
                <a:r>
                  <a:rPr lang="el-GR" sz="2000" dirty="0"/>
                  <a:t>-</a:t>
                </a:r>
                <a:br>
                  <a:rPr lang="el-GR" sz="2000" dirty="0"/>
                </a:br>
                <a:r>
                  <a:rPr lang="el-GR" sz="2000" dirty="0" err="1"/>
                  <a:t>πίζεται</a:t>
                </a:r>
                <a:r>
                  <a:rPr lang="el-GR" sz="2000" dirty="0"/>
                  <a:t> σε ευθεία γραμμή από μια </a:t>
                </a:r>
                <a:br>
                  <a:rPr lang="el-GR" sz="2000" dirty="0"/>
                </a:br>
                <a:r>
                  <a:rPr lang="el-GR" sz="2000" b="1" dirty="0"/>
                  <a:t>σταθερή</a:t>
                </a:r>
                <a:r>
                  <a:rPr lang="el-GR" sz="2000" dirty="0"/>
                  <a:t> δύναμη </a:t>
                </a:r>
                <a14:m>
                  <m:oMath xmlns:m="http://schemas.openxmlformats.org/officeDocument/2006/math">
                    <m:acc>
                      <m:accPr>
                        <m:chr m:val="⃗"/>
                        <m:ctrlPr>
                          <a:rPr lang="en-US" sz="2000" b="0" i="1" dirty="0" smtClean="0">
                            <a:latin typeface="Cambria Math" panose="02040503050406030204" pitchFamily="18" charset="0"/>
                          </a:rPr>
                        </m:ctrlPr>
                      </m:accPr>
                      <m:e>
                        <m:r>
                          <a:rPr lang="en-US" sz="2000" i="1" dirty="0" smtClean="0">
                            <a:latin typeface="Cambria Math" panose="02040503050406030204" pitchFamily="18" charset="0"/>
                          </a:rPr>
                          <m:t>𝐹</m:t>
                        </m:r>
                      </m:e>
                    </m:acc>
                  </m:oMath>
                </a14:m>
                <a:r>
                  <a:rPr lang="en-US" sz="2000" dirty="0"/>
                  <a:t> </a:t>
                </a:r>
                <a:r>
                  <a:rPr lang="el-GR" sz="2000" dirty="0"/>
                  <a:t>που του ασκείται </a:t>
                </a:r>
                <a:br>
                  <a:rPr lang="el-GR" sz="2000" dirty="0"/>
                </a:br>
                <a:r>
                  <a:rPr lang="el-GR" sz="2000" dirty="0"/>
                  <a:t>υπό γωνία </a:t>
                </a:r>
                <a14:m>
                  <m:oMath xmlns:m="http://schemas.openxmlformats.org/officeDocument/2006/math">
                    <m:r>
                      <a:rPr lang="el-GR" sz="2000" i="1" dirty="0" smtClean="0">
                        <a:latin typeface="Cambria Math" panose="02040503050406030204" pitchFamily="18" charset="0"/>
                      </a:rPr>
                      <m:t>𝜃</m:t>
                    </m:r>
                  </m:oMath>
                </a14:m>
                <a:r>
                  <a:rPr lang="el-GR" sz="2000" dirty="0"/>
                  <a:t> με το οριζόντιο επίπεδο</a:t>
                </a:r>
                <a:br>
                  <a:rPr lang="el-GR" sz="1800" dirty="0"/>
                </a:br>
                <a:endParaRPr lang="el-GR" sz="1800" dirty="0"/>
              </a:p>
              <a:p>
                <a:pPr lvl="1"/>
                <a:endParaRPr lang="el-GR" sz="600" dirty="0"/>
              </a:p>
              <a:p>
                <a:r>
                  <a:rPr lang="el-GR" sz="2200" dirty="0"/>
                  <a:t>Το </a:t>
                </a:r>
                <a:r>
                  <a:rPr lang="el-GR" b="1" dirty="0"/>
                  <a:t>έργο (</a:t>
                </a:r>
                <a:r>
                  <a:rPr lang="en-US" b="1" dirty="0"/>
                  <a:t>Work)</a:t>
                </a:r>
                <a:r>
                  <a:rPr lang="el-GR" b="1" dirty="0"/>
                  <a:t> </a:t>
                </a:r>
                <a:r>
                  <a:rPr lang="en-US" b="1" dirty="0"/>
                  <a:t>W </a:t>
                </a:r>
                <a:r>
                  <a:rPr lang="el-GR" sz="2200" dirty="0"/>
                  <a:t>που </a:t>
                </a:r>
                <a:r>
                  <a:rPr lang="el-GR" sz="2200" b="1" dirty="0"/>
                  <a:t>παράγεται</a:t>
                </a:r>
                <a:r>
                  <a:rPr lang="el-GR" sz="2200" dirty="0"/>
                  <a:t> </a:t>
                </a:r>
                <a:r>
                  <a:rPr lang="el-GR" sz="2200" b="1" dirty="0"/>
                  <a:t>στο σύστημα από τη δύναμη </a:t>
                </a:r>
                <a:r>
                  <a:rPr lang="el-GR" sz="2200" dirty="0"/>
                  <a:t>που ασκείται εξωτερικά στο σύστημα ορίζεται ως</a:t>
                </a:r>
              </a:p>
              <a:p>
                <a:pPr lvl="1"/>
                <a:r>
                  <a:rPr lang="el-GR" sz="2000" dirty="0"/>
                  <a:t>το γινόμενο του μέτρου της σταθερής </a:t>
                </a:r>
                <a:r>
                  <a:rPr lang="el-GR" sz="2000" b="1" dirty="0"/>
                  <a:t>δύναμης</a:t>
                </a:r>
                <a14:m>
                  <m:oMath xmlns:m="http://schemas.openxmlformats.org/officeDocument/2006/math">
                    <m:r>
                      <a:rPr lang="el-GR" sz="2000" b="1" i="1" dirty="0" smtClean="0">
                        <a:latin typeface="Cambria Math" panose="02040503050406030204" pitchFamily="18" charset="0"/>
                      </a:rPr>
                      <m:t> </m:t>
                    </m:r>
                    <m:acc>
                      <m:accPr>
                        <m:chr m:val="⃗"/>
                        <m:ctrlPr>
                          <a:rPr lang="en-US" sz="2000" b="1" i="1" dirty="0" smtClean="0">
                            <a:latin typeface="Cambria Math" panose="02040503050406030204" pitchFamily="18" charset="0"/>
                          </a:rPr>
                        </m:ctrlPr>
                      </m:accPr>
                      <m:e>
                        <m:r>
                          <a:rPr lang="en-US" sz="2000" b="1" i="1" dirty="0" smtClean="0">
                            <a:latin typeface="Cambria Math" panose="02040503050406030204" pitchFamily="18" charset="0"/>
                          </a:rPr>
                          <m:t>𝑭</m:t>
                        </m:r>
                      </m:e>
                    </m:acc>
                  </m:oMath>
                </a14:m>
                <a:r>
                  <a:rPr lang="en-US" sz="2000" dirty="0"/>
                  <a:t>, </a:t>
                </a:r>
                <a:r>
                  <a:rPr lang="el-GR" sz="2000" dirty="0"/>
                  <a:t>του μέτρου της </a:t>
                </a:r>
                <a:r>
                  <a:rPr lang="el-GR" sz="2000" b="1" dirty="0"/>
                  <a:t>μετατόπισης </a:t>
                </a:r>
                <a14:m>
                  <m:oMath xmlns:m="http://schemas.openxmlformats.org/officeDocument/2006/math">
                    <m:r>
                      <a:rPr lang="el-GR" sz="2000" b="1" i="0" dirty="0" smtClean="0">
                        <a:latin typeface="Cambria Math" panose="02040503050406030204" pitchFamily="18" charset="0"/>
                      </a:rPr>
                      <m:t>𝚫</m:t>
                    </m:r>
                    <m:acc>
                      <m:accPr>
                        <m:chr m:val="⃗"/>
                        <m:ctrlPr>
                          <a:rPr lang="en-US" sz="2000" b="1" i="1" dirty="0" smtClean="0">
                            <a:latin typeface="Cambria Math" panose="02040503050406030204" pitchFamily="18" charset="0"/>
                          </a:rPr>
                        </m:ctrlPr>
                      </m:accPr>
                      <m:e>
                        <m:r>
                          <a:rPr lang="en-US" sz="2000" b="1" i="1" dirty="0" smtClean="0">
                            <a:latin typeface="Cambria Math" panose="02040503050406030204" pitchFamily="18" charset="0"/>
                          </a:rPr>
                          <m:t>𝒓</m:t>
                        </m:r>
                      </m:e>
                    </m:acc>
                  </m:oMath>
                </a14:m>
                <a:r>
                  <a:rPr lang="el-GR" sz="2000" dirty="0"/>
                  <a:t> του σημείου εφαρμογής της δύναμης, και του </a:t>
                </a:r>
                <a:r>
                  <a:rPr lang="el-GR" sz="2000" b="1" dirty="0" err="1"/>
                  <a:t>συνημιτόνου</a:t>
                </a:r>
                <a:r>
                  <a:rPr lang="el-GR" sz="2000" dirty="0"/>
                  <a:t> της </a:t>
                </a:r>
                <a:r>
                  <a:rPr lang="el-GR" sz="2000" b="1" dirty="0"/>
                  <a:t>γωνίας </a:t>
                </a:r>
                <a14:m>
                  <m:oMath xmlns:m="http://schemas.openxmlformats.org/officeDocument/2006/math">
                    <m:r>
                      <a:rPr lang="el-GR" sz="2000" b="1" i="1" dirty="0" smtClean="0">
                        <a:latin typeface="Cambria Math" panose="02040503050406030204" pitchFamily="18" charset="0"/>
                      </a:rPr>
                      <m:t>𝜽</m:t>
                    </m:r>
                  </m:oMath>
                </a14:m>
                <a:r>
                  <a:rPr lang="en-US" sz="2000" dirty="0"/>
                  <a:t> </a:t>
                </a:r>
                <a:r>
                  <a:rPr lang="el-GR" sz="2000" dirty="0"/>
                  <a:t>ανάμεσα στα δυο προηγούμενα:</a:t>
                </a:r>
              </a:p>
              <a:p>
                <a:pPr marL="685800" lvl="2" indent="0">
                  <a:buNone/>
                </a:pPr>
                <a:endParaRPr lang="el-GR" sz="1100" dirty="0"/>
              </a:p>
              <a:p>
                <a:pPr marL="365760" lvl="1" indent="0">
                  <a:buNone/>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𝑾</m:t>
                      </m:r>
                      <m:r>
                        <a:rPr lang="en-US" sz="2800" b="1" i="1" smtClean="0">
                          <a:latin typeface="Cambria Math" panose="02040503050406030204" pitchFamily="18" charset="0"/>
                        </a:rPr>
                        <m:t> ≡</m:t>
                      </m:r>
                      <m:d>
                        <m:dPr>
                          <m:begChr m:val="|"/>
                          <m:endChr m:val="|"/>
                          <m:ctrlPr>
                            <a:rPr lang="aa-ET" sz="2800" b="1" i="1" smtClean="0">
                              <a:latin typeface="Cambria Math" panose="02040503050406030204" pitchFamily="18" charset="0"/>
                            </a:rPr>
                          </m:ctrlPr>
                        </m:dPr>
                        <m:e>
                          <m:acc>
                            <m:accPr>
                              <m:chr m:val="⃗"/>
                              <m:ctrlPr>
                                <a:rPr lang="aa-ET" sz="2800" b="1" i="1" smtClean="0">
                                  <a:latin typeface="Cambria Math" panose="02040503050406030204" pitchFamily="18" charset="0"/>
                                </a:rPr>
                              </m:ctrlPr>
                            </m:accPr>
                            <m:e>
                              <m:r>
                                <a:rPr lang="aa-ET" sz="2800" b="1" i="1" smtClean="0">
                                  <a:latin typeface="Cambria Math" panose="02040503050406030204" pitchFamily="18" charset="0"/>
                                </a:rPr>
                                <m:t>𝑭</m:t>
                              </m:r>
                            </m:e>
                          </m:acc>
                        </m:e>
                      </m:d>
                      <m:d>
                        <m:dPr>
                          <m:begChr m:val="|"/>
                          <m:endChr m:val="|"/>
                          <m:ctrlPr>
                            <a:rPr lang="aa-ET" sz="2800" b="1" i="1" smtClean="0">
                              <a:latin typeface="Cambria Math" panose="02040503050406030204" pitchFamily="18" charset="0"/>
                            </a:rPr>
                          </m:ctrlPr>
                        </m:dPr>
                        <m:e>
                          <m:r>
                            <a:rPr lang="aa-ET" sz="2800" b="1" i="0" smtClean="0">
                              <a:latin typeface="Cambria Math" panose="02040503050406030204" pitchFamily="18" charset="0"/>
                            </a:rPr>
                            <m:t>𝚫</m:t>
                          </m:r>
                          <m:acc>
                            <m:accPr>
                              <m:chr m:val="⃗"/>
                              <m:ctrlPr>
                                <a:rPr lang="aa-ET" sz="2800" b="1" i="1" smtClean="0">
                                  <a:latin typeface="Cambria Math" panose="02040503050406030204" pitchFamily="18" charset="0"/>
                                  <a:ea typeface="Cambria Math" panose="02040503050406030204" pitchFamily="18" charset="0"/>
                                </a:rPr>
                              </m:ctrlPr>
                            </m:accPr>
                            <m:e>
                              <m:r>
                                <a:rPr lang="aa-ET" sz="2800" b="1" i="0" smtClean="0">
                                  <a:latin typeface="Cambria Math" panose="02040503050406030204" pitchFamily="18" charset="0"/>
                                  <a:ea typeface="Cambria Math" panose="02040503050406030204" pitchFamily="18" charset="0"/>
                                </a:rPr>
                                <m:t>𝐫</m:t>
                              </m:r>
                            </m:e>
                          </m:acc>
                        </m:e>
                      </m:d>
                      <m:r>
                        <a:rPr lang="en-US" sz="2800" b="1" i="0" smtClean="0">
                          <a:latin typeface="Cambria Math" panose="02040503050406030204" pitchFamily="18" charset="0"/>
                          <a:ea typeface="Cambria Math" panose="02040503050406030204" pitchFamily="18" charset="0"/>
                        </a:rPr>
                        <m:t>𝐜𝐨𝐬</m:t>
                      </m:r>
                      <m:d>
                        <m:dPr>
                          <m:ctrlPr>
                            <a:rPr lang="en-US" sz="2800" b="1" i="1" smtClean="0">
                              <a:latin typeface="Cambria Math" panose="02040503050406030204" pitchFamily="18" charset="0"/>
                              <a:ea typeface="Cambria Math" panose="02040503050406030204" pitchFamily="18" charset="0"/>
                            </a:rPr>
                          </m:ctrlPr>
                        </m:dPr>
                        <m:e>
                          <m:r>
                            <a:rPr lang="el-GR" sz="2800" b="1" i="1" smtClean="0">
                              <a:latin typeface="Cambria Math" panose="02040503050406030204" pitchFamily="18" charset="0"/>
                              <a:ea typeface="Cambria Math" panose="02040503050406030204" pitchFamily="18" charset="0"/>
                            </a:rPr>
                            <m:t>𝜽</m:t>
                          </m:r>
                        </m:e>
                      </m:d>
                      <m:r>
                        <a:rPr lang="aa-ET" sz="2800" b="1" i="0" smtClean="0">
                          <a:latin typeface="Cambria Math" panose="02040503050406030204" pitchFamily="18" charset="0"/>
                          <a:ea typeface="Cambria Math" panose="02040503050406030204" pitchFamily="18" charset="0"/>
                        </a:rPr>
                        <m:t>=</m:t>
                      </m:r>
                      <m:r>
                        <a:rPr lang="aa-ET" sz="2800" b="1" i="0" smtClean="0">
                          <a:latin typeface="Cambria Math" panose="02040503050406030204" pitchFamily="18" charset="0"/>
                          <a:ea typeface="Cambria Math" panose="02040503050406030204" pitchFamily="18" charset="0"/>
                        </a:rPr>
                        <m:t>𝐅</m:t>
                      </m:r>
                      <m:r>
                        <a:rPr lang="aa-ET" sz="2800" b="1" i="0" smtClean="0">
                          <a:latin typeface="Cambria Math" panose="02040503050406030204" pitchFamily="18" charset="0"/>
                          <a:ea typeface="Cambria Math" panose="02040503050406030204" pitchFamily="18" charset="0"/>
                        </a:rPr>
                        <m:t> </m:t>
                      </m:r>
                      <m:r>
                        <a:rPr lang="aa-ET" sz="2800" b="1" i="0" smtClean="0">
                          <a:latin typeface="Cambria Math" panose="02040503050406030204" pitchFamily="18" charset="0"/>
                          <a:ea typeface="Cambria Math" panose="02040503050406030204" pitchFamily="18" charset="0"/>
                        </a:rPr>
                        <m:t>𝚫</m:t>
                      </m:r>
                      <m:r>
                        <a:rPr lang="aa-ET" sz="2800" b="1" i="0" smtClean="0">
                          <a:latin typeface="Cambria Math" panose="02040503050406030204" pitchFamily="18" charset="0"/>
                          <a:ea typeface="Cambria Math" panose="02040503050406030204" pitchFamily="18" charset="0"/>
                        </a:rPr>
                        <m:t>𝐫</m:t>
                      </m:r>
                      <m:r>
                        <a:rPr lang="aa-ET" sz="2800" b="1" i="0" smtClean="0">
                          <a:latin typeface="Cambria Math" panose="02040503050406030204" pitchFamily="18" charset="0"/>
                          <a:ea typeface="Cambria Math" panose="02040503050406030204" pitchFamily="18" charset="0"/>
                        </a:rPr>
                        <m:t> </m:t>
                      </m:r>
                      <m:r>
                        <a:rPr lang="aa-ET" sz="2800" b="1" i="0" smtClean="0">
                          <a:latin typeface="Cambria Math" panose="02040503050406030204" pitchFamily="18" charset="0"/>
                          <a:ea typeface="Cambria Math" panose="02040503050406030204" pitchFamily="18" charset="0"/>
                        </a:rPr>
                        <m:t>𝐜𝐨𝐬</m:t>
                      </m:r>
                      <m:r>
                        <a:rPr lang="aa-ET" sz="2800" b="1" i="0" smtClean="0">
                          <a:latin typeface="Cambria Math" panose="02040503050406030204" pitchFamily="18" charset="0"/>
                          <a:ea typeface="Cambria Math" panose="02040503050406030204" pitchFamily="18" charset="0"/>
                        </a:rPr>
                        <m:t>(</m:t>
                      </m:r>
                      <m:r>
                        <a:rPr lang="aa-ET" sz="2800" b="1" i="1" smtClean="0">
                          <a:latin typeface="Cambria Math" panose="02040503050406030204" pitchFamily="18" charset="0"/>
                          <a:ea typeface="Cambria Math" panose="02040503050406030204" pitchFamily="18" charset="0"/>
                        </a:rPr>
                        <m:t>𝜽</m:t>
                      </m:r>
                      <m:r>
                        <a:rPr lang="aa-ET" sz="2800" b="1" i="1" smtClean="0">
                          <a:latin typeface="Cambria Math" panose="02040503050406030204" pitchFamily="18" charset="0"/>
                          <a:ea typeface="Cambria Math" panose="02040503050406030204" pitchFamily="18" charset="0"/>
                        </a:rPr>
                        <m:t>)</m:t>
                      </m:r>
                    </m:oMath>
                  </m:oMathPara>
                </a14:m>
                <a:endParaRPr lang="el-GR" sz="2800" b="1" dirty="0"/>
              </a:p>
              <a:p>
                <a:pPr marL="365760" lvl="1" indent="0">
                  <a:buNone/>
                </a:pPr>
                <a:endParaRPr lang="el-GR" sz="28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8077200" cy="5181600"/>
              </a:xfrm>
              <a:blipFill>
                <a:blip r:embed="rId2"/>
                <a:stretch>
                  <a:fillRect t="-941" r="-755"/>
                </a:stretch>
              </a:blipFill>
            </p:spPr>
            <p:txBody>
              <a:bodyPr/>
              <a:lstStyle/>
              <a:p>
                <a:r>
                  <a:rPr lang="en-US">
                    <a:noFill/>
                  </a:rPr>
                  <a:t> </a:t>
                </a:r>
              </a:p>
            </p:txBody>
          </p:sp>
        </mc:Fallback>
      </mc:AlternateContent>
      <p:grpSp>
        <p:nvGrpSpPr>
          <p:cNvPr id="6" name="Group 5"/>
          <p:cNvGrpSpPr/>
          <p:nvPr/>
        </p:nvGrpSpPr>
        <p:grpSpPr>
          <a:xfrm>
            <a:off x="5396168" y="1828800"/>
            <a:ext cx="3209608" cy="2027121"/>
            <a:chOff x="5396168" y="1828800"/>
            <a:chExt cx="3209608" cy="202712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03" t="3868" r="7032" b="3310"/>
            <a:stretch/>
          </p:blipFill>
          <p:spPr>
            <a:xfrm>
              <a:off x="5396168" y="1828800"/>
              <a:ext cx="3209608" cy="202712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97520" y="1975320"/>
                <a:ext cx="2289240" cy="241560"/>
              </p14:xfrm>
            </p:contentPart>
          </mc:Choice>
          <mc:Fallback xmlns="">
            <p:pic>
              <p:nvPicPr>
                <p:cNvPr id="5" name="Ink 4"/>
                <p:cNvPicPr/>
                <p:nvPr/>
              </p:nvPicPr>
              <p:blipFill>
                <a:blip r:embed="rId6"/>
                <a:stretch>
                  <a:fillRect/>
                </a:stretch>
              </p:blipFill>
              <p:spPr>
                <a:xfrm>
                  <a:off x="5884920" y="1961640"/>
                  <a:ext cx="2315520" cy="268200"/>
                </a:xfrm>
                <a:prstGeom prst="rect">
                  <a:avLst/>
                </a:prstGeom>
              </p:spPr>
            </p:pic>
          </mc:Fallback>
        </mc:AlternateContent>
      </p:grpSp>
    </p:spTree>
    <p:extLst>
      <p:ext uri="{BB962C8B-B14F-4D97-AF65-F5344CB8AC3E}">
        <p14:creationId xmlns:p14="http://schemas.microsoft.com/office/powerpoint/2010/main" val="274913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567108" cy="4635040"/>
          </a:xfrm>
        </p:spPr>
        <p:txBody>
          <a:bodyPr/>
          <a:lstStyle/>
          <a:p>
            <a:r>
              <a:rPr lang="en-US" b="1" dirty="0"/>
              <a:t>Quiz: </a:t>
            </a:r>
            <a:r>
              <a:rPr lang="el-GR" dirty="0"/>
              <a:t>Κατατάξτε τις παρακάτω περιπτώσεις σε αύξουσα τιμή έργου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438400"/>
            <a:ext cx="4385348" cy="4038600"/>
          </a:xfrm>
          <a:prstGeom prst="rect">
            <a:avLst/>
          </a:prstGeom>
        </p:spPr>
      </p:pic>
      <mc:AlternateContent xmlns:mc="http://schemas.openxmlformats.org/markup-compatibility/2006" xmlns:a14="http://schemas.microsoft.com/office/drawing/2010/main">
        <mc:Choice Requires="a14">
          <p:sp>
            <p:nvSpPr>
              <p:cNvPr id="6" name="Horizontal Scroll 5"/>
              <p:cNvSpPr/>
              <p:nvPr/>
            </p:nvSpPr>
            <p:spPr>
              <a:xfrm>
                <a:off x="5638800" y="721656"/>
                <a:ext cx="2895599" cy="72614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𝑾</m:t>
                      </m:r>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𝑭</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 </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𝚫</m:t>
                      </m:r>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𝐫</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 </m:t>
                      </m:r>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𝐜𝐨𝐬</m:t>
                      </m:r>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l-GR" sz="2000" b="1"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𝜽</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oMath>
                  </m:oMathPara>
                </a14:m>
                <a:endPar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5638800" y="721656"/>
                <a:ext cx="2895599" cy="726143"/>
              </a:xfrm>
              <a:prstGeom prst="horizontalScroll">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258560" y="2459520"/>
              <a:ext cx="7357320" cy="3106800"/>
            </p14:xfrm>
          </p:contentPart>
        </mc:Choice>
        <mc:Fallback xmlns="">
          <p:pic>
            <p:nvPicPr>
              <p:cNvPr id="5" name="Ink 4"/>
              <p:cNvPicPr/>
              <p:nvPr/>
            </p:nvPicPr>
            <p:blipFill>
              <a:blip r:embed="rId5"/>
              <a:stretch>
                <a:fillRect/>
              </a:stretch>
            </p:blipFill>
            <p:spPr>
              <a:xfrm>
                <a:off x="1249920" y="2450520"/>
                <a:ext cx="7375320" cy="3125160"/>
              </a:xfrm>
              <a:prstGeom prst="rect">
                <a:avLst/>
              </a:prstGeom>
            </p:spPr>
          </p:pic>
        </mc:Fallback>
      </mc:AlternateContent>
    </p:spTree>
    <p:extLst>
      <p:ext uri="{BB962C8B-B14F-4D97-AF65-F5344CB8AC3E}">
        <p14:creationId xmlns:p14="http://schemas.microsoft.com/office/powerpoint/2010/main" val="2628503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dirty="0"/>
                  <a:t>Διακρίνετε μια διαφορά με την καθημερινή σας εμπειρία για το έργο;</a:t>
                </a:r>
              </a:p>
              <a:p>
                <a:pPr lvl="1"/>
                <a:endParaRPr lang="el-GR" dirty="0"/>
              </a:p>
              <a:p>
                <a:pPr lvl="1"/>
                <a:r>
                  <a:rPr lang="el-GR" sz="2000" dirty="0"/>
                  <a:t>Κρατήστε μια βαριά μπάλα στο ύψος των ώμων σας για 2</a:t>
                </a:r>
                <a:r>
                  <a:rPr lang="en-US" sz="2000" dirty="0"/>
                  <a:t>’</a:t>
                </a:r>
                <a:endParaRPr lang="el-GR" sz="2000" dirty="0"/>
              </a:p>
              <a:p>
                <a:pPr lvl="1"/>
                <a:endParaRPr lang="el-GR" sz="2000" dirty="0"/>
              </a:p>
              <a:p>
                <a:pPr lvl="1"/>
                <a:r>
                  <a:rPr lang="el-GR" sz="2000" dirty="0"/>
                  <a:t>Στο τέλος, θα έχετε κουραστεί και θα θεωρείτε ότι «παράξατε αρκετό έργο» επάνω στην μπάλα</a:t>
                </a:r>
              </a:p>
              <a:p>
                <a:pPr lvl="1"/>
                <a:endParaRPr lang="el-GR" sz="2000" dirty="0"/>
              </a:p>
              <a:p>
                <a:pPr lvl="1"/>
                <a:r>
                  <a:rPr lang="el-GR" sz="2000" dirty="0"/>
                  <a:t>Η αλήθεια είναι ότι ο ορισμός που μόλις είδαμε θα σας πει ότι </a:t>
                </a:r>
                <a:endParaRPr lang="el-GR" sz="2000"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𝑊</m:t>
                      </m:r>
                      <m:r>
                        <a:rPr lang="en-US" sz="2000" b="0" i="1" smtClean="0">
                          <a:latin typeface="Cambria Math" panose="02040503050406030204" pitchFamily="18" charset="0"/>
                        </a:rPr>
                        <m:t>=0</m:t>
                      </m:r>
                    </m:oMath>
                  </m:oMathPara>
                </a14:m>
                <a:endParaRPr lang="en-US" sz="2000" dirty="0"/>
              </a:p>
              <a:p>
                <a:pPr lvl="2"/>
                <a:r>
                  <a:rPr lang="el-GR" sz="1800" dirty="0"/>
                  <a:t>Γιατί απλά υποστηρίζατε την μπάλα, δεν τη μετακινήσατε</a:t>
                </a:r>
              </a:p>
              <a:p>
                <a:endParaRPr lang="el-GR" dirty="0"/>
              </a:p>
              <a:p>
                <a:r>
                  <a:rPr lang="el-GR" dirty="0"/>
                  <a:t>Επίσης, δείτε ξανά την </a:t>
                </a:r>
                <a:r>
                  <a:rPr lang="en-US" dirty="0"/>
                  <a:t>(c) </a:t>
                </a:r>
                <a:r>
                  <a:rPr lang="el-GR" dirty="0"/>
                  <a:t>εικόνα με το σπόγγο.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t="-927"/>
                </a:stretch>
              </a:blipFill>
            </p:spPr>
            <p:txBody>
              <a:bodyPr/>
              <a:lstStyle/>
              <a:p>
                <a:r>
                  <a:rPr lang="el-GR">
                    <a:noFill/>
                  </a:rPr>
                  <a:t> </a:t>
                </a:r>
              </a:p>
            </p:txBody>
          </p:sp>
        </mc:Fallback>
      </mc:AlternateContent>
    </p:spTree>
    <p:extLst>
      <p:ext uri="{BB962C8B-B14F-4D97-AF65-F5344CB8AC3E}">
        <p14:creationId xmlns:p14="http://schemas.microsoft.com/office/powerpoint/2010/main" val="392589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pPr marL="342900" lvl="1"/>
                <a:r>
                  <a:rPr lang="el-GR" dirty="0"/>
                  <a:t>Η μαθηματική έκφραση</a:t>
                </a:r>
                <a:br>
                  <a:rPr lang="el-GR" dirty="0"/>
                </a:br>
                <a14:m>
                  <m:oMath xmlns:m="http://schemas.openxmlformats.org/officeDocument/2006/math">
                    <m:r>
                      <a:rPr lang="en-US" b="1" i="1">
                        <a:latin typeface="Cambria Math" panose="02040503050406030204" pitchFamily="18" charset="0"/>
                      </a:rPr>
                      <m:t>𝑾</m:t>
                    </m:r>
                    <m:r>
                      <a:rPr lang="en-US" b="1" i="1">
                        <a:latin typeface="Cambria Math" panose="02040503050406030204" pitchFamily="18" charset="0"/>
                      </a:rPr>
                      <m:t> ≡</m:t>
                    </m:r>
                    <m:r>
                      <a:rPr lang="en-US" b="1" i="1">
                        <a:latin typeface="Cambria Math" panose="02040503050406030204" pitchFamily="18" charset="0"/>
                        <a:ea typeface="Cambria Math" panose="02040503050406030204" pitchFamily="18" charset="0"/>
                      </a:rPr>
                      <m:t>𝑭</m:t>
                    </m:r>
                    <m:r>
                      <a:rPr lang="el-GR" b="1">
                        <a:latin typeface="Cambria Math" panose="02040503050406030204" pitchFamily="18" charset="0"/>
                        <a:ea typeface="Cambria Math" panose="02040503050406030204" pitchFamily="18" charset="0"/>
                      </a:rPr>
                      <m:t> </m:t>
                    </m:r>
                    <m:r>
                      <a:rPr lang="el-GR" b="1">
                        <a:latin typeface="Cambria Math" panose="02040503050406030204" pitchFamily="18" charset="0"/>
                        <a:ea typeface="Cambria Math" panose="02040503050406030204" pitchFamily="18" charset="0"/>
                      </a:rPr>
                      <m:t>𝚫</m:t>
                    </m:r>
                    <m:r>
                      <a:rPr lang="en-US" b="1">
                        <a:latin typeface="Cambria Math" panose="02040503050406030204" pitchFamily="18" charset="0"/>
                        <a:ea typeface="Cambria Math" panose="02040503050406030204" pitchFamily="18" charset="0"/>
                      </a:rPr>
                      <m:t>𝐫</m:t>
                    </m:r>
                    <m:r>
                      <a:rPr lang="el-GR" b="1">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𝐜𝐨𝐬</m:t>
                    </m:r>
                    <m:d>
                      <m:dPr>
                        <m:ctrlPr>
                          <a:rPr lang="en-US" b="1" i="1">
                            <a:latin typeface="Cambria Math" panose="02040503050406030204" pitchFamily="18" charset="0"/>
                            <a:ea typeface="Cambria Math" panose="02040503050406030204" pitchFamily="18" charset="0"/>
                          </a:rPr>
                        </m:ctrlPr>
                      </m:dPr>
                      <m:e>
                        <m:r>
                          <a:rPr lang="el-GR" b="1">
                            <a:latin typeface="Cambria Math" panose="02040503050406030204" pitchFamily="18" charset="0"/>
                            <a:ea typeface="Cambria Math" panose="02040503050406030204" pitchFamily="18" charset="0"/>
                          </a:rPr>
                          <m:t>𝛉</m:t>
                        </m:r>
                      </m:e>
                    </m:d>
                  </m:oMath>
                </a14:m>
                <a:br>
                  <a:rPr lang="el-GR" b="1" dirty="0">
                    <a:ea typeface="Cambria Math" panose="02040503050406030204" pitchFamily="18" charset="0"/>
                  </a:rPr>
                </a:br>
                <a:r>
                  <a:rPr lang="el-GR" dirty="0">
                    <a:ea typeface="Cambria Math" panose="02040503050406030204" pitchFamily="18" charset="0"/>
                  </a:rPr>
                  <a:t>μοιάζει γνωστή…</a:t>
                </a:r>
              </a:p>
              <a:p>
                <a:pPr marL="342900" lvl="1"/>
                <a:endParaRPr lang="el-GR" sz="1050" dirty="0">
                  <a:ea typeface="Cambria Math" panose="02040503050406030204" pitchFamily="18" charset="0"/>
                </a:endParaRPr>
              </a:p>
              <a:p>
                <a:pPr marL="342900" lvl="1"/>
                <a:r>
                  <a:rPr lang="el-GR" dirty="0">
                    <a:ea typeface="Cambria Math" panose="02040503050406030204" pitchFamily="18" charset="0"/>
                  </a:rPr>
                  <a:t>Προκύπτει από το μαθηματικό εργαλείο που λέγεται</a:t>
                </a:r>
                <a:r>
                  <a:rPr lang="el-GR" dirty="0"/>
                  <a:t> </a:t>
                </a:r>
                <a:endParaRPr lang="en-US" dirty="0"/>
              </a:p>
              <a:p>
                <a:pPr marL="68580" lvl="1" indent="0">
                  <a:buNone/>
                </a:pPr>
                <a:endParaRPr lang="en-US" sz="1000" dirty="0"/>
              </a:p>
              <a:p>
                <a:pPr marL="68580" lvl="1" indent="0">
                  <a:buNone/>
                </a:pPr>
                <a:r>
                  <a:rPr lang="en-US" b="1" dirty="0"/>
                  <a:t>		</a:t>
                </a:r>
                <a:r>
                  <a:rPr lang="el-GR" b="1" dirty="0"/>
                  <a:t>εσωτερικό γινόμενο διανυσμάτων</a:t>
                </a:r>
              </a:p>
              <a:p>
                <a:pPr marL="342900" lvl="1"/>
                <a:endParaRPr lang="el-GR" sz="1050" dirty="0"/>
              </a:p>
              <a:p>
                <a:pPr marL="342900" lvl="1"/>
                <a:r>
                  <a:rPr lang="el-GR" dirty="0"/>
                  <a:t>Έστω δυο διανύσματα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l-GR" b="0" i="0" smtClean="0">
                        <a:latin typeface="Cambria Math" panose="02040503050406030204" pitchFamily="18" charset="0"/>
                      </a:rPr>
                      <m:t>.</m:t>
                    </m:r>
                  </m:oMath>
                </a14:m>
                <a:r>
                  <a:rPr lang="el-GR" dirty="0"/>
                  <a:t> Το εσωτερικό τους γινόμενο είναι μια βαθμωτή ποσότητα (= αριθμός) που ισούται με </a:t>
                </a:r>
                <a:br>
                  <a:rPr lang="el-GR" dirty="0"/>
                </a:br>
                <a:br>
                  <a:rPr lang="el-GR" dirty="0"/>
                </a:br>
                <a14:m>
                  <m:oMath xmlns:m="http://schemas.openxmlformats.org/officeDocument/2006/math">
                    <m:acc>
                      <m:accPr>
                        <m:chr m:val="⃗"/>
                        <m:ctrlPr>
                          <a:rPr lang="el-GR" b="1" i="1" smtClean="0">
                            <a:latin typeface="Cambria Math" panose="02040503050406030204" pitchFamily="18" charset="0"/>
                            <a:ea typeface="Cambria Math" panose="02040503050406030204" pitchFamily="18" charset="0"/>
                          </a:rPr>
                        </m:ctrlPr>
                      </m:accPr>
                      <m:e>
                        <m:r>
                          <a:rPr lang="el-GR" b="1" i="0" smtClean="0">
                            <a:latin typeface="Cambria Math" panose="02040503050406030204" pitchFamily="18" charset="0"/>
                            <a:ea typeface="Cambria Math" panose="02040503050406030204" pitchFamily="18" charset="0"/>
                          </a:rPr>
                          <m:t>𝚨</m:t>
                        </m:r>
                      </m:e>
                    </m:acc>
                    <m:r>
                      <a:rPr lang="el-GR" b="1" i="1" smtClean="0">
                        <a:latin typeface="Cambria Math" panose="02040503050406030204" pitchFamily="18" charset="0"/>
                        <a:ea typeface="Cambria Math" panose="02040503050406030204" pitchFamily="18" charset="0"/>
                      </a:rPr>
                      <m:t>∙</m:t>
                    </m:r>
                    <m:acc>
                      <m:accPr>
                        <m:chr m:val="⃗"/>
                        <m:ctrlPr>
                          <a:rPr lang="el-GR" b="1" i="1" smtClean="0">
                            <a:latin typeface="Cambria Math" panose="02040503050406030204" pitchFamily="18" charset="0"/>
                            <a:ea typeface="Cambria Math" panose="02040503050406030204" pitchFamily="18" charset="0"/>
                          </a:rPr>
                        </m:ctrlPr>
                      </m:accPr>
                      <m:e>
                        <m:r>
                          <a:rPr lang="el-GR" b="1" i="0" smtClean="0">
                            <a:latin typeface="Cambria Math" panose="02040503050406030204" pitchFamily="18" charset="0"/>
                            <a:ea typeface="Cambria Math" panose="02040503050406030204" pitchFamily="18" charset="0"/>
                          </a:rPr>
                          <m:t>𝚩</m:t>
                        </m:r>
                      </m:e>
                    </m:acc>
                    <m:r>
                      <a:rPr lang="el-GR" b="1" i="1" smtClean="0">
                        <a:latin typeface="Cambria Math" panose="02040503050406030204" pitchFamily="18" charset="0"/>
                        <a:ea typeface="Cambria Math" panose="02040503050406030204" pitchFamily="18" charset="0"/>
                      </a:rPr>
                      <m:t>=|</m:t>
                    </m:r>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𝑨</m:t>
                        </m:r>
                      </m:e>
                    </m:acc>
                    <m:r>
                      <a:rPr lang="el-GR" b="1" i="0" smtClean="0">
                        <a:latin typeface="Cambria Math" panose="02040503050406030204" pitchFamily="18" charset="0"/>
                        <a:ea typeface="Cambria Math" panose="02040503050406030204" pitchFamily="18" charset="0"/>
                      </a:rPr>
                      <m:t>||</m:t>
                    </m:r>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𝑩</m:t>
                        </m:r>
                      </m:e>
                    </m:acc>
                    <m:r>
                      <a:rPr lang="el-GR" b="1" i="0" smtClean="0">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𝐜𝐨𝐬</m:t>
                    </m:r>
                    <m:r>
                      <a:rPr lang="en-US" b="1">
                        <a:latin typeface="Cambria Math" panose="02040503050406030204" pitchFamily="18" charset="0"/>
                        <a:ea typeface="Cambria Math" panose="02040503050406030204" pitchFamily="18" charset="0"/>
                      </a:rPr>
                      <m:t>(</m:t>
                    </m:r>
                    <m:r>
                      <a:rPr lang="el-GR" b="1">
                        <a:latin typeface="Cambria Math" panose="02040503050406030204" pitchFamily="18" charset="0"/>
                        <a:ea typeface="Cambria Math" panose="02040503050406030204" pitchFamily="18" charset="0"/>
                      </a:rPr>
                      <m:t>𝛉</m:t>
                    </m:r>
                    <m:r>
                      <a:rPr lang="el-GR" b="1">
                        <a:latin typeface="Cambria Math" panose="02040503050406030204" pitchFamily="18" charset="0"/>
                        <a:ea typeface="Cambria Math" panose="02040503050406030204" pitchFamily="18" charset="0"/>
                      </a:rPr>
                      <m:t>)</m:t>
                    </m:r>
                  </m:oMath>
                </a14:m>
                <a:endParaRPr lang="el-GR" b="1" dirty="0"/>
              </a:p>
              <a:p>
                <a:pPr marL="342900" lvl="1"/>
                <a:endParaRPr lang="el-GR" sz="1000" dirty="0"/>
              </a:p>
              <a:p>
                <a:pPr marL="342900" lvl="1"/>
                <a:r>
                  <a:rPr lang="el-GR" dirty="0"/>
                  <a:t>Άρα το έργο </a:t>
                </a:r>
                <a:r>
                  <a:rPr lang="en-US" b="1" i="1" dirty="0"/>
                  <a:t>W</a:t>
                </a:r>
                <a:r>
                  <a:rPr lang="en-US" dirty="0"/>
                  <a:t> </a:t>
                </a:r>
                <a:r>
                  <a:rPr lang="el-GR" dirty="0"/>
                  <a:t>που παράγεται σε ένα σώμα από μια δύναμη </a:t>
                </a:r>
                <a14:m>
                  <m:oMath xmlns:m="http://schemas.openxmlformats.org/officeDocument/2006/math">
                    <m:acc>
                      <m:accPr>
                        <m:chr m:val="⃗"/>
                        <m:ctrlPr>
                          <a:rPr lang="el-GR" b="1" i="1">
                            <a:latin typeface="Cambria Math" panose="02040503050406030204" pitchFamily="18" charset="0"/>
                          </a:rPr>
                        </m:ctrlPr>
                      </m:accPr>
                      <m:e>
                        <m:r>
                          <a:rPr lang="en-US" b="1">
                            <a:latin typeface="Cambria Math" panose="02040503050406030204" pitchFamily="18" charset="0"/>
                          </a:rPr>
                          <m:t>𝐅</m:t>
                        </m:r>
                      </m:e>
                    </m:acc>
                    <m:r>
                      <a:rPr lang="en-US" b="1" i="1">
                        <a:latin typeface="Cambria Math" panose="02040503050406030204" pitchFamily="18" charset="0"/>
                      </a:rPr>
                      <m:t> </m:t>
                    </m:r>
                  </m:oMath>
                </a14:m>
                <a:r>
                  <a:rPr lang="el-GR" dirty="0"/>
                  <a:t>για μετατόπιση </a:t>
                </a:r>
                <a14:m>
                  <m:oMath xmlns:m="http://schemas.openxmlformats.org/officeDocument/2006/math">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a:latin typeface="Cambria Math" panose="02040503050406030204" pitchFamily="18" charset="0"/>
                          </a:rPr>
                          <m:t>𝒓</m:t>
                        </m:r>
                      </m:e>
                    </m:acc>
                  </m:oMath>
                </a14:m>
                <a:r>
                  <a:rPr lang="el-GR" b="1" dirty="0"/>
                  <a:t> </a:t>
                </a:r>
                <a:r>
                  <a:rPr lang="el-GR" dirty="0"/>
                  <a:t>μπορεί να γραφεί ως </a:t>
                </a:r>
                <a14:m>
                  <m:oMath xmlns:m="http://schemas.openxmlformats.org/officeDocument/2006/math">
                    <m:acc>
                      <m:accPr>
                        <m:chr m:val="⃗"/>
                        <m:ctrlPr>
                          <a:rPr lang="el-GR" b="1" i="1" smtClean="0">
                            <a:latin typeface="Cambria Math" panose="02040503050406030204" pitchFamily="18" charset="0"/>
                          </a:rPr>
                        </m:ctrlPr>
                      </m:accPr>
                      <m:e>
                        <m:r>
                          <a:rPr lang="en-US" b="1" i="0" smtClean="0">
                            <a:latin typeface="Cambria Math" panose="02040503050406030204" pitchFamily="18" charset="0"/>
                          </a:rPr>
                          <m:t>𝐅</m:t>
                        </m:r>
                      </m:e>
                    </m:acc>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m:t>
                    </m:r>
                    <m:r>
                      <a:rPr lang="el-GR" b="1" i="0" smtClean="0">
                        <a:latin typeface="Cambria Math" panose="02040503050406030204" pitchFamily="18" charset="0"/>
                      </a:rPr>
                      <m:t>𝚫</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𝒓</m:t>
                        </m:r>
                      </m:e>
                    </m:acc>
                  </m:oMath>
                </a14:m>
                <a:r>
                  <a:rPr lang="el-GR" b="1" dirty="0"/>
                  <a:t> !</a:t>
                </a:r>
              </a:p>
              <a:p>
                <a:pPr marL="342900"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835"/>
                </a:stretch>
              </a:blipFill>
            </p:spPr>
            <p:txBody>
              <a:bodyPr/>
              <a:lstStyle/>
              <a:p>
                <a:r>
                  <a:rPr lang="en-US">
                    <a:noFill/>
                  </a:rPr>
                  <a:t> </a:t>
                </a:r>
              </a:p>
            </p:txBody>
          </p:sp>
        </mc:Fallback>
      </mc:AlternateContent>
    </p:spTree>
    <p:extLst>
      <p:ext uri="{BB962C8B-B14F-4D97-AF65-F5344CB8AC3E}">
        <p14:creationId xmlns:p14="http://schemas.microsoft.com/office/powerpoint/2010/main" val="9095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064E-25BA-2A8A-FD45-6823E5CD9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1B7D9-D1BA-50AC-CC2C-C20CB61B71F5}"/>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73F8F6-428D-7C15-A280-B2A15DD87C7C}"/>
                  </a:ext>
                </a:extLst>
              </p:cNvPr>
              <p:cNvSpPr>
                <a:spLocks noGrp="1"/>
              </p:cNvSpPr>
              <p:nvPr>
                <p:ph idx="1"/>
              </p:nvPr>
            </p:nvSpPr>
            <p:spPr>
              <a:xfrm>
                <a:off x="738350" y="1371600"/>
                <a:ext cx="7948450" cy="5257800"/>
              </a:xfrm>
            </p:spPr>
            <p:txBody>
              <a:bodyPr>
                <a:normAutofit/>
              </a:bodyPr>
              <a:lstStyle/>
              <a:p>
                <a:r>
                  <a:rPr lang="el-GR" dirty="0"/>
                  <a:t>Θυμηθείτε από τις ιδιότητες του εσωτερικού γινομένου διανυσμάτων ότι:</a:t>
                </a:r>
                <a:endParaRPr lang="en-US" dirty="0"/>
              </a:p>
              <a:p>
                <a:endParaRPr lang="el-GR" dirty="0"/>
              </a:p>
              <a:p>
                <a:pPr lvl="1"/>
                <a14:m>
                  <m:oMath xmlns:m="http://schemas.openxmlformats.org/officeDocument/2006/math">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rPr>
                      <m:t>⊥</m:t>
                    </m:r>
                    <m:r>
                      <m:rPr>
                        <m:sty m:val="p"/>
                      </m:rPr>
                      <a:rPr lang="en-US" b="0" i="0" smtClean="0">
                        <a:latin typeface="Cambria Math" panose="02040503050406030204" pitchFamily="18" charset="0"/>
                      </a:rPr>
                      <m:t>Δ</m:t>
                    </m:r>
                    <m:acc>
                      <m:accPr>
                        <m:chr m:val="⃗"/>
                        <m:ctrlPr>
                          <a:rPr lang="el-GR" i="1">
                            <a:latin typeface="Cambria Math" panose="02040503050406030204" pitchFamily="18" charset="0"/>
                          </a:rPr>
                        </m:ctrlPr>
                      </m:accPr>
                      <m:e>
                        <m:r>
                          <a:rPr lang="en-US" b="0" i="1" smtClean="0">
                            <a:latin typeface="Cambria Math" panose="02040503050406030204" pitchFamily="18" charset="0"/>
                          </a:rPr>
                          <m:t>𝑟</m:t>
                        </m:r>
                      </m:e>
                    </m:acc>
                    <m:r>
                      <a:rPr lang="en-US" i="1">
                        <a:latin typeface="Cambria Math" panose="02040503050406030204" pitchFamily="18" charset="0"/>
                      </a:rPr>
                      <m:t>⇒ </m:t>
                    </m:r>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=0</m:t>
                    </m:r>
                  </m:oMath>
                </a14:m>
                <a:endParaRPr lang="en-US" dirty="0"/>
              </a:p>
              <a:p>
                <a:pPr lvl="1"/>
                <a14:m>
                  <m:oMath xmlns:m="http://schemas.openxmlformats.org/officeDocument/2006/math">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e>
                    </m:d>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Δ</m:t>
                        </m:r>
                        <m:acc>
                          <m:accPr>
                            <m:chr m:val="⃗"/>
                            <m:ctrlPr>
                              <a:rPr lang="en-US" i="1">
                                <a:latin typeface="Cambria Math" panose="02040503050406030204" pitchFamily="18" charset="0"/>
                              </a:rPr>
                            </m:ctrlPr>
                          </m:accPr>
                          <m:e>
                            <m:r>
                              <a:rPr lang="en-US" b="0" i="1" smtClean="0">
                                <a:latin typeface="Cambria Math" panose="02040503050406030204" pitchFamily="18" charset="0"/>
                              </a:rPr>
                              <m:t>𝑟</m:t>
                            </m:r>
                          </m:e>
                        </m:acc>
                      </m:e>
                    </m:d>
                    <m:r>
                      <a:rPr lang="en-US" b="0" i="1" smtClean="0">
                        <a:latin typeface="Cambria Math" panose="02040503050406030204" pitchFamily="18" charset="0"/>
                      </a:rPr>
                      <m:t>=</m:t>
                    </m:r>
                    <m:r>
                      <a:rPr lang="en-US" b="0" i="1" smtClean="0">
                        <a:latin typeface="Cambria Math" panose="02040503050406030204" pitchFamily="18" charset="0"/>
                      </a:rPr>
                      <m:t>𝐹</m:t>
                    </m:r>
                    <m:r>
                      <m:rPr>
                        <m:sty m:val="p"/>
                      </m:rPr>
                      <a:rPr lang="en-US" b="0" i="0" smtClean="0">
                        <a:latin typeface="Cambria Math" panose="02040503050406030204" pitchFamily="18" charset="0"/>
                      </a:rPr>
                      <m:t>Δ</m:t>
                    </m:r>
                    <m:r>
                      <a:rPr lang="en-US" b="0" i="1" smtClean="0">
                        <a:latin typeface="Cambria Math" panose="02040503050406030204" pitchFamily="18" charset="0"/>
                      </a:rPr>
                      <m:t>𝑟</m:t>
                    </m:r>
                  </m:oMath>
                </a14:m>
                <a:endParaRPr lang="en-US" dirty="0"/>
              </a:p>
              <a:p>
                <a:pPr lvl="1"/>
                <a14:m>
                  <m:oMath xmlns:m="http://schemas.openxmlformats.org/officeDocument/2006/math">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e>
                    </m:d>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Δ</m:t>
                        </m:r>
                        <m:acc>
                          <m:accPr>
                            <m:chr m:val="⃗"/>
                            <m:ctrlPr>
                              <a:rPr lang="en-US" i="1">
                                <a:latin typeface="Cambria Math" panose="02040503050406030204" pitchFamily="18" charset="0"/>
                              </a:rPr>
                            </m:ctrlPr>
                          </m:accPr>
                          <m:e>
                            <m:r>
                              <a:rPr lang="en-US" b="0" i="1" smtClean="0">
                                <a:latin typeface="Cambria Math" panose="02040503050406030204" pitchFamily="18" charset="0"/>
                              </a:rPr>
                              <m:t>𝑟</m:t>
                            </m:r>
                          </m:e>
                        </m:acc>
                      </m:e>
                    </m:d>
                    <m:r>
                      <a:rPr lang="en-US" b="0" i="1" smtClean="0">
                        <a:latin typeface="Cambria Math" panose="02040503050406030204" pitchFamily="18" charset="0"/>
                      </a:rPr>
                      <m:t>=−</m:t>
                    </m:r>
                    <m:r>
                      <a:rPr lang="en-US" b="0" i="1" smtClean="0">
                        <a:latin typeface="Cambria Math" panose="02040503050406030204" pitchFamily="18" charset="0"/>
                      </a:rPr>
                      <m:t>𝐹</m:t>
                    </m:r>
                    <m:r>
                      <m:rPr>
                        <m:sty m:val="p"/>
                      </m:rPr>
                      <a:rPr lang="en-US" b="0" i="0" smtClean="0">
                        <a:latin typeface="Cambria Math" panose="02040503050406030204" pitchFamily="18" charset="0"/>
                      </a:rPr>
                      <m:t>Δ</m:t>
                    </m:r>
                    <m:r>
                      <a:rPr lang="en-US" b="0" i="1" smtClean="0">
                        <a:latin typeface="Cambria Math" panose="02040503050406030204" pitchFamily="18" charset="0"/>
                      </a:rPr>
                      <m:t>𝑟</m:t>
                    </m:r>
                  </m:oMath>
                </a14:m>
                <a:endParaRPr lang="en-US" dirty="0"/>
              </a:p>
              <a:p>
                <a:pPr lvl="1"/>
                <a:endParaRPr lang="en-US" dirty="0"/>
              </a:p>
              <a:p>
                <a:r>
                  <a:rPr lang="el-GR" dirty="0"/>
                  <a:t>Αυτές οι ιδιότητες θα φανούν πολύ χρήσιμες, καθώς αναλύουμε δυνάμεις σε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a:t>
                </a:r>
                <a:r>
                  <a:rPr lang="el-GR" dirty="0"/>
                  <a:t>και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m:t>
                    </m:r>
                  </m:oMath>
                </a14:m>
                <a:r>
                  <a:rPr lang="en-US" dirty="0"/>
                  <a:t> </a:t>
                </a:r>
                <a:r>
                  <a:rPr lang="el-GR" dirty="0"/>
                  <a:t>συνιστώσες!</a:t>
                </a:r>
              </a:p>
              <a:p>
                <a:pPr lvl="1"/>
                <a:r>
                  <a:rPr lang="el-GR" dirty="0"/>
                  <a:t>Με αυτόν τον τρόπο, όλες οι συνιστώσες θα είναι παράλληλες ή κάθετες στη μετατόπιση </a:t>
                </a:r>
                <a14:m>
                  <m:oMath xmlns:m="http://schemas.openxmlformats.org/officeDocument/2006/math">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oMath>
                </a14:m>
                <a:endParaRPr lang="en-US" dirty="0"/>
              </a:p>
              <a:p>
                <a:endParaRPr lang="el-GR" dirty="0"/>
              </a:p>
            </p:txBody>
          </p:sp>
        </mc:Choice>
        <mc:Fallback xmlns="">
          <p:sp>
            <p:nvSpPr>
              <p:cNvPr id="3" name="Content Placeholder 2">
                <a:extLst>
                  <a:ext uri="{FF2B5EF4-FFF2-40B4-BE49-F238E27FC236}">
                    <a16:creationId xmlns:a16="http://schemas.microsoft.com/office/drawing/2014/main" id="{CC73F8F6-428D-7C15-A280-B2A15DD87C7C}"/>
                  </a:ext>
                </a:extLst>
              </p:cNvPr>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927" r="-1610"/>
                </a:stretch>
              </a:blipFill>
            </p:spPr>
            <p:txBody>
              <a:bodyPr/>
              <a:lstStyle/>
              <a:p>
                <a:r>
                  <a:rPr lang="en-US">
                    <a:noFill/>
                  </a:rPr>
                  <a:t> </a:t>
                </a:r>
              </a:p>
            </p:txBody>
          </p:sp>
        </mc:Fallback>
      </mc:AlternateContent>
    </p:spTree>
    <p:extLst>
      <p:ext uri="{BB962C8B-B14F-4D97-AF65-F5344CB8AC3E}">
        <p14:creationId xmlns:p14="http://schemas.microsoft.com/office/powerpoint/2010/main" val="6447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lnSpcReduction="10000"/>
              </a:bodyPr>
              <a:lstStyle/>
              <a:p>
                <a:r>
                  <a:rPr lang="el-GR" dirty="0"/>
                  <a:t>Μονάδα μέτρησης έργου </a:t>
                </a:r>
                <a:endParaRPr lang="en-US" b="0" i="1" dirty="0">
                  <a:latin typeface="Cambria Math" panose="02040503050406030204" pitchFamily="18" charset="0"/>
                </a:endParaRPr>
              </a:p>
              <a:p>
                <a:pPr marL="68580" indent="0">
                  <a:buNone/>
                </a:pPr>
                <a:endParaRPr lang="en-US" sz="12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𝐽</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Joule</m:t>
                      </m:r>
                      <m:r>
                        <a:rPr lang="en-US" b="0" i="1" smtClean="0">
                          <a:latin typeface="Cambria Math" panose="02040503050406030204" pitchFamily="18" charset="0"/>
                          <a:ea typeface="Cambria Math" panose="02040503050406030204" pitchFamily="18" charset="0"/>
                        </a:rPr>
                        <m:t>)</m:t>
                      </m:r>
                    </m:oMath>
                  </m:oMathPara>
                </a14:m>
                <a:endParaRPr lang="el-GR" sz="1400" dirty="0"/>
              </a:p>
              <a:p>
                <a:r>
                  <a:rPr lang="el-GR" dirty="0"/>
                  <a:t>Μπορούμε να πούμε ότι «</a:t>
                </a:r>
                <a:r>
                  <a:rPr lang="el-GR" b="1" dirty="0"/>
                  <a:t>το έργο </a:t>
                </a:r>
                <a14:m>
                  <m:oMath xmlns:m="http://schemas.openxmlformats.org/officeDocument/2006/math">
                    <m:r>
                      <a:rPr lang="en-US" b="1" i="1" dirty="0" smtClean="0">
                        <a:latin typeface="Cambria Math" panose="02040503050406030204" pitchFamily="18" charset="0"/>
                      </a:rPr>
                      <m:t>𝑾</m:t>
                    </m:r>
                  </m:oMath>
                </a14:m>
                <a:r>
                  <a:rPr lang="en-US" b="1" dirty="0"/>
                  <a:t> </a:t>
                </a:r>
                <a:r>
                  <a:rPr lang="el-GR" b="1" dirty="0"/>
                  <a:t>αποτελεί ενέργεια που μεταφέρεται προς ή από ένα σύστημα μέσω μιας δύναμης που δρα στο σύστημα</a:t>
                </a:r>
                <a:r>
                  <a:rPr lang="el-GR" dirty="0"/>
                  <a:t>»</a:t>
                </a:r>
              </a:p>
              <a:p>
                <a:endParaRPr lang="en-US" sz="500" dirty="0"/>
              </a:p>
              <a:p>
                <a:pPr marL="68580" indent="0">
                  <a:buNone/>
                </a:pPr>
                <a:r>
                  <a:rPr lang="en-US" b="1" i="1" dirty="0"/>
                  <a:t>	</a:t>
                </a:r>
                <a:r>
                  <a:rPr lang="el-GR" b="1" i="1" dirty="0"/>
                  <a:t>	          έργο </a:t>
                </a:r>
                <a14:m>
                  <m:oMath xmlns:m="http://schemas.openxmlformats.org/officeDocument/2006/math">
                    <m:r>
                      <a:rPr lang="el-GR" b="1" i="1" dirty="0" smtClean="0">
                        <a:latin typeface="Cambria Math" panose="02040503050406030204" pitchFamily="18" charset="0"/>
                      </a:rPr>
                      <m:t>=</m:t>
                    </m:r>
                  </m:oMath>
                </a14:m>
                <a:r>
                  <a:rPr lang="el-GR" b="1" i="1" dirty="0"/>
                  <a:t> ενέργεια</a:t>
                </a:r>
              </a:p>
              <a:p>
                <a:pPr marL="68580" indent="0">
                  <a:buNone/>
                </a:pPr>
                <a:r>
                  <a:rPr lang="el-GR" b="1" i="1" dirty="0"/>
                  <a:t>	παραγωγή έργου </a:t>
                </a:r>
                <a14:m>
                  <m:oMath xmlns:m="http://schemas.openxmlformats.org/officeDocument/2006/math">
                    <m:r>
                      <a:rPr lang="el-GR" b="1" i="1" dirty="0" smtClean="0">
                        <a:latin typeface="Cambria Math" panose="02040503050406030204" pitchFamily="18" charset="0"/>
                      </a:rPr>
                      <m:t>=</m:t>
                    </m:r>
                  </m:oMath>
                </a14:m>
                <a:r>
                  <a:rPr lang="el-GR" b="1" i="1" dirty="0"/>
                  <a:t> μεταφορά ενέργειας</a:t>
                </a:r>
              </a:p>
              <a:p>
                <a:endParaRPr lang="en-US" sz="900" dirty="0"/>
              </a:p>
              <a:p>
                <a:endParaRPr lang="en-US" sz="900" dirty="0"/>
              </a:p>
              <a:p>
                <a:endParaRPr lang="el-GR" sz="900" dirty="0"/>
              </a:p>
              <a:p>
                <a:r>
                  <a:rPr lang="el-GR" dirty="0"/>
                  <a:t>Αν </a:t>
                </a:r>
                <a14:m>
                  <m:oMath xmlns:m="http://schemas.openxmlformats.org/officeDocument/2006/math">
                    <m:r>
                      <a:rPr lang="en-US" b="0" i="1" smtClean="0">
                        <a:latin typeface="Cambria Math" panose="02040503050406030204" pitchFamily="18" charset="0"/>
                      </a:rPr>
                      <m:t>𝑊</m:t>
                    </m:r>
                  </m:oMath>
                </a14:m>
                <a:r>
                  <a:rPr lang="en-US" dirty="0"/>
                  <a:t> </a:t>
                </a:r>
                <a:r>
                  <a:rPr lang="el-GR" dirty="0"/>
                  <a:t>είναι το έργο που παράγεται σε ένα σύστημα, τότε</a:t>
                </a:r>
              </a:p>
              <a:p>
                <a:pPr lvl="1"/>
                <a14:m>
                  <m:oMath xmlns:m="http://schemas.openxmlformats.org/officeDocument/2006/math">
                    <m:r>
                      <a:rPr lang="en-US" b="1" i="1" dirty="0" smtClean="0">
                        <a:latin typeface="Cambria Math" panose="02040503050406030204" pitchFamily="18" charset="0"/>
                      </a:rPr>
                      <m:t>𝑾</m:t>
                    </m:r>
                    <m:r>
                      <a:rPr lang="en-US" b="1" i="1" dirty="0" smtClean="0">
                        <a:latin typeface="Cambria Math" panose="02040503050406030204" pitchFamily="18" charset="0"/>
                      </a:rPr>
                      <m:t>&gt;</m:t>
                    </m:r>
                    <m:r>
                      <a:rPr lang="en-US" b="1" i="1" dirty="0" smtClean="0">
                        <a:latin typeface="Cambria Math" panose="02040503050406030204" pitchFamily="18" charset="0"/>
                      </a:rPr>
                      <m:t>𝟎</m:t>
                    </m:r>
                  </m:oMath>
                </a14:m>
                <a:r>
                  <a:rPr lang="en-US" b="1" dirty="0"/>
                  <a:t>: </a:t>
                </a:r>
                <a:r>
                  <a:rPr lang="el-GR" b="1" dirty="0"/>
                  <a:t>Έργο θετικό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προς</a:t>
                </a:r>
                <a:r>
                  <a:rPr lang="el-GR" dirty="0"/>
                  <a:t> το σύστημα</a:t>
                </a:r>
              </a:p>
              <a:p>
                <a:pPr lvl="1"/>
                <a14:m>
                  <m:oMath xmlns:m="http://schemas.openxmlformats.org/officeDocument/2006/math">
                    <m:r>
                      <a:rPr lang="en-US" b="1" i="1" dirty="0" smtClean="0">
                        <a:latin typeface="Cambria Math" panose="02040503050406030204" pitchFamily="18" charset="0"/>
                      </a:rPr>
                      <m:t>𝑾</m:t>
                    </m:r>
                    <m:r>
                      <a:rPr lang="en-US" b="1" i="1" dirty="0" smtClean="0">
                        <a:latin typeface="Cambria Math" panose="02040503050406030204" pitchFamily="18" charset="0"/>
                      </a:rPr>
                      <m:t>&lt;</m:t>
                    </m:r>
                    <m:r>
                      <a:rPr lang="en-US" b="1" i="1" dirty="0" smtClean="0">
                        <a:latin typeface="Cambria Math" panose="02040503050406030204" pitchFamily="18" charset="0"/>
                      </a:rPr>
                      <m:t>𝟎</m:t>
                    </m:r>
                  </m:oMath>
                </a14:m>
                <a:r>
                  <a:rPr lang="en-US" b="1" dirty="0"/>
                  <a:t>: </a:t>
                </a:r>
                <a:r>
                  <a:rPr lang="el-GR" b="1" dirty="0"/>
                  <a:t>Έργο αρνητικό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από</a:t>
                </a:r>
                <a:r>
                  <a:rPr lang="el-GR" dirty="0"/>
                  <a:t> το σύστημα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1622"/>
                </a:stretch>
              </a:blipFill>
            </p:spPr>
            <p:txBody>
              <a:bodyPr/>
              <a:lstStyle/>
              <a:p>
                <a:r>
                  <a:rPr lang="en-US">
                    <a:noFill/>
                  </a:rPr>
                  <a:t> </a:t>
                </a:r>
              </a:p>
            </p:txBody>
          </p:sp>
        </mc:Fallback>
      </mc:AlternateContent>
    </p:spTree>
    <p:extLst>
      <p:ext uri="{BB962C8B-B14F-4D97-AF65-F5344CB8AC3E}">
        <p14:creationId xmlns:p14="http://schemas.microsoft.com/office/powerpoint/2010/main" val="89590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81600"/>
              </a:xfrm>
            </p:spPr>
            <p:txBody>
              <a:bodyPr>
                <a:normAutofit lnSpcReduction="10000"/>
              </a:bodyPr>
              <a:lstStyle/>
              <a:p>
                <a:r>
                  <a:rPr lang="el-GR" b="1" dirty="0"/>
                  <a:t>Έργο θετικό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προς</a:t>
                </a:r>
                <a:r>
                  <a:rPr lang="el-GR" dirty="0"/>
                  <a:t> το σύστημα</a:t>
                </a:r>
                <a:endParaRPr lang="en-US" dirty="0"/>
              </a:p>
              <a:p>
                <a:pPr lvl="1"/>
                <a:r>
                  <a:rPr lang="el-GR" dirty="0"/>
                  <a:t>Σπρώχνουμε και επιταχύνουμε οριζόντια ένα κιβώτιο</a:t>
                </a:r>
              </a:p>
              <a:p>
                <a:pPr lvl="1"/>
                <a:r>
                  <a:rPr lang="el-GR" dirty="0"/>
                  <a:t>Σηκώνουμε ένα βιβλίο από το τραπέζι σε ένα ράφι</a:t>
                </a:r>
              </a:p>
              <a:p>
                <a:pPr lvl="1"/>
                <a:r>
                  <a:rPr lang="el-GR" dirty="0"/>
                  <a:t>Το έργο που παράγουμε πάνω στο (κιβώτιο/βιβλίο) είναι θετικό</a:t>
                </a:r>
              </a:p>
              <a:p>
                <a:pPr lvl="1"/>
                <a:r>
                  <a:rPr lang="el-GR" dirty="0"/>
                  <a:t>Δύναμη στο (κιβώτιο/βιβλίο) παράλληλη με τη μετατόπιση</a:t>
                </a:r>
                <a:endParaRPr lang="en-US" dirty="0"/>
              </a:p>
              <a:p>
                <a:pPr lvl="1"/>
                <a:endParaRPr lang="el-GR" sz="1000" dirty="0"/>
              </a:p>
              <a:p>
                <a:r>
                  <a:rPr lang="el-GR" b="1" dirty="0"/>
                  <a:t>Έργο αρνητικό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από</a:t>
                </a:r>
                <a:r>
                  <a:rPr lang="el-GR" dirty="0"/>
                  <a:t> το σύστημα</a:t>
                </a:r>
              </a:p>
              <a:p>
                <a:pPr lvl="1"/>
                <a:r>
                  <a:rPr lang="el-GR" dirty="0"/>
                  <a:t>Προσπαθούμε να συγκρατήσουμε ένα άλογο με το λάσο</a:t>
                </a:r>
              </a:p>
              <a:p>
                <a:pPr lvl="1"/>
                <a:r>
                  <a:rPr lang="el-GR" dirty="0"/>
                  <a:t>Επιστρέφουμε ένα βιβλίο από το ράφι στο </a:t>
                </a:r>
                <a:br>
                  <a:rPr lang="el-GR" dirty="0"/>
                </a:br>
                <a:r>
                  <a:rPr lang="el-GR" dirty="0"/>
                  <a:t>τραπέζι</a:t>
                </a:r>
              </a:p>
              <a:p>
                <a:pPr lvl="1"/>
                <a:r>
                  <a:rPr lang="el-GR" dirty="0"/>
                  <a:t>Το έργο που παράγουμε πάνω στο </a:t>
                </a:r>
                <a:br>
                  <a:rPr lang="el-GR" dirty="0"/>
                </a:br>
                <a:r>
                  <a:rPr lang="el-GR" dirty="0"/>
                  <a:t>(κιβώτιο/βιβλίο) είναι αρνητικό</a:t>
                </a:r>
              </a:p>
              <a:p>
                <a:pPr lvl="1"/>
                <a:r>
                  <a:rPr lang="el-GR" dirty="0"/>
                  <a:t>Δύναμη στο (άλογο/βιβλίο) αντίθετη</a:t>
                </a:r>
                <a:r>
                  <a:rPr lang="en-US" dirty="0"/>
                  <a:t> </a:t>
                </a:r>
                <a:r>
                  <a:rPr lang="el-GR" dirty="0"/>
                  <a:t>στη </a:t>
                </a:r>
                <a:br>
                  <a:rPr lang="el-GR" dirty="0"/>
                </a:br>
                <a:r>
                  <a:rPr lang="el-GR" dirty="0"/>
                  <a:t>μετατόπιση</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81600"/>
              </a:xfrm>
              <a:blipFill>
                <a:blip r:embed="rId2"/>
                <a:stretch>
                  <a:fillRect t="-1647" b="-1647"/>
                </a:stretch>
              </a:blipFill>
            </p:spPr>
            <p:txBody>
              <a:bodyPr/>
              <a:lstStyle/>
              <a:p>
                <a:r>
                  <a:rPr lang="en-US">
                    <a:noFill/>
                  </a:rPr>
                  <a:t> </a:t>
                </a:r>
              </a:p>
            </p:txBody>
          </p:sp>
        </mc:Fallback>
      </mc:AlternateContent>
      <p:pic>
        <p:nvPicPr>
          <p:cNvPr id="5" name="Εικόνα 4">
            <a:extLst>
              <a:ext uri="{FF2B5EF4-FFF2-40B4-BE49-F238E27FC236}">
                <a16:creationId xmlns:a16="http://schemas.microsoft.com/office/drawing/2014/main" id="{FC46897B-4084-6D73-B639-029E13214BF8}"/>
              </a:ext>
            </a:extLst>
          </p:cNvPr>
          <p:cNvPicPr>
            <a:picLocks noChangeAspect="1"/>
          </p:cNvPicPr>
          <p:nvPr/>
        </p:nvPicPr>
        <p:blipFill>
          <a:blip r:embed="rId3"/>
          <a:stretch>
            <a:fillRect/>
          </a:stretch>
        </p:blipFill>
        <p:spPr>
          <a:xfrm>
            <a:off x="6553200" y="4402346"/>
            <a:ext cx="2116348" cy="2116348"/>
          </a:xfrm>
          <a:prstGeom prst="rect">
            <a:avLst/>
          </a:prstGeom>
          <a:ln>
            <a:noFill/>
          </a:ln>
          <a:effectLst>
            <a:softEdge rad="31750"/>
          </a:effectLst>
        </p:spPr>
      </p:pic>
    </p:spTree>
    <p:extLst>
      <p:ext uri="{BB962C8B-B14F-4D97-AF65-F5344CB8AC3E}">
        <p14:creationId xmlns:p14="http://schemas.microsoft.com/office/powerpoint/2010/main" val="13873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4635040"/>
              </a:xfrm>
            </p:spPr>
            <p:txBody>
              <a:bodyPr/>
              <a:lstStyle/>
              <a:p>
                <a:r>
                  <a:rPr lang="el-GR" b="1" dirty="0"/>
                  <a:t>Παράδειγμα</a:t>
                </a:r>
              </a:p>
              <a:p>
                <a:r>
                  <a:rPr lang="el-GR" dirty="0"/>
                  <a:t>Ένα σωματίδιο στο </a:t>
                </a:r>
                <a14:m>
                  <m:oMath xmlns:m="http://schemas.openxmlformats.org/officeDocument/2006/math">
                    <m:r>
                      <a:rPr lang="en-US" i="1" dirty="0" smtClean="0">
                        <a:latin typeface="Cambria Math" panose="02040503050406030204" pitchFamily="18" charset="0"/>
                      </a:rPr>
                      <m:t>𝑥𝑦</m:t>
                    </m:r>
                  </m:oMath>
                </a14:m>
                <a:r>
                  <a:rPr lang="en-US" dirty="0"/>
                  <a:t> </a:t>
                </a:r>
                <a:r>
                  <a:rPr lang="el-GR" dirty="0"/>
                  <a:t>επίπεδο υπόκειται σε μετατόπιση </a:t>
                </a:r>
                <a14:m>
                  <m:oMath xmlns:m="http://schemas.openxmlformats.org/officeDocument/2006/math">
                    <m:r>
                      <m:rPr>
                        <m:sty m:val="p"/>
                      </m:rPr>
                      <a:rPr lang="el-GR" b="0" i="0" smtClean="0">
                        <a:latin typeface="Cambria Math" panose="02040503050406030204" pitchFamily="18" charset="0"/>
                      </a:rPr>
                      <m:t>Δ</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=2.0</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+3.0</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r>
                  <a:rPr lang="en-US" dirty="0"/>
                  <a:t> m </a:t>
                </a:r>
                <a:r>
                  <a:rPr lang="el-GR" dirty="0"/>
                  <a:t>λόγω μιας </a:t>
                </a:r>
                <a:r>
                  <a:rPr lang="el-GR" b="1" dirty="0"/>
                  <a:t>σταθερής</a:t>
                </a:r>
                <a:r>
                  <a:rPr lang="el-GR" dirty="0"/>
                  <a:t> δύναμης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=5.0</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+2.0</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r>
                  <a:rPr lang="en-US" dirty="0"/>
                  <a:t> N </a:t>
                </a:r>
                <a:r>
                  <a:rPr lang="el-GR" dirty="0"/>
                  <a:t>που ασκείται στο σωματίδιο. Βρείτε το έργο που παράγεται από τη δύναμη στο σωματίδιο.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4635040"/>
              </a:xfrm>
              <a:blipFill>
                <a:blip r:embed="rId2"/>
                <a:stretch>
                  <a:fillRect t="-1053"/>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63200" y="848880"/>
              <a:ext cx="7419600" cy="5480640"/>
            </p14:xfrm>
          </p:contentPart>
        </mc:Choice>
        <mc:Fallback xmlns="">
          <p:pic>
            <p:nvPicPr>
              <p:cNvPr id="4" name="Ink 3"/>
              <p:cNvPicPr/>
              <p:nvPr/>
            </p:nvPicPr>
            <p:blipFill>
              <a:blip r:embed="rId4"/>
              <a:stretch>
                <a:fillRect/>
              </a:stretch>
            </p:blipFill>
            <p:spPr>
              <a:xfrm>
                <a:off x="754200" y="839880"/>
                <a:ext cx="7438320" cy="5500080"/>
              </a:xfrm>
              <a:prstGeom prst="rect">
                <a:avLst/>
              </a:prstGeom>
            </p:spPr>
          </p:pic>
        </mc:Fallback>
      </mc:AlternateContent>
    </p:spTree>
    <p:extLst>
      <p:ext uri="{BB962C8B-B14F-4D97-AF65-F5344CB8AC3E}">
        <p14:creationId xmlns:p14="http://schemas.microsoft.com/office/powerpoint/2010/main" val="34117770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85E5-4A6B-29B0-FBF6-5732DA2F2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95374-570F-B836-ABB4-161B2BBBD5B6}"/>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DBBC36-5542-6BFD-D1F5-874409C49592}"/>
                  </a:ext>
                </a:extLst>
              </p:cNvPr>
              <p:cNvSpPr>
                <a:spLocks noGrp="1"/>
              </p:cNvSpPr>
              <p:nvPr>
                <p:ph idx="1"/>
              </p:nvPr>
            </p:nvSpPr>
            <p:spPr>
              <a:xfrm>
                <a:off x="738350" y="1371600"/>
                <a:ext cx="7872250" cy="5181600"/>
              </a:xfrm>
            </p:spPr>
            <p:txBody>
              <a:bodyPr/>
              <a:lstStyle/>
              <a:p>
                <a:r>
                  <a:rPr lang="el-GR" b="1" dirty="0"/>
                  <a:t>Έργο δύναμης βάρους</a:t>
                </a:r>
                <a:endParaRPr lang="en-US" b="1" dirty="0"/>
              </a:p>
              <a:p>
                <a:pPr lvl="1"/>
                <a:r>
                  <a:rPr lang="el-GR" dirty="0"/>
                  <a:t>Όταν ένα σώμα ανέρχεται (α):</a:t>
                </a:r>
                <a:br>
                  <a:rPr lang="el-GR" dirty="0"/>
                </a:br>
                <a:endParaRPr lang="el-GR"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𝜋</m:t>
                              </m:r>
                            </m:e>
                          </m:d>
                        </m:e>
                      </m:func>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𝑚𝑔𝑑</m:t>
                      </m:r>
                    </m:oMath>
                  </m:oMathPara>
                </a14:m>
                <a:endParaRPr lang="el-GR" dirty="0"/>
              </a:p>
              <a:p>
                <a:endParaRPr lang="el-GR" sz="1400" dirty="0"/>
              </a:p>
              <a:p>
                <a:pPr lvl="1"/>
                <a:r>
                  <a:rPr lang="el-GR" dirty="0"/>
                  <a:t>Όταν ένα σώμα κατέρχεται (</a:t>
                </a:r>
                <a:r>
                  <a:rPr lang="en-US" dirty="0"/>
                  <a:t>b)</a:t>
                </a:r>
                <a:r>
                  <a:rPr lang="el-GR" dirty="0"/>
                  <a:t>:</a:t>
                </a:r>
                <a:endParaRPr lang="en-US" dirty="0"/>
              </a:p>
              <a:p>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func>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𝑚𝑔𝑑</m:t>
                      </m:r>
                    </m:oMath>
                  </m:oMathPara>
                </a14:m>
                <a:endParaRPr lang="en-US" b="0" dirty="0"/>
              </a:p>
              <a:p>
                <a:endParaRPr lang="el-GR" sz="1200" dirty="0"/>
              </a:p>
              <a:p>
                <a:pPr lvl="1"/>
                <a:r>
                  <a:rPr lang="el-GR" dirty="0"/>
                  <a:t>Παρατηρήστε τα πρόσημα. «Βγάζουν» νόημα?</a:t>
                </a:r>
              </a:p>
              <a:p>
                <a:endParaRPr lang="el-GR" dirty="0"/>
              </a:p>
            </p:txBody>
          </p:sp>
        </mc:Choice>
        <mc:Fallback xmlns="">
          <p:sp>
            <p:nvSpPr>
              <p:cNvPr id="3" name="Content Placeholder 2">
                <a:extLst>
                  <a:ext uri="{FF2B5EF4-FFF2-40B4-BE49-F238E27FC236}">
                    <a16:creationId xmlns:a16="http://schemas.microsoft.com/office/drawing/2014/main" id="{07DBBC36-5542-6BFD-D1F5-874409C49592}"/>
                  </a:ext>
                </a:extLst>
              </p:cNvPr>
              <p:cNvSpPr>
                <a:spLocks noGrp="1" noRot="1" noChangeAspect="1" noMove="1" noResize="1" noEditPoints="1" noAdjustHandles="1" noChangeArrowheads="1" noChangeShapeType="1" noTextEdit="1"/>
              </p:cNvSpPr>
              <p:nvPr>
                <p:ph idx="1"/>
              </p:nvPr>
            </p:nvSpPr>
            <p:spPr>
              <a:xfrm>
                <a:off x="738350" y="1371600"/>
                <a:ext cx="7872250" cy="5181600"/>
              </a:xfrm>
              <a:blipFill>
                <a:blip r:embed="rId2"/>
                <a:stretch>
                  <a:fillRect t="-941"/>
                </a:stretch>
              </a:blipFill>
            </p:spPr>
            <p:txBody>
              <a:bodyPr/>
              <a:lstStyle/>
              <a:p>
                <a:r>
                  <a:rPr lang="en-US">
                    <a:noFill/>
                  </a:rPr>
                  <a:t> </a:t>
                </a:r>
              </a:p>
            </p:txBody>
          </p:sp>
        </mc:Fallback>
      </mc:AlternateContent>
      <p:grpSp>
        <p:nvGrpSpPr>
          <p:cNvPr id="11" name="Ομάδα 10">
            <a:extLst>
              <a:ext uri="{FF2B5EF4-FFF2-40B4-BE49-F238E27FC236}">
                <a16:creationId xmlns:a16="http://schemas.microsoft.com/office/drawing/2014/main" id="{77636A8B-0743-56E0-496D-38F62272531F}"/>
              </a:ext>
            </a:extLst>
          </p:cNvPr>
          <p:cNvGrpSpPr/>
          <p:nvPr/>
        </p:nvGrpSpPr>
        <p:grpSpPr>
          <a:xfrm>
            <a:off x="7096154" y="692004"/>
            <a:ext cx="1454643" cy="2794908"/>
            <a:chOff x="7096154" y="692004"/>
            <a:chExt cx="1454643" cy="2794908"/>
          </a:xfrm>
        </p:grpSpPr>
        <p:pic>
          <p:nvPicPr>
            <p:cNvPr id="5" name="Εικόνα 4">
              <a:extLst>
                <a:ext uri="{FF2B5EF4-FFF2-40B4-BE49-F238E27FC236}">
                  <a16:creationId xmlns:a16="http://schemas.microsoft.com/office/drawing/2014/main" id="{DB8635D4-2BE1-0C0C-0FD7-EEAADB8513C1}"/>
                </a:ext>
              </a:extLst>
            </p:cNvPr>
            <p:cNvPicPr>
              <a:picLocks noChangeAspect="1"/>
            </p:cNvPicPr>
            <p:nvPr/>
          </p:nvPicPr>
          <p:blipFill>
            <a:blip r:embed="rId3"/>
            <a:srcRect t="6276"/>
            <a:stretch/>
          </p:blipFill>
          <p:spPr>
            <a:xfrm>
              <a:off x="7475297" y="692004"/>
              <a:ext cx="1075500" cy="279490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79381A-F87C-EA45-F78E-4AA3AF1646A7}"/>
                    </a:ext>
                  </a:extLst>
                </p:cNvPr>
                <p:cNvSpPr txBox="1"/>
                <p:nvPr/>
              </p:nvSpPr>
              <p:spPr>
                <a:xfrm>
                  <a:off x="7096154" y="863111"/>
                  <a:ext cx="37914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6C79381A-F87C-EA45-F78E-4AA3AF1646A7}"/>
                    </a:ext>
                  </a:extLst>
                </p:cNvPr>
                <p:cNvSpPr txBox="1">
                  <a:spLocks noRot="1" noChangeAspect="1" noMove="1" noResize="1" noEditPoints="1" noAdjustHandles="1" noChangeArrowheads="1" noChangeShapeType="1" noTextEdit="1"/>
                </p:cNvSpPr>
                <p:nvPr/>
              </p:nvSpPr>
              <p:spPr>
                <a:xfrm>
                  <a:off x="7096154" y="863111"/>
                  <a:ext cx="379143" cy="276999"/>
                </a:xfrm>
                <a:prstGeom prst="rect">
                  <a:avLst/>
                </a:prstGeom>
                <a:blipFill>
                  <a:blip r:embed="rId4"/>
                  <a:stretch>
                    <a:fillRect/>
                  </a:stretch>
                </a:blipFill>
              </p:spPr>
              <p:txBody>
                <a:bodyPr/>
                <a:lstStyle/>
                <a:p>
                  <a:r>
                    <a:rPr lang="en-US">
                      <a:noFill/>
                    </a:rPr>
                    <a:t> </a:t>
                  </a:r>
                </a:p>
              </p:txBody>
            </p:sp>
          </mc:Fallback>
        </mc:AlternateContent>
      </p:grpSp>
      <p:grpSp>
        <p:nvGrpSpPr>
          <p:cNvPr id="12" name="Ομάδα 11">
            <a:extLst>
              <a:ext uri="{FF2B5EF4-FFF2-40B4-BE49-F238E27FC236}">
                <a16:creationId xmlns:a16="http://schemas.microsoft.com/office/drawing/2014/main" id="{F225D71C-F1E2-6752-93FD-BA9147AEA957}"/>
              </a:ext>
            </a:extLst>
          </p:cNvPr>
          <p:cNvGrpSpPr/>
          <p:nvPr/>
        </p:nvGrpSpPr>
        <p:grpSpPr>
          <a:xfrm>
            <a:off x="7072978" y="3276599"/>
            <a:ext cx="1390584" cy="3099709"/>
            <a:chOff x="7072978" y="3276599"/>
            <a:chExt cx="1390584" cy="3099709"/>
          </a:xfrm>
        </p:grpSpPr>
        <p:grpSp>
          <p:nvGrpSpPr>
            <p:cNvPr id="8" name="Ομάδα 7">
              <a:extLst>
                <a:ext uri="{FF2B5EF4-FFF2-40B4-BE49-F238E27FC236}">
                  <a16:creationId xmlns:a16="http://schemas.microsoft.com/office/drawing/2014/main" id="{5B167897-477D-9986-EEBF-25594ADD2D91}"/>
                </a:ext>
              </a:extLst>
            </p:cNvPr>
            <p:cNvGrpSpPr/>
            <p:nvPr/>
          </p:nvGrpSpPr>
          <p:grpSpPr>
            <a:xfrm>
              <a:off x="7562532" y="3276599"/>
              <a:ext cx="901030" cy="3099709"/>
              <a:chOff x="2743200" y="2209799"/>
              <a:chExt cx="1075500" cy="3556909"/>
            </a:xfrm>
          </p:grpSpPr>
          <p:pic>
            <p:nvPicPr>
              <p:cNvPr id="6" name="Εικόνα 5">
                <a:extLst>
                  <a:ext uri="{FF2B5EF4-FFF2-40B4-BE49-F238E27FC236}">
                    <a16:creationId xmlns:a16="http://schemas.microsoft.com/office/drawing/2014/main" id="{7F08B357-F721-029D-A783-00AEE3D34386}"/>
                  </a:ext>
                </a:extLst>
              </p:cNvPr>
              <p:cNvPicPr>
                <a:picLocks noChangeAspect="1"/>
              </p:cNvPicPr>
              <p:nvPr/>
            </p:nvPicPr>
            <p:blipFill>
              <a:blip r:embed="rId3"/>
              <a:srcRect t="6004"/>
              <a:stretch/>
            </p:blipFill>
            <p:spPr>
              <a:xfrm>
                <a:off x="2743200" y="2709851"/>
                <a:ext cx="1075500" cy="3056857"/>
              </a:xfrm>
              <a:prstGeom prst="rect">
                <a:avLst/>
              </a:prstGeom>
            </p:spPr>
          </p:pic>
          <p:pic>
            <p:nvPicPr>
              <p:cNvPr id="7" name="Εικόνα 6">
                <a:extLst>
                  <a:ext uri="{FF2B5EF4-FFF2-40B4-BE49-F238E27FC236}">
                    <a16:creationId xmlns:a16="http://schemas.microsoft.com/office/drawing/2014/main" id="{CB2E25A0-AE39-1872-F3C5-E18007C07AD8}"/>
                  </a:ext>
                </a:extLst>
              </p:cNvPr>
              <p:cNvPicPr>
                <a:picLocks noChangeAspect="1"/>
              </p:cNvPicPr>
              <p:nvPr/>
            </p:nvPicPr>
            <p:blipFill>
              <a:blip r:embed="rId3"/>
              <a:srcRect l="16160" r="62584"/>
              <a:stretch/>
            </p:blipFill>
            <p:spPr>
              <a:xfrm rot="10800000">
                <a:off x="2932176" y="2209799"/>
                <a:ext cx="243438" cy="3463198"/>
              </a:xfrm>
              <a:prstGeom prst="rect">
                <a:avLst/>
              </a:prstGeom>
            </p:spPr>
          </p:pic>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1F90ED-E70D-2500-E496-E5795FC0C9BB}"/>
                    </a:ext>
                  </a:extLst>
                </p:cNvPr>
                <p:cNvSpPr txBox="1"/>
                <p:nvPr/>
              </p:nvSpPr>
              <p:spPr>
                <a:xfrm>
                  <a:off x="7072978" y="3823900"/>
                  <a:ext cx="37914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281F90ED-E70D-2500-E496-E5795FC0C9BB}"/>
                    </a:ext>
                  </a:extLst>
                </p:cNvPr>
                <p:cNvSpPr txBox="1">
                  <a:spLocks noRot="1" noChangeAspect="1" noMove="1" noResize="1" noEditPoints="1" noAdjustHandles="1" noChangeArrowheads="1" noChangeShapeType="1" noTextEdit="1"/>
                </p:cNvSpPr>
                <p:nvPr/>
              </p:nvSpPr>
              <p:spPr>
                <a:xfrm>
                  <a:off x="7072978" y="3823900"/>
                  <a:ext cx="379143" cy="276999"/>
                </a:xfrm>
                <a:prstGeom prst="rect">
                  <a:avLst/>
                </a:prstGeom>
                <a:blipFill>
                  <a:blip r:embed="rId5"/>
                  <a:stretch>
                    <a:fillRect b="-6522"/>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8388360" y="661680"/>
              <a:ext cx="236160" cy="5348520"/>
            </p14:xfrm>
          </p:contentPart>
        </mc:Choice>
        <mc:Fallback xmlns="">
          <p:pic>
            <p:nvPicPr>
              <p:cNvPr id="4" name="Ink 3"/>
              <p:cNvPicPr/>
              <p:nvPr/>
            </p:nvPicPr>
            <p:blipFill>
              <a:blip r:embed="rId7"/>
              <a:stretch>
                <a:fillRect/>
              </a:stretch>
            </p:blipFill>
            <p:spPr>
              <a:xfrm>
                <a:off x="8382960" y="651960"/>
                <a:ext cx="252000" cy="5367240"/>
              </a:xfrm>
              <a:prstGeom prst="rect">
                <a:avLst/>
              </a:prstGeom>
            </p:spPr>
          </p:pic>
        </mc:Fallback>
      </mc:AlternateContent>
    </p:spTree>
    <p:extLst>
      <p:ext uri="{BB962C8B-B14F-4D97-AF65-F5344CB8AC3E}">
        <p14:creationId xmlns:p14="http://schemas.microsoft.com/office/powerpoint/2010/main" val="231232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6087" y="1290914"/>
                <a:ext cx="5257801" cy="4000948"/>
              </a:xfrm>
            </p:spPr>
            <p:txBody>
              <a:bodyPr/>
              <a:lstStyle/>
              <a:p>
                <a:r>
                  <a:rPr lang="el-GR" b="1" u="sng" dirty="0"/>
                  <a:t>Παράδειγμα – Λύση</a:t>
                </a:r>
                <a:r>
                  <a:rPr lang="el-GR" b="1" dirty="0"/>
                  <a:t>:</a:t>
                </a:r>
                <a:br>
                  <a:rPr lang="el-GR" b="1"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endParaRPr lang="el-GR" sz="1400" dirty="0"/>
              </a:p>
              <a:p>
                <a:endParaRPr lang="el-GR" sz="1400" dirty="0"/>
              </a:p>
              <a:p>
                <a:pPr lvl="1"/>
                <a:r>
                  <a:rPr lang="el-GR" sz="1400" dirty="0"/>
                  <a:t>Α. Βρείτε τη μετατόπιση του σωματιδίου στα χρονικά διαστήματα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=0</m:t>
                    </m:r>
                  </m:oMath>
                </a14:m>
                <a:r>
                  <a:rPr lang="en-US" sz="1400" dirty="0"/>
                  <a:t> </a:t>
                </a:r>
                <a:r>
                  <a:rPr lang="el-GR" sz="1400" dirty="0"/>
                  <a:t>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και από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έως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=3</m:t>
                    </m:r>
                  </m:oMath>
                </a14:m>
                <a:r>
                  <a:rPr lang="en-US" sz="1400" dirty="0"/>
                  <a:t> 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6087" y="1290914"/>
                <a:ext cx="5257801" cy="4000948"/>
              </a:xfrm>
              <a:blipFill>
                <a:blip r:embed="rId2"/>
                <a:stretch>
                  <a:fillRect t="-1220"/>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521"/>
          <a:stretch/>
        </p:blipFill>
        <p:spPr>
          <a:xfrm>
            <a:off x="5867400" y="1244165"/>
            <a:ext cx="2760028" cy="402317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81760" y="3075120"/>
              <a:ext cx="7233480" cy="3291840"/>
            </p14:xfrm>
          </p:contentPart>
        </mc:Choice>
        <mc:Fallback xmlns="">
          <p:pic>
            <p:nvPicPr>
              <p:cNvPr id="4" name="Ink 3"/>
              <p:cNvPicPr/>
              <p:nvPr/>
            </p:nvPicPr>
            <p:blipFill>
              <a:blip r:embed="rId5"/>
              <a:stretch>
                <a:fillRect/>
              </a:stretch>
            </p:blipFill>
            <p:spPr>
              <a:xfrm>
                <a:off x="570600" y="3067200"/>
                <a:ext cx="7247520" cy="3309120"/>
              </a:xfrm>
              <a:prstGeom prst="rect">
                <a:avLst/>
              </a:prstGeom>
            </p:spPr>
          </p:pic>
        </mc:Fallback>
      </mc:AlternateContent>
    </p:spTree>
    <p:extLst>
      <p:ext uri="{BB962C8B-B14F-4D97-AF65-F5344CB8AC3E}">
        <p14:creationId xmlns:p14="http://schemas.microsoft.com/office/powerpoint/2010/main" val="6226664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717792"/>
            <a:ext cx="3042138" cy="2758387"/>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47800"/>
                <a:ext cx="7948450" cy="5028380"/>
              </a:xfrm>
            </p:spPr>
            <p:txBody>
              <a:bodyPr>
                <a:normAutofit/>
              </a:bodyPr>
              <a:lstStyle/>
              <a:p>
                <a:r>
                  <a:rPr lang="el-GR" dirty="0"/>
                  <a:t>Η συζήτησή μας αφορούσε έργο υπό </a:t>
                </a:r>
                <a:r>
                  <a:rPr lang="el-GR" b="1" dirty="0"/>
                  <a:t>σταθερή δύναμη</a:t>
                </a:r>
              </a:p>
              <a:p>
                <a:pPr lvl="1"/>
                <a:r>
                  <a:rPr lang="el-GR" dirty="0"/>
                  <a:t>Τι γίνεται όταν η δύναμη είναι </a:t>
                </a:r>
                <a:r>
                  <a:rPr lang="el-GR" b="1" dirty="0"/>
                  <a:t>μεταβαλλόμενη</a:t>
                </a:r>
                <a:r>
                  <a:rPr lang="el-GR" dirty="0"/>
                  <a:t> αλλά η κίνηση εξακολουθεί να είναι ευθύγραμμη;</a:t>
                </a:r>
              </a:p>
              <a:p>
                <a:pPr lvl="1"/>
                <a:r>
                  <a:rPr lang="el-GR" dirty="0"/>
                  <a:t>Δεν μπορούμε να χρησιμοποιήσουμε τις εξισώσεις που είδαμε!</a:t>
                </a:r>
              </a:p>
              <a:p>
                <a:pPr lvl="1"/>
                <a:r>
                  <a:rPr lang="el-GR" dirty="0"/>
                  <a:t>Ας πούμε ότι μεταβάλλεται μόνο το μέτρο της – τι συμβαίνει τότε?</a:t>
                </a:r>
              </a:p>
              <a:p>
                <a:pPr lvl="1"/>
                <a:endParaRPr lang="el-GR" dirty="0"/>
              </a:p>
              <a:p>
                <a:r>
                  <a:rPr lang="el-GR" dirty="0"/>
                  <a:t>Παράδειγμα:</a:t>
                </a:r>
              </a:p>
              <a:p>
                <a:pPr lvl="1"/>
                <a:r>
                  <a:rPr lang="el-GR" dirty="0"/>
                  <a:t>Η </a:t>
                </a:r>
                <a14:m>
                  <m:oMath xmlns:m="http://schemas.openxmlformats.org/officeDocument/2006/math">
                    <m:r>
                      <a:rPr lang="en-US" i="1" dirty="0" smtClean="0">
                        <a:latin typeface="Cambria Math" panose="02040503050406030204" pitchFamily="18" charset="0"/>
                      </a:rPr>
                      <m:t>𝑥</m:t>
                    </m:r>
                  </m:oMath>
                </a14:m>
                <a:r>
                  <a:rPr lang="en-US" dirty="0"/>
                  <a:t>-</a:t>
                </a:r>
                <a:r>
                  <a:rPr lang="el-GR" dirty="0"/>
                  <a:t>συνιστώσα της δύναμης</a:t>
                </a:r>
                <a:br>
                  <a:rPr lang="el-GR" dirty="0"/>
                </a:br>
                <a:r>
                  <a:rPr lang="el-GR" dirty="0"/>
                  <a:t>μεταβάλλεται κατά την</a:t>
                </a:r>
                <a:br>
                  <a:rPr lang="el-GR" dirty="0"/>
                </a:br>
                <a:r>
                  <a:rPr lang="el-GR" dirty="0"/>
                  <a:t>κίνηση σε νοητό άξονα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𝑥</m:t>
                    </m:r>
                  </m:oMath>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47800"/>
                <a:ext cx="7948450" cy="5028380"/>
              </a:xfrm>
              <a:blipFill>
                <a:blip r:embed="rId3"/>
                <a:stretch>
                  <a:fillRect t="-971" r="-1227"/>
                </a:stretch>
              </a:blipFill>
            </p:spPr>
            <p:txBody>
              <a:bodyPr/>
              <a:lstStyle/>
              <a:p>
                <a:r>
                  <a:rPr lang="en-US">
                    <a:noFill/>
                  </a:rPr>
                  <a:t> </a:t>
                </a:r>
              </a:p>
            </p:txBody>
          </p:sp>
        </mc:Fallback>
      </mc:AlternateContent>
    </p:spTree>
    <p:extLst>
      <p:ext uri="{BB962C8B-B14F-4D97-AF65-F5344CB8AC3E}">
        <p14:creationId xmlns:p14="http://schemas.microsoft.com/office/powerpoint/2010/main" val="382114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296160"/>
            <a:ext cx="4005596" cy="304718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19508" cy="4939840"/>
              </a:xfrm>
            </p:spPr>
            <p:txBody>
              <a:bodyPr>
                <a:normAutofit/>
              </a:bodyPr>
              <a:lstStyle/>
              <a:p>
                <a:r>
                  <a:rPr lang="el-GR" dirty="0"/>
                  <a:t>Μπορούμε να θεωρήσουμε τη δύναμη ως </a:t>
                </a:r>
                <a:r>
                  <a:rPr lang="el-GR" b="1" dirty="0"/>
                  <a:t>τμηματικά</a:t>
                </a:r>
                <a:r>
                  <a:rPr lang="el-GR" dirty="0"/>
                  <a:t> (για πολύ μικρά διαστήματα </a:t>
                </a:r>
                <a14:m>
                  <m:oMath xmlns:m="http://schemas.openxmlformats.org/officeDocument/2006/math">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a14:m>
                <a:r>
                  <a:rPr lang="el-GR" dirty="0"/>
                  <a:t>) </a:t>
                </a:r>
                <a:r>
                  <a:rPr lang="el-GR" b="1" dirty="0"/>
                  <a:t>σταθερή</a:t>
                </a:r>
                <a:r>
                  <a:rPr lang="el-GR" dirty="0"/>
                  <a:t>!</a:t>
                </a:r>
              </a:p>
              <a:p>
                <a:endParaRPr lang="en-US" dirty="0"/>
              </a:p>
              <a:p>
                <a:r>
                  <a:rPr lang="el-GR" dirty="0"/>
                  <a:t>Προσέγγιση:</a:t>
                </a:r>
                <a:endParaRPr lang="en-US" dirty="0"/>
              </a:p>
              <a:p>
                <a:pPr lvl="1"/>
                <a:r>
                  <a:rPr lang="el-GR" dirty="0"/>
                  <a:t>Χωρίζουμε το διάστημα </a:t>
                </a:r>
                <a:br>
                  <a:rPr lang="el-GR" dirty="0"/>
                </a:br>
                <a:r>
                  <a:rPr lang="el-GR" dirty="0"/>
                  <a:t>σε μικρά διαστήματα </a:t>
                </a:r>
                <a14:m>
                  <m:oMath xmlns:m="http://schemas.openxmlformats.org/officeDocument/2006/math">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a14:m>
                <a:endParaRPr lang="el-GR" dirty="0"/>
              </a:p>
              <a:p>
                <a:pPr lvl="1"/>
                <a:r>
                  <a:rPr lang="el-GR" dirty="0"/>
                  <a:t>Σε κάθε τέτοιο διάστημα</a:t>
                </a:r>
                <a:br>
                  <a:rPr lang="el-GR" dirty="0"/>
                </a:br>
                <a:r>
                  <a:rPr lang="el-GR" dirty="0"/>
                  <a:t>έχουμε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𝑗</m:t>
                        </m:r>
                      </m:sub>
                    </m:sSub>
                  </m:oMath>
                </a14:m>
                <a:r>
                  <a:rPr lang="el-GR" dirty="0"/>
                  <a:t>, που </a:t>
                </a:r>
                <a:br>
                  <a:rPr lang="el-GR" dirty="0"/>
                </a:br>
                <a:r>
                  <a:rPr lang="el-GR" dirty="0"/>
                  <a:t>ισούται με το εμβαδόν</a:t>
                </a:r>
                <a:br>
                  <a:rPr lang="el-GR" dirty="0"/>
                </a:br>
                <a:r>
                  <a:rPr lang="el-GR" dirty="0"/>
                  <a:t>του αντίστοιχου </a:t>
                </a:r>
                <a:r>
                  <a:rPr lang="el-GR" dirty="0" err="1"/>
                  <a:t>παρα</a:t>
                </a:r>
                <a:r>
                  <a:rPr lang="el-GR" dirty="0"/>
                  <a:t>-</a:t>
                </a:r>
                <a:br>
                  <a:rPr lang="el-GR" dirty="0"/>
                </a:br>
                <a:r>
                  <a:rPr lang="el-GR" dirty="0" err="1"/>
                  <a:t>ληλλογράμμου</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19508" cy="4939840"/>
              </a:xfrm>
              <a:blipFill>
                <a:blip r:embed="rId3"/>
                <a:stretch>
                  <a:fillRect t="-988" r="-20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2AF836-B8FD-558C-2D62-A02851BADD9D}"/>
                  </a:ext>
                </a:extLst>
              </p:cNvPr>
              <p:cNvSpPr txBox="1"/>
              <p:nvPr/>
            </p:nvSpPr>
            <p:spPr>
              <a:xfrm>
                <a:off x="1966410" y="5728764"/>
                <a:ext cx="1453731" cy="39908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512AF836-B8FD-558C-2D62-A02851BADD9D}"/>
                  </a:ext>
                </a:extLst>
              </p:cNvPr>
              <p:cNvSpPr txBox="1">
                <a:spLocks noRot="1" noChangeAspect="1" noMove="1" noResize="1" noEditPoints="1" noAdjustHandles="1" noChangeArrowheads="1" noChangeShapeType="1" noTextEdit="1"/>
              </p:cNvSpPr>
              <p:nvPr/>
            </p:nvSpPr>
            <p:spPr>
              <a:xfrm>
                <a:off x="1966410" y="5728764"/>
                <a:ext cx="1453731" cy="399084"/>
              </a:xfrm>
              <a:prstGeom prst="rect">
                <a:avLst/>
              </a:prstGeom>
              <a:blipFill>
                <a:blip r:embed="rId4"/>
                <a:stretch>
                  <a:fillRect l="-4622" r="-2101" b="-2461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145920" y="6343920"/>
              <a:ext cx="295560" cy="172440"/>
            </p14:xfrm>
          </p:contentPart>
        </mc:Choice>
        <mc:Fallback xmlns="">
          <p:pic>
            <p:nvPicPr>
              <p:cNvPr id="6" name="Ink 5"/>
              <p:cNvPicPr/>
              <p:nvPr/>
            </p:nvPicPr>
            <p:blipFill>
              <a:blip r:embed="rId6"/>
              <a:stretch>
                <a:fillRect/>
              </a:stretch>
            </p:blipFill>
            <p:spPr>
              <a:xfrm>
                <a:off x="6134400" y="6334920"/>
                <a:ext cx="315360" cy="192600"/>
              </a:xfrm>
              <a:prstGeom prst="rect">
                <a:avLst/>
              </a:prstGeom>
            </p:spPr>
          </p:pic>
        </mc:Fallback>
      </mc:AlternateContent>
    </p:spTree>
    <p:extLst>
      <p:ext uri="{BB962C8B-B14F-4D97-AF65-F5344CB8AC3E}">
        <p14:creationId xmlns:p14="http://schemas.microsoft.com/office/powerpoint/2010/main" val="382576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4344" y="3488266"/>
            <a:ext cx="4086225" cy="3022141"/>
          </a:xfrm>
          <a:prstGeom prst="rect">
            <a:avLst/>
          </a:prstGeom>
        </p:spPr>
      </p:pic>
      <p:pic>
        <p:nvPicPr>
          <p:cNvPr id="5" name="Picture 3">
            <a:extLst>
              <a:ext uri="{FF2B5EF4-FFF2-40B4-BE49-F238E27FC236}">
                <a16:creationId xmlns:a16="http://schemas.microsoft.com/office/drawing/2014/main" id="{A038446F-F4B8-AE07-0397-53784749E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811" y="3509963"/>
            <a:ext cx="3971026" cy="3005484"/>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19508" cy="4939840"/>
              </a:xfrm>
            </p:spPr>
            <p:txBody>
              <a:bodyPr>
                <a:normAutofit/>
              </a:bodyPr>
              <a:lstStyle/>
              <a:p>
                <a:r>
                  <a:rPr lang="el-GR" dirty="0"/>
                  <a:t>Μπορούμε να θεωρήσουμε</a:t>
                </a:r>
                <a:r>
                  <a:rPr lang="en-US" dirty="0"/>
                  <a:t> </a:t>
                </a:r>
                <a:r>
                  <a:rPr lang="el-GR" dirty="0"/>
                  <a:t>τη δύναμη ως </a:t>
                </a:r>
                <a:r>
                  <a:rPr lang="el-GR" b="1" dirty="0"/>
                  <a:t>τμηματικά</a:t>
                </a:r>
                <a:r>
                  <a:rPr lang="el-GR" dirty="0"/>
                  <a:t> (για πολύ μικρά διαστήματα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𝑥</m:t>
                    </m:r>
                  </m:oMath>
                </a14:m>
                <a:r>
                  <a:rPr lang="el-GR" dirty="0"/>
                  <a:t>) </a:t>
                </a:r>
                <a:r>
                  <a:rPr lang="el-GR" b="1" dirty="0"/>
                  <a:t>σταθερή</a:t>
                </a:r>
                <a:r>
                  <a:rPr lang="el-GR" dirty="0"/>
                  <a:t>!</a:t>
                </a:r>
              </a:p>
              <a:p>
                <a:endParaRPr lang="en-US" dirty="0"/>
              </a:p>
              <a:p>
                <a:r>
                  <a:rPr lang="el-GR" dirty="0"/>
                  <a:t>Παράδειγμα:</a:t>
                </a:r>
              </a:p>
              <a:p>
                <a:pPr lvl="1"/>
                <a:r>
                  <a:rPr lang="el-GR" dirty="0"/>
                  <a:t>Το συνολικό έργο είναι </a:t>
                </a:r>
                <a14:m>
                  <m:oMath xmlns:m="http://schemas.openxmlformats.org/officeDocument/2006/math">
                    <m:r>
                      <a:rPr lang="en-US" i="1" smtClean="0">
                        <a:latin typeface="Cambria Math" panose="02040503050406030204" pitchFamily="18" charset="0"/>
                      </a:rPr>
                      <m:t>≈</m:t>
                    </m:r>
                    <m:nary>
                      <m:naryPr>
                        <m:chr m:val="∑"/>
                        <m:supHide m:val="on"/>
                        <m:ctrlPr>
                          <a:rPr lang="el-GR" i="1">
                            <a:latin typeface="Cambria Math" panose="02040503050406030204" pitchFamily="18" charset="0"/>
                          </a:rPr>
                        </m:ctrlPr>
                      </m:naryPr>
                      <m:sub>
                        <m:r>
                          <m:rPr>
                            <m:brk m:alnAt="7"/>
                          </m:rPr>
                          <a:rPr lang="en-US" i="1">
                            <a:latin typeface="Cambria Math" panose="02040503050406030204" pitchFamily="18" charset="0"/>
                          </a:rPr>
                          <m:t>𝑗</m:t>
                        </m:r>
                      </m:sub>
                      <m:sup/>
                      <m:e>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𝑗</m:t>
                            </m:r>
                          </m:sub>
                        </m:sSub>
                      </m:e>
                    </m:nary>
                  </m:oMath>
                </a14:m>
                <a:endParaRPr lang="en-US" dirty="0"/>
              </a:p>
              <a:p>
                <a:pPr lvl="1"/>
                <a:r>
                  <a:rPr lang="el-GR" dirty="0"/>
                  <a:t>Όταν τα διαστήματα</a:t>
                </a:r>
                <a:br>
                  <a:rPr lang="el-GR" dirty="0"/>
                </a:br>
                <a:r>
                  <a:rPr lang="el-GR" dirty="0"/>
                  <a:t>γίνονται απειροστά μικρά </a:t>
                </a:r>
                <a:br>
                  <a:rPr lang="en-US" dirty="0"/>
                </a:br>
                <a14:m>
                  <m:oMath xmlns:m="http://schemas.openxmlformats.org/officeDocument/2006/math">
                    <m:r>
                      <a:rPr lang="el-GR"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0" smtClean="0">
                        <a:latin typeface="Cambria Math" panose="02040503050406030204" pitchFamily="18" charset="0"/>
                      </a:rPr>
                      <m:t>→0)</m:t>
                    </m:r>
                  </m:oMath>
                </a14:m>
                <a:r>
                  <a:rPr lang="el-GR" dirty="0"/>
                  <a:t>, τότε το συνολικό</a:t>
                </a:r>
                <a:br>
                  <a:rPr lang="en-US" dirty="0"/>
                </a:br>
                <a:r>
                  <a:rPr lang="el-GR" dirty="0"/>
                  <a:t>έργο ισούται με το</a:t>
                </a:r>
                <a:r>
                  <a:rPr lang="en-US" dirty="0"/>
                  <a:t> </a:t>
                </a:r>
                <a:r>
                  <a:rPr lang="el-GR" dirty="0" err="1"/>
                  <a:t>εμβα</a:t>
                </a:r>
                <a:r>
                  <a:rPr lang="en-US" dirty="0"/>
                  <a:t>-</a:t>
                </a:r>
                <a:br>
                  <a:rPr lang="en-US" dirty="0"/>
                </a:br>
                <a:r>
                  <a:rPr lang="el-GR" dirty="0" err="1"/>
                  <a:t>δόν</a:t>
                </a:r>
                <a:r>
                  <a:rPr lang="el-GR" dirty="0"/>
                  <a:t> κάτω από την</a:t>
                </a:r>
                <a:r>
                  <a:rPr lang="en-US" dirty="0"/>
                  <a:t> </a:t>
                </a:r>
                <a:r>
                  <a:rPr lang="el-GR" dirty="0" err="1"/>
                  <a:t>καμπύ</a:t>
                </a:r>
                <a:r>
                  <a:rPr lang="en-US" dirty="0"/>
                  <a:t>-</a:t>
                </a:r>
                <a:br>
                  <a:rPr lang="en-US" dirty="0"/>
                </a:br>
                <a:r>
                  <a:rPr lang="el-GR" dirty="0" err="1"/>
                  <a:t>λη</a:t>
                </a:r>
                <a:r>
                  <a:rPr lang="el-GR" dirty="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19508" cy="4939840"/>
              </a:xfrm>
              <a:blipFill>
                <a:blip r:embed="rId4"/>
                <a:stretch>
                  <a:fillRect t="-988" r="-2054"/>
                </a:stretch>
              </a:blipFill>
            </p:spPr>
            <p:txBody>
              <a:bodyPr/>
              <a:lstStyle/>
              <a:p>
                <a:r>
                  <a:rPr lang="en-US">
                    <a:noFill/>
                  </a:rPr>
                  <a:t> </a:t>
                </a:r>
              </a:p>
            </p:txBody>
          </p:sp>
        </mc:Fallback>
      </mc:AlternateContent>
    </p:spTree>
    <p:extLst>
      <p:ext uri="{BB962C8B-B14F-4D97-AF65-F5344CB8AC3E}">
        <p14:creationId xmlns:p14="http://schemas.microsoft.com/office/powerpoint/2010/main" val="353488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600200"/>
                <a:ext cx="8177050" cy="4711240"/>
              </a:xfrm>
            </p:spPr>
            <p:txBody>
              <a:bodyPr>
                <a:normAutofit/>
              </a:bodyPr>
              <a:lstStyle/>
              <a:p>
                <a:r>
                  <a:rPr lang="el-GR" dirty="0"/>
                  <a:t>Με</a:t>
                </a:r>
                <a:r>
                  <a:rPr lang="en-US" dirty="0"/>
                  <a:t> </a:t>
                </a:r>
                <a:r>
                  <a:rPr lang="el-GR" dirty="0"/>
                  <a:t>μαθηματικά, </a:t>
                </a:r>
                <a:endParaRPr lang="en-US" dirty="0"/>
              </a:p>
              <a:p>
                <a:pPr marL="6858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𝑊</m:t>
                      </m:r>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limLow>
                            <m:limLowPr>
                              <m:ctrlPr>
                                <a:rPr lang="en-US" sz="2200" b="0" i="1" smtClean="0">
                                  <a:latin typeface="Cambria Math" panose="02040503050406030204" pitchFamily="18" charset="0"/>
                                </a:rPr>
                              </m:ctrlPr>
                            </m:limLowPr>
                            <m:e>
                              <m:r>
                                <m:rPr>
                                  <m:sty m:val="p"/>
                                </m:rPr>
                                <a:rPr lang="en-US" sz="2200" b="0" i="0" smtClean="0">
                                  <a:latin typeface="Cambria Math" panose="02040503050406030204" pitchFamily="18" charset="0"/>
                                </a:rPr>
                                <m:t>lim</m:t>
                              </m:r>
                            </m:e>
                            <m:lim>
                              <m:r>
                                <m:rPr>
                                  <m:sty m:val="p"/>
                                </m:rPr>
                                <a:rPr lang="el-GR" sz="2200" b="0" i="0" smtClean="0">
                                  <a:latin typeface="Cambria Math" panose="02040503050406030204" pitchFamily="18" charset="0"/>
                                </a:rPr>
                                <m:t>Δ</m:t>
                              </m:r>
                              <m:r>
                                <a:rPr lang="en-US" sz="2200" b="0" i="1" smtClean="0">
                                  <a:latin typeface="Cambria Math" panose="02040503050406030204" pitchFamily="18" charset="0"/>
                                </a:rPr>
                                <m:t>𝑥</m:t>
                              </m:r>
                              <m:r>
                                <a:rPr lang="en-US" sz="2200" b="0" i="0" smtClean="0">
                                  <a:latin typeface="Cambria Math" panose="02040503050406030204" pitchFamily="18" charset="0"/>
                                </a:rPr>
                                <m:t>→0</m:t>
                              </m:r>
                            </m:lim>
                          </m:limLow>
                        </m:fName>
                        <m:e>
                          <m:nary>
                            <m:naryPr>
                              <m:chr m:val="∑"/>
                              <m:ctrlPr>
                                <a:rPr lang="en-US" sz="2200" b="0" i="1" smtClean="0">
                                  <a:latin typeface="Cambria Math" panose="02040503050406030204" pitchFamily="18" charset="0"/>
                                </a:rPr>
                              </m:ctrlPr>
                            </m:naryPr>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sub>
                            <m: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sup>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𝑥</m:t>
                                  </m:r>
                                </m:sub>
                              </m:sSub>
                              <m:r>
                                <m:rPr>
                                  <m:sty m:val="p"/>
                                </m:rPr>
                                <a:rPr lang="el-GR" sz="2200" b="0" i="0" smtClean="0">
                                  <a:latin typeface="Cambria Math" panose="02040503050406030204" pitchFamily="18" charset="0"/>
                                </a:rPr>
                                <m:t>Δ</m:t>
                              </m:r>
                              <m:r>
                                <a:rPr lang="en-US" sz="2200" b="0" i="1" smtClean="0">
                                  <a:latin typeface="Cambria Math" panose="02040503050406030204" pitchFamily="18" charset="0"/>
                                </a:rPr>
                                <m:t>𝑥</m:t>
                              </m:r>
                            </m:e>
                          </m:nary>
                          <m:r>
                            <a:rPr lang="en-US" sz="2200" b="0" i="1" smtClean="0">
                              <a:latin typeface="Cambria Math" panose="02040503050406030204" pitchFamily="18" charset="0"/>
                            </a:rPr>
                            <m:t>=</m:t>
                          </m:r>
                        </m:e>
                      </m:func>
                      <m:nary>
                        <m:naryPr>
                          <m:ctrlPr>
                            <a:rPr lang="en-US" sz="2200" b="0" i="1" smtClean="0">
                              <a:latin typeface="Cambria Math" panose="02040503050406030204" pitchFamily="18" charset="0"/>
                            </a:rPr>
                          </m:ctrlPr>
                        </m:naryPr>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sub>
                        <m: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sup>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𝑥</m:t>
                              </m:r>
                            </m:sub>
                          </m:sSub>
                          <m:r>
                            <a:rPr lang="en-US" sz="2200" b="0" i="1" smtClean="0">
                              <a:latin typeface="Cambria Math" panose="02040503050406030204" pitchFamily="18" charset="0"/>
                            </a:rPr>
                            <m:t>𝑑𝑥</m:t>
                          </m:r>
                        </m:e>
                      </m:nary>
                      <m:r>
                        <a:rPr lang="en-US" sz="2200" b="0" i="1" smtClean="0">
                          <a:latin typeface="Cambria Math" panose="02040503050406030204" pitchFamily="18" charset="0"/>
                        </a:rPr>
                        <m:t>=</m:t>
                      </m:r>
                      <m:nary>
                        <m:naryPr>
                          <m:ctrlPr>
                            <a:rPr lang="en-US" sz="2200" i="1" smtClean="0">
                              <a:latin typeface="Cambria Math" panose="02040503050406030204" pitchFamily="18" charset="0"/>
                            </a:rPr>
                          </m:ctrlPr>
                        </m:naryPr>
                        <m:sub>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𝑖</m:t>
                              </m:r>
                            </m:sub>
                          </m:sSub>
                        </m:sub>
                        <m:sup>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𝑓</m:t>
                              </m:r>
                            </m:sub>
                          </m:sSub>
                        </m:sup>
                        <m:e>
                          <m:sSub>
                            <m:sSubPr>
                              <m:ctrlPr>
                                <a:rPr lang="en-US" sz="2200" i="1">
                                  <a:latin typeface="Cambria Math" panose="02040503050406030204" pitchFamily="18" charset="0"/>
                                </a:rPr>
                              </m:ctrlPr>
                            </m:sSubPr>
                            <m:e>
                              <m:r>
                                <a:rPr lang="en-US" sz="2200" i="1">
                                  <a:latin typeface="Cambria Math" panose="02040503050406030204" pitchFamily="18" charset="0"/>
                                </a:rPr>
                                <m:t>𝐹</m:t>
                              </m:r>
                            </m:e>
                            <m:sub>
                              <m:r>
                                <a:rPr lang="en-US" sz="2200" i="1">
                                  <a:latin typeface="Cambria Math" panose="02040503050406030204" pitchFamily="18" charset="0"/>
                                </a:rPr>
                                <m:t>𝑥</m:t>
                              </m:r>
                            </m:sub>
                          </m:sSub>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r>
                                <a:rPr lang="en-US" sz="2200" b="0" i="1" smtClean="0">
                                  <a:latin typeface="Cambria Math" panose="02040503050406030204" pitchFamily="18" charset="0"/>
                                </a:rPr>
                                <m:t>(0)</m:t>
                              </m:r>
                            </m:e>
                          </m:func>
                          <m:r>
                            <a:rPr lang="en-US" sz="2200" i="1">
                              <a:latin typeface="Cambria Math" panose="02040503050406030204" pitchFamily="18" charset="0"/>
                            </a:rPr>
                            <m:t>𝑑𝑥</m:t>
                          </m:r>
                        </m:e>
                      </m:nary>
                      <m:r>
                        <a:rPr lang="en-US" sz="2200" b="0" i="1" smtClean="0">
                          <a:latin typeface="Cambria Math" panose="02040503050406030204" pitchFamily="18" charset="0"/>
                        </a:rPr>
                        <m:t>=</m:t>
                      </m:r>
                      <m:nary>
                        <m:naryPr>
                          <m:limLoc m:val="undOvr"/>
                          <m:subHide m:val="on"/>
                          <m:supHide m:val="on"/>
                          <m:ctrlPr>
                            <a:rPr lang="en-US" sz="2200" b="0" i="1" smtClean="0">
                              <a:latin typeface="Cambria Math" panose="02040503050406030204" pitchFamily="18" charset="0"/>
                            </a:rPr>
                          </m:ctrlPr>
                        </m:naryPr>
                        <m:sub/>
                        <m:sup/>
                        <m:e>
                          <m:sSub>
                            <m:sSubPr>
                              <m:ctrlPr>
                                <a:rPr lang="en-US" sz="2200" b="0" i="1" smtClean="0">
                                  <a:latin typeface="Cambria Math" panose="02040503050406030204" pitchFamily="18" charset="0"/>
                                </a:rPr>
                              </m:ctrlPr>
                            </m:sSubPr>
                            <m:e>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𝐹</m:t>
                                  </m:r>
                                </m:e>
                              </m:acc>
                            </m:e>
                            <m:sub>
                              <m:r>
                                <a:rPr lang="en-US" sz="2200" b="0" i="1" smtClean="0">
                                  <a:latin typeface="Cambria Math" panose="02040503050406030204" pitchFamily="18" charset="0"/>
                                </a:rPr>
                                <m:t>𝑥</m:t>
                              </m:r>
                            </m:sub>
                          </m:sSub>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𝑑</m:t>
                          </m:r>
                          <m:acc>
                            <m:accPr>
                              <m:chr m:val="⃗"/>
                              <m:ctrlPr>
                                <a:rPr lang="en-US" sz="2200" b="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𝑥</m:t>
                              </m:r>
                            </m:e>
                          </m:acc>
                        </m:e>
                      </m:nary>
                    </m:oMath>
                  </m:oMathPara>
                </a14:m>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600200"/>
                <a:ext cx="8177050" cy="4711240"/>
              </a:xfrm>
              <a:blipFill>
                <a:blip r:embed="rId2"/>
                <a:stretch>
                  <a:fillRect t="-1036"/>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50" y="3657600"/>
            <a:ext cx="3659186" cy="27836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288" y="3657600"/>
            <a:ext cx="3763770" cy="2783655"/>
          </a:xfrm>
          <a:prstGeom prst="rect">
            <a:avLst/>
          </a:prstGeom>
        </p:spPr>
      </p:pic>
    </p:spTree>
    <p:extLst>
      <p:ext uri="{BB962C8B-B14F-4D97-AF65-F5344CB8AC3E}">
        <p14:creationId xmlns:p14="http://schemas.microsoft.com/office/powerpoint/2010/main" val="19511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19508" cy="4921200"/>
              </a:xfrm>
            </p:spPr>
            <p:txBody>
              <a:bodyPr>
                <a:normAutofit/>
              </a:bodyPr>
              <a:lstStyle/>
              <a:p>
                <a:r>
                  <a:rPr lang="el-GR" b="1" u="sng" dirty="0"/>
                  <a:t>Παράδειγμα:</a:t>
                </a:r>
              </a:p>
              <a:p>
                <a:r>
                  <a:rPr lang="el-GR" dirty="0"/>
                  <a:t>Μια δύναμη ασκείται σε ένα σωματίδιο, η οποία μεταβάλλεται με την απόσταση, όπως στο Σχήμα.</a:t>
                </a:r>
                <a:br>
                  <a:rPr lang="el-GR" dirty="0"/>
                </a:br>
                <a:r>
                  <a:rPr lang="el-GR" dirty="0"/>
                  <a:t>Υπολογίστε το έργο που παράγεται από τη δύναμη στο σωματίδιο όταν αυτό κινείται από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=0</m:t>
                    </m:r>
                  </m:oMath>
                </a14:m>
                <a:r>
                  <a:rPr lang="en-US" dirty="0"/>
                  <a:t> </a:t>
                </a:r>
                <a:r>
                  <a:rPr lang="el-GR" dirty="0"/>
                  <a:t>ως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=6</m:t>
                    </m:r>
                  </m:oMath>
                </a14:m>
                <a:r>
                  <a:rPr lang="en-US" dirty="0"/>
                  <a:t> m.</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19508" cy="4921200"/>
              </a:xfrm>
              <a:blipFill rotWithShape="0">
                <a:blip r:embed="rId2"/>
                <a:stretch>
                  <a:fillRect t="-991"/>
                </a:stretch>
              </a:blipFill>
            </p:spPr>
            <p:txBody>
              <a:bodyPr/>
              <a:lstStyle/>
              <a:p>
                <a:r>
                  <a:rPr lang="el-GR">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566" y="3810000"/>
            <a:ext cx="4358422" cy="267813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518000" y="5956200"/>
              <a:ext cx="3325680" cy="166320"/>
            </p14:xfrm>
          </p:contentPart>
        </mc:Choice>
        <mc:Fallback xmlns="">
          <p:pic>
            <p:nvPicPr>
              <p:cNvPr id="4" name="Ink 3"/>
              <p:cNvPicPr/>
              <p:nvPr/>
            </p:nvPicPr>
            <p:blipFill>
              <a:blip r:embed="rId5"/>
              <a:stretch>
                <a:fillRect/>
              </a:stretch>
            </p:blipFill>
            <p:spPr>
              <a:xfrm>
                <a:off x="4514400" y="5947560"/>
                <a:ext cx="33386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719640" y="3692160"/>
              <a:ext cx="6626880" cy="2232000"/>
            </p14:xfrm>
          </p:contentPart>
        </mc:Choice>
        <mc:Fallback xmlns="">
          <p:pic>
            <p:nvPicPr>
              <p:cNvPr id="5" name="Ink 4"/>
              <p:cNvPicPr/>
              <p:nvPr/>
            </p:nvPicPr>
            <p:blipFill>
              <a:blip r:embed="rId7"/>
              <a:stretch>
                <a:fillRect/>
              </a:stretch>
            </p:blipFill>
            <p:spPr>
              <a:xfrm>
                <a:off x="711360" y="3680640"/>
                <a:ext cx="6645960" cy="2253240"/>
              </a:xfrm>
              <a:prstGeom prst="rect">
                <a:avLst/>
              </a:prstGeom>
            </p:spPr>
          </p:pic>
        </mc:Fallback>
      </mc:AlternateContent>
    </p:spTree>
    <p:extLst>
      <p:ext uri="{BB962C8B-B14F-4D97-AF65-F5344CB8AC3E}">
        <p14:creationId xmlns:p14="http://schemas.microsoft.com/office/powerpoint/2010/main" val="9823324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719508" cy="4921200"/>
          </a:xfrm>
        </p:spPr>
        <p:txBody>
          <a:bodyPr>
            <a:normAutofit/>
          </a:bodyPr>
          <a:lstStyle/>
          <a:p>
            <a:r>
              <a:rPr lang="el-GR" b="1" u="sng" dirty="0"/>
              <a:t>Παράδειγμα – Λύση:</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566" y="3810000"/>
            <a:ext cx="4358422" cy="267813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7120" y="1915200"/>
              <a:ext cx="2834280" cy="455040"/>
            </p14:xfrm>
          </p:contentPart>
        </mc:Choice>
        <mc:Fallback xmlns="">
          <p:pic>
            <p:nvPicPr>
              <p:cNvPr id="4" name="Ink 3"/>
              <p:cNvPicPr/>
              <p:nvPr/>
            </p:nvPicPr>
            <p:blipFill>
              <a:blip r:embed="rId4"/>
              <a:stretch>
                <a:fillRect/>
              </a:stretch>
            </p:blipFill>
            <p:spPr>
              <a:xfrm>
                <a:off x="619920" y="1905840"/>
                <a:ext cx="285264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26320" y="2437560"/>
              <a:ext cx="8166240" cy="3923280"/>
            </p14:xfrm>
          </p:contentPart>
        </mc:Choice>
        <mc:Fallback xmlns="">
          <p:pic>
            <p:nvPicPr>
              <p:cNvPr id="5" name="Ink 4"/>
              <p:cNvPicPr/>
              <p:nvPr/>
            </p:nvPicPr>
            <p:blipFill>
              <a:blip r:embed="rId6"/>
              <a:stretch>
                <a:fillRect/>
              </a:stretch>
            </p:blipFill>
            <p:spPr>
              <a:xfrm>
                <a:off x="520560" y="2430000"/>
                <a:ext cx="8182440" cy="3941640"/>
              </a:xfrm>
              <a:prstGeom prst="rect">
                <a:avLst/>
              </a:prstGeom>
            </p:spPr>
          </p:pic>
        </mc:Fallback>
      </mc:AlternateContent>
    </p:spTree>
    <p:extLst>
      <p:ext uri="{BB962C8B-B14F-4D97-AF65-F5344CB8AC3E}">
        <p14:creationId xmlns:p14="http://schemas.microsoft.com/office/powerpoint/2010/main" val="14680916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49" y="1290914"/>
            <a:ext cx="7938925" cy="5414686"/>
          </a:xfrm>
        </p:spPr>
        <p:txBody>
          <a:bodyPr>
            <a:normAutofit/>
          </a:bodyPr>
          <a:lstStyle/>
          <a:p>
            <a:r>
              <a:rPr lang="el-GR" dirty="0"/>
              <a:t>Ας μελετήσουμε μια πολύ… δημοφιλή δύναμη </a:t>
            </a:r>
            <a:r>
              <a:rPr lang="el-GR" b="1" u="sng" dirty="0"/>
              <a:t>μεταβαλλόμενου</a:t>
            </a:r>
            <a:r>
              <a:rPr lang="el-GR" u="sng" dirty="0"/>
              <a:t> </a:t>
            </a:r>
            <a:r>
              <a:rPr lang="el-GR" b="1" u="sng" dirty="0"/>
              <a:t>μέτρου</a:t>
            </a:r>
          </a:p>
          <a:p>
            <a:endParaRPr lang="el-GR" dirty="0"/>
          </a:p>
          <a:p>
            <a:r>
              <a:rPr lang="el-GR" dirty="0"/>
              <a:t>Θα κατανοήσουμε τη λειτουργία της και θα υπολογίσουμε το έργο που </a:t>
            </a:r>
            <a:r>
              <a:rPr lang="el-GR" b="1" dirty="0"/>
              <a:t>παράγει</a:t>
            </a:r>
            <a:r>
              <a:rPr lang="el-GR" dirty="0"/>
              <a:t> πάνω σε ένα σύστημα...</a:t>
            </a:r>
          </a:p>
          <a:p>
            <a:pPr lvl="1"/>
            <a:r>
              <a:rPr lang="el-GR" dirty="0"/>
              <a:t>…που θα καθορίσουμε </a:t>
            </a:r>
            <a:r>
              <a:rPr lang="el-GR" b="1" dirty="0"/>
              <a:t>εμείς</a:t>
            </a:r>
            <a:r>
              <a:rPr lang="el-GR" dirty="0"/>
              <a:t> ποιο θα είναι </a:t>
            </a:r>
            <a:endParaRPr lang="el-GR" sz="500" dirty="0"/>
          </a:p>
          <a:p>
            <a:endParaRPr lang="el-GR" sz="1800" dirty="0"/>
          </a:p>
          <a:p>
            <a:r>
              <a:rPr lang="el-GR" dirty="0"/>
              <a:t>Ταυτόχρονα, θα διατυπώσουμε κλειστούς τύπους για το έργο που σχετίζεται με αυτή τη δύναμη</a:t>
            </a:r>
          </a:p>
          <a:p>
            <a:endParaRPr lang="el-GR" sz="1400" dirty="0"/>
          </a:p>
          <a:p>
            <a:r>
              <a:rPr lang="el-GR" dirty="0"/>
              <a:t>Τέλος, θα δούμε τη σχέση του έργου με τις αντίστοιχες ενέργειες</a:t>
            </a:r>
            <a:r>
              <a:rPr lang="en-US" dirty="0"/>
              <a:t> </a:t>
            </a:r>
            <a:r>
              <a:rPr lang="el-GR" dirty="0"/>
              <a:t>που θα ορίσουμε</a:t>
            </a:r>
          </a:p>
        </p:txBody>
      </p:sp>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65438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36792" y="4673600"/>
            <a:ext cx="4940482" cy="1828800"/>
            <a:chOff x="3736792" y="4673600"/>
            <a:chExt cx="4940482" cy="1828800"/>
          </a:xfrm>
        </p:grpSpPr>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487" r="32234" b="76139"/>
            <a:stretch/>
          </p:blipFill>
          <p:spPr>
            <a:xfrm>
              <a:off x="3736792" y="4673600"/>
              <a:ext cx="4914902" cy="1828800"/>
            </a:xfrm>
            <a:prstGeom prst="rect">
              <a:avLst/>
            </a:prstGeom>
          </p:spPr>
        </p:pic>
        <p:sp>
          <p:nvSpPr>
            <p:cNvPr id="5" name="Rectangle 4"/>
            <p:cNvSpPr/>
            <p:nvPr/>
          </p:nvSpPr>
          <p:spPr>
            <a:xfrm>
              <a:off x="7543800" y="5012267"/>
              <a:ext cx="113347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3736792" y="4228245"/>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290914"/>
                <a:ext cx="7938925" cy="5186086"/>
              </a:xfrm>
            </p:spPr>
            <p:txBody>
              <a:bodyPr>
                <a:normAutofit/>
              </a:bodyPr>
              <a:lstStyle/>
              <a:p>
                <a:r>
                  <a:rPr lang="el-GR" b="1" dirty="0"/>
                  <a:t> Δύναμη ελατηρίου </a:t>
                </a:r>
                <a:endParaRPr lang="en-US" dirty="0"/>
              </a:p>
              <a:p>
                <a:pPr lvl="1"/>
                <a:r>
                  <a:rPr lang="el-GR" dirty="0"/>
                  <a:t>Σύστημα = {σώμα}</a:t>
                </a:r>
                <a:r>
                  <a:rPr lang="en-US" dirty="0"/>
                  <a:t> – </a:t>
                </a:r>
                <a:r>
                  <a:rPr lang="el-GR" dirty="0"/>
                  <a:t>δεμένο στο ελατήριο</a:t>
                </a:r>
                <a:endParaRPr lang="en-US" dirty="0"/>
              </a:p>
              <a:p>
                <a:pPr lvl="1"/>
                <a:r>
                  <a:rPr lang="el-GR" dirty="0"/>
                  <a:t>Δύναμη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acc>
                          <m:accPr>
                            <m:chr m:val="⃗"/>
                            <m:ctrlPr>
                              <a:rPr lang="el-GR"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𝐹</m:t>
                            </m:r>
                          </m:e>
                        </m:acc>
                      </m:e>
                      <m:sub>
                        <m:r>
                          <a:rPr lang="en-US" i="1">
                            <a:latin typeface="Cambria Math" panose="02040503050406030204" pitchFamily="18" charset="0"/>
                            <a:sym typeface="Wingdings" panose="05000000000000000000" pitchFamily="2" charset="2"/>
                          </a:rPr>
                          <m:t>𝑠</m:t>
                        </m:r>
                      </m:sub>
                    </m:sSub>
                  </m:oMath>
                </a14:m>
                <a:r>
                  <a:rPr lang="en-US" dirty="0"/>
                  <a:t> </a:t>
                </a:r>
                <a:r>
                  <a:rPr lang="el-GR" dirty="0"/>
                  <a:t>εγείρεται επάνω στο σώμα από το ελατήριο όταν το τελευταίο εκτείνεται ή συμπιέζεται</a:t>
                </a:r>
              </a:p>
              <a:p>
                <a:pPr lvl="1"/>
                <a:r>
                  <a:rPr lang="el-GR" dirty="0"/>
                  <a:t>Η δύναμη μεταβάλλεται ανάλογα με τη απομάκρυνση από τη </a:t>
                </a:r>
                <a:r>
                  <a:rPr lang="el-GR" b="1" dirty="0"/>
                  <a:t>θέση ισορροπίας</a:t>
                </a:r>
                <a:r>
                  <a:rPr lang="en-US" b="1" dirty="0"/>
                  <a:t> (</a:t>
                </a:r>
                <a:r>
                  <a:rPr lang="el-GR" b="1" dirty="0"/>
                  <a:t>θέση φυσικού μήκους)</a:t>
                </a:r>
              </a:p>
              <a:p>
                <a:pPr lvl="1"/>
                <a:r>
                  <a:rPr lang="el-GR" dirty="0"/>
                  <a:t>Δύναμη ελατηρίου στο σώμα: </a:t>
                </a:r>
                <a:r>
                  <a:rPr lang="el-GR" b="1" i="1" dirty="0"/>
                  <a:t>Νόμος του </a:t>
                </a:r>
                <a:r>
                  <a:rPr lang="en-US" b="1" i="1" dirty="0"/>
                  <a:t>Hooke</a:t>
                </a:r>
                <a:endParaRPr lang="el-GR" dirty="0"/>
              </a:p>
              <a:p>
                <a:pPr lvl="1"/>
                <a:endParaRPr lang="en-US" sz="16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r>
                        <a:rPr lang="en-US" sz="2400" b="0" i="1" smtClean="0">
                          <a:latin typeface="Cambria Math" panose="02040503050406030204" pitchFamily="18" charset="0"/>
                        </a:rPr>
                        <m:t>𝑘𝑥</m:t>
                      </m:r>
                    </m:oMath>
                  </m:oMathPara>
                </a14:m>
                <a:br>
                  <a:rPr lang="el-GR" sz="1800" b="0" dirty="0"/>
                </a:br>
                <a:endParaRPr lang="el-GR" sz="1800" b="0" dirty="0"/>
              </a:p>
              <a:p>
                <a:pPr marL="365760" lvl="1" indent="0">
                  <a:buNone/>
                </a:pPr>
                <a:endParaRPr lang="en-US" sz="1100" dirty="0"/>
              </a:p>
              <a:p>
                <a:pPr lvl="1"/>
                <a:r>
                  <a:rPr lang="el-GR" dirty="0"/>
                  <a:t>Ελατήρια:</a:t>
                </a:r>
                <a:br>
                  <a:rPr lang="el-GR" dirty="0"/>
                </a:br>
                <a:r>
                  <a:rPr lang="el-GR" b="1" dirty="0"/>
                  <a:t>Αποθηκεύουν</a:t>
                </a:r>
                <a:r>
                  <a:rPr lang="el-GR" dirty="0"/>
                  <a:t> ή </a:t>
                </a:r>
                <a:br>
                  <a:rPr lang="el-GR" dirty="0"/>
                </a:br>
                <a:r>
                  <a:rPr lang="el-GR" b="1" dirty="0"/>
                  <a:t>απορροφούν</a:t>
                </a:r>
                <a:br>
                  <a:rPr lang="el-GR" dirty="0"/>
                </a:br>
                <a:r>
                  <a:rPr lang="el-GR" dirty="0"/>
                  <a:t>ενέργεια!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290914"/>
                <a:ext cx="7938925" cy="5186086"/>
              </a:xfrm>
              <a:blipFill>
                <a:blip r:embed="rId4"/>
                <a:stretch>
                  <a:fillRect t="-940" r="-691"/>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grpSp>
        <p:nvGrpSpPr>
          <p:cNvPr id="10" name="Group 9"/>
          <p:cNvGrpSpPr/>
          <p:nvPr/>
        </p:nvGrpSpPr>
        <p:grpSpPr>
          <a:xfrm>
            <a:off x="5657184" y="4228245"/>
            <a:ext cx="1823000" cy="572176"/>
            <a:chOff x="5657184" y="4228245"/>
            <a:chExt cx="1823000" cy="572176"/>
          </a:xfrm>
        </p:grpSpPr>
        <p:sp>
          <p:nvSpPr>
            <p:cNvPr id="8" name="TextBox 7"/>
            <p:cNvSpPr txBox="1"/>
            <p:nvPr/>
          </p:nvSpPr>
          <p:spPr>
            <a:xfrm>
              <a:off x="5657184" y="4228245"/>
              <a:ext cx="1823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Θέση ισορροπίας</a:t>
              </a:r>
            </a:p>
          </p:txBody>
        </p:sp>
        <p:sp>
          <p:nvSpPr>
            <p:cNvPr id="9" name="Down Arrow 8"/>
            <p:cNvSpPr/>
            <p:nvPr/>
          </p:nvSpPr>
          <p:spPr>
            <a:xfrm>
              <a:off x="6491034" y="4597577"/>
              <a:ext cx="155300" cy="202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Εικόνα 13">
            <a:extLst>
              <a:ext uri="{FF2B5EF4-FFF2-40B4-BE49-F238E27FC236}">
                <a16:creationId xmlns:a16="http://schemas.microsoft.com/office/drawing/2014/main" id="{E4B0E8D9-1520-4EDB-D9D4-17D1F0DA4CF1}"/>
              </a:ext>
            </a:extLst>
          </p:cNvPr>
          <p:cNvPicPr>
            <a:picLocks noChangeAspect="1"/>
          </p:cNvPicPr>
          <p:nvPr/>
        </p:nvPicPr>
        <p:blipFill>
          <a:blip r:embed="rId5"/>
          <a:stretch>
            <a:fillRect/>
          </a:stretch>
        </p:blipFill>
        <p:spPr>
          <a:xfrm>
            <a:off x="3737090" y="5103193"/>
            <a:ext cx="4314825" cy="914400"/>
          </a:xfrm>
          <a:prstGeom prst="rect">
            <a:avLst/>
          </a:prstGeom>
        </p:spPr>
      </p:pic>
    </p:spTree>
    <p:extLst>
      <p:ext uri="{BB962C8B-B14F-4D97-AF65-F5344CB8AC3E}">
        <p14:creationId xmlns:p14="http://schemas.microsoft.com/office/powerpoint/2010/main" val="7853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7938925" cy="5334000"/>
              </a:xfrm>
            </p:spPr>
            <p:txBody>
              <a:bodyPr>
                <a:normAutofit/>
              </a:bodyPr>
              <a:lstStyle/>
              <a:p>
                <a:r>
                  <a:rPr lang="el-GR" sz="3000" b="1" dirty="0"/>
                  <a:t> </a:t>
                </a:r>
                <a:r>
                  <a:rPr lang="el-GR" b="1" dirty="0"/>
                  <a:t>Δύναμη ελατηρίου</a:t>
                </a:r>
                <a:endParaRPr lang="el-GR" dirty="0"/>
              </a:p>
              <a:p>
                <a:endParaRPr lang="el-GR" sz="1200" dirty="0"/>
              </a:p>
              <a:p>
                <a:pPr lvl="1"/>
                <a:r>
                  <a:rPr lang="el-GR" dirty="0"/>
                  <a:t>Η τιμή της σταθεράς </a:t>
                </a:r>
                <a14:m>
                  <m:oMath xmlns:m="http://schemas.openxmlformats.org/officeDocument/2006/math">
                    <m:r>
                      <a:rPr lang="en-US" i="1">
                        <a:latin typeface="Cambria Math" panose="02040503050406030204" pitchFamily="18" charset="0"/>
                      </a:rPr>
                      <m:t>𝑘</m:t>
                    </m:r>
                  </m:oMath>
                </a14:m>
                <a:r>
                  <a:rPr lang="en-US" dirty="0"/>
                  <a:t> </a:t>
                </a:r>
                <a:r>
                  <a:rPr lang="el-GR" dirty="0"/>
                  <a:t>είναι μια ένδειξη της σκληρότητας του ελατηρίου</a:t>
                </a:r>
              </a:p>
              <a:p>
                <a:pPr lvl="1"/>
                <a:endParaRPr lang="el-GR" sz="1200" dirty="0"/>
              </a:p>
              <a:p>
                <a:pPr lvl="2"/>
                <a:r>
                  <a:rPr lang="el-GR" sz="2200" b="0" dirty="0"/>
                  <a:t>Μεγάλο </a:t>
                </a:r>
                <a14:m>
                  <m:oMath xmlns:m="http://schemas.openxmlformats.org/officeDocument/2006/math">
                    <m:r>
                      <a:rPr lang="en-US" sz="2200" i="1">
                        <a:latin typeface="Cambria Math" panose="02040503050406030204" pitchFamily="18" charset="0"/>
                      </a:rPr>
                      <m:t>𝑘</m:t>
                    </m:r>
                  </m:oMath>
                </a14:m>
                <a:r>
                  <a:rPr lang="en-US" sz="2200" b="0" dirty="0"/>
                  <a:t> </a:t>
                </a:r>
                <a:r>
                  <a:rPr lang="en-US" sz="2200" b="0" dirty="0">
                    <a:sym typeface="Wingdings" panose="05000000000000000000" pitchFamily="2" charset="2"/>
                  </a:rPr>
                  <a:t> </a:t>
                </a:r>
                <a:r>
                  <a:rPr lang="el-GR" sz="2200" b="0" dirty="0">
                    <a:sym typeface="Wingdings" panose="05000000000000000000" pitchFamily="2" charset="2"/>
                  </a:rPr>
                  <a:t>σκληρό ελατήριο</a:t>
                </a:r>
              </a:p>
              <a:p>
                <a:pPr lvl="2"/>
                <a:r>
                  <a:rPr lang="el-GR" sz="2200" dirty="0">
                    <a:sym typeface="Wingdings" panose="05000000000000000000" pitchFamily="2" charset="2"/>
                  </a:rPr>
                  <a:t>Μικρό </a:t>
                </a:r>
                <a14:m>
                  <m:oMath xmlns:m="http://schemas.openxmlformats.org/officeDocument/2006/math">
                    <m:r>
                      <a:rPr lang="en-US" sz="2200" i="1">
                        <a:latin typeface="Cambria Math" panose="02040503050406030204" pitchFamily="18" charset="0"/>
                      </a:rPr>
                      <m:t>𝑘</m:t>
                    </m:r>
                  </m:oMath>
                </a14:m>
                <a:r>
                  <a:rPr lang="en-US" sz="2200" dirty="0">
                    <a:sym typeface="Wingdings" panose="05000000000000000000" pitchFamily="2" charset="2"/>
                  </a:rPr>
                  <a:t>  </a:t>
                </a:r>
                <a:r>
                  <a:rPr lang="el-GR" sz="2200" dirty="0">
                    <a:sym typeface="Wingdings" panose="05000000000000000000" pitchFamily="2" charset="2"/>
                  </a:rPr>
                  <a:t>μαλακό ελατήριο</a:t>
                </a:r>
              </a:p>
              <a:p>
                <a:pPr lvl="1"/>
                <a:endParaRPr lang="el-GR" sz="1400" b="0" dirty="0">
                  <a:sym typeface="Wingdings" panose="05000000000000000000" pitchFamily="2" charset="2"/>
                </a:endParaRPr>
              </a:p>
              <a:p>
                <a:pPr lvl="1"/>
                <a:r>
                  <a:rPr lang="el-GR" dirty="0">
                    <a:sym typeface="Wingdings" panose="05000000000000000000" pitchFamily="2" charset="2"/>
                  </a:rPr>
                  <a:t>Μονάδες της σταθεράς </a:t>
                </a:r>
                <a14:m>
                  <m:oMath xmlns:m="http://schemas.openxmlformats.org/officeDocument/2006/math">
                    <m:r>
                      <a:rPr lang="en-US" i="1">
                        <a:latin typeface="Cambria Math" panose="02040503050406030204" pitchFamily="18" charset="0"/>
                      </a:rPr>
                      <m:t>𝑘</m:t>
                    </m:r>
                  </m:oMath>
                </a14:m>
                <a:r>
                  <a:rPr lang="en-US" dirty="0">
                    <a:sym typeface="Wingdings" panose="05000000000000000000" pitchFamily="2" charset="2"/>
                  </a:rPr>
                  <a:t> </a:t>
                </a:r>
                <a:r>
                  <a:rPr lang="el-GR" dirty="0">
                    <a:sym typeface="Wingdings" panose="05000000000000000000" pitchFamily="2" charset="2"/>
                  </a:rPr>
                  <a:t>είναι </a:t>
                </a:r>
                <a14:m>
                  <m:oMath xmlns:m="http://schemas.openxmlformats.org/officeDocument/2006/math">
                    <m:r>
                      <a:rPr lang="en-US" b="1" i="0" dirty="0" smtClean="0">
                        <a:latin typeface="Cambria Math" panose="02040503050406030204" pitchFamily="18" charset="0"/>
                        <a:sym typeface="Wingdings" panose="05000000000000000000" pitchFamily="2" charset="2"/>
                      </a:rPr>
                      <m:t>𝐍</m:t>
                    </m:r>
                    <m:r>
                      <a:rPr lang="en-US" b="1" i="0" dirty="0" smtClean="0">
                        <a:latin typeface="Cambria Math" panose="02040503050406030204" pitchFamily="18" charset="0"/>
                        <a:sym typeface="Wingdings" panose="05000000000000000000" pitchFamily="2" charset="2"/>
                      </a:rPr>
                      <m:t>/</m:t>
                    </m:r>
                    <m:r>
                      <a:rPr lang="en-US" b="1" i="0" dirty="0" smtClean="0">
                        <a:latin typeface="Cambria Math" panose="02040503050406030204" pitchFamily="18" charset="0"/>
                        <a:sym typeface="Wingdings" panose="05000000000000000000" pitchFamily="2" charset="2"/>
                      </a:rPr>
                      <m:t>𝐦</m:t>
                    </m:r>
                  </m:oMath>
                </a14:m>
                <a:endParaRPr lang="el-GR" b="1" dirty="0">
                  <a:sym typeface="Wingdings" panose="05000000000000000000" pitchFamily="2" charset="2"/>
                </a:endParaRPr>
              </a:p>
              <a:p>
                <a:pPr lvl="1"/>
                <a:endParaRPr lang="en-US" b="1" dirty="0">
                  <a:sym typeface="Wingdings" panose="05000000000000000000" pitchFamily="2" charset="2"/>
                </a:endParaRPr>
              </a:p>
              <a:p>
                <a:pPr lvl="1"/>
                <a:r>
                  <a:rPr lang="el-GR" dirty="0">
                    <a:sym typeface="Wingdings" panose="05000000000000000000" pitchFamily="2" charset="2"/>
                  </a:rPr>
                  <a:t>Διανυσματική μορφή</a:t>
                </a:r>
                <a:r>
                  <a:rPr lang="en-US" dirty="0">
                    <a:sym typeface="Wingdings" panose="05000000000000000000" pitchFamily="2" charset="2"/>
                  </a:rPr>
                  <a:t> </a:t>
                </a:r>
                <a:r>
                  <a:rPr lang="el-GR" dirty="0">
                    <a:sym typeface="Wingdings" panose="05000000000000000000" pitchFamily="2" charset="2"/>
                  </a:rPr>
                  <a:t>για οριζόντια κίνηση</a:t>
                </a:r>
                <a:endParaRPr lang="en-US" dirty="0">
                  <a:sym typeface="Wingdings" panose="05000000000000000000" pitchFamily="2" charset="2"/>
                </a:endParaRPr>
              </a:p>
              <a:p>
                <a:pPr marL="365760" lvl="1" indent="0">
                  <a:buNone/>
                </a:pPr>
                <a:br>
                  <a:rPr lang="en-US" sz="900" dirty="0">
                    <a:sym typeface="Wingdings" panose="05000000000000000000" pitchFamily="2" charset="2"/>
                  </a:rPr>
                </a:b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sym typeface="Wingdings" panose="05000000000000000000" pitchFamily="2" charset="2"/>
                            </a:rPr>
                          </m:ctrlPr>
                        </m:sSubPr>
                        <m:e>
                          <m:acc>
                            <m:accPr>
                              <m:chr m:val="⃗"/>
                              <m:ctrlPr>
                                <a:rPr lang="el-GR" sz="2600" i="1" smtClean="0">
                                  <a:latin typeface="Cambria Math" panose="02040503050406030204" pitchFamily="18" charset="0"/>
                                  <a:sym typeface="Wingdings" panose="05000000000000000000" pitchFamily="2" charset="2"/>
                                </a:rPr>
                              </m:ctrlPr>
                            </m:accPr>
                            <m:e>
                              <m:r>
                                <a:rPr lang="en-US" sz="2600" i="1" smtClean="0">
                                  <a:latin typeface="Cambria Math" panose="02040503050406030204" pitchFamily="18" charset="0"/>
                                  <a:sym typeface="Wingdings" panose="05000000000000000000" pitchFamily="2" charset="2"/>
                                </a:rPr>
                                <m:t>𝐹</m:t>
                              </m:r>
                            </m:e>
                          </m:acc>
                        </m:e>
                        <m:sub>
                          <m:r>
                            <a:rPr lang="en-US" sz="2600" b="0" i="1" smtClean="0">
                              <a:latin typeface="Cambria Math" panose="02040503050406030204" pitchFamily="18" charset="0"/>
                              <a:sym typeface="Wingdings" panose="05000000000000000000" pitchFamily="2" charset="2"/>
                            </a:rPr>
                            <m:t>𝑠</m:t>
                          </m:r>
                        </m:sub>
                      </m:sSub>
                      <m:r>
                        <a:rPr lang="en-US" sz="2600" b="0" i="1" smtClean="0">
                          <a:latin typeface="Cambria Math" panose="02040503050406030204" pitchFamily="18" charset="0"/>
                          <a:sym typeface="Wingdings" panose="05000000000000000000" pitchFamily="2" charset="2"/>
                        </a:rPr>
                        <m:t>=</m:t>
                      </m:r>
                      <m:sSub>
                        <m:sSubPr>
                          <m:ctrlPr>
                            <a:rPr lang="en-US" sz="2600" b="0" i="1" smtClean="0">
                              <a:latin typeface="Cambria Math" panose="02040503050406030204" pitchFamily="18" charset="0"/>
                              <a:sym typeface="Wingdings" panose="05000000000000000000" pitchFamily="2" charset="2"/>
                            </a:rPr>
                          </m:ctrlPr>
                        </m:sSubPr>
                        <m:e>
                          <m:r>
                            <a:rPr lang="en-US" sz="2600" b="0" i="1" smtClean="0">
                              <a:latin typeface="Cambria Math" panose="02040503050406030204" pitchFamily="18" charset="0"/>
                              <a:sym typeface="Wingdings" panose="05000000000000000000" pitchFamily="2" charset="2"/>
                            </a:rPr>
                            <m:t>𝐹</m:t>
                          </m:r>
                        </m:e>
                        <m:sub>
                          <m:r>
                            <a:rPr lang="en-US" sz="2600" b="0" i="1" smtClean="0">
                              <a:latin typeface="Cambria Math" panose="02040503050406030204" pitchFamily="18" charset="0"/>
                              <a:sym typeface="Wingdings" panose="05000000000000000000" pitchFamily="2" charset="2"/>
                            </a:rPr>
                            <m:t>𝑠</m:t>
                          </m:r>
                        </m:sub>
                      </m:sSub>
                      <m:acc>
                        <m:accPr>
                          <m:chr m:val="⃗"/>
                          <m:ctrlPr>
                            <a:rPr lang="en-US" sz="2600" b="1" i="1" smtClean="0">
                              <a:latin typeface="Cambria Math" panose="02040503050406030204" pitchFamily="18" charset="0"/>
                              <a:sym typeface="Wingdings" panose="05000000000000000000" pitchFamily="2" charset="2"/>
                            </a:rPr>
                          </m:ctrlPr>
                        </m:accPr>
                        <m:e>
                          <m:r>
                            <a:rPr lang="en-US" sz="2600" b="1" i="1" smtClean="0">
                              <a:latin typeface="Cambria Math" panose="02040503050406030204" pitchFamily="18" charset="0"/>
                              <a:sym typeface="Wingdings" panose="05000000000000000000" pitchFamily="2" charset="2"/>
                            </a:rPr>
                            <m:t>𝒊</m:t>
                          </m:r>
                        </m:e>
                      </m:acc>
                      <m:r>
                        <a:rPr lang="en-US" sz="2600" b="0" i="1" smtClean="0">
                          <a:latin typeface="Cambria Math" panose="02040503050406030204" pitchFamily="18" charset="0"/>
                          <a:sym typeface="Wingdings" panose="05000000000000000000" pitchFamily="2" charset="2"/>
                        </a:rPr>
                        <m:t>=−</m:t>
                      </m:r>
                      <m:r>
                        <a:rPr lang="en-US" sz="2600" b="0" i="1" smtClean="0">
                          <a:latin typeface="Cambria Math" panose="02040503050406030204" pitchFamily="18" charset="0"/>
                          <a:sym typeface="Wingdings" panose="05000000000000000000" pitchFamily="2" charset="2"/>
                        </a:rPr>
                        <m:t>𝑘𝑥</m:t>
                      </m:r>
                      <m:acc>
                        <m:accPr>
                          <m:chr m:val="⃗"/>
                          <m:ctrlPr>
                            <a:rPr lang="en-US" sz="2600" b="1" i="1" smtClean="0">
                              <a:latin typeface="Cambria Math" panose="02040503050406030204" pitchFamily="18" charset="0"/>
                              <a:sym typeface="Wingdings" panose="05000000000000000000" pitchFamily="2" charset="2"/>
                            </a:rPr>
                          </m:ctrlPr>
                        </m:accPr>
                        <m:e>
                          <m:r>
                            <a:rPr lang="en-US" sz="2600" b="1" i="1" smtClean="0">
                              <a:latin typeface="Cambria Math" panose="02040503050406030204" pitchFamily="18" charset="0"/>
                              <a:sym typeface="Wingdings" panose="05000000000000000000" pitchFamily="2" charset="2"/>
                            </a:rPr>
                            <m:t>𝒊</m:t>
                          </m:r>
                        </m:e>
                      </m:acc>
                    </m:oMath>
                  </m:oMathPara>
                </a14:m>
                <a:endParaRPr lang="en-US" sz="2600" b="1" dirty="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7938925" cy="5334000"/>
              </a:xfrm>
              <a:blipFill>
                <a:blip r:embed="rId3"/>
                <a:stretch>
                  <a:fillRect r="-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4A5F16E4-7CD4-A7C4-9AE5-9F9A1248EB9C}"/>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Rounded Rectangle 3">
                <a:extLst>
                  <a:ext uri="{FF2B5EF4-FFF2-40B4-BE49-F238E27FC236}">
                    <a16:creationId xmlns:a16="http://schemas.microsoft.com/office/drawing/2014/main" id="{4A5F16E4-7CD4-A7C4-9AE5-9F9A1248EB9C}"/>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4"/>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169320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105400"/>
              </a:xfrm>
            </p:spPr>
            <p:txBody>
              <a:bodyPr>
                <a:normAutofit/>
              </a:bodyPr>
              <a:lstStyle/>
              <a:p>
                <a:r>
                  <a:rPr lang="el-GR" sz="2200" dirty="0"/>
                  <a:t>Ας θεωρήσουμε ότι το ελατήριο συμπιέζεται στη μέγιστη τιμή (θέση </a:t>
                </a:r>
                <a14:m>
                  <m:oMath xmlns:m="http://schemas.openxmlformats.org/officeDocument/2006/math">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𝐴</m:t>
                        </m:r>
                      </m:sub>
                    </m:sSub>
                    <m:r>
                      <a:rPr lang="en-US" sz="2200" b="0" i="1" smtClean="0">
                        <a:latin typeface="Cambria Math" panose="02040503050406030204" pitchFamily="18" charset="0"/>
                      </a:rPr>
                      <m:t>=</m:t>
                    </m:r>
                    <m:r>
                      <a:rPr lang="el-GR" sz="2200" b="0" i="1" smtClean="0">
                        <a:latin typeface="Cambria Math" panose="02040503050406030204" pitchFamily="18" charset="0"/>
                      </a:rPr>
                      <m:t>−</m:t>
                    </m:r>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𝑚𝑎𝑥</m:t>
                        </m:r>
                      </m:sub>
                    </m:sSub>
                  </m:oMath>
                </a14:m>
                <a:r>
                  <a:rPr lang="en-US" sz="2200" dirty="0"/>
                  <a:t>) </a:t>
                </a:r>
                <a:r>
                  <a:rPr lang="el-GR" sz="2200" dirty="0"/>
                  <a:t>και αφήνεται ελεύθερο.</a:t>
                </a:r>
                <a:endParaRPr lang="en-US" sz="2200" dirty="0"/>
              </a:p>
              <a:p>
                <a:endParaRPr lang="el-GR" dirty="0"/>
              </a:p>
              <a:p>
                <a:endParaRPr lang="el-GR" sz="2200" dirty="0"/>
              </a:p>
              <a:p>
                <a:endParaRPr lang="el-GR" sz="2200" dirty="0"/>
              </a:p>
              <a:p>
                <a:endParaRPr lang="el-GR" sz="2200" dirty="0"/>
              </a:p>
              <a:p>
                <a:r>
                  <a:rPr lang="el-GR" sz="2200" dirty="0"/>
                  <a:t>Έστω η τελική θέση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𝐵</m:t>
                        </m:r>
                      </m:sub>
                    </m:sSub>
                    <m:r>
                      <a:rPr lang="en-US" sz="2200" b="0" i="1" smtClean="0">
                        <a:latin typeface="Cambria Math" panose="02040503050406030204" pitchFamily="18" charset="0"/>
                      </a:rPr>
                      <m:t>=0</m:t>
                    </m:r>
                  </m:oMath>
                </a14:m>
                <a:r>
                  <a:rPr lang="el-GR" sz="2200" dirty="0"/>
                  <a:t> (θέση ισορροπίας)</a:t>
                </a:r>
                <a:endParaRPr lang="en-US" sz="2200" dirty="0"/>
              </a:p>
              <a:p>
                <a:endParaRPr lang="el-GR" sz="1800" dirty="0"/>
              </a:p>
              <a:p>
                <a:r>
                  <a:rPr lang="el-GR" sz="2200" dirty="0"/>
                  <a:t>Το έργο της δύναμης του ελατηρίου επάνω στο σώμα ισούται με</a:t>
                </a:r>
                <a:br>
                  <a:rPr lang="en-US" sz="2200" dirty="0"/>
                </a:br>
                <a:r>
                  <a:rPr lang="el-GR" sz="2200" dirty="0"/>
                  <a:t> </a:t>
                </a:r>
                <a:endParaRPr lang="el-GR" sz="22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𝑠</m:t>
                          </m:r>
                        </m:sub>
                      </m:sSub>
                      <m:r>
                        <a:rPr lang="en-US" sz="1800" b="0" i="1" smtClean="0">
                          <a:latin typeface="Cambria Math" panose="02040503050406030204" pitchFamily="18" charset="0"/>
                        </a:rPr>
                        <m:t>=</m:t>
                      </m:r>
                      <m:nary>
                        <m:naryPr>
                          <m:limLoc m:val="undOvr"/>
                          <m:subHide m:val="on"/>
                          <m:supHide m:val="on"/>
                          <m:ctrlPr>
                            <a:rPr lang="en-US" sz="1800" b="0" i="1" smtClean="0">
                              <a:latin typeface="Cambria Math" panose="02040503050406030204" pitchFamily="18" charset="0"/>
                            </a:rPr>
                          </m:ctrlPr>
                        </m:naryPr>
                        <m:sub/>
                        <m:sup/>
                        <m:e>
                          <m:sSub>
                            <m:sSubPr>
                              <m:ctrlPr>
                                <a:rPr lang="en-US" sz="1800" b="0" i="1"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𝐹</m:t>
                                  </m:r>
                                </m:e>
                              </m:acc>
                            </m:e>
                            <m:sub>
                              <m:r>
                                <a:rPr lang="en-US" sz="1800" b="0" i="1" smtClean="0">
                                  <a:latin typeface="Cambria Math" panose="02040503050406030204" pitchFamily="18" charset="0"/>
                                </a:rPr>
                                <m:t>𝑠</m:t>
                              </m:r>
                            </m:sub>
                          </m:sSub>
                          <m:r>
                            <a:rPr lang="el-GR"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m:t>
                          </m:r>
                          <m:acc>
                            <m:accPr>
                              <m:chr m:val="⃗"/>
                              <m:ctrlPr>
                                <a:rPr lang="en-US" sz="1800" b="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𝑥</m:t>
                              </m:r>
                            </m:e>
                          </m:acc>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sub>
                        <m: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𝑓</m:t>
                              </m:r>
                            </m:sub>
                          </m:sSub>
                        </m:sup>
                        <m:e>
                          <m:r>
                            <a:rPr lang="en-US" sz="1800" b="0" i="1" smtClean="0">
                              <a:latin typeface="Cambria Math" panose="02040503050406030204" pitchFamily="18" charset="0"/>
                            </a:rPr>
                            <m:t>(−</m:t>
                          </m:r>
                          <m:r>
                            <a:rPr lang="en-US" sz="1800" b="0" i="1" smtClean="0">
                              <a:latin typeface="Cambria Math" panose="02040503050406030204" pitchFamily="18" charset="0"/>
                            </a:rPr>
                            <m:t>𝑘𝑥</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𝒊</m:t>
                              </m:r>
                            </m:e>
                          </m:acc>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acc>
                            <m:accPr>
                              <m:chr m:val="⃗"/>
                              <m:ctrlPr>
                                <a:rPr lang="en-US" sz="1800" b="1" i="1" smtClean="0">
                                  <a:latin typeface="Cambria Math" panose="02040503050406030204" pitchFamily="18" charset="0"/>
                                  <a:ea typeface="Cambria Math" panose="02040503050406030204" pitchFamily="18" charset="0"/>
                                </a:rPr>
                              </m:ctrlPr>
                            </m:accPr>
                            <m:e>
                              <m:r>
                                <a:rPr lang="en-US" sz="1800" b="1" i="1" smtClean="0">
                                  <a:latin typeface="Cambria Math" panose="02040503050406030204" pitchFamily="18" charset="0"/>
                                  <a:ea typeface="Cambria Math" panose="02040503050406030204" pitchFamily="18" charset="0"/>
                                </a:rPr>
                                <m:t>𝒊</m:t>
                              </m:r>
                            </m:e>
                          </m:acc>
                          <m:r>
                            <a:rPr lang="en-US" sz="1800" b="0" i="1" smtClean="0">
                              <a:latin typeface="Cambria Math" panose="02040503050406030204" pitchFamily="18" charset="0"/>
                            </a:rPr>
                            <m:t>)</m:t>
                          </m:r>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r>
                            <m:rPr>
                              <m:brk m:alnAt="24"/>
                            </m:rP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Sub>
                        </m:sub>
                        <m:sup>
                          <m:r>
                            <a:rPr lang="en-US" sz="1800" b="0" i="1" smtClean="0">
                              <a:latin typeface="Cambria Math" panose="02040503050406030204" pitchFamily="18" charset="0"/>
                            </a:rPr>
                            <m:t>0</m:t>
                          </m:r>
                        </m:sup>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m:t>
                              </m:r>
                              <m:r>
                                <a:rPr lang="en-US" sz="1800" b="0" i="1" smtClean="0">
                                  <a:latin typeface="Cambria Math" panose="02040503050406030204" pitchFamily="18" charset="0"/>
                                </a:rPr>
                                <m:t>𝑘𝑥</m:t>
                              </m:r>
                            </m:e>
                          </m:d>
                          <m:r>
                            <a:rPr lang="en-US" sz="1800" b="0" i="1" smtClean="0">
                              <a:latin typeface="Cambria Math" panose="02040503050406030204" pitchFamily="18" charset="0"/>
                            </a:rPr>
                            <m:t>𝑑𝑥</m:t>
                          </m:r>
                        </m:e>
                      </m:nary>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den>
                      </m:f>
                      <m:sSubSup>
                        <m:sSubSupPr>
                          <m:ctrlPr>
                            <a:rPr lang="en-US" sz="1800" b="0" i="1" smtClean="0">
                              <a:latin typeface="Cambria Math" panose="02040503050406030204" pitchFamily="18" charset="0"/>
                            </a:rPr>
                          </m:ctrlPr>
                        </m:sSub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m:t>
                              </m:r>
                            </m:e>
                          </m:d>
                        </m:e>
                        <m: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Sub>
                        </m:sub>
                        <m:sup>
                          <m:r>
                            <a:rPr lang="en-US" sz="1800" b="0" i="1" smtClean="0">
                              <a:latin typeface="Cambria Math" panose="02040503050406030204" pitchFamily="18" charset="0"/>
                            </a:rPr>
                            <m:t>0</m:t>
                          </m:r>
                        </m:sup>
                      </m:sSub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up>
                          <m:r>
                            <a:rPr lang="en-US" sz="1800" b="0" i="1" smtClean="0">
                              <a:latin typeface="Cambria Math" panose="02040503050406030204" pitchFamily="18" charset="0"/>
                            </a:rPr>
                            <m:t>2</m:t>
                          </m:r>
                        </m:sup>
                      </m:sSub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105400"/>
              </a:xfrm>
              <a:blipFill rotWithShape="0">
                <a:blip r:embed="rId2"/>
                <a:stretch>
                  <a:fillRect t="-83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Rounded Rectangle 3">
                <a:extLst>
                  <a:ext uri="{FF2B5EF4-FFF2-40B4-BE49-F238E27FC236}">
                    <a16:creationId xmlns:a16="http://schemas.microsoft.com/office/drawing/2014/main" id="{54E5645E-E3F7-01D1-1368-95A6745C6E99}"/>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0" name="Rounded Rectangle 3">
                <a:extLst>
                  <a:ext uri="{FF2B5EF4-FFF2-40B4-BE49-F238E27FC236}">
                    <a16:creationId xmlns:a16="http://schemas.microsoft.com/office/drawing/2014/main" id="{54E5645E-E3F7-01D1-1368-95A6745C6E99}"/>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3"/>
                <a:stretch>
                  <a:fillRect/>
                </a:stretch>
              </a:blipFill>
              <a:ln w="28575"/>
            </p:spPr>
            <p:txBody>
              <a:bodyPr/>
              <a:lstStyle/>
              <a:p>
                <a:r>
                  <a:rPr lang="en-US">
                    <a:noFill/>
                  </a:rPr>
                  <a:t> </a:t>
                </a:r>
              </a:p>
            </p:txBody>
          </p:sp>
        </mc:Fallback>
      </mc:AlternateContent>
      <p:grpSp>
        <p:nvGrpSpPr>
          <p:cNvPr id="12" name="Ομάδα 11">
            <a:extLst>
              <a:ext uri="{FF2B5EF4-FFF2-40B4-BE49-F238E27FC236}">
                <a16:creationId xmlns:a16="http://schemas.microsoft.com/office/drawing/2014/main" id="{E971FEB0-9A88-DE28-020B-DA7D2728BDFA}"/>
              </a:ext>
            </a:extLst>
          </p:cNvPr>
          <p:cNvGrpSpPr/>
          <p:nvPr/>
        </p:nvGrpSpPr>
        <p:grpSpPr>
          <a:xfrm>
            <a:off x="1371600" y="2133600"/>
            <a:ext cx="6781800" cy="1676400"/>
            <a:chOff x="1371600" y="2133600"/>
            <a:chExt cx="6781800" cy="1676400"/>
          </a:xfrm>
        </p:grpSpPr>
        <p:grpSp>
          <p:nvGrpSpPr>
            <p:cNvPr id="9" name="Group 8"/>
            <p:cNvGrpSpPr/>
            <p:nvPr/>
          </p:nvGrpSpPr>
          <p:grpSpPr>
            <a:xfrm>
              <a:off x="1371600" y="2133600"/>
              <a:ext cx="6781800" cy="1676400"/>
              <a:chOff x="1371600" y="2133600"/>
              <a:chExt cx="6781800" cy="1676400"/>
            </a:xfrm>
          </p:grpSpPr>
          <p:grpSp>
            <p:nvGrpSpPr>
              <p:cNvPr id="6" name="Group 5"/>
              <p:cNvGrpSpPr/>
              <p:nvPr/>
            </p:nvGrpSpPr>
            <p:grpSpPr>
              <a:xfrm>
                <a:off x="1371600" y="2133600"/>
                <a:ext cx="6781800" cy="1676400"/>
                <a:chOff x="1447800" y="2209800"/>
                <a:chExt cx="6243636" cy="1447800"/>
              </a:xfrm>
            </p:grpSpPr>
            <p:pic>
              <p:nvPicPr>
                <p:cNvPr id="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9212" t="44234" r="1061" b="32872"/>
                <a:stretch/>
              </p:blipFill>
              <p:spPr>
                <a:xfrm>
                  <a:off x="1447800" y="2209800"/>
                  <a:ext cx="6243636" cy="14478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3173766" y="3329868"/>
                      <a:ext cx="444623" cy="2126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m:oMathPara>
                      </a14:m>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73766" y="3329868"/>
                      <a:ext cx="444623" cy="212645"/>
                    </a:xfrm>
                    <a:prstGeom prst="rect">
                      <a:avLst/>
                    </a:prstGeom>
                    <a:blipFill rotWithShape="0">
                      <a:blip r:embed="rId5"/>
                      <a:stretch>
                        <a:fillRect/>
                      </a:stretch>
                    </a:blipFill>
                  </p:spPr>
                  <p:txBody>
                    <a:bodyPr/>
                    <a:lstStyle/>
                    <a:p>
                      <a:r>
                        <a:rPr lang="el-GR">
                          <a:noFill/>
                        </a:rPr>
                        <a:t> </a:t>
                      </a:r>
                    </a:p>
                  </p:txBody>
                </p:sp>
              </mc:Fallback>
            </mc:AlternateContent>
          </p:grpSp>
          <p:sp>
            <p:nvSpPr>
              <p:cNvPr id="7" name="Oval 6"/>
              <p:cNvSpPr/>
              <p:nvPr/>
            </p:nvSpPr>
            <p:spPr>
              <a:xfrm>
                <a:off x="2971800" y="3200400"/>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a:t>
                </a:r>
              </a:p>
            </p:txBody>
          </p:sp>
          <p:sp>
            <p:nvSpPr>
              <p:cNvPr id="8" name="Oval 7"/>
              <p:cNvSpPr/>
              <p:nvPr/>
            </p:nvSpPr>
            <p:spPr>
              <a:xfrm>
                <a:off x="3810000" y="3200400"/>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Β</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655E53-61CF-A2E6-0357-839F81898A48}"/>
                    </a:ext>
                  </a:extLst>
                </p:cNvPr>
                <p:cNvSpPr txBox="1"/>
                <p:nvPr/>
              </p:nvSpPr>
              <p:spPr>
                <a:xfrm>
                  <a:off x="3924300" y="2160607"/>
                  <a:ext cx="571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3F655E53-61CF-A2E6-0357-839F81898A48}"/>
                    </a:ext>
                  </a:extLst>
                </p:cNvPr>
                <p:cNvSpPr txBox="1">
                  <a:spLocks noRot="1" noChangeAspect="1" noMove="1" noResize="1" noEditPoints="1" noAdjustHandles="1" noChangeArrowheads="1" noChangeShapeType="1" noTextEdit="1"/>
                </p:cNvSpPr>
                <p:nvPr/>
              </p:nvSpPr>
              <p:spPr>
                <a:xfrm>
                  <a:off x="3924300" y="2160607"/>
                  <a:ext cx="571500" cy="276999"/>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293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5257801" cy="4000948"/>
              </a:xfrm>
            </p:spPr>
            <p:txBody>
              <a:bodyPr/>
              <a:lstStyle/>
              <a:p>
                <a:r>
                  <a:rPr lang="el-GR" b="1" u="sng" dirty="0"/>
                  <a:t>Παράδειγμα – Λύση</a:t>
                </a:r>
                <a:r>
                  <a:rPr lang="el-GR" b="1" dirty="0"/>
                  <a:t>:</a:t>
                </a:r>
                <a:br>
                  <a:rPr lang="el-GR" b="1"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endParaRPr lang="el-GR" sz="1400" dirty="0"/>
              </a:p>
              <a:p>
                <a:endParaRPr lang="el-GR" sz="1400" dirty="0"/>
              </a:p>
              <a:p>
                <a:pPr lvl="1"/>
                <a:r>
                  <a:rPr lang="en-US" sz="1400" dirty="0"/>
                  <a:t>B. </a:t>
                </a:r>
                <a:r>
                  <a:rPr lang="el-GR" sz="1400" dirty="0"/>
                  <a:t>Υπολογίστε τη μέση ταχύτητα σε αυτά τα δυο διαστήματα.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5257801" cy="4000948"/>
              </a:xfrm>
              <a:blipFill>
                <a:blip r:embed="rId2"/>
                <a:stretch>
                  <a:fillRect t="-122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5715000" y="1298534"/>
            <a:ext cx="2905193" cy="400094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75280" y="2924280"/>
              <a:ext cx="5169960" cy="1766520"/>
            </p14:xfrm>
          </p:contentPart>
        </mc:Choice>
        <mc:Fallback xmlns="">
          <p:pic>
            <p:nvPicPr>
              <p:cNvPr id="4" name="Ink 3"/>
              <p:cNvPicPr/>
              <p:nvPr/>
            </p:nvPicPr>
            <p:blipFill>
              <a:blip r:embed="rId5"/>
              <a:stretch>
                <a:fillRect/>
              </a:stretch>
            </p:blipFill>
            <p:spPr>
              <a:xfrm>
                <a:off x="567720" y="2916360"/>
                <a:ext cx="5186880" cy="1782000"/>
              </a:xfrm>
              <a:prstGeom prst="rect">
                <a:avLst/>
              </a:prstGeom>
            </p:spPr>
          </p:pic>
        </mc:Fallback>
      </mc:AlternateContent>
    </p:spTree>
    <p:extLst>
      <p:ext uri="{BB962C8B-B14F-4D97-AF65-F5344CB8AC3E}">
        <p14:creationId xmlns:p14="http://schemas.microsoft.com/office/powerpoint/2010/main" val="9993661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66800" y="2133600"/>
            <a:ext cx="6900861" cy="1600200"/>
            <a:chOff x="1066800" y="2133600"/>
            <a:chExt cx="6900861" cy="160020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212" t="-122" r="1061" b="77228"/>
            <a:stretch/>
          </p:blipFill>
          <p:spPr>
            <a:xfrm>
              <a:off x="1066800" y="2133600"/>
              <a:ext cx="6900861" cy="1600200"/>
            </a:xfrm>
            <a:prstGeom prst="rect">
              <a:avLst/>
            </a:prstGeom>
          </p:spPr>
        </p:pic>
        <p:sp>
          <p:nvSpPr>
            <p:cNvPr id="6" name="Oval 5"/>
            <p:cNvSpPr/>
            <p:nvPr/>
          </p:nvSpPr>
          <p:spPr>
            <a:xfrm>
              <a:off x="3564466" y="3176713"/>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a:t>
              </a:r>
            </a:p>
          </p:txBody>
        </p:sp>
        <p:sp>
          <p:nvSpPr>
            <p:cNvPr id="7" name="Oval 6"/>
            <p:cNvSpPr/>
            <p:nvPr/>
          </p:nvSpPr>
          <p:spPr>
            <a:xfrm>
              <a:off x="4461935" y="3176713"/>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Β</a:t>
              </a:r>
            </a:p>
          </p:txBody>
        </p:sp>
      </p:grpSp>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sz="2200" dirty="0"/>
                  <a:t>Ας θεωρήσουμε ότι το ελατήριο συνεχίζει την πορεία του</a:t>
                </a:r>
                <a:r>
                  <a:rPr lang="en-US" sz="2200" dirty="0"/>
                  <a:t>, </a:t>
                </a:r>
                <a:r>
                  <a:rPr lang="el-GR" sz="2200" dirty="0"/>
                  <a:t>περνώντας από τη θέση ισορροπίας (θέση </a:t>
                </a:r>
                <a14:m>
                  <m:oMath xmlns:m="http://schemas.openxmlformats.org/officeDocument/2006/math">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𝐴</m:t>
                        </m:r>
                      </m:sub>
                    </m:sSub>
                    <m:r>
                      <a:rPr lang="en-US" sz="2200" b="0" i="1" smtClean="0">
                        <a:latin typeface="Cambria Math" panose="02040503050406030204" pitchFamily="18" charset="0"/>
                      </a:rPr>
                      <m:t>=</m:t>
                    </m:r>
                    <m:r>
                      <a:rPr lang="el-GR" sz="2200" b="0" i="1" smtClean="0">
                        <a:latin typeface="Cambria Math" panose="02040503050406030204" pitchFamily="18" charset="0"/>
                      </a:rPr>
                      <m:t>0</m:t>
                    </m:r>
                  </m:oMath>
                </a14:m>
                <a:r>
                  <a:rPr lang="en-US" sz="2200" dirty="0"/>
                  <a:t>)</a:t>
                </a:r>
              </a:p>
              <a:p>
                <a:endParaRPr lang="en-US" sz="2200" dirty="0"/>
              </a:p>
              <a:p>
                <a:endParaRPr lang="en-US" sz="2200" dirty="0"/>
              </a:p>
              <a:p>
                <a:endParaRPr lang="en-US" sz="2200" dirty="0"/>
              </a:p>
              <a:p>
                <a:endParaRPr lang="en-US" sz="2200" dirty="0"/>
              </a:p>
              <a:p>
                <a:endParaRPr lang="en-US" sz="2200" dirty="0"/>
              </a:p>
              <a:p>
                <a:r>
                  <a:rPr lang="el-GR" sz="2200" dirty="0"/>
                  <a:t>Έστω η τελική θέση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𝐵</m:t>
                        </m:r>
                      </m:sub>
                    </m:sSub>
                    <m:r>
                      <a:rPr lang="en-US" sz="2200" b="0" i="1" smtClean="0">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𝑚𝑎𝑥</m:t>
                        </m:r>
                      </m:sub>
                    </m:sSub>
                  </m:oMath>
                </a14:m>
                <a:endParaRPr lang="en-US" sz="2200" dirty="0"/>
              </a:p>
              <a:p>
                <a:endParaRPr lang="en-US" sz="2200" dirty="0"/>
              </a:p>
              <a:p>
                <a:r>
                  <a:rPr lang="el-GR" sz="2200" dirty="0"/>
                  <a:t>Το έργο της δύναμης του ελατηρίου επάνω στο σώμα ισούται με </a:t>
                </a:r>
                <a:br>
                  <a:rPr lang="en-US" i="1" dirty="0">
                    <a:latin typeface="Cambria Math" panose="02040503050406030204" pitchFamily="18" charset="0"/>
                  </a:rPr>
                </a:b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𝑠</m:t>
                        </m:r>
                      </m:sub>
                    </m:sSub>
                    <m:r>
                      <a:rPr lang="en-US" sz="1800" b="0" i="1" smtClean="0">
                        <a:latin typeface="Cambria Math" panose="02040503050406030204" pitchFamily="18" charset="0"/>
                      </a:rPr>
                      <m:t>=</m:t>
                    </m:r>
                    <m:nary>
                      <m:naryPr>
                        <m:limLoc m:val="undOvr"/>
                        <m:subHide m:val="on"/>
                        <m:supHide m:val="on"/>
                        <m:ctrlPr>
                          <a:rPr lang="en-US" sz="1800" b="0" i="1" smtClean="0">
                            <a:latin typeface="Cambria Math" panose="02040503050406030204" pitchFamily="18" charset="0"/>
                          </a:rPr>
                        </m:ctrlPr>
                      </m:naryPr>
                      <m:sub/>
                      <m:sup/>
                      <m:e>
                        <m:sSub>
                          <m:sSubPr>
                            <m:ctrlPr>
                              <a:rPr lang="en-US" sz="1800" i="1">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𝐹</m:t>
                                </m:r>
                              </m:e>
                            </m:acc>
                          </m:e>
                          <m:sub>
                            <m:r>
                              <a:rPr lang="en-US" sz="1800" i="1">
                                <a:latin typeface="Cambria Math" panose="02040503050406030204" pitchFamily="18" charset="0"/>
                              </a:rPr>
                              <m:t>𝑠</m:t>
                            </m:r>
                          </m:sub>
                        </m:sSub>
                        <m:r>
                          <a:rPr lang="el-GR"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m:t>
                        </m:r>
                        <m:acc>
                          <m:accPr>
                            <m:chr m:val="⃗"/>
                            <m:ctrlPr>
                              <a:rPr lang="en-US" sz="1800" b="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𝑥</m:t>
                            </m:r>
                          </m:e>
                        </m:acc>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sub>
                      <m: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𝑓</m:t>
                            </m:r>
                          </m:sub>
                        </m:sSub>
                      </m:sup>
                      <m:e>
                        <m:r>
                          <a:rPr lang="en-US" sz="1800" b="0" i="1" smtClean="0">
                            <a:latin typeface="Cambria Math" panose="02040503050406030204" pitchFamily="18" charset="0"/>
                          </a:rPr>
                          <m:t>(−</m:t>
                        </m:r>
                        <m:r>
                          <a:rPr lang="en-US" sz="1800" b="0" i="1" smtClean="0">
                            <a:latin typeface="Cambria Math" panose="02040503050406030204" pitchFamily="18" charset="0"/>
                          </a:rPr>
                          <m:t>𝑘𝑥</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𝒊</m:t>
                            </m:r>
                          </m:e>
                        </m:acc>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acc>
                          <m:accPr>
                            <m:chr m:val="⃗"/>
                            <m:ctrlPr>
                              <a:rPr lang="en-US" sz="1800" b="1" i="1" smtClean="0">
                                <a:latin typeface="Cambria Math" panose="02040503050406030204" pitchFamily="18" charset="0"/>
                                <a:ea typeface="Cambria Math" panose="02040503050406030204" pitchFamily="18" charset="0"/>
                              </a:rPr>
                            </m:ctrlPr>
                          </m:accPr>
                          <m:e>
                            <m:r>
                              <a:rPr lang="en-US" sz="1800" b="1" i="1" smtClean="0">
                                <a:latin typeface="Cambria Math" panose="02040503050406030204" pitchFamily="18" charset="0"/>
                                <a:ea typeface="Cambria Math" panose="02040503050406030204" pitchFamily="18" charset="0"/>
                              </a:rPr>
                              <m:t>𝒊</m:t>
                            </m:r>
                          </m:e>
                        </m:acc>
                        <m:r>
                          <a:rPr lang="en-US" sz="1800" b="0" i="1" smtClean="0">
                            <a:latin typeface="Cambria Math" panose="02040503050406030204" pitchFamily="18" charset="0"/>
                          </a:rPr>
                          <m:t>)</m:t>
                        </m:r>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r>
                          <m:rPr>
                            <m:brk m:alnAt="24"/>
                          </m:rPr>
                          <a:rPr lang="en-US" sz="1800" b="0" i="1" smtClean="0">
                            <a:latin typeface="Cambria Math" panose="02040503050406030204" pitchFamily="18" charset="0"/>
                          </a:rPr>
                          <m:t>0</m:t>
                        </m:r>
                      </m:sub>
                      <m: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Sub>
                      </m:sup>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m:t>
                            </m:r>
                            <m:r>
                              <a:rPr lang="en-US" sz="1800" b="0" i="1" smtClean="0">
                                <a:latin typeface="Cambria Math" panose="02040503050406030204" pitchFamily="18" charset="0"/>
                              </a:rPr>
                              <m:t>𝑘𝑥</m:t>
                            </m:r>
                          </m:e>
                        </m:d>
                        <m:r>
                          <a:rPr lang="en-US" sz="1800" b="0" i="1" smtClean="0">
                            <a:latin typeface="Cambria Math" panose="02040503050406030204" pitchFamily="18" charset="0"/>
                          </a:rPr>
                          <m:t>𝑑𝑥</m:t>
                        </m:r>
                      </m:e>
                    </m:nary>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up>
                        <m:r>
                          <a:rPr lang="en-US" sz="1800" b="0" i="1" smtClean="0">
                            <a:latin typeface="Cambria Math" panose="02040503050406030204" pitchFamily="18" charset="0"/>
                          </a:rPr>
                          <m:t>2</m:t>
                        </m:r>
                      </m:sup>
                    </m:sSubSup>
                  </m:oMath>
                </a14:m>
                <a:endParaRPr lang="el-G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rotWithShape="0">
                <a:blip r:embed="rId3"/>
                <a:stretch>
                  <a:fillRect t="-835" r="-107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912834" y="3502968"/>
                <a:ext cx="381000"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12834" y="3502968"/>
                <a:ext cx="381000" cy="230832"/>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Rounded Rectangle 3">
                <a:extLst>
                  <a:ext uri="{FF2B5EF4-FFF2-40B4-BE49-F238E27FC236}">
                    <a16:creationId xmlns:a16="http://schemas.microsoft.com/office/drawing/2014/main" id="{7EA53856-E243-7B58-66F0-507F5B5B5795}"/>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9" name="Rounded Rectangle 3">
                <a:extLst>
                  <a:ext uri="{FF2B5EF4-FFF2-40B4-BE49-F238E27FC236}">
                    <a16:creationId xmlns:a16="http://schemas.microsoft.com/office/drawing/2014/main" id="{7EA53856-E243-7B58-66F0-507F5B5B5795}"/>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5"/>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8073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lnSpcReduction="10000"/>
              </a:bodyPr>
              <a:lstStyle/>
              <a:p>
                <a:r>
                  <a:rPr lang="el-GR" sz="2200" dirty="0"/>
                  <a:t>Άρα το συνολικό έργο της δύναμης ελατηρίου επάνω στο σώμα </a:t>
                </a:r>
                <a:r>
                  <a:rPr lang="el-GR" sz="2200" b="1" dirty="0"/>
                  <a:t>για μετατόπιση από </a:t>
                </a:r>
                <a14:m>
                  <m:oMath xmlns:m="http://schemas.openxmlformats.org/officeDocument/2006/math">
                    <m:r>
                      <a:rPr lang="el-GR" sz="2200" b="1" i="1">
                        <a:latin typeface="Cambria Math" panose="02040503050406030204" pitchFamily="18" charset="0"/>
                      </a:rPr>
                      <m:t>−</m:t>
                    </m:r>
                    <m:sSub>
                      <m:sSubPr>
                        <m:ctrlPr>
                          <a:rPr lang="el-GR" sz="2200" b="1" i="1">
                            <a:latin typeface="Cambria Math" panose="02040503050406030204" pitchFamily="18" charset="0"/>
                          </a:rPr>
                        </m:ctrlPr>
                      </m:sSubPr>
                      <m:e>
                        <m:r>
                          <a:rPr lang="en-US" sz="2200" b="1" i="1">
                            <a:latin typeface="Cambria Math" panose="02040503050406030204" pitchFamily="18" charset="0"/>
                          </a:rPr>
                          <m:t>𝒙</m:t>
                        </m:r>
                      </m:e>
                      <m:sub>
                        <m:r>
                          <a:rPr lang="en-US" sz="2200" b="1" i="1">
                            <a:latin typeface="Cambria Math" panose="02040503050406030204" pitchFamily="18" charset="0"/>
                          </a:rPr>
                          <m:t>𝒎𝒂𝒙</m:t>
                        </m:r>
                      </m:sub>
                    </m:sSub>
                  </m:oMath>
                </a14:m>
                <a:r>
                  <a:rPr lang="el-GR" sz="2200" b="1" dirty="0"/>
                  <a:t> ως </a:t>
                </a:r>
                <a14:m>
                  <m:oMath xmlns:m="http://schemas.openxmlformats.org/officeDocument/2006/math">
                    <m:sSub>
                      <m:sSubPr>
                        <m:ctrlPr>
                          <a:rPr lang="el-GR" sz="2200" b="1" i="1">
                            <a:latin typeface="Cambria Math" panose="02040503050406030204" pitchFamily="18" charset="0"/>
                          </a:rPr>
                        </m:ctrlPr>
                      </m:sSubPr>
                      <m:e>
                        <m:r>
                          <a:rPr lang="en-US" sz="2200" b="1" i="1">
                            <a:latin typeface="Cambria Math" panose="02040503050406030204" pitchFamily="18" charset="0"/>
                          </a:rPr>
                          <m:t>𝒙</m:t>
                        </m:r>
                      </m:e>
                      <m:sub>
                        <m:r>
                          <a:rPr lang="en-US" sz="2200" b="1" i="1">
                            <a:latin typeface="Cambria Math" panose="02040503050406030204" pitchFamily="18" charset="0"/>
                          </a:rPr>
                          <m:t>𝒎𝒂𝒙</m:t>
                        </m:r>
                      </m:sub>
                    </m:sSub>
                  </m:oMath>
                </a14:m>
                <a:r>
                  <a:rPr lang="el-GR" sz="2200" dirty="0"/>
                  <a:t> είναι μηδέν!!</a:t>
                </a:r>
              </a:p>
              <a:p>
                <a:pPr lvl="1"/>
                <a:r>
                  <a:rPr lang="el-GR" sz="1800" dirty="0"/>
                  <a:t>Το ίδιο ισχύει για οποιεσδήποτε συμμετρικές ως προς το μηδέν θέσεις</a:t>
                </a:r>
              </a:p>
              <a:p>
                <a:pPr marL="365760" lvl="1" indent="0">
                  <a:buNone/>
                </a:pPr>
                <a:endParaRPr lang="en-US" dirty="0"/>
              </a:p>
              <a:p>
                <a:r>
                  <a:rPr lang="el-GR" sz="2200" dirty="0"/>
                  <a:t>Όμως για μια </a:t>
                </a:r>
                <a:r>
                  <a:rPr lang="el-GR" sz="2200" b="1" dirty="0"/>
                  <a:t>οποιαδήποτε</a:t>
                </a:r>
                <a:r>
                  <a:rPr lang="el-GR" sz="2200" dirty="0"/>
                  <a:t> μετατόπιση από μια θέση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𝑖</m:t>
                        </m:r>
                      </m:sub>
                    </m:sSub>
                  </m:oMath>
                </a14:m>
                <a:r>
                  <a:rPr lang="el-GR" sz="2200" dirty="0"/>
                  <a:t> σε μια θέση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b="0" i="1" smtClean="0">
                            <a:latin typeface="Cambria Math" panose="02040503050406030204" pitchFamily="18" charset="0"/>
                          </a:rPr>
                          <m:t>𝑓</m:t>
                        </m:r>
                      </m:sub>
                    </m:sSub>
                  </m:oMath>
                </a14:m>
                <a:r>
                  <a:rPr lang="el-GR" sz="2200" dirty="0"/>
                  <a:t>, ισχύει: </a:t>
                </a:r>
                <a:br>
                  <a:rPr lang="el-GR" sz="1200" dirty="0"/>
                </a:br>
                <a:br>
                  <a:rPr lang="en-US" i="1" dirty="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r>
                      <a:rPr lang="en-US" b="0" i="1" smtClean="0">
                        <a:latin typeface="Cambria Math" panose="02040503050406030204" pitchFamily="18" charset="0"/>
                      </a:rPr>
                      <m:t>=</m:t>
                    </m:r>
                    <m:nary>
                      <m:naryPr>
                        <m:limLoc m:val="undOv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p>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𝑘𝑥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a:p>
              <a:p>
                <a:pPr marL="68580" indent="0">
                  <a:buNone/>
                </a:pPr>
                <a:r>
                  <a:rPr lang="el-GR" sz="2200" dirty="0"/>
                  <a:t>    </a:t>
                </a:r>
                <a:br>
                  <a:rPr lang="en-US" sz="2200" dirty="0"/>
                </a:br>
                <a:r>
                  <a:rPr lang="en-US" sz="2200" dirty="0"/>
                  <a:t>    </a:t>
                </a:r>
                <a:r>
                  <a:rPr lang="el-GR" sz="2200" dirty="0"/>
                  <a:t>που δεν είναι απαραίτητα ίσο με το μηδέν…</a:t>
                </a:r>
                <a:endParaRPr lang="aa-ET" sz="2200" dirty="0"/>
              </a:p>
              <a:p>
                <a:r>
                  <a:rPr lang="el-GR" sz="2200" dirty="0"/>
                  <a:t>Η παραπάνω σχέση δίνει το </a:t>
                </a:r>
                <a:r>
                  <a:rPr lang="el-GR" sz="2200" b="1" dirty="0"/>
                  <a:t>έργο της δύναμης του ελατηρίου από μια οποιαδήποτε θέση ως μια οποιαδήποτε άλλη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1551" r="-464"/>
                </a:stretch>
              </a:blipFill>
            </p:spPr>
            <p:txBody>
              <a:bodyPr/>
              <a:lstStyle/>
              <a:p>
                <a:r>
                  <a:rPr lang="en-US">
                    <a:noFill/>
                  </a:rPr>
                  <a:t> </a:t>
                </a:r>
              </a:p>
            </p:txBody>
          </p:sp>
        </mc:Fallback>
      </mc:AlternateContent>
      <p:sp>
        <p:nvSpPr>
          <p:cNvPr id="4" name="Rounded Rectangle 3"/>
          <p:cNvSpPr/>
          <p:nvPr/>
        </p:nvSpPr>
        <p:spPr>
          <a:xfrm>
            <a:off x="2209799" y="3581400"/>
            <a:ext cx="4598275" cy="1295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Rounded Rectangle 3">
                <a:extLst>
                  <a:ext uri="{FF2B5EF4-FFF2-40B4-BE49-F238E27FC236}">
                    <a16:creationId xmlns:a16="http://schemas.microsoft.com/office/drawing/2014/main" id="{0C1747A3-4105-CAD2-D5D1-3442E88E8FB2}"/>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5" name="Rounded Rectangle 3">
                <a:extLst>
                  <a:ext uri="{FF2B5EF4-FFF2-40B4-BE49-F238E27FC236}">
                    <a16:creationId xmlns:a16="http://schemas.microsoft.com/office/drawing/2014/main" id="{0C1747A3-4105-CAD2-D5D1-3442E88E8FB2}"/>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3"/>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39001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710" r="1061" b="3067"/>
          <a:stretch/>
        </p:blipFill>
        <p:spPr>
          <a:xfrm>
            <a:off x="1828800" y="1232080"/>
            <a:ext cx="5714999" cy="5232042"/>
          </a:xfr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442680" y="5540760"/>
              <a:ext cx="360" cy="360"/>
            </p14:xfrm>
          </p:contentPart>
        </mc:Choice>
        <mc:Fallback xmlns="">
          <p:pic>
            <p:nvPicPr>
              <p:cNvPr id="3" name="Ink 2"/>
              <p:cNvPicPr/>
              <p:nvPr/>
            </p:nvPicPr>
            <p:blipFill>
              <a:blip r:embed="rId5"/>
              <a:stretch>
                <a:fillRect/>
              </a:stretch>
            </p:blipFill>
            <p:spPr>
              <a:xfrm>
                <a:off x="3437280" y="5535360"/>
                <a:ext cx="11160" cy="11160"/>
              </a:xfrm>
              <a:prstGeom prst="rect">
                <a:avLst/>
              </a:prstGeom>
            </p:spPr>
          </p:pic>
        </mc:Fallback>
      </mc:AlternateContent>
    </p:spTree>
    <p:extLst>
      <p:ext uri="{BB962C8B-B14F-4D97-AF65-F5344CB8AC3E}">
        <p14:creationId xmlns:p14="http://schemas.microsoft.com/office/powerpoint/2010/main" val="269849015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94" t="2209" r="3030" b="2877"/>
          <a:stretch/>
        </p:blipFill>
        <p:spPr>
          <a:xfrm>
            <a:off x="5867400" y="1981200"/>
            <a:ext cx="2819401" cy="3463834"/>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094954"/>
              </a:xfrm>
            </p:spPr>
            <p:txBody>
              <a:bodyPr>
                <a:normAutofit/>
              </a:bodyPr>
              <a:lstStyle/>
              <a:p>
                <a:r>
                  <a:rPr lang="el-GR" sz="2200" dirty="0"/>
                  <a:t>Έστω μια </a:t>
                </a:r>
                <a:r>
                  <a:rPr lang="el-GR" sz="2200" u="sng" dirty="0"/>
                  <a:t>εξωτερική</a:t>
                </a:r>
                <a:r>
                  <a:rPr lang="el-GR" sz="2200" dirty="0"/>
                  <a:t> δύναμη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𝑎𝑝𝑝</m:t>
                        </m:r>
                      </m:sub>
                    </m:sSub>
                  </m:oMath>
                </a14:m>
                <a:r>
                  <a:rPr lang="el-GR" sz="2200" dirty="0"/>
                  <a:t> που εφαρμόζεται στο σύστημα-σώμα, όπως στο σχήμα</a:t>
                </a:r>
                <a:endParaRPr lang="en-US" sz="2200" dirty="0"/>
              </a:p>
              <a:p>
                <a:pPr lvl="1"/>
                <a:r>
                  <a:rPr lang="el-GR" dirty="0"/>
                  <a:t>Κίνηση από το </a:t>
                </a:r>
                <a14:m>
                  <m:oMath xmlns:m="http://schemas.openxmlformats.org/officeDocument/2006/math">
                    <m:r>
                      <m:rPr>
                        <m:brk m:alnAt="23"/>
                      </m:rP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𝑚𝑎𝑥</m:t>
                        </m:r>
                      </m:sub>
                    </m:sSub>
                  </m:oMath>
                </a14:m>
                <a:r>
                  <a:rPr lang="el-GR" dirty="0"/>
                  <a:t> στο </a:t>
                </a:r>
                <a14:m>
                  <m:oMath xmlns:m="http://schemas.openxmlformats.org/officeDocument/2006/math">
                    <m:r>
                      <a:rPr lang="el-GR" i="1" dirty="0" smtClean="0">
                        <a:latin typeface="Cambria Math" panose="02040503050406030204" pitchFamily="18" charset="0"/>
                      </a:rPr>
                      <m:t>0</m:t>
                    </m:r>
                  </m:oMath>
                </a14:m>
                <a:endParaRPr lang="el-GR" dirty="0"/>
              </a:p>
              <a:p>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l-GR" b="0" i="1" smtClean="0">
                        <a:latin typeface="Cambria Math" panose="02040503050406030204" pitchFamily="18" charset="0"/>
                      </a:rPr>
                      <m:t>     </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𝑎𝑝𝑝</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nary>
                    <m:r>
                      <a:rPr lang="el-GR" b="0" i="1" smtClean="0">
                        <a:latin typeface="Cambria Math" panose="02040503050406030204" pitchFamily="18" charset="0"/>
                        <a:ea typeface="Cambria Math" panose="02040503050406030204" pitchFamily="18" charset="0"/>
                      </a:rPr>
                      <m:t>=</m:t>
                    </m:r>
                    <m:nary>
                      <m:naryPr>
                        <m:subHide m:val="on"/>
                        <m:supHide m:val="on"/>
                        <m:ctrlPr>
                          <a:rPr lang="el-GR"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nary>
                  </m:oMath>
                </a14:m>
                <a:endParaRPr lang="el-GR" b="0" i="1" dirty="0">
                  <a:latin typeface="Cambria Math" panose="02040503050406030204" pitchFamily="18" charset="0"/>
                  <a:ea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p>
                        <m:e>
                          <m:r>
                            <a:rPr lang="el-GR" b="0" i="1" smtClean="0">
                              <a:latin typeface="Cambria Math" panose="02040503050406030204" pitchFamily="18" charset="0"/>
                            </a:rPr>
                            <m:t>−</m:t>
                          </m:r>
                          <m:r>
                            <a:rPr lang="en-US" b="0" i="1" smtClean="0">
                              <a:latin typeface="Cambria Math" panose="02040503050406030204" pitchFamily="18" charset="0"/>
                            </a:rPr>
                            <m:t>(</m:t>
                          </m:r>
                          <m:r>
                            <a:rPr lang="el-GR" b="0" i="1" smtClean="0">
                              <a:latin typeface="Cambria Math" panose="02040503050406030204" pitchFamily="18" charset="0"/>
                            </a:rPr>
                            <m:t>−</m:t>
                          </m:r>
                          <m:r>
                            <a:rPr lang="en-US" b="0" i="1" smtClean="0">
                              <a:latin typeface="Cambria Math" panose="02040503050406030204" pitchFamily="18" charset="0"/>
                            </a:rPr>
                            <m:t>𝑘𝑥</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𝑑𝑥</m:t>
                          </m:r>
                        </m:e>
                      </m:nary>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m:t>
                      </m:r>
                    </m:oMath>
                    <m:oMath xmlns:m="http://schemas.openxmlformats.org/officeDocument/2006/math">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𝑚𝑎𝑥</m:t>
                              </m:r>
                            </m:sub>
                          </m:sSub>
                        </m:sub>
                        <m:sup>
                          <m:r>
                            <a:rPr lang="en-US" b="0" i="1" smtClean="0">
                              <a:latin typeface="Cambria Math" panose="02040503050406030204" pitchFamily="18" charset="0"/>
                            </a:rPr>
                            <m:t>0</m:t>
                          </m:r>
                        </m:sup>
                        <m:e>
                          <m:r>
                            <a:rPr lang="en-US" b="0" i="1" smtClean="0">
                              <a:latin typeface="Cambria Math" panose="02040503050406030204" pitchFamily="18" charset="0"/>
                            </a:rPr>
                            <m:t>𝑘𝑥𝑑𝑥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𝑚𝑎𝑥</m:t>
                              </m:r>
                            </m:sub>
                            <m:sup>
                              <m:r>
                                <a:rPr lang="en-US" b="0" i="1" smtClean="0">
                                  <a:latin typeface="Cambria Math" panose="02040503050406030204" pitchFamily="18" charset="0"/>
                                </a:rPr>
                                <m:t>2</m:t>
                              </m:r>
                            </m:sup>
                          </m:sSubSup>
                        </m:e>
                      </m:nary>
                      <m:r>
                        <a:rPr lang="en-US" b="0" i="1" smtClean="0">
                          <a:latin typeface="Cambria Math" panose="02040503050406030204" pitchFamily="18" charset="0"/>
                        </a:rPr>
                        <m:t>                    </m:t>
                      </m:r>
                    </m:oMath>
                  </m:oMathPara>
                </a14:m>
                <a:br>
                  <a:rPr lang="en-US" dirty="0"/>
                </a:br>
                <a:endParaRPr lang="en-US" dirty="0"/>
              </a:p>
              <a:p>
                <a:pPr marL="68580" indent="0">
                  <a:buNone/>
                </a:pPr>
                <a:endParaRPr lang="el-GR" sz="1000" dirty="0"/>
              </a:p>
              <a:p>
                <a:r>
                  <a:rPr lang="el-GR" sz="2200" dirty="0"/>
                  <a:t>Όμοια με πριν, για οποιαδήποτε μετατόπιση</a:t>
                </a:r>
              </a:p>
              <a:p>
                <a:pPr marL="68580" indent="0">
                  <a:buNone/>
                </a:pPr>
                <a:endParaRPr lang="en-US" sz="1000"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p>
                        <m:e>
                          <m:r>
                            <a:rPr lang="en-US" b="0" i="1" smtClean="0">
                              <a:latin typeface="Cambria Math" panose="02040503050406030204" pitchFamily="18" charset="0"/>
                            </a:rPr>
                            <m:t>𝑘𝑥𝑑𝑥</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094954"/>
              </a:xfrm>
              <a:blipFill rotWithShape="0">
                <a:blip r:embed="rId3"/>
                <a:stretch>
                  <a:fillRect t="-1435" r="-7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Horizontal Scroll 5"/>
              <p:cNvSpPr/>
              <p:nvPr/>
            </p:nvSpPr>
            <p:spPr>
              <a:xfrm>
                <a:off x="6858000" y="762000"/>
                <a:ext cx="1600200" cy="609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m:t>
                              </m:r>
                            </m:e>
                          </m:acc>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𝑎𝑝𝑝</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m:t>
                              </m:r>
                            </m:e>
                          </m:acc>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𝑠</m:t>
                          </m:r>
                        </m:sub>
                      </m:sSub>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6858000" y="762000"/>
                <a:ext cx="1600200" cy="609600"/>
              </a:xfrm>
              <a:prstGeom prst="horizontalScroll">
                <a:avLst/>
              </a:prstGeom>
              <a:blipFill>
                <a:blip r:embed="rId4"/>
                <a:stretch>
                  <a:fillRect r="-8271"/>
                </a:stretch>
              </a:blipFill>
            </p:spPr>
            <p:txBody>
              <a:bodyPr/>
              <a:lstStyle/>
              <a:p>
                <a:r>
                  <a:rPr lang="en-US">
                    <a:noFill/>
                  </a:rPr>
                  <a:t> </a:t>
                </a:r>
              </a:p>
            </p:txBody>
          </p:sp>
        </mc:Fallback>
      </mc:AlternateContent>
    </p:spTree>
    <p:extLst>
      <p:ext uri="{BB962C8B-B14F-4D97-AF65-F5344CB8AC3E}">
        <p14:creationId xmlns:p14="http://schemas.microsoft.com/office/powerpoint/2010/main" val="20941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sz="2200" b="1" dirty="0"/>
                  <a:t>Παραγωγή έργου </a:t>
                </a:r>
                <a:r>
                  <a:rPr lang="el-GR" sz="2200" b="1" dirty="0">
                    <a:sym typeface="Wingdings" panose="05000000000000000000" pitchFamily="2" charset="2"/>
                  </a:rPr>
                  <a:t>= Μηχανισμός μεταφοράς ενέργειας</a:t>
                </a:r>
              </a:p>
              <a:p>
                <a:pPr lvl="1"/>
                <a:r>
                  <a:rPr lang="el-GR" dirty="0">
                    <a:sym typeface="Wingdings" panose="05000000000000000000" pitchFamily="2" charset="2"/>
                  </a:rPr>
                  <a:t>Τι γίνεται αυτή η ενέργεια;</a:t>
                </a:r>
              </a:p>
              <a:p>
                <a:pPr lvl="1"/>
                <a:r>
                  <a:rPr lang="el-GR" b="1" i="1" dirty="0">
                    <a:sym typeface="Wingdings" panose="05000000000000000000" pitchFamily="2" charset="2"/>
                  </a:rPr>
                  <a:t>Πιθανότατα</a:t>
                </a:r>
                <a:r>
                  <a:rPr lang="el-GR" dirty="0">
                    <a:sym typeface="Wingdings" panose="05000000000000000000" pitchFamily="2" charset="2"/>
                  </a:rPr>
                  <a:t> αλλάζει την ταχύτητα ενός σώματος</a:t>
                </a:r>
              </a:p>
              <a:p>
                <a:endParaRPr lang="el-GR" sz="1200" dirty="0">
                  <a:sym typeface="Wingdings" panose="05000000000000000000" pitchFamily="2" charset="2"/>
                </a:endParaRPr>
              </a:p>
              <a:p>
                <a:r>
                  <a:rPr lang="el-GR" sz="2200" dirty="0">
                    <a:sym typeface="Wingdings" panose="05000000000000000000" pitchFamily="2" charset="2"/>
                  </a:rPr>
                  <a:t>1</a:t>
                </a:r>
                <a:r>
                  <a:rPr lang="el-GR" sz="2200" baseline="30000" dirty="0">
                    <a:sym typeface="Wingdings" panose="05000000000000000000" pitchFamily="2" charset="2"/>
                  </a:rPr>
                  <a:t>ος</a:t>
                </a:r>
                <a:r>
                  <a:rPr lang="el-GR" sz="2200" dirty="0">
                    <a:sym typeface="Wingdings" panose="05000000000000000000" pitchFamily="2" charset="2"/>
                  </a:rPr>
                  <a:t> Τύπος Ενέργειας που μπορεί να έχει ένα σύστημα: </a:t>
                </a:r>
              </a:p>
              <a:p>
                <a:pPr marL="68580" indent="0">
                  <a:buNone/>
                </a:pPr>
                <a:endParaRPr lang="el-GR" sz="1100" b="1" i="1" dirty="0">
                  <a:sym typeface="Wingdings" panose="05000000000000000000" pitchFamily="2" charset="2"/>
                </a:endParaRPr>
              </a:p>
              <a:p>
                <a:pPr marL="68580" indent="0">
                  <a:buNone/>
                </a:pPr>
                <a:r>
                  <a:rPr lang="el-GR" sz="2200" b="1" i="1" dirty="0">
                    <a:sym typeface="Wingdings" panose="05000000000000000000" pitchFamily="2" charset="2"/>
                  </a:rPr>
                  <a:t>		</a:t>
                </a:r>
                <a:r>
                  <a:rPr lang="el-GR" b="1" i="1" dirty="0">
                    <a:sym typeface="Wingdings" panose="05000000000000000000" pitchFamily="2" charset="2"/>
                  </a:rPr>
                  <a:t>Κινητική Ενέργεια</a:t>
                </a:r>
                <a:br>
                  <a:rPr lang="en-US" sz="2200" b="1" i="1" dirty="0">
                    <a:sym typeface="Wingdings" panose="05000000000000000000" pitchFamily="2" charset="2"/>
                  </a:rPr>
                </a:br>
                <a:endParaRPr lang="en-US" sz="2200" b="1" i="1" dirty="0">
                  <a:sym typeface="Wingdings" panose="05000000000000000000" pitchFamily="2" charset="2"/>
                </a:endParaRPr>
              </a:p>
              <a:p>
                <a:r>
                  <a:rPr lang="el-GR" sz="2200" dirty="0">
                    <a:sym typeface="Wingdings" panose="05000000000000000000" pitchFamily="2" charset="2"/>
                  </a:rPr>
                  <a:t>Έστω το διπλανό παράδειγμα:</a:t>
                </a:r>
              </a:p>
              <a:p>
                <a:pPr lvl="1"/>
                <a:r>
                  <a:rPr lang="el-GR" dirty="0">
                    <a:sym typeface="Wingdings" panose="05000000000000000000" pitchFamily="2" charset="2"/>
                  </a:rPr>
                  <a:t>Σύστημα = </a:t>
                </a:r>
                <a:r>
                  <a:rPr lang="en-US" dirty="0">
                    <a:sym typeface="Wingdings" panose="05000000000000000000" pitchFamily="2" charset="2"/>
                  </a:rPr>
                  <a:t>{</a:t>
                </a:r>
                <a:r>
                  <a:rPr lang="el-GR" dirty="0">
                    <a:sym typeface="Wingdings" panose="05000000000000000000" pitchFamily="2" charset="2"/>
                  </a:rPr>
                  <a:t>σώμα μάζας </a:t>
                </a:r>
                <a14:m>
                  <m:oMath xmlns:m="http://schemas.openxmlformats.org/officeDocument/2006/math">
                    <m:r>
                      <a:rPr lang="en-US" i="1" dirty="0" smtClean="0">
                        <a:latin typeface="Cambria Math" panose="02040503050406030204" pitchFamily="18" charset="0"/>
                        <a:sym typeface="Wingdings" panose="05000000000000000000" pitchFamily="2" charset="2"/>
                      </a:rPr>
                      <m:t>𝑚</m:t>
                    </m:r>
                  </m:oMath>
                </a14:m>
                <a:r>
                  <a:rPr lang="en-US" dirty="0">
                    <a:sym typeface="Wingdings" panose="05000000000000000000" pitchFamily="2" charset="2"/>
                  </a:rPr>
                  <a:t>}</a:t>
                </a:r>
                <a:endParaRPr lang="el-GR" dirty="0">
                  <a:sym typeface="Wingdings" panose="05000000000000000000" pitchFamily="2" charset="2"/>
                </a:endParaRPr>
              </a:p>
              <a:p>
                <a:pPr lvl="2"/>
                <a:r>
                  <a:rPr lang="el-GR" dirty="0">
                    <a:sym typeface="Wingdings" panose="05000000000000000000" pitchFamily="2" charset="2"/>
                  </a:rPr>
                  <a:t>Σώμα επιταχύνει από</a:t>
                </a:r>
                <a14:m>
                  <m:oMath xmlns:m="http://schemas.openxmlformats.org/officeDocument/2006/math">
                    <m:r>
                      <a:rPr lang="el-GR" b="0" i="0"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𝑖</m:t>
                        </m:r>
                      </m:sub>
                    </m:sSub>
                  </m:oMath>
                </a14:m>
                <a:r>
                  <a:rPr lang="en-US" dirty="0"/>
                  <a:t> </a:t>
                </a:r>
                <a:r>
                  <a:rPr lang="el-GR" dirty="0"/>
                  <a:t>σε </a:t>
                </a:r>
                <a14:m>
                  <m:oMath xmlns:m="http://schemas.openxmlformats.org/officeDocument/2006/math">
                    <m:sSubSup>
                      <m:sSubSupPr>
                        <m:ctrlPr>
                          <a:rPr lang="en-US" i="1">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𝑓</m:t>
                        </m:r>
                      </m:sub>
                      <m:sup>
                        <m:r>
                          <a:rPr lang="el-GR" b="0" i="1" smtClean="0">
                            <a:latin typeface="Cambria Math" panose="02040503050406030204" pitchFamily="18" charset="0"/>
                          </a:rPr>
                          <m:t> </m:t>
                        </m:r>
                      </m:sup>
                    </m:sSubSup>
                  </m:oMath>
                </a14:m>
                <a:endParaRPr lang="en-US" dirty="0"/>
              </a:p>
              <a:p>
                <a:pPr lvl="2"/>
                <a:r>
                  <a:rPr lang="el-GR" dirty="0"/>
                  <a:t>Σώμα υπό επίδραση σταθερής</a:t>
                </a:r>
              </a:p>
              <a:p>
                <a:pPr marL="365760" lvl="1" indent="0">
                  <a:buNone/>
                </a:pPr>
                <a:r>
                  <a:rPr lang="el-GR" dirty="0"/>
                  <a:t>	</a:t>
                </a:r>
                <a:r>
                  <a:rPr lang="el-GR" sz="2000" dirty="0"/>
                  <a:t>δύναμης</a:t>
                </a:r>
                <a:r>
                  <a:rPr lang="en-US" sz="2000" dirty="0"/>
                  <a:t> (</a:t>
                </a:r>
                <a:r>
                  <a:rPr lang="el-GR" sz="2000" b="1" dirty="0"/>
                  <a:t>μοντέλο κίνησης Ι</a:t>
                </a:r>
                <a:r>
                  <a:rPr lang="el-GR" sz="2000" dirty="0"/>
                  <a:t>)</a:t>
                </a:r>
                <a:endParaRPr lang="en-US" sz="2000" dirty="0"/>
              </a:p>
              <a:p>
                <a:pPr marL="68580"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835"/>
                </a:stretch>
              </a:blipFill>
            </p:spPr>
            <p:txBody>
              <a:bodyPr/>
              <a:lstStyle/>
              <a:p>
                <a:r>
                  <a:rPr lang="en-US">
                    <a:noFill/>
                  </a:rPr>
                  <a:t> </a:t>
                </a:r>
              </a:p>
            </p:txBody>
          </p:sp>
        </mc:Fallback>
      </mc:AlternateContent>
      <p:grpSp>
        <p:nvGrpSpPr>
          <p:cNvPr id="6" name="Group 5"/>
          <p:cNvGrpSpPr/>
          <p:nvPr/>
        </p:nvGrpSpPr>
        <p:grpSpPr>
          <a:xfrm>
            <a:off x="5410200" y="4092286"/>
            <a:ext cx="3276600" cy="2308514"/>
            <a:chOff x="5410200" y="4092286"/>
            <a:chExt cx="3276600" cy="230851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67" t="8333" r="2136" b="5555"/>
            <a:stretch/>
          </p:blipFill>
          <p:spPr>
            <a:xfrm>
              <a:off x="5410200" y="4092286"/>
              <a:ext cx="3276600" cy="230851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549400" y="4509000"/>
                <a:ext cx="2594880" cy="246960"/>
              </p14:xfrm>
            </p:contentPart>
          </mc:Choice>
          <mc:Fallback xmlns="">
            <p:pic>
              <p:nvPicPr>
                <p:cNvPr id="5" name="Ink 4"/>
                <p:cNvPicPr/>
                <p:nvPr/>
              </p:nvPicPr>
              <p:blipFill>
                <a:blip r:embed="rId5"/>
                <a:stretch>
                  <a:fillRect/>
                </a:stretch>
              </p:blipFill>
              <p:spPr>
                <a:xfrm>
                  <a:off x="5539320" y="4498200"/>
                  <a:ext cx="2617560" cy="265680"/>
                </a:xfrm>
                <a:prstGeom prst="rect">
                  <a:avLst/>
                </a:prstGeom>
              </p:spPr>
            </p:pic>
          </mc:Fallback>
        </mc:AlternateContent>
      </p:grpSp>
    </p:spTree>
    <p:extLst>
      <p:ext uri="{BB962C8B-B14F-4D97-AF65-F5344CB8AC3E}">
        <p14:creationId xmlns:p14="http://schemas.microsoft.com/office/powerpoint/2010/main" val="40439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sz="2200" dirty="0"/>
                  <a:t>Θεωρήστε την συνισταμένη των δυνάμεων σταθερή</a:t>
                </a:r>
              </a:p>
              <a:p>
                <a:r>
                  <a:rPr lang="el-GR" sz="2200" dirty="0"/>
                  <a:t>Η κίνηση είναι επιταχυνόμενη με σταθερή επιτάχυνση (</a:t>
                </a:r>
                <a:r>
                  <a:rPr lang="el-GR" sz="2200" b="1" dirty="0"/>
                  <a:t>μοντέλο κίνησης ΙΙ</a:t>
                </a:r>
                <a:r>
                  <a:rPr lang="el-GR" sz="2200" dirty="0"/>
                  <a:t>)</a:t>
                </a:r>
              </a:p>
              <a:p>
                <a:r>
                  <a:rPr lang="el-GR" sz="2200" dirty="0"/>
                  <a:t>Άρα</a:t>
                </a:r>
                <a:br>
                  <a:rPr lang="el-GR" sz="2200" dirty="0"/>
                </a:br>
                <a:r>
                  <a:rPr lang="el-GR" dirty="0"/>
                  <a:t>	 	</a:t>
                </a:r>
                <a14:m>
                  <m:oMath xmlns:m="http://schemas.openxmlformats.org/officeDocument/2006/math">
                    <m:sSubSup>
                      <m:sSubSupPr>
                        <m:ctrlPr>
                          <a:rPr lang="el-GR" sz="2800" i="1" smtClean="0">
                            <a:latin typeface="Cambria Math" panose="02040503050406030204" pitchFamily="18" charset="0"/>
                          </a:rPr>
                        </m:ctrlPr>
                      </m:sSubSupPr>
                      <m:e>
                        <m:r>
                          <a:rPr lang="en-US" sz="2800" b="0" i="1" smtClean="0">
                            <a:latin typeface="Cambria Math" panose="02040503050406030204" pitchFamily="18" charset="0"/>
                          </a:rPr>
                          <m:t>𝑢</m:t>
                        </m:r>
                      </m:e>
                      <m:sub>
                        <m:r>
                          <a:rPr lang="en-US" sz="2800" b="0" i="1" smtClean="0">
                            <a:latin typeface="Cambria Math" panose="02040503050406030204" pitchFamily="18" charset="0"/>
                          </a:rPr>
                          <m:t>𝑓</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𝑢</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+2</m:t>
                    </m:r>
                    <m:r>
                      <a:rPr lang="en-US" sz="2800" b="0" i="1" smtClean="0">
                        <a:latin typeface="Cambria Math" panose="02040503050406030204" pitchFamily="18" charset="0"/>
                      </a:rPr>
                      <m:t>𝑎</m:t>
                    </m:r>
                    <m:r>
                      <m:rPr>
                        <m:sty m:val="p"/>
                      </m:rPr>
                      <a:rPr lang="el-GR" sz="2800" b="0" i="0" smtClean="0">
                        <a:latin typeface="Cambria Math" panose="02040503050406030204" pitchFamily="18" charset="0"/>
                      </a:rPr>
                      <m:t>Δ</m:t>
                    </m:r>
                    <m:r>
                      <m:rPr>
                        <m:sty m:val="p"/>
                      </m:rPr>
                      <a:rPr lang="en-US" sz="2800" b="0" i="0" smtClean="0">
                        <a:latin typeface="Cambria Math" panose="02040503050406030204" pitchFamily="18" charset="0"/>
                      </a:rPr>
                      <m:t>x</m:t>
                    </m:r>
                    <m:r>
                      <a:rPr lang="el-GR" sz="2800" b="0" i="0" smtClean="0">
                        <a:latin typeface="Cambria Math" panose="02040503050406030204" pitchFamily="18" charset="0"/>
                      </a:rPr>
                      <m:t>  </m:t>
                    </m:r>
                    <m:groupChr>
                      <m:groupChrPr>
                        <m:chr m:val="⇔"/>
                        <m:vertJc m:val="bot"/>
                        <m:ctrlPr>
                          <a:rPr lang="en-US" sz="2800" b="0" i="1" smtClean="0">
                            <a:latin typeface="Cambria Math" panose="02040503050406030204" pitchFamily="18" charset="0"/>
                          </a:rPr>
                        </m:ctrlPr>
                      </m:groupChrPr>
                      <m:e>
                        <m:r>
                          <m:rPr>
                            <m:brk m:alnAt="2"/>
                          </m:rPr>
                          <a:rPr lang="el-GR" sz="2800" b="0" i="1" smtClean="0">
                            <a:latin typeface="Cambria Math" panose="02040503050406030204" pitchFamily="18" charset="0"/>
                          </a:rPr>
                          <m:t> </m:t>
                        </m:r>
                      </m:e>
                    </m:groupChr>
                    <m:r>
                      <a:rPr lang="el-GR" sz="2800" b="0" i="1" smtClean="0">
                        <a:latin typeface="Cambria Math" panose="02040503050406030204" pitchFamily="18" charset="0"/>
                      </a:rPr>
                      <m:t>  </m:t>
                    </m:r>
                    <m:r>
                      <a:rPr lang="en-US" sz="2800" b="0" i="1" smtClean="0">
                        <a:solidFill>
                          <a:srgbClr val="FF0000"/>
                        </a:solidFill>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𝑢</m:t>
                            </m:r>
                          </m:e>
                          <m:sub>
                            <m:r>
                              <a:rPr lang="en-US" sz="2800" b="0" i="1" smtClean="0">
                                <a:latin typeface="Cambria Math" panose="02040503050406030204" pitchFamily="18" charset="0"/>
                                <a:ea typeface="Cambria Math" panose="02040503050406030204" pitchFamily="18" charset="0"/>
                              </a:rPr>
                              <m:t>𝑓</m:t>
                            </m:r>
                          </m:sub>
                          <m:sup>
                            <m:r>
                              <a:rPr lang="en-US" sz="2800" b="0" i="1" smtClean="0">
                                <a:latin typeface="Cambria Math" panose="02040503050406030204" pitchFamily="18" charset="0"/>
                                <a:ea typeface="Cambria Math" panose="02040503050406030204" pitchFamily="18" charset="0"/>
                              </a:rPr>
                              <m:t>2</m:t>
                            </m:r>
                          </m:sup>
                        </m:sSubSup>
                        <m:r>
                          <a:rPr lang="en-US" sz="2800" b="0" i="1" smtClean="0">
                            <a:latin typeface="Cambria Math" panose="02040503050406030204" pitchFamily="18" charset="0"/>
                            <a:ea typeface="Cambria Math" panose="02040503050406030204" pitchFamily="18" charset="0"/>
                          </a:rPr>
                          <m:t>−</m:t>
                        </m:r>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𝑢</m:t>
                            </m:r>
                          </m:e>
                          <m:sub>
                            <m:r>
                              <a:rPr lang="en-US" sz="2800" b="0" i="1" smtClean="0">
                                <a:latin typeface="Cambria Math" panose="02040503050406030204" pitchFamily="18" charset="0"/>
                                <a:ea typeface="Cambria Math" panose="02040503050406030204" pitchFamily="18" charset="0"/>
                              </a:rPr>
                              <m:t>𝑖</m:t>
                            </m:r>
                          </m:sub>
                          <m:sup>
                            <m:r>
                              <a:rPr lang="en-US" sz="2800" b="0" i="1" smtClean="0">
                                <a:latin typeface="Cambria Math" panose="02040503050406030204" pitchFamily="18" charset="0"/>
                                <a:ea typeface="Cambria Math" panose="02040503050406030204" pitchFamily="18" charset="0"/>
                              </a:rPr>
                              <m:t>2</m:t>
                            </m:r>
                          </m:sup>
                        </m:sSubSup>
                      </m:num>
                      <m:den>
                        <m:r>
                          <a:rPr lang="en-US" sz="2800" b="0" i="1" smtClean="0">
                            <a:latin typeface="Cambria Math" panose="02040503050406030204" pitchFamily="18" charset="0"/>
                            <a:ea typeface="Cambria Math" panose="02040503050406030204" pitchFamily="18" charset="0"/>
                          </a:rPr>
                          <m:t>2</m:t>
                        </m:r>
                        <m:r>
                          <m:rPr>
                            <m:sty m:val="p"/>
                          </m:rPr>
                          <a:rPr lang="el-GR" sz="2800" b="0" i="0" smtClean="0">
                            <a:latin typeface="Cambria Math" panose="02040503050406030204" pitchFamily="18" charset="0"/>
                            <a:ea typeface="Cambria Math" panose="02040503050406030204" pitchFamily="18" charset="0"/>
                          </a:rPr>
                          <m:t>Δ</m:t>
                        </m:r>
                        <m:r>
                          <m:rPr>
                            <m:sty m:val="p"/>
                          </m:rPr>
                          <a:rPr lang="en-US" sz="2800" b="0" i="0" smtClean="0">
                            <a:latin typeface="Cambria Math" panose="02040503050406030204" pitchFamily="18" charset="0"/>
                            <a:ea typeface="Cambria Math" panose="02040503050406030204" pitchFamily="18" charset="0"/>
                          </a:rPr>
                          <m:t>x</m:t>
                        </m:r>
                      </m:den>
                    </m:f>
                  </m:oMath>
                </a14:m>
                <a:endParaRPr lang="en-US" dirty="0"/>
              </a:p>
              <a:p>
                <a:endParaRPr lang="el-GR" dirty="0"/>
              </a:p>
              <a:p>
                <a:r>
                  <a:rPr lang="el-GR" sz="2200" dirty="0"/>
                  <a:t>Από 2</a:t>
                </a:r>
                <a:r>
                  <a:rPr lang="el-GR" sz="2200" baseline="30000" dirty="0"/>
                  <a:t>ο</a:t>
                </a:r>
                <a:r>
                  <a:rPr lang="el-GR" sz="2200" dirty="0"/>
                  <a:t> νόμο </a:t>
                </a:r>
                <a:r>
                  <a:rPr lang="en-US" sz="2200" dirty="0"/>
                  <a:t>Newton, </a:t>
                </a:r>
                <a:r>
                  <a:rPr lang="el-GR" sz="2200" dirty="0"/>
                  <a:t>είναι</a:t>
                </a:r>
                <a:r>
                  <a:rPr lang="el-GR" dirty="0"/>
                  <a:t>	</a:t>
                </a:r>
              </a:p>
              <a:p>
                <a:pPr marL="68580" indent="0">
                  <a:buNone/>
                </a:pPr>
                <a:r>
                  <a:rPr lang="el-GR" dirty="0"/>
                  <a:t>	</a:t>
                </a:r>
                <a:br>
                  <a:rPr lang="el-GR" dirty="0"/>
                </a:br>
                <a:r>
                  <a:rPr lang="el-GR" dirty="0"/>
                  <a:t>		</a:t>
                </a:r>
                <a:r>
                  <a:rPr lang="el-GR" sz="3200" dirty="0"/>
                  <a:t> </a:t>
                </a:r>
                <a14:m>
                  <m:oMath xmlns:m="http://schemas.openxmlformats.org/officeDocument/2006/math">
                    <m:nary>
                      <m:naryPr>
                        <m:chr m:val="∑"/>
                        <m:subHide m:val="on"/>
                        <m:supHide m:val="on"/>
                        <m:ctrlPr>
                          <a:rPr lang="el-GR" sz="3200" i="1" smtClean="0">
                            <a:latin typeface="Cambria Math" panose="02040503050406030204" pitchFamily="18" charset="0"/>
                          </a:rPr>
                        </m:ctrlPr>
                      </m:naryPr>
                      <m:sub/>
                      <m:sup/>
                      <m:e>
                        <m:r>
                          <a:rPr lang="en-US" sz="3200" b="0" i="1" smtClean="0">
                            <a:latin typeface="Cambria Math" panose="02040503050406030204" pitchFamily="18" charset="0"/>
                          </a:rPr>
                          <m:t>𝐹</m:t>
                        </m:r>
                      </m:e>
                    </m:nary>
                    <m:r>
                      <a:rPr lang="en-US" sz="3200" b="0" i="1" smtClean="0">
                        <a:latin typeface="Cambria Math" panose="02040503050406030204" pitchFamily="18" charset="0"/>
                      </a:rPr>
                      <m:t>=</m:t>
                    </m:r>
                    <m:r>
                      <a:rPr lang="en-US" sz="3200" b="0" i="1" smtClean="0">
                        <a:latin typeface="Cambria Math" panose="02040503050406030204" pitchFamily="18" charset="0"/>
                      </a:rPr>
                      <m:t>𝑚𝑎</m:t>
                    </m:r>
                  </m:oMath>
                </a14:m>
                <a:endParaRPr lang="el-GR" sz="3200" i="1" dirty="0"/>
              </a:p>
              <a:p>
                <a:pPr marL="68580" indent="0">
                  <a:buNone/>
                </a:pPr>
                <a:endParaRPr lang="el-GR" i="1" dirty="0"/>
              </a:p>
              <a:p>
                <a:pPr marL="68580" indent="0">
                  <a:buNone/>
                </a:pPr>
                <a:r>
                  <a:rPr lang="el-GR" sz="2200" dirty="0"/>
                  <a:t>και με αντικατάσταση έχουμε</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l="-155" t="-835" r="-1161"/>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67" t="8333" r="2136" b="5555"/>
          <a:stretch/>
        </p:blipFill>
        <p:spPr>
          <a:xfrm>
            <a:off x="5410200" y="4092286"/>
            <a:ext cx="3276600" cy="230851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711400" y="3836520"/>
              <a:ext cx="2218680" cy="999720"/>
            </p14:xfrm>
          </p:contentPart>
        </mc:Choice>
        <mc:Fallback xmlns="">
          <p:pic>
            <p:nvPicPr>
              <p:cNvPr id="4" name="Ink 3"/>
              <p:cNvPicPr/>
              <p:nvPr/>
            </p:nvPicPr>
            <p:blipFill>
              <a:blip r:embed="rId5"/>
              <a:stretch>
                <a:fillRect/>
              </a:stretch>
            </p:blipFill>
            <p:spPr>
              <a:xfrm>
                <a:off x="5703840" y="3826440"/>
                <a:ext cx="2236320" cy="1018800"/>
              </a:xfrm>
              <a:prstGeom prst="rect">
                <a:avLst/>
              </a:prstGeom>
            </p:spPr>
          </p:pic>
        </mc:Fallback>
      </mc:AlternateContent>
    </p:spTree>
    <p:extLst>
      <p:ext uri="{BB962C8B-B14F-4D97-AF65-F5344CB8AC3E}">
        <p14:creationId xmlns:p14="http://schemas.microsoft.com/office/powerpoint/2010/main" val="319716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524000"/>
                <a:ext cx="7872250" cy="4953000"/>
              </a:xfrm>
            </p:spPr>
            <p:txBody>
              <a:bodyPr>
                <a:normAutofit/>
              </a:bodyPr>
              <a:lstStyle/>
              <a:p>
                <a:pPr marL="68580"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r>
                            <a:rPr lang="en-US" i="1">
                              <a:latin typeface="Cambria Math" panose="02040503050406030204" pitchFamily="18" charset="0"/>
                            </a:rPr>
                            <m:t>𝐹</m:t>
                          </m:r>
                        </m:e>
                      </m:nary>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𝑓</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2</m:t>
                              </m:r>
                            </m:sup>
                          </m:sSubSup>
                        </m:num>
                        <m:den>
                          <m:r>
                            <a:rPr lang="en-US" i="1">
                              <a:latin typeface="Cambria Math" panose="02040503050406030204" pitchFamily="18" charset="0"/>
                              <a:ea typeface="Cambria Math" panose="02040503050406030204" pitchFamily="18" charset="0"/>
                            </a:rPr>
                            <m:t>2</m:t>
                          </m:r>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x</m:t>
                          </m:r>
                        </m:den>
                      </m:f>
                      <m:r>
                        <a:rPr lang="el-GR" b="0" i="1" smtClean="0">
                          <a:latin typeface="Cambria Math" panose="02040503050406030204" pitchFamily="18" charset="0"/>
                          <a:ea typeface="Cambria Math" panose="02040503050406030204" pitchFamily="18" charset="0"/>
                        </a:rPr>
                        <m:t>   </m:t>
                      </m:r>
                      <m:groupChr>
                        <m:groupChrPr>
                          <m:chr m:val="⇔"/>
                          <m:vertJc m:val="bot"/>
                          <m:ctrlPr>
                            <a:rPr lang="en-US" i="1">
                              <a:latin typeface="Cambria Math" panose="02040503050406030204" pitchFamily="18" charset="0"/>
                            </a:rPr>
                          </m:ctrlPr>
                        </m:groupChrPr>
                        <m:e>
                          <m:r>
                            <m:rPr>
                              <m:brk m:alnAt="2"/>
                            </m:rPr>
                            <a:rPr lang="el-GR" i="1">
                              <a:latin typeface="Cambria Math" panose="02040503050406030204" pitchFamily="18" charset="0"/>
                            </a:rPr>
                            <m:t> </m:t>
                          </m:r>
                        </m:e>
                      </m:groupChr>
                      <m:r>
                        <a:rPr lang="el-GR" b="0" i="1" smtClean="0">
                          <a:latin typeface="Cambria Math" panose="02040503050406030204" pitchFamily="18" charset="0"/>
                        </a:rPr>
                        <m:t>   </m:t>
                      </m:r>
                      <m:limUpp>
                        <m:limUppPr>
                          <m:ctrlPr>
                            <a:rPr lang="en-US" b="0" i="1" smtClean="0">
                              <a:latin typeface="Cambria Math" panose="02040503050406030204" pitchFamily="18" charset="0"/>
                            </a:rPr>
                          </m:ctrlPr>
                        </m:limUppPr>
                        <m:e>
                          <m:groupChr>
                            <m:groupChrPr>
                              <m:chr m:val="⏞"/>
                              <m:pos m:val="top"/>
                              <m:vertJc m:val="bot"/>
                              <m:ctrlPr>
                                <a:rPr lang="en-US" b="0" i="1" smtClean="0">
                                  <a:latin typeface="Cambria Math" panose="02040503050406030204" pitchFamily="18" charset="0"/>
                                </a:rPr>
                              </m:ctrlPr>
                            </m:groupChrPr>
                            <m:e>
                              <m:r>
                                <m:rPr>
                                  <m:sty m:val="p"/>
                                </m:rPr>
                                <a:rPr lang="aa-ET" b="0" i="0" smtClean="0">
                                  <a:latin typeface="Cambria Math" panose="02040503050406030204" pitchFamily="18" charset="0"/>
                                </a:rPr>
                                <m:t>Σ</m:t>
                              </m:r>
                              <m:r>
                                <a:rPr lang="aa-ET" b="0" i="1" smtClean="0">
                                  <a:latin typeface="Cambria Math" panose="02040503050406030204" pitchFamily="18" charset="0"/>
                                </a:rPr>
                                <m:t>𝐹</m:t>
                              </m:r>
                              <m:r>
                                <m:rPr>
                                  <m:sty m:val="p"/>
                                </m:rPr>
                                <a:rPr lang="aa-ET" b="0" i="0" smtClean="0">
                                  <a:latin typeface="Cambria Math" panose="02040503050406030204" pitchFamily="18" charset="0"/>
                                </a:rPr>
                                <m:t>Δ</m:t>
                              </m:r>
                              <m:r>
                                <a:rPr lang="aa-ET" b="0" i="1" smtClean="0">
                                  <a:latin typeface="Cambria Math" panose="02040503050406030204" pitchFamily="18" charset="0"/>
                                </a:rPr>
                                <m:t>𝑥</m:t>
                              </m:r>
                            </m:e>
                          </m:groupChr>
                        </m:e>
                        <m:lim>
                          <m:sSub>
                            <m:sSubPr>
                              <m:ctrlPr>
                                <a:rPr lang="aa-ET" b="0" i="1" smtClean="0">
                                  <a:latin typeface="Cambria Math" panose="02040503050406030204" pitchFamily="18" charset="0"/>
                                </a:rPr>
                              </m:ctrlPr>
                            </m:sSubPr>
                            <m:e>
                              <m:r>
                                <a:rPr lang="aa-ET" b="0" i="1" smtClean="0">
                                  <a:latin typeface="Cambria Math" panose="02040503050406030204" pitchFamily="18" charset="0"/>
                                </a:rPr>
                                <m:t>𝑊</m:t>
                              </m:r>
                            </m:e>
                            <m:sub>
                              <m:r>
                                <a:rPr lang="aa-ET" b="0" i="1" smtClean="0">
                                  <a:latin typeface="Cambria Math" panose="02040503050406030204" pitchFamily="18" charset="0"/>
                                </a:rPr>
                                <m:t>𝐹</m:t>
                              </m:r>
                            </m:sub>
                          </m:sSub>
                        </m:lim>
                      </m:limUpp>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𝑓</m:t>
                          </m:r>
                        </m:sub>
                        <m:sup>
                          <m:r>
                            <a:rPr lang="en-US" i="1">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𝑚</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2</m:t>
                          </m:r>
                        </m:sup>
                      </m:sSubSup>
                    </m:oMath>
                  </m:oMathPara>
                </a14:m>
                <a:endParaRPr lang="en-US" dirty="0"/>
              </a:p>
              <a:p>
                <a:r>
                  <a:rPr lang="el-GR" sz="2200" dirty="0"/>
                  <a:t>Το 1</a:t>
                </a:r>
                <a:r>
                  <a:rPr lang="el-GR" sz="2200" baseline="30000" dirty="0"/>
                  <a:t>ο</a:t>
                </a:r>
                <a:r>
                  <a:rPr lang="el-GR" sz="2200" dirty="0"/>
                  <a:t> μέλος είναι ο ορισμός του έργου σταθερής δύναμης</a:t>
                </a:r>
              </a:p>
              <a:p>
                <a:r>
                  <a:rPr lang="el-GR" sz="2200" dirty="0"/>
                  <a:t>Άρα </a:t>
                </a:r>
                <a:endParaRPr lang="en-US" sz="2200" dirty="0"/>
              </a:p>
              <a:p>
                <a:pPr marL="68580" indent="0">
                  <a:buNone/>
                </a:pPr>
                <a:r>
                  <a:rPr lang="en-US" sz="2200" dirty="0"/>
                  <a:t>	</a:t>
                </a:r>
                <a14:m>
                  <m:oMath xmlns:m="http://schemas.openxmlformats.org/officeDocument/2006/math">
                    <m:sSub>
                      <m:sSubPr>
                        <m:ctrlPr>
                          <a:rPr lang="el-GR" sz="2800" i="1" smtClean="0">
                            <a:latin typeface="Cambria Math" panose="02040503050406030204" pitchFamily="18" charset="0"/>
                          </a:rPr>
                        </m:ctrlPr>
                      </m:sSubPr>
                      <m:e>
                        <m:r>
                          <a:rPr lang="en-US" sz="2800" b="0" i="1" smtClean="0">
                            <a:latin typeface="Cambria Math" panose="02040503050406030204" pitchFamily="18" charset="0"/>
                          </a:rPr>
                          <m:t>𝑊</m:t>
                        </m:r>
                      </m:e>
                      <m:sub>
                        <m:r>
                          <a:rPr lang="en-US" sz="2800" b="0" i="1" smtClean="0">
                            <a:latin typeface="Cambria Math" panose="02040503050406030204" pitchFamily="18" charset="0"/>
                          </a:rPr>
                          <m:t>𝑒𝑥𝑡</m:t>
                        </m:r>
                      </m:sub>
                    </m:sSub>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𝑚</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𝑢</m:t>
                        </m:r>
                      </m:e>
                      <m:sub>
                        <m:r>
                          <a:rPr lang="en-US" sz="2800" i="1">
                            <a:latin typeface="Cambria Math" panose="02040503050406030204" pitchFamily="18" charset="0"/>
                            <a:ea typeface="Cambria Math" panose="02040503050406030204" pitchFamily="18" charset="0"/>
                          </a:rPr>
                          <m:t>𝑓</m:t>
                        </m:r>
                      </m:sub>
                      <m:sup>
                        <m:r>
                          <a:rPr lang="en-US" sz="2800" i="1">
                            <a:latin typeface="Cambria Math" panose="02040503050406030204" pitchFamily="18" charset="0"/>
                            <a:ea typeface="Cambria Math" panose="02040503050406030204" pitchFamily="18" charset="0"/>
                          </a:rPr>
                          <m:t>2</m:t>
                        </m:r>
                      </m:sup>
                    </m:sSubSup>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𝑚</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𝑢</m:t>
                        </m:r>
                      </m:e>
                      <m:sub>
                        <m:r>
                          <a:rPr lang="en-US" sz="2800" i="1">
                            <a:latin typeface="Cambria Math" panose="02040503050406030204" pitchFamily="18" charset="0"/>
                            <a:ea typeface="Cambria Math" panose="02040503050406030204" pitchFamily="18" charset="0"/>
                          </a:rPr>
                          <m:t>𝑖</m:t>
                        </m:r>
                      </m:sub>
                      <m:sup>
                        <m:r>
                          <a:rPr lang="en-US" sz="2800" i="1">
                            <a:latin typeface="Cambria Math" panose="02040503050406030204" pitchFamily="18" charset="0"/>
                            <a:ea typeface="Cambria Math" panose="02040503050406030204" pitchFamily="18" charset="0"/>
                          </a:rPr>
                          <m:t>2</m:t>
                        </m:r>
                      </m:sup>
                    </m:sSubSup>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𝐾</m:t>
                        </m:r>
                      </m:e>
                      <m:sub>
                        <m:r>
                          <a:rPr lang="en-US" sz="2800" b="0" i="1" smtClean="0">
                            <a:latin typeface="Cambria Math" panose="02040503050406030204" pitchFamily="18" charset="0"/>
                            <a:ea typeface="Cambria Math" panose="02040503050406030204" pitchFamily="18" charset="0"/>
                          </a:rPr>
                          <m:t>𝑓</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𝐾</m:t>
                        </m:r>
                      </m:e>
                      <m:sub>
                        <m:r>
                          <a:rPr lang="en-US" sz="2800" b="0" i="1" smtClean="0">
                            <a:latin typeface="Cambria Math" panose="02040503050406030204" pitchFamily="18" charset="0"/>
                            <a:ea typeface="Cambria Math" panose="02040503050406030204" pitchFamily="18" charset="0"/>
                          </a:rPr>
                          <m:t>𝑖</m:t>
                        </m:r>
                      </m:sub>
                    </m:sSub>
                    <m:r>
                      <a:rPr lang="el-GR" sz="2800" b="0" i="1" smtClean="0">
                        <a:latin typeface="Cambria Math" panose="02040503050406030204" pitchFamily="18" charset="0"/>
                        <a:ea typeface="Cambria Math" panose="02040503050406030204" pitchFamily="18" charset="0"/>
                      </a:rPr>
                      <m:t>=</m:t>
                    </m:r>
                    <m:r>
                      <m:rPr>
                        <m:sty m:val="p"/>
                      </m:rPr>
                      <a:rPr lang="el-GR" sz="2800" b="0" i="0" smtClean="0">
                        <a:latin typeface="Cambria Math" panose="02040503050406030204" pitchFamily="18" charset="0"/>
                        <a:ea typeface="Cambria Math" panose="02040503050406030204" pitchFamily="18" charset="0"/>
                      </a:rPr>
                      <m:t>Δ</m:t>
                    </m:r>
                    <m:r>
                      <a:rPr lang="aa-ET" sz="2800" b="0" i="1" smtClean="0">
                        <a:latin typeface="Cambria Math" panose="02040503050406030204" pitchFamily="18" charset="0"/>
                        <a:ea typeface="Cambria Math" panose="02040503050406030204" pitchFamily="18" charset="0"/>
                      </a:rPr>
                      <m:t>𝐾</m:t>
                    </m:r>
                  </m:oMath>
                </a14:m>
                <a:r>
                  <a:rPr lang="el-GR" sz="2800" dirty="0"/>
                  <a:t> </a:t>
                </a:r>
                <a:br>
                  <a:rPr lang="el-GR" dirty="0"/>
                </a:br>
                <a:br>
                  <a:rPr lang="el-GR" dirty="0"/>
                </a:br>
                <a:r>
                  <a:rPr lang="el-GR" sz="2200" dirty="0"/>
                  <a:t>όπου</a:t>
                </a:r>
                <a:r>
                  <a:rPr lang="el-GR" dirty="0"/>
                  <a:t> </a:t>
                </a:r>
                <a:br>
                  <a:rPr lang="en-US" i="1" dirty="0">
                    <a:latin typeface="Cambria Math" panose="02040503050406030204" pitchFamily="18" charset="0"/>
                  </a:rPr>
                </a:br>
                <a:r>
                  <a:rPr lang="en-US" i="1" dirty="0">
                    <a:latin typeface="Cambria Math" panose="02040503050406030204" pitchFamily="18" charset="0"/>
                  </a:rPr>
                  <a:t>		</a:t>
                </a:r>
                <a14:m>
                  <m:oMath xmlns:m="http://schemas.openxmlformats.org/officeDocument/2006/math">
                    <m:r>
                      <a:rPr lang="en-US" sz="2800" b="0" i="1" smtClean="0">
                        <a:latin typeface="Cambria Math" panose="02040503050406030204" pitchFamily="18" charset="0"/>
                      </a:rPr>
                      <m:t>𝐾</m:t>
                    </m:r>
                    <m:r>
                      <a:rPr lang="el-GR"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𝑚</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𝑢</m:t>
                        </m:r>
                      </m:e>
                      <m:sub>
                        <m:r>
                          <a:rPr lang="en-US" sz="2800" b="0" i="1" smtClean="0">
                            <a:latin typeface="Cambria Math" panose="02040503050406030204" pitchFamily="18" charset="0"/>
                            <a:ea typeface="Cambria Math" panose="02040503050406030204" pitchFamily="18" charset="0"/>
                          </a:rPr>
                          <m:t> </m:t>
                        </m:r>
                      </m:sub>
                      <m:sup>
                        <m:r>
                          <a:rPr lang="en-US" sz="2800" i="1">
                            <a:latin typeface="Cambria Math" panose="02040503050406030204" pitchFamily="18" charset="0"/>
                            <a:ea typeface="Cambria Math" panose="02040503050406030204" pitchFamily="18" charset="0"/>
                          </a:rPr>
                          <m:t>2</m:t>
                        </m:r>
                      </m:sup>
                    </m:sSubSup>
                    <m:r>
                      <a:rPr lang="en-US" sz="2800" b="0" i="1" smtClean="0">
                        <a:latin typeface="Cambria Math" panose="02040503050406030204" pitchFamily="18" charset="0"/>
                        <a:ea typeface="Cambria Math" panose="02040503050406030204" pitchFamily="18" charset="0"/>
                      </a:rPr>
                      <m:t> </m:t>
                    </m:r>
                  </m:oMath>
                </a14:m>
                <a:br>
                  <a:rPr lang="en-US" b="0" dirty="0">
                    <a:ea typeface="Cambria Math" panose="02040503050406030204" pitchFamily="18" charset="0"/>
                  </a:rPr>
                </a:br>
                <a:br>
                  <a:rPr lang="en-US" b="0" dirty="0">
                    <a:ea typeface="Cambria Math" panose="02040503050406030204" pitchFamily="18" charset="0"/>
                  </a:rPr>
                </a:br>
                <a:r>
                  <a:rPr lang="el-GR" sz="2200" dirty="0"/>
                  <a:t>η </a:t>
                </a:r>
                <a:r>
                  <a:rPr lang="el-GR" sz="2200" b="1" i="1" dirty="0"/>
                  <a:t>κινητική ενέργεια </a:t>
                </a:r>
                <a:r>
                  <a:rPr lang="el-GR" sz="2200" dirty="0"/>
                  <a:t>του σώματος</a:t>
                </a:r>
                <a:endParaRPr lang="en-US" sz="2200" b="1" i="1"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524000"/>
                <a:ext cx="7872250" cy="4953000"/>
              </a:xfrm>
              <a:blipFill>
                <a:blip r:embed="rId2"/>
                <a:stretch>
                  <a:fillRect l="-155"/>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67" t="8333" r="2136" b="5555"/>
          <a:stretch/>
        </p:blipFill>
        <p:spPr>
          <a:xfrm>
            <a:off x="5410200" y="4092286"/>
            <a:ext cx="3276600" cy="2308514"/>
          </a:xfrm>
          <a:prstGeom prst="rect">
            <a:avLst/>
          </a:prstGeom>
        </p:spPr>
      </p:pic>
      <p:sp>
        <p:nvSpPr>
          <p:cNvPr id="5" name="Rounded Rectangle 4"/>
          <p:cNvSpPr/>
          <p:nvPr/>
        </p:nvSpPr>
        <p:spPr>
          <a:xfrm>
            <a:off x="2590800" y="4648200"/>
            <a:ext cx="175260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4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5600" y="3581400"/>
            <a:ext cx="3276600" cy="609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4570" y="1371600"/>
                <a:ext cx="7942230" cy="5105400"/>
              </a:xfrm>
            </p:spPr>
            <p:txBody>
              <a:bodyPr>
                <a:normAutofit lnSpcReduction="10000"/>
              </a:bodyPr>
              <a:lstStyle/>
              <a:p>
                <a:r>
                  <a:rPr lang="el-GR" sz="2200" dirty="0"/>
                  <a:t>Η κινητική ενέργεια αναπαριστά την ενέργεια που σχετίζεται με την </a:t>
                </a:r>
                <a:r>
                  <a:rPr lang="el-GR" sz="2200" b="1" dirty="0"/>
                  <a:t>κίνηση</a:t>
                </a:r>
                <a:r>
                  <a:rPr lang="el-GR" sz="2200" dirty="0"/>
                  <a:t> ενός σώματος</a:t>
                </a:r>
                <a:endParaRPr lang="en-US" sz="2200" dirty="0"/>
              </a:p>
              <a:p>
                <a:pPr lvl="1"/>
                <a:r>
                  <a:rPr lang="el-GR" dirty="0"/>
                  <a:t>Μονάδα μέτρησης</a:t>
                </a:r>
                <a:r>
                  <a:rPr lang="en-US" dirty="0"/>
                  <a:t> </a:t>
                </a:r>
                <a:r>
                  <a:rPr lang="el-GR" dirty="0"/>
                  <a:t>στο </a:t>
                </a:r>
                <a:r>
                  <a:rPr lang="en-US" dirty="0"/>
                  <a:t>SI: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𝑘𝑔</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𝑘𝑔</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e>
                      </m:d>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=1 </m:t>
                      </m:r>
                      <m:r>
                        <a:rPr lang="en-US" i="1" dirty="0" smtClean="0">
                          <a:latin typeface="Cambria Math" panose="02040503050406030204" pitchFamily="18" charset="0"/>
                        </a:rPr>
                        <m:t>𝐽𝑜𝑢𝑙𝑒</m:t>
                      </m:r>
                      <m:r>
                        <a:rPr lang="en-US" i="1" dirty="0" smtClean="0">
                          <a:latin typeface="Cambria Math" panose="02040503050406030204" pitchFamily="18" charset="0"/>
                        </a:rPr>
                        <m:t> (</m:t>
                      </m:r>
                      <m:r>
                        <a:rPr lang="en-US" i="1" dirty="0" smtClean="0">
                          <a:latin typeface="Cambria Math" panose="02040503050406030204" pitchFamily="18" charset="0"/>
                        </a:rPr>
                        <m:t>𝐽</m:t>
                      </m:r>
                      <m:r>
                        <a:rPr lang="en-US" i="1" dirty="0" smtClean="0">
                          <a:latin typeface="Cambria Math" panose="02040503050406030204" pitchFamily="18" charset="0"/>
                        </a:rPr>
                        <m:t>)</m:t>
                      </m:r>
                    </m:oMath>
                  </m:oMathPara>
                </a14:m>
                <a:endParaRPr lang="en-US" dirty="0"/>
              </a:p>
              <a:p>
                <a:r>
                  <a:rPr lang="el-GR" sz="2200" dirty="0"/>
                  <a:t>Συνοψίζοντας:</a:t>
                </a:r>
                <a:br>
                  <a:rPr lang="el-GR" dirty="0"/>
                </a:br>
                <a:br>
                  <a:rPr lang="en-US" dirty="0"/>
                </a:b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𝒆𝒙𝒕</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𝑲</m:t>
                        </m:r>
                      </m:e>
                      <m:sub>
                        <m:r>
                          <a:rPr lang="en-US" b="1" i="1" smtClean="0">
                            <a:latin typeface="Cambria Math" panose="02040503050406030204" pitchFamily="18" charset="0"/>
                          </a:rPr>
                          <m:t>𝒇</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𝑲</m:t>
                        </m:r>
                      </m:e>
                      <m:sub>
                        <m:r>
                          <a:rPr lang="en-US" b="1" i="1" smtClean="0">
                            <a:latin typeface="Cambria Math" panose="02040503050406030204" pitchFamily="18" charset="0"/>
                          </a:rPr>
                          <m:t>𝒊</m:t>
                        </m:r>
                      </m:sub>
                    </m:sSub>
                    <m:r>
                      <a:rPr lang="el-GR" b="1" i="1" smtClean="0">
                        <a:latin typeface="Cambria Math" panose="02040503050406030204" pitchFamily="18" charset="0"/>
                      </a:rPr>
                      <m:t>=</m:t>
                    </m:r>
                    <m:r>
                      <a:rPr lang="el-GR" b="1" i="0" smtClean="0">
                        <a:latin typeface="Cambria Math" panose="02040503050406030204" pitchFamily="18" charset="0"/>
                      </a:rPr>
                      <m:t>𝚫</m:t>
                    </m:r>
                    <m:r>
                      <a:rPr lang="en-US" b="1" i="1" smtClean="0">
                        <a:latin typeface="Cambria Math" panose="02040503050406030204" pitchFamily="18" charset="0"/>
                      </a:rPr>
                      <m:t>𝑲</m:t>
                    </m:r>
                  </m:oMath>
                </a14:m>
                <a:endParaRPr lang="en-US" b="1" i="1" dirty="0"/>
              </a:p>
              <a:p>
                <a:endParaRPr lang="el-GR" sz="2200" b="1" u="sng" dirty="0">
                  <a:effectLst>
                    <a:outerShdw blurRad="38100" dist="38100" dir="2700000" algn="tl">
                      <a:srgbClr val="000000">
                        <a:alpha val="43137"/>
                      </a:srgbClr>
                    </a:outerShdw>
                  </a:effectLst>
                </a:endParaRPr>
              </a:p>
              <a:p>
                <a:r>
                  <a:rPr lang="el-GR" sz="2200" b="1" u="sng" dirty="0"/>
                  <a:t>Θεώρημα Μεταβολής Κινητικής Ενέργειας – Έργου</a:t>
                </a:r>
              </a:p>
              <a:p>
                <a:pPr lvl="1"/>
                <a:r>
                  <a:rPr lang="el-GR" b="1" dirty="0"/>
                  <a:t>Όταν σε ένα σύστημα παράγεται έργο από μια συνισταμένη δυνάμεων, και η μόνη αλλαγή σε αυτό αφορά το μέτρο της ταχύτητας του, το συνολικό έργο ισούται με τη μεταβολή στην κινητική ενέργεια του συστήματος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4570" y="1371600"/>
                <a:ext cx="7942230" cy="5105400"/>
              </a:xfrm>
              <a:blipFill rotWithShape="0">
                <a:blip r:embed="rId2"/>
                <a:stretch>
                  <a:fillRect t="-1551" r="-844"/>
                </a:stretch>
              </a:blipFill>
            </p:spPr>
            <p:txBody>
              <a:bodyPr/>
              <a:lstStyle/>
              <a:p>
                <a:r>
                  <a:rPr lang="el-GR">
                    <a:noFill/>
                  </a:rPr>
                  <a:t> </a:t>
                </a:r>
              </a:p>
            </p:txBody>
          </p:sp>
        </mc:Fallback>
      </mc:AlternateContent>
      <p:sp>
        <p:nvSpPr>
          <p:cNvPr id="4" name="Rounded Rectangle 3"/>
          <p:cNvSpPr/>
          <p:nvPr/>
        </p:nvSpPr>
        <p:spPr>
          <a:xfrm>
            <a:off x="738350" y="4343400"/>
            <a:ext cx="7872250" cy="1905000"/>
          </a:xfrm>
          <a:prstGeom prst="roundRect">
            <a:avLst>
              <a:gd name="adj" fmla="val 82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Φυσαλίδα ομιλίας: Έλλειψη 5">
            <a:extLst>
              <a:ext uri="{FF2B5EF4-FFF2-40B4-BE49-F238E27FC236}">
                <a16:creationId xmlns:a16="http://schemas.microsoft.com/office/drawing/2014/main" id="{81138F2F-530F-F202-FE19-540887581BF5}"/>
              </a:ext>
            </a:extLst>
          </p:cNvPr>
          <p:cNvSpPr/>
          <p:nvPr/>
        </p:nvSpPr>
        <p:spPr>
          <a:xfrm>
            <a:off x="6400800" y="3048000"/>
            <a:ext cx="2286000" cy="10668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l-GR" sz="1800" b="0" i="0" u="none" strike="noStrike" kern="1200" cap="none" spc="0" normalizeH="0" baseline="30000" noProof="0" dirty="0">
                <a:ln>
                  <a:noFill/>
                </a:ln>
                <a:solidFill>
                  <a:prstClr val="white"/>
                </a:solidFill>
                <a:effectLst/>
                <a:uLnTx/>
                <a:uFillTx/>
                <a:latin typeface="Calibri" panose="020F0502020204030204"/>
                <a:ea typeface="+mn-ea"/>
                <a:cs typeface="+mn-cs"/>
              </a:rPr>
              <a:t>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Ενεργειακό Θεώρημα!</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6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bg2">
                <a:shade val="45000"/>
                <a:satMod val="135000"/>
              </a:schemeClr>
              <a:prstClr val="white"/>
            </a:duotone>
          </a:blip>
          <a:stretch>
            <a:fillRect/>
          </a:stretch>
        </p:blipFill>
        <p:spPr>
          <a:xfrm>
            <a:off x="584042" y="1919565"/>
            <a:ext cx="8071804" cy="4621169"/>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13804701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p>
              <a:p>
                <a:r>
                  <a:rPr lang="el-GR" sz="2200" dirty="0"/>
                  <a:t>Λείο 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a:t> </a:t>
                </a:r>
                <a:r>
                  <a:rPr lang="el-GR" sz="2200" dirty="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a:t> </a:t>
                </a:r>
                <a:r>
                  <a:rPr lang="el-GR" sz="2200" dirty="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a:t>. Μπορείτε να προβλέψετε πόσο θα έχει συμπιεστεί το ελατήριο όταν το κουτί φτάνει στιγμιαία σε ηρεμία?</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05" y="4371753"/>
            <a:ext cx="8229600" cy="210524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0320" y="4602960"/>
              <a:ext cx="7966800" cy="1842840"/>
            </p14:xfrm>
          </p:contentPart>
        </mc:Choice>
        <mc:Fallback xmlns="">
          <p:pic>
            <p:nvPicPr>
              <p:cNvPr id="5" name="Ink 4"/>
              <p:cNvPicPr/>
              <p:nvPr/>
            </p:nvPicPr>
            <p:blipFill>
              <a:blip r:embed="rId5"/>
              <a:stretch>
                <a:fillRect/>
              </a:stretch>
            </p:blipFill>
            <p:spPr>
              <a:xfrm>
                <a:off x="571320" y="4594320"/>
                <a:ext cx="7987680" cy="186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084200" y="4700520"/>
              <a:ext cx="1009440" cy="1247400"/>
            </p14:xfrm>
          </p:contentPart>
        </mc:Choice>
        <mc:Fallback xmlns="">
          <p:pic>
            <p:nvPicPr>
              <p:cNvPr id="6" name="Ink 5"/>
              <p:cNvPicPr/>
              <p:nvPr/>
            </p:nvPicPr>
            <p:blipFill>
              <a:blip r:embed="rId7"/>
              <a:stretch>
                <a:fillRect/>
              </a:stretch>
            </p:blipFill>
            <p:spPr>
              <a:xfrm>
                <a:off x="4075560" y="4692960"/>
                <a:ext cx="1023480" cy="1266120"/>
              </a:xfrm>
              <a:prstGeom prst="rect">
                <a:avLst/>
              </a:prstGeom>
            </p:spPr>
          </p:pic>
        </mc:Fallback>
      </mc:AlternateContent>
    </p:spTree>
    <p:extLst>
      <p:ext uri="{BB962C8B-B14F-4D97-AF65-F5344CB8AC3E}">
        <p14:creationId xmlns:p14="http://schemas.microsoft.com/office/powerpoint/2010/main" val="404074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730241" y="1313774"/>
            <a:ext cx="2905193" cy="4000948"/>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290914"/>
                <a:ext cx="4976650" cy="4000948"/>
              </a:xfrm>
            </p:spPr>
            <p:txBody>
              <a:bodyPr/>
              <a:lstStyle/>
              <a:p>
                <a:r>
                  <a:rPr lang="el-GR" b="1" u="sng" dirty="0"/>
                  <a:t>Παράδειγμα – Λύση</a:t>
                </a:r>
                <a:r>
                  <a:rPr lang="el-GR" b="1" dirty="0"/>
                  <a:t>:</a:t>
                </a:r>
                <a:br>
                  <a:rPr lang="el-GR" b="1"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endParaRPr lang="el-GR" sz="1400" dirty="0"/>
              </a:p>
              <a:p>
                <a:endParaRPr lang="el-GR" sz="1400" dirty="0"/>
              </a:p>
              <a:p>
                <a:pPr lvl="1"/>
                <a:r>
                  <a:rPr lang="en-US" sz="1400" dirty="0"/>
                  <a:t>C. </a:t>
                </a:r>
                <a:r>
                  <a:rPr lang="el-GR" sz="1400" dirty="0"/>
                  <a:t>Βρείτε τη στιγμιαία ταχύτητα του σωματιδίου τη χρονική στιγμή </a:t>
                </a:r>
                <a14:m>
                  <m:oMath xmlns:m="http://schemas.openxmlformats.org/officeDocument/2006/math">
                    <m:r>
                      <a:rPr lang="en-US" sz="1400" i="1">
                        <a:latin typeface="Cambria Math" panose="02040503050406030204" pitchFamily="18" charset="0"/>
                      </a:rPr>
                      <m:t>𝑡</m:t>
                    </m:r>
                    <m:r>
                      <a:rPr lang="en-US" sz="1400" i="1">
                        <a:latin typeface="Cambria Math" panose="02040503050406030204" pitchFamily="18" charset="0"/>
                      </a:rPr>
                      <m:t>=2.5</m:t>
                    </m:r>
                  </m:oMath>
                </a14:m>
                <a:r>
                  <a:rPr lang="en-US" sz="1400" dirty="0"/>
                  <a:t> s.</a:t>
                </a:r>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290914"/>
                <a:ext cx="4976650" cy="4000948"/>
              </a:xfrm>
              <a:blipFill>
                <a:blip r:embed="rId3"/>
                <a:stretch>
                  <a:fillRect t="-122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7402680" y="2895600"/>
              <a:ext cx="210600" cy="531360"/>
            </p14:xfrm>
          </p:contentPart>
        </mc:Choice>
        <mc:Fallback xmlns="">
          <p:pic>
            <p:nvPicPr>
              <p:cNvPr id="7" name="Ink 6"/>
              <p:cNvPicPr/>
              <p:nvPr/>
            </p:nvPicPr>
            <p:blipFill>
              <a:blip r:embed="rId5"/>
              <a:stretch>
                <a:fillRect/>
              </a:stretch>
            </p:blipFill>
            <p:spPr>
              <a:xfrm>
                <a:off x="7389720" y="2885160"/>
                <a:ext cx="236880" cy="55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53400" y="3030120"/>
              <a:ext cx="8012520" cy="3230640"/>
            </p14:xfrm>
          </p:contentPart>
        </mc:Choice>
        <mc:Fallback xmlns="">
          <p:pic>
            <p:nvPicPr>
              <p:cNvPr id="4" name="Ink 3"/>
              <p:cNvPicPr/>
              <p:nvPr/>
            </p:nvPicPr>
            <p:blipFill>
              <a:blip r:embed="rId7"/>
              <a:stretch>
                <a:fillRect/>
              </a:stretch>
            </p:blipFill>
            <p:spPr>
              <a:xfrm>
                <a:off x="644040" y="3021480"/>
                <a:ext cx="8030880" cy="3248640"/>
              </a:xfrm>
              <a:prstGeom prst="rect">
                <a:avLst/>
              </a:prstGeom>
            </p:spPr>
          </p:pic>
        </mc:Fallback>
      </mc:AlternateContent>
    </p:spTree>
    <p:extLst>
      <p:ext uri="{BB962C8B-B14F-4D97-AF65-F5344CB8AC3E}">
        <p14:creationId xmlns:p14="http://schemas.microsoft.com/office/powerpoint/2010/main" val="45804133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677918" y="710292"/>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391647" y="796495"/>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391647" y="796495"/>
                <a:ext cx="226023" cy="276999"/>
              </a:xfrm>
              <a:prstGeom prst="rect">
                <a:avLst/>
              </a:prstGeom>
              <a:blipFill>
                <a:blip r:embed="rId2"/>
                <a:stretch>
                  <a:fillRect l="-24324" r="-18919" b="-6667"/>
                </a:stretch>
              </a:blipFill>
            </p:spPr>
            <p:txBody>
              <a:bodyPr/>
              <a:lstStyle/>
              <a:p>
                <a:r>
                  <a:rPr lang="en-US">
                    <a:noFill/>
                  </a:rPr>
                  <a:t> </a:t>
                </a:r>
              </a:p>
            </p:txBody>
          </p:sp>
        </mc:Fallback>
      </mc:AlternateContent>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4465" y="710292"/>
            <a:ext cx="4079341" cy="1826304"/>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241960" y="270720"/>
              <a:ext cx="2033640" cy="2012760"/>
            </p14:xfrm>
          </p:contentPart>
        </mc:Choice>
        <mc:Fallback xmlns="">
          <p:pic>
            <p:nvPicPr>
              <p:cNvPr id="9" name="Ink 8"/>
              <p:cNvPicPr/>
              <p:nvPr/>
            </p:nvPicPr>
            <p:blipFill>
              <a:blip r:embed="rId9"/>
              <a:stretch>
                <a:fillRect/>
              </a:stretch>
            </p:blipFill>
            <p:spPr>
              <a:xfrm>
                <a:off x="5238720" y="262080"/>
                <a:ext cx="2050560" cy="2032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533160" y="704160"/>
              <a:ext cx="8273880" cy="5636520"/>
            </p14:xfrm>
          </p:contentPart>
        </mc:Choice>
        <mc:Fallback xmlns="">
          <p:pic>
            <p:nvPicPr>
              <p:cNvPr id="7" name="Ink 6"/>
              <p:cNvPicPr/>
              <p:nvPr/>
            </p:nvPicPr>
            <p:blipFill>
              <a:blip r:embed="rId11"/>
              <a:stretch>
                <a:fillRect/>
              </a:stretch>
            </p:blipFill>
            <p:spPr>
              <a:xfrm>
                <a:off x="524880" y="693720"/>
                <a:ext cx="8293680" cy="565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6661440" y="1181520"/>
              <a:ext cx="263880" cy="372600"/>
            </p14:xfrm>
          </p:contentPart>
        </mc:Choice>
        <mc:Fallback xmlns="">
          <p:pic>
            <p:nvPicPr>
              <p:cNvPr id="10" name="Ink 9"/>
              <p:cNvPicPr/>
              <p:nvPr/>
            </p:nvPicPr>
            <p:blipFill>
              <a:blip r:embed="rId13"/>
              <a:stretch>
                <a:fillRect/>
              </a:stretch>
            </p:blipFill>
            <p:spPr>
              <a:xfrm>
                <a:off x="6654960" y="1173240"/>
                <a:ext cx="277560" cy="388440"/>
              </a:xfrm>
              <a:prstGeom prst="rect">
                <a:avLst/>
              </a:prstGeom>
            </p:spPr>
          </p:pic>
        </mc:Fallback>
      </mc:AlternateContent>
    </p:spTree>
    <p:extLst>
      <p:ext uri="{BB962C8B-B14F-4D97-AF65-F5344CB8AC3E}">
        <p14:creationId xmlns:p14="http://schemas.microsoft.com/office/powerpoint/2010/main" val="11046860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7" name="Straight Connector 6"/>
          <p:cNvCxnSpPr/>
          <p:nvPr/>
        </p:nvCxnSpPr>
        <p:spPr>
          <a:xfrm flipV="1">
            <a:off x="2895600" y="3927175"/>
            <a:ext cx="4572000" cy="27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836420" y="4495800"/>
            <a:ext cx="5715000" cy="392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848600" y="766486"/>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8386934" y="802245"/>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386934" y="802245"/>
                <a:ext cx="226023" cy="276999"/>
              </a:xfrm>
              <a:prstGeom prst="rect">
                <a:avLst/>
              </a:prstGeom>
              <a:blipFill>
                <a:blip r:embed="rId2"/>
                <a:stretch>
                  <a:fillRect l="-24324" r="-18919" b="-6667"/>
                </a:stretch>
              </a:blipFill>
            </p:spPr>
            <p:txBody>
              <a:bodyPr/>
              <a:lstStyle/>
              <a:p>
                <a:r>
                  <a:rPr lang="en-US">
                    <a:noFill/>
                  </a:rPr>
                  <a:t> </a:t>
                </a:r>
              </a:p>
            </p:txBody>
          </p:sp>
        </mc:Fallback>
      </mc:AlternateContent>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4465" y="710292"/>
            <a:ext cx="4079341" cy="182630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87520" y="1954800"/>
              <a:ext cx="7801200" cy="4286520"/>
            </p14:xfrm>
          </p:contentPart>
        </mc:Choice>
        <mc:Fallback xmlns="">
          <p:pic>
            <p:nvPicPr>
              <p:cNvPr id="4" name="Ink 3"/>
              <p:cNvPicPr/>
              <p:nvPr/>
            </p:nvPicPr>
            <p:blipFill>
              <a:blip r:embed="rId5"/>
              <a:stretch>
                <a:fillRect/>
              </a:stretch>
            </p:blipFill>
            <p:spPr>
              <a:xfrm>
                <a:off x="582120" y="1946160"/>
                <a:ext cx="7815600" cy="430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579960" y="2977920"/>
              <a:ext cx="8003880" cy="727920"/>
            </p14:xfrm>
          </p:contentPart>
        </mc:Choice>
        <mc:Fallback xmlns="">
          <p:pic>
            <p:nvPicPr>
              <p:cNvPr id="5" name="Ink 4"/>
              <p:cNvPicPr/>
              <p:nvPr/>
            </p:nvPicPr>
            <p:blipFill>
              <a:blip r:embed="rId7"/>
              <a:stretch>
                <a:fillRect/>
              </a:stretch>
            </p:blipFill>
            <p:spPr>
              <a:xfrm>
                <a:off x="576000" y="2969640"/>
                <a:ext cx="8015760" cy="743760"/>
              </a:xfrm>
              <a:prstGeom prst="rect">
                <a:avLst/>
              </a:prstGeom>
            </p:spPr>
          </p:pic>
        </mc:Fallback>
      </mc:AlternateContent>
    </p:spTree>
    <p:extLst>
      <p:ext uri="{BB962C8B-B14F-4D97-AF65-F5344CB8AC3E}">
        <p14:creationId xmlns:p14="http://schemas.microsoft.com/office/powerpoint/2010/main" val="38467422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609600" y="1676400"/>
            <a:ext cx="8001000" cy="4547508"/>
          </a:xfrm>
        </p:spPr>
        <p:txBody>
          <a:bodyPr/>
          <a:lstStyle/>
          <a:p>
            <a:r>
              <a:rPr lang="el-GR" dirty="0"/>
              <a:t>Ως τώρα, είδαμε την επίδραση </a:t>
            </a:r>
            <a:r>
              <a:rPr lang="el-GR" b="1" i="1" dirty="0"/>
              <a:t>εξωτερικών</a:t>
            </a:r>
            <a:r>
              <a:rPr lang="el-GR" dirty="0"/>
              <a:t> δυνάμεων σε ένα σύστημα </a:t>
            </a:r>
            <a:r>
              <a:rPr lang="el-GR" b="1" dirty="0"/>
              <a:t>ενός</a:t>
            </a:r>
            <a:r>
              <a:rPr lang="el-GR" dirty="0"/>
              <a:t> μόνο σώματος</a:t>
            </a:r>
          </a:p>
          <a:p>
            <a:endParaRPr lang="el-GR" dirty="0"/>
          </a:p>
          <a:p>
            <a:r>
              <a:rPr lang="el-GR" dirty="0"/>
              <a:t>Ας δούμε συστήματα από </a:t>
            </a:r>
            <a:r>
              <a:rPr lang="el-GR" b="1" dirty="0"/>
              <a:t>δυο ή περισσότερα</a:t>
            </a:r>
            <a:r>
              <a:rPr lang="el-GR" dirty="0"/>
              <a:t> σώματα με δυνάμεις </a:t>
            </a:r>
            <a:r>
              <a:rPr lang="el-GR" b="1" i="1" dirty="0"/>
              <a:t>εσωτερικές</a:t>
            </a:r>
            <a:r>
              <a:rPr lang="el-GR" dirty="0"/>
              <a:t> στο σύστημα</a:t>
            </a:r>
          </a:p>
          <a:p>
            <a:pPr lvl="1"/>
            <a:r>
              <a:rPr lang="el-GR" dirty="0"/>
              <a:t>Δηλ. δυνάμεις που </a:t>
            </a:r>
            <a:r>
              <a:rPr lang="el-GR" b="1" dirty="0"/>
              <a:t>ΔΕΝ</a:t>
            </a:r>
            <a:r>
              <a:rPr lang="el-GR" dirty="0"/>
              <a:t> ασκούνται μόνο από το εξωτερικό περιβάλλον</a:t>
            </a:r>
          </a:p>
          <a:p>
            <a:pPr lvl="2"/>
            <a:r>
              <a:rPr lang="en-US" dirty="0"/>
              <a:t>a.k.a. </a:t>
            </a:r>
            <a:r>
              <a:rPr lang="el-GR" dirty="0"/>
              <a:t>δυνάμεις τόσο εξωτερικές, όσο και εσωτερικές</a:t>
            </a:r>
            <a:endParaRPr lang="en-US" dirty="0"/>
          </a:p>
          <a:p>
            <a:pPr lvl="1"/>
            <a:endParaRPr lang="en-US" dirty="0"/>
          </a:p>
          <a:p>
            <a:r>
              <a:rPr lang="el-GR" dirty="0"/>
              <a:t>Τι «ενεργειακό» νέο έχουν να μας πουν τέτοια συστήματα?</a:t>
            </a:r>
            <a:endParaRPr lang="en-US" dirty="0"/>
          </a:p>
          <a:p>
            <a:pPr marL="365760" lvl="1" indent="0">
              <a:buNone/>
            </a:pPr>
            <a:endParaRPr lang="el-GR" dirty="0"/>
          </a:p>
        </p:txBody>
      </p:sp>
    </p:spTree>
    <p:extLst>
      <p:ext uri="{BB962C8B-B14F-4D97-AF65-F5344CB8AC3E}">
        <p14:creationId xmlns:p14="http://schemas.microsoft.com/office/powerpoint/2010/main" val="24803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669" y="2047291"/>
            <a:ext cx="3355864" cy="4456148"/>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371600"/>
                <a:ext cx="4748050" cy="5181600"/>
              </a:xfrm>
            </p:spPr>
            <p:txBody>
              <a:bodyPr>
                <a:normAutofit/>
              </a:bodyPr>
              <a:lstStyle/>
              <a:p>
                <a:r>
                  <a:rPr lang="el-GR" dirty="0"/>
                  <a:t>Μετατοπίζουμε </a:t>
                </a:r>
                <a:r>
                  <a:rPr lang="el-GR" u="sng" dirty="0"/>
                  <a:t>αργά</a:t>
                </a:r>
                <a:r>
                  <a:rPr lang="el-GR" dirty="0"/>
                  <a:t> </a:t>
                </a:r>
                <a:r>
                  <a:rPr lang="aa-ET" dirty="0"/>
                  <a:t>(</a:t>
                </a:r>
                <a:r>
                  <a:rPr lang="el-GR" dirty="0"/>
                  <a:t>με σταθερή ταχύτητα) ένα βιβλίο από τη θέση </a:t>
                </a:r>
                <a14:m>
                  <m:oMath xmlns:m="http://schemas.openxmlformats.org/officeDocument/2006/math">
                    <m:r>
                      <a:rPr lang="en-US" i="1" dirty="0" smtClean="0">
                        <a:latin typeface="Cambria Math" panose="02040503050406030204" pitchFamily="18" charset="0"/>
                      </a:rPr>
                      <m:t>𝑦</m:t>
                    </m:r>
                    <m:r>
                      <a:rPr lang="en-US" i="1" baseline="-25000" dirty="0" err="1" smtClean="0">
                        <a:latin typeface="Cambria Math" panose="02040503050406030204" pitchFamily="18" charset="0"/>
                      </a:rPr>
                      <m:t>𝑖</m:t>
                    </m:r>
                  </m:oMath>
                </a14:m>
                <a:r>
                  <a:rPr lang="en-US" dirty="0"/>
                  <a:t> </a:t>
                </a:r>
                <a:r>
                  <a:rPr lang="el-GR" dirty="0"/>
                  <a:t>στη θέση </a:t>
                </a:r>
                <a14:m>
                  <m:oMath xmlns:m="http://schemas.openxmlformats.org/officeDocument/2006/math">
                    <m:r>
                      <a:rPr lang="en-US" i="1" dirty="0" smtClean="0">
                        <a:latin typeface="Cambria Math" panose="02040503050406030204" pitchFamily="18" charset="0"/>
                      </a:rPr>
                      <m:t>𝑦</m:t>
                    </m:r>
                    <m:r>
                      <a:rPr lang="en-US" i="1" baseline="-25000" dirty="0" err="1" smtClean="0">
                        <a:latin typeface="Cambria Math" panose="02040503050406030204" pitchFamily="18" charset="0"/>
                      </a:rPr>
                      <m:t>𝑓</m:t>
                    </m:r>
                  </m:oMath>
                </a14:m>
                <a:r>
                  <a:rPr lang="el-GR" i="1" baseline="-25000" dirty="0"/>
                  <a:t>  </a:t>
                </a:r>
                <a:r>
                  <a:rPr lang="el-GR" dirty="0"/>
                  <a:t>μέσω </a:t>
                </a:r>
                <a:r>
                  <a:rPr lang="el-GR" b="1" dirty="0"/>
                  <a:t>εξωτερικής</a:t>
                </a:r>
                <a:r>
                  <a:rPr lang="el-GR" dirty="0"/>
                  <a:t> δύναμης </a:t>
                </a:r>
                <a14:m>
                  <m:oMath xmlns:m="http://schemas.openxmlformats.org/officeDocument/2006/math">
                    <m:sSub>
                      <m:sSubPr>
                        <m:ctrlPr>
                          <a:rPr lang="el-GR" i="1">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𝑎𝑝𝑝</m:t>
                        </m:r>
                      </m:sub>
                    </m:sSub>
                  </m:oMath>
                </a14:m>
                <a:endParaRPr lang="en-US" i="1" baseline="-25000" dirty="0"/>
              </a:p>
              <a:p>
                <a:pPr marL="68580" indent="0">
                  <a:buNone/>
                </a:pPr>
                <a:endParaRPr lang="en-US" sz="2800" baseline="-25000" dirty="0"/>
              </a:p>
              <a:p>
                <a:r>
                  <a:rPr lang="el-GR" b="1" dirty="0"/>
                  <a:t>Αύξηση</a:t>
                </a:r>
                <a:r>
                  <a:rPr lang="el-GR" dirty="0"/>
                  <a:t> ενέργειας συστήματος </a:t>
                </a:r>
                <a:br>
                  <a:rPr lang="el-GR" dirty="0"/>
                </a:br>
                <a:r>
                  <a:rPr lang="el-GR" dirty="0"/>
                  <a:t>λόγω έργου της </a:t>
                </a:r>
                <a14:m>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𝑎𝑝𝑝</m:t>
                        </m:r>
                      </m:sub>
                    </m:sSub>
                  </m:oMath>
                </a14:m>
                <a:endParaRPr lang="el-GR" dirty="0"/>
              </a:p>
              <a:p>
                <a:pPr lvl="1"/>
                <a:r>
                  <a:rPr lang="el-GR" dirty="0"/>
                  <a:t>Μεταφέρουμε ενέργεια </a:t>
                </a:r>
                <a:r>
                  <a:rPr lang="el-GR" b="1" dirty="0"/>
                  <a:t>στο</a:t>
                </a:r>
                <a:r>
                  <a:rPr lang="el-GR" dirty="0"/>
                  <a:t> σύστημα</a:t>
                </a:r>
              </a:p>
              <a:p>
                <a:pPr lvl="1"/>
                <a:r>
                  <a:rPr lang="el-GR" dirty="0"/>
                  <a:t>Υπάρχει δύναμη, υπάρχει μετατόπιση προς τα πάνω, άρα υπάρχει μη μηδενικό, </a:t>
                </a:r>
                <a:r>
                  <a:rPr lang="el-GR" b="1" dirty="0"/>
                  <a:t>θετικό</a:t>
                </a:r>
                <a:r>
                  <a:rPr lang="el-GR" dirty="0"/>
                  <a:t> έργο!</a:t>
                </a:r>
              </a:p>
              <a:p>
                <a:endParaRPr lang="el-GR" sz="21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371600"/>
                <a:ext cx="4748050" cy="5181600"/>
              </a:xfrm>
              <a:blipFill>
                <a:blip r:embed="rId3"/>
                <a:stretch>
                  <a:fillRect t="-941" r="-2696"/>
                </a:stretch>
              </a:blipFill>
            </p:spPr>
            <p:txBody>
              <a:bodyPr/>
              <a:lstStyle/>
              <a:p>
                <a:r>
                  <a:rPr lang="en-US">
                    <a:noFill/>
                  </a:rPr>
                  <a:t> </a:t>
                </a:r>
              </a:p>
            </p:txBody>
          </p:sp>
        </mc:Fallback>
      </mc:AlternateContent>
      <p:sp>
        <p:nvSpPr>
          <p:cNvPr id="3" name="TextBox 2"/>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4" name="Oval 3"/>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i</a:t>
            </a:r>
            <a:endParaRPr kumimoji="0" lang="el-GR" sz="1800" b="0" i="1"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Oval 7"/>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f</a:t>
            </a:r>
            <a:endParaRPr kumimoji="0" lang="el-GR" sz="1800" b="0" i="1"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ight Arrow 4"/>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6236640" y="1332720"/>
              <a:ext cx="628920" cy="1950120"/>
            </p14:xfrm>
          </p:contentPart>
        </mc:Choice>
        <mc:Fallback xmlns="">
          <p:pic>
            <p:nvPicPr>
              <p:cNvPr id="9" name="Ink 8"/>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369629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669" y="2047291"/>
            <a:ext cx="3355864" cy="4456148"/>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371600"/>
                <a:ext cx="4900450" cy="5181600"/>
              </a:xfrm>
            </p:spPr>
            <p:txBody>
              <a:bodyPr>
                <a:normAutofit/>
              </a:bodyPr>
              <a:lstStyle/>
              <a:p>
                <a:r>
                  <a:rPr lang="el-GR" b="1" dirty="0"/>
                  <a:t>Καμιά αλλαγή</a:t>
                </a:r>
                <a:r>
                  <a:rPr lang="en-US" b="1" dirty="0"/>
                  <a:t>/</a:t>
                </a:r>
                <a:r>
                  <a:rPr lang="el-GR" b="1" dirty="0"/>
                  <a:t>μεταβολή </a:t>
                </a:r>
                <a:r>
                  <a:rPr lang="el-GR" dirty="0"/>
                  <a:t>στην κινητική ενέργεια του συστήματος μεταξύ της αρχικής και τελικής θέσης! Γιατί; Υποθέσαμε</a:t>
                </a:r>
              </a:p>
              <a:p>
                <a:pPr marL="6858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Σ</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𝑦</m:t>
                          </m:r>
                        </m:sub>
                      </m:sSub>
                      <m:r>
                        <a:rPr lang="en-US" b="0" i="1" dirty="0" smtClean="0">
                          <a:latin typeface="Cambria Math" panose="02040503050406030204" pitchFamily="18" charset="0"/>
                        </a:rPr>
                        <m:t>=</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0</m:t>
                          </m:r>
                        </m:e>
                      </m:acc>
                    </m:oMath>
                  </m:oMathPara>
                </a14:m>
                <a:br>
                  <a:rPr lang="el-GR" b="0" dirty="0"/>
                </a:br>
                <a:endParaRPr lang="el-GR" dirty="0"/>
              </a:p>
              <a:p>
                <a:pPr marL="68580" indent="0">
                  <a:buNone/>
                </a:pPr>
                <a:r>
                  <a:rPr lang="el-GR" dirty="0"/>
                  <a:t>     δηλ. η ταχύτητα</a:t>
                </a:r>
                <a:r>
                  <a:rPr lang="en-US" dirty="0"/>
                  <a:t> </a:t>
                </a:r>
                <a:r>
                  <a:rPr lang="el-GR" dirty="0"/>
                  <a:t>ανόδου είναι</a:t>
                </a:r>
                <a:br>
                  <a:rPr lang="el-GR" dirty="0"/>
                </a:br>
                <a:r>
                  <a:rPr lang="el-GR" dirty="0"/>
                  <a:t>     σταθερή!</a:t>
                </a:r>
              </a:p>
              <a:p>
                <a:endParaRPr lang="en-US" dirty="0"/>
              </a:p>
              <a:p>
                <a:r>
                  <a:rPr lang="el-GR" dirty="0"/>
                  <a:t>Η ενέργεια που μεταφέρθηκε μέσω έργου στο βιβλίο πρέπει να έχει αποθηκευτεί στο σύστημα με </a:t>
                </a:r>
                <a:r>
                  <a:rPr lang="el-GR" b="1" dirty="0"/>
                  <a:t>άλλη μορφή</a:t>
                </a:r>
                <a:r>
                  <a:rPr lang="el-GR" dirty="0"/>
                  <a:t>!</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371600"/>
                <a:ext cx="4900450" cy="5181600"/>
              </a:xfrm>
              <a:blipFill>
                <a:blip r:embed="rId3"/>
                <a:stretch>
                  <a:fillRect t="-941" r="-1244"/>
                </a:stretch>
              </a:blipFill>
            </p:spPr>
            <p:txBody>
              <a:bodyPr/>
              <a:lstStyle/>
              <a:p>
                <a:r>
                  <a:rPr lang="en-US">
                    <a:noFill/>
                  </a:rPr>
                  <a:t> </a:t>
                </a:r>
              </a:p>
            </p:txBody>
          </p:sp>
        </mc:Fallback>
      </mc:AlternateContent>
      <p:sp>
        <p:nvSpPr>
          <p:cNvPr id="3" name="TextBox 2"/>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4" name="Oval 3"/>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ight Arrow 4"/>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6236640" y="1332720"/>
              <a:ext cx="628920" cy="1950120"/>
            </p14:xfrm>
          </p:contentPart>
        </mc:Choice>
        <mc:Fallback xmlns="">
          <p:pic>
            <p:nvPicPr>
              <p:cNvPr id="9" name="Ink 8"/>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151561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603" y="2032907"/>
            <a:ext cx="3367867" cy="4472085"/>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sz="2200" dirty="0"/>
                  <a:t>Αν αφήσουμε όμως το βιβλίο, θα πέσει στο ύψος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𝑦</m:t>
                        </m:r>
                      </m:e>
                      <m:sub>
                        <m:r>
                          <a:rPr lang="en-US" sz="2200" b="0" i="1" smtClean="0">
                            <a:latin typeface="Cambria Math" panose="02040503050406030204" pitchFamily="18" charset="0"/>
                          </a:rPr>
                          <m:t>𝑖</m:t>
                        </m:r>
                      </m:sub>
                    </m:sSub>
                  </m:oMath>
                </a14:m>
                <a:endParaRPr lang="en-US" sz="2200" dirty="0"/>
              </a:p>
              <a:p>
                <a:endParaRPr lang="el-GR" sz="1200" dirty="0"/>
              </a:p>
              <a:p>
                <a:r>
                  <a:rPr lang="el-GR" sz="2200" dirty="0"/>
                  <a:t>Τώρα, το βιβλίο (και το σύστημα) </a:t>
                </a:r>
                <a:br>
                  <a:rPr lang="el-GR" sz="2200" dirty="0"/>
                </a:br>
                <a:r>
                  <a:rPr lang="el-GR" sz="2200" dirty="0"/>
                  <a:t>έχει </a:t>
                </a:r>
                <a:r>
                  <a:rPr lang="el-GR" sz="2200" b="1" dirty="0"/>
                  <a:t>κινητική ενέργεια</a:t>
                </a:r>
                <a:r>
                  <a:rPr lang="el-GR" sz="2200" dirty="0"/>
                  <a:t>!</a:t>
                </a:r>
              </a:p>
              <a:p>
                <a:pPr lvl="1"/>
                <a:r>
                  <a:rPr lang="el-GR" sz="2000" dirty="0"/>
                  <a:t>Πώς την απέκτησε; Από πού </a:t>
                </a:r>
                <a:br>
                  <a:rPr lang="el-GR" sz="2000" dirty="0"/>
                </a:br>
                <a:r>
                  <a:rPr lang="el-GR" sz="2000" dirty="0"/>
                  <a:t>προήλθε?</a:t>
                </a:r>
              </a:p>
              <a:p>
                <a:pPr lvl="1"/>
                <a:r>
                  <a:rPr lang="el-GR" sz="2000" dirty="0"/>
                  <a:t>Προέρχεται από το έργο της </a:t>
                </a:r>
                <a:br>
                  <a:rPr lang="el-GR" sz="2000" dirty="0"/>
                </a:br>
                <a:r>
                  <a:rPr lang="el-GR" sz="2000" dirty="0"/>
                  <a:t>δύναμης </a:t>
                </a:r>
                <a14:m>
                  <m:oMath xmlns:m="http://schemas.openxmlformats.org/officeDocument/2006/math">
                    <m:sSub>
                      <m:sSubPr>
                        <m:ctrlPr>
                          <a:rPr lang="el-GR" sz="2000" i="1">
                            <a:latin typeface="Cambria Math" panose="02040503050406030204" pitchFamily="18" charset="0"/>
                          </a:rPr>
                        </m:ctrlPr>
                      </m:sSubPr>
                      <m:e>
                        <m:acc>
                          <m:accPr>
                            <m:chr m:val="⃗"/>
                            <m:ctrlPr>
                              <a:rPr lang="el-GR"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𝑎𝑝𝑝</m:t>
                        </m:r>
                      </m:sub>
                    </m:sSub>
                  </m:oMath>
                </a14:m>
                <a:r>
                  <a:rPr lang="el-GR" sz="2000" dirty="0"/>
                  <a:t> κατά την ανύψωση </a:t>
                </a:r>
                <a:br>
                  <a:rPr lang="el-GR" sz="2000" dirty="0"/>
                </a:br>
                <a:r>
                  <a:rPr lang="el-GR" sz="2000" dirty="0"/>
                  <a:t>του βιβλίου νωρίτερα</a:t>
                </a:r>
              </a:p>
              <a:p>
                <a:endParaRPr lang="el-GR" sz="1100" dirty="0"/>
              </a:p>
              <a:p>
                <a:r>
                  <a:rPr lang="el-GR" sz="2200" dirty="0"/>
                  <a:t>Η ενέργεια που ήταν αποθηκευμένη </a:t>
                </a:r>
                <a:br>
                  <a:rPr lang="el-GR" sz="2200" dirty="0"/>
                </a:br>
                <a:r>
                  <a:rPr lang="el-GR" sz="2200" dirty="0"/>
                  <a:t>στο βιβλίο πριν αυτό αφεθεί να </a:t>
                </a:r>
                <a:br>
                  <a:rPr lang="el-GR" sz="2200" dirty="0"/>
                </a:br>
                <a:r>
                  <a:rPr lang="el-GR" sz="2200" dirty="0"/>
                  <a:t>πέσει λέγεται</a:t>
                </a:r>
              </a:p>
              <a:p>
                <a:pPr marL="68580" indent="0">
                  <a:buNone/>
                </a:pPr>
                <a:r>
                  <a:rPr lang="el-GR" sz="2200" b="1" i="1" dirty="0"/>
                  <a:t>	 βαρυτική δυναμική ενέργεια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3"/>
                <a:stretch>
                  <a:fillRect t="-835"/>
                </a:stretch>
              </a:blipFill>
            </p:spPr>
            <p:txBody>
              <a:bodyPr/>
              <a:lstStyle/>
              <a:p>
                <a:r>
                  <a:rPr lang="en-US">
                    <a:noFill/>
                  </a:rPr>
                  <a:t> </a:t>
                </a:r>
              </a:p>
            </p:txBody>
          </p:sp>
        </mc:Fallback>
      </mc:AlternateContent>
      <p:sp>
        <p:nvSpPr>
          <p:cNvPr id="6" name="TextBox 5"/>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6236640" y="1332720"/>
              <a:ext cx="628920" cy="1950120"/>
            </p14:xfrm>
          </p:contentPart>
        </mc:Choice>
        <mc:Fallback xmlns="">
          <p:pic>
            <p:nvPicPr>
              <p:cNvPr id="10" name="Ink 9"/>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28982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03252" y="5742587"/>
            <a:ext cx="1735348" cy="4971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281450" cy="5105400"/>
              </a:xfrm>
            </p:spPr>
            <p:txBody>
              <a:bodyPr>
                <a:normAutofit/>
              </a:bodyPr>
              <a:lstStyle/>
              <a:p>
                <a:r>
                  <a:rPr lang="el-GR" sz="2200" dirty="0"/>
                  <a:t>Εφαρμόζουμε δύναμη για να </a:t>
                </a:r>
                <a:br>
                  <a:rPr lang="el-GR" sz="2200" dirty="0"/>
                </a:br>
                <a:r>
                  <a:rPr lang="el-GR" sz="2200" b="1" dirty="0"/>
                  <a:t>ανυψώσουμε</a:t>
                </a:r>
                <a:r>
                  <a:rPr lang="el-GR" sz="2200" dirty="0"/>
                  <a:t> το βιβλίο με (σταθερή) </a:t>
                </a:r>
                <a:br>
                  <a:rPr lang="el-GR" sz="2200" dirty="0"/>
                </a:br>
                <a:r>
                  <a:rPr lang="el-GR" sz="2200" dirty="0"/>
                  <a:t>πολύ αργή ταχύτητα</a:t>
                </a:r>
                <a:r>
                  <a:rPr lang="en-US" sz="2200" dirty="0"/>
                  <a:t> </a:t>
                </a:r>
                <a:br>
                  <a:rPr lang="el-GR" sz="2200" dirty="0"/>
                </a:br>
                <a:r>
                  <a:rPr lang="en-US" sz="2200" dirty="0"/>
                  <a:t>(</a:t>
                </a:r>
                <a:r>
                  <a:rPr lang="el-GR" sz="2200" dirty="0"/>
                  <a:t>έτσι ώστε </a:t>
                </a:r>
                <a14:m>
                  <m:oMath xmlns:m="http://schemas.openxmlformats.org/officeDocument/2006/math">
                    <m:r>
                      <m:rPr>
                        <m:sty m:val="p"/>
                      </m:rPr>
                      <a:rPr lang="aa-ET" sz="2200" b="0" i="0" smtClean="0">
                        <a:latin typeface="Cambria Math" panose="02040503050406030204" pitchFamily="18" charset="0"/>
                      </a:rPr>
                      <m:t>Σ</m:t>
                    </m:r>
                    <m:sSub>
                      <m:sSubPr>
                        <m:ctrlPr>
                          <a:rPr lang="aa-ET" sz="2200" b="0" i="1" dirty="0" smtClean="0">
                            <a:latin typeface="Cambria Math" panose="02040503050406030204" pitchFamily="18" charset="0"/>
                          </a:rPr>
                        </m:ctrlPr>
                      </m:sSubPr>
                      <m:e>
                        <m:acc>
                          <m:accPr>
                            <m:chr m:val="⃗"/>
                            <m:ctrlPr>
                              <a:rPr lang="aa-ET" sz="2200" b="0" i="1" smtClean="0">
                                <a:latin typeface="Cambria Math" panose="02040503050406030204" pitchFamily="18" charset="0"/>
                              </a:rPr>
                            </m:ctrlPr>
                          </m:accPr>
                          <m:e>
                            <m:r>
                              <a:rPr lang="aa-ET" sz="2200" b="0" i="1" smtClean="0">
                                <a:latin typeface="Cambria Math" panose="02040503050406030204" pitchFamily="18" charset="0"/>
                              </a:rPr>
                              <m:t>𝐹</m:t>
                            </m:r>
                          </m:e>
                        </m:acc>
                      </m:e>
                      <m:sub>
                        <m:r>
                          <a:rPr lang="aa-ET" sz="2200" b="0" i="1" dirty="0" smtClean="0">
                            <a:latin typeface="Cambria Math" panose="02040503050406030204" pitchFamily="18" charset="0"/>
                          </a:rPr>
                          <m:t>𝑦</m:t>
                        </m:r>
                      </m:sub>
                    </m:sSub>
                    <m:r>
                      <a:rPr lang="aa-ET" sz="2200" b="0" i="1" dirty="0" smtClean="0">
                        <a:latin typeface="Cambria Math" panose="02040503050406030204" pitchFamily="18" charset="0"/>
                      </a:rPr>
                      <m:t>=0 </m:t>
                    </m:r>
                    <m:groupChr>
                      <m:groupChrPr>
                        <m:chr m:val="⇔"/>
                        <m:vertJc m:val="bot"/>
                        <m:ctrlPr>
                          <a:rPr lang="aa-ET" sz="2200" b="0" i="1" dirty="0" smtClean="0">
                            <a:latin typeface="Cambria Math" panose="02040503050406030204" pitchFamily="18" charset="0"/>
                          </a:rPr>
                        </m:ctrlPr>
                      </m:groupChrPr>
                      <m:e>
                        <m:r>
                          <m:rPr>
                            <m:brk m:alnAt="2"/>
                          </m:rPr>
                          <a:rPr lang="aa-ET" sz="2200" b="0" i="1" dirty="0" smtClean="0">
                            <a:latin typeface="Cambria Math" panose="02040503050406030204" pitchFamily="18" charset="0"/>
                          </a:rPr>
                          <m:t> </m:t>
                        </m:r>
                      </m:e>
                    </m:groupChr>
                    <m:r>
                      <a:rPr lang="aa-ET" sz="2200" b="0" i="1" dirty="0" smtClean="0">
                        <a:latin typeface="Cambria Math" panose="02040503050406030204" pitchFamily="18" charset="0"/>
                      </a:rPr>
                      <m:t> </m:t>
                    </m:r>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𝐹</m:t>
                            </m:r>
                          </m:e>
                        </m:acc>
                      </m:e>
                      <m:sub>
                        <m:r>
                          <a:rPr lang="en-US" sz="2200" i="1">
                            <a:latin typeface="Cambria Math" panose="02040503050406030204" pitchFamily="18" charset="0"/>
                          </a:rPr>
                          <m:t>𝑎𝑝𝑝</m:t>
                        </m:r>
                      </m:sub>
                    </m:sSub>
                    <m:r>
                      <a:rPr lang="el-GR" sz="2200" b="0" i="1" smtClean="0">
                        <a:latin typeface="Cambria Math" panose="02040503050406030204" pitchFamily="18" charset="0"/>
                      </a:rPr>
                      <m:t>=−</m:t>
                    </m:r>
                    <m:r>
                      <a:rPr lang="en-US" sz="2200" b="0" i="1" smtClean="0">
                        <a:latin typeface="Cambria Math" panose="02040503050406030204" pitchFamily="18" charset="0"/>
                      </a:rPr>
                      <m:t>𝑚</m:t>
                    </m:r>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𝑔</m:t>
                        </m:r>
                      </m:e>
                    </m:acc>
                  </m:oMath>
                </a14:m>
                <a:r>
                  <a:rPr lang="en-US" sz="2200" dirty="0"/>
                  <a:t>)</a:t>
                </a:r>
                <a:endParaRPr lang="el-GR" sz="2200" dirty="0"/>
              </a:p>
              <a:p>
                <a:endParaRPr lang="el-GR" sz="500" i="1" dirty="0">
                  <a:latin typeface="Cambria Math" panose="02040503050406030204" pitchFamily="18" charset="0"/>
                </a:endParaRPr>
              </a:p>
              <a:p>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m:rPr>
                                <m:sty m:val="p"/>
                              </m:rPr>
                              <a:rPr lang="en-US" b="0" i="0" smtClean="0">
                                <a:latin typeface="Cambria Math" panose="02040503050406030204" pitchFamily="18" charset="0"/>
                              </a:rPr>
                              <m:t>F</m:t>
                            </m:r>
                          </m:e>
                        </m:acc>
                      </m:e>
                      <m:sub>
                        <m:r>
                          <a:rPr lang="en-US" b="0" i="1" smtClean="0">
                            <a:latin typeface="Cambria Math" panose="02040503050406030204" pitchFamily="18" charset="0"/>
                          </a:rPr>
                          <m:t>𝑎𝑝𝑝</m:t>
                        </m:r>
                      </m:sub>
                    </m:sSub>
                    <m:r>
                      <a:rPr lang="en-US" b="0" i="1" smtClean="0">
                        <a:latin typeface="Cambria Math" panose="02040503050406030204" pitchFamily="18" charset="0"/>
                        <a:ea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𝑔</m:t>
                        </m:r>
                      </m:e>
                    </m:acc>
                    <m:r>
                      <a:rPr lang="en-US" b="0" i="1" smtClean="0">
                        <a:latin typeface="Cambria Math" panose="02040503050406030204" pitchFamily="18" charset="0"/>
                      </a:rPr>
                      <m:t>⋅</m:t>
                    </m:r>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oMath>
                </a14:m>
                <a:br>
                  <a:rPr lang="en-US" b="0" dirty="0"/>
                </a:br>
                <a:r>
                  <a:rPr lang="en-US" b="0" dirty="0"/>
                  <a:t>	 </a:t>
                </a:r>
                <a14:m>
                  <m:oMath xmlns:m="http://schemas.openxmlformats.org/officeDocument/2006/math">
                    <m:r>
                      <a:rPr lang="en-US" b="0" i="0" smtClean="0">
                        <a:latin typeface="Cambria Math" panose="02040503050406030204" pitchFamily="18" charset="0"/>
                      </a:rPr>
                      <m:t> =</m:t>
                    </m:r>
                    <m:r>
                      <a:rPr lang="el-GR" b="0" i="1" smtClean="0">
                        <a:latin typeface="Cambria Math" panose="02040503050406030204" pitchFamily="18" charset="0"/>
                      </a:rPr>
                      <m:t>−</m:t>
                    </m:r>
                    <m:r>
                      <a:rPr lang="en-US" b="0" i="1" smtClean="0">
                        <a:latin typeface="Cambria Math" panose="02040503050406030204" pitchFamily="18" charset="0"/>
                      </a:rPr>
                      <m:t>𝑚</m:t>
                    </m:r>
                    <m:d>
                      <m:dPr>
                        <m:ctrlPr>
                          <a:rPr lang="el-GR" b="0" i="1" smtClean="0">
                            <a:latin typeface="Cambria Math" panose="02040503050406030204" pitchFamily="18" charset="0"/>
                          </a:rPr>
                        </m:ctrlPr>
                      </m:dPr>
                      <m:e>
                        <m:r>
                          <a:rPr lang="el-GR" b="0" i="1" smtClean="0">
                            <a:latin typeface="Cambria Math" panose="02040503050406030204" pitchFamily="18" charset="0"/>
                          </a:rPr>
                          <m:t>−</m:t>
                        </m:r>
                        <m:r>
                          <a:rPr lang="en-US" b="0" i="1" smtClean="0">
                            <a:latin typeface="Cambria Math" panose="02040503050406030204" pitchFamily="18" charset="0"/>
                          </a:rPr>
                          <m:t>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br>
                  <a:rPr lang="el-GR" b="0" dirty="0"/>
                </a:br>
                <a:r>
                  <a:rPr lang="en-US" b="0" dirty="0"/>
                  <a:t>	</a:t>
                </a:r>
                <a14:m>
                  <m:oMath xmlns:m="http://schemas.openxmlformats.org/officeDocument/2006/math">
                    <m:r>
                      <a:rPr lang="en-US" b="0" i="0" smtClean="0">
                        <a:latin typeface="Cambria Math" panose="02040503050406030204" pitchFamily="18" charset="0"/>
                      </a:rPr>
                      <m:t>  </m:t>
                    </m:r>
                    <m:r>
                      <a:rPr lang="el-GR"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a14:m>
                <a:endParaRPr lang="el-GR" sz="2200" b="1" dirty="0"/>
              </a:p>
              <a:p>
                <a:r>
                  <a:rPr lang="el-GR" sz="2200" dirty="0"/>
                  <a:t>Αν συμβολίζουμε με </a:t>
                </a:r>
                <a14:m>
                  <m:oMath xmlns:m="http://schemas.openxmlformats.org/officeDocument/2006/math">
                    <m:r>
                      <a:rPr lang="en-US" sz="2200" b="0" i="1" smtClean="0">
                        <a:latin typeface="Cambria Math" panose="02040503050406030204" pitchFamily="18" charset="0"/>
                      </a:rPr>
                      <m:t>𝑈</m:t>
                    </m:r>
                    <m:r>
                      <a:rPr lang="en-US" sz="2200" b="0" i="1" smtClean="0">
                        <a:latin typeface="Cambria Math" panose="02040503050406030204" pitchFamily="18" charset="0"/>
                      </a:rPr>
                      <m:t>=</m:t>
                    </m:r>
                    <m:r>
                      <a:rPr lang="en-US" sz="2200" b="0" i="1" smtClean="0">
                        <a:latin typeface="Cambria Math" panose="02040503050406030204" pitchFamily="18" charset="0"/>
                      </a:rPr>
                      <m:t>𝑚𝑔𝑦</m:t>
                    </m:r>
                  </m:oMath>
                </a14:m>
                <a:r>
                  <a:rPr lang="el-GR" sz="2200" dirty="0"/>
                  <a:t>, τότε</a:t>
                </a:r>
                <a:endParaRPr lang="en-US" sz="2200" dirty="0"/>
              </a:p>
              <a:p>
                <a:endParaRPr lang="el-GR" sz="700"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𝑈</m:t>
                          </m:r>
                        </m:e>
                        <m: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𝑓</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sub>
                      </m:sSub>
                      <m:r>
                        <a:rPr lang="en-US" i="1">
                          <a:latin typeface="Cambria Math" panose="02040503050406030204" pitchFamily="18" charset="0"/>
                        </a:rPr>
                        <m:t>=</m:t>
                      </m:r>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𝑔</m:t>
                          </m:r>
                        </m:sub>
                      </m:sSub>
                    </m:oMath>
                  </m:oMathPara>
                </a14:m>
                <a:endParaRPr lang="el-GR" dirty="0"/>
              </a:p>
              <a:p>
                <a:endParaRPr lang="en-US" sz="400" b="1" dirty="0"/>
              </a:p>
              <a:p>
                <a:r>
                  <a:rPr lang="el-GR" sz="2200" b="1" dirty="0" err="1"/>
                  <a:t>Βαρυτική</a:t>
                </a:r>
                <a:r>
                  <a:rPr lang="el-GR" sz="2200" b="1" dirty="0"/>
                  <a:t> Δυναμική ενέργεια</a:t>
                </a:r>
                <a:r>
                  <a:rPr lang="el-GR" sz="2200" dirty="0"/>
                  <a:t> </a:t>
                </a:r>
                <a:endParaRPr lang="en-US" sz="2200" i="1" dirty="0">
                  <a:latin typeface="Cambria Math" panose="02040503050406030204" pitchFamily="18" charset="0"/>
                </a:endParaRPr>
              </a:p>
              <a:p>
                <a:pPr marL="68580" indent="0" algn="just">
                  <a:buNone/>
                </a:pPr>
                <a:r>
                  <a:rPr lang="en-US" i="1" dirty="0">
                    <a:latin typeface="Cambria Math" panose="02040503050406030204" pitchFamily="18" charset="0"/>
                  </a:rPr>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𝑚𝑔𝑦</m:t>
                    </m:r>
                  </m:oMath>
                </a14:m>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281450" cy="5105400"/>
              </a:xfrm>
              <a:blipFill>
                <a:blip r:embed="rId3"/>
                <a:stretch>
                  <a:fillRect t="-835"/>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7" name="TextBox 6"/>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8" name="Oval 7"/>
          <p:cNvSpPr/>
          <p:nvPr/>
        </p:nvSpPr>
        <p:spPr>
          <a:xfrm>
            <a:off x="5943600" y="39369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977467" y="21843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236640" y="1332720"/>
              <a:ext cx="628920" cy="1950120"/>
            </p14:xfrm>
          </p:contentPart>
        </mc:Choice>
        <mc:Fallback xmlns="">
          <p:pic>
            <p:nvPicPr>
              <p:cNvPr id="4" name="Ink 3"/>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16896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5C1D91F2-AA40-D56E-6148-058AFF39E076}"/>
                  </a:ext>
                </a:extLst>
              </p:cNvPr>
              <p:cNvSpPr/>
              <p:nvPr/>
            </p:nvSpPr>
            <p:spPr>
              <a:xfrm>
                <a:off x="1371600" y="2009193"/>
                <a:ext cx="3234609" cy="6578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𝑊</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𝑒𝑥𝑡</m:t>
                          </m:r>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sSub>
                        <m:sSubPr>
                          <m:ctrlPr>
                            <a:rPr kumimoji="0" lang="el-GR"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𝑓</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𝑖</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r>
                        <m:rPr>
                          <m:sty m:val="p"/>
                        </m:rPr>
                        <a:rPr kumimoji="0" lang="en-US" sz="2200" b="0" i="0"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Δ</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sub>
                      </m:sSub>
                    </m:oMath>
                  </m:oMathPara>
                </a14:m>
                <a:endParaRPr kumimoji="0" lang="el-GR" sz="22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p:txBody>
          </p:sp>
        </mc:Choice>
        <mc:Fallback xmlns="">
          <p:sp>
            <p:nvSpPr>
              <p:cNvPr id="4" name="Rounded Rectangle 4">
                <a:extLst>
                  <a:ext uri="{FF2B5EF4-FFF2-40B4-BE49-F238E27FC236}">
                    <a16:creationId xmlns:a16="http://schemas.microsoft.com/office/drawing/2014/main" id="{5C1D91F2-AA40-D56E-6148-058AFF39E076}"/>
                  </a:ext>
                </a:extLst>
              </p:cNvPr>
              <p:cNvSpPr>
                <a:spLocks noRot="1" noChangeAspect="1" noMove="1" noResize="1" noEditPoints="1" noAdjustHandles="1" noChangeArrowheads="1" noChangeShapeType="1" noTextEdit="1"/>
              </p:cNvSpPr>
              <p:nvPr/>
            </p:nvSpPr>
            <p:spPr>
              <a:xfrm>
                <a:off x="1371600" y="2009193"/>
                <a:ext cx="3234609" cy="657807"/>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609600" y="1371600"/>
            <a:ext cx="5029200" cy="5105400"/>
          </a:xfrm>
        </p:spPr>
        <p:txBody>
          <a:bodyPr>
            <a:normAutofit/>
          </a:bodyPr>
          <a:lstStyle/>
          <a:p>
            <a:pPr marL="68580" indent="0">
              <a:buNone/>
            </a:pPr>
            <a:endParaRPr lang="en-US" sz="2200" b="0" i="1" dirty="0">
              <a:latin typeface="Cambria Math" panose="02040503050406030204" pitchFamily="18" charset="0"/>
            </a:endParaRPr>
          </a:p>
          <a:p>
            <a:pPr marL="68580" indent="0">
              <a:buNone/>
            </a:pPr>
            <a:endParaRPr lang="en-US" sz="2200" i="1" dirty="0">
              <a:latin typeface="Cambria Math" panose="02040503050406030204" pitchFamily="18" charset="0"/>
            </a:endParaRPr>
          </a:p>
          <a:p>
            <a:pPr marL="68580" indent="0">
              <a:buNone/>
            </a:pPr>
            <a:endParaRPr lang="el-GR" sz="2200" dirty="0"/>
          </a:p>
          <a:p>
            <a:endParaRPr lang="el-GR" sz="2200" dirty="0"/>
          </a:p>
          <a:p>
            <a:r>
              <a:rPr lang="el-GR" sz="2200" dirty="0"/>
              <a:t>Το </a:t>
            </a:r>
            <a:r>
              <a:rPr lang="el-GR" sz="2200" b="1" dirty="0"/>
              <a:t>έργο της εξωτερικής δύναμης </a:t>
            </a:r>
            <a:r>
              <a:rPr lang="el-GR" sz="2200" dirty="0"/>
              <a:t>κατά </a:t>
            </a:r>
            <a:br>
              <a:rPr lang="el-GR" sz="2200" dirty="0"/>
            </a:br>
            <a:r>
              <a:rPr lang="el-GR" sz="2200" dirty="0"/>
              <a:t>την ανύψωση ενός σώματος σε ένα σύστημα {σώμα, Γη} ισούται με τη </a:t>
            </a:r>
            <a:r>
              <a:rPr lang="el-GR" sz="2200" b="1" dirty="0"/>
              <a:t>μεταβολή στη </a:t>
            </a:r>
            <a:br>
              <a:rPr lang="el-GR" sz="2200" b="1" dirty="0"/>
            </a:br>
            <a:br>
              <a:rPr lang="el-GR" sz="2200" b="1" dirty="0"/>
            </a:br>
            <a:r>
              <a:rPr lang="el-GR" sz="2200" b="1" dirty="0"/>
              <a:t>      </a:t>
            </a:r>
            <a:r>
              <a:rPr lang="el-GR" b="1" dirty="0" err="1"/>
              <a:t>βαρυτική</a:t>
            </a:r>
            <a:r>
              <a:rPr lang="el-GR" b="1" dirty="0"/>
              <a:t> δυναμική ενέργεια </a:t>
            </a:r>
            <a:br>
              <a:rPr lang="el-GR" dirty="0"/>
            </a:br>
            <a:br>
              <a:rPr lang="el-GR" sz="2200" dirty="0"/>
            </a:br>
            <a:r>
              <a:rPr lang="el-GR" sz="2200" dirty="0"/>
              <a:t>του </a:t>
            </a:r>
            <a:r>
              <a:rPr lang="el-GR" sz="2200" b="1" dirty="0"/>
              <a:t>συστήματος</a:t>
            </a:r>
            <a:r>
              <a:rPr lang="el-GR" sz="2200" dirty="0"/>
              <a:t>!</a:t>
            </a:r>
          </a:p>
        </p:txBody>
      </p:sp>
      <p:sp>
        <p:nvSpPr>
          <p:cNvPr id="7" name="TextBox 6"/>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8" name="Oval 7"/>
          <p:cNvSpPr/>
          <p:nvPr/>
        </p:nvSpPr>
        <p:spPr>
          <a:xfrm>
            <a:off x="5943600" y="39369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977467" y="21843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236640" y="1332720"/>
              <a:ext cx="628920" cy="1950120"/>
            </p14:xfrm>
          </p:contentPart>
        </mc:Choice>
        <mc:Fallback xmlns="">
          <p:pic>
            <p:nvPicPr>
              <p:cNvPr id="11" name="Ink 10"/>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34267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92466" cy="5105400"/>
              </a:xfrm>
            </p:spPr>
            <p:txBody>
              <a:bodyPr>
                <a:normAutofit/>
              </a:bodyPr>
              <a:lstStyle/>
              <a:p>
                <a:r>
                  <a:rPr lang="el-GR" sz="2200" dirty="0"/>
                  <a:t>Ας κάνουμε το ίδιο για το </a:t>
                </a:r>
                <a:r>
                  <a:rPr lang="el-GR" sz="2200" b="1" dirty="0"/>
                  <a:t>έργο</a:t>
                </a:r>
                <a:br>
                  <a:rPr lang="el-GR" sz="2200" dirty="0"/>
                </a:br>
                <a:r>
                  <a:rPr lang="el-GR" sz="2200" dirty="0"/>
                  <a:t>της δύναμης του </a:t>
                </a:r>
                <a:r>
                  <a:rPr lang="el-GR" sz="2200" b="1" dirty="0"/>
                  <a:t>βάρους</a:t>
                </a:r>
                <a:r>
                  <a:rPr lang="el-GR" sz="2200" dirty="0"/>
                  <a:t>!</a:t>
                </a:r>
              </a:p>
              <a:p>
                <a:endParaRPr lang="en-US" sz="2200" dirty="0"/>
              </a:p>
              <a:p>
                <a:r>
                  <a:rPr lang="el-GR" sz="2200" dirty="0"/>
                  <a:t>Εφαρμόζουμε δύναμη για να </a:t>
                </a:r>
                <a:br>
                  <a:rPr lang="en-US" sz="2200" dirty="0"/>
                </a:br>
                <a:r>
                  <a:rPr lang="el-GR" sz="2200" b="1" dirty="0"/>
                  <a:t>ανυψώσουμε</a:t>
                </a:r>
                <a:r>
                  <a:rPr lang="el-GR" sz="2200" dirty="0"/>
                  <a:t> το βιβλίο με </a:t>
                </a:r>
                <a:br>
                  <a:rPr lang="el-GR" sz="2200" dirty="0"/>
                </a:br>
                <a:r>
                  <a:rPr lang="el-GR" sz="2200" dirty="0"/>
                  <a:t>(σταθερή) πολύ αργή ταχύτητα</a:t>
                </a:r>
                <a:r>
                  <a:rPr lang="en-US" sz="2200" dirty="0"/>
                  <a:t> </a:t>
                </a:r>
                <a:br>
                  <a:rPr lang="el-GR" sz="2200" dirty="0"/>
                </a:br>
                <a:r>
                  <a:rPr lang="en-US" sz="2200" dirty="0"/>
                  <a:t>(</a:t>
                </a:r>
                <a:r>
                  <a:rPr lang="el-GR" sz="2200" dirty="0"/>
                  <a:t>έτσι ώστε </a:t>
                </a:r>
                <a14:m>
                  <m:oMath xmlns:m="http://schemas.openxmlformats.org/officeDocument/2006/math">
                    <m:r>
                      <m:rPr>
                        <m:sty m:val="p"/>
                      </m:rPr>
                      <a:rPr lang="aa-ET" sz="2200">
                        <a:latin typeface="Cambria Math" panose="02040503050406030204" pitchFamily="18" charset="0"/>
                      </a:rPr>
                      <m:t>Σ</m:t>
                    </m:r>
                    <m:sSub>
                      <m:sSubPr>
                        <m:ctrlPr>
                          <a:rPr lang="aa-ET" sz="2200" i="1" dirty="0">
                            <a:latin typeface="Cambria Math" panose="02040503050406030204" pitchFamily="18" charset="0"/>
                          </a:rPr>
                        </m:ctrlPr>
                      </m:sSubPr>
                      <m:e>
                        <m:acc>
                          <m:accPr>
                            <m:chr m:val="⃗"/>
                            <m:ctrlPr>
                              <a:rPr lang="aa-ET" sz="2200" i="1">
                                <a:latin typeface="Cambria Math" panose="02040503050406030204" pitchFamily="18" charset="0"/>
                              </a:rPr>
                            </m:ctrlPr>
                          </m:accPr>
                          <m:e>
                            <m:r>
                              <a:rPr lang="aa-ET" sz="2200" i="1">
                                <a:latin typeface="Cambria Math" panose="02040503050406030204" pitchFamily="18" charset="0"/>
                              </a:rPr>
                              <m:t>𝐹</m:t>
                            </m:r>
                          </m:e>
                        </m:acc>
                      </m:e>
                      <m:sub>
                        <m:r>
                          <a:rPr lang="aa-ET" sz="2200" i="1" dirty="0">
                            <a:latin typeface="Cambria Math" panose="02040503050406030204" pitchFamily="18" charset="0"/>
                          </a:rPr>
                          <m:t>𝑦</m:t>
                        </m:r>
                      </m:sub>
                    </m:sSub>
                    <m:r>
                      <a:rPr lang="aa-ET" sz="2200" i="1" dirty="0">
                        <a:latin typeface="Cambria Math" panose="02040503050406030204" pitchFamily="18" charset="0"/>
                      </a:rPr>
                      <m:t>=0 </m:t>
                    </m:r>
                    <m:groupChr>
                      <m:groupChrPr>
                        <m:chr m:val="⇔"/>
                        <m:vertJc m:val="bot"/>
                        <m:ctrlPr>
                          <a:rPr lang="aa-ET" sz="2200" i="1" dirty="0">
                            <a:latin typeface="Cambria Math" panose="02040503050406030204" pitchFamily="18" charset="0"/>
                          </a:rPr>
                        </m:ctrlPr>
                      </m:groupChrPr>
                      <m:e>
                        <m:r>
                          <m:rPr>
                            <m:brk m:alnAt="2"/>
                          </m:rPr>
                          <a:rPr lang="aa-ET" sz="2200" i="1" dirty="0">
                            <a:latin typeface="Cambria Math" panose="02040503050406030204" pitchFamily="18" charset="0"/>
                          </a:rPr>
                          <m:t> </m:t>
                        </m:r>
                      </m:e>
                    </m:groupChr>
                    <m:r>
                      <a:rPr lang="aa-ET" sz="2200" i="1" dirty="0">
                        <a:latin typeface="Cambria Math" panose="02040503050406030204" pitchFamily="18" charset="0"/>
                      </a:rPr>
                      <m:t> </m:t>
                    </m:r>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𝐹</m:t>
                            </m:r>
                          </m:e>
                        </m:acc>
                      </m:e>
                      <m:sub>
                        <m:r>
                          <a:rPr lang="en-US" sz="2200" i="1">
                            <a:latin typeface="Cambria Math" panose="02040503050406030204" pitchFamily="18" charset="0"/>
                          </a:rPr>
                          <m:t>𝑎𝑝𝑝</m:t>
                        </m:r>
                      </m:sub>
                    </m:sSub>
                    <m:r>
                      <a:rPr lang="el-GR" sz="2200" i="1">
                        <a:latin typeface="Cambria Math" panose="02040503050406030204" pitchFamily="18" charset="0"/>
                      </a:rPr>
                      <m:t>=−</m:t>
                    </m:r>
                    <m:r>
                      <a:rPr lang="en-US" sz="2200" i="1">
                        <a:latin typeface="Cambria Math" panose="02040503050406030204" pitchFamily="18" charset="0"/>
                      </a:rPr>
                      <m:t>𝑚</m:t>
                    </m:r>
                    <m:acc>
                      <m:accPr>
                        <m:chr m:val="⃗"/>
                        <m:ctrlPr>
                          <a:rPr lang="en-US" sz="2200" i="1">
                            <a:latin typeface="Cambria Math" panose="02040503050406030204" pitchFamily="18" charset="0"/>
                          </a:rPr>
                        </m:ctrlPr>
                      </m:accPr>
                      <m:e>
                        <m:r>
                          <a:rPr lang="en-US" sz="2200" i="1">
                            <a:latin typeface="Cambria Math" panose="02040503050406030204" pitchFamily="18" charset="0"/>
                          </a:rPr>
                          <m:t>𝑔</m:t>
                        </m:r>
                      </m:e>
                    </m:acc>
                  </m:oMath>
                </a14:m>
                <a:r>
                  <a:rPr lang="en-US" sz="2200" dirty="0"/>
                  <a:t>)</a:t>
                </a:r>
                <a:endParaRPr lang="el-GR" sz="2200" dirty="0"/>
              </a:p>
              <a:p>
                <a:endParaRPr lang="el-GR" sz="1200" i="1" dirty="0">
                  <a:latin typeface="Cambria Math" panose="02040503050406030204" pitchFamily="18" charset="0"/>
                </a:endParaRPr>
              </a:p>
              <a:p>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aa-ET" b="0" i="1" smtClean="0">
                                <a:latin typeface="Cambria Math" panose="02040503050406030204" pitchFamily="18" charset="0"/>
                              </a:rPr>
                            </m:ctrlPr>
                          </m:sSubPr>
                          <m:e>
                            <m:r>
                              <a:rPr lang="aa-ET"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ea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𝑔</m:t>
                        </m:r>
                      </m:e>
                    </m:acc>
                    <m:r>
                      <a:rPr lang="en-US" b="0" i="1" smtClean="0">
                        <a:latin typeface="Cambria Math" panose="02040503050406030204" pitchFamily="18" charset="0"/>
                      </a:rPr>
                      <m:t>⋅</m:t>
                    </m:r>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oMath>
                </a14:m>
                <a:br>
                  <a:rPr lang="en-US" b="0" dirty="0"/>
                </a:br>
                <a:r>
                  <a:rPr lang="en-US" b="0"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𝑚</m:t>
                    </m:r>
                    <m:d>
                      <m:dPr>
                        <m:ctrlPr>
                          <a:rPr lang="el-GR" b="0" i="1" smtClean="0">
                            <a:latin typeface="Cambria Math" panose="02040503050406030204" pitchFamily="18" charset="0"/>
                          </a:rPr>
                        </m:ctrlPr>
                      </m:dPr>
                      <m:e>
                        <m:r>
                          <a:rPr lang="el-GR" b="0" i="1" smtClean="0">
                            <a:latin typeface="Cambria Math" panose="02040503050406030204" pitchFamily="18" charset="0"/>
                          </a:rPr>
                          <m:t>−</m:t>
                        </m:r>
                        <m:r>
                          <a:rPr lang="en-US" b="0" i="1" smtClean="0">
                            <a:latin typeface="Cambria Math" panose="02040503050406030204" pitchFamily="18" charset="0"/>
                          </a:rPr>
                          <m:t>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br>
                  <a:rPr lang="el-GR" b="0" dirty="0"/>
                </a:br>
                <a:r>
                  <a:rPr lang="en-US" b="0" dirty="0"/>
                  <a:t>	</a:t>
                </a:r>
                <a14:m>
                  <m:oMath xmlns:m="http://schemas.openxmlformats.org/officeDocument/2006/math">
                    <m:r>
                      <a:rPr lang="en-US" b="0" i="0" smtClean="0">
                        <a:latin typeface="Cambria Math" panose="02040503050406030204" pitchFamily="18" charset="0"/>
                      </a:rPr>
                      <m:t>  </m:t>
                    </m:r>
                    <m:r>
                      <a:rPr lang="el-GR"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br>
                  <a:rPr lang="en-US" b="0" dirty="0"/>
                </a:br>
                <a:r>
                  <a:rPr lang="en-US" b="0"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r>
                      <a:rPr lang="en-US" b="0" i="0"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oMath>
                </a14:m>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92466" cy="5105400"/>
              </a:xfrm>
              <a:blipFill>
                <a:blip r:embed="rId3"/>
                <a:stretch>
                  <a:fillRect t="-835"/>
                </a:stretch>
              </a:blipFill>
            </p:spPr>
            <p:txBody>
              <a:bodyPr/>
              <a:lstStyle/>
              <a:p>
                <a:r>
                  <a:rPr lang="en-US">
                    <a:noFill/>
                  </a:rPr>
                  <a:t> </a:t>
                </a:r>
              </a:p>
            </p:txBody>
          </p:sp>
        </mc:Fallback>
      </mc:AlternateContent>
      <p:sp>
        <p:nvSpPr>
          <p:cNvPr id="5" name="TextBox 4"/>
          <p:cNvSpPr txBox="1"/>
          <p:nvPr/>
        </p:nvSpPr>
        <p:spPr>
          <a:xfrm>
            <a:off x="5867400" y="755215"/>
            <a:ext cx="2286000" cy="490776"/>
          </a:xfrm>
          <a:prstGeom prst="horizontalScroll">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p:cNvSpPr/>
          <p:nvPr/>
        </p:nvSpPr>
        <p:spPr>
          <a:xfrm>
            <a:off x="5943600" y="39454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1928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6236640" y="1332720"/>
              <a:ext cx="628920" cy="1950120"/>
            </p14:xfrm>
          </p:contentPart>
        </mc:Choice>
        <mc:Fallback xmlns="">
          <p:pic>
            <p:nvPicPr>
              <p:cNvPr id="10" name="Ink 9"/>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67208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609600" y="1371600"/>
            <a:ext cx="5029200" cy="5105400"/>
          </a:xfrm>
        </p:spPr>
        <p:txBody>
          <a:bodyPr>
            <a:normAutofit/>
          </a:bodyPr>
          <a:lstStyle/>
          <a:p>
            <a:endParaRPr lang="el-GR" sz="2200" dirty="0"/>
          </a:p>
          <a:p>
            <a:endParaRPr lang="el-GR" sz="2200" dirty="0"/>
          </a:p>
          <a:p>
            <a:endParaRPr lang="el-GR" sz="2200" dirty="0"/>
          </a:p>
          <a:p>
            <a:endParaRPr lang="el-GR" sz="2200" dirty="0"/>
          </a:p>
          <a:p>
            <a:r>
              <a:rPr lang="el-GR" sz="2200" dirty="0"/>
              <a:t>Άρα το </a:t>
            </a:r>
            <a:r>
              <a:rPr lang="el-GR" sz="2200" b="1" dirty="0"/>
              <a:t>έργο της δύναμης του βάρους</a:t>
            </a:r>
            <a:br>
              <a:rPr lang="el-GR" sz="2200" b="1" dirty="0"/>
            </a:br>
            <a:r>
              <a:rPr lang="el-GR" sz="2200" dirty="0"/>
              <a:t>κατά την ανύψωση ενός σώματος στο σύστημα {σώμα, Γη} ισούται με την </a:t>
            </a:r>
            <a:r>
              <a:rPr lang="el-GR" sz="2200" b="1" dirty="0"/>
              <a:t>αρνητική</a:t>
            </a:r>
            <a:r>
              <a:rPr lang="el-GR" sz="2200" dirty="0"/>
              <a:t> </a:t>
            </a:r>
            <a:r>
              <a:rPr lang="el-GR" sz="2200" b="1" dirty="0"/>
              <a:t>μεταβολή στη </a:t>
            </a:r>
            <a:br>
              <a:rPr lang="el-GR" sz="2200" b="1" dirty="0"/>
            </a:br>
            <a:r>
              <a:rPr lang="el-GR" sz="2200" b="1" dirty="0"/>
              <a:t>    </a:t>
            </a:r>
            <a:br>
              <a:rPr lang="el-GR" sz="2200" b="1" dirty="0"/>
            </a:br>
            <a:r>
              <a:rPr lang="el-GR" b="1" dirty="0"/>
              <a:t>      βαρυτική δυναμική ενέργεια </a:t>
            </a:r>
          </a:p>
          <a:p>
            <a:pPr marL="68580" indent="0">
              <a:buNone/>
            </a:pPr>
            <a:endParaRPr lang="el-GR" sz="2200" b="1" dirty="0"/>
          </a:p>
          <a:p>
            <a:pPr marL="68580" indent="0">
              <a:buNone/>
            </a:pPr>
            <a:r>
              <a:rPr lang="el-GR" sz="2200" b="1" dirty="0"/>
              <a:t>    </a:t>
            </a:r>
            <a:r>
              <a:rPr lang="el-GR" sz="2200" dirty="0"/>
              <a:t>του </a:t>
            </a:r>
            <a:r>
              <a:rPr lang="el-GR" sz="2200" b="1" dirty="0"/>
              <a:t>συστήματος</a:t>
            </a:r>
            <a:r>
              <a:rPr lang="el-GR" sz="2200" dirty="0"/>
              <a:t> </a:t>
            </a:r>
            <a:r>
              <a:rPr lang="el-GR" sz="2200" b="1" dirty="0"/>
              <a:t>{σώμα, Γη}</a:t>
            </a:r>
            <a:r>
              <a:rPr lang="el-GR" sz="2200" dirty="0"/>
              <a:t>!</a:t>
            </a:r>
          </a:p>
        </p:txBody>
      </p:sp>
      <p:sp>
        <p:nvSpPr>
          <p:cNvPr id="5" name="TextBox 4"/>
          <p:cNvSpPr txBox="1"/>
          <p:nvPr/>
        </p:nvSpPr>
        <p:spPr>
          <a:xfrm>
            <a:off x="5867400" y="755215"/>
            <a:ext cx="2286000" cy="490776"/>
          </a:xfrm>
          <a:prstGeom prst="horizontalScroll">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p:cNvSpPr/>
          <p:nvPr/>
        </p:nvSpPr>
        <p:spPr>
          <a:xfrm>
            <a:off x="5943600" y="39454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1928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60913DF7-8E6A-E61B-2B4C-42A09E1F3B03}"/>
                  </a:ext>
                </a:extLst>
              </p:cNvPr>
              <p:cNvSpPr/>
              <p:nvPr/>
            </p:nvSpPr>
            <p:spPr>
              <a:xfrm>
                <a:off x="1550275" y="1863965"/>
                <a:ext cx="3276600" cy="6578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𝑊</m:t>
                          </m:r>
                        </m:e>
                        <m:sub>
                          <m:sSub>
                            <m:sSubPr>
                              <m:ctrlP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𝐹</m:t>
                              </m:r>
                            </m:e>
                            <m:sub>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𝑔</m:t>
                              </m:r>
                            </m:sub>
                          </m:sSub>
                        </m:sub>
                      </m:sSub>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m:t>
                      </m:r>
                      <m:sSub>
                        <m:sSubPr>
                          <m:ctrlPr>
                            <a:rPr kumimoji="0" lang="el-GR"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𝑖</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𝑓</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r>
                        <a:rPr kumimoji="0" lang="en-US" sz="2200" b="0" i="0"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r>
                        <m:rPr>
                          <m:sty m:val="p"/>
                        </m:rPr>
                        <a:rPr kumimoji="0" lang="en-US" sz="2200" b="0" i="0"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Δ</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sub>
                      </m:sSub>
                    </m:oMath>
                  </m:oMathPara>
                </a14:m>
                <a:endParaRPr kumimoji="0" lang="el-GR" sz="22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p:txBody>
          </p:sp>
        </mc:Choice>
        <mc:Fallback xmlns="">
          <p:sp>
            <p:nvSpPr>
              <p:cNvPr id="4" name="Rounded Rectangle 4">
                <a:extLst>
                  <a:ext uri="{FF2B5EF4-FFF2-40B4-BE49-F238E27FC236}">
                    <a16:creationId xmlns:a16="http://schemas.microsoft.com/office/drawing/2014/main" id="{60913DF7-8E6A-E61B-2B4C-42A09E1F3B03}"/>
                  </a:ext>
                </a:extLst>
              </p:cNvPr>
              <p:cNvSpPr>
                <a:spLocks noRot="1" noChangeAspect="1" noMove="1" noResize="1" noEditPoints="1" noAdjustHandles="1" noChangeArrowheads="1" noChangeShapeType="1" noTextEdit="1"/>
              </p:cNvSpPr>
              <p:nvPr/>
            </p:nvSpPr>
            <p:spPr>
              <a:xfrm>
                <a:off x="1550275" y="1863965"/>
                <a:ext cx="3276600" cy="657807"/>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6236640" y="1332720"/>
              <a:ext cx="628920" cy="1950120"/>
            </p14:xfrm>
          </p:contentPart>
        </mc:Choice>
        <mc:Fallback xmlns="">
          <p:pic>
            <p:nvPicPr>
              <p:cNvPr id="10" name="Ink 9"/>
              <p:cNvPicPr/>
              <p:nvPr/>
            </p:nvPicPr>
            <p:blipFill>
              <a:blip r:embed="rId5"/>
              <a:stretch>
                <a:fillRect/>
              </a:stretch>
            </p:blipFill>
            <p:spPr>
              <a:xfrm>
                <a:off x="6227280" y="1323360"/>
                <a:ext cx="647280" cy="1967040"/>
              </a:xfrm>
              <a:prstGeom prst="rect">
                <a:avLst/>
              </a:prstGeom>
            </p:spPr>
          </p:pic>
        </mc:Fallback>
      </mc:AlternateContent>
    </p:spTree>
    <p:extLst>
      <p:ext uri="{BB962C8B-B14F-4D97-AF65-F5344CB8AC3E}">
        <p14:creationId xmlns:p14="http://schemas.microsoft.com/office/powerpoint/2010/main" val="34902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262286"/>
              </a:xfrm>
            </p:spPr>
            <p:txBody>
              <a:bodyPr>
                <a:normAutofit fontScale="92500" lnSpcReduction="10000"/>
              </a:bodyPr>
              <a:lstStyle/>
              <a:p>
                <a:r>
                  <a:rPr lang="el-GR" sz="2600" b="1" dirty="0"/>
                  <a:t>Μοντέλο κίνησης</a:t>
                </a:r>
                <a:r>
                  <a:rPr lang="el-GR" b="1" dirty="0"/>
                  <a:t>: </a:t>
                </a:r>
                <a:r>
                  <a:rPr lang="el-GR" sz="2600" dirty="0"/>
                  <a:t>υπό </a:t>
                </a:r>
                <a:r>
                  <a:rPr lang="el-GR" sz="2600" b="1" i="1" dirty="0"/>
                  <a:t>σταθερή</a:t>
                </a:r>
                <a:r>
                  <a:rPr lang="el-GR" sz="2600" dirty="0"/>
                  <a:t> </a:t>
                </a:r>
                <a:r>
                  <a:rPr lang="el-GR" sz="2600" b="1" i="1" dirty="0"/>
                  <a:t>ταχύτητα</a:t>
                </a:r>
                <a:endParaRPr lang="el-GR" b="1" i="1" dirty="0"/>
              </a:p>
              <a:p>
                <a:pPr marL="68580" indent="0">
                  <a:buNone/>
                </a:pPr>
                <a:endParaRPr lang="el-GR" sz="14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x</m:t>
                          </m:r>
                        </m:num>
                        <m:den>
                          <m:r>
                            <m:rPr>
                              <m:sty m:val="p"/>
                            </m:rPr>
                            <a:rPr lang="el-GR" b="0" i="0" smtClean="0">
                              <a:latin typeface="Cambria Math" panose="02040503050406030204" pitchFamily="18" charset="0"/>
                            </a:rPr>
                            <m:t>Δ</m:t>
                          </m:r>
                          <m:r>
                            <a:rPr lang="en-US" b="0" i="1" smtClean="0">
                              <a:latin typeface="Cambria Math" panose="02040503050406030204" pitchFamily="18" charset="0"/>
                            </a:rPr>
                            <m:t>𝑡</m:t>
                          </m:r>
                        </m:den>
                      </m:f>
                      <m:r>
                        <a:rPr lang="el-GR"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l-GR" b="0" i="1" smtClean="0">
                              <a:latin typeface="Cambria Math" panose="02040503050406030204" pitchFamily="18" charset="0"/>
                            </a:rPr>
                            <m:t> </m:t>
                          </m:r>
                        </m:e>
                      </m:groupChr>
                      <m:r>
                        <a:rPr lang="el-GR" b="0" i="0" smtClean="0">
                          <a:latin typeface="Cambria Math" panose="02040503050406030204" pitchFamily="18" charset="0"/>
                        </a:rPr>
                        <m:t>   </m:t>
                      </m:r>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r>
                        <a:rPr lang="el-GR" b="0" i="0"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l-GR" b="0" i="1" smtClean="0">
                              <a:latin typeface="Cambria Math" panose="02040503050406030204" pitchFamily="18" charset="0"/>
                            </a:rPr>
                            <m:t> </m:t>
                          </m:r>
                          <m:r>
                            <a:rPr lang="el-GR" b="0" i="1" smtClean="0">
                              <a:latin typeface="Cambria Math" panose="02040503050406030204" pitchFamily="18" charset="0"/>
                            </a:rPr>
                            <m:t>   </m:t>
                          </m:r>
                        </m:e>
                      </m:groupChr>
                      <m:r>
                        <a:rPr lang="el-GR" b="0" i="1" smtClean="0">
                          <a:latin typeface="Cambria Math" panose="02040503050406030204" pitchFamily="18" charset="0"/>
                        </a:rPr>
                        <m:t>   </m:t>
                      </m:r>
                      <m:d>
                        <m:dPr>
                          <m:ctrlPr>
                            <a:rPr lang="en-US" b="0" i="1">
                              <a:latin typeface="Cambria Math" panose="02040503050406030204" pitchFamily="18" charset="0"/>
                              <a:ea typeface="Cambria Math" panose="02040503050406030204" pitchFamily="18" charset="0"/>
                            </a:rPr>
                          </m:ctrlPr>
                        </m:dPr>
                        <m:e>
                          <m:sSub>
                            <m:sSubPr>
                              <m:ctrlPr>
                                <a:rPr lang="en-US" b="0"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e>
                      </m:d>
                      <m:r>
                        <a:rPr lang="en-US" b="0" i="0"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𝑥</m:t>
                          </m:r>
                        </m:sub>
                      </m:sSub>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oMath>
                  </m:oMathPara>
                </a14:m>
                <a:endParaRPr lang="en-US" b="0" i="0" dirty="0">
                  <a:latin typeface="Cambria Math" panose="02040503050406030204" pitchFamily="18" charset="0"/>
                  <a:ea typeface="Cambria Math" panose="02040503050406030204" pitchFamily="18" charset="0"/>
                </a:endParaRPr>
              </a:p>
              <a:p>
                <a:r>
                  <a:rPr lang="el-GR" b="0" dirty="0">
                    <a:ea typeface="Cambria Math" panose="02040503050406030204" pitchFamily="18" charset="0"/>
                  </a:rPr>
                  <a:t>Άρα</a:t>
                </a:r>
              </a:p>
              <a:p>
                <a:pPr marL="68580" indent="0">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𝑥</m:t>
                          </m:r>
                        </m:sub>
                      </m:sSub>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oMath>
                  </m:oMathPara>
                </a14:m>
                <a:endParaRPr lang="el-GR" dirty="0"/>
              </a:p>
              <a:p>
                <a:endParaRPr lang="el-GR" sz="1200" dirty="0"/>
              </a:p>
              <a:p>
                <a:r>
                  <a:rPr lang="el-GR" dirty="0"/>
                  <a:t>Αν θεωρήσουμε ότι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r>
                      <a:rPr lang="el-GR" b="0" i="1" smtClean="0">
                        <a:latin typeface="Cambria Math" panose="02040503050406030204" pitchFamily="18" charset="0"/>
                        <a:ea typeface="Cambria Math" panose="02040503050406030204" pitchFamily="18" charset="0"/>
                      </a:rPr>
                      <m:t>=0</m:t>
                    </m:r>
                  </m:oMath>
                </a14:m>
                <a:r>
                  <a:rPr lang="el-GR" dirty="0"/>
                  <a:t>: </a:t>
                </a:r>
                <a:endParaRPr lang="en-US" dirty="0"/>
              </a:p>
              <a:p>
                <a:endParaRPr lang="el-GR" sz="1100" dirty="0"/>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r>
                        <a:rPr lang="el-GR" b="0" i="0"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oMath>
                  </m:oMathPara>
                </a14:m>
                <a:endParaRPr lang="en-US" i="1" dirty="0"/>
              </a:p>
              <a:p>
                <a:pPr marL="68580" indent="0">
                  <a:buNone/>
                </a:pPr>
                <a:r>
                  <a:rPr lang="el-GR" dirty="0"/>
                  <a:t>και τότε </a:t>
                </a:r>
                <a:endParaRPr lang="el-GR" i="1" dirty="0">
                  <a:latin typeface="Cambria Math" panose="02040503050406030204" pitchFamily="18" charset="0"/>
                  <a:ea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𝑡</m:t>
                      </m:r>
                    </m:oMath>
                  </m:oMathPara>
                </a14:m>
                <a:endParaRPr lang="el-GR" i="1" dirty="0"/>
              </a:p>
              <a:p>
                <a:r>
                  <a:rPr lang="el-GR" dirty="0"/>
                  <a:t>Επίσης</a:t>
                </a:r>
                <a:r>
                  <a:rPr lang="en-US" dirty="0"/>
                  <a:t>, </a:t>
                </a:r>
                <a:r>
                  <a:rPr lang="el-GR" dirty="0"/>
                  <a:t>το μέτρο της ταχύτητας είναι σταθερό και ίσο με</a:t>
                </a:r>
              </a:p>
              <a:p>
                <a:pPr marL="68580" indent="0">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oMath>
                  </m:oMathPara>
                </a14:m>
                <a:endParaRPr lang="en-US" dirty="0"/>
              </a:p>
              <a:p>
                <a:pPr marL="68580" indent="0">
                  <a:buNone/>
                </a:pPr>
                <a:r>
                  <a:rPr lang="el-GR" dirty="0"/>
                  <a:t>όπου </a:t>
                </a:r>
                <a14:m>
                  <m:oMath xmlns:m="http://schemas.openxmlformats.org/officeDocument/2006/math">
                    <m:r>
                      <a:rPr lang="en-US" i="1">
                        <a:latin typeface="Cambria Math" panose="02040503050406030204" pitchFamily="18" charset="0"/>
                      </a:rPr>
                      <m:t>𝑑</m:t>
                    </m:r>
                  </m:oMath>
                </a14:m>
                <a:r>
                  <a:rPr lang="en-US" dirty="0"/>
                  <a:t> </a:t>
                </a:r>
                <a:r>
                  <a:rPr lang="el-GR" dirty="0"/>
                  <a:t>η απόσταση που </a:t>
                </a:r>
                <a:r>
                  <a:rPr lang="el-GR" dirty="0" err="1"/>
                  <a:t>διανύθηκε</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262286"/>
              </a:xfrm>
              <a:blipFill>
                <a:blip r:embed="rId2"/>
                <a:stretch>
                  <a:fillRect l="-155" t="-1622" b="-927"/>
                </a:stretch>
              </a:blipFill>
            </p:spPr>
            <p:txBody>
              <a:bodyPr/>
              <a:lstStyle/>
              <a:p>
                <a:r>
                  <a:rPr lang="en-US">
                    <a:noFill/>
                  </a:rPr>
                  <a:t> </a:t>
                </a:r>
              </a:p>
            </p:txBody>
          </p:sp>
        </mc:Fallback>
      </mc:AlternateContent>
      <p:sp>
        <p:nvSpPr>
          <p:cNvPr id="4" name="Rounded Rectangle 3"/>
          <p:cNvSpPr/>
          <p:nvPr/>
        </p:nvSpPr>
        <p:spPr>
          <a:xfrm>
            <a:off x="3733799" y="4648200"/>
            <a:ext cx="1828801" cy="4572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680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948450" cy="5105400"/>
          </a:xfrm>
        </p:spPr>
        <p:txBody>
          <a:bodyPr>
            <a:normAutofit lnSpcReduction="10000"/>
          </a:bodyPr>
          <a:lstStyle/>
          <a:p>
            <a:r>
              <a:rPr lang="el-GR" b="1" dirty="0"/>
              <a:t>Θυμηθείτε:</a:t>
            </a:r>
          </a:p>
          <a:p>
            <a:pPr lvl="1"/>
            <a:r>
              <a:rPr lang="el-GR" dirty="0"/>
              <a:t>Είδαμε ότι το έργο που παράγεται σε ένα σύστημα </a:t>
            </a:r>
            <a:r>
              <a:rPr lang="el-GR" b="1" i="1" u="sng" dirty="0"/>
              <a:t>μπορεί</a:t>
            </a:r>
            <a:r>
              <a:rPr lang="el-GR" dirty="0"/>
              <a:t> να ισοδυναμεί με </a:t>
            </a:r>
            <a:r>
              <a:rPr lang="el-GR" b="1" dirty="0"/>
              <a:t>μεταβολή της κινητικής του ενέργειας</a:t>
            </a:r>
            <a:r>
              <a:rPr lang="el-GR" dirty="0"/>
              <a:t>, που «μεταφράζεται» σε </a:t>
            </a:r>
            <a:r>
              <a:rPr lang="el-GR" b="1" i="1" dirty="0"/>
              <a:t>κίνηση</a:t>
            </a:r>
            <a:r>
              <a:rPr lang="el-GR" dirty="0"/>
              <a:t> των μελών του συστήματος</a:t>
            </a:r>
          </a:p>
          <a:p>
            <a:endParaRPr lang="el-GR" sz="1400" dirty="0"/>
          </a:p>
          <a:p>
            <a:r>
              <a:rPr lang="el-GR" dirty="0"/>
              <a:t>Στην προηγούμενη περίπτωση, είδαμε ότι το έργο που παράγεται εμφανίζεται ως</a:t>
            </a:r>
            <a:r>
              <a:rPr lang="en-US" dirty="0"/>
              <a:t> </a:t>
            </a:r>
            <a:r>
              <a:rPr lang="el-GR" b="1" dirty="0"/>
              <a:t>μεταβολή της (βαρυτικής) δυναμικής ενέργειας</a:t>
            </a:r>
            <a:r>
              <a:rPr lang="en-US" b="1" dirty="0"/>
              <a:t> </a:t>
            </a:r>
            <a:r>
              <a:rPr lang="el-GR" dirty="0"/>
              <a:t>στο σύστημα</a:t>
            </a:r>
          </a:p>
          <a:p>
            <a:pPr lvl="1"/>
            <a:r>
              <a:rPr lang="el-GR" dirty="0"/>
              <a:t>…που «μεταφράζεται» ως αλλαγή στη </a:t>
            </a:r>
            <a:br>
              <a:rPr lang="en-US" dirty="0"/>
            </a:br>
            <a:br>
              <a:rPr lang="en-US" dirty="0"/>
            </a:br>
            <a:r>
              <a:rPr lang="en-US" dirty="0"/>
              <a:t>	</a:t>
            </a:r>
            <a:r>
              <a:rPr lang="en-US" sz="2800" dirty="0"/>
              <a:t>      </a:t>
            </a:r>
            <a:r>
              <a:rPr lang="el-GR" sz="2800" b="1" i="1" dirty="0"/>
              <a:t>διάταξη /</a:t>
            </a:r>
            <a:r>
              <a:rPr lang="el-GR" sz="2800" dirty="0"/>
              <a:t> </a:t>
            </a:r>
            <a:r>
              <a:rPr lang="el-GR" sz="2800" b="1" i="1" dirty="0"/>
              <a:t>διαμόρφωση / σύνθεση</a:t>
            </a:r>
            <a:r>
              <a:rPr lang="el-GR" sz="2800" dirty="0"/>
              <a:t> </a:t>
            </a:r>
            <a:br>
              <a:rPr lang="en-US" sz="2800" dirty="0"/>
            </a:br>
            <a:br>
              <a:rPr lang="en-US" dirty="0"/>
            </a:br>
            <a:r>
              <a:rPr lang="el-GR" dirty="0"/>
              <a:t>των </a:t>
            </a:r>
            <a:r>
              <a:rPr lang="el-GR" b="1" dirty="0"/>
              <a:t>μελών</a:t>
            </a:r>
            <a:r>
              <a:rPr lang="el-GR" dirty="0"/>
              <a:t> του συστήματος.</a:t>
            </a:r>
            <a:endParaRPr lang="aa-ET" dirty="0"/>
          </a:p>
          <a:p>
            <a:pPr lvl="1"/>
            <a:r>
              <a:rPr lang="el-GR" dirty="0"/>
              <a:t>Εν προκειμένω, το βιβλίο ανυψώθηκε σε σχέση με την επιφάνεια της Γης (άλλαξε η μεταξύ τους «διάταξη»)</a:t>
            </a:r>
          </a:p>
        </p:txBody>
      </p:sp>
    </p:spTree>
    <p:extLst>
      <p:ext uri="{BB962C8B-B14F-4D97-AF65-F5344CB8AC3E}">
        <p14:creationId xmlns:p14="http://schemas.microsoft.com/office/powerpoint/2010/main" val="7648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normAutofit/>
          </a:bodyPr>
          <a:lstStyle/>
          <a:p>
            <a:r>
              <a:rPr lang="el-GR" dirty="0"/>
              <a:t>Σε πρακτικά προβλήματα, πρέπει να επιλέγουμε μια </a:t>
            </a:r>
            <a:r>
              <a:rPr lang="el-GR" b="1" dirty="0"/>
              <a:t>διάταξη των μελών</a:t>
            </a:r>
            <a:r>
              <a:rPr lang="el-GR" dirty="0"/>
              <a:t> του συστήματος (διάταξη αναφοράς) όπου η </a:t>
            </a:r>
            <a:r>
              <a:rPr lang="el-GR" b="1" dirty="0"/>
              <a:t>βαρυτική δυναμική ενέργεια </a:t>
            </a:r>
            <a:r>
              <a:rPr lang="el-GR" dirty="0"/>
              <a:t>θεωρείται </a:t>
            </a:r>
            <a:r>
              <a:rPr lang="el-GR" b="1" dirty="0"/>
              <a:t>μηδενική</a:t>
            </a:r>
          </a:p>
          <a:p>
            <a:pPr lvl="1"/>
            <a:endParaRPr lang="en-US" sz="1050" dirty="0"/>
          </a:p>
          <a:p>
            <a:pPr lvl="1"/>
            <a:r>
              <a:rPr lang="el-GR" dirty="0"/>
              <a:t>Για παράδειγμα, όταν τα σώματα βρίσκονται </a:t>
            </a:r>
            <a:r>
              <a:rPr lang="el-GR" b="1" dirty="0"/>
              <a:t>ακριβώς πάνω</a:t>
            </a:r>
            <a:r>
              <a:rPr lang="el-GR" dirty="0"/>
              <a:t> στην επιφάνεια της Γης.</a:t>
            </a:r>
          </a:p>
          <a:p>
            <a:pPr lvl="2"/>
            <a:r>
              <a:rPr lang="el-GR" dirty="0"/>
              <a:t>Τότε θεωρούμε ότι η </a:t>
            </a:r>
            <a:r>
              <a:rPr lang="el-GR" b="1" dirty="0"/>
              <a:t>βαρυτική δυναμική ενέργεια του συστήματος {Γη, σώματα} είναι μηδενική</a:t>
            </a:r>
          </a:p>
          <a:p>
            <a:pPr lvl="2"/>
            <a:r>
              <a:rPr lang="el-GR" dirty="0"/>
              <a:t>Οποιαδήποτε </a:t>
            </a:r>
            <a:r>
              <a:rPr lang="el-GR" b="1" dirty="0"/>
              <a:t>μεταβολή</a:t>
            </a:r>
            <a:r>
              <a:rPr lang="el-GR" dirty="0"/>
              <a:t> στο </a:t>
            </a:r>
            <a:r>
              <a:rPr lang="el-GR" b="1" dirty="0"/>
              <a:t>ύψος</a:t>
            </a:r>
            <a:r>
              <a:rPr lang="el-GR" dirty="0"/>
              <a:t> κάποιου σώματος σε σχέση με την επιφάνεια της Γης οδηγεί σε </a:t>
            </a:r>
            <a:r>
              <a:rPr lang="el-GR" b="1" dirty="0"/>
              <a:t>μεταβολή</a:t>
            </a:r>
            <a:r>
              <a:rPr lang="el-GR" dirty="0"/>
              <a:t> της </a:t>
            </a:r>
            <a:r>
              <a:rPr lang="el-GR" b="1" dirty="0"/>
              <a:t>βαρυτικής δυναμικής ενέργειας</a:t>
            </a:r>
            <a:r>
              <a:rPr lang="el-GR" dirty="0"/>
              <a:t> του συστήματος</a:t>
            </a:r>
          </a:p>
          <a:p>
            <a:pPr lvl="1"/>
            <a:endParaRPr lang="en-US" sz="1050" dirty="0"/>
          </a:p>
          <a:p>
            <a:pPr lvl="1"/>
            <a:r>
              <a:rPr lang="el-GR" dirty="0"/>
              <a:t>Πολλές φορές, το πρόβλημα «οδηγεί» στην κατάλληλη επιλογή της διάταξης</a:t>
            </a:r>
          </a:p>
        </p:txBody>
      </p:sp>
    </p:spTree>
    <p:extLst>
      <p:ext uri="{BB962C8B-B14F-4D97-AF65-F5344CB8AC3E}">
        <p14:creationId xmlns:p14="http://schemas.microsoft.com/office/powerpoint/2010/main" val="276297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11913" y="1371600"/>
                <a:ext cx="7948450" cy="5257800"/>
              </a:xfrm>
            </p:spPr>
            <p:txBody>
              <a:bodyPr>
                <a:normAutofit lnSpcReduction="10000"/>
              </a:bodyPr>
              <a:lstStyle/>
              <a:p>
                <a:r>
                  <a:rPr lang="el-GR" dirty="0"/>
                  <a:t>Ας δούμε μια </a:t>
                </a:r>
                <a:r>
                  <a:rPr lang="el-GR" b="1" dirty="0"/>
                  <a:t>άλλης μορφής δυναμική ενέργεια </a:t>
                </a:r>
                <a:r>
                  <a:rPr lang="el-GR" dirty="0"/>
                  <a:t>που μπορεί να έχει ένα σύστημα</a:t>
                </a:r>
                <a:endParaRPr lang="en-US" dirty="0"/>
              </a:p>
              <a:p>
                <a:r>
                  <a:rPr lang="el-GR" dirty="0"/>
                  <a:t>Πίσω στο ελατήριο! </a:t>
                </a:r>
                <a:r>
                  <a:rPr lang="el-GR" dirty="0">
                    <a:sym typeface="Wingdings" panose="05000000000000000000" pitchFamily="2" charset="2"/>
                  </a:rPr>
                  <a:t> </a:t>
                </a:r>
                <a:r>
                  <a:rPr lang="el-GR" dirty="0"/>
                  <a:t>Σύστημα: </a:t>
                </a:r>
                <a:r>
                  <a:rPr lang="en-US" b="1" dirty="0"/>
                  <a:t>{</a:t>
                </a:r>
                <a:r>
                  <a:rPr lang="el-GR" b="1" u="sng" dirty="0"/>
                  <a:t>ελατήριο, σώμα</a:t>
                </a:r>
                <a:r>
                  <a:rPr lang="en-US" b="1" u="sng" dirty="0"/>
                  <a:t>}</a:t>
                </a:r>
                <a:r>
                  <a:rPr lang="el-GR" b="1" dirty="0"/>
                  <a:t> </a:t>
                </a:r>
              </a:p>
              <a:p>
                <a:pPr lvl="1"/>
                <a:r>
                  <a:rPr lang="el-GR" b="1" dirty="0"/>
                  <a:t>Διμελές</a:t>
                </a:r>
                <a:r>
                  <a:rPr lang="el-GR" dirty="0"/>
                  <a:t> σύστημα!</a:t>
                </a:r>
                <a:endParaRPr lang="en-US" dirty="0"/>
              </a:p>
              <a:p>
                <a:pPr lvl="1"/>
                <a:r>
                  <a:rPr lang="el-GR" dirty="0"/>
                  <a:t>Δύναμη ελατηρίου: </a:t>
                </a:r>
                <a:r>
                  <a:rPr lang="el-GR" b="1" dirty="0"/>
                  <a:t>εσωτερική</a:t>
                </a:r>
                <a:r>
                  <a:rPr lang="el-GR" dirty="0"/>
                  <a:t> στο σύστημα!</a:t>
                </a:r>
              </a:p>
              <a:p>
                <a:endParaRPr lang="el-GR" sz="800" dirty="0"/>
              </a:p>
              <a:p>
                <a:r>
                  <a:rPr lang="el-GR" dirty="0"/>
                  <a:t>Είδαμε στην προ-προηγούμενη διάλεξη ότι</a:t>
                </a:r>
                <a:br>
                  <a:rPr lang="en-US" sz="1000" dirty="0"/>
                </a:br>
                <a:br>
                  <a:rPr lang="el-GR" i="1" dirty="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nary>
                      <m:naryP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up>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p>
                      <m:e>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𝑘𝑥</m:t>
                            </m:r>
                          </m:e>
                        </m:d>
                        <m:r>
                          <a:rPr lang="en-US" i="1">
                            <a:latin typeface="Cambria Math" panose="02040503050406030204" pitchFamily="18" charset="0"/>
                          </a:rPr>
                          <m:t>𝑑𝑥</m:t>
                        </m:r>
                      </m:e>
                    </m:nary>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𝑘</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𝑖</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𝑘</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𝑓</m:t>
                        </m:r>
                      </m:sub>
                      <m:sup>
                        <m:r>
                          <a:rPr lang="en-US" i="1">
                            <a:latin typeface="Cambria Math" panose="02040503050406030204" pitchFamily="18" charset="0"/>
                          </a:rPr>
                          <m:t>2</m:t>
                        </m:r>
                      </m:sup>
                    </m:sSubSup>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oMath>
                </a14:m>
                <a:endParaRPr lang="el-GR" dirty="0"/>
              </a:p>
              <a:p>
                <a:pPr marL="68580" indent="0">
                  <a:buNone/>
                </a:pPr>
                <a:endParaRPr lang="en-US" sz="900" dirty="0"/>
              </a:p>
              <a:p>
                <a:r>
                  <a:rPr lang="el-GR" dirty="0"/>
                  <a:t>Το </a:t>
                </a:r>
                <a:r>
                  <a:rPr lang="el-GR" b="1" dirty="0"/>
                  <a:t>έργο</a:t>
                </a:r>
                <a:r>
                  <a:rPr lang="el-GR" dirty="0"/>
                  <a:t> που παράγεται στο σύστημα </a:t>
                </a:r>
                <a:r>
                  <a:rPr lang="el-GR" b="1" dirty="0"/>
                  <a:t>εξαρτάται από την αρχική και την τελική θέση του σώματος σε σχέση με τη θέση ισορροπίας του ελατηρίου</a:t>
                </a:r>
              </a:p>
              <a:p>
                <a:pPr lvl="1"/>
                <a:r>
                  <a:rPr lang="el-GR" dirty="0"/>
                  <a:t>Είναι κι αυτό μια </a:t>
                </a:r>
                <a:r>
                  <a:rPr lang="el-GR" b="1" dirty="0"/>
                  <a:t>διάταξη</a:t>
                </a:r>
                <a:r>
                  <a:rPr lang="el-GR" dirty="0"/>
                  <a:t> των μελών του συστήματος!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11913" y="1371600"/>
                <a:ext cx="7948450" cy="5257800"/>
              </a:xfrm>
              <a:blipFill>
                <a:blip r:embed="rId2"/>
                <a:stretch>
                  <a:fillRect t="-1622"/>
                </a:stretch>
              </a:blipFill>
            </p:spPr>
            <p:txBody>
              <a:bodyPr/>
              <a:lstStyle/>
              <a:p>
                <a:r>
                  <a:rPr lang="en-US">
                    <a:noFill/>
                  </a:rPr>
                  <a:t> </a:t>
                </a:r>
              </a:p>
            </p:txBody>
          </p:sp>
        </mc:Fallback>
      </mc:AlternateContent>
    </p:spTree>
    <p:extLst>
      <p:ext uri="{BB962C8B-B14F-4D97-AF65-F5344CB8AC3E}">
        <p14:creationId xmlns:p14="http://schemas.microsoft.com/office/powerpoint/2010/main" val="39161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33800" y="2057400"/>
            <a:ext cx="1524001" cy="762000"/>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257800"/>
              </a:xfrm>
            </p:spPr>
            <p:txBody>
              <a:bodyPr>
                <a:normAutofit/>
              </a:bodyPr>
              <a:lstStyle/>
              <a:p>
                <a:r>
                  <a:rPr lang="el-GR" sz="2200" dirty="0"/>
                  <a:t>Άρα αν θεωρήσουμε ότι</a:t>
                </a:r>
                <a:br>
                  <a:rPr lang="en-US" sz="2200" dirty="0"/>
                </a:br>
                <a:br>
                  <a:rPr lang="en-US" sz="2200" i="1" dirty="0">
                    <a:latin typeface="Cambria Math" panose="02040503050406030204" pitchFamily="18" charset="0"/>
                  </a:rPr>
                </a:b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𝑈</m:t>
                        </m:r>
                      </m:e>
                      <m:sub>
                        <m:r>
                          <a:rPr lang="en-US" sz="2200" b="0" i="1" smtClean="0">
                            <a:latin typeface="Cambria Math" panose="02040503050406030204" pitchFamily="18" charset="0"/>
                          </a:rPr>
                          <m:t>𝑠</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𝑘</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oMath>
                </a14:m>
                <a:endParaRPr lang="en-US" sz="2200" dirty="0"/>
              </a:p>
              <a:p>
                <a:pPr marL="68580" indent="0">
                  <a:buNone/>
                </a:pPr>
                <a:r>
                  <a:rPr lang="el-GR" sz="2200" dirty="0"/>
                  <a:t>τότε </a:t>
                </a:r>
              </a:p>
              <a:p>
                <a:pPr marL="68580" indent="0">
                  <a:buNone/>
                </a:pPr>
                <a14:m>
                  <m:oMathPara xmlns:m="http://schemas.openxmlformats.org/officeDocument/2006/math">
                    <m:oMathParaPr>
                      <m:jc m:val="centerGroup"/>
                    </m:oMathParaPr>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𝑊</m:t>
                          </m:r>
                        </m:e>
                        <m:sub>
                          <m:r>
                            <a:rPr lang="en-US" sz="2200" b="0" i="1" smtClean="0">
                              <a:latin typeface="Cambria Math" panose="02040503050406030204" pitchFamily="18" charset="0"/>
                            </a:rPr>
                            <m:t>𝑠</m:t>
                          </m:r>
                        </m:sub>
                      </m:sSub>
                      <m:r>
                        <a:rPr lang="en-US" sz="2200" i="1">
                          <a:latin typeface="Cambria Math" panose="02040503050406030204" pitchFamily="18" charset="0"/>
                        </a:rPr>
                        <m:t>=</m:t>
                      </m:r>
                      <m:nary>
                        <m:naryPr>
                          <m:ctrlPr>
                            <a:rPr lang="en-US" sz="2200" i="1">
                              <a:latin typeface="Cambria Math" panose="02040503050406030204" pitchFamily="18" charset="0"/>
                            </a:rPr>
                          </m:ctrlPr>
                        </m:naryPr>
                        <m:sub>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𝑖</m:t>
                              </m:r>
                            </m:sub>
                          </m:sSub>
                        </m:sub>
                        <m:sup>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𝑓</m:t>
                              </m:r>
                            </m:sub>
                          </m:sSub>
                        </m:sup>
                        <m:e>
                          <m:d>
                            <m:dPr>
                              <m:ctrlPr>
                                <a:rPr lang="en-US" sz="2200" i="1">
                                  <a:latin typeface="Cambria Math" panose="02040503050406030204" pitchFamily="18" charset="0"/>
                                </a:rPr>
                              </m:ctrlPr>
                            </m:dPr>
                            <m:e>
                              <m:r>
                                <a:rPr lang="en-US" sz="2200" b="0" i="1" smtClean="0">
                                  <a:latin typeface="Cambria Math" panose="02040503050406030204" pitchFamily="18" charset="0"/>
                                </a:rPr>
                                <m:t>−</m:t>
                              </m:r>
                              <m:r>
                                <a:rPr lang="en-US" sz="2200" i="1">
                                  <a:latin typeface="Cambria Math" panose="02040503050406030204" pitchFamily="18" charset="0"/>
                                </a:rPr>
                                <m:t>𝑘𝑥</m:t>
                              </m:r>
                            </m:e>
                          </m:d>
                          <m:r>
                            <a:rPr lang="en-US" sz="2200" i="1">
                              <a:latin typeface="Cambria Math" panose="02040503050406030204" pitchFamily="18" charset="0"/>
                            </a:rPr>
                            <m:t>𝑑𝑥</m:t>
                          </m:r>
                        </m:e>
                      </m:nary>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r>
                            <a:rPr lang="en-US" sz="2200" i="1">
                              <a:latin typeface="Cambria Math" panose="02040503050406030204" pitchFamily="18" charset="0"/>
                            </a:rPr>
                            <m:t>2</m:t>
                          </m:r>
                        </m:den>
                      </m:f>
                      <m:r>
                        <a:rPr lang="en-US" sz="2200" i="1">
                          <a:latin typeface="Cambria Math" panose="02040503050406030204" pitchFamily="18" charset="0"/>
                        </a:rPr>
                        <m:t>𝑘</m:t>
                      </m:r>
                      <m:sSubSup>
                        <m:sSubSupPr>
                          <m:ctrlPr>
                            <a:rPr lang="en-US" sz="2200" i="1">
                              <a:latin typeface="Cambria Math" panose="02040503050406030204" pitchFamily="18" charset="0"/>
                            </a:rPr>
                          </m:ctrlPr>
                        </m:sSubSupPr>
                        <m:e>
                          <m:r>
                            <a:rPr lang="en-US" sz="2200" i="1">
                              <a:latin typeface="Cambria Math" panose="02040503050406030204" pitchFamily="18" charset="0"/>
                            </a:rPr>
                            <m:t>𝑥</m:t>
                          </m:r>
                        </m:e>
                        <m:sub>
                          <m:r>
                            <a:rPr lang="en-US" sz="2200" b="0" i="1" smtClean="0">
                              <a:latin typeface="Cambria Math" panose="02040503050406030204" pitchFamily="18" charset="0"/>
                            </a:rPr>
                            <m:t>𝑖</m:t>
                          </m:r>
                        </m:sub>
                        <m:sup>
                          <m:r>
                            <a:rPr lang="en-US" sz="2200" i="1">
                              <a:latin typeface="Cambria Math" panose="02040503050406030204" pitchFamily="18" charset="0"/>
                            </a:rPr>
                            <m:t>2</m:t>
                          </m:r>
                        </m:sup>
                      </m:sSubSup>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r>
                            <a:rPr lang="en-US" sz="2200" i="1">
                              <a:latin typeface="Cambria Math" panose="02040503050406030204" pitchFamily="18" charset="0"/>
                            </a:rPr>
                            <m:t>2</m:t>
                          </m:r>
                        </m:den>
                      </m:f>
                      <m:r>
                        <a:rPr lang="en-US" sz="2200" i="1">
                          <a:latin typeface="Cambria Math" panose="02040503050406030204" pitchFamily="18" charset="0"/>
                        </a:rPr>
                        <m:t>𝑘</m:t>
                      </m:r>
                      <m:sSubSup>
                        <m:sSubSupPr>
                          <m:ctrlPr>
                            <a:rPr lang="en-US" sz="2200" i="1">
                              <a:latin typeface="Cambria Math" panose="02040503050406030204" pitchFamily="18" charset="0"/>
                            </a:rPr>
                          </m:ctrlPr>
                        </m:sSubSupPr>
                        <m:e>
                          <m:r>
                            <a:rPr lang="en-US" sz="2200" i="1">
                              <a:latin typeface="Cambria Math" panose="02040503050406030204" pitchFamily="18" charset="0"/>
                            </a:rPr>
                            <m:t>𝑥</m:t>
                          </m:r>
                        </m:e>
                        <m:sub>
                          <m:r>
                            <a:rPr lang="en-US" sz="2200" b="0" i="1" smtClean="0">
                              <a:latin typeface="Cambria Math" panose="02040503050406030204" pitchFamily="18" charset="0"/>
                            </a:rPr>
                            <m:t>𝑓</m:t>
                          </m:r>
                        </m:sub>
                        <m:sup>
                          <m:r>
                            <a:rPr lang="en-US" sz="2200" i="1">
                              <a:latin typeface="Cambria Math" panose="02040503050406030204" pitchFamily="18" charset="0"/>
                            </a:rPr>
                            <m:t>2</m:t>
                          </m:r>
                        </m:sup>
                      </m:sSubSup>
                    </m:oMath>
                    <m:oMath xmlns:m="http://schemas.openxmlformats.org/officeDocument/2006/math">
                      <m:r>
                        <a:rPr lang="el-GR" sz="2200">
                          <a:latin typeface="Cambria Math" panose="02040503050406030204" pitchFamily="18" charset="0"/>
                        </a:rPr>
                        <m:t>          </m:t>
                      </m:r>
                      <m:r>
                        <a:rPr lang="el-GR" sz="2200" i="1">
                          <a:latin typeface="Cambria Math" panose="02040503050406030204" pitchFamily="18" charset="0"/>
                        </a:rPr>
                        <m:t>=</m:t>
                      </m:r>
                      <m:sSubSup>
                        <m:sSubSupPr>
                          <m:ctrlPr>
                            <a:rPr lang="el-GR" sz="2200" i="1">
                              <a:latin typeface="Cambria Math" panose="02040503050406030204" pitchFamily="18" charset="0"/>
                            </a:rPr>
                          </m:ctrlPr>
                        </m:sSubSupPr>
                        <m:e>
                          <m:r>
                            <a:rPr lang="en-US" sz="2200" i="1">
                              <a:latin typeface="Cambria Math" panose="02040503050406030204" pitchFamily="18" charset="0"/>
                            </a:rPr>
                            <m:t>𝑈</m:t>
                          </m:r>
                        </m:e>
                        <m:sub>
                          <m:r>
                            <a:rPr lang="en-US" sz="2200" i="1">
                              <a:latin typeface="Cambria Math" panose="02040503050406030204" pitchFamily="18" charset="0"/>
                            </a:rPr>
                            <m:t>𝑠</m:t>
                          </m:r>
                        </m:sub>
                        <m:sup>
                          <m:r>
                            <a:rPr lang="en-US" sz="2200" b="0" i="1" smtClean="0">
                              <a:latin typeface="Cambria Math" panose="02040503050406030204" pitchFamily="18" charset="0"/>
                            </a:rPr>
                            <m:t>𝑖</m:t>
                          </m:r>
                        </m:sup>
                      </m:sSubSup>
                      <m:r>
                        <a:rPr lang="en-US" sz="2200" i="1">
                          <a:latin typeface="Cambria Math" panose="02040503050406030204" pitchFamily="18" charset="0"/>
                        </a:rPr>
                        <m:t>−</m:t>
                      </m:r>
                      <m:sSubSup>
                        <m:sSubSupPr>
                          <m:ctrlPr>
                            <a:rPr lang="en-US" sz="2200" i="1">
                              <a:latin typeface="Cambria Math" panose="02040503050406030204" pitchFamily="18" charset="0"/>
                            </a:rPr>
                          </m:ctrlPr>
                        </m:sSubSupPr>
                        <m:e>
                          <m:r>
                            <a:rPr lang="en-US" sz="2200" i="1">
                              <a:latin typeface="Cambria Math" panose="02040503050406030204" pitchFamily="18" charset="0"/>
                            </a:rPr>
                            <m:t>𝑈</m:t>
                          </m:r>
                        </m:e>
                        <m:sub>
                          <m:r>
                            <a:rPr lang="en-US" sz="2200" i="1">
                              <a:latin typeface="Cambria Math" panose="02040503050406030204" pitchFamily="18" charset="0"/>
                            </a:rPr>
                            <m:t>𝑠</m:t>
                          </m:r>
                        </m:sub>
                        <m:sup>
                          <m:r>
                            <a:rPr lang="en-US" sz="2200" b="0" i="1" smtClean="0">
                              <a:latin typeface="Cambria Math" panose="02040503050406030204" pitchFamily="18" charset="0"/>
                            </a:rPr>
                            <m:t>𝑓</m:t>
                          </m:r>
                        </m:sup>
                      </m:sSubSup>
                      <m:r>
                        <a:rPr lang="en-US" sz="2200" i="1">
                          <a:latin typeface="Cambria Math" panose="02040503050406030204" pitchFamily="18" charset="0"/>
                        </a:rPr>
                        <m:t>=</m:t>
                      </m:r>
                      <m:r>
                        <a:rPr lang="en-US" sz="2200" b="0" i="0" smtClean="0">
                          <a:latin typeface="Cambria Math" panose="02040503050406030204" pitchFamily="18" charset="0"/>
                        </a:rPr>
                        <m:t>−</m:t>
                      </m:r>
                      <m:r>
                        <m:rPr>
                          <m:sty m:val="p"/>
                        </m:rPr>
                        <a:rPr lang="el-GR" sz="2200">
                          <a:latin typeface="Cambria Math" panose="02040503050406030204" pitchFamily="18" charset="0"/>
                        </a:rPr>
                        <m:t>Δ</m:t>
                      </m:r>
                      <m:sSub>
                        <m:sSubPr>
                          <m:ctrlPr>
                            <a:rPr lang="el-GR"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𝑠</m:t>
                          </m:r>
                        </m:sub>
                      </m:sSub>
                    </m:oMath>
                  </m:oMathPara>
                </a14:m>
                <a:br>
                  <a:rPr lang="el-GR" sz="2200" dirty="0"/>
                </a:br>
                <a:br>
                  <a:rPr lang="en-US" sz="2200" dirty="0"/>
                </a:br>
                <a:r>
                  <a:rPr lang="el-GR" sz="2200" dirty="0"/>
                  <a:t>με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𝑠</m:t>
                        </m:r>
                      </m:sub>
                    </m:sSub>
                  </m:oMath>
                </a14:m>
                <a:r>
                  <a:rPr lang="el-GR" sz="2200" dirty="0"/>
                  <a:t> την </a:t>
                </a:r>
                <a:endParaRPr lang="en-US" sz="2200" dirty="0"/>
              </a:p>
              <a:p>
                <a:pPr marL="68580" indent="0" algn="ctr">
                  <a:buNone/>
                </a:pPr>
                <a:r>
                  <a:rPr lang="el-GR" sz="2800" b="1" i="1" dirty="0"/>
                  <a:t>ελαστική δυναμική ενέργεια</a:t>
                </a:r>
                <a:r>
                  <a:rPr lang="el-GR" sz="2800" dirty="0"/>
                  <a:t> </a:t>
                </a:r>
                <a:br>
                  <a:rPr lang="en-US" sz="2200" dirty="0"/>
                </a:br>
                <a:endParaRPr lang="en-US" sz="2200" dirty="0"/>
              </a:p>
              <a:p>
                <a:pPr marL="68580" indent="0">
                  <a:buNone/>
                </a:pPr>
                <a:r>
                  <a:rPr lang="el-GR" sz="2200" dirty="0"/>
                  <a:t>που σχετίζεται με το </a:t>
                </a:r>
                <a:r>
                  <a:rPr lang="el-GR" sz="2200" b="1" dirty="0"/>
                  <a:t>σύστημα {σώμα, ελατήριο}</a:t>
                </a:r>
              </a:p>
              <a:p>
                <a:pPr marL="68580" indent="0">
                  <a:buNone/>
                </a:pPr>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257800"/>
              </a:xfrm>
              <a:blipFill>
                <a:blip r:embed="rId2"/>
                <a:stretch>
                  <a:fillRect l="-155" t="-811"/>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68968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81603"/>
                <a:ext cx="7872250" cy="5257800"/>
              </a:xfrm>
            </p:spPr>
            <p:txBody>
              <a:bodyPr>
                <a:normAutofit/>
              </a:bodyPr>
              <a:lstStyle/>
              <a:p>
                <a:r>
                  <a:rPr lang="el-GR" sz="2200" dirty="0"/>
                  <a:t>Συνοψίζοντας:</a:t>
                </a:r>
              </a:p>
              <a:p>
                <a:endParaRPr lang="el-GR" sz="1050" dirty="0"/>
              </a:p>
              <a:p>
                <a:r>
                  <a:rPr lang="el-GR" sz="2200" dirty="0"/>
                  <a:t>Σύστημα {σώμα, Γη}</a:t>
                </a:r>
              </a:p>
              <a:p>
                <a:pPr lvl="1"/>
                <a:r>
                  <a:rPr lang="el-GR" sz="2000" dirty="0"/>
                  <a:t>Πολυμελές!</a:t>
                </a:r>
              </a:p>
              <a:p>
                <a:pPr lvl="1"/>
                <a:r>
                  <a:rPr lang="el-GR" sz="2000" b="1" dirty="0"/>
                  <a:t>Βαρυτική</a:t>
                </a:r>
                <a:r>
                  <a:rPr lang="el-GR" sz="2000" dirty="0"/>
                  <a:t> δυναμική ενέργεια</a:t>
                </a:r>
                <a:endParaRPr lang="en-US" sz="2000" dirty="0"/>
              </a:p>
              <a:p>
                <a:pPr lvl="1"/>
                <a:r>
                  <a:rPr lang="el-GR" sz="2000" dirty="0"/>
                  <a:t>«Θέση» αναφοράς: συνήθως επίπεδο επιφάνειας Γης</a:t>
                </a:r>
                <a:r>
                  <a:rPr lang="en-US" sz="2000" dirty="0"/>
                  <a:t> (</a:t>
                </a:r>
                <a14:m>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=0</m:t>
                    </m:r>
                  </m:oMath>
                </a14:m>
                <a:r>
                  <a:rPr lang="en-US" sz="2000" dirty="0"/>
                  <a:t>)</a:t>
                </a:r>
              </a:p>
              <a:p>
                <a:pPr lvl="1"/>
                <a:endParaRPr lang="el-GR" sz="1600" dirty="0"/>
              </a:p>
              <a:p>
                <a:r>
                  <a:rPr lang="el-GR" sz="2200" dirty="0"/>
                  <a:t>Σύστημα {ελατήριο, σώμα}</a:t>
                </a:r>
              </a:p>
              <a:p>
                <a:pPr lvl="1"/>
                <a:r>
                  <a:rPr lang="el-GR" sz="2000" dirty="0"/>
                  <a:t>Πολυμελές!</a:t>
                </a:r>
              </a:p>
              <a:p>
                <a:pPr lvl="1"/>
                <a:r>
                  <a:rPr lang="el-GR" sz="2000" b="1" dirty="0"/>
                  <a:t>Ελαστική</a:t>
                </a:r>
                <a:r>
                  <a:rPr lang="el-GR" sz="2000" dirty="0"/>
                  <a:t> δυναμική ενέργεια</a:t>
                </a:r>
              </a:p>
              <a:p>
                <a:pPr lvl="1"/>
                <a:r>
                  <a:rPr lang="el-GR" sz="2000" dirty="0"/>
                  <a:t>«Θέση» αναφοράς: θέση φυσικού μήκους ελατηρίου</a:t>
                </a:r>
                <a:r>
                  <a:rPr lang="en-US" sz="2000" dirty="0"/>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=0</m:t>
                    </m:r>
                  </m:oMath>
                </a14:m>
                <a:r>
                  <a:rPr lang="en-US" sz="2000" dirty="0"/>
                  <a:t>)</a:t>
                </a:r>
              </a:p>
              <a:p>
                <a:pPr lvl="1"/>
                <a:endParaRPr lang="en-US" sz="1600" dirty="0"/>
              </a:p>
              <a:p>
                <a:r>
                  <a:rPr lang="el-GR" sz="2200" dirty="0"/>
                  <a:t>Και στις δυο περιπτώσεις, οι </a:t>
                </a:r>
                <a:r>
                  <a:rPr lang="el-GR" sz="2200" b="1" dirty="0"/>
                  <a:t>διαφορές</a:t>
                </a:r>
                <a:r>
                  <a:rPr lang="el-GR" sz="2200" dirty="0"/>
                  <a:t> δυναμικής ενέργειας έχουν σημασία!</a:t>
                </a:r>
              </a:p>
              <a:p>
                <a:pPr lvl="1"/>
                <a:endParaRPr lang="el-GR" sz="2000" dirty="0"/>
              </a:p>
              <a:p>
                <a:pPr marL="68580" indent="0">
                  <a:buNone/>
                </a:pPr>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81603"/>
                <a:ext cx="7872250" cy="5257800"/>
              </a:xfrm>
              <a:blipFill>
                <a:blip r:embed="rId2"/>
                <a:stretch>
                  <a:fillRect t="-812"/>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5" name="Rounded Rectangle 4"/>
              <p:cNvSpPr/>
              <p:nvPr/>
            </p:nvSpPr>
            <p:spPr>
              <a:xfrm>
                <a:off x="5410200" y="2590800"/>
                <a:ext cx="1752600" cy="471689"/>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𝑚𝑔𝑦</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5410200" y="2590800"/>
                <a:ext cx="1752600" cy="471689"/>
              </a:xfrm>
              <a:prstGeom prst="roundRect">
                <a:avLst/>
              </a:prstGeom>
              <a:blipFill>
                <a:blip r:embed="rId3"/>
                <a:stretch>
                  <a:fillRect b="-7317"/>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33186147-2274-1EB7-36FC-4D6414693260}"/>
                  </a:ext>
                </a:extLst>
              </p:cNvPr>
              <p:cNvSpPr/>
              <p:nvPr/>
            </p:nvSpPr>
            <p:spPr>
              <a:xfrm>
                <a:off x="5410200" y="4191000"/>
                <a:ext cx="1828800" cy="768863"/>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Rounded Rectangle 4">
                <a:extLst>
                  <a:ext uri="{FF2B5EF4-FFF2-40B4-BE49-F238E27FC236}">
                    <a16:creationId xmlns:a16="http://schemas.microsoft.com/office/drawing/2014/main" id="{33186147-2274-1EB7-36FC-4D6414693260}"/>
                  </a:ext>
                </a:extLst>
              </p:cNvPr>
              <p:cNvSpPr>
                <a:spLocks noRot="1" noChangeAspect="1" noMove="1" noResize="1" noEditPoints="1" noAdjustHandles="1" noChangeArrowheads="1" noChangeShapeType="1" noTextEdit="1"/>
              </p:cNvSpPr>
              <p:nvPr/>
            </p:nvSpPr>
            <p:spPr>
              <a:xfrm>
                <a:off x="5410200" y="4191000"/>
                <a:ext cx="1828800" cy="768863"/>
              </a:xfrm>
              <a:prstGeom prst="roundRect">
                <a:avLst/>
              </a:prstGeom>
              <a:blipFill>
                <a:blip r:embed="rId4"/>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20859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23" t="1871" r="1123" b="545"/>
          <a:stretch/>
        </p:blipFill>
        <p:spPr>
          <a:xfrm>
            <a:off x="1435974" y="1219097"/>
            <a:ext cx="6107825" cy="5294440"/>
          </a:xfr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186880" y="2844720"/>
              <a:ext cx="712080" cy="2409480"/>
            </p14:xfrm>
          </p:contentPart>
        </mc:Choice>
        <mc:Fallback xmlns="">
          <p:pic>
            <p:nvPicPr>
              <p:cNvPr id="3" name="Ink 2"/>
              <p:cNvPicPr/>
              <p:nvPr/>
            </p:nvPicPr>
            <p:blipFill>
              <a:blip r:embed="rId4"/>
              <a:stretch>
                <a:fillRect/>
              </a:stretch>
            </p:blipFill>
            <p:spPr>
              <a:xfrm>
                <a:off x="5181120" y="2840760"/>
                <a:ext cx="722160" cy="2419200"/>
              </a:xfrm>
              <a:prstGeom prst="rect">
                <a:avLst/>
              </a:prstGeom>
            </p:spPr>
          </p:pic>
        </mc:Fallback>
      </mc:AlternateContent>
    </p:spTree>
    <p:extLst>
      <p:ext uri="{BB962C8B-B14F-4D97-AF65-F5344CB8AC3E}">
        <p14:creationId xmlns:p14="http://schemas.microsoft.com/office/powerpoint/2010/main" val="22394935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10" name="Right Brace 9"/>
          <p:cNvSpPr/>
          <p:nvPr/>
        </p:nvSpPr>
        <p:spPr>
          <a:xfrm>
            <a:off x="6720612" y="4274019"/>
            <a:ext cx="350954" cy="144098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12" name="Ink 11"/>
              <p14:cNvContentPartPr/>
              <p14:nvPr/>
            </p14:nvContentPartPr>
            <p14:xfrm>
              <a:off x="7290720" y="1082160"/>
              <a:ext cx="927360" cy="207720"/>
            </p14:xfrm>
          </p:contentPart>
        </mc:Choice>
        <mc:Fallback xmlns="">
          <p:pic>
            <p:nvPicPr>
              <p:cNvPr id="12" name="Ink 11"/>
              <p:cNvPicPr/>
              <p:nvPr/>
            </p:nvPicPr>
            <p:blipFill>
              <a:blip r:embed="rId10"/>
              <a:stretch>
                <a:fillRect/>
              </a:stretch>
            </p:blipFill>
            <p:spPr>
              <a:xfrm>
                <a:off x="7281720" y="1073520"/>
                <a:ext cx="948240" cy="226800"/>
              </a:xfrm>
              <a:prstGeom prst="rect">
                <a:avLst/>
              </a:prstGeom>
            </p:spPr>
          </p:pic>
        </mc:Fallback>
      </mc:AlternateContent>
      <p:grpSp>
        <p:nvGrpSpPr>
          <p:cNvPr id="17" name="Ομάδα 16">
            <a:extLst>
              <a:ext uri="{FF2B5EF4-FFF2-40B4-BE49-F238E27FC236}">
                <a16:creationId xmlns:a16="http://schemas.microsoft.com/office/drawing/2014/main" id="{E3873D1A-5A39-A386-0F4A-C3BC2729938A}"/>
              </a:ext>
            </a:extLst>
          </p:cNvPr>
          <p:cNvGrpSpPr/>
          <p:nvPr/>
        </p:nvGrpSpPr>
        <p:grpSpPr>
          <a:xfrm>
            <a:off x="4763426" y="4635409"/>
            <a:ext cx="646774" cy="1231991"/>
            <a:chOff x="4763426" y="4635409"/>
            <a:chExt cx="646774" cy="1231991"/>
          </a:xfrm>
        </p:grpSpPr>
        <p:sp>
          <p:nvSpPr>
            <p:cNvPr id="14" name="Οβάλ 13">
              <a:extLst>
                <a:ext uri="{FF2B5EF4-FFF2-40B4-BE49-F238E27FC236}">
                  <a16:creationId xmlns:a16="http://schemas.microsoft.com/office/drawing/2014/main" id="{7871DBC4-B68F-62EB-9113-135DC53062D0}"/>
                </a:ext>
              </a:extLst>
            </p:cNvPr>
            <p:cNvSpPr/>
            <p:nvPr/>
          </p:nvSpPr>
          <p:spPr>
            <a:xfrm>
              <a:off x="4953000" y="5410200"/>
              <a:ext cx="4572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Ελεύθερη σχεδίαση: Σχήμα 15">
              <a:extLst>
                <a:ext uri="{FF2B5EF4-FFF2-40B4-BE49-F238E27FC236}">
                  <a16:creationId xmlns:a16="http://schemas.microsoft.com/office/drawing/2014/main" id="{16845DE0-A0B6-F6BA-E3A2-81BE911961BD}"/>
                </a:ext>
              </a:extLst>
            </p:cNvPr>
            <p:cNvSpPr/>
            <p:nvPr/>
          </p:nvSpPr>
          <p:spPr>
            <a:xfrm rot="1176589">
              <a:off x="4763426" y="4635409"/>
              <a:ext cx="379146" cy="810883"/>
            </a:xfrm>
            <a:custGeom>
              <a:avLst/>
              <a:gdLst>
                <a:gd name="connsiteX0" fmla="*/ 379146 w 379146"/>
                <a:gd name="connsiteY0" fmla="*/ 810883 h 810883"/>
                <a:gd name="connsiteX1" fmla="*/ 42715 w 379146"/>
                <a:gd name="connsiteY1" fmla="*/ 552091 h 810883"/>
                <a:gd name="connsiteX2" fmla="*/ 16836 w 379146"/>
                <a:gd name="connsiteY2" fmla="*/ 0 h 810883"/>
              </a:gdLst>
              <a:ahLst/>
              <a:cxnLst>
                <a:cxn ang="0">
                  <a:pos x="connsiteX0" y="connsiteY0"/>
                </a:cxn>
                <a:cxn ang="0">
                  <a:pos x="connsiteX1" y="connsiteY1"/>
                </a:cxn>
                <a:cxn ang="0">
                  <a:pos x="connsiteX2" y="connsiteY2"/>
                </a:cxn>
              </a:cxnLst>
              <a:rect l="l" t="t" r="r" b="b"/>
              <a:pathLst>
                <a:path w="379146" h="810883">
                  <a:moveTo>
                    <a:pt x="379146" y="810883"/>
                  </a:moveTo>
                  <a:cubicBezTo>
                    <a:pt x="241123" y="749060"/>
                    <a:pt x="103100" y="687238"/>
                    <a:pt x="42715" y="552091"/>
                  </a:cubicBezTo>
                  <a:cubicBezTo>
                    <a:pt x="-17670" y="416944"/>
                    <a:pt x="-1855" y="76200"/>
                    <a:pt x="16836" y="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5029200" y="1752600"/>
            <a:ext cx="3644046" cy="1440981"/>
            <a:chOff x="5029200" y="1759419"/>
            <a:chExt cx="3644046" cy="1440981"/>
          </a:xfrm>
        </p:grpSpPr>
        <p:grpSp>
          <p:nvGrpSpPr>
            <p:cNvPr id="8" name="Group 7"/>
            <p:cNvGrpSpPr/>
            <p:nvPr/>
          </p:nvGrpSpPr>
          <p:grpSpPr>
            <a:xfrm>
              <a:off x="5029200" y="1759419"/>
              <a:ext cx="3644046" cy="1440981"/>
              <a:chOff x="5112717" y="1759419"/>
              <a:chExt cx="3560529" cy="1446737"/>
            </a:xfrm>
          </p:grpSpPr>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b="32125"/>
              <a:stretch/>
            </p:blipFill>
            <p:spPr>
              <a:xfrm>
                <a:off x="5112717" y="1759419"/>
                <a:ext cx="3560529" cy="1446737"/>
              </a:xfrm>
              <a:prstGeom prst="rect">
                <a:avLst/>
              </a:prstGeom>
            </p:spPr>
          </p:pic>
          <p:cxnSp>
            <p:nvCxnSpPr>
              <p:cNvPr id="6" name="Straight Arrow Connector 5"/>
              <p:cNvCxnSpPr/>
              <p:nvPr/>
            </p:nvCxnSpPr>
            <p:spPr>
              <a:xfrm>
                <a:off x="6705600" y="2743200"/>
                <a:ext cx="609600" cy="0"/>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225922" y="2523580"/>
                    <a:ext cx="381000" cy="439240"/>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oMath>
                      </m:oMathPara>
                    </a14:m>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225922" y="2523580"/>
                    <a:ext cx="381000" cy="439240"/>
                  </a:xfrm>
                  <a:prstGeom prst="rect">
                    <a:avLst/>
                  </a:prstGeom>
                  <a:blipFill>
                    <a:blip r:embed="rId12"/>
                    <a:stretch>
                      <a:fillRect/>
                    </a:stretch>
                  </a:blipFill>
                  <a:ln w="3810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p:cNvSpPr txBox="1"/>
                <p:nvPr/>
              </p:nvSpPr>
              <p:spPr>
                <a:xfrm>
                  <a:off x="7924800" y="2286000"/>
                  <a:ext cx="276806"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𝑣</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924800" y="2286000"/>
                  <a:ext cx="276806" cy="299249"/>
                </a:xfrm>
                <a:prstGeom prst="rect">
                  <a:avLst/>
                </a:prstGeom>
                <a:blipFill>
                  <a:blip r:embed="rId5"/>
                  <a:stretch>
                    <a:fillRect l="-20000" t="-42857" r="-68889" b="-2857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7934896" cy="5181600"/>
              </a:xfrm>
            </p:spPr>
            <p:txBody>
              <a:bodyPr>
                <a:normAutofit lnSpcReduction="10000"/>
              </a:bodyPr>
              <a:lstStyle/>
              <a:p>
                <a:r>
                  <a:rPr lang="el-GR" dirty="0"/>
                  <a:t>Ας δούμε και μια ακόμη μορφή ενέργειας που μπορεί να έχει ένα</a:t>
                </a:r>
                <a:r>
                  <a:rPr lang="en-US" dirty="0"/>
                  <a:t> </a:t>
                </a:r>
                <a:r>
                  <a:rPr lang="el-GR" dirty="0"/>
                  <a:t>σύστημα</a:t>
                </a:r>
                <a:endParaRPr lang="el-GR" sz="2800" dirty="0"/>
              </a:p>
              <a:p>
                <a:endParaRPr lang="el-GR" sz="600" dirty="0"/>
              </a:p>
              <a:p>
                <a:r>
                  <a:rPr lang="el-GR" dirty="0"/>
                  <a:t>Σύστημα = </a:t>
                </a:r>
                <a:r>
                  <a:rPr lang="el-GR" b="1" dirty="0"/>
                  <a:t>{βιβλίο}</a:t>
                </a:r>
              </a:p>
              <a:p>
                <a:pPr lvl="1"/>
                <a:r>
                  <a:rPr lang="el-GR" b="1" dirty="0"/>
                  <a:t>Σταθερή</a:t>
                </a:r>
                <a:r>
                  <a:rPr lang="el-GR" dirty="0"/>
                  <a:t> δύναμη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oMath>
                </a14:m>
                <a:endParaRPr lang="el-GR" dirty="0"/>
              </a:p>
              <a:p>
                <a:pPr lvl="1"/>
                <a:r>
                  <a:rPr lang="el-GR" b="1" dirty="0"/>
                  <a:t>Σταθερή</a:t>
                </a:r>
                <a:r>
                  <a:rPr lang="el-GR" dirty="0"/>
                  <a:t> επιτάχυνση: μετατόπιση κατά </a:t>
                </a:r>
                <a14:m>
                  <m:oMath xmlns:m="http://schemas.openxmlformats.org/officeDocument/2006/math">
                    <m:r>
                      <m:rPr>
                        <m:sty m:val="p"/>
                      </m:rPr>
                      <a:rPr lang="el-GR" i="0" dirty="0" smtClean="0">
                        <a:latin typeface="Cambria Math" panose="02040503050406030204" pitchFamily="18" charset="0"/>
                      </a:rPr>
                      <m:t>Δ</m:t>
                    </m:r>
                    <m:r>
                      <a:rPr lang="en-US" i="1" dirty="0" smtClean="0">
                        <a:latin typeface="Cambria Math" panose="02040503050406030204" pitchFamily="18" charset="0"/>
                      </a:rPr>
                      <m:t>𝑥</m:t>
                    </m:r>
                  </m:oMath>
                </a14:m>
                <a:endParaRPr lang="aa-ET" dirty="0"/>
              </a:p>
              <a:p>
                <a:pPr lvl="1"/>
                <a:r>
                  <a:rPr lang="el-GR" dirty="0"/>
                  <a:t>Κίνηση υπό σταθερή δύναμη (</a:t>
                </a:r>
                <a:r>
                  <a:rPr lang="el-GR" b="1" dirty="0">
                    <a:solidFill>
                      <a:srgbClr val="FF0000"/>
                    </a:solidFill>
                  </a:rPr>
                  <a:t>Μοντέλο Ι</a:t>
                </a:r>
                <a:r>
                  <a:rPr lang="el-GR" dirty="0"/>
                  <a:t>) και κίνηση υπό σταθερή επιτάχυση (</a:t>
                </a:r>
                <a:r>
                  <a:rPr lang="el-GR" b="1" dirty="0">
                    <a:solidFill>
                      <a:srgbClr val="7030A0"/>
                    </a:solidFill>
                  </a:rPr>
                  <a:t>Μοντέλο ΙΙ</a:t>
                </a:r>
                <a:r>
                  <a:rPr lang="el-GR" dirty="0"/>
                  <a:t>):</a:t>
                </a:r>
                <a:endParaRPr lang="en-US" dirty="0"/>
              </a:p>
              <a:p>
                <a:pPr marL="685800" lvl="2"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sz="2400" i="1" smtClean="0">
                              <a:solidFill>
                                <a:srgbClr val="FF0000"/>
                              </a:solidFill>
                              <a:latin typeface="Cambria Math" panose="02040503050406030204" pitchFamily="18" charset="0"/>
                            </a:rPr>
                          </m:ctrlPr>
                        </m:naryPr>
                        <m:sub/>
                        <m:sup/>
                        <m:e>
                          <m:sSub>
                            <m:sSubPr>
                              <m:ctrlPr>
                                <a:rPr lang="el-GR"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𝐹</m:t>
                              </m:r>
                            </m:e>
                            <m:sub>
                              <m:r>
                                <a:rPr lang="en-US" sz="2400" b="0" i="1" smtClean="0">
                                  <a:solidFill>
                                    <a:srgbClr val="FF0000"/>
                                  </a:solidFill>
                                  <a:latin typeface="Cambria Math" panose="02040503050406030204" pitchFamily="18" charset="0"/>
                                </a:rPr>
                                <m:t>𝑥</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𝑚𝑎</m:t>
                          </m:r>
                        </m:e>
                      </m:nary>
                      <m:r>
                        <a:rPr lang="el-GR" sz="2400" b="0" i="1" smtClean="0">
                          <a:solidFill>
                            <a:srgbClr val="FF0000"/>
                          </a:solidFill>
                          <a:latin typeface="Cambria Math" panose="02040503050406030204" pitchFamily="18" charset="0"/>
                        </a:rPr>
                        <m:t>  </m:t>
                      </m:r>
                      <m:groupChr>
                        <m:groupChrPr>
                          <m:chr m:val="⇔"/>
                          <m:vertJc m:val="bot"/>
                          <m:ctrlPr>
                            <a:rPr lang="el-GR" sz="2400" i="1" smtClean="0">
                              <a:solidFill>
                                <a:srgbClr val="FF0000"/>
                              </a:solidFill>
                              <a:latin typeface="Cambria Math" panose="02040503050406030204" pitchFamily="18" charset="0"/>
                            </a:rPr>
                          </m:ctrlPr>
                        </m:groupChrPr>
                        <m:e>
                          <m:r>
                            <m:rPr>
                              <m:brk m:alnAt="2"/>
                            </m:rPr>
                            <a:rPr lang="el-GR" sz="2400" b="0" i="1" smtClean="0">
                              <a:solidFill>
                                <a:srgbClr val="FF0000"/>
                              </a:solidFill>
                              <a:latin typeface="Cambria Math" panose="02040503050406030204" pitchFamily="18" charset="0"/>
                            </a:rPr>
                            <m:t> </m:t>
                          </m:r>
                        </m:e>
                      </m:groupChr>
                      <m:r>
                        <a:rPr lang="el-GR"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𝐹</m:t>
                      </m:r>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𝑓</m:t>
                          </m:r>
                        </m:e>
                        <m:sub>
                          <m:r>
                            <a:rPr lang="en-US" sz="2400" b="0" i="1" smtClean="0">
                              <a:solidFill>
                                <a:srgbClr val="FF0000"/>
                              </a:solidFill>
                              <a:latin typeface="Cambria Math" panose="02040503050406030204" pitchFamily="18" charset="0"/>
                            </a:rPr>
                            <m:t>𝑘</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𝑚</m:t>
                      </m:r>
                      <m:r>
                        <a:rPr lang="en-US" sz="2400" b="1" i="1" smtClean="0">
                          <a:solidFill>
                            <a:srgbClr val="00B050"/>
                          </a:solidFill>
                          <a:latin typeface="Cambria Math" panose="02040503050406030204" pitchFamily="18" charset="0"/>
                        </a:rPr>
                        <m:t>𝒂</m:t>
                      </m:r>
                    </m:oMath>
                  </m:oMathPara>
                </a14:m>
                <a:endParaRPr lang="aa-ET" sz="2400" b="1" i="1" dirty="0">
                  <a:solidFill>
                    <a:srgbClr val="FF0000"/>
                  </a:solidFill>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Sup>
                        <m:sSubSupPr>
                          <m:ctrlPr>
                            <a:rPr lang="aa-ET" sz="2400" b="0" i="1" smtClean="0">
                              <a:solidFill>
                                <a:srgbClr val="7030A0"/>
                              </a:solidFill>
                              <a:latin typeface="Cambria Math" panose="02040503050406030204" pitchFamily="18" charset="0"/>
                            </a:rPr>
                          </m:ctrlPr>
                        </m:sSubSupPr>
                        <m:e>
                          <m:r>
                            <a:rPr lang="aa-ET" sz="2400" b="0" i="1" smtClean="0">
                              <a:solidFill>
                                <a:srgbClr val="7030A0"/>
                              </a:solidFill>
                              <a:latin typeface="Cambria Math" panose="02040503050406030204" pitchFamily="18" charset="0"/>
                            </a:rPr>
                            <m:t>𝑢</m:t>
                          </m:r>
                        </m:e>
                        <m:sub>
                          <m:r>
                            <a:rPr lang="aa-ET" sz="2400" b="0" i="1" smtClean="0">
                              <a:solidFill>
                                <a:srgbClr val="7030A0"/>
                              </a:solidFill>
                              <a:latin typeface="Cambria Math" panose="02040503050406030204" pitchFamily="18" charset="0"/>
                            </a:rPr>
                            <m:t>𝑓</m:t>
                          </m:r>
                        </m:sub>
                        <m:sup>
                          <m:r>
                            <a:rPr lang="aa-ET" sz="2400" b="0" i="1" smtClean="0">
                              <a:solidFill>
                                <a:srgbClr val="7030A0"/>
                              </a:solidFill>
                              <a:latin typeface="Cambria Math" panose="02040503050406030204" pitchFamily="18" charset="0"/>
                            </a:rPr>
                            <m:t>2</m:t>
                          </m:r>
                        </m:sup>
                      </m:sSubSup>
                      <m:r>
                        <a:rPr lang="aa-ET" sz="2400" b="0" i="1" smtClean="0">
                          <a:solidFill>
                            <a:srgbClr val="7030A0"/>
                          </a:solidFill>
                          <a:latin typeface="Cambria Math" panose="02040503050406030204" pitchFamily="18" charset="0"/>
                        </a:rPr>
                        <m:t>=</m:t>
                      </m:r>
                      <m:sSubSup>
                        <m:sSubSupPr>
                          <m:ctrlPr>
                            <a:rPr lang="aa-ET" sz="2400" b="0" i="1" smtClean="0">
                              <a:solidFill>
                                <a:srgbClr val="7030A0"/>
                              </a:solidFill>
                              <a:latin typeface="Cambria Math" panose="02040503050406030204" pitchFamily="18" charset="0"/>
                            </a:rPr>
                          </m:ctrlPr>
                        </m:sSubSupPr>
                        <m:e>
                          <m:r>
                            <a:rPr lang="aa-ET" sz="2400" b="0" i="1" smtClean="0">
                              <a:solidFill>
                                <a:srgbClr val="7030A0"/>
                              </a:solidFill>
                              <a:latin typeface="Cambria Math" panose="02040503050406030204" pitchFamily="18" charset="0"/>
                            </a:rPr>
                            <m:t>𝑢</m:t>
                          </m:r>
                        </m:e>
                        <m:sub>
                          <m:r>
                            <a:rPr lang="aa-ET" sz="2400" b="0" i="1" smtClean="0">
                              <a:solidFill>
                                <a:srgbClr val="7030A0"/>
                              </a:solidFill>
                              <a:latin typeface="Cambria Math" panose="02040503050406030204" pitchFamily="18" charset="0"/>
                            </a:rPr>
                            <m:t>𝑖</m:t>
                          </m:r>
                        </m:sub>
                        <m:sup>
                          <m:r>
                            <a:rPr lang="aa-ET" sz="2400" b="0" i="1" smtClean="0">
                              <a:solidFill>
                                <a:srgbClr val="7030A0"/>
                              </a:solidFill>
                              <a:latin typeface="Cambria Math" panose="02040503050406030204" pitchFamily="18" charset="0"/>
                            </a:rPr>
                            <m:t>2</m:t>
                          </m:r>
                        </m:sup>
                      </m:sSubSup>
                      <m:r>
                        <a:rPr lang="aa-ET" sz="2400" b="0" i="1" smtClean="0">
                          <a:solidFill>
                            <a:srgbClr val="7030A0"/>
                          </a:solidFill>
                          <a:latin typeface="Cambria Math" panose="02040503050406030204" pitchFamily="18" charset="0"/>
                        </a:rPr>
                        <m:t>+2</m:t>
                      </m:r>
                      <m:r>
                        <a:rPr lang="aa-ET" sz="2400" b="0" i="1" smtClean="0">
                          <a:solidFill>
                            <a:srgbClr val="7030A0"/>
                          </a:solidFill>
                          <a:latin typeface="Cambria Math" panose="02040503050406030204" pitchFamily="18" charset="0"/>
                        </a:rPr>
                        <m:t>𝑎</m:t>
                      </m:r>
                      <m:r>
                        <m:rPr>
                          <m:sty m:val="p"/>
                        </m:rPr>
                        <a:rPr lang="aa-ET" sz="2400" b="0" i="0" smtClean="0">
                          <a:solidFill>
                            <a:srgbClr val="7030A0"/>
                          </a:solidFill>
                          <a:latin typeface="Cambria Math" panose="02040503050406030204" pitchFamily="18" charset="0"/>
                        </a:rPr>
                        <m:t>Δ</m:t>
                      </m:r>
                      <m:r>
                        <a:rPr lang="aa-ET" sz="2400" b="0" i="1" smtClean="0">
                          <a:solidFill>
                            <a:srgbClr val="7030A0"/>
                          </a:solidFill>
                          <a:latin typeface="Cambria Math" panose="02040503050406030204" pitchFamily="18" charset="0"/>
                        </a:rPr>
                        <m:t>𝑥</m:t>
                      </m:r>
                      <m:r>
                        <a:rPr lang="aa-ET" sz="2400" b="0" i="1" smtClean="0">
                          <a:solidFill>
                            <a:srgbClr val="7030A0"/>
                          </a:solidFill>
                          <a:latin typeface="Cambria Math" panose="02040503050406030204" pitchFamily="18" charset="0"/>
                        </a:rPr>
                        <m:t> </m:t>
                      </m:r>
                      <m:groupChr>
                        <m:groupChrPr>
                          <m:chr m:val="⇔"/>
                          <m:vertJc m:val="bot"/>
                          <m:ctrlPr>
                            <a:rPr lang="aa-ET" sz="2400" b="0" i="1" smtClean="0">
                              <a:solidFill>
                                <a:srgbClr val="7030A0"/>
                              </a:solidFill>
                              <a:latin typeface="Cambria Math" panose="02040503050406030204" pitchFamily="18" charset="0"/>
                            </a:rPr>
                          </m:ctrlPr>
                        </m:groupChrPr>
                        <m:e>
                          <m:r>
                            <m:rPr>
                              <m:brk m:alnAt="2"/>
                            </m:rPr>
                            <a:rPr lang="aa-ET" sz="2400" b="0" i="1" smtClean="0">
                              <a:solidFill>
                                <a:srgbClr val="7030A0"/>
                              </a:solidFill>
                              <a:latin typeface="Cambria Math" panose="02040503050406030204" pitchFamily="18" charset="0"/>
                            </a:rPr>
                            <m:t> </m:t>
                          </m:r>
                        </m:e>
                      </m:groupChr>
                      <m:r>
                        <a:rPr lang="aa-ET" sz="2400" b="0" i="1" smtClean="0">
                          <a:solidFill>
                            <a:srgbClr val="7030A0"/>
                          </a:solidFill>
                          <a:latin typeface="Cambria Math" panose="02040503050406030204" pitchFamily="18" charset="0"/>
                        </a:rPr>
                        <m:t>  </m:t>
                      </m:r>
                      <m:r>
                        <a:rPr lang="en-US" sz="2400" b="1" i="1" smtClean="0">
                          <a:solidFill>
                            <a:srgbClr val="00B050"/>
                          </a:solidFill>
                          <a:latin typeface="Cambria Math" panose="02040503050406030204" pitchFamily="18" charset="0"/>
                        </a:rPr>
                        <m:t>𝒂</m:t>
                      </m:r>
                      <m:r>
                        <a:rPr lang="en-US" sz="2400" b="0" i="1" smtClean="0">
                          <a:solidFill>
                            <a:srgbClr val="7030A0"/>
                          </a:solidFill>
                          <a:latin typeface="Cambria Math" panose="02040503050406030204" pitchFamily="18" charset="0"/>
                        </a:rPr>
                        <m:t>=</m:t>
                      </m:r>
                      <m:f>
                        <m:fPr>
                          <m:ctrlPr>
                            <a:rPr lang="en-US" sz="2400" i="1">
                              <a:solidFill>
                                <a:srgbClr val="7030A0"/>
                              </a:solidFill>
                              <a:latin typeface="Cambria Math" panose="02040503050406030204" pitchFamily="18" charset="0"/>
                            </a:rPr>
                          </m:ctrlPr>
                        </m:fPr>
                        <m:num>
                          <m:r>
                            <a:rPr lang="en-US" sz="2400" i="1">
                              <a:solidFill>
                                <a:srgbClr val="7030A0"/>
                              </a:solidFill>
                              <a:latin typeface="Cambria Math" panose="02040503050406030204" pitchFamily="18" charset="0"/>
                            </a:rPr>
                            <m:t>1</m:t>
                          </m:r>
                        </m:num>
                        <m:den>
                          <m:r>
                            <m:rPr>
                              <m:sty m:val="p"/>
                            </m:rPr>
                            <a:rPr lang="en-US" sz="2400">
                              <a:solidFill>
                                <a:srgbClr val="7030A0"/>
                              </a:solidFill>
                              <a:latin typeface="Cambria Math" panose="02040503050406030204" pitchFamily="18" charset="0"/>
                            </a:rPr>
                            <m:t>Δ</m:t>
                          </m:r>
                          <m:r>
                            <a:rPr lang="en-US" sz="2400" i="1">
                              <a:solidFill>
                                <a:srgbClr val="7030A0"/>
                              </a:solidFill>
                              <a:latin typeface="Cambria Math" panose="02040503050406030204" pitchFamily="18" charset="0"/>
                            </a:rPr>
                            <m:t>𝑥</m:t>
                          </m:r>
                        </m:den>
                      </m:f>
                      <m:f>
                        <m:fPr>
                          <m:ctrlPr>
                            <a:rPr lang="el-GR" sz="2400" b="0" i="1" smtClean="0">
                              <a:solidFill>
                                <a:srgbClr val="7030A0"/>
                              </a:solidFill>
                              <a:latin typeface="Cambria Math" panose="02040503050406030204" pitchFamily="18" charset="0"/>
                            </a:rPr>
                          </m:ctrlPr>
                        </m:fPr>
                        <m:num>
                          <m:d>
                            <m:dPr>
                              <m:ctrlPr>
                                <a:rPr lang="en-US" sz="2400" b="0" i="1" smtClean="0">
                                  <a:solidFill>
                                    <a:srgbClr val="7030A0"/>
                                  </a:solidFill>
                                  <a:latin typeface="Cambria Math" panose="02040503050406030204" pitchFamily="18" charset="0"/>
                                </a:rPr>
                              </m:ctrlPr>
                            </m:dPr>
                            <m:e>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𝑢</m:t>
                                  </m:r>
                                </m:e>
                                <m:sub>
                                  <m:r>
                                    <a:rPr lang="en-US" sz="2400" b="0" i="1" smtClean="0">
                                      <a:solidFill>
                                        <a:srgbClr val="7030A0"/>
                                      </a:solidFill>
                                      <a:latin typeface="Cambria Math" panose="02040503050406030204" pitchFamily="18" charset="0"/>
                                    </a:rPr>
                                    <m:t>𝑓</m:t>
                                  </m:r>
                                </m:sub>
                                <m:sup>
                                  <m:r>
                                    <a:rPr lang="en-US" sz="2400" b="0" i="1" smtClean="0">
                                      <a:solidFill>
                                        <a:srgbClr val="7030A0"/>
                                      </a:solidFill>
                                      <a:latin typeface="Cambria Math" panose="02040503050406030204" pitchFamily="18" charset="0"/>
                                    </a:rPr>
                                    <m:t>2</m:t>
                                  </m:r>
                                </m:sup>
                              </m:sSubSup>
                              <m:r>
                                <a:rPr lang="en-US" sz="2400" b="0" i="1" smtClean="0">
                                  <a:solidFill>
                                    <a:srgbClr val="7030A0"/>
                                  </a:solidFill>
                                  <a:latin typeface="Cambria Math" panose="02040503050406030204" pitchFamily="18" charset="0"/>
                                </a:rPr>
                                <m:t>−</m:t>
                              </m:r>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𝑢</m:t>
                                  </m:r>
                                </m:e>
                                <m:sub>
                                  <m:r>
                                    <a:rPr lang="en-US" sz="2400" b="0" i="1" smtClean="0">
                                      <a:solidFill>
                                        <a:srgbClr val="7030A0"/>
                                      </a:solidFill>
                                      <a:latin typeface="Cambria Math" panose="02040503050406030204" pitchFamily="18" charset="0"/>
                                    </a:rPr>
                                    <m:t>𝑖</m:t>
                                  </m:r>
                                </m:sub>
                                <m:sup>
                                  <m:r>
                                    <a:rPr lang="en-US" sz="2400" b="0" i="1" smtClean="0">
                                      <a:solidFill>
                                        <a:srgbClr val="7030A0"/>
                                      </a:solidFill>
                                      <a:latin typeface="Cambria Math" panose="02040503050406030204" pitchFamily="18" charset="0"/>
                                    </a:rPr>
                                    <m:t>2</m:t>
                                  </m:r>
                                </m:sup>
                              </m:sSubSup>
                            </m:e>
                          </m:d>
                        </m:num>
                        <m:den>
                          <m:r>
                            <a:rPr lang="el-GR" sz="2400" b="0" i="1" smtClean="0">
                              <a:solidFill>
                                <a:srgbClr val="7030A0"/>
                              </a:solidFill>
                              <a:latin typeface="Cambria Math" panose="02040503050406030204" pitchFamily="18" charset="0"/>
                            </a:rPr>
                            <m:t>2</m:t>
                          </m:r>
                        </m:den>
                      </m:f>
                    </m:oMath>
                  </m:oMathPara>
                </a14:m>
                <a:endParaRPr lang="aa-ET" sz="2400" dirty="0">
                  <a:solidFill>
                    <a:srgbClr val="7030A0"/>
                  </a:solidFill>
                </a:endParaRPr>
              </a:p>
              <a:p>
                <a:pPr marL="365760" lvl="1" indent="0">
                  <a:buNone/>
                </a:pPr>
                <a:endParaRPr lang="el-GR" sz="1050" b="0" i="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𝐹</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Δx</m:t>
                      </m:r>
                      <m:r>
                        <a:rPr lang="el-GR"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𝑘</m:t>
                          </m:r>
                        </m:sub>
                      </m:sSub>
                      <m:r>
                        <m:rPr>
                          <m:sty m:val="p"/>
                        </m:rPr>
                        <a:rPr lang="en-US" sz="2400">
                          <a:latin typeface="Cambria Math" panose="02040503050406030204" pitchFamily="18" charset="0"/>
                        </a:rPr>
                        <m:t>Δx</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𝑖</m:t>
                          </m:r>
                        </m:sub>
                      </m:sSub>
                      <m:r>
                        <a:rPr lang="aa-ET" sz="2400" b="0" i="1" smtClean="0">
                          <a:latin typeface="Cambria Math" panose="02040503050406030204" pitchFamily="18" charset="0"/>
                        </a:rPr>
                        <m:t> </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𝐾</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𝑘</m:t>
                          </m:r>
                        </m:sub>
                      </m:sSub>
                      <m:r>
                        <m:rPr>
                          <m:sty m:val="p"/>
                        </m:rPr>
                        <a:rPr lang="en-US" sz="2400">
                          <a:latin typeface="Cambria Math" panose="02040503050406030204" pitchFamily="18" charset="0"/>
                        </a:rPr>
                        <m:t>Δx</m:t>
                      </m:r>
                    </m:oMath>
                  </m:oMathPara>
                </a14:m>
                <a:endParaRPr lang="el-G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7934896" cy="5181600"/>
              </a:xfrm>
              <a:blipFill>
                <a:blip r:embed="rId13"/>
                <a:stretch>
                  <a:fillRect t="-164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5489280" y="2320560"/>
              <a:ext cx="3206160" cy="228600"/>
            </p14:xfrm>
          </p:contentPart>
        </mc:Choice>
        <mc:Fallback xmlns="">
          <p:pic>
            <p:nvPicPr>
              <p:cNvPr id="11" name="Ink 10"/>
              <p:cNvPicPr/>
              <p:nvPr/>
            </p:nvPicPr>
            <p:blipFill>
              <a:blip r:embed="rId8"/>
              <a:stretch>
                <a:fillRect/>
              </a:stretch>
            </p:blipFill>
            <p:spPr>
              <a:xfrm>
                <a:off x="5480280" y="2314440"/>
                <a:ext cx="3225240" cy="246240"/>
              </a:xfrm>
              <a:prstGeom prst="rect">
                <a:avLst/>
              </a:prstGeom>
            </p:spPr>
          </p:pic>
        </mc:Fallback>
      </mc:AlternateContent>
    </p:spTree>
    <p:extLst>
      <p:ext uri="{BB962C8B-B14F-4D97-AF65-F5344CB8AC3E}">
        <p14:creationId xmlns:p14="http://schemas.microsoft.com/office/powerpoint/2010/main" val="368021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grpSp>
        <p:nvGrpSpPr>
          <p:cNvPr id="9" name="Group 8"/>
          <p:cNvGrpSpPr/>
          <p:nvPr/>
        </p:nvGrpSpPr>
        <p:grpSpPr>
          <a:xfrm>
            <a:off x="5029200" y="724147"/>
            <a:ext cx="3644046" cy="1440981"/>
            <a:chOff x="5029200" y="1759419"/>
            <a:chExt cx="3644046" cy="1440981"/>
          </a:xfrm>
        </p:grpSpPr>
        <p:grpSp>
          <p:nvGrpSpPr>
            <p:cNvPr id="8" name="Group 7"/>
            <p:cNvGrpSpPr/>
            <p:nvPr/>
          </p:nvGrpSpPr>
          <p:grpSpPr>
            <a:xfrm>
              <a:off x="5029200" y="1759419"/>
              <a:ext cx="3644046" cy="1440981"/>
              <a:chOff x="5112717" y="1759419"/>
              <a:chExt cx="3560529" cy="144673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125"/>
              <a:stretch/>
            </p:blipFill>
            <p:spPr>
              <a:xfrm>
                <a:off x="5112717" y="1759419"/>
                <a:ext cx="3560529" cy="1446737"/>
              </a:xfrm>
              <a:prstGeom prst="rect">
                <a:avLst/>
              </a:prstGeom>
            </p:spPr>
          </p:pic>
          <p:cxnSp>
            <p:nvCxnSpPr>
              <p:cNvPr id="6" name="Straight Arrow Connector 5"/>
              <p:cNvCxnSpPr/>
              <p:nvPr/>
            </p:nvCxnSpPr>
            <p:spPr>
              <a:xfrm>
                <a:off x="6705600" y="2743200"/>
                <a:ext cx="609600" cy="0"/>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4" name="TextBox 3"/>
                <p:cNvSpPr txBox="1"/>
                <p:nvPr/>
              </p:nvSpPr>
              <p:spPr>
                <a:xfrm>
                  <a:off x="7924800" y="2286000"/>
                  <a:ext cx="287066"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924800" y="2286000"/>
                  <a:ext cx="287066" cy="299249"/>
                </a:xfrm>
                <a:prstGeom prst="rect">
                  <a:avLst/>
                </a:prstGeom>
                <a:blipFill rotWithShape="0">
                  <a:blip r:embed="rId5"/>
                  <a:stretch>
                    <a:fillRect l="-12766" r="-14894" b="-28571"/>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605F399E-9CED-13D7-4214-0A20BD99D218}"/>
                  </a:ext>
                </a:extLst>
              </p14:cNvPr>
              <p14:cNvContentPartPr/>
              <p14:nvPr/>
            </p14:nvContentPartPr>
            <p14:xfrm>
              <a:off x="5685703" y="717063"/>
              <a:ext cx="2924897" cy="228600"/>
            </p14:xfrm>
          </p:contentPart>
        </mc:Choice>
        <mc:Fallback xmlns="">
          <p:pic>
            <p:nvPicPr>
              <p:cNvPr id="11" name="Ink 10">
                <a:extLst>
                  <a:ext uri="{FF2B5EF4-FFF2-40B4-BE49-F238E27FC236}">
                    <a16:creationId xmlns:a16="http://schemas.microsoft.com/office/drawing/2014/main" id="{605F399E-9CED-13D7-4214-0A20BD99D218}"/>
                  </a:ext>
                </a:extLst>
              </p:cNvPr>
              <p:cNvPicPr/>
              <p:nvPr/>
            </p:nvPicPr>
            <p:blipFill>
              <a:blip r:embed="rId7"/>
              <a:stretch>
                <a:fillRect/>
              </a:stretch>
            </p:blipFill>
            <p:spPr>
              <a:xfrm>
                <a:off x="5676343" y="707703"/>
                <a:ext cx="2943616" cy="247320"/>
              </a:xfrm>
              <a:prstGeom prst="rect">
                <a:avLst/>
              </a:prstGeom>
            </p:spPr>
          </p:pic>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C25ECA1-2989-03BA-E054-954B581E3D9B}"/>
                  </a:ext>
                </a:extLst>
              </p:cNvPr>
              <p:cNvSpPr txBox="1"/>
              <p:nvPr/>
            </p:nvSpPr>
            <p:spPr>
              <a:xfrm>
                <a:off x="6893408" y="1750390"/>
                <a:ext cx="389937" cy="437492"/>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oMath>
                  </m:oMathPara>
                </a14:m>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7C25ECA1-2989-03BA-E054-954B581E3D9B}"/>
                  </a:ext>
                </a:extLst>
              </p:cNvPr>
              <p:cNvSpPr txBox="1">
                <a:spLocks noRot="1" noChangeAspect="1" noMove="1" noResize="1" noEditPoints="1" noAdjustHandles="1" noChangeArrowheads="1" noChangeShapeType="1" noTextEdit="1"/>
              </p:cNvSpPr>
              <p:nvPr/>
            </p:nvSpPr>
            <p:spPr>
              <a:xfrm>
                <a:off x="6893408" y="1750390"/>
                <a:ext cx="389937" cy="437492"/>
              </a:xfrm>
              <a:prstGeom prst="rect">
                <a:avLst/>
              </a:prstGeom>
              <a:blipFill>
                <a:blip r:embed="rId8"/>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4896" cy="5334000"/>
              </a:xfrm>
            </p:spPr>
            <p:txBody>
              <a:bodyPr>
                <a:normAutofit/>
              </a:bodyPr>
              <a:lstStyle/>
              <a:p>
                <a:r>
                  <a:rPr lang="el-GR" dirty="0"/>
                  <a:t>Σύστημα = {</a:t>
                </a:r>
                <a:r>
                  <a:rPr lang="el-GR" b="1" dirty="0"/>
                  <a:t>βιβλίο</a:t>
                </a:r>
                <a:r>
                  <a:rPr lang="el-GR" dirty="0"/>
                  <a:t>}</a:t>
                </a:r>
                <a:endParaRPr lang="aa-ET" dirty="0"/>
              </a:p>
              <a:p>
                <a:endParaRPr lang="el-GR" sz="16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b="0" i="1" smtClean="0">
                          <a:latin typeface="Cambria Math" panose="02040503050406030204" pitchFamily="18" charset="0"/>
                        </a:rPr>
                        <m:t>=</m:t>
                      </m:r>
                      <m:r>
                        <m:rPr>
                          <m:sty m:val="p"/>
                        </m:rPr>
                        <a:rPr lang="en-US" sz="2400">
                          <a:solidFill>
                            <a:srgbClr val="FF0000"/>
                          </a:solidFill>
                          <a:latin typeface="Cambria Math" panose="02040503050406030204" pitchFamily="18" charset="0"/>
                        </a:rPr>
                        <m:t>Δ</m:t>
                      </m:r>
                      <m:r>
                        <a:rPr lang="en-US" sz="2400" i="1">
                          <a:solidFill>
                            <a:srgbClr val="FF0000"/>
                          </a:solidFill>
                          <a:latin typeface="Cambria Math" panose="02040503050406030204" pitchFamily="18" charset="0"/>
                        </a:rPr>
                        <m:t>𝐾</m:t>
                      </m:r>
                      <m:r>
                        <a:rPr lang="en-US" sz="2400" b="0" i="1" smtClean="0">
                          <a:solidFill>
                            <a:schemeClr val="accent1"/>
                          </a:solidFill>
                          <a:latin typeface="Cambria Math" panose="02040503050406030204" pitchFamily="18" charset="0"/>
                        </a:rPr>
                        <m:t>+</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𝑓</m:t>
                          </m:r>
                        </m:e>
                        <m:sub>
                          <m:r>
                            <a:rPr lang="en-US" sz="2400" b="0" i="1" smtClean="0">
                              <a:solidFill>
                                <a:schemeClr val="accent1"/>
                              </a:solidFill>
                              <a:latin typeface="Cambria Math" panose="02040503050406030204" pitchFamily="18" charset="0"/>
                            </a:rPr>
                            <m:t>𝑘</m:t>
                          </m:r>
                        </m:sub>
                      </m:sSub>
                      <m:r>
                        <m:rPr>
                          <m:sty m:val="p"/>
                        </m:rPr>
                        <a:rPr lang="en-US" sz="2400" b="0" i="0" smtClean="0">
                          <a:solidFill>
                            <a:schemeClr val="accent1"/>
                          </a:solidFill>
                          <a:latin typeface="Cambria Math" panose="02040503050406030204" pitchFamily="18" charset="0"/>
                        </a:rPr>
                        <m:t>Δ</m:t>
                      </m:r>
                      <m:r>
                        <a:rPr lang="en-US" sz="2400" b="0" i="1" smtClean="0">
                          <a:solidFill>
                            <a:schemeClr val="accent1"/>
                          </a:solidFill>
                          <a:latin typeface="Cambria Math" panose="02040503050406030204" pitchFamily="18" charset="0"/>
                        </a:rPr>
                        <m:t>𝑥</m:t>
                      </m:r>
                      <m:r>
                        <a:rPr lang="en-US" sz="2400" b="0" i="0" smtClean="0">
                          <a:solidFill>
                            <a:schemeClr val="accent1"/>
                          </a:solidFill>
                          <a:latin typeface="Cambria Math" panose="02040503050406030204" pitchFamily="18" charset="0"/>
                        </a:rPr>
                        <m:t>=</m:t>
                      </m:r>
                      <m:r>
                        <m:rPr>
                          <m:sty m:val="p"/>
                        </m:rPr>
                        <a:rPr lang="en-US" sz="2400" b="0" i="0" smtClean="0">
                          <a:solidFill>
                            <a:srgbClr val="FF0000"/>
                          </a:solidFill>
                          <a:latin typeface="Cambria Math" panose="02040503050406030204" pitchFamily="18" charset="0"/>
                        </a:rPr>
                        <m:t>Δ</m:t>
                      </m:r>
                      <m:r>
                        <a:rPr lang="en-US" sz="2400" b="0" i="1" smtClean="0">
                          <a:solidFill>
                            <a:srgbClr val="FF0000"/>
                          </a:solidFill>
                          <a:latin typeface="Cambria Math" panose="02040503050406030204" pitchFamily="18" charset="0"/>
                        </a:rPr>
                        <m:t>𝐾</m:t>
                      </m:r>
                      <m:r>
                        <a:rPr lang="en-US" sz="2400" i="1" smtClean="0">
                          <a:solidFill>
                            <a:schemeClr val="accent1"/>
                          </a:solidFill>
                          <a:latin typeface="Cambria Math" panose="02040503050406030204" pitchFamily="18" charset="0"/>
                        </a:rPr>
                        <m:t>−</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𝑊</m:t>
                          </m:r>
                        </m:e>
                        <m:sub>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𝑓</m:t>
                              </m:r>
                            </m:e>
                            <m:sub>
                              <m:r>
                                <a:rPr lang="en-US" sz="2400" i="1">
                                  <a:solidFill>
                                    <a:schemeClr val="accent1"/>
                                  </a:solidFill>
                                  <a:latin typeface="Cambria Math" panose="02040503050406030204" pitchFamily="18" charset="0"/>
                                </a:rPr>
                                <m:t>𝑘</m:t>
                              </m:r>
                            </m:sub>
                          </m:sSub>
                        </m:sub>
                      </m:sSub>
                    </m:oMath>
                  </m:oMathPara>
                </a14:m>
                <a:endParaRPr lang="el-GR" sz="2400" dirty="0">
                  <a:solidFill>
                    <a:srgbClr val="0070C0"/>
                  </a:solidFill>
                </a:endParaRPr>
              </a:p>
              <a:p>
                <a:endParaRPr lang="aa-ET" sz="1050" dirty="0"/>
              </a:p>
              <a:p>
                <a:r>
                  <a:rPr lang="el-GR" dirty="0"/>
                  <a:t>Πού πήγε η ενέργεια μέσω του έργου της </a:t>
                </a: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𝐹</m:t>
                        </m:r>
                      </m:e>
                    </m:acc>
                  </m:oMath>
                </a14:m>
                <a:r>
                  <a:rPr lang="en-US" dirty="0"/>
                  <a:t> </a:t>
                </a:r>
                <a:r>
                  <a:rPr lang="el-GR" dirty="0"/>
                  <a:t>??</a:t>
                </a:r>
                <a:endParaRPr lang="el-GR" sz="2200" dirty="0"/>
              </a:p>
              <a:p>
                <a:pPr lvl="1"/>
                <a:r>
                  <a:rPr lang="el-GR" dirty="0"/>
                  <a:t>Μετατράπηκε τόσο σε αύξηση της </a:t>
                </a:r>
                <a:r>
                  <a:rPr lang="el-GR" b="1" dirty="0">
                    <a:solidFill>
                      <a:srgbClr val="FF0000"/>
                    </a:solidFill>
                  </a:rPr>
                  <a:t>κινητικής ενέργειας</a:t>
                </a:r>
                <a:r>
                  <a:rPr lang="el-GR" dirty="0">
                    <a:solidFill>
                      <a:srgbClr val="FF0000"/>
                    </a:solidFill>
                  </a:rPr>
                  <a:t> </a:t>
                </a:r>
                <a:r>
                  <a:rPr lang="el-GR" dirty="0"/>
                  <a:t>του σώματος όσο και σε </a:t>
                </a:r>
                <a:r>
                  <a:rPr lang="el-GR" b="1" dirty="0">
                    <a:solidFill>
                      <a:srgbClr val="0070C0"/>
                    </a:solidFill>
                  </a:rPr>
                  <a:t>αύξηση της θερμοκρασίας </a:t>
                </a:r>
                <a:r>
                  <a:rPr lang="el-GR" b="1" u="sng" dirty="0">
                    <a:solidFill>
                      <a:srgbClr val="0070C0"/>
                    </a:solidFill>
                  </a:rPr>
                  <a:t>της επιφάνειας </a:t>
                </a:r>
                <a:r>
                  <a:rPr lang="el-GR" sz="2800" b="1" u="sng" dirty="0">
                    <a:solidFill>
                      <a:srgbClr val="0070C0"/>
                    </a:solidFill>
                  </a:rPr>
                  <a:t>και</a:t>
                </a:r>
                <a:r>
                  <a:rPr lang="el-GR" b="1" u="sng" dirty="0">
                    <a:solidFill>
                      <a:srgbClr val="0070C0"/>
                    </a:solidFill>
                  </a:rPr>
                  <a:t> του βιβλίου</a:t>
                </a:r>
                <a:r>
                  <a:rPr lang="en-US" b="1" u="sng" dirty="0">
                    <a:solidFill>
                      <a:srgbClr val="0070C0"/>
                    </a:solidFill>
                  </a:rPr>
                  <a:t> </a:t>
                </a:r>
                <a:r>
                  <a:rPr lang="en-US" b="1" u="sng" dirty="0">
                    <a:solidFill>
                      <a:srgbClr val="0070C0"/>
                    </a:solidFill>
                    <a:sym typeface="Wingdings" panose="05000000000000000000" pitchFamily="2" charset="2"/>
                  </a:rPr>
                  <a:t> </a:t>
                </a:r>
                <a:r>
                  <a:rPr lang="el-GR" b="1" u="sng" dirty="0">
                    <a:solidFill>
                      <a:schemeClr val="tx1"/>
                    </a:solidFill>
                    <a:sym typeface="Wingdings" panose="05000000000000000000" pitchFamily="2" charset="2"/>
                  </a:rPr>
                  <a:t>μεταβολή στη θερμική ενέργεια</a:t>
                </a:r>
                <a:r>
                  <a:rPr lang="en-US" b="1" dirty="0">
                    <a:solidFill>
                      <a:schemeClr val="tx1"/>
                    </a:solidFill>
                  </a:rPr>
                  <a:t>:</a:t>
                </a:r>
                <a:endParaRPr lang="aa-ET" b="1" dirty="0">
                  <a:solidFill>
                    <a:schemeClr val="tx1"/>
                  </a:solidFill>
                </a:endParaRPr>
              </a:p>
              <a:p>
                <a:pPr lvl="1"/>
                <a:endParaRPr lang="el-GR" sz="1400" b="1" dirty="0"/>
              </a:p>
              <a:p>
                <a:pPr marL="365760" lvl="1" indent="0">
                  <a:buNone/>
                </a:pPr>
                <a:endParaRPr lang="el-GR" sz="100" dirty="0"/>
              </a:p>
              <a:p>
                <a:pPr marL="365760" lvl="1" indent="0">
                  <a:buNone/>
                </a:pPr>
                <a14:m>
                  <m:oMathPara xmlns:m="http://schemas.openxmlformats.org/officeDocument/2006/math">
                    <m:oMathParaPr>
                      <m:jc m:val="centerGroup"/>
                    </m:oMathParaPr>
                    <m:oMath xmlns:m="http://schemas.openxmlformats.org/officeDocument/2006/math">
                      <m:r>
                        <m:rPr>
                          <m:sty m:val="p"/>
                        </m:rPr>
                        <a:rPr lang="el-GR"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𝑡h</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sub>
                      </m:sSub>
                    </m:oMath>
                  </m:oMathPara>
                </a14:m>
                <a:endParaRPr lang="aa-ET" sz="2000" b="0" i="1" dirty="0">
                  <a:latin typeface="Cambria Math" panose="02040503050406030204" pitchFamily="18" charset="0"/>
                </a:endParaRPr>
              </a:p>
              <a:p>
                <a:pPr marL="365760" lvl="1" indent="0">
                  <a:buNone/>
                </a:pPr>
                <a:endParaRPr lang="aa-ET" sz="1400" b="0" i="0" dirty="0">
                  <a:latin typeface="Cambria Math" panose="02040503050406030204" pitchFamily="18" charset="0"/>
                </a:endParaRPr>
              </a:p>
              <a:p>
                <a:pPr lvl="1"/>
                <a:r>
                  <a:rPr lang="aa-ET" b="0" i="0" dirty="0"/>
                  <a:t>M</a:t>
                </a:r>
                <a:r>
                  <a:rPr lang="el-GR" b="0" i="0" dirty="0"/>
                  <a:t>εταβολή στη θερμοκρασία</a:t>
                </a:r>
                <a:r>
                  <a:rPr lang="en-US" dirty="0"/>
                  <a:t> </a:t>
                </a:r>
                <a:r>
                  <a:rPr lang="el-GR" dirty="0"/>
                  <a:t>του συστήματος </a:t>
                </a:r>
                <a:endParaRPr lang="aa-ET" dirty="0"/>
              </a:p>
              <a:p>
                <a:pPr marL="365760" lvl="1" indent="0" algn="ctr">
                  <a:buNone/>
                </a:pPr>
                <a:r>
                  <a:rPr lang="en-US" sz="2400" b="1" dirty="0"/>
                  <a:t>{</a:t>
                </a:r>
                <a:r>
                  <a:rPr lang="el-GR" sz="2400" b="1" dirty="0"/>
                  <a:t>βιβλίο, επιφάνεια</a:t>
                </a:r>
                <a:r>
                  <a:rPr lang="en-US" sz="2400" b="1" dirty="0"/>
                  <a:t>}</a:t>
                </a:r>
                <a:endParaRPr lang="el-GR" sz="24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4896" cy="5334000"/>
              </a:xfrm>
              <a:blipFill>
                <a:blip r:embed="rId9"/>
                <a:stretch>
                  <a:fillRect t="-914"/>
                </a:stretch>
              </a:blipFill>
            </p:spPr>
            <p:txBody>
              <a:bodyPr/>
              <a:lstStyle/>
              <a:p>
                <a:r>
                  <a:rPr lang="en-US">
                    <a:noFill/>
                  </a:rPr>
                  <a:t> </a:t>
                </a:r>
              </a:p>
            </p:txBody>
          </p:sp>
        </mc:Fallback>
      </mc:AlternateContent>
    </p:spTree>
    <p:extLst>
      <p:ext uri="{BB962C8B-B14F-4D97-AF65-F5344CB8AC3E}">
        <p14:creationId xmlns:p14="http://schemas.microsoft.com/office/powerpoint/2010/main" val="11438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3308"/>
                <a:ext cx="5433213" cy="5090756"/>
              </a:xfrm>
            </p:spPr>
            <p:txBody>
              <a:bodyPr>
                <a:normAutofit/>
              </a:bodyPr>
              <a:lstStyle/>
              <a:p>
                <a:r>
                  <a:rPr lang="el-GR" sz="2000" dirty="0"/>
                  <a:t>Η ενέργεια που προσφέρθηκε στο σύστημα μετατράπηκε</a:t>
                </a:r>
                <a:r>
                  <a:rPr lang="en-US" sz="2000" dirty="0"/>
                  <a:t> </a:t>
                </a:r>
                <a:r>
                  <a:rPr lang="el-GR" sz="2000" u="sng" dirty="0"/>
                  <a:t>και</a:t>
                </a:r>
                <a:r>
                  <a:rPr lang="el-GR" sz="2000" dirty="0"/>
                  <a:t> σε </a:t>
                </a:r>
                <a:r>
                  <a:rPr lang="el-GR" sz="2000" b="1" i="1" dirty="0"/>
                  <a:t>θερμική ενέργεια </a:t>
                </a:r>
                <a:r>
                  <a:rPr lang="el-GR" sz="2000" dirty="0"/>
                  <a:t>του συστήματος</a:t>
                </a:r>
                <a:r>
                  <a:rPr lang="en-US" sz="2000" dirty="0"/>
                  <a:t> </a:t>
                </a:r>
                <a:r>
                  <a:rPr lang="el-GR" sz="2000" dirty="0"/>
                  <a:t>{</a:t>
                </a:r>
                <a:r>
                  <a:rPr lang="el-GR" sz="2000" b="1" dirty="0"/>
                  <a:t>βιβλίο, επιφάνεια</a:t>
                </a:r>
                <a:r>
                  <a:rPr lang="el-GR" sz="2000" dirty="0"/>
                  <a:t>} (</a:t>
                </a:r>
                <a:r>
                  <a:rPr lang="el-GR" sz="2000" b="1" dirty="0"/>
                  <a:t>όχι μόνο βιβλίο</a:t>
                </a:r>
                <a:r>
                  <a:rPr lang="el-GR" sz="2000" dirty="0"/>
                  <a:t>!)</a:t>
                </a:r>
              </a:p>
              <a:p>
                <a:pPr lvl="1"/>
                <a:r>
                  <a:rPr lang="el-GR" sz="1800" b="1" dirty="0"/>
                  <a:t>Η επιφάνεια </a:t>
                </a:r>
                <a:r>
                  <a:rPr lang="el-GR" sz="1800" b="1" u="sng" dirty="0"/>
                  <a:t>και</a:t>
                </a:r>
                <a:r>
                  <a:rPr lang="el-GR" sz="1800" b="1" dirty="0"/>
                  <a:t> το βιβλίο </a:t>
                </a:r>
                <a:r>
                  <a:rPr lang="el-GR" sz="1800" dirty="0"/>
                  <a:t>θερμάνθηκαν!</a:t>
                </a:r>
              </a:p>
              <a:p>
                <a:pPr marL="68580" indent="0">
                  <a:buNone/>
                </a:pPr>
                <a:endParaRPr lang="el-GR" sz="2000" dirty="0"/>
              </a:p>
              <a:p>
                <a:r>
                  <a:rPr lang="el-GR" sz="2000" dirty="0"/>
                  <a:t>Θα ονομάζουμε την ενέργεια που σχετίζεται με τη θερμοκρασία ενός συστήματος ως </a:t>
                </a:r>
                <a:r>
                  <a:rPr lang="el-GR" sz="2000" b="1" i="1" u="sng" dirty="0"/>
                  <a:t>θερμική</a:t>
                </a:r>
                <a:r>
                  <a:rPr lang="el-GR" sz="2000" b="1" i="1" dirty="0"/>
                  <a:t> ενέργεια</a:t>
                </a:r>
                <a:r>
                  <a:rPr lang="el-GR" sz="2000" dirty="0"/>
                  <a:t>, και θα τη συμβολίζουμε με</a:t>
                </a:r>
                <a:br>
                  <a:rPr lang="aa-ET" sz="2000" dirty="0"/>
                </a:br>
                <a:r>
                  <a:rPr lang="el-GR" sz="2000" dirty="0"/>
                  <a:t> </a:t>
                </a:r>
                <a:br>
                  <a:rPr lang="en-US" i="1" dirty="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oMath>
                </a14:m>
                <a:endParaRPr lang="el-GR" b="1" i="1" dirty="0"/>
              </a:p>
              <a:p>
                <a:endParaRPr lang="el-GR" sz="1200" dirty="0"/>
              </a:p>
              <a:p>
                <a:r>
                  <a:rPr lang="el-GR" sz="2000" dirty="0"/>
                  <a:t>Στο προηγούμενο παράδειγμα (και γενικότερα)</a:t>
                </a:r>
                <a:endParaRPr lang="en-US" sz="2000" dirty="0"/>
              </a:p>
              <a:p>
                <a:pPr marL="68580" indent="0">
                  <a:buNone/>
                </a:pPr>
                <a:endParaRPr lang="el-GR" sz="1400" dirty="0"/>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l-GR" b="0" i="1"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l-GR" i="1">
                              <a:latin typeface="Cambria Math" panose="02040503050406030204" pitchFamily="18" charset="0"/>
                            </a:rPr>
                            <m:t>𝜏𝜌𝜄𝛽𝜂𝜍</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m:oMathPara>
                </a14:m>
                <a:endParaRPr lang="el-GR" sz="2000"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3308"/>
                <a:ext cx="5433213" cy="5090756"/>
              </a:xfrm>
              <a:blipFill>
                <a:blip r:embed="rId2"/>
                <a:stretch>
                  <a:fillRect t="-598" r="-2132"/>
                </a:stretch>
              </a:blipFill>
            </p:spPr>
            <p:txBody>
              <a:bodyPr/>
              <a:lstStyle/>
              <a:p>
                <a:r>
                  <a:rPr lang="en-US">
                    <a:noFill/>
                  </a:rPr>
                  <a:t> </a:t>
                </a:r>
              </a:p>
            </p:txBody>
          </p:sp>
        </mc:Fallback>
      </mc:AlternateContent>
      <p:grpSp>
        <p:nvGrpSpPr>
          <p:cNvPr id="9" name="Group 8"/>
          <p:cNvGrpSpPr/>
          <p:nvPr/>
        </p:nvGrpSpPr>
        <p:grpSpPr>
          <a:xfrm>
            <a:off x="6172200" y="685800"/>
            <a:ext cx="2502224" cy="5824412"/>
            <a:chOff x="6172200" y="685800"/>
            <a:chExt cx="2502224" cy="582441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88796"/>
              <a:ext cx="2501587" cy="575206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884640" y="685800"/>
                <a:ext cx="1344960" cy="164400"/>
              </p14:xfrm>
            </p:contentPart>
          </mc:Choice>
          <mc:Fallback xmlns="">
            <p:pic>
              <p:nvPicPr>
                <p:cNvPr id="5" name="Ink 4"/>
                <p:cNvPicPr/>
                <p:nvPr/>
              </p:nvPicPr>
              <p:blipFill>
                <a:blip r:embed="rId5"/>
                <a:stretch>
                  <a:fillRect/>
                </a:stretch>
              </p:blipFill>
              <p:spPr>
                <a:xfrm>
                  <a:off x="6875280" y="676447"/>
                  <a:ext cx="1363680" cy="182747"/>
                </a:xfrm>
                <a:prstGeom prst="rect">
                  <a:avLst/>
                </a:prstGeom>
              </p:spPr>
            </p:pic>
          </mc:Fallback>
        </mc:AlternateContent>
        <p:sp>
          <p:nvSpPr>
            <p:cNvPr id="6" name="TextBox 5"/>
            <p:cNvSpPr txBox="1"/>
            <p:nvPr/>
          </p:nvSpPr>
          <p:spPr>
            <a:xfrm>
              <a:off x="6400800" y="2833412"/>
              <a:ext cx="2272987"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Κινητική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Θερμική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rPr>
                <a:t>Συνολική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Ενέργεια </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00B050"/>
                  </a:solidFill>
                  <a:effectLst/>
                  <a:uLnTx/>
                  <a:uFillTx/>
                  <a:latin typeface="Calibri" panose="020F0502020204030204"/>
                  <a:ea typeface="+mn-ea"/>
                  <a:cs typeface="+mn-cs"/>
                </a:rPr>
                <a:t>Ενέργεια</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FF0000"/>
                  </a:solidFill>
                  <a:effectLst/>
                  <a:uLnTx/>
                  <a:uFillTx/>
                  <a:latin typeface="Calibri" panose="020F0502020204030204"/>
                  <a:ea typeface="+mn-ea"/>
                  <a:cs typeface="+mn-cs"/>
                </a:rPr>
                <a:t>Ενέργεια</a:t>
              </a:r>
              <a:endPar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6400800" y="4433611"/>
              <a:ext cx="2272987"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Κινητική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Θερμική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rPr>
                <a:t>Συνολική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Ενέργεια </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00B050"/>
                  </a:solidFill>
                  <a:effectLst/>
                  <a:uLnTx/>
                  <a:uFillTx/>
                  <a:latin typeface="Calibri" panose="020F0502020204030204"/>
                  <a:ea typeface="+mn-ea"/>
                  <a:cs typeface="+mn-cs"/>
                </a:rPr>
                <a:t>Ενέργεια</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FF0000"/>
                  </a:solidFill>
                  <a:effectLst/>
                  <a:uLnTx/>
                  <a:uFillTx/>
                  <a:latin typeface="Calibri" panose="020F0502020204030204"/>
                  <a:ea typeface="+mn-ea"/>
                  <a:cs typeface="+mn-cs"/>
                </a:rPr>
                <a:t>Ενέργεια</a:t>
              </a:r>
              <a:endPar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p:cNvSpPr txBox="1"/>
            <p:nvPr/>
          </p:nvSpPr>
          <p:spPr>
            <a:xfrm>
              <a:off x="6401437" y="6033158"/>
              <a:ext cx="2272987"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Κινητική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Θερμική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rPr>
                <a:t>Συνολική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Ενέργεια </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00B050"/>
                  </a:solidFill>
                  <a:effectLst/>
                  <a:uLnTx/>
                  <a:uFillTx/>
                  <a:latin typeface="Calibri" panose="020F0502020204030204"/>
                  <a:ea typeface="+mn-ea"/>
                  <a:cs typeface="+mn-cs"/>
                </a:rPr>
                <a:t>Ενέργεια</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FF0000"/>
                  </a:solidFill>
                  <a:effectLst/>
                  <a:uLnTx/>
                  <a:uFillTx/>
                  <a:latin typeface="Calibri" panose="020F0502020204030204"/>
                  <a:ea typeface="+mn-ea"/>
                  <a:cs typeface="+mn-cs"/>
                </a:rPr>
                <a:t>Ενέργεια</a:t>
              </a:r>
              <a:endPar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10" name="Straight Arrow Connector 5">
            <a:extLst>
              <a:ext uri="{FF2B5EF4-FFF2-40B4-BE49-F238E27FC236}">
                <a16:creationId xmlns:a16="http://schemas.microsoft.com/office/drawing/2014/main" id="{8C9D5F44-FA24-54E5-88BF-6FB265253F56}"/>
              </a:ext>
            </a:extLst>
          </p:cNvPr>
          <p:cNvCxnSpPr>
            <a:cxnSpLocks/>
          </p:cNvCxnSpPr>
          <p:nvPr/>
        </p:nvCxnSpPr>
        <p:spPr>
          <a:xfrm>
            <a:off x="7315200" y="1290914"/>
            <a:ext cx="381000" cy="0"/>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682B8E-5E80-DD9E-4428-8B91B05E2952}"/>
                  </a:ext>
                </a:extLst>
              </p:cNvPr>
              <p:cNvSpPr txBox="1"/>
              <p:nvPr/>
            </p:nvSpPr>
            <p:spPr>
              <a:xfrm>
                <a:off x="7591462" y="1109498"/>
                <a:ext cx="389937" cy="333938"/>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oMath>
                  </m:oMathPara>
                </a14:m>
                <a:endParaRPr kumimoji="0" lang="el-G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86682B8E-5E80-DD9E-4428-8B91B05E2952}"/>
                  </a:ext>
                </a:extLst>
              </p:cNvPr>
              <p:cNvSpPr txBox="1">
                <a:spLocks noRot="1" noChangeAspect="1" noMove="1" noResize="1" noEditPoints="1" noAdjustHandles="1" noChangeArrowheads="1" noChangeShapeType="1" noTextEdit="1"/>
              </p:cNvSpPr>
              <p:nvPr/>
            </p:nvSpPr>
            <p:spPr>
              <a:xfrm>
                <a:off x="7591462" y="1109498"/>
                <a:ext cx="389937" cy="333938"/>
              </a:xfrm>
              <a:prstGeom prst="rect">
                <a:avLst/>
              </a:prstGeom>
              <a:blipFill>
                <a:blip r:embed="rId6"/>
                <a:stretch>
                  <a:fillRect/>
                </a:stretch>
              </a:blipFill>
              <a:ln w="38100">
                <a:noFill/>
              </a:ln>
            </p:spPr>
            <p:txBody>
              <a:bodyPr/>
              <a:lstStyle/>
              <a:p>
                <a:r>
                  <a:rPr lang="en-US">
                    <a:noFill/>
                  </a:rPr>
                  <a:t> </a:t>
                </a:r>
              </a:p>
            </p:txBody>
          </p:sp>
        </mc:Fallback>
      </mc:AlternateContent>
      <p:sp>
        <p:nvSpPr>
          <p:cNvPr id="12" name="Rounded Rectangle 4">
            <a:extLst>
              <a:ext uri="{FF2B5EF4-FFF2-40B4-BE49-F238E27FC236}">
                <a16:creationId xmlns:a16="http://schemas.microsoft.com/office/drawing/2014/main" id="{4EEABD98-370F-A5FC-849C-8CA2874AC6E2}"/>
              </a:ext>
            </a:extLst>
          </p:cNvPr>
          <p:cNvSpPr/>
          <p:nvPr/>
        </p:nvSpPr>
        <p:spPr>
          <a:xfrm>
            <a:off x="1719072" y="5797313"/>
            <a:ext cx="3438144" cy="557767"/>
          </a:xfrm>
          <a:prstGeom prst="roundRect">
            <a:avLst/>
          </a:prstGeom>
          <a:solidFill>
            <a:schemeClr val="accent2">
              <a:alpha val="19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7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8021602" cy="5282606"/>
          </a:xfrm>
        </p:spPr>
        <p:txBody>
          <a:bodyPr>
            <a:normAutofit lnSpcReduction="10000"/>
          </a:bodyPr>
          <a:lstStyle/>
          <a:p>
            <a:r>
              <a:rPr lang="el-GR" b="1" dirty="0"/>
              <a:t>Συνολικές παρατηρήσεις</a:t>
            </a:r>
          </a:p>
          <a:p>
            <a:endParaRPr lang="el-GR" sz="1050" dirty="0"/>
          </a:p>
          <a:p>
            <a:r>
              <a:rPr lang="el-GR" sz="2000" dirty="0"/>
              <a:t>Για να μιλήσουμε για </a:t>
            </a:r>
            <a:r>
              <a:rPr lang="el-GR" sz="2000" b="1" dirty="0"/>
              <a:t>δυναμικές</a:t>
            </a:r>
            <a:r>
              <a:rPr lang="el-GR" sz="2000" dirty="0"/>
              <a:t> ενέργειες (κάθε μορφής) χρειαζόμαστε </a:t>
            </a:r>
            <a:r>
              <a:rPr lang="el-GR" sz="2000" b="1" dirty="0"/>
              <a:t>πολυμελή</a:t>
            </a:r>
            <a:r>
              <a:rPr lang="el-GR" sz="2000" dirty="0"/>
              <a:t> (</a:t>
            </a:r>
            <a:r>
              <a:rPr lang="el-GR" sz="2000" b="1" dirty="0"/>
              <a:t>διμελή</a:t>
            </a:r>
            <a:r>
              <a:rPr lang="el-GR" sz="2000" dirty="0"/>
              <a:t> τουλάχιστον) συστήματα</a:t>
            </a:r>
          </a:p>
          <a:p>
            <a:pPr lvl="1"/>
            <a:r>
              <a:rPr lang="el-GR" sz="1900" dirty="0"/>
              <a:t>Η δύναμη που σχετίζεται με τη </a:t>
            </a:r>
            <a:r>
              <a:rPr lang="el-GR" sz="1900" b="1" dirty="0"/>
              <a:t>δυναμική</a:t>
            </a:r>
            <a:r>
              <a:rPr lang="el-GR" sz="1900" dirty="0"/>
              <a:t> ενέργεια πρέπει να είναι </a:t>
            </a:r>
            <a:r>
              <a:rPr lang="el-GR" sz="1900" b="1" dirty="0"/>
              <a:t>εσωτερική</a:t>
            </a:r>
            <a:r>
              <a:rPr lang="el-GR" sz="1900" dirty="0"/>
              <a:t> δύναμη στο σύστημα</a:t>
            </a:r>
          </a:p>
          <a:p>
            <a:pPr lvl="2"/>
            <a:r>
              <a:rPr lang="el-GR" sz="1800" dirty="0"/>
              <a:t>Δύναμη </a:t>
            </a:r>
            <a:r>
              <a:rPr lang="el-GR" sz="1800" b="1" dirty="0"/>
              <a:t>βάρους</a:t>
            </a:r>
            <a:r>
              <a:rPr lang="el-GR" sz="1800" dirty="0"/>
              <a:t> στο σύστημα {σώμα, </a:t>
            </a:r>
            <a:r>
              <a:rPr lang="el-GR" sz="1800" b="1" dirty="0"/>
              <a:t>Γη</a:t>
            </a:r>
            <a:r>
              <a:rPr lang="el-GR" sz="1800" dirty="0"/>
              <a:t>}</a:t>
            </a:r>
          </a:p>
          <a:p>
            <a:pPr lvl="3"/>
            <a:r>
              <a:rPr lang="el-GR" sz="1600" dirty="0"/>
              <a:t>Σχετίζεται με τη </a:t>
            </a:r>
            <a:r>
              <a:rPr lang="el-GR" sz="1600" b="1" dirty="0" err="1"/>
              <a:t>βαρυτική</a:t>
            </a:r>
            <a:r>
              <a:rPr lang="el-GR" sz="1600" dirty="0"/>
              <a:t> δυναμική ενέργεια</a:t>
            </a:r>
          </a:p>
          <a:p>
            <a:pPr lvl="2"/>
            <a:r>
              <a:rPr lang="el-GR" sz="1800" dirty="0"/>
              <a:t>Δύναμη </a:t>
            </a:r>
            <a:r>
              <a:rPr lang="el-GR" sz="1800" b="1" dirty="0"/>
              <a:t>ελατηρίου</a:t>
            </a:r>
            <a:r>
              <a:rPr lang="el-GR" sz="1800" dirty="0"/>
              <a:t> στο σύστημα {</a:t>
            </a:r>
            <a:r>
              <a:rPr lang="el-GR" sz="1800" b="1" dirty="0"/>
              <a:t>ελατήριο</a:t>
            </a:r>
            <a:r>
              <a:rPr lang="el-GR" sz="1800" dirty="0"/>
              <a:t>, σώμα}:</a:t>
            </a:r>
          </a:p>
          <a:p>
            <a:pPr lvl="3"/>
            <a:r>
              <a:rPr lang="el-GR" sz="1600" dirty="0"/>
              <a:t>Σχετίζεται με την </a:t>
            </a:r>
            <a:r>
              <a:rPr lang="el-GR" sz="1600" b="1" dirty="0"/>
              <a:t>ελαστική</a:t>
            </a:r>
            <a:r>
              <a:rPr lang="el-GR" sz="1600" dirty="0"/>
              <a:t> δυναμική ενέργεια</a:t>
            </a:r>
            <a:br>
              <a:rPr lang="el-GR" sz="1400" dirty="0"/>
            </a:br>
            <a:endParaRPr lang="el-GR" sz="1400" dirty="0"/>
          </a:p>
          <a:p>
            <a:r>
              <a:rPr lang="el-GR" sz="2000" dirty="0"/>
              <a:t>Για να μιλήσουμε για </a:t>
            </a:r>
            <a:r>
              <a:rPr lang="el-GR" sz="2000" b="1" dirty="0"/>
              <a:t>θερμική</a:t>
            </a:r>
            <a:r>
              <a:rPr lang="el-GR" sz="2000" dirty="0"/>
              <a:t> ενέργεια χρειαζόμαστε ξανά </a:t>
            </a:r>
            <a:r>
              <a:rPr lang="el-GR" sz="2000" b="1" dirty="0"/>
              <a:t>πολυμελή</a:t>
            </a:r>
            <a:r>
              <a:rPr lang="el-GR" sz="2000" dirty="0"/>
              <a:t> συστήματα (</a:t>
            </a:r>
            <a:r>
              <a:rPr lang="el-GR" sz="2000" b="1" dirty="0"/>
              <a:t>διμελή</a:t>
            </a:r>
            <a:r>
              <a:rPr lang="el-GR" sz="2000" dirty="0"/>
              <a:t> τουλάχιστον), με το ένα μέλος να είναι κάποια </a:t>
            </a:r>
            <a:r>
              <a:rPr lang="el-GR" sz="2000" b="1" dirty="0"/>
              <a:t>μη</a:t>
            </a:r>
            <a:r>
              <a:rPr lang="el-GR" sz="2000" dirty="0"/>
              <a:t> </a:t>
            </a:r>
            <a:r>
              <a:rPr lang="el-GR" sz="2000" b="1" dirty="0"/>
              <a:t>λεία</a:t>
            </a:r>
            <a:r>
              <a:rPr lang="el-GR" sz="2000" dirty="0"/>
              <a:t> </a:t>
            </a:r>
            <a:r>
              <a:rPr lang="el-GR" sz="2000" b="1" dirty="0"/>
              <a:t>επιφάνεια</a:t>
            </a:r>
            <a:r>
              <a:rPr lang="el-GR" sz="2000" dirty="0"/>
              <a:t> που ολισθαίνει ένα άλλο μέλος του συστήματος</a:t>
            </a:r>
          </a:p>
          <a:p>
            <a:pPr lvl="1"/>
            <a:r>
              <a:rPr lang="el-GR" sz="1900" dirty="0"/>
              <a:t>Η δύναμη που σχετίζεται με τη </a:t>
            </a:r>
            <a:r>
              <a:rPr lang="el-GR" sz="1900" b="1" dirty="0"/>
              <a:t>θερμική</a:t>
            </a:r>
            <a:r>
              <a:rPr lang="el-GR" sz="1900" dirty="0"/>
              <a:t> ενέργεια είναι </a:t>
            </a:r>
            <a:r>
              <a:rPr lang="el-GR" sz="1900" b="1" dirty="0"/>
              <a:t>εσωτερική</a:t>
            </a:r>
            <a:r>
              <a:rPr lang="el-GR" sz="1900" dirty="0"/>
              <a:t> του συστήματος</a:t>
            </a:r>
            <a:endParaRPr lang="en-US" sz="1900" dirty="0"/>
          </a:p>
          <a:p>
            <a:pPr lvl="2"/>
            <a:r>
              <a:rPr lang="el-GR" sz="1800" dirty="0"/>
              <a:t>δύναμη </a:t>
            </a:r>
            <a:r>
              <a:rPr lang="el-GR" sz="1800" b="1" dirty="0"/>
              <a:t>τριβής ολισθήσεως</a:t>
            </a:r>
            <a:r>
              <a:rPr lang="el-GR" sz="1800" dirty="0"/>
              <a:t> στο σύστημα {σώμα, </a:t>
            </a:r>
            <a:r>
              <a:rPr lang="el-GR" sz="1800" b="1" dirty="0"/>
              <a:t>επιφάνεια</a:t>
            </a:r>
            <a:r>
              <a:rPr lang="el-GR" sz="1800" dirty="0"/>
              <a:t>}</a:t>
            </a:r>
          </a:p>
        </p:txBody>
      </p:sp>
    </p:spTree>
    <p:extLst>
      <p:ext uri="{BB962C8B-B14F-4D97-AF65-F5344CB8AC3E}">
        <p14:creationId xmlns:p14="http://schemas.microsoft.com/office/powerpoint/2010/main" val="2625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1</a:t>
            </a:r>
            <a:r>
              <a:rPr lang="el-GR" baseline="30000" dirty="0"/>
              <a:t>η</a:t>
            </a:r>
            <a:r>
              <a:rPr lang="el-GR" dirty="0"/>
              <a:t> Ενότητα</a:t>
            </a:r>
            <a:br>
              <a:rPr lang="el-GR" dirty="0"/>
            </a:br>
            <a:r>
              <a:rPr lang="el-GR" dirty="0"/>
              <a:t>Κλασική Μηχανική</a:t>
            </a:r>
          </a:p>
        </p:txBody>
      </p:sp>
      <p:pic>
        <p:nvPicPr>
          <p:cNvPr id="2" name="Picture 1"/>
          <p:cNvPicPr>
            <a:picLocks noChangeAspect="1"/>
          </p:cNvPicPr>
          <p:nvPr/>
        </p:nvPicPr>
        <p:blipFill>
          <a:blip r:embed="rId3"/>
          <a:stretch>
            <a:fillRect/>
          </a:stretch>
        </p:blipFill>
        <p:spPr>
          <a:xfrm>
            <a:off x="67235" y="990600"/>
            <a:ext cx="4428565" cy="3909904"/>
          </a:xfrm>
          <a:prstGeom prst="rect">
            <a:avLst/>
          </a:prstGeom>
          <a:ln>
            <a:noFill/>
          </a:ln>
          <a:effectLst>
            <a:softEdge rad="112500"/>
          </a:effectLst>
        </p:spPr>
      </p:pic>
      <p:sp>
        <p:nvSpPr>
          <p:cNvPr id="5" name="TextBox 4"/>
          <p:cNvSpPr txBox="1"/>
          <p:nvPr/>
        </p:nvSpPr>
        <p:spPr>
          <a:xfrm>
            <a:off x="152400" y="4863405"/>
            <a:ext cx="4285172" cy="577081"/>
          </a:xfrm>
          <a:prstGeom prst="rect">
            <a:avLst/>
          </a:prstGeom>
          <a:noFill/>
        </p:spPr>
        <p:txBody>
          <a:bodyPr wrap="square" rtlCol="0">
            <a:spAutoFit/>
          </a:bodyPr>
          <a:lstStyle/>
          <a:p>
            <a:pPr algn="just"/>
            <a:r>
              <a:rPr lang="el-GR" sz="1050" dirty="0">
                <a:latin typeface="Cambria" panose="02040503050406030204" pitchFamily="18" charset="0"/>
              </a:rPr>
              <a:t>Εικόνα: Η κίνηση μπορεί να είναι αναζωογονητική και όμορφη. Αυτά τα σκάφη ανταποκρίνονται σε δυνάμεις αέρα, νερού, και του βάρους του πληρώματος όσο προσπαθούν να ισορροπήσουν στην άκρη του.</a:t>
            </a:r>
            <a:endParaRPr lang="en-US" sz="1050" dirty="0">
              <a:latin typeface="Cambria" panose="02040503050406030204" pitchFamily="18" charset="0"/>
            </a:endParaRPr>
          </a:p>
        </p:txBody>
      </p:sp>
    </p:spTree>
    <p:extLst>
      <p:ext uri="{BB962C8B-B14F-4D97-AF65-F5344CB8AC3E}">
        <p14:creationId xmlns:p14="http://schemas.microsoft.com/office/powerpoint/2010/main" val="357780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262286"/>
              </a:xfrm>
            </p:spPr>
            <p:txBody>
              <a:bodyPr>
                <a:normAutofit fontScale="92500" lnSpcReduction="10000"/>
              </a:bodyPr>
              <a:lstStyle/>
              <a:p>
                <a:r>
                  <a:rPr lang="el-GR" sz="2600" b="1" dirty="0"/>
                  <a:t>Επιτάχυνση</a:t>
                </a:r>
                <a:r>
                  <a:rPr lang="en-US" sz="2600" b="1" dirty="0"/>
                  <a:t> (acceleration)</a:t>
                </a:r>
                <a:endParaRPr lang="el-GR" sz="2600" b="1" dirty="0"/>
              </a:p>
              <a:p>
                <a:pPr lvl="1"/>
                <a:r>
                  <a:rPr lang="el-GR" dirty="0"/>
                  <a:t>Η μεταβολή της ταχύτητας συναρτήσει του χρόνου</a:t>
                </a:r>
                <a:br>
                  <a:rPr lang="el-GR" dirty="0"/>
                </a:br>
                <a:endParaRPr lang="el-GR" dirty="0"/>
              </a:p>
              <a:p>
                <a:r>
                  <a:rPr lang="el-GR" b="1" dirty="0"/>
                  <a:t>Μέση επιτάχυνση</a:t>
                </a:r>
                <a:r>
                  <a:rPr lang="en-US" b="1" dirty="0"/>
                  <a:t> (average acceleration)</a:t>
                </a:r>
                <a:endParaRPr lang="el-GR" b="1" dirty="0"/>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l-GR" i="1" smtClean="0">
                          <a:latin typeface="Cambria Math" panose="02040503050406030204" pitchFamily="18" charset="0"/>
                          <a:ea typeface="Cambria Math" panose="02040503050406030204" pitchFamily="18" charset="0"/>
                        </a:rPr>
                        <m:t>≡</m:t>
                      </m:r>
                      <m:f>
                        <m:fPr>
                          <m:ctrlPr>
                            <a:rPr lang="el-GR"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𝑥𝑖</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den>
                      </m:f>
                    </m:oMath>
                  </m:oMathPara>
                </a14:m>
                <a:endParaRPr lang="en-US" dirty="0"/>
              </a:p>
              <a:p>
                <a:r>
                  <a:rPr lang="el-GR" b="1" dirty="0"/>
                  <a:t>Στιγμιαία επιτάχυνση</a:t>
                </a:r>
                <a:r>
                  <a:rPr lang="en-US" b="1" dirty="0"/>
                  <a:t> (inst. acceleration)</a:t>
                </a:r>
                <a:endParaRPr lang="el-GR" b="1"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r>
                        <a:rPr lang="el-GR" i="1" smtClean="0">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𝑥</m:t>
                                  </m:r>
                                </m:sub>
                              </m:sSub>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num>
                            <m:den>
                              <m:r>
                                <a:rPr lang="en-US" b="0" i="1" smtClean="0">
                                  <a:latin typeface="Cambria Math" panose="02040503050406030204" pitchFamily="18" charset="0"/>
                                  <a:ea typeface="Cambria Math" panose="02040503050406030204" pitchFamily="18" charset="0"/>
                                </a:rPr>
                                <m:t>𝑑𝑡</m:t>
                              </m:r>
                            </m:den>
                          </m:f>
                        </m:e>
                      </m:func>
                    </m:oMath>
                  </m:oMathPara>
                </a14:m>
                <a:endParaRPr lang="el-GR" b="0" dirty="0">
                  <a:ea typeface="Cambria Math" panose="02040503050406030204" pitchFamily="18" charset="0"/>
                </a:endParaRPr>
              </a:p>
              <a:p>
                <a:r>
                  <a:rPr lang="el-GR" dirty="0"/>
                  <a:t>Αφού όμως</a:t>
                </a:r>
              </a:p>
              <a:p>
                <a:pPr marL="68580"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sSub>
                        <m:sSubPr>
                          <m:ctrlPr>
                            <a:rPr lang="el-GR"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l-GR" i="1">
                                  <a:solidFill>
                                    <a:srgbClr val="3E3D2D"/>
                                  </a:solidFill>
                                  <a:latin typeface="Cambria Math" panose="02040503050406030204" pitchFamily="18" charset="0"/>
                                </a:rPr>
                              </m:ctrlPr>
                            </m:accPr>
                            <m:e>
                              <m:r>
                                <a:rPr lang="en-US" b="0" i="1">
                                  <a:solidFill>
                                    <a:srgbClr val="3E3D2D"/>
                                  </a:solidFill>
                                  <a:latin typeface="Cambria Math" panose="02040503050406030204" pitchFamily="18" charset="0"/>
                                </a:rPr>
                                <m:t>𝑥</m:t>
                              </m:r>
                            </m:e>
                          </m:acc>
                        </m:num>
                        <m:den>
                          <m:r>
                            <a:rPr lang="en-US" b="0" i="1" smtClean="0">
                              <a:latin typeface="Cambria Math" panose="02040503050406030204" pitchFamily="18" charset="0"/>
                            </a:rPr>
                            <m:t>𝑑𝑡</m:t>
                          </m:r>
                        </m:den>
                      </m:f>
                    </m:oMath>
                  </m:oMathPara>
                </a14:m>
                <a:endParaRPr lang="en-US" dirty="0"/>
              </a:p>
              <a:p>
                <a:pPr marL="68580" indent="0">
                  <a:buNone/>
                </a:pPr>
                <a:r>
                  <a:rPr lang="en-US" dirty="0"/>
                  <a:t>    </a:t>
                </a:r>
                <a:r>
                  <a:rPr lang="el-GR" dirty="0"/>
                  <a:t>είναι</a:t>
                </a:r>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acc>
                            <m:accPr>
                              <m:chr m:val="⃗"/>
                              <m:ctrlPr>
                                <a:rPr lang="el-GR" i="1">
                                  <a:latin typeface="Cambria Math" panose="02040503050406030204" pitchFamily="18" charset="0"/>
                                </a:rPr>
                              </m:ctrlPr>
                            </m:accPr>
                            <m:e>
                              <m:r>
                                <a:rPr lang="en-US" b="0" i="1">
                                  <a:latin typeface="Cambria Math" panose="02040503050406030204" pitchFamily="18" charset="0"/>
                                </a:rPr>
                                <m:t>𝑥</m:t>
                              </m:r>
                            </m:e>
                          </m:acc>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262286"/>
              </a:xfrm>
              <a:blipFill>
                <a:blip r:embed="rId2"/>
                <a:stretch>
                  <a:fillRect t="-1622"/>
                </a:stretch>
              </a:blipFill>
            </p:spPr>
            <p:txBody>
              <a:bodyPr/>
              <a:lstStyle/>
              <a:p>
                <a:r>
                  <a:rPr lang="en-US">
                    <a:noFill/>
                  </a:rPr>
                  <a:t> </a:t>
                </a:r>
              </a:p>
            </p:txBody>
          </p:sp>
        </mc:Fallback>
      </mc:AlternateContent>
      <p:sp>
        <p:nvSpPr>
          <p:cNvPr id="7" name="Right Brace 6"/>
          <p:cNvSpPr/>
          <p:nvPr/>
        </p:nvSpPr>
        <p:spPr>
          <a:xfrm>
            <a:off x="6019800" y="2362200"/>
            <a:ext cx="381000" cy="3962400"/>
          </a:xfrm>
          <a:prstGeom prst="rightBrace">
            <a:avLst>
              <a:gd name="adj1" fmla="val 8333"/>
              <a:gd name="adj2" fmla="val 5047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8" name="TextBox 7"/>
              <p:cNvSpPr txBox="1"/>
              <p:nvPr/>
            </p:nvSpPr>
            <p:spPr>
              <a:xfrm>
                <a:off x="6457950" y="3088674"/>
                <a:ext cx="2204873" cy="2509452"/>
              </a:xfrm>
              <a:prstGeom prst="flowChartAlternateProcess">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600" b="1" dirty="0"/>
                  <a:t>Μονάδα μέτρησης:</a:t>
                </a:r>
              </a:p>
              <a:p>
                <a:endParaRPr lang="en-US" sz="1600" b="1" i="1" dirty="0">
                  <a:latin typeface="Cambria Math" panose="02040503050406030204" pitchFamily="18" charset="0"/>
                </a:endParaRPr>
              </a:p>
              <a:p>
                <a:pPr algn="ctr"/>
                <a14:m>
                  <m:oMath xmlns:m="http://schemas.openxmlformats.org/officeDocument/2006/math">
                    <m:f>
                      <m:fPr>
                        <m:ctrlPr>
                          <a:rPr lang="en-US" sz="3600" b="1" i="1" dirty="0" smtClean="0">
                            <a:latin typeface="Cambria Math" panose="02040503050406030204" pitchFamily="18" charset="0"/>
                          </a:rPr>
                        </m:ctrlPr>
                      </m:fPr>
                      <m:num>
                        <m:r>
                          <a:rPr lang="en-US" sz="3600" b="1" i="1" dirty="0" smtClean="0">
                            <a:latin typeface="Cambria Math" panose="02040503050406030204" pitchFamily="18" charset="0"/>
                          </a:rPr>
                          <m:t>𝒎</m:t>
                        </m:r>
                      </m:num>
                      <m:den>
                        <m:sSup>
                          <m:sSupPr>
                            <m:ctrlPr>
                              <a:rPr lang="en-US" sz="3600" b="1" i="1" dirty="0" smtClean="0">
                                <a:latin typeface="Cambria Math" panose="02040503050406030204" pitchFamily="18" charset="0"/>
                              </a:rPr>
                            </m:ctrlPr>
                          </m:sSupPr>
                          <m:e>
                            <m:r>
                              <a:rPr lang="en-US" sz="3600" b="1" i="1" dirty="0" smtClean="0">
                                <a:latin typeface="Cambria Math" panose="02040503050406030204" pitchFamily="18" charset="0"/>
                              </a:rPr>
                              <m:t>𝒔</m:t>
                            </m:r>
                          </m:e>
                          <m:sup>
                            <m:r>
                              <a:rPr lang="en-US" sz="3600" b="1" i="1" dirty="0" smtClean="0">
                                <a:latin typeface="Cambria Math" panose="02040503050406030204" pitchFamily="18" charset="0"/>
                              </a:rPr>
                              <m:t>𝟐</m:t>
                            </m:r>
                          </m:sup>
                        </m:sSup>
                      </m:den>
                    </m:f>
                  </m:oMath>
                </a14:m>
                <a:r>
                  <a:rPr lang="en-US" sz="1600" b="1" dirty="0"/>
                  <a:t> </a:t>
                </a:r>
              </a:p>
              <a:p>
                <a:endParaRPr lang="en-US" sz="1600" b="1" dirty="0"/>
              </a:p>
              <a:p>
                <a:r>
                  <a:rPr lang="en-US" sz="1600" b="1" dirty="0"/>
                  <a:t>(</a:t>
                </a:r>
                <a:r>
                  <a:rPr lang="el-GR" sz="1600" b="1" dirty="0"/>
                  <a:t>μέτρο ανά δευτερόλεπτο</a:t>
                </a:r>
                <a:r>
                  <a:rPr lang="en-US" sz="1600" b="1" dirty="0"/>
                  <a:t> </a:t>
                </a:r>
                <a:r>
                  <a:rPr lang="el-GR" sz="1600" b="1" dirty="0"/>
                  <a:t>στο τετράγωνο)</a:t>
                </a:r>
              </a:p>
            </p:txBody>
          </p:sp>
        </mc:Choice>
        <mc:Fallback xmlns="">
          <p:sp>
            <p:nvSpPr>
              <p:cNvPr id="8" name="TextBox 7"/>
              <p:cNvSpPr txBox="1">
                <a:spLocks noRot="1" noChangeAspect="1" noMove="1" noResize="1" noEditPoints="1" noAdjustHandles="1" noChangeArrowheads="1" noChangeShapeType="1" noTextEdit="1"/>
              </p:cNvSpPr>
              <p:nvPr/>
            </p:nvSpPr>
            <p:spPr>
              <a:xfrm>
                <a:off x="6457950" y="3088674"/>
                <a:ext cx="2204873" cy="2509452"/>
              </a:xfrm>
              <a:prstGeom prst="flowChartAlternateProcess">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60985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375062"/>
              </a:xfrm>
            </p:spPr>
            <p:txBody>
              <a:bodyPr>
                <a:normAutofit fontScale="92500" lnSpcReduction="10000"/>
              </a:bodyPr>
              <a:lstStyle/>
              <a:p>
                <a:r>
                  <a:rPr lang="el-GR" b="1" dirty="0"/>
                  <a:t>Συνολικές παρατηρήσεις</a:t>
                </a:r>
              </a:p>
              <a:p>
                <a:endParaRPr lang="el-GR" sz="1300" dirty="0"/>
              </a:p>
              <a:p>
                <a:r>
                  <a:rPr lang="el-GR" sz="2000" dirty="0"/>
                  <a:t>Χρειαζόμαστε ένα «</a:t>
                </a:r>
                <a:r>
                  <a:rPr lang="el-GR" sz="2000" b="1" dirty="0"/>
                  <a:t>ενεργειακό πλαίσιο</a:t>
                </a:r>
                <a:r>
                  <a:rPr lang="el-GR" sz="2000" dirty="0"/>
                  <a:t>» για να εφαρμόζουμε τις νέες αυτές ενεργειακές μεταβολές</a:t>
                </a:r>
              </a:p>
              <a:p>
                <a:r>
                  <a:rPr lang="el-GR" sz="2000" dirty="0"/>
                  <a:t>Το Θεώρημα Μεταβολής Κινητικής Ενέργειας – Έργου αφορά </a:t>
                </a:r>
                <a:r>
                  <a:rPr lang="el-GR" sz="2000" b="1" dirty="0"/>
                  <a:t>μονομελή</a:t>
                </a:r>
                <a:r>
                  <a:rPr lang="el-GR" sz="2000" dirty="0"/>
                  <a:t> συστήματα και οι ενεργειακές μεταβολές που είδαμε εκφράζονται μέσω των </a:t>
                </a:r>
                <a:r>
                  <a:rPr lang="el-GR" sz="2000" b="1" dirty="0"/>
                  <a:t>έργων</a:t>
                </a:r>
                <a:r>
                  <a:rPr lang="el-GR" sz="2000" dirty="0"/>
                  <a:t> των αντίστοιχων δυνάμεων</a:t>
                </a:r>
              </a:p>
              <a:p>
                <a:r>
                  <a:rPr lang="el-GR" sz="2000" dirty="0"/>
                  <a:t>Για παράδειγμα</a:t>
                </a:r>
                <a:r>
                  <a:rPr lang="en-BS" sz="2000" dirty="0"/>
                  <a:t>, </a:t>
                </a:r>
                <a:r>
                  <a:rPr lang="el-GR" sz="2000" dirty="0"/>
                  <a:t>σε ένα </a:t>
                </a:r>
                <a:r>
                  <a:rPr lang="el-GR" sz="2000" b="1" dirty="0"/>
                  <a:t>μονομελές</a:t>
                </a:r>
                <a:r>
                  <a:rPr lang="el-GR" sz="2000" dirty="0"/>
                  <a:t> σύστημα, το ΘΜΚΕΕ θα δίνει:</a:t>
                </a:r>
                <a:br>
                  <a:rPr lang="en-US" sz="900" dirty="0"/>
                </a:br>
                <a:endParaRPr lang="el-GR" sz="2000" dirty="0"/>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a:rPr lang="en-BS" b="0" i="1" smtClean="0">
                          <a:latin typeface="Cambria Math" panose="02040503050406030204" pitchFamily="18" charset="0"/>
                        </a:rPr>
                        <m:t>𝐾</m:t>
                      </m:r>
                      <m:r>
                        <a:rPr lang="en-BS" b="0" i="1" smtClean="0">
                          <a:latin typeface="Cambria Math" panose="02040503050406030204" pitchFamily="18" charset="0"/>
                        </a:rPr>
                        <m:t>=</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𝑊</m:t>
                          </m:r>
                        </m:e>
                        <m:sub>
                          <m:r>
                            <a:rPr lang="en-BS" b="0" i="1" smtClean="0">
                              <a:latin typeface="Cambria Math" panose="02040503050406030204" pitchFamily="18" charset="0"/>
                            </a:rPr>
                            <m:t>𝐹</m:t>
                          </m:r>
                        </m:sub>
                      </m:sSub>
                      <m:r>
                        <a:rPr lang="en-BS" b="0" i="1" smtClean="0">
                          <a:latin typeface="Cambria Math" panose="02040503050406030204" pitchFamily="18" charset="0"/>
                        </a:rPr>
                        <m:t>+</m:t>
                      </m:r>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𝑊</m:t>
                          </m:r>
                        </m:e>
                        <m:sub>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𝑓</m:t>
                              </m:r>
                            </m:e>
                            <m:sub>
                              <m:r>
                                <a:rPr lang="en-BS" b="0" i="1" smtClean="0">
                                  <a:solidFill>
                                    <a:srgbClr val="FF0000"/>
                                  </a:solidFill>
                                  <a:latin typeface="Cambria Math" panose="02040503050406030204" pitchFamily="18" charset="0"/>
                                </a:rPr>
                                <m:t>𝑘</m:t>
                              </m:r>
                            </m:sub>
                          </m:sSub>
                        </m:sub>
                      </m:sSub>
                      <m:r>
                        <a:rPr lang="en-BS" b="0" i="1" smtClean="0">
                          <a:latin typeface="Cambria Math" panose="02040503050406030204" pitchFamily="18" charset="0"/>
                        </a:rPr>
                        <m:t>+</m:t>
                      </m:r>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𝑊</m:t>
                          </m:r>
                        </m:e>
                        <m:sub>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𝐹</m:t>
                              </m:r>
                            </m:e>
                            <m:sub>
                              <m:r>
                                <a:rPr lang="en-BS" b="0" i="1" smtClean="0">
                                  <a:solidFill>
                                    <a:srgbClr val="7030A0"/>
                                  </a:solidFill>
                                  <a:latin typeface="Cambria Math" panose="02040503050406030204" pitchFamily="18" charset="0"/>
                                </a:rPr>
                                <m:t>𝑔</m:t>
                              </m:r>
                            </m:sub>
                          </m:sSub>
                        </m:sub>
                      </m:sSub>
                      <m:r>
                        <a:rPr lang="el-GR" b="0" i="1" smtClean="0">
                          <a:solidFill>
                            <a:srgbClr val="7030A0"/>
                          </a:solidFill>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𝐹</m:t>
                              </m:r>
                            </m:e>
                            <m:sub>
                              <m:r>
                                <a:rPr lang="en-US" b="0" i="1" smtClean="0">
                                  <a:solidFill>
                                    <a:srgbClr val="00B050"/>
                                  </a:solidFill>
                                  <a:latin typeface="Cambria Math" panose="02040503050406030204" pitchFamily="18" charset="0"/>
                                </a:rPr>
                                <m:t>𝑠</m:t>
                              </m:r>
                            </m:sub>
                          </m:sSub>
                        </m:sub>
                      </m:sSub>
                    </m:oMath>
                  </m:oMathPara>
                </a14:m>
                <a:endParaRPr lang="en-BS" sz="1800" dirty="0"/>
              </a:p>
              <a:p>
                <a:r>
                  <a:rPr lang="el-GR" sz="2000" dirty="0"/>
                  <a:t>Είδαμε πριν ότι </a:t>
                </a:r>
              </a:p>
              <a:p>
                <a:pPr marL="68580" indent="0">
                  <a:buNone/>
                </a:pPr>
                <a14:m>
                  <m:oMathPara xmlns:m="http://schemas.openxmlformats.org/officeDocument/2006/math">
                    <m:oMathParaPr>
                      <m:jc m:val="centerGroup"/>
                    </m:oMathParaPr>
                    <m:oMath xmlns:m="http://schemas.openxmlformats.org/officeDocument/2006/math">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𝑊</m:t>
                          </m:r>
                        </m:e>
                        <m:sub>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𝑓</m:t>
                              </m:r>
                            </m:e>
                            <m:sub>
                              <m:r>
                                <a:rPr lang="en-BS" b="0" i="1" smtClean="0">
                                  <a:solidFill>
                                    <a:srgbClr val="FF0000"/>
                                  </a:solidFill>
                                  <a:latin typeface="Cambria Math" panose="02040503050406030204" pitchFamily="18" charset="0"/>
                                </a:rPr>
                                <m:t>𝑘</m:t>
                              </m:r>
                            </m:sub>
                          </m:sSub>
                        </m:sub>
                      </m:sSub>
                      <m:r>
                        <a:rPr lang="en-BS" b="0" i="1" smtClean="0">
                          <a:latin typeface="Cambria Math" panose="02040503050406030204" pitchFamily="18" charset="0"/>
                        </a:rPr>
                        <m:t>=−</m:t>
                      </m:r>
                      <m:r>
                        <m:rPr>
                          <m:sty m:val="p"/>
                        </m:rPr>
                        <a:rPr lang="en-BS" b="0" i="0" smtClean="0">
                          <a:latin typeface="Cambria Math" panose="02040503050406030204" pitchFamily="18" charset="0"/>
                        </a:rPr>
                        <m:t>Δ</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𝐸</m:t>
                          </m:r>
                        </m:e>
                        <m:sub>
                          <m:r>
                            <a:rPr lang="en-BS" b="0" i="1" smtClean="0">
                              <a:latin typeface="Cambria Math" panose="02040503050406030204" pitchFamily="18" charset="0"/>
                            </a:rPr>
                            <m:t>𝑡h</m:t>
                          </m:r>
                        </m:sub>
                      </m:sSub>
                    </m:oMath>
                  </m:oMathPara>
                </a14:m>
                <a:endParaRPr lang="en-BS" dirty="0"/>
              </a:p>
              <a:p>
                <a:pPr marL="68580" indent="0">
                  <a:buNone/>
                </a:pPr>
                <a14:m>
                  <m:oMathPara xmlns:m="http://schemas.openxmlformats.org/officeDocument/2006/math">
                    <m:oMathParaPr>
                      <m:jc m:val="centerGroup"/>
                    </m:oMathParaPr>
                    <m:oMath xmlns:m="http://schemas.openxmlformats.org/officeDocument/2006/math">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𝑊</m:t>
                          </m:r>
                        </m:e>
                        <m:sub>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𝐹</m:t>
                              </m:r>
                            </m:e>
                            <m:sub>
                              <m:r>
                                <a:rPr lang="en-BS" b="0" i="1" smtClean="0">
                                  <a:solidFill>
                                    <a:srgbClr val="7030A0"/>
                                  </a:solidFill>
                                  <a:latin typeface="Cambria Math" panose="02040503050406030204" pitchFamily="18" charset="0"/>
                                </a:rPr>
                                <m:t>𝑔</m:t>
                              </m:r>
                            </m:sub>
                          </m:sSub>
                        </m:sub>
                      </m:sSub>
                      <m:r>
                        <a:rPr lang="en-BS" b="0" i="1" smtClean="0">
                          <a:latin typeface="Cambria Math" panose="02040503050406030204" pitchFamily="18" charset="0"/>
                        </a:rPr>
                        <m:t>=</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𝑈</m:t>
                          </m:r>
                        </m:e>
                        <m:sub>
                          <m:sSub>
                            <m:sSubPr>
                              <m:ctrlPr>
                                <a:rPr lang="en-BS" b="0" i="1" smtClean="0">
                                  <a:latin typeface="Cambria Math" panose="02040503050406030204" pitchFamily="18" charset="0"/>
                                </a:rPr>
                              </m:ctrlPr>
                            </m:sSubPr>
                            <m:e>
                              <m:r>
                                <a:rPr lang="en-BS" b="0" i="1" smtClean="0">
                                  <a:latin typeface="Cambria Math" panose="02040503050406030204" pitchFamily="18" charset="0"/>
                                </a:rPr>
                                <m:t>𝑔</m:t>
                              </m:r>
                            </m:e>
                            <m:sub>
                              <m:r>
                                <a:rPr lang="en-BS" b="0" i="1" smtClean="0">
                                  <a:latin typeface="Cambria Math" panose="02040503050406030204" pitchFamily="18" charset="0"/>
                                </a:rPr>
                                <m:t>𝑖</m:t>
                              </m:r>
                            </m:sub>
                          </m:sSub>
                        </m:sub>
                      </m:sSub>
                      <m:r>
                        <a:rPr lang="en-BS" b="0" i="1" smtClean="0">
                          <a:latin typeface="Cambria Math" panose="02040503050406030204" pitchFamily="18" charset="0"/>
                        </a:rPr>
                        <m:t>−</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𝑈</m:t>
                          </m:r>
                        </m:e>
                        <m:sub>
                          <m:sSub>
                            <m:sSubPr>
                              <m:ctrlPr>
                                <a:rPr lang="en-BS" b="0" i="1" smtClean="0">
                                  <a:latin typeface="Cambria Math" panose="02040503050406030204" pitchFamily="18" charset="0"/>
                                </a:rPr>
                              </m:ctrlPr>
                            </m:sSubPr>
                            <m:e>
                              <m:r>
                                <a:rPr lang="en-BS" b="0" i="1" smtClean="0">
                                  <a:latin typeface="Cambria Math" panose="02040503050406030204" pitchFamily="18" charset="0"/>
                                </a:rPr>
                                <m:t>𝑔</m:t>
                              </m:r>
                            </m:e>
                            <m:sub>
                              <m:r>
                                <a:rPr lang="en-BS" b="0" i="1" smtClean="0">
                                  <a:latin typeface="Cambria Math" panose="02040503050406030204" pitchFamily="18" charset="0"/>
                                </a:rPr>
                                <m:t>𝑓</m:t>
                              </m:r>
                            </m:sub>
                          </m:sSub>
                        </m:sub>
                      </m:sSub>
                      <m:r>
                        <a:rPr lang="en-BS" b="0" i="1" smtClean="0">
                          <a:latin typeface="Cambria Math" panose="02040503050406030204" pitchFamily="18" charset="0"/>
                        </a:rPr>
                        <m:t>=−</m:t>
                      </m:r>
                      <m:r>
                        <m:rPr>
                          <m:sty m:val="p"/>
                        </m:rPr>
                        <a:rPr lang="en-BS" b="0" i="0" smtClean="0">
                          <a:latin typeface="Cambria Math" panose="02040503050406030204" pitchFamily="18" charset="0"/>
                        </a:rPr>
                        <m:t>Δ</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𝑈</m:t>
                          </m:r>
                        </m:e>
                        <m:sub>
                          <m:r>
                            <a:rPr lang="en-BS" b="0" i="1" smtClean="0">
                              <a:latin typeface="Cambria Math" panose="02040503050406030204" pitchFamily="18" charset="0"/>
                            </a:rPr>
                            <m:t>𝑔</m:t>
                          </m:r>
                        </m:sub>
                      </m:sSub>
                    </m:oMath>
                    <m:oMath xmlns:m="http://schemas.openxmlformats.org/officeDocument/2006/math">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𝐹</m:t>
                              </m:r>
                            </m:e>
                            <m:sub>
                              <m:r>
                                <a:rPr lang="en-US" b="0" i="1" smtClean="0">
                                  <a:solidFill>
                                    <a:srgbClr val="00B050"/>
                                  </a:solidFill>
                                  <a:latin typeface="Cambria Math" panose="02040503050406030204" pitchFamily="18" charset="0"/>
                                </a:rPr>
                                <m:t>𝑠</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oMath>
                  </m:oMathPara>
                </a14:m>
                <a:endParaRPr lang="en-BS" sz="2000" dirty="0"/>
              </a:p>
              <a:p>
                <a:r>
                  <a:rPr lang="el-GR" sz="2800" b="1" u="sng" dirty="0">
                    <a:solidFill>
                      <a:schemeClr val="tx1"/>
                    </a:solidFill>
                  </a:rPr>
                  <a:t>ΔΕΝ</a:t>
                </a:r>
                <a:r>
                  <a:rPr lang="el-GR" sz="2000" dirty="0"/>
                  <a:t> μπορούμε να κάνουμε αυτές τις αντικαταστάσεις στην παραπάνω εξίσωση, καθώς δεν ορίζονται σε μονομελή συστήματα!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375062"/>
              </a:xfrm>
              <a:blipFill>
                <a:blip r:embed="rId2"/>
                <a:stretch>
                  <a:fillRect t="-1474"/>
                </a:stretch>
              </a:blipFill>
            </p:spPr>
            <p:txBody>
              <a:bodyPr/>
              <a:lstStyle/>
              <a:p>
                <a:r>
                  <a:rPr lang="en-US">
                    <a:noFill/>
                  </a:rPr>
                  <a:t> </a:t>
                </a:r>
              </a:p>
            </p:txBody>
          </p:sp>
        </mc:Fallback>
      </mc:AlternateContent>
    </p:spTree>
    <p:extLst>
      <p:ext uri="{BB962C8B-B14F-4D97-AF65-F5344CB8AC3E}">
        <p14:creationId xmlns:p14="http://schemas.microsoft.com/office/powerpoint/2010/main" val="2305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23150"/>
              </a:xfrm>
            </p:spPr>
            <p:txBody>
              <a:bodyPr>
                <a:normAutofit/>
              </a:bodyPr>
              <a:lstStyle/>
              <a:p>
                <a:r>
                  <a:rPr lang="el-GR" b="1" dirty="0"/>
                  <a:t>Συνολικές παρατηρήσεις</a:t>
                </a:r>
                <a:br>
                  <a:rPr lang="el-GR" sz="2000" dirty="0"/>
                </a:br>
                <a:endParaRPr lang="el-GR" sz="2000" dirty="0"/>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r>
                        <a:rPr lang="en-BS" i="1">
                          <a:latin typeface="Cambria Math" panose="02040503050406030204" pitchFamily="18" charset="0"/>
                        </a:rPr>
                        <m:t>𝐾</m:t>
                      </m:r>
                      <m:r>
                        <a:rPr lang="en-BS" i="1">
                          <a:latin typeface="Cambria Math" panose="02040503050406030204" pitchFamily="18" charset="0"/>
                        </a:rPr>
                        <m:t>=</m:t>
                      </m:r>
                      <m:sSub>
                        <m:sSubPr>
                          <m:ctrlPr>
                            <a:rPr lang="en-BS" i="1">
                              <a:latin typeface="Cambria Math" panose="02040503050406030204" pitchFamily="18" charset="0"/>
                            </a:rPr>
                          </m:ctrlPr>
                        </m:sSubPr>
                        <m:e>
                          <m:r>
                            <a:rPr lang="en-BS" i="1">
                              <a:latin typeface="Cambria Math" panose="02040503050406030204" pitchFamily="18" charset="0"/>
                            </a:rPr>
                            <m:t>𝑊</m:t>
                          </m:r>
                        </m:e>
                        <m:sub>
                          <m:r>
                            <a:rPr lang="en-BS" i="1">
                              <a:latin typeface="Cambria Math" panose="02040503050406030204" pitchFamily="18" charset="0"/>
                            </a:rPr>
                            <m:t>𝐹</m:t>
                          </m:r>
                        </m:sub>
                      </m:sSub>
                      <m:r>
                        <a:rPr lang="en-BS" i="1">
                          <a:latin typeface="Cambria Math" panose="02040503050406030204" pitchFamily="18" charset="0"/>
                        </a:rPr>
                        <m:t>+</m:t>
                      </m:r>
                      <m:sSub>
                        <m:sSubPr>
                          <m:ctrlPr>
                            <a:rPr lang="en-BS" i="1">
                              <a:solidFill>
                                <a:srgbClr val="FF0000"/>
                              </a:solidFill>
                              <a:latin typeface="Cambria Math" panose="02040503050406030204" pitchFamily="18" charset="0"/>
                            </a:rPr>
                          </m:ctrlPr>
                        </m:sSubPr>
                        <m:e>
                          <m:r>
                            <a:rPr lang="en-BS" i="1">
                              <a:solidFill>
                                <a:srgbClr val="FF0000"/>
                              </a:solidFill>
                              <a:latin typeface="Cambria Math" panose="02040503050406030204" pitchFamily="18" charset="0"/>
                            </a:rPr>
                            <m:t>𝑊</m:t>
                          </m:r>
                        </m:e>
                        <m:sub>
                          <m:sSub>
                            <m:sSubPr>
                              <m:ctrlPr>
                                <a:rPr lang="en-BS" i="1">
                                  <a:solidFill>
                                    <a:srgbClr val="FF0000"/>
                                  </a:solidFill>
                                  <a:latin typeface="Cambria Math" panose="02040503050406030204" pitchFamily="18" charset="0"/>
                                </a:rPr>
                              </m:ctrlPr>
                            </m:sSubPr>
                            <m:e>
                              <m:r>
                                <a:rPr lang="en-BS" i="1">
                                  <a:solidFill>
                                    <a:srgbClr val="FF0000"/>
                                  </a:solidFill>
                                  <a:latin typeface="Cambria Math" panose="02040503050406030204" pitchFamily="18" charset="0"/>
                                </a:rPr>
                                <m:t>𝑓</m:t>
                              </m:r>
                            </m:e>
                            <m:sub>
                              <m:r>
                                <a:rPr lang="en-BS" i="1">
                                  <a:solidFill>
                                    <a:srgbClr val="FF0000"/>
                                  </a:solidFill>
                                  <a:latin typeface="Cambria Math" panose="02040503050406030204" pitchFamily="18" charset="0"/>
                                </a:rPr>
                                <m:t>𝑘</m:t>
                              </m:r>
                            </m:sub>
                          </m:sSub>
                        </m:sub>
                      </m:sSub>
                      <m:r>
                        <a:rPr lang="en-BS" i="1">
                          <a:latin typeface="Cambria Math" panose="02040503050406030204" pitchFamily="18" charset="0"/>
                        </a:rPr>
                        <m:t>+</m:t>
                      </m:r>
                      <m:sSub>
                        <m:sSubPr>
                          <m:ctrlPr>
                            <a:rPr lang="en-BS" i="1">
                              <a:solidFill>
                                <a:srgbClr val="7030A0"/>
                              </a:solidFill>
                              <a:latin typeface="Cambria Math" panose="02040503050406030204" pitchFamily="18" charset="0"/>
                            </a:rPr>
                          </m:ctrlPr>
                        </m:sSubPr>
                        <m:e>
                          <m:r>
                            <a:rPr lang="en-BS" i="1">
                              <a:solidFill>
                                <a:srgbClr val="7030A0"/>
                              </a:solidFill>
                              <a:latin typeface="Cambria Math" panose="02040503050406030204" pitchFamily="18" charset="0"/>
                            </a:rPr>
                            <m:t>𝑊</m:t>
                          </m:r>
                        </m:e>
                        <m:sub>
                          <m:sSub>
                            <m:sSubPr>
                              <m:ctrlPr>
                                <a:rPr lang="en-BS" i="1">
                                  <a:solidFill>
                                    <a:srgbClr val="7030A0"/>
                                  </a:solidFill>
                                  <a:latin typeface="Cambria Math" panose="02040503050406030204" pitchFamily="18" charset="0"/>
                                </a:rPr>
                              </m:ctrlPr>
                            </m:sSubPr>
                            <m:e>
                              <m:r>
                                <a:rPr lang="en-BS" i="1">
                                  <a:solidFill>
                                    <a:srgbClr val="7030A0"/>
                                  </a:solidFill>
                                  <a:latin typeface="Cambria Math" panose="02040503050406030204" pitchFamily="18" charset="0"/>
                                </a:rPr>
                                <m:t>𝐹</m:t>
                              </m:r>
                            </m:e>
                            <m:sub>
                              <m:r>
                                <a:rPr lang="en-BS" i="1">
                                  <a:solidFill>
                                    <a:srgbClr val="7030A0"/>
                                  </a:solidFill>
                                  <a:latin typeface="Cambria Math" panose="02040503050406030204" pitchFamily="18" charset="0"/>
                                </a:rPr>
                                <m:t>𝑔</m:t>
                              </m:r>
                            </m:sub>
                          </m:sSub>
                        </m:sub>
                      </m:sSub>
                      <m:r>
                        <a:rPr lang="el-GR" i="1">
                          <a:solidFill>
                            <a:srgbClr val="7030A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𝑊</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𝐹</m:t>
                              </m:r>
                            </m:e>
                            <m:sub>
                              <m:r>
                                <a:rPr lang="en-US" i="1">
                                  <a:solidFill>
                                    <a:srgbClr val="00B050"/>
                                  </a:solidFill>
                                  <a:latin typeface="Cambria Math" panose="02040503050406030204" pitchFamily="18" charset="0"/>
                                </a:rPr>
                                <m:t>𝑠</m:t>
                              </m:r>
                            </m:sub>
                          </m:sSub>
                        </m:sub>
                      </m:sSub>
                    </m:oMath>
                  </m:oMathPara>
                </a14:m>
                <a:endParaRPr lang="en-BS" sz="1800" dirty="0"/>
              </a:p>
              <a:p>
                <a:r>
                  <a:rPr lang="el-GR" sz="2000" dirty="0"/>
                  <a:t>Φυσικά μπορούμε να γράψουμε ότι </a:t>
                </a:r>
              </a:p>
              <a:p>
                <a:endParaRPr lang="el-GR" sz="1000" dirty="0"/>
              </a:p>
              <a:p>
                <a:pPr marL="68580" indent="0">
                  <a:buNone/>
                </a:pPr>
                <a14:m>
                  <m:oMathPara xmlns:m="http://schemas.openxmlformats.org/officeDocument/2006/math">
                    <m:oMathParaPr>
                      <m:jc m:val="centerGroup"/>
                    </m:oMathParaPr>
                    <m:oMath xmlns:m="http://schemas.openxmlformats.org/officeDocument/2006/math">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𝑊</m:t>
                          </m:r>
                        </m:e>
                        <m:sub>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𝑓</m:t>
                              </m:r>
                            </m:e>
                            <m:sub>
                              <m:r>
                                <a:rPr lang="en-BS" b="0" i="1" smtClean="0">
                                  <a:solidFill>
                                    <a:srgbClr val="FF0000"/>
                                  </a:solidFill>
                                  <a:latin typeface="Cambria Math" panose="02040503050406030204" pitchFamily="18" charset="0"/>
                                </a:rPr>
                                <m:t>𝑘</m:t>
                              </m:r>
                            </m:sub>
                          </m:sSub>
                        </m:sub>
                      </m:sSub>
                      <m:r>
                        <a:rPr lang="en-BS" b="0" i="1" smtClean="0">
                          <a:latin typeface="Cambria Math" panose="02040503050406030204" pitchFamily="18" charset="0"/>
                        </a:rPr>
                        <m:t>=</m:t>
                      </m:r>
                      <m:sSub>
                        <m:sSubPr>
                          <m:ctrlPr>
                            <a:rPr lang="en-B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BS" b="0" i="1" smtClean="0">
                                  <a:latin typeface="Cambria Math" panose="02040503050406030204" pitchFamily="18" charset="0"/>
                                </a:rPr>
                                <m:t>𝑓</m:t>
                              </m:r>
                            </m:e>
                          </m:acc>
                        </m:e>
                        <m:sub>
                          <m:r>
                            <a:rPr lang="en-BS" b="0" i="1" smtClean="0">
                              <a:latin typeface="Cambria Math" panose="02040503050406030204" pitchFamily="18" charset="0"/>
                            </a:rPr>
                            <m:t>𝑘</m:t>
                          </m:r>
                        </m:sub>
                      </m:sSub>
                      <m:r>
                        <a:rPr lang="en-BS" b="0" i="1" smtClean="0">
                          <a:latin typeface="Cambria Math" panose="02040503050406030204" pitchFamily="18" charset="0"/>
                        </a:rPr>
                        <m:t>⋅</m:t>
                      </m:r>
                      <m:r>
                        <m:rPr>
                          <m:sty m:val="p"/>
                        </m:rPr>
                        <a:rPr lang="en-BS" b="0" i="0" smtClean="0">
                          <a:latin typeface="Cambria Math" panose="02040503050406030204" pitchFamily="18" charset="0"/>
                        </a:rPr>
                        <m:t>Δ</m:t>
                      </m:r>
                      <m:acc>
                        <m:accPr>
                          <m:chr m:val="⃗"/>
                          <m:ctrlPr>
                            <a:rPr lang="en-BS" b="0" i="1" smtClean="0">
                              <a:latin typeface="Cambria Math" panose="02040503050406030204" pitchFamily="18" charset="0"/>
                            </a:rPr>
                          </m:ctrlPr>
                        </m:accPr>
                        <m:e>
                          <m:r>
                            <a:rPr lang="en-BS" b="0" i="1" smtClean="0">
                              <a:latin typeface="Cambria Math" panose="02040503050406030204" pitchFamily="18" charset="0"/>
                            </a:rPr>
                            <m:t>𝑥</m:t>
                          </m:r>
                        </m:e>
                      </m:acc>
                      <m:r>
                        <a:rPr lang="en-BS" b="0" i="1" smtClean="0">
                          <a:latin typeface="Cambria Math" panose="02040503050406030204" pitchFamily="18" charset="0"/>
                        </a:rPr>
                        <m:t>=</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𝑓</m:t>
                          </m:r>
                        </m:e>
                        <m:sub>
                          <m:r>
                            <a:rPr lang="en-BS" b="0" i="1" smtClean="0">
                              <a:latin typeface="Cambria Math" panose="02040503050406030204" pitchFamily="18" charset="0"/>
                            </a:rPr>
                            <m:t>𝑘</m:t>
                          </m:r>
                        </m:sub>
                      </m:sSub>
                      <m:r>
                        <m:rPr>
                          <m:sty m:val="p"/>
                        </m:rPr>
                        <a:rPr lang="en-BS" b="0" i="0" smtClean="0">
                          <a:latin typeface="Cambria Math" panose="02040503050406030204" pitchFamily="18" charset="0"/>
                        </a:rPr>
                        <m:t>Δ</m:t>
                      </m:r>
                      <m:r>
                        <a:rPr lang="en-BS" b="0" i="1" smtClean="0">
                          <a:latin typeface="Cambria Math" panose="02040503050406030204" pitchFamily="18" charset="0"/>
                        </a:rPr>
                        <m:t>𝑥</m:t>
                      </m:r>
                      <m:func>
                        <m:funcPr>
                          <m:ctrlPr>
                            <a:rPr lang="en-BS" b="0" i="1" smtClean="0">
                              <a:latin typeface="Cambria Math" panose="02040503050406030204" pitchFamily="18" charset="0"/>
                            </a:rPr>
                          </m:ctrlPr>
                        </m:funcPr>
                        <m:fName>
                          <m:r>
                            <m:rPr>
                              <m:sty m:val="p"/>
                            </m:rPr>
                            <a:rPr lang="en-BS" b="0" i="0" smtClean="0">
                              <a:latin typeface="Cambria Math" panose="02040503050406030204" pitchFamily="18" charset="0"/>
                            </a:rPr>
                            <m:t>cos</m:t>
                          </m:r>
                        </m:fName>
                        <m:e>
                          <m:d>
                            <m:dPr>
                              <m:ctrlPr>
                                <a:rPr lang="en-BS" b="0" i="1" smtClean="0">
                                  <a:latin typeface="Cambria Math" panose="02040503050406030204" pitchFamily="18" charset="0"/>
                                </a:rPr>
                              </m:ctrlPr>
                            </m:dPr>
                            <m:e>
                              <m:r>
                                <a:rPr lang="en-BS" b="0" i="1" smtClean="0">
                                  <a:latin typeface="Cambria Math" panose="02040503050406030204" pitchFamily="18" charset="0"/>
                                </a:rPr>
                                <m:t>𝜋</m:t>
                              </m:r>
                            </m:e>
                          </m:d>
                        </m:e>
                      </m:func>
                      <m:r>
                        <a:rPr lang="en-BS" b="0" i="1" smtClean="0">
                          <a:latin typeface="Cambria Math" panose="02040503050406030204" pitchFamily="18" charset="0"/>
                        </a:rPr>
                        <m:t>=</m:t>
                      </m:r>
                      <m:r>
                        <a:rPr lang="en-BS" b="0" i="1" smtClean="0">
                          <a:solidFill>
                            <a:srgbClr val="FF0000"/>
                          </a:solidFill>
                          <a:latin typeface="Cambria Math" panose="02040503050406030204" pitchFamily="18" charset="0"/>
                        </a:rPr>
                        <m:t>−</m:t>
                      </m:r>
                      <m:sSub>
                        <m:sSubPr>
                          <m:ctrlPr>
                            <a:rPr lang="en-BS" b="0" i="1" smtClean="0">
                              <a:solidFill>
                                <a:srgbClr val="FF0000"/>
                              </a:solidFill>
                              <a:latin typeface="Cambria Math" panose="02040503050406030204" pitchFamily="18" charset="0"/>
                            </a:rPr>
                          </m:ctrlPr>
                        </m:sSubPr>
                        <m:e>
                          <m:r>
                            <a:rPr lang="en-BS" b="0" i="1" smtClean="0">
                              <a:solidFill>
                                <a:srgbClr val="FF0000"/>
                              </a:solidFill>
                              <a:latin typeface="Cambria Math" panose="02040503050406030204" pitchFamily="18" charset="0"/>
                            </a:rPr>
                            <m:t>𝑓</m:t>
                          </m:r>
                        </m:e>
                        <m:sub>
                          <m:r>
                            <a:rPr lang="en-BS" b="0" i="1" smtClean="0">
                              <a:solidFill>
                                <a:srgbClr val="FF0000"/>
                              </a:solidFill>
                              <a:latin typeface="Cambria Math" panose="02040503050406030204" pitchFamily="18" charset="0"/>
                            </a:rPr>
                            <m:t>𝑘</m:t>
                          </m:r>
                        </m:sub>
                      </m:sSub>
                      <m:r>
                        <m:rPr>
                          <m:sty m:val="p"/>
                        </m:rPr>
                        <a:rPr lang="en-BS" b="0" i="0" smtClean="0">
                          <a:solidFill>
                            <a:srgbClr val="FF0000"/>
                          </a:solidFill>
                          <a:latin typeface="Cambria Math" panose="02040503050406030204" pitchFamily="18" charset="0"/>
                        </a:rPr>
                        <m:t>Δ</m:t>
                      </m:r>
                      <m:r>
                        <a:rPr lang="en-B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                   </m:t>
                      </m:r>
                    </m:oMath>
                  </m:oMathPara>
                </a14:m>
                <a:endParaRPr lang="en-BS" sz="2000" dirty="0"/>
              </a:p>
              <a:p>
                <a:pPr marL="68580" indent="0">
                  <a:buNone/>
                </a:pPr>
                <a14:m>
                  <m:oMathPara xmlns:m="http://schemas.openxmlformats.org/officeDocument/2006/math">
                    <m:oMathParaPr>
                      <m:jc m:val="centerGroup"/>
                    </m:oMathParaPr>
                    <m:oMath xmlns:m="http://schemas.openxmlformats.org/officeDocument/2006/math">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𝑊</m:t>
                          </m:r>
                        </m:e>
                        <m:sub>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𝐹</m:t>
                              </m:r>
                            </m:e>
                            <m:sub>
                              <m:r>
                                <a:rPr lang="en-BS" b="0" i="1" smtClean="0">
                                  <a:solidFill>
                                    <a:srgbClr val="7030A0"/>
                                  </a:solidFill>
                                  <a:latin typeface="Cambria Math" panose="02040503050406030204" pitchFamily="18" charset="0"/>
                                </a:rPr>
                                <m:t>𝑔</m:t>
                              </m:r>
                            </m:sub>
                          </m:sSub>
                        </m:sub>
                      </m:sSub>
                      <m:r>
                        <a:rPr lang="en-BS" b="0" i="1" smtClean="0">
                          <a:latin typeface="Cambria Math" panose="02040503050406030204" pitchFamily="18" charset="0"/>
                        </a:rPr>
                        <m:t>=</m:t>
                      </m:r>
                      <m:sSub>
                        <m:sSubPr>
                          <m:ctrlPr>
                            <a:rPr lang="en-BS" b="0" i="1" dirty="0" smtClean="0">
                              <a:latin typeface="Cambria Math" panose="02040503050406030204" pitchFamily="18" charset="0"/>
                            </a:rPr>
                          </m:ctrlPr>
                        </m:sSubPr>
                        <m:e>
                          <m:acc>
                            <m:accPr>
                              <m:chr m:val="⃗"/>
                              <m:ctrlPr>
                                <a:rPr lang="en-BS" b="0" i="1" smtClean="0">
                                  <a:latin typeface="Cambria Math" panose="02040503050406030204" pitchFamily="18" charset="0"/>
                                </a:rPr>
                              </m:ctrlPr>
                            </m:accPr>
                            <m:e>
                              <m:r>
                                <a:rPr lang="en-BS" b="0" i="1" smtClean="0">
                                  <a:latin typeface="Cambria Math" panose="02040503050406030204" pitchFamily="18" charset="0"/>
                                </a:rPr>
                                <m:t>𝐹</m:t>
                              </m:r>
                            </m:e>
                          </m:acc>
                        </m:e>
                        <m:sub>
                          <m:r>
                            <a:rPr lang="en-BS" b="0" i="1" dirty="0" smtClean="0">
                              <a:latin typeface="Cambria Math" panose="02040503050406030204" pitchFamily="18" charset="0"/>
                            </a:rPr>
                            <m:t>𝑔</m:t>
                          </m:r>
                        </m:sub>
                      </m:sSub>
                      <m:r>
                        <a:rPr lang="en-BS" b="0" i="1" dirty="0" smtClean="0">
                          <a:latin typeface="Cambria Math" panose="02040503050406030204" pitchFamily="18" charset="0"/>
                        </a:rPr>
                        <m:t>⋅</m:t>
                      </m:r>
                      <m:r>
                        <m:rPr>
                          <m:sty m:val="p"/>
                        </m:rPr>
                        <a:rPr lang="en-BS" b="0" i="0" dirty="0" smtClean="0">
                          <a:latin typeface="Cambria Math" panose="02040503050406030204" pitchFamily="18" charset="0"/>
                        </a:rPr>
                        <m:t>Δ</m:t>
                      </m:r>
                      <m:acc>
                        <m:accPr>
                          <m:chr m:val="⃗"/>
                          <m:ctrlPr>
                            <a:rPr lang="en-BS" b="0" i="1" dirty="0" smtClean="0">
                              <a:latin typeface="Cambria Math" panose="02040503050406030204" pitchFamily="18" charset="0"/>
                            </a:rPr>
                          </m:ctrlPr>
                        </m:accPr>
                        <m:e>
                          <m:r>
                            <a:rPr lang="en-BS" b="0" i="1" dirty="0" smtClean="0">
                              <a:latin typeface="Cambria Math" panose="02040503050406030204" pitchFamily="18" charset="0"/>
                            </a:rPr>
                            <m:t>𝑦</m:t>
                          </m:r>
                        </m:e>
                      </m:acc>
                      <m:r>
                        <a:rPr lang="en-BS" b="0" i="1" dirty="0" smtClean="0">
                          <a:latin typeface="Cambria Math" panose="02040503050406030204" pitchFamily="18" charset="0"/>
                        </a:rPr>
                        <m:t>=−</m:t>
                      </m:r>
                      <m:r>
                        <a:rPr lang="en-BS" b="0" i="1" dirty="0" smtClean="0">
                          <a:latin typeface="Cambria Math" panose="02040503050406030204" pitchFamily="18" charset="0"/>
                        </a:rPr>
                        <m:t>𝑚𝑔</m:t>
                      </m:r>
                      <m:d>
                        <m:dPr>
                          <m:ctrlPr>
                            <a:rPr lang="en-BS" b="0" i="1" dirty="0" smtClean="0">
                              <a:latin typeface="Cambria Math" panose="02040503050406030204" pitchFamily="18" charset="0"/>
                            </a:rPr>
                          </m:ctrlPr>
                        </m:dPr>
                        <m:e>
                          <m:sSub>
                            <m:sSubPr>
                              <m:ctrlPr>
                                <a:rPr lang="en-BS" b="0" i="1" smtClean="0">
                                  <a:latin typeface="Cambria Math" panose="02040503050406030204" pitchFamily="18" charset="0"/>
                                </a:rPr>
                              </m:ctrlPr>
                            </m:sSubPr>
                            <m:e>
                              <m:r>
                                <a:rPr lang="en-BS" b="0" i="1" smtClean="0">
                                  <a:latin typeface="Cambria Math" panose="02040503050406030204" pitchFamily="18" charset="0"/>
                                </a:rPr>
                                <m:t>𝑦</m:t>
                              </m:r>
                            </m:e>
                            <m:sub>
                              <m:r>
                                <a:rPr lang="en-BS" b="0" i="1" smtClean="0">
                                  <a:latin typeface="Cambria Math" panose="02040503050406030204" pitchFamily="18" charset="0"/>
                                </a:rPr>
                                <m:t>𝑓</m:t>
                              </m:r>
                            </m:sub>
                          </m:sSub>
                          <m:r>
                            <a:rPr lang="en-BS" b="0" i="1" smtClean="0">
                              <a:latin typeface="Cambria Math" panose="02040503050406030204" pitchFamily="18" charset="0"/>
                            </a:rPr>
                            <m:t>−</m:t>
                          </m:r>
                          <m:sSub>
                            <m:sSubPr>
                              <m:ctrlPr>
                                <a:rPr lang="en-BS" b="0" i="1" smtClean="0">
                                  <a:latin typeface="Cambria Math" panose="02040503050406030204" pitchFamily="18" charset="0"/>
                                </a:rPr>
                              </m:ctrlPr>
                            </m:sSubPr>
                            <m:e>
                              <m:r>
                                <a:rPr lang="en-BS" b="0" i="1" smtClean="0">
                                  <a:latin typeface="Cambria Math" panose="02040503050406030204" pitchFamily="18" charset="0"/>
                                </a:rPr>
                                <m:t>𝑦</m:t>
                              </m:r>
                            </m:e>
                            <m:sub>
                              <m:r>
                                <a:rPr lang="en-BS" b="0" i="1" smtClean="0">
                                  <a:latin typeface="Cambria Math" panose="02040503050406030204" pitchFamily="18" charset="0"/>
                                </a:rPr>
                                <m:t>𝑖</m:t>
                              </m:r>
                            </m:sub>
                          </m:sSub>
                        </m:e>
                      </m:d>
                      <m:r>
                        <a:rPr lang="en-BS" b="0" i="1" smtClean="0">
                          <a:latin typeface="Cambria Math" panose="02040503050406030204" pitchFamily="18" charset="0"/>
                        </a:rPr>
                        <m:t>=</m:t>
                      </m:r>
                      <m:r>
                        <a:rPr lang="en-BS" b="0" i="1" smtClean="0">
                          <a:solidFill>
                            <a:srgbClr val="7030A0"/>
                          </a:solidFill>
                          <a:latin typeface="Cambria Math" panose="02040503050406030204" pitchFamily="18" charset="0"/>
                        </a:rPr>
                        <m:t>𝑚𝑔</m:t>
                      </m:r>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𝑦</m:t>
                          </m:r>
                        </m:e>
                        <m:sub>
                          <m:r>
                            <a:rPr lang="en-BS" b="0" i="1" smtClean="0">
                              <a:solidFill>
                                <a:srgbClr val="7030A0"/>
                              </a:solidFill>
                              <a:latin typeface="Cambria Math" panose="02040503050406030204" pitchFamily="18" charset="0"/>
                            </a:rPr>
                            <m:t>𝑖</m:t>
                          </m:r>
                        </m:sub>
                      </m:sSub>
                      <m:r>
                        <a:rPr lang="en-BS" b="0" i="1" smtClean="0">
                          <a:solidFill>
                            <a:srgbClr val="7030A0"/>
                          </a:solidFill>
                          <a:latin typeface="Cambria Math" panose="02040503050406030204" pitchFamily="18" charset="0"/>
                        </a:rPr>
                        <m:t>−</m:t>
                      </m:r>
                      <m:r>
                        <a:rPr lang="en-BS" b="0" i="1" smtClean="0">
                          <a:solidFill>
                            <a:srgbClr val="7030A0"/>
                          </a:solidFill>
                          <a:latin typeface="Cambria Math" panose="02040503050406030204" pitchFamily="18" charset="0"/>
                        </a:rPr>
                        <m:t>𝑚𝑔</m:t>
                      </m:r>
                      <m:sSub>
                        <m:sSubPr>
                          <m:ctrlPr>
                            <a:rPr lang="en-BS" b="0" i="1" smtClean="0">
                              <a:solidFill>
                                <a:srgbClr val="7030A0"/>
                              </a:solidFill>
                              <a:latin typeface="Cambria Math" panose="02040503050406030204" pitchFamily="18" charset="0"/>
                            </a:rPr>
                          </m:ctrlPr>
                        </m:sSubPr>
                        <m:e>
                          <m:r>
                            <a:rPr lang="en-BS" b="0" i="1" smtClean="0">
                              <a:solidFill>
                                <a:srgbClr val="7030A0"/>
                              </a:solidFill>
                              <a:latin typeface="Cambria Math" panose="02040503050406030204" pitchFamily="18" charset="0"/>
                            </a:rPr>
                            <m:t>𝑦</m:t>
                          </m:r>
                        </m:e>
                        <m:sub>
                          <m:r>
                            <a:rPr lang="en-BS" b="0" i="1" smtClean="0">
                              <a:solidFill>
                                <a:srgbClr val="7030A0"/>
                              </a:solidFill>
                              <a:latin typeface="Cambria Math" panose="02040503050406030204" pitchFamily="18" charset="0"/>
                            </a:rPr>
                            <m:t>𝑓</m:t>
                          </m:r>
                        </m:sub>
                      </m:sSub>
                    </m:oMath>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𝑊</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𝐹</m:t>
                              </m:r>
                            </m:e>
                            <m:sub>
                              <m:r>
                                <a:rPr lang="en-US" i="1">
                                  <a:solidFill>
                                    <a:srgbClr val="00B050"/>
                                  </a:solidFill>
                                  <a:latin typeface="Cambria Math" panose="02040503050406030204" pitchFamily="18" charset="0"/>
                                </a:rPr>
                                <m:t>𝑠</m:t>
                              </m:r>
                            </m:sub>
                          </m:sSub>
                        </m:sub>
                      </m:sSub>
                      <m:r>
                        <a:rPr lang="en-US" i="1">
                          <a:latin typeface="Cambria Math" panose="02040503050406030204" pitchFamily="18" charset="0"/>
                        </a:rPr>
                        <m:t>=</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r>
                        <m:rPr>
                          <m:sty m:val="p"/>
                        </m:rPr>
                        <a:rPr lang="en-US" b="0" i="0" smtClean="0">
                          <a:latin typeface="Cambria Math" panose="02040503050406030204" pitchFamily="18" charset="0"/>
                        </a:rPr>
                        <m:t>d</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m:oMathPara>
                </a14:m>
                <a:endParaRPr lang="en-BS" sz="2000" dirty="0"/>
              </a:p>
              <a:p>
                <a:endParaRPr lang="en-US" sz="900" dirty="0"/>
              </a:p>
              <a:p>
                <a:r>
                  <a:rPr lang="en-BS" sz="2000" dirty="0"/>
                  <a:t>...</a:t>
                </a:r>
                <a:r>
                  <a:rPr lang="el-GR" sz="2000" dirty="0"/>
                  <a:t>και να λύσουμε το πρόβλημα, αλλά δεν μπορούμε να αναφερθούμε σε </a:t>
                </a:r>
                <a:r>
                  <a:rPr lang="el-GR" sz="2000" b="1" dirty="0"/>
                  <a:t>μεταβολές ενέργειας πέραν της κινητικής στο ΘΜΚΕΕ!</a:t>
                </a:r>
              </a:p>
              <a:p>
                <a:endParaRPr lang="el-GR" sz="1400" b="1" dirty="0"/>
              </a:p>
              <a:p>
                <a:r>
                  <a:rPr lang="el-GR" sz="2000" b="1" dirty="0"/>
                  <a:t>Άραγε ποιό/ά ενεργειακό/ά θεώρημα/τα μπορεί να μας επιτρέψει να χρησιμοποιούμε κατευθείαν τις δυναμικές/θερμικές ενέργειες??!!</a:t>
                </a:r>
                <a:endParaRPr lang="en-BS" sz="20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23150"/>
              </a:xfrm>
              <a:blipFill>
                <a:blip r:embed="rId2"/>
                <a:stretch>
                  <a:fillRect t="-933" r="-383" b="-583"/>
                </a:stretch>
              </a:blipFill>
            </p:spPr>
            <p:txBody>
              <a:bodyPr/>
              <a:lstStyle/>
              <a:p>
                <a:r>
                  <a:rPr lang="en-US">
                    <a:noFill/>
                  </a:rPr>
                  <a:t> </a:t>
                </a:r>
              </a:p>
            </p:txBody>
          </p:sp>
        </mc:Fallback>
      </mc:AlternateContent>
    </p:spTree>
    <p:extLst>
      <p:ext uri="{BB962C8B-B14F-4D97-AF65-F5344CB8AC3E}">
        <p14:creationId xmlns:p14="http://schemas.microsoft.com/office/powerpoint/2010/main" val="13976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bg2">
                <a:shade val="45000"/>
                <a:satMod val="135000"/>
              </a:schemeClr>
              <a:prstClr val="white"/>
            </a:duotone>
          </a:blip>
          <a:stretch>
            <a:fillRect/>
          </a:stretch>
        </p:blipFill>
        <p:spPr>
          <a:xfrm>
            <a:off x="584042" y="1919565"/>
            <a:ext cx="8071804" cy="4621169"/>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
        <p:nvSpPr>
          <p:cNvPr id="9" name="Explosion 1 8"/>
          <p:cNvSpPr/>
          <p:nvPr/>
        </p:nvSpPr>
        <p:spPr>
          <a:xfrm>
            <a:off x="304801" y="4524248"/>
            <a:ext cx="2819400" cy="2016485"/>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xplosion 1 16"/>
          <p:cNvSpPr/>
          <p:nvPr/>
        </p:nvSpPr>
        <p:spPr>
          <a:xfrm>
            <a:off x="5921634" y="4571935"/>
            <a:ext cx="2819400" cy="1968798"/>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38756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133600"/>
            <a:ext cx="3542761" cy="24384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9920" y="1371600"/>
                <a:ext cx="8028305" cy="5105400"/>
              </a:xfrm>
            </p:spPr>
            <p:txBody>
              <a:bodyPr>
                <a:normAutofit fontScale="92500" lnSpcReduction="10000"/>
              </a:bodyPr>
              <a:lstStyle/>
              <a:p>
                <a:r>
                  <a:rPr lang="el-GR" sz="2000" dirty="0"/>
                  <a:t>Θεωρήστε το διπλανό σύστημα: </a:t>
                </a:r>
                <a:r>
                  <a:rPr lang="en-US" sz="2000" b="1" dirty="0"/>
                  <a:t>{</a:t>
                </a:r>
                <a:r>
                  <a:rPr lang="el-GR" sz="2000" b="1" dirty="0"/>
                  <a:t>μπάλα</a:t>
                </a:r>
                <a:r>
                  <a:rPr lang="en-US" sz="2000" b="1" dirty="0"/>
                  <a:t>,</a:t>
                </a:r>
                <a:r>
                  <a:rPr lang="el-GR" sz="2000" b="1" dirty="0"/>
                  <a:t> επικλινές</a:t>
                </a:r>
                <a:r>
                  <a:rPr lang="en-US" sz="2000" b="1" dirty="0"/>
                  <a:t>,</a:t>
                </a:r>
                <a:r>
                  <a:rPr lang="el-GR" sz="2000" b="1" dirty="0"/>
                  <a:t> επιφάνεια</a:t>
                </a:r>
                <a:r>
                  <a:rPr lang="en-US" sz="2000" b="1" dirty="0"/>
                  <a:t> (</a:t>
                </a:r>
                <a:r>
                  <a:rPr lang="el-GR" sz="2000" b="1" dirty="0"/>
                  <a:t>Γη)</a:t>
                </a:r>
                <a:r>
                  <a:rPr lang="en-US" sz="2000" b="1" dirty="0"/>
                  <a:t>}</a:t>
                </a:r>
                <a:br>
                  <a:rPr lang="el-GR" sz="2000" b="1" dirty="0"/>
                </a:br>
                <a:r>
                  <a:rPr lang="el-GR" sz="2000" dirty="0"/>
                  <a:t>Η </a:t>
                </a:r>
                <a:r>
                  <a:rPr lang="el-GR" sz="2200" b="1" dirty="0"/>
                  <a:t>απόσταση</a:t>
                </a:r>
                <a:r>
                  <a:rPr lang="el-GR" sz="2000" dirty="0"/>
                  <a:t> που μια μπάλα ολισθαίνει σε μια επικλινή επιφάνεια </a:t>
                </a:r>
                <a:r>
                  <a:rPr lang="el-GR" sz="2000" u="sng" dirty="0"/>
                  <a:t>με τριβές</a:t>
                </a:r>
                <a:r>
                  <a:rPr lang="el-GR" sz="2000" dirty="0"/>
                  <a:t>, έχει μεγάλη σημασία για το </a:t>
                </a:r>
                <a:r>
                  <a:rPr lang="el-GR" sz="2000" b="1" dirty="0"/>
                  <a:t>πόση</a:t>
                </a:r>
                <a:r>
                  <a:rPr lang="el-GR" sz="2000" dirty="0"/>
                  <a:t> </a:t>
                </a:r>
                <a:r>
                  <a:rPr lang="el-GR" sz="2000" i="1" dirty="0"/>
                  <a:t>δυναμική</a:t>
                </a:r>
                <a:r>
                  <a:rPr lang="el-GR" sz="2000" dirty="0"/>
                  <a:t> ενέργεια μετατρέπεται σε </a:t>
                </a:r>
                <a:r>
                  <a:rPr lang="el-GR" sz="2000" i="1" dirty="0"/>
                  <a:t>θερμική</a:t>
                </a:r>
              </a:p>
              <a:p>
                <a:pPr lvl="1"/>
                <a:endParaRPr lang="el-GR" sz="1200" dirty="0"/>
              </a:p>
              <a:p>
                <a:pPr lvl="1"/>
                <a:r>
                  <a:rPr lang="el-GR" sz="1800" dirty="0"/>
                  <a:t>Μεγαλύτερη απόσταση </a:t>
                </a:r>
                <a:r>
                  <a:rPr lang="el-GR" sz="1800" dirty="0">
                    <a:sym typeface="Wingdings" panose="05000000000000000000" pitchFamily="2" charset="2"/>
                  </a:rPr>
                  <a:t></a:t>
                </a:r>
                <a:r>
                  <a:rPr lang="el-GR" sz="1800" dirty="0"/>
                  <a:t> μεγαλύτερο </a:t>
                </a:r>
                <a:br>
                  <a:rPr lang="en-US" sz="1800" dirty="0"/>
                </a:br>
                <a:r>
                  <a:rPr lang="el-GR" sz="1800" dirty="0"/>
                  <a:t>ποσοστό</a:t>
                </a:r>
                <a:r>
                  <a:rPr lang="en-US" sz="1800" dirty="0"/>
                  <a:t> </a:t>
                </a:r>
                <a:r>
                  <a:rPr lang="el-GR" sz="1800" b="1" dirty="0"/>
                  <a:t>δυναμικής</a:t>
                </a:r>
                <a:r>
                  <a:rPr lang="el-GR" sz="1800" dirty="0"/>
                  <a:t> ενέργειας </a:t>
                </a:r>
                <a:r>
                  <a:rPr lang="el-GR" sz="1800" dirty="0" err="1"/>
                  <a:t>μετατρέ</a:t>
                </a:r>
                <a:r>
                  <a:rPr lang="en-US" sz="1800" dirty="0"/>
                  <a:t>-</a:t>
                </a:r>
                <a:br>
                  <a:rPr lang="en-US" sz="1800" dirty="0"/>
                </a:br>
                <a:r>
                  <a:rPr lang="el-GR" sz="1800" dirty="0" err="1"/>
                  <a:t>πεται</a:t>
                </a:r>
                <a:r>
                  <a:rPr lang="el-GR" sz="1800" dirty="0"/>
                  <a:t> σε </a:t>
                </a:r>
                <a:r>
                  <a:rPr lang="el-GR" sz="1800" b="1" dirty="0"/>
                  <a:t>θερμική</a:t>
                </a:r>
                <a:r>
                  <a:rPr lang="el-GR" sz="1800" dirty="0"/>
                  <a:t> λόγω του έργου της </a:t>
                </a:r>
                <a:br>
                  <a:rPr lang="en-US" sz="1800" dirty="0"/>
                </a:br>
                <a:r>
                  <a:rPr lang="el-GR" sz="1800" dirty="0"/>
                  <a:t>δύναμης τριβής </a:t>
                </a:r>
              </a:p>
              <a:p>
                <a:pPr lvl="1"/>
                <a:endParaRPr lang="el-GR" sz="1200" dirty="0"/>
              </a:p>
              <a:p>
                <a:pPr lvl="1"/>
                <a:r>
                  <a:rPr lang="el-GR" sz="1800" dirty="0"/>
                  <a:t>Υπάρχει εξάρτηση από το «μονοπάτι»</a:t>
                </a:r>
              </a:p>
              <a:p>
                <a:pPr marL="68580" indent="0">
                  <a:buNone/>
                </a:pPr>
                <a:endParaRPr lang="el-GR" sz="1600" dirty="0"/>
              </a:p>
              <a:p>
                <a:r>
                  <a:rPr lang="el-GR" sz="2000" dirty="0"/>
                  <a:t>Αντίθετα, το έργο της δύναμης του βάρους </a:t>
                </a:r>
                <a:r>
                  <a:rPr lang="el-GR" sz="2200" b="1" u="sng" dirty="0">
                    <a:solidFill>
                      <a:srgbClr val="FF0000"/>
                    </a:solidFill>
                  </a:rPr>
                  <a:t>δεν</a:t>
                </a:r>
                <a:r>
                  <a:rPr lang="el-GR" sz="2000" dirty="0"/>
                  <a:t> εξαρτάται από το «μονοπάτι» που ακολουθεί το σώμα!</a:t>
                </a:r>
              </a:p>
              <a:p>
                <a:pPr marL="68580" indent="0">
                  <a:buNone/>
                </a:pPr>
                <a:endParaRPr lang="el-GR" sz="1800" dirty="0"/>
              </a:p>
              <a:p>
                <a:pPr marL="68580" indent="0">
                  <a:buNone/>
                </a:pPr>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𝑔</m:t>
                          </m:r>
                        </m:sub>
                      </m:sSub>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l-GR" sz="2000" b="0" i="1" smtClean="0">
                                  <a:latin typeface="Cambria Math" panose="02040503050406030204" pitchFamily="18" charset="0"/>
                                </a:rPr>
                              </m:ctrlPr>
                            </m:accPr>
                            <m:e>
                              <m:r>
                                <a:rPr lang="en-US" sz="2000" b="0" i="1" smtClean="0">
                                  <a:latin typeface="Cambria Math" panose="02040503050406030204" pitchFamily="18" charset="0"/>
                                </a:rPr>
                                <m:t>𝐹</m:t>
                              </m:r>
                            </m:e>
                          </m:acc>
                        </m:e>
                        <m:sub>
                          <m:r>
                            <a:rPr lang="en-US" sz="2000" b="0" i="1" smtClean="0">
                              <a:latin typeface="Cambria Math" panose="02040503050406030204" pitchFamily="18" charset="0"/>
                            </a:rPr>
                            <m:t>𝑔</m:t>
                          </m:r>
                        </m:sub>
                      </m:sSub>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r>
                        <a:rPr lang="en-US" sz="2000" b="0" i="1" smtClean="0">
                          <a:latin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rPr>
                        <m:t>𝑚𝑔</m:t>
                      </m:r>
                      <m:acc>
                        <m:accPr>
                          <m:chr m:val="⃗"/>
                          <m:ctrlPr>
                            <a:rPr lang="en-US" sz="2000" i="1">
                              <a:latin typeface="Cambria Math" panose="02040503050406030204" pitchFamily="18" charset="0"/>
                            </a:rPr>
                          </m:ctrlPr>
                        </m:accPr>
                        <m:e>
                          <m:r>
                            <a:rPr lang="en-US" sz="2000" i="1">
                              <a:latin typeface="Cambria Math" panose="02040503050406030204" pitchFamily="18" charset="0"/>
                            </a:rPr>
                            <m:t>𝑗</m:t>
                          </m:r>
                        </m:e>
                      </m:acc>
                      <m:r>
                        <a:rPr lang="el-GR"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𝑓</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e>
                      </m:d>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𝑗</m:t>
                          </m:r>
                        </m:e>
                      </m:acc>
                      <m:r>
                        <a:rPr lang="en-US" sz="2000" i="1" smtClean="0">
                          <a:latin typeface="Cambria Math" panose="02040503050406030204" pitchFamily="18" charset="0"/>
                        </a:rPr>
                        <m:t>=</m:t>
                      </m:r>
                      <m:r>
                        <a:rPr lang="en-US" sz="2000" i="1" smtClean="0">
                          <a:latin typeface="Cambria Math" panose="02040503050406030204" pitchFamily="18" charset="0"/>
                        </a:rPr>
                        <m:t>𝑚𝑔</m:t>
                      </m:r>
                      <m:r>
                        <a:rPr lang="en-US" sz="2000" b="1" i="1" smtClean="0">
                          <a:solidFill>
                            <a:srgbClr val="7030A0"/>
                          </a:solidFill>
                          <a:latin typeface="Cambria Math" panose="02040503050406030204" pitchFamily="18" charset="0"/>
                        </a:rPr>
                        <m:t>𝒉</m:t>
                      </m:r>
                    </m:oMath>
                  </m:oMathPara>
                </a14:m>
                <a:endParaRPr lang="el-GR" sz="2000" b="1" dirty="0">
                  <a:latin typeface="Cambria Math" panose="02040503050406030204" pitchFamily="18" charset="0"/>
                  <a:ea typeface="Cambria Math" panose="02040503050406030204" pitchFamily="18" charset="0"/>
                </a:endParaRPr>
              </a:p>
              <a:p>
                <a:pPr marL="68580" indent="0">
                  <a:buNone/>
                </a:pPr>
                <a:r>
                  <a:rPr lang="en-US" sz="2000" dirty="0">
                    <a:latin typeface="Cambria Math" panose="02040503050406030204" pitchFamily="18" charset="0"/>
                    <a:ea typeface="Cambria Math" panose="02040503050406030204" pitchFamily="18" charset="0"/>
                  </a:rPr>
                  <a:t>    </a:t>
                </a:r>
                <a:r>
                  <a:rPr lang="el-GR" sz="2000" dirty="0">
                    <a:latin typeface="Cambria Math" panose="02040503050406030204" pitchFamily="18" charset="0"/>
                    <a:ea typeface="Cambria Math" panose="02040503050406030204" pitchFamily="18" charset="0"/>
                  </a:rPr>
                  <a:t> </a:t>
                </a:r>
                <a:r>
                  <a:rPr lang="el-GR" sz="2000" dirty="0">
                    <a:ea typeface="Cambria Math" panose="02040503050406030204" pitchFamily="18" charset="0"/>
                  </a:rPr>
                  <a:t>ενώ</a:t>
                </a: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𝑊</m:t>
                          </m:r>
                        </m:e>
                        <m:sub>
                          <m:r>
                            <a:rPr lang="el-GR" sz="2000" b="0" i="1" smtClean="0">
                              <a:latin typeface="Cambria Math" panose="02040503050406030204" pitchFamily="18" charset="0"/>
                              <a:ea typeface="Cambria Math" panose="02040503050406030204" pitchFamily="18" charset="0"/>
                            </a:rPr>
                            <m:t>𝜏𝜌𝜄𝛽𝜂𝜍</m:t>
                          </m:r>
                        </m:sub>
                      </m:sSub>
                      <m:r>
                        <a:rPr lang="en-US" sz="2000" i="1">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𝑘</m:t>
                          </m:r>
                        </m:sub>
                      </m:sSub>
                      <m:r>
                        <a:rPr lang="el-GR" sz="2000" b="1" i="1" smtClean="0">
                          <a:solidFill>
                            <a:srgbClr val="7030A0"/>
                          </a:solidFill>
                          <a:latin typeface="Cambria Math" panose="02040503050406030204" pitchFamily="18" charset="0"/>
                          <a:ea typeface="Cambria Math" panose="02040503050406030204" pitchFamily="18" charset="0"/>
                        </a:rPr>
                        <m:t>𝚫</m:t>
                      </m:r>
                      <m:r>
                        <a:rPr lang="en-US" sz="2000" b="1" i="1">
                          <a:solidFill>
                            <a:srgbClr val="7030A0"/>
                          </a:solidFill>
                          <a:latin typeface="Cambria Math" panose="02040503050406030204" pitchFamily="18" charset="0"/>
                          <a:ea typeface="Cambria Math" panose="02040503050406030204" pitchFamily="18" charset="0"/>
                        </a:rPr>
                        <m:t>𝒙</m:t>
                      </m:r>
                    </m:oMath>
                  </m:oMathPara>
                </a14:m>
                <a:endParaRPr lang="el-GR" sz="2000" b="1" i="1" dirty="0">
                  <a:solidFill>
                    <a:srgbClr val="7030A0"/>
                  </a:solidFill>
                  <a:ea typeface="Cambria Math" panose="02040503050406030204" pitchFamily="18" charset="0"/>
                </a:endParaRP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9920" y="1371600"/>
                <a:ext cx="8028305" cy="5105400"/>
              </a:xfrm>
              <a:blipFill>
                <a:blip r:embed="rId3"/>
                <a:stretch>
                  <a:fillRect t="-1193"/>
                </a:stretch>
              </a:blipFill>
            </p:spPr>
            <p:txBody>
              <a:bodyPr/>
              <a:lstStyle/>
              <a:p>
                <a:r>
                  <a:rPr lang="en-US">
                    <a:noFill/>
                  </a:rPr>
                  <a:t> </a:t>
                </a:r>
              </a:p>
            </p:txBody>
          </p:sp>
        </mc:Fallback>
      </mc:AlternateContent>
      <p:cxnSp>
        <p:nvCxnSpPr>
          <p:cNvPr id="6" name="Γραμμή σύνδεσης: Γωνιώδης 5">
            <a:extLst>
              <a:ext uri="{FF2B5EF4-FFF2-40B4-BE49-F238E27FC236}">
                <a16:creationId xmlns:a16="http://schemas.microsoft.com/office/drawing/2014/main" id="{FF0BAD68-F8FB-B4E4-A70C-7941F629E646}"/>
              </a:ext>
            </a:extLst>
          </p:cNvPr>
          <p:cNvCxnSpPr/>
          <p:nvPr/>
        </p:nvCxnSpPr>
        <p:spPr>
          <a:xfrm rot="10800000" flipV="1">
            <a:off x="5715000" y="5431536"/>
            <a:ext cx="1271016" cy="658368"/>
          </a:xfrm>
          <a:prstGeom prst="bentConnector3">
            <a:avLst>
              <a:gd name="adj1" fmla="val -83094"/>
            </a:avLst>
          </a:prstGeom>
          <a:ln w="3810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EFE87220-9914-702B-2FB4-3D482F2DD6BD}"/>
              </a:ext>
            </a:extLst>
          </p:cNvPr>
          <p:cNvCxnSpPr>
            <a:cxnSpLocks/>
          </p:cNvCxnSpPr>
          <p:nvPr/>
        </p:nvCxnSpPr>
        <p:spPr>
          <a:xfrm>
            <a:off x="8348472" y="2596896"/>
            <a:ext cx="0" cy="923544"/>
          </a:xfrm>
          <a:prstGeom prst="straightConnector1">
            <a:avLst/>
          </a:prstGeom>
          <a:ln w="381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DA3DF4-D7A9-1A3C-9B98-AE9F31EE67B5}"/>
                  </a:ext>
                </a:extLst>
              </p:cNvPr>
              <p:cNvSpPr txBox="1"/>
              <p:nvPr/>
            </p:nvSpPr>
            <p:spPr>
              <a:xfrm>
                <a:off x="8405650" y="2920168"/>
                <a:ext cx="185114" cy="276999"/>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h</m:t>
                      </m:r>
                    </m:oMath>
                  </m:oMathPara>
                </a14:m>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5ADA3DF4-D7A9-1A3C-9B98-AE9F31EE67B5}"/>
                  </a:ext>
                </a:extLst>
              </p:cNvPr>
              <p:cNvSpPr txBox="1">
                <a:spLocks noRot="1" noChangeAspect="1" noMove="1" noResize="1" noEditPoints="1" noAdjustHandles="1" noChangeArrowheads="1" noChangeShapeType="1" noTextEdit="1"/>
              </p:cNvSpPr>
              <p:nvPr/>
            </p:nvSpPr>
            <p:spPr>
              <a:xfrm>
                <a:off x="8405650" y="2920168"/>
                <a:ext cx="185114" cy="276999"/>
              </a:xfrm>
              <a:prstGeom prst="rect">
                <a:avLst/>
              </a:prstGeom>
              <a:blipFill>
                <a:blip r:embed="rId4"/>
                <a:stretch>
                  <a:fillRect l="-33333" r="-30000" b="-8889"/>
                </a:stretch>
              </a:blipFill>
              <a:ln>
                <a:noFill/>
              </a:ln>
            </p:spPr>
            <p:txBody>
              <a:bodyPr/>
              <a:lstStyle/>
              <a:p>
                <a:r>
                  <a:rPr lang="en-US">
                    <a:noFill/>
                  </a:rPr>
                  <a:t> </a:t>
                </a:r>
              </a:p>
            </p:txBody>
          </p:sp>
        </mc:Fallback>
      </mc:AlternateContent>
      <p:grpSp>
        <p:nvGrpSpPr>
          <p:cNvPr id="15" name="Ομάδα 14">
            <a:extLst>
              <a:ext uri="{FF2B5EF4-FFF2-40B4-BE49-F238E27FC236}">
                <a16:creationId xmlns:a16="http://schemas.microsoft.com/office/drawing/2014/main" id="{DDE2EE01-918D-61F4-D2CA-F67652A7B484}"/>
              </a:ext>
            </a:extLst>
          </p:cNvPr>
          <p:cNvGrpSpPr/>
          <p:nvPr/>
        </p:nvGrpSpPr>
        <p:grpSpPr>
          <a:xfrm>
            <a:off x="5833872" y="2377440"/>
            <a:ext cx="1499616" cy="1143000"/>
            <a:chOff x="5833872" y="2377440"/>
            <a:chExt cx="1499616" cy="1143000"/>
          </a:xfrm>
        </p:grpSpPr>
        <p:cxnSp>
          <p:nvCxnSpPr>
            <p:cNvPr id="13" name="Ευθύγραμμο βέλος σύνδεσης 12">
              <a:extLst>
                <a:ext uri="{FF2B5EF4-FFF2-40B4-BE49-F238E27FC236}">
                  <a16:creationId xmlns:a16="http://schemas.microsoft.com/office/drawing/2014/main" id="{37F464DF-CB9E-4668-864B-35B6BD3C2435}"/>
                </a:ext>
              </a:extLst>
            </p:cNvPr>
            <p:cNvCxnSpPr/>
            <p:nvPr/>
          </p:nvCxnSpPr>
          <p:spPr>
            <a:xfrm flipV="1">
              <a:off x="5833872" y="2377440"/>
              <a:ext cx="1499616" cy="1143000"/>
            </a:xfrm>
            <a:prstGeom prst="straightConnector1">
              <a:avLst/>
            </a:prstGeom>
            <a:ln w="3810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9330B1-66B9-C773-9592-D8D4C7326A5E}"/>
                    </a:ext>
                  </a:extLst>
                </p:cNvPr>
                <p:cNvSpPr txBox="1"/>
                <p:nvPr/>
              </p:nvSpPr>
              <p:spPr>
                <a:xfrm>
                  <a:off x="6268211" y="2596896"/>
                  <a:ext cx="32117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𝑥</m:t>
                        </m:r>
                      </m:oMath>
                    </m:oMathPara>
                  </a14:m>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7F9330B1-66B9-C773-9592-D8D4C7326A5E}"/>
                    </a:ext>
                  </a:extLst>
                </p:cNvPr>
                <p:cNvSpPr txBox="1">
                  <a:spLocks noRot="1" noChangeAspect="1" noMove="1" noResize="1" noEditPoints="1" noAdjustHandles="1" noChangeArrowheads="1" noChangeShapeType="1" noTextEdit="1"/>
                </p:cNvSpPr>
                <p:nvPr/>
              </p:nvSpPr>
              <p:spPr>
                <a:xfrm>
                  <a:off x="6268211" y="2596896"/>
                  <a:ext cx="321178" cy="276999"/>
                </a:xfrm>
                <a:prstGeom prst="rect">
                  <a:avLst/>
                </a:prstGeom>
                <a:blipFill>
                  <a:blip r:embed="rId5"/>
                  <a:stretch>
                    <a:fillRect l="-15094" r="-9434" b="-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19642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948450" cy="5181600"/>
          </a:xfrm>
        </p:spPr>
        <p:txBody>
          <a:bodyPr>
            <a:normAutofit/>
          </a:bodyPr>
          <a:lstStyle/>
          <a:p>
            <a:r>
              <a:rPr lang="el-GR" dirty="0"/>
              <a:t>Αυτή η </a:t>
            </a:r>
            <a:r>
              <a:rPr lang="el-GR" b="1" dirty="0">
                <a:solidFill>
                  <a:srgbClr val="FF0000"/>
                </a:solidFill>
              </a:rPr>
              <a:t>εξάρτηση από τη διαδρομή </a:t>
            </a:r>
            <a:r>
              <a:rPr lang="el-GR" dirty="0"/>
              <a:t>(«μονοπάτι») που ακολουθεί το σώμα ορίζει δυο κατηγορίες δυνάμεων:</a:t>
            </a:r>
          </a:p>
          <a:p>
            <a:pPr lvl="1"/>
            <a:r>
              <a:rPr lang="el-GR" b="1" i="1" dirty="0"/>
              <a:t>Συντηρητικές (</a:t>
            </a:r>
            <a:r>
              <a:rPr lang="en-US" b="1" i="1" dirty="0"/>
              <a:t>conservative)</a:t>
            </a:r>
            <a:endParaRPr lang="el-GR" b="1" i="1" dirty="0"/>
          </a:p>
          <a:p>
            <a:pPr lvl="2"/>
            <a:r>
              <a:rPr lang="el-GR" dirty="0"/>
              <a:t>Έργο ανεξάρτητο από τη διαδρομή, π.χ. δύναμη βαρύτητας</a:t>
            </a:r>
          </a:p>
          <a:p>
            <a:pPr lvl="1"/>
            <a:r>
              <a:rPr lang="el-GR" b="1" i="1" dirty="0"/>
              <a:t>Μη συντηρητικές</a:t>
            </a:r>
            <a:r>
              <a:rPr lang="en-US" b="1" i="1" dirty="0"/>
              <a:t> (</a:t>
            </a:r>
            <a:r>
              <a:rPr lang="en-US" b="1" i="1" dirty="0" err="1"/>
              <a:t>nonconservative</a:t>
            </a:r>
            <a:r>
              <a:rPr lang="en-US" b="1" i="1" dirty="0"/>
              <a:t>)</a:t>
            </a:r>
            <a:endParaRPr lang="el-GR" b="1" i="1" dirty="0"/>
          </a:p>
          <a:p>
            <a:pPr lvl="2"/>
            <a:r>
              <a:rPr lang="el-GR" dirty="0"/>
              <a:t>Έργο εξαρτημένο από τη διαδρομή, π.χ. δύναμη τριβής ολίσθησης</a:t>
            </a:r>
          </a:p>
          <a:p>
            <a:endParaRPr lang="el-GR" sz="800" b="1" dirty="0"/>
          </a:p>
          <a:p>
            <a:r>
              <a:rPr lang="el-GR" b="1" dirty="0"/>
              <a:t>Συντηρητικές δυνάμεις – Ιδιότητες:</a:t>
            </a:r>
          </a:p>
          <a:p>
            <a:pPr marL="822960" lvl="1" indent="-457200">
              <a:buFont typeface="+mj-lt"/>
              <a:buAutoNum type="arabicPeriod"/>
            </a:pPr>
            <a:r>
              <a:rPr lang="el-GR" dirty="0"/>
              <a:t>Το </a:t>
            </a:r>
            <a:r>
              <a:rPr lang="el-GR" b="1" dirty="0"/>
              <a:t>έργο</a:t>
            </a:r>
            <a:r>
              <a:rPr lang="el-GR" dirty="0"/>
              <a:t> που παράγεται από μια τέτοια δύναμη σε ένα σώμα που κινείται ανάμεσα σε οποιαδήποτε δυο σημεία είναι </a:t>
            </a:r>
            <a:r>
              <a:rPr lang="el-GR" b="1" dirty="0"/>
              <a:t>ανεξάρτητο της διαδρομής </a:t>
            </a:r>
            <a:r>
              <a:rPr lang="el-GR" dirty="0"/>
              <a:t>ανάμεσα σε αυτά.</a:t>
            </a:r>
          </a:p>
          <a:p>
            <a:pPr marL="822960" lvl="1" indent="-457200">
              <a:buFont typeface="+mj-lt"/>
              <a:buAutoNum type="arabicPeriod"/>
            </a:pPr>
            <a:r>
              <a:rPr lang="el-GR" dirty="0"/>
              <a:t>Το </a:t>
            </a:r>
            <a:r>
              <a:rPr lang="el-GR" b="1" dirty="0"/>
              <a:t>έργο</a:t>
            </a:r>
            <a:r>
              <a:rPr lang="el-GR" dirty="0"/>
              <a:t> που παράγεται από μια τέτοια δύναμη σε ένα σώμα που κινείται </a:t>
            </a:r>
            <a:r>
              <a:rPr lang="el-GR" b="1" dirty="0"/>
              <a:t>σε κλειστή διαδρομή είναι μηδέν</a:t>
            </a:r>
            <a:r>
              <a:rPr lang="el-GR" dirty="0"/>
              <a:t>.</a:t>
            </a:r>
          </a:p>
        </p:txBody>
      </p:sp>
    </p:spTree>
    <p:extLst>
      <p:ext uri="{BB962C8B-B14F-4D97-AF65-F5344CB8AC3E}">
        <p14:creationId xmlns:p14="http://schemas.microsoft.com/office/powerpoint/2010/main" val="19095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5" name="Picture 4"/>
          <p:cNvPicPr>
            <a:picLocks noChangeAspect="1"/>
          </p:cNvPicPr>
          <p:nvPr/>
        </p:nvPicPr>
        <p:blipFill>
          <a:blip r:embed="rId2"/>
          <a:stretch>
            <a:fillRect/>
          </a:stretch>
        </p:blipFill>
        <p:spPr>
          <a:xfrm>
            <a:off x="990600" y="1777537"/>
            <a:ext cx="7162800" cy="3218868"/>
          </a:xfrm>
          <a:prstGeom prst="rect">
            <a:avLst/>
          </a:prstGeom>
        </p:spPr>
      </p:pic>
      <p:sp>
        <p:nvSpPr>
          <p:cNvPr id="11" name="Rectangle 10"/>
          <p:cNvSpPr/>
          <p:nvPr/>
        </p:nvSpPr>
        <p:spPr>
          <a:xfrm>
            <a:off x="838200" y="1440087"/>
            <a:ext cx="402751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Calibri" panose="020F0502020204030204"/>
                <a:ea typeface="+mn-ea"/>
                <a:cs typeface="+mn-cs"/>
              </a:rPr>
              <a:t>Συντηρητικές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δυνάμεις - Ιδιότητες:</a:t>
            </a:r>
          </a:p>
        </p:txBody>
      </p:sp>
      <p:grpSp>
        <p:nvGrpSpPr>
          <p:cNvPr id="9" name="Group 8"/>
          <p:cNvGrpSpPr/>
          <p:nvPr/>
        </p:nvGrpSpPr>
        <p:grpSpPr>
          <a:xfrm>
            <a:off x="1979141" y="5105400"/>
            <a:ext cx="6172200" cy="1312338"/>
            <a:chOff x="1979141" y="5105400"/>
            <a:chExt cx="6172200" cy="1312338"/>
          </a:xfrm>
        </p:grpSpPr>
        <p:grpSp>
          <p:nvGrpSpPr>
            <p:cNvPr id="10" name="Group 9"/>
            <p:cNvGrpSpPr/>
            <p:nvPr/>
          </p:nvGrpSpPr>
          <p:grpSpPr>
            <a:xfrm>
              <a:off x="1979141" y="5105400"/>
              <a:ext cx="6172200" cy="1312338"/>
              <a:chOff x="2362201" y="4898621"/>
              <a:chExt cx="5333999" cy="131233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1053"/>
              <a:stretch/>
            </p:blipFill>
            <p:spPr>
              <a:xfrm>
                <a:off x="2362201" y="5105400"/>
                <a:ext cx="1828800" cy="110555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0263" b="36925"/>
              <a:stretch/>
            </p:blipFill>
            <p:spPr>
              <a:xfrm>
                <a:off x="4741651" y="4898621"/>
                <a:ext cx="2954549" cy="968779"/>
              </a:xfrm>
              <a:prstGeom prst="rect">
                <a:avLst/>
              </a:prstGeom>
            </p:spPr>
          </p:pic>
        </p:grpSp>
        <p:sp>
          <p:nvSpPr>
            <p:cNvPr id="8" name="Freeform 7"/>
            <p:cNvSpPr/>
            <p:nvPr/>
          </p:nvSpPr>
          <p:spPr>
            <a:xfrm rot="546485">
              <a:off x="2199503" y="5469924"/>
              <a:ext cx="370859" cy="378941"/>
            </a:xfrm>
            <a:custGeom>
              <a:avLst/>
              <a:gdLst>
                <a:gd name="connsiteX0" fmla="*/ 321276 w 370859"/>
                <a:gd name="connsiteY0" fmla="*/ 0 h 378941"/>
                <a:gd name="connsiteX1" fmla="*/ 321276 w 370859"/>
                <a:gd name="connsiteY1" fmla="*/ 0 h 378941"/>
                <a:gd name="connsiteX2" fmla="*/ 238897 w 370859"/>
                <a:gd name="connsiteY2" fmla="*/ 8238 h 378941"/>
                <a:gd name="connsiteX3" fmla="*/ 98854 w 370859"/>
                <a:gd name="connsiteY3" fmla="*/ 57665 h 378941"/>
                <a:gd name="connsiteX4" fmla="*/ 41189 w 370859"/>
                <a:gd name="connsiteY4" fmla="*/ 123568 h 378941"/>
                <a:gd name="connsiteX5" fmla="*/ 0 w 370859"/>
                <a:gd name="connsiteY5" fmla="*/ 205946 h 378941"/>
                <a:gd name="connsiteX6" fmla="*/ 8238 w 370859"/>
                <a:gd name="connsiteY6" fmla="*/ 337752 h 378941"/>
                <a:gd name="connsiteX7" fmla="*/ 24714 w 370859"/>
                <a:gd name="connsiteY7" fmla="*/ 362465 h 378941"/>
                <a:gd name="connsiteX8" fmla="*/ 74141 w 370859"/>
                <a:gd name="connsiteY8" fmla="*/ 378941 h 378941"/>
                <a:gd name="connsiteX9" fmla="*/ 156519 w 370859"/>
                <a:gd name="connsiteY9" fmla="*/ 370703 h 378941"/>
                <a:gd name="connsiteX10" fmla="*/ 181232 w 370859"/>
                <a:gd name="connsiteY10" fmla="*/ 304800 h 378941"/>
                <a:gd name="connsiteX11" fmla="*/ 197708 w 370859"/>
                <a:gd name="connsiteY11" fmla="*/ 247135 h 378941"/>
                <a:gd name="connsiteX12" fmla="*/ 214184 w 370859"/>
                <a:gd name="connsiteY12" fmla="*/ 222422 h 378941"/>
                <a:gd name="connsiteX13" fmla="*/ 288324 w 370859"/>
                <a:gd name="connsiteY13" fmla="*/ 172995 h 378941"/>
                <a:gd name="connsiteX14" fmla="*/ 313038 w 370859"/>
                <a:gd name="connsiteY14" fmla="*/ 156519 h 378941"/>
                <a:gd name="connsiteX15" fmla="*/ 337751 w 370859"/>
                <a:gd name="connsiteY15" fmla="*/ 140043 h 378941"/>
                <a:gd name="connsiteX16" fmla="*/ 362465 w 370859"/>
                <a:gd name="connsiteY16" fmla="*/ 49427 h 378941"/>
                <a:gd name="connsiteX17" fmla="*/ 354227 w 370859"/>
                <a:gd name="connsiteY17" fmla="*/ 24714 h 378941"/>
                <a:gd name="connsiteX18" fmla="*/ 329514 w 370859"/>
                <a:gd name="connsiteY18" fmla="*/ 8238 h 378941"/>
                <a:gd name="connsiteX19" fmla="*/ 321276 w 370859"/>
                <a:gd name="connsiteY19" fmla="*/ 0 h 3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9" h="378941">
                  <a:moveTo>
                    <a:pt x="321276" y="0"/>
                  </a:moveTo>
                  <a:lnTo>
                    <a:pt x="321276" y="0"/>
                  </a:lnTo>
                  <a:cubicBezTo>
                    <a:pt x="293816" y="2746"/>
                    <a:pt x="265610" y="1312"/>
                    <a:pt x="238897" y="8238"/>
                  </a:cubicBezTo>
                  <a:cubicBezTo>
                    <a:pt x="190978" y="20661"/>
                    <a:pt x="98854" y="57665"/>
                    <a:pt x="98854" y="57665"/>
                  </a:cubicBezTo>
                  <a:cubicBezTo>
                    <a:pt x="60411" y="115330"/>
                    <a:pt x="82379" y="96108"/>
                    <a:pt x="41189" y="123568"/>
                  </a:cubicBezTo>
                  <a:cubicBezTo>
                    <a:pt x="1958" y="182415"/>
                    <a:pt x="13041" y="153785"/>
                    <a:pt x="0" y="205946"/>
                  </a:cubicBezTo>
                  <a:cubicBezTo>
                    <a:pt x="2746" y="249881"/>
                    <a:pt x="1372" y="294270"/>
                    <a:pt x="8238" y="337752"/>
                  </a:cubicBezTo>
                  <a:cubicBezTo>
                    <a:pt x="9782" y="347531"/>
                    <a:pt x="16318" y="357218"/>
                    <a:pt x="24714" y="362465"/>
                  </a:cubicBezTo>
                  <a:cubicBezTo>
                    <a:pt x="39441" y="371669"/>
                    <a:pt x="74141" y="378941"/>
                    <a:pt x="74141" y="378941"/>
                  </a:cubicBezTo>
                  <a:cubicBezTo>
                    <a:pt x="101600" y="376195"/>
                    <a:pt x="130339" y="379430"/>
                    <a:pt x="156519" y="370703"/>
                  </a:cubicBezTo>
                  <a:cubicBezTo>
                    <a:pt x="174838" y="364596"/>
                    <a:pt x="179430" y="312908"/>
                    <a:pt x="181232" y="304800"/>
                  </a:cubicBezTo>
                  <a:cubicBezTo>
                    <a:pt x="183343" y="295300"/>
                    <a:pt x="192204" y="258142"/>
                    <a:pt x="197708" y="247135"/>
                  </a:cubicBezTo>
                  <a:cubicBezTo>
                    <a:pt x="202136" y="238280"/>
                    <a:pt x="206733" y="228942"/>
                    <a:pt x="214184" y="222422"/>
                  </a:cubicBezTo>
                  <a:cubicBezTo>
                    <a:pt x="214192" y="222415"/>
                    <a:pt x="275962" y="181236"/>
                    <a:pt x="288324" y="172995"/>
                  </a:cubicBezTo>
                  <a:lnTo>
                    <a:pt x="313038" y="156519"/>
                  </a:lnTo>
                  <a:lnTo>
                    <a:pt x="337751" y="140043"/>
                  </a:lnTo>
                  <a:cubicBezTo>
                    <a:pt x="375353" y="83641"/>
                    <a:pt x="376790" y="106727"/>
                    <a:pt x="362465" y="49427"/>
                  </a:cubicBezTo>
                  <a:cubicBezTo>
                    <a:pt x="360359" y="41003"/>
                    <a:pt x="359651" y="31495"/>
                    <a:pt x="354227" y="24714"/>
                  </a:cubicBezTo>
                  <a:cubicBezTo>
                    <a:pt x="348042" y="16983"/>
                    <a:pt x="337245" y="14423"/>
                    <a:pt x="329514" y="8238"/>
                  </a:cubicBezTo>
                  <a:cubicBezTo>
                    <a:pt x="323449" y="3386"/>
                    <a:pt x="322649" y="1373"/>
                    <a:pt x="32127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p:cNvCxnSpPr/>
            <p:nvPr/>
          </p:nvCxnSpPr>
          <p:spPr>
            <a:xfrm flipH="1">
              <a:off x="2286000" y="5545094"/>
              <a:ext cx="228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638800" y="710292"/>
            <a:ext cx="2971800" cy="1136392"/>
          </a:xfrm>
          <a:prstGeom prst="wave">
            <a:avLst>
              <a:gd name="adj1" fmla="val 6835"/>
              <a:gd name="adj2" fmla="val 0"/>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Έστω ότι οι κινήσεις μεταξύ των σημείων οφείλονται σε μια συντηρητική δύναμη</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sz="2200" dirty="0"/>
                  <a:t>Μια δύναμη λέγεται </a:t>
                </a:r>
                <a:r>
                  <a:rPr lang="el-GR" sz="2200" b="1" i="1" dirty="0"/>
                  <a:t>μη συντηρητική</a:t>
                </a:r>
                <a:r>
                  <a:rPr lang="el-GR" sz="2200" dirty="0"/>
                  <a:t> αν δεν ικανοποιεί (τουλάχιστον μια από) τις ιδιότητες 1 και 2 που είδαμε πριν</a:t>
                </a:r>
                <a:endParaRPr lang="en-US" sz="2200" dirty="0"/>
              </a:p>
              <a:p>
                <a:pPr lvl="1"/>
                <a:r>
                  <a:rPr lang="el-GR" sz="2000" u="sng" dirty="0"/>
                  <a:t>Παράδειγμα</a:t>
                </a:r>
                <a:r>
                  <a:rPr lang="el-GR" sz="2000" dirty="0"/>
                  <a:t>: τριβή ολίσθησης</a:t>
                </a:r>
              </a:p>
              <a:p>
                <a:pPr marL="365760" lvl="1" indent="0">
                  <a:buNone/>
                </a:pPr>
                <a:endParaRPr lang="el-GR" sz="1100" dirty="0"/>
              </a:p>
              <a:p>
                <a:endParaRPr lang="el-GR" sz="1100" dirty="0"/>
              </a:p>
              <a:p>
                <a:r>
                  <a:rPr lang="el-GR" sz="2200" dirty="0"/>
                  <a:t>Η δράση </a:t>
                </a:r>
                <a:r>
                  <a:rPr lang="el-GR" sz="2200" b="1" dirty="0"/>
                  <a:t>αποκλειστικά</a:t>
                </a:r>
                <a:r>
                  <a:rPr lang="el-GR" sz="2200" dirty="0"/>
                  <a:t> </a:t>
                </a:r>
                <a:r>
                  <a:rPr lang="el-GR" sz="2200" b="1" dirty="0"/>
                  <a:t>συντηρητικών</a:t>
                </a:r>
                <a:r>
                  <a:rPr lang="el-GR" sz="2200" dirty="0"/>
                  <a:t> δυνάμεων είναι μεγάλο πλεονέκτημα για ένα σύστημα, καθώς μπορεί να υποστηρίξει ένα </a:t>
                </a:r>
                <a:r>
                  <a:rPr lang="el-GR" sz="2200" b="1" dirty="0"/>
                  <a:t>συγκεκριμένο ενεργειακό θεώρημα</a:t>
                </a:r>
              </a:p>
              <a:p>
                <a:endParaRPr lang="en-US" sz="1100" dirty="0"/>
              </a:p>
              <a:p>
                <a:endParaRPr lang="el-GR" sz="1100" dirty="0"/>
              </a:p>
              <a:p>
                <a:r>
                  <a:rPr lang="el-GR" sz="2200" dirty="0"/>
                  <a:t>Ας ορίσουμε το </a:t>
                </a:r>
                <a:r>
                  <a:rPr lang="el-GR" sz="2200" b="1" dirty="0"/>
                  <a:t>άθροισμα της κινητικής </a:t>
                </a:r>
                <a14:m>
                  <m:oMath xmlns:m="http://schemas.openxmlformats.org/officeDocument/2006/math">
                    <m:r>
                      <a:rPr lang="en-US" sz="2200" b="1" i="1" dirty="0" smtClean="0">
                        <a:latin typeface="Cambria Math" panose="02040503050406030204" pitchFamily="18" charset="0"/>
                      </a:rPr>
                      <m:t>𝑲</m:t>
                    </m:r>
                  </m:oMath>
                </a14:m>
                <a:r>
                  <a:rPr lang="en-US" sz="2200" b="1" dirty="0"/>
                  <a:t> </a:t>
                </a:r>
                <a:r>
                  <a:rPr lang="el-GR" sz="2200" b="1" dirty="0"/>
                  <a:t>και της </a:t>
                </a:r>
                <a:r>
                  <a:rPr lang="en-US" sz="2200" b="1" dirty="0"/>
                  <a:t>(</a:t>
                </a:r>
                <a:r>
                  <a:rPr lang="el-GR" sz="2200" b="1" dirty="0"/>
                  <a:t>μιας ή περισσότερων) δυναμικής ενέργειας </a:t>
                </a:r>
                <a14:m>
                  <m:oMath xmlns:m="http://schemas.openxmlformats.org/officeDocument/2006/math">
                    <m:r>
                      <a:rPr lang="en-US" sz="2200" b="1" i="1" dirty="0" smtClean="0">
                        <a:latin typeface="Cambria Math" panose="02040503050406030204" pitchFamily="18" charset="0"/>
                      </a:rPr>
                      <m:t>𝑼</m:t>
                    </m:r>
                  </m:oMath>
                </a14:m>
                <a:r>
                  <a:rPr lang="en-US" sz="2200" b="1" dirty="0"/>
                  <a:t> </a:t>
                </a:r>
                <a:r>
                  <a:rPr lang="el-GR" sz="2200" dirty="0"/>
                  <a:t>ενός </a:t>
                </a:r>
                <a:r>
                  <a:rPr lang="el-GR" sz="2200" b="1" dirty="0"/>
                  <a:t>πολυμελούς</a:t>
                </a:r>
                <a:r>
                  <a:rPr lang="el-GR" sz="2200" dirty="0"/>
                  <a:t> συστήματος ως τη </a:t>
                </a:r>
                <a:r>
                  <a:rPr lang="el-GR" sz="2200" b="1" i="1" dirty="0"/>
                  <a:t>μηχανική ενέργεια</a:t>
                </a:r>
                <a:r>
                  <a:rPr lang="el-GR" sz="2200" dirty="0"/>
                  <a:t> του συστήματος: </a:t>
                </a:r>
                <a:br>
                  <a:rPr lang="el-GR" sz="2200" dirty="0"/>
                </a:br>
                <a:br>
                  <a:rPr lang="en-US" i="1" dirty="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𝑈</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361931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2788467"/>
            <a:ext cx="7315200" cy="2100403"/>
          </a:xfrm>
          <a:prstGeom prst="roundRect">
            <a:avLst>
              <a:gd name="adj" fmla="val 7468"/>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lnSpcReduction="10000"/>
              </a:bodyPr>
              <a:lstStyle/>
              <a:p>
                <a:r>
                  <a:rPr lang="el-GR" sz="2200" dirty="0"/>
                  <a:t>Αποδεικνύεται πειραματικά ότι οι </a:t>
                </a:r>
                <a:r>
                  <a:rPr lang="el-GR" sz="2200" b="1" i="1" dirty="0"/>
                  <a:t>μη</a:t>
                </a:r>
                <a:r>
                  <a:rPr lang="el-GR" sz="2200" i="1" dirty="0"/>
                  <a:t> συντηρητικές </a:t>
                </a:r>
                <a:r>
                  <a:rPr lang="el-GR" sz="2200" dirty="0"/>
                  <a:t>δυνάμεις που δρουν σε ένα </a:t>
                </a:r>
                <a:r>
                  <a:rPr lang="el-GR" sz="2200" b="1" dirty="0"/>
                  <a:t>πολυμελές</a:t>
                </a:r>
                <a:r>
                  <a:rPr lang="el-GR" sz="2200" dirty="0"/>
                  <a:t> σύστημα </a:t>
                </a:r>
                <a:r>
                  <a:rPr lang="el-GR" sz="2200" b="1" dirty="0"/>
                  <a:t>αλλάζουν</a:t>
                </a:r>
                <a:r>
                  <a:rPr lang="el-GR" sz="2200" dirty="0"/>
                  <a:t> τη </a:t>
                </a:r>
                <a:r>
                  <a:rPr lang="el-GR" sz="2200" b="1" dirty="0"/>
                  <a:t>μηχανική</a:t>
                </a:r>
                <a:r>
                  <a:rPr lang="el-GR" sz="2200" dirty="0"/>
                  <a:t> </a:t>
                </a:r>
                <a:r>
                  <a:rPr lang="el-GR" sz="2200" b="1" dirty="0"/>
                  <a:t>ενέργεια</a:t>
                </a:r>
                <a:r>
                  <a:rPr lang="el-GR" sz="2200" dirty="0"/>
                  <a:t> του συστήματος! Αντίθετα, </a:t>
                </a:r>
                <a:r>
                  <a:rPr lang="el-GR" sz="2200" b="1" dirty="0"/>
                  <a:t>οι </a:t>
                </a:r>
                <a:r>
                  <a:rPr lang="el-GR" sz="2200" b="1" i="1" dirty="0"/>
                  <a:t>συντηρητικές</a:t>
                </a:r>
                <a:r>
                  <a:rPr lang="el-GR" sz="2200" b="1" dirty="0"/>
                  <a:t> τη διατηρούν</a:t>
                </a:r>
                <a:r>
                  <a:rPr lang="el-GR" sz="2200" dirty="0"/>
                  <a:t>!</a:t>
                </a:r>
              </a:p>
              <a:p>
                <a:pPr marL="68580" indent="0" algn="ctr">
                  <a:buNone/>
                </a:pPr>
                <a:endParaRPr lang="en-US" sz="1100" dirty="0"/>
              </a:p>
              <a:p>
                <a:pPr marL="68580" indent="0" algn="ctr">
                  <a:buNone/>
                </a:pPr>
                <a:r>
                  <a:rPr lang="el-GR" b="1" dirty="0"/>
                  <a:t>Αρχή Διατήρησης Μηχανικής Ενέργειας – ΑΔΜΕ </a:t>
                </a:r>
                <a:br>
                  <a:rPr lang="en-US" b="1" dirty="0">
                    <a:latin typeface="Cambria Math" panose="02040503050406030204" pitchFamily="18" charset="0"/>
                  </a:rPr>
                </a:br>
                <a:br>
                  <a:rPr lang="en-US"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1">
                          <a:latin typeface="Cambria Math" panose="02040503050406030204" pitchFamily="18" charset="0"/>
                        </a:rPr>
                        <m:t>=</m:t>
                      </m:r>
                      <m:r>
                        <m:rPr>
                          <m:sty m:val="p"/>
                        </m:rPr>
                        <a:rPr lang="el-GR">
                          <a:latin typeface="Cambria Math" panose="02040503050406030204" pitchFamily="18" charset="0"/>
                        </a:rPr>
                        <m:t>Δ</m:t>
                      </m:r>
                      <m:r>
                        <a:rPr lang="el-GR" i="1">
                          <a:latin typeface="Cambria Math" panose="02040503050406030204" pitchFamily="18" charset="0"/>
                        </a:rPr>
                        <m:t>𝛫</m:t>
                      </m:r>
                      <m:r>
                        <a:rPr lang="el-GR">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i="1">
                          <a:latin typeface="Cambria Math" panose="02040503050406030204" pitchFamily="18" charset="0"/>
                        </a:rPr>
                        <m:t>=0</m:t>
                      </m:r>
                    </m:oMath>
                  </m:oMathPara>
                </a14:m>
                <a:endParaRPr lang="el-GR" dirty="0"/>
              </a:p>
              <a:p>
                <a:pPr marL="68580" indent="0">
                  <a:buNone/>
                </a:pPr>
                <a:endParaRPr lang="en-US" sz="1200" dirty="0"/>
              </a:p>
              <a:p>
                <a:pPr marL="68580" indent="0">
                  <a:buNone/>
                </a:pPr>
                <a:r>
                  <a:rPr lang="en-US" dirty="0"/>
                  <a:t> </a:t>
                </a:r>
                <a:r>
                  <a:rPr lang="el-GR" b="1" u="sng" dirty="0"/>
                  <a:t>μόνο</a:t>
                </a:r>
                <a:r>
                  <a:rPr lang="el-GR" dirty="0"/>
                  <a:t> αν στο πολυμελές σύστημα δρουν </a:t>
                </a:r>
                <a:r>
                  <a:rPr lang="el-GR" b="1" u="sng" dirty="0"/>
                  <a:t>αποκλειστικά</a:t>
                </a:r>
                <a:r>
                  <a:rPr lang="el-GR" dirty="0"/>
                  <a:t> </a:t>
                </a:r>
                <a:r>
                  <a:rPr lang="el-GR" b="1" dirty="0"/>
                  <a:t>συντηρητικές</a:t>
                </a:r>
                <a:r>
                  <a:rPr lang="el-GR" dirty="0"/>
                  <a:t> δυνάμεις</a:t>
                </a:r>
                <a:r>
                  <a:rPr lang="en-US" dirty="0"/>
                  <a:t>!</a:t>
                </a:r>
              </a:p>
              <a:p>
                <a:endParaRPr lang="el-GR" sz="1600" dirty="0"/>
              </a:p>
              <a:p>
                <a:r>
                  <a:rPr lang="el-GR" sz="2200" dirty="0"/>
                  <a:t>Προφανώς για τον ορισμό δυναμικής ενέργειας απαιτείται </a:t>
                </a:r>
                <a:r>
                  <a:rPr lang="el-GR" sz="2200" b="1" dirty="0"/>
                  <a:t>πολυμελές</a:t>
                </a:r>
                <a:r>
                  <a:rPr lang="el-GR" sz="2200" dirty="0"/>
                  <a:t> σύστημα</a:t>
                </a:r>
              </a:p>
              <a:p>
                <a:endParaRPr lang="en-US" sz="1100" dirty="0"/>
              </a:p>
              <a:p>
                <a:r>
                  <a:rPr lang="el-GR" sz="2200" dirty="0"/>
                  <a:t>Και </a:t>
                </a:r>
                <a:r>
                  <a:rPr lang="el-GR" sz="2200" b="1" dirty="0"/>
                  <a:t>ποιες</a:t>
                </a:r>
                <a:r>
                  <a:rPr lang="el-GR" sz="2200" dirty="0"/>
                  <a:t> δυνάμεις είναι συντηρητικές?…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l="-307" t="-1506"/>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18083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lstStyle/>
              <a:p>
                <a:r>
                  <a:rPr lang="el-GR" b="1" dirty="0"/>
                  <a:t>Παραδείγματα συντηρητικών δυνάμεων</a:t>
                </a:r>
              </a:p>
              <a:p>
                <a:pPr lvl="1"/>
                <a:endParaRPr lang="el-GR" dirty="0"/>
              </a:p>
              <a:p>
                <a:pPr lvl="1"/>
                <a:r>
                  <a:rPr lang="el-GR" b="1" dirty="0"/>
                  <a:t>Δύναμη Βαρύτητας </a:t>
                </a:r>
                <a14:m>
                  <m:oMath xmlns:m="http://schemas.openxmlformats.org/officeDocument/2006/math">
                    <m:sSub>
                      <m:sSubPr>
                        <m:ctrlPr>
                          <a:rPr lang="en-US"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𝑭</m:t>
                            </m:r>
                          </m:e>
                        </m:acc>
                      </m:e>
                      <m:sub>
                        <m:r>
                          <a:rPr lang="en-US" b="1" i="1" smtClean="0">
                            <a:latin typeface="Cambria Math" panose="02040503050406030204" pitchFamily="18" charset="0"/>
                          </a:rPr>
                          <m:t>𝒈</m:t>
                        </m:r>
                      </m:sub>
                    </m:sSub>
                  </m:oMath>
                </a14:m>
                <a:endParaRPr lang="el-GR" b="1" i="1" dirty="0">
                  <a:latin typeface="Cambria Math" panose="02040503050406030204" pitchFamily="18" charset="0"/>
                </a:endParaRPr>
              </a:p>
              <a:p>
                <a:pPr lvl="2"/>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𝑔</m:t>
                        </m:r>
                      </m:sub>
                    </m:sSub>
                    <m:r>
                      <a:rPr lang="en-US" i="1">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𝑚𝑔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r>
                      <a:rPr lang="el-GR"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e>
                    </m:d>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endParaRPr lang="en-US" dirty="0"/>
              </a:p>
              <a:p>
                <a:pPr lvl="2"/>
                <a:r>
                  <a:rPr lang="el-GR" dirty="0"/>
                  <a:t>Εξάρτηση μόνο από τα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oMath>
                </a14:m>
                <a:r>
                  <a:rPr lang="el-GR" dirty="0"/>
                  <a:t>, </a:t>
                </a:r>
                <a:r>
                  <a:rPr lang="el-GR" b="1" dirty="0"/>
                  <a:t>όχι</a:t>
                </a:r>
                <a:r>
                  <a:rPr lang="el-GR" dirty="0"/>
                  <a:t> από τη διαδρομή σε αυτά</a:t>
                </a:r>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𝑔</m:t>
                        </m:r>
                      </m:sub>
                    </m:sSub>
                    <m:r>
                      <a:rPr lang="en-US" i="1">
                        <a:latin typeface="Cambria Math" panose="02040503050406030204" pitchFamily="18" charset="0"/>
                      </a:rPr>
                      <m:t>=</m:t>
                    </m:r>
                    <m:r>
                      <a:rPr lang="el-GR" b="0" i="0" smtClean="0">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b="0" i="1" smtClean="0">
                            <a:latin typeface="Cambria Math" panose="02040503050406030204" pitchFamily="18" charset="0"/>
                          </a:rPr>
                          <m:t>( </m:t>
                        </m:r>
                        <m:r>
                          <a:rPr lang="en-US" i="1">
                            <a:latin typeface="Cambria Math" panose="02040503050406030204" pitchFamily="18" charset="0"/>
                          </a:rPr>
                          <m:t>𝑦</m:t>
                        </m:r>
                      </m:e>
                      <m:sub>
                        <m:r>
                          <a:rPr lang="en-US" i="1">
                            <a:latin typeface="Cambria Math" panose="02040503050406030204" pitchFamily="18" charset="0"/>
                          </a:rPr>
                          <m:t>𝑖</m:t>
                        </m:r>
                      </m:sub>
                    </m:sSub>
                    <m:r>
                      <a:rPr lang="el-GR"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l-GR" b="0" i="1" smtClean="0">
                        <a:latin typeface="Cambria Math" panose="02040503050406030204" pitchFamily="18" charset="0"/>
                      </a:rPr>
                      <m:t>)</m:t>
                    </m:r>
                  </m:oMath>
                </a14:m>
                <a:endParaRPr lang="el-GR" dirty="0"/>
              </a:p>
              <a:p>
                <a:pPr lvl="1"/>
                <a:endParaRPr lang="el-GR" dirty="0"/>
              </a:p>
              <a:p>
                <a:pPr lvl="1"/>
                <a:r>
                  <a:rPr lang="el-GR" b="1" dirty="0"/>
                  <a:t>Δύναμη ελατηρίου</a:t>
                </a:r>
                <a:r>
                  <a:rPr lang="en-US" b="1" dirty="0"/>
                  <a:t> </a:t>
                </a:r>
                <a14:m>
                  <m:oMath xmlns:m="http://schemas.openxmlformats.org/officeDocument/2006/math">
                    <m:sSub>
                      <m:sSubPr>
                        <m:ctrlPr>
                          <a:rPr lang="en-US" b="1" i="1">
                            <a:latin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𝑭</m:t>
                            </m:r>
                          </m:e>
                        </m:acc>
                      </m:e>
                      <m:sub>
                        <m:r>
                          <a:rPr lang="en-US" b="1" i="1" smtClean="0">
                            <a:latin typeface="Cambria Math" panose="02040503050406030204" pitchFamily="18" charset="0"/>
                          </a:rPr>
                          <m:t>𝒔</m:t>
                        </m:r>
                      </m:sub>
                    </m:sSub>
                  </m:oMath>
                </a14:m>
                <a:endParaRPr lang="el-GR" b="1" dirty="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a:p>
              <a:p>
                <a:pPr lvl="2"/>
                <a:r>
                  <a:rPr lang="el-GR" dirty="0"/>
                  <a:t>Εξάρτηση μόνο από τα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oMath>
                </a14:m>
                <a:r>
                  <a:rPr lang="el-GR" dirty="0"/>
                  <a:t>, </a:t>
                </a:r>
                <a:r>
                  <a:rPr lang="el-GR" b="1" dirty="0"/>
                  <a:t>όχι</a:t>
                </a:r>
                <a:r>
                  <a:rPr lang="el-GR" dirty="0"/>
                  <a:t> από τη διαδρομή σε αυτά</a:t>
                </a:r>
                <a:endParaRPr lang="en-US" dirty="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r>
                      <a:rPr lang="el-GR">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 </m:t>
                        </m:r>
                        <m:r>
                          <a:rPr lang="en-US" b="0" i="1" smtClean="0">
                            <a:latin typeface="Cambria Math" panose="02040503050406030204" pitchFamily="18" charset="0"/>
                          </a:rPr>
                          <m:t>𝑥</m:t>
                        </m:r>
                      </m:e>
                      <m:sub>
                        <m:r>
                          <a:rPr lang="en-US" i="1">
                            <a:latin typeface="Cambria Math" panose="02040503050406030204" pitchFamily="18" charset="0"/>
                          </a:rPr>
                          <m:t>𝑖</m:t>
                        </m:r>
                      </m:sub>
                    </m:sSub>
                    <m:r>
                      <a:rPr lang="el-GR" b="0" i="0" smtClean="0">
                        <a:latin typeface="Cambria Math" panose="02040503050406030204" pitchFamily="18" charset="0"/>
                      </a:rPr>
                      <m:t> </m:t>
                    </m:r>
                    <m:r>
                      <a:rPr lang="el-GR">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r>
                      <a:rPr lang="el-GR" i="1">
                        <a:latin typeface="Cambria Math" panose="02040503050406030204" pitchFamily="18" charset="0"/>
                      </a:rPr>
                      <m:t>)</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rotWithShape="0">
                <a:blip r:embed="rId2"/>
                <a:stretch>
                  <a:fillRect t="-941"/>
                </a:stretch>
              </a:blipFill>
            </p:spPr>
            <p:txBody>
              <a:bodyPr/>
              <a:lstStyle/>
              <a:p>
                <a:r>
                  <a:rPr lang="el-GR">
                    <a:noFill/>
                  </a:rPr>
                  <a:t> </a:t>
                </a:r>
              </a:p>
            </p:txBody>
          </p:sp>
        </mc:Fallback>
      </mc:AlternateContent>
    </p:spTree>
    <p:extLst>
      <p:ext uri="{BB962C8B-B14F-4D97-AF65-F5344CB8AC3E}">
        <p14:creationId xmlns:p14="http://schemas.microsoft.com/office/powerpoint/2010/main" val="36155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p>
              <a:p>
                <a:r>
                  <a:rPr lang="el-GR" sz="2000" dirty="0"/>
                  <a:t>Ένα παιδί μάζας </a:t>
                </a:r>
                <a14:m>
                  <m:oMath xmlns:m="http://schemas.openxmlformats.org/officeDocument/2006/math">
                    <m:r>
                      <a:rPr lang="en-US" sz="2000" i="1" dirty="0" smtClean="0">
                        <a:latin typeface="Cambria Math" panose="02040503050406030204" pitchFamily="18" charset="0"/>
                      </a:rPr>
                      <m:t>𝑚</m:t>
                    </m:r>
                  </m:oMath>
                </a14:m>
                <a:r>
                  <a:rPr lang="en-US" sz="2000" dirty="0"/>
                  <a:t> </a:t>
                </a:r>
                <a:r>
                  <a:rPr lang="el-GR" sz="2000" dirty="0"/>
                  <a:t>ολισθαίνει από ακίνητη θέση σε μια νεροτσουλήθρα ύψους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=8.5 </m:t>
                    </m:r>
                    <m:r>
                      <a:rPr lang="en-US" sz="2000" i="1" dirty="0" smtClean="0">
                        <a:latin typeface="Cambria Math" panose="02040503050406030204" pitchFamily="18" charset="0"/>
                      </a:rPr>
                      <m:t>𝑚</m:t>
                    </m:r>
                  </m:oMath>
                </a14:m>
                <a:r>
                  <a:rPr lang="en-US" sz="2000" dirty="0"/>
                  <a:t>. </a:t>
                </a:r>
                <a:r>
                  <a:rPr lang="el-GR" sz="2000" dirty="0"/>
                  <a:t>Υποθέστε ότι η νεροτσουλήθρα περιγράφει μια επιφάνεια χωρίς τριβές και βρείτε την ταχύτητα του παιδιού στο τέρμα της.</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206313" y="3286125"/>
            <a:ext cx="2404287" cy="319087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26760" y="3206520"/>
              <a:ext cx="7634160" cy="3253320"/>
            </p14:xfrm>
          </p:contentPart>
        </mc:Choice>
        <mc:Fallback xmlns="">
          <p:pic>
            <p:nvPicPr>
              <p:cNvPr id="4" name="Ink 3"/>
              <p:cNvPicPr/>
              <p:nvPr/>
            </p:nvPicPr>
            <p:blipFill>
              <a:blip r:embed="rId5"/>
              <a:stretch>
                <a:fillRect/>
              </a:stretch>
            </p:blipFill>
            <p:spPr>
              <a:xfrm>
                <a:off x="619560" y="3199680"/>
                <a:ext cx="7650720" cy="3271680"/>
              </a:xfrm>
              <a:prstGeom prst="rect">
                <a:avLst/>
              </a:prstGeom>
            </p:spPr>
          </p:pic>
        </mc:Fallback>
      </mc:AlternateContent>
    </p:spTree>
    <p:extLst>
      <p:ext uri="{BB962C8B-B14F-4D97-AF65-F5344CB8AC3E}">
        <p14:creationId xmlns:p14="http://schemas.microsoft.com/office/powerpoint/2010/main" val="184164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415050" cy="3933450"/>
          </a:xfrm>
        </p:spPr>
        <p:txBody>
          <a:bodyPr/>
          <a:lstStyle/>
          <a:p>
            <a:r>
              <a:rPr lang="en-US" b="1" dirty="0"/>
              <a:t>Quiz 1:</a:t>
            </a:r>
          </a:p>
          <a:p>
            <a:pPr lvl="1"/>
            <a:r>
              <a:rPr lang="el-GR" dirty="0"/>
              <a:t>Βρείτε τα ζεύγη ταχύτητας-επιτάχυνσης</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54" y="2133059"/>
            <a:ext cx="6224945" cy="4343941"/>
          </a:xfrm>
          <a:prstGeom prst="rect">
            <a:avLst/>
          </a:prstGeom>
        </p:spPr>
      </p:pic>
      <p:sp>
        <p:nvSpPr>
          <p:cNvPr id="6" name="TextBox 5"/>
          <p:cNvSpPr txBox="1"/>
          <p:nvPr/>
        </p:nvSpPr>
        <p:spPr>
          <a:xfrm>
            <a:off x="6096000" y="725532"/>
            <a:ext cx="2438400" cy="981551"/>
          </a:xfrm>
          <a:prstGeom prst="horizontalScroll">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u="sng" dirty="0"/>
              <a:t>Hint</a:t>
            </a:r>
            <a:r>
              <a:rPr lang="en-US" sz="1400" dirty="0"/>
              <a:t>:</a:t>
            </a:r>
            <a:r>
              <a:rPr lang="el-GR" sz="1400" dirty="0"/>
              <a:t> Η ταχύτητα και η επιτάχυνση έχουν σχέση παραγώγου-παράγουσας</a:t>
            </a: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3633840" y="2204280"/>
              <a:ext cx="4781880" cy="3052800"/>
            </p14:xfrm>
          </p:contentPart>
        </mc:Choice>
        <mc:Fallback xmlns="">
          <p:pic>
            <p:nvPicPr>
              <p:cNvPr id="4" name="Ink 3"/>
              <p:cNvPicPr/>
              <p:nvPr/>
            </p:nvPicPr>
            <p:blipFill>
              <a:blip r:embed="rId5"/>
              <a:stretch>
                <a:fillRect/>
              </a:stretch>
            </p:blipFill>
            <p:spPr>
              <a:xfrm>
                <a:off x="3625200" y="2195640"/>
                <a:ext cx="4801680" cy="3065400"/>
              </a:xfrm>
              <a:prstGeom prst="rect">
                <a:avLst/>
              </a:prstGeom>
            </p:spPr>
          </p:pic>
        </mc:Fallback>
      </mc:AlternateContent>
    </p:spTree>
    <p:extLst>
      <p:ext uri="{BB962C8B-B14F-4D97-AF65-F5344CB8AC3E}">
        <p14:creationId xmlns:p14="http://schemas.microsoft.com/office/powerpoint/2010/main" val="150217164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pic>
        <p:nvPicPr>
          <p:cNvPr id="5" name="Picture 4"/>
          <p:cNvPicPr>
            <a:picLocks noChangeAspect="1"/>
          </p:cNvPicPr>
          <p:nvPr/>
        </p:nvPicPr>
        <p:blipFill>
          <a:blip r:embed="rId2"/>
          <a:stretch>
            <a:fillRect/>
          </a:stretch>
        </p:blipFill>
        <p:spPr>
          <a:xfrm>
            <a:off x="6172200" y="734675"/>
            <a:ext cx="2432305" cy="322805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53760" y="912960"/>
              <a:ext cx="8389440" cy="4486320"/>
            </p14:xfrm>
          </p:contentPart>
        </mc:Choice>
        <mc:Fallback xmlns="">
          <p:pic>
            <p:nvPicPr>
              <p:cNvPr id="4" name="Ink 3"/>
              <p:cNvPicPr/>
              <p:nvPr/>
            </p:nvPicPr>
            <p:blipFill>
              <a:blip r:embed="rId4"/>
              <a:stretch>
                <a:fillRect/>
              </a:stretch>
            </p:blipFill>
            <p:spPr>
              <a:xfrm>
                <a:off x="645840" y="902520"/>
                <a:ext cx="8407800" cy="4506840"/>
              </a:xfrm>
              <a:prstGeom prst="rect">
                <a:avLst/>
              </a:prstGeom>
            </p:spPr>
          </p:pic>
        </mc:Fallback>
      </mc:AlternateContent>
    </p:spTree>
    <p:extLst>
      <p:ext uri="{BB962C8B-B14F-4D97-AF65-F5344CB8AC3E}">
        <p14:creationId xmlns:p14="http://schemas.microsoft.com/office/powerpoint/2010/main" val="3196489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316576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54" grpId="0" animBg="1"/>
      <p:bldP spid="77" grpId="0"/>
      <p:bldP spid="79"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r>
                  <a:rPr lang="en-US" b="1" u="sng" dirty="0"/>
                  <a:t> (revisited)</a:t>
                </a:r>
                <a:r>
                  <a:rPr lang="el-GR" b="1" u="sng" dirty="0"/>
                  <a:t>:</a:t>
                </a:r>
              </a:p>
              <a:p>
                <a:r>
                  <a:rPr lang="el-GR" sz="2200" dirty="0"/>
                  <a:t>Λείο 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a:t> </a:t>
                </a:r>
                <a:r>
                  <a:rPr lang="el-GR" sz="2200" dirty="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a:t> </a:t>
                </a:r>
                <a:r>
                  <a:rPr lang="el-GR" sz="2200" dirty="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a:t>. Πόσο έχει συμπιεστεί το ελατήριο όταν το κουτί φτάνει στιγμιαία σε ηρεμία?</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0441581-B7A2-02BA-1138-A0859A9E9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05" y="4371753"/>
            <a:ext cx="8229600" cy="210524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53EEE38-A1DF-C81C-67CB-433B434A2694}"/>
                  </a:ext>
                </a:extLst>
              </p14:cNvPr>
              <p14:cNvContentPartPr/>
              <p14:nvPr/>
            </p14:nvContentPartPr>
            <p14:xfrm>
              <a:off x="580320" y="4602960"/>
              <a:ext cx="7966800" cy="1842840"/>
            </p14:xfrm>
          </p:contentPart>
        </mc:Choice>
        <mc:Fallback xmlns="">
          <p:pic>
            <p:nvPicPr>
              <p:cNvPr id="5" name="Ink 4">
                <a:extLst>
                  <a:ext uri="{FF2B5EF4-FFF2-40B4-BE49-F238E27FC236}">
                    <a16:creationId xmlns:a16="http://schemas.microsoft.com/office/drawing/2014/main" id="{B53EEE38-A1DF-C81C-67CB-433B434A2694}"/>
                  </a:ext>
                </a:extLst>
              </p:cNvPr>
              <p:cNvPicPr/>
              <p:nvPr/>
            </p:nvPicPr>
            <p:blipFill>
              <a:blip r:embed="rId5"/>
              <a:stretch>
                <a:fillRect/>
              </a:stretch>
            </p:blipFill>
            <p:spPr>
              <a:xfrm>
                <a:off x="570960" y="4593600"/>
                <a:ext cx="7985520" cy="1861560"/>
              </a:xfrm>
              <a:prstGeom prst="rect">
                <a:avLst/>
              </a:prstGeom>
            </p:spPr>
          </p:pic>
        </mc:Fallback>
      </mc:AlternateContent>
    </p:spTree>
    <p:extLst>
      <p:ext uri="{BB962C8B-B14F-4D97-AF65-F5344CB8AC3E}">
        <p14:creationId xmlns:p14="http://schemas.microsoft.com/office/powerpoint/2010/main" val="24114584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772400" y="745118"/>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486129" y="831321"/>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486129" y="831321"/>
                <a:ext cx="226023" cy="276999"/>
              </a:xfrm>
              <a:prstGeom prst="rect">
                <a:avLst/>
              </a:prstGeom>
              <a:blipFill>
                <a:blip r:embed="rId2"/>
                <a:stretch>
                  <a:fillRect l="-21622" r="-21622" b="-6522"/>
                </a:stretch>
              </a:blipFill>
            </p:spPr>
            <p:txBody>
              <a:bodyPr/>
              <a:lstStyle/>
              <a:p>
                <a:r>
                  <a:rPr lang="en-US">
                    <a:noFill/>
                  </a:rPr>
                  <a:t> </a:t>
                </a:r>
              </a:p>
            </p:txBody>
          </p:sp>
        </mc:Fallback>
      </mc:AlternateContent>
      <p:pic>
        <p:nvPicPr>
          <p:cNvPr id="4" name="Picture 7">
            <a:extLst>
              <a:ext uri="{FF2B5EF4-FFF2-40B4-BE49-F238E27FC236}">
                <a16:creationId xmlns:a16="http://schemas.microsoft.com/office/drawing/2014/main" id="{FB6C1FDA-00B9-D1DE-4418-3ED6CB805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2000" y="710292"/>
            <a:ext cx="4079341" cy="1826304"/>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18120" y="681840"/>
              <a:ext cx="8382600" cy="5555160"/>
            </p14:xfrm>
          </p:contentPart>
        </mc:Choice>
        <mc:Fallback xmlns="">
          <p:pic>
            <p:nvPicPr>
              <p:cNvPr id="7" name="Ink 6"/>
              <p:cNvPicPr/>
              <p:nvPr/>
            </p:nvPicPr>
            <p:blipFill>
              <a:blip r:embed="rId5"/>
              <a:stretch>
                <a:fillRect/>
              </a:stretch>
            </p:blipFill>
            <p:spPr>
              <a:xfrm>
                <a:off x="612360" y="676440"/>
                <a:ext cx="8400240" cy="5570280"/>
              </a:xfrm>
              <a:prstGeom prst="rect">
                <a:avLst/>
              </a:prstGeom>
            </p:spPr>
          </p:pic>
        </mc:Fallback>
      </mc:AlternateContent>
    </p:spTree>
    <p:extLst>
      <p:ext uri="{BB962C8B-B14F-4D97-AF65-F5344CB8AC3E}">
        <p14:creationId xmlns:p14="http://schemas.microsoft.com/office/powerpoint/2010/main" val="32350786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772400" y="745118"/>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486129" y="831321"/>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486129" y="831321"/>
                <a:ext cx="226023" cy="276999"/>
              </a:xfrm>
              <a:prstGeom prst="rect">
                <a:avLst/>
              </a:prstGeom>
              <a:blipFill>
                <a:blip r:embed="rId2"/>
                <a:stretch>
                  <a:fillRect l="-21622" r="-21622" b="-6522"/>
                </a:stretch>
              </a:blipFill>
            </p:spPr>
            <p:txBody>
              <a:bodyPr/>
              <a:lstStyle/>
              <a:p>
                <a:r>
                  <a:rPr lang="en-US">
                    <a:noFill/>
                  </a:rPr>
                  <a:t> </a:t>
                </a:r>
              </a:p>
            </p:txBody>
          </p:sp>
        </mc:Fallback>
      </mc:AlternateContent>
      <p:pic>
        <p:nvPicPr>
          <p:cNvPr id="4" name="Picture 7">
            <a:extLst>
              <a:ext uri="{FF2B5EF4-FFF2-40B4-BE49-F238E27FC236}">
                <a16:creationId xmlns:a16="http://schemas.microsoft.com/office/drawing/2014/main" id="{FB6C1FDA-00B9-D1DE-4418-3ED6CB805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2000" y="710292"/>
            <a:ext cx="4079341" cy="1826304"/>
          </a:xfrm>
          <a:prstGeom prst="rect">
            <a:avLst/>
          </a:prstGeom>
        </p:spPr>
      </p:pic>
      <p:cxnSp>
        <p:nvCxnSpPr>
          <p:cNvPr id="11" name="Straight Connector 10"/>
          <p:cNvCxnSpPr/>
          <p:nvPr/>
        </p:nvCxnSpPr>
        <p:spPr>
          <a:xfrm>
            <a:off x="3362960" y="3924300"/>
            <a:ext cx="45618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920240" y="4521200"/>
            <a:ext cx="6146800" cy="228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26400" y="497880"/>
              <a:ext cx="8327880" cy="5879520"/>
            </p14:xfrm>
          </p:contentPart>
        </mc:Choice>
        <mc:Fallback xmlns="">
          <p:pic>
            <p:nvPicPr>
              <p:cNvPr id="7" name="Ink 6"/>
              <p:cNvPicPr/>
              <p:nvPr/>
            </p:nvPicPr>
            <p:blipFill>
              <a:blip r:embed="rId5"/>
              <a:stretch>
                <a:fillRect/>
              </a:stretch>
            </p:blipFill>
            <p:spPr>
              <a:xfrm>
                <a:off x="618840" y="488160"/>
                <a:ext cx="8348040" cy="5898240"/>
              </a:xfrm>
              <a:prstGeom prst="rect">
                <a:avLst/>
              </a:prstGeom>
            </p:spPr>
          </p:pic>
        </mc:Fallback>
      </mc:AlternateContent>
    </p:spTree>
    <p:extLst>
      <p:ext uri="{BB962C8B-B14F-4D97-AF65-F5344CB8AC3E}">
        <p14:creationId xmlns:p14="http://schemas.microsoft.com/office/powerpoint/2010/main" val="300522199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Διατήρηση της Ενέργειας</a:t>
            </a:r>
          </a:p>
          <a:p>
            <a:endParaRPr lang="el-GR" dirty="0"/>
          </a:p>
          <a:p>
            <a:endParaRPr lang="el-GR" dirty="0"/>
          </a:p>
        </p:txBody>
      </p:sp>
      <p:sp>
        <p:nvSpPr>
          <p:cNvPr id="5" name="TextBox 4"/>
          <p:cNvSpPr txBox="1"/>
          <p:nvPr/>
        </p:nvSpPr>
        <p:spPr>
          <a:xfrm>
            <a:off x="152403" y="4717301"/>
            <a:ext cx="4285172" cy="739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Η μετατροπή της δυναμικής ενέργειας σε κινητική κατά την ολίσθηση ενός παιχνιδιού σε μια πλατφόρμα. Μπορούμε να αναλύσουμε τέτοιες καταστάσεις με τις τεχνικές που θα δούμε σε αυτή τη διάλεξη.</a:t>
            </a:r>
            <a:endPar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4" y="1517710"/>
            <a:ext cx="4266121" cy="3199591"/>
          </a:xfrm>
          <a:prstGeom prst="rect">
            <a:avLst/>
          </a:prstGeom>
          <a:ln>
            <a:noFill/>
          </a:ln>
          <a:effectLst>
            <a:softEdge rad="112500"/>
          </a:effectLst>
        </p:spPr>
      </p:pic>
    </p:spTree>
    <p:extLst>
      <p:ext uri="{BB962C8B-B14F-4D97-AF65-F5344CB8AC3E}">
        <p14:creationId xmlns:p14="http://schemas.microsoft.com/office/powerpoint/2010/main" val="361863493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Διατήρηση της Ενέργειας</a:t>
            </a:r>
          </a:p>
          <a:p>
            <a:endParaRPr lang="el-GR" dirty="0"/>
          </a:p>
        </p:txBody>
      </p:sp>
      <p:sp>
        <p:nvSpPr>
          <p:cNvPr id="5" name="TextBox 4"/>
          <p:cNvSpPr txBox="1"/>
          <p:nvPr/>
        </p:nvSpPr>
        <p:spPr>
          <a:xfrm>
            <a:off x="152403" y="4717301"/>
            <a:ext cx="4285172" cy="739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Η μετατροπή της δυναμικής ενέργειας σε κινητική κατά την ολίσθηση ενός παιχνιδιού σε μια πλατφόρμα. Μπορούμε να αναλύσουμε τέτοιες καταστάσεις με τις τεχνικές που θα δούμε σε αυτή τη διάλεξη.</a:t>
            </a:r>
            <a:endPar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4" y="1517710"/>
            <a:ext cx="4266121" cy="3199591"/>
          </a:xfrm>
          <a:prstGeom prst="rect">
            <a:avLst/>
          </a:prstGeom>
          <a:ln>
            <a:noFill/>
          </a:ln>
          <a:effectLst>
            <a:softEdge rad="112500"/>
          </a:effectLst>
        </p:spPr>
      </p:pic>
    </p:spTree>
    <p:extLst>
      <p:ext uri="{BB962C8B-B14F-4D97-AF65-F5344CB8AC3E}">
        <p14:creationId xmlns:p14="http://schemas.microsoft.com/office/powerpoint/2010/main" val="5141245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262286"/>
          </a:xfrm>
        </p:spPr>
        <p:txBody>
          <a:bodyPr>
            <a:normAutofit/>
          </a:bodyPr>
          <a:lstStyle/>
          <a:p>
            <a:r>
              <a:rPr lang="el-GR" dirty="0"/>
              <a:t>Δύναμη </a:t>
            </a:r>
            <a:r>
              <a:rPr lang="el-GR" b="1" dirty="0"/>
              <a:t>βάρους</a:t>
            </a:r>
            <a:r>
              <a:rPr lang="el-GR" dirty="0"/>
              <a:t> </a:t>
            </a:r>
            <a:r>
              <a:rPr lang="el-GR" dirty="0">
                <a:sym typeface="Wingdings" panose="05000000000000000000" pitchFamily="2" charset="2"/>
              </a:rPr>
              <a:t> </a:t>
            </a:r>
            <a:r>
              <a:rPr lang="el-GR" b="1" dirty="0">
                <a:sym typeface="Wingdings" panose="05000000000000000000" pitchFamily="2" charset="2"/>
              </a:rPr>
              <a:t>συντηρητική</a:t>
            </a:r>
            <a:r>
              <a:rPr lang="el-GR" dirty="0">
                <a:sym typeface="Wingdings" panose="05000000000000000000" pitchFamily="2" charset="2"/>
              </a:rPr>
              <a:t> δύναμη </a:t>
            </a:r>
            <a:r>
              <a:rPr lang="el-GR" b="1" dirty="0">
                <a:sym typeface="Wingdings" panose="05000000000000000000" pitchFamily="2" charset="2"/>
              </a:rPr>
              <a:t>βαρυτική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a:t>
            </a:r>
          </a:p>
          <a:p>
            <a:endParaRPr lang="el-GR" sz="1100" dirty="0">
              <a:sym typeface="Wingdings" panose="05000000000000000000" pitchFamily="2" charset="2"/>
            </a:endParaRPr>
          </a:p>
          <a:p>
            <a:r>
              <a:rPr lang="el-GR" dirty="0">
                <a:sym typeface="Wingdings" panose="05000000000000000000" pitchFamily="2" charset="2"/>
              </a:rPr>
              <a:t>Δύναμη </a:t>
            </a:r>
            <a:r>
              <a:rPr lang="el-GR" b="1" dirty="0">
                <a:sym typeface="Wingdings" panose="05000000000000000000" pitchFamily="2" charset="2"/>
              </a:rPr>
              <a:t>ελατηρίου</a:t>
            </a:r>
            <a:r>
              <a:rPr lang="el-GR" dirty="0">
                <a:sym typeface="Wingdings" panose="05000000000000000000" pitchFamily="2" charset="2"/>
              </a:rPr>
              <a:t>  </a:t>
            </a:r>
            <a:r>
              <a:rPr lang="el-GR" b="1" dirty="0">
                <a:sym typeface="Wingdings" panose="05000000000000000000" pitchFamily="2" charset="2"/>
              </a:rPr>
              <a:t>συντηρητική</a:t>
            </a:r>
            <a:r>
              <a:rPr lang="el-GR" dirty="0">
                <a:sym typeface="Wingdings" panose="05000000000000000000" pitchFamily="2" charset="2"/>
              </a:rPr>
              <a:t> δύναμη  </a:t>
            </a:r>
            <a:r>
              <a:rPr lang="el-GR" b="1" dirty="0">
                <a:sym typeface="Wingdings" panose="05000000000000000000" pitchFamily="2" charset="2"/>
              </a:rPr>
              <a:t>ελαστική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a:t>
            </a:r>
          </a:p>
          <a:p>
            <a:endParaRPr lang="el-GR" sz="1000" dirty="0">
              <a:sym typeface="Wingdings" panose="05000000000000000000" pitchFamily="2" charset="2"/>
            </a:endParaRPr>
          </a:p>
          <a:p>
            <a:pPr marL="68580" indent="0">
              <a:buNone/>
            </a:pPr>
            <a:r>
              <a:rPr lang="el-GR" dirty="0">
                <a:sym typeface="Wingdings" panose="05000000000000000000" pitchFamily="2" charset="2"/>
              </a:rPr>
              <a:t>(</a:t>
            </a:r>
            <a:r>
              <a:rPr lang="aa-ET" dirty="0">
                <a:sym typeface="Wingdings" panose="05000000000000000000" pitchFamily="2" charset="2"/>
              </a:rPr>
              <a:t>peek into the future )</a:t>
            </a:r>
          </a:p>
          <a:p>
            <a:r>
              <a:rPr lang="el-GR" b="1" dirty="0">
                <a:sym typeface="Wingdings" panose="05000000000000000000" pitchFamily="2" charset="2"/>
              </a:rPr>
              <a:t>Ηλεκτρική</a:t>
            </a:r>
            <a:r>
              <a:rPr lang="el-GR" dirty="0">
                <a:sym typeface="Wingdings" panose="05000000000000000000" pitchFamily="2" charset="2"/>
              </a:rPr>
              <a:t> δύναμη  </a:t>
            </a:r>
            <a:r>
              <a:rPr lang="el-GR" b="1" dirty="0">
                <a:sym typeface="Wingdings" panose="05000000000000000000" pitchFamily="2" charset="2"/>
              </a:rPr>
              <a:t>συντηρητική</a:t>
            </a:r>
            <a:r>
              <a:rPr lang="el-GR" dirty="0">
                <a:sym typeface="Wingdings" panose="05000000000000000000" pitchFamily="2" charset="2"/>
              </a:rPr>
              <a:t> δύναμη  </a:t>
            </a:r>
            <a:r>
              <a:rPr lang="el-GR" b="1" dirty="0">
                <a:sym typeface="Wingdings" panose="05000000000000000000" pitchFamily="2" charset="2"/>
              </a:rPr>
              <a:t>ηλεκτρική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 </a:t>
            </a:r>
          </a:p>
          <a:p>
            <a:pPr lvl="1"/>
            <a:r>
              <a:rPr lang="el-GR" dirty="0">
                <a:sym typeface="Wingdings" panose="05000000000000000000" pitchFamily="2" charset="2"/>
              </a:rPr>
              <a:t>...που σχετίζεται με το ηλεκτρικό </a:t>
            </a:r>
            <a:r>
              <a:rPr lang="el-GR" b="1" dirty="0">
                <a:sym typeface="Wingdings" panose="05000000000000000000" pitchFamily="2" charset="2"/>
              </a:rPr>
              <a:t>δυναμικό</a:t>
            </a:r>
          </a:p>
          <a:p>
            <a:pPr lvl="1"/>
            <a:endParaRPr lang="el-GR" sz="900" dirty="0">
              <a:sym typeface="Wingdings" panose="05000000000000000000" pitchFamily="2" charset="2"/>
            </a:endParaRPr>
          </a:p>
          <a:p>
            <a:r>
              <a:rPr lang="el-GR" dirty="0">
                <a:sym typeface="Wingdings" panose="05000000000000000000" pitchFamily="2" charset="2"/>
              </a:rPr>
              <a:t>Παρατηρούμε κάποιο μοτίβο...</a:t>
            </a:r>
          </a:p>
          <a:p>
            <a:r>
              <a:rPr lang="el-GR" dirty="0">
                <a:sym typeface="Wingdings" panose="05000000000000000000" pitchFamily="2" charset="2"/>
              </a:rPr>
              <a:t>Μια </a:t>
            </a:r>
            <a:r>
              <a:rPr lang="el-GR" b="1" dirty="0">
                <a:sym typeface="Wingdings" panose="05000000000000000000" pitchFamily="2" charset="2"/>
              </a:rPr>
              <a:t>συντηρητική</a:t>
            </a:r>
            <a:r>
              <a:rPr lang="el-GR" dirty="0">
                <a:sym typeface="Wingdings" panose="05000000000000000000" pitchFamily="2" charset="2"/>
              </a:rPr>
              <a:t> δύναμη σχετίζεται με τη </a:t>
            </a:r>
            <a:r>
              <a:rPr lang="el-GR" b="1" dirty="0">
                <a:sym typeface="Wingdings" panose="05000000000000000000" pitchFamily="2" charset="2"/>
              </a:rPr>
              <a:t>μεταβολή μιας δυναμικής ενέργειας</a:t>
            </a:r>
            <a:r>
              <a:rPr lang="el-GR" dirty="0">
                <a:sym typeface="Wingdings" panose="05000000000000000000" pitchFamily="2" charset="2"/>
              </a:rPr>
              <a:t>!</a:t>
            </a:r>
            <a:endParaRPr lang="el-GR" dirty="0"/>
          </a:p>
        </p:txBody>
      </p:sp>
    </p:spTree>
    <p:extLst>
      <p:ext uri="{BB962C8B-B14F-4D97-AF65-F5344CB8AC3E}">
        <p14:creationId xmlns:p14="http://schemas.microsoft.com/office/powerpoint/2010/main" val="373241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Έστω ένα </a:t>
                </a:r>
                <a:r>
                  <a:rPr lang="el-GR" b="1" dirty="0"/>
                  <a:t>πολυμελές</a:t>
                </a:r>
                <a:r>
                  <a:rPr lang="el-GR" dirty="0"/>
                  <a:t> σύστημα που αλλάζει από μια διάταξη των μελών του σε μια άλλη λόγω έργου </a:t>
                </a:r>
                <a:r>
                  <a:rPr lang="el-GR" u="sng" dirty="0"/>
                  <a:t>μιας</a:t>
                </a:r>
                <a:r>
                  <a:rPr lang="el-GR" dirty="0"/>
                  <a:t> </a:t>
                </a:r>
                <a:r>
                  <a:rPr lang="el-GR" b="1" i="1" dirty="0"/>
                  <a:t>εσωτερικής συντηρητικής δύναμης</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𝑖𝑛𝑡</m:t>
                        </m:r>
                      </m:sub>
                    </m:sSub>
                  </m:oMath>
                </a14:m>
                <a:endParaRPr lang="el-GR" b="1" i="1" dirty="0"/>
              </a:p>
              <a:p>
                <a:pPr lvl="1"/>
                <a:r>
                  <a:rPr lang="el-GR" dirty="0"/>
                  <a:t>…χωρίς επίδραση άλλων δυνάμεων (</a:t>
                </a:r>
                <a:r>
                  <a:rPr lang="el-GR" b="1" dirty="0"/>
                  <a:t>απομονωμένο</a:t>
                </a:r>
                <a:r>
                  <a:rPr lang="el-GR" dirty="0"/>
                  <a:t> σύστημα)</a:t>
                </a:r>
                <a:endParaRPr lang="en-US" dirty="0"/>
              </a:p>
              <a:p>
                <a:pPr marL="68580" indent="0">
                  <a:buNone/>
                </a:pPr>
                <a:endParaRPr lang="en-US" b="1" i="1" dirty="0"/>
              </a:p>
              <a:p>
                <a:r>
                  <a:rPr lang="el-GR" sz="2200" dirty="0"/>
                  <a:t>Ένα </a:t>
                </a:r>
                <a:r>
                  <a:rPr lang="el-GR" sz="2200" b="1" dirty="0"/>
                  <a:t>σώμα</a:t>
                </a:r>
                <a:r>
                  <a:rPr lang="el-GR" sz="2200" dirty="0"/>
                  <a:t> από τα μέλη του </a:t>
                </a:r>
                <a:r>
                  <a:rPr lang="el-GR" sz="2200" b="1" dirty="0"/>
                  <a:t>κινείται</a:t>
                </a:r>
                <a:r>
                  <a:rPr lang="el-GR" sz="2200" dirty="0"/>
                  <a:t> από μια θέση </a:t>
                </a:r>
                <a14:m>
                  <m:oMath xmlns:m="http://schemas.openxmlformats.org/officeDocument/2006/math">
                    <m:r>
                      <a:rPr lang="en-US" sz="2200" i="1" dirty="0" smtClean="0">
                        <a:latin typeface="Cambria Math" panose="02040503050406030204" pitchFamily="18" charset="0"/>
                      </a:rPr>
                      <m:t>𝑖</m:t>
                    </m:r>
                  </m:oMath>
                </a14:m>
                <a:r>
                  <a:rPr lang="en-US" sz="2200" dirty="0"/>
                  <a:t> (</a:t>
                </a:r>
                <a:r>
                  <a:rPr lang="el-GR" sz="2200" dirty="0"/>
                  <a:t>αρχική) σε μια θέση </a:t>
                </a:r>
                <a14:m>
                  <m:oMath xmlns:m="http://schemas.openxmlformats.org/officeDocument/2006/math">
                    <m:r>
                      <a:rPr lang="en-US" sz="2200" i="1" dirty="0" smtClean="0">
                        <a:latin typeface="Cambria Math" panose="02040503050406030204" pitchFamily="18" charset="0"/>
                      </a:rPr>
                      <m:t>𝑓</m:t>
                    </m:r>
                  </m:oMath>
                </a14:m>
                <a:r>
                  <a:rPr lang="el-GR" sz="2200" dirty="0"/>
                  <a:t> (τελική)</a:t>
                </a:r>
              </a:p>
              <a:p>
                <a:r>
                  <a:rPr lang="el-GR" sz="2200" b="1" dirty="0"/>
                  <a:t>Μεταβλήθηκε</a:t>
                </a:r>
                <a:r>
                  <a:rPr lang="el-GR" sz="2200" dirty="0"/>
                  <a:t> (έστω αυξήθηκε) η </a:t>
                </a:r>
                <a:r>
                  <a:rPr lang="el-GR" sz="2200" b="1" dirty="0"/>
                  <a:t>κινητική του ενέργεια</a:t>
                </a:r>
              </a:p>
              <a:p>
                <a:r>
                  <a:rPr lang="el-GR" sz="2200" dirty="0"/>
                  <a:t>Πρέπει </a:t>
                </a:r>
                <a:r>
                  <a:rPr lang="el-GR" sz="2200" b="1" dirty="0"/>
                  <a:t>ισόποσα</a:t>
                </a:r>
                <a:r>
                  <a:rPr lang="el-GR" sz="2200" dirty="0"/>
                  <a:t> να </a:t>
                </a:r>
                <a:r>
                  <a:rPr lang="el-GR" sz="2200" b="1" dirty="0"/>
                  <a:t>μεταβληθεί «αντίστροφα» </a:t>
                </a:r>
                <a:r>
                  <a:rPr lang="el-GR" sz="2200" dirty="0"/>
                  <a:t>(μειωθεί)</a:t>
                </a:r>
                <a:r>
                  <a:rPr lang="el-GR" sz="2200" b="1" dirty="0"/>
                  <a:t> η δυναμική του ενέργεια</a:t>
                </a:r>
              </a:p>
              <a:p>
                <a:pPr lvl="1"/>
                <a:r>
                  <a:rPr lang="el-GR" dirty="0"/>
                  <a:t>…λόγω Α.Δ.Μ.Ε!</a:t>
                </a:r>
                <a:r>
                  <a:rPr lang="el-GR" dirty="0">
                    <a:solidFill>
                      <a:srgbClr val="FF0000"/>
                    </a:solidFill>
                  </a:rPr>
                  <a:t> </a:t>
                </a:r>
                <a14:m>
                  <m:oMath xmlns:m="http://schemas.openxmlformats.org/officeDocument/2006/math">
                    <m:r>
                      <m:rPr>
                        <m:sty m:val="p"/>
                      </m:rPr>
                      <a:rPr lang="el-GR"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𝐾</m:t>
                    </m:r>
                    <m:r>
                      <a:rPr lang="en-US" b="0" i="1" smtClean="0">
                        <a:solidFill>
                          <a:srgbClr val="FF0000"/>
                        </a:solidFill>
                        <a:latin typeface="Cambria Math" panose="02040503050406030204" pitchFamily="18" charset="0"/>
                      </a:rPr>
                      <m:t>+</m:t>
                    </m:r>
                    <m:r>
                      <m:rPr>
                        <m:sty m:val="p"/>
                      </m:rPr>
                      <a:rPr lang="en-US"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𝑈</m:t>
                    </m:r>
                    <m:r>
                      <a:rPr lang="en-US" b="0" i="1" smtClean="0">
                        <a:solidFill>
                          <a:srgbClr val="FF0000"/>
                        </a:solidFill>
                        <a:latin typeface="Cambria Math" panose="02040503050406030204" pitchFamily="18" charset="0"/>
                      </a:rPr>
                      <m:t>=0</m:t>
                    </m:r>
                  </m:oMath>
                </a14:m>
                <a:br>
                  <a:rPr lang="el-GR" dirty="0"/>
                </a:b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i="1">
                              <a:latin typeface="Cambria Math" panose="02040503050406030204" pitchFamily="18" charset="0"/>
                            </a:rPr>
                            <m:t>𝑖𝑛𝑡</m:t>
                          </m:r>
                        </m:sub>
                      </m:sSub>
                      <m:r>
                        <a:rPr lang="en-US"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𝐾</m:t>
                      </m:r>
                      <m:r>
                        <a:rPr lang="el-GR" b="0" i="1" smtClean="0">
                          <a:latin typeface="Cambria Math" panose="02040503050406030204" pitchFamily="18" charset="0"/>
                        </a:rPr>
                        <m:t>=</m:t>
                      </m:r>
                      <m:r>
                        <a:rPr lang="el-GR"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𝑓</m:t>
                          </m:r>
                        </m:sub>
                      </m:sSub>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a:stretch>
              </a:blipFill>
            </p:spPr>
            <p:txBody>
              <a:bodyPr/>
              <a:lstStyle/>
              <a:p>
                <a:r>
                  <a:rPr lang="en-US">
                    <a:noFill/>
                  </a:rPr>
                  <a:t> </a:t>
                </a:r>
              </a:p>
            </p:txBody>
          </p:sp>
        </mc:Fallback>
      </mc:AlternateContent>
    </p:spTree>
    <p:extLst>
      <p:ext uri="{BB962C8B-B14F-4D97-AF65-F5344CB8AC3E}">
        <p14:creationId xmlns:p14="http://schemas.microsoft.com/office/powerpoint/2010/main" val="353391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Το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oMath>
                </a14:m>
                <a:r>
                  <a:rPr lang="en-US" dirty="0"/>
                  <a:t> </a:t>
                </a:r>
                <a:r>
                  <a:rPr lang="el-GR" dirty="0"/>
                  <a:t>που παράγεται από μια </a:t>
                </a:r>
                <a:r>
                  <a:rPr lang="el-GR" b="1" i="1" dirty="0"/>
                  <a:t>εσωτερική</a:t>
                </a:r>
                <a:r>
                  <a:rPr lang="el-GR" dirty="0"/>
                  <a:t> </a:t>
                </a:r>
                <a:r>
                  <a:rPr lang="el-GR" b="1" i="1" dirty="0"/>
                  <a:t>συντηρητική δύναμη</a:t>
                </a:r>
                <a:r>
                  <a:rPr lang="el-GR" dirty="0"/>
                  <a:t> </a:t>
                </a:r>
                <a:r>
                  <a:rPr lang="el-GR" b="1" i="1" dirty="0"/>
                  <a:t>σε ένα άλλο σώμα που είναι μέλος του απομονωμένου συστήματος </a:t>
                </a:r>
                <a:r>
                  <a:rPr lang="el-GR" dirty="0"/>
                  <a:t>ισούται με την αρνητική μεταβολή της δυναμικής ενέργειας του συστήματος</a:t>
                </a:r>
              </a:p>
              <a:p>
                <a:pPr lvl="1"/>
                <a:endParaRPr lang="en-US" dirty="0"/>
              </a:p>
              <a:p>
                <a:pPr lvl="1"/>
                <a:r>
                  <a:rPr lang="el-GR" dirty="0"/>
                  <a:t>Π.χ. έργο </a:t>
                </a:r>
                <a:r>
                  <a:rPr lang="el-GR" b="1" dirty="0"/>
                  <a:t>βάρους</a:t>
                </a:r>
                <a:r>
                  <a:rPr lang="el-GR" dirty="0"/>
                  <a:t> κατά την ανύψωση βιβλίου στο σύστημα {Γη, βιβλίο}</a:t>
                </a:r>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𝑔</m:t>
                              </m:r>
                            </m:sub>
                          </m:sSub>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𝑔</m:t>
                          </m:r>
                        </m:sub>
                      </m:sSub>
                    </m:oMath>
                  </m:oMathPara>
                </a14:m>
                <a:endParaRPr lang="el-GR" dirty="0"/>
              </a:p>
              <a:p>
                <a:pPr lvl="1"/>
                <a:endParaRPr lang="en-US" dirty="0"/>
              </a:p>
              <a:p>
                <a:pPr lvl="1"/>
                <a:r>
                  <a:rPr lang="el-GR" dirty="0"/>
                  <a:t>Π.χ. έργο </a:t>
                </a:r>
                <a:r>
                  <a:rPr lang="el-GR" b="1" dirty="0"/>
                  <a:t>δύναμης του ελατηρίου </a:t>
                </a:r>
                <a:r>
                  <a:rPr lang="el-GR" dirty="0"/>
                  <a:t>κατά τη μετατόπιση του από τη θέση ισορροπίας στο σύστημα {ελατήριο, σώμα}</a:t>
                </a:r>
                <a:endParaRPr lang="en-US" dirty="0"/>
              </a:p>
              <a:p>
                <a:pPr lvl="1"/>
                <a:endParaRPr lang="en-US" sz="8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𝑠</m:t>
                          </m:r>
                        </m:sub>
                      </m:sSub>
                    </m:oMath>
                  </m:oMathPara>
                </a14:m>
                <a:endParaRPr lang="el-G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15051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796050" cy="3933450"/>
              </a:xfrm>
            </p:spPr>
            <p:txBody>
              <a:bodyPr/>
              <a:lstStyle/>
              <a:p>
                <a:r>
                  <a:rPr lang="en-US" b="1" dirty="0"/>
                  <a:t>Quiz </a:t>
                </a:r>
                <a:r>
                  <a:rPr lang="el-GR" b="1" dirty="0"/>
                  <a:t>2</a:t>
                </a:r>
                <a:r>
                  <a:rPr lang="en-US" b="1" dirty="0"/>
                  <a:t>:</a:t>
                </a:r>
              </a:p>
              <a:p>
                <a:pPr lvl="1"/>
                <a:r>
                  <a:rPr lang="el-GR" dirty="0"/>
                  <a:t>Η θέση ενός σωματιδίου δίνεται από τη σχέση</a:t>
                </a:r>
              </a:p>
              <a:p>
                <a:pPr marL="365760" lvl="1" indent="0">
                  <a:buNone/>
                </a:pPr>
                <a:endParaRPr lang="en-US" sz="1000"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)=4 −27</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3</m:t>
                          </m:r>
                        </m:sup>
                      </m:sSup>
                    </m:oMath>
                  </m:oMathPara>
                </a14:m>
                <a:endParaRPr lang="en-US" b="0" dirty="0"/>
              </a:p>
              <a:p>
                <a:pPr lvl="2"/>
                <a:r>
                  <a:rPr lang="en-US" dirty="0"/>
                  <a:t>A) </a:t>
                </a:r>
                <a:r>
                  <a:rPr lang="el-GR" dirty="0"/>
                  <a:t>Βρείτε τη συνάρτηση ταχύτητας ως προς το χρόνο</a:t>
                </a:r>
              </a:p>
              <a:p>
                <a:pPr lvl="2"/>
                <a:r>
                  <a:rPr lang="en-US" dirty="0"/>
                  <a:t>B) </a:t>
                </a:r>
                <a:r>
                  <a:rPr lang="el-GR" dirty="0"/>
                  <a:t>Βρείτε τη συνάρτηση επιτάχυνσης ως προς το χρόνο</a:t>
                </a:r>
              </a:p>
              <a:p>
                <a:pPr lvl="2"/>
                <a:r>
                  <a:rPr lang="el-GR" dirty="0"/>
                  <a:t>Γ) Υπάρχει κάποια χρονική στιγμή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b="0" i="1" dirty="0" smtClean="0">
                            <a:latin typeface="Cambria Math" panose="02040503050406030204" pitchFamily="18" charset="0"/>
                          </a:rPr>
                          <m:t>0</m:t>
                        </m:r>
                      </m:sub>
                    </m:sSub>
                  </m:oMath>
                </a14:m>
                <a:r>
                  <a:rPr lang="en-US" dirty="0"/>
                  <a:t> </a:t>
                </a:r>
                <a:r>
                  <a:rPr lang="el-GR" dirty="0"/>
                  <a:t>που το σωματίδιο είχε </a:t>
                </a:r>
                <a14:m>
                  <m:oMath xmlns:m="http://schemas.openxmlformats.org/officeDocument/2006/math">
                    <m:r>
                      <a:rPr lang="en-US" i="1" dirty="0" smtClean="0">
                        <a:latin typeface="Cambria Math" panose="02040503050406030204" pitchFamily="18" charset="0"/>
                      </a:rPr>
                      <m:t>𝑢</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796050" cy="3933450"/>
              </a:xfrm>
              <a:blipFill>
                <a:blip r:embed="rId2"/>
                <a:stretch>
                  <a:fillRect t="-124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53320" y="4038840"/>
              <a:ext cx="7788600" cy="2444400"/>
            </p14:xfrm>
          </p:contentPart>
        </mc:Choice>
        <mc:Fallback xmlns="">
          <p:pic>
            <p:nvPicPr>
              <p:cNvPr id="4" name="Ink 3"/>
              <p:cNvPicPr/>
              <p:nvPr/>
            </p:nvPicPr>
            <p:blipFill>
              <a:blip r:embed="rId4"/>
              <a:stretch>
                <a:fillRect/>
              </a:stretch>
            </p:blipFill>
            <p:spPr>
              <a:xfrm>
                <a:off x="547560" y="4028760"/>
                <a:ext cx="7806960" cy="2464560"/>
              </a:xfrm>
              <a:prstGeom prst="rect">
                <a:avLst/>
              </a:prstGeom>
            </p:spPr>
          </p:pic>
        </mc:Fallback>
      </mc:AlternateContent>
    </p:spTree>
    <p:extLst>
      <p:ext uri="{BB962C8B-B14F-4D97-AF65-F5344CB8AC3E}">
        <p14:creationId xmlns:p14="http://schemas.microsoft.com/office/powerpoint/2010/main" val="13333521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248656"/>
              </a:xfrm>
            </p:spPr>
            <p:txBody>
              <a:bodyPr>
                <a:normAutofit/>
              </a:bodyPr>
              <a:lstStyle/>
              <a:p>
                <a:r>
                  <a:rPr lang="el-GR" dirty="0"/>
                  <a:t>Έστω ότι αυτή η </a:t>
                </a:r>
                <a:r>
                  <a:rPr lang="el-GR" b="1" i="1" dirty="0"/>
                  <a:t>εσωτερική συντηρητική δύναμη </a:t>
                </a:r>
                <a14:m>
                  <m:oMath xmlns:m="http://schemas.openxmlformats.org/officeDocument/2006/math">
                    <m:sSub>
                      <m:sSubPr>
                        <m:ctrlPr>
                          <a:rPr lang="el-GR" b="1" i="1">
                            <a:latin typeface="Cambria Math" panose="02040503050406030204" pitchFamily="18" charset="0"/>
                          </a:rPr>
                        </m:ctrlPr>
                      </m:sSubPr>
                      <m:e>
                        <m:acc>
                          <m:accPr>
                            <m:chr m:val="⃗"/>
                            <m:ctrlPr>
                              <a:rPr lang="en-US" b="1" i="1">
                                <a:latin typeface="Cambria Math" panose="02040503050406030204" pitchFamily="18" charset="0"/>
                              </a:rPr>
                            </m:ctrlPr>
                          </m:accPr>
                          <m:e>
                            <m:r>
                              <a:rPr lang="en-US" i="1">
                                <a:latin typeface="Cambria Math" panose="02040503050406030204" pitchFamily="18" charset="0"/>
                              </a:rPr>
                              <m:t>𝐹</m:t>
                            </m:r>
                          </m:e>
                        </m:acc>
                      </m:e>
                      <m:sub>
                        <m:r>
                          <a:rPr lang="en-US" b="1" i="1">
                            <a:latin typeface="Cambria Math" panose="02040503050406030204" pitchFamily="18" charset="0"/>
                          </a:rPr>
                          <m:t>𝒊𝒏𝒕</m:t>
                        </m:r>
                      </m:sub>
                    </m:sSub>
                  </m:oMath>
                </a14:m>
                <a:r>
                  <a:rPr lang="el-GR" dirty="0"/>
                  <a:t> προκαλεί </a:t>
                </a:r>
                <a:r>
                  <a:rPr lang="el-GR" b="1" dirty="0"/>
                  <a:t>αλλαγή της διάταξης/σύνθεσης/διαμόρφωσης </a:t>
                </a:r>
                <a:r>
                  <a:rPr lang="el-GR" dirty="0"/>
                  <a:t>του συστήματος λόγω της </a:t>
                </a:r>
                <a:r>
                  <a:rPr lang="el-GR" b="1" dirty="0"/>
                  <a:t>κίνησης</a:t>
                </a:r>
                <a:r>
                  <a:rPr lang="el-GR" dirty="0"/>
                  <a:t> ενός από τα σώματα επάνω </a:t>
                </a:r>
                <a:r>
                  <a:rPr lang="el-GR" b="1" dirty="0"/>
                  <a:t>στο </a:t>
                </a:r>
                <a14:m>
                  <m:oMath xmlns:m="http://schemas.openxmlformats.org/officeDocument/2006/math">
                    <m:r>
                      <a:rPr lang="en-US" b="1" i="1">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𝒙</m:t>
                    </m:r>
                  </m:oMath>
                </a14:m>
                <a:r>
                  <a:rPr lang="en-US" b="1" dirty="0"/>
                  <a:t> </a:t>
                </a:r>
                <a:r>
                  <a:rPr lang="el-GR" b="1" dirty="0"/>
                  <a:t>άξονα</a:t>
                </a:r>
                <a:endParaRPr lang="en-US" b="1" dirty="0"/>
              </a:p>
              <a:p>
                <a:pPr lvl="1"/>
                <a:r>
                  <a:rPr lang="el-GR" dirty="0"/>
                  <a:t>Έστω ότι η δύναμη ασκείται υπό γωνία </a:t>
                </a:r>
                <a14:m>
                  <m:oMath xmlns:m="http://schemas.openxmlformats.org/officeDocument/2006/math">
                    <m:r>
                      <a:rPr lang="el-GR" b="0" i="1" smtClean="0">
                        <a:latin typeface="Cambria Math" panose="02040503050406030204" pitchFamily="18" charset="0"/>
                      </a:rPr>
                      <m:t>𝜃</m:t>
                    </m:r>
                  </m:oMath>
                </a14:m>
                <a:r>
                  <a:rPr lang="el-GR" dirty="0"/>
                  <a:t> με τον οριζόντιο άξονα</a:t>
                </a:r>
              </a:p>
              <a:p>
                <a:pPr lvl="2"/>
                <a:r>
                  <a:rPr lang="el-GR" dirty="0"/>
                  <a:t>Τα ίδια ακριβώς θα ισχύουν και για δύναμη υπό γωνία με τον άξονα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𝑦</m:t>
                        </m:r>
                      </m:e>
                      <m:sup>
                        <m:r>
                          <a:rPr lang="aa-ET" b="0" i="1" smtClean="0">
                            <a:latin typeface="Cambria Math" panose="02040503050406030204" pitchFamily="18" charset="0"/>
                          </a:rPr>
                          <m:t>′</m:t>
                        </m:r>
                      </m:sup>
                    </m:sSup>
                    <m:r>
                      <a:rPr lang="aa-ET" b="0" i="1" smtClean="0">
                        <a:latin typeface="Cambria Math" panose="02040503050406030204" pitchFamily="18" charset="0"/>
                      </a:rPr>
                      <m:t>𝑦</m:t>
                    </m:r>
                  </m:oMath>
                </a14:m>
                <a:r>
                  <a:rPr lang="el-GR" dirty="0"/>
                  <a:t> ή τον</a:t>
                </a:r>
                <a:r>
                  <a:rPr lang="aa-ET" dirty="0"/>
                  <a:t>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𝑧</m:t>
                        </m:r>
                      </m:e>
                      <m:sup>
                        <m:r>
                          <a:rPr lang="aa-ET" b="0" i="1" smtClean="0">
                            <a:latin typeface="Cambria Math" panose="02040503050406030204" pitchFamily="18" charset="0"/>
                          </a:rPr>
                          <m:t>′</m:t>
                        </m:r>
                      </m:sup>
                    </m:sSup>
                    <m:r>
                      <a:rPr lang="aa-ET" b="0" i="1" smtClean="0">
                        <a:latin typeface="Cambria Math" panose="02040503050406030204" pitchFamily="18" charset="0"/>
                      </a:rPr>
                      <m:t>𝑧</m:t>
                    </m:r>
                  </m:oMath>
                </a14:m>
                <a:r>
                  <a:rPr lang="aa-ET" dirty="0"/>
                  <a:t>, </a:t>
                </a:r>
                <a:r>
                  <a:rPr lang="el-GR" dirty="0"/>
                  <a:t>αλλά χάριν απλότητας ας κρατήσουμε μόνο τον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𝑥</m:t>
                        </m:r>
                      </m:e>
                      <m:sup>
                        <m:r>
                          <a:rPr lang="aa-ET" b="0" i="1" smtClean="0">
                            <a:latin typeface="Cambria Math" panose="02040503050406030204" pitchFamily="18" charset="0"/>
                          </a:rPr>
                          <m:t>′</m:t>
                        </m:r>
                      </m:sup>
                    </m:sSup>
                    <m:r>
                      <a:rPr lang="aa-ET" b="0" i="1" smtClean="0">
                        <a:latin typeface="Cambria Math" panose="02040503050406030204" pitchFamily="18" charset="0"/>
                      </a:rPr>
                      <m:t>𝑥</m:t>
                    </m:r>
                  </m:oMath>
                </a14:m>
                <a:endParaRPr lang="el-GR" dirty="0"/>
              </a:p>
              <a:p>
                <a:endParaRPr lang="el-GR" sz="1400" dirty="0"/>
              </a:p>
              <a:p>
                <a:r>
                  <a:rPr lang="el-GR" dirty="0"/>
                  <a:t>Το έργο της (σταθερής) δύναμης αυτής θα είναι </a:t>
                </a:r>
                <a:r>
                  <a:rPr lang="en-US" dirty="0"/>
                  <a:t>(</a:t>
                </a:r>
                <a:r>
                  <a:rPr lang="el-GR" dirty="0"/>
                  <a:t>ορισμός έργου):</a:t>
                </a:r>
                <a:br>
                  <a:rPr lang="en-US" dirty="0"/>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acc>
                          <m:accPr>
                            <m:chr m:val="⃗"/>
                            <m:ctrlPr>
                              <a:rPr lang="el-GR" b="0" i="1" smtClean="0">
                                <a:solidFill>
                                  <a:srgbClr val="FF0000"/>
                                </a:solidFill>
                                <a:latin typeface="Cambria Math" panose="02040503050406030204" pitchFamily="18" charset="0"/>
                              </a:rPr>
                            </m:ctrlPr>
                          </m:accPr>
                          <m:e>
                            <m:r>
                              <a:rPr lang="aa-ET" b="0" i="1" smtClean="0">
                                <a:solidFill>
                                  <a:srgbClr val="FF0000"/>
                                </a:solidFill>
                                <a:latin typeface="Cambria Math" panose="02040503050406030204" pitchFamily="18" charset="0"/>
                              </a:rPr>
                              <m:t>𝐹</m:t>
                            </m:r>
                          </m:e>
                        </m:acc>
                      </m:e>
                      <m:sub>
                        <m:r>
                          <a:rPr lang="aa-ET" b="0" i="1" smtClean="0">
                            <a:solidFill>
                              <a:srgbClr val="FF0000"/>
                            </a:solidFill>
                            <a:latin typeface="Cambria Math" panose="02040503050406030204" pitchFamily="18" charset="0"/>
                          </a:rPr>
                          <m:t>𝑖𝑛𝑡</m:t>
                        </m:r>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𝑥</m:t>
                        </m:r>
                      </m:e>
                    </m:acc>
                    <m:r>
                      <a:rPr lang="aa-ET"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r>
                          <a:rPr lang="el-GR" b="0" i="1" smtClean="0">
                            <a:solidFill>
                              <a:srgbClr val="FF0000"/>
                            </a:solidFill>
                            <a:latin typeface="Cambria Math" panose="02040503050406030204" pitchFamily="18" charset="0"/>
                          </a:rPr>
                          <m:t>𝜃</m:t>
                        </m:r>
                      </m:e>
                    </m:func>
                    <m:r>
                      <a:rPr lang="el-GR"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r>
                          <a:rPr lang="el-GR" b="0" i="1" smtClean="0">
                            <a:solidFill>
                              <a:srgbClr val="FF0000"/>
                            </a:solidFill>
                            <a:latin typeface="Cambria Math" panose="02040503050406030204" pitchFamily="18" charset="0"/>
                          </a:rPr>
                          <m:t>,</m:t>
                        </m:r>
                        <m:r>
                          <a:rPr lang="en-B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𝑈</m:t>
                    </m:r>
                  </m:oMath>
                </a14:m>
                <a:br>
                  <a:rPr lang="en-US" i="1" dirty="0">
                    <a:latin typeface="Cambria Math" panose="02040503050406030204" pitchFamily="18" charset="0"/>
                  </a:rPr>
                </a:b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248656"/>
              </a:xfrm>
              <a:blipFill>
                <a:blip r:embed="rId2"/>
                <a:stretch>
                  <a:fillRect t="-116" r="-619"/>
                </a:stretch>
              </a:blipFill>
            </p:spPr>
            <p:txBody>
              <a:bodyPr/>
              <a:lstStyle/>
              <a:p>
                <a:r>
                  <a:rPr lang="en-US">
                    <a:noFill/>
                  </a:rPr>
                  <a:t> </a:t>
                </a:r>
              </a:p>
            </p:txBody>
          </p:sp>
        </mc:Fallback>
      </mc:AlternateContent>
    </p:spTree>
    <p:extLst>
      <p:ext uri="{BB962C8B-B14F-4D97-AF65-F5344CB8AC3E}">
        <p14:creationId xmlns:p14="http://schemas.microsoft.com/office/powerpoint/2010/main" val="4831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Rounded Rectangle 3"/>
          <p:cNvSpPr/>
          <p:nvPr/>
        </p:nvSpPr>
        <p:spPr>
          <a:xfrm>
            <a:off x="4810529" y="2028492"/>
            <a:ext cx="1325095" cy="879300"/>
          </a:xfrm>
          <a:prstGeom prst="roundRect">
            <a:avLst>
              <a:gd name="adj" fmla="val 1057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7970" cy="5105400"/>
              </a:xfrm>
            </p:spPr>
            <p:txBody>
              <a:bodyPr>
                <a:normAutofit fontScale="92500" lnSpcReduction="10000"/>
              </a:bodyPr>
              <a:lstStyle/>
              <a:p>
                <a:pPr marL="68580" indent="0">
                  <a:buNone/>
                </a:pPr>
                <a:endParaRPr lang="el-GR" sz="500" dirty="0"/>
              </a:p>
              <a:p>
                <a:r>
                  <a:rPr lang="el-GR" dirty="0"/>
                  <a:t>Αν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𝒙</m:t>
                    </m:r>
                    <m:r>
                      <a:rPr lang="el-GR" b="1" i="1" smtClean="0">
                        <a:latin typeface="Cambria Math" panose="02040503050406030204" pitchFamily="18" charset="0"/>
                      </a:rPr>
                      <m:t>→</m:t>
                    </m:r>
                    <m:r>
                      <a:rPr lang="en-US" b="1" i="1" smtClean="0">
                        <a:latin typeface="Cambria Math" panose="02040503050406030204" pitchFamily="18" charset="0"/>
                      </a:rPr>
                      <m:t>𝒅𝒙</m:t>
                    </m:r>
                  </m:oMath>
                </a14:m>
                <a:r>
                  <a:rPr lang="el-GR" dirty="0"/>
                  <a:t>, μπορούμε να πούμε ότι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𝑼</m:t>
                    </m:r>
                    <m:r>
                      <a:rPr lang="en-US" b="1" i="1" smtClean="0">
                        <a:latin typeface="Cambria Math" panose="02040503050406030204" pitchFamily="18" charset="0"/>
                      </a:rPr>
                      <m:t>→</m:t>
                    </m:r>
                    <m:r>
                      <a:rPr lang="en-US" b="1" i="1" smtClean="0">
                        <a:latin typeface="Cambria Math" panose="02040503050406030204" pitchFamily="18" charset="0"/>
                      </a:rPr>
                      <m:t>𝒅𝑼</m:t>
                    </m:r>
                  </m:oMath>
                </a14:m>
                <a:br>
                  <a:rPr lang="en-US" dirty="0"/>
                </a:br>
                <a:br>
                  <a:rPr lang="en-US" dirty="0"/>
                </a:br>
                <a14:m>
                  <m:oMath xmlns:m="http://schemas.openxmlformats.org/officeDocument/2006/math">
                    <m:r>
                      <a:rPr lang="aa-ET" b="0" i="1" smtClean="0">
                        <a:latin typeface="Cambria Math" panose="02040503050406030204" pitchFamily="18" charset="0"/>
                      </a:rPr>
                      <m:t>𝑑</m:t>
                    </m:r>
                    <m:r>
                      <a:rPr lang="en-US" i="1">
                        <a:latin typeface="Cambria Math" panose="02040503050406030204" pitchFamily="18" charset="0"/>
                      </a:rPr>
                      <m:t>𝑈</m:t>
                    </m:r>
                    <m:r>
                      <a:rPr lang="el-GR" b="0" i="1" smtClean="0">
                        <a:latin typeface="Cambria Math" panose="02040503050406030204" pitchFamily="18" charset="0"/>
                      </a:rPr>
                      <m:t>=</m:t>
                    </m:r>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aa-ET" b="0" i="1" smtClean="0">
                        <a:latin typeface="Cambria Math" panose="02040503050406030204" pitchFamily="18" charset="0"/>
                      </a:rPr>
                      <m:t>𝑑</m:t>
                    </m:r>
                    <m:r>
                      <a:rPr lang="en-US" i="1">
                        <a:latin typeface="Cambria Math" panose="02040503050406030204" pitchFamily="18" charset="0"/>
                      </a:rPr>
                      <m:t>𝑥</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oMath>
                </a14:m>
                <a:endParaRPr lang="en-US" i="1" dirty="0">
                  <a:latin typeface="Cambria Math" panose="02040503050406030204" pitchFamily="18" charset="0"/>
                </a:endParaRPr>
              </a:p>
              <a:p>
                <a:endParaRPr lang="el-GR" sz="1400" dirty="0"/>
              </a:p>
              <a:p>
                <a:r>
                  <a:rPr lang="el-GR" dirty="0"/>
                  <a:t>Έτσι</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l-GR"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oMath>
                  </m:oMathPara>
                </a14:m>
                <a:endParaRPr lang="el-GR" dirty="0"/>
              </a:p>
              <a:p>
                <a:pPr marL="68580" indent="0">
                  <a:buNone/>
                </a:pPr>
                <a:endParaRPr lang="en-US" sz="1200" dirty="0"/>
              </a:p>
              <a:p>
                <a:r>
                  <a:rPr lang="el-GR" dirty="0"/>
                  <a:t>Η συνάρτηση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r>
                  <a:rPr lang="el-GR" dirty="0"/>
                  <a:t>λέγεται </a:t>
                </a:r>
                <a:r>
                  <a:rPr lang="el-GR" b="1" dirty="0"/>
                  <a:t>συνάρτηση δυναμικής ενέργειας</a:t>
                </a:r>
              </a:p>
              <a:p>
                <a:r>
                  <a:rPr lang="el-GR" dirty="0"/>
                  <a:t>Η θέση </a:t>
                </a:r>
                <a14:m>
                  <m:oMath xmlns:m="http://schemas.openxmlformats.org/officeDocument/2006/math">
                    <m:r>
                      <a:rPr lang="en-US" i="1" dirty="0" smtClean="0">
                        <a:latin typeface="Cambria Math" panose="02040503050406030204" pitchFamily="18" charset="0"/>
                      </a:rPr>
                      <m:t>𝑥</m:t>
                    </m:r>
                  </m:oMath>
                </a14:m>
                <a:r>
                  <a:rPr lang="en-US" dirty="0"/>
                  <a:t> </a:t>
                </a: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l-GR" b="0" i="1" smtClean="0">
                        <a:latin typeface="Cambria Math" panose="02040503050406030204" pitchFamily="18" charset="0"/>
                      </a:rPr>
                      <m:t>=0</m:t>
                    </m:r>
                  </m:oMath>
                </a14:m>
                <a:r>
                  <a:rPr lang="el-GR" dirty="0"/>
                  <a:t> λέγεται </a:t>
                </a:r>
                <a:r>
                  <a:rPr lang="el-GR" b="1" dirty="0"/>
                  <a:t>θέση ισορροπίας</a:t>
                </a:r>
                <a:endParaRPr lang="en-US" b="1" dirty="0"/>
              </a:p>
              <a:p>
                <a:r>
                  <a:rPr lang="el-GR" dirty="0"/>
                  <a:t>Προφανώς ισχύει και </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𝑧</m:t>
                          </m:r>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7970" cy="5105400"/>
              </a:xfrm>
              <a:blipFill>
                <a:blip r:embed="rId2"/>
                <a:stretch>
                  <a:fillRect/>
                </a:stretch>
              </a:blipFill>
            </p:spPr>
            <p:txBody>
              <a:bodyPr/>
              <a:lstStyle/>
              <a:p>
                <a:r>
                  <a:rPr lang="en-US">
                    <a:noFill/>
                  </a:rPr>
                  <a:t> </a:t>
                </a:r>
              </a:p>
            </p:txBody>
          </p:sp>
        </mc:Fallback>
      </mc:AlternateContent>
      <p:sp>
        <p:nvSpPr>
          <p:cNvPr id="5" name="Horizontal Scroll 4"/>
          <p:cNvSpPr/>
          <p:nvPr/>
        </p:nvSpPr>
        <p:spPr>
          <a:xfrm>
            <a:off x="5151120" y="558800"/>
            <a:ext cx="3505200" cy="9956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300" b="1" i="0" u="none" strike="noStrike" kern="1200" cap="none" spc="0" normalizeH="0" baseline="0" noProof="0" dirty="0">
                <a:ln>
                  <a:noFill/>
                </a:ln>
                <a:solidFill>
                  <a:prstClr val="white"/>
                </a:solidFill>
                <a:effectLst/>
                <a:uLnTx/>
                <a:uFillTx/>
                <a:latin typeface="Calibri" panose="020F0502020204030204"/>
                <a:ea typeface="+mn-ea"/>
                <a:cs typeface="+mn-cs"/>
              </a:rPr>
              <a:t>Για ευκολία, παραλείπουμε το δείκτη </a:t>
            </a:r>
            <a:r>
              <a:rPr kumimoji="0" lang="en-BS" sz="1300" b="1" i="1" u="none" strike="noStrike" kern="1200" cap="none" spc="0" normalizeH="0" baseline="0" noProof="0" dirty="0">
                <a:ln>
                  <a:noFill/>
                </a:ln>
                <a:solidFill>
                  <a:prstClr val="white"/>
                </a:solidFill>
                <a:effectLst/>
                <a:uLnTx/>
                <a:uFillTx/>
                <a:latin typeface="Calibri" panose="020F0502020204030204"/>
                <a:ea typeface="+mn-ea"/>
                <a:cs typeface="+mn-cs"/>
              </a:rPr>
              <a:t>int</a:t>
            </a:r>
            <a:r>
              <a:rPr kumimoji="0" lang="en-BS" sz="13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l-GR" sz="1300" b="1" i="0" u="none" strike="noStrike" kern="1200" cap="none" spc="0" normalizeH="0" baseline="0" noProof="0" dirty="0">
                <a:ln>
                  <a:noFill/>
                </a:ln>
                <a:solidFill>
                  <a:prstClr val="white"/>
                </a:solidFill>
                <a:effectLst/>
                <a:uLnTx/>
                <a:uFillTx/>
                <a:latin typeface="Calibri" panose="020F0502020204030204"/>
                <a:ea typeface="+mn-ea"/>
                <a:cs typeface="+mn-cs"/>
              </a:rPr>
              <a:t>για τη δύναμη αλλά συνεχίζουμε να εννοούμε την εσωτερική συντηρητική δύναμη του συστήματος</a:t>
            </a:r>
            <a:endParaRPr kumimoji="0" lang="en-US" sz="13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2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81600"/>
          </a:xfrm>
        </p:spPr>
        <p:txBody>
          <a:bodyPr>
            <a:noAutofit/>
          </a:bodyPr>
          <a:lstStyle/>
          <a:p>
            <a:r>
              <a:rPr lang="el-GR" sz="1800" b="1" dirty="0"/>
              <a:t>Ευσταθής ισορροπία (</a:t>
            </a:r>
            <a:r>
              <a:rPr lang="en-US" sz="1800" b="1" dirty="0"/>
              <a:t>stable equilibrium)</a:t>
            </a:r>
          </a:p>
          <a:p>
            <a:pPr lvl="1"/>
            <a:r>
              <a:rPr lang="el-GR" sz="1600" dirty="0"/>
              <a:t>Ένα σύστημα λέγεται ευσταθούς ισορροπίας όταν οποιαδήποτε μεταβολή μακριά από τη θέση ισορροπίας του έχει ως συνέπεια την έγερση μιας δύναμης που επαναφέρει το σύστημα στη θέση ισορροπίας του</a:t>
            </a:r>
          </a:p>
          <a:p>
            <a:pPr lvl="2"/>
            <a:r>
              <a:rPr lang="el-GR" sz="1600" dirty="0"/>
              <a:t>Παραδείγματα: </a:t>
            </a:r>
            <a:r>
              <a:rPr lang="el-GR" sz="1400" dirty="0"/>
              <a:t>σύστημα σώματος-ελατηρίου</a:t>
            </a:r>
            <a:r>
              <a:rPr lang="en-US" sz="1400" dirty="0"/>
              <a:t>, </a:t>
            </a:r>
            <a:r>
              <a:rPr lang="el-GR" sz="1400" dirty="0"/>
              <a:t>σύστημα μπίλιας-κυρτού μπώλ-Γης</a:t>
            </a:r>
          </a:p>
          <a:p>
            <a:endParaRPr lang="el-GR" sz="500" b="1" dirty="0"/>
          </a:p>
          <a:p>
            <a:r>
              <a:rPr lang="el-GR" sz="1800" b="1" dirty="0"/>
              <a:t>Ασταθής ισορροπία (</a:t>
            </a:r>
            <a:r>
              <a:rPr lang="en-US" sz="1800" b="1" dirty="0"/>
              <a:t>unstable equilibrium)</a:t>
            </a:r>
          </a:p>
          <a:p>
            <a:pPr lvl="1"/>
            <a:r>
              <a:rPr lang="el-GR" sz="1600" dirty="0"/>
              <a:t>Ένα σύστημα λέγεται ασταθούς ισορροπίας όταν οποιαδήποτε μεταβολή μακριά από τη θέση ισορροπίας του έχει ως συνέπεια την έγερση μιας δύναμης που απομακρύνει περισσότερο το σύστημα από τη θέση ισορροπίας του</a:t>
            </a:r>
          </a:p>
          <a:p>
            <a:pPr lvl="2"/>
            <a:r>
              <a:rPr lang="el-GR" sz="1600" dirty="0"/>
              <a:t>Παραδείγματα: </a:t>
            </a:r>
            <a:r>
              <a:rPr lang="el-GR" sz="1400" dirty="0"/>
              <a:t>σύστημα μολυβιού-Γης που ισορροπεί στη μύτη του επάνω σε μια επιφάνεια, σύστημα μπάλας-Γης στην κορυφή ενός λόφου</a:t>
            </a:r>
          </a:p>
          <a:p>
            <a:endParaRPr lang="el-GR" sz="300" b="1" dirty="0"/>
          </a:p>
          <a:p>
            <a:r>
              <a:rPr lang="el-GR" sz="1800" b="1" dirty="0"/>
              <a:t>Ουδέτερη ισορροπία (</a:t>
            </a:r>
            <a:r>
              <a:rPr lang="en-US" sz="1800" b="1" dirty="0"/>
              <a:t>neutral equilibrium)</a:t>
            </a:r>
            <a:endParaRPr lang="el-GR" sz="1800" b="1" dirty="0"/>
          </a:p>
          <a:p>
            <a:pPr lvl="1"/>
            <a:r>
              <a:rPr lang="el-GR" sz="1600" dirty="0"/>
              <a:t>Ένα σύστημα λέγεται ουδέτερης ισορροπίας</a:t>
            </a:r>
            <a:r>
              <a:rPr lang="en-US" sz="1600" dirty="0"/>
              <a:t> </a:t>
            </a:r>
            <a:r>
              <a:rPr lang="el-GR" sz="1600" dirty="0"/>
              <a:t>αν η θέση ισορροπίας του δεν εξαρτάται από μετατοπίσεις από την αρχική του θέση, δηλ. όταν παραμένει στη νέα του θέση μετά από κάποια μετατόπιση χωρίς να επιστρέφει πίσω στην αρχική του θέση</a:t>
            </a:r>
          </a:p>
          <a:p>
            <a:pPr lvl="2"/>
            <a:r>
              <a:rPr lang="el-GR" sz="1600" dirty="0"/>
              <a:t>Παράδειγμα: </a:t>
            </a:r>
            <a:r>
              <a:rPr lang="el-GR" sz="1400" dirty="0"/>
              <a:t>σύστημα μπάλας-οριζόντιου εδάφους, σύστημα βιβλίου πλευρικά τοποθετημένου-οριζόντιου εδάφους</a:t>
            </a:r>
            <a:endParaRPr lang="en-US" sz="1400" dirty="0"/>
          </a:p>
        </p:txBody>
      </p:sp>
    </p:spTree>
    <p:extLst>
      <p:ext uri="{BB962C8B-B14F-4D97-AF65-F5344CB8AC3E}">
        <p14:creationId xmlns:p14="http://schemas.microsoft.com/office/powerpoint/2010/main" val="266058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7992532" cy="44958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183040" y="3798360"/>
              <a:ext cx="6327360" cy="1681200"/>
            </p14:xfrm>
          </p:contentPart>
        </mc:Choice>
        <mc:Fallback xmlns="">
          <p:pic>
            <p:nvPicPr>
              <p:cNvPr id="3" name="Ink 2"/>
              <p:cNvPicPr/>
              <p:nvPr/>
            </p:nvPicPr>
            <p:blipFill>
              <a:blip r:embed="rId4"/>
              <a:stretch>
                <a:fillRect/>
              </a:stretch>
            </p:blipFill>
            <p:spPr>
              <a:xfrm>
                <a:off x="2176200" y="3791160"/>
                <a:ext cx="6339600" cy="1697400"/>
              </a:xfrm>
              <a:prstGeom prst="rect">
                <a:avLst/>
              </a:prstGeom>
            </p:spPr>
          </p:pic>
        </mc:Fallback>
      </mc:AlternateContent>
    </p:spTree>
    <p:extLst>
      <p:ext uri="{BB962C8B-B14F-4D97-AF65-F5344CB8AC3E}">
        <p14:creationId xmlns:p14="http://schemas.microsoft.com/office/powerpoint/2010/main" val="13517021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2222" cy="5029200"/>
              </a:xfrm>
            </p:spPr>
            <p:txBody>
              <a:bodyPr/>
              <a:lstStyle/>
              <a:p>
                <a:r>
                  <a:rPr lang="el-GR" dirty="0"/>
                  <a:t>Η κλίση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a14:m>
                <a:r>
                  <a:rPr lang="el-GR" dirty="0"/>
                  <a:t> μας πληροφορεί για την ευστάθεια ή αστάθεια ενός συστήματος</a:t>
                </a:r>
                <a:endParaRPr lang="en-US" sz="1400" dirty="0"/>
              </a:p>
              <a:p>
                <a:r>
                  <a:rPr lang="el-GR" b="1" dirty="0"/>
                  <a:t>Παραδείγματα: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2222" cy="5029200"/>
              </a:xfrm>
              <a:blipFill rotWithShape="0">
                <a:blip r:embed="rId2"/>
                <a:stretch>
                  <a:fillRect r="-308"/>
                </a:stretch>
              </a:blipFill>
            </p:spPr>
            <p:txBody>
              <a:bodyPr/>
              <a:lstStyle/>
              <a:p>
                <a:r>
                  <a:rPr lang="el-GR">
                    <a:noFill/>
                  </a:rPr>
                  <a:t> </a:t>
                </a:r>
              </a:p>
            </p:txBody>
          </p:sp>
        </mc:Fallback>
      </mc:AlternateContent>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948" r="2417"/>
          <a:stretch/>
        </p:blipFill>
        <p:spPr>
          <a:xfrm>
            <a:off x="4783669" y="3513667"/>
            <a:ext cx="3886200" cy="2991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62" y="3581401"/>
            <a:ext cx="4073166" cy="2922468"/>
          </a:xfrm>
          <a:prstGeom prst="rect">
            <a:avLst/>
          </a:prstGeom>
        </p:spPr>
      </p:pic>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𝑑𝑥</m:t>
                          </m:r>
                        </m:den>
                      </m:f>
                    </m:oMath>
                  </m:oMathPara>
                </a14:m>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grpSp>
        <p:nvGrpSpPr>
          <p:cNvPr id="10" name="Group 9"/>
          <p:cNvGrpSpPr/>
          <p:nvPr/>
        </p:nvGrpSpPr>
        <p:grpSpPr>
          <a:xfrm>
            <a:off x="738350" y="4648200"/>
            <a:ext cx="2004850" cy="1855669"/>
            <a:chOff x="738350" y="4648200"/>
            <a:chExt cx="2004850" cy="1855669"/>
          </a:xfrm>
          <a:solidFill>
            <a:srgbClr val="FF0000"/>
          </a:solidFill>
        </p:grpSpPr>
        <p:cxnSp>
          <p:nvCxnSpPr>
            <p:cNvPr id="8" name="Straight Connector 7"/>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rot="4929788">
            <a:off x="2814218" y="4069237"/>
            <a:ext cx="2004850" cy="1855669"/>
            <a:chOff x="738350" y="4648200"/>
            <a:chExt cx="2004850" cy="1855669"/>
          </a:xfrm>
          <a:solidFill>
            <a:srgbClr val="FF0000"/>
          </a:solidFill>
        </p:grpSpPr>
        <p:cxnSp>
          <p:nvCxnSpPr>
            <p:cNvPr id="12" name="Straight Connector 1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4" name="TextBox 13"/>
              <p:cNvSpPr txBox="1"/>
              <p:nvPr/>
            </p:nvSpPr>
            <p:spPr>
              <a:xfrm>
                <a:off x="609600" y="2920407"/>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9600" y="2920407"/>
                <a:ext cx="1746376" cy="525913"/>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5303" y="2940090"/>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845303" y="2940090"/>
                <a:ext cx="1746376" cy="525913"/>
              </a:xfrm>
              <a:prstGeom prst="rect">
                <a:avLst/>
              </a:prstGeom>
              <a:blipFill rotWithShape="0">
                <a:blip r:embed="rId7"/>
                <a:stretch>
                  <a:fillRect/>
                </a:stretch>
              </a:blipFill>
            </p:spPr>
            <p:txBody>
              <a:bodyPr/>
              <a:lstStyle/>
              <a:p>
                <a:r>
                  <a:rPr lang="el-GR">
                    <a:noFill/>
                  </a:rPr>
                  <a:t> </a:t>
                </a:r>
              </a:p>
            </p:txBody>
          </p:sp>
        </mc:Fallback>
      </mc:AlternateContent>
      <p:grpSp>
        <p:nvGrpSpPr>
          <p:cNvPr id="16" name="Group 15"/>
          <p:cNvGrpSpPr/>
          <p:nvPr/>
        </p:nvGrpSpPr>
        <p:grpSpPr>
          <a:xfrm rot="5866485">
            <a:off x="5220308" y="3720364"/>
            <a:ext cx="2004850" cy="1855669"/>
            <a:chOff x="738350" y="4648200"/>
            <a:chExt cx="2004850" cy="1855669"/>
          </a:xfrm>
          <a:solidFill>
            <a:srgbClr val="FF0000"/>
          </a:solidFill>
        </p:grpSpPr>
        <p:cxnSp>
          <p:nvCxnSpPr>
            <p:cNvPr id="17" name="Straight Connector 16"/>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4793431" y="2940089"/>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793431" y="2940089"/>
                <a:ext cx="1746376" cy="525913"/>
              </a:xfrm>
              <a:prstGeom prst="rect">
                <a:avLst/>
              </a:prstGeom>
              <a:blipFill rotWithShape="0">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808088" y="2931954"/>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808088" y="2931954"/>
                <a:ext cx="1746376" cy="525913"/>
              </a:xfrm>
              <a:prstGeom prst="rect">
                <a:avLst/>
              </a:prstGeom>
              <a:blipFill rotWithShape="0">
                <a:blip r:embed="rId9"/>
                <a:stretch>
                  <a:fillRect/>
                </a:stretch>
              </a:blipFill>
            </p:spPr>
            <p:txBody>
              <a:bodyPr/>
              <a:lstStyle/>
              <a:p>
                <a:r>
                  <a:rPr lang="el-GR">
                    <a:noFill/>
                  </a:rPr>
                  <a:t> </a:t>
                </a:r>
              </a:p>
            </p:txBody>
          </p:sp>
        </mc:Fallback>
      </mc:AlternateContent>
      <p:grpSp>
        <p:nvGrpSpPr>
          <p:cNvPr id="21" name="Group 20"/>
          <p:cNvGrpSpPr/>
          <p:nvPr/>
        </p:nvGrpSpPr>
        <p:grpSpPr>
          <a:xfrm rot="347892">
            <a:off x="6310191" y="4011072"/>
            <a:ext cx="2004850" cy="1855669"/>
            <a:chOff x="738350" y="4648200"/>
            <a:chExt cx="2004850" cy="1855669"/>
          </a:xfrm>
          <a:solidFill>
            <a:srgbClr val="FF0000"/>
          </a:solidFill>
        </p:grpSpPr>
        <p:cxnSp>
          <p:nvCxnSpPr>
            <p:cNvPr id="22" name="Straight Connector 2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6" name="TextBox 5"/>
              <p:cNvSpPr txBox="1"/>
              <p:nvPr/>
            </p:nvSpPr>
            <p:spPr>
              <a:xfrm>
                <a:off x="1144554" y="3527006"/>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44554" y="3527006"/>
                <a:ext cx="676467" cy="310598"/>
              </a:xfrm>
              <a:prstGeom prst="rect">
                <a:avLst/>
              </a:prstGeom>
              <a:blipFill rotWithShape="0">
                <a:blip r:embed="rId10"/>
                <a:stretch>
                  <a:fillRect l="-8108" t="-45098" r="-50450"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604134" y="3575602"/>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604134" y="3575602"/>
                <a:ext cx="676467" cy="310598"/>
              </a:xfrm>
              <a:prstGeom prst="rect">
                <a:avLst/>
              </a:prstGeom>
              <a:blipFill rotWithShape="0">
                <a:blip r:embed="rId11"/>
                <a:stretch>
                  <a:fillRect l="-7207" t="-45098" r="-51351"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249866" y="3566897"/>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249866" y="3566897"/>
                <a:ext cx="676467" cy="310598"/>
              </a:xfrm>
              <a:prstGeom prst="rect">
                <a:avLst/>
              </a:prstGeom>
              <a:blipFill rotWithShape="0">
                <a:blip r:embed="rId12"/>
                <a:stretch>
                  <a:fillRect l="-7207" t="-43137" r="-51351" b="-980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328385" y="3566897"/>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328385" y="3566897"/>
                <a:ext cx="676467" cy="310598"/>
              </a:xfrm>
              <a:prstGeom prst="rect">
                <a:avLst/>
              </a:prstGeom>
              <a:blipFill rotWithShape="0">
                <a:blip r:embed="rId13"/>
                <a:stretch>
                  <a:fillRect l="-7207" t="-43137" r="-51351" b="-9804"/>
                </a:stretch>
              </a:blipFill>
            </p:spPr>
            <p:txBody>
              <a:bodyPr/>
              <a:lstStyle/>
              <a:p>
                <a:r>
                  <a:rPr lang="el-GR">
                    <a:noFill/>
                  </a:rPr>
                  <a:t> </a:t>
                </a:r>
              </a:p>
            </p:txBody>
          </p:sp>
        </mc:Fallback>
      </mc:AlternateContent>
    </p:spTree>
    <p:extLst>
      <p:ext uri="{BB962C8B-B14F-4D97-AF65-F5344CB8AC3E}">
        <p14:creationId xmlns:p14="http://schemas.microsoft.com/office/powerpoint/2010/main" val="408402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6" grpId="0"/>
      <p:bldP spid="24" grpId="0"/>
      <p:bldP spid="25" grpId="0"/>
      <p:bldP spid="2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599"/>
                <a:ext cx="7922222" cy="5147187"/>
              </a:xfrm>
            </p:spPr>
            <p:txBody>
              <a:bodyPr/>
              <a:lstStyle/>
              <a:p>
                <a:endParaRPr lang="en-US" b="1" dirty="0"/>
              </a:p>
              <a:p>
                <a:r>
                  <a:rPr lang="el-GR" dirty="0"/>
                  <a:t>Όταν </a:t>
                </a:r>
                <a14:m>
                  <m:oMath xmlns:m="http://schemas.openxmlformats.org/officeDocument/2006/math">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ea typeface="Cambria Math" panose="02040503050406030204" pitchFamily="18" charset="0"/>
                      </a:rPr>
                      <m:t>⇈</m:t>
                    </m:r>
                    <m:acc>
                      <m:accPr>
                        <m:chr m:val="⃗"/>
                        <m:ctrlPr>
                          <a:rPr lang="aa-ET" b="0" i="1" smtClean="0">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𝑥</m:t>
                        </m:r>
                      </m:e>
                    </m:acc>
                  </m:oMath>
                </a14:m>
                <a:r>
                  <a:rPr lang="aa-ET" dirty="0"/>
                  <a:t>, </a:t>
                </a:r>
                <a:r>
                  <a:rPr lang="el-GR" dirty="0"/>
                  <a:t>η </a:t>
                </a:r>
                <a:r>
                  <a:rPr lang="el-GR" b="1" dirty="0"/>
                  <a:t>δύναμη</a:t>
                </a:r>
                <a:r>
                  <a:rPr lang="el-GR" dirty="0"/>
                  <a:t> που εγείρεται είναι </a:t>
                </a:r>
                <a:r>
                  <a:rPr lang="el-GR" b="1" dirty="0"/>
                  <a:t>ομόρροπη</a:t>
                </a:r>
                <a:r>
                  <a:rPr lang="el-GR" dirty="0"/>
                  <a:t> με τα </a:t>
                </a:r>
                <a:r>
                  <a:rPr lang="el-GR" b="1" dirty="0"/>
                  <a:t>μετατόπιση</a:t>
                </a:r>
              </a:p>
              <a:p>
                <a:pPr lvl="1"/>
                <a:r>
                  <a:rPr lang="el-GR" dirty="0"/>
                  <a:t>Το σύστημα μετατοπίζεται περαιτέρω μακριά από τη θέση ισορροπίας του!</a:t>
                </a:r>
              </a:p>
              <a:p>
                <a:pPr lvl="2"/>
                <a:r>
                  <a:rPr lang="el-GR" b="1" dirty="0"/>
                  <a:t>Αστάθεια</a:t>
                </a:r>
                <a:r>
                  <a:rPr lang="el-GR" dirty="0"/>
                  <a:t>!</a:t>
                </a:r>
              </a:p>
              <a:p>
                <a:pPr lvl="2"/>
                <a:endParaRPr lang="el-GR" dirty="0"/>
              </a:p>
              <a:p>
                <a:pPr lvl="2"/>
                <a:endParaRPr lang="el-GR" dirty="0"/>
              </a:p>
              <a:p>
                <a:r>
                  <a:rPr lang="el-GR" dirty="0"/>
                  <a:t>Όταν </a:t>
                </a:r>
                <a14:m>
                  <m:oMath xmlns:m="http://schemas.openxmlformats.org/officeDocument/2006/math">
                    <m:acc>
                      <m:accPr>
                        <m:chr m:val="⃗"/>
                        <m:ctrlPr>
                          <a:rPr lang="aa-ET" i="1">
                            <a:latin typeface="Cambria Math" panose="02040503050406030204" pitchFamily="18" charset="0"/>
                          </a:rPr>
                        </m:ctrlPr>
                      </m:accPr>
                      <m:e>
                        <m:r>
                          <a:rPr lang="aa-ET" i="1">
                            <a:latin typeface="Cambria Math" panose="02040503050406030204" pitchFamily="18" charset="0"/>
                          </a:rPr>
                          <m:t>𝐹</m:t>
                        </m:r>
                      </m:e>
                    </m:acc>
                    <m:r>
                      <a:rPr lang="aa-ET" i="1" smtClean="0">
                        <a:latin typeface="Cambria Math" panose="02040503050406030204" pitchFamily="18" charset="0"/>
                        <a:ea typeface="Cambria Math" panose="02040503050406030204" pitchFamily="18" charset="0"/>
                      </a:rPr>
                      <m:t>↑↓</m:t>
                    </m:r>
                    <m:acc>
                      <m:accPr>
                        <m:chr m:val="⃗"/>
                        <m:ctrlPr>
                          <a:rPr lang="aa-ET" i="1">
                            <a:latin typeface="Cambria Math" panose="02040503050406030204" pitchFamily="18" charset="0"/>
                            <a:ea typeface="Cambria Math" panose="02040503050406030204" pitchFamily="18" charset="0"/>
                          </a:rPr>
                        </m:ctrlPr>
                      </m:accPr>
                      <m:e>
                        <m:r>
                          <a:rPr lang="aa-ET" i="1">
                            <a:latin typeface="Cambria Math" panose="02040503050406030204" pitchFamily="18" charset="0"/>
                            <a:ea typeface="Cambria Math" panose="02040503050406030204" pitchFamily="18" charset="0"/>
                          </a:rPr>
                          <m:t>𝑥</m:t>
                        </m:r>
                      </m:e>
                    </m:acc>
                  </m:oMath>
                </a14:m>
                <a:r>
                  <a:rPr lang="aa-ET" dirty="0"/>
                  <a:t>, </a:t>
                </a:r>
                <a:r>
                  <a:rPr lang="el-GR" dirty="0"/>
                  <a:t>η </a:t>
                </a:r>
                <a:r>
                  <a:rPr lang="el-GR" b="1" dirty="0"/>
                  <a:t>δύναμη</a:t>
                </a:r>
                <a:r>
                  <a:rPr lang="el-GR" dirty="0"/>
                  <a:t> που εγείρεται είναι </a:t>
                </a:r>
                <a:r>
                  <a:rPr lang="el-GR" b="1" dirty="0"/>
                  <a:t>αντίρροπη</a:t>
                </a:r>
                <a:r>
                  <a:rPr lang="el-GR" dirty="0"/>
                  <a:t> με τα </a:t>
                </a:r>
                <a:r>
                  <a:rPr lang="el-GR" b="1" dirty="0"/>
                  <a:t>μετατόπιση</a:t>
                </a:r>
              </a:p>
              <a:p>
                <a:pPr lvl="1"/>
                <a:r>
                  <a:rPr lang="el-GR" dirty="0"/>
                  <a:t>Το σύστημα επιστρέφει στη θέση ισορροπίας του!</a:t>
                </a:r>
              </a:p>
              <a:p>
                <a:pPr lvl="2"/>
                <a:r>
                  <a:rPr lang="el-GR" b="1" dirty="0"/>
                  <a:t>Ευστάθεια</a:t>
                </a:r>
                <a:r>
                  <a:rPr lang="el-GR" dirty="0"/>
                  <a:t>!</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599"/>
                <a:ext cx="7922222" cy="5147187"/>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𝑑𝑥</m:t>
                          </m:r>
                        </m:den>
                      </m:f>
                    </m:oMath>
                  </m:oMathPara>
                </a14:m>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302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normAutofit/>
          </a:bodyPr>
          <a:lstStyle/>
          <a:p>
            <a:r>
              <a:rPr lang="el-GR" dirty="0"/>
              <a:t>Ένα πραγματικό σύστημα μπορεί να έχει </a:t>
            </a:r>
            <a:r>
              <a:rPr lang="el-GR" b="1" dirty="0">
                <a:solidFill>
                  <a:srgbClr val="FF0000"/>
                </a:solidFill>
              </a:rPr>
              <a:t>περιοχές</a:t>
            </a:r>
            <a:r>
              <a:rPr lang="el-GR" b="1" dirty="0"/>
              <a:t> ευσταθούς, ασταθούς, και ουδέτερης </a:t>
            </a:r>
            <a:r>
              <a:rPr lang="el-GR" dirty="0"/>
              <a:t>ισορροπίας</a:t>
            </a:r>
          </a:p>
        </p:txBody>
      </p:sp>
      <p:grpSp>
        <p:nvGrpSpPr>
          <p:cNvPr id="7" name="Group 6"/>
          <p:cNvGrpSpPr/>
          <p:nvPr/>
        </p:nvGrpSpPr>
        <p:grpSpPr>
          <a:xfrm>
            <a:off x="1093075" y="2434628"/>
            <a:ext cx="7162800" cy="3928410"/>
            <a:chOff x="1093075" y="2434628"/>
            <a:chExt cx="7162800" cy="392841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75" y="2434628"/>
              <a:ext cx="7162800" cy="3928410"/>
            </a:xfrm>
            <a:prstGeom prst="rect">
              <a:avLst/>
            </a:prstGeom>
          </p:spPr>
        </p:pic>
        <p:cxnSp>
          <p:nvCxnSpPr>
            <p:cNvPr id="6" name="Straight Connector 5"/>
            <p:cNvCxnSpPr/>
            <p:nvPr/>
          </p:nvCxnSpPr>
          <p:spPr>
            <a:xfrm flipV="1">
              <a:off x="3933825" y="5216525"/>
              <a:ext cx="412750" cy="30321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1681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pic>
        <p:nvPicPr>
          <p:cNvPr id="11" name="Picture 10" descr="&lt;strong&gt;question-mark&lt;/strong&gt;-1019820_1280 - My Edmonds News"/>
          <p:cNvPicPr>
            <a:picLocks noChangeAspect="1"/>
          </p:cNvPicPr>
          <p:nvPr/>
        </p:nvPicPr>
        <p:blipFill rotWithShape="1">
          <a:blip r:embed="rId7" cstate="print">
            <a:extLst>
              <a:ext uri="{28A0092B-C50C-407E-A947-70E740481C1C}">
                <a14:useLocalDpi xmlns:a14="http://schemas.microsoft.com/office/drawing/2010/main" val="0"/>
              </a:ext>
            </a:extLst>
          </a:blip>
          <a:srcRect l="19632" r="31495"/>
          <a:stretch/>
        </p:blipFill>
        <p:spPr>
          <a:xfrm>
            <a:off x="593758" y="3896276"/>
            <a:ext cx="1261512" cy="2581199"/>
          </a:xfrm>
          <a:prstGeom prst="rect">
            <a:avLst/>
          </a:prstGeom>
        </p:spPr>
      </p:pic>
    </p:spTree>
    <p:extLst>
      <p:ext uri="{BB962C8B-B14F-4D97-AF65-F5344CB8AC3E}">
        <p14:creationId xmlns:p14="http://schemas.microsoft.com/office/powerpoint/2010/main" val="33640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3" name="Content Placeholder 2"/>
          <p:cNvSpPr>
            <a:spLocks noGrp="1"/>
          </p:cNvSpPr>
          <p:nvPr>
            <p:ph idx="1"/>
          </p:nvPr>
        </p:nvSpPr>
        <p:spPr>
          <a:xfrm>
            <a:off x="738350" y="1371599"/>
            <a:ext cx="7891299" cy="5172076"/>
          </a:xfrm>
        </p:spPr>
        <p:txBody>
          <a:bodyPr>
            <a:normAutofit lnSpcReduction="10000"/>
          </a:bodyPr>
          <a:lstStyle/>
          <a:p>
            <a:r>
              <a:rPr lang="el-GR" dirty="0"/>
              <a:t>Γνωρίσαμε δυο ενεργειακά θεωρήματα</a:t>
            </a:r>
          </a:p>
          <a:p>
            <a:pPr lvl="1"/>
            <a:r>
              <a:rPr lang="el-GR" dirty="0"/>
              <a:t>ΘΜΚΕΕ</a:t>
            </a:r>
          </a:p>
          <a:p>
            <a:pPr lvl="1"/>
            <a:r>
              <a:rPr lang="el-GR" dirty="0"/>
              <a:t>ΑΔΜΕ</a:t>
            </a:r>
          </a:p>
          <a:p>
            <a:pPr lvl="1"/>
            <a:r>
              <a:rPr lang="el-GR" b="1" dirty="0">
                <a:solidFill>
                  <a:schemeClr val="accent6">
                    <a:lumMod val="75000"/>
                  </a:schemeClr>
                </a:solidFill>
              </a:rPr>
              <a:t>Υπάρχει άλλο?</a:t>
            </a:r>
          </a:p>
          <a:p>
            <a:pPr lvl="1"/>
            <a:endParaRPr lang="el-GR" dirty="0"/>
          </a:p>
          <a:p>
            <a:r>
              <a:rPr lang="el-GR" dirty="0"/>
              <a:t>Διαφορετικές υποθέσεις για καθένα από αυτά</a:t>
            </a:r>
          </a:p>
          <a:p>
            <a:endParaRPr lang="el-GR" dirty="0"/>
          </a:p>
          <a:p>
            <a:r>
              <a:rPr lang="el-GR" dirty="0"/>
              <a:t>Οι υποθέσεις σχετίζονταν με το </a:t>
            </a:r>
            <a:r>
              <a:rPr lang="el-GR" b="1" dirty="0">
                <a:solidFill>
                  <a:srgbClr val="FF0000"/>
                </a:solidFill>
              </a:rPr>
              <a:t>σύστημα</a:t>
            </a:r>
            <a:r>
              <a:rPr lang="el-GR" dirty="0">
                <a:solidFill>
                  <a:srgbClr val="FF0000"/>
                </a:solidFill>
              </a:rPr>
              <a:t> </a:t>
            </a:r>
            <a:r>
              <a:rPr lang="el-GR" dirty="0"/>
              <a:t>και τις </a:t>
            </a:r>
            <a:r>
              <a:rPr lang="el-GR" b="1" dirty="0">
                <a:solidFill>
                  <a:srgbClr val="7030A0"/>
                </a:solidFill>
              </a:rPr>
              <a:t>δυνάμεις</a:t>
            </a:r>
            <a:r>
              <a:rPr lang="el-GR" dirty="0">
                <a:solidFill>
                  <a:srgbClr val="7030A0"/>
                </a:solidFill>
              </a:rPr>
              <a:t> </a:t>
            </a:r>
            <a:r>
              <a:rPr lang="el-GR" dirty="0"/>
              <a:t>που </a:t>
            </a:r>
            <a:r>
              <a:rPr lang="el-GR" b="1" dirty="0">
                <a:solidFill>
                  <a:srgbClr val="7030A0"/>
                </a:solidFill>
              </a:rPr>
              <a:t>παράγουν έργο</a:t>
            </a:r>
            <a:r>
              <a:rPr lang="el-GR" dirty="0"/>
              <a:t> στο σύστημα</a:t>
            </a:r>
          </a:p>
          <a:p>
            <a:pPr lvl="1"/>
            <a:r>
              <a:rPr lang="el-GR" dirty="0"/>
              <a:t>Εσωτερικές ή εξωτερικές</a:t>
            </a:r>
          </a:p>
          <a:p>
            <a:pPr lvl="1"/>
            <a:r>
              <a:rPr lang="el-GR" dirty="0"/>
              <a:t>Συντηρητικές ή μη</a:t>
            </a:r>
          </a:p>
          <a:p>
            <a:pPr lvl="1"/>
            <a:endParaRPr lang="el-GR" dirty="0"/>
          </a:p>
          <a:p>
            <a:r>
              <a:rPr lang="el-GR" dirty="0"/>
              <a:t>Ας κάνουμε μια τελευταία, </a:t>
            </a:r>
            <a:r>
              <a:rPr lang="el-GR" b="1" u="sng" dirty="0">
                <a:solidFill>
                  <a:srgbClr val="FF0000"/>
                </a:solidFill>
              </a:rPr>
              <a:t>ομαδική θεώρηση</a:t>
            </a:r>
            <a:r>
              <a:rPr lang="el-GR" b="1" dirty="0">
                <a:solidFill>
                  <a:srgbClr val="FF0000"/>
                </a:solidFill>
              </a:rPr>
              <a:t> </a:t>
            </a:r>
            <a:r>
              <a:rPr lang="el-GR" dirty="0"/>
              <a:t>σε αυτά</a:t>
            </a:r>
          </a:p>
        </p:txBody>
      </p:sp>
    </p:spTree>
    <p:extLst>
      <p:ext uri="{BB962C8B-B14F-4D97-AF65-F5344CB8AC3E}">
        <p14:creationId xmlns:p14="http://schemas.microsoft.com/office/powerpoint/2010/main" val="167916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3" name="Content Placeholder 2"/>
          <p:cNvSpPr>
            <a:spLocks noGrp="1"/>
          </p:cNvSpPr>
          <p:nvPr>
            <p:ph idx="1"/>
          </p:nvPr>
        </p:nvSpPr>
        <p:spPr>
          <a:xfrm>
            <a:off x="685801" y="1371600"/>
            <a:ext cx="7951205" cy="5105400"/>
          </a:xfrm>
        </p:spPr>
        <p:txBody>
          <a:bodyPr>
            <a:normAutofit/>
          </a:bodyPr>
          <a:lstStyle/>
          <a:p>
            <a:r>
              <a:rPr lang="el-GR" b="1" dirty="0"/>
              <a:t>Μη απομονωμένα συστήματα</a:t>
            </a:r>
          </a:p>
          <a:p>
            <a:pPr lvl="1"/>
            <a:r>
              <a:rPr lang="el-GR" dirty="0"/>
              <a:t>Σύστημα βρίσκεται σε «επικοινωνία» με το περιβάλλον του μέσω μεταφοράς ενέργειας</a:t>
            </a:r>
          </a:p>
          <a:p>
            <a:pPr lvl="2"/>
            <a:r>
              <a:rPr lang="el-GR" dirty="0"/>
              <a:t>Υπάρχει ενεργειακό «πάρε-δώσε» με το περιβάλλον</a:t>
            </a:r>
          </a:p>
          <a:p>
            <a:pPr lvl="1"/>
            <a:endParaRPr lang="el-GR" sz="1600" dirty="0"/>
          </a:p>
          <a:p>
            <a:pPr lvl="1"/>
            <a:r>
              <a:rPr lang="el-GR" b="1" dirty="0"/>
              <a:t>Θεώρημα Μεταβολής Κινητικής Ενέργειας – Έργου</a:t>
            </a:r>
          </a:p>
          <a:p>
            <a:pPr lvl="2"/>
            <a:r>
              <a:rPr lang="el-GR" b="1" dirty="0"/>
              <a:t>Εξωτερική</a:t>
            </a:r>
            <a:r>
              <a:rPr lang="el-GR" dirty="0"/>
              <a:t> δύναμη αλλάζει </a:t>
            </a:r>
            <a:r>
              <a:rPr lang="el-GR" b="1" dirty="0"/>
              <a:t>μέσω έργου </a:t>
            </a:r>
            <a:r>
              <a:rPr lang="el-GR" dirty="0"/>
              <a:t>την κινητική ενέργεια ενός </a:t>
            </a:r>
            <a:r>
              <a:rPr lang="el-GR" b="1" dirty="0"/>
              <a:t>μονομελούς</a:t>
            </a:r>
            <a:r>
              <a:rPr lang="el-GR" dirty="0"/>
              <a:t> συστήματος ({σώματος})</a:t>
            </a:r>
          </a:p>
          <a:p>
            <a:pPr lvl="1"/>
            <a:endParaRPr lang="el-GR" sz="1600" dirty="0"/>
          </a:p>
          <a:p>
            <a:pPr lvl="1"/>
            <a:r>
              <a:rPr lang="el-GR" dirty="0"/>
              <a:t>Έχουμε δει μόνο το </a:t>
            </a:r>
            <a:r>
              <a:rPr lang="el-GR" b="1" dirty="0"/>
              <a:t>έργο</a:t>
            </a:r>
            <a:r>
              <a:rPr lang="el-GR" dirty="0"/>
              <a:t> ως μέσο μεταφοράς ενέργειας σε ένα σύστημα</a:t>
            </a:r>
          </a:p>
          <a:p>
            <a:pPr lvl="1"/>
            <a:endParaRPr lang="el-GR" sz="1600" dirty="0"/>
          </a:p>
          <a:p>
            <a:pPr lvl="1"/>
            <a:r>
              <a:rPr lang="el-GR" dirty="0"/>
              <a:t>Υπάρχουν κι άλλοι τρόποι…</a:t>
            </a:r>
            <a:r>
              <a:rPr lang="en-US" dirty="0"/>
              <a:t> (</a:t>
            </a:r>
            <a:r>
              <a:rPr lang="el-GR" dirty="0"/>
              <a:t>ακολουθεί μικρή παρένθεση)</a:t>
            </a:r>
          </a:p>
        </p:txBody>
      </p:sp>
    </p:spTree>
    <p:extLst>
      <p:ext uri="{BB962C8B-B14F-4D97-AF65-F5344CB8AC3E}">
        <p14:creationId xmlns:p14="http://schemas.microsoft.com/office/powerpoint/2010/main" val="4138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109886"/>
              </a:xfrm>
            </p:spPr>
            <p:txBody>
              <a:bodyPr>
                <a:normAutofit/>
              </a:bodyPr>
              <a:lstStyle/>
              <a:p>
                <a:r>
                  <a:rPr lang="el-GR" b="1" dirty="0"/>
                  <a:t>Μοντέλο κίνησης:</a:t>
                </a:r>
                <a:r>
                  <a:rPr lang="el-GR" dirty="0"/>
                  <a:t> υπό </a:t>
                </a:r>
                <a:r>
                  <a:rPr lang="el-GR" b="1" i="1" dirty="0"/>
                  <a:t>σταθερή επιτάχυνση</a:t>
                </a:r>
              </a:p>
              <a:p>
                <a:pPr lvl="1"/>
                <a:r>
                  <a:rPr lang="el-GR" sz="2000" b="1" dirty="0"/>
                  <a:t>Ορίζουμε θετική φορά κίνησης προς τα δεξιά</a:t>
                </a:r>
              </a:p>
              <a:p>
                <a:pPr marL="68580" indent="0">
                  <a:buNone/>
                </a:pPr>
                <a:endParaRPr lang="el-GR" dirty="0"/>
              </a:p>
              <a:p>
                <a:r>
                  <a:rPr lang="el-GR" sz="2200" b="1" u="sng" dirty="0">
                    <a:effectLst>
                      <a:outerShdw blurRad="38100" dist="38100" dir="2700000" algn="tl">
                        <a:srgbClr val="000000">
                          <a:alpha val="43137"/>
                        </a:srgbClr>
                      </a:outerShdw>
                    </a:effectLst>
                  </a:rPr>
                  <a:t>Εξισώσεις</a:t>
                </a:r>
                <a:r>
                  <a:rPr lang="en-US" sz="2200" b="1" u="sng" dirty="0">
                    <a:effectLst>
                      <a:outerShdw blurRad="38100" dist="38100" dir="2700000" algn="tl">
                        <a:srgbClr val="000000">
                          <a:alpha val="43137"/>
                        </a:srgbClr>
                      </a:outerShdw>
                    </a:effectLst>
                  </a:rPr>
                  <a:t> </a:t>
                </a:r>
                <a:r>
                  <a:rPr lang="el-GR" sz="2200" b="1" u="sng" dirty="0">
                    <a:effectLst>
                      <a:outerShdw blurRad="38100" dist="38100" dir="2700000" algn="tl">
                        <a:srgbClr val="000000">
                          <a:alpha val="43137"/>
                        </a:srgbClr>
                      </a:outerShdw>
                    </a:effectLst>
                  </a:rPr>
                  <a:t>Μονοδιάστατης Κίνησης υπό σταθερή επιτάχυνση:</a:t>
                </a:r>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𝑡</m:t>
                    </m:r>
                  </m:oMath>
                </a14:m>
                <a:endParaRPr lang="en-US" b="0" dirty="0"/>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l-GR" b="0" i="1" smtClean="0">
                            <a:latin typeface="Cambria Math" panose="02040503050406030204" pitchFamily="18" charset="0"/>
                          </a:rPr>
                          <m:t> </m:t>
                        </m:r>
                        <m:r>
                          <a:rPr lang="en-US" b="0" i="1" smtClean="0">
                            <a:latin typeface="Cambria Math" panose="02040503050406030204" pitchFamily="18" charset="0"/>
                          </a:rPr>
                          <m:t>+</m:t>
                        </m:r>
                        <m:r>
                          <a:rPr lang="el-GR"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num>
                      <m:den>
                        <m:r>
                          <a:rPr lang="en-US" b="0" i="1" smtClean="0">
                            <a:latin typeface="Cambria Math" panose="02040503050406030204" pitchFamily="18" charset="0"/>
                          </a:rPr>
                          <m:t>2</m:t>
                        </m:r>
                      </m:den>
                    </m:f>
                  </m:oMath>
                </a14:m>
                <a:endParaRPr lang="en-US" b="0" i="1" dirty="0">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e>
                    </m:d>
                    <m:r>
                      <a:rPr lang="en-US" b="0" i="1" smtClean="0">
                        <a:latin typeface="Cambria Math" panose="02040503050406030204" pitchFamily="18" charset="0"/>
                      </a:rPr>
                      <m:t>𝑡</m:t>
                    </m:r>
                  </m:oMath>
                </a14:m>
                <a:r>
                  <a:rPr lang="el-GR" b="0" i="1" dirty="0">
                    <a:latin typeface="Cambria Math" panose="02040503050406030204" pitchFamily="18" charset="0"/>
                  </a:rPr>
                  <a:t>      </a:t>
                </a:r>
                <a:r>
                  <a:rPr lang="el-GR" dirty="0"/>
                  <a:t>ή</a:t>
                </a:r>
                <a:r>
                  <a:rPr lang="el-GR"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𝑎𝑣𝑔</m:t>
                        </m:r>
                      </m:sub>
                    </m:sSub>
                    <m:r>
                      <a:rPr lang="en-US" i="1">
                        <a:latin typeface="Cambria Math" panose="02040503050406030204" pitchFamily="18" charset="0"/>
                      </a:rPr>
                      <m:t>𝑡</m:t>
                    </m:r>
                  </m:oMath>
                </a14:m>
                <a:endParaRPr lang="el-GR" b="0" i="1" dirty="0"/>
              </a:p>
              <a:p>
                <a:pPr marL="525780" indent="-457200">
                  <a:buFont typeface="+mj-lt"/>
                  <a:buAutoNum type="arabicPeriod"/>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𝑡</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b="0" dirty="0"/>
              </a:p>
              <a:p>
                <a:pPr marL="525780" indent="-457200">
                  <a:buFont typeface="+mj-lt"/>
                  <a:buAutoNum type="arabicPeriod"/>
                </a:pP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US" b="0" dirty="0"/>
              </a:p>
              <a:p>
                <a:pPr marL="68580"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109886"/>
              </a:xfrm>
              <a:blipFill>
                <a:blip r:embed="rId2"/>
                <a:stretch>
                  <a:fillRect t="-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Vertical Scroll 4"/>
              <p:cNvSpPr/>
              <p:nvPr/>
            </p:nvSpPr>
            <p:spPr>
              <a:xfrm>
                <a:off x="4876800" y="5029200"/>
                <a:ext cx="3733800" cy="1371600"/>
              </a:xfrm>
              <a:prstGeom prst="verticalScroll">
                <a:avLst>
                  <a:gd name="adj" fmla="val 76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b="1" dirty="0">
                    <a:solidFill>
                      <a:schemeClr val="tx1"/>
                    </a:solidFill>
                  </a:rPr>
                  <a:t>Οι δείκτες 𝑖</a:t>
                </a:r>
                <a:r>
                  <a:rPr lang="en-US" sz="1400" b="1" dirty="0">
                    <a:solidFill>
                      <a:schemeClr val="tx1"/>
                    </a:solidFill>
                  </a:rPr>
                  <a:t> </a:t>
                </a:r>
                <a:r>
                  <a:rPr lang="el-GR" sz="1400" b="1" dirty="0">
                    <a:solidFill>
                      <a:schemeClr val="tx1"/>
                    </a:solidFill>
                  </a:rPr>
                  <a:t>και</a:t>
                </a:r>
                <a:r>
                  <a:rPr lang="en-US" sz="1400" b="1" dirty="0">
                    <a:solidFill>
                      <a:schemeClr val="tx1"/>
                    </a:solidFill>
                  </a:rPr>
                  <a:t> </a:t>
                </a:r>
                <a:r>
                  <a:rPr lang="el-GR" sz="1400" b="1" dirty="0">
                    <a:solidFill>
                      <a:schemeClr val="tx1"/>
                    </a:solidFill>
                  </a:rPr>
                  <a:t>𝑓</a:t>
                </a:r>
                <a:r>
                  <a:rPr lang="en-US" sz="1400" b="1" dirty="0">
                    <a:solidFill>
                      <a:schemeClr val="tx1"/>
                    </a:solidFill>
                  </a:rPr>
                  <a:t> </a:t>
                </a:r>
                <a:r>
                  <a:rPr lang="el-GR" sz="1400" b="1" dirty="0">
                    <a:solidFill>
                      <a:schemeClr val="tx1"/>
                    </a:solidFill>
                  </a:rPr>
                  <a:t>δηλώνουν αρχική και τελική κατάσταση, ενώ ο δείκτης 𝑥 δηλώνει μονοδιάστατη κίνηση σε έναν οριζόντιο άξονα </a:t>
                </a:r>
                <a:r>
                  <a:rPr lang="en-US" sz="1400" b="1" dirty="0">
                    <a:solidFill>
                      <a:schemeClr val="tx1"/>
                    </a:solidFill>
                  </a:rPr>
                  <a:t>𝑥’𝑥 (</a:t>
                </a:r>
                <a:r>
                  <a:rPr lang="el-GR" sz="1400" b="1" dirty="0">
                    <a:solidFill>
                      <a:schemeClr val="tx1"/>
                    </a:solidFill>
                  </a:rPr>
                  <a:t>κάποιες φορές μπορούμε να παραλείπουμε το δείκτη </a:t>
                </a:r>
                <a14:m>
                  <m:oMath xmlns:m="http://schemas.openxmlformats.org/officeDocument/2006/math">
                    <m:r>
                      <a:rPr lang="en-US" sz="1400" b="1" i="1" dirty="0" smtClean="0">
                        <a:solidFill>
                          <a:schemeClr val="tx1"/>
                        </a:solidFill>
                        <a:latin typeface="Cambria Math" panose="02040503050406030204" pitchFamily="18" charset="0"/>
                      </a:rPr>
                      <m:t>𝒙</m:t>
                    </m:r>
                  </m:oMath>
                </a14:m>
                <a:r>
                  <a:rPr lang="en-US" sz="1400" b="1" dirty="0">
                    <a:solidFill>
                      <a:schemeClr val="tx1"/>
                    </a:solidFill>
                  </a:rPr>
                  <a:t> </a:t>
                </a:r>
                <a:r>
                  <a:rPr lang="el-GR" sz="1400" b="1" dirty="0">
                    <a:solidFill>
                      <a:schemeClr val="tx1"/>
                    </a:solidFill>
                  </a:rPr>
                  <a:t>για απλοποίηση)</a:t>
                </a:r>
              </a:p>
            </p:txBody>
          </p:sp>
        </mc:Choice>
        <mc:Fallback xmlns="">
          <p:sp>
            <p:nvSpPr>
              <p:cNvPr id="5" name="Vertical Scroll 4"/>
              <p:cNvSpPr>
                <a:spLocks noRot="1" noChangeAspect="1" noMove="1" noResize="1" noEditPoints="1" noAdjustHandles="1" noChangeArrowheads="1" noChangeShapeType="1" noTextEdit="1"/>
              </p:cNvSpPr>
              <p:nvPr/>
            </p:nvSpPr>
            <p:spPr>
              <a:xfrm>
                <a:off x="4876800" y="5029200"/>
                <a:ext cx="3733800" cy="1371600"/>
              </a:xfrm>
              <a:prstGeom prst="verticalScroll">
                <a:avLst>
                  <a:gd name="adj" fmla="val 7639"/>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633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9848" y="1458865"/>
            <a:ext cx="6775946" cy="4951266"/>
          </a:xfrm>
        </p:spPr>
      </p:pic>
    </p:spTree>
    <p:extLst>
      <p:ext uri="{BB962C8B-B14F-4D97-AF65-F5344CB8AC3E}">
        <p14:creationId xmlns:p14="http://schemas.microsoft.com/office/powerpoint/2010/main" val="39293173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1" y="1981201"/>
            <a:ext cx="8145532" cy="3584963"/>
          </a:xfrm>
          <a:prstGeom prst="rect">
            <a:avLst/>
          </a:prstGeom>
          <a:ln>
            <a:noFill/>
          </a:ln>
          <a:effectLst>
            <a:softEdge rad="112500"/>
          </a:effectLst>
        </p:spPr>
      </p:pic>
      <p:sp>
        <p:nvSpPr>
          <p:cNvPr id="3" name="TextBox 2"/>
          <p:cNvSpPr txBox="1"/>
          <p:nvPr/>
        </p:nvSpPr>
        <p:spPr>
          <a:xfrm>
            <a:off x="5133315" y="3312017"/>
            <a:ext cx="2381061" cy="92333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Κινητική Ενέργεια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Δυναμική Ενέργεια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Θερμική Ενέργεια</a:t>
            </a:r>
          </a:p>
        </p:txBody>
      </p:sp>
      <p:sp>
        <p:nvSpPr>
          <p:cNvPr id="5" name="Rectangle 4"/>
          <p:cNvSpPr/>
          <p:nvPr/>
        </p:nvSpPr>
        <p:spPr>
          <a:xfrm>
            <a:off x="738351" y="1405225"/>
            <a:ext cx="40703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Μη απομονωμένα συστήματα</a:t>
            </a:r>
          </a:p>
        </p:txBody>
      </p:sp>
      <p:sp>
        <p:nvSpPr>
          <p:cNvPr id="6" name="Oval 5"/>
          <p:cNvSpPr/>
          <p:nvPr/>
        </p:nvSpPr>
        <p:spPr>
          <a:xfrm>
            <a:off x="3609975" y="1866890"/>
            <a:ext cx="1371600" cy="15240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941330" y="5887119"/>
            <a:ext cx="3009093" cy="461665"/>
          </a:xfrm>
          <a:prstGeom prst="rect">
            <a:avLst/>
          </a:prstGeom>
        </p:spPr>
        <p:txBody>
          <a:bodyPr wrap="none">
            <a:spAutoFit/>
          </a:bodyPr>
          <a:lstStyle/>
          <a:p>
            <a:pPr marL="68578"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F6FC6">
                    <a:lumMod val="75000"/>
                  </a:srgbClr>
                </a:solidFill>
                <a:effectLst/>
                <a:uLnTx/>
                <a:uFillTx/>
                <a:latin typeface="Calibri" panose="020F0502020204030204"/>
                <a:ea typeface="+mn-ea"/>
                <a:cs typeface="+mn-cs"/>
              </a:rPr>
              <a:t>(κλείνει η παρένθεση)</a:t>
            </a:r>
          </a:p>
        </p:txBody>
      </p:sp>
    </p:spTree>
    <p:extLst>
      <p:ext uri="{BB962C8B-B14F-4D97-AF65-F5344CB8AC3E}">
        <p14:creationId xmlns:p14="http://schemas.microsoft.com/office/powerpoint/2010/main" val="153829207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47799"/>
                <a:ext cx="7948451" cy="5134069"/>
              </a:xfrm>
            </p:spPr>
            <p:txBody>
              <a:bodyPr>
                <a:normAutofit lnSpcReduction="10000"/>
              </a:bodyPr>
              <a:lstStyle/>
              <a:p>
                <a:r>
                  <a:rPr lang="el-GR" b="1" dirty="0"/>
                  <a:t>Μη απομονωμένα συστήματα</a:t>
                </a:r>
              </a:p>
              <a:p>
                <a:r>
                  <a:rPr lang="el-GR" b="1" dirty="0"/>
                  <a:t>Αν η </a:t>
                </a:r>
                <a:r>
                  <a:rPr lang="el-GR" sz="2800" b="1" dirty="0">
                    <a:effectLst>
                      <a:outerShdw blurRad="38100" dist="38100" dir="2700000" algn="tl">
                        <a:srgbClr val="000000">
                          <a:alpha val="43137"/>
                        </a:srgbClr>
                      </a:outerShdw>
                    </a:effectLst>
                  </a:rPr>
                  <a:t>συνολική</a:t>
                </a:r>
                <a:r>
                  <a:rPr lang="el-GR" b="1" dirty="0"/>
                  <a:t> ενέργεια σε ένα μη απομονωμένο σύστημα αλλάζει, αυτό συμβαίνει ΜΟΝΟΝ αν ενέργεια έχει μεταφερθεί από ή προς το περιβάλλον του συστήματος, με κάποιον </a:t>
                </a:r>
                <a:r>
                  <a:rPr lang="el-GR" b="1" dirty="0">
                    <a:solidFill>
                      <a:srgbClr val="FF0000"/>
                    </a:solidFill>
                  </a:rPr>
                  <a:t>μηχανισμό</a:t>
                </a:r>
              </a:p>
              <a:p>
                <a:endParaRPr lang="en-US" dirty="0"/>
              </a:p>
              <a:p>
                <a:r>
                  <a:rPr lang="el-GR" b="1" dirty="0"/>
                  <a:t>Αρχή Διατήρησης της Ενέργειας – ΑΔΕ </a:t>
                </a:r>
              </a:p>
              <a:p>
                <a:pPr marL="68578"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𝑠𝑦𝑠𝑡𝑒𝑚</m:t>
                          </m:r>
                        </m:sub>
                      </m:sSub>
                      <m:r>
                        <a:rPr lang="en-US" b="0" i="1" smtClean="0">
                          <a:latin typeface="Cambria Math" panose="02040503050406030204" pitchFamily="18" charset="0"/>
                        </a:rPr>
                        <m:t>=</m:t>
                      </m:r>
                      <m:nary>
                        <m:naryPr>
                          <m:chr m:val="∑"/>
                          <m:subHide m:val="on"/>
                          <m:supHide m:val="on"/>
                          <m:ctrlPr>
                            <a:rPr lang="en-US" b="0" i="1" smtClean="0">
                              <a:solidFill>
                                <a:srgbClr val="FF0000"/>
                              </a:solidFill>
                              <a:latin typeface="Cambria Math" panose="02040503050406030204" pitchFamily="18" charset="0"/>
                            </a:rPr>
                          </m:ctrlPr>
                        </m:naryPr>
                        <m:sub/>
                        <m:sup/>
                        <m:e>
                          <m:r>
                            <a:rPr lang="en-US" b="0" i="1" smtClean="0">
                              <a:solidFill>
                                <a:srgbClr val="FF0000"/>
                              </a:solidFill>
                              <a:latin typeface="Cambria Math" panose="02040503050406030204" pitchFamily="18" charset="0"/>
                            </a:rPr>
                            <m:t>𝑇</m:t>
                          </m:r>
                        </m:e>
                      </m:nary>
                      <m:r>
                        <a:rPr lang="el-GR" i="1">
                          <a:solidFill>
                            <a:prstClr val="black"/>
                          </a:solidFill>
                          <a:latin typeface="Cambria Math" panose="02040503050406030204" pitchFamily="18" charset="0"/>
                        </a:rPr>
                        <m:t>=</m:t>
                      </m:r>
                      <m:nary>
                        <m:naryPr>
                          <m:chr m:val="∑"/>
                          <m:subHide m:val="on"/>
                          <m:supHide m:val="on"/>
                          <m:ctrlPr>
                            <a:rPr lang="en-US" i="1">
                              <a:solidFill>
                                <a:srgbClr val="0F6FC6">
                                  <a:lumMod val="75000"/>
                                </a:srgbClr>
                              </a:solidFill>
                              <a:latin typeface="Cambria Math" panose="02040503050406030204" pitchFamily="18" charset="0"/>
                            </a:rPr>
                          </m:ctrlPr>
                        </m:naryPr>
                        <m:sub/>
                        <m:sup/>
                        <m:e>
                          <m:sSub>
                            <m:sSubPr>
                              <m:ctrlPr>
                                <a:rPr lang="en-US" i="1">
                                  <a:solidFill>
                                    <a:srgbClr val="0F6FC6">
                                      <a:lumMod val="75000"/>
                                    </a:srgbClr>
                                  </a:solidFill>
                                  <a:latin typeface="Cambria Math" panose="02040503050406030204" pitchFamily="18" charset="0"/>
                                </a:rPr>
                              </m:ctrlPr>
                            </m:sSubPr>
                            <m:e>
                              <m:r>
                                <a:rPr lang="en-US" i="1">
                                  <a:solidFill>
                                    <a:srgbClr val="0F6FC6">
                                      <a:lumMod val="75000"/>
                                    </a:srgbClr>
                                  </a:solidFill>
                                  <a:latin typeface="Cambria Math" panose="02040503050406030204" pitchFamily="18" charset="0"/>
                                </a:rPr>
                                <m:t>𝑊</m:t>
                              </m:r>
                            </m:e>
                            <m:sub>
                              <m:r>
                                <a:rPr lang="en-US" i="1">
                                  <a:solidFill>
                                    <a:srgbClr val="0F6FC6">
                                      <a:lumMod val="75000"/>
                                    </a:srgbClr>
                                  </a:solidFill>
                                  <a:latin typeface="Cambria Math" panose="02040503050406030204" pitchFamily="18" charset="0"/>
                                </a:rPr>
                                <m:t>𝑒𝑥𝑡</m:t>
                              </m:r>
                            </m:sub>
                          </m:sSub>
                        </m:e>
                      </m:nary>
                    </m:oMath>
                  </m:oMathPara>
                </a14:m>
                <a:endParaRPr lang="en-US" dirty="0"/>
              </a:p>
              <a:p>
                <a:pPr marL="68578" indent="0">
                  <a:buNone/>
                </a:pP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𝑠𝑦𝑠𝑡𝑒𝑚</m:t>
                        </m:r>
                      </m:sub>
                    </m:sSub>
                  </m:oMath>
                </a14:m>
                <a:r>
                  <a:rPr lang="el-GR" dirty="0"/>
                  <a:t> είναι η συνολική ενέργεια του συστήματος (κάθε μορφής), και </a:t>
                </a:r>
                <a14:m>
                  <m:oMath xmlns:m="http://schemas.openxmlformats.org/officeDocument/2006/math">
                    <m:r>
                      <a:rPr lang="en-US" i="1" smtClean="0">
                        <a:solidFill>
                          <a:srgbClr val="FF0000"/>
                        </a:solidFill>
                        <a:latin typeface="Cambria Math" panose="02040503050406030204" pitchFamily="18" charset="0"/>
                      </a:rPr>
                      <m:t>𝑇</m:t>
                    </m:r>
                  </m:oMath>
                </a14:m>
                <a:r>
                  <a:rPr lang="el-GR" dirty="0">
                    <a:solidFill>
                      <a:srgbClr val="FF0000"/>
                    </a:solidFill>
                  </a:rPr>
                  <a:t> είναι το ποσό της ενέργειας </a:t>
                </a:r>
                <a:r>
                  <a:rPr lang="el-GR" dirty="0"/>
                  <a:t>που μεταφέρεται εκτός ή εντός συστήματος με κάποιο </a:t>
                </a:r>
                <a:r>
                  <a:rPr lang="el-GR" dirty="0">
                    <a:solidFill>
                      <a:srgbClr val="FF0000"/>
                    </a:solidFill>
                  </a:rPr>
                  <a:t>μηχανισμό </a:t>
                </a:r>
                <a:r>
                  <a:rPr lang="el-GR" b="1" u="sng" dirty="0">
                    <a:solidFill>
                      <a:schemeClr val="accent1">
                        <a:lumMod val="75000"/>
                      </a:schemeClr>
                    </a:solidFill>
                  </a:rPr>
                  <a:t>(εμείς θα μείνουμε μόνο στο μηχανισμό μέσω έργου)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47799"/>
                <a:ext cx="7948451" cy="5134069"/>
              </a:xfrm>
              <a:blipFill>
                <a:blip r:embed="rId2"/>
                <a:stretch>
                  <a:fillRect l="-307" t="-1542" r="-1150"/>
                </a:stretch>
              </a:blipFill>
            </p:spPr>
            <p:txBody>
              <a:bodyPr/>
              <a:lstStyle/>
              <a:p>
                <a:r>
                  <a:rPr lang="en-US">
                    <a:noFill/>
                  </a:rPr>
                  <a:t> </a:t>
                </a:r>
              </a:p>
            </p:txBody>
          </p:sp>
        </mc:Fallback>
      </mc:AlternateContent>
      <p:cxnSp>
        <p:nvCxnSpPr>
          <p:cNvPr id="5" name="Elbow Connector 4"/>
          <p:cNvCxnSpPr>
            <a:cxnSpLocks/>
          </p:cNvCxnSpPr>
          <p:nvPr/>
        </p:nvCxnSpPr>
        <p:spPr>
          <a:xfrm flipH="1" flipV="1">
            <a:off x="6656832" y="4480560"/>
            <a:ext cx="1179654" cy="1786986"/>
          </a:xfrm>
          <a:prstGeom prst="bentConnector4">
            <a:avLst>
              <a:gd name="adj1" fmla="val -62787"/>
              <a:gd name="adj2" fmla="val 100708"/>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334000"/>
              </a:xfrm>
            </p:spPr>
            <p:txBody>
              <a:bodyPr>
                <a:normAutofit fontScale="92500"/>
              </a:bodyPr>
              <a:lstStyle/>
              <a:p>
                <a:r>
                  <a:rPr lang="el-GR" b="1" dirty="0"/>
                  <a:t>Μη απομονωμένα συστήματα</a:t>
                </a:r>
              </a:p>
              <a:p>
                <a:r>
                  <a:rPr lang="el-GR" dirty="0"/>
                  <a:t>Αν το σύστημα είναι </a:t>
                </a:r>
                <a:r>
                  <a:rPr lang="el-GR" b="1" dirty="0"/>
                  <a:t>πολυμελές</a:t>
                </a:r>
                <a:r>
                  <a:rPr lang="el-GR" dirty="0"/>
                  <a:t>, με παρουσία όλων των δυνατών ενεργειών, τότε</a:t>
                </a:r>
                <a:br>
                  <a:rPr lang="el-GR" b="1" dirty="0"/>
                </a:br>
                <a:br>
                  <a:rPr lang="en-US" i="1" dirty="0">
                    <a:latin typeface="Cambria Math" panose="02040503050406030204" pitchFamily="18" charset="0"/>
                  </a:rPr>
                </a:br>
                <a14:m>
                  <m:oMath xmlns:m="http://schemas.openxmlformats.org/officeDocument/2006/math">
                    <m:r>
                      <a:rPr lang="el-GR" b="1" i="0" smtClean="0">
                        <a:latin typeface="Cambria Math" panose="02040503050406030204" pitchFamily="18" charset="0"/>
                      </a:rPr>
                      <m:t>𝚫</m:t>
                    </m:r>
                    <m:r>
                      <a:rPr lang="en-US" b="1" i="0" smtClean="0">
                        <a:latin typeface="Cambria Math" panose="02040503050406030204" pitchFamily="18" charset="0"/>
                      </a:rPr>
                      <m:t>𝐊</m:t>
                    </m:r>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l-GR" b="1" i="1" smtClean="0">
                            <a:latin typeface="Cambria Math" panose="02040503050406030204" pitchFamily="18" charset="0"/>
                          </a:rPr>
                        </m:ctrlPr>
                      </m:sSubPr>
                      <m:e>
                        <m:r>
                          <a:rPr lang="en-US" b="1" i="0" smtClean="0">
                            <a:latin typeface="Cambria Math" panose="02040503050406030204" pitchFamily="18" charset="0"/>
                          </a:rPr>
                          <m:t>𝐔</m:t>
                        </m:r>
                      </m:e>
                      <m:sub>
                        <m:r>
                          <a:rPr lang="en-BS" b="1" i="1" smtClean="0">
                            <a:latin typeface="Cambria Math" panose="02040503050406030204" pitchFamily="18" charset="0"/>
                          </a:rPr>
                          <m:t>𝒈</m:t>
                        </m:r>
                        <m:r>
                          <a:rPr lang="en-BS" b="1" i="1" smtClean="0">
                            <a:latin typeface="Cambria Math" panose="02040503050406030204" pitchFamily="18" charset="0"/>
                          </a:rPr>
                          <m:t>,</m:t>
                        </m:r>
                        <m:r>
                          <a:rPr lang="en-BS" b="1" i="1" smtClean="0">
                            <a:latin typeface="Cambria Math" panose="02040503050406030204" pitchFamily="18" charset="0"/>
                          </a:rPr>
                          <m:t>𝒔</m:t>
                        </m:r>
                      </m:sub>
                    </m:sSub>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l-GR" b="1" i="1" smtClean="0">
                            <a:latin typeface="Cambria Math" panose="02040503050406030204" pitchFamily="18" charset="0"/>
                          </a:rPr>
                        </m:ctrlPr>
                      </m:sSubPr>
                      <m:e>
                        <m:r>
                          <a:rPr lang="en-US" b="1" i="0" smtClean="0">
                            <a:latin typeface="Cambria Math" panose="02040503050406030204" pitchFamily="18" charset="0"/>
                          </a:rPr>
                          <m:t>𝐄</m:t>
                        </m:r>
                      </m:e>
                      <m:sub>
                        <m:r>
                          <a:rPr lang="en-US" b="1" i="1" smtClean="0">
                            <a:latin typeface="Cambria Math" panose="02040503050406030204" pitchFamily="18" charset="0"/>
                          </a:rPr>
                          <m:t>𝒕𝒉</m:t>
                        </m:r>
                      </m:sub>
                    </m:sSub>
                    <m:r>
                      <a:rPr lang="el-GR" b="1" i="1" smtClean="0">
                        <a:latin typeface="Cambria Math" panose="02040503050406030204" pitchFamily="18" charset="0"/>
                      </a:rPr>
                      <m:t>=</m:t>
                    </m:r>
                    <m:nary>
                      <m:naryPr>
                        <m:chr m:val="∑"/>
                        <m:subHide m:val="on"/>
                        <m:supHide m:val="on"/>
                        <m:ctrlPr>
                          <a:rPr lang="el-GR" b="1" i="1" smtClean="0">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𝒆𝒙𝒕</m:t>
                            </m:r>
                            <m:r>
                              <a:rPr lang="en-US" b="1" i="1" smtClean="0">
                                <a:latin typeface="Cambria Math" panose="02040503050406030204" pitchFamily="18" charset="0"/>
                              </a:rPr>
                              <m:t>. </m:t>
                            </m:r>
                            <m:r>
                              <a:rPr lang="en-US" b="1" i="1">
                                <a:latin typeface="Cambria Math" panose="02040503050406030204" pitchFamily="18" charset="0"/>
                              </a:rPr>
                              <m:t>𝒇𝒐𝒓𝒄𝒆𝒔</m:t>
                            </m:r>
                          </m:sub>
                        </m:sSub>
                      </m:e>
                    </m:nary>
                  </m:oMath>
                </a14:m>
                <a:endParaRPr lang="en-US" b="1" dirty="0"/>
              </a:p>
              <a:p>
                <a:endParaRPr lang="el-GR" sz="1200" dirty="0"/>
              </a:p>
              <a:p>
                <a:r>
                  <a:rPr lang="el-GR" dirty="0"/>
                  <a:t>Αν το σύστημα είναι </a:t>
                </a:r>
                <a:r>
                  <a:rPr lang="el-GR" b="1" dirty="0"/>
                  <a:t>πολυμελές </a:t>
                </a:r>
                <a:r>
                  <a:rPr lang="el-GR" dirty="0"/>
                  <a:t>με παρουσία μόνο κινητικών και δυναμικών ενεργειών, τότε</a:t>
                </a:r>
              </a:p>
              <a:p>
                <a:pPr marL="68578" indent="0" algn="r">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n-US" b="1">
                          <a:latin typeface="Cambria Math" panose="02040503050406030204" pitchFamily="18" charset="0"/>
                        </a:rPr>
                        <m:t>+</m:t>
                      </m:r>
                      <m:r>
                        <a:rPr lang="el-GR" b="1">
                          <a:latin typeface="Cambria Math" panose="02040503050406030204" pitchFamily="18" charset="0"/>
                        </a:rPr>
                        <m:t>𝚫</m:t>
                      </m:r>
                      <m:sSub>
                        <m:sSubPr>
                          <m:ctrlPr>
                            <a:rPr lang="en-BS" b="1" i="1" smtClean="0">
                              <a:latin typeface="Cambria Math" panose="02040503050406030204" pitchFamily="18" charset="0"/>
                            </a:rPr>
                          </m:ctrlPr>
                        </m:sSubPr>
                        <m:e>
                          <m:r>
                            <a:rPr lang="en-US" b="1">
                              <a:latin typeface="Cambria Math" panose="02040503050406030204" pitchFamily="18" charset="0"/>
                            </a:rPr>
                            <m:t>𝐔</m:t>
                          </m:r>
                        </m:e>
                        <m:sub>
                          <m:r>
                            <a:rPr lang="en-BS" b="1" i="1" smtClean="0">
                              <a:latin typeface="Cambria Math" panose="02040503050406030204" pitchFamily="18" charset="0"/>
                            </a:rPr>
                            <m:t>𝒈</m:t>
                          </m:r>
                          <m:r>
                            <a:rPr lang="en-BS" b="1" i="1" smtClean="0">
                              <a:latin typeface="Cambria Math" panose="02040503050406030204" pitchFamily="18" charset="0"/>
                            </a:rPr>
                            <m:t>,</m:t>
                          </m:r>
                          <m:r>
                            <a:rPr lang="en-BS" b="1" i="1" smtClean="0">
                              <a:latin typeface="Cambria Math" panose="02040503050406030204" pitchFamily="18" charset="0"/>
                            </a:rPr>
                            <m:t>𝒔</m:t>
                          </m:r>
                        </m:sub>
                      </m:sSub>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𝒆𝒙𝒕</m:t>
                              </m:r>
                              <m:r>
                                <a:rPr lang="en-US" b="1" i="1" smtClean="0">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l-GR" b="1" dirty="0"/>
              </a:p>
              <a:p>
                <a:r>
                  <a:rPr lang="el-GR" dirty="0"/>
                  <a:t>Αν το σύστημα είναι </a:t>
                </a:r>
                <a:r>
                  <a:rPr lang="el-GR" b="1" dirty="0"/>
                  <a:t>μονομελές</a:t>
                </a:r>
                <a:r>
                  <a:rPr lang="el-GR" dirty="0"/>
                  <a:t>, τότε</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𝒆𝒙𝒕</m:t>
                              </m:r>
                              <m:r>
                                <a:rPr lang="en-US" b="1" i="1">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n-U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334000"/>
              </a:xfrm>
              <a:blipFill>
                <a:blip r:embed="rId2"/>
                <a:stretch>
                  <a:fillRect t="-800"/>
                </a:stretch>
              </a:blipFill>
            </p:spPr>
            <p:txBody>
              <a:bodyPr/>
              <a:lstStyle/>
              <a:p>
                <a:r>
                  <a:rPr lang="en-US">
                    <a:noFill/>
                  </a:rPr>
                  <a:t> </a:t>
                </a:r>
              </a:p>
            </p:txBody>
          </p:sp>
        </mc:Fallback>
      </mc:AlternateContent>
      <p:sp>
        <p:nvSpPr>
          <p:cNvPr id="4" name="Horizontal Scroll 3"/>
          <p:cNvSpPr/>
          <p:nvPr/>
        </p:nvSpPr>
        <p:spPr>
          <a:xfrm>
            <a:off x="7296150" y="5875548"/>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ΘΜΚΕΕ</a:t>
            </a:r>
          </a:p>
        </p:txBody>
      </p:sp>
      <p:sp>
        <p:nvSpPr>
          <p:cNvPr id="5" name="Horizontal Scroll 4"/>
          <p:cNvSpPr/>
          <p:nvPr/>
        </p:nvSpPr>
        <p:spPr>
          <a:xfrm>
            <a:off x="7296150" y="2979420"/>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6" name="Horizontal Scroll 5"/>
          <p:cNvSpPr/>
          <p:nvPr/>
        </p:nvSpPr>
        <p:spPr>
          <a:xfrm>
            <a:off x="7296150" y="4677156"/>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8" name="Rounded Rectangle 7"/>
          <p:cNvSpPr/>
          <p:nvPr/>
        </p:nvSpPr>
        <p:spPr>
          <a:xfrm>
            <a:off x="2249423" y="2843256"/>
            <a:ext cx="4546957" cy="762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Ομάδα 10">
            <a:extLst>
              <a:ext uri="{FF2B5EF4-FFF2-40B4-BE49-F238E27FC236}">
                <a16:creationId xmlns:a16="http://schemas.microsoft.com/office/drawing/2014/main" id="{5EE71341-E342-50EC-AE62-D82FBA27DE46}"/>
              </a:ext>
            </a:extLst>
          </p:cNvPr>
          <p:cNvGrpSpPr/>
          <p:nvPr/>
        </p:nvGrpSpPr>
        <p:grpSpPr>
          <a:xfrm>
            <a:off x="1222752" y="2952111"/>
            <a:ext cx="3416303" cy="538845"/>
            <a:chOff x="1444181" y="2549775"/>
            <a:chExt cx="3034513" cy="538845"/>
          </a:xfrm>
        </p:grpSpPr>
        <p:sp>
          <p:nvSpPr>
            <p:cNvPr id="7" name="Rounded Rectangle 6"/>
            <p:cNvSpPr/>
            <p:nvPr/>
          </p:nvSpPr>
          <p:spPr>
            <a:xfrm>
              <a:off x="2383189" y="2549775"/>
              <a:ext cx="2095505"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ED7E53-7B7D-547E-17D4-61D84F779875}"/>
                    </a:ext>
                  </a:extLst>
                </p:cNvPr>
                <p:cNvSpPr txBox="1"/>
                <p:nvPr/>
              </p:nvSpPr>
              <p:spPr>
                <a:xfrm>
                  <a:off x="1444181" y="2577084"/>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9EED7E53-7B7D-547E-17D4-61D84F779875}"/>
                    </a:ext>
                  </a:extLst>
                </p:cNvPr>
                <p:cNvSpPr txBox="1">
                  <a:spLocks noRot="1" noChangeAspect="1" noMove="1" noResize="1" noEditPoints="1" noAdjustHandles="1" noChangeArrowheads="1" noChangeShapeType="1" noTextEdit="1"/>
                </p:cNvSpPr>
                <p:nvPr/>
              </p:nvSpPr>
              <p:spPr>
                <a:xfrm>
                  <a:off x="1444181" y="2577084"/>
                  <a:ext cx="898398" cy="391261"/>
                </a:xfrm>
                <a:prstGeom prst="rect">
                  <a:avLst/>
                </a:prstGeom>
                <a:blipFill>
                  <a:blip r:embed="rId3"/>
                  <a:stretch>
                    <a:fillRect r="-1212" b="-6250"/>
                  </a:stretch>
                </a:blipFill>
              </p:spPr>
              <p:txBody>
                <a:bodyPr/>
                <a:lstStyle/>
                <a:p>
                  <a:r>
                    <a:rPr lang="en-US">
                      <a:noFill/>
                    </a:rPr>
                    <a:t> </a:t>
                  </a:r>
                </a:p>
              </p:txBody>
            </p:sp>
          </mc:Fallback>
        </mc:AlternateContent>
      </p:grpSp>
      <p:grpSp>
        <p:nvGrpSpPr>
          <p:cNvPr id="15" name="Ομάδα 14">
            <a:extLst>
              <a:ext uri="{FF2B5EF4-FFF2-40B4-BE49-F238E27FC236}">
                <a16:creationId xmlns:a16="http://schemas.microsoft.com/office/drawing/2014/main" id="{9B55A2D7-9D38-0C43-39AA-43FCE85BC883}"/>
              </a:ext>
            </a:extLst>
          </p:cNvPr>
          <p:cNvGrpSpPr/>
          <p:nvPr/>
        </p:nvGrpSpPr>
        <p:grpSpPr>
          <a:xfrm>
            <a:off x="4091596" y="2743200"/>
            <a:ext cx="2878520" cy="3803904"/>
            <a:chOff x="4091596" y="2743200"/>
            <a:chExt cx="2878520" cy="3803904"/>
          </a:xfrm>
        </p:grpSpPr>
        <p:sp>
          <p:nvSpPr>
            <p:cNvPr id="12" name="Ορθογώνιο: Στρογγύλεμα γωνιών 11">
              <a:extLst>
                <a:ext uri="{FF2B5EF4-FFF2-40B4-BE49-F238E27FC236}">
                  <a16:creationId xmlns:a16="http://schemas.microsoft.com/office/drawing/2014/main" id="{E7DF27AA-5FF4-67C4-ED26-F7E753BD5735}"/>
                </a:ext>
              </a:extLst>
            </p:cNvPr>
            <p:cNvSpPr/>
            <p:nvPr/>
          </p:nvSpPr>
          <p:spPr>
            <a:xfrm>
              <a:off x="4886960" y="2743200"/>
              <a:ext cx="2083156" cy="1005840"/>
            </a:xfrm>
            <a:custGeom>
              <a:avLst/>
              <a:gdLst>
                <a:gd name="connsiteX0" fmla="*/ 0 w 2083156"/>
                <a:gd name="connsiteY0" fmla="*/ 167643 h 1005840"/>
                <a:gd name="connsiteX1" fmla="*/ 167643 w 2083156"/>
                <a:gd name="connsiteY1" fmla="*/ 0 h 1005840"/>
                <a:gd name="connsiteX2" fmla="*/ 732788 w 2083156"/>
                <a:gd name="connsiteY2" fmla="*/ 0 h 1005840"/>
                <a:gd name="connsiteX3" fmla="*/ 1350368 w 2083156"/>
                <a:gd name="connsiteY3" fmla="*/ 0 h 1005840"/>
                <a:gd name="connsiteX4" fmla="*/ 1915513 w 2083156"/>
                <a:gd name="connsiteY4" fmla="*/ 0 h 1005840"/>
                <a:gd name="connsiteX5" fmla="*/ 2083156 w 2083156"/>
                <a:gd name="connsiteY5" fmla="*/ 167643 h 1005840"/>
                <a:gd name="connsiteX6" fmla="*/ 2083156 w 2083156"/>
                <a:gd name="connsiteY6" fmla="*/ 489509 h 1005840"/>
                <a:gd name="connsiteX7" fmla="*/ 2083156 w 2083156"/>
                <a:gd name="connsiteY7" fmla="*/ 838197 h 1005840"/>
                <a:gd name="connsiteX8" fmla="*/ 1915513 w 2083156"/>
                <a:gd name="connsiteY8" fmla="*/ 1005840 h 1005840"/>
                <a:gd name="connsiteX9" fmla="*/ 1385326 w 2083156"/>
                <a:gd name="connsiteY9" fmla="*/ 1005840 h 1005840"/>
                <a:gd name="connsiteX10" fmla="*/ 820181 w 2083156"/>
                <a:gd name="connsiteY10" fmla="*/ 1005840 h 1005840"/>
                <a:gd name="connsiteX11" fmla="*/ 167643 w 2083156"/>
                <a:gd name="connsiteY11" fmla="*/ 1005840 h 1005840"/>
                <a:gd name="connsiteX12" fmla="*/ 0 w 2083156"/>
                <a:gd name="connsiteY12" fmla="*/ 838197 h 1005840"/>
                <a:gd name="connsiteX13" fmla="*/ 0 w 2083156"/>
                <a:gd name="connsiteY13" fmla="*/ 502920 h 1005840"/>
                <a:gd name="connsiteX14" fmla="*/ 0 w 2083156"/>
                <a:gd name="connsiteY14" fmla="*/ 167643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3156" h="1005840" extrusionOk="0">
                  <a:moveTo>
                    <a:pt x="0" y="167643"/>
                  </a:moveTo>
                  <a:cubicBezTo>
                    <a:pt x="-13972" y="57465"/>
                    <a:pt x="91152" y="-6062"/>
                    <a:pt x="167643" y="0"/>
                  </a:cubicBezTo>
                  <a:cubicBezTo>
                    <a:pt x="417609" y="-6398"/>
                    <a:pt x="546063" y="52136"/>
                    <a:pt x="732788" y="0"/>
                  </a:cubicBezTo>
                  <a:cubicBezTo>
                    <a:pt x="919513" y="-52136"/>
                    <a:pt x="1221038" y="64299"/>
                    <a:pt x="1350368" y="0"/>
                  </a:cubicBezTo>
                  <a:cubicBezTo>
                    <a:pt x="1479698" y="-64299"/>
                    <a:pt x="1733704" y="64937"/>
                    <a:pt x="1915513" y="0"/>
                  </a:cubicBezTo>
                  <a:cubicBezTo>
                    <a:pt x="1997533" y="11395"/>
                    <a:pt x="2062501" y="89078"/>
                    <a:pt x="2083156" y="167643"/>
                  </a:cubicBezTo>
                  <a:cubicBezTo>
                    <a:pt x="2084759" y="277035"/>
                    <a:pt x="2079633" y="374125"/>
                    <a:pt x="2083156" y="489509"/>
                  </a:cubicBezTo>
                  <a:cubicBezTo>
                    <a:pt x="2086679" y="604893"/>
                    <a:pt x="2046730" y="688634"/>
                    <a:pt x="2083156" y="838197"/>
                  </a:cubicBezTo>
                  <a:cubicBezTo>
                    <a:pt x="2080944" y="931504"/>
                    <a:pt x="1993434" y="986242"/>
                    <a:pt x="1915513" y="1005840"/>
                  </a:cubicBezTo>
                  <a:cubicBezTo>
                    <a:pt x="1769684" y="1032103"/>
                    <a:pt x="1553594" y="942450"/>
                    <a:pt x="1385326" y="1005840"/>
                  </a:cubicBezTo>
                  <a:cubicBezTo>
                    <a:pt x="1217058" y="1069230"/>
                    <a:pt x="996504" y="953723"/>
                    <a:pt x="820181" y="1005840"/>
                  </a:cubicBezTo>
                  <a:cubicBezTo>
                    <a:pt x="643859" y="1057957"/>
                    <a:pt x="482742" y="988191"/>
                    <a:pt x="167643" y="1005840"/>
                  </a:cubicBezTo>
                  <a:cubicBezTo>
                    <a:pt x="67077" y="1004536"/>
                    <a:pt x="-17405" y="935912"/>
                    <a:pt x="0" y="838197"/>
                  </a:cubicBezTo>
                  <a:cubicBezTo>
                    <a:pt x="-23139" y="703616"/>
                    <a:pt x="8164" y="662306"/>
                    <a:pt x="0" y="502920"/>
                  </a:cubicBezTo>
                  <a:cubicBezTo>
                    <a:pt x="-8164" y="343534"/>
                    <a:pt x="16975" y="239212"/>
                    <a:pt x="0" y="16764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Στρογγύλεμα γωνιών 12">
              <a:extLst>
                <a:ext uri="{FF2B5EF4-FFF2-40B4-BE49-F238E27FC236}">
                  <a16:creationId xmlns:a16="http://schemas.microsoft.com/office/drawing/2014/main" id="{5F4AF102-FFE7-7BD9-083B-02976EDD797E}"/>
                </a:ext>
              </a:extLst>
            </p:cNvPr>
            <p:cNvSpPr/>
            <p:nvPr/>
          </p:nvSpPr>
          <p:spPr>
            <a:xfrm>
              <a:off x="4531360" y="4562856"/>
              <a:ext cx="1960219" cy="762000"/>
            </a:xfrm>
            <a:custGeom>
              <a:avLst/>
              <a:gdLst>
                <a:gd name="connsiteX0" fmla="*/ 0 w 1960219"/>
                <a:gd name="connsiteY0" fmla="*/ 127003 h 762000"/>
                <a:gd name="connsiteX1" fmla="*/ 127003 w 1960219"/>
                <a:gd name="connsiteY1" fmla="*/ 0 h 762000"/>
                <a:gd name="connsiteX2" fmla="*/ 678679 w 1960219"/>
                <a:gd name="connsiteY2" fmla="*/ 0 h 762000"/>
                <a:gd name="connsiteX3" fmla="*/ 1281540 w 1960219"/>
                <a:gd name="connsiteY3" fmla="*/ 0 h 762000"/>
                <a:gd name="connsiteX4" fmla="*/ 1833216 w 1960219"/>
                <a:gd name="connsiteY4" fmla="*/ 0 h 762000"/>
                <a:gd name="connsiteX5" fmla="*/ 1960219 w 1960219"/>
                <a:gd name="connsiteY5" fmla="*/ 127003 h 762000"/>
                <a:gd name="connsiteX6" fmla="*/ 1960219 w 1960219"/>
                <a:gd name="connsiteY6" fmla="*/ 634997 h 762000"/>
                <a:gd name="connsiteX7" fmla="*/ 1833216 w 1960219"/>
                <a:gd name="connsiteY7" fmla="*/ 762000 h 762000"/>
                <a:gd name="connsiteX8" fmla="*/ 1230354 w 1960219"/>
                <a:gd name="connsiteY8" fmla="*/ 762000 h 762000"/>
                <a:gd name="connsiteX9" fmla="*/ 627492 w 1960219"/>
                <a:gd name="connsiteY9" fmla="*/ 762000 h 762000"/>
                <a:gd name="connsiteX10" fmla="*/ 127003 w 1960219"/>
                <a:gd name="connsiteY10" fmla="*/ 762000 h 762000"/>
                <a:gd name="connsiteX11" fmla="*/ 0 w 1960219"/>
                <a:gd name="connsiteY11" fmla="*/ 634997 h 762000"/>
                <a:gd name="connsiteX12" fmla="*/ 0 w 1960219"/>
                <a:gd name="connsiteY12"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219" h="762000" extrusionOk="0">
                  <a:moveTo>
                    <a:pt x="0" y="127003"/>
                  </a:moveTo>
                  <a:cubicBezTo>
                    <a:pt x="-5899" y="49435"/>
                    <a:pt x="73116" y="-6122"/>
                    <a:pt x="127003" y="0"/>
                  </a:cubicBezTo>
                  <a:cubicBezTo>
                    <a:pt x="320503" y="-11732"/>
                    <a:pt x="469243" y="43673"/>
                    <a:pt x="678679" y="0"/>
                  </a:cubicBezTo>
                  <a:cubicBezTo>
                    <a:pt x="888115" y="-43673"/>
                    <a:pt x="1145101" y="24662"/>
                    <a:pt x="1281540" y="0"/>
                  </a:cubicBezTo>
                  <a:cubicBezTo>
                    <a:pt x="1417979" y="-24662"/>
                    <a:pt x="1624164" y="19489"/>
                    <a:pt x="1833216" y="0"/>
                  </a:cubicBezTo>
                  <a:cubicBezTo>
                    <a:pt x="1895917" y="8025"/>
                    <a:pt x="1944833" y="67306"/>
                    <a:pt x="1960219" y="127003"/>
                  </a:cubicBezTo>
                  <a:cubicBezTo>
                    <a:pt x="1968580" y="318604"/>
                    <a:pt x="1956984" y="506711"/>
                    <a:pt x="1960219" y="634997"/>
                  </a:cubicBezTo>
                  <a:cubicBezTo>
                    <a:pt x="1951663" y="699141"/>
                    <a:pt x="1897058" y="760394"/>
                    <a:pt x="1833216" y="762000"/>
                  </a:cubicBezTo>
                  <a:cubicBezTo>
                    <a:pt x="1585201" y="833532"/>
                    <a:pt x="1490061" y="761067"/>
                    <a:pt x="1230354" y="762000"/>
                  </a:cubicBezTo>
                  <a:cubicBezTo>
                    <a:pt x="970647" y="762933"/>
                    <a:pt x="805316" y="745742"/>
                    <a:pt x="627492" y="762000"/>
                  </a:cubicBezTo>
                  <a:cubicBezTo>
                    <a:pt x="449668" y="778258"/>
                    <a:pt x="294339" y="748970"/>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Ορθογώνιο: Στρογγύλεμα γωνιών 13">
              <a:extLst>
                <a:ext uri="{FF2B5EF4-FFF2-40B4-BE49-F238E27FC236}">
                  <a16:creationId xmlns:a16="http://schemas.microsoft.com/office/drawing/2014/main" id="{41651D10-0A8F-D009-E608-AFA41F82EFFB}"/>
                </a:ext>
              </a:extLst>
            </p:cNvPr>
            <p:cNvSpPr/>
            <p:nvPr/>
          </p:nvSpPr>
          <p:spPr>
            <a:xfrm>
              <a:off x="4091596" y="5785104"/>
              <a:ext cx="2012887" cy="762000"/>
            </a:xfrm>
            <a:custGeom>
              <a:avLst/>
              <a:gdLst>
                <a:gd name="connsiteX0" fmla="*/ 0 w 2012887"/>
                <a:gd name="connsiteY0" fmla="*/ 127003 h 762000"/>
                <a:gd name="connsiteX1" fmla="*/ 127003 w 2012887"/>
                <a:gd name="connsiteY1" fmla="*/ 0 h 762000"/>
                <a:gd name="connsiteX2" fmla="*/ 695708 w 2012887"/>
                <a:gd name="connsiteY2" fmla="*/ 0 h 762000"/>
                <a:gd name="connsiteX3" fmla="*/ 1317179 w 2012887"/>
                <a:gd name="connsiteY3" fmla="*/ 0 h 762000"/>
                <a:gd name="connsiteX4" fmla="*/ 1885884 w 2012887"/>
                <a:gd name="connsiteY4" fmla="*/ 0 h 762000"/>
                <a:gd name="connsiteX5" fmla="*/ 2012887 w 2012887"/>
                <a:gd name="connsiteY5" fmla="*/ 127003 h 762000"/>
                <a:gd name="connsiteX6" fmla="*/ 2012887 w 2012887"/>
                <a:gd name="connsiteY6" fmla="*/ 634997 h 762000"/>
                <a:gd name="connsiteX7" fmla="*/ 1885884 w 2012887"/>
                <a:gd name="connsiteY7" fmla="*/ 762000 h 762000"/>
                <a:gd name="connsiteX8" fmla="*/ 1264413 w 2012887"/>
                <a:gd name="connsiteY8" fmla="*/ 762000 h 762000"/>
                <a:gd name="connsiteX9" fmla="*/ 642941 w 2012887"/>
                <a:gd name="connsiteY9" fmla="*/ 762000 h 762000"/>
                <a:gd name="connsiteX10" fmla="*/ 127003 w 2012887"/>
                <a:gd name="connsiteY10" fmla="*/ 762000 h 762000"/>
                <a:gd name="connsiteX11" fmla="*/ 0 w 2012887"/>
                <a:gd name="connsiteY11" fmla="*/ 634997 h 762000"/>
                <a:gd name="connsiteX12" fmla="*/ 0 w 2012887"/>
                <a:gd name="connsiteY12"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87" h="762000" extrusionOk="0">
                  <a:moveTo>
                    <a:pt x="0" y="127003"/>
                  </a:moveTo>
                  <a:cubicBezTo>
                    <a:pt x="-5899" y="49435"/>
                    <a:pt x="73116" y="-6122"/>
                    <a:pt x="127003" y="0"/>
                  </a:cubicBezTo>
                  <a:cubicBezTo>
                    <a:pt x="287408" y="-10669"/>
                    <a:pt x="511178" y="13138"/>
                    <a:pt x="695708" y="0"/>
                  </a:cubicBezTo>
                  <a:cubicBezTo>
                    <a:pt x="880239" y="-13138"/>
                    <a:pt x="1136364" y="7390"/>
                    <a:pt x="1317179" y="0"/>
                  </a:cubicBezTo>
                  <a:cubicBezTo>
                    <a:pt x="1497994" y="-7390"/>
                    <a:pt x="1615242" y="21858"/>
                    <a:pt x="1885884" y="0"/>
                  </a:cubicBezTo>
                  <a:cubicBezTo>
                    <a:pt x="1948585" y="8025"/>
                    <a:pt x="1997501" y="67306"/>
                    <a:pt x="2012887" y="127003"/>
                  </a:cubicBezTo>
                  <a:cubicBezTo>
                    <a:pt x="2021248" y="318604"/>
                    <a:pt x="2009652" y="506711"/>
                    <a:pt x="2012887" y="634997"/>
                  </a:cubicBezTo>
                  <a:cubicBezTo>
                    <a:pt x="2004331" y="699141"/>
                    <a:pt x="1949726" y="760394"/>
                    <a:pt x="1885884" y="762000"/>
                  </a:cubicBezTo>
                  <a:cubicBezTo>
                    <a:pt x="1717050" y="763709"/>
                    <a:pt x="1476174" y="750232"/>
                    <a:pt x="1264413" y="762000"/>
                  </a:cubicBezTo>
                  <a:cubicBezTo>
                    <a:pt x="1052652" y="773768"/>
                    <a:pt x="832240" y="714715"/>
                    <a:pt x="642941" y="762000"/>
                  </a:cubicBezTo>
                  <a:cubicBezTo>
                    <a:pt x="453642" y="809285"/>
                    <a:pt x="295564" y="752308"/>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Ορθογώνιο: Στρογγύλεμα γωνιών 16">
            <a:extLst>
              <a:ext uri="{FF2B5EF4-FFF2-40B4-BE49-F238E27FC236}">
                <a16:creationId xmlns:a16="http://schemas.microsoft.com/office/drawing/2014/main" id="{9D39EFCD-77C4-C433-6599-2233B7CB5415}"/>
              </a:ext>
            </a:extLst>
          </p:cNvPr>
          <p:cNvSpPr/>
          <p:nvPr/>
        </p:nvSpPr>
        <p:spPr>
          <a:xfrm>
            <a:off x="6422034" y="715752"/>
            <a:ext cx="2187804" cy="1005840"/>
          </a:xfrm>
          <a:custGeom>
            <a:avLst/>
            <a:gdLst>
              <a:gd name="connsiteX0" fmla="*/ 0 w 2187804"/>
              <a:gd name="connsiteY0" fmla="*/ 167643 h 1005840"/>
              <a:gd name="connsiteX1" fmla="*/ 167643 w 2187804"/>
              <a:gd name="connsiteY1" fmla="*/ 0 h 1005840"/>
              <a:gd name="connsiteX2" fmla="*/ 612247 w 2187804"/>
              <a:gd name="connsiteY2" fmla="*/ 0 h 1005840"/>
              <a:gd name="connsiteX3" fmla="*/ 1112427 w 2187804"/>
              <a:gd name="connsiteY3" fmla="*/ 0 h 1005840"/>
              <a:gd name="connsiteX4" fmla="*/ 1519981 w 2187804"/>
              <a:gd name="connsiteY4" fmla="*/ 0 h 1005840"/>
              <a:gd name="connsiteX5" fmla="*/ 2020161 w 2187804"/>
              <a:gd name="connsiteY5" fmla="*/ 0 h 1005840"/>
              <a:gd name="connsiteX6" fmla="*/ 2187804 w 2187804"/>
              <a:gd name="connsiteY6" fmla="*/ 167643 h 1005840"/>
              <a:gd name="connsiteX7" fmla="*/ 2187804 w 2187804"/>
              <a:gd name="connsiteY7" fmla="*/ 516331 h 1005840"/>
              <a:gd name="connsiteX8" fmla="*/ 2187804 w 2187804"/>
              <a:gd name="connsiteY8" fmla="*/ 838197 h 1005840"/>
              <a:gd name="connsiteX9" fmla="*/ 2020161 w 2187804"/>
              <a:gd name="connsiteY9" fmla="*/ 1005840 h 1005840"/>
              <a:gd name="connsiteX10" fmla="*/ 1557032 w 2187804"/>
              <a:gd name="connsiteY10" fmla="*/ 1005840 h 1005840"/>
              <a:gd name="connsiteX11" fmla="*/ 1056852 w 2187804"/>
              <a:gd name="connsiteY11" fmla="*/ 1005840 h 1005840"/>
              <a:gd name="connsiteX12" fmla="*/ 630773 w 2187804"/>
              <a:gd name="connsiteY12" fmla="*/ 1005840 h 1005840"/>
              <a:gd name="connsiteX13" fmla="*/ 167643 w 2187804"/>
              <a:gd name="connsiteY13" fmla="*/ 1005840 h 1005840"/>
              <a:gd name="connsiteX14" fmla="*/ 0 w 2187804"/>
              <a:gd name="connsiteY14" fmla="*/ 838197 h 1005840"/>
              <a:gd name="connsiteX15" fmla="*/ 0 w 2187804"/>
              <a:gd name="connsiteY15" fmla="*/ 516331 h 1005840"/>
              <a:gd name="connsiteX16" fmla="*/ 0 w 2187804"/>
              <a:gd name="connsiteY16" fmla="*/ 167643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7804" h="1005840" extrusionOk="0">
                <a:moveTo>
                  <a:pt x="0" y="167643"/>
                </a:moveTo>
                <a:cubicBezTo>
                  <a:pt x="-13972" y="57465"/>
                  <a:pt x="91152" y="-6062"/>
                  <a:pt x="167643" y="0"/>
                </a:cubicBezTo>
                <a:cubicBezTo>
                  <a:pt x="354539" y="-16339"/>
                  <a:pt x="480367" y="9396"/>
                  <a:pt x="612247" y="0"/>
                </a:cubicBezTo>
                <a:cubicBezTo>
                  <a:pt x="744127" y="-9396"/>
                  <a:pt x="891677" y="9509"/>
                  <a:pt x="1112427" y="0"/>
                </a:cubicBezTo>
                <a:cubicBezTo>
                  <a:pt x="1333177" y="-9509"/>
                  <a:pt x="1352463" y="41874"/>
                  <a:pt x="1519981" y="0"/>
                </a:cubicBezTo>
                <a:cubicBezTo>
                  <a:pt x="1687499" y="-41874"/>
                  <a:pt x="1834693" y="7782"/>
                  <a:pt x="2020161" y="0"/>
                </a:cubicBezTo>
                <a:cubicBezTo>
                  <a:pt x="2090824" y="1676"/>
                  <a:pt x="2176652" y="70664"/>
                  <a:pt x="2187804" y="167643"/>
                </a:cubicBezTo>
                <a:cubicBezTo>
                  <a:pt x="2207433" y="242718"/>
                  <a:pt x="2151378" y="366768"/>
                  <a:pt x="2187804" y="516331"/>
                </a:cubicBezTo>
                <a:cubicBezTo>
                  <a:pt x="2224230" y="665894"/>
                  <a:pt x="2159127" y="721720"/>
                  <a:pt x="2187804" y="838197"/>
                </a:cubicBezTo>
                <a:cubicBezTo>
                  <a:pt x="2186218" y="929377"/>
                  <a:pt x="2103165" y="988359"/>
                  <a:pt x="2020161" y="1005840"/>
                </a:cubicBezTo>
                <a:cubicBezTo>
                  <a:pt x="1844788" y="1024223"/>
                  <a:pt x="1753679" y="956296"/>
                  <a:pt x="1557032" y="1005840"/>
                </a:cubicBezTo>
                <a:cubicBezTo>
                  <a:pt x="1360385" y="1055384"/>
                  <a:pt x="1167105" y="992704"/>
                  <a:pt x="1056852" y="1005840"/>
                </a:cubicBezTo>
                <a:cubicBezTo>
                  <a:pt x="946599" y="1018976"/>
                  <a:pt x="789775" y="977850"/>
                  <a:pt x="630773" y="1005840"/>
                </a:cubicBezTo>
                <a:cubicBezTo>
                  <a:pt x="471771" y="1033830"/>
                  <a:pt x="317687" y="991017"/>
                  <a:pt x="167643" y="1005840"/>
                </a:cubicBezTo>
                <a:cubicBezTo>
                  <a:pt x="83213" y="979788"/>
                  <a:pt x="-11365" y="926730"/>
                  <a:pt x="0" y="838197"/>
                </a:cubicBezTo>
                <a:cubicBezTo>
                  <a:pt x="-30777" y="707935"/>
                  <a:pt x="28687" y="589566"/>
                  <a:pt x="0" y="516331"/>
                </a:cubicBezTo>
                <a:cubicBezTo>
                  <a:pt x="-28687" y="443096"/>
                  <a:pt x="6402" y="279777"/>
                  <a:pt x="0" y="16764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rPr>
              <a:t>Ενεργειακή αλληλεπίδραση με το περιβάλλον!!</a:t>
            </a:r>
            <a:endParaRPr kumimoji="0" lang="en-US"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grpSp>
        <p:nvGrpSpPr>
          <p:cNvPr id="19" name="Ομάδα 18">
            <a:extLst>
              <a:ext uri="{FF2B5EF4-FFF2-40B4-BE49-F238E27FC236}">
                <a16:creationId xmlns:a16="http://schemas.microsoft.com/office/drawing/2014/main" id="{FB1DD361-86C8-50BD-B16D-21BD851A9DF2}"/>
              </a:ext>
            </a:extLst>
          </p:cNvPr>
          <p:cNvGrpSpPr/>
          <p:nvPr/>
        </p:nvGrpSpPr>
        <p:grpSpPr>
          <a:xfrm>
            <a:off x="1841497" y="4693122"/>
            <a:ext cx="2501902" cy="538845"/>
            <a:chOff x="2256393" y="2549775"/>
            <a:chExt cx="2222301" cy="538845"/>
          </a:xfrm>
        </p:grpSpPr>
        <p:sp>
          <p:nvSpPr>
            <p:cNvPr id="20" name="Rounded Rectangle 6">
              <a:extLst>
                <a:ext uri="{FF2B5EF4-FFF2-40B4-BE49-F238E27FC236}">
                  <a16:creationId xmlns:a16="http://schemas.microsoft.com/office/drawing/2014/main" id="{67591A4C-F944-C9BE-4679-C7DD53DFD098}"/>
                </a:ext>
              </a:extLst>
            </p:cNvPr>
            <p:cNvSpPr/>
            <p:nvPr/>
          </p:nvSpPr>
          <p:spPr>
            <a:xfrm>
              <a:off x="3154791" y="2549775"/>
              <a:ext cx="1323903"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A35A6C9-BF43-DE63-CB52-D5521EA81A56}"/>
                    </a:ext>
                  </a:extLst>
                </p:cNvPr>
                <p:cNvSpPr txBox="1"/>
                <p:nvPr/>
              </p:nvSpPr>
              <p:spPr>
                <a:xfrm>
                  <a:off x="2256393" y="2604878"/>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CA35A6C9-BF43-DE63-CB52-D5521EA81A56}"/>
                    </a:ext>
                  </a:extLst>
                </p:cNvPr>
                <p:cNvSpPr txBox="1">
                  <a:spLocks noRot="1" noChangeAspect="1" noMove="1" noResize="1" noEditPoints="1" noAdjustHandles="1" noChangeArrowheads="1" noChangeShapeType="1" noTextEdit="1"/>
                </p:cNvSpPr>
                <p:nvPr/>
              </p:nvSpPr>
              <p:spPr>
                <a:xfrm>
                  <a:off x="2256393" y="2604878"/>
                  <a:ext cx="898398" cy="391261"/>
                </a:xfrm>
                <a:prstGeom prst="rect">
                  <a:avLst/>
                </a:prstGeom>
                <a:blipFill>
                  <a:blip r:embed="rId4"/>
                  <a:stretch>
                    <a:fillRect r="-1205" b="-6250"/>
                  </a:stretch>
                </a:blipFill>
              </p:spPr>
              <p:txBody>
                <a:bodyPr/>
                <a:lstStyle/>
                <a:p>
                  <a:r>
                    <a:rPr lang="en-US">
                      <a:noFill/>
                    </a:rPr>
                    <a:t> </a:t>
                  </a:r>
                </a:p>
              </p:txBody>
            </p:sp>
          </mc:Fallback>
        </mc:AlternateContent>
      </p:grpSp>
      <p:grpSp>
        <p:nvGrpSpPr>
          <p:cNvPr id="22" name="Ομάδα 21">
            <a:extLst>
              <a:ext uri="{FF2B5EF4-FFF2-40B4-BE49-F238E27FC236}">
                <a16:creationId xmlns:a16="http://schemas.microsoft.com/office/drawing/2014/main" id="{36D1018B-2330-923C-D4DB-19F8976AF565}"/>
              </a:ext>
            </a:extLst>
          </p:cNvPr>
          <p:cNvGrpSpPr/>
          <p:nvPr/>
        </p:nvGrpSpPr>
        <p:grpSpPr>
          <a:xfrm>
            <a:off x="2347213" y="5870103"/>
            <a:ext cx="1511556" cy="538845"/>
            <a:chOff x="3136063" y="2549775"/>
            <a:chExt cx="1342631" cy="538845"/>
          </a:xfrm>
        </p:grpSpPr>
        <p:sp>
          <p:nvSpPr>
            <p:cNvPr id="23" name="Rounded Rectangle 6">
              <a:extLst>
                <a:ext uri="{FF2B5EF4-FFF2-40B4-BE49-F238E27FC236}">
                  <a16:creationId xmlns:a16="http://schemas.microsoft.com/office/drawing/2014/main" id="{956A384C-96C1-EFC1-F4D7-BA373772E978}"/>
                </a:ext>
              </a:extLst>
            </p:cNvPr>
            <p:cNvSpPr/>
            <p:nvPr/>
          </p:nvSpPr>
          <p:spPr>
            <a:xfrm>
              <a:off x="4040101" y="2549775"/>
              <a:ext cx="438593"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51C2BBC-CD7B-AD50-705E-429E4D6C93D3}"/>
                    </a:ext>
                  </a:extLst>
                </p:cNvPr>
                <p:cNvSpPr txBox="1"/>
                <p:nvPr/>
              </p:nvSpPr>
              <p:spPr>
                <a:xfrm>
                  <a:off x="3136063" y="2631749"/>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B51C2BBC-CD7B-AD50-705E-429E4D6C93D3}"/>
                    </a:ext>
                  </a:extLst>
                </p:cNvPr>
                <p:cNvSpPr txBox="1">
                  <a:spLocks noRot="1" noChangeAspect="1" noMove="1" noResize="1" noEditPoints="1" noAdjustHandles="1" noChangeArrowheads="1" noChangeShapeType="1" noTextEdit="1"/>
                </p:cNvSpPr>
                <p:nvPr/>
              </p:nvSpPr>
              <p:spPr>
                <a:xfrm>
                  <a:off x="3136063" y="2631749"/>
                  <a:ext cx="898398" cy="391261"/>
                </a:xfrm>
                <a:prstGeom prst="rect">
                  <a:avLst/>
                </a:prstGeom>
                <a:blipFill>
                  <a:blip r:embed="rId5"/>
                  <a:stretch>
                    <a:fillRect r="-1205" b="-4615"/>
                  </a:stretch>
                </a:blipFill>
              </p:spPr>
              <p:txBody>
                <a:bodyPr/>
                <a:lstStyle/>
                <a:p>
                  <a:r>
                    <a:rPr lang="en-US">
                      <a:noFill/>
                    </a:rPr>
                    <a:t> </a:t>
                  </a:r>
                </a:p>
              </p:txBody>
            </p:sp>
          </mc:Fallback>
        </mc:AlternateContent>
      </p:grpSp>
    </p:spTree>
    <p:extLst>
      <p:ext uri="{BB962C8B-B14F-4D97-AF65-F5344CB8AC3E}">
        <p14:creationId xmlns:p14="http://schemas.microsoft.com/office/powerpoint/2010/main" val="35799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461" y="1371600"/>
                <a:ext cx="7945340" cy="5410200"/>
              </a:xfrm>
            </p:spPr>
            <p:txBody>
              <a:bodyPr>
                <a:normAutofit/>
              </a:bodyPr>
              <a:lstStyle/>
              <a:p>
                <a:r>
                  <a:rPr lang="el-GR" b="1" dirty="0"/>
                  <a:t>Απομονωμένα (κλειστά) συστήματα</a:t>
                </a:r>
              </a:p>
              <a:p>
                <a:endParaRPr lang="el-GR" dirty="0"/>
              </a:p>
              <a:p>
                <a:r>
                  <a:rPr lang="el-GR" b="1" dirty="0"/>
                  <a:t>Δεν</a:t>
                </a:r>
                <a:r>
                  <a:rPr lang="el-GR" dirty="0"/>
                  <a:t> υπάρχει «εισαγωγή/διαφυγή» ενέργειας με κανένα τρόπο</a:t>
                </a:r>
              </a:p>
              <a:p>
                <a:pPr lvl="1"/>
                <a:endParaRPr lang="el-GR" dirty="0"/>
              </a:p>
              <a:p>
                <a:r>
                  <a:rPr lang="el-GR" dirty="0"/>
                  <a:t>Η </a:t>
                </a:r>
                <a:r>
                  <a:rPr lang="el-GR" b="1" dirty="0"/>
                  <a:t>συνολική ενέργεια </a:t>
                </a:r>
                <a:r>
                  <a:rPr lang="el-GR" dirty="0"/>
                  <a:t>του συστήματος είναι </a:t>
                </a:r>
                <a:r>
                  <a:rPr lang="el-GR" b="1" u="sng" dirty="0">
                    <a:effectLst>
                      <a:outerShdw blurRad="38100" dist="38100" dir="2700000" algn="tl">
                        <a:srgbClr val="000000">
                          <a:alpha val="43137"/>
                        </a:srgbClr>
                      </a:outerShdw>
                    </a:effectLst>
                  </a:rPr>
                  <a:t>σταθερή</a:t>
                </a:r>
              </a:p>
              <a:p>
                <a:endParaRPr lang="el-GR" b="1" u="sng" dirty="0">
                  <a:effectLst>
                    <a:outerShdw blurRad="38100" dist="38100" dir="2700000" algn="tl">
                      <a:srgbClr val="000000">
                        <a:alpha val="43137"/>
                      </a:srgbClr>
                    </a:outerShdw>
                  </a:effectLst>
                </a:endParaRPr>
              </a:p>
              <a:p>
                <a:r>
                  <a:rPr lang="el-GR" b="1" dirty="0"/>
                  <a:t>Αρχή Διατήρησης της Ενέργειας – ΑΔΕ </a:t>
                </a:r>
              </a:p>
              <a:p>
                <a:pPr lvl="1"/>
                <a:endParaRPr lang="el-GR" b="1" u="sng" dirty="0">
                  <a:effectLst>
                    <a:outerShdw blurRad="38100" dist="38100" dir="2700000" algn="tl">
                      <a:srgbClr val="000000">
                        <a:alpha val="43137"/>
                      </a:srgbClr>
                    </a:outerShdw>
                  </a:effectLst>
                </a:endParaRPr>
              </a:p>
              <a:p>
                <a:pPr marL="365751" lvl="1" indent="0">
                  <a:buNone/>
                </a:pPr>
                <a14:m>
                  <m:oMathPara xmlns:m="http://schemas.openxmlformats.org/officeDocument/2006/math">
                    <m:oMathParaPr>
                      <m:jc m:val="centerGroup"/>
                    </m:oMathParaPr>
                    <m:oMath xmlns:m="http://schemas.openxmlformats.org/officeDocument/2006/math">
                      <m:r>
                        <a:rPr lang="el-GR" sz="2400" b="1" i="1" smtClean="0">
                          <a:solidFill>
                            <a:srgbClr val="FF0000"/>
                          </a:solidFill>
                          <a:latin typeface="Cambria Math" panose="02040503050406030204" pitchFamily="18" charset="0"/>
                        </a:rPr>
                        <m:t>𝚫</m:t>
                      </m:r>
                      <m:sSub>
                        <m:sSubPr>
                          <m:ctrlPr>
                            <a:rPr lang="el-GR"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𝑬</m:t>
                          </m:r>
                        </m:e>
                        <m:sub>
                          <m:r>
                            <a:rPr lang="en-US" sz="2400" b="1" i="1">
                              <a:solidFill>
                                <a:srgbClr val="FF0000"/>
                              </a:solidFill>
                              <a:latin typeface="Cambria Math" panose="02040503050406030204" pitchFamily="18" charset="0"/>
                            </a:rPr>
                            <m:t>𝒔𝒚𝒔𝒕𝒆𝒎</m:t>
                          </m:r>
                        </m:sub>
                      </m:sSub>
                      <m:r>
                        <a:rPr lang="en-US" sz="2400" i="1">
                          <a:latin typeface="Cambria Math" panose="02040503050406030204" pitchFamily="18" charset="0"/>
                        </a:rPr>
                        <m:t>=</m:t>
                      </m:r>
                      <m:r>
                        <a:rPr lang="el-GR" sz="2400" b="1" i="1" smtClean="0">
                          <a:solidFill>
                            <a:srgbClr val="00B050"/>
                          </a:solidFill>
                          <a:latin typeface="Cambria Math" panose="02040503050406030204" pitchFamily="18" charset="0"/>
                        </a:rPr>
                        <m:t>𝟎</m:t>
                      </m:r>
                    </m:oMath>
                  </m:oMathPara>
                </a14:m>
                <a:endParaRPr lang="el-GR" sz="2400" b="1" u="sng" dirty="0">
                  <a:effectLst>
                    <a:outerShdw blurRad="38100" dist="38100" dir="2700000" algn="tl">
                      <a:srgbClr val="000000">
                        <a:alpha val="43137"/>
                      </a:srgbClr>
                    </a:outerShdw>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461" y="1371600"/>
                <a:ext cx="7945340" cy="5410200"/>
              </a:xfrm>
              <a:blipFill>
                <a:blip r:embed="rId2"/>
                <a:stretch>
                  <a:fillRect t="-901"/>
                </a:stretch>
              </a:blipFill>
            </p:spPr>
            <p:txBody>
              <a:bodyPr/>
              <a:lstStyle/>
              <a:p>
                <a:r>
                  <a:rPr lang="en-US">
                    <a:noFill/>
                  </a:rPr>
                  <a:t> </a:t>
                </a:r>
              </a:p>
            </p:txBody>
          </p:sp>
        </mc:Fallback>
      </mc:AlternateContent>
      <p:sp>
        <p:nvSpPr>
          <p:cNvPr id="7" name="Rounded Rectangle 6"/>
          <p:cNvSpPr/>
          <p:nvPr/>
        </p:nvSpPr>
        <p:spPr>
          <a:xfrm>
            <a:off x="3536239" y="5039278"/>
            <a:ext cx="2009773" cy="62809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461" y="1371600"/>
                <a:ext cx="7945340" cy="5410200"/>
              </a:xfrm>
            </p:spPr>
            <p:txBody>
              <a:bodyPr>
                <a:normAutofit/>
              </a:bodyPr>
              <a:lstStyle/>
              <a:p>
                <a:r>
                  <a:rPr lang="el-GR" b="1" dirty="0"/>
                  <a:t>Απομονωμένα (κλειστά) συστήματα</a:t>
                </a:r>
                <a:endParaRPr lang="el-GR" dirty="0"/>
              </a:p>
              <a:p>
                <a:pPr lvl="1"/>
                <a:r>
                  <a:rPr lang="el-GR" dirty="0"/>
                  <a:t>Αναγκαστικά </a:t>
                </a:r>
                <a:r>
                  <a:rPr lang="el-GR" b="1" dirty="0"/>
                  <a:t>πολυμελές</a:t>
                </a:r>
                <a:r>
                  <a:rPr lang="el-GR" dirty="0"/>
                  <a:t> σύστημα</a:t>
                </a:r>
              </a:p>
              <a:p>
                <a:pPr lvl="1"/>
                <a:r>
                  <a:rPr lang="el-GR" b="1" dirty="0"/>
                  <a:t>Αρχή Διατήρησης της Ενέργειας – ΑΔΕ  </a:t>
                </a:r>
                <a:br>
                  <a:rPr lang="el-GR" dirty="0">
                    <a:latin typeface="Cambria Math" panose="02040503050406030204" pitchFamily="18" charset="0"/>
                  </a:rPr>
                </a:br>
                <a:br>
                  <a:rPr lang="el-GR" dirty="0">
                    <a:latin typeface="Cambria Math" panose="02040503050406030204" pitchFamily="18" charset="0"/>
                  </a:rPr>
                </a:br>
                <a14:m>
                  <m:oMath xmlns:m="http://schemas.openxmlformats.org/officeDocument/2006/math">
                    <m:r>
                      <m:rPr>
                        <m:sty m:val="p"/>
                      </m:rPr>
                      <a:rPr lang="el-GR" i="0">
                        <a:latin typeface="Cambria Math" panose="02040503050406030204" pitchFamily="18" charset="0"/>
                      </a:rPr>
                      <m:t>ΔΚ</m:t>
                    </m:r>
                    <m:r>
                      <a:rPr lang="el-GR" i="0">
                        <a:latin typeface="Cambria Math" panose="02040503050406030204" pitchFamily="18" charset="0"/>
                      </a:rPr>
                      <m:t>+</m:t>
                    </m:r>
                    <m:r>
                      <m:rPr>
                        <m:sty m:val="p"/>
                      </m:rPr>
                      <a:rPr lang="el-GR" i="0">
                        <a:latin typeface="Cambria Math" panose="02040503050406030204" pitchFamily="18" charset="0"/>
                      </a:rPr>
                      <m:t>Δ</m:t>
                    </m:r>
                    <m:sSub>
                      <m:sSubPr>
                        <m:ctrlPr>
                          <a:rPr lang="en-BS" b="0" i="1" smtClean="0">
                            <a:latin typeface="Cambria Math" panose="02040503050406030204" pitchFamily="18" charset="0"/>
                          </a:rPr>
                        </m:ctrlPr>
                      </m:sSubPr>
                      <m:e>
                        <m:r>
                          <m:rPr>
                            <m:sty m:val="p"/>
                          </m:rPr>
                          <a:rPr lang="el-GR" i="0">
                            <a:latin typeface="Cambria Math" panose="02040503050406030204" pitchFamily="18" charset="0"/>
                          </a:rPr>
                          <m:t>U</m:t>
                        </m:r>
                      </m:e>
                      <m:sub>
                        <m:r>
                          <a:rPr lang="en-BS" b="0" i="1" smtClean="0">
                            <a:latin typeface="Cambria Math" panose="02040503050406030204" pitchFamily="18" charset="0"/>
                          </a:rPr>
                          <m:t>𝑔</m:t>
                        </m:r>
                        <m:r>
                          <a:rPr lang="en-BS" b="0" i="1" smtClean="0">
                            <a:latin typeface="Cambria Math" panose="02040503050406030204" pitchFamily="18" charset="0"/>
                          </a:rPr>
                          <m:t>,</m:t>
                        </m:r>
                        <m:r>
                          <a:rPr lang="en-BS" b="0" i="1" smtClean="0">
                            <a:latin typeface="Cambria Math" panose="02040503050406030204" pitchFamily="18" charset="0"/>
                          </a:rPr>
                          <m:t>𝑠</m:t>
                        </m:r>
                      </m:sub>
                    </m:sSub>
                    <m:r>
                      <a:rPr lang="en-US" b="0" i="0" smtClean="0">
                        <a:latin typeface="Cambria Math" panose="02040503050406030204" pitchFamily="18" charset="0"/>
                      </a:rPr>
                      <m:t>+</m:t>
                    </m:r>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n-US" b="0" i="1" smtClean="0">
                        <a:latin typeface="Cambria Math" panose="02040503050406030204" pitchFamily="18" charset="0"/>
                      </a:rPr>
                      <m:t>=</m:t>
                    </m:r>
                    <m:r>
                      <a:rPr lang="el-GR" b="0" i="1" smtClean="0">
                        <a:latin typeface="Cambria Math" panose="02040503050406030204" pitchFamily="18" charset="0"/>
                      </a:rPr>
                      <m:t>0</m:t>
                    </m:r>
                  </m:oMath>
                </a14:m>
                <a:endParaRPr lang="el-GR" dirty="0"/>
              </a:p>
              <a:p>
                <a:pPr lvl="2"/>
                <a:endParaRPr lang="el-GR" dirty="0"/>
              </a:p>
              <a:p>
                <a:pPr marL="685783" lvl="2" indent="0">
                  <a:buNone/>
                </a:pPr>
                <a:r>
                  <a:rPr lang="el-GR" dirty="0"/>
                  <a:t>αν ασκούνται </a:t>
                </a:r>
                <a:r>
                  <a:rPr lang="el-GR" b="1" dirty="0"/>
                  <a:t>συντηρητικές</a:t>
                </a:r>
                <a:r>
                  <a:rPr lang="el-GR" dirty="0"/>
                  <a:t> </a:t>
                </a:r>
                <a:r>
                  <a:rPr lang="el-GR" b="1" dirty="0"/>
                  <a:t>και μη </a:t>
                </a:r>
                <a:r>
                  <a:rPr lang="el-GR" dirty="0"/>
                  <a:t>δυνάμεις, δηλ</a:t>
                </a:r>
                <a:r>
                  <a:rPr lang="el-GR" b="1" dirty="0"/>
                  <a:t>. σε κάθε περίπτωση!</a:t>
                </a:r>
              </a:p>
              <a:p>
                <a:pPr marL="685783" lvl="2" indent="0">
                  <a:buNone/>
                </a:pPr>
                <a:endParaRPr lang="el-GR" b="1" dirty="0"/>
              </a:p>
              <a:p>
                <a:pPr lvl="1"/>
                <a:r>
                  <a:rPr lang="el-GR" b="1" dirty="0"/>
                  <a:t>Αρχή Διατήρησης Μηχανικής Ενέργειας – ΑΔΜΕ </a:t>
                </a:r>
                <a:br>
                  <a:rPr lang="en-US" b="1" dirty="0">
                    <a:latin typeface="Cambria Math" panose="02040503050406030204" pitchFamily="18" charset="0"/>
                  </a:rPr>
                </a:br>
                <a:br>
                  <a:rPr lang="en-US" dirty="0">
                    <a:latin typeface="Cambria Math" panose="02040503050406030204" pitchFamily="18" charset="0"/>
                  </a:rPr>
                </a:br>
                <a14:m>
                  <m:oMath xmlns:m="http://schemas.openxmlformats.org/officeDocument/2006/math">
                    <m:r>
                      <m:rPr>
                        <m:sty m:val="p"/>
                      </m:rPr>
                      <a:rPr lang="el-GR" i="0">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0">
                        <a:latin typeface="Cambria Math" panose="02040503050406030204" pitchFamily="18" charset="0"/>
                      </a:rPr>
                      <m:t>=</m:t>
                    </m:r>
                    <m:r>
                      <m:rPr>
                        <m:sty m:val="p"/>
                      </m:rPr>
                      <a:rPr lang="el-GR" i="0">
                        <a:latin typeface="Cambria Math" panose="02040503050406030204" pitchFamily="18" charset="0"/>
                      </a:rPr>
                      <m:t>ΔΚ</m:t>
                    </m:r>
                    <m:r>
                      <a:rPr lang="el-GR" i="0">
                        <a:latin typeface="Cambria Math" panose="02040503050406030204" pitchFamily="18" charset="0"/>
                      </a:rPr>
                      <m:t>+</m:t>
                    </m:r>
                    <m:r>
                      <m:rPr>
                        <m:sty m:val="p"/>
                      </m:rPr>
                      <a:rPr lang="el-GR" i="0">
                        <a:latin typeface="Cambria Math" panose="02040503050406030204" pitchFamily="18" charset="0"/>
                      </a:rPr>
                      <m:t>Δ</m:t>
                    </m:r>
                    <m:sSub>
                      <m:sSubPr>
                        <m:ctrlPr>
                          <a:rPr lang="en-BS" b="0" i="1" smtClean="0">
                            <a:latin typeface="Cambria Math" panose="02040503050406030204" pitchFamily="18" charset="0"/>
                          </a:rPr>
                        </m:ctrlPr>
                      </m:sSubPr>
                      <m:e>
                        <m:r>
                          <m:rPr>
                            <m:sty m:val="p"/>
                          </m:rPr>
                          <a:rPr lang="el-GR" i="0">
                            <a:latin typeface="Cambria Math" panose="02040503050406030204" pitchFamily="18" charset="0"/>
                          </a:rPr>
                          <m:t>U</m:t>
                        </m:r>
                      </m:e>
                      <m:sub>
                        <m:r>
                          <a:rPr lang="en-BS" b="0" i="1" smtClean="0">
                            <a:latin typeface="Cambria Math" panose="02040503050406030204" pitchFamily="18" charset="0"/>
                          </a:rPr>
                          <m:t>𝑔</m:t>
                        </m:r>
                        <m:r>
                          <a:rPr lang="en-BS" b="0" i="1" smtClean="0">
                            <a:latin typeface="Cambria Math" panose="02040503050406030204" pitchFamily="18" charset="0"/>
                          </a:rPr>
                          <m:t>,</m:t>
                        </m:r>
                        <m:r>
                          <a:rPr lang="en-BS" b="0" i="1" smtClean="0">
                            <a:latin typeface="Cambria Math" panose="02040503050406030204" pitchFamily="18" charset="0"/>
                          </a:rPr>
                          <m:t>𝑠</m:t>
                        </m:r>
                      </m:sub>
                    </m:sSub>
                    <m:r>
                      <a:rPr lang="en-US" i="1">
                        <a:latin typeface="Cambria Math" panose="02040503050406030204" pitchFamily="18" charset="0"/>
                      </a:rPr>
                      <m:t>=0</m:t>
                    </m:r>
                  </m:oMath>
                </a14:m>
                <a:endParaRPr lang="en-US" dirty="0"/>
              </a:p>
              <a:p>
                <a:pPr lvl="2"/>
                <a:endParaRPr lang="el-GR" sz="1400" dirty="0"/>
              </a:p>
              <a:p>
                <a:pPr marL="685783" lvl="2" indent="0">
                  <a:buNone/>
                </a:pPr>
                <a:r>
                  <a:rPr lang="el-GR" b="1" u="sng" dirty="0"/>
                  <a:t>μόνον</a:t>
                </a:r>
                <a:r>
                  <a:rPr lang="el-GR" dirty="0"/>
                  <a:t> όταν παράγουν έργο </a:t>
                </a:r>
                <a:r>
                  <a:rPr lang="el-GR" b="1" dirty="0"/>
                  <a:t>αποκλειστικά συντηρητικές </a:t>
                </a:r>
                <a:r>
                  <a:rPr lang="el-GR" dirty="0"/>
                  <a:t>δυνάμεις!</a:t>
                </a:r>
              </a:p>
              <a:p>
                <a:pPr marL="685783" lvl="2" indent="0">
                  <a:buNone/>
                </a:pPr>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461" y="1371600"/>
                <a:ext cx="7945340" cy="5410200"/>
              </a:xfrm>
              <a:blipFill>
                <a:blip r:embed="rId2"/>
                <a:stretch>
                  <a:fillRect t="-901"/>
                </a:stretch>
              </a:blipFill>
            </p:spPr>
            <p:txBody>
              <a:bodyPr/>
              <a:lstStyle/>
              <a:p>
                <a:r>
                  <a:rPr lang="en-US">
                    <a:noFill/>
                  </a:rPr>
                  <a:t> </a:t>
                </a:r>
              </a:p>
            </p:txBody>
          </p:sp>
        </mc:Fallback>
      </mc:AlternateContent>
      <p:sp>
        <p:nvSpPr>
          <p:cNvPr id="4" name="Horizontal Scroll 3"/>
          <p:cNvSpPr/>
          <p:nvPr/>
        </p:nvSpPr>
        <p:spPr>
          <a:xfrm>
            <a:off x="7086601" y="5286928"/>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ΑΔΜΕ</a:t>
            </a:r>
          </a:p>
        </p:txBody>
      </p:sp>
      <p:sp>
        <p:nvSpPr>
          <p:cNvPr id="5" name="Horizontal Scroll 4"/>
          <p:cNvSpPr/>
          <p:nvPr/>
        </p:nvSpPr>
        <p:spPr>
          <a:xfrm>
            <a:off x="7086601" y="2795864"/>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6" name="Rounded Rectangle 5"/>
          <p:cNvSpPr/>
          <p:nvPr/>
        </p:nvSpPr>
        <p:spPr>
          <a:xfrm>
            <a:off x="2889504" y="2823296"/>
            <a:ext cx="2935224" cy="529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2773680" y="5323504"/>
            <a:ext cx="3235204" cy="529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Ομάδα 6">
            <a:extLst>
              <a:ext uri="{FF2B5EF4-FFF2-40B4-BE49-F238E27FC236}">
                <a16:creationId xmlns:a16="http://schemas.microsoft.com/office/drawing/2014/main" id="{BE5B82BF-3068-A8EC-02BD-B4AC3FFF6F5C}"/>
              </a:ext>
            </a:extLst>
          </p:cNvPr>
          <p:cNvGrpSpPr/>
          <p:nvPr/>
        </p:nvGrpSpPr>
        <p:grpSpPr>
          <a:xfrm>
            <a:off x="5559552" y="2724912"/>
            <a:ext cx="526392" cy="3201076"/>
            <a:chOff x="3940719" y="3346028"/>
            <a:chExt cx="1071623" cy="3201076"/>
          </a:xfrm>
        </p:grpSpPr>
        <p:sp>
          <p:nvSpPr>
            <p:cNvPr id="8" name="Ορθογώνιο: Στρογγύλεμα γωνιών 7">
              <a:extLst>
                <a:ext uri="{FF2B5EF4-FFF2-40B4-BE49-F238E27FC236}">
                  <a16:creationId xmlns:a16="http://schemas.microsoft.com/office/drawing/2014/main" id="{37E09B82-0876-595C-C2E8-BF06307E95CD}"/>
                </a:ext>
              </a:extLst>
            </p:cNvPr>
            <p:cNvSpPr/>
            <p:nvPr/>
          </p:nvSpPr>
          <p:spPr>
            <a:xfrm>
              <a:off x="3940719" y="3346028"/>
              <a:ext cx="773781" cy="704088"/>
            </a:xfrm>
            <a:custGeom>
              <a:avLst/>
              <a:gdLst>
                <a:gd name="connsiteX0" fmla="*/ 0 w 773781"/>
                <a:gd name="connsiteY0" fmla="*/ 117350 h 704088"/>
                <a:gd name="connsiteX1" fmla="*/ 117350 w 773781"/>
                <a:gd name="connsiteY1" fmla="*/ 0 h 704088"/>
                <a:gd name="connsiteX2" fmla="*/ 656431 w 773781"/>
                <a:gd name="connsiteY2" fmla="*/ 0 h 704088"/>
                <a:gd name="connsiteX3" fmla="*/ 773781 w 773781"/>
                <a:gd name="connsiteY3" fmla="*/ 117350 h 704088"/>
                <a:gd name="connsiteX4" fmla="*/ 773781 w 773781"/>
                <a:gd name="connsiteY4" fmla="*/ 586738 h 704088"/>
                <a:gd name="connsiteX5" fmla="*/ 656431 w 773781"/>
                <a:gd name="connsiteY5" fmla="*/ 704088 h 704088"/>
                <a:gd name="connsiteX6" fmla="*/ 117350 w 773781"/>
                <a:gd name="connsiteY6" fmla="*/ 704088 h 704088"/>
                <a:gd name="connsiteX7" fmla="*/ 0 w 773781"/>
                <a:gd name="connsiteY7" fmla="*/ 586738 h 704088"/>
                <a:gd name="connsiteX8" fmla="*/ 0 w 773781"/>
                <a:gd name="connsiteY8" fmla="*/ 117350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781" h="704088" extrusionOk="0">
                  <a:moveTo>
                    <a:pt x="0" y="117350"/>
                  </a:moveTo>
                  <a:cubicBezTo>
                    <a:pt x="-3015" y="48744"/>
                    <a:pt x="56829" y="-1616"/>
                    <a:pt x="117350" y="0"/>
                  </a:cubicBezTo>
                  <a:cubicBezTo>
                    <a:pt x="227077" y="-28074"/>
                    <a:pt x="476949" y="54961"/>
                    <a:pt x="656431" y="0"/>
                  </a:cubicBezTo>
                  <a:cubicBezTo>
                    <a:pt x="726060" y="-16870"/>
                    <a:pt x="768011" y="47824"/>
                    <a:pt x="773781" y="117350"/>
                  </a:cubicBezTo>
                  <a:cubicBezTo>
                    <a:pt x="827097" y="240183"/>
                    <a:pt x="726858" y="434479"/>
                    <a:pt x="773781" y="586738"/>
                  </a:cubicBezTo>
                  <a:cubicBezTo>
                    <a:pt x="771656" y="651711"/>
                    <a:pt x="716353" y="702163"/>
                    <a:pt x="656431" y="704088"/>
                  </a:cubicBezTo>
                  <a:cubicBezTo>
                    <a:pt x="411578" y="731580"/>
                    <a:pt x="376112" y="679467"/>
                    <a:pt x="117350" y="704088"/>
                  </a:cubicBezTo>
                  <a:cubicBezTo>
                    <a:pt x="46831" y="705947"/>
                    <a:pt x="-11304" y="636445"/>
                    <a:pt x="0" y="586738"/>
                  </a:cubicBezTo>
                  <a:cubicBezTo>
                    <a:pt x="-30095" y="437510"/>
                    <a:pt x="29038" y="230064"/>
                    <a:pt x="0" y="117350"/>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Ορθογώνιο: Στρογγύλεμα γωνιών 11">
              <a:extLst>
                <a:ext uri="{FF2B5EF4-FFF2-40B4-BE49-F238E27FC236}">
                  <a16:creationId xmlns:a16="http://schemas.microsoft.com/office/drawing/2014/main" id="{7580E392-FAFA-3793-151A-80205FCBF2E7}"/>
                </a:ext>
              </a:extLst>
            </p:cNvPr>
            <p:cNvSpPr/>
            <p:nvPr/>
          </p:nvSpPr>
          <p:spPr>
            <a:xfrm>
              <a:off x="4238561" y="5843016"/>
              <a:ext cx="773781" cy="704088"/>
            </a:xfrm>
            <a:custGeom>
              <a:avLst/>
              <a:gdLst>
                <a:gd name="connsiteX0" fmla="*/ 0 w 773781"/>
                <a:gd name="connsiteY0" fmla="*/ 117350 h 704088"/>
                <a:gd name="connsiteX1" fmla="*/ 117350 w 773781"/>
                <a:gd name="connsiteY1" fmla="*/ 0 h 704088"/>
                <a:gd name="connsiteX2" fmla="*/ 656431 w 773781"/>
                <a:gd name="connsiteY2" fmla="*/ 0 h 704088"/>
                <a:gd name="connsiteX3" fmla="*/ 773781 w 773781"/>
                <a:gd name="connsiteY3" fmla="*/ 117350 h 704088"/>
                <a:gd name="connsiteX4" fmla="*/ 773781 w 773781"/>
                <a:gd name="connsiteY4" fmla="*/ 586738 h 704088"/>
                <a:gd name="connsiteX5" fmla="*/ 656431 w 773781"/>
                <a:gd name="connsiteY5" fmla="*/ 704088 h 704088"/>
                <a:gd name="connsiteX6" fmla="*/ 117350 w 773781"/>
                <a:gd name="connsiteY6" fmla="*/ 704088 h 704088"/>
                <a:gd name="connsiteX7" fmla="*/ 0 w 773781"/>
                <a:gd name="connsiteY7" fmla="*/ 586738 h 704088"/>
                <a:gd name="connsiteX8" fmla="*/ 0 w 773781"/>
                <a:gd name="connsiteY8" fmla="*/ 117350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781" h="704088" extrusionOk="0">
                  <a:moveTo>
                    <a:pt x="0" y="117350"/>
                  </a:moveTo>
                  <a:cubicBezTo>
                    <a:pt x="-3015" y="48744"/>
                    <a:pt x="56829" y="-1616"/>
                    <a:pt x="117350" y="0"/>
                  </a:cubicBezTo>
                  <a:cubicBezTo>
                    <a:pt x="227077" y="-28074"/>
                    <a:pt x="476949" y="54961"/>
                    <a:pt x="656431" y="0"/>
                  </a:cubicBezTo>
                  <a:cubicBezTo>
                    <a:pt x="726060" y="-16870"/>
                    <a:pt x="768011" y="47824"/>
                    <a:pt x="773781" y="117350"/>
                  </a:cubicBezTo>
                  <a:cubicBezTo>
                    <a:pt x="827097" y="240183"/>
                    <a:pt x="726858" y="434479"/>
                    <a:pt x="773781" y="586738"/>
                  </a:cubicBezTo>
                  <a:cubicBezTo>
                    <a:pt x="771656" y="651711"/>
                    <a:pt x="716353" y="702163"/>
                    <a:pt x="656431" y="704088"/>
                  </a:cubicBezTo>
                  <a:cubicBezTo>
                    <a:pt x="411578" y="731580"/>
                    <a:pt x="376112" y="679467"/>
                    <a:pt x="117350" y="704088"/>
                  </a:cubicBezTo>
                  <a:cubicBezTo>
                    <a:pt x="46831" y="705947"/>
                    <a:pt x="-11304" y="636445"/>
                    <a:pt x="0" y="586738"/>
                  </a:cubicBezTo>
                  <a:cubicBezTo>
                    <a:pt x="-30095" y="437510"/>
                    <a:pt x="29038" y="230064"/>
                    <a:pt x="0" y="117350"/>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Ορθογώνιο: Στρογγύλεμα γωνιών 12">
            <a:extLst>
              <a:ext uri="{FF2B5EF4-FFF2-40B4-BE49-F238E27FC236}">
                <a16:creationId xmlns:a16="http://schemas.microsoft.com/office/drawing/2014/main" id="{93A829FE-44C1-77A5-4DE1-0CC854BE05EA}"/>
              </a:ext>
            </a:extLst>
          </p:cNvPr>
          <p:cNvSpPr/>
          <p:nvPr/>
        </p:nvSpPr>
        <p:spPr>
          <a:xfrm>
            <a:off x="6144768" y="715752"/>
            <a:ext cx="2465070" cy="1005840"/>
          </a:xfrm>
          <a:custGeom>
            <a:avLst/>
            <a:gdLst>
              <a:gd name="connsiteX0" fmla="*/ 0 w 2465070"/>
              <a:gd name="connsiteY0" fmla="*/ 167643 h 1005840"/>
              <a:gd name="connsiteX1" fmla="*/ 167643 w 2465070"/>
              <a:gd name="connsiteY1" fmla="*/ 0 h 1005840"/>
              <a:gd name="connsiteX2" fmla="*/ 678791 w 2465070"/>
              <a:gd name="connsiteY2" fmla="*/ 0 h 1005840"/>
              <a:gd name="connsiteX3" fmla="*/ 1253833 w 2465070"/>
              <a:gd name="connsiteY3" fmla="*/ 0 h 1005840"/>
              <a:gd name="connsiteX4" fmla="*/ 1722385 w 2465070"/>
              <a:gd name="connsiteY4" fmla="*/ 0 h 1005840"/>
              <a:gd name="connsiteX5" fmla="*/ 2297427 w 2465070"/>
              <a:gd name="connsiteY5" fmla="*/ 0 h 1005840"/>
              <a:gd name="connsiteX6" fmla="*/ 2465070 w 2465070"/>
              <a:gd name="connsiteY6" fmla="*/ 167643 h 1005840"/>
              <a:gd name="connsiteX7" fmla="*/ 2465070 w 2465070"/>
              <a:gd name="connsiteY7" fmla="*/ 516331 h 1005840"/>
              <a:gd name="connsiteX8" fmla="*/ 2465070 w 2465070"/>
              <a:gd name="connsiteY8" fmla="*/ 838197 h 1005840"/>
              <a:gd name="connsiteX9" fmla="*/ 2297427 w 2465070"/>
              <a:gd name="connsiteY9" fmla="*/ 1005840 h 1005840"/>
              <a:gd name="connsiteX10" fmla="*/ 1764981 w 2465070"/>
              <a:gd name="connsiteY10" fmla="*/ 1005840 h 1005840"/>
              <a:gd name="connsiteX11" fmla="*/ 1189939 w 2465070"/>
              <a:gd name="connsiteY11" fmla="*/ 1005840 h 1005840"/>
              <a:gd name="connsiteX12" fmla="*/ 700089 w 2465070"/>
              <a:gd name="connsiteY12" fmla="*/ 1005840 h 1005840"/>
              <a:gd name="connsiteX13" fmla="*/ 167643 w 2465070"/>
              <a:gd name="connsiteY13" fmla="*/ 1005840 h 1005840"/>
              <a:gd name="connsiteX14" fmla="*/ 0 w 2465070"/>
              <a:gd name="connsiteY14" fmla="*/ 838197 h 1005840"/>
              <a:gd name="connsiteX15" fmla="*/ 0 w 2465070"/>
              <a:gd name="connsiteY15" fmla="*/ 516331 h 1005840"/>
              <a:gd name="connsiteX16" fmla="*/ 0 w 2465070"/>
              <a:gd name="connsiteY16" fmla="*/ 167643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5070" h="1005840" extrusionOk="0">
                <a:moveTo>
                  <a:pt x="0" y="167643"/>
                </a:moveTo>
                <a:cubicBezTo>
                  <a:pt x="-13972" y="57465"/>
                  <a:pt x="91152" y="-6062"/>
                  <a:pt x="167643" y="0"/>
                </a:cubicBezTo>
                <a:cubicBezTo>
                  <a:pt x="286056" y="-4596"/>
                  <a:pt x="522081" y="7486"/>
                  <a:pt x="678791" y="0"/>
                </a:cubicBezTo>
                <a:cubicBezTo>
                  <a:pt x="835501" y="-7486"/>
                  <a:pt x="1069523" y="61204"/>
                  <a:pt x="1253833" y="0"/>
                </a:cubicBezTo>
                <a:cubicBezTo>
                  <a:pt x="1438143" y="-61204"/>
                  <a:pt x="1492983" y="34415"/>
                  <a:pt x="1722385" y="0"/>
                </a:cubicBezTo>
                <a:cubicBezTo>
                  <a:pt x="1951787" y="-34415"/>
                  <a:pt x="2036050" y="40894"/>
                  <a:pt x="2297427" y="0"/>
                </a:cubicBezTo>
                <a:cubicBezTo>
                  <a:pt x="2368090" y="1676"/>
                  <a:pt x="2453918" y="70664"/>
                  <a:pt x="2465070" y="167643"/>
                </a:cubicBezTo>
                <a:cubicBezTo>
                  <a:pt x="2484699" y="242718"/>
                  <a:pt x="2428644" y="366768"/>
                  <a:pt x="2465070" y="516331"/>
                </a:cubicBezTo>
                <a:cubicBezTo>
                  <a:pt x="2501496" y="665894"/>
                  <a:pt x="2436393" y="721720"/>
                  <a:pt x="2465070" y="838197"/>
                </a:cubicBezTo>
                <a:cubicBezTo>
                  <a:pt x="2463484" y="929377"/>
                  <a:pt x="2380431" y="988359"/>
                  <a:pt x="2297427" y="1005840"/>
                </a:cubicBezTo>
                <a:cubicBezTo>
                  <a:pt x="2056321" y="1006917"/>
                  <a:pt x="1932386" y="1003071"/>
                  <a:pt x="1764981" y="1005840"/>
                </a:cubicBezTo>
                <a:cubicBezTo>
                  <a:pt x="1597576" y="1008609"/>
                  <a:pt x="1342175" y="973190"/>
                  <a:pt x="1189939" y="1005840"/>
                </a:cubicBezTo>
                <a:cubicBezTo>
                  <a:pt x="1037703" y="1038490"/>
                  <a:pt x="819648" y="951172"/>
                  <a:pt x="700089" y="1005840"/>
                </a:cubicBezTo>
                <a:cubicBezTo>
                  <a:pt x="580530" y="1060508"/>
                  <a:pt x="391589" y="1003550"/>
                  <a:pt x="167643" y="1005840"/>
                </a:cubicBezTo>
                <a:cubicBezTo>
                  <a:pt x="83213" y="979788"/>
                  <a:pt x="-11365" y="926730"/>
                  <a:pt x="0" y="838197"/>
                </a:cubicBezTo>
                <a:cubicBezTo>
                  <a:pt x="-30777" y="707935"/>
                  <a:pt x="28687" y="589566"/>
                  <a:pt x="0" y="516331"/>
                </a:cubicBezTo>
                <a:cubicBezTo>
                  <a:pt x="-28687" y="443096"/>
                  <a:pt x="6402" y="279777"/>
                  <a:pt x="0" y="16764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solidFill>
                    <a:srgbClr val="00B050"/>
                  </a:solidFill>
                </a:ln>
                <a:solidFill>
                  <a:srgbClr val="00B050"/>
                </a:solidFill>
                <a:effectLst/>
                <a:uLnTx/>
                <a:uFillTx/>
                <a:latin typeface="Calibri" panose="020F0502020204030204"/>
                <a:ea typeface="+mn-ea"/>
                <a:cs typeface="+mn-cs"/>
              </a:rPr>
              <a:t>Μηδενική</a:t>
            </a:r>
            <a:r>
              <a:rPr kumimoji="0" lang="el-GR"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rPr>
              <a:t> ενεργειακή αλληλεπίδραση με το περιβάλλον!!</a:t>
            </a:r>
            <a:endParaRPr kumimoji="0" lang="en-US"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grpSp>
        <p:nvGrpSpPr>
          <p:cNvPr id="14" name="Ομάδα 13">
            <a:extLst>
              <a:ext uri="{FF2B5EF4-FFF2-40B4-BE49-F238E27FC236}">
                <a16:creationId xmlns:a16="http://schemas.microsoft.com/office/drawing/2014/main" id="{95FA91D7-E348-6DE5-7129-861F8A0AAC5E}"/>
              </a:ext>
            </a:extLst>
          </p:cNvPr>
          <p:cNvGrpSpPr/>
          <p:nvPr/>
        </p:nvGrpSpPr>
        <p:grpSpPr>
          <a:xfrm>
            <a:off x="1839095" y="2770627"/>
            <a:ext cx="3366037" cy="698248"/>
            <a:chOff x="1242989" y="2438323"/>
            <a:chExt cx="3235705" cy="598955"/>
          </a:xfrm>
        </p:grpSpPr>
        <p:sp>
          <p:nvSpPr>
            <p:cNvPr id="15" name="Rounded Rectangle 6">
              <a:extLst>
                <a:ext uri="{FF2B5EF4-FFF2-40B4-BE49-F238E27FC236}">
                  <a16:creationId xmlns:a16="http://schemas.microsoft.com/office/drawing/2014/main" id="{79FF4F63-4913-53ED-09E5-AAF7131A93BF}"/>
                </a:ext>
              </a:extLst>
            </p:cNvPr>
            <p:cNvSpPr/>
            <p:nvPr/>
          </p:nvSpPr>
          <p:spPr>
            <a:xfrm>
              <a:off x="2383189" y="2438323"/>
              <a:ext cx="2095505" cy="59895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081DA2-EDE2-7603-4B0F-97258D728091}"/>
                    </a:ext>
                  </a:extLst>
                </p:cNvPr>
                <p:cNvSpPr txBox="1"/>
                <p:nvPr/>
              </p:nvSpPr>
              <p:spPr>
                <a:xfrm>
                  <a:off x="1242989" y="2505145"/>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9E081DA2-EDE2-7603-4B0F-97258D728091}"/>
                    </a:ext>
                  </a:extLst>
                </p:cNvPr>
                <p:cNvSpPr txBox="1">
                  <a:spLocks noRot="1" noChangeAspect="1" noMove="1" noResize="1" noEditPoints="1" noAdjustHandles="1" noChangeArrowheads="1" noChangeShapeType="1" noTextEdit="1"/>
                </p:cNvSpPr>
                <p:nvPr/>
              </p:nvSpPr>
              <p:spPr>
                <a:xfrm>
                  <a:off x="1242989" y="2505145"/>
                  <a:ext cx="898398" cy="391261"/>
                </a:xfrm>
                <a:prstGeom prst="rect">
                  <a:avLst/>
                </a:prstGeom>
                <a:blipFill>
                  <a:blip r:embed="rId3"/>
                  <a:stretch>
                    <a:fillRect r="-9150"/>
                  </a:stretch>
                </a:blipFill>
              </p:spPr>
              <p:txBody>
                <a:bodyPr/>
                <a:lstStyle/>
                <a:p>
                  <a:r>
                    <a:rPr lang="en-US">
                      <a:noFill/>
                    </a:rPr>
                    <a:t> </a:t>
                  </a:r>
                </a:p>
              </p:txBody>
            </p:sp>
          </mc:Fallback>
        </mc:AlternateContent>
      </p:grpSp>
    </p:spTree>
    <p:extLst>
      <p:ext uri="{BB962C8B-B14F-4D97-AF65-F5344CB8AC3E}">
        <p14:creationId xmlns:p14="http://schemas.microsoft.com/office/powerpoint/2010/main" val="31729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3"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9" name="Flowchart: Alternate Process 8"/>
          <p:cNvSpPr/>
          <p:nvPr/>
        </p:nvSpPr>
        <p:spPr>
          <a:xfrm>
            <a:off x="4090987" y="3320014"/>
            <a:ext cx="2143125" cy="3232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1" name="Flowchart: Predefined Process 10"/>
          <p:cNvSpPr/>
          <p:nvPr/>
        </p:nvSpPr>
        <p:spPr>
          <a:xfrm>
            <a:off x="828674" y="5086349"/>
            <a:ext cx="1647825"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Ενέργειας</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2"/>
            <a:endCxn id="9" idx="0"/>
          </p:cNvCxnSpPr>
          <p:nvPr/>
        </p:nvCxnSpPr>
        <p:spPr>
          <a:xfrm rot="5400000">
            <a:off x="5419450" y="2438676"/>
            <a:ext cx="624438" cy="113823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1" idx="1"/>
          </p:cNvCxnSpPr>
          <p:nvPr/>
        </p:nvCxnSpPr>
        <p:spPr>
          <a:xfrm rot="5400000">
            <a:off x="2062162" y="2409824"/>
            <a:ext cx="1866900" cy="4333876"/>
          </a:xfrm>
          <a:prstGeom prst="bentConnector4">
            <a:avLst>
              <a:gd name="adj1" fmla="val 29929"/>
              <a:gd name="adj2" fmla="val 10527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0" idx="3"/>
            <a:endCxn id="11" idx="2"/>
          </p:cNvCxnSpPr>
          <p:nvPr/>
        </p:nvCxnSpPr>
        <p:spPr>
          <a:xfrm flipH="1">
            <a:off x="1652587" y="3481662"/>
            <a:ext cx="6596062" cy="2452412"/>
          </a:xfrm>
          <a:prstGeom prst="bentConnector4">
            <a:avLst>
              <a:gd name="adj1" fmla="val -5632"/>
              <a:gd name="adj2" fmla="val 10932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770747" y="6183520"/>
                <a:ext cx="1036181"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4770747" y="6183520"/>
                <a:ext cx="1036181" cy="298928"/>
              </a:xfrm>
              <a:prstGeom prst="rect">
                <a:avLst/>
              </a:prstGeom>
              <a:blipFill rotWithShape="0">
                <a:blip r:embed="rId3"/>
                <a:stretch>
                  <a:fillRect l="-5294" r="-4706" b="-20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20561" y="3839685"/>
                <a:ext cx="1502078"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620561" y="3839685"/>
                <a:ext cx="1502078" cy="298928"/>
              </a:xfrm>
              <a:prstGeom prst="rect">
                <a:avLst/>
              </a:prstGeom>
              <a:blipFill rotWithShape="0">
                <a:blip r:embed="rId4"/>
                <a:stretch>
                  <a:fillRect l="-3659" r="-1220" b="-20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15303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54" grpId="0" animBg="1"/>
      <p:bldP spid="75" grpId="0"/>
      <p:bldP spid="76" grpId="0"/>
      <p:bldP spid="77" grpId="0"/>
      <p:bldP spid="79"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11" name="Flowchart: Predefined Process 10"/>
          <p:cNvSpPr/>
          <p:nvPr/>
        </p:nvSpPr>
        <p:spPr>
          <a:xfrm>
            <a:off x="837818" y="5086349"/>
            <a:ext cx="1647825"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Ενέργειας</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cxnSpLocks/>
            <a:stCxn id="4" idx="2"/>
            <a:endCxn id="22" idx="0"/>
          </p:cNvCxnSpPr>
          <p:nvPr/>
        </p:nvCxnSpPr>
        <p:spPr>
          <a:xfrm rot="5400000">
            <a:off x="3313513" y="1208757"/>
            <a:ext cx="421557" cy="184317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cxnSpLocks/>
            <a:stCxn id="4" idx="2"/>
            <a:endCxn id="26" idx="0"/>
          </p:cNvCxnSpPr>
          <p:nvPr/>
        </p:nvCxnSpPr>
        <p:spPr>
          <a:xfrm rot="16200000" flipH="1">
            <a:off x="5225865" y="1139575"/>
            <a:ext cx="419234" cy="19792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6425088" y="2660343"/>
            <a:ext cx="5241" cy="509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p:cNvCxnSpPr>
          <p:nvPr/>
        </p:nvCxnSpPr>
        <p:spPr>
          <a:xfrm rot="10800000" flipV="1">
            <a:off x="1443752" y="2958816"/>
            <a:ext cx="1158954" cy="31961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cxnSpLocks/>
            <a:stCxn id="22" idx="2"/>
            <a:endCxn id="25" idx="0"/>
          </p:cNvCxnSpPr>
          <p:nvPr/>
        </p:nvCxnSpPr>
        <p:spPr>
          <a:xfrm rot="16200000" flipH="1">
            <a:off x="3058114" y="2209011"/>
            <a:ext cx="605660" cy="151647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a:stCxn id="54" idx="2"/>
            <a:endCxn id="13" idx="0"/>
          </p:cNvCxnSpPr>
          <p:nvPr/>
        </p:nvCxnSpPr>
        <p:spPr>
          <a:xfrm rot="16200000" flipH="1">
            <a:off x="6547667" y="4299765"/>
            <a:ext cx="664004" cy="909162"/>
          </a:xfrm>
          <a:prstGeom prst="bent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37" idx="3"/>
            <a:endCxn id="11" idx="2"/>
          </p:cNvCxnSpPr>
          <p:nvPr/>
        </p:nvCxnSpPr>
        <p:spPr>
          <a:xfrm flipH="1">
            <a:off x="1661731" y="3395197"/>
            <a:ext cx="5463444" cy="2538877"/>
          </a:xfrm>
          <a:prstGeom prst="bentConnector4">
            <a:avLst>
              <a:gd name="adj1" fmla="val -27281"/>
              <a:gd name="adj2" fmla="val 109004"/>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5255894" y="3851950"/>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cxnSpLocks/>
            <a:endCxn id="54" idx="0"/>
          </p:cNvCxnSpPr>
          <p:nvPr/>
        </p:nvCxnSpPr>
        <p:spPr>
          <a:xfrm>
            <a:off x="6425088" y="3598985"/>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770747" y="6183520"/>
                <a:ext cx="1036181"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4770747" y="6183520"/>
                <a:ext cx="1036181" cy="298928"/>
              </a:xfrm>
              <a:prstGeom prst="rect">
                <a:avLst/>
              </a:prstGeom>
              <a:blipFill>
                <a:blip r:embed="rId3"/>
                <a:stretch>
                  <a:fillRect l="-5294" r="-4706"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6464315" y="4488567"/>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6464315" y="4488567"/>
                <a:ext cx="1366015" cy="276999"/>
              </a:xfrm>
              <a:prstGeom prst="rect">
                <a:avLst/>
              </a:prstGeom>
              <a:blipFill>
                <a:blip r:embed="rId4"/>
                <a:stretch>
                  <a:fillRect l="-3556" r="-3556" b="-6522"/>
                </a:stretch>
              </a:blipFill>
            </p:spPr>
            <p:txBody>
              <a:bodyPr/>
              <a:lstStyle/>
              <a:p>
                <a:r>
                  <a:rPr lang="en-US">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
        <p:nvSpPr>
          <p:cNvPr id="22" name="Flowchart: Alternate Process 7">
            <a:extLst>
              <a:ext uri="{FF2B5EF4-FFF2-40B4-BE49-F238E27FC236}">
                <a16:creationId xmlns:a16="http://schemas.microsoft.com/office/drawing/2014/main" id="{9D7A4683-E497-7849-741F-C056646E370F}"/>
              </a:ext>
            </a:extLst>
          </p:cNvPr>
          <p:cNvSpPr/>
          <p:nvPr/>
        </p:nvSpPr>
        <p:spPr>
          <a:xfrm>
            <a:off x="1526381" y="2341121"/>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24" name="Flowchart: Alternate Process 4">
            <a:extLst>
              <a:ext uri="{FF2B5EF4-FFF2-40B4-BE49-F238E27FC236}">
                <a16:creationId xmlns:a16="http://schemas.microsoft.com/office/drawing/2014/main" id="{E3568B7B-B314-5FB6-3154-6235B04D7885}"/>
              </a:ext>
            </a:extLst>
          </p:cNvPr>
          <p:cNvSpPr/>
          <p:nvPr/>
        </p:nvSpPr>
        <p:spPr>
          <a:xfrm>
            <a:off x="662462" y="3295259"/>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25" name="Flowchart: Alternate Process 5">
            <a:extLst>
              <a:ext uri="{FF2B5EF4-FFF2-40B4-BE49-F238E27FC236}">
                <a16:creationId xmlns:a16="http://schemas.microsoft.com/office/drawing/2014/main" id="{7E151193-A1BE-2F0E-0EEC-38970F93C3ED}"/>
              </a:ext>
            </a:extLst>
          </p:cNvPr>
          <p:cNvSpPr/>
          <p:nvPr/>
        </p:nvSpPr>
        <p:spPr>
          <a:xfrm>
            <a:off x="3419095" y="3270080"/>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26" name="Flowchart: Alternate Process 9">
            <a:extLst>
              <a:ext uri="{FF2B5EF4-FFF2-40B4-BE49-F238E27FC236}">
                <a16:creationId xmlns:a16="http://schemas.microsoft.com/office/drawing/2014/main" id="{0136C842-58A4-2948-1084-12C1462380DF}"/>
              </a:ext>
            </a:extLst>
          </p:cNvPr>
          <p:cNvSpPr/>
          <p:nvPr/>
        </p:nvSpPr>
        <p:spPr>
          <a:xfrm>
            <a:off x="5510688" y="2338798"/>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37" name="Flowchart: Alternate Process 5">
            <a:extLst>
              <a:ext uri="{FF2B5EF4-FFF2-40B4-BE49-F238E27FC236}">
                <a16:creationId xmlns:a16="http://schemas.microsoft.com/office/drawing/2014/main" id="{38BB36CF-A160-B84C-9AA6-F02BABAEB197}"/>
              </a:ext>
            </a:extLst>
          </p:cNvPr>
          <p:cNvSpPr/>
          <p:nvPr/>
        </p:nvSpPr>
        <p:spPr>
          <a:xfrm>
            <a:off x="5725000" y="3187889"/>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cxnSp>
        <p:nvCxnSpPr>
          <p:cNvPr id="66" name="Elbow Connector 30">
            <a:extLst>
              <a:ext uri="{FF2B5EF4-FFF2-40B4-BE49-F238E27FC236}">
                <a16:creationId xmlns:a16="http://schemas.microsoft.com/office/drawing/2014/main" id="{DC855C39-3643-5C93-8203-CD133EE15679}"/>
              </a:ext>
            </a:extLst>
          </p:cNvPr>
          <p:cNvCxnSpPr>
            <a:cxnSpLocks/>
            <a:stCxn id="25" idx="2"/>
            <a:endCxn id="11" idx="0"/>
          </p:cNvCxnSpPr>
          <p:nvPr/>
        </p:nvCxnSpPr>
        <p:spPr>
          <a:xfrm rot="5400000">
            <a:off x="2189630" y="3156796"/>
            <a:ext cx="1401654" cy="245745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2D3354F-ECF2-47B4-D419-AB48706081AE}"/>
                  </a:ext>
                </a:extLst>
              </p:cNvPr>
              <p:cNvSpPr txBox="1"/>
              <p:nvPr/>
            </p:nvSpPr>
            <p:spPr>
              <a:xfrm>
                <a:off x="2590821" y="4056644"/>
                <a:ext cx="1502078"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67" name="TextBox 66">
                <a:extLst>
                  <a:ext uri="{FF2B5EF4-FFF2-40B4-BE49-F238E27FC236}">
                    <a16:creationId xmlns:a16="http://schemas.microsoft.com/office/drawing/2014/main" id="{52D3354F-ECF2-47B4-D419-AB48706081AE}"/>
                  </a:ext>
                </a:extLst>
              </p:cNvPr>
              <p:cNvSpPr txBox="1">
                <a:spLocks noRot="1" noChangeAspect="1" noMove="1" noResize="1" noEditPoints="1" noAdjustHandles="1" noChangeArrowheads="1" noChangeShapeType="1" noTextEdit="1"/>
              </p:cNvSpPr>
              <p:nvPr/>
            </p:nvSpPr>
            <p:spPr>
              <a:xfrm>
                <a:off x="2590821" y="4056644"/>
                <a:ext cx="1502078" cy="298928"/>
              </a:xfrm>
              <a:prstGeom prst="rect">
                <a:avLst/>
              </a:prstGeom>
              <a:blipFill>
                <a:blip r:embed="rId5"/>
                <a:stretch>
                  <a:fillRect l="-3252" r="-1220" b="-20408"/>
                </a:stretch>
              </a:blipFill>
            </p:spPr>
            <p:txBody>
              <a:bodyPr/>
              <a:lstStyle/>
              <a:p>
                <a:r>
                  <a:rPr lang="en-US">
                    <a:noFill/>
                  </a:rPr>
                  <a:t> </a:t>
                </a:r>
              </a:p>
            </p:txBody>
          </p:sp>
        </mc:Fallback>
      </mc:AlternateContent>
      <p:cxnSp>
        <p:nvCxnSpPr>
          <p:cNvPr id="68" name="Elbow Connector 28">
            <a:extLst>
              <a:ext uri="{FF2B5EF4-FFF2-40B4-BE49-F238E27FC236}">
                <a16:creationId xmlns:a16="http://schemas.microsoft.com/office/drawing/2014/main" id="{5B2960E6-19F6-1BA3-EAF8-29F52950031E}"/>
              </a:ext>
            </a:extLst>
          </p:cNvPr>
          <p:cNvCxnSpPr>
            <a:cxnSpLocks/>
            <a:stCxn id="24" idx="2"/>
            <a:endCxn id="12" idx="0"/>
          </p:cNvCxnSpPr>
          <p:nvPr/>
        </p:nvCxnSpPr>
        <p:spPr>
          <a:xfrm rot="16200000" flipH="1">
            <a:off x="2181406" y="2971979"/>
            <a:ext cx="1376476" cy="2852264"/>
          </a:xfrm>
          <a:prstGeom prst="bentConnector3">
            <a:avLst>
              <a:gd name="adj1" fmla="val 69265"/>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809FCCA-2261-03DE-8A0B-7CEB86ED3830}"/>
                  </a:ext>
                </a:extLst>
              </p:cNvPr>
              <p:cNvSpPr txBox="1"/>
              <p:nvPr/>
            </p:nvSpPr>
            <p:spPr>
              <a:xfrm>
                <a:off x="2855118" y="4754345"/>
                <a:ext cx="125515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69" name="TextBox 68">
                <a:extLst>
                  <a:ext uri="{FF2B5EF4-FFF2-40B4-BE49-F238E27FC236}">
                    <a16:creationId xmlns:a16="http://schemas.microsoft.com/office/drawing/2014/main" id="{0809FCCA-2261-03DE-8A0B-7CEB86ED3830}"/>
                  </a:ext>
                </a:extLst>
              </p:cNvPr>
              <p:cNvSpPr txBox="1">
                <a:spLocks noRot="1" noChangeAspect="1" noMove="1" noResize="1" noEditPoints="1" noAdjustHandles="1" noChangeArrowheads="1" noChangeShapeType="1" noTextEdit="1"/>
              </p:cNvSpPr>
              <p:nvPr/>
            </p:nvSpPr>
            <p:spPr>
              <a:xfrm>
                <a:off x="2855118" y="4754345"/>
                <a:ext cx="1255152" cy="276999"/>
              </a:xfrm>
              <a:prstGeom prst="rect">
                <a:avLst/>
              </a:prstGeom>
              <a:blipFill>
                <a:blip r:embed="rId6"/>
                <a:stretch>
                  <a:fillRect l="-3883" r="-971" b="-15556"/>
                </a:stretch>
              </a:blipFill>
            </p:spPr>
            <p:txBody>
              <a:bodyPr/>
              <a:lstStyle/>
              <a:p>
                <a:r>
                  <a:rPr lang="en-US">
                    <a:noFill/>
                  </a:rPr>
                  <a:t> </a:t>
                </a:r>
              </a:p>
            </p:txBody>
          </p:sp>
        </mc:Fallback>
      </mc:AlternateContent>
    </p:spTree>
    <p:extLst>
      <p:ext uri="{BB962C8B-B14F-4D97-AF65-F5344CB8AC3E}">
        <p14:creationId xmlns:p14="http://schemas.microsoft.com/office/powerpoint/2010/main" val="339397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 grpId="0" animBg="1"/>
      <p:bldP spid="75" grpId="0"/>
      <p:bldP spid="79" grpId="0"/>
      <p:bldP spid="22" grpId="0" animBg="1"/>
      <p:bldP spid="24" grpId="0" animBg="1"/>
      <p:bldP spid="25" grpId="0" animBg="1"/>
      <p:bldP spid="26" grpId="0" animBg="1"/>
      <p:bldP spid="37" grpId="0" animBg="1"/>
      <p:bldP spid="67" grpId="0"/>
      <p:bldP spid="69"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endParaRPr lang="en-US" dirty="0"/>
          </a:p>
        </p:txBody>
      </p:sp>
      <p:sp>
        <p:nvSpPr>
          <p:cNvPr id="3" name="Content Placeholder 2"/>
          <p:cNvSpPr>
            <a:spLocks noGrp="1"/>
          </p:cNvSpPr>
          <p:nvPr>
            <p:ph idx="1"/>
          </p:nvPr>
        </p:nvSpPr>
        <p:spPr>
          <a:xfrm>
            <a:off x="738351" y="1425590"/>
            <a:ext cx="7796050" cy="4985369"/>
          </a:xfrm>
        </p:spPr>
        <p:txBody>
          <a:bodyPr>
            <a:normAutofit lnSpcReduction="10000"/>
          </a:bodyPr>
          <a:lstStyle/>
          <a:p>
            <a:r>
              <a:rPr lang="el-GR" dirty="0"/>
              <a:t>Προσέξτε!!</a:t>
            </a:r>
          </a:p>
          <a:p>
            <a:endParaRPr lang="el-GR" dirty="0"/>
          </a:p>
          <a:p>
            <a:r>
              <a:rPr lang="el-GR" dirty="0"/>
              <a:t>Παρ’ όλο που το προηγούμενο </a:t>
            </a:r>
            <a:r>
              <a:rPr lang="en-BS" dirty="0"/>
              <a:t>slide </a:t>
            </a:r>
            <a:r>
              <a:rPr lang="el-GR" dirty="0"/>
              <a:t>εμφανίζει τα διάφορα ενεργειακά θεωρήματα ως διαφορετικά μεταξύ τους, στην πραγματικότητα όλα είναι «παιδιά» της Αρχής Διατήρησης της Ενέργειας (Α.Δ.Ε)!</a:t>
            </a:r>
          </a:p>
          <a:p>
            <a:endParaRPr lang="el-GR" dirty="0"/>
          </a:p>
          <a:p>
            <a:r>
              <a:rPr lang="el-GR" dirty="0"/>
              <a:t>Η Α.Δ.Ε είναι </a:t>
            </a:r>
            <a:r>
              <a:rPr lang="el-GR" b="1" dirty="0"/>
              <a:t>καθολικό</a:t>
            </a:r>
            <a:r>
              <a:rPr lang="el-GR" dirty="0"/>
              <a:t> ενεργειακό θεώρημα, ισχύει από το μικρόκοσμο (άτομα) μέχρι το μακρόκοσμο (πλανητικά συστήματα)</a:t>
            </a:r>
          </a:p>
          <a:p>
            <a:endParaRPr lang="el-GR" dirty="0"/>
          </a:p>
          <a:p>
            <a:r>
              <a:rPr lang="el-GR" dirty="0"/>
              <a:t>Το Θ.Μ.Κ.Ε-Ε και η Α.Δ.Μ.Ε είναι «</a:t>
            </a:r>
            <a:r>
              <a:rPr lang="el-GR" b="1" dirty="0"/>
              <a:t>υποπεριπτώσεις»</a:t>
            </a:r>
            <a:r>
              <a:rPr lang="el-GR" dirty="0"/>
              <a:t> της Α.Δ.Ε</a:t>
            </a:r>
            <a:endParaRPr lang="en-US" dirty="0"/>
          </a:p>
        </p:txBody>
      </p:sp>
    </p:spTree>
    <p:extLst>
      <p:ext uri="{BB962C8B-B14F-4D97-AF65-F5344CB8AC3E}">
        <p14:creationId xmlns:p14="http://schemas.microsoft.com/office/powerpoint/2010/main" val="359600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3"/>
                <a:ext cx="5357651" cy="5137297"/>
              </a:xfrm>
            </p:spPr>
            <p:txBody>
              <a:bodyPr/>
              <a:lstStyle/>
              <a:p>
                <a:r>
                  <a:rPr lang="el-GR" b="1" u="sng" dirty="0"/>
                  <a:t>Παράδειγμα:</a:t>
                </a:r>
              </a:p>
              <a:p>
                <a:pPr lvl="1"/>
                <a:r>
                  <a:rPr lang="el-GR" dirty="0"/>
                  <a:t>Μπάλα μάζας </a:t>
                </a:r>
                <a14:m>
                  <m:oMath xmlns:m="http://schemas.openxmlformats.org/officeDocument/2006/math">
                    <m:r>
                      <a:rPr lang="en-US" i="1" dirty="0" smtClean="0">
                        <a:latin typeface="Cambria Math" panose="02040503050406030204" pitchFamily="18" charset="0"/>
                      </a:rPr>
                      <m:t>𝑚</m:t>
                    </m:r>
                  </m:oMath>
                </a14:m>
                <a:r>
                  <a:rPr lang="en-US" dirty="0"/>
                  <a:t> </a:t>
                </a:r>
                <a:r>
                  <a:rPr lang="el-GR" dirty="0"/>
                  <a:t>αφήνεται από ύψος </a:t>
                </a:r>
                <a14:m>
                  <m:oMath xmlns:m="http://schemas.openxmlformats.org/officeDocument/2006/math">
                    <m:r>
                      <a:rPr lang="en-US" i="1" dirty="0" smtClean="0">
                        <a:latin typeface="Cambria Math" panose="02040503050406030204" pitchFamily="18" charset="0"/>
                      </a:rPr>
                      <m:t>h</m:t>
                    </m:r>
                  </m:oMath>
                </a14:m>
                <a:r>
                  <a:rPr lang="el-GR" dirty="0"/>
                  <a:t>.</a:t>
                </a:r>
              </a:p>
              <a:p>
                <a:pPr lvl="2"/>
                <a:r>
                  <a:rPr lang="el-GR" dirty="0"/>
                  <a:t>Α) Βρείτε την ταχύτητα της μπάλας σε ύψος </a:t>
                </a:r>
                <a14:m>
                  <m:oMath xmlns:m="http://schemas.openxmlformats.org/officeDocument/2006/math">
                    <m:r>
                      <a:rPr lang="en-US" i="1" dirty="0" smtClean="0">
                        <a:latin typeface="Cambria Math" panose="02040503050406030204" pitchFamily="18" charset="0"/>
                      </a:rPr>
                      <m:t>𝑦</m:t>
                    </m:r>
                  </m:oMath>
                </a14:m>
                <a:r>
                  <a:rPr lang="en-US" dirty="0"/>
                  <a:t>.</a:t>
                </a:r>
                <a:r>
                  <a:rPr lang="el-GR" dirty="0"/>
                  <a:t> </a:t>
                </a:r>
                <a:r>
                  <a:rPr lang="el-GR" b="1" dirty="0"/>
                  <a:t>Το σύστημα θα είναι η μπάλα και η Γη</a:t>
                </a:r>
                <a:r>
                  <a:rPr lang="el-GR" dirty="0"/>
                  <a:t>.</a:t>
                </a:r>
                <a:endParaRPr lang="en-US" dirty="0"/>
              </a:p>
              <a:p>
                <a:pPr lvl="2"/>
                <a:r>
                  <a:rPr lang="en-US" dirty="0"/>
                  <a:t>B) </a:t>
                </a:r>
                <a:r>
                  <a:rPr lang="el-GR" dirty="0"/>
                  <a:t>Υπολογίστε ξανά το Α) ερώτημα θεωρώντας ως </a:t>
                </a:r>
                <a:r>
                  <a:rPr lang="el-GR" b="1" dirty="0"/>
                  <a:t>σύστημα την μπάλα</a:t>
                </a:r>
                <a:r>
                  <a:rPr lang="en-US" b="1" dirty="0"/>
                  <a:t>, </a:t>
                </a:r>
                <a:r>
                  <a:rPr lang="el-GR" b="1" dirty="0"/>
                  <a:t>δηλ. θεωρήστε ότι η Γη ανήκει στο περιβάλλον του συστήματος!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3"/>
                <a:ext cx="5357651" cy="5137297"/>
              </a:xfrm>
              <a:blipFill>
                <a:blip r:embed="rId2"/>
                <a:stretch>
                  <a:fillRect t="-949" r="-910"/>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106040" y="2960280"/>
              <a:ext cx="345960" cy="1306080"/>
            </p14:xfrm>
          </p:contentPart>
        </mc:Choice>
        <mc:Fallback xmlns="">
          <p:pic>
            <p:nvPicPr>
              <p:cNvPr id="5" name="Ink 4"/>
              <p:cNvPicPr/>
              <p:nvPr/>
            </p:nvPicPr>
            <p:blipFill>
              <a:blip r:embed="rId5"/>
              <a:stretch>
                <a:fillRect/>
              </a:stretch>
            </p:blipFill>
            <p:spPr>
              <a:xfrm>
                <a:off x="7100280" y="2949480"/>
                <a:ext cx="361080" cy="1326240"/>
              </a:xfrm>
              <a:prstGeom prst="rect">
                <a:avLst/>
              </a:prstGeom>
            </p:spPr>
          </p:pic>
        </mc:Fallback>
      </mc:AlternateContent>
    </p:spTree>
    <p:extLst>
      <p:ext uri="{BB962C8B-B14F-4D97-AF65-F5344CB8AC3E}">
        <p14:creationId xmlns:p14="http://schemas.microsoft.com/office/powerpoint/2010/main" val="2011620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948450" cy="5051409"/>
              </a:xfrm>
            </p:spPr>
            <p:txBody>
              <a:bodyPr/>
              <a:lstStyle/>
              <a:p>
                <a:r>
                  <a:rPr lang="el-GR" b="1" dirty="0"/>
                  <a:t>Απόδειξη:</a:t>
                </a:r>
                <a:endParaRPr lang="en-US" b="1" dirty="0"/>
              </a:p>
              <a:p>
                <a:pPr marL="68580" indent="0">
                  <a:buNone/>
                </a:pPr>
                <a:r>
                  <a:rPr lang="el-GR" dirty="0"/>
                  <a:t>Αφού η επιτάχυνση είναι σταθερή, τότε</a:t>
                </a:r>
              </a:p>
              <a:p>
                <a:pPr marL="68580" indent="0">
                  <a:buNone/>
                </a:pPr>
                <a:endParaRPr lang="el-GR" dirty="0"/>
              </a:p>
              <a:p>
                <a:pPr marL="68580" indent="0">
                  <a:buNone/>
                </a:pPr>
                <a:endParaRPr lang="el-GR" dirty="0"/>
              </a:p>
              <a:p>
                <a:pPr marL="68580" indent="0">
                  <a:buNone/>
                </a:pPr>
                <a:r>
                  <a:rPr lang="el-GR" dirty="0"/>
                  <a:t>Από τον ορισμό έχουμε</a:t>
                </a:r>
              </a:p>
              <a:p>
                <a:pPr marL="68580" indent="0">
                  <a:buNone/>
                </a:pPr>
                <a:endParaRPr lang="el-GR" dirty="0"/>
              </a:p>
              <a:p>
                <a:pPr marL="68580" indent="0">
                  <a:buNone/>
                </a:pPr>
                <a:endParaRPr lang="el-GR" dirty="0"/>
              </a:p>
              <a:p>
                <a:pPr marL="68580" indent="0">
                  <a:buNone/>
                </a:pPr>
                <a:endParaRPr lang="el-GR" dirty="0"/>
              </a:p>
              <a:p>
                <a:pPr marL="68580" indent="0">
                  <a:buNone/>
                </a:pPr>
                <a:r>
                  <a:rPr lang="el-GR" dirty="0"/>
                  <a:t>Άρα </a:t>
                </a: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r>
                        <a:rPr lang="en-US" i="1">
                          <a:latin typeface="Cambria Math" panose="02040503050406030204" pitchFamily="18" charset="0"/>
                        </a:rPr>
                        <m:t>𝑡</m:t>
                      </m:r>
                    </m:oMath>
                  </m:oMathPara>
                </a14:m>
                <a:endParaRPr lang="el-GR"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948450" cy="5051409"/>
              </a:xfrm>
              <a:blipFill>
                <a:blip r:embed="rId2"/>
                <a:stretch>
                  <a:fillRect l="-307" t="-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531475" y="2514600"/>
                <a:ext cx="1828800" cy="3660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𝑎𝑣𝑔</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𝑥</m:t>
                          </m:r>
                        </m:sub>
                      </m:sSub>
                    </m:oMath>
                  </m:oMathPara>
                </a14:m>
                <a:endParaRPr lang="el-GR"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3531475" y="2514600"/>
                <a:ext cx="1828800" cy="366062"/>
              </a:xfrm>
              <a:prstGeom prst="rect">
                <a:avLst/>
              </a:prstGeom>
              <a:blipFill rotWithShape="0">
                <a:blip r:embed="rId3"/>
                <a:stretch>
                  <a:fillRect b="-20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885711" y="3790116"/>
                <a:ext cx="6336863" cy="7314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𝑥</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m:rPr>
                              <m:sty m:val="p"/>
                            </m:rPr>
                            <a:rPr lang="el-GR" sz="2200" b="0" i="0" smtClean="0">
                              <a:latin typeface="Cambria Math" panose="02040503050406030204" pitchFamily="18" charset="0"/>
                            </a:rPr>
                            <m:t>Δ</m:t>
                          </m:r>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𝑥</m:t>
                              </m:r>
                            </m:sub>
                          </m:sSub>
                        </m:num>
                        <m:den>
                          <m:r>
                            <m:rPr>
                              <m:sty m:val="p"/>
                            </m:rPr>
                            <a:rPr lang="el-GR" sz="2200" b="0" i="0" smtClean="0">
                              <a:latin typeface="Cambria Math" panose="02040503050406030204" pitchFamily="18" charset="0"/>
                            </a:rPr>
                            <m:t>Δ</m:t>
                          </m:r>
                          <m:r>
                            <a:rPr lang="en-US" sz="2200" b="0" i="1" smtClean="0">
                              <a:latin typeface="Cambria Math" panose="02040503050406030204" pitchFamily="18" charset="0"/>
                            </a:rPr>
                            <m:t>𝑡</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sub>
                          </m:sSub>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𝑖</m:t>
                              </m:r>
                            </m:sub>
                          </m:sSub>
                        </m:den>
                      </m:f>
                      <m:r>
                        <a:rPr lang="el-GR" sz="2200" b="0" i="1" smtClean="0">
                          <a:latin typeface="Cambria Math" panose="02040503050406030204" pitchFamily="18" charset="0"/>
                        </a:rPr>
                        <m:t>      </m:t>
                      </m:r>
                      <m:groupChr>
                        <m:groupChrPr>
                          <m:chr m:val="⇒"/>
                          <m:vertJc m:val="bot"/>
                          <m:ctrlPr>
                            <a:rPr lang="en-US" sz="2200" b="0" i="1" smtClean="0">
                              <a:latin typeface="Cambria Math" panose="02040503050406030204" pitchFamily="18" charset="0"/>
                            </a:rPr>
                          </m:ctrlPr>
                        </m:groupChrPr>
                        <m:e>
                          <m:sSub>
                            <m:sSubPr>
                              <m:ctrlPr>
                                <a:rPr lang="en-US" sz="2200" b="0" i="1" smtClean="0">
                                  <a:latin typeface="Cambria Math" panose="02040503050406030204" pitchFamily="18" charset="0"/>
                                </a:rPr>
                              </m:ctrlPr>
                            </m:sSubPr>
                            <m:e>
                              <m:r>
                                <m:rPr>
                                  <m:brk m:alnAt="2"/>
                                </m:rPr>
                                <a:rPr lang="en-US" sz="2200" b="0" i="1" smtClean="0">
                                  <a:latin typeface="Cambria Math" panose="02040503050406030204" pitchFamily="18" charset="0"/>
                                </a:rPr>
                                <m:t>𝑡</m:t>
                              </m:r>
                            </m:e>
                            <m:sub>
                              <m:r>
                                <m:rPr>
                                  <m:brk m:alnAt="2"/>
                                </m:rPr>
                                <a:rPr lang="en-US" sz="2200" b="0" i="1" smtClean="0">
                                  <a:latin typeface="Cambria Math" panose="02040503050406030204" pitchFamily="18" charset="0"/>
                                </a:rPr>
                                <m:t>𝑖</m:t>
                              </m:r>
                            </m:sub>
                          </m:sSub>
                          <m:r>
                            <m:rPr>
                              <m:brk m:alnAt="2"/>
                            </m:rPr>
                            <a:rPr lang="en-US" sz="2200" b="0" i="1" smtClean="0">
                              <a:latin typeface="Cambria Math" panose="02040503050406030204" pitchFamily="18" charset="0"/>
                            </a:rPr>
                            <m:t>=</m:t>
                          </m:r>
                          <m:r>
                            <a:rPr lang="en-US" sz="2200" b="0" i="1" smtClean="0">
                              <a:latin typeface="Cambria Math" panose="02040503050406030204" pitchFamily="18" charset="0"/>
                            </a:rPr>
                            <m:t>0, </m:t>
                          </m:r>
                          <m:sSub>
                            <m:sSubPr>
                              <m:ctrlPr>
                                <a:rPr lang="en-US" sz="2200" b="0" i="1" smtClean="0">
                                  <a:latin typeface="Cambria Math" panose="02040503050406030204" pitchFamily="18" charset="0"/>
                                </a:rPr>
                              </m:ctrlPr>
                            </m:sSubPr>
                            <m:e>
                              <m:r>
                                <m:rPr>
                                  <m:brk m:alnAt="2"/>
                                </m:rPr>
                                <a:rPr lang="en-US" sz="2200" b="0" i="1" smtClean="0">
                                  <a:latin typeface="Cambria Math" panose="02040503050406030204" pitchFamily="18" charset="0"/>
                                </a:rPr>
                                <m:t>𝑡</m:t>
                              </m:r>
                            </m:e>
                            <m:sub>
                              <m:r>
                                <a:rPr lang="en-US" sz="2200" b="0" i="1" smtClean="0">
                                  <a:latin typeface="Cambria Math" panose="02040503050406030204" pitchFamily="18" charset="0"/>
                                </a:rPr>
                                <m:t>𝑓</m:t>
                              </m:r>
                            </m:sub>
                          </m:sSub>
                          <m:r>
                            <m:rPr>
                              <m:brk m:alnAt="2"/>
                            </m:rPr>
                            <a:rPr lang="en-US" sz="2200" b="0" i="1" smtClean="0">
                              <a:latin typeface="Cambria Math" panose="02040503050406030204" pitchFamily="18" charset="0"/>
                            </a:rPr>
                            <m:t>=</m:t>
                          </m:r>
                          <m:r>
                            <a:rPr lang="en-US" sz="2200" b="0" i="1" smtClean="0">
                              <a:latin typeface="Cambria Math" panose="02040503050406030204" pitchFamily="18" charset="0"/>
                            </a:rPr>
                            <m:t>𝑡</m:t>
                          </m:r>
                        </m:e>
                      </m:groupChr>
                      <m:r>
                        <a:rPr lang="el-GR"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𝑥</m:t>
                          </m:r>
                        </m:sub>
                      </m:sSub>
                      <m:r>
                        <a:rPr lang="en-US" sz="2200" b="0" i="1" smtClean="0">
                          <a:latin typeface="Cambria Math" panose="02040503050406030204" pitchFamily="18" charset="0"/>
                        </a:rPr>
                        <m:t>𝑡</m:t>
                      </m:r>
                    </m:oMath>
                  </m:oMathPara>
                </a14:m>
                <a:endParaRPr lang="el-GR"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1885711" y="3790116"/>
                <a:ext cx="6336863" cy="731419"/>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Horizontal Scroll 5"/>
              <p:cNvSpPr/>
              <p:nvPr/>
            </p:nvSpPr>
            <p:spPr>
              <a:xfrm>
                <a:off x="6096000" y="1366041"/>
                <a:ext cx="2286000" cy="612192"/>
              </a:xfrm>
              <a:prstGeom prst="horizontalScroll">
                <a:avLst/>
              </a:prstGeom>
              <a:ln w="19050">
                <a:solidFill>
                  <a:schemeClr val="accent1"/>
                </a:solidFill>
              </a:ln>
            </p:spPr>
            <p:txBody>
              <a:bodyPr wrap="square">
                <a:spAutoFit/>
              </a:bodyPr>
              <a:lstStyle/>
              <a:p>
                <a:pPr marL="68580"/>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𝑓</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r>
                        <a:rPr lang="en-US" sz="2000" i="1">
                          <a:latin typeface="Cambria Math" panose="02040503050406030204" pitchFamily="18" charset="0"/>
                        </a:rPr>
                        <m:t>𝑡</m:t>
                      </m:r>
                    </m:oMath>
                  </m:oMathPara>
                </a14:m>
                <a:endParaRPr lang="en-US" sz="2000" dirty="0"/>
              </a:p>
            </p:txBody>
          </p:sp>
        </mc:Choice>
        <mc:Fallback xmlns="">
          <p:sp>
            <p:nvSpPr>
              <p:cNvPr id="6" name="Horizontal Scroll 5"/>
              <p:cNvSpPr>
                <a:spLocks noRot="1" noChangeAspect="1" noMove="1" noResize="1" noEditPoints="1" noAdjustHandles="1" noChangeArrowheads="1" noChangeShapeType="1" noTextEdit="1"/>
              </p:cNvSpPr>
              <p:nvPr/>
            </p:nvSpPr>
            <p:spPr>
              <a:xfrm>
                <a:off x="6096000" y="1366041"/>
                <a:ext cx="2286000" cy="612192"/>
              </a:xfrm>
              <a:prstGeom prst="horizontalScroll">
                <a:avLst/>
              </a:prstGeom>
              <a:blipFill>
                <a:blip r:embed="rId5"/>
                <a:stretch>
                  <a:fillRect/>
                </a:stretch>
              </a:blipFill>
              <a:ln w="1905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41038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a:t>
                </a:r>
                <a:r>
                  <a:rPr lang="en-US" b="1" u="sng" dirty="0"/>
                  <a:t> – </a:t>
                </a:r>
                <a:r>
                  <a:rPr lang="el-GR" b="1" u="sng" dirty="0"/>
                  <a:t>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l-GR" sz="1600" dirty="0"/>
                  <a:t>Α) Βρείτε την ταχύτητα της μπάλας σε ύψος </a:t>
                </a:r>
                <a14:m>
                  <m:oMath xmlns:m="http://schemas.openxmlformats.org/officeDocument/2006/math">
                    <m:r>
                      <a:rPr lang="en-US" sz="1600" i="1" dirty="0">
                        <a:latin typeface="Cambria Math" panose="02040503050406030204" pitchFamily="18" charset="0"/>
                      </a:rPr>
                      <m:t>𝑦</m:t>
                    </m:r>
                  </m:oMath>
                </a14:m>
                <a:r>
                  <a:rPr lang="en-US" sz="1600" dirty="0"/>
                  <a:t>.</a:t>
                </a:r>
                <a:r>
                  <a:rPr lang="el-GR" sz="1600" dirty="0"/>
                  <a:t> Το σύστημα θα είναι η μπάλα και η Γη.</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8195400" y="1935720"/>
              <a:ext cx="426240" cy="790920"/>
            </p14:xfrm>
          </p:contentPart>
        </mc:Choice>
        <mc:Fallback xmlns="">
          <p:pic>
            <p:nvPicPr>
              <p:cNvPr id="6" name="Ink 5"/>
              <p:cNvPicPr/>
              <p:nvPr/>
            </p:nvPicPr>
            <p:blipFill>
              <a:blip r:embed="rId7"/>
              <a:stretch>
                <a:fillRect/>
              </a:stretch>
            </p:blipFill>
            <p:spPr>
              <a:xfrm>
                <a:off x="8188920" y="1927080"/>
                <a:ext cx="442440" cy="807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582840" y="2821680"/>
              <a:ext cx="6879240" cy="3684600"/>
            </p14:xfrm>
          </p:contentPart>
        </mc:Choice>
        <mc:Fallback xmlns="">
          <p:pic>
            <p:nvPicPr>
              <p:cNvPr id="5" name="Ink 4"/>
              <p:cNvPicPr/>
              <p:nvPr/>
            </p:nvPicPr>
            <p:blipFill>
              <a:blip r:embed="rId9"/>
              <a:stretch>
                <a:fillRect/>
              </a:stretch>
            </p:blipFill>
            <p:spPr>
              <a:xfrm>
                <a:off x="576000" y="2814120"/>
                <a:ext cx="6895080" cy="3701880"/>
              </a:xfrm>
              <a:prstGeom prst="rect">
                <a:avLst/>
              </a:prstGeom>
            </p:spPr>
          </p:pic>
        </mc:Fallback>
      </mc:AlternateContent>
    </p:spTree>
    <p:extLst>
      <p:ext uri="{BB962C8B-B14F-4D97-AF65-F5344CB8AC3E}">
        <p14:creationId xmlns:p14="http://schemas.microsoft.com/office/powerpoint/2010/main" val="26243590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a:t>
                </a:r>
                <a:r>
                  <a:rPr lang="en-US" b="1" u="sng" dirty="0"/>
                  <a:t> – </a:t>
                </a:r>
                <a:r>
                  <a:rPr lang="el-GR" b="1" u="sng" dirty="0"/>
                  <a:t>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l-GR" sz="1600" dirty="0"/>
                  <a:t>Α) Βρείτε την ταχύτητα της μπάλας σε ύψος </a:t>
                </a:r>
                <a14:m>
                  <m:oMath xmlns:m="http://schemas.openxmlformats.org/officeDocument/2006/math">
                    <m:r>
                      <a:rPr lang="en-US" sz="1600" i="1" dirty="0">
                        <a:latin typeface="Cambria Math" panose="02040503050406030204" pitchFamily="18" charset="0"/>
                      </a:rPr>
                      <m:t>𝑦</m:t>
                    </m:r>
                  </m:oMath>
                </a14:m>
                <a:r>
                  <a:rPr lang="en-US" sz="1600" dirty="0"/>
                  <a:t>.</a:t>
                </a:r>
                <a:r>
                  <a:rPr lang="el-GR" sz="1600" dirty="0"/>
                  <a:t> Το σύστημα θα είναι η μπάλα και η Γη.</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91400" y="1575000"/>
              <a:ext cx="7965360" cy="4887360"/>
            </p14:xfrm>
          </p:contentPart>
        </mc:Choice>
        <mc:Fallback xmlns="">
          <p:pic>
            <p:nvPicPr>
              <p:cNvPr id="5" name="Ink 4"/>
              <p:cNvPicPr/>
              <p:nvPr/>
            </p:nvPicPr>
            <p:blipFill>
              <a:blip r:embed="rId5"/>
              <a:stretch>
                <a:fillRect/>
              </a:stretch>
            </p:blipFill>
            <p:spPr>
              <a:xfrm>
                <a:off x="486360" y="1564560"/>
                <a:ext cx="7982280" cy="4908600"/>
              </a:xfrm>
              <a:prstGeom prst="rect">
                <a:avLst/>
              </a:prstGeom>
            </p:spPr>
          </p:pic>
        </mc:Fallback>
      </mc:AlternateContent>
    </p:spTree>
    <p:extLst>
      <p:ext uri="{BB962C8B-B14F-4D97-AF65-F5344CB8AC3E}">
        <p14:creationId xmlns:p14="http://schemas.microsoft.com/office/powerpoint/2010/main" val="7399827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 – 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n-US" sz="1600" dirty="0"/>
                  <a:t>B) </a:t>
                </a:r>
                <a:r>
                  <a:rPr lang="el-GR" sz="1600" dirty="0"/>
                  <a:t>Υπολογίστε ξανά το Α) ερώτημα θεωρώντας ως σύστημα την μπάλα.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22800" y="1427760"/>
              <a:ext cx="7778880" cy="5053320"/>
            </p14:xfrm>
          </p:contentPart>
        </mc:Choice>
        <mc:Fallback xmlns="">
          <p:pic>
            <p:nvPicPr>
              <p:cNvPr id="5" name="Ink 4"/>
              <p:cNvPicPr/>
              <p:nvPr/>
            </p:nvPicPr>
            <p:blipFill>
              <a:blip r:embed="rId5"/>
              <a:stretch>
                <a:fillRect/>
              </a:stretch>
            </p:blipFill>
            <p:spPr>
              <a:xfrm>
                <a:off x="618120" y="1418760"/>
                <a:ext cx="7794720" cy="5074200"/>
              </a:xfrm>
              <a:prstGeom prst="rect">
                <a:avLst/>
              </a:prstGeom>
            </p:spPr>
          </p:pic>
        </mc:Fallback>
      </mc:AlternateContent>
    </p:spTree>
    <p:extLst>
      <p:ext uri="{BB962C8B-B14F-4D97-AF65-F5344CB8AC3E}">
        <p14:creationId xmlns:p14="http://schemas.microsoft.com/office/powerpoint/2010/main" val="402689081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 – 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n-US" sz="1600" dirty="0"/>
                  <a:t>B) </a:t>
                </a:r>
                <a:r>
                  <a:rPr lang="el-GR" sz="1600" dirty="0"/>
                  <a:t>Υπολογίστε ξανά το Α) ερώτημα θεωρώντας ως σύστημα την μπάλα.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00840" y="1407240"/>
              <a:ext cx="7999560" cy="4832640"/>
            </p14:xfrm>
          </p:contentPart>
        </mc:Choice>
        <mc:Fallback xmlns="">
          <p:pic>
            <p:nvPicPr>
              <p:cNvPr id="6" name="Ink 5"/>
              <p:cNvPicPr/>
              <p:nvPr/>
            </p:nvPicPr>
            <p:blipFill>
              <a:blip r:embed="rId5"/>
              <a:stretch>
                <a:fillRect/>
              </a:stretch>
            </p:blipFill>
            <p:spPr>
              <a:xfrm>
                <a:off x="594360" y="1398240"/>
                <a:ext cx="8016840" cy="4854240"/>
              </a:xfrm>
              <a:prstGeom prst="rect">
                <a:avLst/>
              </a:prstGeom>
            </p:spPr>
          </p:pic>
        </mc:Fallback>
      </mc:AlternateContent>
    </p:spTree>
    <p:extLst>
      <p:ext uri="{BB962C8B-B14F-4D97-AF65-F5344CB8AC3E}">
        <p14:creationId xmlns:p14="http://schemas.microsoft.com/office/powerpoint/2010/main" val="168786744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6763"/>
          <a:stretch/>
        </p:blipFill>
        <p:spPr>
          <a:xfrm>
            <a:off x="5715000" y="1524000"/>
            <a:ext cx="2957962" cy="187796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4976650" cy="5105250"/>
              </a:xfrm>
            </p:spPr>
            <p:txBody>
              <a:bodyPr>
                <a:normAutofit/>
              </a:bodyPr>
              <a:lstStyle/>
              <a:p>
                <a:r>
                  <a:rPr lang="el-GR" b="1" u="sng" dirty="0"/>
                  <a:t>Παράδειγμα</a:t>
                </a:r>
                <a:r>
                  <a:rPr lang="el-GR" b="1" dirty="0"/>
                  <a:t>:</a:t>
                </a:r>
              </a:p>
              <a:p>
                <a:pPr lvl="1"/>
                <a:r>
                  <a:rPr lang="el-GR" dirty="0"/>
                  <a:t>Ένα σώμα μάζας </a:t>
                </a:r>
                <a14:m>
                  <m:oMath xmlns:m="http://schemas.openxmlformats.org/officeDocument/2006/math">
                    <m:r>
                      <a:rPr lang="el-GR" i="1" dirty="0" smtClean="0">
                        <a:latin typeface="Cambria Math" panose="02040503050406030204" pitchFamily="18" charset="0"/>
                      </a:rPr>
                      <m:t>6 </m:t>
                    </m:r>
                    <m:r>
                      <m:rPr>
                        <m:sty m:val="p"/>
                      </m:rPr>
                      <a:rPr lang="en-US" i="0" dirty="0" smtClean="0">
                        <a:latin typeface="Cambria Math" panose="02040503050406030204" pitchFamily="18" charset="0"/>
                      </a:rPr>
                      <m:t>kg</m:t>
                    </m:r>
                    <m:r>
                      <a:rPr lang="en-US" i="1" dirty="0" smtClean="0">
                        <a:latin typeface="Cambria Math" panose="02040503050406030204" pitchFamily="18" charset="0"/>
                      </a:rPr>
                      <m:t> </m:t>
                    </m:r>
                  </m:oMath>
                </a14:m>
                <a:r>
                  <a:rPr lang="el-GR"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i="1" dirty="0" smtClean="0">
                        <a:latin typeface="Cambria Math" panose="02040503050406030204" pitchFamily="18" charset="0"/>
                      </a:rPr>
                      <m:t>12 </m:t>
                    </m:r>
                    <m:r>
                      <m:rPr>
                        <m:sty m:val="p"/>
                      </m:rPr>
                      <a:rPr lang="el-GR" i="0" dirty="0" smtClean="0">
                        <a:latin typeface="Cambria Math" panose="02040503050406030204" pitchFamily="18" charset="0"/>
                      </a:rPr>
                      <m:t>Ν</m:t>
                    </m:r>
                  </m:oMath>
                </a14:m>
                <a:r>
                  <a:rPr lang="el-GR" dirty="0"/>
                  <a:t>.</a:t>
                </a:r>
                <a:r>
                  <a:rPr lang="en-US" dirty="0"/>
                  <a:t> </a:t>
                </a:r>
                <a:r>
                  <a:rPr lang="el-GR" dirty="0"/>
                  <a:t>Βρείτε την ταχύτητα του σώματος όταν αυτό μετατοπιστεί κατά </a:t>
                </a:r>
                <a14:m>
                  <m:oMath xmlns:m="http://schemas.openxmlformats.org/officeDocument/2006/math">
                    <m:r>
                      <a:rPr lang="el-GR" i="1" dirty="0" smtClean="0">
                        <a:latin typeface="Cambria Math" panose="02040503050406030204" pitchFamily="18" charset="0"/>
                      </a:rPr>
                      <m:t>3</m:t>
                    </m:r>
                    <m:r>
                      <a:rPr lang="en-US" i="1" dirty="0" smtClean="0">
                        <a:latin typeface="Cambria Math" panose="02040503050406030204" pitchFamily="18" charset="0"/>
                      </a:rPr>
                      <m:t> </m:t>
                    </m:r>
                    <m:r>
                      <m:rPr>
                        <m:sty m:val="p"/>
                      </m:rPr>
                      <a:rPr lang="en-US" i="0" dirty="0" smtClean="0">
                        <a:latin typeface="Cambria Math" panose="02040503050406030204" pitchFamily="18" charset="0"/>
                      </a:rPr>
                      <m:t>m</m:t>
                    </m:r>
                  </m:oMath>
                </a14:m>
                <a:r>
                  <a:rPr lang="en-US" dirty="0"/>
                  <a:t>, </a:t>
                </a:r>
                <a:r>
                  <a:rPr lang="el-GR" dirty="0"/>
                  <a:t>εάν η επιφάνεια επαφής έχει συντελεστή τριβής ολίσθησης </a:t>
                </a:r>
                <a14:m>
                  <m:oMath xmlns:m="http://schemas.openxmlformats.org/officeDocument/2006/math">
                    <m:r>
                      <a:rPr lang="el-GR" i="1" dirty="0" smtClean="0">
                        <a:latin typeface="Cambria Math" panose="02040503050406030204" pitchFamily="18" charset="0"/>
                      </a:rPr>
                      <m:t>0.15</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4976650" cy="5105250"/>
              </a:xfrm>
              <a:blipFill>
                <a:blip r:embed="rId3"/>
                <a:stretch>
                  <a:fillRect t="-956" r="-134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438600" y="790560"/>
              <a:ext cx="2225160" cy="639000"/>
            </p14:xfrm>
          </p:contentPart>
        </mc:Choice>
        <mc:Fallback xmlns="">
          <p:pic>
            <p:nvPicPr>
              <p:cNvPr id="5" name="Ink 4"/>
              <p:cNvPicPr/>
              <p:nvPr/>
            </p:nvPicPr>
            <p:blipFill>
              <a:blip r:embed="rId5"/>
              <a:stretch>
                <a:fillRect/>
              </a:stretch>
            </p:blipFill>
            <p:spPr>
              <a:xfrm>
                <a:off x="6434640" y="781560"/>
                <a:ext cx="223812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7256160" y="4001760"/>
              <a:ext cx="360" cy="360"/>
            </p14:xfrm>
          </p:contentPart>
        </mc:Choice>
        <mc:Fallback xmlns="">
          <p:pic>
            <p:nvPicPr>
              <p:cNvPr id="6" name="Ink 5"/>
              <p:cNvPicPr/>
              <p:nvPr/>
            </p:nvPicPr>
            <p:blipFill>
              <a:blip r:embed="rId7"/>
              <a:stretch>
                <a:fillRect/>
              </a:stretch>
            </p:blipFill>
            <p:spPr>
              <a:xfrm>
                <a:off x="7250400" y="3996000"/>
                <a:ext cx="1188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1386000" y="5217840"/>
              <a:ext cx="5001840" cy="682920"/>
            </p14:xfrm>
          </p:contentPart>
        </mc:Choice>
        <mc:Fallback xmlns="">
          <p:pic>
            <p:nvPicPr>
              <p:cNvPr id="7" name="Ink 6"/>
              <p:cNvPicPr/>
              <p:nvPr/>
            </p:nvPicPr>
            <p:blipFill>
              <a:blip r:embed="rId9"/>
              <a:stretch>
                <a:fillRect/>
              </a:stretch>
            </p:blipFill>
            <p:spPr>
              <a:xfrm>
                <a:off x="1376280" y="5209560"/>
                <a:ext cx="5021640" cy="703080"/>
              </a:xfrm>
              <a:prstGeom prst="rect">
                <a:avLst/>
              </a:prstGeom>
            </p:spPr>
          </p:pic>
        </mc:Fallback>
      </mc:AlternateContent>
    </p:spTree>
    <p:extLst>
      <p:ext uri="{BB962C8B-B14F-4D97-AF65-F5344CB8AC3E}">
        <p14:creationId xmlns:p14="http://schemas.microsoft.com/office/powerpoint/2010/main" val="6029588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a:blip r:embed="rId3"/>
                <a:stretch>
                  <a:fillRect t="-1175" r="-238"/>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30000" y="643680"/>
              <a:ext cx="8009640" cy="5773320"/>
            </p14:xfrm>
          </p:contentPart>
        </mc:Choice>
        <mc:Fallback xmlns="">
          <p:pic>
            <p:nvPicPr>
              <p:cNvPr id="5" name="Ink 4"/>
              <p:cNvPicPr/>
              <p:nvPr/>
            </p:nvPicPr>
            <p:blipFill>
              <a:blip r:embed="rId5"/>
              <a:stretch>
                <a:fillRect/>
              </a:stretch>
            </p:blipFill>
            <p:spPr>
              <a:xfrm>
                <a:off x="624960" y="634680"/>
                <a:ext cx="8024040" cy="5792400"/>
              </a:xfrm>
              <a:prstGeom prst="rect">
                <a:avLst/>
              </a:prstGeom>
            </p:spPr>
          </p:pic>
        </mc:Fallback>
      </mc:AlternateContent>
    </p:spTree>
    <p:extLst>
      <p:ext uri="{BB962C8B-B14F-4D97-AF65-F5344CB8AC3E}">
        <p14:creationId xmlns:p14="http://schemas.microsoft.com/office/powerpoint/2010/main" val="88554937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p:sp>
        <p:nvSpPr>
          <p:cNvPr id="6" name="Horizontal Scroll 5"/>
          <p:cNvSpPr/>
          <p:nvPr/>
        </p:nvSpPr>
        <p:spPr>
          <a:xfrm>
            <a:off x="4480560" y="5721791"/>
            <a:ext cx="4127751" cy="755690"/>
          </a:xfrm>
          <a:prstGeom prst="horizontalScroll">
            <a:avLst>
              <a:gd name="adj" fmla="val 1010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Δείτε την επόμενη λύση αν θεωρήσουμε ως σύστημα το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οριζόντια επιφάνεια}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23080" y="604440"/>
              <a:ext cx="8403840" cy="5909760"/>
            </p14:xfrm>
          </p:contentPart>
        </mc:Choice>
        <mc:Fallback xmlns="">
          <p:pic>
            <p:nvPicPr>
              <p:cNvPr id="5" name="Ink 4"/>
              <p:cNvPicPr/>
              <p:nvPr/>
            </p:nvPicPr>
            <p:blipFill>
              <a:blip r:embed="rId5"/>
              <a:stretch>
                <a:fillRect/>
              </a:stretch>
            </p:blipFill>
            <p:spPr>
              <a:xfrm>
                <a:off x="513720" y="595080"/>
                <a:ext cx="8422560" cy="5930640"/>
              </a:xfrm>
              <a:prstGeom prst="rect">
                <a:avLst/>
              </a:prstGeom>
            </p:spPr>
          </p:pic>
        </mc:Fallback>
      </mc:AlternateContent>
    </p:spTree>
    <p:extLst>
      <p:ext uri="{BB962C8B-B14F-4D97-AF65-F5344CB8AC3E}">
        <p14:creationId xmlns:p14="http://schemas.microsoft.com/office/powerpoint/2010/main" val="277167799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59080" y="737640"/>
              <a:ext cx="8058960" cy="5445000"/>
            </p14:xfrm>
          </p:contentPart>
        </mc:Choice>
        <mc:Fallback xmlns="">
          <p:pic>
            <p:nvPicPr>
              <p:cNvPr id="7" name="Ink 6"/>
              <p:cNvPicPr/>
              <p:nvPr/>
            </p:nvPicPr>
            <p:blipFill>
              <a:blip r:embed="rId5"/>
              <a:stretch>
                <a:fillRect/>
              </a:stretch>
            </p:blipFill>
            <p:spPr>
              <a:xfrm>
                <a:off x="552600" y="730440"/>
                <a:ext cx="8075160" cy="5462280"/>
              </a:xfrm>
              <a:prstGeom prst="rect">
                <a:avLst/>
              </a:prstGeom>
            </p:spPr>
          </p:pic>
        </mc:Fallback>
      </mc:AlternateContent>
    </p:spTree>
    <p:extLst>
      <p:ext uri="{BB962C8B-B14F-4D97-AF65-F5344CB8AC3E}">
        <p14:creationId xmlns:p14="http://schemas.microsoft.com/office/powerpoint/2010/main" val="5529963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03720" y="3287520"/>
              <a:ext cx="7933680" cy="3104640"/>
            </p14:xfrm>
          </p:contentPart>
        </mc:Choice>
        <mc:Fallback xmlns="">
          <p:pic>
            <p:nvPicPr>
              <p:cNvPr id="5" name="Ink 4"/>
              <p:cNvPicPr/>
              <p:nvPr/>
            </p:nvPicPr>
            <p:blipFill>
              <a:blip r:embed="rId5"/>
              <a:stretch>
                <a:fillRect/>
              </a:stretch>
            </p:blipFill>
            <p:spPr>
              <a:xfrm>
                <a:off x="598680" y="3280680"/>
                <a:ext cx="7947360" cy="311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6498720" y="714600"/>
              <a:ext cx="2102400" cy="2106360"/>
            </p14:xfrm>
          </p:contentPart>
        </mc:Choice>
        <mc:Fallback xmlns="">
          <p:pic>
            <p:nvPicPr>
              <p:cNvPr id="6" name="Ink 5"/>
              <p:cNvPicPr/>
              <p:nvPr/>
            </p:nvPicPr>
            <p:blipFill>
              <a:blip r:embed="rId7"/>
              <a:stretch>
                <a:fillRect/>
              </a:stretch>
            </p:blipFill>
            <p:spPr>
              <a:xfrm>
                <a:off x="6495480" y="708480"/>
                <a:ext cx="2114640" cy="2122200"/>
              </a:xfrm>
              <a:prstGeom prst="rect">
                <a:avLst/>
              </a:prstGeom>
            </p:spPr>
          </p:pic>
        </mc:Fallback>
      </mc:AlternateContent>
    </p:spTree>
    <p:extLst>
      <p:ext uri="{BB962C8B-B14F-4D97-AF65-F5344CB8AC3E}">
        <p14:creationId xmlns:p14="http://schemas.microsoft.com/office/powerpoint/2010/main" val="351965045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7880" y="739080"/>
              <a:ext cx="7853400" cy="5645880"/>
            </p14:xfrm>
          </p:contentPart>
        </mc:Choice>
        <mc:Fallback xmlns="">
          <p:pic>
            <p:nvPicPr>
              <p:cNvPr id="5" name="Ink 4"/>
              <p:cNvPicPr/>
              <p:nvPr/>
            </p:nvPicPr>
            <p:blipFill>
              <a:blip r:embed="rId5"/>
              <a:stretch>
                <a:fillRect/>
              </a:stretch>
            </p:blipFill>
            <p:spPr>
              <a:xfrm>
                <a:off x="579600" y="731880"/>
                <a:ext cx="7873920" cy="5662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000680" y="3979080"/>
              <a:ext cx="2343600" cy="552240"/>
            </p14:xfrm>
          </p:contentPart>
        </mc:Choice>
        <mc:Fallback xmlns="">
          <p:pic>
            <p:nvPicPr>
              <p:cNvPr id="6" name="Ink 5"/>
              <p:cNvPicPr/>
              <p:nvPr/>
            </p:nvPicPr>
            <p:blipFill>
              <a:blip r:embed="rId7"/>
              <a:stretch>
                <a:fillRect/>
              </a:stretch>
            </p:blipFill>
            <p:spPr>
              <a:xfrm>
                <a:off x="3990240" y="3970080"/>
                <a:ext cx="2360520" cy="570240"/>
              </a:xfrm>
              <a:prstGeom prst="rect">
                <a:avLst/>
              </a:prstGeom>
            </p:spPr>
          </p:pic>
        </mc:Fallback>
      </mc:AlternateContent>
    </p:spTree>
    <p:extLst>
      <p:ext uri="{BB962C8B-B14F-4D97-AF65-F5344CB8AC3E}">
        <p14:creationId xmlns:p14="http://schemas.microsoft.com/office/powerpoint/2010/main" val="385568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872250" cy="4975209"/>
              </a:xfrm>
            </p:spPr>
            <p:txBody>
              <a:bodyPr>
                <a:normAutofit/>
              </a:bodyPr>
              <a:lstStyle/>
              <a:p>
                <a:r>
                  <a:rPr lang="el-GR" b="1" dirty="0"/>
                  <a:t>Απόδειξη:</a:t>
                </a:r>
              </a:p>
              <a:p>
                <a:pPr marL="68580" indent="0">
                  <a:buNone/>
                </a:pPr>
                <a:r>
                  <a:rPr lang="el-GR" sz="2200" dirty="0"/>
                  <a:t>Αφού η επιτάχυνση είναι σταθερή, τότε η ταχύτητα (δηλ. το ολοκλήρωμά της) θα είναι γραμμική συνάρτηση του χρόνου</a:t>
                </a:r>
              </a:p>
              <a:p>
                <a:pPr marL="68580" indent="0">
                  <a:buNone/>
                </a:pPr>
                <a:endParaRPr lang="el-GR" sz="2200" dirty="0"/>
              </a:p>
              <a:p>
                <a:pPr marL="68580" indent="0">
                  <a:buNone/>
                </a:pPr>
                <a:r>
                  <a:rPr lang="el-GR" sz="2200" dirty="0"/>
                  <a:t>Έτσι η μέση ταχύτητα μπορεί να εκφραστεί ως ο αριθμητικός μέσος της αρχικής ταχύτητας </a:t>
                </a:r>
                <a14:m>
                  <m:oMath xmlns:m="http://schemas.openxmlformats.org/officeDocument/2006/math">
                    <m:sSub>
                      <m:sSubPr>
                        <m:ctrlPr>
                          <a:rPr lang="en-US" sz="2200" b="0" i="1" smtClean="0">
                            <a:latin typeface="Cambria Math" panose="02040503050406030204" pitchFamily="18" charset="0"/>
                          </a:rPr>
                        </m:ctrlPr>
                      </m:sSubP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𝑥</m:t>
                            </m:r>
                          </m:sub>
                        </m:sSub>
                      </m:e>
                      <m:sub>
                        <m:r>
                          <a:rPr lang="en-US" sz="2200" b="0" i="1" smtClean="0">
                            <a:latin typeface="Cambria Math" panose="02040503050406030204" pitchFamily="18" charset="0"/>
                          </a:rPr>
                          <m:t>𝑖</m:t>
                        </m:r>
                      </m:sub>
                    </m:sSub>
                  </m:oMath>
                </a14:m>
                <a:r>
                  <a:rPr lang="en-US" sz="2200" dirty="0"/>
                  <a:t> </a:t>
                </a:r>
                <a:r>
                  <a:rPr lang="el-GR" sz="2200" dirty="0"/>
                  <a:t>και της τελικής ταχύτητας </a:t>
                </a:r>
                <a14:m>
                  <m:oMath xmlns:m="http://schemas.openxmlformats.org/officeDocument/2006/math">
                    <m:sSub>
                      <m:sSubPr>
                        <m:ctrlPr>
                          <a:rPr lang="en-US" sz="2200" i="1">
                            <a:latin typeface="Cambria Math" panose="02040503050406030204" pitchFamily="18" charset="0"/>
                          </a:rPr>
                        </m:ctrlPr>
                      </m:sSubPr>
                      <m:e>
                        <m:sSub>
                          <m:sSubPr>
                            <m:ctrlPr>
                              <a:rPr lang="en-US" sz="2200" i="1">
                                <a:latin typeface="Cambria Math" panose="02040503050406030204" pitchFamily="18" charset="0"/>
                              </a:rPr>
                            </m:ctrlPr>
                          </m:sSubPr>
                          <m:e>
                            <m:r>
                              <a:rPr lang="en-US" sz="2200" i="1">
                                <a:latin typeface="Cambria Math" panose="02040503050406030204" pitchFamily="18" charset="0"/>
                              </a:rPr>
                              <m:t>𝑢</m:t>
                            </m:r>
                          </m:e>
                          <m:sub>
                            <m:r>
                              <a:rPr lang="en-US" sz="2200" i="1">
                                <a:latin typeface="Cambria Math" panose="02040503050406030204" pitchFamily="18" charset="0"/>
                              </a:rPr>
                              <m:t>𝑥</m:t>
                            </m:r>
                          </m:sub>
                        </m:sSub>
                      </m:e>
                      <m:sub>
                        <m:r>
                          <a:rPr lang="en-US" sz="2200" b="0" i="1" smtClean="0">
                            <a:latin typeface="Cambria Math" panose="02040503050406030204" pitchFamily="18" charset="0"/>
                          </a:rPr>
                          <m:t>𝑓</m:t>
                        </m:r>
                      </m:sub>
                    </m:sSub>
                  </m:oMath>
                </a14:m>
                <a:endParaRPr lang="en-US" sz="2200" dirty="0"/>
              </a:p>
              <a:p>
                <a:pPr marL="68580" indent="0">
                  <a:buNone/>
                </a:pPr>
                <a:endParaRPr lang="el-GR" dirty="0"/>
              </a:p>
              <a:p>
                <a:pPr marL="68580" indent="0">
                  <a:buNone/>
                </a:pPr>
                <a:r>
                  <a:rPr lang="el-GR" dirty="0"/>
                  <a:t>Δηλ.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num>
                        <m:den>
                          <m:r>
                            <a:rPr lang="en-US" b="0" i="1" smtClean="0">
                              <a:latin typeface="Cambria Math" panose="02040503050406030204" pitchFamily="18" charset="0"/>
                            </a:rPr>
                            <m:t>2</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872250" cy="4975209"/>
              </a:xfrm>
              <a:blipFill>
                <a:blip r:embed="rId2"/>
                <a:stretch>
                  <a:fillRect l="-310" t="-980"/>
                </a:stretch>
              </a:blipFill>
            </p:spPr>
            <p:txBody>
              <a:bodyPr/>
              <a:lstStyle/>
              <a:p>
                <a:r>
                  <a:rPr lang="en-US">
                    <a:noFill/>
                  </a:rPr>
                  <a:t> </a:t>
                </a:r>
              </a:p>
            </p:txBody>
          </p:sp>
        </mc:Fallback>
      </mc:AlternateContent>
      <p:grpSp>
        <p:nvGrpSpPr>
          <p:cNvPr id="25" name="Group 24"/>
          <p:cNvGrpSpPr/>
          <p:nvPr/>
        </p:nvGrpSpPr>
        <p:grpSpPr>
          <a:xfrm>
            <a:off x="6248400" y="4419600"/>
            <a:ext cx="2263138" cy="1896186"/>
            <a:chOff x="6118862" y="4114800"/>
            <a:chExt cx="2263138" cy="1896186"/>
          </a:xfrm>
        </p:grpSpPr>
        <p:cxnSp>
          <p:nvCxnSpPr>
            <p:cNvPr id="5" name="Straight Arrow Connector 4"/>
            <p:cNvCxnSpPr/>
            <p:nvPr/>
          </p:nvCxnSpPr>
          <p:spPr>
            <a:xfrm>
              <a:off x="6477000" y="5638800"/>
              <a:ext cx="1905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V="1">
              <a:off x="6629400" y="4114800"/>
              <a:ext cx="0" cy="1752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V="1">
              <a:off x="6637713" y="4267200"/>
              <a:ext cx="1600200" cy="8382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7010400" y="4953000"/>
              <a:ext cx="0" cy="6858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24800" y="4495800"/>
              <a:ext cx="0" cy="1143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118862" y="4210977"/>
                  <a:ext cx="541713" cy="4291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oMath>
                    </m:oMathPara>
                  </a14:m>
                  <a:endParaRPr lang="el-GR" dirty="0"/>
                </a:p>
              </p:txBody>
            </p:sp>
          </mc:Choice>
          <mc:Fallback xmlns="">
            <p:sp>
              <p:nvSpPr>
                <p:cNvPr id="16" name="TextBox 15"/>
                <p:cNvSpPr txBox="1">
                  <a:spLocks noRot="1" noChangeAspect="1" noMove="1" noResize="1" noEditPoints="1" noAdjustHandles="1" noChangeArrowheads="1" noChangeShapeType="1" noTextEdit="1"/>
                </p:cNvSpPr>
                <p:nvPr/>
              </p:nvSpPr>
              <p:spPr>
                <a:xfrm>
                  <a:off x="6118862" y="4210977"/>
                  <a:ext cx="541713" cy="429156"/>
                </a:xfrm>
                <a:prstGeom prst="rect">
                  <a:avLst/>
                </a:prstGeom>
                <a:blipFill rotWithShape="0">
                  <a:blip r:embed="rId3"/>
                  <a:stretch>
                    <a:fillRect b="-857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118862" y="4707471"/>
                  <a:ext cx="457200" cy="3979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b="0" i="1" smtClean="0">
                                <a:latin typeface="Cambria Math" panose="02040503050406030204" pitchFamily="18" charset="0"/>
                              </a:rPr>
                              <m:t>𝑖</m:t>
                            </m:r>
                          </m:sub>
                        </m:sSub>
                      </m:oMath>
                    </m:oMathPara>
                  </a14:m>
                  <a:endParaRPr lang="el-GR" dirty="0"/>
                </a:p>
              </p:txBody>
            </p:sp>
          </mc:Choice>
          <mc:Fallback xmlns="">
            <p:sp>
              <p:nvSpPr>
                <p:cNvPr id="17" name="TextBox 16"/>
                <p:cNvSpPr txBox="1">
                  <a:spLocks noRot="1" noChangeAspect="1" noMove="1" noResize="1" noEditPoints="1" noAdjustHandles="1" noChangeArrowheads="1" noChangeShapeType="1" noTextEdit="1"/>
                </p:cNvSpPr>
                <p:nvPr/>
              </p:nvSpPr>
              <p:spPr>
                <a:xfrm>
                  <a:off x="6118862" y="4707471"/>
                  <a:ext cx="457200" cy="397929"/>
                </a:xfrm>
                <a:prstGeom prst="rect">
                  <a:avLst/>
                </a:prstGeom>
                <a:blipFill rotWithShape="0">
                  <a:blip r:embed="rId4"/>
                  <a:stretch>
                    <a:fillRect r="-1333" b="-3030"/>
                  </a:stretch>
                </a:blipFill>
              </p:spPr>
              <p:txBody>
                <a:bodyPr/>
                <a:lstStyle/>
                <a:p>
                  <a:r>
                    <a:rPr lang="el-GR">
                      <a:noFill/>
                    </a:rPr>
                    <a:t> </a:t>
                  </a:r>
                </a:p>
              </p:txBody>
            </p:sp>
          </mc:Fallback>
        </mc:AlternateContent>
        <p:cxnSp>
          <p:nvCxnSpPr>
            <p:cNvPr id="18" name="Straight Connector 17"/>
            <p:cNvCxnSpPr>
              <a:stCxn id="16" idx="3"/>
            </p:cNvCxnSpPr>
            <p:nvPr/>
          </p:nvCxnSpPr>
          <p:spPr>
            <a:xfrm>
              <a:off x="6660575" y="4425555"/>
              <a:ext cx="1245869"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29400" y="4919748"/>
              <a:ext cx="3048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6858000" y="5632844"/>
                  <a:ext cx="228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oMath>
                    </m:oMathPara>
                  </a14:m>
                  <a:endParaRPr lang="el-GR" dirty="0"/>
                </a:p>
              </p:txBody>
            </p:sp>
          </mc:Choice>
          <mc:Fallback xmlns="">
            <p:sp>
              <p:nvSpPr>
                <p:cNvPr id="23" name="TextBox 22"/>
                <p:cNvSpPr txBox="1">
                  <a:spLocks noRot="1" noChangeAspect="1" noMove="1" noResize="1" noEditPoints="1" noAdjustHandles="1" noChangeArrowheads="1" noChangeShapeType="1" noTextEdit="1"/>
                </p:cNvSpPr>
                <p:nvPr/>
              </p:nvSpPr>
              <p:spPr>
                <a:xfrm>
                  <a:off x="6858000" y="5632844"/>
                  <a:ext cx="228600" cy="369332"/>
                </a:xfrm>
                <a:prstGeom prst="rect">
                  <a:avLst/>
                </a:prstGeom>
                <a:blipFill rotWithShape="0">
                  <a:blip r:embed="rId5"/>
                  <a:stretch>
                    <a:fillRect r="-3157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726745" y="5619404"/>
                  <a:ext cx="426655"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𝑓</m:t>
                            </m:r>
                          </m:sub>
                        </m:sSub>
                      </m:oMath>
                    </m:oMathPara>
                  </a14:m>
                  <a:endParaRPr lang="el-GR" dirty="0"/>
                </a:p>
              </p:txBody>
            </p:sp>
          </mc:Choice>
          <mc:Fallback xmlns="">
            <p:sp>
              <p:nvSpPr>
                <p:cNvPr id="24" name="TextBox 23"/>
                <p:cNvSpPr txBox="1">
                  <a:spLocks noRot="1" noChangeAspect="1" noMove="1" noResize="1" noEditPoints="1" noAdjustHandles="1" noChangeArrowheads="1" noChangeShapeType="1" noTextEdit="1"/>
                </p:cNvSpPr>
                <p:nvPr/>
              </p:nvSpPr>
              <p:spPr>
                <a:xfrm>
                  <a:off x="7726745" y="5619404"/>
                  <a:ext cx="426655" cy="391582"/>
                </a:xfrm>
                <a:prstGeom prst="rect">
                  <a:avLst/>
                </a:prstGeom>
                <a:blipFill rotWithShape="0">
                  <a:blip r:embed="rId6"/>
                  <a:stretch>
                    <a:fillRect b="-9375"/>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4" name="Horizontal Scroll 3"/>
              <p:cNvSpPr/>
              <p:nvPr/>
            </p:nvSpPr>
            <p:spPr>
              <a:xfrm>
                <a:off x="6071613" y="1000603"/>
                <a:ext cx="2295838" cy="842669"/>
              </a:xfrm>
              <a:prstGeom prst="horizontalScroll">
                <a:avLst/>
              </a:prstGeom>
              <a:ln w="19050">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𝑎𝑣𝑔</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l-GR"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r>
                            <a:rPr lang="el-GR" i="1">
                              <a:latin typeface="Cambria Math" panose="02040503050406030204" pitchFamily="18" charset="0"/>
                            </a:rPr>
                            <m:t> </m:t>
                          </m:r>
                          <m:r>
                            <a:rPr lang="en-US" i="1">
                              <a:latin typeface="Cambria Math" panose="02040503050406030204" pitchFamily="18" charset="0"/>
                            </a:rPr>
                            <m:t>+</m:t>
                          </m:r>
                          <m:r>
                            <a:rPr lang="el-GR"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l-GR"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Sub>
                        </m:num>
                        <m:den>
                          <m:r>
                            <a:rPr lang="en-US" i="1">
                              <a:latin typeface="Cambria Math" panose="02040503050406030204" pitchFamily="18" charset="0"/>
                            </a:rPr>
                            <m:t>2</m:t>
                          </m:r>
                        </m:den>
                      </m:f>
                    </m:oMath>
                  </m:oMathPara>
                </a14:m>
                <a:endParaRPr lang="el-GR" dirty="0"/>
              </a:p>
            </p:txBody>
          </p:sp>
        </mc:Choice>
        <mc:Fallback xmlns="">
          <p:sp>
            <p:nvSpPr>
              <p:cNvPr id="4" name="Horizontal Scroll 3"/>
              <p:cNvSpPr>
                <a:spLocks noRot="1" noChangeAspect="1" noMove="1" noResize="1" noEditPoints="1" noAdjustHandles="1" noChangeArrowheads="1" noChangeShapeType="1" noTextEdit="1"/>
              </p:cNvSpPr>
              <p:nvPr/>
            </p:nvSpPr>
            <p:spPr>
              <a:xfrm>
                <a:off x="6071613" y="1000603"/>
                <a:ext cx="2295838" cy="842669"/>
              </a:xfrm>
              <a:prstGeom prst="horizontalScroll">
                <a:avLst/>
              </a:prstGeom>
              <a:blipFill rotWithShape="0">
                <a:blip r:embed="rId7"/>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32491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641455" y="1633814"/>
            <a:ext cx="3779520" cy="3301406"/>
            <a:chOff x="4643120" y="1290914"/>
            <a:chExt cx="3779520" cy="3301406"/>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114"/>
            <a:stretch/>
          </p:blipFill>
          <p:spPr>
            <a:xfrm rot="19269992">
              <a:off x="4643120" y="1290914"/>
              <a:ext cx="3603830" cy="237319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6992932" y="2802728"/>
                  <a:ext cx="530908" cy="5926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𝜃</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992932" y="2802728"/>
                  <a:ext cx="530908" cy="592622"/>
                </a:xfrm>
                <a:prstGeom prst="rect">
                  <a:avLst/>
                </a:prstGeom>
                <a:blipFill>
                  <a:blip r:embed="rId3"/>
                  <a:stretch>
                    <a:fillRect/>
                  </a:stretch>
                </a:blipFill>
              </p:spPr>
              <p:txBody>
                <a:bodyPr/>
                <a:lstStyle/>
                <a:p>
                  <a:r>
                    <a:rPr lang="en-US">
                      <a:noFill/>
                    </a:rPr>
                    <a:t> </a:t>
                  </a:r>
                </a:p>
              </p:txBody>
            </p:sp>
          </mc:Fallback>
        </mc:AlternateContent>
        <p:sp>
          <p:nvSpPr>
            <p:cNvPr id="9" name="Arc 8"/>
            <p:cNvSpPr/>
            <p:nvPr/>
          </p:nvSpPr>
          <p:spPr>
            <a:xfrm>
              <a:off x="6011790" y="2802728"/>
              <a:ext cx="1135872" cy="1789592"/>
            </a:xfrm>
            <a:prstGeom prst="arc">
              <a:avLst>
                <a:gd name="adj1" fmla="val 16200000"/>
                <a:gd name="adj2" fmla="val 2133148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8" name="TextBox 17"/>
                <p:cNvSpPr txBox="1"/>
                <p:nvPr/>
              </p:nvSpPr>
              <p:spPr>
                <a:xfrm rot="19206545">
                  <a:off x="6525170" y="3225840"/>
                  <a:ext cx="440248" cy="5003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rot="19206545">
                  <a:off x="6525170" y="3225840"/>
                  <a:ext cx="440248" cy="500393"/>
                </a:xfrm>
                <a:prstGeom prst="rect">
                  <a:avLst/>
                </a:prstGeom>
                <a:blipFill>
                  <a:blip r:embed="rId4"/>
                  <a:stretch>
                    <a:fillRect l="-5505" t="-17117" r="-3670"/>
                  </a:stretch>
                </a:blipFill>
              </p:spPr>
              <p:txBody>
                <a:bodyPr/>
                <a:lstStyle/>
                <a:p>
                  <a:r>
                    <a:rPr lang="en-US">
                      <a:noFill/>
                    </a:rPr>
                    <a:t> </a:t>
                  </a:r>
                </a:p>
              </p:txBody>
            </p:sp>
          </mc:Fallback>
        </mc:AlternateContent>
        <p:cxnSp>
          <p:nvCxnSpPr>
            <p:cNvPr id="13" name="Straight Arrow Connector 12"/>
            <p:cNvCxnSpPr/>
            <p:nvPr/>
          </p:nvCxnSpPr>
          <p:spPr>
            <a:xfrm>
              <a:off x="5892800" y="2895600"/>
              <a:ext cx="20320" cy="10668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41303" y="2895600"/>
              <a:ext cx="448567" cy="34544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63223" y="3653940"/>
              <a:ext cx="2859417" cy="260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rot="19206545">
                  <a:off x="5070189" y="2614855"/>
                  <a:ext cx="485792" cy="430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e>
                              <m:sub>
                                <m: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𝒈</m:t>
                                </m:r>
                              </m:sub>
                            </m:sSub>
                          </m:e>
                          <m:sub>
                            <m: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sub>
                        </m:sSub>
                      </m:oMath>
                    </m:oMathPara>
                  </a14:m>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rot="19206545">
                  <a:off x="5070189" y="2614855"/>
                  <a:ext cx="485792" cy="4306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944661" y="3704607"/>
                  <a:ext cx="202338" cy="468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944661" y="3704607"/>
                  <a:ext cx="202338" cy="468013"/>
                </a:xfrm>
                <a:prstGeom prst="rect">
                  <a:avLst/>
                </a:prstGeom>
                <a:blipFill>
                  <a:blip r:embed="rId6"/>
                  <a:stretch>
                    <a:fillRect t="-18182" r="-72727"/>
                  </a:stretch>
                </a:blipFill>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68895" y="1290914"/>
                <a:ext cx="7922184" cy="5293360"/>
              </a:xfrm>
            </p:spPr>
            <p:txBody>
              <a:bodyPr>
                <a:normAutofit/>
              </a:bodyPr>
              <a:lstStyle/>
              <a:p>
                <a:r>
                  <a:rPr lang="el-GR" b="1" dirty="0"/>
                  <a:t>Τι θα άλλαζε στο παράδειγμα αν</a:t>
                </a:r>
                <a:br>
                  <a:rPr lang="el-GR" b="1" dirty="0"/>
                </a:br>
                <a:r>
                  <a:rPr lang="el-GR" b="1" dirty="0"/>
                  <a:t>το επίπεδο ήταν κεκλιμένο?</a:t>
                </a:r>
                <a:endParaRPr lang="en-BS" b="1" dirty="0"/>
              </a:p>
              <a:p>
                <a:endParaRPr lang="en-BS" b="1" dirty="0"/>
              </a:p>
              <a:p>
                <a:r>
                  <a:rPr lang="el-GR" dirty="0"/>
                  <a:t>Δείτε το διπλανό σχήμα</a:t>
                </a:r>
                <a:endParaRPr lang="en-BS" dirty="0"/>
              </a:p>
              <a:p>
                <a:endParaRPr lang="el-GR" sz="2000" b="1" dirty="0"/>
              </a:p>
              <a:p>
                <a:pPr marL="68578" indent="0">
                  <a:buNone/>
                </a:pPr>
                <a:endParaRPr lang="en-BS" sz="2000" b="1" dirty="0"/>
              </a:p>
              <a:p>
                <a:endParaRPr lang="en-BS" sz="1200" b="1" dirty="0"/>
              </a:p>
              <a:p>
                <a:endParaRPr lang="en-BS" sz="2000" b="1" dirty="0"/>
              </a:p>
              <a:p>
                <a:r>
                  <a:rPr lang="el-GR" dirty="0"/>
                  <a:t>Η δύναμη του </a:t>
                </a:r>
                <a:r>
                  <a:rPr lang="el-GR" b="1" dirty="0"/>
                  <a:t>βάρους</a:t>
                </a:r>
                <a:r>
                  <a:rPr lang="el-GR" dirty="0"/>
                  <a:t> παράγει έργο στο σώμα!</a:t>
                </a:r>
              </a:p>
              <a:p>
                <a:pPr lvl="1"/>
                <a:r>
                  <a:rPr lang="el-GR" dirty="0"/>
                  <a:t>...και συγκεκριμένα η </a:t>
                </a:r>
                <a:r>
                  <a:rPr lang="en-BS" b="1" dirty="0"/>
                  <a:t>x-</a:t>
                </a:r>
                <a:r>
                  <a:rPr lang="el-GR" b="1" dirty="0"/>
                  <a:t>συνιστώσα του βάρους</a:t>
                </a:r>
              </a:p>
              <a:p>
                <a:pPr lvl="1"/>
                <a:r>
                  <a:rPr lang="el-GR" b="1" dirty="0"/>
                  <a:t>...η </a:t>
                </a:r>
                <a:r>
                  <a:rPr lang="en-BS" b="1" dirty="0"/>
                  <a:t>y-</a:t>
                </a:r>
                <a:r>
                  <a:rPr lang="el-GR" b="1" dirty="0"/>
                  <a:t>συνιστώσα του </a:t>
                </a:r>
                <a:r>
                  <a:rPr lang="el-GR" dirty="0"/>
                  <a:t>θα είναι </a:t>
                </a:r>
                <a:r>
                  <a:rPr lang="el-GR" b="1" dirty="0"/>
                  <a:t>κάθετη στη μετατόπιση </a:t>
                </a:r>
                <a:r>
                  <a:rPr lang="el-GR" dirty="0"/>
                  <a:t>και το έργο της θα είναι</a:t>
                </a:r>
                <a:r>
                  <a:rPr lang="el-GR" b="1" dirty="0"/>
                  <a:t> μηδέν</a:t>
                </a:r>
              </a:p>
              <a:p>
                <a:r>
                  <a:rPr lang="el-GR" dirty="0"/>
                  <a:t>Το σύστημα αξόνων θα στηθεί με τον </a:t>
                </a:r>
                <a14:m>
                  <m:oMath xmlns:m="http://schemas.openxmlformats.org/officeDocument/2006/math">
                    <m:r>
                      <a:rPr lang="en-BS" b="0" i="1" dirty="0" smtClean="0">
                        <a:latin typeface="Cambria Math" panose="02040503050406030204" pitchFamily="18" charset="0"/>
                      </a:rPr>
                      <m:t>𝑥</m:t>
                    </m:r>
                    <m:r>
                      <a:rPr lang="el-GR" b="0" i="1" dirty="0" smtClean="0">
                        <a:latin typeface="Cambria Math" panose="02040503050406030204" pitchFamily="18" charset="0"/>
                      </a:rPr>
                      <m:t>′</m:t>
                    </m:r>
                    <m:r>
                      <a:rPr lang="en-BS" b="0" i="1" dirty="0" smtClean="0">
                        <a:latin typeface="Cambria Math" panose="02040503050406030204" pitchFamily="18" charset="0"/>
                      </a:rPr>
                      <m:t>𝑥</m:t>
                    </m:r>
                  </m:oMath>
                </a14:m>
                <a:r>
                  <a:rPr lang="en-BS" dirty="0"/>
                  <a:t> || </a:t>
                </a:r>
                <a:r>
                  <a:rPr lang="el-GR" dirty="0"/>
                  <a:t>κεκλιμένο</a:t>
                </a:r>
              </a:p>
              <a:p>
                <a:endParaRPr lang="el-GR" sz="600" b="1" dirty="0"/>
              </a:p>
              <a:p>
                <a:pPr marL="68578" indent="0">
                  <a:buNone/>
                </a:pPr>
                <a:endParaRPr lang="en-B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68895" y="1290914"/>
                <a:ext cx="7922184" cy="5293360"/>
              </a:xfrm>
              <a:blipFill>
                <a:blip r:embed="rId7"/>
                <a:stretch>
                  <a:fillRect t="-922" r="-154"/>
                </a:stretch>
              </a:blipFill>
            </p:spPr>
            <p:txBody>
              <a:bodyPr/>
              <a:lstStyle/>
              <a:p>
                <a:r>
                  <a:rPr lang="en-US">
                    <a:noFill/>
                  </a:rPr>
                  <a:t> </a:t>
                </a:r>
              </a:p>
            </p:txBody>
          </p:sp>
        </mc:Fallback>
      </mc:AlternateContent>
    </p:spTree>
    <p:extLst>
      <p:ext uri="{BB962C8B-B14F-4D97-AF65-F5344CB8AC3E}">
        <p14:creationId xmlns:p14="http://schemas.microsoft.com/office/powerpoint/2010/main" val="365938076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57834" y="678397"/>
            <a:ext cx="2914415" cy="1932060"/>
            <a:chOff x="4643120" y="1290914"/>
            <a:chExt cx="3603830" cy="2913045"/>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14"/>
            <a:stretch/>
          </p:blipFill>
          <p:spPr>
            <a:xfrm rot="19269992">
              <a:off x="4643120" y="1290914"/>
              <a:ext cx="3603830" cy="237319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rot="19206545">
                  <a:off x="6458276" y="3340912"/>
                  <a:ext cx="440248" cy="5003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rot="19206545">
                  <a:off x="6458276" y="3340912"/>
                  <a:ext cx="440248" cy="500393"/>
                </a:xfrm>
                <a:prstGeom prst="rect">
                  <a:avLst/>
                </a:prstGeom>
                <a:blipFill>
                  <a:blip r:embed="rId3"/>
                  <a:stretch>
                    <a:fillRect l="-7500" t="-23457" r="-41250" b="-6173"/>
                  </a:stretch>
                </a:blipFill>
              </p:spPr>
              <p:txBody>
                <a:bodyPr/>
                <a:lstStyle/>
                <a:p>
                  <a:r>
                    <a:rPr lang="en-US">
                      <a:noFill/>
                    </a:rPr>
                    <a:t> </a:t>
                  </a:r>
                </a:p>
              </p:txBody>
            </p:sp>
          </mc:Fallback>
        </mc:AlternateContent>
        <p:cxnSp>
          <p:nvCxnSpPr>
            <p:cNvPr id="9" name="Straight Arrow Connector 8"/>
            <p:cNvCxnSpPr/>
            <p:nvPr/>
          </p:nvCxnSpPr>
          <p:spPr>
            <a:xfrm>
              <a:off x="5892800" y="2895600"/>
              <a:ext cx="20320" cy="10668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75023" y="2895599"/>
              <a:ext cx="414848" cy="43844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rot="19206545">
                  <a:off x="4962564" y="2562615"/>
                  <a:ext cx="485792" cy="430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e>
                              <m:sub>
                                <m: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𝒈</m:t>
                                </m:r>
                              </m:sub>
                            </m:sSub>
                          </m:e>
                          <m:sub>
                            <m:r>
                              <a:rPr kumimoji="0" lang="en-B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sub>
                        </m:sSub>
                      </m:oMath>
                    </m:oMathPara>
                  </a14:m>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rot="19206545">
                  <a:off x="4962564" y="2562615"/>
                  <a:ext cx="485792" cy="430695"/>
                </a:xfrm>
                <a:prstGeom prst="rect">
                  <a:avLst/>
                </a:prstGeom>
                <a:blipFill>
                  <a:blip r:embed="rId4"/>
                  <a:stretch>
                    <a:fillRect r="-25926"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553350" y="3735946"/>
                  <a:ext cx="202339" cy="468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553350" y="3735946"/>
                  <a:ext cx="202339" cy="468013"/>
                </a:xfrm>
                <a:prstGeom prst="rect">
                  <a:avLst/>
                </a:prstGeom>
                <a:blipFill>
                  <a:blip r:embed="rId5"/>
                  <a:stretch>
                    <a:fillRect t="-27451" r="-107407" b="-45098"/>
                  </a:stretch>
                </a:blipFill>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93360"/>
              </a:xfrm>
            </p:spPr>
            <p:txBody>
              <a:bodyPr>
                <a:normAutofit lnSpcReduction="10000"/>
              </a:bodyPr>
              <a:lstStyle/>
              <a:p>
                <a:r>
                  <a:rPr lang="el-GR" b="1" dirty="0"/>
                  <a:t>Τι θα άλλαζε «ενεργειακά»?</a:t>
                </a:r>
                <a:endParaRPr lang="en-BS" b="1" dirty="0"/>
              </a:p>
              <a:p>
                <a:endParaRPr lang="en-BS" sz="300" b="1" dirty="0"/>
              </a:p>
              <a:p>
                <a:endParaRPr lang="el-GR" sz="100" b="1" dirty="0"/>
              </a:p>
              <a:p>
                <a:r>
                  <a:rPr lang="el-GR" b="1" dirty="0"/>
                  <a:t>Για το σύστημα {σώμα}, </a:t>
                </a:r>
                <a:r>
                  <a:rPr lang="el-GR" b="1" dirty="0">
                    <a:solidFill>
                      <a:srgbClr val="7030A0"/>
                    </a:solidFill>
                  </a:rPr>
                  <a:t>μονομελές</a:t>
                </a:r>
                <a:r>
                  <a:rPr lang="el-GR" b="1" dirty="0"/>
                  <a:t> </a:t>
                </a:r>
                <a:br>
                  <a:rPr lang="en-US" b="1" dirty="0"/>
                </a:br>
                <a:r>
                  <a:rPr lang="el-GR" b="1" dirty="0"/>
                  <a:t>και </a:t>
                </a:r>
                <a:r>
                  <a:rPr lang="el-GR" b="1" dirty="0">
                    <a:solidFill>
                      <a:srgbClr val="00B050"/>
                    </a:solidFill>
                  </a:rPr>
                  <a:t>μη απομονωμένο</a:t>
                </a:r>
                <a:r>
                  <a:rPr lang="el-GR" b="1" dirty="0"/>
                  <a:t>, θα είχαμε </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𝑭</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𝑭</m:t>
                                  </m:r>
                                </m:e>
                                <m:sub>
                                  <m:r>
                                    <a:rPr lang="en-BS" b="1" i="1">
                                      <a:latin typeface="Cambria Math" panose="02040503050406030204" pitchFamily="18" charset="0"/>
                                    </a:rPr>
                                    <m:t>𝒈</m:t>
                                  </m:r>
                                </m:sub>
                              </m:sSub>
                            </m:e>
                            <m:sub>
                              <m:r>
                                <a:rPr lang="en-BS" b="1" i="1">
                                  <a:latin typeface="Cambria Math" panose="02040503050406030204" pitchFamily="18" charset="0"/>
                                </a:rPr>
                                <m:t>𝒙</m:t>
                              </m:r>
                            </m:sub>
                          </m:sSub>
                        </m:sub>
                      </m:sSub>
                      <m:r>
                        <a:rPr lang="el-GR" b="1" i="1">
                          <a:latin typeface="Cambria Math" panose="02040503050406030204" pitchFamily="18" charset="0"/>
                        </a:rPr>
                        <m:t>+</m:t>
                      </m:r>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𝒇</m:t>
                              </m:r>
                            </m:sub>
                          </m:sSub>
                        </m:e>
                        <m:sub>
                          <m:r>
                            <a:rPr lang="en-BS" b="1" i="1">
                              <a:latin typeface="Cambria Math" panose="02040503050406030204" pitchFamily="18" charset="0"/>
                            </a:rPr>
                            <m:t>𝒌</m:t>
                          </m:r>
                        </m:sub>
                      </m:sSub>
                    </m:oMath>
                  </m:oMathPara>
                </a14:m>
                <a:endParaRPr lang="el-GR" b="1" dirty="0"/>
              </a:p>
              <a:p>
                <a:r>
                  <a:rPr lang="el-GR" b="1" dirty="0"/>
                  <a:t>Για το σύστημα {σώμα, Γη},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𝐄</m:t>
                          </m:r>
                        </m:e>
                        <m:sub>
                          <m:r>
                            <a:rPr lang="en-BS" b="1" i="1" smtClean="0">
                              <a:latin typeface="Cambria Math" panose="02040503050406030204" pitchFamily="18" charset="0"/>
                            </a:rPr>
                            <m:t>𝒔𝒚𝒔</m:t>
                          </m:r>
                        </m:sub>
                      </m:sSub>
                      <m:r>
                        <a:rPr lang="en-BS" b="1" i="1" smtClean="0">
                          <a:latin typeface="Cambria Math" panose="02040503050406030204" pitchFamily="18" charset="0"/>
                        </a:rPr>
                        <m:t>=</m:t>
                      </m:r>
                      <m:r>
                        <a:rPr lang="en-BS" b="1" i="0" smtClean="0">
                          <a:latin typeface="Cambria Math" panose="02040503050406030204" pitchFamily="18" charset="0"/>
                        </a:rPr>
                        <m:t>𝚫</m:t>
                      </m:r>
                      <m:r>
                        <a:rPr lang="en-BS" b="1" i="0" smtClean="0">
                          <a:latin typeface="Cambria Math" panose="02040503050406030204" pitchFamily="18" charset="0"/>
                        </a:rPr>
                        <m:t>𝐊</m:t>
                      </m:r>
                      <m:r>
                        <a:rPr lang="en-BS" b="1" i="0" smtClean="0">
                          <a:latin typeface="Cambria Math" panose="02040503050406030204" pitchFamily="18" charset="0"/>
                        </a:rPr>
                        <m:t>+</m:t>
                      </m:r>
                      <m:r>
                        <a:rPr lang="en-BS"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𝐔</m:t>
                          </m:r>
                        </m:e>
                        <m:sub>
                          <m:r>
                            <a:rPr lang="en-BS" b="1" i="1" smtClean="0">
                              <a:latin typeface="Cambria Math" panose="02040503050406030204" pitchFamily="18" charset="0"/>
                            </a:rPr>
                            <m:t>𝒈</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r>
                            <a:rPr lang="en-BS" b="1" i="1" smtClean="0">
                              <a:latin typeface="Cambria Math" panose="02040503050406030204" pitchFamily="18" charset="0"/>
                            </a:rPr>
                            <m:t>𝒆𝒙𝒕</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r>
                            <a:rPr lang="en-BS" b="1" i="1" smtClean="0">
                              <a:latin typeface="Cambria Math" panose="02040503050406030204" pitchFamily="18" charset="0"/>
                            </a:rPr>
                            <m:t>𝑭</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sSub>
                            <m:sSubPr>
                              <m:ctrlPr>
                                <a:rPr lang="en-BS" b="1" i="1" smtClean="0">
                                  <a:latin typeface="Cambria Math" panose="02040503050406030204" pitchFamily="18" charset="0"/>
                                </a:rPr>
                              </m:ctrlPr>
                            </m:sSubPr>
                            <m:e>
                              <m:r>
                                <a:rPr lang="en-BS" b="1" i="1" smtClean="0">
                                  <a:latin typeface="Cambria Math" panose="02040503050406030204" pitchFamily="18" charset="0"/>
                                </a:rPr>
                                <m:t>𝒇</m:t>
                              </m:r>
                            </m:e>
                            <m:sub>
                              <m:r>
                                <a:rPr lang="en-BS" b="1" i="1" smtClean="0">
                                  <a:latin typeface="Cambria Math" panose="02040503050406030204" pitchFamily="18" charset="0"/>
                                </a:rPr>
                                <m:t>𝒌</m:t>
                              </m:r>
                            </m:sub>
                          </m:sSub>
                        </m:sub>
                      </m:sSub>
                    </m:oMath>
                  </m:oMathPara>
                </a14:m>
                <a:endParaRPr lang="el-GR" b="1" dirty="0"/>
              </a:p>
              <a:p>
                <a:r>
                  <a:rPr lang="el-GR" b="1" dirty="0"/>
                  <a:t>Για το σύστημα {σώμα, κεκλιμένο},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a:latin typeface="Cambria Math" panose="02040503050406030204" pitchFamily="18" charset="0"/>
                        </a:rPr>
                        <m:t>+</m:t>
                      </m:r>
                      <m:r>
                        <a:rPr lang="en-BS"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𝒕𝒉</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𝑭</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𝑭</m:t>
                                  </m:r>
                                </m:e>
                                <m:sub>
                                  <m:r>
                                    <a:rPr lang="en-BS" b="1" i="1">
                                      <a:latin typeface="Cambria Math" panose="02040503050406030204" pitchFamily="18" charset="0"/>
                                    </a:rPr>
                                    <m:t>𝒈</m:t>
                                  </m:r>
                                </m:sub>
                              </m:sSub>
                            </m:e>
                            <m:sub>
                              <m:r>
                                <a:rPr lang="en-BS" b="1" i="1">
                                  <a:latin typeface="Cambria Math" panose="02040503050406030204" pitchFamily="18" charset="0"/>
                                </a:rPr>
                                <m:t>𝒙</m:t>
                              </m:r>
                            </m:sub>
                          </m:sSub>
                        </m:sub>
                      </m:sSub>
                    </m:oMath>
                  </m:oMathPara>
                </a14:m>
                <a:endParaRPr lang="en-BS" b="1" dirty="0"/>
              </a:p>
              <a:p>
                <a:r>
                  <a:rPr lang="el-GR" b="1" dirty="0"/>
                  <a:t>Για το σύστημα {σώμα, κεκλιμένο, Γη},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a:latin typeface="Cambria Math" panose="02040503050406030204" pitchFamily="18" charset="0"/>
                        </a:rPr>
                        <m:t>+</m:t>
                      </m:r>
                      <m:r>
                        <a:rPr lang="el-GR"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𝐔</m:t>
                          </m:r>
                        </m:e>
                        <m:sub>
                          <m:r>
                            <a:rPr lang="en-BS" b="1" i="0" smtClean="0">
                              <a:latin typeface="Cambria Math" panose="02040503050406030204" pitchFamily="18" charset="0"/>
                            </a:rPr>
                            <m:t>𝐠</m:t>
                          </m:r>
                        </m:sub>
                      </m:sSub>
                      <m:r>
                        <a:rPr lang="en-BS" b="1" i="0" smtClean="0">
                          <a:latin typeface="Cambria Math" panose="02040503050406030204" pitchFamily="18" charset="0"/>
                        </a:rPr>
                        <m:t>+</m:t>
                      </m:r>
                      <m:r>
                        <a:rPr lang="en-BS"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𝒕𝒉</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𝑭</m:t>
                          </m:r>
                        </m:sub>
                      </m:sSub>
                    </m:oMath>
                  </m:oMathPara>
                </a14:m>
                <a:endParaRPr lang="en-B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93360"/>
              </a:xfrm>
              <a:blipFill>
                <a:blip r:embed="rId6"/>
                <a:stretch>
                  <a:fillRect t="-1613"/>
                </a:stretch>
              </a:blipFill>
            </p:spPr>
            <p:txBody>
              <a:bodyPr/>
              <a:lstStyle/>
              <a:p>
                <a:r>
                  <a:rPr lang="en-US">
                    <a:noFill/>
                  </a:rPr>
                  <a:t> </a:t>
                </a:r>
              </a:p>
            </p:txBody>
          </p:sp>
        </mc:Fallback>
      </mc:AlternateContent>
    </p:spTree>
    <p:extLst>
      <p:ext uri="{BB962C8B-B14F-4D97-AF65-F5344CB8AC3E}">
        <p14:creationId xmlns:p14="http://schemas.microsoft.com/office/powerpoint/2010/main" val="19555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36690" cy="5293360"/>
              </a:xfrm>
            </p:spPr>
            <p:txBody>
              <a:bodyPr>
                <a:normAutofit fontScale="92500"/>
              </a:bodyPr>
              <a:lstStyle/>
              <a:p>
                <a:r>
                  <a:rPr lang="el-GR" b="1" dirty="0"/>
                  <a:t>Τι θα άλλαζε «ενεργειακά»</a:t>
                </a:r>
                <a:r>
                  <a:rPr lang="en-US" b="1" dirty="0"/>
                  <a:t> </a:t>
                </a:r>
                <a:r>
                  <a:rPr lang="el-GR" b="1" dirty="0"/>
                  <a:t>αν το σώμα από την κορυφή προς τη βάση του κεκλιμένου, </a:t>
                </a:r>
                <a:r>
                  <a:rPr lang="el-GR" sz="2600" b="1" i="1" u="sng" dirty="0"/>
                  <a:t>ΧΩΡΙΣ</a:t>
                </a:r>
                <a:r>
                  <a:rPr lang="el-GR" b="1" dirty="0"/>
                  <a:t> παρουσία εξωτερικής δύναμης?</a:t>
                </a:r>
                <a:endParaRPr lang="en-BS" b="1" dirty="0"/>
              </a:p>
              <a:p>
                <a:endParaRPr lang="en-BS" sz="300" b="1" dirty="0"/>
              </a:p>
              <a:p>
                <a:endParaRPr lang="el-GR" sz="100" b="1" dirty="0"/>
              </a:p>
              <a:p>
                <a:r>
                  <a:rPr lang="el-GR" b="1" dirty="0"/>
                  <a:t>Για το σύστημα {σώμα}, </a:t>
                </a:r>
                <a:r>
                  <a:rPr lang="el-GR" b="1" dirty="0">
                    <a:solidFill>
                      <a:srgbClr val="7030A0"/>
                    </a:solidFill>
                  </a:rPr>
                  <a:t>μονομελές</a:t>
                </a:r>
                <a:r>
                  <a:rPr lang="el-GR" b="1" dirty="0"/>
                  <a:t> και </a:t>
                </a:r>
                <a:r>
                  <a:rPr lang="el-GR" b="1" dirty="0">
                    <a:solidFill>
                      <a:srgbClr val="00B050"/>
                    </a:solidFill>
                  </a:rPr>
                  <a:t>μη απομονωμένο</a:t>
                </a:r>
                <a:r>
                  <a:rPr lang="el-GR" b="1" dirty="0"/>
                  <a:t>:</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𝑭</m:t>
                                  </m:r>
                                </m:e>
                                <m:sub>
                                  <m:r>
                                    <a:rPr lang="en-BS" b="1" i="1">
                                      <a:latin typeface="Cambria Math" panose="02040503050406030204" pitchFamily="18" charset="0"/>
                                    </a:rPr>
                                    <m:t>𝒈</m:t>
                                  </m:r>
                                </m:sub>
                              </m:sSub>
                            </m:e>
                            <m:sub>
                              <m:r>
                                <a:rPr lang="en-BS" b="1" i="1">
                                  <a:latin typeface="Cambria Math" panose="02040503050406030204" pitchFamily="18" charset="0"/>
                                </a:rPr>
                                <m:t>𝒙</m:t>
                              </m:r>
                            </m:sub>
                          </m:sSub>
                        </m:sub>
                      </m:sSub>
                      <m:r>
                        <a:rPr lang="el-GR" b="1" i="1">
                          <a:latin typeface="Cambria Math" panose="02040503050406030204" pitchFamily="18" charset="0"/>
                        </a:rPr>
                        <m:t>+</m:t>
                      </m:r>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𝒇</m:t>
                              </m:r>
                            </m:sub>
                          </m:sSub>
                        </m:e>
                        <m:sub>
                          <m:r>
                            <a:rPr lang="en-BS" b="1" i="1">
                              <a:latin typeface="Cambria Math" panose="02040503050406030204" pitchFamily="18" charset="0"/>
                            </a:rPr>
                            <m:t>𝒌</m:t>
                          </m:r>
                        </m:sub>
                      </m:sSub>
                    </m:oMath>
                  </m:oMathPara>
                </a14:m>
                <a:endParaRPr lang="el-GR" b="1" dirty="0"/>
              </a:p>
              <a:p>
                <a:r>
                  <a:rPr lang="el-GR" b="1" dirty="0"/>
                  <a:t>Για το σύστημα {σώμα, Γη},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𝐄</m:t>
                          </m:r>
                        </m:e>
                        <m:sub>
                          <m:r>
                            <a:rPr lang="en-BS" b="1" i="1" smtClean="0">
                              <a:latin typeface="Cambria Math" panose="02040503050406030204" pitchFamily="18" charset="0"/>
                            </a:rPr>
                            <m:t>𝒔𝒚𝒔</m:t>
                          </m:r>
                        </m:sub>
                      </m:sSub>
                      <m:r>
                        <a:rPr lang="en-BS" b="1" i="1" smtClean="0">
                          <a:latin typeface="Cambria Math" panose="02040503050406030204" pitchFamily="18" charset="0"/>
                        </a:rPr>
                        <m:t>=</m:t>
                      </m:r>
                      <m:r>
                        <a:rPr lang="en-BS" b="1" i="0" smtClean="0">
                          <a:latin typeface="Cambria Math" panose="02040503050406030204" pitchFamily="18" charset="0"/>
                        </a:rPr>
                        <m:t>𝚫</m:t>
                      </m:r>
                      <m:r>
                        <a:rPr lang="en-BS" b="1" i="0" smtClean="0">
                          <a:latin typeface="Cambria Math" panose="02040503050406030204" pitchFamily="18" charset="0"/>
                        </a:rPr>
                        <m:t>𝐊</m:t>
                      </m:r>
                      <m:r>
                        <a:rPr lang="en-BS" b="1" i="0" smtClean="0">
                          <a:latin typeface="Cambria Math" panose="02040503050406030204" pitchFamily="18" charset="0"/>
                        </a:rPr>
                        <m:t>+</m:t>
                      </m:r>
                      <m:r>
                        <a:rPr lang="en-BS"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𝐔</m:t>
                          </m:r>
                        </m:e>
                        <m:sub>
                          <m:r>
                            <a:rPr lang="en-BS" b="1" i="1" smtClean="0">
                              <a:latin typeface="Cambria Math" panose="02040503050406030204" pitchFamily="18" charset="0"/>
                            </a:rPr>
                            <m:t>𝒈</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r>
                            <a:rPr lang="en-BS" b="1" i="1" smtClean="0">
                              <a:latin typeface="Cambria Math" panose="02040503050406030204" pitchFamily="18" charset="0"/>
                            </a:rPr>
                            <m:t>𝒆𝒙𝒕</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sSub>
                            <m:sSubPr>
                              <m:ctrlPr>
                                <a:rPr lang="en-BS" b="1" i="1" smtClean="0">
                                  <a:latin typeface="Cambria Math" panose="02040503050406030204" pitchFamily="18" charset="0"/>
                                </a:rPr>
                              </m:ctrlPr>
                            </m:sSubPr>
                            <m:e>
                              <m:r>
                                <a:rPr lang="en-BS" b="1" i="1" smtClean="0">
                                  <a:latin typeface="Cambria Math" panose="02040503050406030204" pitchFamily="18" charset="0"/>
                                </a:rPr>
                                <m:t>𝒇</m:t>
                              </m:r>
                            </m:e>
                            <m:sub>
                              <m:r>
                                <a:rPr lang="en-BS" b="1" i="1" smtClean="0">
                                  <a:latin typeface="Cambria Math" panose="02040503050406030204" pitchFamily="18" charset="0"/>
                                </a:rPr>
                                <m:t>𝒌</m:t>
                              </m:r>
                            </m:sub>
                          </m:sSub>
                        </m:sub>
                      </m:sSub>
                    </m:oMath>
                  </m:oMathPara>
                </a14:m>
                <a:endParaRPr lang="el-GR" b="1" dirty="0"/>
              </a:p>
              <a:p>
                <a:r>
                  <a:rPr lang="el-GR" b="1" dirty="0"/>
                  <a:t>Για το σύστημα {σώμα, κεκλιμένο},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a:latin typeface="Cambria Math" panose="02040503050406030204" pitchFamily="18" charset="0"/>
                        </a:rPr>
                        <m:t>+</m:t>
                      </m:r>
                      <m:r>
                        <a:rPr lang="en-BS"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𝒕𝒉</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𝑭</m:t>
                                  </m:r>
                                </m:e>
                                <m:sub>
                                  <m:r>
                                    <a:rPr lang="en-BS" b="1" i="1">
                                      <a:latin typeface="Cambria Math" panose="02040503050406030204" pitchFamily="18" charset="0"/>
                                    </a:rPr>
                                    <m:t>𝒈</m:t>
                                  </m:r>
                                </m:sub>
                              </m:sSub>
                            </m:e>
                            <m:sub>
                              <m:r>
                                <a:rPr lang="en-BS" b="1" i="1">
                                  <a:latin typeface="Cambria Math" panose="02040503050406030204" pitchFamily="18" charset="0"/>
                                </a:rPr>
                                <m:t>𝒙</m:t>
                              </m:r>
                            </m:sub>
                          </m:sSub>
                        </m:sub>
                      </m:sSub>
                    </m:oMath>
                  </m:oMathPara>
                </a14:m>
                <a:endParaRPr lang="en-BS" b="1" dirty="0"/>
              </a:p>
              <a:p>
                <a:r>
                  <a:rPr lang="el-GR" b="1" dirty="0"/>
                  <a:t>Για το σύστημα {σώμα, κεκλιμένο, Γη}, </a:t>
                </a:r>
                <a:r>
                  <a:rPr lang="el-GR" b="1" dirty="0">
                    <a:solidFill>
                      <a:srgbClr val="FF0000"/>
                    </a:solidFill>
                  </a:rPr>
                  <a:t>πολυμελές</a:t>
                </a:r>
                <a:r>
                  <a:rPr lang="el-GR" b="1" dirty="0"/>
                  <a:t> και </a:t>
                </a:r>
                <a:r>
                  <a:rPr lang="el-GR" b="1" dirty="0">
                    <a:solidFill>
                      <a:srgbClr val="00B0F0"/>
                    </a:solidFill>
                  </a:rPr>
                  <a:t>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a:latin typeface="Cambria Math" panose="02040503050406030204" pitchFamily="18" charset="0"/>
                        </a:rPr>
                        <m:t>+</m:t>
                      </m:r>
                      <m:r>
                        <a:rPr lang="el-GR"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𝐔</m:t>
                          </m:r>
                        </m:e>
                        <m:sub>
                          <m:r>
                            <a:rPr lang="en-BS" b="1" i="0" smtClean="0">
                              <a:latin typeface="Cambria Math" panose="02040503050406030204" pitchFamily="18" charset="0"/>
                            </a:rPr>
                            <m:t>𝐠</m:t>
                          </m:r>
                        </m:sub>
                      </m:sSub>
                      <m:r>
                        <a:rPr lang="en-BS" b="1" i="0" smtClean="0">
                          <a:latin typeface="Cambria Math" panose="02040503050406030204" pitchFamily="18" charset="0"/>
                        </a:rPr>
                        <m:t>+</m:t>
                      </m:r>
                      <m:r>
                        <a:rPr lang="en-BS"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𝒕𝒉</m:t>
                          </m:r>
                        </m:sub>
                      </m:sSub>
                      <m:r>
                        <a:rPr lang="en-BS" b="1" i="1">
                          <a:latin typeface="Cambria Math" panose="02040503050406030204" pitchFamily="18" charset="0"/>
                        </a:rPr>
                        <m:t>=</m:t>
                      </m:r>
                      <m:r>
                        <a:rPr lang="el-GR" b="1" i="1" smtClean="0">
                          <a:latin typeface="Cambria Math" panose="02040503050406030204" pitchFamily="18" charset="0"/>
                        </a:rPr>
                        <m:t>𝟎</m:t>
                      </m:r>
                    </m:oMath>
                  </m:oMathPara>
                </a14:m>
                <a:endParaRPr lang="en-B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36690" cy="5293360"/>
              </a:xfrm>
              <a:blipFill>
                <a:blip r:embed="rId2"/>
                <a:stretch>
                  <a:fillRect t="-806" r="-700"/>
                </a:stretch>
              </a:blipFill>
            </p:spPr>
            <p:txBody>
              <a:bodyPr/>
              <a:lstStyle/>
              <a:p>
                <a:r>
                  <a:rPr lang="en-US">
                    <a:noFill/>
                  </a:rPr>
                  <a:t> </a:t>
                </a:r>
              </a:p>
            </p:txBody>
          </p:sp>
        </mc:Fallback>
      </mc:AlternateContent>
    </p:spTree>
    <p:extLst>
      <p:ext uri="{BB962C8B-B14F-4D97-AF65-F5344CB8AC3E}">
        <p14:creationId xmlns:p14="http://schemas.microsoft.com/office/powerpoint/2010/main" val="17633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dirty="0"/>
                  <a:t>Γνωρίζουμε ότι </a:t>
                </a:r>
                <a:r>
                  <a:rPr lang="el-GR" b="1" dirty="0"/>
                  <a:t>παραγωγή έργου == μεταφορά ενέργειας</a:t>
                </a:r>
              </a:p>
              <a:p>
                <a:pPr lvl="1"/>
                <a:r>
                  <a:rPr lang="el-GR" u="sng" dirty="0"/>
                  <a:t>Ερώτημα</a:t>
                </a:r>
                <a:r>
                  <a:rPr lang="el-GR" dirty="0"/>
                  <a:t>: Πόσο </a:t>
                </a:r>
                <a:r>
                  <a:rPr lang="el-GR" b="1" dirty="0"/>
                  <a:t>γρήγορα</a:t>
                </a:r>
                <a:r>
                  <a:rPr lang="el-GR" dirty="0"/>
                  <a:t> μεταφέρεται η ενέργεια?</a:t>
                </a:r>
              </a:p>
              <a:p>
                <a:pPr lvl="2"/>
                <a:r>
                  <a:rPr lang="el-GR" dirty="0"/>
                  <a:t>Αν θέλετε να αγοράσετε έναν κινητήρα για να κινεί ένα ασανσέρ μάζας </a:t>
                </a:r>
                <a14:m>
                  <m:oMath xmlns:m="http://schemas.openxmlformats.org/officeDocument/2006/math">
                    <m:r>
                      <a:rPr lang="el-GR" i="1" dirty="0" smtClean="0">
                        <a:latin typeface="Cambria Math" panose="02040503050406030204" pitchFamily="18" charset="0"/>
                      </a:rPr>
                      <m:t>1500</m:t>
                    </m:r>
                  </m:oMath>
                </a14:m>
                <a:r>
                  <a:rPr lang="el-GR" dirty="0"/>
                  <a:t> </a:t>
                </a:r>
                <a:r>
                  <a:rPr lang="en-US" dirty="0"/>
                  <a:t>kg</a:t>
                </a:r>
                <a:r>
                  <a:rPr lang="el-GR" dirty="0"/>
                  <a:t> για </a:t>
                </a:r>
                <a14:m>
                  <m:oMath xmlns:m="http://schemas.openxmlformats.org/officeDocument/2006/math">
                    <m:r>
                      <a:rPr lang="el-GR" i="1" dirty="0" smtClean="0">
                        <a:latin typeface="Cambria Math" panose="02040503050406030204" pitchFamily="18" charset="0"/>
                      </a:rPr>
                      <m:t>5</m:t>
                    </m:r>
                  </m:oMath>
                </a14:m>
                <a:r>
                  <a:rPr lang="el-GR" dirty="0"/>
                  <a:t> ορόφους</a:t>
                </a:r>
                <a:r>
                  <a:rPr lang="en-US" dirty="0"/>
                  <a:t>, </a:t>
                </a:r>
                <a:r>
                  <a:rPr lang="el-GR" dirty="0"/>
                  <a:t>έχει μεγάλη σημασία αν ο κινητήρας το κάνει σε </a:t>
                </a:r>
                <a14:m>
                  <m:oMath xmlns:m="http://schemas.openxmlformats.org/officeDocument/2006/math">
                    <m:r>
                      <a:rPr lang="el-GR" i="1" dirty="0" smtClean="0">
                        <a:latin typeface="Cambria Math" panose="02040503050406030204" pitchFamily="18" charset="0"/>
                      </a:rPr>
                      <m:t>30 </m:t>
                    </m:r>
                  </m:oMath>
                </a14:m>
                <a:r>
                  <a:rPr lang="en-US" dirty="0"/>
                  <a:t>s </a:t>
                </a:r>
                <a:r>
                  <a:rPr lang="el-GR" dirty="0"/>
                  <a:t>ή σε </a:t>
                </a:r>
                <a14:m>
                  <m:oMath xmlns:m="http://schemas.openxmlformats.org/officeDocument/2006/math">
                    <m:r>
                      <a:rPr lang="el-GR" i="1" dirty="0" smtClean="0">
                        <a:latin typeface="Cambria Math" panose="02040503050406030204" pitchFamily="18" charset="0"/>
                      </a:rPr>
                      <m:t>30</m:t>
                    </m:r>
                  </m:oMath>
                </a14:m>
                <a:r>
                  <a:rPr lang="el-GR" dirty="0"/>
                  <a:t> </a:t>
                </a:r>
                <a:r>
                  <a:rPr lang="en-US" dirty="0"/>
                  <a:t>min! </a:t>
                </a:r>
                <a:r>
                  <a:rPr lang="en-US" dirty="0">
                    <a:sym typeface="Wingdings" panose="05000000000000000000" pitchFamily="2" charset="2"/>
                  </a:rPr>
                  <a:t></a:t>
                </a:r>
              </a:p>
              <a:p>
                <a:endParaRPr lang="en-US" sz="1050" dirty="0">
                  <a:sym typeface="Wingdings" panose="05000000000000000000" pitchFamily="2" charset="2"/>
                </a:endParaRPr>
              </a:p>
              <a:p>
                <a:endParaRPr lang="el-GR" sz="1000" dirty="0">
                  <a:sym typeface="Wingdings" panose="05000000000000000000" pitchFamily="2" charset="2"/>
                </a:endParaRPr>
              </a:p>
              <a:p>
                <a:r>
                  <a:rPr lang="el-GR" dirty="0">
                    <a:sym typeface="Wingdings" panose="05000000000000000000" pitchFamily="2" charset="2"/>
                  </a:rPr>
                  <a:t>Το «</a:t>
                </a:r>
                <a:r>
                  <a:rPr lang="el-GR" b="1" dirty="0">
                    <a:sym typeface="Wingdings" panose="05000000000000000000" pitchFamily="2" charset="2"/>
                  </a:rPr>
                  <a:t>πόσο γρήγορα</a:t>
                </a:r>
                <a:r>
                  <a:rPr lang="el-GR" dirty="0">
                    <a:sym typeface="Wingdings" panose="05000000000000000000" pitchFamily="2" charset="2"/>
                  </a:rPr>
                  <a:t>» υποδηλώνει ένα </a:t>
                </a:r>
                <a:r>
                  <a:rPr lang="el-GR" b="1" dirty="0">
                    <a:sym typeface="Wingdings" panose="05000000000000000000" pitchFamily="2" charset="2"/>
                  </a:rPr>
                  <a:t>ρυθμό</a:t>
                </a:r>
                <a:r>
                  <a:rPr lang="el-GR" dirty="0">
                    <a:sym typeface="Wingdings" panose="05000000000000000000" pitchFamily="2" charset="2"/>
                  </a:rPr>
                  <a:t> </a:t>
                </a:r>
                <a:r>
                  <a:rPr lang="el-GR" b="1" dirty="0">
                    <a:sym typeface="Wingdings" panose="05000000000000000000" pitchFamily="2" charset="2"/>
                  </a:rPr>
                  <a:t>μεταβολής</a:t>
                </a:r>
              </a:p>
              <a:p>
                <a:pPr lvl="1"/>
                <a:r>
                  <a:rPr lang="el-GR" dirty="0">
                    <a:sym typeface="Wingdings" panose="05000000000000000000" pitchFamily="2" charset="2"/>
                  </a:rPr>
                  <a:t>Μεταβολή ενέργειας</a:t>
                </a:r>
                <a:r>
                  <a:rPr lang="en-US" dirty="0">
                    <a:sym typeface="Wingdings" panose="05000000000000000000" pitchFamily="2" charset="2"/>
                  </a:rPr>
                  <a:t> </a:t>
                </a:r>
                <a:r>
                  <a:rPr lang="el-GR" dirty="0">
                    <a:sym typeface="Wingdings" panose="05000000000000000000" pitchFamily="2" charset="2"/>
                  </a:rPr>
                  <a:t>σε χρονικό διάστημα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r>
                      <a:rPr lang="en-US" i="1" dirty="0" smtClean="0">
                        <a:latin typeface="Cambria Math" panose="02040503050406030204" pitchFamily="18" charset="0"/>
                        <a:sym typeface="Wingdings" panose="05000000000000000000" pitchFamily="2" charset="2"/>
                      </a:rPr>
                      <m:t>𝑡</m:t>
                    </m:r>
                    <m:r>
                      <a:rPr lang="el-GR" b="0" i="1" dirty="0" smtClean="0">
                        <a:latin typeface="Cambria Math" panose="02040503050406030204" pitchFamily="18" charset="0"/>
                        <a:sym typeface="Wingdings" panose="05000000000000000000" pitchFamily="2" charset="2"/>
                      </a:rPr>
                      <m:t>:</m:t>
                    </m:r>
                  </m:oMath>
                </a14:m>
                <a:r>
                  <a:rPr lang="el-GR" sz="600" i="1" dirty="0">
                    <a:latin typeface="Cambria Math" panose="02040503050406030204" pitchFamily="18" charset="0"/>
                  </a:rPr>
                  <a:t>       </a:t>
                </a:r>
                <a:r>
                  <a:rPr lang="el-GR" sz="2400" b="1" dirty="0"/>
                  <a:t>μέση ισχύς</a:t>
                </a:r>
                <a:br>
                  <a:rPr lang="el-GR" sz="600" i="1" dirty="0">
                    <a:latin typeface="Cambria Math" panose="02040503050406030204" pitchFamily="18" charset="0"/>
                  </a:rPr>
                </a:br>
                <a:br>
                  <a:rPr lang="el-GR" sz="600" i="1" dirty="0">
                    <a:latin typeface="Cambria Math" panose="02040503050406030204" pitchFamily="18" charset="0"/>
                  </a:rPr>
                </a:br>
                <a:endParaRPr lang="el-GR" sz="6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r>
                        <a:rPr lang="en-US" i="1" dirty="0">
                          <a:latin typeface="Cambria Math" panose="02040503050406030204" pitchFamily="18" charset="0"/>
                        </a:rPr>
                        <m:t>=</m:t>
                      </m:r>
                      <m:f>
                        <m:fPr>
                          <m:ctrlPr>
                            <a:rPr lang="en-US" i="1" dirty="0">
                              <a:latin typeface="Cambria Math" panose="02040503050406030204" pitchFamily="18" charset="0"/>
                            </a:rPr>
                          </m:ctrlPr>
                        </m:fPr>
                        <m:num>
                          <m:r>
                            <m:rPr>
                              <m:sty m:val="p"/>
                            </m:rPr>
                            <a:rPr lang="el-GR" b="0" i="0" dirty="0" smtClean="0">
                              <a:latin typeface="Cambria Math" panose="02040503050406030204" pitchFamily="18" charset="0"/>
                            </a:rPr>
                            <m:t>Δ</m:t>
                          </m:r>
                          <m:r>
                            <a:rPr lang="en-US" i="1" dirty="0">
                              <a:latin typeface="Cambria Math" panose="02040503050406030204" pitchFamily="18" charset="0"/>
                            </a:rPr>
                            <m:t>𝐸</m:t>
                          </m:r>
                        </m:num>
                        <m:den>
                          <m:r>
                            <m:rPr>
                              <m:sty m:val="p"/>
                            </m:rPr>
                            <a:rPr lang="el-GR" b="0" i="0" dirty="0" smtClean="0">
                              <a:latin typeface="Cambria Math" panose="02040503050406030204" pitchFamily="18" charset="0"/>
                            </a:rPr>
                            <m:t>Δ</m:t>
                          </m:r>
                          <m:r>
                            <a:rPr lang="en-US" i="1" dirty="0">
                              <a:latin typeface="Cambria Math" panose="02040503050406030204" pitchFamily="18" charset="0"/>
                            </a:rPr>
                            <m:t>𝑡</m:t>
                          </m:r>
                        </m:den>
                      </m:f>
                    </m:oMath>
                  </m:oMathPara>
                </a14:m>
                <a:br>
                  <a:rPr lang="en-US" dirty="0"/>
                </a:br>
                <a:endParaRPr lang="en-US" dirty="0"/>
              </a:p>
              <a:p>
                <a:pPr marL="68580" indent="0">
                  <a:buNone/>
                </a:pPr>
                <a:endParaRPr lang="en-US" sz="800" dirty="0"/>
              </a:p>
              <a:p>
                <a:r>
                  <a:rPr lang="el-GR" dirty="0"/>
                  <a:t>Μονάδα μέτρησης: </a:t>
                </a:r>
                <a14:m>
                  <m:oMath xmlns:m="http://schemas.openxmlformats.org/officeDocument/2006/math">
                    <m:r>
                      <a:rPr lang="el-GR" i="1" dirty="0" smtClean="0">
                        <a:latin typeface="Cambria Math" panose="02040503050406030204" pitchFamily="18" charset="0"/>
                      </a:rPr>
                      <m:t>1 </m:t>
                    </m:r>
                    <m:r>
                      <m:rPr>
                        <m:sty m:val="p"/>
                      </m:rPr>
                      <a:rPr lang="en-US" i="0" dirty="0">
                        <a:latin typeface="Cambria Math" panose="02040503050406030204" pitchFamily="18" charset="0"/>
                      </a:rPr>
                      <m:t>Watt</m:t>
                    </m:r>
                    <m:r>
                      <a:rPr lang="en-US" i="1" dirty="0">
                        <a:latin typeface="Cambria Math" panose="02040503050406030204" pitchFamily="18" charset="0"/>
                      </a:rPr>
                      <m:t> = 1</m:t>
                    </m:r>
                    <m:f>
                      <m:fPr>
                        <m:ctrlPr>
                          <a:rPr lang="en-US" i="1" dirty="0">
                            <a:latin typeface="Cambria Math" panose="02040503050406030204" pitchFamily="18" charset="0"/>
                          </a:rPr>
                        </m:ctrlPr>
                      </m:fPr>
                      <m:num>
                        <m:r>
                          <m:rPr>
                            <m:sty m:val="p"/>
                          </m:rPr>
                          <a:rPr lang="en-US" i="0" dirty="0">
                            <a:latin typeface="Cambria Math" panose="02040503050406030204" pitchFamily="18" charset="0"/>
                          </a:rPr>
                          <m:t>J</m:t>
                        </m:r>
                      </m:num>
                      <m:den>
                        <m:r>
                          <m:rPr>
                            <m:sty m:val="p"/>
                          </m:rPr>
                          <a:rPr lang="en-US" i="0" dirty="0">
                            <a:latin typeface="Cambria Math" panose="02040503050406030204" pitchFamily="18" charset="0"/>
                          </a:rPr>
                          <m:t>s</m:t>
                        </m:r>
                      </m:den>
                    </m:f>
                  </m:oMath>
                </a14:m>
                <a:endParaRPr lang="el-GR"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23745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dirty="0"/>
                  <a:t>Εναλλακτικά</a:t>
                </a:r>
                <a:r>
                  <a:rPr lang="en-US" dirty="0"/>
                  <a:t>, </a:t>
                </a:r>
                <a:r>
                  <a:rPr lang="el-GR" dirty="0"/>
                  <a:t>η ισχύς μπορεί να ιδωθεί ως ο </a:t>
                </a:r>
                <a:r>
                  <a:rPr lang="el-GR" b="1" dirty="0"/>
                  <a:t>ρυθμός παραγωγής έργου</a:t>
                </a:r>
              </a:p>
              <a:p>
                <a:endParaRPr lang="el-GR" b="1" dirty="0"/>
              </a:p>
              <a:p>
                <a:r>
                  <a:rPr lang="el-GR" b="1" dirty="0"/>
                  <a:t>Μέση ισχύς σε διάστημα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𝑡</m:t>
                    </m:r>
                  </m:oMath>
                </a14:m>
                <a:br>
                  <a:rPr lang="el-GR" b="1" i="1" dirty="0">
                    <a:latin typeface="Cambria Math" panose="02040503050406030204" pitchFamily="18" charset="0"/>
                  </a:rPr>
                </a:br>
                <a:br>
                  <a:rPr lang="en-US" b="1" i="1" dirty="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𝐸</m:t>
                        </m:r>
                      </m:num>
                      <m:den>
                        <m:r>
                          <m:rPr>
                            <m:sty m:val="p"/>
                          </m:rPr>
                          <a:rPr lang="el-GR">
                            <a:latin typeface="Cambria Math" panose="02040503050406030204" pitchFamily="18" charset="0"/>
                          </a:rPr>
                          <m:t>Δ</m:t>
                        </m:r>
                        <m:r>
                          <a:rPr lang="en-US" i="1">
                            <a:latin typeface="Cambria Math" panose="02040503050406030204" pitchFamily="18" charset="0"/>
                          </a:rPr>
                          <m:t>𝑡</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𝑊</m:t>
                        </m:r>
                      </m:num>
                      <m:den>
                        <m:r>
                          <m:rPr>
                            <m:sty m:val="p"/>
                          </m:rPr>
                          <a:rPr lang="el-GR">
                            <a:latin typeface="Cambria Math" panose="02040503050406030204" pitchFamily="18" charset="0"/>
                          </a:rPr>
                          <m:t>Δ</m:t>
                        </m:r>
                        <m:r>
                          <a:rPr lang="en-US" i="1">
                            <a:latin typeface="Cambria Math" panose="02040503050406030204" pitchFamily="18" charset="0"/>
                          </a:rPr>
                          <m:t>𝑡</m:t>
                        </m:r>
                      </m:den>
                    </m:f>
                  </m:oMath>
                </a14:m>
                <a:endParaRPr lang="el-GR" i="1" dirty="0">
                  <a:latin typeface="Cambria Math" panose="02040503050406030204" pitchFamily="18" charset="0"/>
                </a:endParaRPr>
              </a:p>
              <a:p>
                <a:endParaRPr lang="el-GR" b="1" dirty="0"/>
              </a:p>
              <a:p>
                <a:r>
                  <a:rPr lang="el-GR" b="1" dirty="0"/>
                  <a:t>Στιγμιαία ισχύς (για έργο σταθερής δύναμης)</a:t>
                </a:r>
                <a:br>
                  <a:rPr lang="el-GR" b="1" dirty="0"/>
                </a:br>
                <a:endParaRPr lang="en-US"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m:rPr>
                                  <m:sty m:val="p"/>
                                </m:rPr>
                                <a:rPr lang="el-GR">
                                  <a:latin typeface="Cambria Math" panose="02040503050406030204" pitchFamily="18" charset="0"/>
                                </a:rPr>
                                <m:t>Δ</m:t>
                              </m:r>
                              <m:r>
                                <m:rPr>
                                  <m:sty m:val="p"/>
                                </m:rPr>
                                <a:rPr lang="en-US">
                                  <a:latin typeface="Cambria Math" panose="02040503050406030204" pitchFamily="18" charset="0"/>
                                </a:rPr>
                                <m:t>t</m:t>
                              </m:r>
                              <m:r>
                                <a:rPr lang="en-US">
                                  <a:latin typeface="Cambria Math" panose="02040503050406030204" pitchFamily="18" charset="0"/>
                                </a:rPr>
                                <m:t>→0</m:t>
                              </m:r>
                            </m:lim>
                          </m:limLow>
                        </m:fName>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e>
                      </m:fun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𝑑𝑊</m:t>
                          </m:r>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𝐹</m:t>
                              </m:r>
                            </m:e>
                          </m:acc>
                          <m:r>
                            <a:rPr lang="en-US" b="0" i="1" dirty="0" smtClean="0">
                              <a:latin typeface="Cambria Math" panose="02040503050406030204" pitchFamily="18" charset="0"/>
                            </a:rPr>
                            <m:t>⋅</m:t>
                          </m:r>
                          <m:r>
                            <a:rPr lang="en-US" i="1">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num>
                        <m:den>
                          <m:r>
                            <a:rPr lang="en-US" i="1">
                              <a:latin typeface="Cambria Math" panose="02040503050406030204" pitchFamily="18" charset="0"/>
                            </a:rPr>
                            <m:t>𝑑𝑡</m:t>
                          </m:r>
                        </m:den>
                      </m:f>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𝐹</m:t>
                          </m:r>
                        </m:e>
                      </m:acc>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𝐹</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𝑢</m:t>
                          </m:r>
                        </m:e>
                      </m:acc>
                    </m:oMath>
                  </m:oMathPara>
                </a14:m>
                <a:endParaRPr lang="en-US" dirty="0"/>
              </a:p>
              <a:p>
                <a:pPr marL="68580" indent="0">
                  <a:buNone/>
                </a:pPr>
                <a:endParaRPr lang="el-GR" b="1" dirty="0"/>
              </a:p>
              <a:p>
                <a:endParaRPr lang="el-GR" dirty="0"/>
              </a:p>
              <a:p>
                <a:endParaRPr lang="en-US" sz="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rotWithShape="0">
                <a:blip r:embed="rId3"/>
                <a:stretch>
                  <a:fillRect t="-955"/>
                </a:stretch>
              </a:blipFill>
            </p:spPr>
            <p:txBody>
              <a:bodyPr/>
              <a:lstStyle/>
              <a:p>
                <a:r>
                  <a:rPr lang="el-GR">
                    <a:noFill/>
                  </a:rPr>
                  <a:t> </a:t>
                </a:r>
              </a:p>
            </p:txBody>
          </p:sp>
        </mc:Fallback>
      </mc:AlternateContent>
    </p:spTree>
    <p:extLst>
      <p:ext uri="{BB962C8B-B14F-4D97-AF65-F5344CB8AC3E}">
        <p14:creationId xmlns:p14="http://schemas.microsoft.com/office/powerpoint/2010/main" val="412166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Ενότητας</a:t>
            </a:r>
          </a:p>
        </p:txBody>
      </p:sp>
    </p:spTree>
    <p:extLst>
      <p:ext uri="{BB962C8B-B14F-4D97-AF65-F5344CB8AC3E}">
        <p14:creationId xmlns:p14="http://schemas.microsoft.com/office/powerpoint/2010/main" val="2763745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872250" cy="5051409"/>
              </a:xfrm>
            </p:spPr>
            <p:txBody>
              <a:bodyPr>
                <a:normAutofit fontScale="92500"/>
              </a:bodyPr>
              <a:lstStyle/>
              <a:p>
                <a:r>
                  <a:rPr lang="el-GR" b="1" dirty="0"/>
                  <a:t>Απόδειξη:</a:t>
                </a:r>
                <a:endParaRPr lang="en-US" b="1" dirty="0"/>
              </a:p>
              <a:p>
                <a:pPr marL="68580" indent="0">
                  <a:buNone/>
                </a:pPr>
                <a:r>
                  <a:rPr lang="el-GR" dirty="0"/>
                  <a:t>Από την προηγούμενη σχέση, πολλαπλασιάζουμε κατά μέλη με </a:t>
                </a:r>
                <a14:m>
                  <m:oMath xmlns:m="http://schemas.openxmlformats.org/officeDocument/2006/math">
                    <m:r>
                      <a:rPr lang="en-US" i="1">
                        <a:latin typeface="Cambria Math" panose="02040503050406030204" pitchFamily="18" charset="0"/>
                      </a:rPr>
                      <m:t>𝑡</m:t>
                    </m:r>
                  </m:oMath>
                </a14:m>
                <a:r>
                  <a:rPr lang="el-GR" dirty="0"/>
                  <a:t>:</a:t>
                </a: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𝑎𝑣𝑔</m:t>
                              </m:r>
                            </m:sub>
                          </m:sSub>
                        </m:sub>
                      </m:sSub>
                      <m:r>
                        <a:rPr lang="en-US" b="0" i="1" smtClean="0">
                          <a:solidFill>
                            <a:srgbClr val="FF0000"/>
                          </a:solidFill>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num>
                        <m:den>
                          <m:r>
                            <a:rPr lang="en-US" i="1">
                              <a:latin typeface="Cambria Math" panose="02040503050406030204" pitchFamily="18" charset="0"/>
                            </a:rPr>
                            <m:t>2</m:t>
                          </m:r>
                        </m:den>
                      </m:f>
                      <m:r>
                        <a:rPr lang="en-US" b="0" i="1" smtClean="0">
                          <a:latin typeface="Cambria Math" panose="02040503050406030204" pitchFamily="18" charset="0"/>
                        </a:rPr>
                        <m:t>𝑡</m:t>
                      </m:r>
                      <m:r>
                        <a:rPr lang="en-US" b="0" i="1" smtClean="0">
                          <a:latin typeface="Cambria Math" panose="02040503050406030204" pitchFamily="18" charset="0"/>
                        </a:rPr>
                        <m:t> </m:t>
                      </m:r>
                    </m:oMath>
                  </m:oMathPara>
                </a14:m>
                <a:endParaRPr lang="en-US" b="0" i="1" dirty="0">
                  <a:latin typeface="Cambria Math" panose="02040503050406030204" pitchFamily="18" charset="0"/>
                </a:endParaRPr>
              </a:p>
              <a:p>
                <a:pPr marL="68580" indent="0">
                  <a:buNone/>
                </a:pPr>
                <a:r>
                  <a:rPr lang="el-GR" dirty="0"/>
                  <a:t>Όμως</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𝑎𝑣𝑔</m:t>
                              </m:r>
                            </m:sub>
                          </m:sSub>
                        </m:sub>
                      </m:sSub>
                      <m:r>
                        <a:rPr lang="en-US" b="0" i="1" smtClean="0">
                          <a:solidFill>
                            <a:srgbClr val="FF0000"/>
                          </a:solidFill>
                          <a:latin typeface="Cambria Math" panose="02040503050406030204" pitchFamily="18" charset="0"/>
                        </a:rPr>
                        <m:t>𝑡</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m:oMathPara>
                </a14:m>
                <a:endParaRPr lang="en-US" i="1" dirty="0"/>
              </a:p>
              <a:p>
                <a:pPr marL="68580" indent="0">
                  <a:buNone/>
                </a:pPr>
                <a:r>
                  <a:rPr lang="el-GR" dirty="0"/>
                  <a:t>οπότε</a:t>
                </a:r>
              </a:p>
              <a:p>
                <a:pPr marL="6858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num>
                        <m:den>
                          <m:r>
                            <a:rPr lang="en-US" i="1">
                              <a:latin typeface="Cambria Math" panose="02040503050406030204" pitchFamily="18" charset="0"/>
                            </a:rPr>
                            <m:t>2</m:t>
                          </m:r>
                        </m:den>
                      </m:f>
                      <m:r>
                        <a:rPr lang="en-US" i="1">
                          <a:latin typeface="Cambria Math" panose="02040503050406030204" pitchFamily="18" charset="0"/>
                        </a:rPr>
                        <m:t>𝑡</m:t>
                      </m:r>
                    </m:oMath>
                  </m:oMathPara>
                </a14:m>
                <a:endParaRPr lang="en-US" dirty="0"/>
              </a:p>
              <a:p>
                <a:pPr marL="68580" indent="0">
                  <a:buNone/>
                </a:pPr>
                <a:r>
                  <a:rPr lang="el-GR" dirty="0"/>
                  <a:t>Λύνοντας ως προς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l-GR" b="0" i="0" smtClean="0">
                        <a:latin typeface="Cambria Math" panose="02040503050406030204" pitchFamily="18" charset="0"/>
                      </a:rPr>
                      <m:t>:</m:t>
                    </m:r>
                  </m:oMath>
                </a14:m>
                <a:endParaRPr lang="en-US" dirty="0"/>
              </a:p>
              <a:p>
                <a:pPr marL="68580" indent="0">
                  <a:buNone/>
                </a:pPr>
                <a:endParaRPr lang="el-GR"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num>
                        <m:den>
                          <m:r>
                            <a:rPr lang="en-US" i="1">
                              <a:latin typeface="Cambria Math" panose="02040503050406030204" pitchFamily="18" charset="0"/>
                            </a:rPr>
                            <m:t>2</m:t>
                          </m:r>
                        </m:den>
                      </m:f>
                      <m:r>
                        <a:rPr lang="en-US" i="1">
                          <a:latin typeface="Cambria Math" panose="02040503050406030204" pitchFamily="18" charset="0"/>
                        </a:rPr>
                        <m:t>𝑡</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872250" cy="5051409"/>
              </a:xfrm>
              <a:blipFill>
                <a:blip r:embed="rId2"/>
                <a:stretch>
                  <a:fillRect l="-155" t="-8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3248025" y="1219200"/>
                <a:ext cx="5334000" cy="673539"/>
              </a:xfrm>
              <a:prstGeom prst="horizontalScroll">
                <a:avLst/>
              </a:prstGeom>
              <a:ln w="19050">
                <a:solidFill>
                  <a:schemeClr val="accent1"/>
                </a:solidFill>
              </a:ln>
            </p:spPr>
            <p:txBody>
              <a:bodyPr wrap="square">
                <a:spAutoFit/>
              </a:bodyPr>
              <a:lstStyle/>
              <a:p>
                <a:pPr marL="68580"/>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l-GR"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Sub>
                      </m:e>
                    </m:d>
                    <m:r>
                      <a:rPr lang="en-US" i="1">
                        <a:latin typeface="Cambria Math" panose="02040503050406030204" pitchFamily="18" charset="0"/>
                      </a:rPr>
                      <m:t>𝑡</m:t>
                    </m:r>
                  </m:oMath>
                </a14:m>
                <a:r>
                  <a:rPr lang="el-GR" i="1" dirty="0">
                    <a:latin typeface="Cambria Math" panose="02040503050406030204" pitchFamily="18" charset="0"/>
                  </a:rPr>
                  <a:t>      </a:t>
                </a:r>
                <a:r>
                  <a:rPr lang="el-GR" dirty="0"/>
                  <a:t>ή</a:t>
                </a:r>
                <a:r>
                  <a:rPr lang="el-GR"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𝑎𝑣𝑔</m:t>
                        </m:r>
                      </m:sub>
                    </m:sSub>
                    <m:r>
                      <a:rPr lang="en-US" i="1">
                        <a:latin typeface="Cambria Math" panose="02040503050406030204" pitchFamily="18" charset="0"/>
                      </a:rPr>
                      <m:t>𝑡</m:t>
                    </m:r>
                  </m:oMath>
                </a14:m>
                <a:endParaRPr lang="el-GR" i="1" dirty="0"/>
              </a:p>
            </p:txBody>
          </p:sp>
        </mc:Choice>
        <mc:Fallback xmlns="">
          <p:sp>
            <p:nvSpPr>
              <p:cNvPr id="4" name="Horizontal Scroll 3"/>
              <p:cNvSpPr>
                <a:spLocks noRot="1" noChangeAspect="1" noMove="1" noResize="1" noEditPoints="1" noAdjustHandles="1" noChangeArrowheads="1" noChangeShapeType="1" noTextEdit="1"/>
              </p:cNvSpPr>
              <p:nvPr/>
            </p:nvSpPr>
            <p:spPr>
              <a:xfrm>
                <a:off x="3248025" y="1219200"/>
                <a:ext cx="5334000" cy="673539"/>
              </a:xfrm>
              <a:prstGeom prst="horizontalScroll">
                <a:avLst/>
              </a:prstGeom>
              <a:blipFill rotWithShape="0">
                <a:blip r:embed="rId3"/>
                <a:stretch>
                  <a:fillRect/>
                </a:stretch>
              </a:blipFill>
              <a:ln w="19050">
                <a:solidFill>
                  <a:schemeClr val="accent1"/>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015240" y="2446920"/>
              <a:ext cx="2360880" cy="834120"/>
            </p14:xfrm>
          </p:contentPart>
        </mc:Choice>
        <mc:Fallback xmlns="">
          <p:pic>
            <p:nvPicPr>
              <p:cNvPr id="5" name="Ink 4"/>
              <p:cNvPicPr/>
              <p:nvPr/>
            </p:nvPicPr>
            <p:blipFill>
              <a:blip r:embed="rId5"/>
              <a:stretch>
                <a:fillRect/>
              </a:stretch>
            </p:blipFill>
            <p:spPr>
              <a:xfrm>
                <a:off x="6008040" y="2438280"/>
                <a:ext cx="2375280" cy="849960"/>
              </a:xfrm>
              <a:prstGeom prst="rect">
                <a:avLst/>
              </a:prstGeom>
            </p:spPr>
          </p:pic>
        </mc:Fallback>
      </mc:AlternateContent>
    </p:spTree>
    <p:extLst>
      <p:ext uri="{BB962C8B-B14F-4D97-AF65-F5344CB8AC3E}">
        <p14:creationId xmlns:p14="http://schemas.microsoft.com/office/powerpoint/2010/main" val="26715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796050" cy="4975209"/>
              </a:xfrm>
            </p:spPr>
            <p:txBody>
              <a:bodyPr>
                <a:normAutofit fontScale="92500" lnSpcReduction="10000"/>
              </a:bodyPr>
              <a:lstStyle/>
              <a:p>
                <a:r>
                  <a:rPr lang="el-GR" b="1" dirty="0"/>
                  <a:t>Απόδειξη:</a:t>
                </a:r>
              </a:p>
              <a:p>
                <a:pPr marL="68580" indent="0">
                  <a:buNone/>
                </a:pPr>
                <a:r>
                  <a:rPr lang="el-GR" dirty="0"/>
                  <a:t>Έχουμε ήδη </a:t>
                </a:r>
                <a:endParaRPr lang="en-US" i="1" dirty="0">
                  <a:latin typeface="Cambria Math" panose="02040503050406030204" pitchFamily="18" charset="0"/>
                </a:endParaRPr>
              </a:p>
              <a:p>
                <a:pPr marL="68580" indent="0" algn="ctr">
                  <a:buNone/>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𝑡</m:t>
                    </m:r>
                  </m:oMath>
                </a14:m>
                <a:r>
                  <a:rPr lang="en-US" dirty="0"/>
                  <a:t> </a:t>
                </a:r>
              </a:p>
              <a:p>
                <a:pPr marL="68580" indent="0">
                  <a:buNone/>
                </a:pPr>
                <a:r>
                  <a:rPr lang="el-GR" dirty="0"/>
                  <a:t>και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num>
                        <m:den>
                          <m:r>
                            <a:rPr lang="en-US" b="0" i="1" smtClean="0">
                              <a:latin typeface="Cambria Math" panose="02040503050406030204" pitchFamily="18" charset="0"/>
                            </a:rPr>
                            <m:t>2</m:t>
                          </m:r>
                        </m:den>
                      </m:f>
                      <m:r>
                        <a:rPr lang="en-US" b="0" i="1" smtClean="0">
                          <a:latin typeface="Cambria Math" panose="02040503050406030204" pitchFamily="18" charset="0"/>
                        </a:rPr>
                        <m:t>𝑡</m:t>
                      </m:r>
                    </m:oMath>
                  </m:oMathPara>
                </a14:m>
                <a:endParaRPr lang="en-US" dirty="0"/>
              </a:p>
              <a:p>
                <a:pPr marL="68580" indent="0">
                  <a:buNone/>
                </a:pPr>
                <a:r>
                  <a:rPr lang="el-GR" dirty="0"/>
                  <a:t>Αντικαθιστώντας</a:t>
                </a: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𝑢</m:t>
                              </m:r>
                            </m:e>
                            <m:sub>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𝑖</m:t>
                                  </m:r>
                                </m:sub>
                              </m:sSub>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𝑎</m:t>
                              </m:r>
                            </m:e>
                            <m:sub>
                              <m:r>
                                <a:rPr lang="en-US" b="0" i="1" smtClean="0">
                                  <a:solidFill>
                                    <a:srgbClr val="7030A0"/>
                                  </a:solidFill>
                                  <a:latin typeface="Cambria Math" panose="02040503050406030204" pitchFamily="18" charset="0"/>
                                </a:rPr>
                                <m:t>𝑥</m:t>
                              </m:r>
                            </m:sub>
                          </m:sSub>
                          <m:r>
                            <a:rPr lang="en-US" b="0" i="1" smtClean="0">
                              <a:solidFill>
                                <a:srgbClr val="7030A0"/>
                              </a:solidFill>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e>
                      </m:d>
                      <m:r>
                        <a:rPr lang="en-US" b="0" i="1" smtClean="0">
                          <a:latin typeface="Cambria Math" panose="02040503050406030204" pitchFamily="18" charset="0"/>
                        </a:rPr>
                        <m:t>𝑡</m:t>
                      </m:r>
                      <m:r>
                        <a:rPr lang="en-US" b="0" i="0" smtClean="0">
                          <a:latin typeface="Cambria Math" panose="02040503050406030204" pitchFamily="18" charset="0"/>
                        </a:rPr>
                        <m:t> </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m:oMathPara>
                </a14:m>
                <a:endParaRPr lang="en-US" b="0" dirty="0"/>
              </a:p>
              <a:p>
                <a:pPr marL="68580" indent="0">
                  <a:buNone/>
                </a:pPr>
                <a:r>
                  <a:rPr lang="el-GR" dirty="0"/>
                  <a:t>Άρα</a:t>
                </a: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oMath>
                  </m:oMathPara>
                </a14:m>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796050" cy="4975209"/>
              </a:xfrm>
              <a:blipFill>
                <a:blip r:embed="rId2"/>
                <a:stretch>
                  <a:fillRect l="-156" t="-1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791200" y="1290914"/>
                <a:ext cx="2726658" cy="811825"/>
              </a:xfrm>
              <a:prstGeom prst="horizontalScroll">
                <a:avLst/>
              </a:prstGeom>
              <a:ln w="19050">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r>
                        <a:rPr lang="en-US" i="1">
                          <a:latin typeface="Cambria Math" panose="02040503050406030204" pitchFamily="18" charset="0"/>
                        </a:rPr>
                        <m:t>𝑡</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oMath>
                  </m:oMathPara>
                </a14:m>
                <a:endParaRPr lang="el-GR" dirty="0"/>
              </a:p>
            </p:txBody>
          </p:sp>
        </mc:Choice>
        <mc:Fallback xmlns="">
          <p:sp>
            <p:nvSpPr>
              <p:cNvPr id="4" name="Horizontal Scroll 3"/>
              <p:cNvSpPr>
                <a:spLocks noRot="1" noChangeAspect="1" noMove="1" noResize="1" noEditPoints="1" noAdjustHandles="1" noChangeArrowheads="1" noChangeShapeType="1" noTextEdit="1"/>
              </p:cNvSpPr>
              <p:nvPr/>
            </p:nvSpPr>
            <p:spPr>
              <a:xfrm>
                <a:off x="5791200" y="1290914"/>
                <a:ext cx="2726658" cy="811825"/>
              </a:xfrm>
              <a:prstGeom prst="horizontalScroll">
                <a:avLst/>
              </a:prstGeom>
              <a:blipFill rotWithShape="0">
                <a:blip r:embed="rId3"/>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83697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872250" cy="5203810"/>
              </a:xfrm>
            </p:spPr>
            <p:txBody>
              <a:bodyPr>
                <a:normAutofit fontScale="92500" lnSpcReduction="20000"/>
              </a:bodyPr>
              <a:lstStyle/>
              <a:p>
                <a:r>
                  <a:rPr lang="el-GR" b="1" dirty="0"/>
                  <a:t>Απόδειξη:</a:t>
                </a:r>
                <a:endParaRPr lang="en-US" b="1" dirty="0"/>
              </a:p>
              <a:p>
                <a:pPr marL="68580" indent="0">
                  <a:buNone/>
                </a:pPr>
                <a:r>
                  <a:rPr lang="el-GR" dirty="0"/>
                  <a:t>Έχουμε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𝑡</m:t>
                      </m:r>
                      <m:r>
                        <a:rPr lang="en-US"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n-US" b="0" i="1" smtClean="0">
                              <a:latin typeface="Cambria Math" panose="02040503050406030204" pitchFamily="18" charset="0"/>
                            </a:rPr>
                            <m:t> </m:t>
                          </m:r>
                        </m:e>
                      </m:groupChr>
                      <m:r>
                        <a:rPr lang="en-US" b="0" i="1" smtClean="0">
                          <a:latin typeface="Cambria Math" panose="02040503050406030204" pitchFamily="18" charset="0"/>
                        </a:rPr>
                        <m:t> </m:t>
                      </m:r>
                      <m:r>
                        <a:rPr lang="en-US" b="0" i="1" smtClean="0">
                          <a:solidFill>
                            <a:srgbClr val="FF0000"/>
                          </a:solidFill>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den>
                      </m:f>
                    </m:oMath>
                  </m:oMathPara>
                </a14:m>
                <a:endParaRPr lang="en-US" dirty="0"/>
              </a:p>
              <a:p>
                <a:pPr marL="68580" indent="0">
                  <a:buNone/>
                </a:pPr>
                <a:r>
                  <a:rPr lang="el-GR" dirty="0"/>
                  <a:t>και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e>
                      </m:d>
                      <m:r>
                        <a:rPr lang="en-US" b="0" i="1" smtClean="0">
                          <a:solidFill>
                            <a:srgbClr val="FF0000"/>
                          </a:solidFill>
                          <a:latin typeface="Cambria Math" panose="02040503050406030204" pitchFamily="18" charset="0"/>
                        </a:rPr>
                        <m:t>𝑡</m:t>
                      </m:r>
                    </m:oMath>
                  </m:oMathPara>
                </a14:m>
                <a:endParaRPr lang="en-US" dirty="0">
                  <a:solidFill>
                    <a:srgbClr val="FF0000"/>
                  </a:solidFill>
                </a:endParaRPr>
              </a:p>
              <a:p>
                <a:pPr marL="68580" indent="0">
                  <a:buNone/>
                </a:pPr>
                <a:r>
                  <a:rPr lang="el-GR" dirty="0"/>
                  <a:t>Αντικαθιστώντας</a:t>
                </a: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e>
                      </m:d>
                      <m:d>
                        <m:dPr>
                          <m:ctrlPr>
                            <a:rPr lang="en-US" b="0" i="1" smtClean="0">
                              <a:solidFill>
                                <a:srgbClr val="7030A0"/>
                              </a:solidFill>
                              <a:latin typeface="Cambria Math" panose="02040503050406030204" pitchFamily="18" charset="0"/>
                            </a:rPr>
                          </m:ctrlPr>
                        </m:dPr>
                        <m:e>
                          <m:f>
                            <m:fPr>
                              <m:ctrlPr>
                                <a:rPr lang="en-US" i="1">
                                  <a:solidFill>
                                    <a:srgbClr val="7030A0"/>
                                  </a:solidFill>
                                  <a:latin typeface="Cambria Math" panose="02040503050406030204" pitchFamily="18" charset="0"/>
                                </a:rPr>
                              </m:ctrlPr>
                            </m:fPr>
                            <m:num>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𝑢</m:t>
                                  </m:r>
                                </m:e>
                                <m: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𝑓</m:t>
                                      </m:r>
                                    </m:sub>
                                  </m:sSub>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𝑢</m:t>
                                  </m:r>
                                </m:e>
                                <m: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𝑖</m:t>
                                      </m:r>
                                    </m:sub>
                                  </m:sSub>
                                </m:sub>
                              </m:sSub>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𝑥</m:t>
                                  </m:r>
                                </m:sub>
                              </m:sSub>
                            </m:den>
                          </m:f>
                        </m:e>
                      </m:d>
                    </m:oMath>
                    <m:oMath xmlns:m="http://schemas.openxmlformats.org/officeDocument/2006/math">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den>
                      </m:f>
                    </m:oMath>
                  </m:oMathPara>
                </a14:m>
                <a:br>
                  <a:rPr lang="en-US" b="0" dirty="0"/>
                </a:br>
                <a:endParaRPr lang="en-US" b="0" dirty="0"/>
              </a:p>
              <a:p>
                <a:pPr marL="68580" indent="0">
                  <a:buNone/>
                </a:pPr>
                <a:r>
                  <a:rPr lang="el-GR" dirty="0"/>
                  <a:t>και λύνοντας ως προς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up>
                        <m:r>
                          <a:rPr lang="en-US" i="1">
                            <a:latin typeface="Cambria Math" panose="02040503050406030204" pitchFamily="18" charset="0"/>
                          </a:rPr>
                          <m:t>2</m:t>
                        </m:r>
                      </m:sup>
                    </m:sSubSup>
                  </m:oMath>
                </a14:m>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872250" cy="5203810"/>
              </a:xfrm>
              <a:blipFill>
                <a:blip r:embed="rId2"/>
                <a:stretch>
                  <a:fillRect l="-155" t="-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638800" y="1290914"/>
                <a:ext cx="2884871" cy="570953"/>
              </a:xfrm>
              <a:prstGeom prst="horizontalScroll">
                <a:avLst/>
              </a:prstGeom>
              <a:ln w="19050">
                <a:solidFill>
                  <a:schemeClr val="accent1"/>
                </a:solidFill>
              </a:ln>
            </p:spPr>
            <p:txBody>
              <a:bodyPr wrap="none">
                <a:spAutoFit/>
              </a:bodyPr>
              <a:lstStyle/>
              <a:p>
                <a:pPr marL="68580"/>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up>
                          <m:r>
                            <a:rPr lang="en-US" i="1">
                              <a:latin typeface="Cambria Math" panose="02040503050406030204" pitchFamily="18" charset="0"/>
                            </a:rPr>
                            <m:t>2</m:t>
                          </m:r>
                        </m:sup>
                      </m:sSubSup>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oMath>
                  </m:oMathPara>
                </a14:m>
                <a:endParaRPr lang="en-US" dirty="0"/>
              </a:p>
            </p:txBody>
          </p:sp>
        </mc:Choice>
        <mc:Fallback xmlns="">
          <p:sp>
            <p:nvSpPr>
              <p:cNvPr id="4" name="Horizontal Scroll 3"/>
              <p:cNvSpPr>
                <a:spLocks noRot="1" noChangeAspect="1" noMove="1" noResize="1" noEditPoints="1" noAdjustHandles="1" noChangeArrowheads="1" noChangeShapeType="1" noTextEdit="1"/>
              </p:cNvSpPr>
              <p:nvPr/>
            </p:nvSpPr>
            <p:spPr>
              <a:xfrm>
                <a:off x="5638800" y="1290914"/>
                <a:ext cx="2884871" cy="570953"/>
              </a:xfrm>
              <a:prstGeom prst="horizontalScroll">
                <a:avLst/>
              </a:prstGeom>
              <a:blipFill rotWithShape="0">
                <a:blip r:embed="rId3"/>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82700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a:t>
                </a:r>
              </a:p>
              <a:p>
                <a:pPr lvl="1"/>
                <a:r>
                  <a:rPr lang="el-GR" dirty="0"/>
                  <a:t>Μια </a:t>
                </a:r>
                <a:r>
                  <a:rPr lang="en-US" dirty="0"/>
                  <a:t>Porsche </a:t>
                </a:r>
                <a:r>
                  <a:rPr lang="el-GR" dirty="0"/>
                  <a:t>προκαλεί ένα </a:t>
                </a:r>
                <a:r>
                  <a:rPr lang="en-US" dirty="0"/>
                  <a:t>Honda </a:t>
                </a:r>
                <a:r>
                  <a:rPr lang="el-GR" dirty="0"/>
                  <a:t>σε έναν αγώνα ταχύτητας 400 μέτρων. Επειδή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𝑃</m:t>
                        </m:r>
                      </m:sub>
                    </m:sSub>
                    <m:r>
                      <a:rPr lang="en-US" b="0" i="1" smtClean="0">
                        <a:latin typeface="Cambria Math" panose="02040503050406030204" pitchFamily="18" charset="0"/>
                      </a:rPr>
                      <m:t>=3.5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r>
                  <a:rPr lang="en-US" dirty="0"/>
                  <a:t> </a:t>
                </a:r>
                <a:r>
                  <a:rPr lang="el-GR" dirty="0"/>
                  <a:t>και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𝐻</m:t>
                        </m:r>
                      </m:sub>
                    </m:sSub>
                    <m:r>
                      <a:rPr lang="en-US" b="0" i="1" smtClean="0">
                        <a:latin typeface="Cambria Math" panose="02040503050406030204" pitchFamily="18" charset="0"/>
                      </a:rPr>
                      <m:t>=3.0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r>
                  <a:rPr lang="en-US" dirty="0"/>
                  <a:t>, </a:t>
                </a:r>
                <a:r>
                  <a:rPr lang="el-GR" dirty="0"/>
                  <a:t>το </a:t>
                </a:r>
                <a:r>
                  <a:rPr lang="en-US" dirty="0"/>
                  <a:t>Honda </a:t>
                </a:r>
                <a:r>
                  <a:rPr lang="el-GR" dirty="0"/>
                  <a:t>παίρνει προβάδισμα στην αφετηρία κατά </a:t>
                </a:r>
                <a14:m>
                  <m:oMath xmlns:m="http://schemas.openxmlformats.org/officeDocument/2006/math">
                    <m:r>
                      <a:rPr lang="el-GR" b="0" i="1" smtClean="0">
                        <a:latin typeface="Cambria Math" panose="02040503050406030204" pitchFamily="18" charset="0"/>
                      </a:rPr>
                      <m:t>1.0 </m:t>
                    </m:r>
                    <m:r>
                      <a:rPr lang="en-US" b="0" i="1" smtClean="0">
                        <a:latin typeface="Cambria Math" panose="02040503050406030204" pitchFamily="18" charset="0"/>
                      </a:rPr>
                      <m:t>𝑠</m:t>
                    </m:r>
                    <m:r>
                      <a:rPr lang="en-US" b="0" i="0" smtClean="0">
                        <a:latin typeface="Cambria Math" panose="02040503050406030204" pitchFamily="18" charset="0"/>
                      </a:rPr>
                      <m:t>.</m:t>
                    </m:r>
                  </m:oMath>
                </a14:m>
                <a:r>
                  <a:rPr lang="en-US" dirty="0"/>
                  <a:t> </a:t>
                </a:r>
                <a:r>
                  <a:rPr lang="el-GR" dirty="0"/>
                  <a:t>Τα δυο οχήματα ξεκινούν από ακινησία. Περιγράψτε το μοντέλο κίνησης των οχημάτων. Ποιο αυτοκίνητο θα κερδίσει (φτάσει πρώτο)?</a:t>
                </a:r>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r="-1150"/>
                </a:stretch>
              </a:blipFill>
            </p:spPr>
            <p:txBody>
              <a:bodyPr/>
              <a:lstStyle/>
              <a:p>
                <a:r>
                  <a:rPr lang="en-US">
                    <a:noFill/>
                  </a:rPr>
                  <a:t> </a:t>
                </a:r>
              </a:p>
            </p:txBody>
          </p:sp>
        </mc:Fallback>
      </mc:AlternateContent>
      <p:grpSp>
        <p:nvGrpSpPr>
          <p:cNvPr id="31" name="Ομάδα 30">
            <a:extLst>
              <a:ext uri="{FF2B5EF4-FFF2-40B4-BE49-F238E27FC236}">
                <a16:creationId xmlns:a16="http://schemas.microsoft.com/office/drawing/2014/main" id="{178D60FE-E129-3237-DB25-E990987CE8F4}"/>
              </a:ext>
            </a:extLst>
          </p:cNvPr>
          <p:cNvGrpSpPr/>
          <p:nvPr/>
        </p:nvGrpSpPr>
        <p:grpSpPr>
          <a:xfrm>
            <a:off x="699795" y="3575533"/>
            <a:ext cx="7453605" cy="2797102"/>
            <a:chOff x="699795" y="3575533"/>
            <a:chExt cx="7453605" cy="2797102"/>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6" cstate="print">
              <a:extLst>
                <a:ext uri="{BEBA8EAE-BF5A-486C-A8C5-ECC9F3942E4B}">
                  <a14:imgProps xmlns:a14="http://schemas.microsoft.com/office/drawing/2010/main">
                    <a14:imgLayer r:embed="rId4">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71600" y="4816992"/>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6" cstate="print">
              <a:extLst>
                <a:ext uri="{BEBA8EAE-BF5A-486C-A8C5-ECC9F3942E4B}">
                  <a14:imgProps xmlns:a14="http://schemas.microsoft.com/office/drawing/2010/main">
                    <a14:imgLayer r:embed="rId4">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90215" y="4818991"/>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6080718"/>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6095636"/>
                  <a:ext cx="1256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=400 </m:t>
                        </m:r>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6095636"/>
                  <a:ext cx="1256498" cy="276999"/>
                </a:xfrm>
                <a:prstGeom prst="rect">
                  <a:avLst/>
                </a:prstGeom>
                <a:blipFill>
                  <a:blip r:embed="rId7"/>
                  <a:stretch>
                    <a:fillRect l="-4369" r="-242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699795" y="5138518"/>
                  <a:ext cx="800797"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𝑃</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699795" y="5138518"/>
                  <a:ext cx="800797" cy="304122"/>
                </a:xfrm>
                <a:prstGeom prst="rect">
                  <a:avLst/>
                </a:prstGeom>
                <a:blipFill>
                  <a:blip r:embed="rId8"/>
                  <a:stretch>
                    <a:fillRect l="-3817" r="-687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58829" y="4061063"/>
                  <a:ext cx="798167"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=0</m:t>
                        </m:r>
                      </m:oMath>
                    </m:oMathPara>
                  </a14:m>
                  <a:endParaRPr lang="en-US" dirty="0"/>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58829" y="4061063"/>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4063793" y="3575533"/>
                  <a:ext cx="368242" cy="302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𝐻</m:t>
                                </m:r>
                              </m:sub>
                            </m:sSub>
                          </m:e>
                          <m:sub>
                            <m:r>
                              <a:rPr lang="en-US" b="0" i="1" smtClean="0">
                                <a:latin typeface="Cambria Math" panose="02040503050406030204" pitchFamily="18" charset="0"/>
                              </a:rPr>
                              <m:t> </m:t>
                            </m:r>
                          </m:sub>
                        </m:sSub>
                      </m:oMath>
                    </m:oMathPara>
                  </a14:m>
                  <a:endParaRPr lang="en-US" dirty="0"/>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4063793" y="3575533"/>
                  <a:ext cx="368242" cy="302647"/>
                </a:xfrm>
                <a:prstGeom prst="rect">
                  <a:avLst/>
                </a:prstGeom>
                <a:blipFill>
                  <a:blip r:embed="rId10"/>
                  <a:stretch>
                    <a:fillRect l="-18333" t="-42857" r="-43333" b="-8163"/>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4033967" y="4972049"/>
                  <a:ext cx="350032" cy="302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𝑃</m:t>
                                </m:r>
                              </m:sub>
                            </m:sSub>
                          </m:e>
                          <m:sub>
                            <m:r>
                              <a:rPr lang="en-US" b="0" i="1" smtClean="0">
                                <a:latin typeface="Cambria Math" panose="02040503050406030204" pitchFamily="18" charset="0"/>
                              </a:rPr>
                              <m:t> </m:t>
                            </m:r>
                          </m:sub>
                        </m:sSub>
                      </m:oMath>
                    </m:oMathPara>
                  </a14:m>
                  <a:endParaRPr lang="en-US" dirty="0"/>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4033967" y="4972049"/>
                  <a:ext cx="350032" cy="302647"/>
                </a:xfrm>
                <a:prstGeom prst="rect">
                  <a:avLst/>
                </a:prstGeom>
                <a:blipFill>
                  <a:blip r:embed="rId11"/>
                  <a:stretch>
                    <a:fillRect l="-17544" t="-42857" r="-52632" b="-8163"/>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E4A6B7DB-3B9C-A310-3F16-57E3F62177C6}"/>
              </a:ext>
            </a:extLst>
          </p:cNvPr>
          <p:cNvSpPr txBox="1"/>
          <p:nvPr/>
        </p:nvSpPr>
        <p:spPr>
          <a:xfrm>
            <a:off x="7238999" y="3878180"/>
            <a:ext cx="1053385" cy="369332"/>
          </a:xfrm>
          <a:prstGeom prst="rect">
            <a:avLst/>
          </a:prstGeom>
          <a:noFill/>
        </p:spPr>
        <p:txBody>
          <a:bodyPr wrap="square" rtlCol="0">
            <a:spAutoFit/>
          </a:bodyPr>
          <a:lstStyle/>
          <a:p>
            <a:r>
              <a:rPr lang="en-US" dirty="0"/>
              <a:t>Honda</a:t>
            </a:r>
          </a:p>
        </p:txBody>
      </p:sp>
      <p:sp>
        <p:nvSpPr>
          <p:cNvPr id="33" name="TextBox 32">
            <a:extLst>
              <a:ext uri="{FF2B5EF4-FFF2-40B4-BE49-F238E27FC236}">
                <a16:creationId xmlns:a16="http://schemas.microsoft.com/office/drawing/2014/main" id="{344E6F36-4E7D-365F-0B72-60A88BC019C6}"/>
              </a:ext>
            </a:extLst>
          </p:cNvPr>
          <p:cNvSpPr txBox="1"/>
          <p:nvPr/>
        </p:nvSpPr>
        <p:spPr>
          <a:xfrm>
            <a:off x="7238999" y="5105913"/>
            <a:ext cx="1053385" cy="369332"/>
          </a:xfrm>
          <a:prstGeom prst="rect">
            <a:avLst/>
          </a:prstGeom>
          <a:noFill/>
        </p:spPr>
        <p:txBody>
          <a:bodyPr wrap="square" rtlCol="0">
            <a:spAutoFit/>
          </a:bodyPr>
          <a:lstStyle/>
          <a:p>
            <a:r>
              <a:rPr lang="en-US" dirty="0"/>
              <a:t>Porsche</a:t>
            </a:r>
          </a:p>
        </p:txBody>
      </p:sp>
    </p:spTree>
    <p:extLst>
      <p:ext uri="{BB962C8B-B14F-4D97-AF65-F5344CB8AC3E}">
        <p14:creationId xmlns:p14="http://schemas.microsoft.com/office/powerpoint/2010/main" val="794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dirty="0"/>
              <a:t>Κίνηση σε Μια Διάσταση</a:t>
            </a:r>
          </a:p>
        </p:txBody>
      </p:sp>
      <p:pic>
        <p:nvPicPr>
          <p:cNvPr id="4" name="Content Placeholder 3"/>
          <p:cNvPicPr>
            <a:picLocks noChangeAspect="1"/>
          </p:cNvPicPr>
          <p:nvPr/>
        </p:nvPicPr>
        <p:blipFill>
          <a:blip r:embed="rId2"/>
          <a:stretch>
            <a:fillRect/>
          </a:stretch>
        </p:blipFill>
        <p:spPr>
          <a:xfrm>
            <a:off x="152400" y="1371600"/>
            <a:ext cx="4285172" cy="3505200"/>
          </a:xfrm>
          <a:prstGeom prst="rect">
            <a:avLst/>
          </a:prstGeom>
          <a:ln>
            <a:noFill/>
          </a:ln>
          <a:effectLst>
            <a:softEdge rad="112500"/>
          </a:effectLst>
        </p:spPr>
      </p:pic>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latin typeface="Cambria" panose="02040503050406030204" pitchFamily="18" charset="0"/>
              </a:rPr>
              <a:t>Εικόνα: Στους αγώνες </a:t>
            </a:r>
            <a:r>
              <a:rPr lang="en-US" sz="1050" dirty="0">
                <a:latin typeface="Cambria" panose="02040503050406030204" pitchFamily="18" charset="0"/>
              </a:rPr>
              <a:t>drag, </a:t>
            </a:r>
            <a:r>
              <a:rPr lang="el-GR" sz="1050" dirty="0">
                <a:latin typeface="Cambria" panose="02040503050406030204" pitchFamily="18" charset="0"/>
              </a:rPr>
              <a:t>ο οδηγός θέλει να επιτύχει όσο γίνεται μεγαλύτερη επιτάχυνση. Σε απόσταση περίπου μισού χιλιομέτρου, το όχημα αναπτύσσει ταχύτητες κοντά στα  51</a:t>
            </a:r>
            <a:r>
              <a:rPr lang="en-US" sz="1050" dirty="0">
                <a:latin typeface="Cambria" panose="02040503050406030204" pitchFamily="18" charset="0"/>
              </a:rPr>
              <a:t>5 km/h, </a:t>
            </a:r>
            <a:r>
              <a:rPr lang="el-GR" sz="1050" dirty="0">
                <a:latin typeface="Cambria" panose="02040503050406030204" pitchFamily="18" charset="0"/>
              </a:rPr>
              <a:t>καλύπτοντας την απαιτούμενη απόσταση σε λιγότερο από 5 </a:t>
            </a:r>
            <a:r>
              <a:rPr lang="en-US" sz="1050" dirty="0">
                <a:latin typeface="Cambria" panose="02040503050406030204" pitchFamily="18" charset="0"/>
              </a:rPr>
              <a:t>sec. </a:t>
            </a:r>
          </a:p>
          <a:p>
            <a:pPr algn="just"/>
            <a:r>
              <a:rPr lang="en-US" sz="1050" dirty="0">
                <a:latin typeface="Cambria" panose="02040503050406030204" pitchFamily="18" charset="0"/>
              </a:rPr>
              <a:t>(George </a:t>
            </a:r>
            <a:r>
              <a:rPr lang="en-US" sz="1050" dirty="0" err="1">
                <a:latin typeface="Cambria" panose="02040503050406030204" pitchFamily="18" charset="0"/>
              </a:rPr>
              <a:t>Lepp</a:t>
            </a:r>
            <a:r>
              <a:rPr lang="en-US" sz="1050" dirty="0">
                <a:latin typeface="Cambria" panose="02040503050406030204" pitchFamily="18" charset="0"/>
              </a:rPr>
              <a:t>/Stone/Getty Images)</a:t>
            </a:r>
          </a:p>
        </p:txBody>
      </p:sp>
    </p:spTree>
    <p:extLst>
      <p:ext uri="{BB962C8B-B14F-4D97-AF65-F5344CB8AC3E}">
        <p14:creationId xmlns:p14="http://schemas.microsoft.com/office/powerpoint/2010/main" val="4103478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044871" y="1341530"/>
            <a:ext cx="7461065" cy="2672853"/>
            <a:chOff x="692335" y="3469203"/>
            <a:chExt cx="7461065" cy="2672853"/>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16992"/>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692336" y="5509668"/>
                  <a:ext cx="756568" cy="368082"/>
                </a:xfrm>
                <a:prstGeom prst="horizontalScroll">
                  <a:avLst/>
                </a:prstGeom>
                <a:noFill/>
                <a:ln w="19050">
                  <a:solidFill>
                    <a:schemeClr val="accent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dirty="0"/>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692336" y="5509668"/>
                  <a:ext cx="756568" cy="368082"/>
                </a:xfrm>
                <a:prstGeom prst="horizontalScroll">
                  <a:avLst/>
                </a:prstGeom>
                <a:blipFill>
                  <a:blip r:embed="rId6"/>
                  <a:stretch>
                    <a:fillRect/>
                  </a:stretch>
                </a:blipFill>
                <a:ln w="19050">
                  <a:solidFill>
                    <a:schemeClr val="accent1"/>
                  </a:solidFill>
                </a:ln>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85273"/>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800191"/>
                  <a:ext cx="1256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=400 </m:t>
                        </m:r>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800191"/>
                  <a:ext cx="1256498" cy="276999"/>
                </a:xfrm>
                <a:prstGeom prst="rect">
                  <a:avLst/>
                </a:prstGeom>
                <a:blipFill>
                  <a:blip r:embed="rId7"/>
                  <a:stretch>
                    <a:fillRect l="-4369" r="-242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692335" y="5118381"/>
                  <a:ext cx="800797"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𝑃</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692335" y="5118381"/>
                  <a:ext cx="800797" cy="304122"/>
                </a:xfrm>
                <a:prstGeom prst="rect">
                  <a:avLst/>
                </a:prstGeom>
                <a:blipFill>
                  <a:blip r:embed="rId8"/>
                  <a:stretch>
                    <a:fillRect l="-3788" r="-6818"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13795" y="4068963"/>
                  <a:ext cx="798167"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=0</m:t>
                        </m:r>
                      </m:oMath>
                    </m:oMathPara>
                  </a14:m>
                  <a:endParaRPr lang="en-US" dirty="0"/>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13795" y="4068963"/>
                  <a:ext cx="798167" cy="304186"/>
                </a:xfrm>
                <a:prstGeom prst="rect">
                  <a:avLst/>
                </a:prstGeom>
                <a:blipFill>
                  <a:blip r:embed="rId9"/>
                  <a:stretch>
                    <a:fillRect l="-3817" r="-6107"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796940" y="3469203"/>
                  <a:ext cx="1350563"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𝐻</m:t>
                                </m:r>
                              </m:sub>
                            </m:sSub>
                            <m:r>
                              <a:rPr lang="en-US" b="0" i="1" smtClean="0">
                                <a:latin typeface="Cambria Math" panose="02040503050406030204" pitchFamily="18" charset="0"/>
                              </a:rPr>
                              <m:t>=3.0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e>
                          <m:sub>
                            <m:r>
                              <a:rPr lang="en-US" b="0" i="1" smtClean="0">
                                <a:latin typeface="Cambria Math" panose="02040503050406030204" pitchFamily="18" charset="0"/>
                              </a:rPr>
                              <m:t> </m:t>
                            </m:r>
                          </m:sub>
                        </m:sSub>
                      </m:oMath>
                    </m:oMathPara>
                  </a14:m>
                  <a:endParaRPr lang="en-US" dirty="0"/>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796940" y="3469203"/>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758840" y="4854708"/>
                  <a:ext cx="1332352"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𝑃</m:t>
                                </m:r>
                              </m:sub>
                            </m:sSub>
                            <m:r>
                              <a:rPr lang="en-US" b="0" i="1" smtClean="0">
                                <a:latin typeface="Cambria Math" panose="02040503050406030204" pitchFamily="18" charset="0"/>
                              </a:rPr>
                              <m:t>=3.5</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e>
                          <m:sub>
                            <m:r>
                              <a:rPr lang="en-US" b="0" i="1" smtClean="0">
                                <a:latin typeface="Cambria Math" panose="02040503050406030204" pitchFamily="18" charset="0"/>
                              </a:rPr>
                              <m:t> </m:t>
                            </m:r>
                          </m:sub>
                        </m:sSub>
                      </m:oMath>
                    </m:oMathPara>
                  </a14:m>
                  <a:endParaRPr lang="en-US" dirty="0"/>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758840" y="4854708"/>
                  <a:ext cx="1332352"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883BDB62-4046-2495-1A47-8AE51032FC32}"/>
              </a:ext>
            </a:extLst>
          </p:cNvPr>
          <p:cNvSpPr txBox="1"/>
          <p:nvPr/>
        </p:nvSpPr>
        <p:spPr>
          <a:xfrm>
            <a:off x="7591536" y="1915036"/>
            <a:ext cx="1053385" cy="369332"/>
          </a:xfrm>
          <a:prstGeom prst="rect">
            <a:avLst/>
          </a:prstGeom>
          <a:noFill/>
        </p:spPr>
        <p:txBody>
          <a:bodyPr wrap="square" rtlCol="0">
            <a:spAutoFit/>
          </a:bodyPr>
          <a:lstStyle/>
          <a:p>
            <a:r>
              <a:rPr lang="en-US" dirty="0"/>
              <a:t>Honda</a:t>
            </a:r>
          </a:p>
        </p:txBody>
      </p:sp>
      <p:sp>
        <p:nvSpPr>
          <p:cNvPr id="7" name="TextBox 6">
            <a:extLst>
              <a:ext uri="{FF2B5EF4-FFF2-40B4-BE49-F238E27FC236}">
                <a16:creationId xmlns:a16="http://schemas.microsoft.com/office/drawing/2014/main" id="{5715982F-95EA-4B5F-59F2-BE8F7898759A}"/>
              </a:ext>
            </a:extLst>
          </p:cNvPr>
          <p:cNvSpPr txBox="1"/>
          <p:nvPr/>
        </p:nvSpPr>
        <p:spPr>
          <a:xfrm>
            <a:off x="7591536" y="3142769"/>
            <a:ext cx="1053385" cy="369332"/>
          </a:xfrm>
          <a:prstGeom prst="rect">
            <a:avLst/>
          </a:prstGeom>
          <a:noFill/>
        </p:spPr>
        <p:txBody>
          <a:bodyPr wrap="square" rtlCol="0">
            <a:spAutoFit/>
          </a:bodyPr>
          <a:lstStyle/>
          <a:p>
            <a:r>
              <a:rPr lang="en-US" dirty="0"/>
              <a:t>Porsche</a:t>
            </a:r>
          </a:p>
        </p:txBody>
      </p:sp>
      <p:sp>
        <p:nvSpPr>
          <p:cNvPr id="11" name="Οβάλ 10">
            <a:extLst>
              <a:ext uri="{FF2B5EF4-FFF2-40B4-BE49-F238E27FC236}">
                <a16:creationId xmlns:a16="http://schemas.microsoft.com/office/drawing/2014/main" id="{4C8F06BB-B902-2A1E-DFC3-A9CCF4CFA248}"/>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3" name="Οβάλ 12">
            <a:extLst>
              <a:ext uri="{FF2B5EF4-FFF2-40B4-BE49-F238E27FC236}">
                <a16:creationId xmlns:a16="http://schemas.microsoft.com/office/drawing/2014/main" id="{E175598F-CAC6-B63B-B115-9FEB4AC511FA}"/>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Οβάλ 16">
            <a:extLst>
              <a:ext uri="{FF2B5EF4-FFF2-40B4-BE49-F238E27FC236}">
                <a16:creationId xmlns:a16="http://schemas.microsoft.com/office/drawing/2014/main" id="{A34A6FBA-8D85-1DF8-C994-C39327B13C38}"/>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9" name="Οβάλ 18">
            <a:extLst>
              <a:ext uri="{FF2B5EF4-FFF2-40B4-BE49-F238E27FC236}">
                <a16:creationId xmlns:a16="http://schemas.microsoft.com/office/drawing/2014/main" id="{4CB9C580-5B53-9582-AC64-E599287222E0}"/>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mc:AlternateContent xmlns:mc="http://schemas.openxmlformats.org/markup-compatibility/2006" xmlns:a14="http://schemas.microsoft.com/office/drawing/2010/main">
        <mc:Choice Requires="a14">
          <p:sp>
            <p:nvSpPr>
              <p:cNvPr id="23" name="Rectangular Callout 5">
                <a:extLst>
                  <a:ext uri="{FF2B5EF4-FFF2-40B4-BE49-F238E27FC236}">
                    <a16:creationId xmlns:a16="http://schemas.microsoft.com/office/drawing/2014/main" id="{FAD9CF64-5916-6B75-C519-C3DD881E9BF2}"/>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𝑎𝑡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b="0" i="1" smtClean="0">
                            <a:solidFill>
                              <a:prstClr val="black"/>
                            </a:solidFill>
                            <a:latin typeface="Cambria Math" panose="02040503050406030204" pitchFamily="18" charset="0"/>
                          </a:rPr>
                          <m:t>𝑥</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b="0" i="1" smtClean="0">
                        <a:solidFill>
                          <a:prstClr val="black"/>
                        </a:solidFill>
                        <a:latin typeface="Cambria Math" panose="02040503050406030204" pitchFamily="18" charset="0"/>
                      </a:rPr>
                      <m:t>𝑎</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b="0" i="1" smtClean="0">
                        <a:solidFill>
                          <a:prstClr val="black"/>
                        </a:solidFill>
                        <a:latin typeface="Cambria Math" panose="02040503050406030204" pitchFamily="18" charset="0"/>
                      </a:rPr>
                      <m:t>𝑎</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23" name="Rectangular Callout 5">
                <a:extLst>
                  <a:ext uri="{FF2B5EF4-FFF2-40B4-BE49-F238E27FC236}">
                    <a16:creationId xmlns:a16="http://schemas.microsoft.com/office/drawing/2014/main" id="{FAD9CF64-5916-6B75-C519-C3DD881E9BF2}"/>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96520" y="4002120"/>
              <a:ext cx="8025120" cy="2525400"/>
            </p14:xfrm>
          </p:contentPart>
        </mc:Choice>
        <mc:Fallback xmlns="">
          <p:pic>
            <p:nvPicPr>
              <p:cNvPr id="12" name="Ink 11"/>
              <p:cNvPicPr/>
              <p:nvPr/>
            </p:nvPicPr>
            <p:blipFill>
              <a:blip r:embed="rId14"/>
              <a:stretch>
                <a:fillRect/>
              </a:stretch>
            </p:blipFill>
            <p:spPr>
              <a:xfrm>
                <a:off x="590760" y="3994200"/>
                <a:ext cx="8039160" cy="2542680"/>
              </a:xfrm>
              <a:prstGeom prst="rect">
                <a:avLst/>
              </a:prstGeom>
            </p:spPr>
          </p:pic>
        </mc:Fallback>
      </mc:AlternateContent>
    </p:spTree>
    <p:extLst>
      <p:ext uri="{BB962C8B-B14F-4D97-AF65-F5344CB8AC3E}">
        <p14:creationId xmlns:p14="http://schemas.microsoft.com/office/powerpoint/2010/main" val="197901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095151" y="1295585"/>
            <a:ext cx="7410785" cy="2710749"/>
            <a:chOff x="742615" y="3423258"/>
            <a:chExt cx="7410785" cy="2710749"/>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06944"/>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802130" y="5509668"/>
                  <a:ext cx="5795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dirty="0"/>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802130" y="5509668"/>
                  <a:ext cx="579518" cy="276999"/>
                </a:xfrm>
                <a:prstGeom prst="rect">
                  <a:avLst/>
                </a:prstGeom>
                <a:blipFill>
                  <a:blip r:embed="rId6"/>
                  <a:stretch>
                    <a:fillRect l="-7368" r="-9474" b="-6667"/>
                  </a:stretch>
                </a:blipFill>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79409"/>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794327"/>
                  <a:ext cx="1256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=400 </m:t>
                        </m:r>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794327"/>
                  <a:ext cx="1256498" cy="276999"/>
                </a:xfrm>
                <a:prstGeom prst="rect">
                  <a:avLst/>
                </a:prstGeom>
                <a:blipFill>
                  <a:blip r:embed="rId7"/>
                  <a:stretch>
                    <a:fillRect l="-4369" r="-242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742615" y="4996191"/>
                  <a:ext cx="800797"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𝑃</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742615" y="4996191"/>
                  <a:ext cx="800797" cy="304122"/>
                </a:xfrm>
                <a:prstGeom prst="rect">
                  <a:avLst/>
                </a:prstGeom>
                <a:blipFill>
                  <a:blip r:embed="rId8"/>
                  <a:stretch>
                    <a:fillRect l="-3817" r="-6870"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59672" y="4060448"/>
                  <a:ext cx="798167"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=0</m:t>
                        </m:r>
                      </m:oMath>
                    </m:oMathPara>
                  </a14:m>
                  <a:endParaRPr lang="en-US" dirty="0"/>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59672" y="4060448"/>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814552" y="3423258"/>
                  <a:ext cx="1350563"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𝐻</m:t>
                                </m:r>
                              </m:sub>
                            </m:sSub>
                            <m:r>
                              <a:rPr lang="en-US" b="0" i="1" smtClean="0">
                                <a:latin typeface="Cambria Math" panose="02040503050406030204" pitchFamily="18" charset="0"/>
                              </a:rPr>
                              <m:t>=3.0</m:t>
                            </m:r>
                            <m:f>
                              <m:fPr>
                                <m:ctrlPr>
                                  <a:rPr lang="en-US" i="1">
                                    <a:latin typeface="Cambria Math" panose="02040503050406030204" pitchFamily="18" charset="0"/>
                                  </a:rPr>
                                </m:ctrlPr>
                              </m:fPr>
                              <m:num>
                                <m:r>
                                  <a:rPr lang="en-US" i="1">
                                    <a:latin typeface="Cambria Math" panose="02040503050406030204" pitchFamily="18" charset="0"/>
                                  </a:rPr>
                                  <m:t>𝑚</m:t>
                                </m:r>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e>
                          <m:sub>
                            <m:r>
                              <a:rPr lang="en-US" b="0" i="1" smtClean="0">
                                <a:latin typeface="Cambria Math" panose="02040503050406030204" pitchFamily="18" charset="0"/>
                              </a:rPr>
                              <m:t> </m:t>
                            </m:r>
                          </m:sub>
                        </m:sSub>
                      </m:oMath>
                    </m:oMathPara>
                  </a14:m>
                  <a:endParaRPr lang="en-US" dirty="0"/>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814552" y="3423258"/>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749656" y="4873989"/>
                  <a:ext cx="1317925"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𝑃</m:t>
                                </m:r>
                              </m:sub>
                            </m:sSub>
                            <m:r>
                              <a:rPr lang="en-US" b="0" i="1" smtClean="0">
                                <a:latin typeface="Cambria Math" panose="02040503050406030204" pitchFamily="18" charset="0"/>
                              </a:rPr>
                              <m:t>=3.5</m:t>
                            </m:r>
                            <m:f>
                              <m:fPr>
                                <m:ctrlPr>
                                  <a:rPr lang="en-US" i="1">
                                    <a:latin typeface="Cambria Math" panose="02040503050406030204" pitchFamily="18" charset="0"/>
                                  </a:rPr>
                                </m:ctrlPr>
                              </m:fPr>
                              <m:num>
                                <m:r>
                                  <a:rPr lang="en-US" i="1">
                                    <a:latin typeface="Cambria Math" panose="02040503050406030204" pitchFamily="18" charset="0"/>
                                  </a:rPr>
                                  <m:t>𝑚</m:t>
                                </m:r>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l-GR" b="0" i="1" smtClean="0">
                                    <a:latin typeface="Cambria Math" panose="02040503050406030204" pitchFamily="18" charset="0"/>
                                  </a:rPr>
                                  <m:t>𝜄</m:t>
                                </m:r>
                              </m:e>
                            </m:acc>
                          </m:e>
                          <m:sub>
                            <m:r>
                              <a:rPr lang="en-US" b="0" i="1" smtClean="0">
                                <a:latin typeface="Cambria Math" panose="02040503050406030204" pitchFamily="18" charset="0"/>
                              </a:rPr>
                              <m:t> </m:t>
                            </m:r>
                          </m:sub>
                        </m:sSub>
                      </m:oMath>
                    </m:oMathPara>
                  </a14:m>
                  <a:endParaRPr lang="en-US" dirty="0"/>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749656" y="4873989"/>
                  <a:ext cx="1317925"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CE95AB1-B7E5-2C50-9C50-47944CC72E85}"/>
              </a:ext>
            </a:extLst>
          </p:cNvPr>
          <p:cNvSpPr txBox="1"/>
          <p:nvPr/>
        </p:nvSpPr>
        <p:spPr>
          <a:xfrm>
            <a:off x="7565617" y="1930575"/>
            <a:ext cx="1053385" cy="369332"/>
          </a:xfrm>
          <a:prstGeom prst="rect">
            <a:avLst/>
          </a:prstGeom>
          <a:noFill/>
        </p:spPr>
        <p:txBody>
          <a:bodyPr wrap="square" rtlCol="0">
            <a:spAutoFit/>
          </a:bodyPr>
          <a:lstStyle/>
          <a:p>
            <a:r>
              <a:rPr lang="en-US" dirty="0"/>
              <a:t>Honda</a:t>
            </a:r>
          </a:p>
        </p:txBody>
      </p:sp>
      <p:sp>
        <p:nvSpPr>
          <p:cNvPr id="7" name="TextBox 6">
            <a:extLst>
              <a:ext uri="{FF2B5EF4-FFF2-40B4-BE49-F238E27FC236}">
                <a16:creationId xmlns:a16="http://schemas.microsoft.com/office/drawing/2014/main" id="{03B663FE-597D-1D5D-3311-93D7BBF62784}"/>
              </a:ext>
            </a:extLst>
          </p:cNvPr>
          <p:cNvSpPr txBox="1"/>
          <p:nvPr/>
        </p:nvSpPr>
        <p:spPr>
          <a:xfrm>
            <a:off x="7565617" y="3158308"/>
            <a:ext cx="1053385" cy="369332"/>
          </a:xfrm>
          <a:prstGeom prst="rect">
            <a:avLst/>
          </a:prstGeom>
          <a:noFill/>
        </p:spPr>
        <p:txBody>
          <a:bodyPr wrap="square" rtlCol="0">
            <a:spAutoFit/>
          </a:bodyPr>
          <a:lstStyle/>
          <a:p>
            <a:r>
              <a:rPr lang="en-US" dirty="0"/>
              <a:t>Porsche</a:t>
            </a:r>
          </a:p>
        </p:txBody>
      </p:sp>
      <p:sp>
        <p:nvSpPr>
          <p:cNvPr id="11" name="Οβάλ 10">
            <a:extLst>
              <a:ext uri="{FF2B5EF4-FFF2-40B4-BE49-F238E27FC236}">
                <a16:creationId xmlns:a16="http://schemas.microsoft.com/office/drawing/2014/main" id="{5E662640-7C19-1F49-F742-E3630D28CF88}"/>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3" name="Οβάλ 12">
            <a:extLst>
              <a:ext uri="{FF2B5EF4-FFF2-40B4-BE49-F238E27FC236}">
                <a16:creationId xmlns:a16="http://schemas.microsoft.com/office/drawing/2014/main" id="{7D90EEDD-36DC-01C0-81A6-3F3328BF7F54}"/>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Οβάλ 16">
            <a:extLst>
              <a:ext uri="{FF2B5EF4-FFF2-40B4-BE49-F238E27FC236}">
                <a16:creationId xmlns:a16="http://schemas.microsoft.com/office/drawing/2014/main" id="{F13D24C8-EFD1-1F42-1C75-935B1D41E75C}"/>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9" name="Οβάλ 18">
            <a:extLst>
              <a:ext uri="{FF2B5EF4-FFF2-40B4-BE49-F238E27FC236}">
                <a16:creationId xmlns:a16="http://schemas.microsoft.com/office/drawing/2014/main" id="{DA0A3086-0ACE-B70E-473C-66F6F0021AC1}"/>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mc:AlternateContent xmlns:mc="http://schemas.openxmlformats.org/markup-compatibility/2006" xmlns:a14="http://schemas.microsoft.com/office/drawing/2010/main">
        <mc:Choice Requires="a14">
          <p:sp>
            <p:nvSpPr>
              <p:cNvPr id="32" name="Rectangular Callout 5">
                <a:extLst>
                  <a:ext uri="{FF2B5EF4-FFF2-40B4-BE49-F238E27FC236}">
                    <a16:creationId xmlns:a16="http://schemas.microsoft.com/office/drawing/2014/main" id="{60F63033-9319-31BE-9136-E155BA30977A}"/>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𝑎𝑡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b="0" i="1" smtClean="0">
                            <a:solidFill>
                              <a:prstClr val="black"/>
                            </a:solidFill>
                            <a:latin typeface="Cambria Math" panose="02040503050406030204" pitchFamily="18" charset="0"/>
                          </a:rPr>
                          <m:t>𝑥</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b="0" i="1" smtClean="0">
                        <a:solidFill>
                          <a:prstClr val="black"/>
                        </a:solidFill>
                        <a:latin typeface="Cambria Math" panose="02040503050406030204" pitchFamily="18" charset="0"/>
                      </a:rPr>
                      <m:t>𝑎</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b="0" i="1" smtClean="0">
                        <a:solidFill>
                          <a:prstClr val="black"/>
                        </a:solidFill>
                        <a:latin typeface="Cambria Math" panose="02040503050406030204" pitchFamily="18" charset="0"/>
                      </a:rPr>
                      <m:t>𝑎</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32" name="Rectangular Callout 5">
                <a:extLst>
                  <a:ext uri="{FF2B5EF4-FFF2-40B4-BE49-F238E27FC236}">
                    <a16:creationId xmlns:a16="http://schemas.microsoft.com/office/drawing/2014/main" id="{60F63033-9319-31BE-9136-E155BA30977A}"/>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76720" y="879840"/>
              <a:ext cx="5740920" cy="5581080"/>
            </p14:xfrm>
          </p:contentPart>
        </mc:Choice>
        <mc:Fallback xmlns="">
          <p:pic>
            <p:nvPicPr>
              <p:cNvPr id="12" name="Ink 11"/>
              <p:cNvPicPr/>
              <p:nvPr/>
            </p:nvPicPr>
            <p:blipFill>
              <a:blip r:embed="rId14"/>
              <a:stretch>
                <a:fillRect/>
              </a:stretch>
            </p:blipFill>
            <p:spPr>
              <a:xfrm>
                <a:off x="568440" y="868680"/>
                <a:ext cx="5761440" cy="5601240"/>
              </a:xfrm>
              <a:prstGeom prst="rect">
                <a:avLst/>
              </a:prstGeom>
            </p:spPr>
          </p:pic>
        </mc:Fallback>
      </mc:AlternateContent>
    </p:spTree>
    <p:extLst>
      <p:ext uri="{BB962C8B-B14F-4D97-AF65-F5344CB8AC3E}">
        <p14:creationId xmlns:p14="http://schemas.microsoft.com/office/powerpoint/2010/main" val="833838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095151" y="1295585"/>
            <a:ext cx="7410785" cy="2710749"/>
            <a:chOff x="742615" y="3423258"/>
            <a:chExt cx="7410785" cy="2710749"/>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06944"/>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802130" y="5509668"/>
                  <a:ext cx="5795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dirty="0"/>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802130" y="5509668"/>
                  <a:ext cx="579518" cy="276999"/>
                </a:xfrm>
                <a:prstGeom prst="rect">
                  <a:avLst/>
                </a:prstGeom>
                <a:blipFill>
                  <a:blip r:embed="rId6"/>
                  <a:stretch>
                    <a:fillRect l="-7368" r="-9474" b="-6667"/>
                  </a:stretch>
                </a:blipFill>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79409"/>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794327"/>
                  <a:ext cx="1256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=400 </m:t>
                        </m:r>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794327"/>
                  <a:ext cx="1256498" cy="276999"/>
                </a:xfrm>
                <a:prstGeom prst="rect">
                  <a:avLst/>
                </a:prstGeom>
                <a:blipFill>
                  <a:blip r:embed="rId7"/>
                  <a:stretch>
                    <a:fillRect l="-4369" r="-242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742615" y="4996191"/>
                  <a:ext cx="800797"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𝑃</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742615" y="4996191"/>
                  <a:ext cx="800797" cy="304122"/>
                </a:xfrm>
                <a:prstGeom prst="rect">
                  <a:avLst/>
                </a:prstGeom>
                <a:blipFill>
                  <a:blip r:embed="rId8"/>
                  <a:stretch>
                    <a:fillRect l="-3817" r="-6870"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59672" y="4060448"/>
                  <a:ext cx="798167"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=0</m:t>
                        </m:r>
                      </m:oMath>
                    </m:oMathPara>
                  </a14:m>
                  <a:endParaRPr lang="en-US" dirty="0"/>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59672" y="4060448"/>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814552" y="3423258"/>
                  <a:ext cx="1350563"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𝐻</m:t>
                                </m:r>
                              </m:sub>
                            </m:sSub>
                            <m:r>
                              <a:rPr lang="en-US" b="0" i="1" smtClean="0">
                                <a:latin typeface="Cambria Math" panose="02040503050406030204" pitchFamily="18" charset="0"/>
                              </a:rPr>
                              <m:t>=3.0</m:t>
                            </m:r>
                            <m:f>
                              <m:fPr>
                                <m:ctrlPr>
                                  <a:rPr lang="en-US" i="1">
                                    <a:latin typeface="Cambria Math" panose="02040503050406030204" pitchFamily="18" charset="0"/>
                                  </a:rPr>
                                </m:ctrlPr>
                              </m:fPr>
                              <m:num>
                                <m:r>
                                  <a:rPr lang="en-US" i="1">
                                    <a:latin typeface="Cambria Math" panose="02040503050406030204" pitchFamily="18" charset="0"/>
                                  </a:rPr>
                                  <m:t>𝑚</m:t>
                                </m:r>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e>
                          <m:sub>
                            <m:r>
                              <a:rPr lang="en-US" b="0" i="1" smtClean="0">
                                <a:latin typeface="Cambria Math" panose="02040503050406030204" pitchFamily="18" charset="0"/>
                              </a:rPr>
                              <m:t> </m:t>
                            </m:r>
                          </m:sub>
                        </m:sSub>
                      </m:oMath>
                    </m:oMathPara>
                  </a14:m>
                  <a:endParaRPr lang="en-US" dirty="0"/>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814552" y="3423258"/>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749656" y="4873989"/>
                  <a:ext cx="1317925"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𝑃</m:t>
                                </m:r>
                              </m:sub>
                            </m:sSub>
                            <m:r>
                              <a:rPr lang="en-US" b="0" i="1" smtClean="0">
                                <a:latin typeface="Cambria Math" panose="02040503050406030204" pitchFamily="18" charset="0"/>
                              </a:rPr>
                              <m:t>=3.5</m:t>
                            </m:r>
                            <m:f>
                              <m:fPr>
                                <m:ctrlPr>
                                  <a:rPr lang="en-US" i="1">
                                    <a:latin typeface="Cambria Math" panose="02040503050406030204" pitchFamily="18" charset="0"/>
                                  </a:rPr>
                                </m:ctrlPr>
                              </m:fPr>
                              <m:num>
                                <m:r>
                                  <a:rPr lang="en-US" i="1">
                                    <a:latin typeface="Cambria Math" panose="02040503050406030204" pitchFamily="18" charset="0"/>
                                  </a:rPr>
                                  <m:t>𝑚</m:t>
                                </m:r>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l-GR" b="0" i="1" smtClean="0">
                                    <a:latin typeface="Cambria Math" panose="02040503050406030204" pitchFamily="18" charset="0"/>
                                  </a:rPr>
                                  <m:t>𝜄</m:t>
                                </m:r>
                              </m:e>
                            </m:acc>
                          </m:e>
                          <m:sub>
                            <m:r>
                              <a:rPr lang="en-US" b="0" i="1" smtClean="0">
                                <a:latin typeface="Cambria Math" panose="02040503050406030204" pitchFamily="18" charset="0"/>
                              </a:rPr>
                              <m:t> </m:t>
                            </m:r>
                          </m:sub>
                        </m:sSub>
                      </m:oMath>
                    </m:oMathPara>
                  </a14:m>
                  <a:endParaRPr lang="en-US" dirty="0"/>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749656" y="4873989"/>
                  <a:ext cx="1317925"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CE95AB1-B7E5-2C50-9C50-47944CC72E85}"/>
              </a:ext>
            </a:extLst>
          </p:cNvPr>
          <p:cNvSpPr txBox="1"/>
          <p:nvPr/>
        </p:nvSpPr>
        <p:spPr>
          <a:xfrm>
            <a:off x="7565617" y="1930575"/>
            <a:ext cx="1053385" cy="369332"/>
          </a:xfrm>
          <a:prstGeom prst="rect">
            <a:avLst/>
          </a:prstGeom>
          <a:noFill/>
        </p:spPr>
        <p:txBody>
          <a:bodyPr wrap="square" rtlCol="0">
            <a:spAutoFit/>
          </a:bodyPr>
          <a:lstStyle/>
          <a:p>
            <a:r>
              <a:rPr lang="en-US" dirty="0"/>
              <a:t>Honda</a:t>
            </a:r>
          </a:p>
        </p:txBody>
      </p:sp>
      <p:sp>
        <p:nvSpPr>
          <p:cNvPr id="7" name="TextBox 6">
            <a:extLst>
              <a:ext uri="{FF2B5EF4-FFF2-40B4-BE49-F238E27FC236}">
                <a16:creationId xmlns:a16="http://schemas.microsoft.com/office/drawing/2014/main" id="{03B663FE-597D-1D5D-3311-93D7BBF62784}"/>
              </a:ext>
            </a:extLst>
          </p:cNvPr>
          <p:cNvSpPr txBox="1"/>
          <p:nvPr/>
        </p:nvSpPr>
        <p:spPr>
          <a:xfrm>
            <a:off x="7565617" y="3158308"/>
            <a:ext cx="1053385" cy="369332"/>
          </a:xfrm>
          <a:prstGeom prst="rect">
            <a:avLst/>
          </a:prstGeom>
          <a:noFill/>
        </p:spPr>
        <p:txBody>
          <a:bodyPr wrap="square" rtlCol="0">
            <a:spAutoFit/>
          </a:bodyPr>
          <a:lstStyle/>
          <a:p>
            <a:r>
              <a:rPr lang="en-US" dirty="0"/>
              <a:t>Porsche</a:t>
            </a:r>
          </a:p>
        </p:txBody>
      </p:sp>
      <p:sp>
        <p:nvSpPr>
          <p:cNvPr id="11" name="Οβάλ 10">
            <a:extLst>
              <a:ext uri="{FF2B5EF4-FFF2-40B4-BE49-F238E27FC236}">
                <a16:creationId xmlns:a16="http://schemas.microsoft.com/office/drawing/2014/main" id="{5E662640-7C19-1F49-F742-E3630D28CF88}"/>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3" name="Οβάλ 12">
            <a:extLst>
              <a:ext uri="{FF2B5EF4-FFF2-40B4-BE49-F238E27FC236}">
                <a16:creationId xmlns:a16="http://schemas.microsoft.com/office/drawing/2014/main" id="{7D90EEDD-36DC-01C0-81A6-3F3328BF7F54}"/>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Οβάλ 16">
            <a:extLst>
              <a:ext uri="{FF2B5EF4-FFF2-40B4-BE49-F238E27FC236}">
                <a16:creationId xmlns:a16="http://schemas.microsoft.com/office/drawing/2014/main" id="{F13D24C8-EFD1-1F42-1C75-935B1D41E75C}"/>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9" name="Οβάλ 18">
            <a:extLst>
              <a:ext uri="{FF2B5EF4-FFF2-40B4-BE49-F238E27FC236}">
                <a16:creationId xmlns:a16="http://schemas.microsoft.com/office/drawing/2014/main" id="{DA0A3086-0ACE-B70E-473C-66F6F0021AC1}"/>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mc:AlternateContent xmlns:mc="http://schemas.openxmlformats.org/markup-compatibility/2006" xmlns:a14="http://schemas.microsoft.com/office/drawing/2010/main">
        <mc:Choice Requires="a14">
          <p:sp>
            <p:nvSpPr>
              <p:cNvPr id="32" name="Rectangular Callout 5">
                <a:extLst>
                  <a:ext uri="{FF2B5EF4-FFF2-40B4-BE49-F238E27FC236}">
                    <a16:creationId xmlns:a16="http://schemas.microsoft.com/office/drawing/2014/main" id="{60F63033-9319-31BE-9136-E155BA30977A}"/>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𝑎𝑡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b="0" i="1" smtClean="0">
                            <a:solidFill>
                              <a:prstClr val="black"/>
                            </a:solidFill>
                            <a:latin typeface="Cambria Math" panose="02040503050406030204" pitchFamily="18" charset="0"/>
                          </a:rPr>
                          <m:t>𝑥</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b="0" i="1" smtClean="0">
                        <a:solidFill>
                          <a:prstClr val="black"/>
                        </a:solidFill>
                        <a:latin typeface="Cambria Math" panose="02040503050406030204" pitchFamily="18" charset="0"/>
                      </a:rPr>
                      <m:t>𝑎</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b="0" i="1" smtClean="0">
                        <a:solidFill>
                          <a:prstClr val="black"/>
                        </a:solidFill>
                        <a:latin typeface="Cambria Math" panose="02040503050406030204" pitchFamily="18" charset="0"/>
                      </a:rPr>
                      <m:t>𝑎</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32" name="Rectangular Callout 5">
                <a:extLst>
                  <a:ext uri="{FF2B5EF4-FFF2-40B4-BE49-F238E27FC236}">
                    <a16:creationId xmlns:a16="http://schemas.microsoft.com/office/drawing/2014/main" id="{60F63033-9319-31BE-9136-E155BA30977A}"/>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94720" y="823320"/>
              <a:ext cx="5799240" cy="5533560"/>
            </p14:xfrm>
          </p:contentPart>
        </mc:Choice>
        <mc:Fallback xmlns="">
          <p:pic>
            <p:nvPicPr>
              <p:cNvPr id="12" name="Ink 11"/>
              <p:cNvPicPr/>
              <p:nvPr/>
            </p:nvPicPr>
            <p:blipFill>
              <a:blip r:embed="rId14"/>
              <a:stretch>
                <a:fillRect/>
              </a:stretch>
            </p:blipFill>
            <p:spPr>
              <a:xfrm>
                <a:off x="585360" y="811440"/>
                <a:ext cx="5820480" cy="5554080"/>
              </a:xfrm>
              <a:prstGeom prst="rect">
                <a:avLst/>
              </a:prstGeom>
            </p:spPr>
          </p:pic>
        </mc:Fallback>
      </mc:AlternateContent>
    </p:spTree>
    <p:extLst>
      <p:ext uri="{BB962C8B-B14F-4D97-AF65-F5344CB8AC3E}">
        <p14:creationId xmlns:p14="http://schemas.microsoft.com/office/powerpoint/2010/main" val="3095492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121116" y="1344166"/>
            <a:ext cx="7384820" cy="2662168"/>
            <a:chOff x="768580" y="3471839"/>
            <a:chExt cx="7384820" cy="2662168"/>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06944"/>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802130" y="5509668"/>
                  <a:ext cx="5795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dirty="0"/>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802130" y="5509668"/>
                  <a:ext cx="579518" cy="276999"/>
                </a:xfrm>
                <a:prstGeom prst="rect">
                  <a:avLst/>
                </a:prstGeom>
                <a:blipFill>
                  <a:blip r:embed="rId6"/>
                  <a:stretch>
                    <a:fillRect l="-7368" r="-9474" b="-6667"/>
                  </a:stretch>
                </a:blipFill>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98814"/>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813732"/>
                  <a:ext cx="1256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=400 </m:t>
                        </m:r>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813732"/>
                  <a:ext cx="1256498" cy="276999"/>
                </a:xfrm>
                <a:prstGeom prst="rect">
                  <a:avLst/>
                </a:prstGeom>
                <a:blipFill>
                  <a:blip r:embed="rId7"/>
                  <a:stretch>
                    <a:fillRect l="-4369" r="-242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768580" y="4985075"/>
                  <a:ext cx="800797"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𝑃</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768580" y="4985075"/>
                  <a:ext cx="800797" cy="304122"/>
                </a:xfrm>
                <a:prstGeom prst="rect">
                  <a:avLst/>
                </a:prstGeom>
                <a:blipFill>
                  <a:blip r:embed="rId8"/>
                  <a:stretch>
                    <a:fillRect l="-3817" r="-687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802130" y="4101732"/>
                  <a:ext cx="798167"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=0</m:t>
                        </m:r>
                      </m:oMath>
                    </m:oMathPara>
                  </a14:m>
                  <a:endParaRPr lang="en-US" dirty="0"/>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802130" y="4101732"/>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848309" y="3471839"/>
                  <a:ext cx="1350563"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𝐻</m:t>
                                </m:r>
                              </m:sub>
                            </m:sSub>
                            <m:r>
                              <a:rPr lang="en-US" b="0" i="1" smtClean="0">
                                <a:latin typeface="Cambria Math" panose="02040503050406030204" pitchFamily="18" charset="0"/>
                              </a:rPr>
                              <m:t>=3.0</m:t>
                            </m:r>
                            <m:f>
                              <m:fPr>
                                <m:ctrlPr>
                                  <a:rPr lang="en-US" i="1">
                                    <a:latin typeface="Cambria Math" panose="02040503050406030204" pitchFamily="18" charset="0"/>
                                  </a:rPr>
                                </m:ctrlPr>
                              </m:fPr>
                              <m:num>
                                <m:r>
                                  <a:rPr lang="en-US" i="1">
                                    <a:latin typeface="Cambria Math" panose="02040503050406030204" pitchFamily="18" charset="0"/>
                                  </a:rPr>
                                  <m:t>𝑚</m:t>
                                </m:r>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e>
                          <m:sub>
                            <m:r>
                              <a:rPr lang="en-US" b="0" i="1" smtClean="0">
                                <a:latin typeface="Cambria Math" panose="02040503050406030204" pitchFamily="18" charset="0"/>
                              </a:rPr>
                              <m:t> </m:t>
                            </m:r>
                          </m:sub>
                        </m:sSub>
                      </m:oMath>
                    </m:oMathPara>
                  </a14:m>
                  <a:endParaRPr lang="en-US" dirty="0"/>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848309" y="3471839"/>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803904" y="4806944"/>
                  <a:ext cx="1317925"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𝑃</m:t>
                                </m:r>
                              </m:sub>
                            </m:sSub>
                            <m:r>
                              <a:rPr lang="en-US" b="0" i="1" smtClean="0">
                                <a:latin typeface="Cambria Math" panose="02040503050406030204" pitchFamily="18" charset="0"/>
                              </a:rPr>
                              <m:t>=3.5</m:t>
                            </m:r>
                            <m:f>
                              <m:fPr>
                                <m:ctrlPr>
                                  <a:rPr lang="en-US" i="1">
                                    <a:latin typeface="Cambria Math" panose="02040503050406030204" pitchFamily="18" charset="0"/>
                                  </a:rPr>
                                </m:ctrlPr>
                              </m:fPr>
                              <m:num>
                                <m:r>
                                  <a:rPr lang="en-US" i="1">
                                    <a:latin typeface="Cambria Math" panose="02040503050406030204" pitchFamily="18" charset="0"/>
                                  </a:rPr>
                                  <m:t>𝑚</m:t>
                                </m:r>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acc>
                              <m:accPr>
                                <m:chr m:val="⃗"/>
                                <m:ctrlPr>
                                  <a:rPr lang="en-US" b="0" i="1" smtClean="0">
                                    <a:latin typeface="Cambria Math" panose="02040503050406030204" pitchFamily="18" charset="0"/>
                                  </a:rPr>
                                </m:ctrlPr>
                              </m:accPr>
                              <m:e>
                                <m:r>
                                  <a:rPr lang="el-GR" b="0" i="1" smtClean="0">
                                    <a:latin typeface="Cambria Math" panose="02040503050406030204" pitchFamily="18" charset="0"/>
                                  </a:rPr>
                                  <m:t>𝜄</m:t>
                                </m:r>
                              </m:e>
                            </m:acc>
                          </m:e>
                          <m:sub>
                            <m:r>
                              <a:rPr lang="en-US" b="0" i="1" smtClean="0">
                                <a:latin typeface="Cambria Math" panose="02040503050406030204" pitchFamily="18" charset="0"/>
                              </a:rPr>
                              <m:t> </m:t>
                            </m:r>
                          </m:sub>
                        </m:sSub>
                      </m:oMath>
                    </m:oMathPara>
                  </a14:m>
                  <a:endParaRPr lang="en-US" dirty="0"/>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803904" y="4806944"/>
                  <a:ext cx="1317925"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CE95AB1-B7E5-2C50-9C50-47944CC72E85}"/>
              </a:ext>
            </a:extLst>
          </p:cNvPr>
          <p:cNvSpPr txBox="1"/>
          <p:nvPr/>
        </p:nvSpPr>
        <p:spPr>
          <a:xfrm>
            <a:off x="7565617" y="1930575"/>
            <a:ext cx="1053385" cy="369332"/>
          </a:xfrm>
          <a:prstGeom prst="rect">
            <a:avLst/>
          </a:prstGeom>
          <a:noFill/>
        </p:spPr>
        <p:txBody>
          <a:bodyPr wrap="square" rtlCol="0">
            <a:spAutoFit/>
          </a:bodyPr>
          <a:lstStyle/>
          <a:p>
            <a:r>
              <a:rPr lang="en-US" dirty="0"/>
              <a:t>Honda</a:t>
            </a:r>
          </a:p>
        </p:txBody>
      </p:sp>
      <p:sp>
        <p:nvSpPr>
          <p:cNvPr id="7" name="TextBox 6">
            <a:extLst>
              <a:ext uri="{FF2B5EF4-FFF2-40B4-BE49-F238E27FC236}">
                <a16:creationId xmlns:a16="http://schemas.microsoft.com/office/drawing/2014/main" id="{03B663FE-597D-1D5D-3311-93D7BBF62784}"/>
              </a:ext>
            </a:extLst>
          </p:cNvPr>
          <p:cNvSpPr txBox="1"/>
          <p:nvPr/>
        </p:nvSpPr>
        <p:spPr>
          <a:xfrm>
            <a:off x="7565617" y="3158308"/>
            <a:ext cx="1053385" cy="369332"/>
          </a:xfrm>
          <a:prstGeom prst="rect">
            <a:avLst/>
          </a:prstGeom>
          <a:noFill/>
        </p:spPr>
        <p:txBody>
          <a:bodyPr wrap="square" rtlCol="0">
            <a:spAutoFit/>
          </a:bodyPr>
          <a:lstStyle/>
          <a:p>
            <a:r>
              <a:rPr lang="en-US" dirty="0"/>
              <a:t>Porsche</a:t>
            </a:r>
          </a:p>
        </p:txBody>
      </p:sp>
      <p:sp>
        <p:nvSpPr>
          <p:cNvPr id="11" name="Οβάλ 10">
            <a:extLst>
              <a:ext uri="{FF2B5EF4-FFF2-40B4-BE49-F238E27FC236}">
                <a16:creationId xmlns:a16="http://schemas.microsoft.com/office/drawing/2014/main" id="{2FE3E0A0-777D-299E-B8BC-0C6BC18F0001}"/>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3" name="Οβάλ 12">
            <a:extLst>
              <a:ext uri="{FF2B5EF4-FFF2-40B4-BE49-F238E27FC236}">
                <a16:creationId xmlns:a16="http://schemas.microsoft.com/office/drawing/2014/main" id="{A72E1C84-A9BB-BC53-DD08-EC8C8E718C1C}"/>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Οβάλ 16">
            <a:extLst>
              <a:ext uri="{FF2B5EF4-FFF2-40B4-BE49-F238E27FC236}">
                <a16:creationId xmlns:a16="http://schemas.microsoft.com/office/drawing/2014/main" id="{8AF69112-0466-D47B-8325-58CFEEC72635}"/>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9" name="Οβάλ 18">
            <a:extLst>
              <a:ext uri="{FF2B5EF4-FFF2-40B4-BE49-F238E27FC236}">
                <a16:creationId xmlns:a16="http://schemas.microsoft.com/office/drawing/2014/main" id="{699C556E-1477-F2C4-B777-7DB39FB7E6FF}"/>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mc:AlternateContent xmlns:mc="http://schemas.openxmlformats.org/markup-compatibility/2006" xmlns:a14="http://schemas.microsoft.com/office/drawing/2010/main">
        <mc:Choice Requires="a14">
          <p:sp>
            <p:nvSpPr>
              <p:cNvPr id="32" name="Rectangular Callout 5">
                <a:extLst>
                  <a:ext uri="{FF2B5EF4-FFF2-40B4-BE49-F238E27FC236}">
                    <a16:creationId xmlns:a16="http://schemas.microsoft.com/office/drawing/2014/main" id="{D504354C-F42F-0209-DCB6-B1CC75AF9DFA}"/>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𝑎𝑡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b="0" i="1" smtClean="0">
                            <a:solidFill>
                              <a:prstClr val="black"/>
                            </a:solidFill>
                            <a:latin typeface="Cambria Math" panose="02040503050406030204" pitchFamily="18" charset="0"/>
                          </a:rPr>
                          <m:t>𝑥</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b="0" i="1" smtClean="0">
                        <a:solidFill>
                          <a:prstClr val="black"/>
                        </a:solidFill>
                        <a:latin typeface="Cambria Math" panose="02040503050406030204" pitchFamily="18" charset="0"/>
                      </a:rPr>
                      <m:t>𝑎</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b="0" i="1" smtClean="0">
                        <a:solidFill>
                          <a:prstClr val="black"/>
                        </a:solidFill>
                        <a:latin typeface="Cambria Math" panose="02040503050406030204" pitchFamily="18" charset="0"/>
                      </a:rPr>
                      <m:t>𝑎</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𝑥</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32" name="Rectangular Callout 5">
                <a:extLst>
                  <a:ext uri="{FF2B5EF4-FFF2-40B4-BE49-F238E27FC236}">
                    <a16:creationId xmlns:a16="http://schemas.microsoft.com/office/drawing/2014/main" id="{D504354C-F42F-0209-DCB6-B1CC75AF9DFA}"/>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738350" y="3962400"/>
              <a:ext cx="4817520" cy="411840"/>
            </p14:xfrm>
          </p:contentPart>
        </mc:Choice>
        <mc:Fallback xmlns="">
          <p:pic>
            <p:nvPicPr>
              <p:cNvPr id="12" name="Ink 11"/>
              <p:cNvPicPr/>
              <p:nvPr/>
            </p:nvPicPr>
            <p:blipFill>
              <a:blip r:embed="rId14"/>
              <a:stretch>
                <a:fillRect/>
              </a:stretch>
            </p:blipFill>
            <p:spPr>
              <a:xfrm>
                <a:off x="730430" y="3953040"/>
                <a:ext cx="4836600" cy="429840"/>
              </a:xfrm>
              <a:prstGeom prst="rect">
                <a:avLst/>
              </a:prstGeom>
            </p:spPr>
          </p:pic>
        </mc:Fallback>
      </mc:AlternateContent>
      <p:sp>
        <p:nvSpPr>
          <p:cNvPr id="14" name="Horizontal Scroll 13"/>
          <p:cNvSpPr/>
          <p:nvPr/>
        </p:nvSpPr>
        <p:spPr>
          <a:xfrm>
            <a:off x="738350" y="4247216"/>
            <a:ext cx="7767586" cy="2229784"/>
          </a:xfrm>
          <a:prstGeom prst="horizontalScroll">
            <a:avLst>
              <a:gd name="adj" fmla="val 996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FF0000"/>
                </a:solidFill>
              </a:rPr>
              <a:t>Παρατηρήστε ότι: </a:t>
            </a:r>
          </a:p>
          <a:p>
            <a:r>
              <a:rPr lang="el-GR" dirty="0">
                <a:solidFill>
                  <a:srgbClr val="FF0000"/>
                </a:solidFill>
              </a:rPr>
              <a:t>Ι) Επιλέξαμε τη διαδρομή Α</a:t>
            </a:r>
            <a:r>
              <a:rPr lang="el-GR" dirty="0">
                <a:solidFill>
                  <a:srgbClr val="FF0000"/>
                </a:solidFill>
                <a:sym typeface="Wingdings" panose="05000000000000000000" pitchFamily="2" charset="2"/>
              </a:rPr>
              <a:t>Β και για τα δυο οχήματα.</a:t>
            </a:r>
          </a:p>
          <a:p>
            <a:r>
              <a:rPr lang="el-GR" dirty="0">
                <a:solidFill>
                  <a:srgbClr val="FF0000"/>
                </a:solidFill>
                <a:sym typeface="Wingdings" panose="05000000000000000000" pitchFamily="2" charset="2"/>
              </a:rPr>
              <a:t>ΙΙ) Πατήσαμε το χρονόμετρο </a:t>
            </a:r>
            <a:r>
              <a:rPr lang="en-BS" dirty="0">
                <a:solidFill>
                  <a:srgbClr val="FF0000"/>
                </a:solidFill>
                <a:sym typeface="Wingdings" panose="05000000000000000000" pitchFamily="2" charset="2"/>
              </a:rPr>
              <a:t>(t=0) </a:t>
            </a:r>
            <a:r>
              <a:rPr lang="el-GR" dirty="0">
                <a:solidFill>
                  <a:srgbClr val="FF0000"/>
                </a:solidFill>
                <a:sym typeface="Wingdings" panose="05000000000000000000" pitchFamily="2" charset="2"/>
              </a:rPr>
              <a:t>όταν ξεκίνησε η </a:t>
            </a:r>
            <a:r>
              <a:rPr lang="en-BS" dirty="0">
                <a:solidFill>
                  <a:srgbClr val="FF0000"/>
                </a:solidFill>
                <a:sym typeface="Wingdings" panose="05000000000000000000" pitchFamily="2" charset="2"/>
              </a:rPr>
              <a:t>Porsche. </a:t>
            </a:r>
            <a:r>
              <a:rPr lang="el-GR" dirty="0">
                <a:solidFill>
                  <a:srgbClr val="FF0000"/>
                </a:solidFill>
                <a:sym typeface="Wingdings" panose="05000000000000000000" pitchFamily="2" charset="2"/>
              </a:rPr>
              <a:t>Με τον τρόπο αυτό, και οι δυο κινήσεις περιγράφονται από τις εξισώσεις της ευθύγραμμης κίνησης με σταθερή επιτάχυνση (απλά ο χρόνος της </a:t>
            </a:r>
            <a:r>
              <a:rPr lang="en-BS" dirty="0">
                <a:solidFill>
                  <a:srgbClr val="FF0000"/>
                </a:solidFill>
                <a:sym typeface="Wingdings" panose="05000000000000000000" pitchFamily="2" charset="2"/>
              </a:rPr>
              <a:t>Honda </a:t>
            </a:r>
            <a:r>
              <a:rPr lang="el-GR" dirty="0">
                <a:solidFill>
                  <a:srgbClr val="FF0000"/>
                </a:solidFill>
                <a:sym typeface="Wingdings" panose="05000000000000000000" pitchFamily="2" charset="2"/>
              </a:rPr>
              <a:t>είναι </a:t>
            </a:r>
            <a:r>
              <a:rPr lang="en-BS" dirty="0">
                <a:solidFill>
                  <a:srgbClr val="FF0000"/>
                </a:solidFill>
                <a:sym typeface="Wingdings" panose="05000000000000000000" pitchFamily="2" charset="2"/>
              </a:rPr>
              <a:t>t+1)</a:t>
            </a:r>
            <a:r>
              <a:rPr lang="el-GR" dirty="0">
                <a:solidFill>
                  <a:srgbClr val="FF0000"/>
                </a:solidFill>
                <a:sym typeface="Wingdings" panose="05000000000000000000" pitchFamily="2" charset="2"/>
              </a:rPr>
              <a:t>.</a:t>
            </a:r>
          </a:p>
          <a:p>
            <a:r>
              <a:rPr lang="el-GR" dirty="0">
                <a:solidFill>
                  <a:srgbClr val="FF0000"/>
                </a:solidFill>
                <a:sym typeface="Wingdings" panose="05000000000000000000" pitchFamily="2" charset="2"/>
              </a:rPr>
              <a:t>ΙΙΙ) Υπάρχουν κι άλλες λύσεις, πιο περίπλοκες.</a:t>
            </a:r>
            <a:endParaRPr lang="en-US" dirty="0">
              <a:solidFill>
                <a:srgbClr val="FF0000"/>
              </a:solidFill>
            </a:endParaRPr>
          </a:p>
        </p:txBody>
      </p:sp>
    </p:spTree>
    <p:extLst>
      <p:ext uri="{BB962C8B-B14F-4D97-AF65-F5344CB8AC3E}">
        <p14:creationId xmlns:p14="http://schemas.microsoft.com/office/powerpoint/2010/main" val="3039540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fontScale="92500"/>
              </a:bodyPr>
              <a:lstStyle/>
              <a:p>
                <a:r>
                  <a:rPr lang="el-GR" dirty="0"/>
                  <a:t>Δεν είναι απαραίτητη η χρήση διανυσμάτων στην κίνηση αυτή</a:t>
                </a:r>
                <a:endParaRPr lang="en-US" dirty="0"/>
              </a:p>
              <a:p>
                <a:pPr lvl="1"/>
                <a:r>
                  <a:rPr lang="el-GR" dirty="0"/>
                  <a:t>Είδατε ότι το τυπολόγιο της κίνησης ήταν αλγεβρικές εξισώσεις</a:t>
                </a:r>
              </a:p>
              <a:p>
                <a:pPr lvl="1"/>
                <a:r>
                  <a:rPr lang="el-GR" dirty="0"/>
                  <a:t>Όμως τα αποτελέσματά σας πρέπει να γράφονται διανυσματικά!</a:t>
                </a:r>
              </a:p>
              <a:p>
                <a:pPr lvl="1"/>
                <a:r>
                  <a:rPr lang="el-GR" dirty="0"/>
                  <a:t>Προσοχή στην ερμηνεία των αρνητικών μεγεθών!</a:t>
                </a:r>
                <a:br>
                  <a:rPr lang="el-GR" dirty="0"/>
                </a:br>
                <a:endParaRPr lang="el-GR" dirty="0"/>
              </a:p>
              <a:p>
                <a:r>
                  <a:rPr lang="el-GR" dirty="0"/>
                  <a:t>Υπενθυμίζεται η σύμβαση ότι : ορίζουμε ως </a:t>
                </a:r>
                <a:r>
                  <a:rPr lang="el-GR" b="1" dirty="0"/>
                  <a:t>θετική φορά αυτή προς τα δεξιά</a:t>
                </a:r>
              </a:p>
              <a:p>
                <a:pPr lvl="1"/>
                <a:r>
                  <a:rPr lang="el-GR" dirty="0"/>
                  <a:t>Αντίστοιχα, αρνητική προς τα αριστερά</a:t>
                </a:r>
              </a:p>
              <a:p>
                <a:pPr lvl="1"/>
                <a:r>
                  <a:rPr lang="el-GR" dirty="0"/>
                  <a:t>Ορίζετε πάντα θέση και χρόνο αναφοράς σας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aa-ET" b="0" i="0" smtClean="0">
                        <a:latin typeface="Cambria Math" panose="02040503050406030204" pitchFamily="18" charset="0"/>
                      </a:rPr>
                      <m:t>=0, </m:t>
                    </m:r>
                    <m:sSub>
                      <m:sSubPr>
                        <m:ctrlPr>
                          <a:rPr lang="el-GR" b="0" i="1" smtClean="0">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𝑖</m:t>
                        </m:r>
                      </m:sub>
                    </m:sSub>
                    <m:r>
                      <a:rPr lang="el-GR" b="0" i="1" smtClean="0">
                        <a:latin typeface="Cambria Math" panose="02040503050406030204" pitchFamily="18" charset="0"/>
                      </a:rPr>
                      <m:t>=0</m:t>
                    </m:r>
                  </m:oMath>
                </a14:m>
                <a:r>
                  <a:rPr lang="en-US" dirty="0"/>
                  <a:t>)</a:t>
                </a:r>
                <a:r>
                  <a:rPr lang="el-GR" dirty="0"/>
                  <a:t>!</a:t>
                </a:r>
                <a:endParaRPr lang="en-US" dirty="0"/>
              </a:p>
              <a:p>
                <a:endParaRPr lang="el-GR" dirty="0"/>
              </a:p>
              <a:p>
                <a:r>
                  <a:rPr lang="el-GR" b="1" dirty="0"/>
                  <a:t>Κατακόρυφη κίνηση </a:t>
                </a:r>
                <a:r>
                  <a:rPr lang="el-GR" dirty="0"/>
                  <a:t>(κίνηση σε μια διάσταση)</a:t>
                </a:r>
              </a:p>
              <a:p>
                <a:pPr lvl="1"/>
                <a:r>
                  <a:rPr lang="el-GR" dirty="0"/>
                  <a:t>Συνήθως ορίζουμε θετική φορά κίνησης προς τα επάνω</a:t>
                </a:r>
              </a:p>
              <a:p>
                <a:pPr lvl="1"/>
                <a:r>
                  <a:rPr lang="el-GR" dirty="0"/>
                  <a:t>Επιτάχυνση βαρύτητας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𝑔</m:t>
                        </m:r>
                      </m:e>
                    </m:acc>
                    <m:r>
                      <a:rPr lang="en-US" b="0" i="1" smtClean="0">
                        <a:latin typeface="Cambria Math" panose="02040503050406030204" pitchFamily="18" charset="0"/>
                      </a:rPr>
                      <m:t>=−9.8</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𝑗</m:t>
                        </m:r>
                      </m:e>
                    </m:acc>
                  </m:oMath>
                </a14:m>
                <a:r>
                  <a:rPr lang="el-GR" dirty="0"/>
                  <a:t> </a:t>
                </a:r>
                <a:r>
                  <a:rPr lang="en-US" dirty="0"/>
                  <a:t>m/s</a:t>
                </a:r>
                <a:r>
                  <a:rPr lang="en-US" baseline="30000" dirty="0"/>
                  <a:t>2 </a:t>
                </a:r>
                <a:r>
                  <a:rPr lang="en-US" dirty="0"/>
                  <a:t> (</a:t>
                </a:r>
                <a:r>
                  <a:rPr lang="el-GR" dirty="0"/>
                  <a:t>φορά προς τα κάτω</a:t>
                </a:r>
                <a:r>
                  <a:rPr lang="en-US" dirty="0"/>
                  <a:t>)</a:t>
                </a:r>
                <a:endParaRPr lang="en-US" baseline="30000" dirty="0"/>
              </a:p>
              <a:p>
                <a:pPr lvl="1"/>
                <a:r>
                  <a:rPr lang="el-GR" dirty="0"/>
                  <a:t>Ίδια μεθοδολογία και εξισώσεις (</a:t>
                </a:r>
                <a14:m>
                  <m:oMath xmlns:m="http://schemas.openxmlformats.org/officeDocument/2006/math">
                    <m:r>
                      <a:rPr lang="en-US" i="1" dirty="0" smtClean="0">
                        <a:latin typeface="Cambria Math" panose="02040503050406030204" pitchFamily="18" charset="0"/>
                      </a:rPr>
                      <m:t>𝑥</m:t>
                    </m:r>
                  </m:oMath>
                </a14:m>
                <a:r>
                  <a:rPr lang="en-US" dirty="0"/>
                  <a:t> </a:t>
                </a:r>
                <a:r>
                  <a:rPr lang="en-US" dirty="0">
                    <a:sym typeface="Wingdings" panose="05000000000000000000" pitchFamily="2" charset="2"/>
                  </a:rPr>
                  <a:t> </a:t>
                </a:r>
                <a14:m>
                  <m:oMath xmlns:m="http://schemas.openxmlformats.org/officeDocument/2006/math">
                    <m:r>
                      <a:rPr lang="en-US" i="1" dirty="0" smtClean="0">
                        <a:latin typeface="Cambria Math" panose="02040503050406030204" pitchFamily="18" charset="0"/>
                        <a:sym typeface="Wingdings" panose="05000000000000000000" pitchFamily="2" charset="2"/>
                      </a:rPr>
                      <m:t>𝑦</m:t>
                    </m:r>
                  </m:oMath>
                </a14:m>
                <a:r>
                  <a:rPr lang="en-US" dirty="0">
                    <a:sym typeface="Wingdings" panose="05000000000000000000" pitchFamily="2" charset="2"/>
                  </a:rPr>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811" b="-927"/>
                </a:stretch>
              </a:blipFill>
            </p:spPr>
            <p:txBody>
              <a:bodyPr/>
              <a:lstStyle/>
              <a:p>
                <a:r>
                  <a:rPr lang="en-US">
                    <a:noFill/>
                  </a:rPr>
                  <a:t> </a:t>
                </a:r>
              </a:p>
            </p:txBody>
          </p:sp>
        </mc:Fallback>
      </mc:AlternateContent>
    </p:spTree>
    <p:extLst>
      <p:ext uri="{BB962C8B-B14F-4D97-AF65-F5344CB8AC3E}">
        <p14:creationId xmlns:p14="http://schemas.microsoft.com/office/powerpoint/2010/main" val="304526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109886"/>
              </a:xfrm>
            </p:spPr>
            <p:txBody>
              <a:bodyPr>
                <a:normAutofit fontScale="92500" lnSpcReduction="10000"/>
              </a:bodyPr>
              <a:lstStyle/>
              <a:p>
                <a:r>
                  <a:rPr lang="el-GR" dirty="0"/>
                  <a:t>Ελεύθερη πτώση: </a:t>
                </a:r>
                <a14:m>
                  <m:oMath xmlns:m="http://schemas.openxmlformats.org/officeDocument/2006/math">
                    <m:sSub>
                      <m:sSubPr>
                        <m:ctrlPr>
                          <a:rPr lang="el-GR"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𝒂</m:t>
                            </m:r>
                          </m:e>
                        </m:acc>
                      </m:e>
                      <m:sub>
                        <m:r>
                          <a:rPr lang="en-US" b="1" i="1" smtClean="0">
                            <a:latin typeface="Cambria Math" panose="02040503050406030204" pitchFamily="18" charset="0"/>
                          </a:rPr>
                          <m:t>𝒚</m:t>
                        </m:r>
                      </m:sub>
                    </m:sSub>
                    <m:r>
                      <a:rPr lang="en-US" b="1" i="1"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𝒈</m:t>
                        </m:r>
                      </m:e>
                    </m:acc>
                    <m:r>
                      <a:rPr lang="en-US" b="1" i="1" smtClean="0">
                        <a:latin typeface="Cambria Math" panose="02040503050406030204" pitchFamily="18" charset="0"/>
                      </a:rPr>
                      <m:t>=−</m:t>
                    </m:r>
                    <m:r>
                      <a:rPr lang="en-US" b="1" i="1" smtClean="0">
                        <a:latin typeface="Cambria Math" panose="02040503050406030204" pitchFamily="18" charset="0"/>
                      </a:rPr>
                      <m:t>𝟗</m:t>
                    </m:r>
                    <m:r>
                      <a:rPr lang="en-US" b="1" i="1" smtClean="0">
                        <a:latin typeface="Cambria Math" panose="02040503050406030204" pitchFamily="18" charset="0"/>
                      </a:rPr>
                      <m:t>.</m:t>
                    </m:r>
                    <m:r>
                      <a:rPr lang="en-US" b="1" i="1" smtClean="0">
                        <a:latin typeface="Cambria Math" panose="02040503050406030204" pitchFamily="18" charset="0"/>
                      </a:rPr>
                      <m:t>𝟖</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r>
                  <a:rPr lang="en-US" b="1" dirty="0"/>
                  <a:t> </a:t>
                </a:r>
                <a14:m>
                  <m:oMath xmlns:m="http://schemas.openxmlformats.org/officeDocument/2006/math">
                    <m:r>
                      <a:rPr lang="en-US" b="1" i="1" dirty="0" smtClean="0">
                        <a:latin typeface="Cambria Math" panose="02040503050406030204" pitchFamily="18" charset="0"/>
                      </a:rPr>
                      <m:t>𝒎</m:t>
                    </m:r>
                    <m:r>
                      <a:rPr lang="en-US" b="1" i="1" dirty="0" smtClean="0">
                        <a:latin typeface="Cambria Math" panose="02040503050406030204" pitchFamily="18" charset="0"/>
                      </a:rPr>
                      <m:t>/</m:t>
                    </m:r>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𝒔</m:t>
                        </m:r>
                      </m:e>
                      <m:sup>
                        <m:r>
                          <a:rPr lang="en-US" b="1" i="1" dirty="0" smtClean="0">
                            <a:latin typeface="Cambria Math" panose="02040503050406030204" pitchFamily="18" charset="0"/>
                          </a:rPr>
                          <m:t>𝟐</m:t>
                        </m:r>
                      </m:sup>
                    </m:sSup>
                  </m:oMath>
                </a14:m>
                <a:r>
                  <a:rPr lang="el-GR" b="1" dirty="0"/>
                  <a:t> σταθερή</a:t>
                </a:r>
                <a:endParaRPr lang="en-US" b="1" dirty="0"/>
              </a:p>
              <a:p>
                <a:pPr lvl="1"/>
                <a:r>
                  <a:rPr lang="el-GR" dirty="0"/>
                  <a:t>Ορίζουμε </a:t>
                </a:r>
                <a:r>
                  <a:rPr lang="el-GR" b="1" dirty="0"/>
                  <a:t>θετική φορά κίνησης προς τα επάνω</a:t>
                </a:r>
              </a:p>
              <a:p>
                <a:pPr marL="68580" indent="0">
                  <a:buNone/>
                </a:pPr>
                <a:endParaRPr lang="el-GR" dirty="0"/>
              </a:p>
              <a:p>
                <a:r>
                  <a:rPr lang="el-GR" sz="2200" b="1" u="sng" dirty="0">
                    <a:effectLst>
                      <a:outerShdw blurRad="38100" dist="38100" dir="2700000" algn="tl">
                        <a:srgbClr val="000000">
                          <a:alpha val="43137"/>
                        </a:srgbClr>
                      </a:outerShdw>
                    </a:effectLst>
                  </a:rPr>
                  <a:t>Εξισώσεις</a:t>
                </a:r>
                <a:r>
                  <a:rPr lang="en-US" sz="2200" b="1" u="sng" dirty="0">
                    <a:effectLst>
                      <a:outerShdw blurRad="38100" dist="38100" dir="2700000" algn="tl">
                        <a:srgbClr val="000000">
                          <a:alpha val="43137"/>
                        </a:srgbClr>
                      </a:outerShdw>
                    </a:effectLst>
                  </a:rPr>
                  <a:t> </a:t>
                </a:r>
                <a:r>
                  <a:rPr lang="el-GR" sz="2200" b="1" u="sng" dirty="0">
                    <a:effectLst>
                      <a:outerShdw blurRad="38100" dist="38100" dir="2700000" algn="tl">
                        <a:srgbClr val="000000">
                          <a:alpha val="43137"/>
                        </a:srgbClr>
                      </a:outerShdw>
                    </a:effectLst>
                  </a:rPr>
                  <a:t>Ελεύθερης Πτώσης:</a:t>
                </a:r>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l-GR" b="0" i="1" smtClean="0">
                        <a:latin typeface="Cambria Math" panose="02040503050406030204" pitchFamily="18" charset="0"/>
                      </a:rPr>
                      <m:t>−</m:t>
                    </m:r>
                    <m:r>
                      <a:rPr lang="en-US" b="0" i="1" smtClean="0">
                        <a:latin typeface="Cambria Math" panose="02040503050406030204" pitchFamily="18" charset="0"/>
                      </a:rPr>
                      <m:t>𝑔𝑡</m:t>
                    </m:r>
                  </m:oMath>
                </a14:m>
                <a:endParaRPr lang="en-US" b="0" dirty="0"/>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l-GR" b="0" i="1" smtClean="0">
                            <a:latin typeface="Cambria Math" panose="02040503050406030204" pitchFamily="18" charset="0"/>
                          </a:rPr>
                          <m:t> </m:t>
                        </m:r>
                        <m:r>
                          <a:rPr lang="en-US" b="0" i="1" smtClean="0">
                            <a:latin typeface="Cambria Math" panose="02040503050406030204" pitchFamily="18" charset="0"/>
                          </a:rPr>
                          <m:t>+</m:t>
                        </m:r>
                        <m:r>
                          <a:rPr lang="el-GR"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Sub>
                      </m:num>
                      <m:den>
                        <m:r>
                          <a:rPr lang="en-US" b="0" i="1" smtClean="0">
                            <a:latin typeface="Cambria Math" panose="02040503050406030204" pitchFamily="18" charset="0"/>
                          </a:rPr>
                          <m:t>2</m:t>
                        </m:r>
                      </m:den>
                    </m:f>
                  </m:oMath>
                </a14:m>
                <a:endParaRPr lang="en-US" b="0" i="1" dirty="0">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Sub>
                      </m:e>
                    </m:d>
                    <m:r>
                      <a:rPr lang="en-US" b="0" i="1" smtClean="0">
                        <a:latin typeface="Cambria Math" panose="02040503050406030204" pitchFamily="18" charset="0"/>
                      </a:rPr>
                      <m:t>𝑡</m:t>
                    </m:r>
                  </m:oMath>
                </a14:m>
                <a:r>
                  <a:rPr lang="el-GR" b="0" i="1" dirty="0">
                    <a:latin typeface="Cambria Math" panose="02040503050406030204" pitchFamily="18" charset="0"/>
                  </a:rPr>
                  <a:t>    </a:t>
                </a:r>
                <a:br>
                  <a:rPr lang="el-GR" b="0" i="1" dirty="0">
                    <a:latin typeface="Cambria Math" panose="02040503050406030204" pitchFamily="18" charset="0"/>
                  </a:rPr>
                </a:br>
                <a:r>
                  <a:rPr lang="el-GR" b="0" i="1" dirty="0">
                    <a:latin typeface="Cambria Math" panose="02040503050406030204" pitchFamily="18" charset="0"/>
                  </a:rPr>
                  <a:t>              </a:t>
                </a:r>
                <a:r>
                  <a:rPr lang="el-GR" dirty="0"/>
                  <a:t>ή</a:t>
                </a:r>
                <a:r>
                  <a:rPr lang="el-GR" i="1" dirty="0"/>
                  <a:t>     </a:t>
                </a:r>
              </a:p>
              <a:p>
                <a:pPr marL="68580" indent="0">
                  <a:buNone/>
                </a:pPr>
                <a:r>
                  <a:rPr lang="el-GR"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e>
                      <m:sub>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𝑎𝑣𝑔</m:t>
                        </m:r>
                      </m:sub>
                    </m:sSub>
                    <m:r>
                      <a:rPr lang="en-US" i="1">
                        <a:latin typeface="Cambria Math" panose="02040503050406030204" pitchFamily="18" charset="0"/>
                      </a:rPr>
                      <m:t>𝑡</m:t>
                    </m:r>
                  </m:oMath>
                </a14:m>
                <a:endParaRPr lang="en-US" b="0" i="1" dirty="0"/>
              </a:p>
              <a:p>
                <a:pPr marL="525780" indent="-457200">
                  <a:buFont typeface="+mj-lt"/>
                  <a:buAutoNum type="arabicPeriod" startAt="4"/>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𝑡</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𝑔</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b="0" dirty="0"/>
              </a:p>
              <a:p>
                <a:pPr marL="525780" indent="-457200">
                  <a:buFont typeface="+mj-lt"/>
                  <a:buAutoNum type="arabicPeriod" startAt="4"/>
                </a:pP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−2</m:t>
                    </m:r>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US" b="0" dirty="0"/>
              </a:p>
              <a:p>
                <a:pPr marL="68580"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109886"/>
              </a:xfrm>
              <a:blipFill>
                <a:blip r:embed="rId2"/>
                <a:stretch>
                  <a:fillRect t="-1671"/>
                </a:stretch>
              </a:blipFill>
            </p:spPr>
            <p:txBody>
              <a:bodyPr/>
              <a:lstStyle/>
              <a:p>
                <a:r>
                  <a:rPr lang="en-US">
                    <a:noFill/>
                  </a:rPr>
                  <a:t> </a:t>
                </a:r>
              </a:p>
            </p:txBody>
          </p:sp>
        </mc:Fallback>
      </mc:AlternateContent>
      <p:sp>
        <p:nvSpPr>
          <p:cNvPr id="5" name="Vertical Scroll 4"/>
          <p:cNvSpPr/>
          <p:nvPr/>
        </p:nvSpPr>
        <p:spPr>
          <a:xfrm>
            <a:off x="5410200" y="2199727"/>
            <a:ext cx="3207000" cy="13716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dirty="0">
                <a:solidFill>
                  <a:schemeClr val="tx1"/>
                </a:solidFill>
              </a:rPr>
              <a:t>Οι δείκτες 𝑖</a:t>
            </a:r>
            <a:r>
              <a:rPr lang="en-US" sz="1400" dirty="0">
                <a:solidFill>
                  <a:schemeClr val="tx1"/>
                </a:solidFill>
              </a:rPr>
              <a:t> </a:t>
            </a:r>
            <a:r>
              <a:rPr lang="el-GR" sz="1400" dirty="0">
                <a:solidFill>
                  <a:schemeClr val="tx1"/>
                </a:solidFill>
              </a:rPr>
              <a:t>και</a:t>
            </a:r>
            <a:r>
              <a:rPr lang="en-US" sz="1400" dirty="0">
                <a:solidFill>
                  <a:schemeClr val="tx1"/>
                </a:solidFill>
              </a:rPr>
              <a:t> </a:t>
            </a:r>
            <a:r>
              <a:rPr lang="el-GR" sz="1400" dirty="0">
                <a:solidFill>
                  <a:schemeClr val="tx1"/>
                </a:solidFill>
              </a:rPr>
              <a:t>𝑓</a:t>
            </a:r>
            <a:r>
              <a:rPr lang="en-US" sz="1400" dirty="0">
                <a:solidFill>
                  <a:schemeClr val="tx1"/>
                </a:solidFill>
              </a:rPr>
              <a:t> </a:t>
            </a:r>
            <a:r>
              <a:rPr lang="el-GR" sz="1400" dirty="0">
                <a:solidFill>
                  <a:schemeClr val="tx1"/>
                </a:solidFill>
              </a:rPr>
              <a:t>δηλώνουν αρχική και τελική κατάσταση, ενώ ο δείκτης 𝒚 δηλώνει μονοδιάστατη κίνηση σε έναν κατακόρυφο άξονα </a:t>
            </a:r>
            <a:r>
              <a:rPr lang="en-US" sz="1400" dirty="0">
                <a:solidFill>
                  <a:schemeClr val="tx1"/>
                </a:solidFill>
              </a:rPr>
              <a:t>𝒚’𝒚</a:t>
            </a:r>
            <a:r>
              <a:rPr lang="el-GR" sz="1400" dirty="0">
                <a:solidFill>
                  <a:schemeClr val="tx1"/>
                </a:solidFill>
              </a:rPr>
              <a:t> (συχνά ο δείκτης παραλείπεται)</a:t>
            </a:r>
          </a:p>
        </p:txBody>
      </p:sp>
      <p:sp>
        <p:nvSpPr>
          <p:cNvPr id="6" name="Vertical Scroll 5"/>
          <p:cNvSpPr/>
          <p:nvPr/>
        </p:nvSpPr>
        <p:spPr>
          <a:xfrm>
            <a:off x="5388358" y="4922982"/>
            <a:ext cx="3207002" cy="1325418"/>
          </a:xfrm>
          <a:prstGeom prst="verticalScroll">
            <a:avLst>
              <a:gd name="adj" fmla="val 72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dirty="0">
                <a:solidFill>
                  <a:schemeClr val="tx1"/>
                </a:solidFill>
              </a:rPr>
              <a:t>Αν ορίσετε θετική φορά κίνησης προς τα κάτω (δηλ. με ίδια φορά με το διάνυσμα της επιτάχυνσης της βαρύτητας), τότε όπου −𝑔 θέτουμε 𝑔 στις διπλανές σχέσεις</a:t>
            </a:r>
          </a:p>
        </p:txBody>
      </p:sp>
      <mc:AlternateContent xmlns:mc="http://schemas.openxmlformats.org/markup-compatibility/2006" xmlns:a14="http://schemas.microsoft.com/office/drawing/2010/main">
        <mc:Choice Requires="a14">
          <p:sp>
            <p:nvSpPr>
              <p:cNvPr id="8" name="Vertical Scroll 7"/>
              <p:cNvSpPr/>
              <p:nvPr/>
            </p:nvSpPr>
            <p:spPr>
              <a:xfrm>
                <a:off x="5410200" y="3693709"/>
                <a:ext cx="3207001" cy="1106891"/>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b="1" dirty="0">
                    <a:solidFill>
                      <a:schemeClr val="tx1"/>
                    </a:solidFill>
                  </a:rPr>
                  <a:t>Στις διπλανές εξισώσεις, η επιτάχυνση της βαρύτητας χρησιμοποιείται κατά μέτρο, </a:t>
                </a:r>
                <a14:m>
                  <m:oMath xmlns:m="http://schemas.openxmlformats.org/officeDocument/2006/math">
                    <m:r>
                      <a:rPr lang="en-US" sz="1400" b="1" i="1" dirty="0" smtClean="0">
                        <a:solidFill>
                          <a:schemeClr val="tx1"/>
                        </a:solidFill>
                        <a:latin typeface="Cambria Math" panose="02040503050406030204" pitchFamily="18" charset="0"/>
                      </a:rPr>
                      <m:t>𝒈</m:t>
                    </m:r>
                    <m:r>
                      <a:rPr lang="en-US" sz="1400" b="1" i="1" dirty="0" smtClean="0">
                        <a:solidFill>
                          <a:schemeClr val="tx1"/>
                        </a:solidFill>
                        <a:latin typeface="Cambria Math" panose="02040503050406030204" pitchFamily="18" charset="0"/>
                      </a:rPr>
                      <m:t>=</m:t>
                    </m:r>
                    <m:d>
                      <m:dPr>
                        <m:begChr m:val="|"/>
                        <m:endChr m:val="|"/>
                        <m:ctrlPr>
                          <a:rPr lang="el-GR" sz="1400" b="1" i="1" dirty="0" smtClean="0">
                            <a:solidFill>
                              <a:schemeClr val="tx1"/>
                            </a:solidFill>
                            <a:latin typeface="Cambria Math" panose="02040503050406030204" pitchFamily="18" charset="0"/>
                          </a:rPr>
                        </m:ctrlPr>
                      </m:dPr>
                      <m:e>
                        <m:acc>
                          <m:accPr>
                            <m:chr m:val="⃗"/>
                            <m:ctrlPr>
                              <a:rPr lang="en-BS" sz="1400" b="1" i="1" dirty="0" smtClean="0">
                                <a:solidFill>
                                  <a:schemeClr val="tx1"/>
                                </a:solidFill>
                                <a:latin typeface="Cambria Math" panose="02040503050406030204" pitchFamily="18" charset="0"/>
                              </a:rPr>
                            </m:ctrlPr>
                          </m:accPr>
                          <m:e>
                            <m:r>
                              <a:rPr lang="en-BS" sz="1400" b="1" i="1" dirty="0" smtClean="0">
                                <a:solidFill>
                                  <a:schemeClr val="tx1"/>
                                </a:solidFill>
                                <a:latin typeface="Cambria Math" panose="02040503050406030204" pitchFamily="18" charset="0"/>
                              </a:rPr>
                              <m:t>𝒈</m:t>
                            </m:r>
                          </m:e>
                        </m:acc>
                      </m:e>
                    </m:d>
                    <m:r>
                      <a:rPr lang="en-BS" sz="1400" b="1" i="1" dirty="0" smtClean="0">
                        <a:solidFill>
                          <a:schemeClr val="tx1"/>
                        </a:solidFill>
                        <a:latin typeface="Cambria Math" panose="02040503050406030204" pitchFamily="18" charset="0"/>
                      </a:rPr>
                      <m:t>=</m:t>
                    </m:r>
                    <m:r>
                      <a:rPr lang="en-US" sz="1400" b="1" i="1" dirty="0" smtClean="0">
                        <a:solidFill>
                          <a:schemeClr val="tx1"/>
                        </a:solidFill>
                        <a:latin typeface="Cambria Math" panose="02040503050406030204" pitchFamily="18" charset="0"/>
                      </a:rPr>
                      <m:t>𝟗</m:t>
                    </m:r>
                    <m:r>
                      <a:rPr lang="en-US" sz="1400" b="1" i="1" dirty="0" smtClean="0">
                        <a:solidFill>
                          <a:schemeClr val="tx1"/>
                        </a:solidFill>
                        <a:latin typeface="Cambria Math" panose="02040503050406030204" pitchFamily="18" charset="0"/>
                      </a:rPr>
                      <m:t>.</m:t>
                    </m:r>
                    <m:r>
                      <a:rPr lang="en-US" sz="1400" b="1" i="1" dirty="0" smtClean="0">
                        <a:solidFill>
                          <a:schemeClr val="tx1"/>
                        </a:solidFill>
                        <a:latin typeface="Cambria Math" panose="02040503050406030204" pitchFamily="18" charset="0"/>
                      </a:rPr>
                      <m:t>𝟖</m:t>
                    </m:r>
                    <m:r>
                      <a:rPr lang="en-US" sz="1400" b="1" i="1" dirty="0" smtClean="0">
                        <a:solidFill>
                          <a:schemeClr val="tx1"/>
                        </a:solidFill>
                        <a:latin typeface="Cambria Math" panose="02040503050406030204" pitchFamily="18" charset="0"/>
                      </a:rPr>
                      <m:t> </m:t>
                    </m:r>
                    <m:r>
                      <a:rPr lang="en-US" sz="1400" b="1" i="0" dirty="0" smtClean="0">
                        <a:solidFill>
                          <a:schemeClr val="tx1"/>
                        </a:solidFill>
                        <a:latin typeface="Cambria Math" panose="02040503050406030204" pitchFamily="18" charset="0"/>
                      </a:rPr>
                      <m:t>𝐦</m:t>
                    </m:r>
                    <m:r>
                      <a:rPr lang="en-US" sz="1400" b="1" i="0" dirty="0" smtClean="0">
                        <a:solidFill>
                          <a:schemeClr val="tx1"/>
                        </a:solidFill>
                        <a:latin typeface="Cambria Math" panose="02040503050406030204" pitchFamily="18" charset="0"/>
                      </a:rPr>
                      <m:t>/</m:t>
                    </m:r>
                    <m:sSup>
                      <m:sSupPr>
                        <m:ctrlPr>
                          <a:rPr lang="aa-ET" sz="1400" b="1" i="1" dirty="0" smtClean="0">
                            <a:solidFill>
                              <a:schemeClr val="tx1"/>
                            </a:solidFill>
                            <a:latin typeface="Cambria Math" panose="02040503050406030204" pitchFamily="18" charset="0"/>
                          </a:rPr>
                        </m:ctrlPr>
                      </m:sSupPr>
                      <m:e>
                        <m:r>
                          <a:rPr lang="en-US" sz="1400" b="1" i="0" dirty="0" smtClean="0">
                            <a:solidFill>
                              <a:schemeClr val="tx1"/>
                            </a:solidFill>
                            <a:latin typeface="Cambria Math" panose="02040503050406030204" pitchFamily="18" charset="0"/>
                          </a:rPr>
                          <m:t>𝐬</m:t>
                        </m:r>
                      </m:e>
                      <m:sup>
                        <m:r>
                          <a:rPr lang="aa-ET" sz="1400" b="1" i="0" dirty="0" smtClean="0">
                            <a:solidFill>
                              <a:schemeClr val="tx1"/>
                            </a:solidFill>
                            <a:latin typeface="Cambria Math" panose="02040503050406030204" pitchFamily="18" charset="0"/>
                          </a:rPr>
                          <m:t>𝟐</m:t>
                        </m:r>
                      </m:sup>
                    </m:sSup>
                  </m:oMath>
                </a14:m>
                <a:endParaRPr lang="el-GR" sz="1400" b="1" dirty="0">
                  <a:solidFill>
                    <a:schemeClr val="tx1"/>
                  </a:solidFill>
                </a:endParaRPr>
              </a:p>
            </p:txBody>
          </p:sp>
        </mc:Choice>
        <mc:Fallback xmlns="">
          <p:sp>
            <p:nvSpPr>
              <p:cNvPr id="8" name="Vertical Scroll 7"/>
              <p:cNvSpPr>
                <a:spLocks noRot="1" noChangeAspect="1" noMove="1" noResize="1" noEditPoints="1" noAdjustHandles="1" noChangeArrowheads="1" noChangeShapeType="1" noTextEdit="1"/>
              </p:cNvSpPr>
              <p:nvPr/>
            </p:nvSpPr>
            <p:spPr>
              <a:xfrm>
                <a:off x="5410200" y="3693709"/>
                <a:ext cx="3207001" cy="1106891"/>
              </a:xfrm>
              <a:prstGeom prst="verticalScroll">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248400" y="771483"/>
                <a:ext cx="2346960" cy="5806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u="sng" dirty="0"/>
                  <a:t>ΌΧΙ</a:t>
                </a:r>
                <a:r>
                  <a:rPr lang="el-GR" dirty="0"/>
                  <a:t>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m:t>
                    </m:r>
                  </m:oMath>
                </a14:m>
                <a:r>
                  <a:rPr lang="el-GR" dirty="0"/>
                  <a:t>10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r>
                  <a:rPr lang="el-GR" dirty="0"/>
                  <a:t> !!!</a:t>
                </a:r>
              </a:p>
            </p:txBody>
          </p:sp>
        </mc:Choice>
        <mc:Fallback xmlns="">
          <p:sp>
            <p:nvSpPr>
              <p:cNvPr id="7" name="Horizontal Scroll 6"/>
              <p:cNvSpPr>
                <a:spLocks noRot="1" noChangeAspect="1" noMove="1" noResize="1" noEditPoints="1" noAdjustHandles="1" noChangeArrowheads="1" noChangeShapeType="1" noTextEdit="1"/>
              </p:cNvSpPr>
              <p:nvPr/>
            </p:nvSpPr>
            <p:spPr>
              <a:xfrm>
                <a:off x="6248400" y="771483"/>
                <a:ext cx="2346960" cy="580622"/>
              </a:xfrm>
              <a:prstGeom prst="horizontalScroll">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919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768426"/>
            <a:ext cx="1981200" cy="5725711"/>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337341" cy="5203224"/>
              </a:xfrm>
            </p:spPr>
            <p:txBody>
              <a:bodyPr>
                <a:normAutofit lnSpcReduction="10000"/>
              </a:bodyPr>
              <a:lstStyle/>
              <a:p>
                <a:r>
                  <a:rPr lang="el-GR" b="1" u="sng" dirty="0"/>
                  <a:t>Παράδειγμα</a:t>
                </a:r>
                <a:r>
                  <a:rPr lang="en-US" b="1" u="sng" dirty="0"/>
                  <a:t>:</a:t>
                </a:r>
                <a:endParaRPr lang="el-GR" b="1" u="sng" dirty="0"/>
              </a:p>
              <a:p>
                <a:pPr lvl="1"/>
                <a:r>
                  <a:rPr lang="el-GR" sz="2000" dirty="0"/>
                  <a:t>Πετάμε μια μπάλα από την κορυφή </a:t>
                </a:r>
                <a:br>
                  <a:rPr lang="en-US" sz="2000" dirty="0"/>
                </a:br>
                <a:r>
                  <a:rPr lang="el-GR" sz="2000" dirty="0"/>
                  <a:t>ενός κτηρίου με αρχική ταχύτητα </a:t>
                </a:r>
                <a14:m>
                  <m:oMath xmlns:m="http://schemas.openxmlformats.org/officeDocument/2006/math">
                    <m:r>
                      <a:rPr lang="el-GR" sz="2000" i="1" dirty="0" smtClean="0">
                        <a:latin typeface="Cambria Math" panose="02040503050406030204" pitchFamily="18" charset="0"/>
                      </a:rPr>
                      <m:t>20</m:t>
                    </m:r>
                  </m:oMath>
                </a14:m>
                <a:r>
                  <a:rPr lang="el-GR" sz="2000" dirty="0"/>
                  <a:t> </a:t>
                </a:r>
                <a:r>
                  <a:rPr lang="en-US" sz="2000" dirty="0"/>
                  <a:t>m/s </a:t>
                </a:r>
                <a:br>
                  <a:rPr lang="en-US" sz="2000" dirty="0"/>
                </a:br>
                <a:r>
                  <a:rPr lang="el-GR" sz="2000" dirty="0"/>
                  <a:t>και φορά κατακόρυφα προς τα επάνω. </a:t>
                </a:r>
                <a:br>
                  <a:rPr lang="en-US" sz="2000" dirty="0"/>
                </a:br>
                <a:r>
                  <a:rPr lang="el-GR" sz="2000" dirty="0"/>
                  <a:t>Το ύψος του κτηρίου είναι </a:t>
                </a:r>
                <a14:m>
                  <m:oMath xmlns:m="http://schemas.openxmlformats.org/officeDocument/2006/math">
                    <m:r>
                      <a:rPr lang="el-GR" sz="2000" i="1" dirty="0" smtClean="0">
                        <a:latin typeface="Cambria Math" panose="02040503050406030204" pitchFamily="18" charset="0"/>
                      </a:rPr>
                      <m:t>50</m:t>
                    </m:r>
                  </m:oMath>
                </a14:m>
                <a:r>
                  <a:rPr lang="el-GR" sz="2000" dirty="0"/>
                  <a:t> </a:t>
                </a:r>
                <a:r>
                  <a:rPr lang="en-US" sz="2000" dirty="0"/>
                  <a:t>m. </a:t>
                </a:r>
                <a:r>
                  <a:rPr lang="el-GR" sz="2000" dirty="0"/>
                  <a:t>Δεν υπάρχουν</a:t>
                </a:r>
                <a:br>
                  <a:rPr lang="el-GR" sz="2000" dirty="0"/>
                </a:br>
                <a:r>
                  <a:rPr lang="el-GR" sz="2000" dirty="0"/>
                  <a:t>αντιστάσεις λόγω αέρα.</a:t>
                </a:r>
              </a:p>
              <a:p>
                <a:pPr lvl="2"/>
                <a:r>
                  <a:rPr lang="en-US" sz="1800" dirty="0"/>
                  <a:t>A) </a:t>
                </a:r>
                <a:r>
                  <a:rPr lang="el-GR" sz="1800" dirty="0"/>
                  <a:t>Με ποιο μοντέλο μπορείτε να περιγράψετε  την</a:t>
                </a:r>
                <a:br>
                  <a:rPr lang="el-GR" sz="1800" dirty="0"/>
                </a:br>
                <a:r>
                  <a:rPr lang="el-GR" sz="1800" dirty="0"/>
                  <a:t>κίνηση της μπάλας? Δώστε τις λεπτομέρειες.</a:t>
                </a:r>
                <a:endParaRPr lang="en-US" sz="1800" dirty="0"/>
              </a:p>
              <a:p>
                <a:pPr lvl="2"/>
                <a:r>
                  <a:rPr lang="el-GR" sz="1800" dirty="0"/>
                  <a:t>Β) Θεωρώντας ότι αρχίζουμε να μετράμε </a:t>
                </a:r>
                <a:br>
                  <a:rPr lang="en-US" sz="1800" dirty="0"/>
                </a:br>
                <a:r>
                  <a:rPr lang="el-GR" sz="1800" dirty="0"/>
                  <a:t>όταν η μπάλα φεύγει από τα χέρια μας, </a:t>
                </a:r>
                <a:br>
                  <a:rPr lang="en-US" sz="1800" dirty="0"/>
                </a:br>
                <a:r>
                  <a:rPr lang="el-GR" sz="1800" dirty="0"/>
                  <a:t>βρείτε το χρόνο που απαιτείται για να φτάσει </a:t>
                </a:r>
                <a:br>
                  <a:rPr lang="en-US" sz="1800" dirty="0"/>
                </a:br>
                <a:r>
                  <a:rPr lang="el-GR" sz="1800" dirty="0"/>
                  <a:t>στο μέγιστο ύψος.</a:t>
                </a:r>
              </a:p>
              <a:p>
                <a:pPr lvl="2"/>
                <a:r>
                  <a:rPr lang="el-GR" sz="1800" dirty="0"/>
                  <a:t>Γ) Βρείτε αυτό το μέγιστο ύψος.</a:t>
                </a:r>
              </a:p>
              <a:p>
                <a:pPr lvl="2"/>
                <a:r>
                  <a:rPr lang="el-GR" sz="1800" dirty="0"/>
                  <a:t>Δ) Βρείτε την ταχύτητα της μπάλας όταν </a:t>
                </a:r>
                <a:br>
                  <a:rPr lang="en-US" sz="1800" dirty="0"/>
                </a:br>
                <a:r>
                  <a:rPr lang="el-GR" sz="1800" dirty="0"/>
                  <a:t>επιστρέφει στο ύψος που έφυγε από τα χέρια μας.</a:t>
                </a:r>
              </a:p>
              <a:p>
                <a:pPr lvl="2"/>
                <a:r>
                  <a:rPr lang="el-GR" sz="1800" dirty="0"/>
                  <a:t>Ε) Βρείτε την ταχύτητα και τη θέση της μπάλας </a:t>
                </a:r>
                <a:br>
                  <a:rPr lang="en-US" sz="1800" dirty="0"/>
                </a:br>
                <a:r>
                  <a:rPr lang="el-GR" sz="1800" dirty="0"/>
                  <a:t>όταν </a:t>
                </a:r>
                <a14:m>
                  <m:oMath xmlns:m="http://schemas.openxmlformats.org/officeDocument/2006/math">
                    <m:r>
                      <a:rPr lang="en-US" sz="1800" i="1" dirty="0" smtClean="0">
                        <a:latin typeface="Cambria Math" panose="02040503050406030204" pitchFamily="18" charset="0"/>
                      </a:rPr>
                      <m:t>𝑡</m:t>
                    </m:r>
                    <m:r>
                      <a:rPr lang="en-US" sz="1800" i="1" dirty="0" smtClean="0">
                        <a:latin typeface="Cambria Math" panose="02040503050406030204" pitchFamily="18" charset="0"/>
                      </a:rPr>
                      <m:t>=5 </m:t>
                    </m:r>
                  </m:oMath>
                </a14:m>
                <a:r>
                  <a:rPr lang="en-US" sz="1800" dirty="0"/>
                  <a:t>s.</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337341" cy="5203224"/>
              </a:xfrm>
              <a:blipFill>
                <a:blip r:embed="rId4"/>
                <a:stretch>
                  <a:fillRect t="-164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8180773" y="710292"/>
              <a:ext cx="446760" cy="451080"/>
            </p14:xfrm>
          </p:contentPart>
        </mc:Choice>
        <mc:Fallback xmlns="">
          <p:pic>
            <p:nvPicPr>
              <p:cNvPr id="5" name="Ink 4"/>
              <p:cNvPicPr/>
              <p:nvPr/>
            </p:nvPicPr>
            <p:blipFill>
              <a:blip r:embed="rId6"/>
              <a:stretch>
                <a:fillRect/>
              </a:stretch>
            </p:blipFill>
            <p:spPr>
              <a:xfrm>
                <a:off x="8171053" y="698052"/>
                <a:ext cx="465480" cy="470880"/>
              </a:xfrm>
              <a:prstGeom prst="rect">
                <a:avLst/>
              </a:prstGeom>
            </p:spPr>
          </p:pic>
        </mc:Fallback>
      </mc:AlternateContent>
      <mc:AlternateContent xmlns:mc="http://schemas.openxmlformats.org/markup-compatibility/2006" xmlns:a14="http://schemas.microsoft.com/office/drawing/2010/main">
        <mc:Choice Requires="a14">
          <p:sp>
            <p:nvSpPr>
              <p:cNvPr id="6" name="Rectangular Callout 5"/>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rotWithShape="0">
                <a:blip r:embed="rId7"/>
                <a:stretch>
                  <a:fillRect t="-339"/>
                </a:stretch>
              </a:blipFill>
              <a:ln>
                <a:solidFill>
                  <a:srgbClr val="FF0000"/>
                </a:solidFill>
              </a:ln>
            </p:spPr>
            <p:txBody>
              <a:bodyPr/>
              <a:lstStyle/>
              <a:p>
                <a:r>
                  <a:rPr lang="el-GR">
                    <a:noFill/>
                  </a:rPr>
                  <a:t> </a:t>
                </a:r>
              </a:p>
            </p:txBody>
          </p:sp>
        </mc:Fallback>
      </mc:AlternateContent>
    </p:spTree>
    <p:extLst>
      <p:ext uri="{BB962C8B-B14F-4D97-AF65-F5344CB8AC3E}">
        <p14:creationId xmlns:p14="http://schemas.microsoft.com/office/powerpoint/2010/main" val="2591320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714" y="1387800"/>
            <a:ext cx="1766886" cy="510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337341" cy="5033686"/>
          </a:xfrm>
        </p:spPr>
        <p:txBody>
          <a:bodyPr>
            <a:normAutofit/>
          </a:bodyPr>
          <a:lstStyle/>
          <a:p>
            <a:r>
              <a:rPr lang="el-GR" b="1" u="sng" dirty="0"/>
              <a:t>Παράδειγμα – Λύση</a:t>
            </a:r>
            <a:r>
              <a:rPr lang="en-US" b="1" u="sng" dirty="0"/>
              <a:t>:</a:t>
            </a:r>
            <a:endParaRPr lang="el-GR" b="1" u="sng" dirty="0"/>
          </a:p>
          <a:p>
            <a:pPr lvl="1"/>
            <a:r>
              <a:rPr lang="el-GR" sz="1800" dirty="0"/>
              <a:t>Πετάμε μια μπάλα από την κορυφή </a:t>
            </a:r>
            <a:br>
              <a:rPr lang="el-GR" sz="1800" dirty="0"/>
            </a:br>
            <a:r>
              <a:rPr lang="el-GR" sz="1800" dirty="0"/>
              <a:t>ενός κτηρίου με αρχική ταχύτητα 20 </a:t>
            </a:r>
            <a:r>
              <a:rPr lang="en-US" sz="1800" dirty="0"/>
              <a:t>m/s </a:t>
            </a:r>
            <a:r>
              <a:rPr lang="el-GR" sz="1800" dirty="0"/>
              <a:t>και φορά κατακόρυφα προς τα επάνω. Το ύψος του κτηρίου είναι 50 </a:t>
            </a:r>
            <a:r>
              <a:rPr lang="en-US" sz="1800" dirty="0"/>
              <a:t>m. </a:t>
            </a:r>
            <a:endParaRPr lang="el-GR" sz="1800" dirty="0"/>
          </a:p>
          <a:p>
            <a:pPr lvl="2"/>
            <a:r>
              <a:rPr lang="en-US" sz="1800" dirty="0"/>
              <a:t>A) </a:t>
            </a:r>
            <a:r>
              <a:rPr lang="el-GR" sz="1800" dirty="0"/>
              <a:t>Με ποιο μοντέλο μπορείτε να περιγράψετε  την</a:t>
            </a:r>
            <a:br>
              <a:rPr lang="el-GR" sz="1800" dirty="0"/>
            </a:br>
            <a:r>
              <a:rPr lang="el-GR" sz="1800" dirty="0"/>
              <a:t>κίνηση της μπάλας? Δώστε τις λεπτομέρειες.</a:t>
            </a:r>
            <a:endParaRPr lang="en-US" sz="1800" dirty="0"/>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175520" y="936720"/>
              <a:ext cx="446760" cy="451080"/>
            </p14:xfrm>
          </p:contentPart>
        </mc:Choice>
        <mc:Fallback xmlns="">
          <p:pic>
            <p:nvPicPr>
              <p:cNvPr id="5" name="Ink 4"/>
              <p:cNvPicPr/>
              <p:nvPr/>
            </p:nvPicPr>
            <p:blipFill>
              <a:blip r:embed="rId6"/>
              <a:stretch>
                <a:fillRect/>
              </a:stretch>
            </p:blipFill>
            <p:spPr>
              <a:xfrm>
                <a:off x="7165800" y="924480"/>
                <a:ext cx="465480" cy="470880"/>
              </a:xfrm>
              <a:prstGeom prst="rect">
                <a:avLst/>
              </a:prstGeom>
            </p:spPr>
          </p:pic>
        </mc:Fallback>
      </mc:AlternateContent>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7"/>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7" name="Ink 4">
                <a:extLst>
                  <a:ext uri="{FF2B5EF4-FFF2-40B4-BE49-F238E27FC236}">
                    <a16:creationId xmlns:a16="http://schemas.microsoft.com/office/drawing/2014/main" id="{AE6888B7-D322-9890-BB60-318CF7DBBB90}"/>
                  </a:ext>
                </a:extLst>
              </p14:cNvPr>
              <p14:cNvContentPartPr/>
              <p14:nvPr/>
            </p14:nvContentPartPr>
            <p14:xfrm>
              <a:off x="8180773" y="710292"/>
              <a:ext cx="446760" cy="451080"/>
            </p14:xfrm>
          </p:contentPart>
        </mc:Choice>
        <mc:Fallback xmlns="">
          <p:pic>
            <p:nvPicPr>
              <p:cNvPr id="7" name="Ink 4">
                <a:extLst>
                  <a:ext uri="{FF2B5EF4-FFF2-40B4-BE49-F238E27FC236}">
                    <a16:creationId xmlns:a16="http://schemas.microsoft.com/office/drawing/2014/main" id="{AE6888B7-D322-9890-BB60-318CF7DBBB90}"/>
                  </a:ext>
                </a:extLst>
              </p:cNvPr>
              <p:cNvPicPr/>
              <p:nvPr/>
            </p:nvPicPr>
            <p:blipFill>
              <a:blip r:embed="rId9"/>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647280" y="2090160"/>
              <a:ext cx="8254800" cy="3890160"/>
            </p14:xfrm>
          </p:contentPart>
        </mc:Choice>
        <mc:Fallback xmlns="">
          <p:pic>
            <p:nvPicPr>
              <p:cNvPr id="8" name="Ink 7"/>
              <p:cNvPicPr/>
              <p:nvPr/>
            </p:nvPicPr>
            <p:blipFill>
              <a:blip r:embed="rId11"/>
              <a:stretch>
                <a:fillRect/>
              </a:stretch>
            </p:blipFill>
            <p:spPr>
              <a:xfrm>
                <a:off x="638640" y="2081880"/>
                <a:ext cx="8273520" cy="3908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643320" y="5180400"/>
              <a:ext cx="6738480" cy="1163160"/>
            </p14:xfrm>
          </p:contentPart>
        </mc:Choice>
        <mc:Fallback xmlns="">
          <p:pic>
            <p:nvPicPr>
              <p:cNvPr id="9" name="Ink 8"/>
              <p:cNvPicPr/>
              <p:nvPr/>
            </p:nvPicPr>
            <p:blipFill>
              <a:blip r:embed="rId13"/>
              <a:stretch>
                <a:fillRect/>
              </a:stretch>
            </p:blipFill>
            <p:spPr>
              <a:xfrm>
                <a:off x="634320" y="5172840"/>
                <a:ext cx="6760080" cy="1178280"/>
              </a:xfrm>
              <a:prstGeom prst="rect">
                <a:avLst/>
              </a:prstGeom>
            </p:spPr>
          </p:pic>
        </mc:Fallback>
      </mc:AlternateContent>
    </p:spTree>
    <p:extLst>
      <p:ext uri="{BB962C8B-B14F-4D97-AF65-F5344CB8AC3E}">
        <p14:creationId xmlns:p14="http://schemas.microsoft.com/office/powerpoint/2010/main" val="3822750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9990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Β) Θεωρώντας ότι αρχίζουμε να μετράμε όταν η μπάλα </a:t>
            </a:r>
            <a:br>
              <a:rPr lang="en-US" sz="1600" dirty="0">
                <a:solidFill>
                  <a:srgbClr val="17406D"/>
                </a:solidFill>
              </a:rPr>
            </a:br>
            <a:r>
              <a:rPr lang="el-GR" sz="1600" dirty="0">
                <a:solidFill>
                  <a:srgbClr val="17406D"/>
                </a:solidFill>
              </a:rPr>
              <a:t>φεύγει από τα χέρια μας, βρείτε το χρόνο που απαιτείται </a:t>
            </a:r>
            <a:br>
              <a:rPr lang="en-US" sz="1600" dirty="0">
                <a:solidFill>
                  <a:srgbClr val="17406D"/>
                </a:solidFill>
              </a:rPr>
            </a:br>
            <a:r>
              <a:rPr lang="el-GR" sz="1600" dirty="0">
                <a:solidFill>
                  <a:srgbClr val="17406D"/>
                </a:solidFill>
              </a:rPr>
              <a:t>για να φτάσει στο μέγιστο ύψος.</a:t>
            </a: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4021920" y="5053320"/>
              <a:ext cx="2286360" cy="438480"/>
            </p14:xfrm>
          </p:contentPart>
        </mc:Choice>
        <mc:Fallback xmlns="">
          <p:pic>
            <p:nvPicPr>
              <p:cNvPr id="6" name="Ink 5"/>
              <p:cNvPicPr/>
              <p:nvPr/>
            </p:nvPicPr>
            <p:blipFill>
              <a:blip r:embed="rId6"/>
              <a:stretch>
                <a:fillRect/>
              </a:stretch>
            </p:blipFill>
            <p:spPr>
              <a:xfrm>
                <a:off x="4012560" y="5043960"/>
                <a:ext cx="2305080" cy="457200"/>
              </a:xfrm>
              <a:prstGeom prst="rect">
                <a:avLst/>
              </a:prstGeom>
            </p:spPr>
          </p:pic>
        </mc:Fallback>
      </mc:AlternateContent>
      <mc:AlternateContent xmlns:mc="http://schemas.openxmlformats.org/markup-compatibility/2006" xmlns:a14="http://schemas.microsoft.com/office/drawing/2010/main">
        <mc:Choice Requires="a14">
          <p:sp>
            <p:nvSpPr>
              <p:cNvPr id="7" name="Rectangular Callout 6"/>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7"/>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8341200" y="430920"/>
              <a:ext cx="626760" cy="1284480"/>
            </p14:xfrm>
          </p:contentPart>
        </mc:Choice>
        <mc:Fallback xmlns="">
          <p:pic>
            <p:nvPicPr>
              <p:cNvPr id="9" name="Ink 8"/>
              <p:cNvPicPr/>
              <p:nvPr/>
            </p:nvPicPr>
            <p:blipFill>
              <a:blip r:embed="rId13"/>
              <a:stretch>
                <a:fillRect/>
              </a:stretch>
            </p:blipFill>
            <p:spPr>
              <a:xfrm>
                <a:off x="8336880" y="426600"/>
                <a:ext cx="640080" cy="1295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 name="Ink 2"/>
              <p14:cNvContentPartPr/>
              <p14:nvPr/>
            </p14:nvContentPartPr>
            <p14:xfrm>
              <a:off x="609840" y="194400"/>
              <a:ext cx="7796880" cy="6294600"/>
            </p14:xfrm>
          </p:contentPart>
        </mc:Choice>
        <mc:Fallback xmlns="">
          <p:pic>
            <p:nvPicPr>
              <p:cNvPr id="3" name="Ink 2"/>
              <p:cNvPicPr/>
              <p:nvPr/>
            </p:nvPicPr>
            <p:blipFill>
              <a:blip r:embed="rId15"/>
              <a:stretch>
                <a:fillRect/>
              </a:stretch>
            </p:blipFill>
            <p:spPr>
              <a:xfrm>
                <a:off x="604440" y="189720"/>
                <a:ext cx="7815240" cy="6308640"/>
              </a:xfrm>
              <a:prstGeom prst="rect">
                <a:avLst/>
              </a:prstGeom>
            </p:spPr>
          </p:pic>
        </mc:Fallback>
      </mc:AlternateContent>
    </p:spTree>
    <p:extLst>
      <p:ext uri="{BB962C8B-B14F-4D97-AF65-F5344CB8AC3E}">
        <p14:creationId xmlns:p14="http://schemas.microsoft.com/office/powerpoint/2010/main" val="1674752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81861"/>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Γ) Βρείτε αυτό το μέγιστο ύψος.</a:t>
            </a:r>
          </a:p>
        </p:txBody>
      </p:sp>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3"/>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3" name="Ink 4">
                <a:extLst>
                  <a:ext uri="{FF2B5EF4-FFF2-40B4-BE49-F238E27FC236}">
                    <a16:creationId xmlns:a16="http://schemas.microsoft.com/office/drawing/2014/main" id="{5043B518-0E5B-A9FA-88D0-2342337D8862}"/>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5043B518-0E5B-A9FA-88D0-2342337D8862}"/>
                  </a:ext>
                </a:extLst>
              </p:cNvPr>
              <p:cNvPicPr/>
              <p:nvPr/>
            </p:nvPicPr>
            <p:blipFill>
              <a:blip r:embed="rId5"/>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650520" y="793440"/>
              <a:ext cx="7944120" cy="5586480"/>
            </p14:xfrm>
          </p:contentPart>
        </mc:Choice>
        <mc:Fallback xmlns="">
          <p:pic>
            <p:nvPicPr>
              <p:cNvPr id="7" name="Ink 6"/>
              <p:cNvPicPr/>
              <p:nvPr/>
            </p:nvPicPr>
            <p:blipFill>
              <a:blip r:embed="rId7"/>
              <a:stretch>
                <a:fillRect/>
              </a:stretch>
            </p:blipFill>
            <p:spPr>
              <a:xfrm>
                <a:off x="641880" y="781920"/>
                <a:ext cx="7961040" cy="5608080"/>
              </a:xfrm>
              <a:prstGeom prst="rect">
                <a:avLst/>
              </a:prstGeom>
            </p:spPr>
          </p:pic>
        </mc:Fallback>
      </mc:AlternateContent>
    </p:spTree>
    <p:extLst>
      <p:ext uri="{BB962C8B-B14F-4D97-AF65-F5344CB8AC3E}">
        <p14:creationId xmlns:p14="http://schemas.microsoft.com/office/powerpoint/2010/main" val="86606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sz="2200" b="1" dirty="0">
                <a:effectLst>
                  <a:outerShdw blurRad="38100" dist="38100" dir="2700000" algn="tl">
                    <a:srgbClr val="000000">
                      <a:alpha val="43137"/>
                    </a:srgbClr>
                  </a:outerShdw>
                </a:effectLst>
              </a:rPr>
              <a:t>Κίνηση σε Μια Διάσταση</a:t>
            </a:r>
          </a:p>
        </p:txBody>
      </p:sp>
      <p:pic>
        <p:nvPicPr>
          <p:cNvPr id="4" name="Content Placeholder 3"/>
          <p:cNvPicPr>
            <a:picLocks noChangeAspect="1"/>
          </p:cNvPicPr>
          <p:nvPr/>
        </p:nvPicPr>
        <p:blipFill>
          <a:blip r:embed="rId2"/>
          <a:stretch>
            <a:fillRect/>
          </a:stretch>
        </p:blipFill>
        <p:spPr>
          <a:xfrm>
            <a:off x="152400" y="1371600"/>
            <a:ext cx="4285172" cy="3505200"/>
          </a:xfrm>
          <a:prstGeom prst="rect">
            <a:avLst/>
          </a:prstGeom>
          <a:ln>
            <a:noFill/>
          </a:ln>
          <a:effectLst>
            <a:softEdge rad="112500"/>
          </a:effectLst>
        </p:spPr>
      </p:pic>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latin typeface="Cambria" panose="02040503050406030204" pitchFamily="18" charset="0"/>
              </a:rPr>
              <a:t>Εικόνα: Στους αγώνες </a:t>
            </a:r>
            <a:r>
              <a:rPr lang="en-US" sz="1050" dirty="0">
                <a:latin typeface="Cambria" panose="02040503050406030204" pitchFamily="18" charset="0"/>
              </a:rPr>
              <a:t>drag, </a:t>
            </a:r>
            <a:r>
              <a:rPr lang="el-GR" sz="1050" dirty="0">
                <a:latin typeface="Cambria" panose="02040503050406030204" pitchFamily="18" charset="0"/>
              </a:rPr>
              <a:t>ο οδηγός θέλει να επιτύχει όσο γίνεται μεγαλύτερη επιτάχυνση. Σε απόσταση περίπου μισού χιλιομέτρου, το όχημα αναπτύσσει ταχύτητες κοντά στα  51</a:t>
            </a:r>
            <a:r>
              <a:rPr lang="en-US" sz="1050" dirty="0">
                <a:latin typeface="Cambria" panose="02040503050406030204" pitchFamily="18" charset="0"/>
              </a:rPr>
              <a:t>5 km/h, </a:t>
            </a:r>
            <a:r>
              <a:rPr lang="el-GR" sz="1050" dirty="0">
                <a:latin typeface="Cambria" panose="02040503050406030204" pitchFamily="18" charset="0"/>
              </a:rPr>
              <a:t>καλύπτοντας την απαιτούμενη απόσταση σε λιγότερο από 5 </a:t>
            </a:r>
            <a:r>
              <a:rPr lang="en-US" sz="1050" dirty="0">
                <a:latin typeface="Cambria" panose="02040503050406030204" pitchFamily="18" charset="0"/>
              </a:rPr>
              <a:t>sec. </a:t>
            </a:r>
          </a:p>
          <a:p>
            <a:pPr algn="just"/>
            <a:r>
              <a:rPr lang="en-US" sz="1050" dirty="0">
                <a:latin typeface="Cambria" panose="02040503050406030204" pitchFamily="18" charset="0"/>
              </a:rPr>
              <a:t>(George </a:t>
            </a:r>
            <a:r>
              <a:rPr lang="en-US" sz="1050" dirty="0" err="1">
                <a:latin typeface="Cambria" panose="02040503050406030204" pitchFamily="18" charset="0"/>
              </a:rPr>
              <a:t>Lepp</a:t>
            </a:r>
            <a:r>
              <a:rPr lang="en-US" sz="1050" dirty="0">
                <a:latin typeface="Cambria" panose="02040503050406030204" pitchFamily="18" charset="0"/>
              </a:rPr>
              <a:t>/Stone/Getty Images)</a:t>
            </a:r>
          </a:p>
        </p:txBody>
      </p:sp>
    </p:spTree>
    <p:extLst>
      <p:ext uri="{BB962C8B-B14F-4D97-AF65-F5344CB8AC3E}">
        <p14:creationId xmlns:p14="http://schemas.microsoft.com/office/powerpoint/2010/main" val="3195130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81861"/>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Γ) Βρείτε αυτό το μέγιστο ύψος.</a:t>
            </a:r>
          </a:p>
        </p:txBody>
      </p:sp>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3"/>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41440" y="530280"/>
              <a:ext cx="8384040" cy="5887800"/>
            </p14:xfrm>
          </p:contentPart>
        </mc:Choice>
        <mc:Fallback xmlns="">
          <p:pic>
            <p:nvPicPr>
              <p:cNvPr id="7" name="Ink 6"/>
              <p:cNvPicPr/>
              <p:nvPr/>
            </p:nvPicPr>
            <p:blipFill>
              <a:blip r:embed="rId5"/>
              <a:stretch>
                <a:fillRect/>
              </a:stretch>
            </p:blipFill>
            <p:spPr>
              <a:xfrm>
                <a:off x="535320" y="524160"/>
                <a:ext cx="8401320" cy="5902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689040" y="2939760"/>
              <a:ext cx="1982160" cy="360000"/>
            </p14:xfrm>
          </p:contentPart>
        </mc:Choice>
        <mc:Fallback xmlns="">
          <p:pic>
            <p:nvPicPr>
              <p:cNvPr id="8" name="Ink 7"/>
              <p:cNvPicPr/>
              <p:nvPr/>
            </p:nvPicPr>
            <p:blipFill>
              <a:blip r:embed="rId7"/>
              <a:stretch>
                <a:fillRect/>
              </a:stretch>
            </p:blipFill>
            <p:spPr>
              <a:xfrm>
                <a:off x="683280" y="2929680"/>
                <a:ext cx="199872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5051520" y="5691600"/>
              <a:ext cx="595080" cy="319320"/>
            </p14:xfrm>
          </p:contentPart>
        </mc:Choice>
        <mc:Fallback xmlns="">
          <p:pic>
            <p:nvPicPr>
              <p:cNvPr id="3" name="Ink 2"/>
              <p:cNvPicPr/>
              <p:nvPr/>
            </p:nvPicPr>
            <p:blipFill>
              <a:blip r:embed="rId9"/>
              <a:stretch>
                <a:fillRect/>
              </a:stretch>
            </p:blipFill>
            <p:spPr>
              <a:xfrm>
                <a:off x="5046840" y="5678280"/>
                <a:ext cx="612720" cy="343080"/>
              </a:xfrm>
              <a:prstGeom prst="rect">
                <a:avLst/>
              </a:prstGeom>
            </p:spPr>
          </p:pic>
        </mc:Fallback>
      </mc:AlternateContent>
    </p:spTree>
    <p:extLst>
      <p:ext uri="{BB962C8B-B14F-4D97-AF65-F5344CB8AC3E}">
        <p14:creationId xmlns:p14="http://schemas.microsoft.com/office/powerpoint/2010/main" val="2992700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Δ) Βρείτε την ταχύτητα της μπάλας όταν επιστρέφει στο </a:t>
            </a:r>
            <a:br>
              <a:rPr lang="en-US" sz="1600" dirty="0">
                <a:solidFill>
                  <a:srgbClr val="17406D"/>
                </a:solidFill>
              </a:rPr>
            </a:br>
            <a:r>
              <a:rPr lang="el-GR" sz="1600" dirty="0">
                <a:solidFill>
                  <a:srgbClr val="17406D"/>
                </a:solidFill>
              </a:rPr>
              <a:t>ύψος που έφυγε από τα χέρια μας.</a:t>
            </a:r>
          </a:p>
        </p:txBody>
      </p:sp>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3"/>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3" name="Ink 4">
                <a:extLst>
                  <a:ext uri="{FF2B5EF4-FFF2-40B4-BE49-F238E27FC236}">
                    <a16:creationId xmlns:a16="http://schemas.microsoft.com/office/drawing/2014/main" id="{09B23EBD-DAAE-E642-54DF-5EF842124179}"/>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09B23EBD-DAAE-E642-54DF-5EF842124179}"/>
                  </a:ext>
                </a:extLst>
              </p:cNvPr>
              <p:cNvPicPr/>
              <p:nvPr/>
            </p:nvPicPr>
            <p:blipFill>
              <a:blip r:embed="rId5"/>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605160" y="1440720"/>
              <a:ext cx="8057520" cy="4917240"/>
            </p14:xfrm>
          </p:contentPart>
        </mc:Choice>
        <mc:Fallback xmlns="">
          <p:pic>
            <p:nvPicPr>
              <p:cNvPr id="7" name="Ink 6"/>
              <p:cNvPicPr/>
              <p:nvPr/>
            </p:nvPicPr>
            <p:blipFill>
              <a:blip r:embed="rId7"/>
              <a:stretch>
                <a:fillRect/>
              </a:stretch>
            </p:blipFill>
            <p:spPr>
              <a:xfrm>
                <a:off x="596520" y="1435680"/>
                <a:ext cx="8076600" cy="4933440"/>
              </a:xfrm>
              <a:prstGeom prst="rect">
                <a:avLst/>
              </a:prstGeom>
            </p:spPr>
          </p:pic>
        </mc:Fallback>
      </mc:AlternateContent>
    </p:spTree>
    <p:extLst>
      <p:ext uri="{BB962C8B-B14F-4D97-AF65-F5344CB8AC3E}">
        <p14:creationId xmlns:p14="http://schemas.microsoft.com/office/powerpoint/2010/main" val="740319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Δ) Βρείτε την ταχύτητα της μπάλας όταν επιστρέφει στο </a:t>
            </a:r>
            <a:br>
              <a:rPr lang="en-US" sz="1600" dirty="0">
                <a:solidFill>
                  <a:srgbClr val="17406D"/>
                </a:solidFill>
              </a:rPr>
            </a:br>
            <a:r>
              <a:rPr lang="el-GR" sz="1600" dirty="0">
                <a:solidFill>
                  <a:srgbClr val="17406D"/>
                </a:solidFill>
              </a:rPr>
              <a:t>ύψος που έφυγε από τα χέρια μας.</a:t>
            </a:r>
          </a:p>
        </p:txBody>
      </p:sp>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3"/>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598320" y="3176280"/>
              <a:ext cx="6773400" cy="3153240"/>
            </p14:xfrm>
          </p:contentPart>
        </mc:Choice>
        <mc:Fallback xmlns="">
          <p:pic>
            <p:nvPicPr>
              <p:cNvPr id="8" name="Ink 7"/>
              <p:cNvPicPr/>
              <p:nvPr/>
            </p:nvPicPr>
            <p:blipFill>
              <a:blip r:embed="rId5"/>
              <a:stretch>
                <a:fillRect/>
              </a:stretch>
            </p:blipFill>
            <p:spPr>
              <a:xfrm>
                <a:off x="590760" y="3168720"/>
                <a:ext cx="6788520" cy="3168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4417200" y="5245560"/>
              <a:ext cx="2719440" cy="1033920"/>
            </p14:xfrm>
          </p:contentPart>
        </mc:Choice>
        <mc:Fallback xmlns="">
          <p:pic>
            <p:nvPicPr>
              <p:cNvPr id="9" name="Ink 8"/>
              <p:cNvPicPr/>
              <p:nvPr/>
            </p:nvPicPr>
            <p:blipFill>
              <a:blip r:embed="rId7"/>
              <a:stretch>
                <a:fillRect/>
              </a:stretch>
            </p:blipFill>
            <p:spPr>
              <a:xfrm>
                <a:off x="4412880" y="5238000"/>
                <a:ext cx="2732040" cy="1050480"/>
              </a:xfrm>
              <a:prstGeom prst="rect">
                <a:avLst/>
              </a:prstGeom>
            </p:spPr>
          </p:pic>
        </mc:Fallback>
      </mc:AlternateContent>
      <p:sp>
        <p:nvSpPr>
          <p:cNvPr id="10" name="TextBox 9"/>
          <p:cNvSpPr txBox="1"/>
          <p:nvPr/>
        </p:nvSpPr>
        <p:spPr>
          <a:xfrm>
            <a:off x="2286000" y="5945614"/>
            <a:ext cx="1447800" cy="383906"/>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2333520" y="5888880"/>
              <a:ext cx="1138680" cy="568440"/>
            </p14:xfrm>
          </p:contentPart>
        </mc:Choice>
        <mc:Fallback xmlns="">
          <p:pic>
            <p:nvPicPr>
              <p:cNvPr id="11" name="Ink 10"/>
              <p:cNvPicPr/>
              <p:nvPr/>
            </p:nvPicPr>
            <p:blipFill>
              <a:blip r:embed="rId9"/>
              <a:stretch>
                <a:fillRect/>
              </a:stretch>
            </p:blipFill>
            <p:spPr>
              <a:xfrm>
                <a:off x="2329200" y="5881680"/>
                <a:ext cx="1151640" cy="58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p14:cNvContentPartPr/>
              <p14:nvPr/>
            </p14:nvContentPartPr>
            <p14:xfrm>
              <a:off x="4050000" y="4952880"/>
              <a:ext cx="2166120" cy="1533240"/>
            </p14:xfrm>
          </p:contentPart>
        </mc:Choice>
        <mc:Fallback xmlns="">
          <p:pic>
            <p:nvPicPr>
              <p:cNvPr id="13" name="Ink 12"/>
              <p:cNvPicPr/>
              <p:nvPr/>
            </p:nvPicPr>
            <p:blipFill>
              <a:blip r:embed="rId11"/>
              <a:stretch>
                <a:fillRect/>
              </a:stretch>
            </p:blipFill>
            <p:spPr>
              <a:xfrm>
                <a:off x="4042080" y="4944240"/>
                <a:ext cx="2185920" cy="1551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k 4">
                <a:extLst>
                  <a:ext uri="{FF2B5EF4-FFF2-40B4-BE49-F238E27FC236}">
                    <a16:creationId xmlns:a16="http://schemas.microsoft.com/office/drawing/2014/main" id="{BE144571-A6FD-C8E6-83F2-6AC80543BE2E}"/>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BE144571-A6FD-C8E6-83F2-6AC80543BE2E}"/>
                  </a:ext>
                </a:extLst>
              </p:cNvPr>
              <p:cNvPicPr/>
              <p:nvPr/>
            </p:nvPicPr>
            <p:blipFill>
              <a:blip r:embed="rId13"/>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p14:cNvContentPartPr/>
              <p14:nvPr/>
            </p14:nvContentPartPr>
            <p14:xfrm>
              <a:off x="7891920" y="2446200"/>
              <a:ext cx="740880" cy="1175400"/>
            </p14:xfrm>
          </p:contentPart>
        </mc:Choice>
        <mc:Fallback xmlns="">
          <p:pic>
            <p:nvPicPr>
              <p:cNvPr id="7" name="Ink 6"/>
              <p:cNvPicPr/>
              <p:nvPr/>
            </p:nvPicPr>
            <p:blipFill>
              <a:blip r:embed="rId15"/>
              <a:stretch>
                <a:fillRect/>
              </a:stretch>
            </p:blipFill>
            <p:spPr>
              <a:xfrm>
                <a:off x="7884000" y="2438640"/>
                <a:ext cx="757440" cy="1192320"/>
              </a:xfrm>
              <a:prstGeom prst="rect">
                <a:avLst/>
              </a:prstGeom>
            </p:spPr>
          </p:pic>
        </mc:Fallback>
      </mc:AlternateContent>
    </p:spTree>
    <p:extLst>
      <p:ext uri="{BB962C8B-B14F-4D97-AF65-F5344CB8AC3E}">
        <p14:creationId xmlns:p14="http://schemas.microsoft.com/office/powerpoint/2010/main" val="906321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Δ) Βρείτε την ταχύτητα της μπάλας όταν επιστρέφει στο </a:t>
            </a:r>
            <a:br>
              <a:rPr lang="en-US" sz="1600" dirty="0">
                <a:solidFill>
                  <a:srgbClr val="17406D"/>
                </a:solidFill>
              </a:rPr>
            </a:br>
            <a:r>
              <a:rPr lang="el-GR" sz="1600" dirty="0">
                <a:solidFill>
                  <a:srgbClr val="17406D"/>
                </a:solidFill>
              </a:rPr>
              <a:t>ύψος που έφυγε από τα χέρια μας.</a:t>
            </a:r>
          </a:p>
        </p:txBody>
      </p:sp>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3"/>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69960" y="3231720"/>
              <a:ext cx="3833280" cy="587520"/>
            </p14:xfrm>
          </p:contentPart>
        </mc:Choice>
        <mc:Fallback xmlns="">
          <p:pic>
            <p:nvPicPr>
              <p:cNvPr id="7" name="Ink 6"/>
              <p:cNvPicPr/>
              <p:nvPr/>
            </p:nvPicPr>
            <p:blipFill>
              <a:blip r:embed="rId5"/>
              <a:stretch>
                <a:fillRect/>
              </a:stretch>
            </p:blipFill>
            <p:spPr>
              <a:xfrm>
                <a:off x="663840" y="3224160"/>
                <a:ext cx="3848760" cy="606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596520" y="3394080"/>
              <a:ext cx="6292800" cy="2363040"/>
            </p14:xfrm>
          </p:contentPart>
        </mc:Choice>
        <mc:Fallback xmlns="">
          <p:pic>
            <p:nvPicPr>
              <p:cNvPr id="9" name="Ink 8"/>
              <p:cNvPicPr/>
              <p:nvPr/>
            </p:nvPicPr>
            <p:blipFill>
              <a:blip r:embed="rId7"/>
              <a:stretch>
                <a:fillRect/>
              </a:stretch>
            </p:blipFill>
            <p:spPr>
              <a:xfrm>
                <a:off x="590040" y="3388680"/>
                <a:ext cx="6307560" cy="2375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4">
                <a:extLst>
                  <a:ext uri="{FF2B5EF4-FFF2-40B4-BE49-F238E27FC236}">
                    <a16:creationId xmlns:a16="http://schemas.microsoft.com/office/drawing/2014/main" id="{161C9BCB-FCBC-B6A3-0C0A-1AA768391BAC}"/>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161C9BCB-FCBC-B6A3-0C0A-1AA768391BAC}"/>
                  </a:ext>
                </a:extLst>
              </p:cNvPr>
              <p:cNvPicPr/>
              <p:nvPr/>
            </p:nvPicPr>
            <p:blipFill>
              <a:blip r:embed="rId9"/>
              <a:stretch>
                <a:fillRect/>
              </a:stretch>
            </p:blipFill>
            <p:spPr>
              <a:xfrm>
                <a:off x="8171413" y="700932"/>
                <a:ext cx="465480" cy="469800"/>
              </a:xfrm>
              <a:prstGeom prst="rect">
                <a:avLst/>
              </a:prstGeom>
            </p:spPr>
          </p:pic>
        </mc:Fallback>
      </mc:AlternateContent>
    </p:spTree>
    <p:extLst>
      <p:ext uri="{BB962C8B-B14F-4D97-AF65-F5344CB8AC3E}">
        <p14:creationId xmlns:p14="http://schemas.microsoft.com/office/powerpoint/2010/main" val="320315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0F6FC6"/>
                  </a:buClr>
                </a:pPr>
                <a:r>
                  <a:rPr lang="el-GR" b="1" u="sng" dirty="0">
                    <a:solidFill>
                      <a:srgbClr val="17406D"/>
                    </a:solidFill>
                  </a:rPr>
                  <a:t>Παράδειγμα – Λύση:</a:t>
                </a:r>
              </a:p>
              <a:p>
                <a:pPr lvl="1">
                  <a:buClr>
                    <a:srgbClr val="0F6FC6"/>
                  </a:buClr>
                </a:pPr>
                <a:r>
                  <a:rPr lang="el-GR" sz="1800" dirty="0">
                    <a:solidFill>
                      <a:srgbClr val="17406D"/>
                    </a:solidFill>
                  </a:rPr>
                  <a:t>Πετάμε μια μπάλα από την κορυφή </a:t>
                </a:r>
                <a:br>
                  <a:rPr lang="el-GR" sz="1800" dirty="0">
                    <a:solidFill>
                      <a:srgbClr val="17406D"/>
                    </a:solidFill>
                  </a:rPr>
                </a:br>
                <a:r>
                  <a:rPr lang="el-GR" sz="1800" dirty="0">
                    <a:solidFill>
                      <a:srgbClr val="17406D"/>
                    </a:solidFill>
                  </a:rPr>
                  <a:t>ενός κτηρίου με αρχική ταχύτητα 20 </a:t>
                </a:r>
                <a:r>
                  <a:rPr lang="en-US" sz="1800" dirty="0">
                    <a:solidFill>
                      <a:srgbClr val="17406D"/>
                    </a:solidFill>
                  </a:rPr>
                  <a:t>m/s </a:t>
                </a:r>
                <a:r>
                  <a:rPr lang="el-GR" sz="1800" dirty="0">
                    <a:solidFill>
                      <a:srgbClr val="17406D"/>
                    </a:solidFill>
                  </a:rPr>
                  <a:t>και φορά κατακόρυφα προς τα επάνω. Το ύψος του κτηρίου είναι 50 </a:t>
                </a:r>
                <a:r>
                  <a:rPr lang="en-US" sz="1800" dirty="0">
                    <a:solidFill>
                      <a:srgbClr val="17406D"/>
                    </a:solidFill>
                  </a:rPr>
                  <a:t>m. </a:t>
                </a:r>
                <a:endParaRPr lang="el-GR" sz="1800" dirty="0">
                  <a:solidFill>
                    <a:srgbClr val="17406D"/>
                  </a:solidFill>
                </a:endParaRPr>
              </a:p>
              <a:p>
                <a:pPr lvl="2">
                  <a:buClr>
                    <a:srgbClr val="0F6FC6"/>
                  </a:buClr>
                </a:pPr>
                <a:r>
                  <a:rPr lang="el-GR" sz="1600" dirty="0">
                    <a:solidFill>
                      <a:srgbClr val="17406D"/>
                    </a:solidFill>
                  </a:rPr>
                  <a:t>Ε) Βρείτε την ταχύτητα και τη θέση της μπάλας όταν </a:t>
                </a:r>
                <a14:m>
                  <m:oMath xmlns:m="http://schemas.openxmlformats.org/officeDocument/2006/math">
                    <m:r>
                      <a:rPr lang="en-US" sz="1600" i="1" dirty="0" smtClean="0">
                        <a:solidFill>
                          <a:srgbClr val="17406D"/>
                        </a:solidFill>
                        <a:latin typeface="Cambria Math" panose="02040503050406030204" pitchFamily="18" charset="0"/>
                      </a:rPr>
                      <m:t>𝑡</m:t>
                    </m:r>
                    <m:r>
                      <a:rPr lang="el-GR" sz="1600" i="1" dirty="0" smtClean="0">
                        <a:solidFill>
                          <a:srgbClr val="17406D"/>
                        </a:solidFill>
                        <a:latin typeface="Cambria Math" panose="02040503050406030204" pitchFamily="18" charset="0"/>
                      </a:rPr>
                      <m:t>=</m:t>
                    </m:r>
                    <m:r>
                      <a:rPr lang="en-US" sz="1600" i="1" dirty="0" smtClean="0">
                        <a:solidFill>
                          <a:srgbClr val="17406D"/>
                        </a:solidFill>
                        <a:latin typeface="Cambria Math" panose="02040503050406030204" pitchFamily="18" charset="0"/>
                      </a:rPr>
                      <m:t>5 </m:t>
                    </m:r>
                    <m:r>
                      <a:rPr lang="en-US" sz="1600" i="1" dirty="0" smtClean="0">
                        <a:solidFill>
                          <a:srgbClr val="17406D"/>
                        </a:solidFill>
                        <a:latin typeface="Cambria Math" panose="02040503050406030204" pitchFamily="18" charset="0"/>
                      </a:rPr>
                      <m:t>𝑠</m:t>
                    </m:r>
                  </m:oMath>
                </a14:m>
                <a:r>
                  <a:rPr lang="en-US" sz="1600" dirty="0">
                    <a:solidFill>
                      <a:srgbClr val="17406D"/>
                    </a:solidFill>
                  </a:rPr>
                  <a:t>.</a:t>
                </a:r>
                <a:endParaRPr lang="el-GR" sz="1600" dirty="0">
                  <a:solidFill>
                    <a:srgbClr val="17406D"/>
                  </a:solidFill>
                </a:endParaRP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738350" y="1290914"/>
                <a:ext cx="7338508" cy="4654700"/>
              </a:xfrm>
              <a:prstGeom prst="rect">
                <a:avLst/>
              </a:prstGeom>
              <a:blipFill rotWithShape="0">
                <a:blip r:embed="rId3"/>
                <a:stretch>
                  <a:fillRect t="-1048" r="-41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Rectangular Callout 5"/>
              <p:cNvSpPr/>
              <p:nvPr/>
            </p:nvSpPr>
            <p:spPr>
              <a:xfrm>
                <a:off x="5334000" y="-47501"/>
                <a:ext cx="2819400" cy="1586653"/>
              </a:xfrm>
              <a:prstGeom prst="wedgeRectCallout">
                <a:avLst/>
              </a:prstGeom>
              <a:solidFill>
                <a:srgbClr val="FFE5E5"/>
              </a:solidFill>
              <a:ln>
                <a:solidFill>
                  <a:srgbClr val="FF0000"/>
                </a:solidFill>
              </a:ln>
            </p:spPr>
            <p:txBody>
              <a:bodyPr wrap="square">
                <a:spAutoFit/>
              </a:bodyPr>
              <a:lstStyle/>
              <a:p>
                <a:pPr marL="525780" indent="-457200">
                  <a:buFont typeface="+mj-lt"/>
                  <a:buAutoNum type="arabicPeriod"/>
                </a:pPr>
                <a14:m>
                  <m:oMath xmlns:m="http://schemas.openxmlformats.org/officeDocument/2006/math">
                    <m:sSub>
                      <m:sSubPr>
                        <m:ctrlPr>
                          <a:rPr lang="el-GR" sz="1400" i="1" smtClean="0">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𝑔𝑡</m:t>
                    </m:r>
                  </m:oMath>
                </a14:m>
                <a:endParaRPr lang="en-US" sz="1400" dirty="0">
                  <a:solidFill>
                    <a:prstClr val="black"/>
                  </a:solidFill>
                </a:endParaRPr>
              </a:p>
              <a:p>
                <a:pPr marL="525780" indent="-457200">
                  <a:buFont typeface="+mj-lt"/>
                  <a:buAutoNum type="arabicPeriod"/>
                </a:pPr>
                <a14:m>
                  <m:oMath xmlns:m="http://schemas.openxmlformats.org/officeDocument/2006/math">
                    <m:sSub>
                      <m:sSubPr>
                        <m:ctrlPr>
                          <a:rPr lang="el-GR"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r>
                          <a:rPr lang="en-US" sz="1400" i="1" smtClean="0">
                            <a:solidFill>
                              <a:prstClr val="black"/>
                            </a:solidFill>
                            <a:latin typeface="Cambria Math" panose="02040503050406030204" pitchFamily="18" charset="0"/>
                          </a:rPr>
                          <m:t>𝑦</m:t>
                        </m:r>
                        <m:r>
                          <a:rPr lang="en-US" sz="1400" i="1">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𝑎𝑣𝑔</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l-GR" sz="1400" i="1">
                            <a:solidFill>
                              <a:prstClr val="black"/>
                            </a:solidFill>
                            <a:latin typeface="Cambria Math" panose="02040503050406030204" pitchFamily="18" charset="0"/>
                          </a:rPr>
                          <m:t> </m:t>
                        </m:r>
                        <m:r>
                          <a:rPr lang="en-US" sz="1400" i="1">
                            <a:solidFill>
                              <a:prstClr val="black"/>
                            </a:solidFill>
                            <a:latin typeface="Cambria Math" panose="02040503050406030204" pitchFamily="18" charset="0"/>
                          </a:rPr>
                          <m:t>+</m:t>
                        </m:r>
                        <m:r>
                          <a:rPr lang="el-GR" sz="1400" i="1">
                            <a:solidFill>
                              <a:prstClr val="black"/>
                            </a:solidFill>
                            <a:latin typeface="Cambria Math" panose="02040503050406030204" pitchFamily="18" charset="0"/>
                          </a:rPr>
                          <m:t> </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num>
                      <m:den>
                        <m:r>
                          <a:rPr lang="en-US" sz="1400" i="1">
                            <a:solidFill>
                              <a:prstClr val="black"/>
                            </a:solidFill>
                            <a:latin typeface="Cambria Math" panose="02040503050406030204" pitchFamily="18" charset="0"/>
                          </a:rPr>
                          <m:t>2</m:t>
                        </m:r>
                      </m:den>
                    </m:f>
                  </m:oMath>
                </a14:m>
                <a:endParaRPr lang="en-US" sz="1400" i="1" dirty="0">
                  <a:solidFill>
                    <a:prstClr val="black"/>
                  </a:solidFill>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d>
                      <m:dPr>
                        <m:ctrlPr>
                          <a:rPr lang="en-US" sz="1400" i="1">
                            <a:solidFill>
                              <a:prstClr val="black"/>
                            </a:solidFill>
                            <a:latin typeface="Cambria Math" panose="02040503050406030204" pitchFamily="18" charset="0"/>
                          </a:rPr>
                        </m:ctrlPr>
                      </m:dPr>
                      <m:e>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l-GR"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Sub>
                      </m:e>
                    </m:d>
                    <m:r>
                      <a:rPr lang="en-US" sz="1400" i="1">
                        <a:solidFill>
                          <a:prstClr val="black"/>
                        </a:solidFill>
                        <a:latin typeface="Cambria Math" panose="02040503050406030204" pitchFamily="18" charset="0"/>
                      </a:rPr>
                      <m:t>𝑡</m:t>
                    </m:r>
                  </m:oMath>
                </a14:m>
                <a:endParaRPr lang="el-GR" sz="1400" i="1" dirty="0">
                  <a:solidFill>
                    <a:prstClr val="black"/>
                  </a:solidFill>
                </a:endParaRPr>
              </a:p>
              <a:p>
                <a:pPr marL="525780" indent="-457200">
                  <a:buFont typeface="+mj-lt"/>
                  <a:buAutoNum type="arabicPeriod"/>
                </a:pPr>
                <a14:m>
                  <m:oMath xmlns:m="http://schemas.openxmlformats.org/officeDocument/2006/math">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Sub>
                    <m:r>
                      <a:rPr lang="en-US" sz="1400" i="1">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 </m:t>
                    </m:r>
                    <m:f>
                      <m:fPr>
                        <m:ctrlPr>
                          <a:rPr lang="en-US" sz="1400" i="1">
                            <a:solidFill>
                              <a:prstClr val="black"/>
                            </a:solidFill>
                            <a:latin typeface="Cambria Math" panose="02040503050406030204" pitchFamily="18" charset="0"/>
                          </a:rPr>
                        </m:ctrlPr>
                      </m:fPr>
                      <m:num>
                        <m:r>
                          <a:rPr lang="en-US" sz="1400" i="1">
                            <a:solidFill>
                              <a:prstClr val="black"/>
                            </a:solidFill>
                            <a:latin typeface="Cambria Math" panose="02040503050406030204" pitchFamily="18" charset="0"/>
                          </a:rPr>
                          <m:t>1</m:t>
                        </m:r>
                      </m:num>
                      <m:den>
                        <m:r>
                          <a:rPr lang="en-US" sz="1400" i="1">
                            <a:solidFill>
                              <a:prstClr val="black"/>
                            </a:solidFill>
                            <a:latin typeface="Cambria Math" panose="02040503050406030204" pitchFamily="18" charset="0"/>
                          </a:rPr>
                          <m:t>2</m:t>
                        </m:r>
                      </m:den>
                    </m:f>
                    <m:r>
                      <a:rPr lang="en-US" sz="1400" i="1" smtClean="0">
                        <a:solidFill>
                          <a:prstClr val="black"/>
                        </a:solidFill>
                        <a:latin typeface="Cambria Math" panose="02040503050406030204" pitchFamily="18" charset="0"/>
                      </a:rPr>
                      <m:t>𝑔</m:t>
                    </m:r>
                    <m:sSup>
                      <m:sSupPr>
                        <m:ctrlPr>
                          <a:rPr lang="en-US" sz="1400" i="1">
                            <a:solidFill>
                              <a:prstClr val="black"/>
                            </a:solidFill>
                            <a:latin typeface="Cambria Math" panose="02040503050406030204" pitchFamily="18" charset="0"/>
                          </a:rPr>
                        </m:ctrlPr>
                      </m:sSupPr>
                      <m:e>
                        <m:r>
                          <a:rPr lang="en-US" sz="1400" i="1">
                            <a:solidFill>
                              <a:prstClr val="black"/>
                            </a:solidFill>
                            <a:latin typeface="Cambria Math" panose="02040503050406030204" pitchFamily="18" charset="0"/>
                          </a:rPr>
                          <m:t>𝑡</m:t>
                        </m:r>
                      </m:e>
                      <m:sup>
                        <m:r>
                          <a:rPr lang="en-US" sz="1400" i="1">
                            <a:solidFill>
                              <a:prstClr val="black"/>
                            </a:solidFill>
                            <a:latin typeface="Cambria Math" panose="02040503050406030204" pitchFamily="18" charset="0"/>
                          </a:rPr>
                          <m:t>2</m:t>
                        </m:r>
                      </m:sup>
                    </m:sSup>
                  </m:oMath>
                </a14:m>
                <a:endParaRPr lang="en-US" sz="1400" dirty="0">
                  <a:solidFill>
                    <a:prstClr val="black"/>
                  </a:solidFill>
                </a:endParaRPr>
              </a:p>
              <a:p>
                <a:pPr marL="525780" indent="-457200">
                  <a:buFont typeface="+mj-lt"/>
                  <a:buAutoNum type="arabicPeriod"/>
                </a:pPr>
                <a14:m>
                  <m:oMath xmlns:m="http://schemas.openxmlformats.org/officeDocument/2006/math">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sub>
                      <m:sup>
                        <m:r>
                          <a:rPr lang="en-US" sz="1400" i="1">
                            <a:solidFill>
                              <a:prstClr val="black"/>
                            </a:solidFill>
                            <a:latin typeface="Cambria Math" panose="02040503050406030204" pitchFamily="18" charset="0"/>
                          </a:rPr>
                          <m:t>2</m:t>
                        </m:r>
                      </m:sup>
                    </m:sSubSup>
                    <m:r>
                      <a:rPr lang="en-US" sz="1400" i="1">
                        <a:solidFill>
                          <a:prstClr val="black"/>
                        </a:solidFill>
                        <a:latin typeface="Cambria Math" panose="02040503050406030204" pitchFamily="18" charset="0"/>
                      </a:rPr>
                      <m:t>=</m:t>
                    </m:r>
                    <m:sSubSup>
                      <m:sSubSupPr>
                        <m:ctrlPr>
                          <a:rPr lang="en-US" sz="1400" i="1">
                            <a:solidFill>
                              <a:prstClr val="black"/>
                            </a:solidFill>
                            <a:latin typeface="Cambria Math" panose="02040503050406030204" pitchFamily="18" charset="0"/>
                          </a:rPr>
                        </m:ctrlPr>
                      </m:sSubSupPr>
                      <m:e>
                        <m:r>
                          <a:rPr lang="en-US" sz="1400" i="1">
                            <a:solidFill>
                              <a:prstClr val="black"/>
                            </a:solidFill>
                            <a:latin typeface="Cambria Math" panose="02040503050406030204" pitchFamily="18" charset="0"/>
                          </a:rPr>
                          <m:t>𝑢</m:t>
                        </m:r>
                      </m:e>
                      <m:sub>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sub>
                      <m:sup>
                        <m:r>
                          <a:rPr lang="en-US" sz="1400" i="1">
                            <a:solidFill>
                              <a:prstClr val="black"/>
                            </a:solidFill>
                            <a:latin typeface="Cambria Math" panose="02040503050406030204" pitchFamily="18" charset="0"/>
                          </a:rPr>
                          <m:t>2</m:t>
                        </m:r>
                      </m:sup>
                    </m:sSubSup>
                    <m:r>
                      <a:rPr lang="en-US" sz="140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2</m:t>
                    </m:r>
                    <m:r>
                      <a:rPr lang="en-US" sz="1400" i="1" smtClean="0">
                        <a:solidFill>
                          <a:prstClr val="black"/>
                        </a:solidFill>
                        <a:latin typeface="Cambria Math" panose="02040503050406030204" pitchFamily="18" charset="0"/>
                      </a:rPr>
                      <m:t>𝑔</m:t>
                    </m:r>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𝑓</m:t>
                        </m:r>
                      </m:sub>
                    </m:sSub>
                    <m:r>
                      <a:rPr lang="en-US" sz="1400" i="1">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i="1" smtClean="0">
                            <a:solidFill>
                              <a:prstClr val="black"/>
                            </a:solidFill>
                            <a:latin typeface="Cambria Math" panose="02040503050406030204" pitchFamily="18" charset="0"/>
                          </a:rPr>
                          <m:t>𝑦</m:t>
                        </m:r>
                      </m:e>
                      <m:sub>
                        <m:r>
                          <a:rPr lang="en-US"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endParaRPr lang="en-US" sz="1400" dirty="0">
                  <a:solidFill>
                    <a:prstClr val="black"/>
                  </a:solidFill>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47501"/>
                <a:ext cx="2819400" cy="1586653"/>
              </a:xfrm>
              <a:prstGeom prst="wedgeRectCallout">
                <a:avLst/>
              </a:prstGeom>
              <a:blipFill rotWithShape="0">
                <a:blip r:embed="rId4"/>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3" name="Ink 4">
                <a:extLst>
                  <a:ext uri="{FF2B5EF4-FFF2-40B4-BE49-F238E27FC236}">
                    <a16:creationId xmlns:a16="http://schemas.microsoft.com/office/drawing/2014/main" id="{7E525019-6288-561F-B2BC-DD4ACA1088D9}"/>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7E525019-6288-561F-B2BC-DD4ACA1088D9}"/>
                  </a:ext>
                </a:extLst>
              </p:cNvPr>
              <p:cNvPicPr/>
              <p:nvPr/>
            </p:nvPicPr>
            <p:blipFill>
              <a:blip r:embed="rId6"/>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7914240" y="3046680"/>
              <a:ext cx="455040" cy="1808280"/>
            </p14:xfrm>
          </p:contentPart>
        </mc:Choice>
        <mc:Fallback xmlns="">
          <p:pic>
            <p:nvPicPr>
              <p:cNvPr id="8" name="Ink 7"/>
              <p:cNvPicPr/>
              <p:nvPr/>
            </p:nvPicPr>
            <p:blipFill>
              <a:blip r:embed="rId10"/>
              <a:stretch>
                <a:fillRect/>
              </a:stretch>
            </p:blipFill>
            <p:spPr>
              <a:xfrm>
                <a:off x="7907040" y="3040200"/>
                <a:ext cx="472680" cy="182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p14:cNvContentPartPr/>
              <p14:nvPr/>
            </p14:nvContentPartPr>
            <p14:xfrm>
              <a:off x="643320" y="171360"/>
              <a:ext cx="8010000" cy="6279840"/>
            </p14:xfrm>
          </p:contentPart>
        </mc:Choice>
        <mc:Fallback xmlns="">
          <p:pic>
            <p:nvPicPr>
              <p:cNvPr id="7" name="Ink 6"/>
              <p:cNvPicPr/>
              <p:nvPr/>
            </p:nvPicPr>
            <p:blipFill>
              <a:blip r:embed="rId12"/>
              <a:stretch>
                <a:fillRect/>
              </a:stretch>
            </p:blipFill>
            <p:spPr>
              <a:xfrm>
                <a:off x="638280" y="159120"/>
                <a:ext cx="8022960" cy="6303960"/>
              </a:xfrm>
              <a:prstGeom prst="rect">
                <a:avLst/>
              </a:prstGeom>
            </p:spPr>
          </p:pic>
        </mc:Fallback>
      </mc:AlternateContent>
    </p:spTree>
    <p:extLst>
      <p:ext uri="{BB962C8B-B14F-4D97-AF65-F5344CB8AC3E}">
        <p14:creationId xmlns:p14="http://schemas.microsoft.com/office/powerpoint/2010/main" val="23315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9813" y="2708043"/>
            <a:ext cx="3313355" cy="1702160"/>
          </a:xfrm>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endParaRPr lang="en-US" dirty="0"/>
          </a:p>
          <a:p>
            <a:endParaRPr lang="el-GR" dirty="0"/>
          </a:p>
          <a:p>
            <a:r>
              <a:rPr lang="el-GR" dirty="0"/>
              <a:t>Κίνηση σε Δυο Διαστάσεις</a:t>
            </a:r>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Στην εκτέλεση πέναλτι, ο ποδοσφαιριστής </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κτυπά ακίνητη μπάλα, με σκοπό να της δώσει ταχύτητα</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και κατεύθυνση ώστε να σκοράρει. Υπό προϋποθέσεις, η εκτέλεση μπορεί να ιδωθεί ως κίνηση σε δυο (αντί τρείς) διαστάσεις.</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7" y="1905000"/>
            <a:ext cx="4124463" cy="2955982"/>
          </a:xfrm>
          <a:prstGeom prst="rect">
            <a:avLst/>
          </a:prstGeom>
          <a:ln>
            <a:noFill/>
          </a:ln>
          <a:effectLst>
            <a:softEdge rad="112500"/>
          </a:effectLst>
        </p:spPr>
      </p:pic>
    </p:spTree>
    <p:extLst>
      <p:ext uri="{BB962C8B-B14F-4D97-AF65-F5344CB8AC3E}">
        <p14:creationId xmlns:p14="http://schemas.microsoft.com/office/powerpoint/2010/main" val="2269756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endParaRPr lang="en-US" dirty="0"/>
          </a:p>
          <a:p>
            <a:endParaRPr lang="el-GR" dirty="0"/>
          </a:p>
          <a:p>
            <a:r>
              <a:rPr lang="el-GR" b="1" dirty="0">
                <a:effectLst>
                  <a:outerShdw blurRad="38100" dist="38100" dir="2700000" algn="tl">
                    <a:srgbClr val="000000">
                      <a:alpha val="43137"/>
                    </a:srgbClr>
                  </a:outerShdw>
                </a:effectLst>
              </a:rPr>
              <a:t>Κίνηση σε Δυο Διαστάσεις</a:t>
            </a:r>
          </a:p>
          <a:p>
            <a:endParaRPr lang="el-GR" dirty="0"/>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7" y="1905000"/>
            <a:ext cx="4124463" cy="2955982"/>
          </a:xfrm>
          <a:prstGeom prst="rect">
            <a:avLst/>
          </a:prstGeom>
          <a:ln>
            <a:noFill/>
          </a:ln>
          <a:effectLst>
            <a:softEdge rad="112500"/>
          </a:effectLst>
        </p:spPr>
      </p:pic>
      <p:sp>
        <p:nvSpPr>
          <p:cNvPr id="8" name="TextBox 7"/>
          <p:cNvSpPr txBox="1"/>
          <p:nvPr/>
        </p:nvSpPr>
        <p:spPr>
          <a:xfrm>
            <a:off x="152400" y="4863405"/>
            <a:ext cx="4285172"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Στην εκτέλεση πέναλτι, ο ποδοσφαιριστής </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κτυπά ακίνητη μπάλα, με σκοπό να της δώσει ταχύτητα</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και κατεύθυνση ώστε να σκοράρει. Υπό προϋποθέσεις, η εκτέλεση μπορεί να ιδωθεί ως κίνηση σε δυο (αντί τρείς) διαστάσεις.</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95766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425590"/>
                <a:ext cx="7796050" cy="5051409"/>
              </a:xfrm>
            </p:spPr>
            <p:txBody>
              <a:bodyPr/>
              <a:lstStyle/>
              <a:p>
                <a:endParaRPr lang="en-US" dirty="0"/>
              </a:p>
              <a:p>
                <a:r>
                  <a:rPr lang="el-GR" dirty="0"/>
                  <a:t>Ας επεκτείνουμε τις ιδέες που ήδη ξέρουμε στο χώρο</a:t>
                </a:r>
                <a:r>
                  <a:rPr lang="en-US" dirty="0"/>
                  <a:t> </a:t>
                </a:r>
                <a14:m>
                  <m:oMath xmlns:m="http://schemas.openxmlformats.org/officeDocument/2006/math">
                    <m:r>
                      <a:rPr lang="en-US" i="1" dirty="0" smtClean="0">
                        <a:latin typeface="Cambria Math" panose="02040503050406030204" pitchFamily="18" charset="0"/>
                      </a:rPr>
                      <m:t>𝑥𝑦</m:t>
                    </m:r>
                  </m:oMath>
                </a14:m>
                <a:endParaRPr lang="en-US" dirty="0"/>
              </a:p>
              <a:p>
                <a:pPr lvl="1"/>
                <a:r>
                  <a:rPr lang="el-GR" dirty="0"/>
                  <a:t>Χώρος επιπέδου</a:t>
                </a:r>
                <a:br>
                  <a:rPr lang="el-GR" dirty="0"/>
                </a:br>
                <a:endParaRPr lang="el-GR" dirty="0"/>
              </a:p>
              <a:p>
                <a:r>
                  <a:rPr lang="el-GR" dirty="0"/>
                  <a:t>Θα κάνουμε εκτεταμένη χρήση διανυσμάτων</a:t>
                </a:r>
              </a:p>
              <a:p>
                <a:pPr lvl="1"/>
                <a:r>
                  <a:rPr lang="el-GR" dirty="0"/>
                  <a:t>…αλλά και ανάλυσης σε συνιστώσες</a:t>
                </a:r>
                <a:endParaRPr lang="en-US" dirty="0"/>
              </a:p>
              <a:p>
                <a:pPr lvl="1"/>
                <a:r>
                  <a:rPr lang="el-GR" dirty="0"/>
                  <a:t>Δηλ. θα δουλεύουμε κυρίως κατά </a:t>
                </a:r>
                <a:r>
                  <a:rPr lang="el-GR" b="1" dirty="0"/>
                  <a:t>άξονες της κίνησης</a:t>
                </a:r>
                <a:endParaRPr lang="en-US" b="1" dirty="0"/>
              </a:p>
              <a:p>
                <a:pPr lvl="1"/>
                <a:endParaRPr lang="en-US" dirty="0"/>
              </a:p>
              <a:p>
                <a:r>
                  <a:rPr lang="el-GR" dirty="0"/>
                  <a:t>Η γνώση της μονοδιάστατης κίνησης θα είναι πολύτιμη!</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425590"/>
                <a:ext cx="7796050" cy="5051409"/>
              </a:xfrm>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69333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870102"/>
            <a:ext cx="3971078" cy="3530698"/>
          </a:xfrm>
          <a:prstGeom prst="rect">
            <a:avLst/>
          </a:prstGeom>
        </p:spPr>
      </p:pic>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0" cy="5029200"/>
              </a:xfrm>
            </p:spPr>
            <p:txBody>
              <a:bodyPr>
                <a:normAutofit/>
              </a:bodyPr>
              <a:lstStyle/>
              <a:p>
                <a:r>
                  <a:rPr lang="el-GR" dirty="0"/>
                  <a:t>Στη μια διάσταση, μας αρκούσε ένα μονόμετρο μέγεθος (</a:t>
                </a:r>
                <a:r>
                  <a:rPr lang="el-GR" dirty="0" err="1"/>
                  <a:t>αριθμ</a:t>
                </a:r>
                <a:r>
                  <a:rPr lang="el-GR" dirty="0"/>
                  <a:t>. τιμή) για να ορίσουμε τη θέση ενός σωματιδίου</a:t>
                </a:r>
                <a:endParaRPr lang="en-US" dirty="0"/>
              </a:p>
              <a:p>
                <a:pPr lvl="1"/>
                <a:r>
                  <a:rPr lang="en-US" dirty="0"/>
                  <a:t>…</a:t>
                </a:r>
                <a:r>
                  <a:rPr lang="el-GR" dirty="0"/>
                  <a:t>λόγω της σύμβασης που κάναμε με τα πρόσημα</a:t>
                </a:r>
                <a:br>
                  <a:rPr lang="el-GR" dirty="0"/>
                </a:br>
                <a:endParaRPr lang="el-GR" dirty="0"/>
              </a:p>
              <a:p>
                <a:r>
                  <a:rPr lang="el-GR" dirty="0"/>
                  <a:t>Στις δυο διαστάσεις, χρειαζόμαστε το </a:t>
                </a:r>
                <a:r>
                  <a:rPr lang="el-GR" b="1" dirty="0">
                    <a:effectLst/>
                  </a:rPr>
                  <a:t>διάνυσμα θέσης </a:t>
                </a:r>
                <a14:m>
                  <m:oMath xmlns:m="http://schemas.openxmlformats.org/officeDocument/2006/math">
                    <m:acc>
                      <m:accPr>
                        <m:chr m:val="⃗"/>
                        <m:ctrlPr>
                          <a:rPr lang="el-GR" b="1" i="1" smtClean="0">
                            <a:effectLst/>
                            <a:latin typeface="Cambria Math" panose="02040503050406030204" pitchFamily="18" charset="0"/>
                          </a:rPr>
                        </m:ctrlPr>
                      </m:accPr>
                      <m:e>
                        <m:r>
                          <a:rPr lang="en-US" b="1" i="1" smtClean="0">
                            <a:effectLst/>
                            <a:latin typeface="Cambria Math" panose="02040503050406030204" pitchFamily="18" charset="0"/>
                          </a:rPr>
                          <m:t>𝒓</m:t>
                        </m:r>
                      </m:e>
                    </m:acc>
                  </m:oMath>
                </a14:m>
                <a:r>
                  <a:rPr lang="el-GR" b="1" dirty="0">
                    <a:effectLst/>
                  </a:rPr>
                  <a:t> </a:t>
                </a:r>
                <a:endParaRPr lang="el-GR" dirty="0">
                  <a:effectLst/>
                </a:endParaRPr>
              </a:p>
              <a:p>
                <a:pPr lvl="1"/>
                <a:r>
                  <a:rPr lang="el-GR" dirty="0"/>
                  <a:t>Ξεκινά από το (0,0) και φτάνει </a:t>
                </a:r>
                <a:br>
                  <a:rPr lang="el-GR" dirty="0"/>
                </a:br>
                <a:r>
                  <a:rPr lang="el-GR" dirty="0"/>
                  <a:t>ως τη θέση του σωματιδίου </a:t>
                </a:r>
                <a:br>
                  <a:rPr lang="el-GR" dirty="0"/>
                </a:br>
                <a:r>
                  <a:rPr lang="el-GR" dirty="0"/>
                  <a:t>στο επίπεδο </a:t>
                </a:r>
                <a14:m>
                  <m:oMath xmlns:m="http://schemas.openxmlformats.org/officeDocument/2006/math">
                    <m:r>
                      <a:rPr lang="en-US" i="1" dirty="0" smtClean="0">
                        <a:latin typeface="Cambria Math" panose="02040503050406030204" pitchFamily="18" charset="0"/>
                      </a:rPr>
                      <m:t>𝑥𝑦</m:t>
                    </m:r>
                  </m:oMath>
                </a14:m>
                <a:br>
                  <a:rPr lang="el-GR" dirty="0"/>
                </a:br>
                <a:endParaRPr lang="el-GR" dirty="0"/>
              </a:p>
              <a:p>
                <a:r>
                  <a:rPr lang="el-GR" b="1" dirty="0">
                    <a:effectLst/>
                  </a:rPr>
                  <a:t>Μετατόπιση </a:t>
                </a:r>
                <a14:m>
                  <m:oMath xmlns:m="http://schemas.openxmlformats.org/officeDocument/2006/math">
                    <m:r>
                      <a:rPr lang="el-GR" b="1" i="0" smtClean="0">
                        <a:effectLst/>
                        <a:latin typeface="Cambria Math" panose="02040503050406030204" pitchFamily="18" charset="0"/>
                      </a:rPr>
                      <m:t>𝚫</m:t>
                    </m:r>
                    <m:acc>
                      <m:accPr>
                        <m:chr m:val="⃗"/>
                        <m:ctrlPr>
                          <a:rPr lang="el-GR" b="1" i="1" smtClean="0">
                            <a:effectLst/>
                            <a:latin typeface="Cambria Math" panose="02040503050406030204" pitchFamily="18" charset="0"/>
                          </a:rPr>
                        </m:ctrlPr>
                      </m:accPr>
                      <m:e>
                        <m:r>
                          <a:rPr lang="en-US" b="1" i="0" smtClean="0">
                            <a:effectLst/>
                            <a:latin typeface="Cambria Math" panose="02040503050406030204" pitchFamily="18" charset="0"/>
                          </a:rPr>
                          <m:t>𝐫</m:t>
                        </m:r>
                      </m:e>
                    </m:acc>
                    <m:r>
                      <a:rPr lang="en-US" b="1" i="1" smtClean="0">
                        <a:effectLst/>
                        <a:latin typeface="Cambria Math" panose="02040503050406030204" pitchFamily="18" charset="0"/>
                      </a:rPr>
                      <m:t> </m:t>
                    </m:r>
                  </m:oMath>
                </a14:m>
                <a:endParaRPr lang="en-US" b="1" dirty="0">
                  <a:effectLst/>
                </a:endParaRPr>
              </a:p>
              <a:p>
                <a:pPr lvl="1"/>
                <a:r>
                  <a:rPr lang="el-GR" dirty="0"/>
                  <a:t>Διαφορά μεταξύ τελικής και</a:t>
                </a:r>
                <a:br>
                  <a:rPr lang="el-GR" dirty="0"/>
                </a:br>
                <a:r>
                  <a:rPr lang="el-GR" dirty="0"/>
                  <a:t>αρχικής θέσης</a:t>
                </a:r>
              </a:p>
              <a:p>
                <a:pPr lvl="1"/>
                <a14:m>
                  <m:oMath xmlns:m="http://schemas.openxmlformats.org/officeDocument/2006/math">
                    <m:r>
                      <m:rPr>
                        <m:sty m:val="p"/>
                      </m:rPr>
                      <a:rPr lang="el-GR" b="0" i="0" smtClean="0">
                        <a:latin typeface="Cambria Math" panose="02040503050406030204" pitchFamily="18" charset="0"/>
                      </a:rPr>
                      <m:t>Δ</m:t>
                    </m:r>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r</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𝑖</m:t>
                        </m:r>
                      </m:sub>
                    </m:sSub>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0" cy="5029200"/>
              </a:xfrm>
              <a:blipFill>
                <a:blip r:embed="rId4"/>
                <a:stretch>
                  <a:fillRect t="-970" b="-727"/>
                </a:stretch>
              </a:blipFill>
            </p:spPr>
            <p:txBody>
              <a:bodyPr/>
              <a:lstStyle/>
              <a:p>
                <a:r>
                  <a:rPr lang="en-US">
                    <a:noFill/>
                  </a:rPr>
                  <a:t> </a:t>
                </a:r>
              </a:p>
            </p:txBody>
          </p:sp>
        </mc:Fallback>
      </mc:AlternateContent>
    </p:spTree>
    <p:extLst>
      <p:ext uri="{BB962C8B-B14F-4D97-AF65-F5344CB8AC3E}">
        <p14:creationId xmlns:p14="http://schemas.microsoft.com/office/powerpoint/2010/main" val="325715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0" cy="5105400"/>
              </a:xfrm>
            </p:spPr>
            <p:txBody>
              <a:bodyPr>
                <a:normAutofit/>
              </a:bodyPr>
              <a:lstStyle/>
              <a:p>
                <a:r>
                  <a:rPr lang="el-GR" dirty="0"/>
                  <a:t>Ορίζουμε τη </a:t>
                </a:r>
                <a:r>
                  <a:rPr lang="el-GR" b="1" dirty="0">
                    <a:effectLst>
                      <a:outerShdw blurRad="38100" dist="38100" dir="2700000" algn="tl">
                        <a:srgbClr val="000000">
                          <a:alpha val="43137"/>
                        </a:srgbClr>
                      </a:outerShdw>
                    </a:effectLst>
                  </a:rPr>
                  <a:t>Μέση Ταχύτητα</a:t>
                </a:r>
                <a:r>
                  <a:rPr lang="el-GR" dirty="0"/>
                  <a:t> σε ένα χρονικό διάστημα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oMath>
                </a14:m>
                <a:r>
                  <a:rPr lang="en-US" dirty="0"/>
                  <a:t>:</a:t>
                </a:r>
                <a:endParaRPr lang="en-US" sz="1050" dirty="0"/>
              </a:p>
              <a:p>
                <a:pPr marL="68580" indent="0">
                  <a:buNone/>
                </a:pPr>
                <a:endParaRPr lang="en-US" sz="12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𝑣</m:t>
                              </m:r>
                            </m:e>
                          </m:acc>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𝑟</m:t>
                              </m:r>
                            </m:e>
                          </m:acc>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oMath>
                  </m:oMathPara>
                </a14:m>
                <a:endParaRPr lang="en-US" dirty="0"/>
              </a:p>
              <a:p>
                <a:pPr marL="68580" indent="0">
                  <a:buNone/>
                </a:pPr>
                <a:endParaRPr lang="en-US" sz="900" dirty="0"/>
              </a:p>
              <a:p>
                <a:r>
                  <a:rPr lang="el-GR" dirty="0"/>
                  <a:t>Διάνυσμα με ίδια διεύθυνση και φορά με το </a:t>
                </a:r>
                <a14:m>
                  <m:oMath xmlns:m="http://schemas.openxmlformats.org/officeDocument/2006/math">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𝑟</m:t>
                        </m:r>
                      </m:e>
                    </m:acc>
                  </m:oMath>
                </a14:m>
                <a:endParaRPr lang="el-GR" dirty="0"/>
              </a:p>
              <a:p>
                <a:pPr lvl="1"/>
                <a:r>
                  <a:rPr lang="el-GR" dirty="0"/>
                  <a:t>Θυμηθείτε από την κίνηση σε μια διάσταση:</a:t>
                </a:r>
                <a:endParaRPr lang="en-US" dirty="0"/>
              </a:p>
              <a:p>
                <a:pPr marL="365760" lvl="1" indent="0">
                  <a:buNone/>
                </a:pPr>
                <a:endParaRPr lang="en-US" sz="1000" i="1" dirty="0">
                  <a:latin typeface="Cambria Math" panose="02040503050406030204" pitchFamily="18" charset="0"/>
                  <a:ea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acc>
                            <m:accPr>
                              <m:chr m:val="⃗"/>
                              <m:ctrlPr>
                                <a:rPr lang="el-GR"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𝑎𝑣𝑔</m:t>
                          </m:r>
                        </m:sub>
                      </m:sSub>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m:rPr>
                              <m:sty m:val="p"/>
                            </m:rPr>
                            <a:rPr lang="el-GR">
                              <a:latin typeface="Cambria Math" panose="02040503050406030204" pitchFamily="18" charset="0"/>
                              <a:ea typeface="Cambria Math" panose="02040503050406030204" pitchFamily="18" charset="0"/>
                            </a:rPr>
                            <m:t>Δ</m:t>
                          </m:r>
                          <m:acc>
                            <m:accPr>
                              <m:chr m:val="⃗"/>
                              <m:ctrlPr>
                                <a:rPr lang="el-GR"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den>
                      </m:f>
                    </m:oMath>
                  </m:oMathPara>
                </a14:m>
                <a:endParaRPr lang="en-US" dirty="0">
                  <a:ea typeface="Cambria Math" panose="02040503050406030204" pitchFamily="18" charset="0"/>
                </a:endParaRPr>
              </a:p>
              <a:p>
                <a:pPr marL="365760" lvl="1" indent="0">
                  <a:buNone/>
                </a:pPr>
                <a:endParaRPr lang="en-US" sz="1100" dirty="0"/>
              </a:p>
              <a:p>
                <a:r>
                  <a:rPr lang="el-GR" dirty="0"/>
                  <a:t>Διάνυσμα ανεξάρτητο της διαδρομής!</a:t>
                </a:r>
              </a:p>
              <a:p>
                <a:pPr lvl="1"/>
                <a:r>
                  <a:rPr lang="el-GR" dirty="0"/>
                  <a:t>Γιατί; Εξαρτάται μόνο από το </a:t>
                </a:r>
                <a14:m>
                  <m:oMath xmlns:m="http://schemas.openxmlformats.org/officeDocument/2006/math">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𝑟</m:t>
                        </m:r>
                      </m:e>
                    </m:acc>
                  </m:oMath>
                </a14:m>
                <a:endParaRPr lang="el-GR" dirty="0"/>
              </a:p>
              <a:p>
                <a:pPr lvl="2"/>
                <a:r>
                  <a:rPr lang="el-GR" dirty="0"/>
                  <a:t>Που εξαρτάται μόνο από την αρχική και την τελική θέση του σωματιδίου</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3"/>
                <a:stretch>
                  <a:fillRect t="-1074"/>
                </a:stretch>
              </a:blipFill>
            </p:spPr>
            <p:txBody>
              <a:bodyPr/>
              <a:lstStyle/>
              <a:p>
                <a:r>
                  <a:rPr lang="el-GR">
                    <a:noFill/>
                  </a:rPr>
                  <a:t> </a:t>
                </a:r>
              </a:p>
            </p:txBody>
          </p:sp>
        </mc:Fallback>
      </mc:AlternateContent>
    </p:spTree>
    <p:extLst>
      <p:ext uri="{BB962C8B-B14F-4D97-AF65-F5344CB8AC3E}">
        <p14:creationId xmlns:p14="http://schemas.microsoft.com/office/powerpoint/2010/main" val="25331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 </a:t>
            </a:r>
          </a:p>
        </p:txBody>
      </p:sp>
      <p:sp>
        <p:nvSpPr>
          <p:cNvPr id="5" name="Content Placeholder 4"/>
          <p:cNvSpPr>
            <a:spLocks noGrp="1"/>
          </p:cNvSpPr>
          <p:nvPr>
            <p:ph idx="1"/>
          </p:nvPr>
        </p:nvSpPr>
        <p:spPr>
          <a:xfrm>
            <a:off x="740613" y="1290913"/>
            <a:ext cx="7872250" cy="5186085"/>
          </a:xfrm>
        </p:spPr>
        <p:txBody>
          <a:bodyPr>
            <a:normAutofit/>
          </a:bodyPr>
          <a:lstStyle/>
          <a:p>
            <a:r>
              <a:rPr lang="el-GR" dirty="0"/>
              <a:t>Κίνηση σε έναν οριζόντιο/κατακόρυφο</a:t>
            </a:r>
            <a:r>
              <a:rPr lang="en-US" dirty="0"/>
              <a:t> </a:t>
            </a:r>
            <a:r>
              <a:rPr lang="el-GR" dirty="0"/>
              <a:t>άξονα</a:t>
            </a:r>
          </a:p>
          <a:p>
            <a:pPr lvl="1"/>
            <a:r>
              <a:rPr lang="el-GR" dirty="0"/>
              <a:t>Σώμα == σωματίδιο </a:t>
            </a:r>
          </a:p>
          <a:p>
            <a:pPr lvl="2"/>
            <a:r>
              <a:rPr lang="el-GR" dirty="0"/>
              <a:t>Θεωρούμε απειροστά μικρό το μέγεθός του</a:t>
            </a:r>
            <a:endParaRPr lang="en-US" dirty="0"/>
          </a:p>
          <a:p>
            <a:pPr lvl="2"/>
            <a:r>
              <a:rPr lang="el-GR" dirty="0"/>
              <a:t>Αδιαφορούμε </a:t>
            </a:r>
            <a:r>
              <a:rPr lang="el-GR" b="1" dirty="0"/>
              <a:t>πλήρως</a:t>
            </a:r>
            <a:r>
              <a:rPr lang="el-GR" dirty="0"/>
              <a:t> για τις διαστάσεις του</a:t>
            </a:r>
            <a:br>
              <a:rPr lang="el-GR" dirty="0"/>
            </a:br>
            <a:endParaRPr lang="en-US" dirty="0"/>
          </a:p>
          <a:p>
            <a:r>
              <a:rPr lang="el-GR" dirty="0"/>
              <a:t>Θα γνωρίσουμε τους βασικούς ορισμούς της κινητικής…</a:t>
            </a:r>
          </a:p>
          <a:p>
            <a:pPr lvl="1"/>
            <a:r>
              <a:rPr lang="el-GR" dirty="0"/>
              <a:t>…αρχικά σε μια διάσταση και αργότερα σε δυο διαστάσεις</a:t>
            </a:r>
            <a:endParaRPr lang="en-US" dirty="0"/>
          </a:p>
          <a:p>
            <a:pPr lvl="1"/>
            <a:endParaRPr lang="el-GR" sz="1100" dirty="0"/>
          </a:p>
          <a:p>
            <a:r>
              <a:rPr lang="el-GR" dirty="0"/>
              <a:t>Αυτοί είναι:</a:t>
            </a:r>
          </a:p>
          <a:p>
            <a:pPr lvl="1"/>
            <a:r>
              <a:rPr lang="el-GR" b="1" dirty="0"/>
              <a:t>Η Θέση</a:t>
            </a:r>
          </a:p>
          <a:p>
            <a:pPr lvl="1"/>
            <a:r>
              <a:rPr lang="el-GR" b="1" dirty="0"/>
              <a:t>Η Ταχύτητα</a:t>
            </a:r>
          </a:p>
          <a:p>
            <a:pPr lvl="1"/>
            <a:r>
              <a:rPr lang="el-GR" b="1" dirty="0"/>
              <a:t>Η Επιτάχυνση</a:t>
            </a:r>
          </a:p>
          <a:p>
            <a:pPr marL="68580" indent="0">
              <a:buNone/>
            </a:pPr>
            <a:r>
              <a:rPr lang="el-GR" dirty="0"/>
              <a:t>ενός σώματος</a:t>
            </a:r>
          </a:p>
        </p:txBody>
      </p:sp>
    </p:spTree>
    <p:extLst>
      <p:ext uri="{BB962C8B-B14F-4D97-AF65-F5344CB8AC3E}">
        <p14:creationId xmlns:p14="http://schemas.microsoft.com/office/powerpoint/2010/main" val="110935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fade">
                                      <p:cBhvr>
                                        <p:cTn id="52" dur="500"/>
                                        <p:tgtEl>
                                          <p:spTgt spid="5">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Effect transition="in" filter="fade">
                                      <p:cBhvr>
                                        <p:cTn id="5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1623" cy="4547508"/>
              </a:xfrm>
            </p:spPr>
            <p:txBody>
              <a:bodyPr>
                <a:normAutofit/>
              </a:bodyPr>
              <a:lstStyle/>
              <a:p>
                <a:r>
                  <a:rPr lang="el-GR" dirty="0"/>
                  <a:t>Ας θεωρήσουμε ένα σωματίδιο που κινείται ανάμεσα σε 2 σημεία, Α και Β.</a:t>
                </a:r>
              </a:p>
              <a:p>
                <a:r>
                  <a:rPr lang="el-GR" dirty="0"/>
                  <a:t>Παρατηρούμε το</a:t>
                </a:r>
                <a:br>
                  <a:rPr lang="el-GR" dirty="0"/>
                </a:br>
                <a:r>
                  <a:rPr lang="el-GR" dirty="0"/>
                  <a:t>σωματίδιο σε όλο</a:t>
                </a:r>
                <a:r>
                  <a:rPr lang="en-US" dirty="0"/>
                  <a:t> </a:t>
                </a:r>
                <a:r>
                  <a:rPr lang="el-GR" dirty="0"/>
                  <a:t>και </a:t>
                </a:r>
                <a:br>
                  <a:rPr lang="en-US" dirty="0"/>
                </a:br>
                <a:r>
                  <a:rPr lang="el-GR" dirty="0"/>
                  <a:t>μικρότερα χρονικά δια</a:t>
                </a:r>
                <a:r>
                  <a:rPr lang="en-US" dirty="0"/>
                  <a:t>-</a:t>
                </a:r>
                <a:br>
                  <a:rPr lang="en-US" dirty="0"/>
                </a:br>
                <a:r>
                  <a:rPr lang="el-GR" dirty="0" err="1"/>
                  <a:t>στήματα</a:t>
                </a:r>
                <a:r>
                  <a:rPr lang="en-US" dirty="0"/>
                  <a:t> </a:t>
                </a:r>
                <a:r>
                  <a:rPr lang="el-GR" dirty="0"/>
                  <a:t>(Β, Β’, Β’’)</a:t>
                </a:r>
              </a:p>
              <a:p>
                <a:r>
                  <a:rPr lang="el-GR" dirty="0"/>
                  <a:t>Η κατεύθυνση του </a:t>
                </a:r>
                <a14:m>
                  <m:oMath xmlns:m="http://schemas.openxmlformats.org/officeDocument/2006/math">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𝑟</m:t>
                        </m:r>
                      </m:e>
                    </m:acc>
                  </m:oMath>
                </a14:m>
                <a:br>
                  <a:rPr lang="el-GR" dirty="0"/>
                </a:br>
                <a:r>
                  <a:rPr lang="el-GR" dirty="0"/>
                  <a:t>πλησιάζει αυτήν της </a:t>
                </a:r>
                <a:br>
                  <a:rPr lang="el-GR" dirty="0"/>
                </a:br>
                <a:r>
                  <a:rPr lang="el-GR" dirty="0"/>
                  <a:t>εφαπτομένης της κα-</a:t>
                </a:r>
                <a:br>
                  <a:rPr lang="el-GR" dirty="0"/>
                </a:br>
                <a:r>
                  <a:rPr lang="el-GR" dirty="0" err="1"/>
                  <a:t>μπύλης</a:t>
                </a:r>
                <a:r>
                  <a:rPr lang="el-GR" dirty="0"/>
                  <a:t> στο σημείο Α.</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1623" cy="4547508"/>
              </a:xfrm>
              <a:blipFill rotWithShape="0">
                <a:blip r:embed="rId2"/>
                <a:stretch>
                  <a:fillRect t="-1072"/>
                </a:stretch>
              </a:blipFill>
            </p:spPr>
            <p:txBody>
              <a:bodyPr/>
              <a:lstStyle/>
              <a:p>
                <a:r>
                  <a:rPr lang="el-GR">
                    <a:noFill/>
                  </a:rPr>
                  <a:t> </a:t>
                </a:r>
              </a:p>
            </p:txBody>
          </p:sp>
        </mc:Fallback>
      </mc:AlternateContent>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3182" t="1685" r="1522"/>
          <a:stretch/>
        </p:blipFill>
        <p:spPr>
          <a:xfrm>
            <a:off x="4327022" y="2057400"/>
            <a:ext cx="4343400" cy="4446739"/>
          </a:xfrm>
          <a:prstGeom prst="rect">
            <a:avLst/>
          </a:prstGeom>
        </p:spPr>
      </p:pic>
    </p:spTree>
    <p:extLst>
      <p:ext uri="{BB962C8B-B14F-4D97-AF65-F5344CB8AC3E}">
        <p14:creationId xmlns:p14="http://schemas.microsoft.com/office/powerpoint/2010/main" val="362978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599"/>
                <a:ext cx="7490908" cy="5132539"/>
              </a:xfrm>
            </p:spPr>
            <p:txBody>
              <a:bodyPr>
                <a:normAutofit/>
              </a:bodyPr>
              <a:lstStyle/>
              <a:p>
                <a:r>
                  <a:rPr lang="el-GR" b="1" dirty="0">
                    <a:effectLst>
                      <a:outerShdw blurRad="38100" dist="38100" dir="2700000" algn="tl">
                        <a:srgbClr val="000000">
                          <a:alpha val="43137"/>
                        </a:srgbClr>
                      </a:outerShdw>
                    </a:effectLst>
                  </a:rPr>
                  <a:t>Στιγμιαία Ταχύτητα</a:t>
                </a:r>
                <a:endParaRPr lang="en-US" b="1" i="1" dirty="0">
                  <a:effectLst>
                    <a:outerShdw blurRad="38100" dist="38100" dir="2700000" algn="tl">
                      <a:srgbClr val="000000">
                        <a:alpha val="43137"/>
                      </a:srgbClr>
                    </a:outerShdw>
                  </a:effectLst>
                  <a:latin typeface="Cambria Math" panose="02040503050406030204" pitchFamily="18" charset="0"/>
                </a:endParaRPr>
              </a:p>
              <a:p>
                <a:pPr marL="68580" indent="0">
                  <a:buNone/>
                </a:pPr>
                <a:r>
                  <a:rPr lang="en-US" b="1" dirty="0"/>
                  <a:t>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𝒗</m:t>
                        </m:r>
                      </m:e>
                    </m:acc>
                    <m:r>
                      <a:rPr lang="en-US" b="1" i="1">
                        <a:latin typeface="Cambria Math" panose="02040503050406030204" pitchFamily="18" charset="0"/>
                      </a:rPr>
                      <m:t>=</m:t>
                    </m:r>
                    <m:func>
                      <m:funcPr>
                        <m:ctrlPr>
                          <a:rPr lang="en-US" b="1" i="1">
                            <a:latin typeface="Cambria Math" panose="02040503050406030204" pitchFamily="18" charset="0"/>
                          </a:rPr>
                        </m:ctrlPr>
                      </m:funcPr>
                      <m:fName>
                        <m:limLow>
                          <m:limLowPr>
                            <m:ctrlPr>
                              <a:rPr lang="en-US" b="1" i="1">
                                <a:latin typeface="Cambria Math" panose="02040503050406030204" pitchFamily="18" charset="0"/>
                              </a:rPr>
                            </m:ctrlPr>
                          </m:limLowPr>
                          <m:e>
                            <m:r>
                              <m:rPr>
                                <m:sty m:val="p"/>
                              </m:rPr>
                              <a:rPr lang="en-US">
                                <a:latin typeface="Cambria Math" panose="02040503050406030204" pitchFamily="18" charset="0"/>
                              </a:rPr>
                              <m:t>lim</m:t>
                            </m:r>
                          </m:e>
                          <m:lim>
                            <m:r>
                              <a:rPr lang="el-GR" b="1">
                                <a:latin typeface="Cambria Math" panose="02040503050406030204" pitchFamily="18" charset="0"/>
                              </a:rPr>
                              <m:t>𝚫</m:t>
                            </m:r>
                            <m:r>
                              <a:rPr lang="en-US" b="1">
                                <a:latin typeface="Cambria Math" panose="02040503050406030204" pitchFamily="18" charset="0"/>
                              </a:rPr>
                              <m:t>𝐭</m:t>
                            </m:r>
                            <m:r>
                              <a:rPr lang="en-US" b="1" i="1">
                                <a:latin typeface="Cambria Math" panose="02040503050406030204" pitchFamily="18" charset="0"/>
                              </a:rPr>
                              <m:t>→</m:t>
                            </m:r>
                            <m:r>
                              <a:rPr lang="en-US" b="1" i="1">
                                <a:latin typeface="Cambria Math" panose="02040503050406030204" pitchFamily="18" charset="0"/>
                              </a:rPr>
                              <m:t>𝟎</m:t>
                            </m:r>
                          </m:lim>
                        </m:limLow>
                      </m:fName>
                      <m:e>
                        <m:f>
                          <m:fPr>
                            <m:ctrlPr>
                              <a:rPr lang="en-US" b="1" i="1">
                                <a:latin typeface="Cambria Math" panose="02040503050406030204" pitchFamily="18" charset="0"/>
                              </a:rPr>
                            </m:ctrlPr>
                          </m:fPr>
                          <m:num>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a:latin typeface="Cambria Math" panose="02040503050406030204" pitchFamily="18" charset="0"/>
                                  </a:rPr>
                                  <m:t>𝒓</m:t>
                                </m:r>
                              </m:e>
                            </m:acc>
                          </m:num>
                          <m:den>
                            <m:r>
                              <a:rPr lang="el-GR" b="1">
                                <a:latin typeface="Cambria Math" panose="02040503050406030204" pitchFamily="18" charset="0"/>
                              </a:rPr>
                              <m:t>𝚫</m:t>
                            </m:r>
                            <m:r>
                              <a:rPr lang="en-US" b="1">
                                <a:latin typeface="Cambria Math" panose="02040503050406030204" pitchFamily="18" charset="0"/>
                              </a:rPr>
                              <m:t>𝐭</m:t>
                            </m:r>
                          </m:den>
                        </m:f>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𝒅</m:t>
                            </m:r>
                            <m:acc>
                              <m:accPr>
                                <m:chr m:val="⃗"/>
                                <m:ctrlPr>
                                  <a:rPr lang="en-US" b="1" i="1">
                                    <a:latin typeface="Cambria Math" panose="02040503050406030204" pitchFamily="18" charset="0"/>
                                  </a:rPr>
                                </m:ctrlPr>
                              </m:accPr>
                              <m:e>
                                <m:r>
                                  <a:rPr lang="en-US" b="1" i="1">
                                    <a:latin typeface="Cambria Math" panose="02040503050406030204" pitchFamily="18" charset="0"/>
                                  </a:rPr>
                                  <m:t>𝒓</m:t>
                                </m:r>
                              </m:e>
                            </m:acc>
                          </m:num>
                          <m:den>
                            <m:r>
                              <a:rPr lang="en-US" b="1" i="1">
                                <a:latin typeface="Cambria Math" panose="02040503050406030204" pitchFamily="18" charset="0"/>
                              </a:rPr>
                              <m:t>𝒅𝒕</m:t>
                            </m:r>
                          </m:den>
                        </m:f>
                      </m:e>
                    </m:func>
                  </m:oMath>
                </a14:m>
                <a:endParaRPr lang="el-GR" b="1" dirty="0"/>
              </a:p>
              <a:p>
                <a:endParaRPr lang="el-GR" dirty="0"/>
              </a:p>
              <a:p>
                <a:r>
                  <a:rPr lang="el-GR" dirty="0"/>
                  <a:t>Η κατεύθυνση της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𝒗</m:t>
                        </m:r>
                      </m:e>
                    </m:acc>
                  </m:oMath>
                </a14:m>
                <a:br>
                  <a:rPr lang="el-GR" dirty="0"/>
                </a:br>
                <a:r>
                  <a:rPr lang="el-GR" dirty="0"/>
                  <a:t>βρίσκεται στην </a:t>
                </a:r>
                <a:r>
                  <a:rPr lang="el-GR" dirty="0" err="1"/>
                  <a:t>εφαπτο</a:t>
                </a:r>
                <a:r>
                  <a:rPr lang="el-GR" dirty="0"/>
                  <a:t>-</a:t>
                </a:r>
                <a:br>
                  <a:rPr lang="el-GR" dirty="0"/>
                </a:br>
                <a:r>
                  <a:rPr lang="el-GR" dirty="0"/>
                  <a:t>μένη της καμπύλης στο</a:t>
                </a:r>
                <a:br>
                  <a:rPr lang="el-GR" dirty="0"/>
                </a:br>
                <a:r>
                  <a:rPr lang="el-GR" dirty="0"/>
                  <a:t>εκάστοτε σημείο</a:t>
                </a:r>
              </a:p>
              <a:p>
                <a:r>
                  <a:rPr lang="el-GR" dirty="0"/>
                  <a:t>Μέτρο ταχύτητας </a:t>
                </a:r>
                <a14:m>
                  <m:oMath xmlns:m="http://schemas.openxmlformats.org/officeDocument/2006/math">
                    <m:r>
                      <a:rPr lang="en-US" b="0" i="0" smtClean="0">
                        <a:latin typeface="Cambria Math" panose="02040503050406030204" pitchFamily="18" charset="0"/>
                      </a:rPr>
                      <m:t>=</m:t>
                    </m:r>
                    <m:r>
                      <a:rPr lang="el-GR" b="0" i="1" smtClean="0">
                        <a:latin typeface="Cambria Math" panose="02040503050406030204" pitchFamily="18" charset="0"/>
                      </a:rPr>
                      <m:t>|</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𝑣</m:t>
                        </m:r>
                      </m:e>
                    </m:acc>
                    <m:r>
                      <a:rPr lang="en-US" b="0" i="1" smtClean="0">
                        <a:latin typeface="Cambria Math" panose="02040503050406030204" pitchFamily="18" charset="0"/>
                      </a:rPr>
                      <m:t>|</m:t>
                    </m:r>
                  </m:oMath>
                </a14:m>
                <a:endParaRPr lang="el-GR" dirty="0"/>
              </a:p>
              <a:p>
                <a:r>
                  <a:rPr lang="el-GR" dirty="0"/>
                  <a:t>Θυμηθείτε:</a:t>
                </a:r>
                <a:br>
                  <a:rPr lang="el-GR" dirty="0"/>
                </a:br>
                <a:r>
                  <a:rPr lang="el-GR" dirty="0"/>
                  <a:t>	</a:t>
                </a:r>
                <a14:m>
                  <m:oMath xmlns:m="http://schemas.openxmlformats.org/officeDocument/2006/math">
                    <m:sSub>
                      <m:sSubPr>
                        <m:ctrlPr>
                          <a:rPr lang="en-US" b="1" i="1" smtClean="0">
                            <a:effectLst/>
                            <a:latin typeface="Cambria Math" panose="02040503050406030204" pitchFamily="18" charset="0"/>
                            <a:ea typeface="Cambria Math" panose="02040503050406030204" pitchFamily="18" charset="0"/>
                          </a:rPr>
                        </m:ctrlPr>
                      </m:sSubPr>
                      <m:e>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𝒖</m:t>
                            </m:r>
                          </m:e>
                        </m:acc>
                      </m:e>
                      <m:sub>
                        <m:r>
                          <a:rPr lang="en-US" b="1" i="1">
                            <a:effectLst/>
                            <a:latin typeface="Cambria Math" panose="02040503050406030204" pitchFamily="18" charset="0"/>
                            <a:ea typeface="Cambria Math" panose="02040503050406030204" pitchFamily="18" charset="0"/>
                          </a:rPr>
                          <m:t>𝒙</m:t>
                        </m:r>
                      </m:sub>
                    </m:sSub>
                    <m:r>
                      <a:rPr lang="en-US" b="1" i="0">
                        <a:effectLst/>
                        <a:latin typeface="Cambria Math" panose="02040503050406030204" pitchFamily="18" charset="0"/>
                        <a:ea typeface="Cambria Math" panose="02040503050406030204" pitchFamily="18" charset="0"/>
                      </a:rPr>
                      <m:t>≡</m:t>
                    </m:r>
                    <m:func>
                      <m:funcPr>
                        <m:ctrlPr>
                          <a:rPr lang="en-US" b="1" i="1">
                            <a:effectLst/>
                            <a:latin typeface="Cambria Math" panose="02040503050406030204" pitchFamily="18" charset="0"/>
                            <a:ea typeface="Cambria Math" panose="02040503050406030204" pitchFamily="18" charset="0"/>
                          </a:rPr>
                        </m:ctrlPr>
                      </m:funcPr>
                      <m:fName>
                        <m:limLow>
                          <m:limLowPr>
                            <m:ctrlPr>
                              <a:rPr lang="en-US" b="1" i="1">
                                <a:effectLst/>
                                <a:latin typeface="Cambria Math" panose="02040503050406030204" pitchFamily="18" charset="0"/>
                                <a:ea typeface="Cambria Math" panose="02040503050406030204" pitchFamily="18" charset="0"/>
                              </a:rPr>
                            </m:ctrlPr>
                          </m:limLowPr>
                          <m:e>
                            <m:r>
                              <m:rPr>
                                <m:sty m:val="p"/>
                              </m:rPr>
                              <a:rPr lang="en-US" b="0" i="0">
                                <a:effectLst/>
                                <a:latin typeface="Cambria Math" panose="02040503050406030204" pitchFamily="18" charset="0"/>
                                <a:ea typeface="Cambria Math" panose="02040503050406030204" pitchFamily="18" charset="0"/>
                              </a:rPr>
                              <m:t>lim</m:t>
                            </m:r>
                          </m:e>
                          <m:lim>
                            <m:r>
                              <a:rPr lang="el-GR" b="1" i="0">
                                <a:effectLst/>
                                <a:latin typeface="Cambria Math" panose="02040503050406030204" pitchFamily="18" charset="0"/>
                                <a:ea typeface="Cambria Math" panose="02040503050406030204" pitchFamily="18" charset="0"/>
                              </a:rPr>
                              <m:t>𝚫</m:t>
                            </m:r>
                            <m:r>
                              <a:rPr lang="en-US" b="1" i="0">
                                <a:effectLst/>
                                <a:latin typeface="Cambria Math" panose="02040503050406030204" pitchFamily="18" charset="0"/>
                                <a:ea typeface="Cambria Math" panose="02040503050406030204" pitchFamily="18" charset="0"/>
                              </a:rPr>
                              <m:t>𝐭</m:t>
                            </m:r>
                            <m:r>
                              <a:rPr lang="en-US" b="1" i="0">
                                <a:effectLst/>
                                <a:latin typeface="Cambria Math" panose="02040503050406030204" pitchFamily="18" charset="0"/>
                                <a:ea typeface="Cambria Math" panose="02040503050406030204" pitchFamily="18" charset="0"/>
                              </a:rPr>
                              <m:t>→</m:t>
                            </m:r>
                            <m:r>
                              <a:rPr lang="en-US" b="1" i="0">
                                <a:effectLst/>
                                <a:latin typeface="Cambria Math" panose="02040503050406030204" pitchFamily="18" charset="0"/>
                                <a:ea typeface="Cambria Math" panose="02040503050406030204" pitchFamily="18" charset="0"/>
                              </a:rPr>
                              <m:t>𝟎</m:t>
                            </m:r>
                          </m:lim>
                        </m:limLow>
                      </m:fName>
                      <m:e>
                        <m:f>
                          <m:fPr>
                            <m:ctrlPr>
                              <a:rPr lang="en-US" b="1" i="1">
                                <a:effectLst/>
                                <a:latin typeface="Cambria Math" panose="02040503050406030204" pitchFamily="18" charset="0"/>
                                <a:ea typeface="Cambria Math" panose="02040503050406030204" pitchFamily="18" charset="0"/>
                              </a:rPr>
                            </m:ctrlPr>
                          </m:fPr>
                          <m:num>
                            <m:r>
                              <a:rPr lang="el-GR" b="1" i="0">
                                <a:effectLst/>
                                <a:latin typeface="Cambria Math" panose="02040503050406030204" pitchFamily="18" charset="0"/>
                                <a:ea typeface="Cambria Math" panose="02040503050406030204" pitchFamily="18" charset="0"/>
                              </a:rPr>
                              <m:t>𝚫</m:t>
                            </m:r>
                            <m:acc>
                              <m:accPr>
                                <m:chr m:val="⃗"/>
                                <m:ctrlPr>
                                  <a:rPr lang="el-GR"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𝒙</m:t>
                                </m:r>
                              </m:e>
                            </m:acc>
                          </m:num>
                          <m:den>
                            <m:r>
                              <a:rPr lang="el-GR" b="1" i="0">
                                <a:effectLst/>
                                <a:latin typeface="Cambria Math" panose="02040503050406030204" pitchFamily="18" charset="0"/>
                                <a:ea typeface="Cambria Math" panose="02040503050406030204" pitchFamily="18" charset="0"/>
                              </a:rPr>
                              <m:t>𝚫</m:t>
                            </m:r>
                            <m:r>
                              <a:rPr lang="en-US" b="1" i="0">
                                <a:effectLst/>
                                <a:latin typeface="Cambria Math" panose="02040503050406030204" pitchFamily="18" charset="0"/>
                                <a:ea typeface="Cambria Math" panose="02040503050406030204" pitchFamily="18" charset="0"/>
                              </a:rPr>
                              <m:t>𝐭</m:t>
                            </m:r>
                          </m:den>
                        </m:f>
                      </m:e>
                    </m:func>
                    <m:r>
                      <a:rPr lang="en-US" b="1" i="0">
                        <a:effectLst/>
                        <a:latin typeface="Cambria Math" panose="02040503050406030204" pitchFamily="18" charset="0"/>
                        <a:ea typeface="Cambria Math" panose="02040503050406030204" pitchFamily="18" charset="0"/>
                      </a:rPr>
                      <m:t>=</m:t>
                    </m:r>
                    <m:f>
                      <m:fPr>
                        <m:ctrlPr>
                          <a:rPr lang="en-US" b="1" i="1">
                            <a:effectLst/>
                            <a:latin typeface="Cambria Math" panose="02040503050406030204" pitchFamily="18" charset="0"/>
                            <a:ea typeface="Cambria Math" panose="02040503050406030204" pitchFamily="18" charset="0"/>
                          </a:rPr>
                        </m:ctrlPr>
                      </m:fPr>
                      <m:num>
                        <m:r>
                          <a:rPr lang="en-US" b="1" i="0">
                            <a:effectLst/>
                            <a:latin typeface="Cambria Math" panose="02040503050406030204" pitchFamily="18" charset="0"/>
                            <a:ea typeface="Cambria Math" panose="02040503050406030204" pitchFamily="18" charset="0"/>
                          </a:rPr>
                          <m:t>𝐝</m:t>
                        </m:r>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𝒙</m:t>
                            </m:r>
                          </m:e>
                        </m:acc>
                      </m:num>
                      <m:den>
                        <m:r>
                          <a:rPr lang="en-US" b="1" i="0">
                            <a:effectLst/>
                            <a:latin typeface="Cambria Math" panose="02040503050406030204" pitchFamily="18" charset="0"/>
                            <a:ea typeface="Cambria Math" panose="02040503050406030204" pitchFamily="18" charset="0"/>
                          </a:rPr>
                          <m:t>𝐝𝐭</m:t>
                        </m:r>
                      </m:den>
                    </m:f>
                  </m:oMath>
                </a14:m>
                <a:endParaRPr lang="el-GR"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599"/>
                <a:ext cx="7490908" cy="5132539"/>
              </a:xfrm>
              <a:blipFill rotWithShape="0">
                <a:blip r:embed="rId2"/>
                <a:stretch>
                  <a:fillRect t="-1069"/>
                </a:stretch>
              </a:blipFill>
            </p:spPr>
            <p:txBody>
              <a:bodyPr/>
              <a:lstStyle/>
              <a:p>
                <a:r>
                  <a:rPr lang="el-GR">
                    <a:noFill/>
                  </a:rPr>
                  <a:t> </a:t>
                </a:r>
              </a:p>
            </p:txBody>
          </p:sp>
        </mc:Fallback>
      </mc:AlternateContent>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3182" t="1685" r="1522"/>
          <a:stretch/>
        </p:blipFill>
        <p:spPr>
          <a:xfrm>
            <a:off x="4327022" y="2057400"/>
            <a:ext cx="4343400" cy="4446739"/>
          </a:xfrm>
          <a:prstGeom prst="rect">
            <a:avLst/>
          </a:prstGeom>
        </p:spPr>
      </p:pic>
    </p:spTree>
    <p:extLst>
      <p:ext uri="{BB962C8B-B14F-4D97-AF65-F5344CB8AC3E}">
        <p14:creationId xmlns:p14="http://schemas.microsoft.com/office/powerpoint/2010/main" val="41251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43012" y="1371600"/>
                <a:ext cx="7931664" cy="5029200"/>
              </a:xfrm>
            </p:spPr>
            <p:txBody>
              <a:bodyPr>
                <a:normAutofit/>
              </a:bodyPr>
              <a:lstStyle/>
              <a:p>
                <a:r>
                  <a:rPr lang="el-GR" b="1" dirty="0">
                    <a:effectLst>
                      <a:outerShdw blurRad="38100" dist="38100" dir="2700000" algn="tl">
                        <a:srgbClr val="000000">
                          <a:alpha val="43137"/>
                        </a:srgbClr>
                      </a:outerShdw>
                    </a:effectLst>
                  </a:rPr>
                  <a:t>Μέση Επιτάχυνση</a:t>
                </a:r>
                <a:endParaRPr lang="en-US" b="1" dirty="0"/>
              </a:p>
              <a:p>
                <a:pPr marL="68580" indent="0">
                  <a:buNone/>
                </a:pPr>
                <a:r>
                  <a:rPr lang="en-US" b="1" dirty="0"/>
                  <a:t>	</a:t>
                </a:r>
                <a:r>
                  <a:rPr lang="el-GR" b="1" dirty="0"/>
                  <a:t>		</a:t>
                </a:r>
                <a:endParaRPr lang="en-US" b="1" dirty="0"/>
              </a:p>
              <a:p>
                <a:pPr marL="6858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𝒂</m:t>
                              </m:r>
                            </m:e>
                          </m:acc>
                        </m:e>
                        <m:sub>
                          <m:r>
                            <a:rPr lang="en-US" b="1" i="1" smtClean="0">
                              <a:latin typeface="Cambria Math" panose="02040503050406030204" pitchFamily="18" charset="0"/>
                            </a:rPr>
                            <m:t>𝒂𝒗𝒈</m:t>
                          </m:r>
                        </m:sub>
                      </m:sSub>
                      <m:r>
                        <a:rPr lang="en-US" b="1" i="1">
                          <a:latin typeface="Cambria Math" panose="02040503050406030204" pitchFamily="18" charset="0"/>
                        </a:rPr>
                        <m:t>=</m:t>
                      </m:r>
                      <m:f>
                        <m:fPr>
                          <m:ctrlPr>
                            <a:rPr lang="en-US" b="1" i="1" smtClean="0">
                              <a:latin typeface="Cambria Math" panose="02040503050406030204" pitchFamily="18" charset="0"/>
                            </a:rPr>
                          </m:ctrlPr>
                        </m:fPr>
                        <m:num>
                          <m:r>
                            <a:rPr lang="el-GR" b="1" i="0" smtClean="0">
                              <a:latin typeface="Cambria Math" panose="02040503050406030204" pitchFamily="18" charset="0"/>
                            </a:rPr>
                            <m:t>𝚫</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𝒗</m:t>
                              </m:r>
                            </m:e>
                          </m:acc>
                        </m:num>
                        <m:den>
                          <m:r>
                            <a:rPr lang="el-GR" b="1" i="0" smtClean="0">
                              <a:latin typeface="Cambria Math" panose="02040503050406030204" pitchFamily="18" charset="0"/>
                            </a:rPr>
                            <m:t>𝚫</m:t>
                          </m:r>
                          <m:r>
                            <a:rPr lang="en-US" b="1" i="1" smtClean="0">
                              <a:latin typeface="Cambria Math" panose="02040503050406030204" pitchFamily="18" charset="0"/>
                            </a:rPr>
                            <m:t>𝒕</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e>
                            <m:sub>
                              <m:r>
                                <a:rPr lang="en-US" b="1" i="1" smtClean="0">
                                  <a:latin typeface="Cambria Math" panose="02040503050406030204" pitchFamily="18" charset="0"/>
                                </a:rPr>
                                <m:t>𝒇</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e>
                            <m:sub>
                              <m:r>
                                <a:rPr lang="en-US" b="1" i="1" smtClean="0">
                                  <a:latin typeface="Cambria Math" panose="02040503050406030204" pitchFamily="18" charset="0"/>
                                </a:rPr>
                                <m:t>𝒊</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𝒕</m:t>
                              </m:r>
                            </m:e>
                            <m:sub>
                              <m:r>
                                <a:rPr lang="en-US" b="1" i="1" smtClean="0">
                                  <a:latin typeface="Cambria Math" panose="02040503050406030204" pitchFamily="18" charset="0"/>
                                </a:rPr>
                                <m:t>𝒇</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𝒕</m:t>
                              </m:r>
                            </m:e>
                            <m:sub>
                              <m:r>
                                <a:rPr lang="en-US" b="1" i="1" smtClean="0">
                                  <a:latin typeface="Cambria Math" panose="02040503050406030204" pitchFamily="18" charset="0"/>
                                </a:rPr>
                                <m:t>𝒊</m:t>
                              </m:r>
                            </m:sub>
                          </m:sSub>
                        </m:den>
                      </m:f>
                    </m:oMath>
                  </m:oMathPara>
                </a14:m>
                <a:endParaRPr lang="el-GR" b="1" dirty="0"/>
              </a:p>
              <a:p>
                <a:r>
                  <a:rPr lang="el-GR" dirty="0"/>
                  <a:t>Διάνυσμα: έχει την ίδια κατεύθυνση με την</a:t>
                </a:r>
                <a:r>
                  <a:rPr lang="en-US" dirty="0"/>
                  <a:t> </a:t>
                </a:r>
                <a:r>
                  <a:rPr lang="el-GR" dirty="0"/>
                  <a:t>διανυσματική διαφορά ταχυτήτων </a:t>
                </a:r>
                <a14:m>
                  <m:oMath xmlns:m="http://schemas.openxmlformats.org/officeDocument/2006/math">
                    <m:r>
                      <m:rPr>
                        <m:sty m:val="p"/>
                      </m:rPr>
                      <a:rPr lang="el-GR" smtClean="0">
                        <a:effectLst/>
                        <a:latin typeface="Cambria Math" panose="02040503050406030204" pitchFamily="18" charset="0"/>
                      </a:rPr>
                      <m:t>Δ</m:t>
                    </m:r>
                    <m:acc>
                      <m:accPr>
                        <m:chr m:val="⃗"/>
                        <m:ctrlPr>
                          <a:rPr lang="el-GR" b="1" i="1">
                            <a:effectLst/>
                            <a:latin typeface="Cambria Math" panose="02040503050406030204" pitchFamily="18" charset="0"/>
                          </a:rPr>
                        </m:ctrlPr>
                      </m:accPr>
                      <m:e>
                        <m:r>
                          <a:rPr lang="en-US" b="1" i="1">
                            <a:effectLst/>
                            <a:latin typeface="Cambria Math" panose="02040503050406030204" pitchFamily="18" charset="0"/>
                          </a:rPr>
                          <m:t>𝒗</m:t>
                        </m:r>
                      </m:e>
                    </m:acc>
                  </m:oMath>
                </a14:m>
                <a:endParaRPr lang="en-US" b="1" dirty="0">
                  <a:effectLst/>
                </a:endParaRPr>
              </a:p>
              <a:p>
                <a:pPr marL="68580" indent="0">
                  <a:buNone/>
                </a:pPr>
                <a:endParaRPr lang="el-GR" dirty="0"/>
              </a:p>
              <a:p>
                <a:r>
                  <a:rPr lang="el-GR" dirty="0"/>
                  <a:t>Θυμηθείτε:</a:t>
                </a:r>
                <a:br>
                  <a:rPr lang="el-GR" dirty="0"/>
                </a:br>
                <a14:m>
                  <m:oMath xmlns:m="http://schemas.openxmlformats.org/officeDocument/2006/math">
                    <m:sSub>
                      <m:sSubPr>
                        <m:ctrlPr>
                          <a:rPr lang="en-US" b="1" i="1" smtClean="0">
                            <a:effectLst/>
                            <a:latin typeface="Cambria Math" panose="02040503050406030204" pitchFamily="18" charset="0"/>
                            <a:ea typeface="Cambria Math" panose="02040503050406030204" pitchFamily="18" charset="0"/>
                          </a:rPr>
                        </m:ctrlPr>
                      </m:sSubPr>
                      <m:e>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𝒂</m:t>
                            </m:r>
                          </m:e>
                        </m:acc>
                      </m:e>
                      <m:sub>
                        <m:r>
                          <a:rPr lang="en-US" b="1" i="0" smtClean="0">
                            <a:effectLst/>
                            <a:latin typeface="Cambria Math" panose="02040503050406030204" pitchFamily="18" charset="0"/>
                            <a:ea typeface="Cambria Math" panose="02040503050406030204" pitchFamily="18" charset="0"/>
                          </a:rPr>
                          <m:t>𝐚𝐯𝐠</m:t>
                        </m:r>
                      </m:sub>
                    </m:sSub>
                    <m:r>
                      <a:rPr lang="en-US" b="1" i="0">
                        <a:effectLst/>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rPr>
                        </m:ctrlPr>
                      </m:fPr>
                      <m:num>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smtClean="0">
                                <a:latin typeface="Cambria Math" panose="02040503050406030204" pitchFamily="18" charset="0"/>
                              </a:rPr>
                              <m:t>𝒖</m:t>
                            </m:r>
                          </m:e>
                        </m:acc>
                      </m:num>
                      <m:den>
                        <m:r>
                          <a:rPr lang="el-GR" b="1">
                            <a:latin typeface="Cambria Math" panose="02040503050406030204" pitchFamily="18" charset="0"/>
                          </a:rPr>
                          <m:t>𝚫</m:t>
                        </m:r>
                        <m:r>
                          <a:rPr lang="en-US" b="1" i="1">
                            <a:latin typeface="Cambria Math" panose="02040503050406030204" pitchFamily="18" charset="0"/>
                          </a:rPr>
                          <m:t>𝒕</m:t>
                        </m:r>
                      </m:den>
                    </m:f>
                    <m:r>
                      <a:rPr lang="en-US" b="1" i="1">
                        <a:latin typeface="Cambria Math" panose="02040503050406030204" pitchFamily="18" charset="0"/>
                      </a:rPr>
                      <m:t>=</m:t>
                    </m:r>
                    <m:f>
                      <m:fPr>
                        <m:ctrlPr>
                          <a:rPr lang="en-US" b="1" i="1">
                            <a:latin typeface="Cambria Math" panose="02040503050406030204" pitchFamily="18" charset="0"/>
                          </a:rPr>
                        </m:ctrlPr>
                      </m:fPr>
                      <m:num>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e>
                          <m:sub>
                            <m:r>
                              <a:rPr lang="en-US" b="1" i="1">
                                <a:latin typeface="Cambria Math" panose="02040503050406030204" pitchFamily="18" charset="0"/>
                              </a:rPr>
                              <m:t>𝒇</m:t>
                            </m:r>
                          </m:sub>
                        </m:sSub>
                        <m:r>
                          <a:rPr lang="en-US" b="1" i="1">
                            <a:latin typeface="Cambria Math" panose="02040503050406030204" pitchFamily="18" charset="0"/>
                          </a:rPr>
                          <m:t>−</m:t>
                        </m:r>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e>
                          <m:sub>
                            <m:r>
                              <a:rPr lang="en-US" b="1" i="1">
                                <a:latin typeface="Cambria Math" panose="02040503050406030204" pitchFamily="18" charset="0"/>
                              </a:rPr>
                              <m:t>𝒊</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𝒇</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𝒊</m:t>
                            </m:r>
                          </m:sub>
                        </m:sSub>
                      </m:den>
                    </m:f>
                  </m:oMath>
                </a14:m>
                <a:endParaRPr lang="en-US" sz="2200" b="1" dirty="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43012" y="1371600"/>
                <a:ext cx="7931664" cy="5029200"/>
              </a:xfrm>
              <a:blipFill>
                <a:blip r:embed="rId2"/>
                <a:stretch>
                  <a:fillRect t="-1091"/>
                </a:stretch>
              </a:blipFill>
            </p:spPr>
            <p:txBody>
              <a:bodyPr/>
              <a:lstStyle/>
              <a:p>
                <a:r>
                  <a:rPr lang="en-US">
                    <a:noFill/>
                  </a:rPr>
                  <a:t> </a:t>
                </a:r>
              </a:p>
            </p:txBody>
          </p:sp>
        </mc:Fallback>
      </mc:AlternateContent>
    </p:spTree>
    <p:extLst>
      <p:ext uri="{BB962C8B-B14F-4D97-AF65-F5344CB8AC3E}">
        <p14:creationId xmlns:p14="http://schemas.microsoft.com/office/powerpoint/2010/main" val="25655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43012" y="1371600"/>
                <a:ext cx="7931664" cy="4178858"/>
              </a:xfrm>
            </p:spPr>
            <p:txBody>
              <a:bodyPr>
                <a:normAutofit/>
              </a:bodyPr>
              <a:lstStyle/>
              <a:p>
                <a:r>
                  <a:rPr lang="el-GR" b="1" dirty="0">
                    <a:effectLst>
                      <a:outerShdw blurRad="38100" dist="38100" dir="2700000" algn="tl">
                        <a:srgbClr val="000000">
                          <a:alpha val="43137"/>
                        </a:srgbClr>
                      </a:outerShdw>
                    </a:effectLst>
                  </a:rPr>
                  <a:t>Μέση Επιτάχυνση</a:t>
                </a:r>
                <a:endParaRPr lang="en-US" b="1" dirty="0"/>
              </a:p>
              <a:p>
                <a:r>
                  <a:rPr lang="el-GR" dirty="0"/>
                  <a:t>Παράδειγμα:</a:t>
                </a:r>
              </a:p>
              <a:p>
                <a:pPr lvl="1"/>
                <a:r>
                  <a:rPr lang="el-GR" dirty="0"/>
                  <a:t>Βρείτε το διάνυσμα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𝒂</m:t>
                            </m:r>
                          </m:e>
                        </m:acc>
                      </m:e>
                      <m:sub>
                        <m:r>
                          <a:rPr lang="en-US" b="1" i="1">
                            <a:latin typeface="Cambria Math" panose="02040503050406030204" pitchFamily="18" charset="0"/>
                          </a:rPr>
                          <m:t>𝒂𝒗𝒈</m:t>
                        </m:r>
                      </m:sub>
                    </m:sSub>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43012" y="1371600"/>
                <a:ext cx="7931664" cy="4178858"/>
              </a:xfrm>
              <a:blipFill>
                <a:blip r:embed="rId2"/>
                <a:stretch>
                  <a:fillRect t="-1312"/>
                </a:stretch>
              </a:blipFill>
            </p:spPr>
            <p:txBody>
              <a:bodyPr/>
              <a:lstStyle/>
              <a:p>
                <a:r>
                  <a:rPr lang="en-US">
                    <a:noFill/>
                  </a:rPr>
                  <a:t> </a:t>
                </a:r>
              </a:p>
            </p:txBody>
          </p:sp>
        </mc:Fallback>
      </mc:AlternateContent>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682" y="2802434"/>
            <a:ext cx="4992666" cy="3687105"/>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819400"/>
            <a:ext cx="5330066" cy="3606800"/>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685880" y="3521160"/>
              <a:ext cx="4109040" cy="2076840"/>
            </p14:xfrm>
          </p:contentPart>
        </mc:Choice>
        <mc:Fallback xmlns="">
          <p:pic>
            <p:nvPicPr>
              <p:cNvPr id="4" name="Ink 3"/>
              <p:cNvPicPr/>
              <p:nvPr/>
            </p:nvPicPr>
            <p:blipFill>
              <a:blip r:embed="rId6"/>
              <a:stretch>
                <a:fillRect/>
              </a:stretch>
            </p:blipFill>
            <p:spPr>
              <a:xfrm>
                <a:off x="1679040" y="3513960"/>
                <a:ext cx="4123440" cy="2090520"/>
              </a:xfrm>
              <a:prstGeom prst="rect">
                <a:avLst/>
              </a:prstGeom>
            </p:spPr>
          </p:pic>
        </mc:Fallback>
      </mc:AlternateContent>
    </p:spTree>
    <p:extLst>
      <p:ext uri="{BB962C8B-B14F-4D97-AF65-F5344CB8AC3E}">
        <p14:creationId xmlns:p14="http://schemas.microsoft.com/office/powerpoint/2010/main" val="3603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490908" cy="5105400"/>
              </a:xfrm>
            </p:spPr>
            <p:txBody>
              <a:bodyPr>
                <a:normAutofit/>
              </a:bodyPr>
              <a:lstStyle/>
              <a:p>
                <a:endParaRPr lang="en-US" b="1" dirty="0">
                  <a:effectLst>
                    <a:outerShdw blurRad="38100" dist="38100" dir="2700000" algn="tl">
                      <a:srgbClr val="000000">
                        <a:alpha val="43137"/>
                      </a:srgbClr>
                    </a:outerShdw>
                  </a:effectLst>
                </a:endParaRPr>
              </a:p>
              <a:p>
                <a:r>
                  <a:rPr lang="el-GR" b="1" dirty="0">
                    <a:effectLst>
                      <a:outerShdw blurRad="38100" dist="38100" dir="2700000" algn="tl">
                        <a:srgbClr val="000000">
                          <a:alpha val="43137"/>
                        </a:srgbClr>
                      </a:outerShdw>
                    </a:effectLst>
                  </a:rPr>
                  <a:t>Στιγμιαία Επιτάχυνση </a:t>
                </a:r>
                <a14:m>
                  <m:oMath xmlns:m="http://schemas.openxmlformats.org/officeDocument/2006/math">
                    <m:acc>
                      <m:accPr>
                        <m:chr m:val="⃗"/>
                        <m:ctrlPr>
                          <a:rPr lang="el-GR" b="1" i="1" smtClean="0">
                            <a:effectLst>
                              <a:outerShdw blurRad="38100" dist="38100" dir="2700000" algn="tl">
                                <a:srgbClr val="000000">
                                  <a:alpha val="43137"/>
                                </a:srgbClr>
                              </a:outerShdw>
                            </a:effectLst>
                            <a:latin typeface="Cambria Math" panose="02040503050406030204" pitchFamily="18" charset="0"/>
                          </a:rPr>
                        </m:ctrlPr>
                      </m:accPr>
                      <m:e>
                        <m:r>
                          <a:rPr lang="en-US" b="1" i="1" smtClean="0">
                            <a:effectLst>
                              <a:outerShdw blurRad="38100" dist="38100" dir="2700000" algn="tl">
                                <a:srgbClr val="000000">
                                  <a:alpha val="43137"/>
                                </a:srgbClr>
                              </a:outerShdw>
                            </a:effectLst>
                            <a:latin typeface="Cambria Math" panose="02040503050406030204" pitchFamily="18" charset="0"/>
                          </a:rPr>
                          <m:t>𝒂</m:t>
                        </m:r>
                      </m:e>
                    </m:acc>
                  </m:oMath>
                </a14:m>
                <a:br>
                  <a:rPr lang="en-US" b="1" dirty="0">
                    <a:effectLst>
                      <a:outerShdw blurRad="38100" dist="38100" dir="2700000" algn="tl">
                        <a:srgbClr val="000000">
                          <a:alpha val="43137"/>
                        </a:srgbClr>
                      </a:outerShdw>
                    </a:effectLst>
                  </a:rPr>
                </a:br>
                <a:br>
                  <a:rPr lang="en-US" b="1" dirty="0"/>
                </a:br>
                <a:r>
                  <a:rPr lang="en-US" b="1" dirty="0"/>
                  <a:t>		</a:t>
                </a:r>
                <a14:m>
                  <m:oMath xmlns:m="http://schemas.openxmlformats.org/officeDocument/2006/math">
                    <m:acc>
                      <m:accPr>
                        <m:chr m:val="⃗"/>
                        <m:ctrlPr>
                          <a:rPr lang="en-US" b="1" i="1">
                            <a:latin typeface="Cambria Math" panose="02040503050406030204" pitchFamily="18" charset="0"/>
                          </a:rPr>
                        </m:ctrlPr>
                      </m:accPr>
                      <m:e>
                        <m:r>
                          <a:rPr lang="en-US" b="1" i="1" smtClean="0">
                            <a:latin typeface="Cambria Math" panose="02040503050406030204" pitchFamily="18" charset="0"/>
                          </a:rPr>
                          <m:t>𝒂</m:t>
                        </m:r>
                      </m:e>
                    </m:acc>
                    <m:r>
                      <a:rPr lang="en-US" b="1">
                        <a:latin typeface="Cambria Math" panose="02040503050406030204" pitchFamily="18" charset="0"/>
                        <a:ea typeface="Cambria Math" panose="02040503050406030204" pitchFamily="18" charset="0"/>
                      </a:rPr>
                      <m:t>≡</m:t>
                    </m:r>
                    <m:func>
                      <m:funcPr>
                        <m:ctrlPr>
                          <a:rPr lang="en-US" b="1" i="1">
                            <a:latin typeface="Cambria Math" panose="02040503050406030204" pitchFamily="18" charset="0"/>
                          </a:rPr>
                        </m:ctrlPr>
                      </m:funcPr>
                      <m:fName>
                        <m:limLow>
                          <m:limLowPr>
                            <m:ctrlPr>
                              <a:rPr lang="en-US" b="1" i="1">
                                <a:latin typeface="Cambria Math" panose="02040503050406030204" pitchFamily="18" charset="0"/>
                              </a:rPr>
                            </m:ctrlPr>
                          </m:limLowPr>
                          <m:e>
                            <m:r>
                              <m:rPr>
                                <m:sty m:val="p"/>
                              </m:rPr>
                              <a:rPr lang="en-US">
                                <a:latin typeface="Cambria Math" panose="02040503050406030204" pitchFamily="18" charset="0"/>
                              </a:rPr>
                              <m:t>lim</m:t>
                            </m:r>
                          </m:e>
                          <m:lim>
                            <m:r>
                              <a:rPr lang="el-GR" b="1">
                                <a:latin typeface="Cambria Math" panose="02040503050406030204" pitchFamily="18" charset="0"/>
                              </a:rPr>
                              <m:t>𝚫</m:t>
                            </m:r>
                            <m:r>
                              <a:rPr lang="en-US" b="1">
                                <a:latin typeface="Cambria Math" panose="02040503050406030204" pitchFamily="18" charset="0"/>
                              </a:rPr>
                              <m:t>𝐭</m:t>
                            </m:r>
                            <m:r>
                              <a:rPr lang="en-US" b="1" i="1">
                                <a:latin typeface="Cambria Math" panose="02040503050406030204" pitchFamily="18" charset="0"/>
                              </a:rPr>
                              <m:t>→</m:t>
                            </m:r>
                            <m:r>
                              <a:rPr lang="en-US" b="1" i="1">
                                <a:latin typeface="Cambria Math" panose="02040503050406030204" pitchFamily="18" charset="0"/>
                              </a:rPr>
                              <m:t>𝟎</m:t>
                            </m:r>
                          </m:lim>
                        </m:limLow>
                      </m:fName>
                      <m:e>
                        <m:f>
                          <m:fPr>
                            <m:ctrlPr>
                              <a:rPr lang="en-US" b="1" i="1">
                                <a:latin typeface="Cambria Math" panose="02040503050406030204" pitchFamily="18" charset="0"/>
                              </a:rPr>
                            </m:ctrlPr>
                          </m:fPr>
                          <m:num>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smtClean="0">
                                    <a:latin typeface="Cambria Math" panose="02040503050406030204" pitchFamily="18" charset="0"/>
                                  </a:rPr>
                                  <m:t>𝒗</m:t>
                                </m:r>
                              </m:e>
                            </m:acc>
                          </m:num>
                          <m:den>
                            <m:r>
                              <a:rPr lang="el-GR" b="1">
                                <a:latin typeface="Cambria Math" panose="02040503050406030204" pitchFamily="18" charset="0"/>
                              </a:rPr>
                              <m:t>𝚫</m:t>
                            </m:r>
                            <m:r>
                              <a:rPr lang="en-US" b="1">
                                <a:latin typeface="Cambria Math" panose="02040503050406030204" pitchFamily="18" charset="0"/>
                              </a:rPr>
                              <m:t>𝐭</m:t>
                            </m:r>
                          </m:den>
                        </m:f>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𝒅</m:t>
                            </m:r>
                            <m:acc>
                              <m:accPr>
                                <m:chr m:val="⃗"/>
                                <m:ctrlPr>
                                  <a:rPr lang="en-US" b="1" i="1">
                                    <a:latin typeface="Cambria Math" panose="02040503050406030204" pitchFamily="18" charset="0"/>
                                  </a:rPr>
                                </m:ctrlPr>
                              </m:accPr>
                              <m:e>
                                <m:r>
                                  <a:rPr lang="en-US" b="1" i="1" smtClean="0">
                                    <a:latin typeface="Cambria Math" panose="02040503050406030204" pitchFamily="18" charset="0"/>
                                  </a:rPr>
                                  <m:t>𝒗</m:t>
                                </m:r>
                              </m:e>
                            </m:acc>
                          </m:num>
                          <m:den>
                            <m:r>
                              <a:rPr lang="en-US" b="1" i="1">
                                <a:latin typeface="Cambria Math" panose="02040503050406030204" pitchFamily="18" charset="0"/>
                              </a:rPr>
                              <m:t>𝒅𝒕</m:t>
                            </m:r>
                          </m:den>
                        </m:f>
                      </m:e>
                    </m:func>
                    <m:r>
                      <a:rPr lang="el-GR" b="1" i="1"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𝒗</m:t>
                        </m:r>
                      </m:e>
                    </m:acc>
                    <m:r>
                      <a:rPr lang="en-US" b="1" i="1" smtClean="0">
                        <a:latin typeface="Cambria Math" panose="02040503050406030204" pitchFamily="18" charset="0"/>
                      </a:rPr>
                      <m:t>′</m:t>
                    </m:r>
                    <m:d>
                      <m:dPr>
                        <m:ctrlPr>
                          <a:rPr lang="en-US" b="1" i="1" smtClean="0">
                            <a:latin typeface="Cambria Math" panose="02040503050406030204" pitchFamily="18" charset="0"/>
                          </a:rPr>
                        </m:ctrlPr>
                      </m:dPr>
                      <m:e>
                        <m:r>
                          <a:rPr lang="en-US" b="1" i="1" smtClean="0">
                            <a:latin typeface="Cambria Math" panose="02040503050406030204" pitchFamily="18" charset="0"/>
                          </a:rPr>
                          <m:t>𝒕</m:t>
                        </m:r>
                      </m:e>
                    </m:d>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𝒅</m:t>
                        </m:r>
                      </m:num>
                      <m:den>
                        <m:r>
                          <a:rPr lang="en-US" b="1" i="1" smtClean="0">
                            <a:latin typeface="Cambria Math" panose="02040503050406030204" pitchFamily="18" charset="0"/>
                          </a:rPr>
                          <m:t>𝒅𝒕</m:t>
                        </m:r>
                      </m:den>
                    </m:f>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r>
                      <a:rPr lang="en-US" b="1" i="1" smtClean="0">
                        <a:latin typeface="Cambria Math" panose="02040503050406030204" pitchFamily="18" charset="0"/>
                      </a:rPr>
                      <m:t>(</m:t>
                    </m:r>
                    <m:r>
                      <a:rPr lang="en-US" b="1" i="1" smtClean="0">
                        <a:latin typeface="Cambria Math" panose="02040503050406030204" pitchFamily="18" charset="0"/>
                      </a:rPr>
                      <m:t>𝒕</m:t>
                    </m:r>
                    <m:r>
                      <a:rPr lang="en-US" b="1" i="1" smtClean="0">
                        <a:latin typeface="Cambria Math" panose="02040503050406030204" pitchFamily="18" charset="0"/>
                      </a:rPr>
                      <m:t>)</m:t>
                    </m:r>
                  </m:oMath>
                </a14:m>
                <a:endParaRPr lang="en-US" dirty="0"/>
              </a:p>
              <a:p>
                <a:endParaRPr lang="en-US" dirty="0"/>
              </a:p>
              <a:p>
                <a:r>
                  <a:rPr lang="el-GR" dirty="0"/>
                  <a:t>Θυμηθείτε:</a:t>
                </a:r>
                <a:endParaRPr lang="en-US" dirty="0"/>
              </a:p>
              <a:p>
                <a:pPr marL="68580" indent="0">
                  <a:buNone/>
                </a:pPr>
                <a:br>
                  <a:rPr lang="el-GR" dirty="0"/>
                </a:br>
                <a:r>
                  <a:rPr lang="el-GR" dirty="0"/>
                  <a:t>	</a:t>
                </a:r>
                <a:r>
                  <a:rPr lang="en-US" dirty="0"/>
                  <a:t>		</a:t>
                </a:r>
                <a14:m>
                  <m:oMath xmlns:m="http://schemas.openxmlformats.org/officeDocument/2006/math">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𝒂</m:t>
                        </m:r>
                      </m:e>
                    </m:acc>
                    <m:r>
                      <a:rPr lang="en-US" b="1" i="0">
                        <a:effectLst/>
                        <a:latin typeface="Cambria Math" panose="02040503050406030204" pitchFamily="18" charset="0"/>
                        <a:ea typeface="Cambria Math" panose="02040503050406030204" pitchFamily="18" charset="0"/>
                      </a:rPr>
                      <m:t>≡</m:t>
                    </m:r>
                    <m:func>
                      <m:funcPr>
                        <m:ctrlPr>
                          <a:rPr lang="en-US" b="1" i="1">
                            <a:latin typeface="Cambria Math" panose="02040503050406030204" pitchFamily="18" charset="0"/>
                          </a:rPr>
                        </m:ctrlPr>
                      </m:funcPr>
                      <m:fName>
                        <m:limLow>
                          <m:limLowPr>
                            <m:ctrlPr>
                              <a:rPr lang="en-US" b="1" i="1">
                                <a:latin typeface="Cambria Math" panose="02040503050406030204" pitchFamily="18" charset="0"/>
                              </a:rPr>
                            </m:ctrlPr>
                          </m:limLowPr>
                          <m:e>
                            <m:r>
                              <m:rPr>
                                <m:sty m:val="p"/>
                              </m:rPr>
                              <a:rPr lang="en-US">
                                <a:latin typeface="Cambria Math" panose="02040503050406030204" pitchFamily="18" charset="0"/>
                              </a:rPr>
                              <m:t>lim</m:t>
                            </m:r>
                          </m:e>
                          <m:lim>
                            <m:r>
                              <a:rPr lang="el-GR" b="1">
                                <a:latin typeface="Cambria Math" panose="02040503050406030204" pitchFamily="18" charset="0"/>
                              </a:rPr>
                              <m:t>𝚫</m:t>
                            </m:r>
                            <m:r>
                              <a:rPr lang="en-US" b="1">
                                <a:latin typeface="Cambria Math" panose="02040503050406030204" pitchFamily="18" charset="0"/>
                              </a:rPr>
                              <m:t>𝐭</m:t>
                            </m:r>
                            <m:r>
                              <a:rPr lang="en-US" b="1" i="1">
                                <a:latin typeface="Cambria Math" panose="02040503050406030204" pitchFamily="18" charset="0"/>
                              </a:rPr>
                              <m:t>→</m:t>
                            </m:r>
                            <m:r>
                              <a:rPr lang="en-US" b="1" i="1">
                                <a:latin typeface="Cambria Math" panose="02040503050406030204" pitchFamily="18" charset="0"/>
                              </a:rPr>
                              <m:t>𝟎</m:t>
                            </m:r>
                          </m:lim>
                        </m:limLow>
                      </m:fName>
                      <m:e>
                        <m:f>
                          <m:fPr>
                            <m:ctrlPr>
                              <a:rPr lang="en-US" b="1" i="1">
                                <a:latin typeface="Cambria Math" panose="02040503050406030204" pitchFamily="18" charset="0"/>
                              </a:rPr>
                            </m:ctrlPr>
                          </m:fPr>
                          <m:num>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smtClean="0">
                                    <a:latin typeface="Cambria Math" panose="02040503050406030204" pitchFamily="18" charset="0"/>
                                  </a:rPr>
                                  <m:t>𝒖</m:t>
                                </m:r>
                              </m:e>
                            </m:acc>
                          </m:num>
                          <m:den>
                            <m:r>
                              <a:rPr lang="el-GR" b="1">
                                <a:latin typeface="Cambria Math" panose="02040503050406030204" pitchFamily="18" charset="0"/>
                              </a:rPr>
                              <m:t>𝚫</m:t>
                            </m:r>
                            <m:r>
                              <a:rPr lang="en-US" b="1">
                                <a:latin typeface="Cambria Math" panose="02040503050406030204" pitchFamily="18" charset="0"/>
                              </a:rPr>
                              <m:t>𝐭</m:t>
                            </m:r>
                          </m:den>
                        </m:f>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𝒅</m:t>
                            </m:r>
                            <m:acc>
                              <m:accPr>
                                <m:chr m:val="⃗"/>
                                <m:ctrlPr>
                                  <a:rPr lang="en-US" b="1" i="1">
                                    <a:latin typeface="Cambria Math" panose="02040503050406030204" pitchFamily="18" charset="0"/>
                                  </a:rPr>
                                </m:ctrlPr>
                              </m:accPr>
                              <m:e>
                                <m:r>
                                  <a:rPr lang="en-US" b="1" i="1" smtClean="0">
                                    <a:latin typeface="Cambria Math" panose="02040503050406030204" pitchFamily="18" charset="0"/>
                                  </a:rPr>
                                  <m:t>𝒖</m:t>
                                </m:r>
                              </m:e>
                            </m:acc>
                          </m:num>
                          <m:den>
                            <m:r>
                              <a:rPr lang="en-US" b="1" i="1">
                                <a:latin typeface="Cambria Math" panose="02040503050406030204" pitchFamily="18" charset="0"/>
                              </a:rPr>
                              <m:t>𝒅𝒕</m:t>
                            </m:r>
                          </m:den>
                        </m:f>
                      </m:e>
                    </m:func>
                  </m:oMath>
                </a14:m>
                <a:endParaRPr lang="en-US"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490908" cy="5105400"/>
              </a:xfrm>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8126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3124200"/>
            <a:ext cx="7239000" cy="1828800"/>
          </a:xfrm>
          <a:prstGeom prst="roundRect">
            <a:avLst>
              <a:gd name="adj" fmla="val 926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872250" cy="5105400"/>
          </a:xfrm>
        </p:spPr>
        <p:txBody>
          <a:bodyPr>
            <a:normAutofit/>
          </a:bodyPr>
          <a:lstStyle/>
          <a:p>
            <a:r>
              <a:rPr lang="el-GR" b="1" dirty="0"/>
              <a:t>Μοντέλο κίνησης</a:t>
            </a:r>
            <a:r>
              <a:rPr lang="el-GR" dirty="0"/>
              <a:t>: με </a:t>
            </a:r>
            <a:r>
              <a:rPr lang="el-GR" b="1" u="sng" dirty="0"/>
              <a:t>σταθερή</a:t>
            </a:r>
            <a:r>
              <a:rPr lang="el-GR" dirty="0"/>
              <a:t> επιτάχυνση</a:t>
            </a:r>
          </a:p>
          <a:p>
            <a:pPr lvl="1"/>
            <a:r>
              <a:rPr lang="el-GR" dirty="0"/>
              <a:t>…όμοια με την κίνηση στη μια διάσταση</a:t>
            </a:r>
          </a:p>
          <a:p>
            <a:endParaRPr lang="en-US" dirty="0"/>
          </a:p>
          <a:p>
            <a:r>
              <a:rPr lang="el-GR" dirty="0"/>
              <a:t>Θα σκεφτόμαστε με βάση την παρακάτω «αρχή»:</a:t>
            </a:r>
          </a:p>
          <a:p>
            <a:pPr lvl="1"/>
            <a:r>
              <a:rPr lang="el-GR" b="1" dirty="0"/>
              <a:t>Η κίνηση σε δυο διαστάσεις μπορεί να μοντελοποιηθεί ως δυο ανεξάρτητες ευθύγραμμες κινήσεις σε δυο κάθετους άξονες:</a:t>
            </a:r>
          </a:p>
          <a:p>
            <a:pPr lvl="2"/>
            <a:r>
              <a:rPr lang="el-GR" b="1" dirty="0"/>
              <a:t>Τον άξονα των </a:t>
            </a:r>
            <a:r>
              <a:rPr lang="en-US" b="1" dirty="0"/>
              <a:t>x</a:t>
            </a:r>
          </a:p>
          <a:p>
            <a:pPr lvl="2"/>
            <a:r>
              <a:rPr lang="el-GR" b="1" dirty="0"/>
              <a:t>Τον άξονα των </a:t>
            </a:r>
            <a:r>
              <a:rPr lang="en-US" b="1" dirty="0"/>
              <a:t>y</a:t>
            </a:r>
          </a:p>
          <a:p>
            <a:endParaRPr lang="en-US" dirty="0"/>
          </a:p>
          <a:p>
            <a:r>
              <a:rPr lang="el-GR" dirty="0"/>
              <a:t>Έτσι, η κίνηση στον έναν άξονα δεν επηρεάζει την κίνηση στον άλλο (και αντίστροφα)</a:t>
            </a:r>
          </a:p>
        </p:txBody>
      </p:sp>
    </p:spTree>
    <p:extLst>
      <p:ext uri="{BB962C8B-B14F-4D97-AF65-F5344CB8AC3E}">
        <p14:creationId xmlns:p14="http://schemas.microsoft.com/office/powerpoint/2010/main" val="35351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8450" cy="5257800"/>
              </a:xfrm>
            </p:spPr>
            <p:txBody>
              <a:bodyPr>
                <a:normAutofit/>
              </a:bodyPr>
              <a:lstStyle/>
              <a:p>
                <a:r>
                  <a:rPr lang="el-GR" sz="2000" b="1" dirty="0"/>
                  <a:t>Διάνυσμα θέσης</a:t>
                </a:r>
                <a:br>
                  <a:rPr lang="el-GR" sz="2000" dirty="0"/>
                </a:br>
                <a14:m>
                  <m:oMath xmlns:m="http://schemas.openxmlformats.org/officeDocument/2006/math">
                    <m:acc>
                      <m:accPr>
                        <m:chr m:val="⃗"/>
                        <m:ctrlPr>
                          <a:rPr lang="el-GR" sz="2000" b="1" i="1" smtClean="0">
                            <a:latin typeface="Cambria Math" panose="02040503050406030204" pitchFamily="18" charset="0"/>
                          </a:rPr>
                        </m:ctrlPr>
                      </m:accPr>
                      <m:e>
                        <m:r>
                          <a:rPr lang="en-US" sz="2000" b="1" i="1" smtClean="0">
                            <a:latin typeface="Cambria Math" panose="02040503050406030204" pitchFamily="18" charset="0"/>
                          </a:rPr>
                          <m:t>𝒓</m:t>
                        </m:r>
                      </m:e>
                    </m:acc>
                    <m:r>
                      <a:rPr lang="en-US" sz="2000" b="1" i="1" smtClean="0">
                        <a:latin typeface="Cambria Math" panose="02040503050406030204" pitchFamily="18" charset="0"/>
                      </a:rPr>
                      <m:t>=</m:t>
                    </m:r>
                    <m:r>
                      <a:rPr lang="en-US" sz="2000" b="0" i="1" smtClean="0">
                        <a:latin typeface="Cambria Math" panose="02040503050406030204" pitchFamily="18" charset="0"/>
                      </a:rPr>
                      <m:t>𝑥</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𝒊</m:t>
                        </m:r>
                      </m:e>
                    </m:acc>
                    <m:r>
                      <a:rPr lang="en-US" sz="2000" b="1" i="1" smtClean="0">
                        <a:latin typeface="Cambria Math" panose="02040503050406030204" pitchFamily="18" charset="0"/>
                      </a:rPr>
                      <m:t>+</m:t>
                    </m:r>
                    <m:r>
                      <a:rPr lang="en-US" sz="2000" b="0" i="1" smtClean="0">
                        <a:latin typeface="Cambria Math" panose="02040503050406030204" pitchFamily="18" charset="0"/>
                      </a:rPr>
                      <m:t>𝑦</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𝒋</m:t>
                        </m:r>
                      </m:e>
                    </m:acc>
                  </m:oMath>
                </a14:m>
                <a:endParaRPr lang="en-US" sz="2000" b="1" dirty="0"/>
              </a:p>
              <a:p>
                <a:pPr marL="68580" indent="0">
                  <a:buNone/>
                </a:pPr>
                <a:r>
                  <a:rPr lang="en-US" sz="1600" dirty="0"/>
                  <a:t>     </a:t>
                </a:r>
                <a:r>
                  <a:rPr lang="el-GR" sz="2000" dirty="0"/>
                  <a:t>με </a:t>
                </a:r>
                <a14:m>
                  <m:oMath xmlns:m="http://schemas.openxmlformats.org/officeDocument/2006/math">
                    <m:acc>
                      <m:accPr>
                        <m:chr m:val="⃗"/>
                        <m:ctrlPr>
                          <a:rPr lang="el-GR" sz="2000" b="1" i="1" smtClean="0">
                            <a:latin typeface="Cambria Math" panose="02040503050406030204" pitchFamily="18" charset="0"/>
                          </a:rPr>
                        </m:ctrlPr>
                      </m:accPr>
                      <m:e>
                        <m:r>
                          <a:rPr lang="en-US" sz="2000" b="1" i="1" smtClean="0">
                            <a:latin typeface="Cambria Math" panose="02040503050406030204" pitchFamily="18" charset="0"/>
                          </a:rPr>
                          <m:t>𝒊</m:t>
                        </m:r>
                      </m:e>
                    </m:acc>
                    <m:r>
                      <a:rPr lang="en-US" sz="2000" b="1" i="1" smtClean="0">
                        <a:latin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𝒋</m:t>
                        </m:r>
                      </m:e>
                    </m:acc>
                  </m:oMath>
                </a14:m>
                <a:r>
                  <a:rPr lang="el-GR" sz="2000" dirty="0"/>
                  <a:t> τα μοναδιαία διανύσματα του επιπέδου</a:t>
                </a:r>
              </a:p>
              <a:p>
                <a:endParaRPr lang="en-US" sz="1050" dirty="0"/>
              </a:p>
              <a:p>
                <a:r>
                  <a:rPr lang="el-GR" sz="2000" dirty="0"/>
                  <a:t>Αν ξέρουμε το </a:t>
                </a:r>
                <a14:m>
                  <m:oMath xmlns:m="http://schemas.openxmlformats.org/officeDocument/2006/math">
                    <m:acc>
                      <m:accPr>
                        <m:chr m:val="⃗"/>
                        <m:ctrlPr>
                          <a:rPr lang="el-GR" sz="2000" i="1">
                            <a:latin typeface="Cambria Math" panose="02040503050406030204" pitchFamily="18" charset="0"/>
                          </a:rPr>
                        </m:ctrlPr>
                      </m:accPr>
                      <m:e>
                        <m:r>
                          <a:rPr lang="en-US" sz="2000" b="1" i="1">
                            <a:latin typeface="Cambria Math" panose="02040503050406030204" pitchFamily="18" charset="0"/>
                          </a:rPr>
                          <m:t>𝒓</m:t>
                        </m:r>
                      </m:e>
                    </m:acc>
                  </m:oMath>
                </a14:m>
                <a:r>
                  <a:rPr lang="el-GR" sz="2000" dirty="0"/>
                  <a:t>, μπορούμε να βρούμε τη στιγμιαία ταχύτητα </a:t>
                </a:r>
                <a14:m>
                  <m:oMath xmlns:m="http://schemas.openxmlformats.org/officeDocument/2006/math">
                    <m:acc>
                      <m:accPr>
                        <m:chr m:val="⃗"/>
                        <m:ctrlPr>
                          <a:rPr lang="el-GR" sz="2000" i="1">
                            <a:latin typeface="Cambria Math" panose="02040503050406030204" pitchFamily="18" charset="0"/>
                          </a:rPr>
                        </m:ctrlPr>
                      </m:accPr>
                      <m:e>
                        <m:r>
                          <a:rPr lang="en-US" sz="2000" b="1" i="1" smtClean="0">
                            <a:latin typeface="Cambria Math" panose="02040503050406030204" pitchFamily="18" charset="0"/>
                          </a:rPr>
                          <m:t>𝒗</m:t>
                        </m:r>
                      </m:e>
                    </m:acc>
                  </m:oMath>
                </a14:m>
                <a:r>
                  <a:rPr lang="en-US" sz="2000" dirty="0"/>
                  <a:t>, </a:t>
                </a:r>
                <a:r>
                  <a:rPr lang="el-GR" sz="2000" dirty="0"/>
                  <a:t>ως</a:t>
                </a:r>
                <a:endParaRPr lang="en-US" sz="2000" dirty="0"/>
              </a:p>
              <a:p>
                <a:pPr marL="68580" indent="0">
                  <a:buNone/>
                </a:pPr>
                <a:endParaRPr lang="en-US" sz="1050" dirty="0"/>
              </a:p>
              <a:p>
                <a:pPr marL="68580" indent="0">
                  <a:buNone/>
                </a:pPr>
                <a14:m>
                  <m:oMathPara xmlns:m="http://schemas.openxmlformats.org/officeDocument/2006/math">
                    <m:oMathParaPr>
                      <m:jc m:val="centerGroup"/>
                    </m:oMathParaPr>
                    <m:oMath xmlns:m="http://schemas.openxmlformats.org/officeDocument/2006/math">
                      <m:acc>
                        <m:accPr>
                          <m:chr m:val="⃗"/>
                          <m:ctrlPr>
                            <a:rPr lang="el-GR" sz="2000" b="1" i="1" smtClean="0">
                              <a:latin typeface="Cambria Math" panose="02040503050406030204" pitchFamily="18" charset="0"/>
                            </a:rPr>
                          </m:ctrlPr>
                        </m:accPr>
                        <m:e>
                          <m:r>
                            <a:rPr lang="en-US" sz="2000" b="1" i="1" smtClean="0">
                              <a:latin typeface="Cambria Math" panose="02040503050406030204" pitchFamily="18" charset="0"/>
                            </a:rPr>
                            <m:t>𝒗</m:t>
                          </m:r>
                        </m:e>
                      </m:acc>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0" i="1" smtClean="0">
                              <a:latin typeface="Cambria Math" panose="02040503050406030204" pitchFamily="18" charset="0"/>
                            </a:rPr>
                            <m:t>𝑑</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𝒓</m:t>
                              </m:r>
                            </m:e>
                          </m:acc>
                        </m:num>
                        <m:den>
                          <m:r>
                            <a:rPr lang="en-US" sz="2000" b="0" i="1" smtClean="0">
                              <a:latin typeface="Cambria Math" panose="02040503050406030204" pitchFamily="18" charset="0"/>
                            </a:rPr>
                            <m:t>𝑑𝑡</m:t>
                          </m:r>
                        </m:den>
                      </m:f>
                      <m:r>
                        <a:rPr lang="en-US" sz="2000" b="1"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m:t>
                          </m:r>
                        </m:num>
                        <m:den>
                          <m:r>
                            <a:rPr lang="en-US" sz="2000" b="0" i="1" smtClean="0">
                              <a:latin typeface="Cambria Math" panose="02040503050406030204" pitchFamily="18" charset="0"/>
                            </a:rPr>
                            <m:t>𝑑𝑡</m:t>
                          </m:r>
                        </m:den>
                      </m:f>
                      <m:d>
                        <m:dPr>
                          <m:ctrlPr>
                            <a:rPr lang="en-US" sz="2000" b="1" i="1" smtClean="0">
                              <a:latin typeface="Cambria Math" panose="02040503050406030204" pitchFamily="18" charset="0"/>
                            </a:rPr>
                          </m:ctrlPr>
                        </m:dPr>
                        <m:e>
                          <m:r>
                            <a:rPr lang="en-US" sz="2000" b="0" i="1">
                              <a:latin typeface="Cambria Math" panose="02040503050406030204" pitchFamily="18" charset="0"/>
                            </a:rPr>
                            <m:t>𝑥</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r>
                            <a:rPr lang="en-US" sz="2000" b="0" i="1">
                              <a:latin typeface="Cambria Math" panose="02040503050406030204" pitchFamily="18" charset="0"/>
                            </a:rPr>
                            <m:t>𝑦</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1"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𝒊</m:t>
                          </m:r>
                        </m:e>
                      </m:acc>
                      <m:r>
                        <a:rPr lang="en-US" sz="2000" b="1"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𝑦</m:t>
                          </m:r>
                        </m:sub>
                      </m:sSub>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𝒋</m:t>
                          </m:r>
                        </m:e>
                      </m:acc>
                    </m:oMath>
                  </m:oMathPara>
                </a14:m>
                <a:br>
                  <a:rPr lang="el-GR" sz="2000" dirty="0"/>
                </a:br>
                <a:endParaRPr lang="en-US" sz="2000" dirty="0"/>
              </a:p>
              <a:p>
                <a:r>
                  <a:rPr lang="el-GR" sz="2000" dirty="0"/>
                  <a:t>Επίσης,</a:t>
                </a:r>
              </a:p>
              <a:p>
                <a:pPr marL="6858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  ,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𝑦</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𝑦</m:t>
                          </m:r>
                        </m:sub>
                      </m:sSub>
                      <m:r>
                        <a:rPr lang="en-US" sz="2000" b="0" i="1" smtClean="0">
                          <a:latin typeface="Cambria Math" panose="02040503050406030204" pitchFamily="18" charset="0"/>
                        </a:rPr>
                        <m:t>𝑡</m:t>
                      </m:r>
                    </m:oMath>
                  </m:oMathPara>
                </a14:m>
                <a:endParaRPr lang="en-US" sz="2000" dirty="0"/>
              </a:p>
              <a:p>
                <a:r>
                  <a:rPr lang="el-GR" sz="2000" dirty="0"/>
                  <a:t>Αντικαθιστώντας </a:t>
                </a:r>
              </a:p>
              <a:p>
                <a:pPr marL="6858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𝑢</m:t>
                          </m:r>
                        </m:e>
                        <m:sub>
                          <m:r>
                            <a:rPr lang="en-US" sz="2000" b="0" i="1">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panose="02040503050406030204" pitchFamily="18" charset="0"/>
                            </a:rPr>
                            <m:t>𝑢</m:t>
                          </m:r>
                        </m:e>
                        <m:sub>
                          <m:r>
                            <a:rPr lang="en-US" sz="2000" b="0" i="1">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r>
                        <a:rPr lang="el-GR" sz="2000" b="1" i="1" smtClean="0">
                          <a:latin typeface="Cambria Math" panose="02040503050406030204" pitchFamily="18" charset="0"/>
                        </a:rPr>
                        <m:t>=</m:t>
                      </m:r>
                      <m:d>
                        <m:dPr>
                          <m:ctrlPr>
                            <a:rPr lang="el-GR" sz="2000" b="1"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r>
                            <a:rPr lang="en-US" sz="2000" i="1">
                              <a:latin typeface="Cambria Math" panose="02040503050406030204" pitchFamily="18" charset="0"/>
                            </a:rPr>
                            <m:t>𝑡</m:t>
                          </m:r>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l-GR" sz="2000" b="1" i="1" smtClean="0">
                          <a:latin typeface="Cambria Math" panose="02040503050406030204" pitchFamily="18" charset="0"/>
                        </a:rPr>
                        <m:t>+</m:t>
                      </m:r>
                      <m:d>
                        <m:dPr>
                          <m:ctrlPr>
                            <a:rPr lang="el-GR" sz="2000" b="1"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𝑦</m:t>
                              </m:r>
                            </m:sub>
                          </m:sSub>
                          <m:r>
                            <a:rPr lang="en-US" sz="2000" i="1">
                              <a:latin typeface="Cambria Math" panose="02040503050406030204" pitchFamily="18" charset="0"/>
                            </a:rPr>
                            <m:t>𝑡</m:t>
                          </m:r>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r>
                        <a:rPr lang="el-GR" sz="2000" b="1" i="1" smtClean="0">
                          <a:latin typeface="Cambria Math" panose="02040503050406030204" pitchFamily="18" charset="0"/>
                        </a:rPr>
                        <m:t>     </m:t>
                      </m:r>
                    </m:oMath>
                    <m:oMath xmlns:m="http://schemas.openxmlformats.org/officeDocument/2006/math">
                      <m:r>
                        <a:rPr lang="el-GR" sz="2000" b="1" i="1" smtClean="0">
                          <a:latin typeface="Cambria Math" panose="02040503050406030204" pitchFamily="18" charset="0"/>
                        </a:rPr>
                        <m:t>                    =</m:t>
                      </m:r>
                      <m:d>
                        <m:dPr>
                          <m:ctrlPr>
                            <a:rPr lang="el-GR" sz="2000" b="1"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0" i="1" smtClean="0">
                          <a:latin typeface="Cambria Math" panose="02040503050406030204" pitchFamily="18" charset="0"/>
                        </a:rPr>
                        <m:t>𝑡</m:t>
                      </m:r>
                    </m:oMath>
                  </m:oMathPara>
                </a14:m>
                <a:endParaRPr lang="en-US" sz="2000" dirty="0"/>
              </a:p>
              <a:p>
                <a:r>
                  <a:rPr lang="el-GR" sz="2000" dirty="0"/>
                  <a:t>Δηλ.</a:t>
                </a:r>
                <a:endParaRPr lang="en-US" sz="20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𝒗</m:t>
                          </m:r>
                        </m:e>
                      </m:acc>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𝒗</m:t>
                              </m:r>
                            </m:e>
                          </m:acc>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𝒂</m:t>
                          </m:r>
                        </m:e>
                      </m:acc>
                      <m:r>
                        <a:rPr lang="en-US" sz="2000" b="0" i="1" smtClean="0">
                          <a:latin typeface="Cambria Math" panose="02040503050406030204" pitchFamily="18" charset="0"/>
                        </a:rPr>
                        <m:t>𝑡</m:t>
                      </m:r>
                    </m:oMath>
                  </m:oMathPara>
                </a14:m>
                <a:br>
                  <a:rPr lang="el-GR" b="1" dirty="0"/>
                </a:br>
                <a:endParaRPr lang="en-US"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579"/>
                </a:stretch>
              </a:blipFill>
            </p:spPr>
            <p:txBody>
              <a:bodyPr/>
              <a:lstStyle/>
              <a:p>
                <a:r>
                  <a:rPr lang="en-US">
                    <a:noFill/>
                  </a:rPr>
                  <a:t> </a:t>
                </a:r>
              </a:p>
            </p:txBody>
          </p:sp>
        </mc:Fallback>
      </mc:AlternateContent>
    </p:spTree>
    <p:extLst>
      <p:ext uri="{BB962C8B-B14F-4D97-AF65-F5344CB8AC3E}">
        <p14:creationId xmlns:p14="http://schemas.microsoft.com/office/powerpoint/2010/main" val="1554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8450" cy="5257800"/>
              </a:xfrm>
            </p:spPr>
            <p:txBody>
              <a:bodyPr>
                <a:normAutofit/>
              </a:bodyPr>
              <a:lstStyle/>
              <a:p>
                <a:r>
                  <a:rPr lang="el-GR" sz="2000" b="1" dirty="0"/>
                  <a:t>Διάνυσμα θέσης</a:t>
                </a:r>
                <a:br>
                  <a:rPr lang="el-GR" sz="2000" dirty="0"/>
                </a:br>
                <a14:m>
                  <m:oMath xmlns:m="http://schemas.openxmlformats.org/officeDocument/2006/math">
                    <m:acc>
                      <m:accPr>
                        <m:chr m:val="⃗"/>
                        <m:ctrlPr>
                          <a:rPr lang="el-GR" sz="2000" b="1" i="1" smtClean="0">
                            <a:latin typeface="Cambria Math" panose="02040503050406030204" pitchFamily="18" charset="0"/>
                          </a:rPr>
                        </m:ctrlPr>
                      </m:accPr>
                      <m:e>
                        <m:r>
                          <a:rPr lang="en-US" sz="2000" b="1" i="1" smtClean="0">
                            <a:latin typeface="Cambria Math" panose="02040503050406030204" pitchFamily="18" charset="0"/>
                          </a:rPr>
                          <m:t>𝒓</m:t>
                        </m:r>
                      </m:e>
                    </m:acc>
                    <m:r>
                      <a:rPr lang="en-US" sz="2000" b="1" i="1" smtClean="0">
                        <a:latin typeface="Cambria Math" panose="02040503050406030204" pitchFamily="18" charset="0"/>
                      </a:rPr>
                      <m:t>=</m:t>
                    </m:r>
                    <m:r>
                      <a:rPr lang="en-US" sz="2000" b="0" i="1" smtClean="0">
                        <a:latin typeface="Cambria Math" panose="02040503050406030204" pitchFamily="18" charset="0"/>
                      </a:rPr>
                      <m:t>𝑥</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𝒊</m:t>
                        </m:r>
                      </m:e>
                    </m:acc>
                    <m:r>
                      <a:rPr lang="en-US" sz="2000" b="1" i="1" smtClean="0">
                        <a:latin typeface="Cambria Math" panose="02040503050406030204" pitchFamily="18" charset="0"/>
                      </a:rPr>
                      <m:t>+</m:t>
                    </m:r>
                    <m:r>
                      <a:rPr lang="en-US" sz="2000" b="0" i="1" smtClean="0">
                        <a:latin typeface="Cambria Math" panose="02040503050406030204" pitchFamily="18" charset="0"/>
                      </a:rPr>
                      <m:t>𝑦</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𝒋</m:t>
                        </m:r>
                      </m:e>
                    </m:acc>
                  </m:oMath>
                </a14:m>
                <a:endParaRPr lang="en-US" sz="2000" b="1" dirty="0"/>
              </a:p>
              <a:p>
                <a:pPr marL="68580" indent="0">
                  <a:buNone/>
                </a:pPr>
                <a:r>
                  <a:rPr lang="en-US" sz="1600" dirty="0"/>
                  <a:t>     </a:t>
                </a:r>
                <a:r>
                  <a:rPr lang="el-GR" sz="2000" dirty="0"/>
                  <a:t>με </a:t>
                </a:r>
                <a14:m>
                  <m:oMath xmlns:m="http://schemas.openxmlformats.org/officeDocument/2006/math">
                    <m:acc>
                      <m:accPr>
                        <m:chr m:val="⃗"/>
                        <m:ctrlPr>
                          <a:rPr lang="el-GR" sz="2000" b="1" i="1" smtClean="0">
                            <a:latin typeface="Cambria Math" panose="02040503050406030204" pitchFamily="18" charset="0"/>
                          </a:rPr>
                        </m:ctrlPr>
                      </m:accPr>
                      <m:e>
                        <m:r>
                          <a:rPr lang="en-US" sz="2000" b="1" i="1" smtClean="0">
                            <a:latin typeface="Cambria Math" panose="02040503050406030204" pitchFamily="18" charset="0"/>
                          </a:rPr>
                          <m:t>𝒊</m:t>
                        </m:r>
                      </m:e>
                    </m:acc>
                    <m:r>
                      <a:rPr lang="en-US" sz="2000" b="1" i="1" smtClean="0">
                        <a:latin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𝒋</m:t>
                        </m:r>
                      </m:e>
                    </m:acc>
                  </m:oMath>
                </a14:m>
                <a:r>
                  <a:rPr lang="el-GR" sz="2000" dirty="0"/>
                  <a:t> τα μοναδιαία διανύσματα του επιπέδου</a:t>
                </a:r>
              </a:p>
              <a:p>
                <a:endParaRPr lang="el-GR" sz="2000" dirty="0"/>
              </a:p>
              <a:p>
                <a:r>
                  <a:rPr lang="el-GR" sz="2000" dirty="0"/>
                  <a:t>Αναλύοντας</a:t>
                </a:r>
              </a:p>
              <a:p>
                <a:pPr marL="68580" indent="0">
                  <a:buNone/>
                </a:pPr>
                <a14:m>
                  <m:oMathPara xmlns:m="http://schemas.openxmlformats.org/officeDocument/2006/math">
                    <m:oMathParaPr>
                      <m:jc m:val="centerGroup"/>
                    </m:oMathParaPr>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𝒓</m:t>
                          </m:r>
                        </m:e>
                      </m:acc>
                      <m:r>
                        <a:rPr lang="en-US" sz="2000" b="1" i="1">
                          <a:latin typeface="Cambria Math" panose="02040503050406030204" pitchFamily="18" charset="0"/>
                        </a:rPr>
                        <m:t>=</m:t>
                      </m:r>
                      <m:r>
                        <a:rPr lang="en-US" sz="2000" b="0" i="1">
                          <a:latin typeface="Cambria Math" panose="02040503050406030204" pitchFamily="18" charset="0"/>
                        </a:rPr>
                        <m:t>𝑥</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r>
                        <a:rPr lang="en-US" sz="2000" b="0" i="1">
                          <a:latin typeface="Cambria Math" panose="02040503050406030204" pitchFamily="18" charset="0"/>
                        </a:rPr>
                        <m:t>𝑦</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r>
                        <a:rPr lang="el-GR" sz="2000" b="1" i="1" smtClean="0">
                          <a:latin typeface="Cambria Math" panose="02040503050406030204" pitchFamily="18" charset="0"/>
                        </a:rPr>
                        <m:t>=</m:t>
                      </m:r>
                      <m:d>
                        <m:dPr>
                          <m:ctrlPr>
                            <a:rPr lang="el-GR" sz="2000" b="1"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𝑥</m:t>
                              </m:r>
                            </m:sub>
                          </m:sSub>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d>
                        <m:dPr>
                          <m:ctrlPr>
                            <a:rPr lang="en-US" sz="2000" b="1"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𝑦</m:t>
                              </m:r>
                            </m:sub>
                          </m:sSub>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m:oMath xmlns:m="http://schemas.openxmlformats.org/officeDocument/2006/math">
                      <m:r>
                        <a:rPr lang="en-US" sz="2000" b="1" i="1" smtClean="0">
                          <a:latin typeface="Cambria Math" panose="02040503050406030204" pitchFamily="18" charset="0"/>
                        </a:rPr>
                        <m:t>    =</m:t>
                      </m:r>
                      <m:d>
                        <m:dPr>
                          <m:ctrlPr>
                            <a:rPr lang="en-US" sz="2000" b="1"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1" i="1" smtClean="0">
                                  <a:latin typeface="Cambria Math" panose="02040503050406030204" pitchFamily="18" charset="0"/>
                                </a:rPr>
                                <m:t>𝒊</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1" i="1" smtClean="0">
                          <a:latin typeface="Cambria Math" panose="02040503050406030204" pitchFamily="18" charset="0"/>
                        </a:rPr>
                        <m:t>+</m:t>
                      </m:r>
                      <m:d>
                        <m:dPr>
                          <m:ctrlPr>
                            <a:rPr lang="en-US" sz="2000" b="1"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0" i="1" smtClean="0">
                          <a:latin typeface="Cambria Math" panose="02040503050406030204" pitchFamily="18" charset="0"/>
                        </a:rPr>
                        <m:t>𝑡</m:t>
                      </m:r>
                      <m:r>
                        <a:rPr lang="en-US" sz="2000" b="1"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d>
                        <m:dPr>
                          <m:ctrlPr>
                            <a:rPr lang="en-US" sz="2000" b="1"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oMath>
                  </m:oMathPara>
                </a14:m>
                <a:endParaRPr lang="en-US" sz="2000" dirty="0"/>
              </a:p>
              <a:p>
                <a:endParaRPr lang="el-GR" sz="2000" dirty="0"/>
              </a:p>
              <a:p>
                <a:r>
                  <a:rPr lang="el-GR" sz="2000" dirty="0"/>
                  <a:t>Έτσι,</a:t>
                </a:r>
              </a:p>
              <a:p>
                <a:pPr marL="68580" indent="0">
                  <a:buNone/>
                </a:pPr>
                <a14:m>
                  <m:oMathPara xmlns:m="http://schemas.openxmlformats.org/officeDocument/2006/math">
                    <m:oMathParaPr>
                      <m:jc m:val="centerGroup"/>
                    </m:oMathParaPr>
                    <m:oMath xmlns:m="http://schemas.openxmlformats.org/officeDocument/2006/math">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𝒓</m:t>
                              </m:r>
                            </m:e>
                          </m:acc>
                        </m:e>
                        <m:sub>
                          <m:r>
                            <a:rPr lang="en-US" sz="2000" b="1" i="1">
                              <a:latin typeface="Cambria Math" panose="02040503050406030204" pitchFamily="18" charset="0"/>
                            </a:rPr>
                            <m:t>𝒇</m:t>
                          </m:r>
                        </m:sub>
                      </m:sSub>
                      <m:r>
                        <a:rPr lang="en-US" sz="2000" b="1" i="1">
                          <a:latin typeface="Cambria Math" panose="02040503050406030204" pitchFamily="18" charset="0"/>
                        </a:rPr>
                        <m:t>=</m:t>
                      </m:r>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𝒓</m:t>
                              </m:r>
                            </m:e>
                          </m:acc>
                        </m:e>
                        <m:sub>
                          <m:r>
                            <a:rPr lang="en-US" sz="2000" b="1" i="1">
                              <a:latin typeface="Cambria Math" panose="02040503050406030204" pitchFamily="18" charset="0"/>
                            </a:rPr>
                            <m:t>𝒊</m:t>
                          </m:r>
                        </m:sub>
                      </m:sSub>
                      <m:r>
                        <a:rPr lang="en-US" sz="2000" b="1" i="1">
                          <a:latin typeface="Cambria Math" panose="02040503050406030204" pitchFamily="18" charset="0"/>
                        </a:rPr>
                        <m:t>+</m:t>
                      </m:r>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𝒗</m:t>
                              </m:r>
                            </m:e>
                          </m:acc>
                        </m:e>
                        <m:sub>
                          <m:r>
                            <a:rPr lang="en-US" sz="2000" b="1" i="1">
                              <a:latin typeface="Cambria Math" panose="02040503050406030204" pitchFamily="18" charset="0"/>
                            </a:rPr>
                            <m:t>𝒊</m:t>
                          </m:r>
                        </m:sub>
                      </m:sSub>
                      <m:r>
                        <a:rPr lang="en-US" sz="2000" b="0" i="1">
                          <a:latin typeface="Cambria Math" panose="02040503050406030204" pitchFamily="18" charset="0"/>
                        </a:rPr>
                        <m:t>𝑡</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0" i="1">
                              <a:latin typeface="Cambria Math" panose="02040503050406030204" pitchFamily="18" charset="0"/>
                            </a:rPr>
                            <m:t>1</m:t>
                          </m:r>
                        </m:num>
                        <m:den>
                          <m:r>
                            <a:rPr lang="en-US" sz="2000" b="0" i="1">
                              <a:latin typeface="Cambria Math" panose="02040503050406030204" pitchFamily="18" charset="0"/>
                            </a:rPr>
                            <m:t>2</m:t>
                          </m:r>
                        </m:den>
                      </m:f>
                      <m:acc>
                        <m:accPr>
                          <m:chr m:val="⃗"/>
                          <m:ctrlPr>
                            <a:rPr lang="en-US" sz="2000" b="1" i="1">
                              <a:latin typeface="Cambria Math" panose="02040503050406030204" pitchFamily="18" charset="0"/>
                            </a:rPr>
                          </m:ctrlPr>
                        </m:accPr>
                        <m:e>
                          <m:r>
                            <a:rPr lang="en-US" sz="2000" b="1" i="1">
                              <a:latin typeface="Cambria Math" panose="02040503050406030204" pitchFamily="18" charset="0"/>
                            </a:rPr>
                            <m:t>𝒂</m:t>
                          </m:r>
                        </m:e>
                      </m:acc>
                      <m:sSup>
                        <m:sSupPr>
                          <m:ctrlPr>
                            <a:rPr lang="en-US" sz="2000" i="1">
                              <a:latin typeface="Cambria Math" panose="02040503050406030204" pitchFamily="18" charset="0"/>
                            </a:rPr>
                          </m:ctrlPr>
                        </m:sSupPr>
                        <m:e>
                          <m:r>
                            <a:rPr lang="en-US" sz="2000" b="0" i="1">
                              <a:latin typeface="Cambria Math" panose="02040503050406030204" pitchFamily="18" charset="0"/>
                            </a:rPr>
                            <m:t>𝑡</m:t>
                          </m:r>
                        </m:e>
                        <m:sup>
                          <m:r>
                            <a:rPr lang="en-US" sz="2000" b="0" i="1">
                              <a:latin typeface="Cambria Math" panose="02040503050406030204" pitchFamily="18" charset="0"/>
                            </a:rPr>
                            <m:t>2</m:t>
                          </m:r>
                        </m:sup>
                      </m:sSup>
                    </m:oMath>
                  </m:oMathPara>
                </a14:m>
                <a:endParaRPr lang="el-GR" sz="2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t="-579"/>
                </a:stretch>
              </a:blipFill>
            </p:spPr>
            <p:txBody>
              <a:bodyPr/>
              <a:lstStyle/>
              <a:p>
                <a:r>
                  <a:rPr lang="el-GR">
                    <a:noFill/>
                  </a:rPr>
                  <a:t> </a:t>
                </a:r>
              </a:p>
            </p:txBody>
          </p:sp>
        </mc:Fallback>
      </mc:AlternateContent>
      <p:grpSp>
        <p:nvGrpSpPr>
          <p:cNvPr id="17" name="Group 16"/>
          <p:cNvGrpSpPr/>
          <p:nvPr/>
        </p:nvGrpSpPr>
        <p:grpSpPr>
          <a:xfrm>
            <a:off x="1905000" y="4343400"/>
            <a:ext cx="4495800" cy="914400"/>
            <a:chOff x="1905000" y="4343400"/>
            <a:chExt cx="4495800" cy="914400"/>
          </a:xfrm>
        </p:grpSpPr>
        <p:cxnSp>
          <p:nvCxnSpPr>
            <p:cNvPr id="6" name="Straight Arrow Connector 5"/>
            <p:cNvCxnSpPr/>
            <p:nvPr/>
          </p:nvCxnSpPr>
          <p:spPr>
            <a:xfrm>
              <a:off x="2362200" y="4343400"/>
              <a:ext cx="1676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4343400"/>
              <a:ext cx="533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62600" y="4343400"/>
              <a:ext cx="3048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5000" y="4343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52800" y="434340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10200" y="4343400"/>
              <a:ext cx="9906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55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490908" cy="5105400"/>
              </a:xfrm>
            </p:spPr>
            <p:txBody>
              <a:bodyPr>
                <a:normAutofit/>
              </a:bodyPr>
              <a:lstStyle/>
              <a:p>
                <a:r>
                  <a:rPr lang="en-US" sz="2000" b="1" u="sng" dirty="0"/>
                  <a:t>Quiz:</a:t>
                </a:r>
              </a:p>
              <a:p>
                <a:r>
                  <a:rPr lang="el-GR" sz="2000" dirty="0"/>
                  <a:t>Προβλέψτε τη θέση και την ταχύτητα του σώματος</a:t>
                </a:r>
                <a:r>
                  <a:rPr lang="en-US" sz="2000" dirty="0"/>
                  <a:t> </a:t>
                </a:r>
                <a:r>
                  <a:rPr lang="el-GR" sz="2000" dirty="0"/>
                  <a:t>όταν</a:t>
                </a:r>
                <a:r>
                  <a:rPr lang="el-GR" sz="1600" dirty="0"/>
                  <a:t> </a:t>
                </a:r>
                <a14:m>
                  <m:oMath xmlns:m="http://schemas.openxmlformats.org/officeDocument/2006/math">
                    <m:r>
                      <a:rPr lang="en-US" sz="1800" i="1">
                        <a:latin typeface="Cambria Math" panose="02040503050406030204" pitchFamily="18" charset="0"/>
                      </a:rPr>
                      <m:t>𝑡</m:t>
                    </m:r>
                    <m:r>
                      <a:rPr lang="en-US" sz="1800" i="1">
                        <a:latin typeface="Cambria Math" panose="02040503050406030204" pitchFamily="18" charset="0"/>
                      </a:rPr>
                      <m:t>=2</m:t>
                    </m:r>
                  </m:oMath>
                </a14:m>
                <a:br>
                  <a:rPr lang="el-GR" u="sng" dirty="0"/>
                </a:br>
                <a:br>
                  <a:rPr lang="en-US" sz="1400" u="sng" dirty="0"/>
                </a:br>
                <a:endParaRPr lang="el-GR" u="sng" dirty="0"/>
              </a:p>
              <a:p>
                <a:pPr marL="365760" lvl="1" indent="0">
                  <a:buNone/>
                </a:pPr>
                <a:endParaRPr lang="en-US" sz="2800" b="1" dirty="0"/>
              </a:p>
              <a:p>
                <a:pPr lvl="1"/>
                <a:endParaRPr lang="en-US"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490908" cy="5105400"/>
              </a:xfrm>
              <a:blipFill rotWithShape="0">
                <a:blip r:embed="rId2"/>
                <a:stretch>
                  <a:fillRect t="-59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7" name="Horizontal Scroll 16"/>
              <p:cNvSpPr/>
              <p:nvPr/>
            </p:nvSpPr>
            <p:spPr>
              <a:xfrm>
                <a:off x="6096000" y="744159"/>
                <a:ext cx="2362200" cy="914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oMath>
                  </m:oMathPara>
                </a14:m>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576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𝒓</m:t>
                              </m:r>
                            </m:e>
                          </m:acc>
                        </m:e>
                        <m: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𝒓</m:t>
                              </m:r>
                            </m:e>
                          </m:acc>
                        </m:e>
                        <m: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𝟏</m:t>
                          </m:r>
                        </m:num>
                        <m:den>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𝟐</m:t>
                          </m:r>
                        </m:den>
                      </m:f>
                      <m:acc>
                        <m:accPr>
                          <m:chr m:val="⃗"/>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sSup>
                        <m:sSupPr>
                          <m:ctrlP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e>
                        <m:sup>
                          <m:r>
                            <a:rPr kumimoji="0" lang="en-US" sz="1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𝟐</m:t>
                          </m:r>
                        </m:sup>
                      </m:sSup>
                    </m:oMath>
                  </m:oMathPara>
                </a14:m>
                <a:endParaRPr kumimoji="0" lang="el-GR"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17" name="Horizontal Scroll 16"/>
              <p:cNvSpPr>
                <a:spLocks noRot="1" noChangeAspect="1" noMove="1" noResize="1" noEditPoints="1" noAdjustHandles="1" noChangeArrowheads="1" noChangeShapeType="1" noTextEdit="1"/>
              </p:cNvSpPr>
              <p:nvPr/>
            </p:nvSpPr>
            <p:spPr>
              <a:xfrm>
                <a:off x="6096000" y="744159"/>
                <a:ext cx="2362200" cy="914400"/>
              </a:xfrm>
              <a:prstGeom prst="horizontalScroll">
                <a:avLst/>
              </a:prstGeom>
              <a:blipFill rotWithShape="0">
                <a:blip r:embed="rId3"/>
                <a:stretch>
                  <a:fillRect/>
                </a:stretch>
              </a:blipFill>
            </p:spPr>
            <p:txBody>
              <a:bodyPr/>
              <a:lstStyle/>
              <a:p>
                <a:r>
                  <a:rPr lang="el-GR">
                    <a:noFill/>
                  </a:rPr>
                  <a:t> </a:t>
                </a:r>
              </a:p>
            </p:txBody>
          </p:sp>
        </mc:Fallback>
      </mc:AlternateContent>
      <p:grpSp>
        <p:nvGrpSpPr>
          <p:cNvPr id="55" name="Group 54"/>
          <p:cNvGrpSpPr/>
          <p:nvPr/>
        </p:nvGrpSpPr>
        <p:grpSpPr>
          <a:xfrm>
            <a:off x="946943" y="2425858"/>
            <a:ext cx="6825457" cy="3441542"/>
            <a:chOff x="914400" y="2425858"/>
            <a:chExt cx="6825457" cy="3441542"/>
          </a:xfrm>
        </p:grpSpPr>
        <p:grpSp>
          <p:nvGrpSpPr>
            <p:cNvPr id="43" name="Group 42"/>
            <p:cNvGrpSpPr/>
            <p:nvPr/>
          </p:nvGrpSpPr>
          <p:grpSpPr>
            <a:xfrm>
              <a:off x="914400" y="2425858"/>
              <a:ext cx="6825457" cy="3441542"/>
              <a:chOff x="914400" y="2425858"/>
              <a:chExt cx="6825457" cy="3441542"/>
            </a:xfrm>
          </p:grpSpPr>
          <p:cxnSp>
            <p:nvCxnSpPr>
              <p:cNvPr id="19" name="Straight Connector 18"/>
              <p:cNvCxnSpPr/>
              <p:nvPr/>
            </p:nvCxnSpPr>
            <p:spPr>
              <a:xfrm flipV="1">
                <a:off x="1295400" y="2667000"/>
                <a:ext cx="0" cy="3200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14400" y="2425858"/>
                <a:ext cx="6825457" cy="2984342"/>
                <a:chOff x="914400" y="2425858"/>
                <a:chExt cx="6825457" cy="2984342"/>
              </a:xfrm>
            </p:grpSpPr>
            <p:cxnSp>
              <p:nvCxnSpPr>
                <p:cNvPr id="21" name="Straight Connector 20"/>
                <p:cNvCxnSpPr/>
                <p:nvPr/>
              </p:nvCxnSpPr>
              <p:spPr>
                <a:xfrm>
                  <a:off x="914400" y="5410200"/>
                  <a:ext cx="6825457"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1336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p:cNvCxnSpPr/>
                <p:nvPr/>
              </p:nvCxnSpPr>
              <p:spPr>
                <a:xfrm>
                  <a:off x="2630763" y="2718097"/>
                  <a:ext cx="61331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171700" y="3543300"/>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2937419" y="2425858"/>
                      <a:ext cx="18678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937419" y="2425858"/>
                      <a:ext cx="186781" cy="276999"/>
                    </a:xfrm>
                    <a:prstGeom prst="rect">
                      <a:avLst/>
                    </a:prstGeom>
                    <a:blipFill rotWithShape="0">
                      <a:blip r:embed="rId4"/>
                      <a:stretch>
                        <a:fillRect l="-32258" t="-48889" r="-96774" b="-888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698328" y="3431741"/>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698328" y="3431741"/>
                      <a:ext cx="260584" cy="276999"/>
                    </a:xfrm>
                    <a:prstGeom prst="rect">
                      <a:avLst/>
                    </a:prstGeom>
                    <a:blipFill rotWithShape="0">
                      <a:blip r:embed="rId5"/>
                      <a:stretch>
                        <a:fillRect l="-13953" r="-6977" b="-17778"/>
                      </a:stretch>
                    </a:blipFill>
                  </p:spPr>
                  <p:txBody>
                    <a:bodyPr/>
                    <a:lstStyle/>
                    <a:p>
                      <a:r>
                        <a:rPr lang="el-GR">
                          <a:noFill/>
                        </a:rPr>
                        <a:t> </a:t>
                      </a:r>
                    </a:p>
                  </p:txBody>
                </p:sp>
              </mc:Fallback>
            </mc:AlternateContent>
            <p:cxnSp>
              <p:nvCxnSpPr>
                <p:cNvPr id="30" name="Straight Arrow Connector 29"/>
                <p:cNvCxnSpPr>
                  <a:endCxn id="22" idx="3"/>
                </p:cNvCxnSpPr>
                <p:nvPr/>
              </p:nvCxnSpPr>
              <p:spPr>
                <a:xfrm flipV="1">
                  <a:off x="1295400" y="3570241"/>
                  <a:ext cx="849359" cy="183995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1499120" y="4199751"/>
                      <a:ext cx="21114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499120" y="4199751"/>
                      <a:ext cx="211148" cy="276999"/>
                    </a:xfrm>
                    <a:prstGeom prst="rect">
                      <a:avLst/>
                    </a:prstGeom>
                    <a:blipFill rotWithShape="0">
                      <a:blip r:embed="rId6"/>
                      <a:stretch>
                        <a:fillRect l="-31429" t="-48889" r="-85714"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703684" y="3081635"/>
                      <a:ext cx="956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703684" y="3081635"/>
                      <a:ext cx="956544" cy="369332"/>
                    </a:xfrm>
                    <a:prstGeom prst="rect">
                      <a:avLst/>
                    </a:prstGeom>
                    <a:blipFill rotWithShape="0">
                      <a:blip r:embed="rId7"/>
                      <a:stretch>
                        <a:fillRect b="-13333"/>
                      </a:stretch>
                    </a:blipFill>
                  </p:spPr>
                  <p:txBody>
                    <a:bodyPr/>
                    <a:lstStyle/>
                    <a:p>
                      <a:r>
                        <a:rPr lang="el-GR">
                          <a:noFill/>
                        </a:rPr>
                        <a:t> </a:t>
                      </a:r>
                    </a:p>
                  </p:txBody>
                </p:sp>
              </mc:Fallback>
            </mc:AlternateContent>
          </p:grpSp>
        </p:grpSp>
        <mc:AlternateContent xmlns:mc="http://schemas.openxmlformats.org/markup-compatibility/2006" xmlns:a14="http://schemas.microsoft.com/office/drawing/2010/main">
          <mc:Choice Requires="a14">
            <p:sp>
              <p:nvSpPr>
                <p:cNvPr id="33" name="TextBox 32"/>
                <p:cNvSpPr txBox="1"/>
                <p:nvPr/>
              </p:nvSpPr>
              <p:spPr>
                <a:xfrm>
                  <a:off x="5562600" y="3081635"/>
                  <a:ext cx="956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562600" y="3081635"/>
                  <a:ext cx="956544" cy="369332"/>
                </a:xfrm>
                <a:prstGeom prst="rect">
                  <a:avLst/>
                </a:prstGeom>
                <a:blipFill rotWithShape="0">
                  <a:blip r:embed="rId8"/>
                  <a:stretch>
                    <a:fillRect b="-13333"/>
                  </a:stretch>
                </a:blipFill>
              </p:spPr>
              <p:txBody>
                <a:bodyPr/>
                <a:lstStyle/>
                <a:p>
                  <a:r>
                    <a:rPr lang="el-GR">
                      <a:noFill/>
                    </a:rPr>
                    <a:t> </a:t>
                  </a:r>
                </a:p>
              </p:txBody>
            </p:sp>
          </mc:Fallback>
        </mc:AlternateContent>
      </p:grpSp>
      <p:cxnSp>
        <p:nvCxnSpPr>
          <p:cNvPr id="34" name="Straight Arrow Connector 33"/>
          <p:cNvCxnSpPr/>
          <p:nvPr/>
        </p:nvCxnSpPr>
        <p:spPr>
          <a:xfrm>
            <a:off x="3135576" y="3881681"/>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73741" y="4218801"/>
            <a:ext cx="113211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3561286" y="3725049"/>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561286" y="3725049"/>
                <a:ext cx="260584" cy="276999"/>
              </a:xfrm>
              <a:prstGeom prst="rect">
                <a:avLst/>
              </a:prstGeom>
              <a:blipFill rotWithShape="0">
                <a:blip r:embed="rId9"/>
                <a:stretch>
                  <a:fillRect l="-13953" r="-9302" b="-1739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513786" y="3916680"/>
                <a:ext cx="31502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4513786" y="3916680"/>
                <a:ext cx="315022" cy="276999"/>
              </a:xfrm>
              <a:prstGeom prst="rect">
                <a:avLst/>
              </a:prstGeom>
              <a:blipFill rotWithShape="0">
                <a:blip r:embed="rId10"/>
                <a:stretch>
                  <a:fillRect l="-17308" t="-48889" r="-100000" b="-888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5395763" y="5494947"/>
                <a:ext cx="1826141" cy="3583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acc>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acc>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5395763" y="5494947"/>
                <a:ext cx="1826141" cy="358303"/>
              </a:xfrm>
              <a:prstGeom prst="rect">
                <a:avLst/>
              </a:prstGeom>
              <a:blipFill rotWithShape="0">
                <a:blip r:embed="rId11"/>
                <a:stretch>
                  <a:fillRect t="-11864" r="-11667" b="-6780"/>
                </a:stretch>
              </a:blipFill>
            </p:spPr>
            <p:txBody>
              <a:bodyPr/>
              <a:lstStyle/>
              <a:p>
                <a:r>
                  <a:rPr lang="el-GR">
                    <a:noFill/>
                  </a:rPr>
                  <a:t> </a:t>
                </a:r>
              </a:p>
            </p:txBody>
          </p:sp>
        </mc:Fallback>
      </mc:AlternateContent>
      <p:sp>
        <p:nvSpPr>
          <p:cNvPr id="50" name="Oval 49"/>
          <p:cNvSpPr/>
          <p:nvPr/>
        </p:nvSpPr>
        <p:spPr>
          <a:xfrm>
            <a:off x="5185575"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a:endCxn id="50" idx="4"/>
          </p:cNvCxnSpPr>
          <p:nvPr/>
        </p:nvCxnSpPr>
        <p:spPr>
          <a:xfrm flipV="1">
            <a:off x="1338737" y="4267200"/>
            <a:ext cx="3884938" cy="11430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3642306" y="4738233"/>
                <a:ext cx="237629"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3642306" y="4738233"/>
                <a:ext cx="237629" cy="299249"/>
              </a:xfrm>
              <a:prstGeom prst="rect">
                <a:avLst/>
              </a:prstGeom>
              <a:blipFill rotWithShape="0">
                <a:blip r:embed="rId12"/>
                <a:stretch>
                  <a:fillRect l="-28205" t="-40816" r="-76923" b="-2857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395763" y="5823460"/>
                <a:ext cx="1367297" cy="3583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acc>
                        <m:accPr>
                          <m:chr m:val="⃗"/>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395763" y="5823460"/>
                <a:ext cx="1367297" cy="358303"/>
              </a:xfrm>
              <a:prstGeom prst="rect">
                <a:avLst/>
              </a:prstGeom>
              <a:blipFill rotWithShape="0">
                <a:blip r:embed="rId13"/>
                <a:stretch>
                  <a:fillRect t="-11864" r="-16071" b="-6780"/>
                </a:stretch>
              </a:blipFill>
            </p:spPr>
            <p:txBody>
              <a:bodyPr/>
              <a:lstStyle/>
              <a:p>
                <a:r>
                  <a:rPr lang="el-GR">
                    <a:noFill/>
                  </a:rPr>
                  <a:t> </a:t>
                </a:r>
              </a:p>
            </p:txBody>
          </p:sp>
        </mc:Fallback>
      </mc:AlternateContent>
      <p:cxnSp>
        <p:nvCxnSpPr>
          <p:cNvPr id="61" name="Straight Arrow Connector 60"/>
          <p:cNvCxnSpPr/>
          <p:nvPr/>
        </p:nvCxnSpPr>
        <p:spPr>
          <a:xfrm>
            <a:off x="5261510" y="4240455"/>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5520336" y="4396381"/>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5520336" y="4396381"/>
                <a:ext cx="260584" cy="276999"/>
              </a:xfrm>
              <a:prstGeom prst="rect">
                <a:avLst/>
              </a:prstGeom>
              <a:blipFill rotWithShape="0">
                <a:blip r:embed="rId14"/>
                <a:stretch>
                  <a:fillRect l="-14286" r="-9524" b="-17391"/>
                </a:stretch>
              </a:blipFill>
            </p:spPr>
            <p:txBody>
              <a:bodyPr/>
              <a:lstStyle/>
              <a:p>
                <a:r>
                  <a:rPr lang="el-GR">
                    <a:noFill/>
                  </a:rPr>
                  <a:t> </a:t>
                </a:r>
              </a:p>
            </p:txBody>
          </p:sp>
        </mc:Fallback>
      </mc:AlternateContent>
      <p:cxnSp>
        <p:nvCxnSpPr>
          <p:cNvPr id="65" name="Straight Arrow Connector 64"/>
          <p:cNvCxnSpPr/>
          <p:nvPr/>
        </p:nvCxnSpPr>
        <p:spPr>
          <a:xfrm>
            <a:off x="6210300" y="4583355"/>
            <a:ext cx="113211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p:cNvSpPr txBox="1"/>
              <p:nvPr/>
            </p:nvSpPr>
            <p:spPr>
              <a:xfrm>
                <a:off x="6643390" y="4568718"/>
                <a:ext cx="31502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6643390" y="4568718"/>
                <a:ext cx="315022" cy="276999"/>
              </a:xfrm>
              <a:prstGeom prst="rect">
                <a:avLst/>
              </a:prstGeom>
              <a:blipFill rotWithShape="0">
                <a:blip r:embed="rId15"/>
                <a:stretch>
                  <a:fillRect l="-19608" t="-45652" r="-101961" b="-8696"/>
                </a:stretch>
              </a:blipFill>
            </p:spPr>
            <p:txBody>
              <a:bodyPr/>
              <a:lstStyle/>
              <a:p>
                <a:r>
                  <a:rPr lang="el-GR">
                    <a:noFill/>
                  </a:rPr>
                  <a:t> </a:t>
                </a:r>
              </a:p>
            </p:txBody>
          </p:sp>
        </mc:Fallback>
      </mc:AlternateContent>
      <p:cxnSp>
        <p:nvCxnSpPr>
          <p:cNvPr id="68" name="Straight Arrow Connector 67"/>
          <p:cNvCxnSpPr/>
          <p:nvPr/>
        </p:nvCxnSpPr>
        <p:spPr>
          <a:xfrm>
            <a:off x="5257800" y="4231745"/>
            <a:ext cx="2084614" cy="32648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p:cNvSpPr/>
              <p:nvPr/>
            </p:nvSpPr>
            <p:spPr>
              <a:xfrm>
                <a:off x="6141539" y="4027155"/>
                <a:ext cx="471732" cy="3915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0" name="Rectangle 69"/>
              <p:cNvSpPr>
                <a:spLocks noRot="1" noChangeAspect="1" noMove="1" noResize="1" noEditPoints="1" noAdjustHandles="1" noChangeArrowheads="1" noChangeShapeType="1" noTextEdit="1"/>
              </p:cNvSpPr>
              <p:nvPr/>
            </p:nvSpPr>
            <p:spPr>
              <a:xfrm>
                <a:off x="6141539" y="4027155"/>
                <a:ext cx="471732" cy="391582"/>
              </a:xfrm>
              <a:prstGeom prst="rect">
                <a:avLst/>
              </a:prstGeom>
              <a:blipFill rotWithShape="0">
                <a:blip r:embed="rId16"/>
                <a:stretch>
                  <a:fillRect b="-937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7702878" y="5310281"/>
                <a:ext cx="3679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3" name="Rectangle 72"/>
              <p:cNvSpPr>
                <a:spLocks noRot="1" noChangeAspect="1" noMove="1" noResize="1" noEditPoints="1" noAdjustHandles="1" noChangeArrowheads="1" noChangeShapeType="1" noTextEdit="1"/>
              </p:cNvSpPr>
              <p:nvPr/>
            </p:nvSpPr>
            <p:spPr>
              <a:xfrm>
                <a:off x="7702878" y="5310281"/>
                <a:ext cx="367986" cy="369332"/>
              </a:xfrm>
              <a:prstGeom prst="rect">
                <a:avLst/>
              </a:prstGeom>
              <a:blipFill rotWithShape="0">
                <a:blip r:embed="rId1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995521" y="2379691"/>
                <a:ext cx="3679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4" name="Rectangle 73"/>
              <p:cNvSpPr>
                <a:spLocks noRot="1" noChangeAspect="1" noMove="1" noResize="1" noEditPoints="1" noAdjustHandles="1" noChangeArrowheads="1" noChangeShapeType="1" noTextEdit="1"/>
              </p:cNvSpPr>
              <p:nvPr/>
            </p:nvSpPr>
            <p:spPr>
              <a:xfrm>
                <a:off x="995521" y="2379691"/>
                <a:ext cx="367986" cy="369332"/>
              </a:xfrm>
              <a:prstGeom prst="rect">
                <a:avLst/>
              </a:prstGeom>
              <a:blipFill rotWithShape="0">
                <a:blip r:embed="rId18"/>
                <a:stretch>
                  <a:fillRect b="-6557"/>
                </a:stretch>
              </a:blipFill>
            </p:spPr>
            <p:txBody>
              <a:bodyPr/>
              <a:lstStyle/>
              <a:p>
                <a:r>
                  <a:rPr lang="el-GR">
                    <a:noFill/>
                  </a:rPr>
                  <a:t> </a:t>
                </a:r>
              </a:p>
            </p:txBody>
          </p:sp>
        </mc:Fallback>
      </mc:AlternateContent>
      <p:sp>
        <p:nvSpPr>
          <p:cNvPr id="4" name="Down Arrow 3"/>
          <p:cNvSpPr/>
          <p:nvPr/>
        </p:nvSpPr>
        <p:spPr>
          <a:xfrm rot="10800000">
            <a:off x="3671338" y="5099118"/>
            <a:ext cx="179564" cy="4980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p:cNvSpPr/>
          <p:nvPr/>
        </p:nvSpPr>
        <p:spPr>
          <a:xfrm rot="5400000">
            <a:off x="6732977" y="3975155"/>
            <a:ext cx="179564" cy="4980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2730871" y="2057400"/>
            <a:ext cx="4695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73530" y="2076454"/>
            <a:ext cx="9411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78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0" presetClass="entr" presetSubtype="0" fill="hold"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cTn>
                              </p:par>
                              <p:par>
                                <p:cTn id="82" presetID="10" presetClass="entr" presetSubtype="0"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9" grpId="0"/>
      <p:bldP spid="50" grpId="0" animBg="1"/>
      <p:bldP spid="54" grpId="0"/>
      <p:bldP spid="60" grpId="0"/>
      <p:bldP spid="62" grpId="0"/>
      <p:bldP spid="66" grpId="0"/>
      <p:bldP spid="70" grpId="0"/>
      <p:bldP spid="4" grpId="0" animBg="1"/>
      <p:bldP spid="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490908" cy="4623708"/>
              </a:xfrm>
            </p:spPr>
            <p:txBody>
              <a:bodyPr>
                <a:normAutofit/>
              </a:bodyPr>
              <a:lstStyle/>
              <a:p>
                <a:r>
                  <a:rPr lang="el-GR" dirty="0"/>
                  <a:t>Ας γράψουμε τις δυο </a:t>
                </a:r>
                <a:r>
                  <a:rPr lang="el-GR" i="1" dirty="0"/>
                  <a:t>διανυσματικές</a:t>
                </a:r>
                <a:r>
                  <a:rPr lang="el-GR" dirty="0"/>
                  <a:t> εξισώσεις κίνησης σε δυο διαστάσεις με </a:t>
                </a:r>
                <a:r>
                  <a:rPr lang="el-GR" u="sng" dirty="0"/>
                  <a:t>σταθερή επιτάχυνση</a:t>
                </a:r>
                <a:br>
                  <a:rPr lang="el-GR" u="sng" dirty="0"/>
                </a:br>
                <a:br>
                  <a:rPr lang="en-US" sz="1400" u="sng" dirty="0"/>
                </a:br>
                <a:endParaRPr lang="el-GR" u="sng" dirty="0"/>
              </a:p>
              <a:p>
                <a:pPr lvl="1"/>
                <a14:m>
                  <m:oMath xmlns:m="http://schemas.openxmlformats.org/officeDocument/2006/math">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𝒗</m:t>
                            </m:r>
                          </m:e>
                        </m:acc>
                      </m:e>
                      <m:sub>
                        <m:r>
                          <a:rPr lang="en-US" sz="2800" b="1" i="1" smtClean="0">
                            <a:latin typeface="Cambria Math" panose="02040503050406030204" pitchFamily="18" charset="0"/>
                          </a:rPr>
                          <m:t>𝒇</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1">
                                <a:latin typeface="Cambria Math" panose="02040503050406030204" pitchFamily="18" charset="0"/>
                              </a:rPr>
                              <m:t>𝒗</m:t>
                            </m:r>
                          </m:e>
                        </m:acc>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𝒂</m:t>
                        </m:r>
                      </m:e>
                    </m:acc>
                    <m:r>
                      <a:rPr lang="en-US" sz="2800" b="1" i="1" smtClean="0">
                        <a:latin typeface="Cambria Math" panose="02040503050406030204" pitchFamily="18" charset="0"/>
                      </a:rPr>
                      <m:t>𝒕</m:t>
                    </m:r>
                  </m:oMath>
                </a14:m>
                <a:br>
                  <a:rPr lang="el-GR" sz="2800" b="1" dirty="0"/>
                </a:br>
                <a:endParaRPr lang="en-US" sz="2800" b="1" dirty="0"/>
              </a:p>
              <a:p>
                <a:pPr lvl="1"/>
                <a:endParaRPr lang="en-US" sz="2800" b="1" dirty="0"/>
              </a:p>
              <a:p>
                <a:pPr lvl="1"/>
                <a14:m>
                  <m:oMath xmlns:m="http://schemas.openxmlformats.org/officeDocument/2006/math">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𝒓</m:t>
                            </m:r>
                          </m:e>
                        </m:acc>
                      </m:e>
                      <m:sub>
                        <m:r>
                          <a:rPr lang="en-US" sz="2800" b="1" i="1" smtClean="0">
                            <a:latin typeface="Cambria Math" panose="02040503050406030204" pitchFamily="18" charset="0"/>
                          </a:rPr>
                          <m:t>𝒇</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𝒓</m:t>
                            </m:r>
                          </m:e>
                        </m:acc>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𝒗</m:t>
                            </m:r>
                          </m:e>
                        </m:acc>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𝒕</m:t>
                    </m:r>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𝟐</m:t>
                        </m:r>
                      </m:den>
                    </m:f>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𝒂</m:t>
                        </m:r>
                      </m:e>
                    </m:acc>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𝒕</m:t>
                        </m:r>
                      </m:e>
                      <m:sup>
                        <m:r>
                          <a:rPr lang="en-US" sz="2800" b="1" i="1" smtClean="0">
                            <a:latin typeface="Cambria Math" panose="02040503050406030204" pitchFamily="18" charset="0"/>
                          </a:rPr>
                          <m:t>𝟐</m:t>
                        </m:r>
                      </m:sup>
                    </m:sSup>
                  </m:oMath>
                </a14:m>
                <a:endParaRPr lang="en-US" sz="2800" b="1" dirty="0"/>
              </a:p>
              <a:p>
                <a:pPr lvl="1"/>
                <a:endParaRPr lang="en-US"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490908" cy="4623708"/>
              </a:xfrm>
              <a:blipFill rotWithShape="0">
                <a:blip r:embed="rId2"/>
                <a:stretch>
                  <a:fillRect t="-1054" r="-407"/>
                </a:stretch>
              </a:blipFill>
            </p:spPr>
            <p:txBody>
              <a:bodyPr/>
              <a:lstStyle/>
              <a:p>
                <a:r>
                  <a:rPr lang="el-GR">
                    <a:noFill/>
                  </a:rPr>
                  <a:t> </a:t>
                </a:r>
              </a:p>
            </p:txBody>
          </p:sp>
        </mc:Fallback>
      </mc:AlternateContent>
      <p:sp>
        <p:nvSpPr>
          <p:cNvPr id="4" name="Horizontal Scroll 3"/>
          <p:cNvSpPr/>
          <p:nvPr/>
        </p:nvSpPr>
        <p:spPr>
          <a:xfrm>
            <a:off x="6324600" y="631230"/>
            <a:ext cx="2286000" cy="1228299"/>
          </a:xfrm>
          <a:prstGeom prst="horizontalScroll">
            <a:avLst>
              <a:gd name="adj" fmla="val 7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Calibri" panose="020F0502020204030204"/>
                <a:ea typeface="+mn-ea"/>
                <a:cs typeface="+mn-cs"/>
              </a:rPr>
              <a:t>Αυτές οι εξισώσεις κατασκευάστηκαν από ξεχωριστή μελέτη της κίνησης ΑΝΑ ΑΞΟΝΑ! </a:t>
            </a:r>
          </a:p>
        </p:txBody>
      </p:sp>
      <p:grpSp>
        <p:nvGrpSpPr>
          <p:cNvPr id="5" name="Group 4"/>
          <p:cNvGrpSpPr/>
          <p:nvPr/>
        </p:nvGrpSpPr>
        <p:grpSpPr>
          <a:xfrm>
            <a:off x="3562923" y="2711783"/>
            <a:ext cx="2967689" cy="1551022"/>
            <a:chOff x="3733800" y="2424889"/>
            <a:chExt cx="2967689" cy="1551022"/>
          </a:xfrm>
        </p:grpSpPr>
        <p:cxnSp>
          <p:nvCxnSpPr>
            <p:cNvPr id="6" name="Elbow Connector 5"/>
            <p:cNvCxnSpPr/>
            <p:nvPr/>
          </p:nvCxnSpPr>
          <p:spPr>
            <a:xfrm flipV="1">
              <a:off x="3733800" y="2590800"/>
              <a:ext cx="1219200" cy="685800"/>
            </a:xfrm>
            <a:prstGeom prst="bentConnector3">
              <a:avLst>
                <a:gd name="adj1" fmla="val 530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733800" y="3276600"/>
              <a:ext cx="1295400" cy="533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5059218" y="2424889"/>
                  <a:ext cx="1606081" cy="3318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059218" y="2424889"/>
                  <a:ext cx="1606081" cy="331822"/>
                </a:xfrm>
                <a:prstGeom prst="rect">
                  <a:avLst/>
                </a:prstGeom>
                <a:blipFill>
                  <a:blip r:embed="rId3"/>
                  <a:stretch>
                    <a:fillRect l="-1901" r="-266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071747" y="3644089"/>
                  <a:ext cx="1629742" cy="3318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071747" y="3644089"/>
                  <a:ext cx="1629742" cy="331822"/>
                </a:xfrm>
                <a:prstGeom prst="rect">
                  <a:avLst/>
                </a:prstGeom>
                <a:blipFill>
                  <a:blip r:embed="rId4"/>
                  <a:stretch>
                    <a:fillRect l="-1498" r="-2622" b="-20000"/>
                  </a:stretch>
                </a:blipFill>
              </p:spPr>
              <p:txBody>
                <a:bodyPr/>
                <a:lstStyle/>
                <a:p>
                  <a:r>
                    <a:rPr lang="en-US">
                      <a:noFill/>
                    </a:rPr>
                    <a:t> </a:t>
                  </a:r>
                </a:p>
              </p:txBody>
            </p:sp>
          </mc:Fallback>
        </mc:AlternateContent>
      </p:grpSp>
      <p:grpSp>
        <p:nvGrpSpPr>
          <p:cNvPr id="10" name="Group 9"/>
          <p:cNvGrpSpPr/>
          <p:nvPr/>
        </p:nvGrpSpPr>
        <p:grpSpPr>
          <a:xfrm>
            <a:off x="4787881" y="4197274"/>
            <a:ext cx="3694262" cy="1773820"/>
            <a:chOff x="4800600" y="4490862"/>
            <a:chExt cx="3694262" cy="1773820"/>
          </a:xfrm>
        </p:grpSpPr>
        <p:grpSp>
          <p:nvGrpSpPr>
            <p:cNvPr id="11" name="Group 10"/>
            <p:cNvGrpSpPr/>
            <p:nvPr/>
          </p:nvGrpSpPr>
          <p:grpSpPr>
            <a:xfrm>
              <a:off x="4800600" y="4803596"/>
              <a:ext cx="1295400" cy="1219200"/>
              <a:chOff x="4572000" y="4481602"/>
              <a:chExt cx="1295400" cy="1219200"/>
            </a:xfrm>
          </p:grpSpPr>
          <p:cxnSp>
            <p:nvCxnSpPr>
              <p:cNvPr id="14" name="Elbow Connector 13"/>
              <p:cNvCxnSpPr/>
              <p:nvPr/>
            </p:nvCxnSpPr>
            <p:spPr>
              <a:xfrm flipV="1">
                <a:off x="4572000" y="4481602"/>
                <a:ext cx="1219200" cy="685800"/>
              </a:xfrm>
              <a:prstGeom prst="bentConnector3">
                <a:avLst>
                  <a:gd name="adj1" fmla="val 530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4572000" y="5167402"/>
                <a:ext cx="1295400" cy="533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6096000" y="4490862"/>
                  <a:ext cx="2398862" cy="51860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96000" y="4490862"/>
                  <a:ext cx="2398862" cy="5186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121400" y="5746078"/>
                  <a:ext cx="2360774" cy="51860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121400" y="5746078"/>
                  <a:ext cx="2360774" cy="518604"/>
                </a:xfrm>
                <a:prstGeom prst="rect">
                  <a:avLst/>
                </a:prstGeom>
                <a:blipFill>
                  <a:blip r:embed="rId6"/>
                  <a:stretch>
                    <a:fillRect/>
                  </a:stretch>
                </a:blipFill>
              </p:spPr>
              <p:txBody>
                <a:bodyPr/>
                <a:lstStyle/>
                <a:p>
                  <a:r>
                    <a:rPr lang="en-US">
                      <a:noFill/>
                    </a:rPr>
                    <a:t> </a:t>
                  </a:r>
                </a:p>
              </p:txBody>
            </p:sp>
          </mc:Fallback>
        </mc:AlternateContent>
      </p:grpSp>
      <p:sp>
        <p:nvSpPr>
          <p:cNvPr id="16" name="Horizontal Scroll 15"/>
          <p:cNvSpPr/>
          <p:nvPr/>
        </p:nvSpPr>
        <p:spPr>
          <a:xfrm>
            <a:off x="914400" y="5470048"/>
            <a:ext cx="4113628" cy="1037606"/>
          </a:xfrm>
          <a:prstGeom prst="horizontalScroll">
            <a:avLst>
              <a:gd name="adj" fmla="val 7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Calibri" panose="020F0502020204030204"/>
                <a:ea typeface="+mn-ea"/>
                <a:cs typeface="+mn-cs"/>
              </a:rPr>
              <a:t>Ισχύουν και όλες οι υπόλοιπες εξισώσεις που περιγράφουν την μονοδιάστατη κίνηση υπό σταθερή ή μηδενική επιτάχυνση!</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6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740613" y="1290913"/>
                <a:ext cx="7946188" cy="5338487"/>
              </a:xfrm>
            </p:spPr>
            <p:txBody>
              <a:bodyPr>
                <a:normAutofit lnSpcReduction="10000"/>
              </a:bodyPr>
              <a:lstStyle/>
              <a:p>
                <a:r>
                  <a:rPr lang="el-GR" b="1" dirty="0"/>
                  <a:t>Θέση </a:t>
                </a:r>
                <a14:m>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𝒙</m:t>
                            </m:r>
                          </m:e>
                        </m:acc>
                      </m:e>
                      <m:sub>
                        <m:r>
                          <a:rPr lang="el-GR" b="1" i="1" smtClean="0">
                            <a:latin typeface="Cambria Math" panose="02040503050406030204" pitchFamily="18" charset="0"/>
                          </a:rPr>
                          <m:t> </m:t>
                        </m:r>
                      </m:sub>
                    </m:sSub>
                  </m:oMath>
                </a14:m>
                <a:r>
                  <a:rPr lang="en-US" dirty="0"/>
                  <a:t>: </a:t>
                </a:r>
                <a:r>
                  <a:rPr lang="el-GR" dirty="0"/>
                  <a:t>διάνυσμα που ορίζει την τοποθεσία του σώματος σε σχέση με ένα σημείο αναφοράς (όπως το </a:t>
                </a:r>
                <a14:m>
                  <m:oMath xmlns:m="http://schemas.openxmlformats.org/officeDocument/2006/math">
                    <m:r>
                      <a:rPr lang="el-GR" i="1" dirty="0" smtClean="0">
                        <a:latin typeface="Cambria Math" panose="02040503050406030204" pitchFamily="18" charset="0"/>
                      </a:rPr>
                      <m:t>0</m:t>
                    </m:r>
                  </m:oMath>
                </a14:m>
                <a:r>
                  <a:rPr lang="el-GR" dirty="0"/>
                  <a:t>)</a:t>
                </a:r>
              </a:p>
              <a:p>
                <a:pPr lvl="1"/>
                <a:r>
                  <a:rPr lang="el-GR" dirty="0"/>
                  <a:t>Διανυσματικό μέγεθος</a:t>
                </a:r>
              </a:p>
              <a:p>
                <a:pPr lvl="2"/>
                <a:r>
                  <a:rPr lang="el-GR" dirty="0"/>
                  <a:t>Θα θεωρήσουμε έναν βαθμονομημένο άξονα στον οποίο γίνεται η κίνηση</a:t>
                </a:r>
                <a:r>
                  <a:rPr lang="en-US" dirty="0"/>
                  <a:t> – </a:t>
                </a:r>
                <a:r>
                  <a:rPr lang="el-GR" dirty="0"/>
                  <a:t>το μοναδιαίο του διάνυσμα είναι το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oMath>
                </a14:m>
                <a:r>
                  <a:rPr lang="el-GR" dirty="0"/>
                  <a:t> (οριζόντια κίνηση)</a:t>
                </a:r>
                <a:r>
                  <a:rPr lang="en-US" dirty="0"/>
                  <a:t> </a:t>
                </a:r>
                <a:r>
                  <a:rPr lang="el-GR" dirty="0"/>
                  <a:t>ή το </a:t>
                </a:r>
                <a14:m>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oMath>
                </a14:m>
                <a:r>
                  <a:rPr lang="el-GR" dirty="0"/>
                  <a:t> (κατακόρυφη κίνηση)</a:t>
                </a:r>
                <a:r>
                  <a:rPr lang="en-US" dirty="0"/>
                  <a:t> </a:t>
                </a:r>
                <a:endParaRPr lang="el-GR" dirty="0"/>
              </a:p>
              <a:p>
                <a:pPr lvl="2"/>
                <a:r>
                  <a:rPr lang="el-GR" dirty="0">
                    <a:sym typeface="Wingdings" panose="05000000000000000000" pitchFamily="2" charset="2"/>
                  </a:rPr>
                  <a:t>Το </a:t>
                </a:r>
                <a:r>
                  <a:rPr lang="el-GR" b="1" dirty="0">
                    <a:sym typeface="Wingdings" panose="05000000000000000000" pitchFamily="2" charset="2"/>
                  </a:rPr>
                  <a:t>πρόσημο</a:t>
                </a:r>
                <a:r>
                  <a:rPr lang="el-GR" dirty="0">
                    <a:sym typeface="Wingdings" panose="05000000000000000000" pitchFamily="2" charset="2"/>
                  </a:rPr>
                  <a:t> μας δηλώνει τη φορά του διανύσματος</a:t>
                </a:r>
              </a:p>
              <a:p>
                <a:pPr lvl="3"/>
                <a14:m>
                  <m:oMath xmlns:m="http://schemas.openxmlformats.org/officeDocument/2006/math">
                    <m:sSub>
                      <m:sSubPr>
                        <m:ctrlPr>
                          <a:rPr lang="en-US" b="0" i="1" dirty="0" smtClean="0">
                            <a:latin typeface="Cambria Math" panose="02040503050406030204" pitchFamily="18" charset="0"/>
                            <a:sym typeface="Wingdings" panose="05000000000000000000" pitchFamily="2" charset="2"/>
                          </a:rPr>
                        </m:ctrlPr>
                      </m:sSubPr>
                      <m:e>
                        <m:acc>
                          <m:accPr>
                            <m:chr m:val="⃗"/>
                            <m:ctrlPr>
                              <a:rPr lang="en-US" i="1" smtClean="0">
                                <a:latin typeface="Cambria Math" panose="02040503050406030204" pitchFamily="18" charset="0"/>
                                <a:sym typeface="Wingdings" panose="05000000000000000000" pitchFamily="2" charset="2"/>
                              </a:rPr>
                            </m:ctrlPr>
                          </m:accPr>
                          <m:e>
                            <m:r>
                              <a:rPr lang="en-US" b="0" i="1" smtClean="0">
                                <a:latin typeface="Cambria Math" panose="02040503050406030204" pitchFamily="18" charset="0"/>
                                <a:sym typeface="Wingdings" panose="05000000000000000000" pitchFamily="2" charset="2"/>
                              </a:rPr>
                              <m:t>𝑥</m:t>
                            </m:r>
                          </m:e>
                        </m:acc>
                      </m:e>
                      <m:sub>
                        <m:r>
                          <a:rPr lang="en-US" b="0" i="1" dirty="0" smtClean="0">
                            <a:latin typeface="Cambria Math" panose="02040503050406030204" pitchFamily="18" charset="0"/>
                          </a:rPr>
                          <m:t>1</m:t>
                        </m:r>
                      </m:sub>
                    </m:sSub>
                    <m:r>
                      <a:rPr lang="en-US" b="0" i="1" dirty="0" smtClean="0">
                        <a:latin typeface="Cambria Math" panose="02040503050406030204" pitchFamily="18" charset="0"/>
                      </a:rPr>
                      <m:t>=+3</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𝑖</m:t>
                        </m:r>
                      </m:e>
                    </m:acc>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e>
                      <m:sub>
                        <m:r>
                          <a:rPr lang="en-US" b="0" i="1" dirty="0" smtClean="0">
                            <a:latin typeface="Cambria Math" panose="02040503050406030204" pitchFamily="18" charset="0"/>
                          </a:rPr>
                          <m:t>2</m:t>
                        </m:r>
                      </m:sub>
                    </m:sSub>
                    <m:r>
                      <a:rPr lang="en-US" b="0" i="1" dirty="0" smtClean="0">
                        <a:latin typeface="Cambria Math" panose="02040503050406030204" pitchFamily="18" charset="0"/>
                      </a:rPr>
                      <m:t>=−12</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𝑖</m:t>
                        </m:r>
                      </m:e>
                    </m:acc>
                  </m:oMath>
                </a14:m>
                <a:br>
                  <a:rPr lang="en-US" dirty="0">
                    <a:sym typeface="Wingdings" panose="05000000000000000000" pitchFamily="2" charset="2"/>
                  </a:rPr>
                </a:br>
                <a:endParaRPr lang="el-GR" dirty="0"/>
              </a:p>
              <a:p>
                <a:r>
                  <a:rPr lang="el-GR" dirty="0"/>
                  <a:t>Το πρόσημο μπορεί να είναι θετικό ή αρνητικό – ως πρόσημο τιμής στο βαθμονομημένο άξονα</a:t>
                </a:r>
              </a:p>
              <a:p>
                <a:pPr lvl="1"/>
                <a:r>
                  <a:rPr lang="el-GR" dirty="0"/>
                  <a:t>Θετικό πρόσημο </a:t>
                </a:r>
                <a:r>
                  <a:rPr lang="el-GR" dirty="0">
                    <a:sym typeface="Wingdings" panose="05000000000000000000" pitchFamily="2" charset="2"/>
                  </a:rPr>
                  <a:t>: το διάνυσμα ξεκινά από ένα σημείο αναφοράς (το </a:t>
                </a:r>
                <a14:m>
                  <m:oMath xmlns:m="http://schemas.openxmlformats.org/officeDocument/2006/math">
                    <m:r>
                      <a:rPr lang="el-GR" i="1" dirty="0" smtClean="0">
                        <a:latin typeface="Cambria Math" panose="02040503050406030204" pitchFamily="18" charset="0"/>
                        <a:sym typeface="Wingdings" panose="05000000000000000000" pitchFamily="2" charset="2"/>
                      </a:rPr>
                      <m:t>0</m:t>
                    </m:r>
                  </m:oMath>
                </a14:m>
                <a:r>
                  <a:rPr lang="el-GR" dirty="0">
                    <a:sym typeface="Wingdings" panose="05000000000000000000" pitchFamily="2" charset="2"/>
                  </a:rPr>
                  <a:t>) και καταλήγει σε κάποια θετική τιμή του άξονα</a:t>
                </a:r>
              </a:p>
              <a:p>
                <a:pPr lvl="1"/>
                <a:r>
                  <a:rPr lang="el-GR" dirty="0">
                    <a:sym typeface="Wingdings" panose="05000000000000000000" pitchFamily="2" charset="2"/>
                  </a:rPr>
                  <a:t>Αντίθετα για αρνητική τιμή</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740613" y="1290913"/>
                <a:ext cx="7946188" cy="5338487"/>
              </a:xfrm>
              <a:blipFill>
                <a:blip r:embed="rId2"/>
                <a:stretch>
                  <a:fillRect t="-1598" r="-77"/>
                </a:stretch>
              </a:blipFill>
            </p:spPr>
            <p:txBody>
              <a:bodyPr/>
              <a:lstStyle/>
              <a:p>
                <a:r>
                  <a:rPr lang="en-US">
                    <a:noFill/>
                  </a:rPr>
                  <a:t> </a:t>
                </a:r>
              </a:p>
            </p:txBody>
          </p:sp>
        </mc:Fallback>
      </mc:AlternateContent>
      <p:sp>
        <p:nvSpPr>
          <p:cNvPr id="16" name="Rectangle 15"/>
          <p:cNvSpPr/>
          <p:nvPr/>
        </p:nvSpPr>
        <p:spPr>
          <a:xfrm>
            <a:off x="6324600" y="5943601"/>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rmAutofit fontScale="90000"/>
          </a:bodyPr>
          <a:lstStyle/>
          <a:p>
            <a:r>
              <a:rPr lang="el-GR" dirty="0"/>
              <a:t>Κίνηση σε μια Διάσταση</a:t>
            </a:r>
          </a:p>
        </p:txBody>
      </p:sp>
    </p:spTree>
    <p:extLst>
      <p:ext uri="{BB962C8B-B14F-4D97-AF65-F5344CB8AC3E}">
        <p14:creationId xmlns:p14="http://schemas.microsoft.com/office/powerpoint/2010/main" val="310234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1" y="1371600"/>
                <a:ext cx="7643309" cy="4876800"/>
              </a:xfrm>
            </p:spPr>
            <p:txBody>
              <a:bodyPr>
                <a:normAutofit lnSpcReduction="10000"/>
              </a:bodyPr>
              <a:lstStyle/>
              <a:p>
                <a:r>
                  <a:rPr lang="el-GR" b="1" u="sng" dirty="0"/>
                  <a:t>Παράδειγμα</a:t>
                </a:r>
                <a:r>
                  <a:rPr lang="en-US" b="1" u="sng" dirty="0"/>
                  <a:t>:</a:t>
                </a:r>
                <a:endParaRPr lang="el-GR" b="1" u="sng" dirty="0"/>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a:rPr lang="en-US" sz="1800" b="0" i="0" dirty="0" smtClean="0">
                        <a:latin typeface="Cambria Math" panose="02040503050406030204" pitchFamily="18" charset="0"/>
                      </a:rPr>
                      <m:t> </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a:rPr lang="en-US" sz="1800" b="0" i="0" dirty="0" smtClean="0">
                        <a:latin typeface="Cambria Math" panose="02040503050406030204" pitchFamily="18" charset="0"/>
                      </a:rPr>
                      <m:t> </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14:m>
                  <m:oMath xmlns:m="http://schemas.openxmlformats.org/officeDocument/2006/math">
                    <m:r>
                      <a:rPr lang="en-US" sz="1800" i="1" dirty="0" smtClean="0">
                        <a:latin typeface="Cambria Math" panose="02040503050406030204" pitchFamily="18" charset="0"/>
                      </a:rPr>
                      <m:t>𝑦</m:t>
                    </m:r>
                  </m:oMath>
                </a14:m>
                <a:r>
                  <a:rPr lang="en-US" sz="1800" dirty="0"/>
                  <a:t>-</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m:t>
                    </m:r>
                    <m:r>
                      <a:rPr lang="en-US" sz="1800" b="0" i="1" smtClean="0">
                        <a:latin typeface="Cambria Math" panose="02040503050406030204" pitchFamily="18" charset="0"/>
                      </a:rPr>
                      <m:t>(</m:t>
                    </m:r>
                    <m:r>
                      <a:rPr lang="en-US" sz="1800" i="1">
                        <a:latin typeface="Cambria Math" panose="02040503050406030204" pitchFamily="18" charset="0"/>
                      </a:rPr>
                      <m:t>4</m:t>
                    </m:r>
                    <m:r>
                      <a:rPr lang="en-US" sz="1800" b="0" i="1" smtClean="0">
                        <a:latin typeface="Cambria Math" panose="02040503050406030204" pitchFamily="18" charset="0"/>
                      </a:rPr>
                      <m:t>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b="0" i="1" smtClean="0">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l-GR" sz="1800" b="1" dirty="0"/>
                  <a:t>Με ποια μοντέλα κίνησης μπορείτε να περιγράψετε την κίνηση του σωματιδίου;</a:t>
                </a:r>
                <a:endParaRPr lang="en-US" sz="1800" b="1" dirty="0"/>
              </a:p>
              <a:p>
                <a:pPr marL="68580" indent="0">
                  <a:buNone/>
                </a:pPr>
                <a:r>
                  <a:rPr lang="en-US" sz="1800" dirty="0"/>
                  <a:t>A) </a:t>
                </a:r>
                <a:r>
                  <a:rPr lang="el-GR" sz="1800" dirty="0"/>
                  <a:t>Βρείτε το διάνυσμα της ταχύτητας κάθε χρονική στιγμή.</a:t>
                </a:r>
                <a:br>
                  <a:rPr lang="el-GR" sz="1800" dirty="0"/>
                </a:br>
                <a:r>
                  <a:rPr lang="el-GR" sz="1800" dirty="0"/>
                  <a:t>Β) Βρείτε την ταχύτητα</a:t>
                </a:r>
                <a:br>
                  <a:rPr lang="el-GR" sz="1800" dirty="0"/>
                </a:br>
                <a:r>
                  <a:rPr lang="el-GR" sz="1800" dirty="0"/>
                  <a:t>σε μέτρο και κατεύθυνση</a:t>
                </a:r>
                <a:br>
                  <a:rPr lang="el-GR" sz="1800" dirty="0"/>
                </a:br>
                <a:r>
                  <a:rPr lang="el-GR" sz="1800" dirty="0"/>
                  <a:t>όταν </a:t>
                </a:r>
                <a14:m>
                  <m:oMath xmlns:m="http://schemas.openxmlformats.org/officeDocument/2006/math">
                    <m:r>
                      <a:rPr lang="en-US" sz="1800" b="0" i="1" smtClean="0">
                        <a:latin typeface="Cambria Math" panose="02040503050406030204" pitchFamily="18" charset="0"/>
                      </a:rPr>
                      <m:t>𝑡</m:t>
                    </m:r>
                    <m:r>
                      <a:rPr lang="en-US" sz="1800" b="0" i="1" smtClean="0">
                        <a:latin typeface="Cambria Math" panose="02040503050406030204" pitchFamily="18" charset="0"/>
                      </a:rPr>
                      <m:t>=5</m:t>
                    </m:r>
                    <m:r>
                      <a:rPr lang="en-US" sz="1800" b="0" i="1" smtClean="0">
                        <a:latin typeface="Cambria Math" panose="02040503050406030204" pitchFamily="18" charset="0"/>
                      </a:rPr>
                      <m:t>𝑠</m:t>
                    </m:r>
                  </m:oMath>
                </a14:m>
                <a:r>
                  <a:rPr lang="en-US" sz="1800" dirty="0"/>
                  <a:t>, </a:t>
                </a:r>
                <a:r>
                  <a:rPr lang="el-GR" sz="1800" dirty="0"/>
                  <a:t>δηλ. τη γωνία</a:t>
                </a:r>
                <a:br>
                  <a:rPr lang="el-GR" sz="1800" dirty="0"/>
                </a:br>
                <a:r>
                  <a:rPr lang="el-GR" sz="1800" dirty="0"/>
                  <a:t>του διανύσματος της</a:t>
                </a:r>
                <a:br>
                  <a:rPr lang="el-GR" sz="1800" dirty="0"/>
                </a:br>
                <a:r>
                  <a:rPr lang="el-GR" sz="1800" dirty="0"/>
                  <a:t>ταχύτητας με τον άξονα</a:t>
                </a:r>
                <a:br>
                  <a:rPr lang="el-GR" sz="1800" dirty="0"/>
                </a:br>
                <a:r>
                  <a:rPr lang="el-GR" sz="1800" dirty="0"/>
                  <a:t>των </a:t>
                </a:r>
                <a14:m>
                  <m:oMath xmlns:m="http://schemas.openxmlformats.org/officeDocument/2006/math">
                    <m:r>
                      <a:rPr lang="en-US" sz="1800" i="1" dirty="0" smtClean="0">
                        <a:latin typeface="Cambria Math" panose="02040503050406030204" pitchFamily="18" charset="0"/>
                      </a:rPr>
                      <m:t>𝑥</m:t>
                    </m:r>
                  </m:oMath>
                </a14:m>
                <a:r>
                  <a:rPr lang="en-US" sz="1800" dirty="0"/>
                  <a:t>.</a:t>
                </a:r>
                <a:br>
                  <a:rPr lang="en-US" sz="1800" dirty="0"/>
                </a:br>
                <a:r>
                  <a:rPr lang="el-GR" sz="1800" dirty="0"/>
                  <a:t>Γ) Βρείτε τις </a:t>
                </a:r>
                <a14:m>
                  <m:oMath xmlns:m="http://schemas.openxmlformats.org/officeDocument/2006/math">
                    <m:r>
                      <a:rPr lang="en-US" sz="1800" i="1" dirty="0" smtClean="0">
                        <a:latin typeface="Cambria Math" panose="02040503050406030204" pitchFamily="18" charset="0"/>
                      </a:rPr>
                      <m:t>𝑥</m:t>
                    </m:r>
                    <m:r>
                      <a:rPr lang="en-US" sz="1800" i="1" dirty="0" smtClean="0">
                        <a:latin typeface="Cambria Math" panose="02040503050406030204" pitchFamily="18" charset="0"/>
                      </a:rPr>
                      <m:t>,</m:t>
                    </m:r>
                    <m:r>
                      <a:rPr lang="en-US" sz="1800" i="1" dirty="0" smtClean="0">
                        <a:latin typeface="Cambria Math" panose="02040503050406030204" pitchFamily="18" charset="0"/>
                      </a:rPr>
                      <m:t>𝑦</m:t>
                    </m:r>
                  </m:oMath>
                </a14:m>
                <a:r>
                  <a:rPr lang="en-US" sz="1800" dirty="0"/>
                  <a:t> </a:t>
                </a:r>
                <a:r>
                  <a:rPr lang="el-GR" sz="1800" dirty="0" err="1"/>
                  <a:t>συντεταγ</a:t>
                </a:r>
                <a:r>
                  <a:rPr lang="el-GR" sz="1800" dirty="0"/>
                  <a:t>-</a:t>
                </a:r>
                <a:br>
                  <a:rPr lang="el-GR" sz="1800" dirty="0"/>
                </a:br>
                <a:r>
                  <a:rPr lang="el-GR" sz="1800" dirty="0" err="1"/>
                  <a:t>μένες</a:t>
                </a:r>
                <a:r>
                  <a:rPr lang="el-GR" sz="1800" dirty="0"/>
                  <a:t> του σωματιδίου για</a:t>
                </a:r>
                <a:br>
                  <a:rPr lang="el-GR" sz="1800" dirty="0"/>
                </a:br>
                <a:r>
                  <a:rPr lang="el-GR" sz="1800" dirty="0"/>
                  <a:t>κάθε χρονική στιγμή </a:t>
                </a:r>
                <a14:m>
                  <m:oMath xmlns:m="http://schemas.openxmlformats.org/officeDocument/2006/math">
                    <m:r>
                      <a:rPr lang="en-US" sz="1800" i="1">
                        <a:latin typeface="Cambria Math" panose="02040503050406030204" pitchFamily="18" charset="0"/>
                      </a:rPr>
                      <m:t>𝑡</m:t>
                    </m:r>
                  </m:oMath>
                </a14:m>
                <a:r>
                  <a:rPr lang="el-GR" sz="1800" dirty="0"/>
                  <a:t>, και</a:t>
                </a:r>
                <a:br>
                  <a:rPr lang="el-GR" sz="1800" dirty="0"/>
                </a:br>
                <a:r>
                  <a:rPr lang="el-GR" sz="1800" dirty="0"/>
                  <a:t>το διάνυσμα θέσης </a:t>
                </a:r>
                <a14:m>
                  <m:oMath xmlns:m="http://schemas.openxmlformats.org/officeDocument/2006/math">
                    <m:acc>
                      <m:accPr>
                        <m:chr m:val="⃗"/>
                        <m:ctrlPr>
                          <a:rPr lang="en-US" sz="1800" b="1" i="1" dirty="0" smtClean="0">
                            <a:latin typeface="Cambria Math" panose="02040503050406030204" pitchFamily="18" charset="0"/>
                          </a:rPr>
                        </m:ctrlPr>
                      </m:accPr>
                      <m:e>
                        <m:r>
                          <a:rPr lang="en-US" sz="1800" b="0" i="1" dirty="0" smtClean="0">
                            <a:latin typeface="Cambria Math" panose="02040503050406030204" pitchFamily="18" charset="0"/>
                          </a:rPr>
                          <m:t>𝑟</m:t>
                        </m:r>
                      </m:e>
                    </m:acc>
                  </m:oMath>
                </a14:m>
                <a:r>
                  <a:rPr lang="en-US" sz="1800" dirty="0"/>
                  <a:t>.</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1" y="1371600"/>
                <a:ext cx="7643309" cy="4876800"/>
              </a:xfrm>
              <a:blipFill>
                <a:blip r:embed="rId3"/>
                <a:stretch>
                  <a:fillRect t="-1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ular Callout 23"/>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4"/>
                <a:stretch>
                  <a:fillRect/>
                </a:stretch>
              </a:blipFill>
              <a:ln>
                <a:solidFill>
                  <a:srgbClr val="FF0000"/>
                </a:solidFill>
              </a:ln>
            </p:spPr>
            <p:txBody>
              <a:bodyPr/>
              <a:lstStyle/>
              <a:p>
                <a:r>
                  <a:rPr lang="el-GR">
                    <a:noFill/>
                  </a:rPr>
                  <a:t> </a:t>
                </a:r>
              </a:p>
            </p:txBody>
          </p:sp>
        </mc:Fallback>
      </mc:AlternateContent>
      <p:pic>
        <p:nvPicPr>
          <p:cNvPr id="4" name="Εικόνα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581" y="3450643"/>
            <a:ext cx="4733681" cy="2438400"/>
          </a:xfrm>
          <a:prstGeom prst="rect">
            <a:avLst/>
          </a:prstGeom>
        </p:spPr>
      </p:pic>
      <p:grpSp>
        <p:nvGrpSpPr>
          <p:cNvPr id="5" name="Group 4"/>
          <p:cNvGrpSpPr/>
          <p:nvPr/>
        </p:nvGrpSpPr>
        <p:grpSpPr>
          <a:xfrm>
            <a:off x="3692374" y="3055620"/>
            <a:ext cx="4924456" cy="1836542"/>
            <a:chOff x="3762344" y="3048000"/>
            <a:chExt cx="4924456" cy="1836542"/>
          </a:xfrm>
        </p:grpSpPr>
        <p:grpSp>
          <p:nvGrpSpPr>
            <p:cNvPr id="40" name="Group 39"/>
            <p:cNvGrpSpPr/>
            <p:nvPr/>
          </p:nvGrpSpPr>
          <p:grpSpPr>
            <a:xfrm>
              <a:off x="3762344" y="3048000"/>
              <a:ext cx="4924456" cy="1836542"/>
              <a:chOff x="3657600" y="2873957"/>
              <a:chExt cx="4924456" cy="1836542"/>
            </a:xfrm>
          </p:grpSpPr>
          <p:grpSp>
            <p:nvGrpSpPr>
              <p:cNvPr id="35" name="Group 34"/>
              <p:cNvGrpSpPr/>
              <p:nvPr/>
            </p:nvGrpSpPr>
            <p:grpSpPr>
              <a:xfrm>
                <a:off x="6254163" y="2873957"/>
                <a:ext cx="2327893" cy="1836542"/>
                <a:chOff x="8862812" y="1959557"/>
                <a:chExt cx="2327893" cy="1836542"/>
              </a:xfrm>
              <a:solidFill>
                <a:schemeClr val="bg1"/>
              </a:solidFill>
            </p:grpSpPr>
            <p:cxnSp>
              <p:nvCxnSpPr>
                <p:cNvPr id="12" name="Straight Arrow Connector 11"/>
                <p:cNvCxnSpPr/>
                <p:nvPr/>
              </p:nvCxnSpPr>
              <p:spPr>
                <a:xfrm>
                  <a:off x="9372600" y="2743200"/>
                  <a:ext cx="1010964" cy="612069"/>
                </a:xfrm>
                <a:prstGeom prst="straightConnector1">
                  <a:avLst/>
                </a:prstGeom>
                <a:grpFill/>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369771" y="2743198"/>
                  <a:ext cx="2827" cy="612071"/>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9365153" y="2133600"/>
                  <a:ext cx="7445" cy="1662499"/>
                </a:xfrm>
                <a:prstGeom prst="straightConnector1">
                  <a:avLst/>
                </a:prstGeom>
                <a:grpFill/>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220200" y="2743198"/>
                  <a:ext cx="1828800" cy="2"/>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383564" y="2750536"/>
                  <a:ext cx="0" cy="604733"/>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72598" y="3355269"/>
                  <a:ext cx="990600" cy="0"/>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10403930" y="3247547"/>
                      <a:ext cx="260584" cy="2769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403930" y="3247547"/>
                      <a:ext cx="260584" cy="276999"/>
                    </a:xfrm>
                    <a:prstGeom prst="rect">
                      <a:avLst/>
                    </a:prstGeom>
                    <a:blipFill rotWithShape="0">
                      <a:blip r:embed="rId6"/>
                      <a:stretch>
                        <a:fillRect l="-13953" r="-9302"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862812" y="3247547"/>
                      <a:ext cx="43935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−15</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𝑗</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862812" y="3247547"/>
                      <a:ext cx="439351" cy="215444"/>
                    </a:xfrm>
                    <a:prstGeom prst="rect">
                      <a:avLst/>
                    </a:prstGeom>
                    <a:blipFill rotWithShape="0">
                      <a:blip r:embed="rId7"/>
                      <a:stretch>
                        <a:fillRect l="-1389" t="-40000" r="-63889" b="-22857"/>
                      </a:stretch>
                    </a:blipFill>
                  </p:spPr>
                  <p:txBody>
                    <a:bodyPr/>
                    <a:lstStyle/>
                    <a:p>
                      <a:r>
                        <a:rPr lang="el-GR">
                          <a:noFill/>
                        </a:rPr>
                        <a:t> </a:t>
                      </a:r>
                    </a:p>
                  </p:txBody>
                </p:sp>
              </mc:Fallback>
            </mc:AlternateContent>
            <p:cxnSp>
              <p:nvCxnSpPr>
                <p:cNvPr id="22" name="Straight Arrow Connector 21"/>
                <p:cNvCxnSpPr/>
                <p:nvPr/>
              </p:nvCxnSpPr>
              <p:spPr>
                <a:xfrm>
                  <a:off x="9372599" y="2743199"/>
                  <a:ext cx="1066801" cy="1"/>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10178592" y="2475726"/>
                      <a:ext cx="295850"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20</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𝑖</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178592" y="2475726"/>
                      <a:ext cx="295850" cy="215444"/>
                    </a:xfrm>
                    <a:prstGeom prst="rect">
                      <a:avLst/>
                    </a:prstGeom>
                    <a:blipFill rotWithShape="0">
                      <a:blip r:embed="rId8"/>
                      <a:stretch>
                        <a:fillRect l="-14286" t="-37143" r="-9387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210211" y="2527754"/>
                      <a:ext cx="13946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9210211" y="2527754"/>
                      <a:ext cx="139461" cy="215444"/>
                    </a:xfrm>
                    <a:prstGeom prst="rect">
                      <a:avLst/>
                    </a:prstGeom>
                    <a:blipFill rotWithShape="0">
                      <a:blip r:embed="rId9"/>
                      <a:stretch>
                        <a:fillRect l="-31818" r="-3181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1049000" y="2705098"/>
                      <a:ext cx="141705"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1049000" y="2705098"/>
                      <a:ext cx="141705" cy="215444"/>
                    </a:xfrm>
                    <a:prstGeom prst="rect">
                      <a:avLst/>
                    </a:prstGeom>
                    <a:blipFill rotWithShape="0">
                      <a:blip r:embed="rId10"/>
                      <a:stretch>
                        <a:fillRect l="-16667" r="-833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417395" y="1959557"/>
                      <a:ext cx="144142"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𝑦</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9417395" y="1959557"/>
                      <a:ext cx="144142" cy="215444"/>
                    </a:xfrm>
                    <a:prstGeom prst="rect">
                      <a:avLst/>
                    </a:prstGeom>
                    <a:blipFill rotWithShape="0">
                      <a:blip r:embed="rId11"/>
                      <a:stretch>
                        <a:fillRect l="-34783" r="-26087" b="-22222"/>
                      </a:stretch>
                    </a:blipFill>
                  </p:spPr>
                  <p:txBody>
                    <a:bodyPr/>
                    <a:lstStyle/>
                    <a:p>
                      <a:r>
                        <a:rPr lang="el-GR">
                          <a:noFill/>
                        </a:rPr>
                        <a:t> </a:t>
                      </a:r>
                    </a:p>
                  </p:txBody>
                </p:sp>
              </mc:Fallback>
            </mc:AlternateContent>
          </p:grpSp>
          <p:sp>
            <p:nvSpPr>
              <p:cNvPr id="36" name="Oval 35"/>
              <p:cNvSpPr/>
              <p:nvPr/>
            </p:nvSpPr>
            <p:spPr>
              <a:xfrm>
                <a:off x="3657600" y="3407356"/>
                <a:ext cx="640494" cy="55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p:cNvCxnSpPr/>
              <p:nvPr/>
            </p:nvCxnSpPr>
            <p:spPr>
              <a:xfrm>
                <a:off x="4298094" y="3657598"/>
                <a:ext cx="2308839"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26" name="Picture 2" descr="Magnifying Glass Clipart Magnifying Glass Clip Art - Vinyl Transparent  Background Transparent PNG - 900x740 - Free Download on Nice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863" b="97899" l="10000" r="90000">
                          <a14:foregroundMark x1="53902" y1="68768" x2="53902" y2="68768"/>
                          <a14:foregroundMark x1="50854" y1="58543" x2="50854" y2="58543"/>
                          <a14:foregroundMark x1="47317" y1="50840" x2="47317" y2="50840"/>
                        </a14:backgroundRemoval>
                      </a14:imgEffect>
                    </a14:imgLayer>
                  </a14:imgProps>
                </a:ext>
                <a:ext uri="{28A0092B-C50C-407E-A947-70E740481C1C}">
                  <a14:useLocalDpi xmlns:a14="http://schemas.microsoft.com/office/drawing/2010/main" val="0"/>
                </a:ext>
              </a:extLst>
            </a:blip>
            <a:srcRect/>
            <a:stretch>
              <a:fillRect/>
            </a:stretch>
          </p:blipFill>
          <p:spPr bwMode="auto">
            <a:xfrm>
              <a:off x="4088047" y="3293821"/>
              <a:ext cx="660543" cy="57515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p:cNvSpPr/>
          <p:nvPr/>
        </p:nvSpPr>
        <p:spPr>
          <a:xfrm>
            <a:off x="6699417" y="3740411"/>
            <a:ext cx="187303" cy="177344"/>
          </a:xfrm>
          <a:prstGeom prst="ellipse">
            <a:avLst/>
          </a:prstGeom>
          <a:solidFill>
            <a:srgbClr val="DBB98B"/>
          </a:solidFill>
          <a:ln>
            <a:solidFill>
              <a:srgbClr val="D6B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5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1" y="1371600"/>
                <a:ext cx="7643309" cy="4876800"/>
              </a:xfrm>
            </p:spPr>
            <p:txBody>
              <a:bodyPr>
                <a:normAutofit/>
              </a:bodyPr>
              <a:lstStyle/>
              <a:p>
                <a:r>
                  <a:rPr lang="el-GR" b="1" u="sng" dirty="0"/>
                  <a:t>Παράδειγμα – Λύση</a:t>
                </a:r>
                <a:r>
                  <a:rPr lang="el-GR" dirty="0"/>
                  <a:t>:</a:t>
                </a:r>
                <a:endParaRPr lang="el-GR" b="1" u="sng" dirty="0"/>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14:m>
                  <m:oMath xmlns:m="http://schemas.openxmlformats.org/officeDocument/2006/math">
                    <m:r>
                      <a:rPr lang="en-US" sz="1800" i="1" dirty="0" smtClean="0">
                        <a:latin typeface="Cambria Math" panose="02040503050406030204" pitchFamily="18" charset="0"/>
                      </a:rPr>
                      <m:t>𝑦</m:t>
                    </m:r>
                  </m:oMath>
                </a14:m>
                <a:r>
                  <a:rPr lang="en-US" sz="1800" dirty="0"/>
                  <a:t>-</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l-GR" sz="1800" b="1" dirty="0"/>
                  <a:t>Με ποια μοντέλα κίνησης μπορείτε να περιγράψετε την κίνηση του σωματιδίου;</a:t>
                </a:r>
                <a:br>
                  <a:rPr lang="en-US" sz="1800" dirty="0"/>
                </a:br>
                <a:endParaRPr lang="en-US"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1" y="1371600"/>
                <a:ext cx="7643309" cy="4876800"/>
              </a:xfrm>
              <a:blipFill>
                <a:blip r:embed="rId3"/>
                <a:stretch>
                  <a:fillRect t="-1000"/>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581" y="3450643"/>
            <a:ext cx="4733681" cy="2438400"/>
          </a:xfrm>
          <a:prstGeom prst="rect">
            <a:avLst/>
          </a:prstGeom>
        </p:spPr>
      </p:pic>
      <p:grpSp>
        <p:nvGrpSpPr>
          <p:cNvPr id="40" name="Group 39"/>
          <p:cNvGrpSpPr/>
          <p:nvPr/>
        </p:nvGrpSpPr>
        <p:grpSpPr>
          <a:xfrm>
            <a:off x="3762344" y="3048000"/>
            <a:ext cx="4924456" cy="1836542"/>
            <a:chOff x="3657600" y="2873957"/>
            <a:chExt cx="4924456" cy="1836542"/>
          </a:xfrm>
        </p:grpSpPr>
        <p:grpSp>
          <p:nvGrpSpPr>
            <p:cNvPr id="35" name="Group 34"/>
            <p:cNvGrpSpPr/>
            <p:nvPr/>
          </p:nvGrpSpPr>
          <p:grpSpPr>
            <a:xfrm>
              <a:off x="6248400" y="2873957"/>
              <a:ext cx="2333656" cy="1836542"/>
              <a:chOff x="8857049" y="1959557"/>
              <a:chExt cx="2333656" cy="1836542"/>
            </a:xfrm>
            <a:solidFill>
              <a:schemeClr val="bg1"/>
            </a:solidFill>
          </p:grpSpPr>
          <p:cxnSp>
            <p:nvCxnSpPr>
              <p:cNvPr id="7" name="Straight Arrow Connector 6"/>
              <p:cNvCxnSpPr/>
              <p:nvPr/>
            </p:nvCxnSpPr>
            <p:spPr>
              <a:xfrm flipH="1">
                <a:off x="9365153" y="2133600"/>
                <a:ext cx="7445" cy="1662499"/>
              </a:xfrm>
              <a:prstGeom prst="straightConnector1">
                <a:avLst/>
              </a:prstGeom>
              <a:grpFill/>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220200" y="2743198"/>
                <a:ext cx="1828800" cy="2"/>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72600" y="2743200"/>
                <a:ext cx="990600" cy="730478"/>
              </a:xfrm>
              <a:prstGeom prst="straightConnector1">
                <a:avLst/>
              </a:prstGeom>
              <a:grpFill/>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383564" y="2750536"/>
                <a:ext cx="0" cy="730478"/>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72600" y="3473678"/>
                <a:ext cx="990600" cy="0"/>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10406697" y="3355269"/>
                    <a:ext cx="260584" cy="2769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406697" y="3355269"/>
                    <a:ext cx="260584" cy="276999"/>
                  </a:xfrm>
                  <a:prstGeom prst="rect">
                    <a:avLst/>
                  </a:prstGeom>
                  <a:blipFill rotWithShape="0">
                    <a:blip r:embed="rId5"/>
                    <a:stretch>
                      <a:fillRect l="-13953" r="-6977" b="-1739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857049" y="3365956"/>
                    <a:ext cx="43935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−15</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𝑗</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857049" y="3365956"/>
                    <a:ext cx="439351" cy="215444"/>
                  </a:xfrm>
                  <a:prstGeom prst="rect">
                    <a:avLst/>
                  </a:prstGeom>
                  <a:blipFill rotWithShape="0">
                    <a:blip r:embed="rId6"/>
                    <a:stretch>
                      <a:fillRect l="-1389" t="-36111" r="-63889" b="-22222"/>
                    </a:stretch>
                  </a:blipFill>
                </p:spPr>
                <p:txBody>
                  <a:bodyPr/>
                  <a:lstStyle/>
                  <a:p>
                    <a:r>
                      <a:rPr lang="el-GR">
                        <a:noFill/>
                      </a:rPr>
                      <a:t> </a:t>
                    </a:r>
                  </a:p>
                </p:txBody>
              </p:sp>
            </mc:Fallback>
          </mc:AlternateContent>
          <p:cxnSp>
            <p:nvCxnSpPr>
              <p:cNvPr id="22" name="Straight Arrow Connector 21"/>
              <p:cNvCxnSpPr/>
              <p:nvPr/>
            </p:nvCxnSpPr>
            <p:spPr>
              <a:xfrm>
                <a:off x="9372599" y="2743199"/>
                <a:ext cx="1066801" cy="1"/>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369771" y="2743198"/>
                <a:ext cx="7445" cy="734200"/>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10178592" y="2475726"/>
                    <a:ext cx="295850"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20</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𝑖</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178592" y="2475726"/>
                    <a:ext cx="295850" cy="215444"/>
                  </a:xfrm>
                  <a:prstGeom prst="rect">
                    <a:avLst/>
                  </a:prstGeom>
                  <a:blipFill rotWithShape="0">
                    <a:blip r:embed="rId7"/>
                    <a:stretch>
                      <a:fillRect l="-14286" t="-37143" r="-9387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210211" y="2527754"/>
                    <a:ext cx="13946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9210211" y="2527754"/>
                    <a:ext cx="139461" cy="215444"/>
                  </a:xfrm>
                  <a:prstGeom prst="rect">
                    <a:avLst/>
                  </a:prstGeom>
                  <a:blipFill rotWithShape="0">
                    <a:blip r:embed="rId8"/>
                    <a:stretch>
                      <a:fillRect l="-31818" r="-3181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1049000" y="2705098"/>
                    <a:ext cx="141705"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1049000" y="2705098"/>
                    <a:ext cx="141705" cy="215444"/>
                  </a:xfrm>
                  <a:prstGeom prst="rect">
                    <a:avLst/>
                  </a:prstGeom>
                  <a:blipFill rotWithShape="0">
                    <a:blip r:embed="rId9"/>
                    <a:stretch>
                      <a:fillRect l="-16667" r="-833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417395" y="1959557"/>
                    <a:ext cx="144142"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𝑦</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9417395" y="1959557"/>
                    <a:ext cx="144142" cy="215444"/>
                  </a:xfrm>
                  <a:prstGeom prst="rect">
                    <a:avLst/>
                  </a:prstGeom>
                  <a:blipFill rotWithShape="0">
                    <a:blip r:embed="rId10"/>
                    <a:stretch>
                      <a:fillRect l="-34783" r="-26087" b="-22222"/>
                    </a:stretch>
                  </a:blipFill>
                </p:spPr>
                <p:txBody>
                  <a:bodyPr/>
                  <a:lstStyle/>
                  <a:p>
                    <a:r>
                      <a:rPr lang="el-GR">
                        <a:noFill/>
                      </a:rPr>
                      <a:t> </a:t>
                    </a:r>
                  </a:p>
                </p:txBody>
              </p:sp>
            </mc:Fallback>
          </mc:AlternateContent>
        </p:grpSp>
        <p:sp>
          <p:nvSpPr>
            <p:cNvPr id="36" name="Oval 35"/>
            <p:cNvSpPr/>
            <p:nvPr/>
          </p:nvSpPr>
          <p:spPr>
            <a:xfrm>
              <a:off x="3657600" y="3407356"/>
              <a:ext cx="640494" cy="55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p:cNvCxnSpPr/>
            <p:nvPr/>
          </p:nvCxnSpPr>
          <p:spPr>
            <a:xfrm>
              <a:off x="4298094" y="3657598"/>
              <a:ext cx="2308839"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Rectangular Callout 22"/>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Rectangular Callout 22"/>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11"/>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517320" y="3336120"/>
              <a:ext cx="5491080" cy="3169800"/>
            </p14:xfrm>
          </p:contentPart>
        </mc:Choice>
        <mc:Fallback xmlns="">
          <p:pic>
            <p:nvPicPr>
              <p:cNvPr id="5" name="Ink 4"/>
              <p:cNvPicPr/>
              <p:nvPr/>
            </p:nvPicPr>
            <p:blipFill>
              <a:blip r:embed="rId13"/>
              <a:stretch>
                <a:fillRect/>
              </a:stretch>
            </p:blipFill>
            <p:spPr>
              <a:xfrm>
                <a:off x="512640" y="3327480"/>
                <a:ext cx="5508720" cy="3186360"/>
              </a:xfrm>
              <a:prstGeom prst="rect">
                <a:avLst/>
              </a:prstGeom>
            </p:spPr>
          </p:pic>
        </mc:Fallback>
      </mc:AlternateContent>
    </p:spTree>
    <p:extLst>
      <p:ext uri="{BB962C8B-B14F-4D97-AF65-F5344CB8AC3E}">
        <p14:creationId xmlns:p14="http://schemas.microsoft.com/office/powerpoint/2010/main" val="1950163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414708" cy="4178749"/>
              </a:xfrm>
            </p:spPr>
            <p:txBody>
              <a:bodyPr>
                <a:normAutofit/>
              </a:bodyPr>
              <a:lstStyle/>
              <a:p>
                <a:r>
                  <a:rPr lang="el-GR" b="1" u="sng" dirty="0"/>
                  <a:t>Παράδειγμα – Λύση</a:t>
                </a:r>
                <a:r>
                  <a:rPr lang="el-GR" dirty="0"/>
                  <a:t>:</a:t>
                </a:r>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y-</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n-US" sz="1800" dirty="0"/>
                  <a:t>A) </a:t>
                </a:r>
                <a:r>
                  <a:rPr lang="el-GR" sz="1800" dirty="0"/>
                  <a:t>Βρείτε το διάνυσμα της ταχύτητας κάθε χρονική στιγμή.</a:t>
                </a:r>
                <a:br>
                  <a:rPr lang="el-GR" sz="1800" dirty="0"/>
                </a:br>
                <a:endParaRPr lang="en-US"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414708" cy="4178749"/>
              </a:xfrm>
              <a:blipFill>
                <a:blip r:embed="rId3"/>
                <a:stretch>
                  <a:fillRect t="-1168" r="-3125"/>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2971800"/>
            <a:ext cx="4444395" cy="2289384"/>
          </a:xfrm>
          <a:prstGeom prst="rect">
            <a:avLst/>
          </a:prstGeom>
        </p:spPr>
      </p:pic>
      <mc:AlternateContent xmlns:mc="http://schemas.openxmlformats.org/markup-compatibility/2006" xmlns:a14="http://schemas.microsoft.com/office/drawing/2010/main">
        <mc:Choice Requires="a14">
          <p:sp>
            <p:nvSpPr>
              <p:cNvPr id="5" name="Rectangular Callout 4"/>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4"/>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5"/>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24160" y="212400"/>
              <a:ext cx="7919640" cy="6155640"/>
            </p14:xfrm>
          </p:contentPart>
        </mc:Choice>
        <mc:Fallback xmlns="">
          <p:pic>
            <p:nvPicPr>
              <p:cNvPr id="6" name="Ink 5"/>
              <p:cNvPicPr/>
              <p:nvPr/>
            </p:nvPicPr>
            <p:blipFill>
              <a:blip r:embed="rId7"/>
              <a:stretch>
                <a:fillRect/>
              </a:stretch>
            </p:blipFill>
            <p:spPr>
              <a:xfrm>
                <a:off x="515160" y="204840"/>
                <a:ext cx="7938720" cy="6173640"/>
              </a:xfrm>
              <a:prstGeom prst="rect">
                <a:avLst/>
              </a:prstGeom>
            </p:spPr>
          </p:pic>
        </mc:Fallback>
      </mc:AlternateContent>
    </p:spTree>
    <p:extLst>
      <p:ext uri="{BB962C8B-B14F-4D97-AF65-F5344CB8AC3E}">
        <p14:creationId xmlns:p14="http://schemas.microsoft.com/office/powerpoint/2010/main" val="2758335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2" y="1371600"/>
                <a:ext cx="7719508" cy="4178749"/>
              </a:xfrm>
            </p:spPr>
            <p:txBody>
              <a:bodyPr>
                <a:normAutofit/>
              </a:bodyPr>
              <a:lstStyle/>
              <a:p>
                <a:r>
                  <a:rPr lang="el-GR" b="1" u="sng" dirty="0"/>
                  <a:t>Παράδειγμα - Λύση</a:t>
                </a:r>
                <a:r>
                  <a:rPr lang="el-GR" dirty="0"/>
                  <a:t>:</a:t>
                </a:r>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y-</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1" i="1" smtClean="0">
                                <a:latin typeface="Cambria Math" panose="02040503050406030204" pitchFamily="18" charset="0"/>
                              </a:rPr>
                              <m:t>𝒂</m:t>
                            </m:r>
                          </m:e>
                        </m:acc>
                      </m:e>
                      <m:sub>
                        <m:r>
                          <a:rPr lang="en-US" b="0" i="1" dirty="0" smtClean="0">
                            <a:latin typeface="Cambria Math" panose="02040503050406030204" pitchFamily="18" charset="0"/>
                          </a:rPr>
                          <m:t>𝑥</m:t>
                        </m:r>
                      </m:sub>
                    </m:sSub>
                    <m:r>
                      <a:rPr lang="en-US" sz="1800" b="0" i="1" smtClean="0">
                        <a:latin typeface="Cambria Math" panose="02040503050406030204" pitchFamily="18" charset="0"/>
                      </a:rPr>
                      <m:t>=</m:t>
                    </m:r>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l-GR" sz="1800" dirty="0"/>
                </a:br>
                <a:r>
                  <a:rPr lang="el-GR" sz="1800" dirty="0"/>
                  <a:t>Β) Βρείτε την ταχύτητα</a:t>
                </a:r>
                <a:r>
                  <a:rPr lang="en-US" sz="1800" dirty="0"/>
                  <a:t> </a:t>
                </a:r>
                <a:r>
                  <a:rPr lang="el-GR" sz="1800" dirty="0"/>
                  <a:t>σε μέτρο και κατεύθυνση</a:t>
                </a:r>
                <a:r>
                  <a:rPr lang="en-US" sz="1800" dirty="0"/>
                  <a:t> </a:t>
                </a:r>
                <a:r>
                  <a:rPr lang="el-GR" sz="1800" dirty="0"/>
                  <a:t>όταν </a:t>
                </a:r>
                <a14:m>
                  <m:oMath xmlns:m="http://schemas.openxmlformats.org/officeDocument/2006/math">
                    <m:r>
                      <a:rPr lang="en-US" sz="1800" b="0" i="1" smtClean="0">
                        <a:latin typeface="Cambria Math" panose="02040503050406030204" pitchFamily="18" charset="0"/>
                      </a:rPr>
                      <m:t>𝑡</m:t>
                    </m:r>
                    <m:r>
                      <a:rPr lang="en-US" sz="1800" b="0" i="1" smtClean="0">
                        <a:latin typeface="Cambria Math" panose="02040503050406030204" pitchFamily="18" charset="0"/>
                      </a:rPr>
                      <m:t>=5</m:t>
                    </m:r>
                    <m:r>
                      <a:rPr lang="en-US" sz="1800" b="0" i="1" smtClean="0">
                        <a:latin typeface="Cambria Math" panose="02040503050406030204" pitchFamily="18" charset="0"/>
                      </a:rPr>
                      <m:t>𝑠</m:t>
                    </m:r>
                  </m:oMath>
                </a14:m>
                <a:r>
                  <a:rPr lang="el-GR" sz="1800" dirty="0"/>
                  <a:t>, δηλ. τη γωνία</a:t>
                </a:r>
                <a:r>
                  <a:rPr lang="en-US" sz="1800" dirty="0"/>
                  <a:t> </a:t>
                </a:r>
                <a:r>
                  <a:rPr lang="el-GR" sz="1800" dirty="0"/>
                  <a:t>του διανύσματος της</a:t>
                </a:r>
                <a:r>
                  <a:rPr lang="en-US" sz="1800" dirty="0"/>
                  <a:t> </a:t>
                </a:r>
                <a:r>
                  <a:rPr lang="el-GR" sz="1800" dirty="0"/>
                  <a:t>ταχύτητας με τον άξονα</a:t>
                </a:r>
                <a:r>
                  <a:rPr lang="en-US" sz="1800" dirty="0"/>
                  <a:t> </a:t>
                </a:r>
                <a:r>
                  <a:rPr lang="el-GR" sz="1800" dirty="0"/>
                  <a:t>των </a:t>
                </a:r>
                <a:r>
                  <a:rPr lang="en-US" sz="1800" dirty="0"/>
                  <a:t>x.</a:t>
                </a:r>
                <a:br>
                  <a:rPr lang="en-US" sz="1800" dirty="0"/>
                </a:br>
                <a:endParaRPr lang="en-US"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2" y="1371600"/>
                <a:ext cx="7719508" cy="4178749"/>
              </a:xfrm>
              <a:blipFill>
                <a:blip r:embed="rId3"/>
                <a:stretch>
                  <a:fillRect t="-1168"/>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200400"/>
            <a:ext cx="4168920" cy="2147482"/>
          </a:xfrm>
          <a:prstGeom prst="rect">
            <a:avLst/>
          </a:prstGeom>
        </p:spPr>
      </p:pic>
      <mc:AlternateContent xmlns:mc="http://schemas.openxmlformats.org/markup-compatibility/2006" xmlns:a14="http://schemas.microsoft.com/office/drawing/2010/main">
        <mc:Choice Requires="a14">
          <p:sp>
            <p:nvSpPr>
              <p:cNvPr id="5" name="Rectangular Callout 4"/>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4"/>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5"/>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86440" y="3367080"/>
              <a:ext cx="7402680" cy="2479320"/>
            </p14:xfrm>
          </p:contentPart>
        </mc:Choice>
        <mc:Fallback xmlns="">
          <p:pic>
            <p:nvPicPr>
              <p:cNvPr id="6" name="Ink 5"/>
              <p:cNvPicPr/>
              <p:nvPr/>
            </p:nvPicPr>
            <p:blipFill>
              <a:blip r:embed="rId7"/>
              <a:stretch>
                <a:fillRect/>
              </a:stretch>
            </p:blipFill>
            <p:spPr>
              <a:xfrm>
                <a:off x="581400" y="3356280"/>
                <a:ext cx="7416360" cy="2499480"/>
              </a:xfrm>
              <a:prstGeom prst="rect">
                <a:avLst/>
              </a:prstGeom>
            </p:spPr>
          </p:pic>
        </mc:Fallback>
      </mc:AlternateContent>
    </p:spTree>
    <p:extLst>
      <p:ext uri="{BB962C8B-B14F-4D97-AF65-F5344CB8AC3E}">
        <p14:creationId xmlns:p14="http://schemas.microsoft.com/office/powerpoint/2010/main" val="2379103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2" y="1371600"/>
                <a:ext cx="7414708" cy="4178749"/>
              </a:xfrm>
            </p:spPr>
            <p:txBody>
              <a:bodyPr>
                <a:normAutofit/>
              </a:bodyPr>
              <a:lstStyle/>
              <a:p>
                <a:r>
                  <a:rPr lang="el-GR" b="1" u="sng" dirty="0"/>
                  <a:t>Παράδειγμα - Λύση</a:t>
                </a:r>
                <a:r>
                  <a:rPr lang="el-GR" dirty="0"/>
                  <a:t>:</a:t>
                </a:r>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y-</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l-GR" sz="1800" dirty="0"/>
                  <a:t>Γ) Βρείτε τις </a:t>
                </a:r>
                <a14:m>
                  <m:oMath xmlns:m="http://schemas.openxmlformats.org/officeDocument/2006/math">
                    <m:r>
                      <a:rPr lang="en-US" sz="1800" i="1" dirty="0" smtClean="0">
                        <a:latin typeface="Cambria Math" panose="02040503050406030204" pitchFamily="18" charset="0"/>
                      </a:rPr>
                      <m:t>𝑥</m:t>
                    </m:r>
                    <m:r>
                      <a:rPr lang="en-US" sz="1800" i="1" dirty="0" smtClean="0">
                        <a:latin typeface="Cambria Math" panose="02040503050406030204" pitchFamily="18" charset="0"/>
                      </a:rPr>
                      <m:t>,</m:t>
                    </m:r>
                    <m:r>
                      <a:rPr lang="en-US" sz="1800" i="1" dirty="0" smtClean="0">
                        <a:latin typeface="Cambria Math" panose="02040503050406030204" pitchFamily="18" charset="0"/>
                      </a:rPr>
                      <m:t>𝑦</m:t>
                    </m:r>
                  </m:oMath>
                </a14:m>
                <a:r>
                  <a:rPr lang="en-US" sz="1800" dirty="0"/>
                  <a:t> </a:t>
                </a:r>
                <a:r>
                  <a:rPr lang="el-GR" sz="1800" dirty="0"/>
                  <a:t>συντεταγμένες του σωματιδίου για</a:t>
                </a:r>
                <a:r>
                  <a:rPr lang="en-US" sz="1800" dirty="0"/>
                  <a:t> </a:t>
                </a:r>
                <a:r>
                  <a:rPr lang="el-GR" sz="1800" dirty="0"/>
                  <a:t>κάθε χρονική στιγμή </a:t>
                </a:r>
                <a14:m>
                  <m:oMath xmlns:m="http://schemas.openxmlformats.org/officeDocument/2006/math">
                    <m:r>
                      <a:rPr lang="en-US" sz="1800" i="1">
                        <a:latin typeface="Cambria Math" panose="02040503050406030204" pitchFamily="18" charset="0"/>
                      </a:rPr>
                      <m:t>𝑡</m:t>
                    </m:r>
                  </m:oMath>
                </a14:m>
                <a:r>
                  <a:rPr lang="el-GR" sz="1800" dirty="0"/>
                  <a:t>, και</a:t>
                </a:r>
                <a:r>
                  <a:rPr lang="en-US" sz="1800" dirty="0"/>
                  <a:t> </a:t>
                </a:r>
                <a:r>
                  <a:rPr lang="el-GR" sz="1800" dirty="0"/>
                  <a:t>το διάνυσμα θέσης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oMath>
                </a14:m>
                <a:r>
                  <a:rPr lang="en-US" sz="1800" dirty="0"/>
                  <a:t>.</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2" y="1371600"/>
                <a:ext cx="7414708" cy="4178749"/>
              </a:xfrm>
              <a:blipFill>
                <a:blip r:embed="rId3"/>
                <a:stretch>
                  <a:fillRect t="-1168" r="-3040"/>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961" y="2895600"/>
            <a:ext cx="4585753" cy="2362200"/>
          </a:xfrm>
          <a:prstGeom prst="rect">
            <a:avLst/>
          </a:prstGeom>
        </p:spPr>
      </p:pic>
      <mc:AlternateContent xmlns:mc="http://schemas.openxmlformats.org/markup-compatibility/2006" xmlns:a14="http://schemas.microsoft.com/office/drawing/2010/main">
        <mc:Choice Requires="a14">
          <p:sp>
            <p:nvSpPr>
              <p:cNvPr id="5" name="Rectangular Callout 4"/>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4"/>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5"/>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60160" y="398880"/>
              <a:ext cx="7601040" cy="6076440"/>
            </p14:xfrm>
          </p:contentPart>
        </mc:Choice>
        <mc:Fallback xmlns="">
          <p:pic>
            <p:nvPicPr>
              <p:cNvPr id="6" name="Ink 5"/>
              <p:cNvPicPr/>
              <p:nvPr/>
            </p:nvPicPr>
            <p:blipFill>
              <a:blip r:embed="rId7"/>
              <a:stretch>
                <a:fillRect/>
              </a:stretch>
            </p:blipFill>
            <p:spPr>
              <a:xfrm>
                <a:off x="550800" y="392400"/>
                <a:ext cx="7622280" cy="6091920"/>
              </a:xfrm>
              <a:prstGeom prst="rect">
                <a:avLst/>
              </a:prstGeom>
            </p:spPr>
          </p:pic>
        </mc:Fallback>
      </mc:AlternateContent>
    </p:spTree>
    <p:extLst>
      <p:ext uri="{BB962C8B-B14F-4D97-AF65-F5344CB8AC3E}">
        <p14:creationId xmlns:p14="http://schemas.microsoft.com/office/powerpoint/2010/main" val="3416675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948450" cy="4623708"/>
              </a:xfrm>
            </p:spPr>
            <p:txBody>
              <a:bodyPr>
                <a:normAutofit/>
              </a:bodyPr>
              <a:lstStyle/>
              <a:p>
                <a:r>
                  <a:rPr lang="el-GR" dirty="0"/>
                  <a:t>Μια κλασική κίνηση σε δυο διαστάσεις είναι η </a:t>
                </a:r>
                <a:r>
                  <a:rPr lang="el-GR" b="1" dirty="0">
                    <a:effectLst>
                      <a:outerShdw blurRad="38100" dist="38100" dir="2700000" algn="tl">
                        <a:srgbClr val="000000">
                          <a:alpha val="43137"/>
                        </a:srgbClr>
                      </a:outerShdw>
                    </a:effectLst>
                  </a:rPr>
                  <a:t>βολή</a:t>
                </a:r>
                <a:r>
                  <a:rPr lang="en-US" b="1" dirty="0">
                    <a:effectLst>
                      <a:outerShdw blurRad="38100" dist="38100" dir="2700000" algn="tl">
                        <a:srgbClr val="000000">
                          <a:alpha val="43137"/>
                        </a:srgbClr>
                      </a:outerShdw>
                    </a:effectLst>
                  </a:rPr>
                  <a:t>.</a:t>
                </a:r>
                <a:endParaRPr lang="en-US" dirty="0"/>
              </a:p>
              <a:p>
                <a:endParaRPr lang="en-US" dirty="0"/>
              </a:p>
              <a:p>
                <a:r>
                  <a:rPr lang="el-GR" dirty="0"/>
                  <a:t>Το μόνο που αλλάζει είναι </a:t>
                </a:r>
              </a:p>
              <a:p>
                <a:pPr marL="822960" lvl="1" indent="-457200">
                  <a:buFont typeface="+mj-lt"/>
                  <a:buAutoNum type="alphaUcPeriod"/>
                </a:pPr>
                <a:r>
                  <a:rPr lang="el-GR" dirty="0"/>
                  <a:t>Η </a:t>
                </a:r>
                <a:r>
                  <a:rPr lang="el-GR" b="1" dirty="0"/>
                  <a:t>επιτάχυνση της βαρύτητας </a:t>
                </a:r>
                <a14:m>
                  <m:oMath xmlns:m="http://schemas.openxmlformats.org/officeDocument/2006/math">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𝒈</m:t>
                        </m:r>
                      </m:e>
                    </m:acc>
                  </m:oMath>
                </a14:m>
                <a:r>
                  <a:rPr lang="en-US" dirty="0"/>
                  <a:t>, </a:t>
                </a:r>
                <a:r>
                  <a:rPr lang="el-GR" dirty="0"/>
                  <a:t>που θεωρείται σταθερή και κάθετη </a:t>
                </a:r>
                <a:r>
                  <a:rPr lang="en-US" dirty="0"/>
                  <a:t>(</a:t>
                </a:r>
                <a:r>
                  <a:rPr lang="el-GR" dirty="0"/>
                  <a:t>με φορά προς τα κάτω</a:t>
                </a:r>
                <a:r>
                  <a:rPr lang="en-US" dirty="0"/>
                  <a:t>)</a:t>
                </a:r>
                <a:r>
                  <a:rPr lang="el-GR" dirty="0"/>
                  <a:t> στον άξονα </a:t>
                </a:r>
                <a14:m>
                  <m:oMath xmlns:m="http://schemas.openxmlformats.org/officeDocument/2006/math">
                    <m:r>
                      <a:rPr lang="en-US" i="1" dirty="0" smtClean="0">
                        <a:latin typeface="Cambria Math" panose="02040503050406030204" pitchFamily="18" charset="0"/>
                      </a:rPr>
                      <m:t>𝑥</m:t>
                    </m:r>
                  </m:oMath>
                </a14:m>
                <a:r>
                  <a:rPr lang="en-US" dirty="0"/>
                  <a:t>.</a:t>
                </a:r>
              </a:p>
              <a:p>
                <a:pPr marL="822960" lvl="1" indent="-457200">
                  <a:buFont typeface="+mj-lt"/>
                  <a:buAutoNum type="alphaUcPeriod"/>
                </a:pPr>
                <a:r>
                  <a:rPr lang="el-GR" dirty="0"/>
                  <a:t>Επίσης, η </a:t>
                </a:r>
                <a:r>
                  <a:rPr lang="el-GR" b="1" dirty="0"/>
                  <a:t>αντίσταση του αέρα</a:t>
                </a:r>
                <a:r>
                  <a:rPr lang="el-GR" dirty="0"/>
                  <a:t> θεωρείται αμελητέα.</a:t>
                </a:r>
              </a:p>
              <a:p>
                <a:endParaRPr lang="en-US" dirty="0"/>
              </a:p>
              <a:p>
                <a:r>
                  <a:rPr lang="el-GR" dirty="0"/>
                  <a:t>Υπό αυτές τις συνθήκες, η ανάλυση τέτοιων προβλημάτων είναι απλή…</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948450" cy="4623708"/>
              </a:xfrm>
              <a:blipFill>
                <a:blip r:embed="rId2"/>
                <a:stretch>
                  <a:fillRect t="-1186" r="-997"/>
                </a:stretch>
              </a:blipFill>
            </p:spPr>
            <p:txBody>
              <a:bodyPr/>
              <a:lstStyle/>
              <a:p>
                <a:r>
                  <a:rPr lang="en-US">
                    <a:noFill/>
                  </a:rPr>
                  <a:t> </a:t>
                </a:r>
              </a:p>
            </p:txBody>
          </p:sp>
        </mc:Fallback>
      </mc:AlternateContent>
    </p:spTree>
    <p:extLst>
      <p:ext uri="{BB962C8B-B14F-4D97-AF65-F5344CB8AC3E}">
        <p14:creationId xmlns:p14="http://schemas.microsoft.com/office/powerpoint/2010/main" val="32002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95400"/>
            <a:ext cx="7420305" cy="5089449"/>
          </a:xfrm>
        </p:spPr>
      </p:pic>
    </p:spTree>
    <p:extLst>
      <p:ext uri="{BB962C8B-B14F-4D97-AF65-F5344CB8AC3E}">
        <p14:creationId xmlns:p14="http://schemas.microsoft.com/office/powerpoint/2010/main" val="2762106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643650" cy="4547508"/>
              </a:xfrm>
            </p:spPr>
            <p:txBody>
              <a:bodyPr>
                <a:normAutofit/>
              </a:bodyPr>
              <a:lstStyle/>
              <a:p>
                <a:r>
                  <a:rPr lang="el-GR" dirty="0"/>
                  <a:t>Ας γράψουμε τις δυο </a:t>
                </a:r>
                <a:r>
                  <a:rPr lang="el-GR" i="1" dirty="0"/>
                  <a:t>διανυσματικές</a:t>
                </a:r>
                <a:r>
                  <a:rPr lang="el-GR" dirty="0"/>
                  <a:t> εξισώσεις</a:t>
                </a:r>
                <a:r>
                  <a:rPr lang="en-US" dirty="0"/>
                  <a:t> </a:t>
                </a:r>
                <a:r>
                  <a:rPr lang="el-GR" b="1" dirty="0"/>
                  <a:t>βολής</a:t>
                </a:r>
                <a:br>
                  <a:rPr lang="el-GR" dirty="0"/>
                </a:br>
                <a:endParaRPr lang="el-GR" dirty="0"/>
              </a:p>
              <a:p>
                <a:pPr lvl="1"/>
                <a14:m>
                  <m:oMath xmlns:m="http://schemas.openxmlformats.org/officeDocument/2006/math">
                    <m:sSub>
                      <m:sSubPr>
                        <m:ctrlPr>
                          <a:rPr lang="en-US" b="1" i="1" smtClean="0">
                            <a:ln>
                              <a:noFill/>
                            </a:ln>
                            <a:latin typeface="Cambria Math" panose="02040503050406030204" pitchFamily="18" charset="0"/>
                          </a:rPr>
                        </m:ctrlPr>
                      </m:sSubPr>
                      <m:e>
                        <m:acc>
                          <m:accPr>
                            <m:chr m:val="⃗"/>
                            <m:ctrlPr>
                              <a:rPr lang="en-US" b="1" i="1">
                                <a:ln>
                                  <a:noFill/>
                                </a:ln>
                                <a:latin typeface="Cambria Math" panose="02040503050406030204" pitchFamily="18" charset="0"/>
                              </a:rPr>
                            </m:ctrlPr>
                          </m:accPr>
                          <m:e>
                            <m:r>
                              <a:rPr lang="en-US" b="1" i="1">
                                <a:ln>
                                  <a:noFill/>
                                </a:ln>
                                <a:latin typeface="Cambria Math" panose="02040503050406030204" pitchFamily="18" charset="0"/>
                              </a:rPr>
                              <m:t>𝒗</m:t>
                            </m:r>
                          </m:e>
                        </m:acc>
                      </m:e>
                      <m:sub>
                        <m:r>
                          <a:rPr lang="en-US" b="1" i="1">
                            <a:ln>
                              <a:noFill/>
                            </a:ln>
                            <a:latin typeface="Cambria Math" panose="02040503050406030204" pitchFamily="18" charset="0"/>
                          </a:rPr>
                          <m:t>𝒇</m:t>
                        </m:r>
                      </m:sub>
                    </m:sSub>
                    <m:r>
                      <a:rPr lang="en-US" b="1" i="1">
                        <a:ln>
                          <a:noFill/>
                        </a:ln>
                        <a:latin typeface="Cambria Math" panose="02040503050406030204" pitchFamily="18" charset="0"/>
                      </a:rPr>
                      <m:t>=</m:t>
                    </m:r>
                    <m:sSub>
                      <m:sSubPr>
                        <m:ctrlPr>
                          <a:rPr lang="en-US" b="1" i="1">
                            <a:ln>
                              <a:noFill/>
                            </a:ln>
                            <a:latin typeface="Cambria Math" panose="02040503050406030204" pitchFamily="18" charset="0"/>
                          </a:rPr>
                        </m:ctrlPr>
                      </m:sSubPr>
                      <m:e>
                        <m:acc>
                          <m:accPr>
                            <m:chr m:val="⃗"/>
                            <m:ctrlPr>
                              <a:rPr lang="en-US" b="1" i="1">
                                <a:ln>
                                  <a:noFill/>
                                </a:ln>
                                <a:latin typeface="Cambria Math" panose="02040503050406030204" pitchFamily="18" charset="0"/>
                              </a:rPr>
                            </m:ctrlPr>
                          </m:accPr>
                          <m:e>
                            <m:r>
                              <a:rPr lang="en-US" b="1" i="1">
                                <a:ln>
                                  <a:noFill/>
                                </a:ln>
                                <a:latin typeface="Cambria Math" panose="02040503050406030204" pitchFamily="18" charset="0"/>
                              </a:rPr>
                              <m:t>𝒗</m:t>
                            </m:r>
                          </m:e>
                        </m:acc>
                      </m:e>
                      <m:sub>
                        <m:r>
                          <a:rPr lang="en-US" b="1" i="1">
                            <a:ln>
                              <a:noFill/>
                            </a:ln>
                            <a:latin typeface="Cambria Math" panose="02040503050406030204" pitchFamily="18" charset="0"/>
                          </a:rPr>
                          <m:t>𝒊</m:t>
                        </m:r>
                      </m:sub>
                    </m:sSub>
                    <m:r>
                      <a:rPr lang="en-US" b="1" i="1">
                        <a:ln>
                          <a:noFill/>
                        </a:ln>
                        <a:latin typeface="Cambria Math" panose="02040503050406030204" pitchFamily="18" charset="0"/>
                      </a:rPr>
                      <m:t>+</m:t>
                    </m:r>
                    <m:acc>
                      <m:accPr>
                        <m:chr m:val="⃗"/>
                        <m:ctrlPr>
                          <a:rPr lang="en-US" b="1" i="1">
                            <a:ln>
                              <a:noFill/>
                            </a:ln>
                            <a:latin typeface="Cambria Math" panose="02040503050406030204" pitchFamily="18" charset="0"/>
                          </a:rPr>
                        </m:ctrlPr>
                      </m:accPr>
                      <m:e>
                        <m:r>
                          <a:rPr lang="en-US" b="1" i="1" smtClean="0">
                            <a:ln>
                              <a:noFill/>
                            </a:ln>
                            <a:latin typeface="Cambria Math" panose="02040503050406030204" pitchFamily="18" charset="0"/>
                          </a:rPr>
                          <m:t>𝒈</m:t>
                        </m:r>
                      </m:e>
                    </m:acc>
                    <m:r>
                      <a:rPr lang="en-US" b="1" i="1">
                        <a:ln>
                          <a:noFill/>
                        </a:ln>
                        <a:latin typeface="Cambria Math" panose="02040503050406030204" pitchFamily="18" charset="0"/>
                      </a:rPr>
                      <m:t>𝒕</m:t>
                    </m:r>
                  </m:oMath>
                </a14:m>
                <a:br>
                  <a:rPr lang="el-GR" b="1" dirty="0"/>
                </a:br>
                <a:endParaRPr lang="en-US" b="1" dirty="0"/>
              </a:p>
              <a:p>
                <a:pPr lvl="1"/>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𝒓</m:t>
                            </m:r>
                          </m:e>
                        </m:acc>
                      </m:e>
                      <m:sub>
                        <m:r>
                          <a:rPr lang="en-US" b="1" i="1">
                            <a:latin typeface="Cambria Math" panose="02040503050406030204" pitchFamily="18" charset="0"/>
                          </a:rPr>
                          <m:t>𝒇</m:t>
                        </m:r>
                      </m:sub>
                    </m:sSub>
                    <m:r>
                      <a:rPr lang="en-US" b="1" i="1">
                        <a:latin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𝒓</m:t>
                            </m:r>
                          </m:e>
                        </m:acc>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𝒗</m:t>
                            </m:r>
                          </m:e>
                        </m:acc>
                      </m:e>
                      <m:sub>
                        <m:r>
                          <a:rPr lang="en-US" b="1" i="1">
                            <a:latin typeface="Cambria Math" panose="02040503050406030204" pitchFamily="18" charset="0"/>
                          </a:rPr>
                          <m:t>𝒊</m:t>
                        </m:r>
                      </m:sub>
                    </m:sSub>
                    <m:r>
                      <a:rPr lang="en-US" b="1" i="1">
                        <a:latin typeface="Cambria Math" panose="02040503050406030204" pitchFamily="18" charset="0"/>
                      </a:rPr>
                      <m:t>𝒕</m:t>
                    </m:r>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𝟏</m:t>
                        </m:r>
                      </m:num>
                      <m:den>
                        <m:r>
                          <a:rPr lang="en-US" b="1" i="1">
                            <a:latin typeface="Cambria Math" panose="02040503050406030204" pitchFamily="18" charset="0"/>
                          </a:rPr>
                          <m:t>𝟐</m:t>
                        </m:r>
                      </m:den>
                    </m:f>
                    <m:acc>
                      <m:accPr>
                        <m:chr m:val="⃗"/>
                        <m:ctrlPr>
                          <a:rPr lang="en-US" b="1" i="1">
                            <a:latin typeface="Cambria Math" panose="02040503050406030204" pitchFamily="18" charset="0"/>
                          </a:rPr>
                        </m:ctrlPr>
                      </m:accPr>
                      <m:e>
                        <m:r>
                          <a:rPr lang="en-US" b="1" i="1" smtClean="0">
                            <a:latin typeface="Cambria Math" panose="02040503050406030204" pitchFamily="18" charset="0"/>
                          </a:rPr>
                          <m:t>𝒈</m:t>
                        </m:r>
                      </m:e>
                    </m:acc>
                    <m:sSup>
                      <m:sSupPr>
                        <m:ctrlPr>
                          <a:rPr lang="en-US" b="1" i="1">
                            <a:latin typeface="Cambria Math" panose="02040503050406030204" pitchFamily="18" charset="0"/>
                          </a:rPr>
                        </m:ctrlPr>
                      </m:sSupPr>
                      <m:e>
                        <m:r>
                          <a:rPr lang="en-US" b="1" i="1">
                            <a:latin typeface="Cambria Math" panose="02040503050406030204" pitchFamily="18" charset="0"/>
                          </a:rPr>
                          <m:t>𝒕</m:t>
                        </m:r>
                      </m:e>
                      <m:sup>
                        <m:r>
                          <a:rPr lang="en-US" b="1" i="1">
                            <a:latin typeface="Cambria Math" panose="02040503050406030204" pitchFamily="18" charset="0"/>
                          </a:rPr>
                          <m:t>𝟐</m:t>
                        </m:r>
                      </m:sup>
                    </m:sSup>
                  </m:oMath>
                </a14:m>
                <a:endParaRPr lang="en-US" b="1" dirty="0"/>
              </a:p>
              <a:p>
                <a:pPr lvl="1"/>
                <a:endParaRPr lang="en-US" dirty="0"/>
              </a:p>
              <a:p>
                <a:r>
                  <a:rPr lang="el-GR" dirty="0"/>
                  <a:t>Ίδιες με αυτές της Διαφ. </a:t>
                </a:r>
                <a:r>
                  <a:rPr lang="en-US" dirty="0"/>
                  <a:t>16 (10 slides </a:t>
                </a:r>
                <a:r>
                  <a:rPr lang="el-GR" dirty="0"/>
                  <a:t>πριν)!</a:t>
                </a:r>
              </a:p>
              <a:p>
                <a:endParaRPr lang="el-GR" dirty="0"/>
              </a:p>
              <a:p>
                <a:r>
                  <a:rPr lang="el-GR" dirty="0"/>
                  <a:t>Προσοχή! Είναι διανυσματικές εξισώσεις!</a:t>
                </a:r>
                <a:endParaRPr lang="en-US" dirty="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643650" cy="4547508"/>
              </a:xfrm>
              <a:blipFill>
                <a:blip r:embed="rId2"/>
                <a:stretch>
                  <a:fillRect t="-107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889000" y="2989440"/>
              <a:ext cx="839160" cy="978120"/>
            </p14:xfrm>
          </p:contentPart>
        </mc:Choice>
        <mc:Fallback xmlns="">
          <p:pic>
            <p:nvPicPr>
              <p:cNvPr id="4" name="Ink 3"/>
              <p:cNvPicPr/>
              <p:nvPr/>
            </p:nvPicPr>
            <p:blipFill>
              <a:blip r:embed="rId4"/>
              <a:stretch>
                <a:fillRect/>
              </a:stretch>
            </p:blipFill>
            <p:spPr>
              <a:xfrm>
                <a:off x="2883600" y="2984040"/>
                <a:ext cx="848160" cy="987120"/>
              </a:xfrm>
              <a:prstGeom prst="rect">
                <a:avLst/>
              </a:prstGeom>
            </p:spPr>
          </p:pic>
        </mc:Fallback>
      </mc:AlternateContent>
    </p:spTree>
    <p:extLst>
      <p:ext uri="{BB962C8B-B14F-4D97-AF65-F5344CB8AC3E}">
        <p14:creationId xmlns:p14="http://schemas.microsoft.com/office/powerpoint/2010/main" val="337738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2229" y="1447800"/>
            <a:ext cx="4265518" cy="2895600"/>
          </a:xfrm>
          <a:prstGeom prst="rect">
            <a:avLst/>
          </a:prstGeom>
        </p:spPr>
      </p:pic>
      <mc:AlternateContent xmlns:mc="http://schemas.openxmlformats.org/markup-compatibility/2006" xmlns:a14="http://schemas.microsoft.com/office/drawing/2010/main">
        <mc:Choice Requires="a14">
          <p:sp>
            <p:nvSpPr>
              <p:cNvPr id="6" name="Θέση περιεχομένου 5"/>
              <p:cNvSpPr>
                <a:spLocks noGrp="1"/>
              </p:cNvSpPr>
              <p:nvPr>
                <p:ph idx="1"/>
              </p:nvPr>
            </p:nvSpPr>
            <p:spPr>
              <a:xfrm>
                <a:off x="738350" y="1447800"/>
                <a:ext cx="7621972" cy="5105400"/>
              </a:xfrm>
            </p:spPr>
            <p:txBody>
              <a:bodyPr>
                <a:normAutofit lnSpcReduction="10000"/>
              </a:bodyPr>
              <a:lstStyle/>
              <a:p>
                <a:r>
                  <a:rPr lang="el-GR" dirty="0"/>
                  <a:t>Ας αναλύσουμε την κίνηση</a:t>
                </a:r>
              </a:p>
              <a:p>
                <a:endParaRPr lang="en-US" dirty="0"/>
              </a:p>
              <a:p>
                <a:r>
                  <a:rPr lang="el-GR" dirty="0"/>
                  <a:t>Αρχική θέση</a:t>
                </a:r>
                <a:br>
                  <a:rPr lang="el-GR" dirty="0"/>
                </a:br>
                <a:r>
                  <a:rPr lang="el-GR" dirty="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d>
                      </m:e>
                    </m:func>
                    <m:r>
                      <a:rPr lang="en-US" b="0" i="1" smtClean="0">
                        <a:latin typeface="Cambria Math" panose="02040503050406030204" pitchFamily="18" charset="0"/>
                      </a:rPr>
                      <m:t> </m:t>
                    </m:r>
                  </m:oMath>
                </a14:m>
                <a:br>
                  <a:rPr lang="el-GR" b="0" i="1" dirty="0">
                    <a:latin typeface="Cambria Math" panose="02040503050406030204" pitchFamily="18" charset="0"/>
                  </a:rPr>
                </a:br>
                <a:r>
                  <a:rPr lang="el-GR" b="0" i="1" dirty="0">
                    <a:latin typeface="Cambria Math" panose="02040503050406030204" pitchFamily="18" charset="0"/>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𝑦𝑖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l-GR" b="0" i="1" smtClean="0">
                        <a:latin typeface="Cambria Math" panose="02040503050406030204" pitchFamily="18" charset="0"/>
                      </a:rPr>
                      <m:t> </m:t>
                    </m:r>
                    <m:r>
                      <m:rPr>
                        <m:sty m:val="p"/>
                      </m:rPr>
                      <a:rPr lang="en-US" b="0" i="0" smtClean="0">
                        <a:latin typeface="Cambria Math" panose="02040503050406030204" pitchFamily="18" charset="0"/>
                      </a:rPr>
                      <m:t>sin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r>
                      <a:rPr lang="el-GR" b="0" i="1" smtClean="0">
                        <a:latin typeface="Cambria Math" panose="02040503050406030204" pitchFamily="18" charset="0"/>
                      </a:rPr>
                      <m:t>)</m:t>
                    </m:r>
                  </m:oMath>
                </a14:m>
                <a:endParaRPr lang="el-GR" dirty="0"/>
              </a:p>
              <a:p>
                <a:pPr marL="68580" indent="0">
                  <a:buNone/>
                </a:pPr>
                <a:endParaRPr lang="en-US" sz="1000" dirty="0"/>
              </a:p>
              <a:p>
                <a:r>
                  <a:rPr lang="el-GR" dirty="0"/>
                  <a:t>Δυο συνιστώσες:</a:t>
                </a:r>
                <a:endParaRPr lang="en-US" dirty="0"/>
              </a:p>
              <a:p>
                <a:pPr marL="68580" indent="0">
                  <a:buNone/>
                </a:pPr>
                <a:endParaRPr lang="en-US" sz="1000" dirty="0"/>
              </a:p>
              <a:p>
                <a:pPr lvl="1"/>
                <a:r>
                  <a:rPr lang="en-US" dirty="0"/>
                  <a:t>A) </a:t>
                </a:r>
                <a:r>
                  <a:rPr lang="el-GR" u="sng" dirty="0"/>
                  <a:t>Μηδενική επιτάχυνση</a:t>
                </a:r>
                <a:r>
                  <a:rPr lang="el-GR" dirty="0"/>
                  <a:t> στον </a:t>
                </a:r>
                <a:r>
                  <a:rPr lang="en-US" dirty="0"/>
                  <a:t>x-</a:t>
                </a:r>
                <a:r>
                  <a:rPr lang="el-GR" dirty="0"/>
                  <a:t>άξονα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oMath>
                </a14:m>
                <a:r>
                  <a:rPr lang="en-US" dirty="0"/>
                  <a:t> </a:t>
                </a:r>
                <a:r>
                  <a:rPr lang="el-GR" u="sng" dirty="0"/>
                  <a:t>σταθερή</a:t>
                </a:r>
                <a:r>
                  <a:rPr lang="el-GR" dirty="0"/>
                  <a:t>)</a:t>
                </a:r>
              </a:p>
              <a:p>
                <a:pPr lvl="1"/>
                <a:r>
                  <a:rPr lang="en-US" dirty="0"/>
                  <a:t>B) </a:t>
                </a:r>
                <a:r>
                  <a:rPr lang="el-GR" u="sng" dirty="0"/>
                  <a:t>Σταθερή επιτάχυνση</a:t>
                </a:r>
                <a:r>
                  <a:rPr lang="el-GR" dirty="0"/>
                  <a:t> στον </a:t>
                </a:r>
                <a:r>
                  <a:rPr lang="en-US" dirty="0"/>
                  <a:t>y-</a:t>
                </a:r>
                <a:r>
                  <a:rPr lang="el-GR" dirty="0"/>
                  <a:t>άξονα </a:t>
                </a:r>
                <a:br>
                  <a:rPr lang="en-US" dirty="0"/>
                </a:br>
                <a:r>
                  <a:rPr lang="el-GR" dirty="0"/>
                  <a:t>(</a:t>
                </a:r>
                <a14:m>
                  <m:oMath xmlns:m="http://schemas.openxmlformats.org/officeDocument/2006/math">
                    <m:r>
                      <a:rPr lang="en-US" i="1" dirty="0" smtClean="0">
                        <a:latin typeface="Cambria Math" panose="02040503050406030204" pitchFamily="18" charset="0"/>
                      </a:rPr>
                      <m:t>𝑔</m:t>
                    </m:r>
                  </m:oMath>
                </a14:m>
                <a:r>
                  <a:rPr lang="en-US" dirty="0"/>
                  <a:t> – </a:t>
                </a:r>
                <a:r>
                  <a:rPr lang="el-GR" dirty="0"/>
                  <a:t>βαρυτική επιτάχυνση)</a:t>
                </a:r>
                <a:endParaRPr lang="en-US" dirty="0"/>
              </a:p>
              <a:p>
                <a:pPr marL="365760" lvl="1" indent="0">
                  <a:buNone/>
                </a:pPr>
                <a:endParaRPr lang="el-GR" sz="1400" dirty="0"/>
              </a:p>
              <a:p>
                <a:r>
                  <a:rPr lang="el-GR" dirty="0"/>
                  <a:t>Γράφουμε τις εξισώσεις κίνησης όπως τις ξέρουμε</a:t>
                </a:r>
                <a:r>
                  <a:rPr lang="en-US" dirty="0"/>
                  <a:t>, </a:t>
                </a:r>
                <a:r>
                  <a:rPr lang="el-GR" dirty="0"/>
                  <a:t>θεωρώντας αυθαίρετα μια θετική φορά σε κάθε άξονα (συνήθως πάνω και δεξιά)</a:t>
                </a:r>
              </a:p>
            </p:txBody>
          </p:sp>
        </mc:Choice>
        <mc:Fallback xmlns="">
          <p:sp>
            <p:nvSpPr>
              <p:cNvPr id="6" name="Θέση περιεχομένου 5"/>
              <p:cNvSpPr>
                <a:spLocks noGrp="1" noRot="1" noChangeAspect="1" noMove="1" noResize="1" noEditPoints="1" noAdjustHandles="1" noChangeArrowheads="1" noChangeShapeType="1" noTextEdit="1"/>
              </p:cNvSpPr>
              <p:nvPr>
                <p:ph idx="1"/>
              </p:nvPr>
            </p:nvSpPr>
            <p:spPr>
              <a:xfrm>
                <a:off x="738350" y="1447800"/>
                <a:ext cx="7621972" cy="5105400"/>
              </a:xfrm>
              <a:blipFill rotWithShape="0">
                <a:blip r:embed="rId3"/>
                <a:stretch>
                  <a:fillRect t="-1673" b="-239"/>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062320" y="2851200"/>
              <a:ext cx="176760" cy="682920"/>
            </p14:xfrm>
          </p:contentPart>
        </mc:Choice>
        <mc:Fallback xmlns="">
          <p:pic>
            <p:nvPicPr>
              <p:cNvPr id="3" name="Ink 2"/>
              <p:cNvPicPr/>
              <p:nvPr/>
            </p:nvPicPr>
            <p:blipFill>
              <a:blip r:embed="rId5"/>
              <a:stretch>
                <a:fillRect/>
              </a:stretch>
            </p:blipFill>
            <p:spPr>
              <a:xfrm>
                <a:off x="5050440" y="2841840"/>
                <a:ext cx="201240" cy="704520"/>
              </a:xfrm>
              <a:prstGeom prst="rect">
                <a:avLst/>
              </a:prstGeom>
            </p:spPr>
          </p:pic>
        </mc:Fallback>
      </mc:AlternateContent>
    </p:spTree>
    <p:extLst>
      <p:ext uri="{BB962C8B-B14F-4D97-AF65-F5344CB8AC3E}">
        <p14:creationId xmlns:p14="http://schemas.microsoft.com/office/powerpoint/2010/main" val="18346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fade">
                                      <p:cBhvr>
                                        <p:cTn id="3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6" name="Θέση περιεχομένου 5"/>
              <p:cNvSpPr>
                <a:spLocks noGrp="1"/>
              </p:cNvSpPr>
              <p:nvPr>
                <p:ph idx="1"/>
              </p:nvPr>
            </p:nvSpPr>
            <p:spPr>
              <a:xfrm>
                <a:off x="738350" y="1367114"/>
                <a:ext cx="7621972" cy="5338486"/>
              </a:xfrm>
            </p:spPr>
            <p:txBody>
              <a:bodyPr>
                <a:normAutofit/>
              </a:bodyPr>
              <a:lstStyle/>
              <a:p>
                <a:r>
                  <a:rPr lang="el-GR" b="1" dirty="0"/>
                  <a:t>Αλγεβρικές εξισώσεις</a:t>
                </a:r>
              </a:p>
              <a:p>
                <a:r>
                  <a:rPr lang="en-US" b="1" dirty="0"/>
                  <a:t>1</a:t>
                </a:r>
                <a:r>
                  <a:rPr lang="el-GR" b="1" dirty="0"/>
                  <a:t>) </a:t>
                </a:r>
                <a14:m>
                  <m:oMath xmlns:m="http://schemas.openxmlformats.org/officeDocument/2006/math">
                    <m:r>
                      <a:rPr lang="en-US" sz="2000" b="1" i="0" smtClean="0">
                        <a:latin typeface="Cambria Math" panose="02040503050406030204" pitchFamily="18" charset="0"/>
                      </a:rPr>
                      <m:t>   </m:t>
                    </m:r>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𝒙𝒊</m:t>
                        </m:r>
                      </m:sub>
                    </m:sSub>
                    <m:r>
                      <a:rPr lang="en-US" sz="2000" b="1" i="1" smtClean="0">
                        <a:latin typeface="Cambria Math" panose="02040503050406030204" pitchFamily="18" charset="0"/>
                      </a:rPr>
                      <m:t>𝒕</m:t>
                    </m:r>
                  </m:oMath>
                </a14:m>
                <a:endParaRPr lang="en-US" sz="2000" b="1" dirty="0"/>
              </a:p>
              <a:p>
                <a:endParaRPr lang="el-GR" b="1" dirty="0"/>
              </a:p>
              <a:p>
                <a:r>
                  <a:rPr lang="en-US" b="1" dirty="0"/>
                  <a:t>2) </a:t>
                </a:r>
                <a14:m>
                  <m:oMath xmlns:m="http://schemas.openxmlformats.org/officeDocument/2006/math">
                    <m:r>
                      <a:rPr lang="en-US" sz="2000" b="1" i="0" smtClean="0">
                        <a:latin typeface="Cambria Math" panose="02040503050406030204" pitchFamily="18" charset="0"/>
                      </a:rPr>
                      <m:t>   </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Sub>
                    <m:r>
                      <a:rPr lang="en-US" sz="2000" b="1" i="1" smtClean="0">
                        <a:latin typeface="Cambria Math" panose="02040503050406030204" pitchFamily="18" charset="0"/>
                      </a:rPr>
                      <m:t>−</m:t>
                    </m:r>
                    <m:r>
                      <a:rPr lang="en-US" sz="2000" b="1" i="1" smtClean="0">
                        <a:latin typeface="Cambria Math" panose="02040503050406030204" pitchFamily="18" charset="0"/>
                      </a:rPr>
                      <m:t>𝒈𝒕</m:t>
                    </m:r>
                  </m:oMath>
                </a14:m>
                <a:br>
                  <a:rPr lang="en-US" sz="2000" b="1" dirty="0"/>
                </a:br>
                <a:r>
                  <a:rPr lang="en-US" sz="2000" b="1" dirty="0"/>
                  <a:t>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m:t>
                        </m:r>
                        <m:r>
                          <a:rPr lang="en-US" sz="2000" b="1" i="1" smtClean="0">
                            <a:latin typeface="Cambria Math" panose="02040503050406030204" pitchFamily="18" charset="0"/>
                          </a:rPr>
                          <m:t>,</m:t>
                        </m:r>
                        <m:r>
                          <a:rPr lang="en-US" sz="2000" b="1" i="1" smtClean="0">
                            <a:latin typeface="Cambria Math" panose="02040503050406030204" pitchFamily="18" charset="0"/>
                          </a:rPr>
                          <m:t>𝒂𝒗𝒈</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sSub>
                      <m:sSubPr>
                        <m:ctrlPr>
                          <a:rPr lang="en-US" sz="2000" b="1" i="1">
                            <a:latin typeface="Cambria Math" panose="02040503050406030204" pitchFamily="18" charset="0"/>
                          </a:rPr>
                        </m:ctrlPr>
                      </m:sSubPr>
                      <m:e>
                        <m:r>
                          <a:rPr lang="en-US" sz="2000" b="1" i="1" smtClean="0">
                            <a:latin typeface="Cambria Math" panose="02040503050406030204" pitchFamily="18" charset="0"/>
                          </a:rPr>
                          <m:t>(</m:t>
                        </m:r>
                        <m:r>
                          <a:rPr lang="en-US" sz="2000" b="1" i="1">
                            <a:latin typeface="Cambria Math" panose="02040503050406030204" pitchFamily="18" charset="0"/>
                          </a:rPr>
                          <m:t>𝒖</m:t>
                        </m:r>
                      </m:e>
                      <m:sub>
                        <m:r>
                          <a:rPr lang="en-US" sz="2000" b="1" i="1">
                            <a:latin typeface="Cambria Math" panose="02040503050406030204" pitchFamily="18" charset="0"/>
                          </a:rPr>
                          <m:t>𝒚𝒊</m:t>
                        </m:r>
                      </m:sub>
                    </m:sSub>
                    <m:r>
                      <a:rPr lang="en-US" sz="2000" b="1" i="1">
                        <a:latin typeface="Cambria Math" panose="02040503050406030204" pitchFamily="18" charset="0"/>
                      </a:rPr>
                      <m:t> +</m:t>
                    </m:r>
                    <m:sSub>
                      <m:sSubPr>
                        <m:ctrlPr>
                          <a:rPr lang="en-US" sz="2000" b="1" i="1">
                            <a:latin typeface="Cambria Math" panose="02040503050406030204" pitchFamily="18" charset="0"/>
                          </a:rPr>
                        </m:ctrlPr>
                      </m:sSubPr>
                      <m:e>
                        <m:r>
                          <a:rPr lang="en-US" sz="2000" b="1" i="1">
                            <a:latin typeface="Cambria Math" panose="02040503050406030204" pitchFamily="18" charset="0"/>
                          </a:rPr>
                          <m:t> </m:t>
                        </m:r>
                        <m:r>
                          <a:rPr lang="en-US" sz="2000" b="1" i="1">
                            <a:latin typeface="Cambria Math" panose="02040503050406030204" pitchFamily="18" charset="0"/>
                          </a:rPr>
                          <m:t>𝒖</m:t>
                        </m:r>
                      </m:e>
                      <m:sub>
                        <m:r>
                          <a:rPr lang="en-US" sz="2000" b="1" i="1">
                            <a:latin typeface="Cambria Math" panose="02040503050406030204" pitchFamily="18" charset="0"/>
                          </a:rPr>
                          <m:t>𝒚𝒇</m:t>
                        </m:r>
                      </m:sub>
                    </m:sSub>
                    <m:r>
                      <a:rPr lang="en-US" sz="2000" b="1" i="1" smtClean="0">
                        <a:latin typeface="Cambria Math" panose="02040503050406030204" pitchFamily="18" charset="0"/>
                      </a:rPr>
                      <m:t>)</m:t>
                    </m:r>
                  </m:oMath>
                </a14:m>
                <a:br>
                  <a:rPr lang="en-US" sz="2000" b="1" dirty="0"/>
                </a:br>
                <a:r>
                  <a:rPr lang="en-US" sz="2000" b="1" dirty="0"/>
                  <a:t>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d>
                      <m:dPr>
                        <m:ctrlPr>
                          <a:rPr lang="en-US" sz="2000" b="1" i="1" smtClean="0">
                            <a:latin typeface="Cambria Math" panose="02040503050406030204" pitchFamily="18" charset="0"/>
                          </a:rPr>
                        </m:ctrlPr>
                      </m:dPr>
                      <m:e>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𝒚𝒇</m:t>
                            </m:r>
                          </m:sub>
                        </m:sSub>
                      </m:e>
                    </m:d>
                    <m:r>
                      <a:rPr lang="en-US" sz="2000" b="1" i="1" smtClean="0">
                        <a:latin typeface="Cambria Math" panose="02040503050406030204" pitchFamily="18" charset="0"/>
                      </a:rPr>
                      <m:t>𝒕</m:t>
                    </m:r>
                  </m:oMath>
                </a14:m>
                <a:endParaRPr lang="en-US" sz="2000" b="1" dirty="0"/>
              </a:p>
              <a:p>
                <a:pPr marL="68580" indent="0">
                  <a:buNone/>
                </a:pPr>
                <a:r>
                  <a:rPr lang="en-US" sz="2000" b="1" dirty="0"/>
                  <a:t>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Sub>
                    <m:r>
                      <a:rPr lang="en-US" sz="2000" b="1" i="1" smtClean="0">
                        <a:latin typeface="Cambria Math" panose="02040503050406030204" pitchFamily="18" charset="0"/>
                      </a:rPr>
                      <m:t>𝒕</m:t>
                    </m:r>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r>
                      <a:rPr lang="en-US" sz="2000" b="1" i="1" smtClean="0">
                        <a:latin typeface="Cambria Math" panose="02040503050406030204" pitchFamily="18" charset="0"/>
                      </a:rPr>
                      <m:t>𝒈</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𝒕</m:t>
                        </m:r>
                      </m:e>
                      <m:sup>
                        <m:r>
                          <a:rPr lang="en-US" sz="2000" b="1" i="1" smtClean="0">
                            <a:latin typeface="Cambria Math" panose="02040503050406030204" pitchFamily="18" charset="0"/>
                          </a:rPr>
                          <m:t>𝟐</m:t>
                        </m:r>
                      </m:sup>
                    </m:sSup>
                  </m:oMath>
                </a14:m>
                <a:endParaRPr lang="en-US" sz="2000" b="1" dirty="0"/>
              </a:p>
              <a:p>
                <a:pPr marL="68580" indent="0">
                  <a:buNone/>
                </a:pPr>
                <a:r>
                  <a:rPr lang="en-US" sz="2000" b="1" dirty="0"/>
                  <a:t>	</a:t>
                </a:r>
                <a14:m>
                  <m:oMath xmlns:m="http://schemas.openxmlformats.org/officeDocument/2006/math">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𝒚𝒇</m:t>
                        </m:r>
                      </m:sub>
                      <m:sup>
                        <m:r>
                          <a:rPr lang="en-US" sz="2000" b="1" i="1" smtClean="0">
                            <a:latin typeface="Cambria Math" panose="02040503050406030204" pitchFamily="18" charset="0"/>
                          </a:rPr>
                          <m:t>𝟐</m:t>
                        </m:r>
                      </m:sup>
                    </m:sSubSup>
                    <m:r>
                      <a:rPr lang="en-US" sz="2000" b="1" i="1" smtClean="0">
                        <a:latin typeface="Cambria Math" panose="02040503050406030204" pitchFamily="18" charset="0"/>
                      </a:rPr>
                      <m:t>=</m:t>
                    </m:r>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up>
                        <m:r>
                          <a:rPr lang="en-US" sz="2000" b="1" i="1" smtClean="0">
                            <a:latin typeface="Cambria Math" panose="02040503050406030204" pitchFamily="18" charset="0"/>
                          </a:rPr>
                          <m:t>𝟐</m:t>
                        </m:r>
                      </m:sup>
                    </m:sSubSup>
                    <m:r>
                      <a:rPr lang="en-US" sz="2000" b="1" i="1" smtClean="0">
                        <a:latin typeface="Cambria Math" panose="02040503050406030204" pitchFamily="18" charset="0"/>
                      </a:rPr>
                      <m:t>−</m:t>
                    </m:r>
                    <m:r>
                      <a:rPr lang="en-US" sz="2000" b="1" i="1" smtClean="0">
                        <a:latin typeface="Cambria Math" panose="02040503050406030204" pitchFamily="18" charset="0"/>
                      </a:rPr>
                      <m:t>𝟐</m:t>
                    </m:r>
                    <m:r>
                      <a:rPr lang="en-US" sz="2000" b="1" i="1" smtClean="0">
                        <a:latin typeface="Cambria Math" panose="02040503050406030204" pitchFamily="18" charset="0"/>
                      </a:rPr>
                      <m:t>𝒈</m:t>
                    </m:r>
                    <m:d>
                      <m:dPr>
                        <m:ctrlPr>
                          <a:rPr lang="en-US" sz="2000" b="1" i="1" smtClean="0">
                            <a:latin typeface="Cambria Math" panose="02040503050406030204" pitchFamily="18" charset="0"/>
                          </a:rPr>
                        </m:ctrlPr>
                      </m:dPr>
                      <m:e>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e>
                    </m:d>
                  </m:oMath>
                </a14:m>
                <a:endParaRPr lang="el-GR" b="1" dirty="0"/>
              </a:p>
              <a:p>
                <a:pPr marL="68580" indent="0">
                  <a:buNone/>
                </a:pPr>
                <a:br>
                  <a:rPr lang="el-GR" sz="2000" b="0" dirty="0"/>
                </a:br>
                <a:r>
                  <a:rPr lang="el-GR" sz="2000" b="0" dirty="0"/>
                  <a:t>με</a:t>
                </a:r>
                <a:r>
                  <a:rPr lang="el-GR" b="0" dirty="0"/>
                  <a:t> </a:t>
                </a:r>
                <a14:m>
                  <m:oMath xmlns:m="http://schemas.openxmlformats.org/officeDocument/2006/math">
                    <m:r>
                      <a:rPr lang="en-US" b="1" i="1">
                        <a:latin typeface="Cambria Math" panose="02040503050406030204" pitchFamily="18" charset="0"/>
                      </a:rPr>
                      <m:t>𝒈</m:t>
                    </m:r>
                    <m:r>
                      <a:rPr lang="el-GR" b="1" i="1" smtClean="0">
                        <a:latin typeface="Cambria Math" panose="02040503050406030204" pitchFamily="18" charset="0"/>
                      </a:rPr>
                      <m:t>=</m:t>
                    </m:r>
                    <m:r>
                      <a:rPr lang="el-GR" b="1" i="1" smtClean="0">
                        <a:latin typeface="Cambria Math" panose="02040503050406030204" pitchFamily="18" charset="0"/>
                      </a:rPr>
                      <m:t>𝟗</m:t>
                    </m:r>
                    <m:r>
                      <a:rPr lang="el-GR" b="1" i="1" smtClean="0">
                        <a:latin typeface="Cambria Math" panose="02040503050406030204" pitchFamily="18" charset="0"/>
                      </a:rPr>
                      <m:t>.</m:t>
                    </m:r>
                    <m:r>
                      <a:rPr lang="el-GR" b="1" i="1" smtClean="0">
                        <a:latin typeface="Cambria Math" panose="02040503050406030204" pitchFamily="18" charset="0"/>
                      </a:rPr>
                      <m:t>𝟖</m:t>
                    </m:r>
                    <m:r>
                      <a:rPr lang="el-GR" b="1" i="1" smtClean="0">
                        <a:latin typeface="Cambria Math" panose="02040503050406030204" pitchFamily="18" charset="0"/>
                      </a:rPr>
                      <m:t> </m:t>
                    </m:r>
                    <m:r>
                      <a:rPr lang="en-US" b="1" i="0" smtClean="0">
                        <a:latin typeface="Cambria Math" panose="02040503050406030204" pitchFamily="18" charset="0"/>
                      </a:rPr>
                      <m:t>𝐦</m:t>
                    </m:r>
                    <m:r>
                      <a:rPr lang="en-US" b="1" i="0" smtClean="0">
                        <a:latin typeface="Cambria Math" panose="02040503050406030204" pitchFamily="18" charset="0"/>
                      </a:rPr>
                      <m:t>/</m:t>
                    </m:r>
                    <m:sSup>
                      <m:sSupPr>
                        <m:ctrlPr>
                          <a:rPr lang="en-US" b="1" i="1" smtClean="0">
                            <a:latin typeface="Cambria Math" panose="02040503050406030204" pitchFamily="18" charset="0"/>
                          </a:rPr>
                        </m:ctrlPr>
                      </m:sSupPr>
                      <m:e>
                        <m:r>
                          <a:rPr lang="en-US" b="1" i="0" smtClean="0">
                            <a:latin typeface="Cambria Math" panose="02040503050406030204" pitchFamily="18" charset="0"/>
                          </a:rPr>
                          <m:t>𝐬</m:t>
                        </m:r>
                      </m:e>
                      <m:sup>
                        <m:r>
                          <a:rPr lang="en-US" b="1" i="0" smtClean="0">
                            <a:latin typeface="Cambria Math" panose="02040503050406030204" pitchFamily="18" charset="0"/>
                          </a:rPr>
                          <m:t>𝟐</m:t>
                        </m:r>
                      </m:sup>
                    </m:sSup>
                  </m:oMath>
                </a14:m>
                <a:endParaRPr lang="en-US" b="0" dirty="0"/>
              </a:p>
              <a:p>
                <a:endParaRPr lang="en-US" sz="1400" b="0" dirty="0"/>
              </a:p>
              <a:p>
                <a:r>
                  <a:rPr lang="el-GR" b="1" dirty="0"/>
                  <a:t>Εντελώς</a:t>
                </a:r>
                <a:r>
                  <a:rPr lang="el-GR" b="0" dirty="0"/>
                  <a:t> ανεξάρτητες μεταξύ τους κινήσεις!</a:t>
                </a:r>
                <a:endParaRPr lang="en-US" b="0" dirty="0"/>
              </a:p>
            </p:txBody>
          </p:sp>
        </mc:Choice>
        <mc:Fallback xmlns="">
          <p:sp>
            <p:nvSpPr>
              <p:cNvPr id="6" name="Θέση περιεχομένου 5"/>
              <p:cNvSpPr>
                <a:spLocks noGrp="1" noRot="1" noChangeAspect="1" noMove="1" noResize="1" noEditPoints="1" noAdjustHandles="1" noChangeArrowheads="1" noChangeShapeType="1" noTextEdit="1"/>
              </p:cNvSpPr>
              <p:nvPr>
                <p:ph idx="1"/>
              </p:nvPr>
            </p:nvSpPr>
            <p:spPr>
              <a:xfrm>
                <a:off x="738350" y="1367114"/>
                <a:ext cx="7621972" cy="5338486"/>
              </a:xfrm>
              <a:blipFill>
                <a:blip r:embed="rId2"/>
                <a:stretch>
                  <a:fillRect t="-913"/>
                </a:stretch>
              </a:blipFill>
            </p:spPr>
            <p:txBody>
              <a:bodyPr/>
              <a:lstStyle/>
              <a:p>
                <a:r>
                  <a:rPr lang="en-US">
                    <a:noFill/>
                  </a:rPr>
                  <a:t> </a:t>
                </a:r>
              </a:p>
            </p:txBody>
          </p:sp>
        </mc:Fallback>
      </mc:AlternateContent>
      <p:grpSp>
        <p:nvGrpSpPr>
          <p:cNvPr id="12" name="Group 11"/>
          <p:cNvGrpSpPr/>
          <p:nvPr/>
        </p:nvGrpSpPr>
        <p:grpSpPr>
          <a:xfrm>
            <a:off x="4418166" y="1000603"/>
            <a:ext cx="4265518" cy="3110300"/>
            <a:chOff x="4418166" y="1000603"/>
            <a:chExt cx="4265518" cy="3110300"/>
          </a:xfrm>
        </p:grpSpPr>
        <p:grpSp>
          <p:nvGrpSpPr>
            <p:cNvPr id="10" name="Group 9"/>
            <p:cNvGrpSpPr/>
            <p:nvPr/>
          </p:nvGrpSpPr>
          <p:grpSpPr>
            <a:xfrm>
              <a:off x="4418166" y="1000603"/>
              <a:ext cx="4265518" cy="3110300"/>
              <a:chOff x="4412229" y="1233100"/>
              <a:chExt cx="4265518" cy="3110300"/>
            </a:xfrm>
          </p:grpSpPr>
          <p:grpSp>
            <p:nvGrpSpPr>
              <p:cNvPr id="8" name="Group 7"/>
              <p:cNvGrpSpPr/>
              <p:nvPr/>
            </p:nvGrpSpPr>
            <p:grpSpPr>
              <a:xfrm>
                <a:off x="4412229" y="1233100"/>
                <a:ext cx="4265518" cy="3110300"/>
                <a:chOff x="4412229" y="1233100"/>
                <a:chExt cx="4265518" cy="3110300"/>
              </a:xfrm>
            </p:grpSpPr>
            <p:pic>
              <p:nvPicPr>
                <p:cNvPr id="5"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229" y="1447800"/>
                  <a:ext cx="4265518" cy="2895600"/>
                </a:xfrm>
                <a:prstGeom prst="rect">
                  <a:avLst/>
                </a:prstGeom>
              </p:spPr>
            </p:pic>
            <p:cxnSp>
              <p:nvCxnSpPr>
                <p:cNvPr id="4" name="Straight Arrow Connector 3"/>
                <p:cNvCxnSpPr/>
                <p:nvPr/>
              </p:nvCxnSpPr>
              <p:spPr>
                <a:xfrm flipV="1">
                  <a:off x="7866310" y="1371600"/>
                  <a:ext cx="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894446" y="1233100"/>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894446" y="1233100"/>
                      <a:ext cx="226023" cy="276999"/>
                    </a:xfrm>
                    <a:prstGeom prst="rect">
                      <a:avLst/>
                    </a:prstGeom>
                    <a:blipFill>
                      <a:blip r:embed="rId4"/>
                      <a:stretch>
                        <a:fillRect l="-24324" r="-18919" b="-6522"/>
                      </a:stretch>
                    </a:blipFill>
                  </p:spPr>
                  <p:txBody>
                    <a:bodyPr/>
                    <a:lstStyle/>
                    <a:p>
                      <a:r>
                        <a:rPr lang="en-US">
                          <a:noFill/>
                        </a:rPr>
                        <a:t> </a:t>
                      </a:r>
                    </a:p>
                  </p:txBody>
                </p:sp>
              </mc:Fallback>
            </mc:AlternateContent>
          </p:grpSp>
          <p:cxnSp>
            <p:nvCxnSpPr>
              <p:cNvPr id="9" name="Straight Arrow Connector 8"/>
              <p:cNvCxnSpPr/>
              <p:nvPr/>
            </p:nvCxnSpPr>
            <p:spPr>
              <a:xfrm>
                <a:off x="7866310" y="2438400"/>
                <a:ext cx="762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p:cNvSpPr txBox="1"/>
                <p:nvPr/>
              </p:nvSpPr>
              <p:spPr>
                <a:xfrm>
                  <a:off x="8427005" y="1893043"/>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27005" y="1893043"/>
                  <a:ext cx="226023" cy="276999"/>
                </a:xfrm>
                <a:prstGeom prst="rect">
                  <a:avLst/>
                </a:prstGeom>
                <a:blipFill>
                  <a:blip r:embed="rId5"/>
                  <a:stretch>
                    <a:fillRect l="-21622" r="-21622" b="-6667"/>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3012480" y="3076560"/>
              <a:ext cx="878760" cy="1793520"/>
            </p14:xfrm>
          </p:contentPart>
        </mc:Choice>
        <mc:Fallback xmlns="">
          <p:pic>
            <p:nvPicPr>
              <p:cNvPr id="3" name="Ink 2"/>
              <p:cNvPicPr/>
              <p:nvPr/>
            </p:nvPicPr>
            <p:blipFill>
              <a:blip r:embed="rId7"/>
              <a:stretch>
                <a:fillRect/>
              </a:stretch>
            </p:blipFill>
            <p:spPr>
              <a:xfrm>
                <a:off x="3007440" y="3071520"/>
                <a:ext cx="888840" cy="1802880"/>
              </a:xfrm>
              <a:prstGeom prst="rect">
                <a:avLst/>
              </a:prstGeom>
            </p:spPr>
          </p:pic>
        </mc:Fallback>
      </mc:AlternateContent>
    </p:spTree>
    <p:extLst>
      <p:ext uri="{BB962C8B-B14F-4D97-AF65-F5344CB8AC3E}">
        <p14:creationId xmlns:p14="http://schemas.microsoft.com/office/powerpoint/2010/main" val="2701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40613" y="1290913"/>
            <a:ext cx="7872250" cy="5186085"/>
          </a:xfrm>
        </p:spPr>
        <p:txBody>
          <a:bodyPr>
            <a:normAutofit/>
          </a:bodyPr>
          <a:lstStyle/>
          <a:p>
            <a:r>
              <a:rPr lang="el-GR" dirty="0">
                <a:sym typeface="Wingdings" panose="05000000000000000000" pitchFamily="2" charset="2"/>
              </a:rPr>
              <a:t>Παράδειγμα:</a:t>
            </a:r>
            <a:endParaRPr lang="el-GR"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7825" b="25556"/>
          <a:stretch/>
        </p:blipFill>
        <p:spPr>
          <a:xfrm>
            <a:off x="531137" y="2819400"/>
            <a:ext cx="8081726" cy="2357390"/>
          </a:xfrm>
          <a:prstGeom prst="rect">
            <a:avLst/>
          </a:prstGeom>
        </p:spPr>
      </p:pic>
      <p:sp>
        <p:nvSpPr>
          <p:cNvPr id="16" name="Rectangle 15"/>
          <p:cNvSpPr/>
          <p:nvPr/>
        </p:nvSpPr>
        <p:spPr>
          <a:xfrm>
            <a:off x="3641006" y="4114800"/>
            <a:ext cx="3403898" cy="583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Straight Arrow Connector 5"/>
          <p:cNvCxnSpPr>
            <a:cxnSpLocks/>
          </p:cNvCxnSpPr>
          <p:nvPr/>
        </p:nvCxnSpPr>
        <p:spPr>
          <a:xfrm>
            <a:off x="4300270" y="3429000"/>
            <a:ext cx="175260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a:cxnSpLocks/>
          </p:cNvCxnSpPr>
          <p:nvPr/>
        </p:nvCxnSpPr>
        <p:spPr>
          <a:xfrm>
            <a:off x="4308896" y="3581400"/>
            <a:ext cx="3039374" cy="0"/>
          </a:xfrm>
          <a:prstGeom prst="straightConnector1">
            <a:avLst/>
          </a:prstGeom>
          <a:ln w="76200">
            <a:solidFill>
              <a:srgbClr val="FF0000"/>
            </a:solidFill>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p:cNvCxnSpPr>
            <a:cxnSpLocks/>
          </p:cNvCxnSpPr>
          <p:nvPr/>
        </p:nvCxnSpPr>
        <p:spPr>
          <a:xfrm flipH="1">
            <a:off x="1227535" y="4876800"/>
            <a:ext cx="30919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a:cxnSpLocks/>
          </p:cNvCxnSpPr>
          <p:nvPr/>
        </p:nvCxnSpPr>
        <p:spPr>
          <a:xfrm flipH="1">
            <a:off x="2099096" y="4756036"/>
            <a:ext cx="2229018" cy="0"/>
          </a:xfrm>
          <a:prstGeom prst="straightConnector1">
            <a:avLst/>
          </a:prstGeom>
          <a:ln w="76200">
            <a:solidFill>
              <a:srgbClr val="FF0000"/>
            </a:solidFill>
            <a:tailEnd type="triangle"/>
          </a:ln>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p:txBody>
          <a:bodyPr>
            <a:normAutofit fontScale="90000"/>
          </a:bodyPr>
          <a:lstStyle/>
          <a:p>
            <a:r>
              <a:rPr lang="el-GR" dirty="0"/>
              <a:t>Κίνηση σε μια Διάσταση</a:t>
            </a:r>
          </a:p>
        </p:txBody>
      </p:sp>
      <p:cxnSp>
        <p:nvCxnSpPr>
          <p:cNvPr id="15" name="Ευθύγραμμο βέλος σύνδεσης 14">
            <a:extLst>
              <a:ext uri="{FF2B5EF4-FFF2-40B4-BE49-F238E27FC236}">
                <a16:creationId xmlns:a16="http://schemas.microsoft.com/office/drawing/2014/main" id="{1F97FF2F-7E71-1336-9D69-04F510792235}"/>
              </a:ext>
            </a:extLst>
          </p:cNvPr>
          <p:cNvCxnSpPr>
            <a:cxnSpLocks/>
          </p:cNvCxnSpPr>
          <p:nvPr/>
        </p:nvCxnSpPr>
        <p:spPr>
          <a:xfrm>
            <a:off x="4300270" y="2438400"/>
            <a:ext cx="1418326" cy="519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D167E4-B142-8117-FCBB-D467797AD10C}"/>
                  </a:ext>
                </a:extLst>
              </p:cNvPr>
              <p:cNvSpPr txBox="1"/>
              <p:nvPr/>
            </p:nvSpPr>
            <p:spPr>
              <a:xfrm>
                <a:off x="3748548" y="2040351"/>
                <a:ext cx="16128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𝑨</m:t>
                              </m:r>
                            </m:sub>
                          </m:sSub>
                        </m:e>
                      </m:acc>
                      <m:r>
                        <a:rPr lang="en-US" b="1" i="1" smtClean="0">
                          <a:latin typeface="Cambria Math" panose="02040503050406030204" pitchFamily="18" charset="0"/>
                        </a:rPr>
                        <m:t>=(</m:t>
                      </m:r>
                      <m:r>
                        <a:rPr lang="en-US" b="1" i="1" smtClean="0">
                          <a:latin typeface="Cambria Math" panose="02040503050406030204" pitchFamily="18" charset="0"/>
                        </a:rPr>
                        <m:t>𝟑𝟎</m:t>
                      </m:r>
                      <m:r>
                        <a:rPr lang="en-US" b="1" i="1" smtClean="0">
                          <a:latin typeface="Cambria Math" panose="02040503050406030204" pitchFamily="18" charset="0"/>
                        </a:rPr>
                        <m:t> </m:t>
                      </m:r>
                      <m:r>
                        <a:rPr lang="en-US" b="1" i="1" smtClean="0">
                          <a:latin typeface="Cambria Math" panose="02040503050406030204" pitchFamily="18" charset="0"/>
                        </a:rPr>
                        <m:t>𝒎</m:t>
                      </m:r>
                      <m:r>
                        <a:rPr lang="en-US" b="1"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oMath>
                  </m:oMathPara>
                </a14:m>
                <a:endParaRPr lang="en-US" b="1" dirty="0"/>
              </a:p>
            </p:txBody>
          </p:sp>
        </mc:Choice>
        <mc:Fallback xmlns="">
          <p:sp>
            <p:nvSpPr>
              <p:cNvPr id="17" name="TextBox 16">
                <a:extLst>
                  <a:ext uri="{FF2B5EF4-FFF2-40B4-BE49-F238E27FC236}">
                    <a16:creationId xmlns:a16="http://schemas.microsoft.com/office/drawing/2014/main" id="{CFD167E4-B142-8117-FCBB-D467797AD10C}"/>
                  </a:ext>
                </a:extLst>
              </p:cNvPr>
              <p:cNvSpPr txBox="1">
                <a:spLocks noRot="1" noChangeAspect="1" noMove="1" noResize="1" noEditPoints="1" noAdjustHandles="1" noChangeArrowheads="1" noChangeShapeType="1" noTextEdit="1"/>
              </p:cNvSpPr>
              <p:nvPr/>
            </p:nvSpPr>
            <p:spPr>
              <a:xfrm>
                <a:off x="3748548" y="2040351"/>
                <a:ext cx="1612877" cy="369332"/>
              </a:xfrm>
              <a:prstGeom prst="rect">
                <a:avLst/>
              </a:prstGeom>
              <a:blipFill>
                <a:blip r:embed="rId3"/>
                <a:stretch>
                  <a:fillRect t="-23333" r="-1704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26D9F5D-33E4-5317-4248-BF19144EB977}"/>
                  </a:ext>
                </a:extLst>
              </p:cNvPr>
              <p:cNvSpPr txBox="1"/>
              <p:nvPr/>
            </p:nvSpPr>
            <p:spPr>
              <a:xfrm>
                <a:off x="6934200" y="2101255"/>
                <a:ext cx="16224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rPr>
                          </m:ctrlPr>
                        </m:accPr>
                        <m:e>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𝒙</m:t>
                              </m:r>
                            </m:e>
                            <m:sub>
                              <m:r>
                                <a:rPr lang="en-US" b="1" i="1" smtClean="0">
                                  <a:solidFill>
                                    <a:srgbClr val="FF0000"/>
                                  </a:solidFill>
                                  <a:latin typeface="Cambria Math" panose="02040503050406030204" pitchFamily="18" charset="0"/>
                                </a:rPr>
                                <m:t>𝑩</m:t>
                              </m:r>
                            </m:sub>
                          </m:sSub>
                        </m:e>
                      </m:acc>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𝟓𝟐</m:t>
                      </m:r>
                      <m:r>
                        <a:rPr lang="en-US" b="1" i="1" smtClean="0">
                          <a:solidFill>
                            <a:srgbClr val="FF0000"/>
                          </a:solidFill>
                          <a:latin typeface="Cambria Math" panose="02040503050406030204" pitchFamily="18" charset="0"/>
                        </a:rPr>
                        <m:t> </m:t>
                      </m:r>
                      <m:r>
                        <a:rPr lang="en-US" b="1" i="1" smtClean="0">
                          <a:solidFill>
                            <a:srgbClr val="FF0000"/>
                          </a:solidFill>
                          <a:latin typeface="Cambria Math" panose="02040503050406030204" pitchFamily="18" charset="0"/>
                        </a:rPr>
                        <m:t>𝒎</m:t>
                      </m:r>
                      <m:r>
                        <a:rPr lang="en-US" b="1" i="1" smtClean="0">
                          <a:solidFill>
                            <a:srgbClr val="FF0000"/>
                          </a:solidFill>
                          <a:latin typeface="Cambria Math" panose="02040503050406030204" pitchFamily="18" charset="0"/>
                        </a:rPr>
                        <m:t>)</m:t>
                      </m:r>
                      <m:acc>
                        <m:accPr>
                          <m:chr m:val="⃗"/>
                          <m:ctrlPr>
                            <a:rPr lang="en-US" b="1" i="1" smtClean="0">
                              <a:solidFill>
                                <a:srgbClr val="FF0000"/>
                              </a:solidFill>
                              <a:latin typeface="Cambria Math" panose="02040503050406030204" pitchFamily="18" charset="0"/>
                            </a:rPr>
                          </m:ctrlPr>
                        </m:accPr>
                        <m:e>
                          <m:r>
                            <a:rPr lang="en-US" b="1" i="1" smtClean="0">
                              <a:solidFill>
                                <a:srgbClr val="FF0000"/>
                              </a:solidFill>
                              <a:latin typeface="Cambria Math" panose="02040503050406030204" pitchFamily="18" charset="0"/>
                            </a:rPr>
                            <m:t>𝒊</m:t>
                          </m:r>
                        </m:e>
                      </m:acc>
                    </m:oMath>
                  </m:oMathPara>
                </a14:m>
                <a:endParaRPr lang="en-US" b="1" dirty="0">
                  <a:solidFill>
                    <a:srgbClr val="FF0000"/>
                  </a:solidFill>
                </a:endParaRPr>
              </a:p>
            </p:txBody>
          </p:sp>
        </mc:Choice>
        <mc:Fallback xmlns="">
          <p:sp>
            <p:nvSpPr>
              <p:cNvPr id="18" name="TextBox 17">
                <a:extLst>
                  <a:ext uri="{FF2B5EF4-FFF2-40B4-BE49-F238E27FC236}">
                    <a16:creationId xmlns:a16="http://schemas.microsoft.com/office/drawing/2014/main" id="{726D9F5D-33E4-5317-4248-BF19144EB977}"/>
                  </a:ext>
                </a:extLst>
              </p:cNvPr>
              <p:cNvSpPr txBox="1">
                <a:spLocks noRot="1" noChangeAspect="1" noMove="1" noResize="1" noEditPoints="1" noAdjustHandles="1" noChangeArrowheads="1" noChangeShapeType="1" noTextEdit="1"/>
              </p:cNvSpPr>
              <p:nvPr/>
            </p:nvSpPr>
            <p:spPr>
              <a:xfrm>
                <a:off x="6934200" y="2101255"/>
                <a:ext cx="1622495" cy="369332"/>
              </a:xfrm>
              <a:prstGeom prst="rect">
                <a:avLst/>
              </a:prstGeom>
              <a:blipFill>
                <a:blip r:embed="rId4"/>
                <a:stretch>
                  <a:fillRect t="-23333" r="-16541" b="-13333"/>
                </a:stretch>
              </a:blipFill>
            </p:spPr>
            <p:txBody>
              <a:bodyPr/>
              <a:lstStyle/>
              <a:p>
                <a:r>
                  <a:rPr lang="en-US">
                    <a:noFill/>
                  </a:rPr>
                  <a:t> </a:t>
                </a:r>
              </a:p>
            </p:txBody>
          </p:sp>
        </mc:Fallback>
      </mc:AlternateContent>
      <p:cxnSp>
        <p:nvCxnSpPr>
          <p:cNvPr id="20" name="Ευθύγραμμο βέλος σύνδεσης 19">
            <a:extLst>
              <a:ext uri="{FF2B5EF4-FFF2-40B4-BE49-F238E27FC236}">
                <a16:creationId xmlns:a16="http://schemas.microsoft.com/office/drawing/2014/main" id="{300B6DFA-AB7F-BD1E-28D7-78BA1E8561CD}"/>
              </a:ext>
            </a:extLst>
          </p:cNvPr>
          <p:cNvCxnSpPr>
            <a:stCxn id="18" idx="2"/>
          </p:cNvCxnSpPr>
          <p:nvPr/>
        </p:nvCxnSpPr>
        <p:spPr>
          <a:xfrm flipH="1">
            <a:off x="7467600" y="2470587"/>
            <a:ext cx="277848" cy="291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FA4B2F6-BF16-28EF-16CD-D9F4E3A4746C}"/>
                  </a:ext>
                </a:extLst>
              </p:cNvPr>
              <p:cNvSpPr txBox="1"/>
              <p:nvPr/>
            </p:nvSpPr>
            <p:spPr>
              <a:xfrm>
                <a:off x="2650796" y="5297553"/>
                <a:ext cx="17843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rPr>
                          </m:ctrlPr>
                        </m:accPr>
                        <m:e>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𝒙</m:t>
                              </m:r>
                            </m:e>
                            <m:sub>
                              <m:r>
                                <a:rPr lang="en-US" b="1" i="1" smtClean="0">
                                  <a:solidFill>
                                    <a:srgbClr val="FF0000"/>
                                  </a:solidFill>
                                  <a:latin typeface="Cambria Math" panose="02040503050406030204" pitchFamily="18" charset="0"/>
                                </a:rPr>
                                <m:t>𝑬</m:t>
                              </m:r>
                            </m:sub>
                          </m:sSub>
                        </m:e>
                      </m:acc>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𝟑𝟖</m:t>
                      </m:r>
                      <m:r>
                        <a:rPr lang="en-US" b="1" i="1" smtClean="0">
                          <a:solidFill>
                            <a:srgbClr val="FF0000"/>
                          </a:solidFill>
                          <a:latin typeface="Cambria Math" panose="02040503050406030204" pitchFamily="18" charset="0"/>
                        </a:rPr>
                        <m:t> </m:t>
                      </m:r>
                      <m:r>
                        <a:rPr lang="en-US" b="1" i="1" smtClean="0">
                          <a:solidFill>
                            <a:srgbClr val="FF0000"/>
                          </a:solidFill>
                          <a:latin typeface="Cambria Math" panose="02040503050406030204" pitchFamily="18" charset="0"/>
                        </a:rPr>
                        <m:t>𝒎</m:t>
                      </m:r>
                      <m:r>
                        <a:rPr lang="en-US" b="1" i="1" smtClean="0">
                          <a:solidFill>
                            <a:srgbClr val="FF0000"/>
                          </a:solidFill>
                          <a:latin typeface="Cambria Math" panose="02040503050406030204" pitchFamily="18" charset="0"/>
                        </a:rPr>
                        <m:t>)</m:t>
                      </m:r>
                      <m:acc>
                        <m:accPr>
                          <m:chr m:val="⃗"/>
                          <m:ctrlPr>
                            <a:rPr lang="en-US" b="1" i="1" smtClean="0">
                              <a:solidFill>
                                <a:srgbClr val="FF0000"/>
                              </a:solidFill>
                              <a:latin typeface="Cambria Math" panose="02040503050406030204" pitchFamily="18" charset="0"/>
                            </a:rPr>
                          </m:ctrlPr>
                        </m:accPr>
                        <m:e>
                          <m:r>
                            <a:rPr lang="en-US" b="1" i="1" smtClean="0">
                              <a:solidFill>
                                <a:srgbClr val="FF0000"/>
                              </a:solidFill>
                              <a:latin typeface="Cambria Math" panose="02040503050406030204" pitchFamily="18" charset="0"/>
                            </a:rPr>
                            <m:t>𝒊</m:t>
                          </m:r>
                        </m:e>
                      </m:acc>
                    </m:oMath>
                  </m:oMathPara>
                </a14:m>
                <a:endParaRPr lang="en-US" b="1" dirty="0">
                  <a:solidFill>
                    <a:srgbClr val="FF0000"/>
                  </a:solidFill>
                </a:endParaRPr>
              </a:p>
            </p:txBody>
          </p:sp>
        </mc:Choice>
        <mc:Fallback xmlns="">
          <p:sp>
            <p:nvSpPr>
              <p:cNvPr id="22" name="TextBox 21">
                <a:extLst>
                  <a:ext uri="{FF2B5EF4-FFF2-40B4-BE49-F238E27FC236}">
                    <a16:creationId xmlns:a16="http://schemas.microsoft.com/office/drawing/2014/main" id="{FFA4B2F6-BF16-28EF-16CD-D9F4E3A4746C}"/>
                  </a:ext>
                </a:extLst>
              </p:cNvPr>
              <p:cNvSpPr txBox="1">
                <a:spLocks noRot="1" noChangeAspect="1" noMove="1" noResize="1" noEditPoints="1" noAdjustHandles="1" noChangeArrowheads="1" noChangeShapeType="1" noTextEdit="1"/>
              </p:cNvSpPr>
              <p:nvPr/>
            </p:nvSpPr>
            <p:spPr>
              <a:xfrm>
                <a:off x="2650796" y="5297553"/>
                <a:ext cx="1784399" cy="369332"/>
              </a:xfrm>
              <a:prstGeom prst="rect">
                <a:avLst/>
              </a:prstGeom>
              <a:blipFill>
                <a:blip r:embed="rId5"/>
                <a:stretch>
                  <a:fillRect t="-22951" r="-1501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48D60FD-FE3A-124A-97A9-58D4721AF96E}"/>
                  </a:ext>
                </a:extLst>
              </p:cNvPr>
              <p:cNvSpPr txBox="1"/>
              <p:nvPr/>
            </p:nvSpPr>
            <p:spPr>
              <a:xfrm>
                <a:off x="609600" y="5307685"/>
                <a:ext cx="18317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𝑭</m:t>
                              </m:r>
                            </m:sub>
                          </m:sSub>
                        </m:e>
                      </m:acc>
                      <m:r>
                        <a:rPr lang="en-US" b="1" i="1" smtClean="0">
                          <a:latin typeface="Cambria Math" panose="02040503050406030204" pitchFamily="18" charset="0"/>
                        </a:rPr>
                        <m:t>=</m:t>
                      </m:r>
                      <m:d>
                        <m:dPr>
                          <m:ctrlPr>
                            <a:rPr lang="en-US" b="1" i="1" smtClean="0">
                              <a:latin typeface="Cambria Math" panose="02040503050406030204" pitchFamily="18" charset="0"/>
                            </a:rPr>
                          </m:ctrlPr>
                        </m:dPr>
                        <m:e>
                          <m:r>
                            <a:rPr lang="en-US" b="1" i="1" smtClean="0">
                              <a:latin typeface="Cambria Math" panose="02040503050406030204" pitchFamily="18" charset="0"/>
                            </a:rPr>
                            <m:t>−</m:t>
                          </m:r>
                          <m:r>
                            <a:rPr lang="en-US" b="1" i="1" smtClean="0">
                              <a:latin typeface="Cambria Math" panose="02040503050406030204" pitchFamily="18" charset="0"/>
                            </a:rPr>
                            <m:t>𝟓𝟓</m:t>
                          </m:r>
                          <m:r>
                            <a:rPr lang="en-US" b="1" i="1" smtClean="0">
                              <a:latin typeface="Cambria Math" panose="02040503050406030204" pitchFamily="18" charset="0"/>
                            </a:rPr>
                            <m:t> </m:t>
                          </m:r>
                          <m:r>
                            <a:rPr lang="en-US" b="1" i="1" smtClean="0">
                              <a:latin typeface="Cambria Math" panose="02040503050406030204" pitchFamily="18" charset="0"/>
                            </a:rPr>
                            <m:t>𝒎</m:t>
                          </m:r>
                        </m:e>
                      </m:d>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oMath>
                  </m:oMathPara>
                </a14:m>
                <a:endParaRPr lang="en-US" b="1" dirty="0"/>
              </a:p>
            </p:txBody>
          </p:sp>
        </mc:Choice>
        <mc:Fallback xmlns="">
          <p:sp>
            <p:nvSpPr>
              <p:cNvPr id="25" name="TextBox 24">
                <a:extLst>
                  <a:ext uri="{FF2B5EF4-FFF2-40B4-BE49-F238E27FC236}">
                    <a16:creationId xmlns:a16="http://schemas.microsoft.com/office/drawing/2014/main" id="{148D60FD-FE3A-124A-97A9-58D4721AF96E}"/>
                  </a:ext>
                </a:extLst>
              </p:cNvPr>
              <p:cNvSpPr txBox="1">
                <a:spLocks noRot="1" noChangeAspect="1" noMove="1" noResize="1" noEditPoints="1" noAdjustHandles="1" noChangeArrowheads="1" noChangeShapeType="1" noTextEdit="1"/>
              </p:cNvSpPr>
              <p:nvPr/>
            </p:nvSpPr>
            <p:spPr>
              <a:xfrm>
                <a:off x="609600" y="5307685"/>
                <a:ext cx="1831720" cy="369332"/>
              </a:xfrm>
              <a:prstGeom prst="rect">
                <a:avLst/>
              </a:prstGeom>
              <a:blipFill>
                <a:blip r:embed="rId6"/>
                <a:stretch>
                  <a:fillRect t="-23333" r="-13667"/>
                </a:stretch>
              </a:blipFill>
            </p:spPr>
            <p:txBody>
              <a:bodyPr/>
              <a:lstStyle/>
              <a:p>
                <a:r>
                  <a:rPr lang="en-US">
                    <a:noFill/>
                  </a:rPr>
                  <a:t> </a:t>
                </a:r>
              </a:p>
            </p:txBody>
          </p:sp>
        </mc:Fallback>
      </mc:AlternateContent>
      <p:sp>
        <p:nvSpPr>
          <p:cNvPr id="4" name="Οβάλ 3">
            <a:extLst>
              <a:ext uri="{FF2B5EF4-FFF2-40B4-BE49-F238E27FC236}">
                <a16:creationId xmlns:a16="http://schemas.microsoft.com/office/drawing/2014/main" id="{ACEBF545-4070-BC89-5011-8985AD268F87}"/>
              </a:ext>
            </a:extLst>
          </p:cNvPr>
          <p:cNvSpPr/>
          <p:nvPr/>
        </p:nvSpPr>
        <p:spPr>
          <a:xfrm>
            <a:off x="5986730" y="3200400"/>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Οβάλ 7">
            <a:extLst>
              <a:ext uri="{FF2B5EF4-FFF2-40B4-BE49-F238E27FC236}">
                <a16:creationId xmlns:a16="http://schemas.microsoft.com/office/drawing/2014/main" id="{74B73D66-451E-5ED4-7FE3-CA760D3B7783}"/>
              </a:ext>
            </a:extLst>
          </p:cNvPr>
          <p:cNvSpPr/>
          <p:nvPr/>
        </p:nvSpPr>
        <p:spPr>
          <a:xfrm>
            <a:off x="7239000" y="3211484"/>
            <a:ext cx="109270" cy="6926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Οβάλ 10">
            <a:extLst>
              <a:ext uri="{FF2B5EF4-FFF2-40B4-BE49-F238E27FC236}">
                <a16:creationId xmlns:a16="http://schemas.microsoft.com/office/drawing/2014/main" id="{45F6034B-C5E9-079D-4168-A2FBD0B0228B}"/>
              </a:ext>
            </a:extLst>
          </p:cNvPr>
          <p:cNvSpPr/>
          <p:nvPr/>
        </p:nvSpPr>
        <p:spPr>
          <a:xfrm>
            <a:off x="1172900" y="4557648"/>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Οβάλ 11">
            <a:extLst>
              <a:ext uri="{FF2B5EF4-FFF2-40B4-BE49-F238E27FC236}">
                <a16:creationId xmlns:a16="http://schemas.microsoft.com/office/drawing/2014/main" id="{2F6CAB0A-8548-E0C4-3AFE-BD4018AD3479}"/>
              </a:ext>
            </a:extLst>
          </p:cNvPr>
          <p:cNvSpPr/>
          <p:nvPr/>
        </p:nvSpPr>
        <p:spPr>
          <a:xfrm>
            <a:off x="2044461" y="4557648"/>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3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5" grpId="0"/>
      <p:bldP spid="4" grpId="0" animBg="1"/>
      <p:bldP spid="8"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828800"/>
            <a:ext cx="6400800" cy="4677619"/>
          </a:xfrm>
          <a:prstGeom prst="rect">
            <a:avLst/>
          </a:prstGeom>
        </p:spPr>
      </p:pic>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r>
                  <a:rPr lang="el-GR" b="1" dirty="0"/>
                  <a:t>Εύρος</a:t>
                </a:r>
                <a:r>
                  <a:rPr lang="aa-ET" b="1" dirty="0"/>
                  <a:t> (</a:t>
                </a:r>
                <a:r>
                  <a:rPr lang="el-GR" b="1" dirty="0"/>
                  <a:t>ή Βεληνεκές) </a:t>
                </a:r>
                <a14:m>
                  <m:oMath xmlns:m="http://schemas.openxmlformats.org/officeDocument/2006/math">
                    <m:r>
                      <a:rPr lang="en-US" b="1" i="1" dirty="0" smtClean="0">
                        <a:latin typeface="Cambria Math" panose="02040503050406030204" pitchFamily="18" charset="0"/>
                      </a:rPr>
                      <m:t>𝑹</m:t>
                    </m:r>
                  </m:oMath>
                </a14:m>
                <a:r>
                  <a:rPr lang="el-GR" dirty="0"/>
                  <a:t> και </a:t>
                </a:r>
                <a:r>
                  <a:rPr lang="el-GR" b="1" dirty="0"/>
                  <a:t>Μέγιστο Ύψος</a:t>
                </a:r>
                <a:r>
                  <a:rPr lang="en-US" b="1" dirty="0"/>
                  <a:t> </a:t>
                </a:r>
                <a14:m>
                  <m:oMath xmlns:m="http://schemas.openxmlformats.org/officeDocument/2006/math">
                    <m:r>
                      <a:rPr lang="en-US" b="1" i="1" dirty="0" smtClean="0">
                        <a:latin typeface="Cambria Math" panose="02040503050406030204" pitchFamily="18" charset="0"/>
                      </a:rPr>
                      <m:t>𝒉</m:t>
                    </m:r>
                  </m:oMath>
                </a14:m>
                <a:r>
                  <a:rPr lang="en-US" dirty="0"/>
                  <a:t> </a:t>
                </a:r>
                <a:r>
                  <a:rPr lang="el-GR" dirty="0"/>
                  <a:t>βολής</a:t>
                </a:r>
              </a:p>
              <a:p>
                <a:endParaRPr lang="el-GR" dirty="0"/>
              </a:p>
              <a:p>
                <a:pPr lvl="1"/>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a:blip r:embed="rId3"/>
                <a:stretch>
                  <a:fillRect t="-1240"/>
                </a:stretch>
              </a:blipFill>
            </p:spPr>
            <p:txBody>
              <a:bodyPr/>
              <a:lstStyle/>
              <a:p>
                <a:r>
                  <a:rPr lang="en-US">
                    <a:noFill/>
                  </a:rPr>
                  <a:t> </a:t>
                </a:r>
              </a:p>
            </p:txBody>
          </p:sp>
        </mc:Fallback>
      </mc:AlternateContent>
    </p:spTree>
    <p:extLst>
      <p:ext uri="{BB962C8B-B14F-4D97-AF65-F5344CB8AC3E}">
        <p14:creationId xmlns:p14="http://schemas.microsoft.com/office/powerpoint/2010/main" val="2766761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8450" cy="5029200"/>
              </a:xfrm>
            </p:spPr>
            <p:txBody>
              <a:bodyPr>
                <a:normAutofit fontScale="92500"/>
              </a:bodyPr>
              <a:lstStyle/>
              <a:p>
                <a:r>
                  <a:rPr lang="el-GR" sz="2200" dirty="0"/>
                  <a:t>Ας βρούμε τα </a:t>
                </a:r>
                <a14:m>
                  <m:oMath xmlns:m="http://schemas.openxmlformats.org/officeDocument/2006/math">
                    <m:r>
                      <a:rPr lang="en-US" sz="2200" i="1" dirty="0" smtClean="0">
                        <a:latin typeface="Cambria Math" panose="02040503050406030204" pitchFamily="18" charset="0"/>
                      </a:rPr>
                      <m:t>h</m:t>
                    </m:r>
                    <m:r>
                      <a:rPr lang="en-US" sz="2200" i="1" dirty="0" smtClean="0">
                        <a:latin typeface="Cambria Math" panose="02040503050406030204" pitchFamily="18" charset="0"/>
                      </a:rPr>
                      <m:t>, </m:t>
                    </m:r>
                    <m:r>
                      <a:rPr lang="en-US" sz="2200" i="1" dirty="0" smtClean="0">
                        <a:latin typeface="Cambria Math" panose="02040503050406030204" pitchFamily="18" charset="0"/>
                      </a:rPr>
                      <m:t>𝑅</m:t>
                    </m:r>
                  </m:oMath>
                </a14:m>
                <a:r>
                  <a:rPr lang="en-US" sz="2200" dirty="0"/>
                  <a:t> </a:t>
                </a:r>
                <a:r>
                  <a:rPr lang="el-GR" sz="2200" dirty="0"/>
                  <a:t>συναρτήσει των δεδομένων:</a:t>
                </a:r>
                <a:endParaRPr lang="en-US" sz="2200" dirty="0"/>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h</m:t>
                      </m:r>
                    </m:oMath>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h</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oMath>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        =0+</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r>
                            <a:rPr lang="en-US" sz="2000" b="0" i="1" smtClean="0">
                              <a:solidFill>
                                <a:srgbClr val="FF0000"/>
                              </a:solidFill>
                              <a:latin typeface="Cambria Math" panose="02040503050406030204" pitchFamily="18" charset="0"/>
                            </a:rPr>
                            <m:t>𝑡</m:t>
                          </m:r>
                        </m:e>
                      </m:func>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solidFill>
                                <a:srgbClr val="FF0000"/>
                              </a:solidFill>
                              <a:latin typeface="Cambria Math" panose="02040503050406030204" pitchFamily="18" charset="0"/>
                            </a:rPr>
                            <m:t>𝑡</m:t>
                          </m:r>
                        </m:e>
                        <m:sup>
                          <m:r>
                            <a:rPr lang="en-US" sz="2000" b="0" i="1" smtClean="0">
                              <a:latin typeface="Cambria Math" panose="02040503050406030204" pitchFamily="18" charset="0"/>
                            </a:rPr>
                            <m:t>2</m:t>
                          </m:r>
                        </m:sup>
                      </m:sSup>
                    </m:oMath>
                  </m:oMathPara>
                </a14:m>
                <a:endParaRPr lang="en-US" sz="2000" dirty="0"/>
              </a:p>
              <a:p>
                <a:pPr marL="68580" indent="0">
                  <a:buNone/>
                </a:pPr>
                <a:r>
                  <a:rPr lang="el-GR" sz="2000" dirty="0"/>
                  <a:t>Επίσης, </a:t>
                </a: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𝑓</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r>
                        <a:rPr lang="en-US" sz="2000" b="0" i="1" smtClean="0">
                          <a:latin typeface="Cambria Math" panose="02040503050406030204" pitchFamily="18" charset="0"/>
                        </a:rPr>
                        <m:t>𝑔𝑡</m:t>
                      </m:r>
                      <m:r>
                        <a:rPr lang="en-US" sz="2000" b="0" i="1" smtClean="0">
                          <a:latin typeface="Cambria Math" panose="02040503050406030204" pitchFamily="18" charset="0"/>
                        </a:rPr>
                        <m:t>  </m:t>
                      </m:r>
                      <m:groupChr>
                        <m:groupChrPr>
                          <m:chr m:val="⇔"/>
                          <m:vertJc m:val="bot"/>
                          <m:ctrlPr>
                            <a:rPr lang="en-US" sz="2000" b="0" i="1" smtClean="0">
                              <a:latin typeface="Cambria Math" panose="02040503050406030204" pitchFamily="18" charset="0"/>
                            </a:rPr>
                          </m:ctrlPr>
                        </m:groupChrPr>
                        <m:e>
                          <m:r>
                            <m:rPr>
                              <m:brk m:alnAt="2"/>
                            </m:rPr>
                            <a:rPr lang="en-US" sz="2000" b="0" i="1" smtClean="0">
                              <a:latin typeface="Cambria Math" panose="02040503050406030204" pitchFamily="18" charset="0"/>
                            </a:rPr>
                            <m:t> </m:t>
                          </m:r>
                        </m:e>
                      </m:groupChr>
                      <m:r>
                        <a:rPr lang="en-US" sz="2000" b="0" i="1" smtClean="0">
                          <a:latin typeface="Cambria Math" panose="02040503050406030204" pitchFamily="18" charset="0"/>
                        </a:rPr>
                        <m:t>  </m:t>
                      </m:r>
                      <m:r>
                        <a:rPr lang="en-US" sz="2000" b="0" i="1" smtClean="0">
                          <a:solidFill>
                            <a:srgbClr val="FF0000"/>
                          </a:solidFill>
                          <a:latin typeface="Cambria Math" panose="02040503050406030204" pitchFamily="18" charset="0"/>
                        </a:rPr>
                        <m:t>𝑡</m:t>
                      </m:r>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𝑖</m:t>
                                  </m:r>
                                </m:sub>
                              </m:sSub>
                            </m:sub>
                          </m:sSub>
                        </m:num>
                        <m:den>
                          <m:r>
                            <a:rPr lang="en-US" sz="2000" b="0" i="1" smtClean="0">
                              <a:solidFill>
                                <a:srgbClr val="FF0000"/>
                              </a:solidFill>
                              <a:latin typeface="Cambria Math" panose="02040503050406030204" pitchFamily="18" charset="0"/>
                            </a:rPr>
                            <m:t>𝑔</m:t>
                          </m:r>
                        </m:den>
                      </m:f>
                    </m:oMath>
                  </m:oMathPara>
                </a14:m>
                <a:endParaRPr lang="en-US" sz="2000" dirty="0"/>
              </a:p>
              <a:p>
                <a:pPr marL="68580" indent="0">
                  <a:buNone/>
                </a:pPr>
                <a:r>
                  <a:rPr lang="el-GR" sz="2000" dirty="0"/>
                  <a:t>Από τις παραπάνω σχέσεις </a:t>
                </a:r>
              </a:p>
              <a:p>
                <a:pPr marL="6858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h</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d>
                        <m:dPr>
                          <m:ctrlPr>
                            <a:rPr lang="en-US" sz="2000" b="0" i="1" smtClean="0">
                              <a:latin typeface="Cambria Math" panose="02040503050406030204" pitchFamily="18" charset="0"/>
                            </a:rPr>
                          </m:ctrlPr>
                        </m:dPr>
                        <m:e>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𝑖</m:t>
                                      </m:r>
                                    </m:sub>
                                  </m:sSub>
                                </m:sub>
                              </m:sSub>
                            </m:num>
                            <m:den>
                              <m:r>
                                <a:rPr lang="en-US" sz="2000" b="0" i="1" smtClean="0">
                                  <a:solidFill>
                                    <a:srgbClr val="FF0000"/>
                                  </a:solidFill>
                                  <a:latin typeface="Cambria Math" panose="02040503050406030204" pitchFamily="18" charset="0"/>
                                </a:rPr>
                                <m:t>𝑔</m:t>
                              </m:r>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𝑖</m:t>
                                          </m:r>
                                        </m:sub>
                                      </m:sSub>
                                    </m:sub>
                                  </m:sSub>
                                </m:num>
                                <m:den>
                                  <m:r>
                                    <a:rPr lang="en-US" sz="2000" b="0" i="1" smtClean="0">
                                      <a:solidFill>
                                        <a:srgbClr val="FF0000"/>
                                      </a:solidFill>
                                      <a:latin typeface="Cambria Math" panose="02040503050406030204" pitchFamily="18" charset="0"/>
                                    </a:rPr>
                                    <m:t>𝑔</m:t>
                                  </m:r>
                                </m:den>
                              </m:f>
                            </m:e>
                          </m:d>
                        </m:e>
                        <m:sup>
                          <m:r>
                            <a:rPr lang="en-US" sz="2000" b="0" i="1" smtClean="0">
                              <a:latin typeface="Cambria Math" panose="02040503050406030204" pitchFamily="18" charset="0"/>
                            </a:rPr>
                            <m:t>2</m:t>
                          </m:r>
                        </m:sup>
                      </m:sSup>
                    </m:oMath>
                  </m:oMathPara>
                </a14:m>
                <a:endParaRPr lang="en-US" sz="2000" dirty="0"/>
              </a:p>
              <a:p>
                <a:pPr marL="68580" indent="0">
                  <a:buNone/>
                </a:pPr>
                <a:r>
                  <a:rPr lang="el-GR" sz="2000" dirty="0"/>
                  <a:t>κι αφού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oMath>
                </a14:m>
                <a:r>
                  <a:rPr lang="en-US" sz="2000" dirty="0"/>
                  <a:t> </a:t>
                </a:r>
                <a:r>
                  <a:rPr lang="el-GR" sz="2000" dirty="0"/>
                  <a:t>έχουμε </a:t>
                </a:r>
                <a:endParaRPr lang="en-US" sz="20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h</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2</m:t>
                              </m:r>
                            </m:sup>
                          </m:sSubSup>
                          <m:func>
                            <m:funcPr>
                              <m:ctrlPr>
                                <a:rPr lang="en-US" sz="2000" b="0" i="1" smtClean="0">
                                  <a:latin typeface="Cambria Math" panose="02040503050406030204" pitchFamily="18" charset="0"/>
                                </a:rPr>
                              </m:ctrlPr>
                            </m:funcPr>
                            <m:fNa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sin</m:t>
                                  </m:r>
                                </m:e>
                                <m:sup>
                                  <m:r>
                                    <a:rPr lang="en-US" sz="2000" b="0" i="1" smtClean="0">
                                      <a:latin typeface="Cambria Math" panose="02040503050406030204" pitchFamily="18" charset="0"/>
                                    </a:rPr>
                                    <m:t>2</m:t>
                                  </m:r>
                                </m:sup>
                              </m:sSup>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func>
                        </m:num>
                        <m:den>
                          <m:r>
                            <a:rPr lang="en-US" sz="2000" b="0" i="1" smtClean="0">
                              <a:latin typeface="Cambria Math" panose="02040503050406030204" pitchFamily="18" charset="0"/>
                            </a:rPr>
                            <m:t>2</m:t>
                          </m:r>
                          <m:r>
                            <a:rPr lang="en-US" sz="2000" b="0" i="1" smtClean="0">
                              <a:latin typeface="Cambria Math" panose="02040503050406030204" pitchFamily="18" charset="0"/>
                            </a:rPr>
                            <m:t>𝑔</m:t>
                          </m:r>
                        </m:den>
                      </m:f>
                    </m:oMath>
                  </m:oMathPara>
                </a14:m>
                <a:endParaRPr lang="el-GR" sz="2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8450" cy="5029200"/>
              </a:xfrm>
              <a:blipFill>
                <a:blip r:embed="rId3"/>
                <a:stretch>
                  <a:fillRect t="-606"/>
                </a:stretch>
              </a:blipFill>
            </p:spPr>
            <p:txBody>
              <a:bodyPr/>
              <a:lstStyle/>
              <a:p>
                <a:r>
                  <a:rPr lang="en-US">
                    <a:noFill/>
                  </a:rPr>
                  <a:t> </a:t>
                </a:r>
              </a:p>
            </p:txBody>
          </p:sp>
        </mc:Fallback>
      </mc:AlternateContent>
      <p:sp>
        <p:nvSpPr>
          <p:cNvPr id="4" name="Rounded Rectangle 3"/>
          <p:cNvSpPr/>
          <p:nvPr/>
        </p:nvSpPr>
        <p:spPr>
          <a:xfrm>
            <a:off x="3733800" y="5681748"/>
            <a:ext cx="1905000" cy="68580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Εικόνα 3"/>
          <p:cNvPicPr>
            <a:picLocks noChangeAspect="1"/>
          </p:cNvPicPr>
          <p:nvPr/>
        </p:nvPicPr>
        <p:blipFill rotWithShape="1">
          <a:blip r:embed="rId4">
            <a:extLst>
              <a:ext uri="{28A0092B-C50C-407E-A947-70E740481C1C}">
                <a14:useLocalDpi xmlns:a14="http://schemas.microsoft.com/office/drawing/2010/main" val="0"/>
              </a:ext>
            </a:extLst>
          </a:blip>
          <a:srcRect l="3571" t="3258" r="2382" b="3887"/>
          <a:stretch/>
        </p:blipFill>
        <p:spPr>
          <a:xfrm>
            <a:off x="6194149" y="76201"/>
            <a:ext cx="2851485" cy="2057400"/>
          </a:xfrm>
          <a:prstGeom prst="rect">
            <a:avLst/>
          </a:prstGeom>
          <a:ln>
            <a:noFill/>
          </a:ln>
          <a:effectLst>
            <a:outerShdw blurRad="190500" algn="tl" rotWithShape="0">
              <a:srgbClr val="000000">
                <a:alpha val="70000"/>
              </a:srgbClr>
            </a:outerShdw>
          </a:effec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582240" y="286200"/>
              <a:ext cx="456480" cy="404280"/>
            </p14:xfrm>
          </p:contentPart>
        </mc:Choice>
        <mc:Fallback xmlns="">
          <p:pic>
            <p:nvPicPr>
              <p:cNvPr id="6" name="Ink 5"/>
              <p:cNvPicPr/>
              <p:nvPr/>
            </p:nvPicPr>
            <p:blipFill>
              <a:blip r:embed="rId6"/>
              <a:stretch>
                <a:fillRect/>
              </a:stretch>
            </p:blipFill>
            <p:spPr>
              <a:xfrm>
                <a:off x="6567480" y="274320"/>
                <a:ext cx="487080" cy="430920"/>
              </a:xfrm>
              <a:prstGeom prst="rect">
                <a:avLst/>
              </a:prstGeom>
            </p:spPr>
          </p:pic>
        </mc:Fallback>
      </mc:AlternateContent>
      <p:sp>
        <p:nvSpPr>
          <p:cNvPr id="7" name="Horizontal Scroll 6"/>
          <p:cNvSpPr/>
          <p:nvPr/>
        </p:nvSpPr>
        <p:spPr>
          <a:xfrm>
            <a:off x="738350" y="1828800"/>
            <a:ext cx="2157250" cy="4572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Διαδρομή ΟΑ:</a:t>
            </a:r>
          </a:p>
        </p:txBody>
      </p:sp>
      <mc:AlternateContent xmlns:mc="http://schemas.openxmlformats.org/markup-compatibility/2006" xmlns:a14="http://schemas.microsoft.com/office/drawing/2010/main">
        <mc:Choice Requires="a14">
          <p:sp>
            <p:nvSpPr>
              <p:cNvPr id="8" name="Cloud Callout 7"/>
              <p:cNvSpPr/>
              <p:nvPr/>
            </p:nvSpPr>
            <p:spPr>
              <a:xfrm>
                <a:off x="6194149" y="2356169"/>
                <a:ext cx="2721251" cy="615631"/>
              </a:xfrm>
              <a:prstGeom prst="cloudCallout">
                <a:avLst>
                  <a:gd name="adj1" fmla="val -23607"/>
                  <a:gd name="adj2" fmla="val -1258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sub>
                      </m:sSub>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Cloud Callout 7"/>
              <p:cNvSpPr>
                <a:spLocks noRot="1" noChangeAspect="1" noMove="1" noResize="1" noEditPoints="1" noAdjustHandles="1" noChangeArrowheads="1" noChangeShapeType="1" noTextEdit="1"/>
              </p:cNvSpPr>
              <p:nvPr/>
            </p:nvSpPr>
            <p:spPr>
              <a:xfrm>
                <a:off x="6194149" y="2356169"/>
                <a:ext cx="2721251" cy="615631"/>
              </a:xfrm>
              <a:prstGeom prst="cloudCallout">
                <a:avLst>
                  <a:gd name="adj1" fmla="val -23607"/>
                  <a:gd name="adj2" fmla="val -125843"/>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2307600" y="345600"/>
              <a:ext cx="6359760" cy="3530880"/>
            </p14:xfrm>
          </p:contentPart>
        </mc:Choice>
        <mc:Fallback xmlns="">
          <p:pic>
            <p:nvPicPr>
              <p:cNvPr id="9" name="Ink 8"/>
              <p:cNvPicPr/>
              <p:nvPr/>
            </p:nvPicPr>
            <p:blipFill>
              <a:blip r:embed="rId9"/>
              <a:stretch>
                <a:fillRect/>
              </a:stretch>
            </p:blipFill>
            <p:spPr>
              <a:xfrm>
                <a:off x="2298960" y="337680"/>
                <a:ext cx="6379560" cy="3545280"/>
              </a:xfrm>
              <a:prstGeom prst="rect">
                <a:avLst/>
              </a:prstGeom>
            </p:spPr>
          </p:pic>
        </mc:Fallback>
      </mc:AlternateContent>
    </p:spTree>
    <p:extLst>
      <p:ext uri="{BB962C8B-B14F-4D97-AF65-F5344CB8AC3E}">
        <p14:creationId xmlns:p14="http://schemas.microsoft.com/office/powerpoint/2010/main" val="41307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034050" cy="5257800"/>
              </a:xfrm>
            </p:spPr>
            <p:txBody>
              <a:bodyPr>
                <a:normAutofit/>
              </a:bodyPr>
              <a:lstStyle/>
              <a:p>
                <a:r>
                  <a:rPr lang="el-GR" sz="2000" dirty="0"/>
                  <a:t>Ας βρούμε τα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 </m:t>
                    </m:r>
                    <m:r>
                      <a:rPr lang="en-US" sz="2000" i="1" dirty="0" smtClean="0">
                        <a:latin typeface="Cambria Math" panose="02040503050406030204" pitchFamily="18" charset="0"/>
                      </a:rPr>
                      <m:t>𝑅</m:t>
                    </m:r>
                    <m:r>
                      <a:rPr lang="en-US" sz="2000" i="1" dirty="0" smtClean="0">
                        <a:latin typeface="Cambria Math" panose="02040503050406030204" pitchFamily="18" charset="0"/>
                      </a:rPr>
                      <m:t> </m:t>
                    </m:r>
                  </m:oMath>
                </a14:m>
                <a:r>
                  <a:rPr lang="el-GR" sz="2000" dirty="0"/>
                  <a:t>συναρτήσει των δεδομένων:</a:t>
                </a:r>
                <a:endParaRPr lang="en-US" sz="2000" dirty="0"/>
              </a:p>
              <a:p>
                <a:pPr marL="68580" indent="0">
                  <a:buNone/>
                </a:pPr>
                <a:endParaRPr lang="en-US" sz="2000" dirty="0"/>
              </a:p>
              <a:p>
                <a:pPr marL="68580" indent="0">
                  <a:buNone/>
                </a:pPr>
                <a:endParaRPr lang="el-GR" sz="2000" dirty="0"/>
              </a:p>
              <a:p>
                <a:pPr marL="68580" indent="0">
                  <a:buNone/>
                </a:pPr>
                <a:r>
                  <a:rPr lang="el-GR" sz="2000" dirty="0"/>
                  <a:t>Στον </a:t>
                </a:r>
                <a:r>
                  <a:rPr lang="en-US" sz="2000" dirty="0"/>
                  <a:t>x-</a:t>
                </a:r>
                <a:r>
                  <a:rPr lang="el-GR" sz="2000" dirty="0"/>
                  <a:t>άξονα: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𝑅</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func>
                    <m:r>
                      <a:rPr lang="en-US" sz="2000" b="0" i="1" smtClean="0">
                        <a:solidFill>
                          <a:srgbClr val="FF0000"/>
                        </a:solidFill>
                        <a:latin typeface="Cambria Math" panose="02040503050406030204" pitchFamily="18" charset="0"/>
                      </a:rPr>
                      <m:t>𝑡</m:t>
                    </m:r>
                  </m:oMath>
                </a14:m>
                <a:endParaRPr lang="en-US" sz="2000" dirty="0"/>
              </a:p>
              <a:p>
                <a:pPr marL="68580" indent="0">
                  <a:buNone/>
                </a:pPr>
                <a:r>
                  <a:rPr lang="el-GR" sz="2000" dirty="0"/>
                  <a:t>Στον </a:t>
                </a:r>
                <a:r>
                  <a:rPr lang="en-US" sz="2000" dirty="0"/>
                  <a:t>y-</a:t>
                </a:r>
                <a:r>
                  <a:rPr lang="el-GR" sz="2000" dirty="0"/>
                  <a:t>άξονα: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⇒0=0+</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oMath>
                </a14:m>
                <a:br>
                  <a:rPr lang="en-US" sz="2000" b="0" dirty="0"/>
                </a:b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func>
                      <m:r>
                        <a:rPr lang="en-US" sz="2000" b="0" i="1" smtClean="0">
                          <a:latin typeface="Cambria Math" panose="02040503050406030204" pitchFamily="18" charset="0"/>
                        </a:rPr>
                        <m:t>⇒</m:t>
                      </m:r>
                      <m:r>
                        <a:rPr lang="en-US" sz="2000" b="0" i="1" smtClean="0">
                          <a:solidFill>
                            <a:srgbClr val="FF0000"/>
                          </a:solidFill>
                          <a:latin typeface="Cambria Math" panose="02040503050406030204" pitchFamily="18" charset="0"/>
                        </a:rPr>
                        <m:t>𝑡</m:t>
                      </m:r>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r>
                                <a:rPr lang="en-US" sz="2000" b="0" i="1" smtClean="0">
                                  <a:solidFill>
                                    <a:srgbClr val="FF0000"/>
                                  </a:solidFill>
                                  <a:latin typeface="Cambria Math" panose="02040503050406030204" pitchFamily="18" charset="0"/>
                                </a:rPr>
                                <m:t>𝑖</m:t>
                              </m:r>
                            </m:sub>
                          </m:sSub>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sin</m:t>
                              </m:r>
                            </m:fName>
                            <m:e>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𝜃</m:t>
                                  </m:r>
                                </m:e>
                                <m:sub>
                                  <m:r>
                                    <a:rPr lang="en-US" sz="2000" b="0" i="1" smtClean="0">
                                      <a:solidFill>
                                        <a:srgbClr val="FF0000"/>
                                      </a:solidFill>
                                      <a:latin typeface="Cambria Math" panose="02040503050406030204" pitchFamily="18" charset="0"/>
                                    </a:rPr>
                                    <m:t>𝑖</m:t>
                                  </m:r>
                                </m:sub>
                              </m:sSub>
                            </m:e>
                          </m:func>
                        </m:num>
                        <m:den>
                          <m:r>
                            <a:rPr lang="en-US" sz="2000" b="0" i="1" smtClean="0">
                              <a:solidFill>
                                <a:srgbClr val="FF0000"/>
                              </a:solidFill>
                              <a:latin typeface="Cambria Math" panose="02040503050406030204" pitchFamily="18" charset="0"/>
                            </a:rPr>
                            <m:t>𝑔</m:t>
                          </m:r>
                        </m:den>
                      </m:f>
                    </m:oMath>
                  </m:oMathPara>
                </a14:m>
                <a:endParaRPr lang="en-US" sz="2000" dirty="0"/>
              </a:p>
              <a:p>
                <a:pPr marL="68580" indent="0">
                  <a:buNone/>
                </a:pPr>
                <a:endParaRPr lang="en-US" sz="2000" dirty="0"/>
              </a:p>
              <a:p>
                <a:pPr marL="68580" indent="0">
                  <a:buNone/>
                </a:pPr>
                <a:r>
                  <a:rPr lang="el-GR" sz="2000" dirty="0"/>
                  <a:t>Από τις παραπάνω σχέσεις,</a:t>
                </a:r>
              </a:p>
              <a:p>
                <a:pPr marL="6858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2</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𝑢</m:t>
                              </m:r>
                            </m:e>
                            <m:sub>
                              <m:r>
                                <a:rPr lang="en-US" sz="2000" i="1">
                                  <a:solidFill>
                                    <a:srgbClr val="FF0000"/>
                                  </a:solidFill>
                                  <a:latin typeface="Cambria Math" panose="02040503050406030204" pitchFamily="18" charset="0"/>
                                </a:rPr>
                                <m:t>𝑖</m:t>
                              </m:r>
                            </m:sub>
                          </m:sSub>
                          <m:func>
                            <m:funcPr>
                              <m:ctrlPr>
                                <a:rPr lang="en-US" sz="2000" i="1">
                                  <a:solidFill>
                                    <a:srgbClr val="FF0000"/>
                                  </a:solidFill>
                                  <a:latin typeface="Cambria Math" panose="02040503050406030204" pitchFamily="18" charset="0"/>
                                </a:rPr>
                              </m:ctrlPr>
                            </m:funcPr>
                            <m:fName>
                              <m:r>
                                <m:rPr>
                                  <m:sty m:val="p"/>
                                </m:rPr>
                                <a:rPr lang="en-US" sz="2000">
                                  <a:solidFill>
                                    <a:srgbClr val="FF0000"/>
                                  </a:solidFill>
                                  <a:latin typeface="Cambria Math" panose="02040503050406030204" pitchFamily="18" charset="0"/>
                                </a:rPr>
                                <m:t>sin</m:t>
                              </m:r>
                            </m:fName>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𝜃</m:t>
                                  </m:r>
                                </m:e>
                                <m:sub>
                                  <m:r>
                                    <a:rPr lang="en-US" sz="2000" i="1">
                                      <a:solidFill>
                                        <a:srgbClr val="FF0000"/>
                                      </a:solidFill>
                                      <a:latin typeface="Cambria Math" panose="02040503050406030204" pitchFamily="18" charset="0"/>
                                    </a:rPr>
                                    <m:t>𝑖</m:t>
                                  </m:r>
                                </m:sub>
                              </m:sSub>
                            </m:e>
                          </m:func>
                        </m:num>
                        <m:den>
                          <m:r>
                            <a:rPr lang="en-US" sz="2000" i="1">
                              <a:solidFill>
                                <a:srgbClr val="FF0000"/>
                              </a:solidFill>
                              <a:latin typeface="Cambria Math" panose="02040503050406030204" pitchFamily="18" charset="0"/>
                            </a:rPr>
                            <m:t>𝑔</m:t>
                          </m:r>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𝑢</m:t>
                              </m:r>
                            </m:e>
                            <m:sub>
                              <m:r>
                                <a:rPr lang="en-US" sz="2000" i="1">
                                  <a:latin typeface="Cambria Math" panose="02040503050406030204" pitchFamily="18" charset="0"/>
                                </a:rPr>
                                <m:t>𝑖</m:t>
                              </m:r>
                            </m:sub>
                            <m:sup>
                              <m:r>
                                <a:rPr lang="en-US" sz="2000" b="0" i="1" smtClean="0">
                                  <a:latin typeface="Cambria Math" panose="02040503050406030204" pitchFamily="18" charset="0"/>
                                </a:rPr>
                                <m:t>2</m:t>
                              </m:r>
                            </m:sup>
                          </m:sSubSup>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num>
                        <m:den>
                          <m:r>
                            <a:rPr lang="en-US" sz="2000" i="1">
                              <a:latin typeface="Cambria Math" panose="02040503050406030204" pitchFamily="18" charset="0"/>
                            </a:rPr>
                            <m:t>𝑔</m:t>
                          </m:r>
                        </m:den>
                      </m:f>
                    </m:oMath>
                  </m:oMathPara>
                </a14:m>
                <a:endParaRPr lang="en-US" sz="2000" dirty="0"/>
              </a:p>
              <a:p>
                <a:pPr marL="68580" indent="0">
                  <a:buNone/>
                </a:pPr>
                <a:r>
                  <a:rPr lang="el-GR" sz="2000" dirty="0"/>
                  <a:t>Έτσι </a:t>
                </a:r>
                <a:endParaRPr lang="el-GR" sz="20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𝑅</m:t>
                      </m:r>
                      <m:r>
                        <a:rPr lang="en-US" sz="2000" i="1">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𝑢</m:t>
                              </m:r>
                            </m:e>
                            <m:sub>
                              <m:r>
                                <a:rPr lang="en-US" sz="2000" i="1">
                                  <a:latin typeface="Cambria Math" panose="02040503050406030204" pitchFamily="18" charset="0"/>
                                </a:rPr>
                                <m:t>𝑖</m:t>
                              </m:r>
                            </m:sub>
                            <m:sup>
                              <m:r>
                                <a:rPr lang="en-US" sz="2000" i="1">
                                  <a:latin typeface="Cambria Math" panose="02040503050406030204" pitchFamily="18" charset="0"/>
                                </a:rPr>
                                <m:t>2</m:t>
                              </m:r>
                            </m:sup>
                          </m:sSubSup>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sin</m:t>
                              </m:r>
                            </m:fName>
                            <m:e>
                              <m:d>
                                <m:dPr>
                                  <m:ctrlPr>
                                    <a:rPr lang="en-US" sz="2000" i="1">
                                      <a:latin typeface="Cambria Math" panose="02040503050406030204" pitchFamily="18" charset="0"/>
                                    </a:rPr>
                                  </m:ctrlPr>
                                </m:dPr>
                                <m:e>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𝑖</m:t>
                                      </m:r>
                                    </m:sub>
                                  </m:sSub>
                                </m:e>
                              </m:d>
                            </m:e>
                          </m:func>
                        </m:num>
                        <m:den>
                          <m:r>
                            <a:rPr lang="en-US" sz="2000" i="1">
                              <a:latin typeface="Cambria Math" panose="02040503050406030204" pitchFamily="18" charset="0"/>
                            </a:rPr>
                            <m:t>𝑔</m:t>
                          </m:r>
                        </m:den>
                      </m:f>
                    </m:oMath>
                  </m:oMathPara>
                </a14:m>
                <a:endParaRPr lang="el-GR" sz="2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034050" cy="5257800"/>
              </a:xfrm>
              <a:blipFill>
                <a:blip r:embed="rId3"/>
                <a:stretch>
                  <a:fillRect t="-579"/>
                </a:stretch>
              </a:blipFill>
            </p:spPr>
            <p:txBody>
              <a:bodyPr/>
              <a:lstStyle/>
              <a:p>
                <a:r>
                  <a:rPr lang="en-US">
                    <a:noFill/>
                  </a:rPr>
                  <a:t> </a:t>
                </a:r>
              </a:p>
            </p:txBody>
          </p:sp>
        </mc:Fallback>
      </mc:AlternateContent>
      <p:sp>
        <p:nvSpPr>
          <p:cNvPr id="5" name="Rounded Rectangle 4"/>
          <p:cNvSpPr/>
          <p:nvPr/>
        </p:nvSpPr>
        <p:spPr>
          <a:xfrm>
            <a:off x="3302875" y="5766708"/>
            <a:ext cx="1905000" cy="762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3"/>
          <p:cNvPicPr>
            <a:picLocks noChangeAspect="1"/>
          </p:cNvPicPr>
          <p:nvPr/>
        </p:nvPicPr>
        <p:blipFill rotWithShape="1">
          <a:blip r:embed="rId4">
            <a:extLst>
              <a:ext uri="{28A0092B-C50C-407E-A947-70E740481C1C}">
                <a14:useLocalDpi xmlns:a14="http://schemas.microsoft.com/office/drawing/2010/main" val="0"/>
              </a:ext>
            </a:extLst>
          </a:blip>
          <a:srcRect l="3571" t="3258" r="2382" b="3887"/>
          <a:stretch/>
        </p:blipFill>
        <p:spPr>
          <a:xfrm>
            <a:off x="6248400" y="92602"/>
            <a:ext cx="2811257" cy="2028375"/>
          </a:xfrm>
          <a:prstGeom prst="rect">
            <a:avLst/>
          </a:prstGeom>
          <a:ln>
            <a:noFill/>
          </a:ln>
          <a:effectLst>
            <a:outerShdw blurRad="190500" algn="tl" rotWithShape="0">
              <a:srgbClr val="000000">
                <a:alpha val="70000"/>
              </a:srgbClr>
            </a:outerShdw>
          </a:effec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681240" y="255600"/>
              <a:ext cx="376200" cy="376920"/>
            </p14:xfrm>
          </p:contentPart>
        </mc:Choice>
        <mc:Fallback xmlns="">
          <p:pic>
            <p:nvPicPr>
              <p:cNvPr id="4" name="Ink 3"/>
              <p:cNvPicPr/>
              <p:nvPr/>
            </p:nvPicPr>
            <p:blipFill>
              <a:blip r:embed="rId6"/>
              <a:stretch>
                <a:fillRect/>
              </a:stretch>
            </p:blipFill>
            <p:spPr>
              <a:xfrm>
                <a:off x="6668280" y="243360"/>
                <a:ext cx="402480" cy="401040"/>
              </a:xfrm>
              <a:prstGeom prst="rect">
                <a:avLst/>
              </a:prstGeom>
            </p:spPr>
          </p:pic>
        </mc:Fallback>
      </mc:AlternateContent>
      <p:sp>
        <p:nvSpPr>
          <p:cNvPr id="7" name="Horizontal Scroll 6"/>
          <p:cNvSpPr/>
          <p:nvPr/>
        </p:nvSpPr>
        <p:spPr>
          <a:xfrm>
            <a:off x="914400" y="1892377"/>
            <a:ext cx="2157250" cy="4572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Διαδρομή ΟΒ:</a:t>
            </a:r>
          </a:p>
        </p:txBody>
      </p:sp>
      <mc:AlternateContent xmlns:mc="http://schemas.openxmlformats.org/markup-compatibility/2006" xmlns:a14="http://schemas.microsoft.com/office/drawing/2010/main">
        <mc:Choice Requires="a14">
          <p:sp>
            <p:nvSpPr>
              <p:cNvPr id="8" name="Cloud Callout 7"/>
              <p:cNvSpPr/>
              <p:nvPr/>
            </p:nvSpPr>
            <p:spPr>
              <a:xfrm>
                <a:off x="6492472" y="3886200"/>
                <a:ext cx="2651528" cy="1143000"/>
              </a:xfrm>
              <a:prstGeom prst="cloudCallout">
                <a:avLst>
                  <a:gd name="adj1" fmla="val -130"/>
                  <a:gd name="adj2" fmla="val -19841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sub>
                      </m:sSub>
                    </m:oMath>
                  </m:oMathPara>
                </a14:m>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Cloud Callout 7"/>
              <p:cNvSpPr>
                <a:spLocks noRot="1" noChangeAspect="1" noMove="1" noResize="1" noEditPoints="1" noAdjustHandles="1" noChangeArrowheads="1" noChangeShapeType="1" noTextEdit="1"/>
              </p:cNvSpPr>
              <p:nvPr/>
            </p:nvSpPr>
            <p:spPr>
              <a:xfrm>
                <a:off x="6492472" y="3886200"/>
                <a:ext cx="2651528" cy="1143000"/>
              </a:xfrm>
              <a:prstGeom prst="cloudCallout">
                <a:avLst>
                  <a:gd name="adj1" fmla="val -130"/>
                  <a:gd name="adj2" fmla="val -198411"/>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1793880" y="3444480"/>
              <a:ext cx="910800" cy="320400"/>
            </p14:xfrm>
          </p:contentPart>
        </mc:Choice>
        <mc:Fallback xmlns="">
          <p:pic>
            <p:nvPicPr>
              <p:cNvPr id="9" name="Ink 8"/>
              <p:cNvPicPr/>
              <p:nvPr/>
            </p:nvPicPr>
            <p:blipFill>
              <a:blip r:embed="rId9"/>
              <a:stretch>
                <a:fillRect/>
              </a:stretch>
            </p:blipFill>
            <p:spPr>
              <a:xfrm>
                <a:off x="1787040" y="3432240"/>
                <a:ext cx="928800" cy="339120"/>
              </a:xfrm>
              <a:prstGeom prst="rect">
                <a:avLst/>
              </a:prstGeom>
            </p:spPr>
          </p:pic>
        </mc:Fallback>
      </mc:AlternateContent>
    </p:spTree>
    <p:extLst>
      <p:ext uri="{BB962C8B-B14F-4D97-AF65-F5344CB8AC3E}">
        <p14:creationId xmlns:p14="http://schemas.microsoft.com/office/powerpoint/2010/main" val="24497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77" y="1981200"/>
            <a:ext cx="7859446" cy="4267200"/>
          </a:xfrm>
          <a:prstGeom prst="rect">
            <a:avLst/>
          </a:prstGeom>
        </p:spPr>
      </p:pic>
      <mc:AlternateContent xmlns:mc="http://schemas.openxmlformats.org/markup-compatibility/2006" xmlns:a14="http://schemas.microsoft.com/office/drawing/2010/main">
        <mc:Choice Requires="a14">
          <p:sp>
            <p:nvSpPr>
              <p:cNvPr id="4" name="Φυσαλίδα σκέψης: Σύννεφο 3">
                <a:extLst>
                  <a:ext uri="{FF2B5EF4-FFF2-40B4-BE49-F238E27FC236}">
                    <a16:creationId xmlns:a16="http://schemas.microsoft.com/office/drawing/2014/main" id="{6FEDBC1B-ECCB-CCD7-0F3D-06E5AFD2510D}"/>
                  </a:ext>
                </a:extLst>
              </p:cNvPr>
              <p:cNvSpPr/>
              <p:nvPr/>
            </p:nvSpPr>
            <p:spPr>
              <a:xfrm>
                <a:off x="5410200" y="609600"/>
                <a:ext cx="3276600" cy="1828800"/>
              </a:xfrm>
              <a:prstGeom prst="cloudCallout">
                <a:avLst>
                  <a:gd name="adj1" fmla="val 35508"/>
                  <a:gd name="adj2" fmla="val 62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sin</m:t>
                          </m:r>
                        </m:fName>
                        <m:e>
                          <m:d>
                            <m:d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d>
                                <m:d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num>
                                    <m:den>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den>
                                  </m:f>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e>
                              </m:d>
                            </m:e>
                          </m:d>
                        </m:e>
                      </m:func>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unc>
                        <m:func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sin</m:t>
                          </m:r>
                        </m:fName>
                        <m:e>
                          <m:d>
                            <m:d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e>
                          </m:d>
                        </m:e>
                      </m:func>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m:rPr>
                          <m:sty m:val="p"/>
                        </m:rPr>
                        <a:rPr kumimoji="0" lang="en-US" sz="20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sin</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Φυσαλίδα σκέψης: Σύννεφο 3">
                <a:extLst>
                  <a:ext uri="{FF2B5EF4-FFF2-40B4-BE49-F238E27FC236}">
                    <a16:creationId xmlns:a16="http://schemas.microsoft.com/office/drawing/2014/main" id="{6FEDBC1B-ECCB-CCD7-0F3D-06E5AFD2510D}"/>
                  </a:ext>
                </a:extLst>
              </p:cNvPr>
              <p:cNvSpPr>
                <a:spLocks noRot="1" noChangeAspect="1" noMove="1" noResize="1" noEditPoints="1" noAdjustHandles="1" noChangeArrowheads="1" noChangeShapeType="1" noTextEdit="1"/>
              </p:cNvSpPr>
              <p:nvPr/>
            </p:nvSpPr>
            <p:spPr>
              <a:xfrm>
                <a:off x="5410200" y="609600"/>
                <a:ext cx="3276600" cy="1828800"/>
              </a:xfrm>
              <a:prstGeom prst="cloudCallout">
                <a:avLst>
                  <a:gd name="adj1" fmla="val 35508"/>
                  <a:gd name="adj2" fmla="val 62028"/>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16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567108" cy="4153348"/>
          </a:xfrm>
        </p:spPr>
        <p:txBody>
          <a:bodyPr>
            <a:normAutofit/>
          </a:bodyPr>
          <a:lstStyle/>
          <a:p>
            <a:r>
              <a:rPr lang="el-GR" b="1" u="sng" dirty="0"/>
              <a:t>Παράδειγμα:</a:t>
            </a:r>
          </a:p>
          <a:p>
            <a:r>
              <a:rPr lang="el-GR" sz="2000" dirty="0"/>
              <a:t>Ο Γιάννης Αντετοκούνμπο σουτάρει την </a:t>
            </a:r>
            <a:br>
              <a:rPr lang="en-US" sz="2000" dirty="0"/>
            </a:br>
            <a:r>
              <a:rPr lang="el-GR" sz="2000" dirty="0"/>
              <a:t>μπάλα υπό γωνία 40˚ με το οριζόντιο </a:t>
            </a:r>
            <a:br>
              <a:rPr lang="en-US" sz="2000" dirty="0"/>
            </a:br>
            <a:r>
              <a:rPr lang="el-GR" sz="2000" dirty="0"/>
              <a:t>επίπεδο, σε απόσταση 10 </a:t>
            </a:r>
            <a:r>
              <a:rPr lang="en-US" sz="2000" dirty="0"/>
              <a:t>m</a:t>
            </a:r>
            <a:r>
              <a:rPr lang="el-GR" sz="2000" dirty="0"/>
              <a:t> από το </a:t>
            </a:r>
            <a:br>
              <a:rPr lang="el-GR" sz="2000" dirty="0"/>
            </a:br>
            <a:r>
              <a:rPr lang="el-GR" sz="2000" dirty="0"/>
              <a:t>καλάθι (</a:t>
            </a:r>
            <a:r>
              <a:rPr lang="en-US" sz="2000" dirty="0"/>
              <a:t>buzzer beater)</a:t>
            </a:r>
            <a:r>
              <a:rPr lang="el-GR" sz="2000" dirty="0"/>
              <a:t>. Το ύψος του </a:t>
            </a:r>
            <a:br>
              <a:rPr lang="en-US" sz="2000" dirty="0"/>
            </a:br>
            <a:r>
              <a:rPr lang="el-GR" sz="2000" dirty="0"/>
              <a:t>είναι 2.0 </a:t>
            </a:r>
            <a:r>
              <a:rPr lang="en-US" sz="2000" dirty="0"/>
              <a:t>m </a:t>
            </a:r>
            <a:r>
              <a:rPr lang="el-GR" sz="2000" dirty="0"/>
              <a:t>ενώ το</a:t>
            </a:r>
            <a:r>
              <a:rPr lang="en-US" sz="2000" dirty="0"/>
              <a:t> </a:t>
            </a:r>
            <a:r>
              <a:rPr lang="el-GR" sz="2000" dirty="0"/>
              <a:t>ύψος της </a:t>
            </a:r>
            <a:r>
              <a:rPr lang="el-GR" sz="2000" dirty="0" err="1"/>
              <a:t>μπασκέτας</a:t>
            </a:r>
            <a:r>
              <a:rPr lang="el-GR" sz="2000" dirty="0"/>
              <a:t> </a:t>
            </a:r>
            <a:br>
              <a:rPr lang="en-US" sz="2000" dirty="0"/>
            </a:br>
            <a:r>
              <a:rPr lang="el-GR" sz="2000" dirty="0"/>
              <a:t>είναι 3.0 </a:t>
            </a:r>
            <a:r>
              <a:rPr lang="en-US" sz="2000" dirty="0"/>
              <a:t>m.</a:t>
            </a:r>
            <a:r>
              <a:rPr lang="el-GR" sz="2000" dirty="0"/>
              <a:t> </a:t>
            </a:r>
            <a:br>
              <a:rPr lang="el-GR" sz="2000" dirty="0"/>
            </a:br>
            <a:r>
              <a:rPr lang="en-US" sz="2000" dirty="0"/>
              <a:t>A) </a:t>
            </a:r>
            <a:r>
              <a:rPr lang="el-GR" sz="2000" dirty="0"/>
              <a:t>Ποια είναι η επιτάχυνση της μπάλας </a:t>
            </a:r>
            <a:br>
              <a:rPr lang="en-US" sz="2000" dirty="0"/>
            </a:br>
            <a:r>
              <a:rPr lang="el-GR" sz="2000" dirty="0"/>
              <a:t>στο</a:t>
            </a:r>
            <a:r>
              <a:rPr lang="en-US" sz="2000" dirty="0"/>
              <a:t> </a:t>
            </a:r>
            <a:r>
              <a:rPr lang="el-GR" sz="2000" dirty="0"/>
              <a:t>υψηλότερο σημείο της τροχιάς της;</a:t>
            </a:r>
            <a:br>
              <a:rPr lang="el-GR" sz="2000" dirty="0"/>
            </a:br>
            <a:r>
              <a:rPr lang="el-GR" sz="2000" dirty="0"/>
              <a:t>Β) Με ποια ταχύτητα πρέπει να σουτάρει την μπάλα ώστε να σκοράρει χωρίς ταμπλό;</a:t>
            </a:r>
          </a:p>
        </p:txBody>
      </p:sp>
      <p:pic>
        <p:nvPicPr>
          <p:cNvPr id="1026" name="Picture 2" descr="Αποτέλεσμα εικόνας για giannis antetokounm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1752600"/>
            <a:ext cx="3390558" cy="2260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672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n-US" sz="1800" dirty="0"/>
              <a:t>A) </a:t>
            </a:r>
            <a:r>
              <a:rPr lang="el-GR" sz="1800" dirty="0"/>
              <a:t>Ποια είναι η επιτάχυνση της μπάλας στο</a:t>
            </a:r>
            <a:r>
              <a:rPr lang="en-US" sz="1800" dirty="0"/>
              <a:t> </a:t>
            </a:r>
            <a:r>
              <a:rPr lang="el-GR" sz="1800" dirty="0"/>
              <a:t>υψηλότερο σημείο της τροχιάς της;</a:t>
            </a:r>
            <a:br>
              <a:rPr lang="el-GR" sz="1800" dirty="0"/>
            </a:br>
            <a:endParaRPr lang="el-GR" sz="1800" dirty="0"/>
          </a:p>
        </p:txBody>
      </p:sp>
      <p:grpSp>
        <p:nvGrpSpPr>
          <p:cNvPr id="8" name="Group 7"/>
          <p:cNvGrpSpPr/>
          <p:nvPr/>
        </p:nvGrpSpPr>
        <p:grpSpPr>
          <a:xfrm>
            <a:off x="4114952" y="4038600"/>
            <a:ext cx="4206605" cy="2213040"/>
            <a:chOff x="4114952" y="4038600"/>
            <a:chExt cx="4206605" cy="2213040"/>
          </a:xfrm>
        </p:grpSpPr>
        <p:pic>
          <p:nvPicPr>
            <p:cNvPr id="5" name="Picture 4"/>
            <p:cNvPicPr>
              <a:picLocks noChangeAspect="1"/>
            </p:cNvPicPr>
            <p:nvPr/>
          </p:nvPicPr>
          <p:blipFill>
            <a:blip r:embed="rId3"/>
            <a:stretch>
              <a:fillRect/>
            </a:stretch>
          </p:blipFill>
          <p:spPr>
            <a:xfrm>
              <a:off x="4114952" y="4038600"/>
              <a:ext cx="4206605" cy="2213040"/>
            </a:xfrm>
            <a:prstGeom prst="rect">
              <a:avLst/>
            </a:prstGeom>
          </p:spPr>
        </p:pic>
        <p:sp>
          <p:nvSpPr>
            <p:cNvPr id="7" name="Rounded Rectangle 6"/>
            <p:cNvSpPr/>
            <p:nvPr/>
          </p:nvSpPr>
          <p:spPr>
            <a:xfrm>
              <a:off x="4572000" y="4741492"/>
              <a:ext cx="3048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9" name="Rectangular Callout 8"/>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6"/>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717840" y="2766960"/>
              <a:ext cx="7602120" cy="3070080"/>
            </p14:xfrm>
          </p:contentPart>
        </mc:Choice>
        <mc:Fallback xmlns="">
          <p:pic>
            <p:nvPicPr>
              <p:cNvPr id="4" name="Ink 3"/>
              <p:cNvPicPr/>
              <p:nvPr/>
            </p:nvPicPr>
            <p:blipFill>
              <a:blip r:embed="rId8"/>
              <a:stretch>
                <a:fillRect/>
              </a:stretch>
            </p:blipFill>
            <p:spPr>
              <a:xfrm>
                <a:off x="709200" y="2757600"/>
                <a:ext cx="7616520" cy="3090600"/>
              </a:xfrm>
              <a:prstGeom prst="rect">
                <a:avLst/>
              </a:prstGeom>
            </p:spPr>
          </p:pic>
        </mc:Fallback>
      </mc:AlternateContent>
    </p:spTree>
    <p:extLst>
      <p:ext uri="{BB962C8B-B14F-4D97-AF65-F5344CB8AC3E}">
        <p14:creationId xmlns:p14="http://schemas.microsoft.com/office/powerpoint/2010/main" val="3203102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grpSp>
        <p:nvGrpSpPr>
          <p:cNvPr id="9" name="Group 8"/>
          <p:cNvGrpSpPr/>
          <p:nvPr/>
        </p:nvGrpSpPr>
        <p:grpSpPr>
          <a:xfrm>
            <a:off x="1295400" y="2590800"/>
            <a:ext cx="6884670" cy="3662086"/>
            <a:chOff x="4441582" y="2341850"/>
            <a:chExt cx="4206240" cy="221284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582" y="2341850"/>
              <a:ext cx="4206240" cy="2212848"/>
            </a:xfrm>
            <a:prstGeom prst="rect">
              <a:avLst/>
            </a:prstGeom>
          </p:spPr>
        </p:pic>
        <p:sp>
          <p:nvSpPr>
            <p:cNvPr id="8" name="Rounded Rectangle 7"/>
            <p:cNvSpPr/>
            <p:nvPr/>
          </p:nvSpPr>
          <p:spPr>
            <a:xfrm>
              <a:off x="4876800" y="3048000"/>
              <a:ext cx="3048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l-GR" sz="1800" dirty="0"/>
              <a:t>Β) Με ποια ταχύτητα πρέπει να σουτάρει την μπάλα ώστε να σκοράρει χωρίς ταμπλό;</a:t>
            </a:r>
            <a:br>
              <a:rPr lang="en-US" sz="1800" dirty="0"/>
            </a:br>
            <a:endParaRPr lang="el-GR" sz="1800" dirty="0"/>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571040" y="5504400"/>
              <a:ext cx="2880" cy="4680"/>
            </p14:xfrm>
          </p:contentPart>
        </mc:Choice>
        <mc:Fallback xmlns="">
          <p:pic>
            <p:nvPicPr>
              <p:cNvPr id="6" name="Ink 5"/>
              <p:cNvPicPr/>
              <p:nvPr/>
            </p:nvPicPr>
            <p:blipFill>
              <a:blip r:embed="rId7"/>
              <a:stretch>
                <a:fillRect/>
              </a:stretch>
            </p:blipFill>
            <p:spPr>
              <a:xfrm>
                <a:off x="1567080" y="5500440"/>
                <a:ext cx="10440" cy="12240"/>
              </a:xfrm>
              <a:prstGeom prst="rect">
                <a:avLst/>
              </a:prstGeom>
            </p:spPr>
          </p:pic>
        </mc:Fallback>
      </mc:AlternateContent>
      <mc:AlternateContent xmlns:mc="http://schemas.openxmlformats.org/markup-compatibility/2006" xmlns:a14="http://schemas.microsoft.com/office/drawing/2010/main">
        <mc:Choice Requires="a14">
          <p:sp>
            <p:nvSpPr>
              <p:cNvPr id="10" name="Rectangular Callout 9"/>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Rectangular Callout 9"/>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8"/>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750600" y="2704680"/>
              <a:ext cx="7848360" cy="3225960"/>
            </p14:xfrm>
          </p:contentPart>
        </mc:Choice>
        <mc:Fallback xmlns="">
          <p:pic>
            <p:nvPicPr>
              <p:cNvPr id="4" name="Ink 3"/>
              <p:cNvPicPr/>
              <p:nvPr/>
            </p:nvPicPr>
            <p:blipFill>
              <a:blip r:embed="rId10"/>
              <a:stretch>
                <a:fillRect/>
              </a:stretch>
            </p:blipFill>
            <p:spPr>
              <a:xfrm>
                <a:off x="741240" y="2697480"/>
                <a:ext cx="7865640" cy="3245040"/>
              </a:xfrm>
              <a:prstGeom prst="rect">
                <a:avLst/>
              </a:prstGeom>
            </p:spPr>
          </p:pic>
        </mc:Fallback>
      </mc:AlternateContent>
    </p:spTree>
    <p:extLst>
      <p:ext uri="{BB962C8B-B14F-4D97-AF65-F5344CB8AC3E}">
        <p14:creationId xmlns:p14="http://schemas.microsoft.com/office/powerpoint/2010/main" val="1925342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l-GR" sz="1800" dirty="0"/>
                  <a:t>Β) Με ποια ταχύτητα πρέπει να σουτάρει την μπάλα ώστε να σκοράρει χωρίς ταμπλό;</a:t>
                </a:r>
                <a:br>
                  <a:rPr lang="en-US" sz="1800" dirty="0"/>
                </a:br>
                <a:r>
                  <a:rPr lang="el-GR" sz="1400" dirty="0"/>
                  <a:t>Δίνονται:</a:t>
                </a:r>
                <a:br>
                  <a:rPr lang="el-GR" sz="1400" dirty="0"/>
                </a:br>
                <a:r>
                  <a:rPr lang="en-US" sz="140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tan</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=0.84, </m:t>
                    </m:r>
                  </m:oMath>
                </a14:m>
                <a:br>
                  <a:rPr lang="en-US" sz="1400" b="0" dirty="0"/>
                </a:br>
                <a:r>
                  <a:rPr lang="en-US" sz="1400" b="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=0.76,</m:t>
                    </m:r>
                  </m:oMath>
                </a14:m>
                <a:br>
                  <a:rPr lang="en-US" sz="1400" b="0" dirty="0"/>
                </a:br>
                <a:r>
                  <a:rPr lang="en-US" sz="1400" b="0" dirty="0"/>
                  <a:t>	</a:t>
                </a:r>
                <a14:m>
                  <m:oMath xmlns:m="http://schemas.openxmlformats.org/officeDocument/2006/math">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cos</m:t>
                        </m:r>
                      </m:e>
                      <m:sup>
                        <m:r>
                          <a:rPr lang="en-US" sz="1400" b="0" i="1" smtClean="0">
                            <a:latin typeface="Cambria Math" panose="02040503050406030204" pitchFamily="18" charset="0"/>
                          </a:rPr>
                          <m:t>2</m:t>
                        </m:r>
                      </m:sup>
                    </m:sSup>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r>
                      <a:rPr lang="en-US" sz="1400" b="0" i="1" smtClean="0">
                        <a:latin typeface="Cambria Math" panose="02040503050406030204" pitchFamily="18" charset="0"/>
                      </a:rPr>
                      <m:t>=0.58</m:t>
                    </m:r>
                  </m:oMath>
                </a14:m>
                <a:endParaRPr lang="el-GR" sz="1400" dirty="0"/>
              </a:p>
              <a:p>
                <a:pPr lvl="1"/>
                <a:endParaRPr lang="el-GR"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rotWithShape="0">
                <a:blip r:embed="rId4"/>
                <a:stretch>
                  <a:fillRect t="-1175"/>
                </a:stretch>
              </a:blipFill>
            </p:spPr>
            <p:txBody>
              <a:bodyPr/>
              <a:lstStyle/>
              <a:p>
                <a:r>
                  <a:rPr lang="el-GR">
                    <a:noFill/>
                  </a:rPr>
                  <a:t> </a:t>
                </a:r>
              </a:p>
            </p:txBody>
          </p:sp>
        </mc:Fallback>
      </mc:AlternateContent>
      <p:sp>
        <p:nvSpPr>
          <p:cNvPr id="13" name="Rectangle 12"/>
          <p:cNvSpPr/>
          <p:nvPr/>
        </p:nvSpPr>
        <p:spPr>
          <a:xfrm>
            <a:off x="1447800" y="5943600"/>
            <a:ext cx="2667000" cy="351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886200" y="2510089"/>
            <a:ext cx="4648200" cy="2149457"/>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632520" y="3556800"/>
              <a:ext cx="7593480" cy="2973600"/>
            </p14:xfrm>
          </p:contentPart>
        </mc:Choice>
        <mc:Fallback xmlns="">
          <p:pic>
            <p:nvPicPr>
              <p:cNvPr id="5" name="Ink 4"/>
              <p:cNvPicPr/>
              <p:nvPr/>
            </p:nvPicPr>
            <p:blipFill>
              <a:blip r:embed="rId7"/>
              <a:stretch>
                <a:fillRect/>
              </a:stretch>
            </p:blipFill>
            <p:spPr>
              <a:xfrm>
                <a:off x="627120" y="3545640"/>
                <a:ext cx="7610760" cy="2994480"/>
              </a:xfrm>
              <a:prstGeom prst="rect">
                <a:avLst/>
              </a:prstGeom>
            </p:spPr>
          </p:pic>
        </mc:Fallback>
      </mc:AlternateContent>
      <mc:AlternateContent xmlns:mc="http://schemas.openxmlformats.org/markup-compatibility/2006" xmlns:a14="http://schemas.microsoft.com/office/drawing/2010/main">
        <mc:Choice Requires="a14">
          <p:sp>
            <p:nvSpPr>
              <p:cNvPr id="7" name="Rectangular Callout 6"/>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8"/>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468289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l-GR" sz="1800" dirty="0"/>
                  <a:t>Β) Με ποια ταχύτητα πρέπει να σουτάρει την μπάλα ώστε να σκοράρει χωρίς ταμπλό;</a:t>
                </a:r>
                <a:br>
                  <a:rPr lang="en-US" sz="1800" dirty="0"/>
                </a:br>
                <a:r>
                  <a:rPr lang="el-GR" sz="1400" dirty="0"/>
                  <a:t>Δίνονται:</a:t>
                </a:r>
                <a:br>
                  <a:rPr lang="el-GR" sz="1400" dirty="0"/>
                </a:br>
                <a:r>
                  <a:rPr lang="en-US" sz="140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tan</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=0.84, </m:t>
                    </m:r>
                  </m:oMath>
                </a14:m>
                <a:br>
                  <a:rPr lang="en-US" sz="1400" b="0" dirty="0"/>
                </a:br>
                <a:r>
                  <a:rPr lang="en-US" sz="1400" b="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=0.76,</m:t>
                    </m:r>
                  </m:oMath>
                </a14:m>
                <a:br>
                  <a:rPr lang="en-US" sz="1400" b="0" dirty="0"/>
                </a:br>
                <a:r>
                  <a:rPr lang="en-US" sz="1400" b="0" dirty="0"/>
                  <a:t>	</a:t>
                </a:r>
                <a14:m>
                  <m:oMath xmlns:m="http://schemas.openxmlformats.org/officeDocument/2006/math">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cos</m:t>
                        </m:r>
                      </m:e>
                      <m:sup>
                        <m:r>
                          <a:rPr lang="en-US" sz="1400" b="0" i="1" smtClean="0">
                            <a:latin typeface="Cambria Math" panose="02040503050406030204" pitchFamily="18" charset="0"/>
                          </a:rPr>
                          <m:t>2</m:t>
                        </m:r>
                      </m:sup>
                    </m:sSup>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r>
                      <a:rPr lang="en-US" sz="1400" b="0" i="1" smtClean="0">
                        <a:latin typeface="Cambria Math" panose="02040503050406030204" pitchFamily="18" charset="0"/>
                      </a:rPr>
                      <m:t>=0.58</m:t>
                    </m:r>
                  </m:oMath>
                </a14:m>
                <a:endParaRPr lang="el-GR" sz="1400" dirty="0"/>
              </a:p>
              <a:p>
                <a:pPr lvl="1"/>
                <a:endParaRPr lang="el-GR"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rotWithShape="0">
                <a:blip r:embed="rId3"/>
                <a:stretch>
                  <a:fillRect t="-1175"/>
                </a:stretch>
              </a:blipFill>
            </p:spPr>
            <p:txBody>
              <a:bodyPr/>
              <a:lstStyle/>
              <a:p>
                <a:r>
                  <a:rPr lang="el-GR">
                    <a:noFill/>
                  </a:rPr>
                  <a:t> </a:t>
                </a:r>
              </a:p>
            </p:txBody>
          </p:sp>
        </mc:Fallback>
      </mc:AlternateContent>
      <p:pic>
        <p:nvPicPr>
          <p:cNvPr id="8" name="Picture 7"/>
          <p:cNvPicPr>
            <a:picLocks noChangeAspect="1"/>
          </p:cNvPicPr>
          <p:nvPr/>
        </p:nvPicPr>
        <p:blipFill>
          <a:blip r:embed="rId4"/>
          <a:stretch>
            <a:fillRect/>
          </a:stretch>
        </p:blipFill>
        <p:spPr>
          <a:xfrm>
            <a:off x="3886200" y="2514600"/>
            <a:ext cx="4648200" cy="2149457"/>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99760" y="711000"/>
              <a:ext cx="8067600" cy="5628600"/>
            </p14:xfrm>
          </p:contentPart>
        </mc:Choice>
        <mc:Fallback xmlns="">
          <p:pic>
            <p:nvPicPr>
              <p:cNvPr id="4" name="Ink 3"/>
              <p:cNvPicPr/>
              <p:nvPr/>
            </p:nvPicPr>
            <p:blipFill>
              <a:blip r:embed="rId6"/>
              <a:stretch>
                <a:fillRect/>
              </a:stretch>
            </p:blipFill>
            <p:spPr>
              <a:xfrm>
                <a:off x="592560" y="702360"/>
                <a:ext cx="8084880" cy="5645880"/>
              </a:xfrm>
              <a:prstGeom prst="rect">
                <a:avLst/>
              </a:prstGeom>
            </p:spPr>
          </p:pic>
        </mc:Fallback>
      </mc:AlternateContent>
    </p:spTree>
    <p:extLst>
      <p:ext uri="{BB962C8B-B14F-4D97-AF65-F5344CB8AC3E}">
        <p14:creationId xmlns:p14="http://schemas.microsoft.com/office/powerpoint/2010/main" val="3245658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Δυο Διαστάσεις</a:t>
            </a:r>
          </a:p>
        </p:txBody>
      </p:sp>
      <p:sp>
        <p:nvSpPr>
          <p:cNvPr id="3" name="Content Placeholder 2"/>
          <p:cNvSpPr>
            <a:spLocks noGrp="1"/>
          </p:cNvSpPr>
          <p:nvPr>
            <p:ph idx="1"/>
          </p:nvPr>
        </p:nvSpPr>
        <p:spPr>
          <a:xfrm>
            <a:off x="738350" y="1371600"/>
            <a:ext cx="7872250" cy="5181600"/>
          </a:xfrm>
        </p:spPr>
        <p:txBody>
          <a:bodyPr>
            <a:normAutofit/>
          </a:bodyPr>
          <a:lstStyle/>
          <a:p>
            <a:r>
              <a:rPr lang="el-GR" b="1" dirty="0"/>
              <a:t>Ομαλή κυκλική κίνηση</a:t>
            </a:r>
          </a:p>
          <a:p>
            <a:pPr lvl="1"/>
            <a:endParaRPr lang="el-GR" sz="500" dirty="0"/>
          </a:p>
          <a:p>
            <a:pPr lvl="1"/>
            <a:r>
              <a:rPr lang="el-GR" dirty="0"/>
              <a:t>Σωματίδιο κινείται σε κύκλο ή σε κυκλικό τόξο</a:t>
            </a:r>
          </a:p>
        </p:txBody>
      </p:sp>
      <p:pic>
        <p:nvPicPr>
          <p:cNvPr id="1032" name="Picture 8" descr="File:Uniform-cirular-translation.gif - Wikimedia Comm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0375" y="2286000"/>
            <a:ext cx="41910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08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81861"/>
                <a:ext cx="7948450" cy="3933450"/>
              </a:xfrm>
            </p:spPr>
            <p:txBody>
              <a:bodyPr/>
              <a:lstStyle/>
              <a:p>
                <a:r>
                  <a:rPr lang="el-GR" b="1" dirty="0"/>
                  <a:t>Μετατόπιση </a:t>
                </a:r>
                <a14:m>
                  <m:oMath xmlns:m="http://schemas.openxmlformats.org/officeDocument/2006/math">
                    <m:r>
                      <a:rPr lang="el-GR" b="1" i="0" smtClean="0">
                        <a:latin typeface="Cambria Math" panose="02040503050406030204" pitchFamily="18" charset="0"/>
                      </a:rPr>
                      <m:t>𝚫</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𝒙</m:t>
                        </m:r>
                      </m:e>
                    </m:acc>
                  </m:oMath>
                </a14:m>
                <a:r>
                  <a:rPr lang="el-GR" dirty="0"/>
                  <a:t> </a:t>
                </a:r>
                <a:r>
                  <a:rPr lang="el-GR" b="1" dirty="0"/>
                  <a:t>(</a:t>
                </a:r>
                <a:r>
                  <a:rPr lang="en-US" b="1" dirty="0"/>
                  <a:t>displacement)</a:t>
                </a:r>
                <a:r>
                  <a:rPr lang="en-US" dirty="0"/>
                  <a:t>: </a:t>
                </a:r>
                <a:r>
                  <a:rPr lang="el-GR" dirty="0"/>
                  <a:t>η αλλαγή στη θέση ενός σωματιδίου </a:t>
                </a:r>
                <a:endParaRPr lang="en-US" dirty="0"/>
              </a:p>
              <a:p>
                <a:r>
                  <a:rPr lang="el-GR" u="sng" dirty="0"/>
                  <a:t>Ορισμός</a:t>
                </a:r>
                <a:r>
                  <a:rPr lang="el-GR" dirty="0"/>
                  <a:t>: </a:t>
                </a:r>
                <a:endParaRPr lang="en-US" b="0" i="0"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ea typeface="Cambria Math" panose="02040503050406030204" pitchFamily="18" charset="0"/>
                            </a:rPr>
                            <m:t>𝜏𝜀𝜆</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ea typeface="Cambria Math" panose="02040503050406030204" pitchFamily="18" charset="0"/>
                            </a:rPr>
                            <m:t>𝛼𝜌𝜒</m:t>
                          </m:r>
                        </m:sub>
                      </m:sSub>
                    </m:oMath>
                  </m:oMathPara>
                </a14:m>
                <a:endParaRPr lang="en-US" dirty="0"/>
              </a:p>
              <a:p>
                <a:pPr lvl="1"/>
                <a:r>
                  <a:rPr lang="el-GR" dirty="0"/>
                  <a:t>με </a:t>
                </a:r>
                <a14:m>
                  <m:oMath xmlns:m="http://schemas.openxmlformats.org/officeDocument/2006/math">
                    <m:sSub>
                      <m:sSubPr>
                        <m:ctrlPr>
                          <a:rPr lang="el-GR"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rPr>
                          <m:t>𝜏𝜀𝜆</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rPr>
                          <m:t>𝛼𝜌𝜒</m:t>
                        </m:r>
                      </m:sub>
                    </m:sSub>
                  </m:oMath>
                </a14:m>
                <a:r>
                  <a:rPr lang="en-US" dirty="0"/>
                  <a:t> </a:t>
                </a:r>
                <a:r>
                  <a:rPr lang="el-GR" dirty="0"/>
                  <a:t>την τελική και την αρχική θέση του σωματιδίου</a:t>
                </a:r>
              </a:p>
              <a:p>
                <a:pPr lvl="1"/>
                <a:r>
                  <a:rPr lang="el-GR" dirty="0"/>
                  <a:t>Θα χρησιμοποιούμε το συμβολισμό: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i="1">
                            <a:latin typeface="Cambria Math" panose="02040503050406030204" pitchFamily="18" charset="0"/>
                            <a:ea typeface="Cambria Math" panose="02040503050406030204" pitchFamily="18" charset="0"/>
                          </a:rPr>
                          <m:t>𝜏𝜀𝜆</m:t>
                        </m:r>
                      </m:sub>
                    </m:sSub>
                    <m:r>
                      <a:rPr lang="el-GR"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𝑓</m:t>
                        </m:r>
                      </m:sub>
                    </m:sSub>
                  </m:oMath>
                </a14:m>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rPr>
                          <m:t>𝛼𝜌𝜒</m:t>
                        </m:r>
                      </m:sub>
                    </m:sSub>
                    <m:r>
                      <a:rPr lang="el-GR"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ea typeface="Cambria Math" panose="02040503050406030204" pitchFamily="18" charset="0"/>
                          </a:rPr>
                          <m:t>𝑖</m:t>
                        </m:r>
                      </m:sub>
                    </m:sSub>
                  </m:oMath>
                </a14:m>
                <a:endParaRPr lang="el-GR" dirty="0"/>
              </a:p>
              <a:p>
                <a:r>
                  <a:rPr lang="el-GR" dirty="0"/>
                  <a:t>Προσοχή: </a:t>
                </a:r>
                <a:r>
                  <a:rPr lang="el-GR" b="1" dirty="0"/>
                  <a:t>απόσταση</a:t>
                </a:r>
                <a:r>
                  <a:rPr lang="el-GR" dirty="0"/>
                  <a:t> </a:t>
                </a:r>
                <a14:m>
                  <m:oMath xmlns:m="http://schemas.openxmlformats.org/officeDocument/2006/math">
                    <m:r>
                      <a:rPr lang="en-US" b="0" i="1" smtClean="0">
                        <a:latin typeface="Cambria Math" panose="02040503050406030204" pitchFamily="18" charset="0"/>
                      </a:rPr>
                      <m:t>𝑑</m:t>
                    </m:r>
                  </m:oMath>
                </a14:m>
                <a:r>
                  <a:rPr lang="en-US" dirty="0"/>
                  <a:t> </a:t>
                </a:r>
                <a:r>
                  <a:rPr lang="el-GR" sz="3200" dirty="0"/>
                  <a:t>≠</a:t>
                </a:r>
                <a:r>
                  <a:rPr lang="el-GR" dirty="0"/>
                  <a:t> </a:t>
                </a:r>
                <a:r>
                  <a:rPr lang="el-GR" b="1" dirty="0"/>
                  <a:t>μέτρο</a:t>
                </a:r>
                <a:r>
                  <a:rPr lang="el-GR" dirty="0"/>
                  <a:t> </a:t>
                </a:r>
                <a:r>
                  <a:rPr lang="el-GR" b="1" dirty="0"/>
                  <a:t>μετατόπισης</a:t>
                </a:r>
                <a:r>
                  <a:rPr lang="en-US" dirty="0"/>
                  <a:t> </a:t>
                </a:r>
                <a14:m>
                  <m:oMath xmlns:m="http://schemas.openxmlformats.org/officeDocument/2006/math">
                    <m:r>
                      <a:rPr lang="el-GR" b="0" i="0" smtClean="0">
                        <a:latin typeface="Cambria Math" panose="02040503050406030204" pitchFamily="18" charset="0"/>
                      </a:rPr>
                      <m:t>|</m:t>
                    </m:r>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𝑥</m:t>
                        </m:r>
                      </m:e>
                    </m:acc>
                    <m:r>
                      <a:rPr lang="el-GR" b="0" i="1" smtClean="0">
                        <a:latin typeface="Cambria Math" panose="02040503050406030204" pitchFamily="18" charset="0"/>
                      </a:rPr>
                      <m:t>|</m:t>
                    </m:r>
                  </m:oMath>
                </a14:m>
                <a:r>
                  <a:rPr lang="el-GR" dirty="0"/>
                  <a:t>!</a:t>
                </a:r>
              </a:p>
              <a:p>
                <a:r>
                  <a:rPr lang="el-GR" dirty="0"/>
                  <a:t>Παράδειγμα: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81861"/>
                <a:ext cx="7948450" cy="3933450"/>
              </a:xfrm>
              <a:blipFill>
                <a:blip r:embed="rId2"/>
                <a:stretch>
                  <a:fillRect t="-1238"/>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373164"/>
            <a:ext cx="3541058" cy="2122885"/>
          </a:xfrm>
          <a:prstGeom prst="rect">
            <a:avLst/>
          </a:prstGeom>
          <a:ln>
            <a:noFill/>
          </a:ln>
          <a:effectLst>
            <a:softEdge rad="112500"/>
          </a:effectLst>
        </p:spPr>
      </p:pic>
      <p:sp>
        <p:nvSpPr>
          <p:cNvPr id="4" name="TextBox 3"/>
          <p:cNvSpPr txBox="1"/>
          <p:nvPr/>
        </p:nvSpPr>
        <p:spPr>
          <a:xfrm>
            <a:off x="709775" y="4953000"/>
            <a:ext cx="3862225" cy="1384995"/>
          </a:xfrm>
          <a:prstGeom prst="rect">
            <a:avLst/>
          </a:prstGeom>
          <a:noFill/>
          <a:ln>
            <a:solidFill>
              <a:schemeClr val="tx1"/>
            </a:solidFill>
          </a:ln>
        </p:spPr>
        <p:txBody>
          <a:bodyPr wrap="square" rtlCol="0">
            <a:spAutoFit/>
          </a:bodyPr>
          <a:lstStyle/>
          <a:p>
            <a:r>
              <a:rPr lang="el-GR" sz="1400" dirty="0"/>
              <a:t>Η απόσταση που διανύει ένας αθλητής μπάσκετ, αν απλουστευμένα υποθέσουμε ότι κινείται σε ευθεία γραμμή, είναι μερικά χιλιόμετρα, αλλά η μετατόπιση από την αρχική θέση του (κέντρο γηπέδου) ως την τελική (ξανά στην ίδια περίπου θέση) είναι πολύ μικρότερη (ως μέτρο)!</a:t>
            </a:r>
          </a:p>
        </p:txBody>
      </p:sp>
    </p:spTree>
    <p:extLst>
      <p:ext uri="{BB962C8B-B14F-4D97-AF65-F5344CB8AC3E}">
        <p14:creationId xmlns:p14="http://schemas.microsoft.com/office/powerpoint/2010/main" val="112270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Δυο Διαστάσεις</a:t>
            </a:r>
          </a:p>
        </p:txBody>
      </p:sp>
      <p:pic>
        <p:nvPicPr>
          <p:cNvPr id="4" name="Picture 8" descr="File:Uniform-cirular-translation.gif - Wikimedia Commons">
            <a:extLst>
              <a:ext uri="{FF2B5EF4-FFF2-40B4-BE49-F238E27FC236}">
                <a16:creationId xmlns:a16="http://schemas.microsoft.com/office/drawing/2014/main" id="{759FB1AE-799B-97B5-B41A-889A5F381D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26669" y="3349260"/>
            <a:ext cx="3127739" cy="31277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25002"/>
              </a:xfrm>
            </p:spPr>
            <p:txBody>
              <a:bodyPr>
                <a:normAutofit/>
              </a:bodyPr>
              <a:lstStyle/>
              <a:p>
                <a:r>
                  <a:rPr lang="el-GR" b="1" dirty="0"/>
                  <a:t>Ομαλή κυκλική κίνηση</a:t>
                </a:r>
                <a:endParaRPr lang="el-GR" dirty="0"/>
              </a:p>
              <a:p>
                <a:pPr lvl="1"/>
                <a:r>
                  <a:rPr lang="el-GR" dirty="0"/>
                  <a:t>Το σωματίδιο διατρέχει την περιφέρεια του κύκλου μια φορά σε χρόνο </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𝑠</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𝑢</m:t>
                          </m:r>
                        </m:den>
                      </m:f>
                    </m:oMath>
                  </m:oMathPara>
                </a14:m>
                <a:endParaRPr lang="el-GR" dirty="0"/>
              </a:p>
              <a:p>
                <a:pPr lvl="1"/>
                <a:endParaRPr lang="en-US" sz="1000" dirty="0"/>
              </a:p>
              <a:p>
                <a:pPr lvl="1"/>
                <a:r>
                  <a:rPr lang="el-GR" dirty="0"/>
                  <a:t>Η ποσότητα αυτή ονομάζεται </a:t>
                </a:r>
                <a:r>
                  <a:rPr lang="el-GR" b="1" dirty="0"/>
                  <a:t>περίοδος</a:t>
                </a:r>
              </a:p>
              <a:p>
                <a:pPr lvl="1"/>
                <a:endParaRPr lang="en-US" dirty="0"/>
              </a:p>
              <a:p>
                <a:pPr lvl="1"/>
                <a:r>
                  <a:rPr lang="el-GR" dirty="0"/>
                  <a:t>Άρα έχουμε δυο σχέσεις:</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r>
                            <a:rPr lang="en-US" i="1">
                              <a:latin typeface="Cambria Math" panose="02040503050406030204" pitchFamily="18" charset="0"/>
                            </a:rPr>
                            <m:t>𝑟</m:t>
                          </m:r>
                        </m:num>
                        <m:den>
                          <m:r>
                            <a:rPr lang="en-US" b="0" i="1" smtClean="0">
                              <a:latin typeface="Cambria Math" panose="02040503050406030204" pitchFamily="18" charset="0"/>
                            </a:rPr>
                            <m:t>𝑇</m:t>
                          </m:r>
                        </m:den>
                      </m:f>
                    </m:oMath>
                  </m:oMathPara>
                </a14:m>
                <a:endParaRPr lang="el-GR" dirty="0"/>
              </a:p>
              <a:p>
                <a:pPr marL="365760" lvl="1" indent="0">
                  <a:buNone/>
                </a:pPr>
                <a:r>
                  <a:rPr lang="el-GR" dirty="0"/>
                  <a:t>    και </a:t>
                </a:r>
                <a:endParaRPr lang="en-US"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aa-ET" b="0" i="1" smtClean="0">
                          <a:latin typeface="Cambria Math" panose="02040503050406030204" pitchFamily="18" charset="0"/>
                        </a:rPr>
                        <m:t>=</m:t>
                      </m:r>
                      <m:f>
                        <m:fPr>
                          <m:ctrlPr>
                            <a:rPr lang="aa-ET"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aa-ET" b="0" i="1" smtClean="0">
                              <a:latin typeface="Cambria Math" panose="02040503050406030204" pitchFamily="18" charset="0"/>
                            </a:rPr>
                            <m:t>𝑟</m:t>
                          </m:r>
                        </m:num>
                        <m:den>
                          <m:r>
                            <a:rPr lang="en-US" b="0" i="1" smtClean="0">
                              <a:latin typeface="Cambria Math" panose="02040503050406030204" pitchFamily="18" charset="0"/>
                            </a:rPr>
                            <m:t>𝑢</m:t>
                          </m:r>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25002"/>
              </a:xfrm>
              <a:blipFill>
                <a:blip r:embed="rId3"/>
                <a:stretch>
                  <a:fillRect t="-951" r="-1084"/>
                </a:stretch>
              </a:blipFill>
            </p:spPr>
            <p:txBody>
              <a:bodyPr/>
              <a:lstStyle/>
              <a:p>
                <a:r>
                  <a:rPr lang="en-US">
                    <a:noFill/>
                  </a:rPr>
                  <a:t> </a:t>
                </a:r>
              </a:p>
            </p:txBody>
          </p:sp>
        </mc:Fallback>
      </mc:AlternateContent>
    </p:spTree>
    <p:extLst>
      <p:ext uri="{BB962C8B-B14F-4D97-AF65-F5344CB8AC3E}">
        <p14:creationId xmlns:p14="http://schemas.microsoft.com/office/powerpoint/2010/main" val="21380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E251-E9E6-1A1D-4A9C-DE6DCF20C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F0529-799B-B3A3-A31B-4A77B2D55AA1}"/>
              </a:ext>
            </a:extLst>
          </p:cNvPr>
          <p:cNvSpPr>
            <a:spLocks noGrp="1"/>
          </p:cNvSpPr>
          <p:nvPr>
            <p:ph type="title"/>
          </p:nvPr>
        </p:nvSpPr>
        <p:spPr/>
        <p:txBody>
          <a:bodyPr>
            <a:normAutofit fontScale="90000"/>
          </a:bodyPr>
          <a:lstStyle/>
          <a:p>
            <a:r>
              <a:rPr lang="el-GR" dirty="0"/>
              <a:t>Κίνηση σε Δυο Διαστάσεις</a:t>
            </a:r>
          </a:p>
        </p:txBody>
      </p:sp>
      <p:grpSp>
        <p:nvGrpSpPr>
          <p:cNvPr id="16" name="Ομάδα 15">
            <a:extLst>
              <a:ext uri="{FF2B5EF4-FFF2-40B4-BE49-F238E27FC236}">
                <a16:creationId xmlns:a16="http://schemas.microsoft.com/office/drawing/2014/main" id="{7097209A-CB71-CA55-CBA0-15BCDFE22545}"/>
              </a:ext>
            </a:extLst>
          </p:cNvPr>
          <p:cNvGrpSpPr/>
          <p:nvPr/>
        </p:nvGrpSpPr>
        <p:grpSpPr>
          <a:xfrm>
            <a:off x="5372060" y="3352800"/>
            <a:ext cx="3205472" cy="2645652"/>
            <a:chOff x="5334000" y="3733800"/>
            <a:chExt cx="3205472" cy="2645652"/>
          </a:xfrm>
        </p:grpSpPr>
        <p:grpSp>
          <p:nvGrpSpPr>
            <p:cNvPr id="14" name="Ομάδα 13">
              <a:extLst>
                <a:ext uri="{FF2B5EF4-FFF2-40B4-BE49-F238E27FC236}">
                  <a16:creationId xmlns:a16="http://schemas.microsoft.com/office/drawing/2014/main" id="{B76EED16-3354-87DB-798C-E3F4C50848A7}"/>
                </a:ext>
              </a:extLst>
            </p:cNvPr>
            <p:cNvGrpSpPr/>
            <p:nvPr/>
          </p:nvGrpSpPr>
          <p:grpSpPr>
            <a:xfrm>
              <a:off x="5334000" y="3733800"/>
              <a:ext cx="3205472" cy="2645652"/>
              <a:chOff x="5334000" y="3733800"/>
              <a:chExt cx="3205472" cy="2645652"/>
            </a:xfrm>
          </p:grpSpPr>
          <p:grpSp>
            <p:nvGrpSpPr>
              <p:cNvPr id="11" name="Ομάδα 10">
                <a:extLst>
                  <a:ext uri="{FF2B5EF4-FFF2-40B4-BE49-F238E27FC236}">
                    <a16:creationId xmlns:a16="http://schemas.microsoft.com/office/drawing/2014/main" id="{5BBE5AD1-0A3F-3143-98BF-EFDCF05B4599}"/>
                  </a:ext>
                </a:extLst>
              </p:cNvPr>
              <p:cNvGrpSpPr/>
              <p:nvPr/>
            </p:nvGrpSpPr>
            <p:grpSpPr>
              <a:xfrm>
                <a:off x="5334000" y="3938414"/>
                <a:ext cx="3205472" cy="2288638"/>
                <a:chOff x="5334000" y="3938414"/>
                <a:chExt cx="3205472" cy="2288638"/>
              </a:xfrm>
            </p:grpSpPr>
            <p:pic>
              <p:nvPicPr>
                <p:cNvPr id="8" name="Εικόνα 7">
                  <a:extLst>
                    <a:ext uri="{FF2B5EF4-FFF2-40B4-BE49-F238E27FC236}">
                      <a16:creationId xmlns:a16="http://schemas.microsoft.com/office/drawing/2014/main" id="{8050007D-1D1A-E650-DD39-568BDDB1CEB5}"/>
                    </a:ext>
                  </a:extLst>
                </p:cNvPr>
                <p:cNvPicPr>
                  <a:picLocks noChangeAspect="1"/>
                </p:cNvPicPr>
                <p:nvPr/>
              </p:nvPicPr>
              <p:blipFill>
                <a:blip r:embed="rId2"/>
                <a:stretch>
                  <a:fillRect/>
                </a:stretch>
              </p:blipFill>
              <p:spPr>
                <a:xfrm>
                  <a:off x="5334000" y="3938414"/>
                  <a:ext cx="3205472" cy="2288638"/>
                </a:xfrm>
                <a:prstGeom prst="rect">
                  <a:avLst/>
                </a:prstGeom>
              </p:spPr>
            </p:pic>
            <p:sp>
              <p:nvSpPr>
                <p:cNvPr id="9" name="Τόξο 8">
                  <a:extLst>
                    <a:ext uri="{FF2B5EF4-FFF2-40B4-BE49-F238E27FC236}">
                      <a16:creationId xmlns:a16="http://schemas.microsoft.com/office/drawing/2014/main" id="{EA92FDCD-21F4-FD80-25A1-20A36B97DD28}"/>
                    </a:ext>
                  </a:extLst>
                </p:cNvPr>
                <p:cNvSpPr/>
                <p:nvPr/>
              </p:nvSpPr>
              <p:spPr>
                <a:xfrm>
                  <a:off x="6934200" y="4876800"/>
                  <a:ext cx="381000" cy="609600"/>
                </a:xfrm>
                <a:prstGeom prst="arc">
                  <a:avLst>
                    <a:gd name="adj1" fmla="val 16744625"/>
                    <a:gd name="adj2" fmla="val 183164"/>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D77430-1276-CB83-EF67-69030E4BB6C6}"/>
                        </a:ext>
                      </a:extLst>
                    </p:cNvPr>
                    <p:cNvSpPr txBox="1"/>
                    <p:nvPr/>
                  </p:nvSpPr>
                  <p:spPr>
                    <a:xfrm>
                      <a:off x="7315200" y="4876800"/>
                      <a:ext cx="18947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C1D77430-1276-CB83-EF67-69030E4BB6C6}"/>
                        </a:ext>
                      </a:extLst>
                    </p:cNvPr>
                    <p:cNvSpPr txBox="1">
                      <a:spLocks noRot="1" noChangeAspect="1" noMove="1" noResize="1" noEditPoints="1" noAdjustHandles="1" noChangeArrowheads="1" noChangeShapeType="1" noTextEdit="1"/>
                    </p:cNvSpPr>
                    <p:nvPr/>
                  </p:nvSpPr>
                  <p:spPr>
                    <a:xfrm>
                      <a:off x="7315200" y="4876800"/>
                      <a:ext cx="189474" cy="276999"/>
                    </a:xfrm>
                    <a:prstGeom prst="rect">
                      <a:avLst/>
                    </a:prstGeom>
                    <a:blipFill>
                      <a:blip r:embed="rId3"/>
                      <a:stretch>
                        <a:fillRect l="-29032" r="-25806" b="-6667"/>
                      </a:stretch>
                    </a:blipFill>
                  </p:spPr>
                  <p:txBody>
                    <a:bodyPr/>
                    <a:lstStyle/>
                    <a:p>
                      <a:r>
                        <a:rPr lang="en-US">
                          <a:noFill/>
                        </a:rPr>
                        <a:t> </a:t>
                      </a:r>
                    </a:p>
                  </p:txBody>
                </p:sp>
              </mc:Fallback>
            </mc:AlternateContent>
          </p:grpSp>
          <p:cxnSp>
            <p:nvCxnSpPr>
              <p:cNvPr id="13" name="Ευθύγραμμο βέλος σύνδεσης 12">
                <a:extLst>
                  <a:ext uri="{FF2B5EF4-FFF2-40B4-BE49-F238E27FC236}">
                    <a16:creationId xmlns:a16="http://schemas.microsoft.com/office/drawing/2014/main" id="{93DF2790-8B76-CCC7-7454-79EB55BEE79B}"/>
                  </a:ext>
                </a:extLst>
              </p:cNvPr>
              <p:cNvCxnSpPr/>
              <p:nvPr/>
            </p:nvCxnSpPr>
            <p:spPr>
              <a:xfrm flipV="1">
                <a:off x="7043470" y="3733800"/>
                <a:ext cx="0" cy="26456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87A003-BBA5-CF89-FB22-2F74A8356DDB}"/>
                    </a:ext>
                  </a:extLst>
                </p:cNvPr>
                <p:cNvSpPr txBox="1"/>
                <p:nvPr/>
              </p:nvSpPr>
              <p:spPr>
                <a:xfrm>
                  <a:off x="7848600" y="4599801"/>
                  <a:ext cx="1683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𝒔</m:t>
                        </m:r>
                      </m:oMath>
                    </m:oMathPara>
                  </a14:m>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7A87A003-BBA5-CF89-FB22-2F74A8356DDB}"/>
                    </a:ext>
                  </a:extLst>
                </p:cNvPr>
                <p:cNvSpPr txBox="1">
                  <a:spLocks noRot="1" noChangeAspect="1" noMove="1" noResize="1" noEditPoints="1" noAdjustHandles="1" noChangeArrowheads="1" noChangeShapeType="1" noTextEdit="1"/>
                </p:cNvSpPr>
                <p:nvPr/>
              </p:nvSpPr>
              <p:spPr>
                <a:xfrm>
                  <a:off x="7848600" y="4599801"/>
                  <a:ext cx="168315" cy="276999"/>
                </a:xfrm>
                <a:prstGeom prst="rect">
                  <a:avLst/>
                </a:prstGeom>
                <a:blipFill>
                  <a:blip r:embed="rId4"/>
                  <a:stretch>
                    <a:fillRect l="-22222" r="-222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47791-62FA-B83F-8075-C76A15078C5B}"/>
                  </a:ext>
                </a:extLst>
              </p:cNvPr>
              <p:cNvSpPr>
                <a:spLocks noGrp="1"/>
              </p:cNvSpPr>
              <p:nvPr>
                <p:ph idx="1"/>
              </p:nvPr>
            </p:nvSpPr>
            <p:spPr>
              <a:xfrm>
                <a:off x="738350" y="1371600"/>
                <a:ext cx="7872250" cy="5181600"/>
              </a:xfrm>
            </p:spPr>
            <p:txBody>
              <a:bodyPr>
                <a:normAutofit lnSpcReduction="10000"/>
              </a:bodyPr>
              <a:lstStyle/>
              <a:p>
                <a:r>
                  <a:rPr lang="el-GR" b="1" dirty="0"/>
                  <a:t>Ομαλή κυκλική κίνηση</a:t>
                </a:r>
                <a:endParaRPr lang="en-US" b="1" dirty="0"/>
              </a:p>
              <a:p>
                <a:pPr lvl="1"/>
                <a:r>
                  <a:rPr lang="el-GR" b="1" dirty="0"/>
                  <a:t>Γωνιακή θέση</a:t>
                </a:r>
              </a:p>
              <a:p>
                <a:pPr lvl="2"/>
                <a:r>
                  <a:rPr lang="el-GR" dirty="0"/>
                  <a:t>Αντί για </a:t>
                </a:r>
                <a14:m>
                  <m:oMath xmlns:m="http://schemas.openxmlformats.org/officeDocument/2006/math">
                    <m:r>
                      <a:rPr lang="en-US" i="1" dirty="0" smtClean="0">
                        <a:latin typeface="Cambria Math" panose="02040503050406030204" pitchFamily="18" charset="0"/>
                      </a:rPr>
                      <m:t>𝑥𝑦</m:t>
                    </m:r>
                  </m:oMath>
                </a14:m>
                <a:r>
                  <a:rPr lang="en-US" dirty="0"/>
                  <a:t> </a:t>
                </a:r>
                <a:r>
                  <a:rPr lang="el-GR" dirty="0"/>
                  <a:t>συντεταγμένες, εκφράζουμε καλύτερα τη θέση του σωματιδίου συναρτήσει της απόστασης </a:t>
                </a:r>
                <a14:m>
                  <m:oMath xmlns:m="http://schemas.openxmlformats.org/officeDocument/2006/math">
                    <m:r>
                      <a:rPr lang="en-US" i="1" dirty="0" smtClean="0">
                        <a:latin typeface="Cambria Math" panose="02040503050406030204" pitchFamily="18" charset="0"/>
                      </a:rPr>
                      <m:t>𝑟</m:t>
                    </m:r>
                  </m:oMath>
                </a14:m>
                <a:r>
                  <a:rPr lang="en-US" dirty="0"/>
                  <a:t> </a:t>
                </a:r>
                <a:r>
                  <a:rPr lang="el-GR" dirty="0"/>
                  <a:t>από το κέντρο της κίνησης, και της γωνίας </a:t>
                </a:r>
                <a14:m>
                  <m:oMath xmlns:m="http://schemas.openxmlformats.org/officeDocument/2006/math">
                    <m:r>
                      <a:rPr lang="el-GR" i="1" dirty="0" smtClean="0">
                        <a:latin typeface="Cambria Math" panose="02040503050406030204" pitchFamily="18" charset="0"/>
                      </a:rPr>
                      <m:t>𝜃</m:t>
                    </m:r>
                  </m:oMath>
                </a14:m>
                <a:r>
                  <a:rPr lang="el-GR" dirty="0"/>
                  <a:t> που αυτή διαγράφει ως προς τον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𝑥</m:t>
                    </m:r>
                  </m:oMath>
                </a14:m>
                <a:endParaRPr lang="en-US" dirty="0"/>
              </a:p>
              <a:p>
                <a:pPr lvl="2"/>
                <a:r>
                  <a:rPr lang="el-GR" dirty="0"/>
                  <a:t>Από Γεωμετρία ξέρουμε ότι</a:t>
                </a:r>
              </a:p>
              <a:p>
                <a:pPr marL="685800" lvl="2"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𝑟</m:t>
                          </m:r>
                        </m:den>
                      </m:f>
                    </m:oMath>
                  </m:oMathPara>
                </a14:m>
                <a:endParaRPr lang="en-US" dirty="0"/>
              </a:p>
              <a:p>
                <a:pPr lvl="1"/>
                <a:r>
                  <a:rPr lang="el-GR" b="1" dirty="0"/>
                  <a:t>Γωνιακή μετατόπιση</a:t>
                </a:r>
              </a:p>
              <a:p>
                <a:pPr lvl="2"/>
                <a:r>
                  <a:rPr lang="el-GR" dirty="0"/>
                  <a:t>Όπως φαντάζεστε…</a:t>
                </a:r>
              </a:p>
              <a:p>
                <a:pPr marL="685800" lvl="2"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a:rPr lang="en-US" b="0" i="1" smtClean="0">
                          <a:latin typeface="Cambria Math" panose="02040503050406030204" pitchFamily="18" charset="0"/>
                        </a:rPr>
                        <m:t>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𝑖</m:t>
                          </m:r>
                        </m:sub>
                      </m:sSub>
                    </m:oMath>
                  </m:oMathPara>
                </a14:m>
                <a:endParaRPr lang="en-US" dirty="0"/>
              </a:p>
              <a:p>
                <a:pPr lvl="2"/>
                <a:r>
                  <a:rPr lang="el-GR" dirty="0"/>
                  <a:t>Ο λόγος </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n-US" b="0" i="1" smtClean="0">
                              <a:latin typeface="Cambria Math" panose="02040503050406030204" pitchFamily="18" charset="0"/>
                            </a:rPr>
                            <m:t>𝑎𝑣𝑔</m:t>
                          </m:r>
                        </m:sub>
                      </m:sSub>
                      <m:r>
                        <a:rPr lang="en-US" i="1">
                          <a:latin typeface="Cambria Math" panose="02040503050406030204" pitchFamily="18" charset="0"/>
                        </a:rPr>
                        <m:t>=</m:t>
                      </m:r>
                      <m:f>
                        <m:fPr>
                          <m:ctrlPr>
                            <a:rPr lang="el-GR" b="0" i="1" smtClean="0">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𝜃</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l-GR"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num>
                        <m:den>
                          <m:r>
                            <a:rPr lang="en-US" b="0" i="1" smtClean="0">
                              <a:latin typeface="Cambria Math" panose="02040503050406030204" pitchFamily="18" charset="0"/>
                            </a:rPr>
                            <m:t>𝑇</m:t>
                          </m:r>
                        </m:den>
                      </m:f>
                    </m:oMath>
                  </m:oMathPara>
                </a14:m>
                <a:br>
                  <a:rPr lang="el-GR" dirty="0"/>
                </a:br>
                <a:r>
                  <a:rPr lang="el-GR" dirty="0"/>
                  <a:t>	ονομάζεται </a:t>
                </a:r>
                <a:r>
                  <a:rPr lang="el-GR" b="1" dirty="0"/>
                  <a:t>μέση</a:t>
                </a:r>
                <a:r>
                  <a:rPr lang="el-GR" dirty="0"/>
                  <a:t> </a:t>
                </a:r>
                <a:r>
                  <a:rPr lang="el-GR" b="1" dirty="0"/>
                  <a:t>γωνιακή ταχύτητα </a:t>
                </a:r>
                <a14:m>
                  <m:oMath xmlns:m="http://schemas.openxmlformats.org/officeDocument/2006/math">
                    <m:sSub>
                      <m:sSubPr>
                        <m:ctrlPr>
                          <a:rPr lang="en-US" b="1" i="1" dirty="0" smtClean="0">
                            <a:latin typeface="Cambria Math" panose="02040503050406030204" pitchFamily="18" charset="0"/>
                          </a:rPr>
                        </m:ctrlPr>
                      </m:sSubPr>
                      <m:e>
                        <m:r>
                          <a:rPr lang="el-GR" b="1" i="1" dirty="0" smtClean="0">
                            <a:latin typeface="Cambria Math" panose="02040503050406030204" pitchFamily="18" charset="0"/>
                          </a:rPr>
                          <m:t>𝝎</m:t>
                        </m:r>
                      </m:e>
                      <m:sub>
                        <m:r>
                          <a:rPr lang="en-US" b="1" i="1" dirty="0" smtClean="0">
                            <a:latin typeface="Cambria Math" panose="02040503050406030204" pitchFamily="18" charset="0"/>
                          </a:rPr>
                          <m:t>𝒂𝒗𝒈</m:t>
                        </m:r>
                      </m:sub>
                    </m:sSub>
                  </m:oMath>
                </a14:m>
                <a:endParaRPr lang="el-GR" b="1" dirty="0"/>
              </a:p>
            </p:txBody>
          </p:sp>
        </mc:Choice>
        <mc:Fallback xmlns="">
          <p:sp>
            <p:nvSpPr>
              <p:cNvPr id="3" name="Content Placeholder 2">
                <a:extLst>
                  <a:ext uri="{FF2B5EF4-FFF2-40B4-BE49-F238E27FC236}">
                    <a16:creationId xmlns:a16="http://schemas.microsoft.com/office/drawing/2014/main" id="{E7947791-62FA-B83F-8075-C76A15078C5B}"/>
                  </a:ext>
                </a:extLst>
              </p:cNvPr>
              <p:cNvSpPr>
                <a:spLocks noGrp="1" noRot="1" noChangeAspect="1" noMove="1" noResize="1" noEditPoints="1" noAdjustHandles="1" noChangeArrowheads="1" noChangeShapeType="1" noTextEdit="1"/>
              </p:cNvSpPr>
              <p:nvPr>
                <p:ph idx="1"/>
              </p:nvPr>
            </p:nvSpPr>
            <p:spPr>
              <a:xfrm>
                <a:off x="738350" y="1371600"/>
                <a:ext cx="7872250" cy="5181600"/>
              </a:xfrm>
              <a:blipFill>
                <a:blip r:embed="rId5"/>
                <a:stretch>
                  <a:fillRect t="-1647"/>
                </a:stretch>
              </a:blipFill>
            </p:spPr>
            <p:txBody>
              <a:bodyPr/>
              <a:lstStyle/>
              <a:p>
                <a:r>
                  <a:rPr lang="en-US">
                    <a:noFill/>
                  </a:rPr>
                  <a:t> </a:t>
                </a:r>
              </a:p>
            </p:txBody>
          </p:sp>
        </mc:Fallback>
      </mc:AlternateContent>
    </p:spTree>
    <p:extLst>
      <p:ext uri="{BB962C8B-B14F-4D97-AF65-F5344CB8AC3E}">
        <p14:creationId xmlns:p14="http://schemas.microsoft.com/office/powerpoint/2010/main" val="37605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BA5B4-43C3-917E-5781-B4B58A505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D00DD-B4D4-95C7-4228-C35B6D632EAE}"/>
              </a:ext>
            </a:extLst>
          </p:cNvPr>
          <p:cNvSpPr>
            <a:spLocks noGrp="1"/>
          </p:cNvSpPr>
          <p:nvPr>
            <p:ph type="title"/>
          </p:nvPr>
        </p:nvSpPr>
        <p:spPr/>
        <p:txBody>
          <a:bodyPr>
            <a:normAutofit fontScale="90000"/>
          </a:bodyPr>
          <a:lstStyle/>
          <a:p>
            <a:r>
              <a:rPr lang="el-GR" dirty="0"/>
              <a:t>Κίνηση σε Δυο Διαστάσεις</a:t>
            </a:r>
          </a:p>
        </p:txBody>
      </p:sp>
      <p:pic>
        <p:nvPicPr>
          <p:cNvPr id="6" name="Εικόνα 5">
            <a:extLst>
              <a:ext uri="{FF2B5EF4-FFF2-40B4-BE49-F238E27FC236}">
                <a16:creationId xmlns:a16="http://schemas.microsoft.com/office/drawing/2014/main" id="{CC08A555-05CB-2AE6-427C-E9C262F0AA90}"/>
              </a:ext>
            </a:extLst>
          </p:cNvPr>
          <p:cNvPicPr>
            <a:picLocks noChangeAspect="1"/>
          </p:cNvPicPr>
          <p:nvPr/>
        </p:nvPicPr>
        <p:blipFill>
          <a:blip r:embed="rId2"/>
          <a:srcRect l="6647" r="4717" b="2468"/>
          <a:stretch/>
        </p:blipFill>
        <p:spPr>
          <a:xfrm>
            <a:off x="5486400" y="3657600"/>
            <a:ext cx="3048000" cy="272025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A81DE8-E191-07C5-3750-190D6D872ABD}"/>
                  </a:ext>
                </a:extLst>
              </p:cNvPr>
              <p:cNvSpPr>
                <a:spLocks noGrp="1"/>
              </p:cNvSpPr>
              <p:nvPr>
                <p:ph idx="1"/>
              </p:nvPr>
            </p:nvSpPr>
            <p:spPr>
              <a:xfrm>
                <a:off x="738350" y="1371600"/>
                <a:ext cx="5205250" cy="5099364"/>
              </a:xfrm>
            </p:spPr>
            <p:txBody>
              <a:bodyPr>
                <a:normAutofit/>
              </a:bodyPr>
              <a:lstStyle/>
              <a:p>
                <a:r>
                  <a:rPr lang="el-GR" b="1" dirty="0"/>
                  <a:t>Ομαλή κυκλική κίνηση</a:t>
                </a:r>
                <a:endParaRPr lang="el-GR" dirty="0"/>
              </a:p>
              <a:p>
                <a:pPr lvl="1"/>
                <a:r>
                  <a:rPr lang="el-GR" dirty="0"/>
                  <a:t>Αν στο λόγο </a:t>
                </a:r>
              </a:p>
              <a:p>
                <a:pPr marL="365760" lvl="1" indent="0">
                  <a:buNone/>
                </a:pPr>
                <a14:m>
                  <m:oMathPara xmlns:m="http://schemas.openxmlformats.org/officeDocument/2006/math">
                    <m:oMathParaPr>
                      <m:jc m:val="centerGroup"/>
                    </m:oMathParaPr>
                    <m:oMath xmlns:m="http://schemas.openxmlformats.org/officeDocument/2006/math">
                      <m:sSub>
                        <m:sSubPr>
                          <m:ctrlPr>
                            <a:rPr lang="el-GR" sz="2000" b="0" i="1" smtClean="0">
                              <a:latin typeface="Cambria Math" panose="02040503050406030204" pitchFamily="18" charset="0"/>
                            </a:rPr>
                          </m:ctrlPr>
                        </m:sSubPr>
                        <m:e>
                          <m:r>
                            <a:rPr lang="el-GR" sz="2000" i="1">
                              <a:latin typeface="Cambria Math" panose="02040503050406030204" pitchFamily="18" charset="0"/>
                            </a:rPr>
                            <m:t>𝜔</m:t>
                          </m:r>
                        </m:e>
                        <m:sub>
                          <m:r>
                            <a:rPr lang="en-US" sz="2000" b="0" i="1" smtClean="0">
                              <a:latin typeface="Cambria Math" panose="02040503050406030204" pitchFamily="18" charset="0"/>
                            </a:rPr>
                            <m:t>𝑎𝑣𝑔</m:t>
                          </m:r>
                        </m:sub>
                      </m:sSub>
                      <m:r>
                        <a:rPr lang="en-US" sz="2000" i="1">
                          <a:latin typeface="Cambria Math" panose="02040503050406030204" pitchFamily="18" charset="0"/>
                        </a:rPr>
                        <m:t>=</m:t>
                      </m:r>
                      <m:f>
                        <m:fPr>
                          <m:ctrlPr>
                            <a:rPr lang="el-GR" sz="2000" i="1">
                              <a:latin typeface="Cambria Math" panose="02040503050406030204" pitchFamily="18" charset="0"/>
                            </a:rPr>
                          </m:ctrlPr>
                        </m:fPr>
                        <m:num>
                          <m:r>
                            <m:rPr>
                              <m:sty m:val="p"/>
                            </m:rPr>
                            <a:rPr lang="el-GR" sz="2000">
                              <a:latin typeface="Cambria Math" panose="02040503050406030204" pitchFamily="18" charset="0"/>
                            </a:rPr>
                            <m:t>Δ</m:t>
                          </m:r>
                          <m:r>
                            <a:rPr lang="en-US" sz="2000" i="1">
                              <a:latin typeface="Cambria Math" panose="02040503050406030204" pitchFamily="18" charset="0"/>
                            </a:rPr>
                            <m:t>𝜃</m:t>
                          </m:r>
                        </m:num>
                        <m:den>
                          <m:r>
                            <m:rPr>
                              <m:sty m:val="p"/>
                            </m:rPr>
                            <a:rPr lang="en-US" sz="2000">
                              <a:latin typeface="Cambria Math" panose="02040503050406030204" pitchFamily="18" charset="0"/>
                            </a:rPr>
                            <m:t>Δ</m:t>
                          </m:r>
                          <m:r>
                            <a:rPr lang="en-US" sz="2000" i="1">
                              <a:latin typeface="Cambria Math" panose="02040503050406030204" pitchFamily="18" charset="0"/>
                            </a:rPr>
                            <m:t>𝑡</m:t>
                          </m:r>
                        </m:den>
                      </m:f>
                      <m:r>
                        <a:rPr lang="el-GR"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r>
                            <a:rPr lang="el-GR" sz="2000" i="1">
                              <a:latin typeface="Cambria Math" panose="02040503050406030204" pitchFamily="18" charset="0"/>
                            </a:rPr>
                            <m:t>𝜋</m:t>
                          </m:r>
                        </m:num>
                        <m:den>
                          <m:r>
                            <a:rPr lang="en-US" sz="2000" i="1">
                              <a:latin typeface="Cambria Math" panose="02040503050406030204" pitchFamily="18" charset="0"/>
                            </a:rPr>
                            <m:t>𝑇</m:t>
                          </m:r>
                        </m:den>
                      </m:f>
                    </m:oMath>
                  </m:oMathPara>
                </a14:m>
                <a:endParaRPr lang="el-GR" dirty="0"/>
              </a:p>
              <a:p>
                <a:pPr marL="365760" lvl="1" indent="0">
                  <a:buNone/>
                </a:pPr>
                <a:r>
                  <a:rPr lang="el-GR" sz="2000" dirty="0"/>
                  <a:t>    </a:t>
                </a:r>
                <a:r>
                  <a:rPr lang="el-GR" dirty="0"/>
                  <a:t>στείλουμε το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a:t>, </a:t>
                </a:r>
                <a:r>
                  <a:rPr lang="el-GR" dirty="0"/>
                  <a:t>τότε παίρνουμε</a:t>
                </a:r>
                <a:br>
                  <a:rPr lang="el-GR" dirty="0"/>
                </a:br>
                <a:r>
                  <a:rPr lang="el-GR" dirty="0"/>
                  <a:t>    τη </a:t>
                </a:r>
                <a:r>
                  <a:rPr lang="el-GR" b="1" dirty="0"/>
                  <a:t>στιγμιαία γωνιακή ταχύτητα</a:t>
                </a:r>
              </a:p>
              <a:p>
                <a:pPr marL="365760" lvl="1" indent="0">
                  <a:buNone/>
                </a:pPr>
                <a:endParaRPr lang="el-GR" sz="2000" b="1" dirty="0"/>
              </a:p>
              <a:p>
                <a:pPr lvl="1"/>
                <a:r>
                  <a:rPr lang="el-GR" b="1" dirty="0"/>
                  <a:t>Στιγμιαία γωνιακή ταχύτητα</a:t>
                </a:r>
                <a:r>
                  <a:rPr lang="el-GR" sz="2000" dirty="0"/>
                  <a:t>:</a:t>
                </a:r>
                <a:br>
                  <a:rPr lang="el-GR" sz="2000" dirty="0"/>
                </a:br>
                <a:endParaRPr lang="el-GR" sz="2000" dirty="0"/>
              </a:p>
              <a:p>
                <a:pPr marL="365760" lvl="1" indent="0">
                  <a:buNone/>
                </a:pPr>
                <a14:m>
                  <m:oMathPara xmlns:m="http://schemas.openxmlformats.org/officeDocument/2006/math">
                    <m:oMathParaPr>
                      <m:jc m:val="centerGroup"/>
                    </m:oMathParaPr>
                    <m:oMath xmlns:m="http://schemas.openxmlformats.org/officeDocument/2006/math">
                      <m:r>
                        <a:rPr lang="el-GR" sz="2000" b="0" i="1" smtClean="0">
                          <a:latin typeface="Cambria Math" panose="02040503050406030204" pitchFamily="18" charset="0"/>
                        </a:rPr>
                        <m:t>𝜔</m:t>
                      </m:r>
                      <m:r>
                        <a:rPr lang="en-US" sz="2000" b="0" i="1" smtClean="0">
                          <a:latin typeface="Cambria Math" panose="02040503050406030204" pitchFamily="18" charset="0"/>
                        </a:rPr>
                        <m:t>=</m:t>
                      </m:r>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lim</m:t>
                          </m:r>
                        </m:e>
                        <m:lim>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r>
                            <a:rPr lang="en-US" sz="2000" b="0" i="1" smtClean="0">
                              <a:latin typeface="Cambria Math" panose="02040503050406030204" pitchFamily="18" charset="0"/>
                            </a:rPr>
                            <m:t>→0</m:t>
                          </m:r>
                        </m:lim>
                      </m:limLow>
                      <m:f>
                        <m:fPr>
                          <m:ctrlPr>
                            <a:rPr lang="en-US" sz="2000" b="0" i="1" smtClean="0">
                              <a:latin typeface="Cambria Math" panose="02040503050406030204" pitchFamily="18" charset="0"/>
                            </a:rPr>
                          </m:ctrlPr>
                        </m:fPr>
                        <m:num>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𝜃</m:t>
                          </m:r>
                        </m:num>
                        <m:den>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r>
                            <a:rPr lang="en-US" sz="2000" b="0" i="1" smtClean="0">
                              <a:latin typeface="Cambria Math" panose="02040503050406030204" pitchFamily="18" charset="0"/>
                            </a:rPr>
                            <m:t>𝜃</m:t>
                          </m:r>
                        </m:num>
                        <m:den>
                          <m:r>
                            <a:rPr lang="en-US" sz="2000" b="0" i="1" smtClean="0">
                              <a:latin typeface="Cambria Math" panose="02040503050406030204" pitchFamily="18" charset="0"/>
                            </a:rPr>
                            <m:t>𝑑𝑡</m:t>
                          </m:r>
                        </m:den>
                      </m:f>
                    </m:oMath>
                  </m:oMathPara>
                </a14:m>
                <a:endParaRPr lang="el-GR" sz="2000" dirty="0"/>
              </a:p>
              <a:p>
                <a:pPr lvl="2"/>
                <a:endParaRPr lang="el-GR" sz="1900" dirty="0"/>
              </a:p>
              <a:p>
                <a:pPr lvl="2"/>
                <a:r>
                  <a:rPr lang="el-GR" sz="1900" dirty="0"/>
                  <a:t>Ισούται με το ρυθμό μεταβολής της γωνιακής θέσης κατά την κίνηση</a:t>
                </a:r>
                <a:endParaRPr lang="el-GR" dirty="0"/>
              </a:p>
            </p:txBody>
          </p:sp>
        </mc:Choice>
        <mc:Fallback xmlns="">
          <p:sp>
            <p:nvSpPr>
              <p:cNvPr id="3" name="Content Placeholder 2">
                <a:extLst>
                  <a:ext uri="{FF2B5EF4-FFF2-40B4-BE49-F238E27FC236}">
                    <a16:creationId xmlns:a16="http://schemas.microsoft.com/office/drawing/2014/main" id="{D9A81DE8-E191-07C5-3750-190D6D872ABD}"/>
                  </a:ext>
                </a:extLst>
              </p:cNvPr>
              <p:cNvSpPr>
                <a:spLocks noGrp="1" noRot="1" noChangeAspect="1" noMove="1" noResize="1" noEditPoints="1" noAdjustHandles="1" noChangeArrowheads="1" noChangeShapeType="1" noTextEdit="1"/>
              </p:cNvSpPr>
              <p:nvPr>
                <p:ph idx="1"/>
              </p:nvPr>
            </p:nvSpPr>
            <p:spPr>
              <a:xfrm>
                <a:off x="738350" y="1371600"/>
                <a:ext cx="5205250" cy="5099364"/>
              </a:xfrm>
              <a:blipFill>
                <a:blip r:embed="rId3"/>
                <a:stretch>
                  <a:fillRect t="-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Πάπυρος: Οριζόντιος 6">
                <a:extLst>
                  <a:ext uri="{FF2B5EF4-FFF2-40B4-BE49-F238E27FC236}">
                    <a16:creationId xmlns:a16="http://schemas.microsoft.com/office/drawing/2014/main" id="{827A1044-2C67-73E2-113D-D0FF4BFD3CB4}"/>
                  </a:ext>
                </a:extLst>
              </p:cNvPr>
              <p:cNvSpPr/>
              <p:nvPr/>
            </p:nvSpPr>
            <p:spPr>
              <a:xfrm>
                <a:off x="5181599" y="1219200"/>
                <a:ext cx="3325483" cy="1600200"/>
              </a:xfrm>
              <a:prstGeom prst="horizontalScroll">
                <a:avLst>
                  <a:gd name="adj" fmla="val 5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Στην </a:t>
                </a:r>
                <a:r>
                  <a:rPr kumimoji="0" lang="el-GR" sz="2000" b="1" i="0" u="sng" strike="noStrike" kern="1200" cap="none" spc="0" normalizeH="0" baseline="0" noProof="0" dirty="0">
                    <a:ln>
                      <a:noFill/>
                    </a:ln>
                    <a:solidFill>
                      <a:prstClr val="white"/>
                    </a:solidFill>
                    <a:effectLst/>
                    <a:uLnTx/>
                    <a:uFillTx/>
                    <a:latin typeface="Calibri" panose="020F0502020204030204"/>
                    <a:ea typeface="+mn-ea"/>
                    <a:cs typeface="+mn-cs"/>
                  </a:rPr>
                  <a:t>ομαλή</a:t>
                </a: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 κυκλική κίνηση:</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𝜔</m:t>
                          </m:r>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𝑎𝑣𝑔</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𝜔</m:t>
                      </m:r>
                    </m:oMath>
                  </m:oMathPara>
                </a14:m>
                <a:endPar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και τότε</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𝜃</m:t>
                          </m:r>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𝑓</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𝜃</m:t>
                          </m:r>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𝑖</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𝜔</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𝑡</m:t>
                      </m:r>
                    </m:oMath>
                  </m:oMathPara>
                </a14:m>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7" name="Πάπυρος: Οριζόντιος 6">
                <a:extLst>
                  <a:ext uri="{FF2B5EF4-FFF2-40B4-BE49-F238E27FC236}">
                    <a16:creationId xmlns:a16="http://schemas.microsoft.com/office/drawing/2014/main" id="{827A1044-2C67-73E2-113D-D0FF4BFD3CB4}"/>
                  </a:ext>
                </a:extLst>
              </p:cNvPr>
              <p:cNvSpPr>
                <a:spLocks noRot="1" noChangeAspect="1" noMove="1" noResize="1" noEditPoints="1" noAdjustHandles="1" noChangeArrowheads="1" noChangeShapeType="1" noTextEdit="1"/>
              </p:cNvSpPr>
              <p:nvPr/>
            </p:nvSpPr>
            <p:spPr>
              <a:xfrm>
                <a:off x="5181599" y="1219200"/>
                <a:ext cx="3325483" cy="1600200"/>
              </a:xfrm>
              <a:prstGeom prst="horizontalScroll">
                <a:avLst>
                  <a:gd name="adj" fmla="val 5747"/>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116040" y="2775240"/>
              <a:ext cx="1915200" cy="368640"/>
            </p14:xfrm>
          </p:contentPart>
        </mc:Choice>
        <mc:Fallback xmlns="">
          <p:pic>
            <p:nvPicPr>
              <p:cNvPr id="4" name="Ink 3"/>
              <p:cNvPicPr/>
              <p:nvPr/>
            </p:nvPicPr>
            <p:blipFill>
              <a:blip r:embed="rId6"/>
              <a:stretch>
                <a:fillRect/>
              </a:stretch>
            </p:blipFill>
            <p:spPr>
              <a:xfrm>
                <a:off x="6106680" y="2766960"/>
                <a:ext cx="1936440" cy="385560"/>
              </a:xfrm>
              <a:prstGeom prst="rect">
                <a:avLst/>
              </a:prstGeom>
            </p:spPr>
          </p:pic>
        </mc:Fallback>
      </mc:AlternateContent>
    </p:spTree>
    <p:extLst>
      <p:ext uri="{BB962C8B-B14F-4D97-AF65-F5344CB8AC3E}">
        <p14:creationId xmlns:p14="http://schemas.microsoft.com/office/powerpoint/2010/main" val="37941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1AB89-0590-18C6-0D9D-5CF2D9CA3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8B697-AB59-6098-D0DB-F8CD92DE8BB4}"/>
              </a:ext>
            </a:extLst>
          </p:cNvPr>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31360EF-C014-0098-5257-C018BDCE9809}"/>
                  </a:ext>
                </a:extLst>
              </p:cNvPr>
              <p:cNvSpPr>
                <a:spLocks noGrp="1"/>
              </p:cNvSpPr>
              <p:nvPr>
                <p:ph idx="1"/>
              </p:nvPr>
            </p:nvSpPr>
            <p:spPr>
              <a:xfrm>
                <a:off x="738350" y="1371600"/>
                <a:ext cx="7872250" cy="5181600"/>
              </a:xfrm>
            </p:spPr>
            <p:txBody>
              <a:bodyPr>
                <a:normAutofit/>
              </a:bodyPr>
              <a:lstStyle/>
              <a:p>
                <a:r>
                  <a:rPr lang="el-GR" b="1" dirty="0"/>
                  <a:t>Ομαλή κυκλική κίνηση</a:t>
                </a:r>
              </a:p>
              <a:p>
                <a:pPr lvl="1"/>
                <a:endParaRPr lang="el-GR" sz="500" dirty="0"/>
              </a:p>
              <a:p>
                <a:pPr lvl="1"/>
                <a:r>
                  <a:rPr lang="el-GR" dirty="0"/>
                  <a:t>Σωματίδιο κινείται σε κύκλο ή σε κυκλικό τόξο</a:t>
                </a:r>
              </a:p>
              <a:p>
                <a:pPr lvl="1"/>
                <a:r>
                  <a:rPr lang="el-GR" dirty="0"/>
                  <a:t>Σταθερή </a:t>
                </a:r>
                <a:r>
                  <a:rPr lang="el-GR" u="sng" dirty="0"/>
                  <a:t>αριθμητική</a:t>
                </a:r>
                <a:r>
                  <a:rPr lang="el-GR" dirty="0"/>
                  <a:t> ταχύτητα</a:t>
                </a:r>
                <a:r>
                  <a:rPr lang="en-US" dirty="0"/>
                  <a:t> </a:t>
                </a:r>
                <a:r>
                  <a:rPr lang="el-GR" dirty="0"/>
                  <a:t>σε απόσταση </a:t>
                </a:r>
                <a14:m>
                  <m:oMath xmlns:m="http://schemas.openxmlformats.org/officeDocument/2006/math">
                    <m:r>
                      <a:rPr lang="en-US" i="1" dirty="0" smtClean="0">
                        <a:latin typeface="Cambria Math" panose="02040503050406030204" pitchFamily="18" charset="0"/>
                      </a:rPr>
                      <m:t>𝑟</m:t>
                    </m:r>
                  </m:oMath>
                </a14:m>
                <a:endParaRPr lang="el-GR" dirty="0"/>
              </a:p>
              <a:p>
                <a:pPr lvl="2"/>
                <a:r>
                  <a:rPr lang="el-GR" dirty="0"/>
                  <a:t>…προφανώς όχι σταθερό διάνυσμα ταχύτητας</a:t>
                </a:r>
                <a:endParaRPr lang="en-US" dirty="0"/>
              </a:p>
              <a:p>
                <a:pPr lvl="3"/>
                <a:r>
                  <a:rPr lang="el-GR" dirty="0"/>
                  <a:t>Εφαπτόμενο σε διάφορα σημεία του κύκλου</a:t>
                </a:r>
              </a:p>
              <a:p>
                <a:pPr lvl="3"/>
                <a:r>
                  <a:rPr lang="el-GR" dirty="0"/>
                  <a:t>Ως εκ τούτου, το σώμα επιταχύνεται!</a:t>
                </a:r>
              </a:p>
            </p:txBody>
          </p:sp>
        </mc:Choice>
        <mc:Fallback xmlns="">
          <p:sp>
            <p:nvSpPr>
              <p:cNvPr id="3" name="Content Placeholder 2">
                <a:extLst>
                  <a:ext uri="{FF2B5EF4-FFF2-40B4-BE49-F238E27FC236}">
                    <a16:creationId xmlns:a16="http://schemas.microsoft.com/office/drawing/2014/main" id="{E31360EF-C014-0098-5257-C018BDCE9809}"/>
                  </a:ext>
                </a:extLst>
              </p:cNvPr>
              <p:cNvSpPr>
                <a:spLocks noGrp="1" noRot="1" noChangeAspect="1" noMove="1" noResize="1" noEditPoints="1" noAdjustHandles="1" noChangeArrowheads="1" noChangeShapeType="1" noTextEdit="1"/>
              </p:cNvSpPr>
              <p:nvPr>
                <p:ph idx="1"/>
              </p:nvPr>
            </p:nvSpPr>
            <p:spPr>
              <a:xfrm>
                <a:off x="738350" y="1371600"/>
                <a:ext cx="7872250" cy="5181600"/>
              </a:xfrm>
              <a:blipFill>
                <a:blip r:embed="rId2"/>
                <a:stretch>
                  <a:fillRect t="-941"/>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9E25D1E7-CA02-1337-AD35-5AE7B40B46C2}"/>
              </a:ext>
            </a:extLst>
          </p:cNvPr>
          <p:cNvSpPr/>
          <p:nvPr/>
        </p:nvSpPr>
        <p:spPr>
          <a:xfrm rot="857529" flipH="1">
            <a:off x="723571" y="4232738"/>
            <a:ext cx="4970424" cy="5250524"/>
          </a:xfrm>
          <a:prstGeom prst="arc">
            <a:avLst>
              <a:gd name="adj1" fmla="val 14290393"/>
              <a:gd name="adj2" fmla="val 21573307"/>
            </a:avLst>
          </a:prstGeom>
          <a:ln w="285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Black Car Topview Vector Transparent Library - Top View Of Car Png, Png Download ">
            <a:extLst>
              <a:ext uri="{FF2B5EF4-FFF2-40B4-BE49-F238E27FC236}">
                <a16:creationId xmlns:a16="http://schemas.microsoft.com/office/drawing/2014/main" id="{304F1657-6929-3FEE-7B19-4D444F1393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23668">
            <a:off x="1323004" y="4711816"/>
            <a:ext cx="325027" cy="7247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E11E235-A4D5-D417-F805-6266130E7104}"/>
              </a:ext>
            </a:extLst>
          </p:cNvPr>
          <p:cNvCxnSpPr/>
          <p:nvPr/>
        </p:nvCxnSpPr>
        <p:spPr>
          <a:xfrm flipV="1">
            <a:off x="1651000" y="4102100"/>
            <a:ext cx="83820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5F4D3D-E4AF-02E2-CB7D-FB105DE87FDF}"/>
                  </a:ext>
                </a:extLst>
              </p:cNvPr>
              <p:cNvSpPr txBox="1"/>
              <p:nvPr/>
            </p:nvSpPr>
            <p:spPr>
              <a:xfrm>
                <a:off x="2209800" y="3825101"/>
                <a:ext cx="1917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1C5F4D3D-E4AF-02E2-CB7D-FB105DE87FDF}"/>
                  </a:ext>
                </a:extLst>
              </p:cNvPr>
              <p:cNvSpPr txBox="1">
                <a:spLocks noRot="1" noChangeAspect="1" noMove="1" noResize="1" noEditPoints="1" noAdjustHandles="1" noChangeArrowheads="1" noChangeShapeType="1" noTextEdit="1"/>
              </p:cNvSpPr>
              <p:nvPr/>
            </p:nvSpPr>
            <p:spPr>
              <a:xfrm>
                <a:off x="2209800" y="3825101"/>
                <a:ext cx="191784" cy="276999"/>
              </a:xfrm>
              <a:prstGeom prst="rect">
                <a:avLst/>
              </a:prstGeom>
              <a:blipFill>
                <a:blip r:embed="rId4"/>
                <a:stretch>
                  <a:fillRect l="-19355" r="-1290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23A7437-763C-0362-E12B-372BC5CFD229}"/>
              </a:ext>
            </a:extLst>
          </p:cNvPr>
          <p:cNvCxnSpPr/>
          <p:nvPr/>
        </p:nvCxnSpPr>
        <p:spPr>
          <a:xfrm>
            <a:off x="1501355" y="5037971"/>
            <a:ext cx="796061" cy="8256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42BAC93-66D7-2292-3CEB-94B03E085902}"/>
                  </a:ext>
                </a:extLst>
              </p:cNvPr>
              <p:cNvSpPr txBox="1"/>
              <p:nvPr/>
            </p:nvSpPr>
            <p:spPr>
              <a:xfrm>
                <a:off x="2297416" y="5556262"/>
                <a:ext cx="18678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C42BAC93-66D7-2292-3CEB-94B03E085902}"/>
                  </a:ext>
                </a:extLst>
              </p:cNvPr>
              <p:cNvSpPr txBox="1">
                <a:spLocks noRot="1" noChangeAspect="1" noMove="1" noResize="1" noEditPoints="1" noAdjustHandles="1" noChangeArrowheads="1" noChangeShapeType="1" noTextEdit="1"/>
              </p:cNvSpPr>
              <p:nvPr/>
            </p:nvSpPr>
            <p:spPr>
              <a:xfrm>
                <a:off x="2297416" y="5556262"/>
                <a:ext cx="186782" cy="276999"/>
              </a:xfrm>
              <a:prstGeom prst="rect">
                <a:avLst/>
              </a:prstGeom>
              <a:blipFill>
                <a:blip r:embed="rId5"/>
                <a:stretch>
                  <a:fillRect l="-35484" t="-45652" r="-93548" b="-8696"/>
                </a:stretch>
              </a:blipFill>
            </p:spPr>
            <p:txBody>
              <a:bodyPr/>
              <a:lstStyle/>
              <a:p>
                <a:r>
                  <a:rPr lang="en-US">
                    <a:noFill/>
                  </a:rPr>
                  <a:t> </a:t>
                </a:r>
              </a:p>
            </p:txBody>
          </p:sp>
        </mc:Fallback>
      </mc:AlternateContent>
      <p:pic>
        <p:nvPicPr>
          <p:cNvPr id="1032" name="Picture 8" descr="File:Uniform-cirular-translation.gif - Wikimedia Commons">
            <a:extLst>
              <a:ext uri="{FF2B5EF4-FFF2-40B4-BE49-F238E27FC236}">
                <a16:creationId xmlns:a16="http://schemas.microsoft.com/office/drawing/2014/main" id="{698EF7BF-A100-4C3E-4EEB-60B5CE5B064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6669" y="3349260"/>
            <a:ext cx="3127739" cy="312774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178031D-580A-A3FC-61D6-D97BC522CA01}"/>
              </a:ext>
            </a:extLst>
          </p:cNvPr>
          <p:cNvGrpSpPr/>
          <p:nvPr/>
        </p:nvGrpSpPr>
        <p:grpSpPr>
          <a:xfrm>
            <a:off x="1703176" y="4699990"/>
            <a:ext cx="352694" cy="549596"/>
            <a:chOff x="1703176" y="4699990"/>
            <a:chExt cx="352694" cy="549596"/>
          </a:xfrm>
        </p:grpSpPr>
        <p:cxnSp>
          <p:nvCxnSpPr>
            <p:cNvPr id="16" name="Straight Connector 15">
              <a:extLst>
                <a:ext uri="{FF2B5EF4-FFF2-40B4-BE49-F238E27FC236}">
                  <a16:creationId xmlns:a16="http://schemas.microsoft.com/office/drawing/2014/main" id="{96E178E2-0AB6-4D22-F903-BB9A9936BAA1}"/>
                </a:ext>
              </a:extLst>
            </p:cNvPr>
            <p:cNvCxnSpPr/>
            <p:nvPr/>
          </p:nvCxnSpPr>
          <p:spPr>
            <a:xfrm>
              <a:off x="1853435" y="4699990"/>
              <a:ext cx="201821" cy="213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5BD3A5-49D2-42F3-2F4B-845BF94AFA9B}"/>
                </a:ext>
              </a:extLst>
            </p:cNvPr>
            <p:cNvCxnSpPr/>
            <p:nvPr/>
          </p:nvCxnSpPr>
          <p:spPr>
            <a:xfrm flipH="1">
              <a:off x="1703176" y="4913130"/>
              <a:ext cx="352694" cy="33645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58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500"/>
                                        <p:tgtEl>
                                          <p:spTgt spid="10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Δυο Διαστάσεις</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177012"/>
            <a:ext cx="3293952" cy="3293952"/>
          </a:xfrm>
          <a:prstGeom prst="rect">
            <a:avLst/>
          </a:prstGeom>
        </p:spPr>
      </p:pic>
      <p:pic>
        <p:nvPicPr>
          <p:cNvPr id="5" name="Picture 4"/>
          <p:cNvPicPr>
            <a:picLocks noChangeAspect="1"/>
          </p:cNvPicPr>
          <p:nvPr/>
        </p:nvPicPr>
        <p:blipFill>
          <a:blip r:embed="rId3"/>
          <a:stretch>
            <a:fillRect/>
          </a:stretch>
        </p:blipFill>
        <p:spPr>
          <a:xfrm>
            <a:off x="5486401" y="3117710"/>
            <a:ext cx="3124200" cy="3378891"/>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81600"/>
              </a:xfrm>
            </p:spPr>
            <p:txBody>
              <a:bodyPr>
                <a:normAutofit/>
              </a:bodyPr>
              <a:lstStyle/>
              <a:p>
                <a:r>
                  <a:rPr lang="el-GR" b="1" dirty="0"/>
                  <a:t>Ομαλή κυκλική κίνηση</a:t>
                </a:r>
              </a:p>
              <a:p>
                <a:pPr lvl="1"/>
                <a:endParaRPr lang="el-GR" sz="500" dirty="0"/>
              </a:p>
              <a:p>
                <a:pPr lvl="1"/>
                <a:r>
                  <a:rPr lang="el-GR" dirty="0"/>
                  <a:t>Σωματίδιο κινείται σε κύκλο ή σε κυκλικό τόξο</a:t>
                </a:r>
              </a:p>
              <a:p>
                <a:pPr lvl="1"/>
                <a:r>
                  <a:rPr lang="el-GR" dirty="0"/>
                  <a:t>Σταθερή </a:t>
                </a:r>
                <a:r>
                  <a:rPr lang="el-GR" u="sng" dirty="0"/>
                  <a:t>αριθμητική</a:t>
                </a:r>
                <a:r>
                  <a:rPr lang="el-GR" dirty="0"/>
                  <a:t> ταχύτητα</a:t>
                </a:r>
                <a:r>
                  <a:rPr lang="en-US" dirty="0"/>
                  <a:t> </a:t>
                </a:r>
                <a:r>
                  <a:rPr lang="el-GR" dirty="0"/>
                  <a:t>σε απόσταση </a:t>
                </a:r>
                <a14:m>
                  <m:oMath xmlns:m="http://schemas.openxmlformats.org/officeDocument/2006/math">
                    <m:r>
                      <a:rPr lang="en-US" i="1" dirty="0" smtClean="0">
                        <a:latin typeface="Cambria Math" panose="02040503050406030204" pitchFamily="18" charset="0"/>
                      </a:rPr>
                      <m:t>𝑟</m:t>
                    </m:r>
                  </m:oMath>
                </a14:m>
                <a:endParaRPr lang="el-GR" dirty="0"/>
              </a:p>
              <a:p>
                <a:pPr lvl="2"/>
                <a:r>
                  <a:rPr lang="el-GR" dirty="0"/>
                  <a:t>…προφανώς όχι σταθερό διάνυσμα ταχύτητας</a:t>
                </a:r>
                <a:endParaRPr lang="en-US" dirty="0"/>
              </a:p>
              <a:p>
                <a:pPr lvl="3"/>
                <a:r>
                  <a:rPr lang="el-GR" dirty="0"/>
                  <a:t>Εφαπτόμενο σε διάφορα σημεία του κύκλου</a:t>
                </a:r>
                <a:endParaRPr lang="en-US" dirty="0"/>
              </a:p>
              <a:p>
                <a:pPr lvl="3"/>
                <a:r>
                  <a:rPr lang="el-GR" dirty="0"/>
                  <a:t>Ως εκ τούτου, το σώμα επιταχύνεται!</a:t>
                </a:r>
              </a:p>
              <a:p>
                <a:pPr lvl="1"/>
                <a:endParaRPr lang="el-GR" dirty="0"/>
              </a:p>
              <a:p>
                <a:pPr lvl="1"/>
                <a:r>
                  <a:rPr lang="el-GR" dirty="0"/>
                  <a:t>Σταθερή επιτάχυνση κατά μέτρο</a:t>
                </a:r>
              </a:p>
              <a:p>
                <a:pPr lvl="2"/>
                <a:r>
                  <a:rPr lang="el-GR" dirty="0"/>
                  <a:t>…προφανώς όχι σταθερό </a:t>
                </a:r>
                <a:br>
                  <a:rPr lang="el-GR" dirty="0"/>
                </a:br>
                <a:r>
                  <a:rPr lang="el-GR" dirty="0"/>
                  <a:t>διάνυσμα επιτάχυνσης</a:t>
                </a:r>
              </a:p>
              <a:p>
                <a:pPr lvl="2"/>
                <a:r>
                  <a:rPr lang="el-GR" dirty="0"/>
                  <a:t>Όμως κατευθύνεται πάντα ακτινικά </a:t>
                </a:r>
                <a:br>
                  <a:rPr lang="el-GR" dirty="0"/>
                </a:br>
                <a:r>
                  <a:rPr lang="el-GR" dirty="0"/>
                  <a:t>προς τα «μέσα»!</a:t>
                </a:r>
              </a:p>
              <a:p>
                <a:pPr lvl="3"/>
                <a:r>
                  <a:rPr lang="el-GR" sz="2000" b="1" dirty="0"/>
                  <a:t>Κεντρομόλος επιτάχυνση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81600"/>
              </a:xfrm>
              <a:blipFill>
                <a:blip r:embed="rId4"/>
                <a:stretch>
                  <a:fillRect t="-941"/>
                </a:stretch>
              </a:blipFill>
            </p:spPr>
            <p:txBody>
              <a:bodyPr/>
              <a:lstStyle/>
              <a:p>
                <a:r>
                  <a:rPr lang="en-US">
                    <a:noFill/>
                  </a:rPr>
                  <a:t> </a:t>
                </a:r>
              </a:p>
            </p:txBody>
          </p:sp>
        </mc:Fallback>
      </mc:AlternateContent>
    </p:spTree>
    <p:extLst>
      <p:ext uri="{BB962C8B-B14F-4D97-AF65-F5344CB8AC3E}">
        <p14:creationId xmlns:p14="http://schemas.microsoft.com/office/powerpoint/2010/main" val="54902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8927D-18DF-929D-3062-2BB14B82C1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6EAF7F-500A-E946-7233-FFC23414B19C}"/>
              </a:ext>
            </a:extLst>
          </p:cNvPr>
          <p:cNvPicPr>
            <a:picLocks noChangeAspect="1"/>
          </p:cNvPicPr>
          <p:nvPr/>
        </p:nvPicPr>
        <p:blipFill>
          <a:blip r:embed="rId2"/>
          <a:stretch>
            <a:fillRect/>
          </a:stretch>
        </p:blipFill>
        <p:spPr>
          <a:xfrm>
            <a:off x="5486401" y="3117710"/>
            <a:ext cx="3124200" cy="3378891"/>
          </a:xfrm>
          <a:prstGeom prst="rect">
            <a:avLst/>
          </a:prstGeom>
        </p:spPr>
      </p:pic>
      <p:sp>
        <p:nvSpPr>
          <p:cNvPr id="2" name="Title 1">
            <a:extLst>
              <a:ext uri="{FF2B5EF4-FFF2-40B4-BE49-F238E27FC236}">
                <a16:creationId xmlns:a16="http://schemas.microsoft.com/office/drawing/2014/main" id="{E6D48AEE-92E0-4D60-476D-7440BF7657C7}"/>
              </a:ext>
            </a:extLst>
          </p:cNvPr>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6A29E5-B911-C4E5-AD95-3645FADBC14C}"/>
                  </a:ext>
                </a:extLst>
              </p:cNvPr>
              <p:cNvSpPr>
                <a:spLocks noGrp="1"/>
              </p:cNvSpPr>
              <p:nvPr>
                <p:ph idx="1"/>
              </p:nvPr>
            </p:nvSpPr>
            <p:spPr>
              <a:xfrm>
                <a:off x="738350" y="1371600"/>
                <a:ext cx="7872250" cy="5125002"/>
              </a:xfrm>
            </p:spPr>
            <p:txBody>
              <a:bodyPr>
                <a:normAutofit lnSpcReduction="10000"/>
              </a:bodyPr>
              <a:lstStyle/>
              <a:p>
                <a:r>
                  <a:rPr lang="el-GR" b="1" dirty="0"/>
                  <a:t>Ομαλή κυκλική κίνηση</a:t>
                </a:r>
                <a:endParaRPr lang="el-GR" dirty="0"/>
              </a:p>
              <a:p>
                <a:pPr lvl="1"/>
                <a:r>
                  <a:rPr lang="el-GR" sz="2000" b="1" dirty="0"/>
                  <a:t>Κεντρομόλος επιτάχυνση</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l-GR" b="0" i="1" smtClean="0">
                          <a:latin typeface="Cambria Math" panose="02040503050406030204" pitchFamily="18" charset="0"/>
                        </a:rPr>
                        <m:t>=</m:t>
                      </m:r>
                      <m:f>
                        <m:fPr>
                          <m:ctrlPr>
                            <a:rPr lang="el-GR" b="0" i="1" smtClean="0">
                              <a:latin typeface="Cambria Math" panose="02040503050406030204" pitchFamily="18" charset="0"/>
                            </a:rPr>
                          </m:ctrlPr>
                        </m:fPr>
                        <m:num>
                          <m:sSup>
                            <m:sSupPr>
                              <m:ctrlPr>
                                <a:rPr lang="el-GR" b="0" i="1" smtClean="0">
                                  <a:latin typeface="Cambria Math" panose="02040503050406030204" pitchFamily="18" charset="0"/>
                                </a:rPr>
                              </m:ctrlPr>
                            </m:sSupPr>
                            <m:e>
                              <m:r>
                                <a:rPr lang="en-US" b="0" i="1" smtClean="0">
                                  <a:latin typeface="Cambria Math" panose="02040503050406030204" pitchFamily="18" charset="0"/>
                                </a:rPr>
                                <m:t>𝑢</m:t>
                              </m:r>
                            </m:e>
                            <m:sup>
                              <m:r>
                                <a:rPr lang="el-GR" b="0" i="1" smtClean="0">
                                  <a:latin typeface="Cambria Math" panose="02040503050406030204" pitchFamily="18" charset="0"/>
                                </a:rPr>
                                <m:t>2</m:t>
                              </m:r>
                            </m:sup>
                          </m:sSup>
                        </m:num>
                        <m:den>
                          <m:r>
                            <a:rPr lang="en-US" b="0" i="1" smtClean="0">
                              <a:latin typeface="Cambria Math" panose="02040503050406030204" pitchFamily="18" charset="0"/>
                            </a:rPr>
                            <m:t>𝑟</m:t>
                          </m:r>
                        </m:den>
                      </m:f>
                    </m:oMath>
                  </m:oMathPara>
                </a14:m>
                <a:endParaRPr lang="en-US" dirty="0"/>
              </a:p>
              <a:p>
                <a:pPr lvl="1"/>
                <a:r>
                  <a:rPr lang="el-GR" sz="2000" dirty="0"/>
                  <a:t>Ξέρουμε ότι</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r>
                            <a:rPr lang="en-US" i="1">
                              <a:latin typeface="Cambria Math" panose="02040503050406030204" pitchFamily="18" charset="0"/>
                            </a:rPr>
                            <m:t>𝑟</m:t>
                          </m:r>
                        </m:num>
                        <m:den>
                          <m:r>
                            <a:rPr lang="en-US" b="0" i="1" smtClean="0">
                              <a:latin typeface="Cambria Math" panose="02040503050406030204" pitchFamily="18" charset="0"/>
                            </a:rPr>
                            <m:t>𝑇</m:t>
                          </m:r>
                        </m:den>
                      </m:f>
                    </m:oMath>
                  </m:oMathPara>
                </a14:m>
                <a:endParaRPr lang="el-GR" dirty="0"/>
              </a:p>
              <a:p>
                <a:pPr marL="365760" lvl="1" indent="0">
                  <a:buNone/>
                </a:pPr>
                <a:r>
                  <a:rPr lang="el-GR" dirty="0"/>
                  <a:t>    </a:t>
                </a:r>
                <a:r>
                  <a:rPr lang="el-GR" sz="2000" dirty="0"/>
                  <a:t>και από την πρώτη σχέση έχουμε</a:t>
                </a:r>
                <a:endParaRPr lang="en-US" sz="1000" dirty="0"/>
              </a:p>
              <a:p>
                <a:pPr lvl="1"/>
                <a:endParaRPr lang="el-GR" sz="900" dirty="0"/>
              </a:p>
              <a:p>
                <a:pPr marL="365760" lvl="1" indent="0">
                  <a:buNone/>
                </a:pPr>
                <a14:m>
                  <m:oMathPara xmlns:m="http://schemas.openxmlformats.org/officeDocument/2006/math">
                    <m:oMathParaPr>
                      <m:jc m:val="centerGroup"/>
                    </m:oMathParaPr>
                    <m:oMath xmlns:m="http://schemas.openxmlformats.org/officeDocument/2006/math">
                      <m:r>
                        <a:rPr lang="aa-ET" b="0" i="1" smtClean="0">
                          <a:latin typeface="Cambria Math" panose="02040503050406030204" pitchFamily="18" charset="0"/>
                        </a:rPr>
                        <m:t>𝑎</m:t>
                      </m:r>
                      <m:r>
                        <a:rPr lang="aa-ET" b="0" i="1" smtClean="0">
                          <a:latin typeface="Cambria Math" panose="02040503050406030204" pitchFamily="18" charset="0"/>
                        </a:rPr>
                        <m:t>=</m:t>
                      </m:r>
                      <m:f>
                        <m:fPr>
                          <m:ctrlPr>
                            <a:rPr lang="aa-ET" b="0" i="1" smtClean="0">
                              <a:latin typeface="Cambria Math" panose="02040503050406030204" pitchFamily="18" charset="0"/>
                            </a:rPr>
                          </m:ctrlPr>
                        </m:fPr>
                        <m:num>
                          <m:r>
                            <a:rPr lang="aa-ET" b="0" i="1" smtClean="0">
                              <a:latin typeface="Cambria Math" panose="02040503050406030204" pitchFamily="18" charset="0"/>
                            </a:rPr>
                            <m:t>4</m:t>
                          </m:r>
                          <m:sSup>
                            <m:sSupPr>
                              <m:ctrlPr>
                                <a:rPr lang="aa-ET" b="0" i="1" smtClean="0">
                                  <a:latin typeface="Cambria Math" panose="02040503050406030204" pitchFamily="18" charset="0"/>
                                </a:rPr>
                              </m:ctrlPr>
                            </m:sSupPr>
                            <m:e>
                              <m:r>
                                <a:rPr lang="aa-ET" b="0" i="1" smtClean="0">
                                  <a:latin typeface="Cambria Math" panose="02040503050406030204" pitchFamily="18" charset="0"/>
                                </a:rPr>
                                <m:t>𝜋</m:t>
                              </m:r>
                            </m:e>
                            <m:sup>
                              <m:r>
                                <a:rPr lang="aa-ET" b="0" i="1" smtClean="0">
                                  <a:latin typeface="Cambria Math" panose="02040503050406030204" pitchFamily="18" charset="0"/>
                                </a:rPr>
                                <m:t>2</m:t>
                              </m:r>
                            </m:sup>
                          </m:sSup>
                          <m:r>
                            <a:rPr lang="aa-ET" b="0" i="1" smtClean="0">
                              <a:latin typeface="Cambria Math" panose="02040503050406030204" pitchFamily="18" charset="0"/>
                            </a:rPr>
                            <m:t>𝑟</m:t>
                          </m:r>
                        </m:num>
                        <m:den>
                          <m:sSup>
                            <m:sSupPr>
                              <m:ctrlPr>
                                <a:rPr lang="en-US" b="0" i="1" smtClean="0">
                                  <a:latin typeface="Cambria Math" panose="02040503050406030204" pitchFamily="18" charset="0"/>
                                </a:rPr>
                              </m:ctrlPr>
                            </m:sSupPr>
                            <m:e>
                              <m:r>
                                <a:rPr lang="aa-ET"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𝑢</m:t>
                          </m:r>
                        </m:num>
                        <m:den>
                          <m:r>
                            <a:rPr lang="en-US" b="0" i="1" smtClean="0">
                              <a:latin typeface="Cambria Math" panose="02040503050406030204" pitchFamily="18" charset="0"/>
                            </a:rPr>
                            <m:t>𝑇</m:t>
                          </m:r>
                        </m:den>
                      </m:f>
                    </m:oMath>
                  </m:oMathPara>
                </a14:m>
                <a:endParaRPr lang="el-GR" dirty="0"/>
              </a:p>
              <a:p>
                <a:pPr lvl="1"/>
                <a:endParaRPr lang="en-US" sz="2000" dirty="0"/>
              </a:p>
              <a:p>
                <a:pPr lvl="1"/>
                <a:r>
                  <a:rPr lang="el-GR" sz="2000" dirty="0"/>
                  <a:t>Μπορείτε εύκολα να δείξετε ότι</a:t>
                </a:r>
                <a:br>
                  <a:rPr lang="en-US" sz="2000" dirty="0"/>
                </a:br>
                <a:endParaRPr lang="el-GR" sz="2000" dirty="0"/>
              </a:p>
              <a:p>
                <a:pPr marL="365760" lvl="1" indent="0">
                  <a:buNone/>
                </a:pPr>
                <a:r>
                  <a:rPr lang="en-US" sz="2000" b="0" dirty="0"/>
                  <a:t>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𝜔</m:t>
                    </m:r>
                  </m:oMath>
                </a14:m>
                <a:r>
                  <a:rPr lang="en-US" sz="2000" dirty="0"/>
                  <a:t>     </a:t>
                </a:r>
                <a:r>
                  <a:rPr lang="el-GR" sz="2000" dirty="0"/>
                  <a:t>και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𝑟</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oMath>
                </a14:m>
                <a:endParaRPr lang="el-GR" dirty="0"/>
              </a:p>
            </p:txBody>
          </p:sp>
        </mc:Choice>
        <mc:Fallback xmlns="">
          <p:sp>
            <p:nvSpPr>
              <p:cNvPr id="3" name="Content Placeholder 2">
                <a:extLst>
                  <a:ext uri="{FF2B5EF4-FFF2-40B4-BE49-F238E27FC236}">
                    <a16:creationId xmlns:a16="http://schemas.microsoft.com/office/drawing/2014/main" id="{886A29E5-B911-C4E5-AD95-3645FADBC14C}"/>
                  </a:ext>
                </a:extLst>
              </p:cNvPr>
              <p:cNvSpPr>
                <a:spLocks noGrp="1" noRot="1" noChangeAspect="1" noMove="1" noResize="1" noEditPoints="1" noAdjustHandles="1" noChangeArrowheads="1" noChangeShapeType="1" noTextEdit="1"/>
              </p:cNvSpPr>
              <p:nvPr>
                <p:ph idx="1"/>
              </p:nvPr>
            </p:nvSpPr>
            <p:spPr>
              <a:xfrm>
                <a:off x="738350" y="1371600"/>
                <a:ext cx="7872250" cy="5125002"/>
              </a:xfrm>
              <a:blipFill>
                <a:blip r:embed="rId3"/>
                <a:stretch>
                  <a:fillRect t="-1665"/>
                </a:stretch>
              </a:blipFill>
            </p:spPr>
            <p:txBody>
              <a:bodyPr/>
              <a:lstStyle/>
              <a:p>
                <a:r>
                  <a:rPr lang="en-US">
                    <a:noFill/>
                  </a:rPr>
                  <a:t> </a:t>
                </a:r>
              </a:p>
            </p:txBody>
          </p:sp>
        </mc:Fallback>
      </mc:AlternateContent>
    </p:spTree>
    <p:extLst>
      <p:ext uri="{BB962C8B-B14F-4D97-AF65-F5344CB8AC3E}">
        <p14:creationId xmlns:p14="http://schemas.microsoft.com/office/powerpoint/2010/main" val="352514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0" cy="5029200"/>
              </a:xfrm>
            </p:spPr>
            <p:txBody>
              <a:bodyPr>
                <a:normAutofit/>
              </a:bodyPr>
              <a:lstStyle/>
              <a:p>
                <a:r>
                  <a:rPr lang="el-GR" b="1" u="sng" dirty="0"/>
                  <a:t>Παράδειγμα:</a:t>
                </a:r>
              </a:p>
              <a:p>
                <a:pPr lvl="1"/>
                <a:r>
                  <a:rPr lang="el-GR" sz="2000" dirty="0">
                    <a:solidFill>
                      <a:schemeClr val="bg2">
                        <a:lumMod val="25000"/>
                      </a:schemeClr>
                    </a:solidFill>
                  </a:rPr>
                  <a:t>Η άκρη του λάστιχου του αυτοκινήτου σας</a:t>
                </a:r>
                <a:r>
                  <a:rPr lang="en-US" sz="2000" dirty="0">
                    <a:solidFill>
                      <a:schemeClr val="bg2">
                        <a:lumMod val="25000"/>
                      </a:schemeClr>
                    </a:solidFill>
                  </a:rPr>
                  <a:t>, </a:t>
                </a:r>
                <a:r>
                  <a:rPr lang="el-GR" sz="2000" dirty="0">
                    <a:solidFill>
                      <a:schemeClr val="bg2">
                        <a:lumMod val="25000"/>
                      </a:schemeClr>
                    </a:solidFill>
                  </a:rPr>
                  <a:t>ακτίνας </a:t>
                </a:r>
                <a14:m>
                  <m:oMath xmlns:m="http://schemas.openxmlformats.org/officeDocument/2006/math">
                    <m:r>
                      <a:rPr lang="en-US" sz="2000" i="1" dirty="0" smtClean="0">
                        <a:solidFill>
                          <a:schemeClr val="bg2">
                            <a:lumMod val="25000"/>
                          </a:schemeClr>
                        </a:solidFill>
                        <a:latin typeface="Cambria Math" panose="02040503050406030204" pitchFamily="18" charset="0"/>
                      </a:rPr>
                      <m:t>𝑟</m:t>
                    </m:r>
                    <m:r>
                      <a:rPr lang="en-US" sz="2000" i="1" dirty="0" smtClean="0">
                        <a:solidFill>
                          <a:schemeClr val="bg2">
                            <a:lumMod val="25000"/>
                          </a:schemeClr>
                        </a:solidFill>
                        <a:latin typeface="Cambria Math" panose="02040503050406030204" pitchFamily="18" charset="0"/>
                      </a:rPr>
                      <m:t>=0.3 </m:t>
                    </m:r>
                    <m:r>
                      <m:rPr>
                        <m:sty m:val="p"/>
                      </m:rPr>
                      <a:rPr lang="en-US" sz="2000" i="0" dirty="0" smtClean="0">
                        <a:solidFill>
                          <a:schemeClr val="bg2">
                            <a:lumMod val="25000"/>
                          </a:schemeClr>
                        </a:solidFill>
                        <a:latin typeface="Cambria Math" panose="02040503050406030204" pitchFamily="18" charset="0"/>
                      </a:rPr>
                      <m:t>m</m:t>
                    </m:r>
                  </m:oMath>
                </a14:m>
                <a:r>
                  <a:rPr lang="en-US" sz="2000" dirty="0">
                    <a:solidFill>
                      <a:schemeClr val="bg2">
                        <a:lumMod val="25000"/>
                      </a:schemeClr>
                    </a:solidFill>
                  </a:rPr>
                  <a:t>,</a:t>
                </a:r>
                <a:r>
                  <a:rPr lang="el-GR" sz="2000" dirty="0">
                    <a:solidFill>
                      <a:schemeClr val="bg2">
                        <a:lumMod val="25000"/>
                      </a:schemeClr>
                    </a:solidFill>
                  </a:rPr>
                  <a:t> περιστρέφεται με μια γωνιακή ταχύτητα </a:t>
                </a:r>
                <a14:m>
                  <m:oMath xmlns:m="http://schemas.openxmlformats.org/officeDocument/2006/math">
                    <m:r>
                      <a:rPr lang="el-GR" sz="2000" i="1" dirty="0" smtClean="0">
                        <a:solidFill>
                          <a:schemeClr val="bg2">
                            <a:lumMod val="25000"/>
                          </a:schemeClr>
                        </a:solidFill>
                        <a:latin typeface="Cambria Math" panose="02040503050406030204" pitchFamily="18" charset="0"/>
                      </a:rPr>
                      <m:t>𝜔</m:t>
                    </m:r>
                  </m:oMath>
                </a14:m>
                <a:r>
                  <a:rPr lang="el-GR" sz="2000" dirty="0">
                    <a:solidFill>
                      <a:schemeClr val="bg2">
                        <a:lumMod val="25000"/>
                      </a:schemeClr>
                    </a:solidFill>
                  </a:rPr>
                  <a:t>. Πόση είναι αυτή όταν το αυτοκίνητο τρέχει με ταχύτητα </a:t>
                </a:r>
                <a14:m>
                  <m:oMath xmlns:m="http://schemas.openxmlformats.org/officeDocument/2006/math">
                    <m:r>
                      <a:rPr lang="el-GR" sz="2000" i="1" dirty="0" smtClean="0">
                        <a:solidFill>
                          <a:schemeClr val="bg2">
                            <a:lumMod val="25000"/>
                          </a:schemeClr>
                        </a:solidFill>
                        <a:latin typeface="Cambria Math" panose="02040503050406030204" pitchFamily="18" charset="0"/>
                      </a:rPr>
                      <m:t>54 </m:t>
                    </m:r>
                    <m:r>
                      <m:rPr>
                        <m:sty m:val="p"/>
                      </m:rPr>
                      <a:rPr lang="en-US" sz="2000" i="0" dirty="0" smtClean="0">
                        <a:solidFill>
                          <a:schemeClr val="bg2">
                            <a:lumMod val="25000"/>
                          </a:schemeClr>
                        </a:solidFill>
                        <a:latin typeface="Cambria Math" panose="02040503050406030204" pitchFamily="18" charset="0"/>
                      </a:rPr>
                      <m:t>km</m:t>
                    </m:r>
                    <m:r>
                      <a:rPr lang="en-US" sz="2000" i="0" dirty="0" smtClean="0">
                        <a:solidFill>
                          <a:schemeClr val="bg2">
                            <a:lumMod val="25000"/>
                          </a:schemeClr>
                        </a:solidFill>
                        <a:latin typeface="Cambria Math" panose="02040503050406030204" pitchFamily="18" charset="0"/>
                      </a:rPr>
                      <m:t>/</m:t>
                    </m:r>
                    <m:r>
                      <m:rPr>
                        <m:sty m:val="p"/>
                      </m:rPr>
                      <a:rPr lang="en-US" sz="2000" i="0" dirty="0" smtClean="0">
                        <a:solidFill>
                          <a:schemeClr val="bg2">
                            <a:lumMod val="25000"/>
                          </a:schemeClr>
                        </a:solidFill>
                        <a:latin typeface="Cambria Math" panose="02040503050406030204" pitchFamily="18" charset="0"/>
                      </a:rPr>
                      <m:t>h</m:t>
                    </m:r>
                  </m:oMath>
                </a14:m>
                <a:r>
                  <a:rPr lang="en-US" sz="2000" dirty="0">
                    <a:solidFill>
                      <a:schemeClr val="bg2">
                        <a:lumMod val="25000"/>
                      </a:schemeClr>
                    </a:solidFill>
                  </a:rPr>
                  <a:t>?</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0" cy="5029200"/>
              </a:xfrm>
              <a:blipFill>
                <a:blip r:embed="rId3"/>
                <a:stretch>
                  <a:fillRect t="-970"/>
                </a:stretch>
              </a:blipFill>
            </p:spPr>
            <p:txBody>
              <a:bodyPr/>
              <a:lstStyle/>
              <a:p>
                <a:r>
                  <a:rPr lang="en-US">
                    <a:noFill/>
                  </a:rPr>
                  <a:t> </a:t>
                </a:r>
              </a:p>
            </p:txBody>
          </p:sp>
        </mc:Fallback>
      </mc:AlternateContent>
      <p:pic>
        <p:nvPicPr>
          <p:cNvPr id="9" name="Εικόνα 8">
            <a:extLst>
              <a:ext uri="{FF2B5EF4-FFF2-40B4-BE49-F238E27FC236}">
                <a16:creationId xmlns:a16="http://schemas.microsoft.com/office/drawing/2014/main" id="{4B84570D-E268-0939-E0C5-93439808E8D0}"/>
              </a:ext>
            </a:extLst>
          </p:cNvPr>
          <p:cNvPicPr>
            <a:picLocks noChangeAspect="1"/>
          </p:cNvPicPr>
          <p:nvPr/>
        </p:nvPicPr>
        <p:blipFill>
          <a:blip r:embed="rId4"/>
          <a:stretch>
            <a:fillRect/>
          </a:stretch>
        </p:blipFill>
        <p:spPr>
          <a:xfrm>
            <a:off x="5181600" y="3336126"/>
            <a:ext cx="3429000" cy="3145360"/>
          </a:xfrm>
          <a:prstGeom prst="rect">
            <a:avLst/>
          </a:prstGeom>
        </p:spPr>
      </p:pic>
      <mc:AlternateContent xmlns:mc="http://schemas.openxmlformats.org/markup-compatibility/2006" xmlns:a14="http://schemas.microsoft.com/office/drawing/2010/main">
        <mc:Choice Requires="a14">
          <p:sp>
            <p:nvSpPr>
              <p:cNvPr id="12" name="Rectangular Callout 12">
                <a:extLst>
                  <a:ext uri="{FF2B5EF4-FFF2-40B4-BE49-F238E27FC236}">
                    <a16:creationId xmlns:a16="http://schemas.microsoft.com/office/drawing/2014/main" id="{8B453C2A-6424-EF71-B02D-E1684CC19AE7}"/>
                  </a:ext>
                </a:extLst>
              </p:cNvPr>
              <p:cNvSpPr/>
              <p:nvPr/>
            </p:nvSpPr>
            <p:spPr>
              <a:xfrm>
                <a:off x="5943600" y="-19432"/>
                <a:ext cx="2773865" cy="914417"/>
              </a:xfrm>
              <a:prstGeom prst="wedgeRectCallout">
                <a:avLst>
                  <a:gd name="adj1" fmla="val -20833"/>
                  <a:gd name="adj2" fmla="val 93738"/>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Rectangular Callout 12">
                <a:extLst>
                  <a:ext uri="{FF2B5EF4-FFF2-40B4-BE49-F238E27FC236}">
                    <a16:creationId xmlns:a16="http://schemas.microsoft.com/office/drawing/2014/main" id="{8B453C2A-6424-EF71-B02D-E1684CC19AE7}"/>
                  </a:ext>
                </a:extLst>
              </p:cNvPr>
              <p:cNvSpPr>
                <a:spLocks noRot="1" noChangeAspect="1" noMove="1" noResize="1" noEditPoints="1" noAdjustHandles="1" noChangeArrowheads="1" noChangeShapeType="1" noTextEdit="1"/>
              </p:cNvSpPr>
              <p:nvPr/>
            </p:nvSpPr>
            <p:spPr>
              <a:xfrm>
                <a:off x="5943600" y="-19432"/>
                <a:ext cx="2773865" cy="914417"/>
              </a:xfrm>
              <a:prstGeom prst="wedgeRectCallout">
                <a:avLst>
                  <a:gd name="adj1" fmla="val -20833"/>
                  <a:gd name="adj2" fmla="val 93738"/>
                </a:avLst>
              </a:prstGeom>
              <a:blipFill>
                <a:blip r:embed="rId5"/>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32520" y="470520"/>
              <a:ext cx="7259040" cy="5381280"/>
            </p14:xfrm>
          </p:contentPart>
        </mc:Choice>
        <mc:Fallback xmlns="">
          <p:pic>
            <p:nvPicPr>
              <p:cNvPr id="4" name="Ink 3"/>
              <p:cNvPicPr/>
              <p:nvPr/>
            </p:nvPicPr>
            <p:blipFill>
              <a:blip r:embed="rId7"/>
              <a:stretch>
                <a:fillRect/>
              </a:stretch>
            </p:blipFill>
            <p:spPr>
              <a:xfrm>
                <a:off x="624960" y="458640"/>
                <a:ext cx="7280640" cy="5404320"/>
              </a:xfrm>
              <a:prstGeom prst="rect">
                <a:avLst/>
              </a:prstGeom>
            </p:spPr>
          </p:pic>
        </mc:Fallback>
      </mc:AlternateContent>
    </p:spTree>
    <p:extLst>
      <p:ext uri="{BB962C8B-B14F-4D97-AF65-F5344CB8AC3E}">
        <p14:creationId xmlns:p14="http://schemas.microsoft.com/office/powerpoint/2010/main" val="2881941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872250" cy="5029200"/>
          </a:xfrm>
        </p:spPr>
        <p:txBody>
          <a:bodyPr>
            <a:normAutofit/>
          </a:bodyPr>
          <a:lstStyle/>
          <a:p>
            <a:r>
              <a:rPr lang="el-GR" b="1" u="sng" dirty="0"/>
              <a:t>Παράδειγμα:</a:t>
            </a:r>
          </a:p>
          <a:p>
            <a:r>
              <a:rPr lang="el-GR" sz="2200" dirty="0">
                <a:solidFill>
                  <a:schemeClr val="bg2">
                    <a:lumMod val="25000"/>
                  </a:schemeClr>
                </a:solidFill>
              </a:rPr>
              <a:t>Σημείωση: γιατί υποθέσαμε νωρίτερα ότι η γραμμική ταχύτητα της άκρης της ρόδας είναι ίδια</a:t>
            </a:r>
            <a:r>
              <a:rPr lang="en-BS" sz="2200" dirty="0">
                <a:solidFill>
                  <a:schemeClr val="bg2">
                    <a:lumMod val="25000"/>
                  </a:schemeClr>
                </a:solidFill>
              </a:rPr>
              <a:t> </a:t>
            </a:r>
            <a:r>
              <a:rPr lang="el-GR" sz="2200" dirty="0">
                <a:solidFill>
                  <a:schemeClr val="bg2">
                    <a:lumMod val="25000"/>
                  </a:schemeClr>
                </a:solidFill>
              </a:rPr>
              <a:t>σε μέτρο με την ταχύτητα κινησης του οχήματος προς τα δεξιά?</a:t>
            </a:r>
            <a:r>
              <a:rPr lang="en-BS" sz="2200" dirty="0">
                <a:solidFill>
                  <a:schemeClr val="bg2">
                    <a:lumMod val="25000"/>
                  </a:schemeClr>
                </a:solidFill>
              </a:rPr>
              <a:t> </a:t>
            </a:r>
            <a:r>
              <a:rPr lang="el-GR" sz="2200" dirty="0">
                <a:solidFill>
                  <a:schemeClr val="bg2">
                    <a:lumMod val="25000"/>
                  </a:schemeClr>
                </a:solidFill>
              </a:rPr>
              <a:t>Σκεφτείτε ένα τανκ με αυτές της «πεπλατυσμένες» ρόδες (ερπύστριες). Θεωρείστε ένα «χαλίκι» επάνω τους και φανταστείτε τις να κινούν το όχημα προς τα δεξιά. Το χαλίκι και το όχημα δε θα έχουν την ίδια ταχύτητα</a:t>
            </a:r>
            <a:r>
              <a:rPr lang="en-BS" sz="2200" dirty="0">
                <a:solidFill>
                  <a:schemeClr val="bg2">
                    <a:lumMod val="25000"/>
                  </a:schemeClr>
                </a:solidFill>
              </a:rPr>
              <a:t> </a:t>
            </a:r>
            <a:r>
              <a:rPr lang="el-GR" sz="2200" b="1" i="1" u="sng" dirty="0">
                <a:solidFill>
                  <a:schemeClr val="bg2">
                    <a:lumMod val="25000"/>
                  </a:schemeClr>
                </a:solidFill>
              </a:rPr>
              <a:t>κατά μέτρο</a:t>
            </a:r>
            <a:r>
              <a:rPr lang="el-GR" sz="2200" dirty="0">
                <a:solidFill>
                  <a:schemeClr val="bg2">
                    <a:lumMod val="25000"/>
                  </a:schemeClr>
                </a:solidFill>
              </a:rPr>
              <a:t>? </a:t>
            </a:r>
            <a:r>
              <a:rPr lang="el-GR" sz="2200" dirty="0">
                <a:solidFill>
                  <a:schemeClr val="bg2">
                    <a:lumMod val="25000"/>
                  </a:schemeClr>
                </a:solidFill>
                <a:sym typeface="Wingdings" panose="05000000000000000000" pitchFamily="2" charset="2"/>
              </a:rPr>
              <a:t> </a:t>
            </a:r>
            <a:endParaRPr lang="el-GR" sz="2200" dirty="0">
              <a:solidFill>
                <a:schemeClr val="bg2">
                  <a:lumMod val="25000"/>
                </a:schemeClr>
              </a:solidFill>
            </a:endParaRPr>
          </a:p>
          <a:p>
            <a:pPr lvl="1"/>
            <a:endParaRPr lang="en-US" sz="2000" dirty="0">
              <a:solidFill>
                <a:schemeClr val="bg2">
                  <a:lumMod val="25000"/>
                </a:schemeClr>
              </a:solidFill>
            </a:endParaRPr>
          </a:p>
        </p:txBody>
      </p:sp>
      <mc:AlternateContent xmlns:mc="http://schemas.openxmlformats.org/markup-compatibility/2006" xmlns:a14="http://schemas.microsoft.com/office/drawing/2010/main">
        <mc:Choice Requires="a14">
          <p:sp>
            <p:nvSpPr>
              <p:cNvPr id="12" name="Rectangular Callout 12">
                <a:extLst>
                  <a:ext uri="{FF2B5EF4-FFF2-40B4-BE49-F238E27FC236}">
                    <a16:creationId xmlns:a16="http://schemas.microsoft.com/office/drawing/2014/main" id="{8B453C2A-6424-EF71-B02D-E1684CC19AE7}"/>
                  </a:ext>
                </a:extLst>
              </p:cNvPr>
              <p:cNvSpPr/>
              <p:nvPr/>
            </p:nvSpPr>
            <p:spPr>
              <a:xfrm>
                <a:off x="5943600" y="-19432"/>
                <a:ext cx="2773865" cy="914417"/>
              </a:xfrm>
              <a:prstGeom prst="wedgeRectCallout">
                <a:avLst>
                  <a:gd name="adj1" fmla="val -20833"/>
                  <a:gd name="adj2" fmla="val 93738"/>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Rectangular Callout 12">
                <a:extLst>
                  <a:ext uri="{FF2B5EF4-FFF2-40B4-BE49-F238E27FC236}">
                    <a16:creationId xmlns:a16="http://schemas.microsoft.com/office/drawing/2014/main" id="{8B453C2A-6424-EF71-B02D-E1684CC19AE7}"/>
                  </a:ext>
                </a:extLst>
              </p:cNvPr>
              <p:cNvSpPr>
                <a:spLocks noRot="1" noChangeAspect="1" noMove="1" noResize="1" noEditPoints="1" noAdjustHandles="1" noChangeArrowheads="1" noChangeShapeType="1" noTextEdit="1"/>
              </p:cNvSpPr>
              <p:nvPr/>
            </p:nvSpPr>
            <p:spPr>
              <a:xfrm>
                <a:off x="5943600" y="-19432"/>
                <a:ext cx="2773865" cy="914417"/>
              </a:xfrm>
              <a:prstGeom prst="wedgeRectCallout">
                <a:avLst>
                  <a:gd name="adj1" fmla="val -20833"/>
                  <a:gd name="adj2" fmla="val 93738"/>
                </a:avLst>
              </a:prstGeom>
              <a:blipFill>
                <a:blip r:embed="rId3"/>
                <a:stretch>
                  <a:fillRect/>
                </a:stretch>
              </a:blipFill>
              <a:ln>
                <a:solidFill>
                  <a:srgbClr val="FF0000"/>
                </a:solidFill>
              </a:ln>
            </p:spPr>
            <p:txBody>
              <a:bodyPr/>
              <a:lstStyle/>
              <a:p>
                <a:r>
                  <a:rPr lang="en-US">
                    <a:noFill/>
                  </a:rPr>
                  <a:t> </a:t>
                </a:r>
              </a:p>
            </p:txBody>
          </p:sp>
        </mc:Fallback>
      </mc:AlternateContent>
      <p:pic>
        <p:nvPicPr>
          <p:cNvPr id="1026" name="Picture 2" descr="https://w7.pngwing.com/pngs/236/520/png-transparent-circle-angle-white-clutch-font-tank-track-angle-white-text.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269" r="17013"/>
          <a:stretch/>
        </p:blipFill>
        <p:spPr bwMode="auto">
          <a:xfrm>
            <a:off x="3200400" y="4953000"/>
            <a:ext cx="3977102" cy="176978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095554" y="4953993"/>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p:cNvCxnSpPr/>
          <p:nvPr/>
        </p:nvCxnSpPr>
        <p:spPr>
          <a:xfrm>
            <a:off x="4247954" y="5106393"/>
            <a:ext cx="6096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6515352" y="5084070"/>
            <a:ext cx="785650" cy="1110994"/>
          </a:xfrm>
          <a:prstGeom prst="arc">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4583614" y="4789051"/>
                <a:ext cx="62844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𝑟𝑜𝑐𝑘</m:t>
                          </m:r>
                        </m:sub>
                      </m:s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83614" y="4789051"/>
                <a:ext cx="628442" cy="276999"/>
              </a:xfrm>
              <a:prstGeom prst="rect">
                <a:avLst/>
              </a:prstGeom>
              <a:blipFill>
                <a:blip r:embed="rId8"/>
                <a:stretch>
                  <a:fillRect l="-4854" b="-17778"/>
                </a:stretch>
              </a:blipFill>
            </p:spPr>
            <p:txBody>
              <a:bodyPr/>
              <a:lstStyle/>
              <a:p>
                <a:r>
                  <a:rPr lang="en-US">
                    <a:noFill/>
                  </a:rPr>
                  <a:t> </a:t>
                </a:r>
              </a:p>
            </p:txBody>
          </p:sp>
        </mc:Fallback>
      </mc:AlternateContent>
      <p:cxnSp>
        <p:nvCxnSpPr>
          <p:cNvPr id="13" name="Straight Arrow Connector 12"/>
          <p:cNvCxnSpPr/>
          <p:nvPr/>
        </p:nvCxnSpPr>
        <p:spPr>
          <a:xfrm>
            <a:off x="4247954" y="4599505"/>
            <a:ext cx="6096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731746" y="4241820"/>
                <a:ext cx="64286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𝑡𝑎𝑛𝑘</m:t>
                          </m:r>
                        </m:sub>
                      </m:s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31746" y="4241820"/>
                <a:ext cx="642868" cy="276999"/>
              </a:xfrm>
              <a:prstGeom prst="rect">
                <a:avLst/>
              </a:prstGeom>
              <a:blipFill>
                <a:blip r:embed="rId9"/>
                <a:stretch>
                  <a:fillRect l="-4717"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595270" y="4476385"/>
                <a:ext cx="1760610" cy="3107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𝑡𝑎𝑛𝑘</m:t>
                              </m:r>
                            </m:sub>
                          </m:sSub>
                        </m:e>
                      </m:d>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𝑟𝑜𝑐𝑘</m:t>
                              </m:r>
                            </m:sub>
                          </m:sSub>
                        </m:e>
                      </m:d>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595270" y="4476385"/>
                <a:ext cx="1760610" cy="310791"/>
              </a:xfrm>
              <a:prstGeom prst="rect">
                <a:avLst/>
              </a:prstGeom>
              <a:blipFill>
                <a:blip r:embed="rId10"/>
                <a:stretch>
                  <a:fillRect t="-17647" r="-6228" b="-43137"/>
                </a:stretch>
              </a:blipFill>
            </p:spPr>
            <p:txBody>
              <a:bodyPr/>
              <a:lstStyle/>
              <a:p>
                <a:r>
                  <a:rPr lang="en-US">
                    <a:noFill/>
                  </a:rPr>
                  <a:t> </a:t>
                </a:r>
              </a:p>
            </p:txBody>
          </p:sp>
        </mc:Fallback>
      </mc:AlternateContent>
    </p:spTree>
    <p:extLst>
      <p:ext uri="{BB962C8B-B14F-4D97-AF65-F5344CB8AC3E}">
        <p14:creationId xmlns:p14="http://schemas.microsoft.com/office/powerpoint/2010/main" val="31130560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avmed.in/wp-content/uploads/2012/06/G-Time-Tolerance-Curve.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3" t="3178" r="6819" b="4665"/>
          <a:stretch/>
        </p:blipFill>
        <p:spPr bwMode="auto">
          <a:xfrm>
            <a:off x="4724400" y="1145718"/>
            <a:ext cx="3885077" cy="281668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b="1" u="sng" dirty="0"/>
                  <a:t>Παράδειγμα:</a:t>
                </a:r>
              </a:p>
              <a:p>
                <a:pPr lvl="1"/>
                <a:r>
                  <a:rPr lang="el-GR" sz="1800" dirty="0"/>
                  <a:t>Οι πιλότοι μαχητικών αεροσκαφών</a:t>
                </a:r>
                <a:br>
                  <a:rPr lang="el-GR" sz="1800" dirty="0"/>
                </a:br>
                <a:r>
                  <a:rPr lang="el-GR" sz="1800" dirty="0"/>
                  <a:t>προβληματίζονται όταν έχουν να</a:t>
                </a:r>
                <a:br>
                  <a:rPr lang="el-GR" sz="1800" dirty="0"/>
                </a:br>
                <a:r>
                  <a:rPr lang="el-GR" sz="1800" dirty="0"/>
                  <a:t>πάρουν πολύ κλειστές στροφές λόγω</a:t>
                </a:r>
                <a:br>
                  <a:rPr lang="el-GR" sz="1800" dirty="0"/>
                </a:br>
                <a:r>
                  <a:rPr lang="el-GR" sz="1800" dirty="0"/>
                  <a:t>της κεντρομόλου επιτάχυνσης. Καθώς</a:t>
                </a:r>
                <a:br>
                  <a:rPr lang="el-GR" sz="1800" dirty="0"/>
                </a:br>
                <a:r>
                  <a:rPr lang="el-GR" sz="1800" dirty="0"/>
                  <a:t>η επιτάχυνση αυξάνεται, μπορεί να</a:t>
                </a:r>
                <a:br>
                  <a:rPr lang="el-GR" sz="1800" dirty="0"/>
                </a:br>
                <a:r>
                  <a:rPr lang="el-GR" sz="1800" dirty="0"/>
                  <a:t>συμβεί μια συνθήκη γνωστή ως </a:t>
                </a:r>
                <a:r>
                  <a:rPr lang="en-US" sz="1800" dirty="0"/>
                  <a:t>g-LOC.</a:t>
                </a:r>
                <a:br>
                  <a:rPr lang="en-US" sz="1800" dirty="0"/>
                </a:br>
                <a:r>
                  <a:rPr lang="el-GR" sz="1800" dirty="0"/>
                  <a:t>Ποιο είναι το μέτρο της επιτάχυνσης </a:t>
                </a:r>
                <a:br>
                  <a:rPr lang="en-US" sz="1800" dirty="0"/>
                </a:br>
                <a:r>
                  <a:rPr lang="el-GR" sz="1800" dirty="0"/>
                  <a:t>(σε μονάδες </a:t>
                </a:r>
                <a14:m>
                  <m:oMath xmlns:m="http://schemas.openxmlformats.org/officeDocument/2006/math">
                    <m:r>
                      <a:rPr lang="en-US" sz="1800" i="1" dirty="0" smtClean="0">
                        <a:latin typeface="Cambria Math" panose="02040503050406030204" pitchFamily="18" charset="0"/>
                      </a:rPr>
                      <m:t>𝑔</m:t>
                    </m:r>
                  </m:oMath>
                </a14:m>
                <a:r>
                  <a:rPr lang="en-US" sz="1800" dirty="0"/>
                  <a:t>) </a:t>
                </a:r>
                <a:r>
                  <a:rPr lang="el-GR" sz="1800" dirty="0"/>
                  <a:t>ενός αεροσκάφους που </a:t>
                </a:r>
                <a:br>
                  <a:rPr lang="en-US" sz="1800" dirty="0"/>
                </a:br>
                <a:r>
                  <a:rPr lang="el-GR" sz="1800" dirty="0"/>
                  <a:t>μπαίνει σε οριζόντια κυκλική στροφή με </a:t>
                </a:r>
                <a:br>
                  <a:rPr lang="en-US" sz="1800" dirty="0"/>
                </a:br>
                <a:r>
                  <a:rPr lang="el-GR" sz="1800" dirty="0"/>
                  <a:t>ταχύτητα</a:t>
                </a:r>
                <a:r>
                  <a:rPr lang="en-US" sz="1800" dirty="0"/>
                  <a:t> </a:t>
                </a:r>
                <a14:m>
                  <m:oMath xmlns:m="http://schemas.openxmlformats.org/officeDocument/2006/math">
                    <m:sSub>
                      <m:sSubPr>
                        <m:ctrlPr>
                          <a:rPr lang="en-US" sz="1800" i="1" dirty="0" smtClean="0">
                            <a:latin typeface="Cambria Math" panose="02040503050406030204" pitchFamily="18" charset="0"/>
                          </a:rPr>
                        </m:ctrlPr>
                      </m:sSubPr>
                      <m:e>
                        <m:acc>
                          <m:accPr>
                            <m:chr m:val="⃗"/>
                            <m:ctrlPr>
                              <a:rPr lang="el-GR" sz="1800" i="1" smtClean="0">
                                <a:latin typeface="Cambria Math" panose="02040503050406030204" pitchFamily="18" charset="0"/>
                              </a:rPr>
                            </m:ctrlPr>
                          </m:accPr>
                          <m:e>
                            <m:r>
                              <a:rPr lang="en-US" sz="1800" b="0" i="1" smtClean="0">
                                <a:latin typeface="Cambria Math" panose="02040503050406030204" pitchFamily="18" charset="0"/>
                              </a:rPr>
                              <m:t>𝑣</m:t>
                            </m:r>
                          </m:e>
                        </m:acc>
                      </m:e>
                      <m:sub>
                        <m:r>
                          <a:rPr lang="en-US" sz="1800" b="0" i="1" dirty="0" smtClean="0">
                            <a:latin typeface="Cambria Math" panose="02040503050406030204" pitchFamily="18" charset="0"/>
                          </a:rPr>
                          <m:t>𝑖</m:t>
                        </m:r>
                      </m:sub>
                    </m:sSub>
                    <m:r>
                      <a:rPr lang="en-US" sz="1800" b="0" i="1" dirty="0" smtClean="0">
                        <a:latin typeface="Cambria Math" panose="02040503050406030204" pitchFamily="18" charset="0"/>
                      </a:rPr>
                      <m:t>=400</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𝑖</m:t>
                        </m:r>
                      </m:e>
                    </m:acc>
                    <m:r>
                      <a:rPr lang="en-US" sz="1800" b="0" i="1" dirty="0" smtClean="0">
                        <a:latin typeface="Cambria Math" panose="02040503050406030204" pitchFamily="18" charset="0"/>
                      </a:rPr>
                      <m:t>+500 </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𝑗</m:t>
                        </m:r>
                      </m:e>
                    </m:acc>
                  </m:oMath>
                </a14:m>
                <a:r>
                  <a:rPr lang="en-US" sz="1400" dirty="0"/>
                  <a:t> </a:t>
                </a:r>
                <a:r>
                  <a:rPr lang="en-US" sz="1800" dirty="0"/>
                  <a:t>m/s </a:t>
                </a:r>
                <a:r>
                  <a:rPr lang="el-GR" sz="1800" dirty="0"/>
                  <a:t>για χρόνο</a:t>
                </a:r>
                <a:br>
                  <a:rPr lang="en-US" sz="1800" dirty="0"/>
                </a:br>
                <a14:m>
                  <m:oMath xmlns:m="http://schemas.openxmlformats.org/officeDocument/2006/math">
                    <m:r>
                      <a:rPr lang="en-US" sz="1800" i="1" dirty="0" smtClean="0">
                        <a:latin typeface="Cambria Math" panose="02040503050406030204" pitchFamily="18" charset="0"/>
                      </a:rPr>
                      <m:t>𝑡</m:t>
                    </m:r>
                    <m:r>
                      <a:rPr lang="en-US" sz="1800" i="1" dirty="0" smtClean="0">
                        <a:latin typeface="Cambria Math" panose="02040503050406030204" pitchFamily="18" charset="0"/>
                      </a:rPr>
                      <m:t>=24 </m:t>
                    </m:r>
                  </m:oMath>
                </a14:m>
                <a:r>
                  <a:rPr lang="en-US" sz="1800" dirty="0"/>
                  <a:t>s </a:t>
                </a:r>
                <a:r>
                  <a:rPr lang="el-GR" sz="1800" dirty="0"/>
                  <a:t>και βγαίνει από τη στροφή</a:t>
                </a:r>
                <a:r>
                  <a:rPr lang="en-US" sz="1800" dirty="0"/>
                  <a:t> </a:t>
                </a:r>
                <a:r>
                  <a:rPr lang="el-GR" sz="1800" dirty="0"/>
                  <a:t>(πριν</a:t>
                </a:r>
                <a:br>
                  <a:rPr lang="el-GR" sz="1800" dirty="0"/>
                </a:br>
                <a:r>
                  <a:rPr lang="el-GR" sz="1800" dirty="0"/>
                  <a:t>«κλείσει» πλήρη κύκλο) με ταχύτητα </a:t>
                </a:r>
                <a:br>
                  <a:rPr lang="el-GR" sz="1800" i="1" dirty="0">
                    <a:solidFill>
                      <a:schemeClr val="bg2">
                        <a:lumMod val="25000"/>
                      </a:schemeClr>
                    </a:solidFill>
                    <a:latin typeface="Cambria Math" panose="02040503050406030204" pitchFamily="18" charset="0"/>
                  </a:rPr>
                </a:br>
                <a14:m>
                  <m:oMath xmlns:m="http://schemas.openxmlformats.org/officeDocument/2006/math">
                    <m:sSub>
                      <m:sSubPr>
                        <m:ctrlPr>
                          <a:rPr lang="en-US" sz="1800" i="1" dirty="0" smtClean="0">
                            <a:solidFill>
                              <a:schemeClr val="bg2">
                                <a:lumMod val="25000"/>
                              </a:schemeClr>
                            </a:solidFill>
                            <a:latin typeface="Cambria Math" panose="02040503050406030204" pitchFamily="18" charset="0"/>
                          </a:rPr>
                        </m:ctrlPr>
                      </m:sSubPr>
                      <m:e>
                        <m:acc>
                          <m:accPr>
                            <m:chr m:val="⃗"/>
                            <m:ctrlPr>
                              <a:rPr lang="el-GR" sz="1800" i="1">
                                <a:solidFill>
                                  <a:schemeClr val="bg2">
                                    <a:lumMod val="25000"/>
                                  </a:schemeClr>
                                </a:solidFill>
                                <a:latin typeface="Cambria Math" panose="02040503050406030204" pitchFamily="18" charset="0"/>
                              </a:rPr>
                            </m:ctrlPr>
                          </m:accPr>
                          <m:e>
                            <m:r>
                              <a:rPr lang="en-US" sz="1800" i="1">
                                <a:solidFill>
                                  <a:schemeClr val="bg2">
                                    <a:lumMod val="25000"/>
                                  </a:schemeClr>
                                </a:solidFill>
                                <a:latin typeface="Cambria Math" panose="02040503050406030204" pitchFamily="18" charset="0"/>
                              </a:rPr>
                              <m:t>𝑣</m:t>
                            </m:r>
                          </m:e>
                        </m:acc>
                      </m:e>
                      <m:sub>
                        <m:r>
                          <a:rPr lang="en-US" sz="1800" b="0" i="1" dirty="0" smtClean="0">
                            <a:solidFill>
                              <a:schemeClr val="bg2">
                                <a:lumMod val="25000"/>
                              </a:schemeClr>
                            </a:solidFill>
                            <a:latin typeface="Cambria Math" panose="02040503050406030204" pitchFamily="18" charset="0"/>
                          </a:rPr>
                          <m:t>𝑓</m:t>
                        </m:r>
                      </m:sub>
                    </m:sSub>
                    <m:r>
                      <a:rPr lang="en-US" sz="1800" i="1" dirty="0">
                        <a:solidFill>
                          <a:schemeClr val="bg2">
                            <a:lumMod val="25000"/>
                          </a:schemeClr>
                        </a:solidFill>
                        <a:latin typeface="Cambria Math" panose="02040503050406030204" pitchFamily="18" charset="0"/>
                      </a:rPr>
                      <m:t>=</m:t>
                    </m:r>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400</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𝑖</m:t>
                        </m:r>
                      </m:e>
                    </m:acc>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500 </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𝑗</m:t>
                        </m:r>
                      </m:e>
                    </m:acc>
                  </m:oMath>
                </a14:m>
                <a:r>
                  <a:rPr lang="en-US" sz="1400" dirty="0">
                    <a:solidFill>
                      <a:schemeClr val="bg2">
                        <a:lumMod val="25000"/>
                      </a:schemeClr>
                    </a:solidFill>
                  </a:rPr>
                  <a:t> </a:t>
                </a:r>
                <a:r>
                  <a:rPr lang="en-US" sz="1800" dirty="0">
                    <a:solidFill>
                      <a:schemeClr val="bg2">
                        <a:lumMod val="25000"/>
                      </a:schemeClr>
                    </a:solidFill>
                  </a:rPr>
                  <a:t>m/s </a:t>
                </a:r>
                <a:r>
                  <a:rPr lang="el-GR" sz="1800" dirty="0">
                    <a:solidFill>
                      <a:schemeClr val="bg2">
                        <a:lumMod val="25000"/>
                      </a:schemeClr>
                    </a:solidFill>
                  </a:rPr>
                  <a:t>?</a:t>
                </a:r>
                <a:endParaRPr lang="en-US" sz="1400" dirty="0">
                  <a:solidFill>
                    <a:schemeClr val="bg2">
                      <a:lumMod val="25000"/>
                    </a:schemeClr>
                  </a:solidFill>
                </a:endParaRP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a:blip r:embed="rId4"/>
                <a:stretch>
                  <a:fillRect t="-1175" b="-734"/>
                </a:stretch>
              </a:blipFill>
            </p:spPr>
            <p:txBody>
              <a:bodyPr/>
              <a:lstStyle/>
              <a:p>
                <a:r>
                  <a:rPr lang="en-US">
                    <a:noFill/>
                  </a:rPr>
                  <a:t> </a:t>
                </a:r>
              </a:p>
            </p:txBody>
          </p:sp>
        </mc:Fallback>
      </mc:AlternateContent>
      <p:sp>
        <p:nvSpPr>
          <p:cNvPr id="4" name="Oval 3"/>
          <p:cNvSpPr/>
          <p:nvPr/>
        </p:nvSpPr>
        <p:spPr>
          <a:xfrm>
            <a:off x="6454913" y="4412225"/>
            <a:ext cx="1447800" cy="1398166"/>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p:cNvCxnSpPr>
            <a:stCxn id="4" idx="1"/>
          </p:cNvCxnSpPr>
          <p:nvPr/>
        </p:nvCxnSpPr>
        <p:spPr>
          <a:xfrm flipV="1">
            <a:off x="6666938" y="3990852"/>
            <a:ext cx="738287" cy="626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484392" y="3890007"/>
                <a:ext cx="20629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484392" y="3890007"/>
                <a:ext cx="206296" cy="276999"/>
              </a:xfrm>
              <a:prstGeom prst="rect">
                <a:avLst/>
              </a:prstGeom>
              <a:blipFill>
                <a:blip r:embed="rId5"/>
                <a:stretch>
                  <a:fillRect l="-29412" r="-23529" b="-17391"/>
                </a:stretch>
              </a:blipFill>
            </p:spPr>
            <p:txBody>
              <a:bodyPr/>
              <a:lstStyle/>
              <a:p>
                <a:r>
                  <a:rPr lang="en-US">
                    <a:noFill/>
                  </a:rPr>
                  <a:t> </a:t>
                </a:r>
              </a:p>
            </p:txBody>
          </p:sp>
        </mc:Fallback>
      </mc:AlternateContent>
      <p:cxnSp>
        <p:nvCxnSpPr>
          <p:cNvPr id="10" name="Straight Arrow Connector 9"/>
          <p:cNvCxnSpPr/>
          <p:nvPr/>
        </p:nvCxnSpPr>
        <p:spPr>
          <a:xfrm flipH="1">
            <a:off x="6956878" y="5597639"/>
            <a:ext cx="746009" cy="7175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6707864" y="6015148"/>
                <a:ext cx="206296" cy="2992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07864" y="6015148"/>
                <a:ext cx="206296" cy="299249"/>
              </a:xfrm>
              <a:prstGeom prst="rect">
                <a:avLst/>
              </a:prstGeom>
              <a:blipFill>
                <a:blip r:embed="rId6"/>
                <a:stretch>
                  <a:fillRect l="-29412" r="-47059" b="-28571"/>
                </a:stretch>
              </a:blipFill>
            </p:spPr>
            <p:txBody>
              <a:bodyPr/>
              <a:lstStyle/>
              <a:p>
                <a:r>
                  <a:rPr lang="en-US">
                    <a:noFill/>
                  </a:rPr>
                  <a:t> </a:t>
                </a:r>
              </a:p>
            </p:txBody>
          </p:sp>
        </mc:Fallback>
      </mc:AlternateContent>
      <p:cxnSp>
        <p:nvCxnSpPr>
          <p:cNvPr id="21" name="Straight Connector 20"/>
          <p:cNvCxnSpPr>
            <a:stCxn id="4" idx="1"/>
            <a:endCxn id="4" idx="5"/>
          </p:cNvCxnSpPr>
          <p:nvPr/>
        </p:nvCxnSpPr>
        <p:spPr>
          <a:xfrm>
            <a:off x="6666938" y="4616982"/>
            <a:ext cx="1023750" cy="98865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583920" y="4393080"/>
              <a:ext cx="7347960" cy="1914480"/>
            </p14:xfrm>
          </p:contentPart>
        </mc:Choice>
        <mc:Fallback xmlns="">
          <p:pic>
            <p:nvPicPr>
              <p:cNvPr id="5" name="Ink 4"/>
              <p:cNvPicPr/>
              <p:nvPr/>
            </p:nvPicPr>
            <p:blipFill>
              <a:blip r:embed="rId8"/>
              <a:stretch>
                <a:fillRect/>
              </a:stretch>
            </p:blipFill>
            <p:spPr>
              <a:xfrm>
                <a:off x="575280" y="4384080"/>
                <a:ext cx="7366680" cy="1932120"/>
              </a:xfrm>
              <a:prstGeom prst="rect">
                <a:avLst/>
              </a:prstGeom>
            </p:spPr>
          </p:pic>
        </mc:Fallback>
      </mc:AlternateContent>
    </p:spTree>
    <p:extLst>
      <p:ext uri="{BB962C8B-B14F-4D97-AF65-F5344CB8AC3E}">
        <p14:creationId xmlns:p14="http://schemas.microsoft.com/office/powerpoint/2010/main" val="33898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b="1" u="sng" dirty="0"/>
                  <a:t>Παράδειγμα – Λύση:</a:t>
                </a:r>
              </a:p>
              <a:p>
                <a:pPr lvl="1"/>
                <a:r>
                  <a:rPr lang="el-GR" sz="1800" dirty="0"/>
                  <a:t>Ποιο είναι το μέτρο της επιτάχυνσης (σε μονάδες </a:t>
                </a:r>
                <a14:m>
                  <m:oMath xmlns:m="http://schemas.openxmlformats.org/officeDocument/2006/math">
                    <m:r>
                      <a:rPr lang="en-US" sz="1800" i="1" dirty="0" smtClean="0">
                        <a:latin typeface="Cambria Math" panose="02040503050406030204" pitchFamily="18" charset="0"/>
                      </a:rPr>
                      <m:t>𝑔</m:t>
                    </m:r>
                  </m:oMath>
                </a14:m>
                <a:r>
                  <a:rPr lang="en-US" sz="1800" dirty="0"/>
                  <a:t>) </a:t>
                </a:r>
                <a:r>
                  <a:rPr lang="el-GR" sz="1800" dirty="0"/>
                  <a:t>ενός αεροσκάφους που μπαίνει σε οριζόντια κυκλική στροφή με ταχύτητα</a:t>
                </a:r>
                <a:r>
                  <a:rPr lang="en-US" sz="1800" dirty="0"/>
                  <a:t> </a:t>
                </a:r>
                <a14:m>
                  <m:oMath xmlns:m="http://schemas.openxmlformats.org/officeDocument/2006/math">
                    <m:sSub>
                      <m:sSubPr>
                        <m:ctrlPr>
                          <a:rPr lang="en-US" sz="1800" i="1" dirty="0" smtClean="0">
                            <a:latin typeface="Cambria Math" panose="02040503050406030204" pitchFamily="18" charset="0"/>
                          </a:rPr>
                        </m:ctrlPr>
                      </m:sSubPr>
                      <m:e>
                        <m:acc>
                          <m:accPr>
                            <m:chr m:val="⃗"/>
                            <m:ctrlPr>
                              <a:rPr lang="el-GR" sz="1800" i="1" smtClean="0">
                                <a:latin typeface="Cambria Math" panose="02040503050406030204" pitchFamily="18" charset="0"/>
                              </a:rPr>
                            </m:ctrlPr>
                          </m:accPr>
                          <m:e>
                            <m:r>
                              <a:rPr lang="en-US" sz="1800" b="0" i="1" smtClean="0">
                                <a:latin typeface="Cambria Math" panose="02040503050406030204" pitchFamily="18" charset="0"/>
                              </a:rPr>
                              <m:t>𝑣</m:t>
                            </m:r>
                          </m:e>
                        </m:acc>
                      </m:e>
                      <m:sub>
                        <m:r>
                          <a:rPr lang="en-US" sz="1800" b="0" i="1" dirty="0" smtClean="0">
                            <a:latin typeface="Cambria Math" panose="02040503050406030204" pitchFamily="18" charset="0"/>
                          </a:rPr>
                          <m:t>𝑖</m:t>
                        </m:r>
                      </m:sub>
                    </m:sSub>
                    <m:r>
                      <a:rPr lang="en-US" sz="1800" b="0" i="1" dirty="0" smtClean="0">
                        <a:latin typeface="Cambria Math" panose="02040503050406030204" pitchFamily="18" charset="0"/>
                      </a:rPr>
                      <m:t>=400</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𝑖</m:t>
                        </m:r>
                      </m:e>
                    </m:acc>
                    <m:r>
                      <a:rPr lang="en-US" sz="1800" b="0" i="1" dirty="0" smtClean="0">
                        <a:latin typeface="Cambria Math" panose="02040503050406030204" pitchFamily="18" charset="0"/>
                      </a:rPr>
                      <m:t>+500 </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𝑗</m:t>
                        </m:r>
                      </m:e>
                    </m:acc>
                  </m:oMath>
                </a14:m>
                <a:r>
                  <a:rPr lang="en-US" sz="1400" dirty="0"/>
                  <a:t> </a:t>
                </a:r>
                <a:r>
                  <a:rPr lang="en-US" sz="1800" dirty="0"/>
                  <a:t>m/s </a:t>
                </a:r>
                <a:r>
                  <a:rPr lang="el-GR" sz="1800" dirty="0"/>
                  <a:t>για χρόνο </a:t>
                </a:r>
                <a14:m>
                  <m:oMath xmlns:m="http://schemas.openxmlformats.org/officeDocument/2006/math">
                    <m:r>
                      <a:rPr lang="en-US" sz="1800" i="1" dirty="0" smtClean="0">
                        <a:latin typeface="Cambria Math" panose="02040503050406030204" pitchFamily="18" charset="0"/>
                      </a:rPr>
                      <m:t>𝑡</m:t>
                    </m:r>
                    <m:r>
                      <a:rPr lang="en-US" sz="1800" i="1" dirty="0" smtClean="0">
                        <a:latin typeface="Cambria Math" panose="02040503050406030204" pitchFamily="18" charset="0"/>
                      </a:rPr>
                      <m:t> = 24 </m:t>
                    </m:r>
                  </m:oMath>
                </a14:m>
                <a:r>
                  <a:rPr lang="en-US" sz="1800" dirty="0"/>
                  <a:t>s </a:t>
                </a:r>
                <a:r>
                  <a:rPr lang="el-GR" sz="1800" dirty="0"/>
                  <a:t>και βγαίνει από τη στροφή (πριν</a:t>
                </a:r>
                <a:br>
                  <a:rPr lang="el-GR" sz="1800" dirty="0"/>
                </a:br>
                <a:r>
                  <a:rPr lang="el-GR" sz="1800" dirty="0"/>
                  <a:t>«κλείσει» πλήρη κύκλο) με ταχύτητα </a:t>
                </a:r>
                <a14:m>
                  <m:oMath xmlns:m="http://schemas.openxmlformats.org/officeDocument/2006/math">
                    <m:sSub>
                      <m:sSubPr>
                        <m:ctrlPr>
                          <a:rPr lang="en-US" sz="1800" i="1" dirty="0" smtClean="0">
                            <a:solidFill>
                              <a:schemeClr val="bg2">
                                <a:lumMod val="25000"/>
                              </a:schemeClr>
                            </a:solidFill>
                            <a:latin typeface="Cambria Math" panose="02040503050406030204" pitchFamily="18" charset="0"/>
                          </a:rPr>
                        </m:ctrlPr>
                      </m:sSubPr>
                      <m:e>
                        <m:acc>
                          <m:accPr>
                            <m:chr m:val="⃗"/>
                            <m:ctrlPr>
                              <a:rPr lang="el-GR" sz="1800" i="1">
                                <a:solidFill>
                                  <a:schemeClr val="bg2">
                                    <a:lumMod val="25000"/>
                                  </a:schemeClr>
                                </a:solidFill>
                                <a:latin typeface="Cambria Math" panose="02040503050406030204" pitchFamily="18" charset="0"/>
                              </a:rPr>
                            </m:ctrlPr>
                          </m:accPr>
                          <m:e>
                            <m:r>
                              <a:rPr lang="en-US" sz="1800" i="1">
                                <a:solidFill>
                                  <a:schemeClr val="bg2">
                                    <a:lumMod val="25000"/>
                                  </a:schemeClr>
                                </a:solidFill>
                                <a:latin typeface="Cambria Math" panose="02040503050406030204" pitchFamily="18" charset="0"/>
                              </a:rPr>
                              <m:t>𝑣</m:t>
                            </m:r>
                          </m:e>
                        </m:acc>
                      </m:e>
                      <m:sub>
                        <m:r>
                          <a:rPr lang="en-US" sz="1800" b="0" i="1" smtClean="0">
                            <a:solidFill>
                              <a:schemeClr val="bg2">
                                <a:lumMod val="25000"/>
                              </a:schemeClr>
                            </a:solidFill>
                            <a:latin typeface="Cambria Math" panose="02040503050406030204" pitchFamily="18" charset="0"/>
                          </a:rPr>
                          <m:t>𝑓</m:t>
                        </m:r>
                      </m:sub>
                    </m:sSub>
                    <m:r>
                      <a:rPr lang="en-US" sz="1800" i="1" dirty="0">
                        <a:solidFill>
                          <a:schemeClr val="bg2">
                            <a:lumMod val="25000"/>
                          </a:schemeClr>
                        </a:solidFill>
                        <a:latin typeface="Cambria Math" panose="02040503050406030204" pitchFamily="18" charset="0"/>
                      </a:rPr>
                      <m:t>=</m:t>
                    </m:r>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400</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𝑖</m:t>
                        </m:r>
                      </m:e>
                    </m:acc>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500 </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𝑗</m:t>
                        </m:r>
                      </m:e>
                    </m:acc>
                  </m:oMath>
                </a14:m>
                <a:r>
                  <a:rPr lang="en-US" sz="1400" dirty="0">
                    <a:solidFill>
                      <a:schemeClr val="bg2">
                        <a:lumMod val="25000"/>
                      </a:schemeClr>
                    </a:solidFill>
                  </a:rPr>
                  <a:t> </a:t>
                </a:r>
                <a:r>
                  <a:rPr lang="en-US" sz="1800" dirty="0">
                    <a:solidFill>
                      <a:schemeClr val="bg2">
                        <a:lumMod val="25000"/>
                      </a:schemeClr>
                    </a:solidFill>
                  </a:rPr>
                  <a:t>m/s </a:t>
                </a:r>
                <a:r>
                  <a:rPr lang="el-GR" sz="1800" dirty="0">
                    <a:solidFill>
                      <a:schemeClr val="bg2">
                        <a:lumMod val="25000"/>
                      </a:schemeClr>
                    </a:solidFill>
                  </a:rPr>
                  <a:t>?</a:t>
                </a:r>
                <a:endParaRPr lang="en-US" sz="14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a:blip r:embed="rId3"/>
                <a:stretch>
                  <a:fillRect t="-1175" r="-967"/>
                </a:stretch>
              </a:blipFill>
            </p:spPr>
            <p:txBody>
              <a:bodyPr/>
              <a:lstStyle/>
              <a:p>
                <a:r>
                  <a:rPr lang="en-US">
                    <a:noFill/>
                  </a:rPr>
                  <a:t> </a:t>
                </a:r>
              </a:p>
            </p:txBody>
          </p:sp>
        </mc:Fallback>
      </mc:AlternateContent>
      <p:sp>
        <p:nvSpPr>
          <p:cNvPr id="5" name="Rectangle 4"/>
          <p:cNvSpPr/>
          <p:nvPr/>
        </p:nvSpPr>
        <p:spPr>
          <a:xfrm>
            <a:off x="3810000" y="6172200"/>
            <a:ext cx="5791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https://www.youtube.com/watch?v=XqckN5OchAI</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05600" y="2667000"/>
            <a:ext cx="1828800" cy="2776296"/>
            <a:chOff x="6096000" y="3716843"/>
            <a:chExt cx="1828800" cy="2776296"/>
          </a:xfrm>
        </p:grpSpPr>
        <p:sp>
          <p:nvSpPr>
            <p:cNvPr id="7" name="Oval 6"/>
            <p:cNvSpPr/>
            <p:nvPr/>
          </p:nvSpPr>
          <p:spPr>
            <a:xfrm>
              <a:off x="6096000" y="4217566"/>
              <a:ext cx="1828800" cy="1752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a:stCxn id="7" idx="1"/>
            </p:cNvCxnSpPr>
            <p:nvPr/>
          </p:nvCxnSpPr>
          <p:spPr>
            <a:xfrm flipV="1">
              <a:off x="6363822" y="3810000"/>
              <a:ext cx="722778" cy="6642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7123291" y="3716843"/>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123291" y="3716843"/>
                  <a:ext cx="260584" cy="276999"/>
                </a:xfrm>
                <a:prstGeom prst="rect">
                  <a:avLst/>
                </a:prstGeom>
                <a:blipFill rotWithShape="0">
                  <a:blip r:embed="rId5"/>
                  <a:stretch>
                    <a:fillRect l="-14286" r="-9524" b="-17778"/>
                  </a:stretch>
                </a:blipFill>
              </p:spPr>
              <p:txBody>
                <a:bodyPr/>
                <a:lstStyle/>
                <a:p>
                  <a:r>
                    <a:rPr lang="el-GR">
                      <a:noFill/>
                    </a:rPr>
                    <a:t> </a:t>
                  </a:r>
                </a:p>
              </p:txBody>
            </p:sp>
          </mc:Fallback>
        </mc:AlternateContent>
        <p:cxnSp>
          <p:nvCxnSpPr>
            <p:cNvPr id="10" name="Straight Arrow Connector 9"/>
            <p:cNvCxnSpPr/>
            <p:nvPr/>
          </p:nvCxnSpPr>
          <p:spPr>
            <a:xfrm flipH="1">
              <a:off x="6910969" y="5715118"/>
              <a:ext cx="746009" cy="7175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6650385" y="6193890"/>
                  <a:ext cx="260584" cy="2992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650385" y="6193890"/>
                  <a:ext cx="260584" cy="299249"/>
                </a:xfrm>
                <a:prstGeom prst="rect">
                  <a:avLst/>
                </a:prstGeom>
                <a:blipFill rotWithShape="0">
                  <a:blip r:embed="rId6"/>
                  <a:stretch>
                    <a:fillRect l="-18605" r="-20930" b="-28571"/>
                  </a:stretch>
                </a:blipFill>
              </p:spPr>
              <p:txBody>
                <a:bodyPr/>
                <a:lstStyle/>
                <a:p>
                  <a:r>
                    <a:rPr lang="el-GR">
                      <a:noFill/>
                    </a:rPr>
                    <a:t> </a:t>
                  </a:r>
                </a:p>
              </p:txBody>
            </p:sp>
          </mc:Fallback>
        </mc:AlternateContent>
        <p:cxnSp>
          <p:nvCxnSpPr>
            <p:cNvPr id="12" name="Straight Connector 11"/>
            <p:cNvCxnSpPr>
              <a:stCxn id="7" idx="1"/>
              <a:endCxn id="7" idx="5"/>
            </p:cNvCxnSpPr>
            <p:nvPr/>
          </p:nvCxnSpPr>
          <p:spPr>
            <a:xfrm>
              <a:off x="6363822" y="4474228"/>
              <a:ext cx="1293156" cy="12392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
            <p14:nvContentPartPr>
              <p14:cNvPr id="14" name="Ink 13"/>
              <p14:cNvContentPartPr/>
              <p14:nvPr/>
            </p14:nvContentPartPr>
            <p14:xfrm>
              <a:off x="7118640" y="3315960"/>
              <a:ext cx="1335960" cy="1178280"/>
            </p14:xfrm>
          </p:contentPart>
        </mc:Choice>
        <mc:Fallback xmlns="">
          <p:pic>
            <p:nvPicPr>
              <p:cNvPr id="14" name="Ink 13"/>
              <p:cNvPicPr/>
              <p:nvPr/>
            </p:nvPicPr>
            <p:blipFill>
              <a:blip r:embed="rId10"/>
              <a:stretch>
                <a:fillRect/>
              </a:stretch>
            </p:blipFill>
            <p:spPr>
              <a:xfrm>
                <a:off x="7112160" y="3309840"/>
                <a:ext cx="1350360" cy="1193400"/>
              </a:xfrm>
              <a:prstGeom prst="rect">
                <a:avLst/>
              </a:prstGeom>
            </p:spPr>
          </p:pic>
        </mc:Fallback>
      </mc:AlternateContent>
      <mc:AlternateContent xmlns:mc="http://schemas.openxmlformats.org/markup-compatibility/2006" xmlns:a14="http://schemas.microsoft.com/office/drawing/2010/main">
        <mc:Choice Requires="a14">
          <p:sp>
            <p:nvSpPr>
              <p:cNvPr id="13" name="Rectangular Callout 12"/>
              <p:cNvSpPr/>
              <p:nvPr/>
            </p:nvSpPr>
            <p:spPr>
              <a:xfrm>
                <a:off x="5791200" y="-19432"/>
                <a:ext cx="3352799" cy="914417"/>
              </a:xfrm>
              <a:prstGeom prst="wedgeRectCallout">
                <a:avLst>
                  <a:gd name="adj1" fmla="val -20833"/>
                  <a:gd name="adj2" fmla="val 76418"/>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Rectangular Callout 12"/>
              <p:cNvSpPr>
                <a:spLocks noRot="1" noChangeAspect="1" noMove="1" noResize="1" noEditPoints="1" noAdjustHandles="1" noChangeArrowheads="1" noChangeShapeType="1" noTextEdit="1"/>
              </p:cNvSpPr>
              <p:nvPr/>
            </p:nvSpPr>
            <p:spPr>
              <a:xfrm>
                <a:off x="5791200" y="-19432"/>
                <a:ext cx="3352799" cy="914417"/>
              </a:xfrm>
              <a:prstGeom prst="wedgeRectCallout">
                <a:avLst>
                  <a:gd name="adj1" fmla="val -20833"/>
                  <a:gd name="adj2" fmla="val 76418"/>
                </a:avLst>
              </a:prstGeom>
              <a:blipFill>
                <a:blip r:embed="rId11"/>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4" name="Ink 3"/>
              <p14:cNvContentPartPr/>
              <p14:nvPr/>
            </p14:nvContentPartPr>
            <p14:xfrm>
              <a:off x="637560" y="413640"/>
              <a:ext cx="8258760" cy="6033600"/>
            </p14:xfrm>
          </p:contentPart>
        </mc:Choice>
        <mc:Fallback xmlns="">
          <p:pic>
            <p:nvPicPr>
              <p:cNvPr id="4" name="Ink 3"/>
              <p:cNvPicPr/>
              <p:nvPr/>
            </p:nvPicPr>
            <p:blipFill>
              <a:blip r:embed="rId13"/>
              <a:stretch>
                <a:fillRect/>
              </a:stretch>
            </p:blipFill>
            <p:spPr>
              <a:xfrm>
                <a:off x="633240" y="407160"/>
                <a:ext cx="8273880" cy="6051960"/>
              </a:xfrm>
              <a:prstGeom prst="rect">
                <a:avLst/>
              </a:prstGeom>
            </p:spPr>
          </p:pic>
        </mc:Fallback>
      </mc:AlternateContent>
    </p:spTree>
    <p:extLst>
      <p:ext uri="{BB962C8B-B14F-4D97-AF65-F5344CB8AC3E}">
        <p14:creationId xmlns:p14="http://schemas.microsoft.com/office/powerpoint/2010/main" val="307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0073" cy="5490886"/>
              </a:xfrm>
            </p:spPr>
            <p:txBody>
              <a:bodyPr>
                <a:normAutofit/>
              </a:bodyPr>
              <a:lstStyle/>
              <a:p>
                <a:r>
                  <a:rPr lang="el-GR" b="1" dirty="0"/>
                  <a:t>Μετατόπιση</a:t>
                </a:r>
                <a:r>
                  <a:rPr lang="en-US" b="1" dirty="0"/>
                  <a:t> </a:t>
                </a:r>
                <a14:m>
                  <m:oMath xmlns:m="http://schemas.openxmlformats.org/officeDocument/2006/math">
                    <m:r>
                      <a:rPr lang="el-GR" b="1" i="1">
                        <a:latin typeface="Cambria Math" panose="02040503050406030204" pitchFamily="18" charset="0"/>
                      </a:rPr>
                      <m:t>𝚫</m:t>
                    </m:r>
                    <m:acc>
                      <m:accPr>
                        <m:chr m:val="⃗"/>
                        <m:ctrlPr>
                          <a:rPr lang="el-GR" b="1" i="1">
                            <a:latin typeface="Cambria Math" panose="02040503050406030204" pitchFamily="18" charset="0"/>
                          </a:rPr>
                        </m:ctrlPr>
                      </m:accPr>
                      <m:e>
                        <m:r>
                          <a:rPr lang="en-US" b="1" i="1">
                            <a:latin typeface="Cambria Math" panose="02040503050406030204" pitchFamily="18" charset="0"/>
                          </a:rPr>
                          <m:t>𝒙</m:t>
                        </m:r>
                      </m:e>
                    </m:acc>
                  </m:oMath>
                </a14:m>
                <a:r>
                  <a:rPr lang="el-GR" dirty="0"/>
                  <a:t> : διανυσματικό μέγεθος!</a:t>
                </a:r>
              </a:p>
              <a:p>
                <a:pPr lvl="1"/>
                <a:r>
                  <a:rPr lang="el-GR" dirty="0"/>
                  <a:t>Έχει μέτρο, διεύθυνση, φορά</a:t>
                </a:r>
              </a:p>
              <a:p>
                <a:endParaRPr lang="el-GR" sz="1200" dirty="0"/>
              </a:p>
              <a:p>
                <a:r>
                  <a:rPr lang="el-GR" dirty="0"/>
                  <a:t>Αν</a:t>
                </a:r>
                <a:r>
                  <a:rPr lang="en-US" dirty="0"/>
                  <a:t> </a:t>
                </a:r>
                <a14:m>
                  <m:oMath xmlns:m="http://schemas.openxmlformats.org/officeDocument/2006/math">
                    <m:r>
                      <m:rPr>
                        <m:sty m:val="p"/>
                      </m:rPr>
                      <a:rPr lang="el-GR" b="0" i="0">
                        <a:latin typeface="Cambria Math" panose="02040503050406030204" pitchFamily="18" charset="0"/>
                      </a:rPr>
                      <m:t>Δ</m:t>
                    </m:r>
                    <m:acc>
                      <m:accPr>
                        <m:chr m:val="⃗"/>
                        <m:ctrlPr>
                          <a:rPr lang="el-GR" i="1">
                            <a:latin typeface="Cambria Math" panose="02040503050406030204" pitchFamily="18" charset="0"/>
                          </a:rPr>
                        </m:ctrlPr>
                      </m:accPr>
                      <m:e>
                        <m:r>
                          <m:rPr>
                            <m:sty m:val="p"/>
                          </m:rPr>
                          <a:rPr lang="en-US" b="0" i="0">
                            <a:latin typeface="Cambria Math" panose="02040503050406030204" pitchFamily="18" charset="0"/>
                          </a:rPr>
                          <m:t>x</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𝑖</m:t>
                        </m:r>
                      </m:e>
                    </m:acc>
                    <m:r>
                      <a:rPr lang="el-GR"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x</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oMath>
                </a14:m>
                <a:r>
                  <a:rPr lang="el-GR" dirty="0"/>
                  <a:t>:</a:t>
                </a:r>
              </a:p>
              <a:p>
                <a14:m>
                  <m:oMath xmlns:m="http://schemas.openxmlformats.org/officeDocument/2006/math">
                    <m:r>
                      <m:rPr>
                        <m:sty m:val="p"/>
                      </m:rPr>
                      <a:rPr lang="el-GR">
                        <a:latin typeface="Cambria Math" panose="02040503050406030204" pitchFamily="18" charset="0"/>
                      </a:rPr>
                      <m:t>Δ</m:t>
                    </m:r>
                    <m:r>
                      <m:rPr>
                        <m:sty m:val="p"/>
                      </m:rPr>
                      <a:rPr lang="en-US" b="0" i="0" smtClean="0">
                        <a:latin typeface="Cambria Math" panose="02040503050406030204" pitchFamily="18" charset="0"/>
                      </a:rPr>
                      <m:t>x</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&gt;0</m:t>
                    </m:r>
                  </m:oMath>
                </a14:m>
                <a:r>
                  <a:rPr lang="en-US" dirty="0"/>
                  <a:t>         </a:t>
                </a:r>
                <a:r>
                  <a:rPr lang="el-GR" dirty="0"/>
                  <a:t>κίνηση προς τα δεξιά</a:t>
                </a:r>
              </a:p>
              <a:p>
                <a14:m>
                  <m:oMath xmlns:m="http://schemas.openxmlformats.org/officeDocument/2006/math">
                    <m:r>
                      <m:rPr>
                        <m:sty m:val="p"/>
                      </m:rPr>
                      <a:rPr lang="el-GR">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&lt;</m:t>
                    </m:r>
                    <m:r>
                      <a:rPr lang="en-US" i="1">
                        <a:latin typeface="Cambria Math" panose="02040503050406030204" pitchFamily="18" charset="0"/>
                        <a:ea typeface="Cambria Math" panose="02040503050406030204" pitchFamily="18" charset="0"/>
                      </a:rPr>
                      <m:t>0</m:t>
                    </m:r>
                  </m:oMath>
                </a14:m>
                <a:r>
                  <a:rPr lang="en-US" dirty="0"/>
                  <a:t>         </a:t>
                </a:r>
                <a:r>
                  <a:rPr lang="el-GR" dirty="0"/>
                  <a:t>κίνηση προς τα αριστερά</a:t>
                </a:r>
              </a:p>
              <a:p>
                <a:endParaRPr lang="en-US" sz="1200" dirty="0"/>
              </a:p>
              <a:p>
                <a:endParaRPr lang="en-US" sz="1200" dirty="0"/>
              </a:p>
              <a:p>
                <a:endParaRPr lang="en-US" sz="1200" dirty="0"/>
              </a:p>
              <a:p>
                <a:r>
                  <a:rPr lang="el-GR" dirty="0"/>
                  <a:t>Στο Διεθνές Σύστημα, μονάδα μέτρησης</a:t>
                </a:r>
                <a:r>
                  <a:rPr lang="en-US" dirty="0"/>
                  <a:t> </a:t>
                </a:r>
                <a:r>
                  <a:rPr lang="el-GR" dirty="0"/>
                  <a:t>της μετατόπισης</a:t>
                </a:r>
                <a:r>
                  <a:rPr lang="en-US" dirty="0"/>
                  <a:t> (</a:t>
                </a:r>
                <a:r>
                  <a:rPr lang="el-GR" dirty="0"/>
                  <a:t>όπως και της θέσης) είναι το </a:t>
                </a:r>
                <a:endParaRPr lang="en-US" dirty="0"/>
              </a:p>
              <a:p>
                <a:endParaRPr lang="en-US" dirty="0"/>
              </a:p>
              <a:p>
                <a:pPr marL="68580" indent="0" algn="ctr">
                  <a:buNone/>
                </a:pPr>
                <a:r>
                  <a:rPr lang="el-GR" b="1" dirty="0"/>
                  <a:t>1 μέτρο (</a:t>
                </a:r>
                <a14:m>
                  <m:oMath xmlns:m="http://schemas.openxmlformats.org/officeDocument/2006/math">
                    <m:r>
                      <a:rPr lang="en-US" b="1" i="1" dirty="0" smtClean="0">
                        <a:latin typeface="Cambria Math" panose="02040503050406030204" pitchFamily="18" charset="0"/>
                      </a:rPr>
                      <m:t>𝒎</m:t>
                    </m:r>
                  </m:oMath>
                </a14:m>
                <a:r>
                  <a:rPr lang="en-US" b="1" dirty="0"/>
                  <a:t>)</a:t>
                </a:r>
                <a:endParaRPr lang="el-GR" b="1"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0073" cy="5490886"/>
              </a:xfrm>
              <a:blipFill>
                <a:blip r:embed="rId2"/>
                <a:stretch>
                  <a:fillRect t="-888"/>
                </a:stretch>
              </a:blipFill>
            </p:spPr>
            <p:txBody>
              <a:bodyPr/>
              <a:lstStyle/>
              <a:p>
                <a:r>
                  <a:rPr lang="en-US">
                    <a:noFill/>
                  </a:rPr>
                  <a:t> </a:t>
                </a:r>
              </a:p>
            </p:txBody>
          </p:sp>
        </mc:Fallback>
      </mc:AlternateContent>
      <p:sp>
        <p:nvSpPr>
          <p:cNvPr id="8" name="Left-Right Arrow 7"/>
          <p:cNvSpPr/>
          <p:nvPr/>
        </p:nvSpPr>
        <p:spPr>
          <a:xfrm>
            <a:off x="3483650" y="3497172"/>
            <a:ext cx="415636" cy="170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Left-Right Arrow 8"/>
          <p:cNvSpPr/>
          <p:nvPr/>
        </p:nvSpPr>
        <p:spPr>
          <a:xfrm>
            <a:off x="3483650" y="3039208"/>
            <a:ext cx="415636" cy="170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20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dirty="0"/>
              <a:t>Οι Νόμοι της Κίνησης</a:t>
            </a:r>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Isaac Newton: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Θεωρείται πατέρας της Κλασικής Φυσικής, καθώς ξεκινώντας από τις παρατηρήσεις του Γαλιλαίου αλλά και τους νόμους του </a:t>
            </a:r>
            <a:r>
              <a:rPr kumimoji="0" lang="el-GR" sz="105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Κέπλερ</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για την κίνηση των πλανητών διατύπωσε τους τρεις μνημειώδεις νόμους της κίνησης και τον περισπούδαστο «νόμο της βαρύτητας»</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2"/>
            <a:ext cx="3581400" cy="3804139"/>
          </a:xfrm>
          <a:prstGeom prst="rect">
            <a:avLst/>
          </a:prstGeom>
          <a:ln>
            <a:noFill/>
          </a:ln>
          <a:effectLst>
            <a:softEdge rad="112500"/>
          </a:effectLst>
        </p:spPr>
      </p:pic>
    </p:spTree>
    <p:extLst>
      <p:ext uri="{BB962C8B-B14F-4D97-AF65-F5344CB8AC3E}">
        <p14:creationId xmlns:p14="http://schemas.microsoft.com/office/powerpoint/2010/main" val="1481521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b="1" dirty="0">
                <a:effectLst>
                  <a:outerShdw blurRad="38100" dist="38100" dir="2700000" algn="tl">
                    <a:srgbClr val="000000">
                      <a:alpha val="43137"/>
                    </a:srgbClr>
                  </a:outerShdw>
                </a:effectLst>
              </a:rPr>
              <a:t>Οι Νόμοι της Κίνησης</a:t>
            </a:r>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Isaac Newton: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Θεωρείται πατέρας της Κλασικής Φυσικής, καθώς ξεκινώντας από τις παρατηρήσεις του Γαλιλαίου αλλά και τους νόμους του </a:t>
            </a:r>
            <a:r>
              <a:rPr kumimoji="0" lang="el-GR" sz="105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Κέπλερ</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για την κίνηση των πλανητών διατύπωσε τους τρεις μνημειώδεις νόμους της κίνησης και τον περισπούδαστο «νόμο της βαρύτητας»</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2"/>
            <a:ext cx="3581400" cy="3804139"/>
          </a:xfrm>
          <a:prstGeom prst="rect">
            <a:avLst/>
          </a:prstGeom>
          <a:ln>
            <a:noFill/>
          </a:ln>
          <a:effectLst>
            <a:softEdge rad="112500"/>
          </a:effectLst>
        </p:spPr>
      </p:pic>
    </p:spTree>
    <p:extLst>
      <p:ext uri="{BB962C8B-B14F-4D97-AF65-F5344CB8AC3E}">
        <p14:creationId xmlns:p14="http://schemas.microsoft.com/office/powerpoint/2010/main" val="407521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853292"/>
            <a:ext cx="7872249" cy="4547508"/>
          </a:xfrm>
        </p:spPr>
        <p:txBody>
          <a:bodyPr>
            <a:normAutofit/>
          </a:bodyPr>
          <a:lstStyle/>
          <a:p>
            <a:r>
              <a:rPr lang="el-GR" dirty="0"/>
              <a:t>Ως τώρα, μελετήσαμε κινήσεις σωματιδίων</a:t>
            </a:r>
          </a:p>
          <a:p>
            <a:pPr lvl="1"/>
            <a:endParaRPr lang="en-US" dirty="0"/>
          </a:p>
          <a:p>
            <a:pPr lvl="1"/>
            <a:r>
              <a:rPr lang="el-GR" dirty="0"/>
              <a:t>Ορίσαμε θέση, μετατόπιση, ταχύτητες, επιταχύνσεις…</a:t>
            </a:r>
          </a:p>
          <a:p>
            <a:pPr lvl="1"/>
            <a:r>
              <a:rPr lang="el-GR" dirty="0"/>
              <a:t>…καθώς και </a:t>
            </a:r>
            <a:r>
              <a:rPr lang="el-GR" b="1" dirty="0"/>
              <a:t>μοντέλα κίνησης </a:t>
            </a:r>
            <a:r>
              <a:rPr lang="el-GR" dirty="0"/>
              <a:t>με τα οποία μπορούμε να περιγράψουμε πραγματικά φαινόμενα</a:t>
            </a:r>
            <a:endParaRPr lang="en-US" dirty="0"/>
          </a:p>
          <a:p>
            <a:pPr lvl="2"/>
            <a:r>
              <a:rPr lang="el-GR" dirty="0"/>
              <a:t>Κίνηση υπό μηδενική ή μη-μηδενική, σταθερή, επιτάχυνση</a:t>
            </a:r>
          </a:p>
          <a:p>
            <a:pPr lvl="1"/>
            <a:endParaRPr lang="el-GR" dirty="0"/>
          </a:p>
          <a:p>
            <a:pPr lvl="1"/>
            <a:r>
              <a:rPr lang="el-GR" dirty="0"/>
              <a:t>Δεν μας ενδιέφερε η </a:t>
            </a:r>
            <a:r>
              <a:rPr lang="el-GR" b="1" dirty="0"/>
              <a:t>αιτία</a:t>
            </a:r>
            <a:r>
              <a:rPr lang="el-GR" dirty="0"/>
              <a:t> της κίνησης</a:t>
            </a:r>
          </a:p>
          <a:p>
            <a:pPr marL="365760" lvl="1" indent="0">
              <a:buNone/>
            </a:pPr>
            <a:endParaRPr lang="el-GR" dirty="0"/>
          </a:p>
          <a:p>
            <a:pPr lvl="1"/>
            <a:endParaRPr lang="el-GR" dirty="0"/>
          </a:p>
          <a:p>
            <a:r>
              <a:rPr lang="el-GR" dirty="0"/>
              <a:t>Καιρός να τη μελετήσουμε κι αυτή! </a:t>
            </a:r>
            <a:r>
              <a:rPr lang="el-GR" dirty="0">
                <a:sym typeface="Wingdings" panose="05000000000000000000" pitchFamily="2" charset="2"/>
              </a:rPr>
              <a:t></a:t>
            </a:r>
          </a:p>
          <a:p>
            <a:endParaRPr lang="el-GR" dirty="0">
              <a:sym typeface="Wingdings" panose="05000000000000000000" pitchFamily="2" charset="2"/>
            </a:endParaRPr>
          </a:p>
        </p:txBody>
      </p:sp>
    </p:spTree>
    <p:extLst>
      <p:ext uri="{BB962C8B-B14F-4D97-AF65-F5344CB8AC3E}">
        <p14:creationId xmlns:p14="http://schemas.microsoft.com/office/powerpoint/2010/main" val="26126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853292"/>
                <a:ext cx="7567108" cy="4153348"/>
              </a:xfrm>
            </p:spPr>
            <p:txBody>
              <a:bodyPr/>
              <a:lstStyle/>
              <a:p>
                <a:r>
                  <a:rPr lang="el-GR" b="1" dirty="0">
                    <a:sym typeface="Wingdings" panose="05000000000000000000" pitchFamily="2" charset="2"/>
                  </a:rPr>
                  <a:t>Ερωτήματα</a:t>
                </a:r>
              </a:p>
              <a:p>
                <a:pPr lvl="1"/>
                <a:r>
                  <a:rPr lang="el-GR" dirty="0">
                    <a:sym typeface="Wingdings" panose="05000000000000000000" pitchFamily="2" charset="2"/>
                  </a:rPr>
                  <a:t>Γιατί μεταβάλλεται η κίνηση ενός αντικειμένου;</a:t>
                </a:r>
              </a:p>
              <a:p>
                <a:pPr lvl="1"/>
                <a:r>
                  <a:rPr lang="el-GR" dirty="0">
                    <a:sym typeface="Wingdings" panose="05000000000000000000" pitchFamily="2" charset="2"/>
                  </a:rPr>
                  <a:t>Τι προκαλεί την κίνηση ή την ακινησία του;</a:t>
                </a:r>
              </a:p>
              <a:p>
                <a:pPr lvl="1"/>
                <a:r>
                  <a:rPr lang="el-GR" dirty="0">
                    <a:sym typeface="Wingdings" panose="05000000000000000000" pitchFamily="2" charset="2"/>
                  </a:rPr>
                  <a:t>Γιατί είναι πιο εύκολο να κινήσουμε ένα </a:t>
                </a:r>
                <a:r>
                  <a:rPr lang="en-US" dirty="0">
                    <a:sym typeface="Wingdings" panose="05000000000000000000" pitchFamily="2" charset="2"/>
                  </a:rPr>
                  <a:t>“</a:t>
                </a:r>
                <a:r>
                  <a:rPr lang="el-GR" dirty="0">
                    <a:sym typeface="Wingdings" panose="05000000000000000000" pitchFamily="2" charset="2"/>
                  </a:rPr>
                  <a:t>μικρό</a:t>
                </a:r>
                <a:r>
                  <a:rPr lang="en-US" dirty="0">
                    <a:sym typeface="Wingdings" panose="05000000000000000000" pitchFamily="2" charset="2"/>
                  </a:rPr>
                  <a:t>”</a:t>
                </a:r>
                <a:r>
                  <a:rPr lang="el-GR" dirty="0">
                    <a:sym typeface="Wingdings" panose="05000000000000000000" pitchFamily="2" charset="2"/>
                  </a:rPr>
                  <a:t> από ένα </a:t>
                </a:r>
                <a:r>
                  <a:rPr lang="en-US" dirty="0">
                    <a:sym typeface="Wingdings" panose="05000000000000000000" pitchFamily="2" charset="2"/>
                  </a:rPr>
                  <a:t>“</a:t>
                </a:r>
                <a:r>
                  <a:rPr lang="el-GR" dirty="0">
                    <a:sym typeface="Wingdings" panose="05000000000000000000" pitchFamily="2" charset="2"/>
                  </a:rPr>
                  <a:t>μεγάλο</a:t>
                </a:r>
                <a:r>
                  <a:rPr lang="en-US" dirty="0">
                    <a:sym typeface="Wingdings" panose="05000000000000000000" pitchFamily="2" charset="2"/>
                  </a:rPr>
                  <a:t>”</a:t>
                </a:r>
                <a:r>
                  <a:rPr lang="el-GR" dirty="0">
                    <a:sym typeface="Wingdings" panose="05000000000000000000" pitchFamily="2" charset="2"/>
                  </a:rPr>
                  <a:t> αντικείμενο;</a:t>
                </a:r>
              </a:p>
              <a:p>
                <a:pPr lvl="1"/>
                <a:endParaRPr lang="el-GR" dirty="0">
                  <a:sym typeface="Wingdings" panose="05000000000000000000" pitchFamily="2" charset="2"/>
                </a:endParaRPr>
              </a:p>
              <a:p>
                <a:r>
                  <a:rPr lang="el-GR" dirty="0">
                    <a:sym typeface="Wingdings" panose="05000000000000000000" pitchFamily="2" charset="2"/>
                  </a:rPr>
                  <a:t>«Κλειδιά» για τις απαντήσεις</a:t>
                </a:r>
                <a:endParaRPr lang="el-GR" dirty="0"/>
              </a:p>
              <a:p>
                <a:pPr lvl="1"/>
                <a:r>
                  <a:rPr lang="el-GR" b="1" dirty="0"/>
                  <a:t>Δύναμη (</a:t>
                </a:r>
                <a:r>
                  <a:rPr lang="en-US" b="1" dirty="0"/>
                  <a:t>Force – </a:t>
                </a:r>
                <a14:m>
                  <m:oMath xmlns:m="http://schemas.openxmlformats.org/officeDocument/2006/math">
                    <m:r>
                      <a:rPr lang="en-US" b="1" i="1" dirty="0" smtClean="0">
                        <a:latin typeface="Cambria Math" panose="02040503050406030204" pitchFamily="18" charset="0"/>
                      </a:rPr>
                      <m:t>𝑭</m:t>
                    </m:r>
                  </m:oMath>
                </a14:m>
                <a:r>
                  <a:rPr lang="en-US" b="1" dirty="0"/>
                  <a:t>)</a:t>
                </a:r>
                <a:r>
                  <a:rPr lang="el-GR" dirty="0"/>
                  <a:t> που </a:t>
                </a:r>
                <a:r>
                  <a:rPr lang="el-GR" u="sng" dirty="0"/>
                  <a:t>ασκείται</a:t>
                </a:r>
                <a:r>
                  <a:rPr lang="el-GR" dirty="0"/>
                  <a:t> στο αντικείμενο</a:t>
                </a:r>
              </a:p>
              <a:p>
                <a:pPr lvl="1"/>
                <a:r>
                  <a:rPr lang="el-GR" b="1" dirty="0"/>
                  <a:t>Μάζα</a:t>
                </a:r>
                <a:r>
                  <a:rPr lang="en-US" b="1" dirty="0"/>
                  <a:t> (Mass – </a:t>
                </a:r>
                <a14:m>
                  <m:oMath xmlns:m="http://schemas.openxmlformats.org/officeDocument/2006/math">
                    <m:r>
                      <a:rPr lang="en-US" b="1" i="1" dirty="0" smtClean="0">
                        <a:latin typeface="Cambria Math" panose="02040503050406030204" pitchFamily="18" charset="0"/>
                      </a:rPr>
                      <m:t>𝒎</m:t>
                    </m:r>
                  </m:oMath>
                </a14:m>
                <a:r>
                  <a:rPr lang="en-US" b="1" dirty="0"/>
                  <a:t>)</a:t>
                </a:r>
                <a:r>
                  <a:rPr lang="el-GR" dirty="0"/>
                  <a:t> του αντικειμένου</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853292"/>
                <a:ext cx="7567108" cy="4153348"/>
              </a:xfrm>
              <a:blipFill>
                <a:blip r:embed="rId2"/>
                <a:stretch>
                  <a:fillRect t="-1175"/>
                </a:stretch>
              </a:blipFill>
            </p:spPr>
            <p:txBody>
              <a:bodyPr/>
              <a:lstStyle/>
              <a:p>
                <a:r>
                  <a:rPr lang="en-US">
                    <a:noFill/>
                  </a:rPr>
                  <a:t> </a:t>
                </a:r>
              </a:p>
            </p:txBody>
          </p:sp>
        </mc:Fallback>
      </mc:AlternateContent>
    </p:spTree>
    <p:extLst>
      <p:ext uri="{BB962C8B-B14F-4D97-AF65-F5344CB8AC3E}">
        <p14:creationId xmlns:p14="http://schemas.microsoft.com/office/powerpoint/2010/main" val="126272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872249" cy="5105400"/>
          </a:xfrm>
        </p:spPr>
        <p:txBody>
          <a:bodyPr>
            <a:normAutofit/>
          </a:bodyPr>
          <a:lstStyle/>
          <a:p>
            <a:r>
              <a:rPr lang="el-GR" b="1" dirty="0"/>
              <a:t>Δύναμη</a:t>
            </a:r>
          </a:p>
          <a:p>
            <a:pPr lvl="1"/>
            <a:r>
              <a:rPr lang="el-GR" dirty="0"/>
              <a:t>Καθημερινή εμπειρία</a:t>
            </a:r>
          </a:p>
          <a:p>
            <a:pPr lvl="2"/>
            <a:r>
              <a:rPr lang="el-GR" dirty="0"/>
              <a:t>Πέταγμα μπάλας</a:t>
            </a:r>
          </a:p>
          <a:p>
            <a:pPr lvl="2"/>
            <a:r>
              <a:rPr lang="el-GR" dirty="0"/>
              <a:t>Σπρώξιμο ντουλάπας</a:t>
            </a:r>
          </a:p>
          <a:p>
            <a:pPr lvl="2"/>
            <a:r>
              <a:rPr lang="el-GR" dirty="0"/>
              <a:t>Τράβηγμα συρταριού</a:t>
            </a:r>
          </a:p>
          <a:p>
            <a:pPr lvl="2"/>
            <a:endParaRPr lang="el-GR" dirty="0"/>
          </a:p>
          <a:p>
            <a:pPr lvl="1"/>
            <a:r>
              <a:rPr lang="el-GR" dirty="0"/>
              <a:t>Αλληλεπίδραση με αντικείμενα μέσω μυϊκής δράσης, με αποτέλεσμα την αλλαγή της κινητικής τους κατάστασης</a:t>
            </a:r>
          </a:p>
          <a:p>
            <a:pPr lvl="1"/>
            <a:endParaRPr lang="el-GR" dirty="0"/>
          </a:p>
          <a:p>
            <a:pPr lvl="1"/>
            <a:r>
              <a:rPr lang="el-GR" dirty="0"/>
              <a:t>Δεν είναι όμως πάντα απαραίτητη η πρόκληση κίνησης</a:t>
            </a:r>
          </a:p>
          <a:p>
            <a:pPr lvl="2"/>
            <a:r>
              <a:rPr lang="el-GR" dirty="0"/>
              <a:t>Βαριά μπάλα</a:t>
            </a:r>
          </a:p>
          <a:p>
            <a:pPr lvl="2"/>
            <a:r>
              <a:rPr lang="el-GR" dirty="0"/>
              <a:t>Μεγάλη ντουλάπα</a:t>
            </a:r>
          </a:p>
          <a:p>
            <a:pPr lvl="2"/>
            <a:r>
              <a:rPr lang="el-GR" dirty="0"/>
              <a:t>Κλειδωμένο συρτάρι</a:t>
            </a:r>
          </a:p>
        </p:txBody>
      </p:sp>
    </p:spTree>
    <p:extLst>
      <p:ext uri="{BB962C8B-B14F-4D97-AF65-F5344CB8AC3E}">
        <p14:creationId xmlns:p14="http://schemas.microsoft.com/office/powerpoint/2010/main" val="25999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769924"/>
            <a:ext cx="5163118" cy="2715305"/>
          </a:xfrm>
          <a:prstGeom prst="rect">
            <a:avLst/>
          </a:prstGeom>
          <a:ln>
            <a:noFill/>
          </a:ln>
          <a:effectLst>
            <a:outerShdw blurRad="292100" dist="139700" dir="2700000" algn="tl" rotWithShape="0">
              <a:srgbClr val="333333">
                <a:alpha val="65000"/>
              </a:srgbClr>
            </a:outerShdw>
          </a:effectLst>
        </p:spPr>
      </p:pic>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p:txBody>
          <a:bodyPr/>
          <a:lstStyle/>
          <a:p>
            <a:r>
              <a:rPr lang="en-US" i="1" dirty="0"/>
              <a:t>“</a:t>
            </a:r>
            <a:r>
              <a:rPr lang="el-GR" i="1" dirty="0"/>
              <a:t>Οι Δυνάμεις είναι αυτές που αλλάζουν την ταχύτητα ενός σώματος</a:t>
            </a:r>
            <a:r>
              <a:rPr lang="en-US" i="1" dirty="0"/>
              <a:t>”</a:t>
            </a:r>
            <a:r>
              <a:rPr lang="el-GR" i="1" dirty="0"/>
              <a:t> </a:t>
            </a:r>
          </a:p>
          <a:p>
            <a:pPr marL="68580" indent="0" algn="r">
              <a:buNone/>
            </a:pPr>
            <a:r>
              <a:rPr lang="el-GR" dirty="0"/>
              <a:t>(</a:t>
            </a:r>
            <a:r>
              <a:rPr lang="en-US" dirty="0"/>
              <a:t>I. Newton)</a:t>
            </a:r>
          </a:p>
          <a:p>
            <a:r>
              <a:rPr lang="el-GR" dirty="0"/>
              <a:t>Δυο κατηγορίες δυνάμεων (κλασική θεώρηση)</a:t>
            </a:r>
          </a:p>
          <a:p>
            <a:pPr lvl="1"/>
            <a:r>
              <a:rPr lang="el-GR" dirty="0"/>
              <a:t>Δυνάμεις Επαφής</a:t>
            </a:r>
          </a:p>
          <a:p>
            <a:pPr lvl="1"/>
            <a:r>
              <a:rPr lang="el-GR" dirty="0"/>
              <a:t>Δυνάμεις Πεδίου</a:t>
            </a:r>
          </a:p>
        </p:txBody>
      </p:sp>
    </p:spTree>
    <p:extLst>
      <p:ext uri="{BB962C8B-B14F-4D97-AF65-F5344CB8AC3E}">
        <p14:creationId xmlns:p14="http://schemas.microsoft.com/office/powerpoint/2010/main" val="183617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p:txBody>
          <a:bodyPr/>
          <a:lstStyle/>
          <a:p>
            <a:r>
              <a:rPr lang="el-GR" dirty="0"/>
              <a:t>Η διανυσματική φύση της Δύναμης</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565" y="1905000"/>
            <a:ext cx="6736836" cy="4572002"/>
          </a:xfrm>
          <a:prstGeom prst="rect">
            <a:avLst/>
          </a:prstGeom>
        </p:spPr>
      </p:pic>
    </p:spTree>
    <p:extLst>
      <p:ext uri="{BB962C8B-B14F-4D97-AF65-F5344CB8AC3E}">
        <p14:creationId xmlns:p14="http://schemas.microsoft.com/office/powerpoint/2010/main" val="22495177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643650" cy="5257800"/>
              </a:xfrm>
            </p:spPr>
            <p:txBody>
              <a:bodyPr>
                <a:normAutofit lnSpcReduction="10000"/>
              </a:bodyPr>
              <a:lstStyle/>
              <a:p>
                <a:r>
                  <a:rPr lang="el-GR" b="1" dirty="0"/>
                  <a:t>Συστήματα αναφοράς</a:t>
                </a:r>
                <a:endParaRPr lang="en-US" b="1" dirty="0"/>
              </a:p>
              <a:p>
                <a:endParaRPr lang="en-US" sz="900" b="1" dirty="0"/>
              </a:p>
              <a:p>
                <a:pPr lvl="1"/>
                <a:r>
                  <a:rPr lang="el-GR" b="1" dirty="0"/>
                  <a:t>Σύστημα αναφοράς </a:t>
                </a:r>
                <a:r>
                  <a:rPr lang="el-GR" dirty="0"/>
                  <a:t>ονομάζουμε το φυσικό αντικείμενο στο οποίο προσαρτούμε το σύστημα συντεταγμένων μας (και το οποίο αντικείμενο θεωρούμε ότι δεν κινείται)</a:t>
                </a:r>
              </a:p>
              <a:p>
                <a:pPr lvl="2"/>
                <a:r>
                  <a:rPr lang="el-GR" dirty="0"/>
                  <a:t>Π.χ. το έδαφος, όταν μετράμε την ταχύτητα ενός σώματος</a:t>
                </a:r>
              </a:p>
              <a:p>
                <a:pPr lvl="1"/>
                <a:endParaRPr lang="el-GR" sz="1600" b="1" dirty="0"/>
              </a:p>
              <a:p>
                <a:pPr lvl="1"/>
                <a:r>
                  <a:rPr lang="el-GR" dirty="0"/>
                  <a:t>Αν ένα σώμα</a:t>
                </a:r>
                <a:r>
                  <a:rPr lang="el-GR" b="1" dirty="0"/>
                  <a:t> δεν αλληλεπιδρά με άλλα σώματα, </a:t>
                </a:r>
                <a:r>
                  <a:rPr lang="el-GR" dirty="0"/>
                  <a:t>μπορούμε να ορίσουμε ένα</a:t>
                </a:r>
                <a:r>
                  <a:rPr lang="el-GR" b="1" dirty="0"/>
                  <a:t> σύστημα αναφοράς </a:t>
                </a:r>
                <a:r>
                  <a:rPr lang="el-GR" dirty="0"/>
                  <a:t>στο οποίο το σώμα έχει </a:t>
                </a:r>
                <a:r>
                  <a:rPr lang="el-GR" b="1" dirty="0"/>
                  <a:t>μηδενική επιτάχυνση: αδρανειακό σύστημα αναφοράς</a:t>
                </a:r>
              </a:p>
              <a:p>
                <a:pPr lvl="2"/>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𝑎</m:t>
                        </m:r>
                      </m:e>
                    </m:acc>
                    <m:r>
                      <a:rPr lang="en-US" b="0" i="1" dirty="0" smtClean="0">
                        <a:latin typeface="Cambria Math" panose="02040503050406030204" pitchFamily="18" charset="0"/>
                      </a:rPr>
                      <m:t>=0⇒</m:t>
                    </m:r>
                  </m:oMath>
                </a14:m>
                <a:r>
                  <a:rPr lang="en-US" dirty="0"/>
                  <a:t> </a:t>
                </a:r>
                <a:r>
                  <a:rPr lang="el-GR" dirty="0"/>
                  <a:t>ακίνητο σώμα </a:t>
                </a:r>
                <a:r>
                  <a:rPr lang="el-GR" b="1" dirty="0"/>
                  <a:t>Ή</a:t>
                </a:r>
                <a:r>
                  <a:rPr lang="el-GR" dirty="0"/>
                  <a:t> κινούμενο με σταθερή ταχύτητα</a:t>
                </a:r>
                <a:endParaRPr lang="en-US" dirty="0"/>
              </a:p>
              <a:p>
                <a:pPr lvl="1"/>
                <a:endParaRPr lang="en-US" sz="1600" b="1" dirty="0"/>
              </a:p>
              <a:p>
                <a:pPr lvl="1"/>
                <a:r>
                  <a:rPr lang="el-GR" b="1" dirty="0"/>
                  <a:t>Όλα </a:t>
                </a:r>
                <a:r>
                  <a:rPr lang="el-GR" dirty="0"/>
                  <a:t>τα συστήματα αναφοράς στο μάθημα θα</a:t>
                </a:r>
                <a:r>
                  <a:rPr lang="en-US" dirty="0"/>
                  <a:t> (</a:t>
                </a:r>
                <a:r>
                  <a:rPr lang="el-GR" dirty="0"/>
                  <a:t>φροντίσουμε να) είναι αδρανειακά…</a:t>
                </a:r>
              </a:p>
              <a:p>
                <a:pPr lvl="2"/>
                <a:r>
                  <a:rPr lang="el-GR" dirty="0"/>
                  <a:t>…οπότε ΔΕ θα αναφερόμαστε σε αυτή τους την ιδιότητα</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643650" cy="5257800"/>
              </a:xfrm>
              <a:blipFill>
                <a:blip r:embed="rId2"/>
                <a:stretch>
                  <a:fillRect t="-1622" r="-1196"/>
                </a:stretch>
              </a:blipFill>
            </p:spPr>
            <p:txBody>
              <a:bodyPr/>
              <a:lstStyle/>
              <a:p>
                <a:r>
                  <a:rPr lang="en-US">
                    <a:noFill/>
                  </a:rPr>
                  <a:t> </a:t>
                </a:r>
              </a:p>
            </p:txBody>
          </p:sp>
        </mc:Fallback>
      </mc:AlternateContent>
    </p:spTree>
    <p:extLst>
      <p:ext uri="{BB962C8B-B14F-4D97-AF65-F5344CB8AC3E}">
        <p14:creationId xmlns:p14="http://schemas.microsoft.com/office/powerpoint/2010/main" val="221848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948449" cy="5486400"/>
          </a:xfrm>
        </p:spPr>
        <p:txBody>
          <a:bodyPr>
            <a:normAutofit fontScale="92500"/>
          </a:bodyPr>
          <a:lstStyle/>
          <a:p>
            <a:r>
              <a:rPr lang="el-GR" b="1" dirty="0"/>
              <a:t>Πρώτος Νόμος του </a:t>
            </a:r>
            <a:r>
              <a:rPr lang="en-US" b="1" dirty="0"/>
              <a:t>Newton</a:t>
            </a:r>
            <a:endParaRPr lang="el-GR" b="1" dirty="0">
              <a:sym typeface="Wingdings" panose="05000000000000000000" pitchFamily="2" charset="2"/>
            </a:endParaRPr>
          </a:p>
          <a:p>
            <a:pPr lvl="1"/>
            <a:r>
              <a:rPr lang="el-GR" dirty="0">
                <a:sym typeface="Wingdings" panose="05000000000000000000" pitchFamily="2" charset="2"/>
              </a:rPr>
              <a:t>Πάντα μπορούμε να βρούμε ένα αδρανειακό σύστημα αναφοράς</a:t>
            </a:r>
          </a:p>
          <a:p>
            <a:pPr lvl="2"/>
            <a:r>
              <a:rPr lang="el-GR" dirty="0">
                <a:sym typeface="Wingdings" panose="05000000000000000000" pitchFamily="2" charset="2"/>
              </a:rPr>
              <a:t>…και στη συνέχεια θα θεωρούμε κάθε σύστημα αναφοράς ως αδρανειακό, κι εκεί θα ισχύουν οι νόμοι που θα περιγράψουμε</a:t>
            </a:r>
          </a:p>
          <a:p>
            <a:pPr lvl="1"/>
            <a:endParaRPr lang="el-GR" sz="1300" dirty="0">
              <a:sym typeface="Wingdings" panose="05000000000000000000" pitchFamily="2" charset="2"/>
            </a:endParaRPr>
          </a:p>
          <a:p>
            <a:pPr lvl="1"/>
            <a:r>
              <a:rPr lang="el-GR" b="1" dirty="0">
                <a:sym typeface="Wingdings" panose="05000000000000000000" pitchFamily="2" charset="2"/>
              </a:rPr>
              <a:t>Απουσία εξωτερικών δυνάμεων και παρουσία αδρανειακού συστήματος αναφοράς</a:t>
            </a:r>
          </a:p>
          <a:p>
            <a:pPr lvl="2"/>
            <a:r>
              <a:rPr lang="el-GR" sz="1900" b="1" dirty="0">
                <a:sym typeface="Wingdings" panose="05000000000000000000" pitchFamily="2" charset="2"/>
              </a:rPr>
              <a:t>ένα σώμα σε ηρεμία παραμένει σε ηρεμία</a:t>
            </a:r>
          </a:p>
          <a:p>
            <a:pPr lvl="2"/>
            <a:r>
              <a:rPr lang="el-GR" sz="1900" b="1" dirty="0">
                <a:sym typeface="Wingdings" panose="05000000000000000000" pitchFamily="2" charset="2"/>
              </a:rPr>
              <a:t>ένα σώμα υπό σταθερή ταχύτητα παραμένει υπό σταθερή ταχύτητα</a:t>
            </a:r>
          </a:p>
          <a:p>
            <a:pPr lvl="2"/>
            <a:endParaRPr lang="el-GR" sz="1100" i="1" dirty="0">
              <a:sym typeface="Wingdings" panose="05000000000000000000" pitchFamily="2" charset="2"/>
            </a:endParaRPr>
          </a:p>
          <a:p>
            <a:pPr lvl="1"/>
            <a:r>
              <a:rPr lang="el-GR" sz="2100" dirty="0"/>
              <a:t>Με άλλα λόγια</a:t>
            </a:r>
          </a:p>
          <a:p>
            <a:pPr lvl="2"/>
            <a:r>
              <a:rPr lang="el-GR" sz="1900" b="1" dirty="0"/>
              <a:t>Όταν δεν επιδρά καμιά δύναμη σε ένα σώμα, η επιτάχυνση του σώματος είναι μηδενική</a:t>
            </a:r>
          </a:p>
          <a:p>
            <a:endParaRPr lang="el-GR" sz="100" dirty="0"/>
          </a:p>
          <a:p>
            <a:r>
              <a:rPr lang="el-GR" sz="2300" dirty="0"/>
              <a:t>Η τάση ενός σώματος να αντιδρά σε οποιαδήποτε μεταβολή της κινητικής του κατάστασης λέγεται </a:t>
            </a:r>
            <a:r>
              <a:rPr lang="el-GR" sz="2300" b="1" dirty="0"/>
              <a:t>αδράνεια </a:t>
            </a:r>
            <a:r>
              <a:rPr lang="el-GR" sz="2300" dirty="0"/>
              <a:t>(και η</a:t>
            </a:r>
            <a:r>
              <a:rPr lang="el-GR" sz="2300" b="1" dirty="0"/>
              <a:t> μάζα </a:t>
            </a:r>
            <a:r>
              <a:rPr lang="el-GR" sz="2300" dirty="0"/>
              <a:t>του αποτελεί</a:t>
            </a:r>
            <a:r>
              <a:rPr lang="el-GR" sz="2300" b="1" dirty="0"/>
              <a:t> «μέτρο» </a:t>
            </a:r>
            <a:r>
              <a:rPr lang="el-GR" sz="2300" dirty="0"/>
              <a:t>της αδράνειάς του)</a:t>
            </a:r>
          </a:p>
        </p:txBody>
      </p:sp>
      <p:sp>
        <p:nvSpPr>
          <p:cNvPr id="4" name="Rounded Rectangle 3"/>
          <p:cNvSpPr/>
          <p:nvPr/>
        </p:nvSpPr>
        <p:spPr>
          <a:xfrm>
            <a:off x="1066800" y="2971800"/>
            <a:ext cx="7315200" cy="1447800"/>
          </a:xfrm>
          <a:prstGeom prst="roundRect">
            <a:avLst>
              <a:gd name="adj" fmla="val 94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fade">
                                      <p:cBhvr>
                                        <p:cTn id="2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948449" cy="5257800"/>
          </a:xfrm>
        </p:spPr>
        <p:txBody>
          <a:bodyPr>
            <a:normAutofit fontScale="92500" lnSpcReduction="10000"/>
          </a:bodyPr>
          <a:lstStyle/>
          <a:p>
            <a:r>
              <a:rPr lang="el-GR" b="1" dirty="0"/>
              <a:t>Πρώτος Νόμος του </a:t>
            </a:r>
            <a:r>
              <a:rPr lang="en-US" b="1" dirty="0"/>
              <a:t>Newton</a:t>
            </a:r>
            <a:endParaRPr lang="el-GR" b="1" dirty="0">
              <a:sym typeface="Wingdings" panose="05000000000000000000" pitchFamily="2" charset="2"/>
            </a:endParaRPr>
          </a:p>
          <a:p>
            <a:pPr lvl="1"/>
            <a:r>
              <a:rPr lang="el-GR" dirty="0">
                <a:sym typeface="Wingdings" panose="05000000000000000000" pitchFamily="2" charset="2"/>
              </a:rPr>
              <a:t>Όμως η δύναμη είναι διανυσματικό μέγεθος</a:t>
            </a:r>
          </a:p>
          <a:p>
            <a:pPr lvl="1"/>
            <a:r>
              <a:rPr lang="el-GR" dirty="0">
                <a:sym typeface="Wingdings" panose="05000000000000000000" pitchFamily="2" charset="2"/>
              </a:rPr>
              <a:t>Μπορούν να ασκούνται δυνάμεις επάνω σε ένα σώμα αλλά η συνολική δύναμη (ή </a:t>
            </a:r>
            <a:r>
              <a:rPr lang="el-GR" b="1" dirty="0">
                <a:sym typeface="Wingdings" panose="05000000000000000000" pitchFamily="2" charset="2"/>
              </a:rPr>
              <a:t>συνισταμένη</a:t>
            </a:r>
            <a:r>
              <a:rPr lang="el-GR" dirty="0">
                <a:sym typeface="Wingdings" panose="05000000000000000000" pitchFamily="2" charset="2"/>
              </a:rPr>
              <a:t>) να είναι μηδέν!</a:t>
            </a:r>
          </a:p>
          <a:p>
            <a:pPr lvl="1"/>
            <a:endParaRPr lang="el-GR" sz="2300" dirty="0">
              <a:sym typeface="Wingdings" panose="05000000000000000000" pitchFamily="2" charset="2"/>
            </a:endParaRPr>
          </a:p>
          <a:p>
            <a:r>
              <a:rPr lang="el-GR" sz="2500" dirty="0">
                <a:sym typeface="Wingdings" panose="05000000000000000000" pitchFamily="2" charset="2"/>
              </a:rPr>
              <a:t>Άρα μια πιο σωστή διατύπωση του 1</a:t>
            </a:r>
            <a:r>
              <a:rPr lang="el-GR" sz="2500" baseline="30000" dirty="0">
                <a:sym typeface="Wingdings" panose="05000000000000000000" pitchFamily="2" charset="2"/>
              </a:rPr>
              <a:t>ου</a:t>
            </a:r>
            <a:r>
              <a:rPr lang="el-GR" sz="2500" dirty="0">
                <a:sym typeface="Wingdings" panose="05000000000000000000" pitchFamily="2" charset="2"/>
              </a:rPr>
              <a:t> νόμου του </a:t>
            </a:r>
            <a:r>
              <a:rPr lang="en-US" sz="2500" dirty="0">
                <a:sym typeface="Wingdings" panose="05000000000000000000" pitchFamily="2" charset="2"/>
              </a:rPr>
              <a:t>Newton </a:t>
            </a:r>
            <a:r>
              <a:rPr lang="el-GR" sz="2500" dirty="0">
                <a:sym typeface="Wingdings" panose="05000000000000000000" pitchFamily="2" charset="2"/>
              </a:rPr>
              <a:t>θα είναι:</a:t>
            </a:r>
          </a:p>
          <a:p>
            <a:pPr marL="342900" lvl="2" indent="-274320"/>
            <a:endParaRPr lang="el-GR" sz="1900" b="1" i="1" dirty="0"/>
          </a:p>
          <a:p>
            <a:pPr marL="342900" lvl="2" indent="-274320"/>
            <a:r>
              <a:rPr lang="el-GR" sz="2400" b="1" dirty="0"/>
              <a:t>Αν η συνισταμένη (το διανυσματικό άθροισμα) των δυνάμεων που ασκούνται σε ένα σώμα είναι μηδενική, η επιτάχυνση του σώματος είναι μηδενική</a:t>
            </a:r>
          </a:p>
          <a:p>
            <a:pPr marL="553212" lvl="3" indent="-274320"/>
            <a:r>
              <a:rPr lang="el-GR" sz="2200" b="1" dirty="0"/>
              <a:t>Αν το σώμα είναι ακίνητο, τότε παραμένει ακίνητο</a:t>
            </a:r>
          </a:p>
          <a:p>
            <a:pPr marL="553212" lvl="3" indent="-274320"/>
            <a:r>
              <a:rPr lang="el-GR" sz="2200" b="1" dirty="0"/>
              <a:t>Αν κινείται υπό σταθερή ταχύτητα, συνεχίζει και κινείται έτσι</a:t>
            </a:r>
          </a:p>
          <a:p>
            <a:pPr marL="342900" lvl="2" indent="-274320"/>
            <a:endParaRPr lang="el-GR" sz="1000" dirty="0"/>
          </a:p>
          <a:p>
            <a:pPr marL="342900" lvl="2" indent="-274320"/>
            <a:r>
              <a:rPr lang="el-GR" sz="2400" dirty="0"/>
              <a:t>Λέμε τότε ότι </a:t>
            </a:r>
            <a:r>
              <a:rPr lang="el-GR" sz="2600" b="1" dirty="0"/>
              <a:t>το σώμα ισορροπεί</a:t>
            </a:r>
            <a:endParaRPr lang="el-GR" sz="2400" b="1" dirty="0"/>
          </a:p>
          <a:p>
            <a:endParaRPr lang="el-GR" sz="2500" dirty="0"/>
          </a:p>
        </p:txBody>
      </p:sp>
      <p:sp>
        <p:nvSpPr>
          <p:cNvPr id="4" name="Rounded Rectangle 3"/>
          <p:cNvSpPr/>
          <p:nvPr/>
        </p:nvSpPr>
        <p:spPr>
          <a:xfrm>
            <a:off x="838200" y="4013199"/>
            <a:ext cx="7696200" cy="1752600"/>
          </a:xfrm>
          <a:prstGeom prst="roundRect">
            <a:avLst>
              <a:gd name="adj" fmla="val 12092"/>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2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2.xml><?xml version="1.0" encoding="utf-8"?>
<a:theme xmlns:a="http://schemas.openxmlformats.org/drawingml/2006/main" name="1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3.xml><?xml version="1.0" encoding="utf-8"?>
<a:theme xmlns:a="http://schemas.openxmlformats.org/drawingml/2006/main" name="6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4.xml><?xml version="1.0" encoding="utf-8"?>
<a:theme xmlns:a="http://schemas.openxmlformats.org/drawingml/2006/main" name="2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5143</TotalTime>
  <Words>17429</Words>
  <Application>Microsoft Office PowerPoint</Application>
  <PresentationFormat>Προβολή στην οθόνη (4:3)</PresentationFormat>
  <Paragraphs>2262</Paragraphs>
  <Slides>255</Slides>
  <Notes>48</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4</vt:i4>
      </vt:variant>
      <vt:variant>
        <vt:lpstr>Τίτλοι διαφανειών</vt:lpstr>
      </vt:variant>
      <vt:variant>
        <vt:i4>255</vt:i4>
      </vt:variant>
    </vt:vector>
  </HeadingPairs>
  <TitlesOfParts>
    <vt:vector size="266" baseType="lpstr">
      <vt:lpstr>Arial</vt:lpstr>
      <vt:lpstr>Calibri</vt:lpstr>
      <vt:lpstr>Calibri Light</vt:lpstr>
      <vt:lpstr>Cambria</vt:lpstr>
      <vt:lpstr>Cambria Math</vt:lpstr>
      <vt:lpstr>Wingdings</vt:lpstr>
      <vt:lpstr>Wingdings 2</vt:lpstr>
      <vt:lpstr>Theme1</vt:lpstr>
      <vt:lpstr>1_Theme1</vt:lpstr>
      <vt:lpstr>6_Theme1</vt:lpstr>
      <vt:lpstr>2_Theme1</vt:lpstr>
      <vt:lpstr>Παρουσίαση του PowerPoint</vt:lpstr>
      <vt:lpstr>1η Ενότητα Κλασική Μηχανική</vt:lpstr>
      <vt:lpstr>Φυσική για Μηχανικούς</vt:lpstr>
      <vt:lpstr>Φυσική για Μηχανικούς</vt:lpstr>
      <vt:lpstr>Κίνηση σε μια Διάσταση </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Φυσική για Μηχανικούς</vt:lpstr>
      <vt:lpstr>Φυσική για Μηχανικούς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Φυσική για Μηχανικούς</vt:lpstr>
      <vt:lpstr>Φυσική για Μηχανικούς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Φυσική για Μηχανικούς</vt:lpstr>
      <vt:lpstr>Φυσική για Μηχανικούς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Διατήρηση της Ενέργειας</vt:lpstr>
      <vt:lpstr>Ενέργεια Συστήματος</vt:lpstr>
      <vt:lpstr>Ενέργεια Συστήματος</vt:lpstr>
      <vt:lpstr>Ενέργεια Συστήματος</vt:lpstr>
      <vt:lpstr>Φυσική για Μηχανικούς</vt:lpstr>
      <vt:lpstr>Φυσική για Μηχανικούς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Τέλος Ενότητας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520</cp:revision>
  <cp:lastPrinted>2019-09-23T12:48:06Z</cp:lastPrinted>
  <dcterms:created xsi:type="dcterms:W3CDTF">2006-08-16T00:00:00Z</dcterms:created>
  <dcterms:modified xsi:type="dcterms:W3CDTF">2024-12-22T18:54:12Z</dcterms:modified>
  <cp:contentStatus/>
</cp:coreProperties>
</file>