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2"/>
  </p:notesMasterIdLst>
  <p:handoutMasterIdLst>
    <p:handoutMasterId r:id="rId43"/>
  </p:handoutMasterIdLst>
  <p:sldIdLst>
    <p:sldId id="504" r:id="rId3"/>
    <p:sldId id="308" r:id="rId4"/>
    <p:sldId id="520" r:id="rId5"/>
    <p:sldId id="310" r:id="rId6"/>
    <p:sldId id="311" r:id="rId7"/>
    <p:sldId id="505" r:id="rId8"/>
    <p:sldId id="528" r:id="rId9"/>
    <p:sldId id="312" r:id="rId10"/>
    <p:sldId id="313" r:id="rId11"/>
    <p:sldId id="314" r:id="rId12"/>
    <p:sldId id="315" r:id="rId13"/>
    <p:sldId id="316" r:id="rId14"/>
    <p:sldId id="318" r:id="rId15"/>
    <p:sldId id="319" r:id="rId16"/>
    <p:sldId id="320" r:id="rId17"/>
    <p:sldId id="322" r:id="rId18"/>
    <p:sldId id="502" r:id="rId19"/>
    <p:sldId id="323" r:id="rId20"/>
    <p:sldId id="529" r:id="rId21"/>
    <p:sldId id="324" r:id="rId22"/>
    <p:sldId id="325" r:id="rId23"/>
    <p:sldId id="524" r:id="rId24"/>
    <p:sldId id="525" r:id="rId25"/>
    <p:sldId id="526" r:id="rId26"/>
    <p:sldId id="527" r:id="rId27"/>
    <p:sldId id="530" r:id="rId28"/>
    <p:sldId id="531" r:id="rId29"/>
    <p:sldId id="532" r:id="rId30"/>
    <p:sldId id="533" r:id="rId31"/>
    <p:sldId id="534" r:id="rId32"/>
    <p:sldId id="535" r:id="rId33"/>
    <p:sldId id="536" r:id="rId34"/>
    <p:sldId id="537" r:id="rId35"/>
    <p:sldId id="538" r:id="rId36"/>
    <p:sldId id="539" r:id="rId37"/>
    <p:sldId id="540" r:id="rId38"/>
    <p:sldId id="541" r:id="rId39"/>
    <p:sldId id="542" r:id="rId40"/>
    <p:sldId id="4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6305" autoAdjust="0"/>
  </p:normalViewPr>
  <p:slideViewPr>
    <p:cSldViewPr>
      <p:cViewPr varScale="1">
        <p:scale>
          <a:sx n="111" d="100"/>
          <a:sy n="111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079A3-B7B8-4BA5-BEB1-58F5B5AD0B00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23F43-8038-426E-9A75-5E1A605945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136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7:32:14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20103 10740 410 0,'-2'-3'307'0,"-3"-1"6"16,0 2-51-16,4 1-29 15,0 0-48-15,0-1-28 16,0 1-56-16,1 0-21 16,0 0-34-16,0 1-7 0,22 10-9 15,42 55-3 1,-13-17-2-16,7 7-2 0,-3 9 2 15,-5 13 2 1,-21 9 6-16,-10 0 0 0,-17-12-2 16,-8-19-3-16,-4-20-8 15,-4-13-2-15,2-19-18 16,-5-4-62-16,2-16-182 16,3-4-167-16</inkml:trace>
  <inkml:trace contextRef="#ctx0" brushRef="#br0" timeOffset="586.02">20121 10753 659 0,'-3'0'349'16,"-2"0"-93"-16,2 0-62 16,2 0-95-1,0 0-30-15,-1 0-33 0,1 12-9 16,-3 43-3 0,0-33-2-16,0-4-4 15,0-2-1-15,3-7-4 16,0 2-1-16,1-5 2 15,3-4 5-15,-3-3 13 16,0 0 5-16,0-1 8 16,0 1-1-16,0 0-6 0,7-19-5 15,10-38-12-15,-11 20-4 16,-3-5-5 0,-3-2 1-16,-2 9 12 15,0 9 11-15,1 15 7 0,1 10-2 16,8 12-14-1,8 9-12-15,15 11-10 0,11 2 0 16,12 0 0-16,4-3-1 16,-5-7-4-16,-4 0-113 15</inkml:trace>
  <inkml:trace contextRef="#ctx0" brushRef="#br0" timeOffset="1273.76">20781 11003 632 0,'-6'1'336'0,"-4"3"-103"0,-2 8-75 16,-2 3-31-16,2 3-57 15,2 0-20-15,10 3-29 16,7-1-8-16,9 4-6 15,3-1-1-15,3-6 2 16,0-4 5-16,5-10 9 16,1-5 2-16,0-11 7 15,-9-5 1-15,-7-15 1 16,-8-5-1-16,1-3 0 16,-5-3 0-16,-5-1 12 15,-7 1 12-15,-27 0 28 16,-2 3 5-16,-14 11 0 15,0 10-6-15,10 23-27 16,2 12-9-16,14 12-21 16,6 2-10-16,15-2-12 0,8-5-3 15,20-3-1-15,8-5-2 16,21-12 2-16,5-5 0 16,7-17 2-16,-7-4-4 15,-16 0-155-15,-2 5-170 16</inkml:trace>
  <inkml:trace contextRef="#ctx0" brushRef="#br0" timeOffset="54041.75">19883 11449 369 0,'0'0'188'0,"-3"2"-50"0,2 2-73 16,1-4-16-1,0 0-6-15,0 0 9 0,0-1 19 16,0 0 10-16,0-1 16 16,0 1 1-16,0 0-2 15,0 0 1-15,0 0-12 16,0 0-12-16,0 0-24 16,0-1-12-16,0 1-18 15,0 0-4-15,0 0-3 16,0 0-2-16,1 0 4 15,3-1 4-15,-4 1 15 16,3-1 8-16,1 0 11 16,-3 1 2-16,1-2-1 15,-1 0-3-15,4-6-2 16,-3 2-4-16,17-24-5 16,-19 24-1-16,-4 1-4 15,0-1-2-15,-2-5-3 16,1 2-3-16,4-2-6 15,-2 0-4-15,0 0-2 16,3 1-2-16,-3 2 0 0,1-1 1 16,-2 3 2-16,-2-2 1 15,2 0 1-15,-3 1-2 16,0-4-3-16,1 2-2 16,-1 0-4-16,0-2-1 0,0 2 0 15,1 0-1-15,-1 1 2 16,0 1 1-16,0-1 2 15,-1-3 0-15,1 5-1 16,-1-3-1-16,1 3-2 16,0 0-1-16,-2-3-1 15,-1 3 0-15,2-3-1 16,0 2 0-16,0-1 0 16,1-1-1-16,0 2 1 15,2-5-1-15,0 6 0 16,0 1 1-16,-2 0 0 15,2 3 1-15,-1-3 1 16,-2-1-2-16,2-3 1 16,-2 2-2-16,1 0 1 15,0-1-1-15,1 3 0 16,-2-3 0-16,1 1-1 0,1 3 0 16,-4-4 1-16,0 3-1 15,-3-2 1-15,2-1 0 16,-1 0 0-16,2 0 0 15,2 1 0-15,-3 1 0 16,3 0-1-16,5 1 0 16,-4-1 0-16,2 4 0 15,4 0 0-15,-5 0 0 0,4-1 1 16,1 3-1-16,0 0 1 16,0 0 0-16,-1 0-1 15,1 0 0-15,0-1 0 16,-3 0-1-16,-2-1 1 15,-2-2-1-15,-28-15 1 16,29 19 0-16,-4-2 0 16,-1-1 0-16,-1 2 0 15,1 0 0-15,-3 1 0 16,-1 2 0-16,-2-1-2 16,-1-1 2-16,1 1 0 15,0 0 0-15,2 0 0 16,2-2 0-16,0 1 0 15,3 1 0-15,-2-1 0 0,1 1 0 16,2 2-1-16,0 0-1 16,-1 1-1-16,-1 1 1 15,-1-1 0-15,-2 2 1 16,0 0 1-16,2-1-1 16,1-1 1-16,-1 2 0 15,2 0 0-15,0-2-1 16,2 3-1-16,3 0 1 15,-2-3-1-15,-1 0 2 16,-2 1 0-16,1-2 0 0,1 2 1 16,1-1-1-16,0-2 0 15,1 3 0-15,-1-2-1 16,4 3 0 0,-2 0 0-16,-3-1 1 0,-1 0 0 15,-3 1 0-15,-3 2 0 16,3-1-2-16,2 2-1 15,-4-1-1-15,6 2 0 16,-3 0 1-16,2-3 2 16,0 7 1-16,-2-8 0 15,1 5 0-15,0-1 0 16,-1-3 0-16,0 5 0 16,0 1-1-16,-1-1 0 15,1 0 0-15,2-1 0 16,-1-2 1-16,2 0 0 15,1-1-1-15,1-1 1 16,-1 0 0-16,1 0 0 16,-1 0 0-16,0 2 0 0,2 2-1 15,-1-5 0 1,1 3 0-16,-2 4-1 0,2-2 0 16,-2 2-1-1,2 0 1-15,1-3 1 0,-3 1 0 0,5 1 0 31,0 1 0-31,-2 1 1 16,2-1 0-16,-6-1 0 16,2-1 1-16,2-1 0 0,2 1-1 0,0-2 0 15,-1 1 0-15,0-1-1 16,-2 0 0-16,5 3-1 16,-1 0 1-16,0-1-3 15,-3 5 2 1,2-3 0-16,-2 2 1 15,3 2-1-15,-3-5 1 16,4 5-3-16,1-3-1 16,1-3 0-16,5 5 0 15,-3-2-2-15,1 0 1 0,-4-1 0 16,0-1 2 0,-1-2 3-16,1 5 1 15,-3-4 0-15,4 3 0 0,-1 2-1 16,3 0 0-16,0 0-1 15,-3-1 2-15,1-4-1 16,2 1 0-16,-1 0 0 16,1-1 0-16,4 3 0 15,-3-1 1-15,6 0-1 16,-2 3 1-16,2-2 0 16,-1 2 0-16,-4-1 1 15,2-3 1-15,-4 3-1 0,-1-2 1 0,4 3-1 31,-2 1 0-31,3-5-1 0,1 1 0 0,-2-5 1 32,1 0 0-32,-1-2 0 15,1 4-1-15,-4-3 1 16,2 4 0-16,-1-3 0 16,1 0-1-16,1-2 0 0,-2 1 0 15,4 0 0-15,-3-4 2 16,-3-1 2-16,2 0 3 15,-4-1 2-15,-1 0-1 16,0 0 0-16,-1 0-1 16,1-1-3-16,0 0 1 15,0 0-2-15,0 0-1 0,-3 0 2 16,-5-4-3-16,-5-1 2 16,-33-16-1-16,33 17-1 15,3-2 2-15,-2-1-2 16,4-3 0-16,-4 1-1 15,-3 1 0-15,6 2 0 16,0-1 1-16,2-3 3 16,0 1 0-16,2-3 3 15,1 2-1-15,-5-1-2 16,6 2-2-16,-2 2-1 0,-1 1-1 16,5 5 0-16,1-1 1 15,-3 2-1-15,3 1-2 16,1 0-2-1,0 0-1-15,0 0 0 16,0 0 2-16,2 4 2 0,3 2 1 16,0 0-2-16,4 2 2 15,25 29-3-15,-22-28 0 16,-3 3 1-16,0-1-3 16,4 2 1-16,0-1 0 15,1 1-1-15,-1 0 5 16,-1-2 1-16,-2-3 1 15,-3 2 2-15,-1-4-1 0,-1 0 2 16,-4-3-1 0,-1-2 1-16,0-1 0 15,-1-1 1-15,1 0-1 0,0 0-1 16,0 0-1-16,0-1-2 16,0 1 1-16,0-2 0 15,1-8-1-15,0-4 0 16,7-27 0-16,-5 26-1 15,0-3 3-15,1 3-1 0,0-4 1 16,-1 4 1-16,0-1 1 16,-2-3 1-1,-2 1 0-15,-1 1-1 16,0 2 0-16,-1 4-2 16,3 2-1-16,1 7-3 15,1 1-2-15,2-1-16 16,-4 3-44-16,0 0-199 0,0 0-303 15</inkml:trace>
  <inkml:trace contextRef="#ctx0" brushRef="#br0" timeOffset="58698.83">18552 10573 521 0,'0'-8'291'16,"0"-6"-40"-16,-2-2-28 0,-4 4-36 15,-2 0-16-15,-2 0-31 16,-4 1-17 0,-10-1-39-16,2 4-20 15,-14 6-36-15,3 8-16 0,-3 12-23 0,-3 3-5 0,24 237-35 63,23-253 1-63,14 7 42 15,0-6 7-15,23 4 1 16,4-3 0-16,-10-10 3 16,-6-5 0-16,-11-3 5 15,-10 0 4-15,-7-2 3 16,-5 0 0-16,-11 0-4 15,-4 0-5-15,-2 10-9 16,1 4-6-16,1 11-5 16,-2 6-2-16,4 12 3 15,6 5 3-15,7 6 8 16,4 3 2-16,8-2 15 0,-2-6 15 16,0-4 33-16,-1-5 15 15,-1-8 24-15,-1-3 1 16,-6-2-9-16,4 0-9 15,-3-2-28-15,2-2-14 16,-2-7-22-16,0 0 5 0,-2-4-47 16</inkml:trace>
  <inkml:trace contextRef="#ctx0" brushRef="#br0" timeOffset="108836.48">1813 8651 408 0,'0'0'207'0,"0"0"-29"0,0 4-6 15,0-4-8-15,0 0 7 16,0 11-28-16,2 35-18 16,0-30-32-16,2-2-15 15,10-5-21-15,6-4-10 16,13-6-18-16,-1 0-5 0,-2-10-5 16,-6 1 6-16,-14-2 43 15,-6 0 12-15,-23-2 16 16,-7 1 1-16,-16 4-38 15,1 6-15-15,5 7-23 16,4 7-10-16,10 6-15 16,2 0-4-16,10 4-6 15,9 0-1-15,12 3 5 16,4-6 4-16,6-7 7 16,3-6 7-16,1-11 11 15,1-1 6-15,1-4 21 16,-6-6 10-16,-10-4 5 15,-7-1 2-15,-10-1-13 16,-6 2-7-16,-8 11-9 0,0 3-10 16,0 9-12-16,0 10-9 15,7 5-3-15,1 5-4 16,9 0 0 0,3 2-1-16,5-2-1 0,8-4 2 15,7-8 2-15,2-8 3 16,1-9 14-16,-5-5 10 15,-16-7 19-15,-7 0 4 16,-14 4-9-16,-2 1-11 16,3 7-158-16,12 3-154 15</inkml:trace>
  <inkml:trace contextRef="#ctx0" brushRef="#br0" timeOffset="109350.28">2413 8491 943 0,'-1'8'408'0,"-6"9"-180"15,-3 22-115-15,1 19-7 16,-3 25-5-16,5 10-12 15,7-1-31-15,4-9-15 16,8-29-16-16,1-16-4 16,7-21 0-16,-4-13 14 15,0-22 32-15,-3-12 17 0,-13-32 23 16,-5-11-6 0,-16-20-27-16,-1-8-18 15,-1 4-37-15,7 7-14 16,14 23-14-16,4 15-5 15,12 23-6-15,4 11-1 0,8 13 3 16,4 3 0-16,12 2 0 16,6 4-8-16,10-4-121 15,4 0-73-15,-5-1-330 16</inkml:trace>
  <inkml:trace contextRef="#ctx0" brushRef="#br0" timeOffset="109558.4">2639 8789 1184 0,'-2'9'456'15,"-4"9"-321"-15,2 6-58 16,4 13-43-16,0-1-8 15,6 0-8-15,5 3-96 16</inkml:trace>
  <inkml:trace contextRef="#ctx0" brushRef="#br0" timeOffset="109824.57">3004 8899 654 0,'5'7'407'16,"8"6"-29"-16,-11 7-126 15,-3 5-24-15,-8 1-48 16,-10-1-29-16,-7-2-65 16,-1-6-26-16,-4-10-30 15,3-5-6-15,1-11-87 16,2-5-29-16,4-5-31 16,6 0-8-16,6 4 71 0,9 2 30 15,10 6 38-15,4 6 21 16,12 7 33-16,1 6 6 15,4 13-5 1,5 2-12-16,-3 6-26 0,1-3 9 16</inkml:trace>
  <inkml:trace contextRef="#ctx0" brushRef="#br0" timeOffset="110244.77">3498 8897 765 0,'11'-6'415'16,"7"-4"-64"-1,19 0-116-15,8 1-91 16,1 3-30-16,1 1-53 16,-6-1-22-16,-11 5-22 15,-9 0-22-15,-11 6-107 0,-10 2-69 16,-14 7-158-16,-6 2-54 16,-5-5 60-1,3-1 69-15,5-7 215 0,1-3 134 16,9 2 150-16,2 1 42 15,5 7 26 1,2 5-23-16,2 8-52 0,-2 2-24 16,-1 3-65-16,4 5-40 15,-4-8-55-15,6 2-21 16,3-8-99-16,3-3-107 0</inkml:trace>
  <inkml:trace contextRef="#ctx0" brushRef="#br0" timeOffset="110513.35">4045 9005 891 0,'-5'-9'466'16,"-5"-3"-150"-16,-4 2-110 16,-6 0-50-16,1 11-75 15,-1 3-31-15,-3 10-38 16,8 10-13-16,5 3-10 15,7-3-1-15,19 1 3 16,2-8 4-16,11-7 8 16,0-5 9-16,-1-10 30 0,-1-2 15 15,-13-10 22 1,-3 1 3-16,-18-3-21 0,-6 1-17 16,-5 2-146-1,0 3-527-15</inkml:trace>
  <inkml:trace contextRef="#ctx0" brushRef="#br0" timeOffset="112284.22">19598 11623 712 0,'-12'-8'329'0,"-12"0"-145"16,-2 2-51-16,1 9-64 15,0 8-22-15,4 8-28 16,2 4-7-16,14 5-7 15,6 7-1-15,17-4 0 16,5-3 1-16,20-9 11 16,11-10 7-16,3-14 36 15,2-7 35-15,-27-14 53 16,-16-2 19-16,-34-5 16 16,-20 2-22-16,-26 2-55 15,3 7-27-15,14 8-54 16,17 4-109-16</inkml:trace>
  <inkml:trace contextRef="#ctx0" brushRef="#br0" timeOffset="113163.18">21466 9199 751 0,'-6'2'346'0,"-7"8"-133"16,-8 8-49-16,-5 16-47 16,-5 9-9-16,0 10-33 15,3 2-15-15,8-7-24 0,10-9-12 16,10-17-13-16,5-10 2 16,10-14 4-16,4-13 3 15,7-13 6-15,-1-11 0 16,-2-13 6-16,-1-3 5 15,-9-1 13 1,-4 8 3-16,-5 16 1 0,-4 10 3 16,2 19-17-1,-1 5-8-15,1 19-15 0,-1 4-10 16,4 17-4-16,4 6 0 16,9 6-3-16,8 4 0 15,8-12-10-15,-1-5-29 16,-7-15-179-16,-4-10-98 15</inkml:trace>
  <inkml:trace contextRef="#ctx0" brushRef="#br0" timeOffset="113348.08">21332 9424 650 0,'3'0'402'0,"3"-3"-32"15,6 4-136-15,5 4-44 16,5 3-59-16,5-1-30 16,6-5-56-16,1-2-21 15</inkml:trace>
  <inkml:trace contextRef="#ctx0" brushRef="#br0" timeOffset="114219.77">16870 13142 819 0,'-2'-6'381'0,"-5"-2"-164"16,1 9-54-16,-1 14-58 15,2 10-21-15,2 16-23 16,3 5-5-16,4 11-18 15,-2 0-5-15,5-8-10 16,-1-6-6-16,1-14-8 16,-2-12-10-16,-2-17-164 0,-3-11-120 15</inkml:trace>
  <inkml:trace contextRef="#ctx0" brushRef="#br0" timeOffset="114583.64">16810 13122 860 0,'10'-10'393'15,"16"-4"-176"-15,6 3-34 16,6 2-52-16,6 8-25 16,-5 2-38-16,-7 4-14 15,-13 6-22-15,-11 2-7 16,-17 3-5-16,-5 5-2 15,-12 3-5-15,-6 1-3 0,6-5-6 16,4-3-5-16,19-4-11 16,10-5-3-16,16-1-1 15,3 0 3-15,14 3 7 16,-2 4 2-16,4 8 4 16,-7 2 3-16,-20 6 8 0,-12-1 6 15,-24 0 15-15,-5 2 9 16,-15-9 10-16,-2-5-1 15,-2-11-9 1,1-8-12-16,10-5-19 0,9 1-8 16,12 1-29-16,8 3-114 15</inkml:trace>
  <inkml:trace contextRef="#ctx0" brushRef="#br0" timeOffset="115942.21">4642 8960 469 0,'-9'-6'326'0,"-13"-2"21"0,-3 8-111 16,-3 13-113-16,0 5-44 0,7 11-55 15,4 5-11-15,15 0-13 16,6 2-3-16,15-5 1 15,7-7 3-15,11-11 10 16,5-10 5-16,-4-12 22 16,-8-9 24-16,-14-11 38 15,-8-2 22-15,-15-14 1 16,-5-6-13-16,-12-13-32 16,0-7-19-1,5 2-26-15,9 6-8 0,17 11-19 16,6 5-7-16,12 11-16 15,0 7-14-15,9 12-103 16,3 9-101-16</inkml:trace>
  <inkml:trace contextRef="#ctx0" brushRef="#br0" timeOffset="116152.66">4835 8917 478 0,'2'3'256'0,"0"5"-18"0,3 7-33 15,-4 8-36-15,1 3-6 16,0 8-45-16,-2-4-29 16,5-1-38-16,1-6-17 15,8-6-34-15,3-2-35 16</inkml:trace>
  <inkml:trace contextRef="#ctx0" brushRef="#br0" timeOffset="116469.37">5293 9006 641 0,'5'1'406'16,"3"6"-31"-16,-8 4-142 15,-6 8-43-15,-12 4-84 16,-10 4-36-16,-4 2-39 16,-3-6-7-16,2-4-10 15,4-7-2-15,0-13-21 16,9-6-16-16,10-12-12 16,4-8-5-16,12-3 13 15,-1-3 10-15,7 10 9 0,4 7 7 16,3 13 9-1,4 4 10-15,-1 8 12 16,-5 10 3-16,9 5 0 0,-5 2-7 16,2 8-11-16,5-3-31 15,-12-2-199-15</inkml:trace>
  <inkml:trace contextRef="#ctx0" brushRef="#br0" timeOffset="116613.19">5167 8730 1078 0,'-4'-9'443'0,"-4"-3"-283"15,4 7-83-15,7 10-87 16,6 7-101-16</inkml:trace>
  <inkml:trace contextRef="#ctx0" brushRef="#br0" timeOffset="116840">5422 8966 992 0,'4'7'450'15,"5"7"-217"-15,1 6-69 0,3 3-30 16,0 11-50-16,1-2-27 0,-3-2-33 16,3-1-6-1,-1-15-4-15,-2-5 2 16,3-11 7-1,-3-9 4-15,3-9 2 0,0-2-2 16,-3-4-10-16,-3 1-5 16,0 4-39-16,-4 0-85 15</inkml:trace>
  <inkml:trace contextRef="#ctx0" brushRef="#br0" timeOffset="117140.79">5813 8984 833 0,'-1'-1'416'0,"-7"-1"-153"0,2 5-78 16,0 10-113-16,3 8-30 16,3 6-24-1,1-1-5-15,8 1-1 0,0-1 0 0,10-3 11 31,3-2 6-31,3-11 22 0,-1-5 16 0,-2-9 25 16,-6-5 0 0,-1-6-7-1,-2 2-10-15,-8-1-29 16,0 1-7-16,-7 2-23 16,2 0-41-16,-1 5-146 15,1 5-174-15</inkml:trace>
  <inkml:trace contextRef="#ctx0" brushRef="#br0" timeOffset="117436.1">6258 9003 562 0,'-2'-8'403'0,"-5"-10"21"0,-1 8-192 16,-4 4-60-16,-6 10-88 15,1 5-34-15,-3 12-30 16,6 8-5-16,7 3-8 16,4 0-3-16,6-2-2 15,11-3 3-15,11-9 9 16,5-3 6-16,5-12 14 16,-6-4 9-16,-7-8 25 15,-7-6 8-15,-15 1 7 16,-5 2-9-16,-17 2-36 15,-7 6-17-15,-4 8-81 0,2 6-108 16</inkml:trace>
  <inkml:trace contextRef="#ctx0" brushRef="#br0" timeOffset="117666.49">6432 8991 814 0,'0'-6'480'16,"2"2"-21"-16,-2 7-307 16,0-3-49-16,3 15-42 15,9 52-4-15,-1-14-10 16,-9 4-7-16,-1 11-14 16,-3 0-7-16,1 2-8 15,1-5-1-15,1-18-5 16,4-4-8-16,-1-24-171 15</inkml:trace>
  <inkml:trace contextRef="#ctx0" brushRef="#br0" timeOffset="117827.62">6445 9131 1074 0,'-1'-3'469'0,"0"-4"-261"16,7 2-85-16,11 2-93 0,7 1-19 15,14 3-11-15,2 3-16 16,6-3-131-16,2 1-127 16</inkml:trace>
  <inkml:trace contextRef="#ctx0" brushRef="#br0" timeOffset="118056.35">6918 9053 607 0,'2'5'428'0,"5"3"-49"15,-10 11-105-15,-5-2-56 16,-8 4-112-16,0-1-28 15,-1-2-39-15,-3-2-14 16,3-10-11-16,-3-6-9 16,5-12-27-16,5-5-7 0,5-5-8 0,4-5 5 15,6 5 24-15,4 3 7 32,11 10 11-32,3 9 8 15,2 8 19-15,2 8 7 16,1 9 7-16,-2 2-1 0,4 2-15 15,-3-3-8-15,-5-7-81 16,-1-3-83-16</inkml:trace>
  <inkml:trace contextRef="#ctx0" brushRef="#br0" timeOffset="118678.61">7910 8898 401 0,'-2'-5'299'0,"-9"-10"80"0,-1 3-72 16,-15-1-85-16,-7 3-44 15,-8 10-99-15,-2 6-34 16,6 21-33-1,6 9-11-15,9 14-6 0,17 6-3 16,25-2 3-16,14-5 2 16,26-10 4-16,2-9 4 15,7-19 6-15,-1-10 3 16,-8-16 12-16,-11-11 9 0,-26-14 43 16,-14 0 17-1,-33-11 12-15,-16 1-9 16,-14 5-52-16,0 3-23 15,12 18-102-15,12 12-108 0</inkml:trace>
  <inkml:trace contextRef="#ctx0" brushRef="#br0" timeOffset="119069.81">8361 8960 693 0,'-1'2'323'0,"-4"9"-127"16,1 7-57-16,-13 10-60 0,1 4 1 15,-8 6-12-15,1-1-8 16,2-6-7-16,2-7 5 16,6-13 49-1,7-8 16-15,4-13-2 16,8-6-13-16,12-15-58 0,-1-6-19 15,6-8-8 1,-1-6-3-16,-7-3-7 16,5 2-7-16,-9 12-5 15,0 11-1-15,-5 16 4 16,-2 9 3-16,1 12 3 0,1 9 0 16,1 17-2-16,2 9 0 15,9 6-2-15,3 2 0 16,4 0-1-16,-2-4-2 0,-3-6-14 15,-6-10-35 1,-7-11-85-16,-2-8-47 16</inkml:trace>
  <inkml:trace contextRef="#ctx0" brushRef="#br0" timeOffset="119195.33">8243 9071 439 0,'0'0'324'15,"3"-3"43"1,6 3-116-16,20 0-89 0,5-1-57 0,14 1-59 15,3 3-20-15,-1 2-43 16,-7 1-238 0</inkml:trace>
  <inkml:trace contextRef="#ctx0" brushRef="#br0" timeOffset="119656.31">7548 8622 498 0,'8'-2'279'0,"7"0"-46"0,20-2-88 15,12 4-9-15,27 4-11 16,10-2-6-16,20 8-30 16,0-5-19-16,6-3-33 15,-8-1-12-15,-22-1-12 16,-12 0-3-16,-39-4-8 16,-12-4-41-16,-22-4-41 15,-11 1-3-15,-14-5 5 16,-2 4 39-16,-1 3 36 15,4-6 3-15,15 13 3 16,9 2 1-16,15 2 2 16,10 11 2-16,4-2 11 15,3 5 7-15,0 1 38 0,-3 0 20 16,-11 1 50 0,-12-4 8-16,-16-1-16 15,-6-2-17-15,-8-3-61 0,1 1-15 16,8-5-119-1</inkml:trace>
  <inkml:trace contextRef="#ctx0" brushRef="#br0" timeOffset="123905.38">8888 9021 743 0,'16'3'357'16,"13"0"-127"-16,16 2-128 15,4-3-28-15,10-2-42 16,-1-4-57-16</inkml:trace>
  <inkml:trace contextRef="#ctx0" brushRef="#br0" timeOffset="124082.29">8929 9128 863 0,'8'-1'403'0,"19"2"-173"15,10-1-84 1,15 2-72-16,10 4-38 0,0-1-178 16</inkml:trace>
  <inkml:trace contextRef="#ctx0" brushRef="#br0" timeOffset="124382.34">9757 8663 906 0,'-26'9'434'15,"-22"6"-181"-15,-1 17-118 0,5 8-42 16,15 22-53-16,14 2-16 16,22 1-12-16,13 0-3 15,20-15-3-15,8-5 0 16,8-10 0 0,-6-9-13-16,1-13-155 15</inkml:trace>
  <inkml:trace contextRef="#ctx0" brushRef="#br0" timeOffset="124598.3">9989 8984 673 0,'-4'-9'370'0,"-6"-7"-66"16,10-5-126-16,3-2-30 15,5-5-50-15,4 2-25 16,-4 5-29-16,-4 5 3 15,-4 16-4-15,-2 10-3 16,-1 20-6-16,2 8-7 0,5 9-10 16,2-6-3-16,6-5-39 15,-1-6-80 1</inkml:trace>
  <inkml:trace contextRef="#ctx0" brushRef="#br0" timeOffset="124799.34">10279 9070 1141 0,'5'3'470'0,"11"10"-270"0,-6 5-48 16,-10 6-49-16,-2 3-15 15,-12 1-39-15,-4-3-22 16,-1-5-141-16,1-4-134 15</inkml:trace>
  <inkml:trace contextRef="#ctx0" brushRef="#br0" timeOffset="125121.99">10573 8921 816 0,'8'-13'386'16,"9"-14"-143"0,-4-5-30-16,-3 4-36 15,-4 2-24-15,-3 10-50 0,-3 7-19 16,0 11-48-16,0 9-15 15,0 13-13 1,3 12-3-16,6 10 1 16,1 2-1-16,-1-1 0 15,-2-5-2-15,-6-10 0 16,-1-8 0-16,1-6-33 16,-1-9-78-16</inkml:trace>
  <inkml:trace contextRef="#ctx0" brushRef="#br0" timeOffset="125394.1">10888 8731 1141 0,'17'18'483'0,"21"31"-231"16,-8 12-54-16,-1 11-13 15,-9 0-16-15,-25-5-64 0,-3-7-7 16,-23-12-51 0,-2-3-18-16,4-16-55 15,6-12-100-15</inkml:trace>
  <inkml:trace contextRef="#ctx0" brushRef="#br0" timeOffset="126345.55">11312 8936 664 0,'-3'-2'358'16,"-2"-2"-104"-16,5 6-78 15,0-2-83-15,14 6-29 0,64 28-14 16,-25-19-10-16,10-7-17 16,-2-4-7-16,-2-9-248 15</inkml:trace>
  <inkml:trace contextRef="#ctx0" brushRef="#br0" timeOffset="126518.76">11373 9064 616 0,'17'1'377'16,"11"0"-65"-16,18 0-133 16,9-2-49-16,3 1-82 0,-3 0-54 15</inkml:trace>
  <inkml:trace contextRef="#ctx0" brushRef="#br0" timeOffset="126943.04">12126 8605 790 0,'-19'1'409'16,"-13"4"-126"-16,-1 17-138 16,-6 10-50-16,7 22-47 0,6 16-10 15,12 16-7-15,14 0-2 16,22-10-5-16,7-10-2 15,14-16-8-15,4-7-6 16,-2-9-9-16,2-5-26 0</inkml:trace>
  <inkml:trace contextRef="#ctx0" brushRef="#br0" timeOffset="127132.46">12233 8887 713 0,'3'-4'391'0,"5"-3"-71"16,7 10-121-16,10 17-95 15,9 9-29-15,7 13-33 16,-4-1-13-16,-8 5-22 16,-5-7-66-16</inkml:trace>
  <inkml:trace contextRef="#ctx0" brushRef="#br0" timeOffset="127306.57">12579 8923 1236 0,'-16'0'526'0,"-23"6"-286"0,-3 9-85 16,-3 9-78-1,2 3-24-15,5-3-35 16,4 2-18-16,16-4-185 15,7 4-256-15</inkml:trace>
  <inkml:trace contextRef="#ctx0" brushRef="#br0" timeOffset="127574.81">12722 9100 815 0,'-7'-10'392'15,"-10"-2"-151"-15,3 0-37 0,-4 10-76 16,2 2-46-16,-4 4-64 16,6 8-16-16,6 1-11 15,3 5-1-15,10 3 6 16,5-3 4-16,9-2 6 15,-1-3 4-15,3-7 4 16,-4-6 2-16,-3-2-2 16,1-6 0-16,-6-4-156 15</inkml:trace>
  <inkml:trace contextRef="#ctx0" brushRef="#br0" timeOffset="127738.38">12888 9098 938 0,'9'0'451'0,"8"6"-147"15,-2 3-67-15,-10 6-90 0,-3 5-36 16,-7 2-65-16,-4 1-84 16</inkml:trace>
  <inkml:trace contextRef="#ctx0" brushRef="#br0" timeOffset="128226.44">13159 8950 705 0,'0'0'355'0,"0"2"-113"15,2 3-60-15,-2-5-63 16,0 0-23-16,4 12-23 0,17 33-8 16,-6-31-20-16,-3-4-8 15,11-6-15 1,-5-5-5-16,-3-11-3 15,1-2 0-15,-6-6-1 0,-3-3 0 16,-5 0-2 0,0 2-3-16,-2 10-9 15,0 8-4-15,4 19-1 16,-1 4-2-16,1 14 6 0,2 2 2 16,3 8-1-1,4 5 0-15,-7 4-2 0,-4-1 1 0,-16-4 16 16,-11-8 16-1,-8-8 26-15,-6-10 4 16,5-16-3-16,4-8-13 16,2-19-45-16,11-2-34 15,11-5-123-15,13 3-132 16</inkml:trace>
  <inkml:trace contextRef="#ctx0" brushRef="#br0" timeOffset="128513.7">13621 9150 529 0,'-4'-5'361'0,"-7"-6"26"16,0 1-112-16,-7 1-104 15,-1 2-45-15,2 7-65 16,-2 2-23-16,9 12-30 16,2 3-3-16,11 2 4 15,9 1 4-15,10-5 8 16,7-1 2-16,-1-6 2 16,-5-3-1-16,-8-6-4 0,-8-7-3 15,-7-7-106-15</inkml:trace>
  <inkml:trace contextRef="#ctx0" brushRef="#br0" timeOffset="128843.53">13753 8757 934 0,'13'9'429'0,"20"21"-190"16,12 17-30-16,3 15-60 0,-3 5-16 15,-22-6-26-15,-15-7-8 16,-29-9-18-16,-13-8-2 16,-10-5-13-1,4-9-16-15,9-11-44 0,10-2-117 16</inkml:trace>
  <inkml:trace contextRef="#ctx0" brushRef="#br0" timeOffset="129369.31">14244 9187 1110 0,'8'0'459'0,"1"7"-245"0,-5 8-41 15,-13 16-44-15,-11 10-17 16,-7 5-47-16,4 4-64 16</inkml:trace>
  <inkml:trace contextRef="#ctx0" brushRef="#br0" timeOffset="130108.07">14750 8940 601 0,'-14'-1'346'16,"-9"-2"-44"0,1 17-161-16,-3 8-17 15,10 13-50-15,6 7-15 16,9 2-21-16,10-2-9 0,16-4-6 15,9-4-1 1,19-17-1-16,3-9-2 16,2-24 3-16,-7-8 2 0,-21-17 8 15,-12-5 5 1,-26-14-2-16,-13-10-2 0,-24-12-9 16,-7-2-5-16,-2 13-5 15,6 13-2-15,11 29-13 0,7 18-6 16,15 22-10-1,5 13-2-15,14 20 5 0,10 8 5 16,18 14 5-16,10-2 3 16,15 0-1-16,5-10 1 15,3-17-118-15,1-5-159 16</inkml:trace>
  <inkml:trace contextRef="#ctx0" brushRef="#br0" timeOffset="130350.09">15464 9071 814 0,'-6'8'416'16,"-9"5"-132"-16,-8 5-101 16,-8-1-37-16,-13 1-50 15,-3-3-24-15,-2-9-33 16,4-4-13-16,12-9-13 16,10-6-10-16,9-4-24 0,6-5-11 15,11 0-12-15,10 5 8 16,9 2 20-16,11 9 13 15,2 13 28-15,-2 4 13 16,3 16 21-16,-5 2 7 16,-2 5-6-16,-5 3-10 15,-4-5-34-15,-2-4-140 16</inkml:trace>
  <inkml:trace contextRef="#ctx0" brushRef="#br0" timeOffset="130897.33">16132 8989 738 0,'-10'-5'415'0,"-11"-3"-79"15,-12 2-148-15,1 6-43 16,-4 2-72-16,6 6-29 0,15 3-41 16,6-2-8-16,17 6-8 15,8-6-1-15,13 4 3 16,4-2 0-16,-5-7 1 16,-2 6 2-16,-14-8 5 15,-4 2 5-15,-12 3 7 16,-13-3 1-16,-7 6 3 15,-11-1 1-15,2 5 6 16,9 2 3-16,11 1-5 16,12-1-3-16,16 0-8 15,10-2-1-15,9-2 0 16,0 2 0-16,-8-5-4 16,-4 2-2-16,-10-7-23 15,-3 2-58-15,-3-6-299 16</inkml:trace>
  <inkml:trace contextRef="#ctx0" brushRef="#br0" timeOffset="131022.76">16108 8708 938 0,'-6'-11'425'16,"5"-11"-209"-16,-2 14-119 0,1 9-44 15,2 12-99-15,-4 4-144 16</inkml:trace>
  <inkml:trace contextRef="#ctx0" brushRef="#br0" timeOffset="131148.56">16249 9012 671 0,'25'29'412'15,"22"19"-42"1,11 10-142-16,0 3-48 0,-13 5-80 16,-12-1-34-16,-12-4-52 15,-10-9-19-15,3-21-271 16</inkml:trace>
  <inkml:trace contextRef="#ctx0" brushRef="#br0" timeOffset="131321.51">16620 8991 847 0,'-13'0'534'0,"-12"1"8"16,-12 18-321-1,-2 10-50-15,-14 14-67 0,-5 7-19 16,1 12-41-16,-2 7-14 15,9 2-27-15,15-1-50 16,11-16-213-16</inkml:trace>
  <inkml:trace contextRef="#ctx0" brushRef="#br0" timeOffset="131900.3">16896 9088 601 0,'1'-8'332'0,"-4"-9"-42"16,-3-3-61-1,-8 3-52 1,-6 0-36-16,-4 8-65 15,-3 5-26-15,0 8-42 16,0 9-8-16,5 2-7 16,6 5 1-16,14 2 6 15,6 2 4-15,15-6 7 16,6 0 2-16,4-9 2 16,2-7 2-16,-3-3 2 0,1 2-1 15,-13-14 5-15,-6 0-1 16,-6-2-4-16,-8-7-4 15,1 16-10-15,-4 2-4 16,0 6-3-16,0 6-2 16,7 3 2-16,6 3-1 15,9 3 2-15,4-3 1 0,6-6 2 16,0-1 2-16,0-9 4 16,-2-4 2-16,-6-8 4 15,-5-3 3-15,-6-6 8 16,1 1 12-16,-1-1 34 15,3 6 9-15,-5 6 5 16,-4 6-13-16,0 13-36 16,0 8-12-16,0 14-14 15,0 7-1-15,5 13-1 16,3 6-2-16,3 13-4 16,-1 2-1-16,-1-3-1 15,-2-7-5-15,-3-25-65 16,2-10-65-16,4-24-292 15</inkml:trace>
  <inkml:trace contextRef="#ctx0" brushRef="#br0" timeOffset="132045.98">17104 9215 791 0,'0'-5'440'0,"0"-4"-55"15,12 3-235-15,10 1-51 16,15-2-52-16,9 2-16 15,6 2-79-15,2-2-118 16</inkml:trace>
  <inkml:trace contextRef="#ctx0" brushRef="#br0" timeOffset="132449.1">17613 8952 803 0,'-15'-6'408'0,"-9"-3"-133"15,4 9-79-15,-3 1-110 16,7 7-37-16,6 6-39 16,2 2-6-16,14 0-4 15,8 4 3-15,4-3 1 16,2-2-1-16,2-2-2 0,-5-8-1 15,1-3 0-15,-3-1 3 16,-15-4 3-16,1 3 1 16,-13-3 0-16,-6 3-1 15,-4 1 19-15,-4 3 12 16,7 6 9-16,2-3-1 16,11 5-18-16,2-3-9 15,9 0 2-15,2 0 7 16,4-1 11-16,4 3 0 0,-3-5-8 15,8 2-8-15,0 0-15 16,0-5-7-16,6 3-127 16,-4-6-270-16</inkml:trace>
  <inkml:trace contextRef="#ctx0" brushRef="#br0" timeOffset="132605.97">17949 8965 1077 0,'6'-1'446'0,"3"-4"-280"15,-1 5-63-15,2 1-83 16,-2 3-20-16,-6 1-443 16</inkml:trace>
  <inkml:trace contextRef="#ctx0" brushRef="#br0" timeOffset="132793.86">17968 9168 1135 0,'1'2'596'0,"2"3"-193"16,0-3-130-16,-3-2-61 0,0 0-100 16,0 0-37-16,0 0-50 15,0 0-19-15,5 0-140 16,-3-1-246-16</inkml:trace>
  <inkml:trace contextRef="#ctx0" brushRef="#br0" timeOffset="134140.05">2289 10302 722 0,'3'10'326'0,"9"9"-127"15,11 4-39-15,13-6-29 16,6-4-13-16,9-6-35 15,-11-8-18-15,-5-11-23 16,-6-5-6-16,-17-11-6 16,1-1 0-16,-13-4-2 15,-6-1 1-15,-13 2-3 16,-12-1 0-16,-12 14-9 16,-1 7-2-16,-4 14-19 15,8 13-14-15,12 16-6 16,3 7-2-16,21 22 7 15,4 6 9-15,7 8 10 16,7-2 6-16,11-5 19 16,1-1 8-16,4-13 22 15,-1 1 7-15,-13-14 0 16,1-7-6-16,-9-14-19 16,-5-8-12-16,2-14-72 0,-6-11-80 15</inkml:trace>
  <inkml:trace contextRef="#ctx0" brushRef="#br0" timeOffset="134468.92">2869 10122 887 0,'0'0'395'0,"4"0"-184"16,11 6-48-16,18 2-68 15,5 0-14-15,10 1-32 16,2-2-16-16,-2-4-21 0,-1-2-7 16,-9-4-122-16,-5 0-131 15</inkml:trace>
  <inkml:trace contextRef="#ctx0" brushRef="#br0" timeOffset="134657.29">2932 10288 559 0,'2'1'350'0,"11"5"37"15,7 1-111-15,6 2-54 16,13 2-15-16,7-3-68 16,2-3-31-16,-2-3-57 15,-2-4-51-15</inkml:trace>
  <inkml:trace contextRef="#ctx0" brushRef="#br0" timeOffset="135143">3695 9845 576 0,'1'-8'386'16,"-2"-9"-13"-16,-3 10-100 15,-4 5-50-15,-3 17-85 16,1 17-39-16,1 29-50 16,2 14-4-16,0 19-2 15,6 2-5-15,3 0-12 16,3-4-7-16,5-20-9 16,-1-17-7-16,6-25-98 0,1-13-106 15</inkml:trace>
  <inkml:trace contextRef="#ctx0" brushRef="#br0" timeOffset="135535.56">4234 10124 514 0,'-7'-8'317'0,"-6"-1"0"0,-3-3-92 15,-5 6-84-15,-3 5-34 16,-5 5-59-16,3 10-21 16,3 11-25-16,3 7-1 0,11 6 3 15,3 9 2-15,12 5 8 16,9 1 0-1,11-5 3-15,11-7 4 16,14-20 7-16,3-9 3 0,7-17 2 16,-1-13 3-16,-13-16 15 15,-11-8 26-15,-19-14 48 16,-17-1 20-16,-26-1-6 16,-11 4-29-16,-18 15-63 15,0 8-30-15,9 19-42 16,7 6-65-16,18 11-237 15</inkml:trace>
  <inkml:trace contextRef="#ctx0" brushRef="#br0" timeOffset="135952.72">4686 10202 880 0,'-5'4'398'0,"-2"9"-170"0,-9 15-89 16,-3 11-13-16,-4 13-37 16,2 0-29-16,7-7-33 15,3-7-7-15,10-18-5 16,3-10 6-16,4-18 8 15,1-11 1-15,4-21 12 16,1-8-1-16,5-6 6 16,2-7 0-16,-2 5-10 15,-1 4-6-15,-2 14-14 16,1 10-1-16,-2 17 2 16,-2 3-1-16,0 14-1 15,-1 11-1-15,9 17-9 16,1 11-1-16,7 15-1 15,1 6-2-15,-4-4 2 0,-1 0-3 16,-9-17-22-16,1-10-44 16,-6-17-114-1,-2-8-93-15</inkml:trace>
  <inkml:trace contextRef="#ctx0" brushRef="#br0" timeOffset="136109.59">4590 10303 847 0,'2'-1'434'16,"6"1"-118"-16,20 1-172 16,11 3-41-16,16-1-53 15,4 3-19-15,-2-4-16 16,-9-1-144-16</inkml:trace>
  <inkml:trace contextRef="#ctx0" brushRef="#br0" timeOffset="136579.49">4030 9909 312 0,'0'-5'237'16,"-2"-2"42"-16,6 2-38 15,10 0-46-15,9 3-28 16,21 2-39-16,1 1-17 16,25 3-38-16,6 3-16 15,5 6-26-15,4 1-10 16,-17-3-14-16,-7 3-4 15,-18-7-3-15,-11-5-1 16,-17-2-12-16,-11-8-10 0,-11-7-6 16,-8-4 1-16,-8-7 12 15,2 1 10 1,6 4 3-16,7 5-4 16,12 9-9-16,4 4 0 15,6 4 7-15,4 6 8 0,-2 9 24 16,0 6 24-16,-12 6 30 15,-5 3 12-15,-14-5-5 16,-2 0-20-16,4-4-87 16,10-11 215-16</inkml:trace>
  <inkml:trace contextRef="#ctx0" brushRef="#br0" timeOffset="137034.1">5157 9933 928 0,'0'-13'428'0,"-1"-14"-182"15,1 1-50-15,0 10-78 16,0 5-26-16,0 11-52 15,-2 4-12-15,-2 18-17 16,2 11-6-16,-2 21 1 16,2 8-2-16,2 19 0 15,1 10-1-15,5 11 3 16,-1 3 3-16,2-21 3 16,1-11 2-16,1-33 2 0,1-12 1 15,1-13 6-15,-2-10 2 16,2-10 4-1</inkml:trace>
  <inkml:trace contextRef="#ctx0" brushRef="#br0" timeOffset="147282.69">5488 10209 460 0,'1'0'220'0,"7"0"-69"0,10 1-32 16,14-1-21-16,14 3-10 16,9 0-25-16,10 2-13 15,-10 0-28-15,-11 0-21 16,-9-2-159-16</inkml:trace>
  <inkml:trace contextRef="#ctx0" brushRef="#br0" timeOffset="147472.78">5512 10327 310 0,'0'2'232'0,"6"-2"79"15,9 0-51-15,18 2-41 0,11 0-11 16,16 3-63 0,1 2-36-16,-3-2-54 0,-6 2-40 15</inkml:trace>
  <inkml:trace contextRef="#ctx0" brushRef="#br0" timeOffset="148442.64">6316 10217 451 0,'6'0'263'0,"3"0"2"0,6 16-141 16,0 12-22-16,1 25 18 15,1 4 2-15,0 7 2 16,0-8-2-16,0-16-11 16,-2-8-6-16,2-20-3 15,5-6-7-15,-3-18-15 16,0-12-10-16,1-21-24 15,-2-11-11-15,-1-24-12 16,-3-8-4-16,-6-10-7 16,-3-4-6-16,-5 1-11 15,-5 12-6-15,3 20-3 16,0 13 0-16,-1 25 3 16,2 4 0-16,1 13-1 15,3 3-1-15,8 7-4 16,2-1 0-16,8 2 5 15,2 0 4-15,2 1 6 16,1 2 2-16,0-1-2 0,4 1-2 16,4 0-8-16,7 0-2 15,23 3-2-15,12 2 2 16,36 3 5-16,7 2 3 16,20 1 3-16,19-2 2 15,14-1 0-15,16-3-2 16,10-4 1-16,3-1-4 15,4-1-21-15,-4-4-13 16,-11-3-10-16,-20 1 3 0,-45 0 24 16,-25 0 17-16,-38 3 15 15,-17-2 3-15,-13 5 0 16,-5 0-2-16,-3 1-3 16,-5 2-3-16,-5-1-2 15,1 2-1-15,-4-1 0 16,-1-1-1-16,-5-1 0 15,-2 0 1-15,-3 1 4 16,0-1 1-16,-1 0 4 16,-1 0-1-16,2-1-5 15,0 1-4-15,0 0-11 16,0 0-6-16,3 8-9 16,4 22 1-16,-2 53 14 0,-5-22 11 15,2 0 18-15,2-3 6 16,2-17 5-1,-3-7-355-15</inkml:trace>
  <inkml:trace contextRef="#ctx0" brushRef="#br0" timeOffset="148969.54">6913 10234 535 0,'1'-5'320'15,"-1"-5"-50"-15,6 8-112 16,4 2-26-16,11 15-33 15,15 9-11-15,8 13-7 16,5 8-14-16,-4 1-31 16,-7-5-16-16,-11-6-55 15,-7-7-63-15,-6-13-280 16</inkml:trace>
  <inkml:trace contextRef="#ctx0" brushRef="#br0" timeOffset="149141.38">7336 10207 921 0,'-9'-2'413'16,"-12"-1"-193"-16,-2 3-43 16,-14 11-60-16,-3 8-26 15,-10 11-41-15,1 7-14 0,-2 5-19 16,9 4-5-16,8-5-16 16,7-3-49-16,11-13-143 15,1-8-202-15</inkml:trace>
  <inkml:trace contextRef="#ctx0" brushRef="#br0" timeOffset="149422.56">7378 10498 575 0,'-2'-6'335'0,"-8"-8"-10"15,2 5-71-15,-12 1-90 16,-2 6-31-16,1 12-81 16,1 6-30-16,11 7-26 15,4 3-8-15,20 1-2 16,7-6 3-16,10-5 7 0,1-4 4 16,-3-14 15-16,-5-2 5 15,-9-3 9-15,-2-2 1 16,-11-3-22-16,-5-4-78 15</inkml:trace>
  <inkml:trace contextRef="#ctx0" brushRef="#br0" timeOffset="149673.05">7457 10116 675 0,'2'-15'419'0,"15"-9"17"16,7 2-197-16,14 3-104 15,7 7-33-15,0 8-49 16,-4 4-25-16,-11 16-25 16,-8 2-4-16,-21 8-2 15,-10-1 3-15,-20-1 6 16,-1 4 3-16,3-9 0 16,7-1-1-16,20-9-2 15,9-6-3-15,19 1-2 16,4-2-2-16,6 6-46 15,-3 4-46-15,-11 5-186 16</inkml:trace>
  <inkml:trace contextRef="#ctx0" brushRef="#br0" timeOffset="149892.86">7926 10217 793 0,'4'0'367'0,"-4"5"-144"16,1 5-48-16,-2 12-54 16,0 5-11-16,5 14-30 15,0 6-21-15,3 5-33 16,1 3-6-16,1-11-10 16,-2-9-6-16,3-15-66 15,-1-6-64-15</inkml:trace>
  <inkml:trace contextRef="#ctx0" brushRef="#br0" timeOffset="150081.13">7816 10437 902 0,'-7'-2'433'0,"-6"-4"-159"15,11 4-134-15,10 2-27 16,15 2-44-16,8 1-24 15,23-2-19-15,0 1-15 16,14-2-38-16,3-3-63 16</inkml:trace>
  <inkml:trace contextRef="#ctx0" brushRef="#br0" timeOffset="150519.29">8453 10220 787 0,'-3'0'365'16,"-8"1"-166"-16,2 7-45 0,2 14-61 15,-2 4-16-15,10 11-11 16,6-1-4-16,10-4 4 15,9-4 0-15,0-17 4 16,5-7 0-16,-1-15-13 16,0-9-6-16,-2-7-16 15,-4-7-6-15,-7 1-7 16,-4-2-5-16,-6 11-7 16,-3 5-9-16,-2 18-24 0,1 6-5 15,-2 20-3-15,3 9 3 16,6 22 16-16,4 8 5 15,5 3 5-15,0 2 2 16,-13-14 7-16,-5-4 4 16,-16-13 11-16,-11-11 10 15,-15-12 9-15,-4-9 3 0,-3-14-3 16,3-8-6-16,14-8-33 16,5-2-40-16,19 3-126 15,10 4-108-15</inkml:trace>
  <inkml:trace contextRef="#ctx0" brushRef="#br0" timeOffset="150785.72">8932 10503 479 0,'1'-8'325'16,"0"-2"11"-16,-7 0-80 15,-10 1-30-15,-6 6-64 16,-3 3-44-16,1 12-74 0,6 1-20 16,14 9-22-16,2 2-5 15,14 0 5-15,4-3 7 16,4-5 26-16,4-5 10 16,-1-9 7-16,1 0 0 15,-5-9-16-15,-1-5-12 16,-8-3-151-16,-1-8-427 15</inkml:trace>
  <inkml:trace contextRef="#ctx0" brushRef="#br0" timeOffset="151067.16">8894 10133 838 0,'3'-11'392'0,"12"-10"-166"16,10-2-43-16,9 8-62 15,6 4-17-15,2 6-28 16,-1 10-21-16,-11 8-30 16,-11 2-12-16,-23 8-6 15,-15 1 0-15,-16 3 3 16,-1 1 3-16,12-3-3 16,9-4-5-16,20-5 4 15,13-3 6-15,17-6 4 0,-4-6 3 31,-16-1-3-31,1 1-7 0,47-2-60 0,-9-1-72 16</inkml:trace>
  <inkml:trace contextRef="#ctx0" brushRef="#br0" timeOffset="151551.42">9660 10316 483 0,'19'-8'339'16,"11"-3"16"-16,12 2-165 15,2 0-45-15,5 9-72 16,-2 2-26-16,-13 4-43 15,-4 2-30-15,-18-3-143 16</inkml:trace>
  <inkml:trace contextRef="#ctx0" brushRef="#br0" timeOffset="151739.32">9679 10420 772 0,'4'5'436'0,"3"-1"-98"15,23 0-80-15,6-1-26 16,20-3-98-16,14 2-52 16,0-5-129-16,7 8-283 15</inkml:trace>
  <inkml:trace contextRef="#ctx0" brushRef="#br0" timeOffset="152568.96">10280 10218 621 0,'6'6'251'0,"5"12"-128"15,7 11-30-15,6 24 27 16,3 6 11-16,0 8-9 15,0-6-12-15,-4-16-36 16,-2-14-15-16,-2-19-6 16,-1-8 10-16,0-16 9 15,-1-7-1-15,-4-22-14 0,-4-10-15 16,-10-27-14 0,-2-8-5-16,-4-13-8 0,-2-2-4 15,7 13-9-15,0 7-3 16,1 24-8-16,2 17-2 15,-6 23-6-15,5 9-10 16,3 8 0-16,5 6 1 16,10 0 9-16,1 4 12 15,8-3 6-15,2-6 2 0,9-4-1 16,10-4-2-16,20-7-6 16,10-1-5-16,51 2-7 15,16 1-3-15,20 10 7 16,6 2 4-16,-42 1 8 15,-16-1 3-15,-27-1 2 16,-12-1-1-16,3-5-9 16,-4 2-7-16,-13-2-13 15,-2 0-5-15,-30 3 7 16,-4 1 4-16,-19 7 9 16,-5 2 5-16,0 2 4 15,-4 4 3-15,1 7-1 16,1 6 0-16,3 17-1 15,8 7 2 1,1 8 6-16,2-2 4 0,3-9-25 0,3-10-115 16</inkml:trace>
  <inkml:trace contextRef="#ctx0" brushRef="#br0" timeOffset="153068.84">10709 10397 279 0,'3'0'198'0,"8"0"42"0,0-4-17 15,2-5-34-15,2-4-24 16,-2-6-51-16,-3-9-11 16,0-1-5-16,0-3-1 15,-5-2-15-15,-1 8-11 16,-3 6-25-16,-1 9-17 16,-5 15-24-16,0 10-4 15,3 20-9-15,3 8 5 16,15 17 7-16,4 3 2 0,3-3 2 15,2-4-3-15,-4-16-80 16,-2-11-67-16</inkml:trace>
  <inkml:trace contextRef="#ctx0" brushRef="#br0" timeOffset="153428.52">10970 10037 410 0,'-5'-8'256'0,"-2"-5"10"0,4 3-70 16,8-1-51-16,8 3-17 15,9 4-28-15,6 0-11 16,4 13-34-16,-3 6-13 16,-9 8-27-16,-11 3-9 15,-21-1 0-15,-8 2 3 16,-9-5 6-16,7-3 2 16,16-6 3-16,12-6 4 15,26-7 1-15,8 0-3 0,10 0-8 16,3 0-18-16,-13 3-116 15,-8 3-271-15</inkml:trace>
  <inkml:trace contextRef="#ctx0" brushRef="#br0" timeOffset="153665.81">11313 10291 794 0,'2'0'364'16,"-2"4"-158"-16,7 12-68 0,-2 15-74 0,7 10-5 16,3 8-15-16,-5 1-9 15,2-7-24-15,-4-10-48 16,0-11-310-16</inkml:trace>
  <inkml:trace contextRef="#ctx0" brushRef="#br0" timeOffset="153819.94">11200 10400 887 0,'5'-5'433'15,"7"-5"-161"-15,12 4-133 16,10-1-44-16,21 6-55 15,2 2-23-15,2 5-77 16,-1 7-79-16</inkml:trace>
  <inkml:trace contextRef="#ctx0" brushRef="#br0" timeOffset="154023.17">11656 10410 459 0,'0'-10'309'15,"3"-7"-16"-15,2-9-70 16,3-1-25-16,2-2-49 15,3-1-18-15,-1 10-38 16,-4 5-6-16,-1 11-25 16,-7 6-14-16,-4 13-16 0,3 10-13 15,-1 20-3-15,5 8 1 16,5 4-5-16,-2-3-3 16,5-14-3-16,-6-11-6 15,10-7-87-15,-1-7-68 16</inkml:trace>
  <inkml:trace contextRef="#ctx0" brushRef="#br0" timeOffset="154320.16">11741 10032 740 0,'4'-7'346'0,"12"-3"-123"16,7 8-43-16,13 4-46 16,0 7-15-16,-6 7-46 15,-9 0-17-15,-19 5-28 16,-7 2-1-16,-17 0 10 16,-2-1 9-16,6-2 8 15,11-3 4-15,22-4 5 16,12-4-6-16,22-4-13 15,6-5-13-15,1-4-96 16,-4 1-85-16</inkml:trace>
  <inkml:trace contextRef="#ctx0" brushRef="#br0" timeOffset="154931.97">12428 10270 665 0,'3'-3'355'16,"1"-1"-96"-16,20 0-80 15,14 0-35-15,19 1-55 16,4 0-28-16,-3 3-38 15,-11 2-18-15,-22 6-58 16,-12 3-56-16</inkml:trace>
  <inkml:trace contextRef="#ctx0" brushRef="#br0" timeOffset="155088.32">12479 10385 930 0,'7'1'473'15,"14"-1"-119"-15,7 0-69 16,17 0-89-16,3 0-49 16,4 2-84-16,-2 3-31 15,-5 4-163-15</inkml:trace>
  <inkml:trace contextRef="#ctx0" brushRef="#br0" timeOffset="155744.46">13187 10235 756 0,'7'1'352'0,"2"5"-128"16,3 16-116-16,3 10-15 15,-1 16-11-15,5 5-9 16,2 0-7-16,-2-6-3 0,-6-17-10 16,-2-8-4-16,-4-19 10 15,1-6 4-15,2-19-2 16,-2-9-6-16,-1-18-20 16,-4-6-7-16,-3-12-9 15,-3-7-2-15,-3 3-9 16,2 3-2-16,3 9-6 15,4 6-1-15,6 8-5 16,6 8-4-16,4 11-7 16,7 6-3-16,10 11-3 15,2 5 0-15,12 10 4 16,6 8 1-16,2 6-3 16,6-1 0-16,2-4 0 15,-3-3 2-15,-7-7 7 16,-7-3 2-16,-13-2 7 15,-8-5 1-15,-11 3 2 0,-2 2 0 16,-10 1-3-16,-1 6-4 16,-1 8-3-16,0 3-1 15,2 12 4-15,2 0 3 16,5 1 9-16,-1-1-125 16</inkml:trace>
  <inkml:trace contextRef="#ctx0" brushRef="#br0" timeOffset="156137.62">13605 10277 763 0,'-10'-12'428'15,"-6"-11"-90"-15,10 3-147 16,6 3-47-16,21-1-64 0,8 2-22 16,11 3-9-16,-1 3-5 15,3 13-10-15,-7 6-6 16,-17 12-22-16,-10 7 0 16,-28 6 3-1,-10 8 4-15,-11 7 1 16,-3 4-5-16,14-2-4 15,7-8-5-15,23-14 0 0,9-6 2 16,20-13 1 0,12-2 7-16,16-4 10 15,2-6 5-15,-1 1 15 0,-6-1 0 16,-20 0-5-16,-8 2-4 16,-19-3-10-16,-5 0-34 0,-5 2-508 15</inkml:trace>
  <inkml:trace contextRef="#ctx0" brushRef="#br0" timeOffset="162954.89">2235 11457 490 0,'-7'3'228'0,"-7"-1"-89"0,0 7-18 0,-1 5-18 15,2 4-3-15,6 10-16 16,5 0-6 0,10 2-6-16,7-3-11 0,13-4-9 15,6-4-3-15,4-11-4 16,6-6 4-16,-3-12 11 15,-3-10 4-15,-8-14 2 16,-10-10-2-16,-17-18-12 16,-15-9-7-1,-27-7-16-15,1 37-8 16,18 21-5-16,2 0 0 16,-63-27-2-16,9 22-3 0,13 33-10 15,43 20-5-15,17 10-4 0,14 5 0 16,29-3 2-1,9 1 2-15,26-10 2 16,6-3-3-16,-3-7-78 0,-3-6-105 16</inkml:trace>
  <inkml:trace contextRef="#ctx0" brushRef="#br0" timeOffset="163286.88">2839 11406 863 0,'-5'0'411'0,"0"-2"-170"15,8 2-48-15,-3 0-88 16,11 0-32-16,56 11-40 16,-23-3-11-16,-5-1-13 15,-2 3-7-15,-6 3-90 16,-8-2-119-16</inkml:trace>
  <inkml:trace contextRef="#ctx0" brushRef="#br0" timeOffset="163453.31">2788 11551 834 0,'-1'8'371'16,"4"0"-165"-16,24 1-51 0,11 2 2 15,17-2-26-15,2 1-29 16,-3-1-54 0,-7-2 8-16</inkml:trace>
  <inkml:trace contextRef="#ctx0" brushRef="#br0" timeOffset="164084.42">3751 11152 491 0,'0'-6'305'16,"-2"-1"-28"-16,2 7-95 15,0 5-26-15,-3 12-40 16,-3 7-25-16,-4 21-25 0,-4 12-9 16,4 19-28-16,3 2-5 15,13-8-4-15,10-4 0 16,15-23-1-16,7-6 0 15,9-15-3-15,2-7-2 16,-9-10-14-16,-6-4-29 16,-17-5-173-16,-15-8-196 15</inkml:trace>
  <inkml:trace contextRef="#ctx0" brushRef="#br0" timeOffset="164227.81">3617 11469 680 0,'0'1'374'16,"1"-1"-47"-16,21 3-165 16,11 5-34-16,15-1-47 15,7 5-31-15,3-4-83 16</inkml:trace>
  <inkml:trace contextRef="#ctx0" brushRef="#br0" timeOffset="164523.27">4371 11537 909 0,'-8'8'438'0,"-13"13"-160"0,-7-1-49 16,-4 3-74-16,-5-2-42 16,-3-5-57-16,-1-2-19 15,5-10-20-15,2-6-10 16,9-10-48-16,8-8-30 15,8-8-38-15,7 2-3 16,11-1 33-16,3 4 25 16,16 11 32-16,3 6 11 0,4 13 20 15,0 4 15-15,0 10 22 32,-2 1 5-32,0 3-7 0,2 3-9 0,-8-3-24 15,-4 0-89-15</inkml:trace>
  <inkml:trace contextRef="#ctx0" brushRef="#br0" timeOffset="164836.98">4537 11561 1053 0,'6'8'447'0,"5"9"-247"0,-4 4-14 15,-2 4-57-15,0 4-25 16,-3-3-43-16,1-2-18 16,1-10-22-16,-3-7-6 0,6-13-15 15,0-14-6-15,4-11-7 16,7-2-3-16,3-5 3 0,6 6 2 31,5 12 5-31,0 6 4 0,-1 15 7 16,-2 6 8-1,-13 10 13-15,-4 7 3 0,-6 9 2 16,-2 0-4-16,-1 2-16 16,-3-5-11-16,1-7-173 15</inkml:trace>
  <inkml:trace contextRef="#ctx0" brushRef="#br0" timeOffset="165057.99">4720 11317 961 0,'12'-2'394'16,"20"2"-237"-16,9 4-53 15,13 6-47-15,2 4-19 16,-5 1-30-16,-5-1-9 15,-9-6-193-15,-6-6-194 16</inkml:trace>
  <inkml:trace contextRef="#ctx0" brushRef="#br0" timeOffset="165215.62">5143 11264 310 0,'1'-9'250'16,"6"-8"67"-16,1 0-53 0,0 1-53 15,2 2-22-15,-3 2-33 16,-2 5-6-16,-1 5-24 15,-1 3-11-15,-2 13-15 16,-1 6-15-16,0 14-13 16,2 3-13-16,7 7-26 15,4 1 3-15</inkml:trace>
  <inkml:trace contextRef="#ctx0" brushRef="#br0" timeOffset="165750.76">5495 11669 987 0,'0'0'421'0,"7"-4"-210"0,16-2-32 16,38 3-50-16,23-2-12 16,30 5-40-16,17-1-10 15,10 3-14-15,-2-2-7 16,-18 0-21-16,-15 1-11 16,-36-2-100-16,-20 1-52 15</inkml:trace>
  <inkml:trace contextRef="#ctx0" brushRef="#br0" timeOffset="166419.8">5686 11127 630 0,'1'0'268'0,"2"4"-145"16,-3 6-40-16,9 8-27 15,5 5 3-15,10 1 9 16,8 0-6-16,3-8-14 16,-3-7-5-16,-3-12-6 15,-6-7-1-15,-8-10 0 16,-1-1-2-16,-12-4-7 15,4 1-5-15,-11 3-4 16,-3 5-5-16,1 10-15 16,-4 6-6-16,7 15-12 15,-1 6-2-15,5 16 4 0,3 3 3 16,5 12 7 0,4 2 12-16,-10-3 25 0,-6-7 14 15,-8-12 26-15,-10-10-1 16,-2-15-9-16,-2-6-9 15,1-16-81-15,5-7-92 16</inkml:trace>
  <inkml:trace contextRef="#ctx0" brushRef="#br0" timeOffset="166687.09">6078 11390 454 0,'0'-1'289'0,"0"-3"5"15,-8 0-67-15,-6 4-82 16,-2 4-33-16,-3 8-60 16,6 6-20-16,5 2-29 15,6 2-5-15,10 1-4 16,5-1 3-16,12-11 27 16,2-7 20-16,6-8 49 15,-6-8 22-15,-8-9 15 16,-10-4-11-16,-17-6-46 15,-9-2-28-15,-15 12-85 16,-2 6-59-16</inkml:trace>
  <inkml:trace contextRef="#ctx0" brushRef="#br0" timeOffset="166993.21">5751 11918 549 0,'0'0'324'0,"7"6"17"16,11 7-116-16,13 6-77 0,11 9-5 15,-1 4-48-15,-6 1-22 16,-6-2-32-16,-10-1-11 16,-6-5-18-1,3-3-8-15,-8-4-97 16,1-6-120-16</inkml:trace>
  <inkml:trace contextRef="#ctx0" brushRef="#br0" timeOffset="167139.44">6082 11884 942 0,'-18'2'498'16,"-10"3"-137"-16,-7 12-151 0,-1 5-48 15,2 10-76-15,3 3-31 16,-4-5-37-16,0-3-18 16,9-2-134-16,2-2-140 15</inkml:trace>
  <inkml:trace contextRef="#ctx0" brushRef="#br0" timeOffset="167453.51">6184 12192 570 0,'-10'0'356'0,"-12"4"3"16,1 2-175-16,5 7-109 16,5 2-31-16,7 5-36 15,5 1-8-15,11 2 0 16,4 0 2-16,9-10 19 16,4-3 22-16,3-10 59 15,-4-5 34-15,-8-12 35 16,-9-3 3-16,-15-3-22 15,-11 0-27-15,-12 6-49 16,1 8-24-16,3 7-66 16,6 1-99-16</inkml:trace>
  <inkml:trace contextRef="#ctx0" brushRef="#br0" timeOffset="169534.76">6904 11600 801 0,'0'-1'361'0,"0"0"-133"15,16 4-118-15,8 1-23 16,19 4-13-16,10-1-18 16,1-1-33-1,1 0-11-15,-7 0-128 0,-12-2-314 16</inkml:trace>
  <inkml:trace contextRef="#ctx0" brushRef="#br0" timeOffset="169676.02">6930 11733 636 0,'-1'4'359'16,"-5"1"-76"-16,19 1-123 15,18-2-35-15,24 0-64 16,12-2-19-16,14-2-30 15,-3-1-124-15</inkml:trace>
  <inkml:trace contextRef="#ctx0" brushRef="#br0" timeOffset="169941.91">7697 11234 735 0,'0'-14'359'16,"1"-14"-89"-16,5 13-117 16,3 28-52-16,4 12-4 15,-2 29-13-15,3 17-5 16,-8 12-13-16,-4 4-12 16,2-3-24-16,-2-9-9 0,18-16-12 15,-1-12-3-15,16-17-5 16,0-10-1-16,0-17 3 15,1-3-9-15,-12-13-134 16,-8-8-122-16</inkml:trace>
  <inkml:trace contextRef="#ctx0" brushRef="#br0" timeOffset="170082.51">7601 11556 795 0,'4'0'337'0,"5"0"-139"15,13 3-51-15,18-1-47 16,9 4-6-16,11 4-55 16,-5-2-20-16,0 4-129 15</inkml:trace>
  <inkml:trace contextRef="#ctx0" brushRef="#br0" timeOffset="170348.3">8247 11626 736 0,'4'8'391'15,"1"7"-98"-15,-4 2-35 16,-9 2-111-16,-7 0-31 16,-10 1-55-16,-6-5-16 15,-5-6-18-15,-1-5-6 16,4-8-11-16,4-3-11 0,11-6-30 16,9 2-12-16,14-3-11 15,8-2 5-15,12 1 20 16,6 1 10-16,4 8 18 15,0 6 2-15,0 10 14 16,0 7 8-16,-6 9 13 16,-4 3 1-16,-7 3-8 15,-7 0-12-15,-2-4-187 16</inkml:trace>
  <inkml:trace contextRef="#ctx0" brushRef="#br0" timeOffset="170645.44">8475 11620 722 0,'8'3'437'15,"7"2"-11"-15,-2 11-178 0,-3 7-27 16,-2 8-49-16,-3-1-36 16,-3 2-68-16,-2-3-22 15,0-11-25-15,0-5-8 16,4-13-6-16,1-11-3 15,8-11-7-15,3-5-3 16,6-4-2-16,5 6-2 16,0 9 3-16,0 2 5 15,-2 15 2-15,-4 5 6 16,-8 9 4-16,0 9 0 16,-9 1-1-16,-1 5-2 15,0 0-13-15,0-4-91 0</inkml:trace>
  <inkml:trace contextRef="#ctx0" brushRef="#br0" timeOffset="170851.11">8666 11480 1109 0,'3'-6'455'0,"4"-3"-266"15,19 9-121-15,8 0-31 16,8 4-21-16,3 3-9 16,0-2-7-16,-2 3-121 15</inkml:trace>
  <inkml:trace contextRef="#ctx0" brushRef="#br0" timeOffset="171005.73">9072 11283 733 0,'1'-11'390'15,"3"-11"-59"-15,-5 7-35 0,2 14-83 16,0 4-40-16,1 19-74 16,6 8-26-16,0 14-14 15,2 5-10-15,0 1-22 16,0-4-51-16</inkml:trace>
  <inkml:trace contextRef="#ctx0" brushRef="#br0" timeOffset="171573.86">9343 11869 949 0,'-6'-4'402'0,"1"-4"-210"16,10 1-62-16,32-2-49 16,24 1-19-16,41 1-35 15,14 1-6-15,25 5-6 16,4 1 2-16,-10 9 0 31,-10 2-1-31,-33-1-8 0,-22-2-79 0</inkml:trace>
  <inkml:trace contextRef="#ctx0" brushRef="#br0" timeOffset="171991.65">9671 11627 535 0,'3'-6'302'15,"4"-4"-51"-15,8-9-112 16,6 1-21-16,1-15-17 16,1-2 2-16,-1-3 4 15,-10-3-1-15,-1 10 15 16,-8 5 2-16,-3 14-10 15,0 7-10-15,0 18-49 16,1 10-22-16,2 16-24 16,6 7-3-16,5 5-1 15,2 0-1-15,-1-4-141 0,2 0-167 16</inkml:trace>
  <inkml:trace contextRef="#ctx0" brushRef="#br0" timeOffset="172306.06">9686 12227 864 0,'8'-4'338'16,"9"-4"-204"-1,1-6-20-15,8-2-10 0,-4-3-6 0,0-2-28 16,1 1-3-16,-13 1 13 16,-2 5 16-16,-8 5 17 15,-2 7-6-15,-4 10-27 16,-1 5-23-16,6 14-30 16,1 8-4-16,8 6-9 15,0 1-2-15,5-4-4 31,-1-6-4-31,1-11-89 0,-3-7-256 0</inkml:trace>
  <inkml:trace contextRef="#ctx0" brushRef="#br0" timeOffset="172863.22">10578 11685 818 0,'9'-1'347'0,"15"-3"-179"16,12 4-28-16,7 0-37 0,2-3-29 16,5 3-51-16,0 2-11 15,-5 2-103-15,-4 4-103 16</inkml:trace>
  <inkml:trace contextRef="#ctx0" brushRef="#br0" timeOffset="173009.66">10634 11777 756 0,'18'0'416'16,"8"0"-139"-16,13 0-64 0,3 0-35 16,6 1-96-16,5 2-27 15</inkml:trace>
  <inkml:trace contextRef="#ctx0" brushRef="#br0" timeOffset="173443.98">11385 11167 911 0,'-1'0'361'0,"-2"1"-218"0,-1 9-31 15,0 22-29-15,0 15-8 16,-3 30-27-16,3 14-9 16,0 1-13-16,8-4-5 15,15-24-9-15,11-12 0 16,18-23 2-16,3-12 3 15,0-18 3-15,-6-9-1 16,-19-11-29-16,-12-5-83 16</inkml:trace>
  <inkml:trace contextRef="#ctx0" brushRef="#br0" timeOffset="173600.79">11243 11488 638 0,'0'3'309'0,"5"5"-82"15,9 0-21-15,10 0-43 16,10-2-22-16,10-5-67 0,3 1-23 16,9 0-33-16,0 3 10 15</inkml:trace>
  <inkml:trace contextRef="#ctx0" brushRef="#br0" timeOffset="173877.9">11803 11582 829 0,'-2'9'409'0,"-5"13"-137"16,-3 0-43-16,-3-3-93 0,0 2-32 15,-4-8-54 1,-1-4-12-16,-1-7-16 0,-1-7-5 16,1-8-12-16,5-3-10 15,4-6-20-15,10 5-8 0,14 2 0 16,6 0 3-16,10 10 17 15,-2 0 6-15,-1 8 9 16,-4 5 5 0,-4 6 13-16,1 4 12 15,-6 5 13-15,-2 2-1 16,-5 1-11-16,-1-3-15 0,-2-7-128 16,-2-1-136-16</inkml:trace>
  <inkml:trace contextRef="#ctx0" brushRef="#br0" timeOffset="174161.3">11958 11582 794 0,'16'-1'427'0,"9"1"-121"15,0 9-80-15,-1 8-12 16,-13 7-43-16,-4 1-21 0,-8 0-51 31,-7-1-28-31,-1-5-38 16,0-6-13-16,5-10-20 15,5-4-10-15,11-14-31 16,4-4-13-16,7-6-3 0,4 2 9 16,-1 5 27-1,-2 6 12-15,-5 8 12 0,-4 4 4 16,-8 8 11-16,1 12 4 16,-4 8 3-16,-4 3-3 15,3 1-11-15,-2-4-9 16,0-9-143-16,8-1-106 15</inkml:trace>
  <inkml:trace contextRef="#ctx0" brushRef="#br0" timeOffset="174349.16">12029 11357 973 0,'8'-1'447'0,"15"-4"-205"16,7 3-44-16,13 2-89 0,0 1-37 16,1 6-45-16,-5 3-10 15,-6 3-235-15</inkml:trace>
  <inkml:trace contextRef="#ctx0" brushRef="#br0" timeOffset="174558.85">12421 11340 732 0,'5'-11'384'0,"3"-16"-54"0,0 1-76 15,1 2-45-15,-1 1-24 0,-1 7-58 16,1 4-33-16,0 10-37 16,-3 5-11-16,1 17-14 15,2 7-6 1,0 18-3-16,0 6 0 0,4 2-6 15,0 4-4-15,0-18-19 16</inkml:trace>
  <inkml:trace contextRef="#ctx0" brushRef="#br0" timeOffset="175072.37">12964 11289 817 0,'-13'0'357'0,"-23"0"-161"0,-7 11-32 16,-3 23-42-16,2 12-24 16,13 19-50-16,11 3-10 15,17 0-8-15,6-8-3 16,22-11-7-1,3-6-3-15,16-16-8 0,4-6-2 16,1-14-156-16,-3-7-134 0</inkml:trace>
  <inkml:trace contextRef="#ctx0" brushRef="#br0" timeOffset="175281.49">13084 11636 512 0,'3'-9'266'0,"1"-18"-69"15,3-3-33-15,5 0-47 16,1-1-7-16,-1 7-12 16,-1 3 4-16,-11 7 34 15,-2 4-6-15,-5 11-23 0,2 11-17 16,5 14-66 0,-3 8-10-16,9 4-4 15,2 2-3-15,8-3-2 0,1-1-10 16</inkml:trace>
  <inkml:trace contextRef="#ctx0" brushRef="#br0" timeOffset="175555.35">13356 11289 938 0,'16'7'418'0,"20"17"-168"15,7 18-46-15,3 20-16 16,-6 3-13-16,-17 2-49 16,-12-8-23-16,-25-9-42 15,-9-5-13-15,-6-11-15 0,-1-7-8 16,12-11-20-1,7-6-90-15</inkml:trace>
  <inkml:trace contextRef="#ctx0" brushRef="#br0" timeOffset="-179386.27">13872 11474 619 0,'-2'2'282'0,"4"6"-111"15,5-1-28-15,16-2-21 16,11 5-1-16,17-7-20 16,8 4-18-16,-5-1-33 15,-5-4-18-15,-12-1-42 16,-9-3-123-16</inkml:trace>
  <inkml:trace contextRef="#ctx0" brushRef="#br0" timeOffset="-179203.2">13904 11614 633 0,'13'2'367'0,"10"2"-83"0,20-1-70 15,12-2-41-15,2 2-81 16,0-2-38-16,-12-1-183 15</inkml:trace>
  <inkml:trace contextRef="#ctx0" brushRef="#br0" timeOffset="-178701.9">14667 11133 767 0,'-2'4'410'0,"-6"5"-40"16,0 14-236-16,0 8-28 15,5 12-28-15,3 2-16 16,10-4-30-16,-1-5-7 16,5-13-6-16,3-8-2 0,-8-16 1 15,5-7 0-15,-9-18-2 16,-5-4-1-16,0-8-5 16,-7-4-3-16,-4-1-3 15,1 3-2-15,2 11-4 16,1 4-7-16,10 12-9 15,7 5-2-15,15 3 1 16,7 6 5-16,10 5 10 0,-1-1 3 16,-7-4 2-16,-7 1 3 15,-13 0 4 1,-7 2 4-16,-7 10 8 16,-1 0 2-16,0 10 0 15,1 2-2-15,8 10-10 16,2 3-2-16,6 3-10 15,4-2-107-15</inkml:trace>
  <inkml:trace contextRef="#ctx0" brushRef="#br0" timeOffset="-178484.57">14596 11518 691 0,'8'4'362'16,"15"10"-70"-16,10-3-79 0,18-2-45 15,8-2-34-15,9-10-56 16,1 2-27-16,-1 1-37 16,-13 0-48-16,-9 7-412 15</inkml:trace>
  <inkml:trace contextRef="#ctx0" brushRef="#br0" timeOffset="-178007.35">14720 11787 701 0,'-3'-5'383'0,"-5"-3"-77"0,1 7-90 15,-11 6-94-15,1 7-38 16,-1 13-46-16,6 2-13 16,12 3-6-16,6 3-1 15,20-8 5-15,4-6 2 0,11-7-3 16,4-6-1-16,-6-6-10 15,-4-5-5-15,-8-8-80 16,-6-4-75-16,-5-5-151 16,-3-1-59-1,-7-2 34-15,-4 0 75 16,-6 1 210-16,-1 6 110 0,0 8 112 16,2 4 23-16,1 7-19 15,2 4-24-15,0 11-32 16,2 6-10-16,1 16-21 15,-2 6-18-15,-1 7-22 16,-2 0-11-16,-3-6-13 16,4-6-5-16,1-12-12 15,4-6-2-15,5-6-8 16,0-3-3-16,1-7-180 16</inkml:trace>
  <inkml:trace contextRef="#ctx0" brushRef="#br0" timeOffset="-145529.9">1738 12895 505 0,'-8'-6'285'16,"-6"-4"-50"-16,0 2-49 16,1 6-81-16,3 5-35 15,0 8-46-15,6 7-12 0,5 4-12 16,3-2-1-16,12 4 3 16,1-7 7-16,6-8 21 15,4-3 17-15,-4-11 40 16,-7-7 20-16,0-4 23 15,-6-1 3-15,-10-1-14 16,0 5-14-16,-16 1-28 16,-4 3-14-16,-6 6-28 15,0 3-10-15,1 8-18 16,8 4-6-16,7 7-4 16,1 0-4-16,9 5-3 15,4-1 0-15,10-3-2 16,6-1 2-16,6-9 6 15,1-8 1-15,-7-3 6 16,2-4 5-16,-4-13 7 16,-6 4 4-16,-8-9 12 0,-8-1 5 15,-12 13 0 1,8 5 0 0,0 0-12-16,-28-17-7 0,2 15-15 0,1 7-2 15,25 15-7-15,6 6-2 16,8 3-1-16,5 1 2 15,15-6 2-15,0-5 2 16,8-9 6-16,0-4 2 0,-11-6 12 16,-7-8 4-16,-16 0-1 15,-10 2 11-15</inkml:trace>
  <inkml:trace contextRef="#ctx0" brushRef="#br0" timeOffset="-145021.15">2372 12765 743 0,'-4'-3'432'16,"-1"1"-76"-16,-4 8-137 15,4 26-127-15,0 12-28 16,2 20-12-16,5 7-10 15,1-6-16-15,2-6-4 0,4-17-9 16,-4-10-2-16,2-16 4 16,2-9 5-16,-4-20 12 15,2-9 2-15,-3-16 2 16,-4-11-4-16,-6-26 7 16,-4-12-2-16,1-8-7 15,4 3-1-15,7 29-1 16,10 15 1-16,6 24-1 15,4 10-7-15,6 9-20 16,4 5-1-16,6 5-1 16,3 1 0-16,13 5-45 15,2 1-73-15,5 0-217 16</inkml:trace>
  <inkml:trace contextRef="#ctx0" brushRef="#br0" timeOffset="-144810.05">2681 12947 896 0,'-1'12'411'0,"-1"11"-184"0,4 12-96 15,1 0-22-15,4-2-48 16,3-4-22-16,4-11-139 15,2-2-211-15</inkml:trace>
  <inkml:trace contextRef="#ctx0" brushRef="#br0" timeOffset="-144558.87">3045 13079 567 0,'0'8'393'16,"0"7"30"-16,-7 3-157 15,-4-1-22-15,-9-2-66 16,2-2-40-16,-9-11-69 16,-1-2-22-16,3-12-27 15,7-6-14-15,5-10-38 16,4-4-23-16,9 1-11 0,1 1 4 16,8 16 30-16,7 3 22 15,7 16 26-15,3 9 8 16,2 9 14-16,-3 5 1 15,-7 5-11-15,2 2-5 16,-5-1 54-16,2 0-50 16</inkml:trace>
  <inkml:trace contextRef="#ctx0" brushRef="#br0" timeOffset="-144148.29">3636 13007 880 0,'19'-3'427'15,"12"3"-145"-15,22 0-151 16,8 8-22 0,4 0-52-16,-5-1-22 0,-16-1-44 15,-10-7-62-15,-21 0-268 16</inkml:trace>
  <inkml:trace contextRef="#ctx0" brushRef="#br0" timeOffset="-144002.75">3857 13039 508 0,'-1'11'297'0,"-2"9"-52"0,7 4-71 16,4 2-18-16,4 2-55 15,6 2-28-15,1-1-36 16,3-1-15-16,-1-8-231 0</inkml:trace>
  <inkml:trace contextRef="#ctx0" brushRef="#br0" timeOffset="-143754.14">4231 13086 785 0,'-9'-4'448'0,"-7"-9"-56"15,-11 9-185 1,-1 3-44-16,-2 6-65 16,3 11-33-16,16 4-51 15,5 3-14-15,15 2-11 16,12-2-3-16,11-2 2 15,6-5 4-15,5-8 5 0,-5-4 6 16,-9-11 33 0,-7-7 15-16,-17-7 29 0,-7-3 3 15,-18 0-24-15,-13 3-18 16,-7 8-88-16,2 3-172 16</inkml:trace>
  <inkml:trace contextRef="#ctx0" brushRef="#br0" timeOffset="-143126.67">5094 13094 680 0,'-18'-2'362'15,"-15"2"-71"-15,0 3-99 0,3 11-83 16,3 7-34-16,17 12-47 0,5 5-11 16,14 6-5-16,16-2-1 15,10-12 7-15,9-9 5 16,3-23 12-16,-3-9 10 16,-16-19 24-16,-11-7 10 15,-18-14 12-15,-13-1-5 16,-19-14-23-1,-5-13-14-15,2-2-28 16,11-2-8-16,19 17-16 16,7 14-11-16,25 21-11 15,6 9-5-15,10 15-17 16,7 7-36-16,-2 15-145 16,4 7-175-16</inkml:trace>
  <inkml:trace contextRef="#ctx0" brushRef="#br0" timeOffset="-142819.23">5306 13091 969 0,'0'3'431'0,"-1"7"-201"0,2 6-60 16,0 11-84-16,1 6-18 15,4 5-38 1,-1 4-14-16,2-3-123 15,0-4-193-15</inkml:trace>
  <inkml:trace contextRef="#ctx0" brushRef="#br0" timeOffset="-142511.05">5719 13128 924 0,'4'4'415'15,"3"4"-175"-15,-3 7-37 16,-7 10-40-16,-7-2-25 0,-12 3-52 16,-6-2-22-16,-10-6-30 15,0-3-7 1,7-14-8-16,-4-2-3 16,14-12-10-16,4-5-7 0,4-4-22 15,11-3-5-15,6 2-1 16,4 7 0-16,15 7 22 15,4 7 9-15,5 13 18 16,5 5 5-16,-2 11 1 16,-1 4-4-16,-6 5-10 15,-7 1-4-15,-8-6-100 16,-6-4-138-16</inkml:trace>
  <inkml:trace contextRef="#ctx0" brushRef="#br0" timeOffset="-142378.45">5640 12778 1093 0,'-4'-3'490'0,"-3"-3"-252"0,2 8-123 16,10 20-104-16,4 7-6 16</inkml:trace>
  <inkml:trace contextRef="#ctx0" brushRef="#br0" timeOffset="-142136.86">5868 13158 1147 0,'4'1'494'16,"-2"1"-243"-16,7 10-116 16,2 3-23-16,1 7-19 15,7 4-20-15,1 3-23 16,-3 1-8-16,-14-11-13 15,12 0 0-15,3-18 8 16,0-6 12-16,18-11 14 0,-13-10 0 16,-4-10-18-1,1 0-15-15,-10 2-72 16,-3 1-128-16</inkml:trace>
  <inkml:trace contextRef="#ctx0" brushRef="#br0" timeOffset="-141722.61">6346 13160 566 0,'-4'-2'330'0,"-4"2"-50"0,-1 4-90 0,1 10-109 16,0 8-23-16,3 8-17 15,9 6-4 1,11 1 13-16,5-3 10 0,13-10 24 16,-1-7 12-1,-2-20 18-15,-1-8 5 0,-8-12-10 16,-4-4-14 0,-9 0-36-16,-8-1-20 0,-4 7-73 15,-2 3-103 1</inkml:trace>
  <inkml:trace contextRef="#ctx0" brushRef="#br0" timeOffset="-141412.64">6793 13206 808 0,'1'-5'383'16,"-1"1"-166"-16,-7-1-54 16,-3 11-83-16,-6 4-34 0,-2 10-37 15,8 5-2-15,9 7-5 16,8 1-1-16,17 0 3 16,3-3 3-16,3-14 9 15,-3-6 11-15,-13-16 36 16,-4-6 18-16,-10-6 22 15,-9-3-1-15,-16 3-24 16,-6 2-18-16,-11 8-32 16,4 8-17-16,14 4-118 15</inkml:trace>
  <inkml:trace contextRef="#ctx0" brushRef="#br0" timeOffset="-141189.47">6982 13144 1097 0,'-2'-1'530'16,"-4"5"-154"-16,-1 11-162 15,5 16-88-15,1 10-27 16,3 18-48-16,4 4-15 0,-2 10-11 16,0-5-9-1,-3-8-16-15,0-7-9 16,1-13-24-16,1-5 4 0,2-15-123 15,2-6-73 1</inkml:trace>
  <inkml:trace contextRef="#ctx0" brushRef="#br0" timeOffset="-141037.33">7007 13391 1351 0,'9'-9'532'0,"15"-7"-379"15,8 4-55-15,13 2-64 0,7 5-38 16,6-1-146 0,-3 0-127-16</inkml:trace>
  <inkml:trace contextRef="#ctx0" brushRef="#br0" timeOffset="-140819.67">7594 13256 829 0,'1'7'404'0,"-1"9"-141"16,-5 4-48-16,-16 7-67 0,-4-2-21 0,-10-3-34 15,0-4-20 1,9-15-29-16,-2-5-12 16,9-18-18-16,1-5-6 0,8-3-15 15,6 0-4-15,7 8-3 16,6 2 7-16,5 13 32 16,2 3 21-16,15 16 27 15,1 9 9-15,3 14-20 16,1 6-16-16,-11 1-19 15,-5-10-54-15</inkml:trace>
  <inkml:trace contextRef="#ctx0" brushRef="#br0" timeOffset="-140189.01">8828 13057 848 0,'-20'-5'410'0,"-18"-7"-161"15,-11 12-99-15,-2 5-27 16,0 14-61-16,7 6-26 15,20 14-26-15,13 7-3 16,20 7-6-16,16 2 0 16,26-5 8-16,11-8 0 15,7-20 10-15,-4-12 4 16,-9-21 15-16,-11-14 18 16,-15-14 19-16,-15-9 5 15,-25-6-12-15,-13-1-17 16,-15 2-25-16,0 2-14 0,7 6-42 15,9 8-57-15,10 12-276 16</inkml:trace>
  <inkml:trace contextRef="#ctx0" brushRef="#br0" timeOffset="-139969.06">9060 13082 1123 0,'5'0'463'16,"7"7"-285"0,2 5-42-16,2 22-58 0,-1 6-18 15,-7 16-26-15,-2 4-8 16,-4 2-17-16,-1-7-12 16,-1-21-46-16,0-12-64 15,-6-20-156 1,-1-11-214-16</inkml:trace>
  <inkml:trace contextRef="#ctx0" brushRef="#br0" timeOffset="-139711.5">9066 13050 677 0,'18'-15'362'16,"22"-5"-93"-16,5 9-37 16,-5 10-72-16,0 13-44 0,-16 4-37 15,-10 1-6-15,-14 9-9 16,-7-6-5-16,-8 3-23 15,1-2-13-15,7-6-32 0,7-3-22 16,16-7-29-16,11 1-6 16,8 1 11-16,5 3 18 15,-6 7 24-15,-3 2 9 0,-19 7 33 16,-13 5 23-16,-26 1 33 16,-10 1 5-16,-7-8-21 15,-3-8-17 1,3-17-32-1,4-7 245-15</inkml:trace>
  <inkml:trace contextRef="#ctx0" brushRef="#br0" timeOffset="-139267.94">8512 12859 657 0,'-5'-5'351'0,"0"-4"-96"0,14 1-94 16,13 0-12-16,28 4-47 0,10 4-12 15,-30 0-13 17,0 0-2-32,113 2-18 0,5 4-12 0,-11 0-23 15,-63-2-10-15,-35-4-24 16,-14 0-15-16,-21-8-23 16,-5 0-6-16,-6-7 11 15,-1-2 10-15,0-1 15 16,-3 1 1-16,11 8-5 15,3 4 0-15,9 11 6 16,7 7 9-16,-4 11 23 16,1 6 11-16,-9 0 14 15,-1 1 1-15,-8-8-6 16,-5-5-15-16</inkml:trace>
  <inkml:trace contextRef="#ctx0" brushRef="#br0" timeOffset="-138854.8">9722 13250 913 0,'19'-2'416'15,"12"-4"-187"1,28 2-101-16,9 1-18 16,9 3-58-16,-1 5-52 15,-19 0-271-15</inkml:trace>
  <inkml:trace contextRef="#ctx0" brushRef="#br0" timeOffset="-138699.72">9784 13353 1190 0,'6'4'490'16,"12"-2"-265"-1,12 5-53-15,24-1-44 0,8-2-36 16,19-1-86-16,-2-3 446 15</inkml:trace>
  <inkml:trace contextRef="#ctx0" brushRef="#br0" timeOffset="-138281.34">10694 12921 760 0,'-23'7'329'0,"-30"16"-158"15,-8 13-70-15,-2 21-24 16,7 7-8-16,22 9-7 15,15 5-4-15,30-1-7 16,13-5-4-16,26-18-9 16,9-11-5-16,8-27-62 15,1-9-94-15</inkml:trace>
  <inkml:trace contextRef="#ctx0" brushRef="#br0" timeOffset="-138112.27">10653 13274 968 0,'8'-2'397'15,"14"-2"-245"-15,3 4-49 16,19 4-63-16,4 2-12 0,10 2-30 16,1 3-47-16</inkml:trace>
  <inkml:trace contextRef="#ctx0" brushRef="#br0" timeOffset="-137912.21">11182 13151 867 0,'2'-11'402'16,"4"-7"-155"-16,0 3-22 16,-6 8-64-16,-1 5-38 15,-2 12-67-15,-2 7-21 16,1 11-18-16,3 9 0 15,3 2-7-15,3 5-3 16,3-4-90 0,4-3-111-16</inkml:trace>
  <inkml:trace contextRef="#ctx0" brushRef="#br0" timeOffset="-137755.76">11506 13399 924 0,'7'10'451'0,"3"3"-109"0,-6 9-209 0,-4 2-14 16,-16 2-41-16,-5 2-23 15,-3-1-50-15,2-4-34 32</inkml:trace>
  <inkml:trace contextRef="#ctx0" brushRef="#br0" timeOffset="-137515.55">11599 13270 1108 0,'13'0'448'0,"17"2"-287"16,2 0-45-16,12 3-55 15,-1-3-20-15,2 2-38 16,3-1-59-16</inkml:trace>
  <inkml:trace contextRef="#ctx0" brushRef="#br0" timeOffset="-137262.62">12103 13188 985 0,'5'-15'450'0,"1"-14"-190"15,2 2-52-15,1 12-77 16,-2 2-27-16,-2 9-54 15,2 8-12-15,-3 8-9 16,-1 14-4-16,3 10 2 16,-2 6-1-16,-3 11-5 15,4 1-3-15,-5-4-22 16,0-6-74-16</inkml:trace>
  <inkml:trace contextRef="#ctx0" brushRef="#br0" timeOffset="-137046.19">12350 12952 1220 0,'23'9'500'16,"26"12"-289"-16,9 14-54 15,6 18-25-15,-6 8-27 16,-20 8-36-16,-16 3-9 15,-29 2-21-15,-12-9-6 16,-19-12-12-16,-3-9-8 0,-1-18-117 16</inkml:trace>
  <inkml:trace contextRef="#ctx0" brushRef="#br0" timeOffset="-136347.62">13039 13169 975 0,'14'0'437'16,"9"0"-165"-16,16 8-194 0,7 3-21 0,11-2-30 15,2 0-64-15</inkml:trace>
  <inkml:trace contextRef="#ctx0" brushRef="#br0" timeOffset="-136172.28">13104 13314 1070 0,'7'4'471'0,"11"1"-218"15,13 0-44-15,14 1-73 0,6-4-32 16,6-2-58-16,-2 0-66 16</inkml:trace>
  <inkml:trace contextRef="#ctx0" brushRef="#br0" timeOffset="-135599.82">13779 12925 810 0,'-18'19'376'0,"-22"31"-148"15,4 5-44-15,19 12-66 16,6 5-16-16,27 5-36 16,15 2-17-16,16-9-19 0,10-10-6 15,3-25-44 1,0-10-62-16</inkml:trace>
  <inkml:trace contextRef="#ctx0" brushRef="#br0" timeOffset="-135414.49">14007 13092 1085 0,'8'6'435'0,"17"10"-255"16,4 7-36-1,10 13-38-15,4 2-20 0,-4 6-52 16,3 0-12-16,-9-4-54 16,-9-9-60-16,-7-17-410 15</inkml:trace>
  <inkml:trace contextRef="#ctx0" brushRef="#br0" timeOffset="-135257.96">14341 13127 948 0,'-19'-3'461'0,"-23"3"-148"16,-8 7-102-16,3 12-91 0,0 5-29 16,5 7-47-1,5 4-20-15,6 0-30 0,9 2-138 16</inkml:trace>
  <inkml:trace contextRef="#ctx0" brushRef="#br0" timeOffset="-135019.51">14498 13371 730 0,'-6'-6'391'0,"-7"-3"-95"0,-2 0-57 15,-3 8-88 1,-1 1-47-16,3 5-59 0,5 5-16 0,8 3-13 0,3 4-2 15,8-5-1-15,5-1 1 32,3-7 1-32,5-4-12 0,-6-6-127 0,1 0-153 15</inkml:trace>
  <inkml:trace contextRef="#ctx0" brushRef="#br0" timeOffset="-134877.38">14593 13347 643 0,'7'4'397'0,"11"9"35"16,0 7-188-16,4 11-73 16,-8-1-30-16,-14-1-60 15,-6-3-26-15,-9-7-33 16,2-2-70-16</inkml:trace>
  <inkml:trace contextRef="#ctx0" brushRef="#br0" timeOffset="-134490.62">14837 13094 777 0,'-10'-1'403'0,"-8"-3"-79"16,9 10-225-16,4 9-20 15,12 7-30-15,8 7-1 16,10 3-9-16,8-5-5 16,4-6-7-16,-1-6-4 15,0-13-1-15,-6-3 0 16,-8-10-2-16,-6-2-1 0,-5-6-4 16,1 1-2-16,-8 0-3 15,3 7-6-15,-5 11-2 16,3 6 1-16,-1 18 2 15,1 6 4-15,1 23-2 16,-5 3-2-16,-1 8 0 16,-5 0 3-16,-12-21 9 15,-9-10 6-15,-9-21 11 16,-5-11-1-16,2-14-11 16,8-7-32-16,17-11-166 15</inkml:trace>
  <inkml:trace contextRef="#ctx0" brushRef="#br0" timeOffset="-134260.19">15298 13394 653 0,'-5'-8'453'0,"-6"-7"15"15,-6 5-237-15,2 3-49 16,-3 7-88-16,8 5-24 15,5 10-38-15,3 3-12 16,14 8-10-16,1-4-2 16,8-5 2-16,0-2 2 0,-6-10 4 15,0-3 3-15,-9-5-1 16,0-6-24-16,-1-4-150 16</inkml:trace>
  <inkml:trace contextRef="#ctx0" brushRef="#br0" timeOffset="-134030.5">15377 13065 771 0,'22'-1'444'0,"13"-1"-118"16,5 14-112-1,0 9-52-15,-3 21-65 0,-1 6-9 16,-9 17-11-1,-14 3-4-15,-9-5-10 0,-14-6-6 16,-7-12-13 0,1-13-11-16,-3-16-21 0,7-2-41 15</inkml:trace>
  <inkml:trace contextRef="#ctx0" brushRef="#br0" timeOffset="-132849.12">15972 13538 1149 0,'4'13'496'0,"3"18"-259"16,-10 5-41-16,-27 7-64 15,-9 4-38-15</inkml:trace>
  <inkml:trace contextRef="#ctx0" brushRef="#br0" timeOffset="-131725.2">1846 14466 662 0,'9'11'337'0,"16"6"-87"15,8 1-32-15,6-6-52 16,5-3-25-16,-1-7-48 16,-3-5-18-16,-1-7-26 0,-7-10-8 15,-7-9-9 1,-10-3-3-16,-18-10-4 0,-9 0-1 16,-16 2-7-16,-9 2 1 15,-1 15-8-15,-3 10-4 16,-2 16-8-16,3 13-8 15,3 23-2-15,10 11 1 16,18 17 7-16,14 5 7 16,19 1 15-16,3-5 6 0,9-1 6 15,-9-6 2-15,-11-6-4 16,-8-5 1-16,-10-11-6 16,-3-7-3-16,-2-14-30 15,6-4-84 1</inkml:trace>
  <inkml:trace contextRef="#ctx0" brushRef="#br0" timeOffset="-131427.03">2458 14347 950 0,'1'0'447'0,"3"0"-162"16,18 2-130-16,8 0-33 15,11-2-41-15,7 0-26 16,3-1-31-16,4 1-12 15,-8 1-81-15,-10 1-75 0,-17 3-245 16</inkml:trace>
  <inkml:trace contextRef="#ctx0" brushRef="#br0" timeOffset="-131271.39">2470 14516 1033 0,'9'3'474'0,"14"1"-202"16,7 0-40-16,18 2-71 16,2-5-51-16,5 4-69 15,0-2-28-15</inkml:trace>
  <inkml:trace contextRef="#ctx0" brushRef="#br0" timeOffset="-130828.7">3211 13809 859 0,'2'-7'417'0,"2"3"-170"16,-4 10-37-1,-5 42-51-15,-2 19-37 0,2 31-21 16,0 12-17-16,4 11-27 16,1 0-10-1,2-15-20-15,2-15-12 16,6-32-55-16,6-15-45 15,7-22-167-15</inkml:trace>
  <inkml:trace contextRef="#ctx0" brushRef="#br0" timeOffset="-130434.27">3845 14316 936 0,'-10'-11'434'0,"-16"-12"-187"0,-6 2-50 15,-7 9-75-15,-1 8-43 16,-2 11-59-16,4 7-15 15,3 17-13-15,9 8-3 16,9 14 7-16,10 6 0 16,12-4 0-16,7-3 0 15,18-16 0-15,5-7 4 16,14-18 6-16,6-9 5 16,2-14 12-16,-3-7 6 0,-15-12 8 15,-12-6 5 1,-18-5-2-16,-14-7-7 15,-21 9-17-15,-6 5-15 0,-10 13-118 16,3 8-73-16</inkml:trace>
  <inkml:trace contextRef="#ctx0" brushRef="#br0" timeOffset="-130227.32">4019 14294 864 0,'4'0'421'16,"1"7"-121"0,1 9-101-16,2 16-63 0,0 10-25 15,3 12-46-15,-5 6-19 16,-4-4-22 0,-2-6-7-16,-5-13-22 0,4-8-66 15,-4-14-177-15</inkml:trace>
  <inkml:trace contextRef="#ctx0" brushRef="#br0" timeOffset="-129919.91">4013 14209 834 0,'17'-15'429'0,"9"-13"-140"15,9 11-113-15,4 9-29 0,-3 10-72 16,-6 10-25-16,-17 10-16 15,-8 2 0-15,-18 8-2 16,-6 3-3-16,-7 3-14 0,6-2-9 16,10-9-29-1,13-2-8-15,20-9-8 16,6-4 2-16,14 1 22 16,2 3 6-16,-2 4 5 15,-5 2 2-15,-23 1 13 16,-13-4 13-16,-25 1 20 15,-17-2 6-15,-15 0-9 16,-8-7-7-16,7-11-62 16,11-1-93-16</inkml:trace>
  <inkml:trace contextRef="#ctx0" brushRef="#br0" timeOffset="-129464.95">3491 14014 969 0,'6'0'393'0,"11"3"-237"16,11 5-32-16,26-3-24 16,14 5-7-16,27-3-11 15,0-6-9-15,-4 6-19 16,-3-3-10-16,-26-4-21 16,-10 0-6-16,-22-4-21 15,-16-2-37-15,-22-5-40 16,-11-4-12-16,-10-2 4 15,-6-2 27-15,6 0 16 16,8 4 4-16,11 6-1 16,10 3 4-16,13 12 25 15,1 2 14-15,14 12 37 0,-2-1 24 16,-6 5 36-16,-1-2 12 16,-19-1-4-1,-8 3-15-15,-13-1-39 16,-4-1-16-16,7 0-138 0</inkml:trace>
  <inkml:trace contextRef="#ctx0" brushRef="#br0" timeOffset="-129124.71">4546 14121 765 0,'0'-23'414'16,"0"-19"-68"-16,0 4-65 16,4 17-78-16,-2 8-45 15,-1 19-73-15,0 14-27 16,3 17-31-1,0 17-3-15,2 23-6 16,4 15 2-16,-10 19-7 0,0-2 1 16,-4-6-4-16,-8-13-3 15,8-17 4-15,-1-11-1 16,5-25-3-16,0-10-24 16</inkml:trace>
  <inkml:trace contextRef="#ctx0" brushRef="#br0" timeOffset="-127059.85">5023 14420 855 0,'14'-2'364'0,"20"-3"-188"15,6 4-65-15,13 1-55 16,4 2-15-16,-4 6-61 31,-6-2-83-31</inkml:trace>
  <inkml:trace contextRef="#ctx0" brushRef="#br0" timeOffset="-126892.9">5003 14541 543 0,'8'-3'365'0,"11"-2"35"16,23 4-194-16,12-1-34 16,21 5-51-16,0 2-32 0,-9 4-44 15,-8-1-52-15</inkml:trace>
  <inkml:trace contextRef="#ctx0" brushRef="#br0" timeOffset="-126522.91">5833 14329 1073 0,'1'14'394'16,"10"23"-273"-1,8 15-80-15,12 18 12 0,2 1 3 16,-3 2-4-16,-5-10-4 16,-15-7-11-1,-1-10 0-15,-3-24 19 0,-1-13 11 16,1-33 18-16,4-14 3 16,0-22-6-16,3-2-7 15,-5-23-6 1,-1-13-6-16,0-20-23 0,-2-7-13 15,7 23-21-15,-4 16-4 16,-6 31-2-16,-2 11 1 16,-3 20-3-16,-1 9-8 15,4 11-75-15,5 10-163 16</inkml:trace>
  <inkml:trace contextRef="#ctx0" brushRef="#br0" timeOffset="-125969.68">6101 13922 538 0,'18'1'267'0,"36"6"-64"15,17 7-77-15,39 3-29 16,25-2 15-16,46-1 2 16,26-5-8-16,57-2-19 15,19 1-15-15,35-3-21 16,7-3-9-16,-13-5-4 16,-13-2-3-16,-58 4-5 15,-36 4-4-15,-71 4-25 16,-35 3-61-16</inkml:trace>
  <inkml:trace contextRef="#ctx0" brushRef="#br0" timeOffset="-125453.76">9314 14109 698 0,'0'0'391'15,"3"2"-82"-15,-6 6-97 16,2 15-109-16,-2 7-28 16,-5 16-22-16,4 7-15 15,2 8 6-15,-7-2-455 0</inkml:trace>
  <inkml:trace contextRef="#ctx0" brushRef="#br0" timeOffset="-125020.13">6409 14419 854 0,'6'-2'401'0,"18"5"-136"15,3 14-91-15,14 20-72 16,10 9-6-16,2 3-35 16,2-1-19-16,-9-7-41 0,-8-6-100 15</inkml:trace>
  <inkml:trace contextRef="#ctx0" brushRef="#br0" timeOffset="-124857.63">6807 14478 745 0,'-30'5'395'16,"-25"5"-59"-16,-9 20-185 0,-2 5-26 15,4 9-42-15,8-2-27 16,14-5-37-16,9-2-9 16,14-12 50-16,6-5-274 15</inkml:trace>
  <inkml:trace contextRef="#ctx0" brushRef="#br0" timeOffset="-124580.3">6961 14771 680 0,'-7'-5'357'0,"-9"-4"-66"15,-3 2-126-15,-6 7-78 16,4 7-19-16,0 7-37 0,7 5-14 16,12 5-14-1,9 2-2-15,17 0 3 0,2-6 5 16,11-12 10 0,-3-8 6-16,-7-14 9 15,0-3 0-15,-17-9-7 16,-6 0-37-16,-10-1-294 15</inkml:trace>
  <inkml:trace contextRef="#ctx0" brushRef="#br0" timeOffset="-124335.89">6942 14267 1091 0,'8'-14'464'0,"18"-13"-254"0,1 8-33 15,9 14-60-15,-1 7-33 16,-9 12-47-16,-9 5-12 16,-17 6-4-16,-14 5-3 15,-16 10-2-15,-3 3-3 16,11-3-9-16,7-3-4 0,21-15-6 16,10-4-5-1,18-9-18-15,7-3-27 0,6 0-166 16,-1 3-153-16</inkml:trace>
  <inkml:trace contextRef="#ctx0" brushRef="#br0" timeOffset="-124149.69">7409 14448 1088 0,'0'3'422'0,"7"11"-267"0,-7 4-41 16,7 15-26-16,-1 7-2 15,1 5-34-15,3 0-12 16,-5 0-18-16,-2-7-10 16,-1-10-28-16,1-6-109 15</inkml:trace>
  <inkml:trace contextRef="#ctx0" brushRef="#br0" timeOffset="-124020.09">7325 14653 913 0,'1'-6'425'16,"9"-4"-166"-16,8-1-83 16,12 8-83-16,17 2-28 0,9 1-41 15,6 4-17-15,7 0-100 16</inkml:trace>
  <inkml:trace contextRef="#ctx0" brushRef="#br0" timeOffset="-123611.31">7929 14522 769 0,'0'-2'338'0,"-4"-1"-184"0,3 9-28 16,1-6-45-16,0 1-16 15,5 20-4-15,19 30-3 16,-3-30-6-1,3-2-1-15,5-10 1 0,-1-9 0 16,5-6-2 0,-4-9-2-16,-2-4-6 0,-4-5-5 15,-4-5-7-15,-3 2-3 16,-6 3-12 0,-3 4-7-16,-3 14-11 0,0 8-2 15,2 19 0-15,7 12 3 16,-3 14 3-16,0 6 1 15,-2 13 1-15,-10 3 3 0,-11 6 5 16,-13-7 4 0,-14-15 3-16,-2-12 3 15,-2-27 5-15,5-11 4 16,3-24-2-16,4-14-5 0,11-15-31 16,11-4-65-16,21 6-198 15</inkml:trace>
  <inkml:trace contextRef="#ctx0" brushRef="#br0" timeOffset="-123342.19">8506 14715 768 0,'4'-4'344'0,"5"-2"-163"0,-5-1-28 15,-5 2-46-15,-3 4-22 16,-9 2-31-16,-1 5-8 15,-1 7-16 1,3 1-6-16,8 6-12 16,2 0-5-16,12 3 2 15,7-2 6-15,9-6 17 0,5-5 10 16,-3-12 16-16,-5-7-1 16,-10-10-8-16,-4-2-9 15,-13-3-30-15,-4 0-31 16,-6 0-201-16</inkml:trace>
  <inkml:trace contextRef="#ctx0" brushRef="#br0" timeOffset="-123074.73">8468 14414 496 0,'0'-16'297'0,"11"-16"-6"15,9 2-115-15,16 3-42 16,8 3 2-16,3 8 6 15,-2 7-2-15,-5 15-28 16,-13 6-20-16,-16 8-27 16,-11 3-11-16,-19 6-11 15,-2 3-5-15,-3 3-13 16,7-3-6-16,17-8-9 16,9-4 0-16,22-9-1 15,5-4 0-15,5-5 2 16,1-2-2-16,-13-6-1 15,-1 4-2-15,-12-3 8 0,-4 0-110 16</inkml:trace>
  <inkml:trace contextRef="#ctx0" brushRef="#br0" timeOffset="-121036.38">9660 14694 911 0,'8'-2'415'0,"12"-6"-151"16,5 1-90-16,11 0-63 15,1 1-26-15,0 3-53 16,2 5-24-16,0 5-102 16,-2 2-128-16</inkml:trace>
  <inkml:trace contextRef="#ctx0" brushRef="#br0" timeOffset="-120848.92">9651 14782 502 0,'-3'4'297'16,"0"-1"18"-16,8 2-50 15,25 2-44-15,9-3-21 16,14 0-72-16,7-2-29 16,-2-3-48-16,-3-2-12 15</inkml:trace>
  <inkml:trace contextRef="#ctx0" brushRef="#br0" timeOffset="-120317.59">10471 14509 500 0,'-1'-9'324'0,"-3"-11"4"0,11 21-204 16,6 18-32-16,9 19-37 16,3 11-4-16,4 18 2 15,-2 0-3-15,-6-1-13 16,-2-8-3-16,-7-24 7 15,-1-16 15-15,0-33 16 16,-2-19-2-16,2-26-10 16,-2-13-18-16,-2-19-12 15,-1-13 2-15,-6-15-3 16,-3-1-4-16,3 17-12 16,4 21-7-16,0 30-3 15,2 14-3-15,-6 15-6 16,3 10-8-16,2 14-15 15,1 7-251-15</inkml:trace>
  <inkml:trace contextRef="#ctx0" brushRef="#br0" timeOffset="-119910.29">10807 13923 729 0,'5'2'291'0,"13"1"-172"16,14 3-31-16,34-3-14 15,22-1 1-15,37 2 3 16,26-2 2-16,32-2 0 16,15-1-6-16,25-5-29 15,-1-5-9-15,-26 1-15 16,-25 5-6-16,-59 6-3 15,-31 3-2-15,-29 3-4 16,-8-2-4-16,-10-3-131 0,-6-2-193 16</inkml:trace>
  <inkml:trace contextRef="#ctx0" brushRef="#br0" timeOffset="-119581.49">12725 13939 764 0,'1'-1'370'0,"2"-1"-145"16,-2 9-43-16,-1-7-63 15,3 30-36-15,9 47-38 16,4-27-12-16,9-3 28 15</inkml:trace>
  <inkml:trace contextRef="#ctx0" brushRef="#br0" timeOffset="-119112.2">11068 14284 803 0,'-11'0'332'0,"-17"9"-181"0,-9 6-39 16,-6 23-19-16,0 13-11 16,10 16-26-16,8 6-13 15,18-4-19-15,9-5-7 16,15-15-8-16,10-7-3 16,6-13-8-16,2-7-88 15</inkml:trace>
  <inkml:trace contextRef="#ctx0" brushRef="#br0" timeOffset="-118908.19">11025 14648 979 0,'8'2'372'0,"15"-1"-255"16,8 0-20-16,10-2-19 16,3 0-15-16,1-1-36 15,-7 1-19-15,-12 1-249 0</inkml:trace>
  <inkml:trace contextRef="#ctx0" brushRef="#br0" timeOffset="-118673.87">11355 14528 495 0,'-5'-9'316'0,"2"0"22"16,2-3-92-16,-3 7-78 15,8 6-33-15,-1 5-54 16,3 6-17-16,8 14-17 15,-4-1-4-15,-1 10-16 16,-1 3-9-16,-6 0-11 16,0 0-16-16,0-5-233 15</inkml:trace>
  <inkml:trace contextRef="#ctx0" brushRef="#br0" timeOffset="-118405.17">11516 14376 948 0,'14'3'410'15,"18"12"-185"-15,1 16-65 16,-4 15-36-16,-4 7-15 15,-9 6-41-15,-14-5-17 16,-17 1-25-16,-10-1-7 0,-10-5-21 16,8-3-2-16</inkml:trace>
  <inkml:trace contextRef="#ctx0" brushRef="#br0" timeOffset="-118096.72">11583 14222 721 0,'4'-3'373'16,"6"0"-76"-16,3 3-105 15,2 5-69-15,1 3-20 16,0 4-44-16,-6 3-16 16,-7 2-23-16,-1 0-6 15,-3-1-6-15,3-2-1 16,14-10-2-16,3-2 2 16,16-9-3-16,5-4-4 15,-1 5-37-15,-5 1-111 16</inkml:trace>
  <inkml:trace contextRef="#ctx0" brushRef="#br0" timeOffset="-117686.32">11998 14480 609 0,'3'-8'387'0,"-3"-7"-6"15,3 18-191-15,-1 7-34 16,-1 22-58-16,2 7-20 16,1 11-25-16,2 4-9 15,1-1-12-15,0-1-6 16,-2-10-10-16,0-8-5 0,0-19-18 15,0-11 3-15,-4-16-295 16</inkml:trace>
  <inkml:trace contextRef="#ctx0" brushRef="#br0" timeOffset="-117540.35">11817 14664 433 0,'8'0'360'16,"11"2"20"-16,19-1-104 15,8-1-56-15,17-4-107 16,0-1-36-16,-8 3-42 16,-10 2-14-16</inkml:trace>
  <inkml:trace contextRef="#ctx0" brushRef="#br0" timeOffset="-117047.14">12514 14282 931 0,'-18'0'366'0,"-22"3"-229"16,-4 17-27 0,1 21-18-16,8 17-14 15,11 10-34-15,11 6-10 16,15-7-10-16,11-9-6 15,23-8-8-15,3-7-2 16,17-15 7-16,3-8-54 16</inkml:trace>
  <inkml:trace contextRef="#ctx0" brushRef="#br0" timeOffset="-116839.88">12514 14617 1135 0,'8'0'440'16,"15"0"-291"-16,8 1-39 0,10 4-33 16,4-2-18-16,5 3-41 15,-4-3-53 1</inkml:trace>
  <inkml:trace contextRef="#ctx0" brushRef="#br0" timeOffset="-116592.56">12915 14539 720 0,'4'-13'367'0,"4"-18"-84"15,2 0-58-15,-2 11-51 0,-2 2-22 32,-6 14-58-32,0 11-22 15,0 16-32-15,1 13-16 16,1 16-6-16,3-1-1 16,3 4-5-16,1-3-6 15,1-9-65-15,1-5-98 0</inkml:trace>
  <inkml:trace contextRef="#ctx0" brushRef="#br0" timeOffset="-116329.6">13136 14314 900 0,'8'13'456'0,"14"10"-103"15,2 30-183-15,1 4-8 16,0 8-42-16,-10-4-26 16,-17-10-45-16,-11 1-15 15,-18-7-18-15,0 0-10 16,3-13-84-16,8-12 117 15</inkml:trace>
  <inkml:trace contextRef="#ctx0" brushRef="#br0" timeOffset="-115979.81">13317 14155 662 0,'1'-5'363'16,"4"-7"-59"-16,8 6-71 15,8 8-74-15,5 3-21 16,5 12-42-1,-1 4-16-15,-9 3-28 0,-9 5-8 16,-20-1-8-16,-9-1-2 0,-6 2-3 16,6-4-4-16,16-4-7 15,9-6-1 1,27-7-5-16,10-7-2 0,12-2-7 16,-4-3-4-16,-13-3-244 15</inkml:trace>
  <inkml:trace contextRef="#ctx0" brushRef="#br0" timeOffset="-115395.63">12703 13906 314 0,'0'3'237'16,"-6"5"37"-16,13 0-70 16,9 2-20-16,21-2-34 15,18-4-33-15,33 1-44 16,18-5-6-16,21 0-5 15,8 0-4-15,-1-1-11 16,-2 2-11 0,-24-1-21-16,-16 0-2 15,-42 0-5-15,-12 0-3 16,-22 8-5-16,-7 0-2 0,-3 1-1 0,-5-2-1 16,-1-7-1-16,0 0-2 15,0-1-3-15,-1 0 0 16,0 0-1-16,0 0-2 15,0 0 0-15,0 1 1 16,-1 0 11-16,-6 23 7 16,3 45 17-16,13-26 9 15,4 10 2-15,-1-5 2 0</inkml:trace>
  <inkml:trace contextRef="#ctx0" brushRef="#br0" timeOffset="-111228.64">14154 14573 583 0,'0'-3'310'16,"7"-7"-80"-16,8 3-29 15,24-4-54-15,12 1-37 16,16 2-49-16,7 4-17 16,-10 11-25-16,-11 4-21 15,-23 6-199-15</inkml:trace>
  <inkml:trace contextRef="#ctx0" brushRef="#br0" timeOffset="-111064.28">14208 14643 660 0,'5'1'352'0,"16"-1"-46"15,6-1-78-15,26 3-59 16,10 1-33-16,9 3-73 15,0 1-20-15,-18-6-129 16</inkml:trace>
  <inkml:trace contextRef="#ctx0" brushRef="#br0" timeOffset="-110532.99">15040 14539 668 0,'4'9'316'16,"2"5"-59"-1,2 16-155-15,3 8 5 16,6 7 9-16,1 2-16 15,1-2-31-15,-8-6-13 0,1-14-15 16,-3-12 6 0,0-24 11-16,0-9 2 15,-2-20-4-15,-1-4-10 16,-5-9-20-16,-1-9-3 16,-11-24-7-16,1-14-2 0,-1-2-11 15,-1 7-3-15,9 32-5 16,-2 20-4-16,9 24-3 15,7 8-2-15,16 12 0 16,12 1-2-16,25 6 6 0,14 2 2 16,17 5 1-1,5 2 0-15,0-4-7 16,-4-5-4-16,-17-8 4 16,-10-7 1-16,-27-5 12 15,-9 1 1-15,-22-1 5 16,-3 6-1-16,-5 10-1 15,-2 3-2-15,0 8-1 16,4 9-3-16,2 7 2 0,0 5 1 16,2 5-7-1,-1 0 71-15</inkml:trace>
  <inkml:trace contextRef="#ctx0" brushRef="#br0" timeOffset="-110069.74">15491 14624 650 0,'-9'-6'299'0,"-9"-11"-114"16,2-6-28-16,6-12-50 15,9 0-28-15,19 4-54 16,3 1-11-16,17 15-5 16,3 11 2-16,-1 18 12 0,-5 10 3 15,-16 11 9 1,-12 2 6-16,-21-2 12 15,-7 5 0-15,-22-5-6 16,-6-1-7-16,7-5-19 0,3-9-7 16,24-6-9-1,12-5-3-15,23-7 0 16,12 0 0-16,11 0 11 0,1 4 8 16,-4 8 19-16,-2 2 11 0,-11 7 9 15,-4 0-1 1,-8-6-12-16,-7-6-8 15,3-10-8-15,1-6 55 16</inkml:trace>
  <inkml:trace contextRef="#ctx0" brushRef="#br0" timeOffset="-109820.06">16325 14885 1167 0,'-2'0'421'0</inkml:trace>
  <inkml:trace contextRef="#ctx0" brushRef="#br0" timeOffset="-98569.4">2281 15738 423 0,'3'-12'297'15,"1"-10"11"-15,-9 2-63 16,-7-3-21-16,-14 2-45 15,-6 5-31-15,-10 6-50 0,0 10-18 16,5 18-44-16,2 6-24 16,10 20-35-16,6 5-4 15,16 7 9-15,10 4 7 16,19-7 12-16,6-7 3 16,10-17 0-1,4-11 0-15,-1-18 1 0,-2 1 5 16,-10-10 7-16,-7-5 7 15,-18-9 6 1,-6-7 1-16,-15 1-8 0,-4 3-4 16,-3 12-15-16,2 9-6 0,2 21-4 15,2 12-2-15,7 22 8 16,2 2 1-16,5 11 2 16,5 3 1-16,5-4-1 15,3 0 1 1,2-16 1-16,-1-9-3 0,-3-17-17 15,2-6-69-15,-3-14-260 16</inkml:trace>
  <inkml:trace contextRef="#ctx0" brushRef="#br0" timeOffset="-98308.74">2606 15799 702 0,'18'-5'428'0,"11"-6"-3"15,17 5-275-15,11 1-36 0,-5 1-66 16,-2 1-22-1,-13 1-53-15,-8 2-73 16,-14 4-253-16</inkml:trace>
  <inkml:trace contextRef="#ctx0" brushRef="#br0" timeOffset="-98017.68">2605 15952 878 0,'10'11'434'0,"11"1"-125"0,13 1-65 16,17-5-51 0,2-3-43-16,1-4-72 15,-5 2-18-15,-16-5-86 16,-5 2-396-16</inkml:trace>
  <inkml:trace contextRef="#ctx0" brushRef="#br0" timeOffset="-93485.1">3340 15548 463 0,'7'-14'306'0,"8"-10"12"15,0-2-57-15,0 17-105 16,-5 11-23-16,-6 16-37 15,-4 15-9-15,-10 18 6 16,-4 11-19-16,0 14-33 16,3 4-12-16,14-3-14 15,8-7-6-15,17-16-5 16,5-10 1-16,7-17 0 0,-2-11 0 16,-10-13-63-1,-4-4-81-15</inkml:trace>
  <inkml:trace contextRef="#ctx0" brushRef="#br0" timeOffset="-93311.58">3315 15825 634 0,'16'0'337'16,"14"4"-61"-1,8 2-137-15,2 1-27 0,0-1-41 16,-5 3-24-16,-7 0-60 15,2-1-191-15</inkml:trace>
  <inkml:trace contextRef="#ctx0" brushRef="#br0" timeOffset="-93052.17">3905 15783 880 0,'-5'12'436'0,"-8"18"-138"0,-3 5-52 16,-9-3-78-16,-2 1-42 15,-3-10-61-15,-4-6-16 16,4-12-26-16,1-8-16 16,8-14-54-16,3-4-24 15,12-4-27-15,6-3 5 16,17 7 33-16,3 2 14 16,11 10 29-16,4 7 6 0,0 8 22 15,0 9 17 1,-5 8 16-16,-2 1 3 15,-7 6-5-15,-6-1-11 16,-5-2-34-16,-2-6-132 0</inkml:trace>
  <inkml:trace contextRef="#ctx0" brushRef="#br0" timeOffset="-92767.62">4079 15823 714 0,'6'1'371'0,"8"8"-11"16,0 6-111-16,-3 12-57 16,-4 4-23-16,-7-1-92 15,0 1-24-15,-6-7-22 0,5-5-8 16,2-5-29-16,3-11-13 16,5-14-19-16,1-8 0 0,6-13 13 15,3-4 12 1,2 9 16-16,1 0 4 0,0 17 14 15,-2 8 6-15,-1 19 7 16,-5 7 4-16,-6 9-13 16,-1 3-7-1,-3-7-10 1,0-3-52-16,3-16-203 0</inkml:trace>
  <inkml:trace contextRef="#ctx0" brushRef="#br0" timeOffset="-92582.38">4283 15680 1023 0,'9'0'428'16,"15"0"-244"-1,5 0-71-15,12 4-51 16,-1-2-30-16,1 1-275 15</inkml:trace>
  <inkml:trace contextRef="#ctx0" brushRef="#br0" timeOffset="-92424.06">4628 15542 978 0,'0'0'497'31,"0"-2"-180"-31,2 10-137 16,1 4-40-16,2 9-39 0,3 6-4 15,2 1-20-15,0 3-14 16,-3-4-50 0,0-3-107-16</inkml:trace>
  <inkml:trace contextRef="#ctx0" brushRef="#br0" timeOffset="-91958.62">4877 16115 1037 0,'24'0'410'0,"18"3"-245"16,48 1-71-16,25-4 16 16,38-5-12-16,22 0-29 15,9 4-23-15,-14 2-9 16,-22 5-175-16,-24-1-164 15</inkml:trace>
  <inkml:trace contextRef="#ctx0" brushRef="#br0" timeOffset="-91464.58">5179 15489 646 0,'-2'3'299'16,"2"10"-109"-16,3 7-59 0,11 11-46 15,7 1-2-15,13-2-19 16,3-7-11-16,8-12-15 16,1-8-4-16,-8-14-2 15,-7-7-1 1,-9-11-8-16,-9-1-2 0,-12-4-5 16,-1-3 0-16,-10 6 1 15,-1 6-2-15,7 22-12 16,-3 6-4-16,7 24-4 15,5 6-1 1,3 10 9-16,9 7 9 0,-3 6 14 16,-5-1 6-16,-10 2 10 15,-10-5-2-15,-5-12 2 16,-3-9 1-16,-9-24-8 16,-2-10-22-16,-3-19-95 15,3-8-48-15,14 3-168 16,9 3-208-16</inkml:trace>
  <inkml:trace contextRef="#ctx0" brushRef="#br0" timeOffset="-91211.34">5724 15801 517 0,'-3'-6'348'15,"-5"-4"10"-15,-5 4-134 16,-3 1-37-1,-2 5-73-15,1 5-42 0,5 9-50 0,6 3-16 32,8 8-10-32,9-1-2 15,12-6 4-15,3-5 10 16,5-13 21-16,-3-8 12 16,-11-9 26-16,-6-5 5 15,-18-1-11-15,-12 1-16 16,-14 4-72-16,-5-1-92 15</inkml:trace>
  <inkml:trace contextRef="#ctx0" brushRef="#br0" timeOffset="-90888.02">5187 16378 1112 0,'1'0'435'15,"11"7"-279"-15,9 5-44 16,17 16-40-16,7 5-8 16,3 9-29-16,-3 1-14 15,-13-1-15-15,-3-1-38 16,-7-7-212-16</inkml:trace>
  <inkml:trace contextRef="#ctx0" brushRef="#br0" timeOffset="-90696.81">5602 16374 920 0,'-16'8'457'15,"-12"1"-110"-15,-4 16-177 16,-6 2-32-16,-2 4-45 0,-4 1-31 16,-7-4-42-1,4 0-10-15,9-9-46 0,8-3-45 16,21-6-147-16,6-3-112 15</inkml:trace>
  <inkml:trace contextRef="#ctx0" brushRef="#br0" timeOffset="-90387.18">5691 16707 775 0,'-1'-9'418'16,"-4"-7"-83"-1,-2 1-149-15,-3 5-20 0,-9 4-57 16,-3 4-28-16,2 7-56 16,-1 6-18-16,6 8-20 15,6 4-7-15,9 3 4 16,8-3 6-16,11-6 15 15,6-2 7-15,6-13 18 16,-1-2 5-16,-4-3 16 16,-7-4 15-16,-19 2 4 15,-13 1-5-15,-16-2-39 16,0 0-74-16</inkml:trace>
  <inkml:trace contextRef="#ctx0" brushRef="#br0" timeOffset="-87621.3">6463 16020 494 0,'7'-2'291'0,"12"2"-3"0,7 6-93 15,18 3-74-15,4-1-28 16,7 0-49-16,-5 0-21 16,-10-1-242-16</inkml:trace>
  <inkml:trace contextRef="#ctx0" brushRef="#br0" timeOffset="-87455.72">6492 16121 748 0,'6'0'441'16,"8"3"-70"-16,18 2-185 15,12 2-51-15,15-2-79 16,1-4-21-16,3-1 44 15</inkml:trace>
  <inkml:trace contextRef="#ctx0" brushRef="#br0" timeOffset="-87104.71">7321 15507 936 0,'-2'0'462'0,"-10"-1"-166"15,3 15-171-15,4 22-58 16,9 24-47-16,3 11-7 16,8 27-3-16,0-1 4 15,0-7-6-15,5-8-1 0,4-30-2 16,2-11-5-16,4-19-6 16,-2-8-7-16,2-12-25 0,-5-3-73 15</inkml:trace>
  <inkml:trace contextRef="#ctx0" brushRef="#br0" timeOffset="-86951.74">7160 15945 676 0,'11'-3'423'16,"27"-2"-5"-16,12-3-97 15,17 7-99-15,4-1-68 16,-1 2-87-1,-6 2 12-15</inkml:trace>
  <inkml:trace contextRef="#ctx0" brushRef="#br0" timeOffset="-86455.33">7955 16025 496 0,'2'7'349'16,"2"8"-46"-16,-6 3-52 16,-11-3-33-16,-7 5-102 15,1 3-43-15,-12-10-28 0,-1-2-6 16,2-10-15-16,-1-9-2 15,8-9-12-15,11-2-8 16,10-2-11 0,8-1-2-16,14 2-1 0,4 5 2 15,0 2 10-15,6 12 7 16,-2 10 14-16,0 2 5 16,-4 14 15-16,-6-1 4 15,-3 5-4-15,-3 3-7 16,-1-4-50-16,4-3-78 0,1-8-246 15</inkml:trace>
  <inkml:trace contextRef="#ctx0" brushRef="#br0" timeOffset="-86190.74">8129 16039 532 0,'11'0'342'16,"7"-1"-9"-16,0 12-110 15,-1 3-11-15,-6 8-52 16,-5 2-36-16,-6 0-54 15,-2 2-21-15,-2-8-30 16,2-6-8-16,3-12-11 16,6-7-4-16,6-16-10 15,2-10-1-15,3 0 1 16,3 1 5-16,-4 12 9 16,0 12 5-16,-3 8 15 15,-1 11 12-15,-3 8 17 0,-2 2 0 16,-1 5-11-16,-1-2-12 15,1-2-119-15,2-7-86 16</inkml:trace>
  <inkml:trace contextRef="#ctx0" brushRef="#br0" timeOffset="-86009.82">8337 15806 894 0,'7'-2'455'16,"9"-3"-132"-16,10 5-171 16,8 1-33-16,10 5-67 0,-4 1-22 15,-3-5-39-15,-7 0-47 16,-8-4-277-16</inkml:trace>
  <inkml:trace contextRef="#ctx0" brushRef="#br0" timeOffset="-85851.73">8642 15709 577 0,'-1'-3'404'0,"-2"-6"-23"0,0 9-102 16,3 6-46 0,0 9-89-16,5 7-39 0,5 8-17 15,2 5-10-15,2 3-26 16,1 0-12-16,-5-6-21 16,-2-5-72-1</inkml:trace>
  <inkml:trace contextRef="#ctx0" brushRef="#br0" timeOffset="-85287.27">9001 16260 916 0,'14'1'410'15,"14"3"-170"-15,44-4-100 16,14-7 1-16,37-2-21 15,26-2-19-15,9 2-14 16,7 5-11-16,-9 4-28 16,-28 3-25-16,-38 9-179 15</inkml:trace>
  <inkml:trace contextRef="#ctx0" brushRef="#br0" timeOffset="-84962.11">9239 15882 864 0,'7'-2'345'0,"19"-2"-201"16,5 5-30-16,17 7-26 0,9 2-18 15,-1 3-44-15,1 0-13 16</inkml:trace>
  <inkml:trace contextRef="#ctx0" brushRef="#br0" timeOffset="-84693.15">9667 15839 473 0,'-2'-6'326'16,"0"-10"22"-16,2-2-139 15,10-3-106-15,6-3-28 16,2-3-20-16,4 0-3 16,-7 3 6-16,-2 4 9 15,-6 10 25 1,-4 4 1-16,-3 8-7 0,0 8-12 16,4 17-34-16,1 10-5 15,4 11-9-15,3 7-4 16,-2 1-5-16,-5-9-5 0,8-5-57 15,0-9-74 1</inkml:trace>
  <inkml:trace contextRef="#ctx0" brushRef="#br0" timeOffset="-84331.57">9186 16713 957 0,'19'0'404'0,"17"-4"-223"16,10 1-29-16,11 2-31 0,0-1-40 15,0 5-50-15,-7 1-13 16,-13-2-105-16</inkml:trace>
  <inkml:trace contextRef="#ctx0" brushRef="#br0" timeOffset="-84034.44">9653 16677 943 0,'5'-1'439'16,"5"-3"-174"-16,12-6-136 16,5-2-23-16,-1-6-42 15,1 0-17-15,-8 1-20 16,-1 3-3-16,-9 2 7 16,-2 7 4-16,-6 5 14 15,0 1 6-15,4 14-2 16,-3 5-4-16,5 14-7 15,-1 3-5-15,-1 0-3 16,6 0-3-16,-5-11-9 16,2-2-7-16,1-10-38 15,-5-8-44-15</inkml:trace>
  <inkml:trace contextRef="#ctx0" brushRef="#br0" timeOffset="-82215.25">10509 16058 1032 0,'7'1'435'0,"16"6"-226"0,7 1-57 16,17 4-64-16,7 2-20 15,-8-4-48-15,2 2-33 16,-20-7-138-16</inkml:trace>
  <inkml:trace contextRef="#ctx0" brushRef="#br0" timeOffset="-82058.24">10520 16207 948 0,'-1'7'418'0,"0"4"-194"0,21 0-57 16,18 2-6-16,19-8-29 0,4 0-27 15,2-6-54 1,-9-5-31-16</inkml:trace>
  <inkml:trace contextRef="#ctx0" brushRef="#br0" timeOffset="-81612.73">11369 15580 963 0,'0'3'422'0,"-1"8"-208"16,-5 7-67-16,-2 31-85 15,-4 13-3-15,9 30-18 16,-1 7-9-16,9-9-13 16,8-7-3-16,5-30-7 15,13-10 0-15,8-19 3 16,-2-14 0-16,-6-10-30 16,-11-5-58-1</inkml:trace>
  <inkml:trace contextRef="#ctx0" brushRef="#br0" timeOffset="-81470.26">11259 15964 1027 0,'4'1'443'16,"11"5"-230"-16,5 1-45 15,16 1-65-15,5-3-33 16,1-3-52-16,2-2-68 0</inkml:trace>
  <inkml:trace contextRef="#ctx0" brushRef="#br0" timeOffset="-81188.17">11837 16043 476 0,'1'11'371'0,"-1"9"79"15,-6 1-101-15,-4 2-109 16,-6-2-55-16,-7-7-82 15,0-5-30-15,-7-14-35 16,-5-7-12-16,6-8-19 16,4-3-11-16,13 0-19 15,13 1-6-15,16 0 0 16,10 5 8-16,2 5 16 16,2 7 6-16,0 13 7 15,-4 6 2-15,4 12 4 16,-8 2 0-16,-4 4 1 15,-6-2-1-15,-5-2-6 0,2-4-3 16,-2-8-156-16,0-4-132 16</inkml:trace>
  <inkml:trace contextRef="#ctx0" brushRef="#br0" timeOffset="-80922.58">11990 16019 539 0,'11'-1'409'0,"6"-4"7"0,2 16-144 16,0 4-51-16,-8 5-83 15,-1 7-24-15,-10-1-25 16,0 3-16-16,-4-6-32 16,2-4-14-16,3-16-16 15,1-7-5-15,12-15-9 16,7-4-3-16,4-6 0 16,6 2 2-16,-2 6 5 15,-3 1 2-15,0 18 1 16,-9 2-1-16,-2 10 3 15,-5 3 0-15,-6 4 0 16,0 4 1-16,-2 0 7 16,5 2-134-16</inkml:trace>
  <inkml:trace contextRef="#ctx0" brushRef="#br0" timeOffset="-80734.76">12239 15780 1237 0,'8'-2'508'0,"16"2"-305"16,5 5-102-16,12 9-66 16,2 3-22-16,-5 1-142 15</inkml:trace>
  <inkml:trace contextRef="#ctx0" brushRef="#br0" timeOffset="-80589.65">12654 15633 988 0,'4'0'546'16,"-2"-1"-89"-16,-2 12-258 16,1 10-37-16,-1 17-67 15,4 5-16-15,3 12-44 16,-5-1 53-16</inkml:trace>
  <inkml:trace contextRef="#ctx0" brushRef="#br0" timeOffset="-80111.21">13172 15593 686 0,'-12'1'344'0,"-23"4"-88"31,-6 16-67-31,-12 24-76 0,0 13-12 16,16 29-38-16,12 8-20 15,24-10-12-15,12-5-2 16,24-21-3-16,6-13-3 16,12-16-3-1,-3-10-55-15</inkml:trace>
  <inkml:trace contextRef="#ctx0" brushRef="#br0" timeOffset="-79783.35">13276 16033 701 0,'8'-6'368'0,"10"-1"-98"16,17-5-95-16,0-5-22 0,7-6-54 16,-5-7-29-16,-13-5-31 15,-4 0-4-15,-12 5 15 16,-3 12 6-16,-7 11-2 31,-1 9-4-31,-1 19-22 0,0 9-10 0,4 16-3 31,2 5 1-31,6 2 0 16,2-5 0-16,1-6-3 0,1-6-2 0,0-10 7 31,-2-7-95-31</inkml:trace>
  <inkml:trace contextRef="#ctx0" brushRef="#br0" timeOffset="-79550.27">13689 15715 784 0,'12'0'414'0,"23"10"-76"16,3 9-97-16,5 22-62 15,0 12-30-15,-13 16-31 16,-14 5-6-16,-25-6-20 15,-9-1-9-15,-10-17-37 16,3-8-16-16,10-16 353 16</inkml:trace>
  <inkml:trace contextRef="#ctx0" brushRef="#br0" timeOffset="-79196.59">14577 15442 762 0,'3'-18'444'15,"3"-18"-92"-15,-4 28-126 16,-4 8-44-16,-2 27-93 0,2 18-36 16,-7 19-25-1,5 14-1-15,4 9-8 0,0 4-4 16,7 0 9-16,-1-3-106 15</inkml:trace>
  <inkml:trace contextRef="#ctx0" brushRef="#br0" timeOffset="-79023.53">14560 16313 1121 0,'-1'4'530'0,"-2"0"-181"15,7 5-70-15,3-1-76 16,0 1-30-16,4-1-69 16,-3-1-27-16,-1-5-38 15,-2-3-16-15,-6-5-19 16</inkml:trace>
  <inkml:trace contextRef="#ctx0" brushRef="#br0" timeOffset="-70222.75">15109 15979 816 0,'2'4'419'15,"7"2"-125"-15,13 0-122 16,8-3-36-16,19-4-56 0,0-6-25 16,11-1-35-16,-3-3-83 15,-10-4-328-15</inkml:trace>
  <inkml:trace contextRef="#ctx0" brushRef="#br0" timeOffset="-70029.12">15137 16101 750 0,'0'5'377'0,"14"3"-68"0,14-1-71 0,22-1-48 0,11-3-22 32,8-2-72-32,-1-2-32 15,-16-5-106-15</inkml:trace>
  <inkml:trace contextRef="#ctx0" brushRef="#br0" timeOffset="-69534.8">16042 15608 718 0,'-2'5'363'15,"0"5"-105"-15,-2 18-127 16,4 12-19-16,3 9-44 15,-1 2-19-15,1-12-23 16,3-8-6-16,0-19-52 16,4-10-84-16</inkml:trace>
  <inkml:trace contextRef="#ctx0" brushRef="#br0" timeOffset="-69318.35">16006 15580 513 0,'13'0'268'15,"23"1"-65"-15,0 0-48 16,5-1-49-16,6-3-14 16,-8-3-14-16,-2-1 4 0,-15 2 26 15,-10 2 6 1,-8 5 12 0,-4 5-11-16,0 10-35 0,0 7-8 15,9 4-30-15,6 5-8 16,9-3-16-16,5 1-5 15,-6 1-90-15,-5-1-99 16</inkml:trace>
  <inkml:trace contextRef="#ctx0" brushRef="#br0" timeOffset="-69117.73">15920 16006 927 0,'3'5'408'0,"17"4"-156"16,15 2-70-16,25-8-45 15,15-3-11-15,15-6-58 16,5-2-19-16,0-2-29 16,-11-2-87-16,-19 5-466 15</inkml:trace>
  <inkml:trace contextRef="#ctx0" brushRef="#br0" timeOffset="-68789.98">16094 16200 960 0,'5'-3'418'0,"2"0"-194"16,-2 7-38-16,-14 11-54 16,0 8-21-16,-1 9-49 15,-4 0-28-15,12 3-15 16,3-7-4-16,17-8-3 15,10-3 0-15,12-11-1 16,5-1-1-16,-1-6-53 16,0-4-92-16</inkml:trace>
  <inkml:trace contextRef="#ctx0" brushRef="#br0" timeOffset="-68637.13">16366 16169 573 0,'-5'-1'394'16,"-8"3"37"-16,3 7-162 15,3 27-108-15,1 8-45 0,6 23-51 16,1 7-18-16,6 4-22 16,3-2-4-16,7-10-9 15,0-6-8-15,9-14-55 16,2-7-176-16</inkml:trace>
  <inkml:trace contextRef="#ctx0" brushRef="#br0" timeOffset="-68249.06">17431 15194 592 0,'-9'-5'376'16,"-6"5"-26"-16,1 14-90 16,1 35-112-16,8 26-41 15,13 27-39-15,13 10-9 16,11 5-18-16,2 0-6 16,-1-8-59-16</inkml:trace>
  <inkml:trace contextRef="#ctx0" brushRef="#br0" timeOffset="-68075.47">17371 16536 1425 0,'3'0'676'15,"3"-2"-281"-15,8 2-209 0,1-3-30 16,0-2-97-1,-3 0-60-15</inkml:trace>
  <inkml:trace contextRef="#ctx0" brushRef="#br0" timeOffset="-33586.63">18565 15535 465 0,'7'-13'304'0,"6"-9"-20"16,-7 11-64-16,-8 18-88 0,-4 11-32 15,-10 23-34 1,-3 7-5-16,-4 15-28 0,-3 7-11 16,4-6-6-16,6-3-2 15,6-19-1 1,6-14 3-16,8-22 13 0,-2-12 6 0,11-22 3 15,-3-10-1-15,4-17-12 32,-4-6-5-32,-3-2-6 15,-2-3-3-15,1 6-6 16,-2 6-5-16,1 16-4 16,0 12-5-16,-1 20-16 15,3 13-2-15,5 23-1 16,6 13 2-16,15 19 17 15,10 7 3-15,16 6 5 0,4 4 2 16,-7-3 1-16,-9-5 0 16,-22-16-1-16,-13-12-1 15,-20-16 6-15,-12-2 7 16,-18-7 18-16,-7-4 8 16,-8-8 5-16,-1-6-2 0,10-4-15 15,5-4-10-15,17 0-32 16,7 3-67-16,12 3-227 15</inkml:trace>
  <inkml:trace contextRef="#ctx0" brushRef="#br0" timeOffset="-33403.15">18973 15776 725 0,'2'0'343'0,"4"0"-119"15,3 16-77-15,2 7-21 16,1 16-30-16,-1 5-30 16,-2 3-34-1,0-5-33-15</inkml:trace>
  <inkml:trace contextRef="#ctx0" brushRef="#br0" timeOffset="-33116.01">19412 15918 397 0,'0'-8'270'0,"1"-7"33"16,1 2-51-16,-9 4-58 16,-5 2-31-16,-10 4-53 15,-5 6-25-15,-6 6-35 16,5 12-13-16,6 6-26 15,5 7-7-15,13-1-4 16,6-2 2-16,15-4 15 0,7-9 9 16,10-8 24-1,-2-7 11-15,1-8-3 16,-6-1-7-16,-8-4-22 16,-4 0-18-16,-6-6-203 15</inkml:trace>
  <inkml:trace contextRef="#ctx0" brushRef="#br0" timeOffset="-32800.05">19503 15488 1130 0,'-1'0'486'0,"-2"7"-273"15,-3 14-56-15,3 14-81 16,3 8-28-16,9 5 40 16</inkml:trace>
  <inkml:trace contextRef="#ctx0" brushRef="#br0" timeOffset="-32379.75">19696 16036 777 0,'-1'-1'375'0,"1"1"-124"16,8 4-65-16,11-1-48 16,5 3-1-16,5-4-9 15,0 1-30-15,-2-3-41 16,-3 0-11-16,-3-7-16 16,-6-6-4-16,-4-8 0 15,-5-6-2-15,-9-8-7 16,-4 4-3-16,-15 3-14 15,-2 7-7-15,-5 17-9 16,0 10-1-16,0 21 7 16,4 16 5-16,6 16 13 15,3-1 5-15,16 17 6 0,2-2 3 16,10 5-5-16,5 4 4 0,-1-15-166 16</inkml:trace>
  <inkml:trace contextRef="#ctx0" brushRef="#br0" timeOffset="-31829.09">20097 15765 516 0,'-11'0'315'0,"-12"12"-42"16,1 10-46-16,7 21-97 15,7 8-26-15,11 7-32 16,11-5-7-16,19-16-6 31,11-8 4-31,13-19 10 0,3-10 0 0,-3-18-14 16,-6-11-8-1,-19-26-13-15,-8-5-5 0,-22-12-18 16,-12-9-10-16,-23-2-16 16,-14-2-6-1,-12 16-2-15,0 12-2 0,5 33-8 16,9 22-2-16,13 25 8 0,6 13 6 16,30 12 17-16,12 1 3 31,40-2 3-31,23-1 1 15,20-8-6-15,4-1-40 0</inkml:trace>
  <inkml:trace contextRef="#ctx0" brushRef="#br0" timeOffset="-31378.62">20594 15813 680 0,'-10'3'315'0,"-8"9"-138"0,1 11-48 16,4 13-44-16,8 8-11 16,10 7-13-16,8-9-2 15,16-9-6-15,3-5 10 16,3-19 21-16,0-4 9 15,-2-9 9-15,-3-10-9 16,-11-8-20-16,-3-4-11 16,-10-9-27-16,-6 15-10 31,0 9-16-31,0 1-5 0,-8-20-12 0,-5 9-3 16,2 22-2-16,3 19 0 15,7 11 8-15,5 2 3 16,11-4 4-16,6 1 2 0,9-9 11 15,-1-6 9-15,3-8 24 16,-8-9 11-16,-2-11 19 16,-2 0-3-16,-10-12-19 15,-1 1-12-15,-7-6-71 16,-7-4-78-16,-2 11-554 16</inkml:trace>
  <inkml:trace contextRef="#ctx0" brushRef="#br0" timeOffset="-31051.7">21376 15857 1006 0,'-20'-12'485'0,"-15"-8"-189"16,-3 14-160-16,-4 7-51 16,7 17-64-16,8 9-17 15,13 18-7-15,11 2 0 16,15 0 2-16,5-2 2 16,9-15 7-16,0-8 6 15,-6-9 32-15,-5-11 29 16,-11-3 28-16,-7-6 0 15,-12-6-22-15,-7-1-29 0,-6-5-48 16,2 3-54-16,10-5-183 16</inkml:trace>
  <inkml:trace contextRef="#ctx0" brushRef="#br0" timeOffset="-30750.99">21298 15922 868 0,'6'-2'458'16,"11"-1"-111"-16,7 3-105 0,7 9-111 15,6 8-49-15,-4 0-53 16,-6 3-13-16,-11-2-7 16,-8-8 2-16,-8 0-1 15,0-3 6-15,-1-7 5 16,1 1 2-16,0-2-3 16,0 0-2-16,3-11-9 15,20-45-6 1,-8 24-11-16,6 3-5 15,3 10-1-15,-1 7 1 0,0 15 10 16,-3 11 2 0,-6 16 9-16,-6 10 16 15,-7 5 38-15,-1 1 5 16,-3 0 0-16,-1-11-10 16,2-4 341-16</inkml:trace>
  <inkml:trace contextRef="#ctx0" brushRef="#br0" timeOffset="-30358.22">22381 15271 905 0,'1'-22'418'0,"1"-21"-180"16,-3 24-121-16,-2 8-37 0,-5 22-45 16,3 15-14-16,1 33-13 15,2 21 10-15,10 21 11 16,-1 1 2-16,6-10 1 16,1-10-3-16,0-13-22 15,3-2-88-15</inkml:trace>
  <inkml:trace contextRef="#ctx0" brushRef="#br0" timeOffset="-30165.95">22394 16178 849 0,'2'-3'549'0,"1"-2"-28"16,7 5-242-16,0 1-41 15,-1 0-104 1,-1 2-28-16,-5-2-55 0,-2-3-10 16,-1 5-618-16</inkml:trace>
  <inkml:trace contextRef="#ctx0" brushRef="#br0" timeOffset="39393.21">19049 16860 624 0,'1'-3'422'0,"-1"-3"4"0,0 24-202 16,-1 14-62 0,-2 26-56-16,0 11-6 0,-1 10-34 15,4 2-11-15,6-4-21 16,0-5-10-16,4-17-23 16,4-11-60-16,-4-21-295 15</inkml:trace>
  <inkml:trace contextRef="#ctx0" brushRef="#br0" timeOffset="39553.01">18835 17215 942 0,'-5'-2'445'16,"-3"1"-185"-16,35 2-90 16,18 1-12-16,24 1-11 0,13-3-10 15,2 0-44-15,-4 0-28 16,-10 4-38-16,-9 4-124 15</inkml:trace>
  <inkml:trace contextRef="#ctx0" brushRef="#br0" timeOffset="40108.51">19779 17053 665 0,'-2'8'336'16,"-1"3"-67"-16,6 17-142 0,1 7-15 16,2 14-24-16,0 6-19 0,-2-1-38 15,2-3-8-15,0-17-12 16,1-8-1-16,-3-21-7 15,1-10-6 1,-5-22-44-16,-3-7-6 0,-10-17-6 16,-1-2 4-16,0 3 44 15,3 3 7-15,11 10 7 32,8 7 3-32,11 8 1 15,8 6 0-15,11 9 1 16,3 0 2-16,2 7 1 15,-1 5 3-15,-19 6 19 16,-3 8 15-16,-7 13 40 0,-6 4 14 16,2 17-5-1,-2 7-15-15,8-1-39 0,7-3-15 16,11-20-65-16</inkml:trace>
  <inkml:trace contextRef="#ctx0" brushRef="#br0" timeOffset="40576.92">20870 17325 1062 0,'-20'-26'499'0,"-13"-18"-193"16,15-8-170-16,14 0-27 16,21 16-41-16,7 7-16 15,16 20-16-15,0 9-6 16,2 12-12-16,0 9-3 15,-5 8-3-15,4 1-2 16,0-4 0-16,1-5-3 16,-3-17-5-16,-4-5-2 15,-11-11-3-15,-5-6 2 0,-11 0 5 16,-2-3 2-16,-2 5 0 16,4 4-2-16,9 10-5 15,7 9 0-15,0 9 1 16,0 8 4-16,-14 4 21 15,-3-1 7 1,-10-6 4-16,-8-3-1 0,1-12 133 16</inkml:trace>
  <inkml:trace contextRef="#ctx0" brushRef="#br0" timeOffset="41184.84">22401 16628 572 0,'1'0'342'0,"1"-1"-52"15,-3 4-55-15,0-3-14 0,0 0-61 16,-3 1-40-16,-26 12-47 15,-33 0-18-15,30-19-25 0,2-3-10 16,3 1-16 0,3 4-6-16,5 10-12 15,-1 8-3-15,7 12-7 0,-1 4-1 0,7 6 9 32,3 2 2-32,10-2 13 15,8-5 2-15,3-10 3 16,4-9 3-16,5-13 10 15,1-8 4-15,10-6 6 0,2 1-1 0,8 9-7 32,-3 8-3-32,-5 14-2 15,-6 11 2-15,-16 7 7 16,-4 5 5-16,-19-1 1 16,-6-6-1-16,-8-3-5 15,-6-10-2-15,-3-13-8 16,-8-7-3-16,-5-19-30 0,5 2-47 15,10-1-105-15,12 0-124 16</inkml:trace>
  <inkml:trace contextRef="#ctx0" brushRef="#br0" timeOffset="41573.78">22670 16861 754 0,'-3'1'414'0,"-7"8"-62"16,0 6-120-16,5 14-88 16,-2 2-25-16,3 5-48 15,3 2-18-15,1-13-30 16,1-5-9-16,6-14-1 16,-2-10 0-16,-1-11 1 15,2-6 1-15,-7-12-4 16,1 1-1-16,-1-9-3 0,1 3-3 15,7 6-5 1,4 1-4-16,10 11-4 16,5 4 0-16,9 10 3 15,4 5 2-15,-5 1 3 0,-6 4 1 16,-13 1 3-16,-10 6 1 16,0 11 7-16,-5 5 9 15,0 9 17 1,1 3 5-16,0 3-5 0,6-3-7 15,6-2-20-15,2-1-12 0,-3-6-136 16,2-2-103-16</inkml:trace>
  <inkml:trace contextRef="#ctx0" brushRef="#br0" timeOffset="41799.21">22070 17270 1114 0,'19'3'432'16,"48"2"-287"-16,21-2-24 16,29-3-17-16,12 0-17 15,9-5-37-15,-13 1-16 16,-13 4-122-16,-16 0-196 15</inkml:trace>
  <inkml:trace contextRef="#ctx0" brushRef="#br0" timeOffset="42103.6">22478 17525 668 0,'0'2'315'0,"-4"8"-87"16,-6 3-67-16,-11 11-53 15,-4 6-17-15,1 3-48 16,-4 3-7-16,16-6-2 15,12-3-1-15,13-9-1 16,16-3-6-16,14-4-10 16,-2-3-2-16,10-6-67 0,-5-2-108 15</inkml:trace>
  <inkml:trace contextRef="#ctx0" brushRef="#br0" timeOffset="42263.17">22728 17563 664 0,'-8'-8'438'0,"-9"-4"6"15,0 11-92-15,6 14-131 16,1 12-50-16,8 18-67 16,5 10-25-16,6 9-24 15,2 3-14-15,6-8-20 16,-1-12-4-16,-2-15-6 0,-1-10-2 16,-2-14-47-16,-4-3 406 15</inkml:trace>
  <inkml:trace contextRef="#ctx0" brushRef="#br0" timeOffset="194999.34">18832 17737 730 0,'5'0'396'0,"15"0"-70"15,7 0-22-15,21 3-56 16,9 1-20-16,15 4-56 16,1 0-33-16,9-2-59 15,0-1-26-15,-15-5-100 16,-6-2-598-16</inkml:trace>
  <inkml:trace contextRef="#ctx0" brushRef="#br0" timeOffset="197770.45">23357 17166 732 0,'18'7'366'0,"12"14"-116"15,-18 9-34 1,-25 14-72-16,-10 4-31 0,-18-1-52 16,0-6-24-16,6-30-256 15</inkml:trace>
  <inkml:trace contextRef="#ctx0" brushRef="#br0" timeOffset="198039.88">23518 16865 1019 0,'10'3'474'16,"6"1"-199"-16,20-1-132 0,9-3-25 15,10 1-60-15,3 0-33 16,-5-1-219-16</inkml:trace>
  <inkml:trace contextRef="#ctx0" brushRef="#br0" timeOffset="198550.28">24022 16474 921 0,'4'-12'446'15,"4"-8"-188"-15,14 5-119 0,8 9-30 16,15 12-61 0,5 6-13-16,-8 9-12 15,-12-2-5-15,-18 3-10 16,-12 1 0-16,-14-2-1 15,-3 0 3-15,-6-8 0 16,3-3 0-16,19-6-6 0,8-3-1 16,20-1-2-16,8 2-1 15,4 8 5 1,-4 6 0-16,-16 9 4 0,-8 3 6 16,-22 3 4-16,-9 5 5 15,-20-5 0-15,-6-7-4 16,1-16-26-16,6-10-68 15,20-13-145-15,10-3-121 0</inkml:trace>
  <inkml:trace contextRef="#ctx0" brushRef="#br0" timeOffset="198879.31">24434 16613 627 0,'-1'-2'388'0,"-1"4"-19"15,-1 2-144-15,3-4-117 0,3 15-38 16,6 45-34-16,-9-31-11 16,0 0-9-16,-5-8-2 15,5-9-1-15,0-3 0 16,2-14-1-16,-2-7 0 16,2-14-2-16,-1-8-2 15,1-9 2-15,2 0-1 16,3-2 5-16,5 8 4 15,10 12 11-15,4 6 2 0,1 20 10 16,-2 10 7-16,-4 10 4 16,-1 7-1-16,-5 9-10 15,-1 1-12-15,-4 7-20 16,-1-3-11-16,1-5-140 16,-3-4-117-16</inkml:trace>
  <inkml:trace contextRef="#ctx0" brushRef="#br0" timeOffset="199140.59">23967 17066 740 0,'6'5'427'16,"10"4"-8"-16,29 6-239 16,19-4-12-16,28 2-36 0,0-5-24 15,1-3-48-15,-8-5-13 16,-13-3-36 0,-1 2-29-16,-17-5-203 15,-9 3-180-15</inkml:trace>
  <inkml:trace contextRef="#ctx0" brushRef="#br0" timeOffset="199664.76">24314 17356 954 0,'-10'6'395'0,"-12"7"-234"16,-2 10-47-16,-7 5-43 15,3 2-24-15,8 1-29 0,8 0-6 0,21-6 9 16,11-2 11-16,14-7 18 15,10-6 4-15,-5-8-10 16,0-3-10-16,-5-6-17 16,-9 0-7-16,-4-7-10 15,-8-1-1-15,-4-1-2 16,-5-4 2-16,-4 5 4 16,2-1 2-16,-7 6 2 15,2 9 1-15,-3 4 0 16,-1 12 2-16,3 11 6 15,4 7 1-15,4 15 12 16,4 7 9-16,1 7 12 16,-1-5 11-16,-3-4 29 0,-2-8 8 15,-3-15 11-15,0-3-1 16,0-17-29 0,0-4-15-1,1-5-28-15,3-8-14 16,0-1-46-16,1-6-126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8:58:22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1717 11720 588 0,'-7'-2'324'16,"4"-1"-94"-16,11 3-36 15,32 3-62-15,26 5-24 16,32 1 0-16,12-2-17 15,11 0-32-15,-5-4-13 0,-19-3-26 16,-12-1-6 0,-32-7-61-16,-14 0-77 0,-32 1-208 15</inkml:trace>
  <inkml:trace contextRef="#ctx0" brushRef="#br0" timeOffset="157.72">2228 11767 467 0,'-1'16'261'0,"1"28"-29"16,3 7-14-16,2 12-18 16,2 0-15-16,2-1-58 15,-7-14-30-15,5-10-58 16,1-5-22-16,2-14-194 16</inkml:trace>
  <inkml:trace contextRef="#ctx0" brushRef="#br0" timeOffset="442.22">2617 12082 773 0,'-10'-2'356'0,"-12"-2"-163"15,2 8-81-15,7 18-86 16,2 2-19-16,12 9-11 15,12 0-3-15,16-10 23 16,9-4 19-16,8-18 60 16,-2-3 32-16,-11-16 38 15,-10-4 8-15,-11-4-32 16,-17 1-29-16,-20 3-55 16,-6-3-28-16,-11 14-120 15,3 4 126-15</inkml:trace>
  <inkml:trace contextRef="#ctx0" brushRef="#br0" timeOffset="1056.69">4131 12074 833 0,'-18'-5'411'0,"-22"0"-145"15,1 3-77-15,3 9-99 16,8 10-37-16,8 9-40 16,10 5-12-16,12 5-1 15,6-2 2-15,15-5 7 16,7-3 5 0,6-17 9-16,2-8 6 0,-5-11 15 15,-8-11 8-15,-14-10 17 16,-11-8-2-1,-13-12-16-15,-7-9-12 16,-9-18-16-16,2-9-2 0,7-6-4 16,1 4-3-16,14 23-13 15,8 17-5-15,8 26-16 16,15 14-16-16,6 19-136 16,1 9-110-1</inkml:trace>
  <inkml:trace contextRef="#ctx0" brushRef="#br0" timeOffset="1215.06">4325 12028 879 0,'0'-2'414'0,"2"10"-138"16,0-1-47-16,5 13-65 16,2 8-25-16,-3 1-70 15,1 5-24-15,-2-2-45 16,1-4-118-16</inkml:trace>
  <inkml:trace contextRef="#ctx0" brushRef="#br0" timeOffset="1519.63">4890 12068 788 0,'2'9'445'15,"-8"13"-72"-15,-6 0-72 16,-13 1-120-16,-7 3-50 16,-5-6-76-16,0 0-20 15,1-12-26-15,3-10-10 16,5-10-34-16,2-6-20 16,5-6-10-16,3 1 6 0,7-1 22 15,12 5 12-15,17 7 14 16,7 4 11-16,18 18 26 15,1 2 16-15,2 14 14 16,1 5-2-16,-14 1-16 16,-5 3-8-16,-13-4-97 15,-6-2-124-15</inkml:trace>
  <inkml:trace contextRef="#ctx0" brushRef="#br0" timeOffset="1645.12">4750 11768 1429 0,'-2'0'552'16,"2"7"-396"-16,6 11-74 15,10 16-625-15</inkml:trace>
  <inkml:trace contextRef="#ctx0" brushRef="#br0" timeOffset="2149.82">5037 12058 940 0,'3'0'460'16,"2"-2"-162"0,11 14-141-16,5 11-37 0,0 13-51 15,1 0-16-15,-1-3-23 16,0-4-5-16,-2-19 2 15,2-7 2-15,-3-14 4 16,-6-6 1-16,-1-5-9 16,-7-1-8-16,-6 6-121 15,0 2-100-15</inkml:trace>
  <inkml:trace contextRef="#ctx0" brushRef="#br0" timeOffset="2399.15">5481 12094 629 0,'-2'-5'350'0,"-2"2"-71"15,1 3-85-15,2 0-96 0,0 0-39 16,1 15-38-16,6 42-3 0,1-26-4 16,6 0 3-16,10-5 26 15,-1-5 18-15,8-12 40 16,1-8 18-16,-4-11 17 15,-2-10-1 1,-9-10-24-16,-3-1-19 0,-12-4-48 16,-6 4-26-16,-6 6-73 15,-2 9-106 1</inkml:trace>
  <inkml:trace contextRef="#ctx0" brushRef="#br0" timeOffset="2698.94">6116 12140 826 0,'-12'-6'400'16,"-16"-4"-154"-16,-2 5-62 15,-2 7-97-15,2 7-30 0,7 10-36 16,1-2-12-16,13 5-4 15,5-1 4-15,13-2 25 16,7-1 25 0,9-7 52-16,2-4 19 0,-1-7 4 15,-4-3-16-15,-7-3-45 16,-11 1-23 0,-13 2-30-16,-6-1-10 0,-6 0-27 15,7 3-132-15</inkml:trace>
  <inkml:trace contextRef="#ctx0" brushRef="#br0" timeOffset="2898.67">6147 12061 892 0,'7'0'502'0,"4"1"-62"15,8 21-248-15,3 8-42 16,0 26-64-16,-1 12-23 15,-11 18-29-15,-3 6-8 16,-6-2-12-16,-1-6-5 0,0-19-3 16,-1-12-4-16,1-21-89 15,1-7-77-15</inkml:trace>
  <inkml:trace contextRef="#ctx0" brushRef="#br0" timeOffset="3047.64">6288 12263 1238 0,'2'0'520'0,"13"1"-292"15,10 5-78-15,6 1-87 16,1 2-13-16,-1 1-66 16,3-1-124-16</inkml:trace>
  <inkml:trace contextRef="#ctx0" brushRef="#br0" timeOffset="3267.84">6870 12126 958 0,'3'4'458'16,"-3"9"-168"-16,-11 4-40 0,-22 5-67 15,-11 5-34 1,-14-5-54-16,1-5-38 0,11-13-47 16,9-9-14-16,14-12-55 15,5-5-4-15,9-1 4 16,4 1 9-16,15 11 52 15,9 7 14-15,23 12 29 16,6 11 15-16,11 16 8 16,-2 1-7-16,-11 9-22 15,-7-1 11-15</inkml:trace>
  <inkml:trace contextRef="#ctx0" brushRef="#br0" timeOffset="3992.72">7622 12102 922 0,'26'3'483'0,"21"-1"-137"16,32 2-146-16,27-8-25 15,7 2-90-15,-2 0-33 16,-12 3-196-16</inkml:trace>
  <inkml:trace contextRef="#ctx0" brushRef="#br0" timeOffset="4247.31">8505 11811 1164 0,'-5'11'448'16,"1"18"-300"-16,3 19-50 15,8 20 11-15,3 3-1 0,1 3-11 16,4 0-13-16,0-7-36 15,-2-5-14 1,0-18-20-16,-5-13 17 16,-6-22-215-16</inkml:trace>
  <inkml:trace contextRef="#ctx0" brushRef="#br0" timeOffset="4511.92">8444 11755 989 0,'29'-2'456'0,"39"4"-187"0,8 7-45 16,-1 16-65-16,-13 9-33 16,-32 6-58-16,-23 4-19 0,-34 5-31 15,-16 0-6-15,-27-4-6 16,1-5-2 0,13-16-8-16,12-6-5 0,31-8-18 15,13-3 0-15,19 3 6 16,14 6 4-16,21 4 19 31,7 2 4-31,6 2 9 16,-3-1 1-16,-16-5 3 0,-10-4-7 0</inkml:trace>
  <inkml:trace contextRef="#ctx0" brushRef="#br0" timeOffset="4875.07">8310 11547 631 0,'15'-2'327'0,"30"-2"-33"16,14 2-65-16,25 3-27 15,7 0-28-15,-4 3-76 16,-9 0-31-16,-25-2-39 16,-11-4-7-16,-25-6-8 15,-8-5-5-15,-9-8-16 16,-6 1-6-16,1-3-3 16,0 0 0-16,5 9 2 15,6 7-4-15,14 18 4 16,9 14 8-16,1 14 22 15,-3 4 16-15,-19-2 11 0,-10-3 1 16,-18-6-8-16,-2-5 0 16</inkml:trace>
  <inkml:trace contextRef="#ctx0" brushRef="#br0" timeOffset="5552.3">9650 12164 630 0,'4'-4'356'0,"5"1"-33"16,1 6-122-16,-3 17-73 15,-1 5-15-15,-5 7-28 16,-5-1-27-16,-3-4-29 16,-3-7-5-16,0-10-2 15,2-9-1-15,4-16-9 0,3-8-4 16,4-16-11-16,5 1-4 15,4-1-2-15,5 2-2 16,5 14-4-16,7 8 1 16,2 14 10-16,1 9 8 15,-3 13 22-15,-8 5 5 16,-11 10 0 0,-6 1-5-16,-1 1-16 0,1-4-57 0</inkml:trace>
  <inkml:trace contextRef="#ctx0" brushRef="#br0" timeOffset="6106.62">10268 12047 1022 0,'-11'-6'427'0,"-22"-4"-247"15,-5 5-48-15,-4 6-70 16,2 7-16-16,17 7-25 15,10 3-6-15,24 3-2 16,9-1-1-16,20-5-1 0,2-4-1 16,-1-3-2-16,-8-3-1 15,-11-4-5-15,-10-1-4 16,-11 0-19-16,-6 0-1 16,-21 3 1-16,-8 4 4 15,-11 4 18-15,1-1 3 16,13 2 5-16,13 4 3 0,18 0 3 31,8 1 0-31,23 0-1 0,8 0-1 0,6-6-6 16,1-3-2-16,-7-3-1 15,4-2 0-15,0-4 1 16,-1-4 0 0,2-4 2-16,-2-3-1 0,0-7 1 15,0-2 0 1,-8-3-2-1,-4 0 1-15,-17 0-1 0,-13-3 0 0,-22 1-1 16,-12 2-2-16,-12 6-9 16,-1 9-5-16,5 16-5 15,6 9-1-15,14 12 9 16,8 6 3-16,13 9 6 16,3 4 1-1,11 6 4-15,3 4 2 0,3-4 2 0,-1-1 1 31,-4-12-1-31,0-5-3 0,2-13-98 0</inkml:trace>
  <inkml:trace contextRef="#ctx0" brushRef="#br0" timeOffset="6261.92">10821 12061 1262 0,'1'-1'539'0,"5"7"-288"15,1 1-88-15,8 16-89 16,0 9-21-16,-1 9-3 16,2 5-47-16</inkml:trace>
  <inkml:trace contextRef="#ctx0" brushRef="#br0" timeOffset="6749.67">10979 12151 854 0,'15'9'386'0,"25"19"-161"16,11 12-89-16,11 28-32 16,-2 6-29-16,-18 4-29 0,-13-5-14 15,-30-13-14-15,-16-6-5 16,-17-19-38-16,-8-10-30 16,-6-25-22-16,-1-16-1 15,10-25 37-15,7-13 31 16,24-23 19-16,8-7 2 15,31 5-11-15,12 5-2 16,11 26-8-16,6 14 3 0,-14 23-135 16</inkml:trace>
  <inkml:trace contextRef="#ctx0" brushRef="#br0" timeOffset="7049.68">11395 12320 1121 0,'16'4'500'0,"24"4"-246"16,7 1-34-16,5-4-89 16,-2-5-34-16,-9-10-51 15,-5-8-13-15,-13-5-13 16,-8-3-3-16,-15-3-20 16,-5-1-17-16,-18 1-27 15,-10 2-9-15,-11 12-1 16,-7 9 7-16,-2 16 12 0,8 12 3 15,15 20 7-15,9 4 8 16,21 17 13-16,11 5 10 16,16 0 34-16,7-1 21 15,-3-15 16-15,-1-5-3 16,-8-12-26-16,-4-6-19 16,-1-12-132-16</inkml:trace>
  <inkml:trace contextRef="#ctx0" brushRef="#br0" timeOffset="7345.06">12146 12242 911 0,'-5'7'407'0,"-17"8"-203"15,-11 6-64-15,-19 2-84 16,-8-2-18-16,0-11-57 15,6-9-71-15,16-18-138 16,8-8-42-16,16-6 49 0,11-2 93 16,15 12 195-16,15 7 66 15,19 11 66-15,0 11 3 16,8 14-15 0,-1 6-9-16,-11 14-39 0,-2 3-22 15,-18 0-39-15,-7-1-15 16,-10-14-174-16,-2-7-82 0</inkml:trace>
  <inkml:trace contextRef="#ctx0" brushRef="#br0" timeOffset="7465.62">11920 11783 1359 0,'4'-1'615'15,"5"-1"-286"1,8 23-182-16,5 11-66 0,5 16 327 15</inkml:trace>
  <inkml:trace contextRef="#ctx0" brushRef="#br0" timeOffset="8076.35">12616 12147 781 0,'-17'-5'357'15,"-26"-2"-166"1,-6 7-73-16,-9 13-85 16,3 8-16-16,14 6-17 15,9 7 0-15,22 1 13 0,10 2 10 16,22-4 19-16,9-3 3 16,15-14-10-16,2-7-5 15,-3-11-7 1,-6-8-2-16,-14-7-4 15,-9-3-3-15,-13 1-6 16,-5-1-2-16,-11 8-4 16,-4 9 1-16,-5 18 9 15,0 16 8-15,4 27 11 16,4 9 5-16,13 7-6 16,4-4-6-16,12-11-8 15,4-8-6-15,8-17-45 0,7-10-72 16</inkml:trace>
  <inkml:trace contextRef="#ctx0" brushRef="#br0" timeOffset="8522.99">12868 12113 1035 0,'-20'2'408'0,"-20"3"-284"15,8 8-48-15,19 5-54 16,7 3-7-16,23 3-5 16,11-5 0-16,17-6 4 15,7-3-2-15,-4-7-3 16,-8-3-7-16,-15-1-24 16,-14-2-10-16,-17 1-16 15,-13 2 6-15,-14 10 25 0,-7 2 17 16,0 9 27-16,8 2 5 15,15 5 13-15,14 4 1 16,19-2-1-16,12-2 2 16,16-12-12-16,5-7-8 15,3-10-8-15,-2-8-2 0,-14-10-1 16,-3-6 0 0,-14-7 0-16,0-1-1 15,-10 0-3-15,-8 2-1 16,0 9 12-16,-6 5 18 15,1 17 15-15,2 8 7 16,1 12-2-16,1 9-16 16,8 6-16-16,1 2-9 0,11 2-19 15,4-5-97-15</inkml:trace>
  <inkml:trace contextRef="#ctx0" brushRef="#br0" timeOffset="9064.92">13698 12190 871 0,'11'-1'378'16,"21"-2"-173"-16,10 2-38 16,18 1-26-16,-1 0-16 15,-7 0-41-15,-8 0-22 16,-18-1-29-16,-12-1-10 15,-20 2-15-15,-13 2-5 16,-16 6-5-16,-2 4-1 16,-1 11 0-16,7 4 1 0,17 7 2 15,7 3 0 1,14 0 8-16,8 0 4 16,11-12 9-16,4-8 5 15,7-15 4-15,-1-8-1 16,-1-15-6-16,-3-4-5 15,-7-10-7-15,-2 1-3 16,-10 4-3-16,-2 2-3 16,-5 16-3-16,-5 5-3 0,0 12 3 15,-1 10 2-15,0 12 13 16,-1 2 4-16,1 2 5 16,0-5 0-16,0-6-3 15,0-9-2-15,1-11-1 16,5-2-3-16,6-15-5 15,4-4-3-15,0-7-6 16,1 0-2-16,5 6-2 16,1 4 1-16,3 17 1 15,-3 6 2-15,-9 13 9 16,-4 8 11-16,-7 7 27 16,-1 2 5-16,1-8-2 15,4-2-7-15,3-15 328 16</inkml:trace>
  <inkml:trace contextRef="#ctx0" brushRef="#br0" timeOffset="9600.33">15178 11883 806 0,'10'-7'339'0,"10"-11"-177"16,19 2-71-16,9-3-14 15,-11 4-16 1,-18 7-15-16,-1 1-17 15,53-20-3-15,-21 5 15 0,-12 5-5 16,-38 20-7-16,-8 14 0 16,-1 26-23-16,4 22 5 15,15 25 3-15,3 7 2 0,2 3 14 16,-10-4 1 0,-21-12 14-16,-11-3-1 0,-18-21-8 15,0-16-2-15,5-20-11 16,2-13 24-16,15-22-181 15,9-10-149-15</inkml:trace>
  <inkml:trace contextRef="#ctx0" brushRef="#br0" timeOffset="9885.41">15601 12133 813 0,'16'12'365'15,"18"20"-170"1,-7 2-23-16,-5 2-57 0,-7 1-28 15,-6-7-42-15,-2-6-13 16,-3-11-7-16,0-9-3 16,2-15-45-16,4-9-27 15,4-14-43-15,2-7-18 16,3 0 29-16,-1 5 20 16,0 13 44-16,-1 10 20 15,-3 18 51-15,-3 6 26 0,-2 18 38 16,-3 1 7-16,-2 5-23 15,-2 2-19-15,0-6-42 16,5 1-17 0,5-10-80-16,3-8-70 15</inkml:trace>
  <inkml:trace contextRef="#ctx0" brushRef="#br0" timeOffset="10533.58">15977 12171 644 0,'6'-4'336'31,"7"0"-68"-31,8 0-110 0,10 8-77 0,4-1-16 32,-18 0-24-32,2-1-11 15,56 4-3-15,-2-2-1 0,-5-4-1 16,-42-7 2-16,-17-1-2 16,-8 1-4-16,-15 0-10 15,-9 3-7-15,-8 5-8 0,-4 5-2 16,8 8-3-1,5 5 2-15,13 6 6 16,10 3 1-16,15 4 7 16,8 0 0-16,15-2 0 15,7-6 1-15,10-7 1 16,1-10 2-16,-6-10 1 16,-4-7-1-16,-11-9 3 15,-6-3 1-15,-9-1 5 0,-6-3 1 16,-15 3-3-16,-4 0-3 15,-16 6-12-15,-7 5-3 16,1 12-2-16,-5 4-1 16,10 7 3-16,7 4 0 15,12 4 2-15,5 2 0 16,11 3 3-16,4 0 2 0,5-6 3 16,3 0 0-1,-3-12 2-15,1-6 0 0,-1-5-1 16,-2-5 1-16,-4-5-2 15,-1 1-1-15,-8 3-5 16,-4 1-5-16,-3 10-7 16,-1 3-1-16,3 8 2 15,7 5 5-15,8 0 6 16,3 1 6-16,4-6 16 16,-1-2 3-16,-3-8 4 15,-5-4-3-15,-4-9-18 16,-5-4-32-16,-7-6-100 15,-3-2-74-15,-8-6-83 16,-2-5 26-16,-4 0 127 0,0-5 116 16,2 5 173-16,3 4 36 15,4 9 4-15,3 7-41 16,7 11-98-16,5 5-27 16</inkml:trace>
  <inkml:trace contextRef="#ctx0" brushRef="#br0" timeOffset="10742.11">17027 12077 1146 0,'-3'-1'567'16,"-8"-3"-187"-16,11 16-233 16,6 14-42-16,9 23-54 15,1 18-7-15,4 25-18 16,-3 3-8-16,-7-3-13 15,0-5-2-15,-7-23-13 16,-3-7-99-16,2-24-174 16</inkml:trace>
  <inkml:trace contextRef="#ctx0" brushRef="#br0" timeOffset="10880.22">17034 12318 1288 0,'8'-9'602'0,"2"-9"-264"15,20 11-145-15,8 6-41 16,13 3-82-16,9 4-18 16,2 3-272-16</inkml:trace>
  <inkml:trace contextRef="#ctx0" brushRef="#br0" timeOffset="11892.39">17708 12073 609 0,'-23'-7'334'16,"-18"-3"-82"0,-3 5-94-16,0 7-32 0,11 6-66 15,10 6-32-15,10 5-34 16,11-2-6-1,16 6 2-15,7-5 6 0,14 1 10 16,4-6 5-16,3-5 3 0,-4-4 2 31,-13-6 5-31,-9-2-1 0,-19-1-16 16,-12 0-5-16,-14 2-13 16,-6 3-1-16,0 1 4 15,11 7 1-15,10 7 2 16,4 0 4-16,12 8 20 0,2-1 9 0,9-3 13 31,11-1 2-31,12-11-4 0,3-6-1 16,6-9-1-16,-1-6-2 0,-8-9-2 31,-5-3-3-31,-8 0-5 16,-5-1-2-16,-6 10-6 15,-4 3-3-15,-4 13-5 16,0 8-1-16,2 14 1 31,-3-11 4-31,1 1 5 0,9 36 4 0,5 0 6 16,2-3 2-16,-5-31 5 15,3-10-1-15,-2-10-4 0,0-4-5 16,10-13-9-16,-2 0-5 16,6-6-5-16,-2-2-1 15,-5 4-3-15,-1 6 0 16,-7 10 1-16,-3 7 7 15,-6 13 21-15,-4 4 7 16,-2 12 10-16,-2 0-3 0,-2 0-11 16,1-3-3-16,3-7-6 15,2-6-2-15,10-9-2 16,0-5-1-16,9-10-5 16,4-4-2-16,3-3-6 15,1 0-1-15,1 8-3 16,-1 4-1-16,-3 11 1 15,-4 7 3-15,-7 12 14 16,-5 9 10-16,-10 5 14 16,-1 2-1-16,1-3-9 15,0-4 28-15,7-6 79 16</inkml:trace>
  <inkml:trace contextRef="#ctx0" brushRef="#br0" timeOffset="12429.45">19297 12136 906 0,'-3'1'357'16,"-5"16"-243"-16,1 6-52 16,3 13-37-16,3 5 10 15,7-5 23-15,3-5 6 16,-1-14-2-16,0-7 4 0,-6-17-13 16,-2-8-9-1,0-17-14-15,0-5-15 0,6-2-15 16,5-2-3-16,8 8-11 15,10 8-4-15,6 13-9 16,0 8 1 0,-4 14 13-16,-9 9 7 0,-11 9 13 15,-6 6 3-15,-7 4-2 16,-1 0-3 0,3-2-68-16,3-3-102 15</inkml:trace>
  <inkml:trace contextRef="#ctx0" brushRef="#br0" timeOffset="12647.04">19797 12247 818 0,'-4'-12'396'15,"-10"-11"-142"1,-1 4-59-16,-10 4-87 0,-5 8-33 16,2 11-53-16,-1 7-13 15,16 12-9-15,11 5 5 0,13 2 16 16,10 1 9-16,15-6 25 15,3-5 7-15,4-11 1 16,-5-6-4-16,-10-8-21 16,-9-7-18-1,-6-4-157-15</inkml:trace>
  <inkml:trace contextRef="#ctx0" brushRef="#br0" timeOffset="12946.49">20025 12330 908 0,'10'3'448'16,"15"3"-151"-16,5-4-20 0,11-2-73 0,-1-6-44 31,4-6-68-31,-6-3-24 16,-14-8-29-16,-3-4-10 15,-20-3-15-15,-7-2-9 16,-16 2-15-16,-14 4-7 0,-6 11-9 15,0 5 1-15,3 20 2 16,8 10 3-16,11 17 10 16,3 8 0-16,11 15 10 15,6 9 1-15,8 4 7 16,3-3 2-16,-2-14 2 16,1-11-1-16,-3-15-3 15,5-5-23-15,10-12-151 16</inkml:trace>
  <inkml:trace contextRef="#ctx0" brushRef="#br0" timeOffset="13435.77">20657 12178 1036 0,'-6'-8'450'15,"-9"-7"-242"-15,-4 3-57 16,-1 6-77-16,-1 2-23 16,4 5-27-16,5 1-8 15,6 9-8-15,8 5-1 0,14 1 0 16,6 2 1-16,6-5 0 16,-1-1-1-16,-10-4-7 15,-4-3-6-15,-15-5-10 16,-7 2-3-16,-14-2 2 15,-6 0 5-15,-4 2 4 16,5 4-1-16,10 5 0 16,3 3 1-16,12 6 9 15,6-2 5-15,13 0 11 16,6-4 3-16,9-11 6 16,0-4 1-16,-1-7 0 15,3-8-3-15,-1-2-8 0,-4-5-2 16,-2-4-4-16,-4 0-1 15,-10 1-2-15,-2 5-4 16,-6 10-3-16,-3 9-1 16,-1 12-1-16,-1 10 2 15,0 12 2 1,0 4 1-16,1 7-1 0,1-2-2 0,2-4-92 16,3-7-81-1</inkml:trace>
  <inkml:trace contextRef="#ctx0" brushRef="#br0" timeOffset="13556.05">20855 12028 906 0,'-5'-22'509'16,"-4"-22"-97"-16,4 11-190 0,5 25-174 16,5 11-26-16</inkml:trace>
  <inkml:trace contextRef="#ctx0" brushRef="#br0" timeOffset="13854.73">21356 12254 1078 0,'4'1'471'15,"-1"1"-264"-15,-1 2-87 0,-3-4-25 16,0 0-50-16,-30 9-14 15,-50 3-12-15,27-11-4 16,-1-6-4-16,5-5 1 16,12-5 2-16,10-3 0 15,18 0-6-15,5 2-8 16,17 3-16-16,5 5-5 16,14 13 4-16,7 7 7 15,5 17 17-15,1 12 7 16,-7 7 9-16,-2 5-1 0,-11-7 6 15,-3-4-63 1</inkml:trace>
  <inkml:trace contextRef="#ctx0" brushRef="#br0" timeOffset="14052.09">21678 11732 1436 0,'7'-6'601'16,"5"-3"-361"0,1 9-78-16,0 17-95 0,1 14-28 15,-2 23-30 1,2 12-6-16,-12 8-116 0,-2-2 319 16</inkml:trace>
  <inkml:trace contextRef="#ctx0" brushRef="#br0" timeOffset="14191.47">21720 12512 1215 0,'7'2'635'0,"6"1"-204"16,0-3-216-16,-4-1-75 15,-5-5 249-15</inkml:trace>
  <inkml:trace contextRef="#ctx0" brushRef="#br0" timeOffset="15262.15">1862 14040 689 0,'1'15'341'0,"7"2"-102"16,12-2-21-16,18-15-43 15,4-17-14-15,7-21-32 16,-2-14-28-16,-9-20-47 15,1-7-10-15,-14 1-17 16,-9 0-2-16,-13 4-4 0,-9 2-4 16,-13-2-6-16,1 10-5 15,2 23-8 1,3 13-10-16,11 35-11 0,5 22-1 16,13 29 4-16,4 13 4 15,13 25 14-15,5 3 2 16,7 9 4-16,9 0 5 15,-2-22-3-15,-3-13 0 16,-9-26 5-16,-9-16-50 0,-15-15-127 16,-6-10-313-1</inkml:trace>
  <inkml:trace contextRef="#ctx0" brushRef="#br0" timeOffset="15412.89">2213 13922 684 0,'19'6'356'0,"29"2"-74"16,7 0-71-16,1-6-89 15,-5-2-23-15,-15-1-178 16,-13-2-279-16</inkml:trace>
  <inkml:trace contextRef="#ctx0" brushRef="#br0" timeOffset="15538.25">1783 13689 832 0,'-7'-3'426'16,"0"-4"-199"-1,11 4-33-15,24 8-134 0,15 5-48 0,28 9-123 16,0 2-202 0</inkml:trace>
  <inkml:trace contextRef="#ctx0" brushRef="#br0" timeOffset="15837.74">2585 14029 954 0,'14'7'437'0,"22"9"-182"16,7-3-66-16,6-7-71 16,3-2-33-16,-8-7-45 0,-5-6-12 15,-15-5-2-15,-10-5 2 16,-21-2-6-16,-10-3-4 15,-18 3-15 1,-7 2-6-16,-6 11-8 0,2 6-2 16,7 14-2-16,8 10 2 15,14 11 7 1,4 5 5-16,9 5 1 0,7 8 4 0,8 1 2 16,10-2 0-16,6-5 4 15,-2-6-10-15,5-12-221 16,1-5-125-16</inkml:trace>
  <inkml:trace contextRef="#ctx0" brushRef="#br0" timeOffset="16116.86">3414 13972 1262 0,'-8'11'563'0,"-15"10"-282"15,-13 2-60 1,-9 0-106-16,-2-3-42 0,3-9-58 16,3-5-14-16,5-12-33 0,5-4-14 31,4-10 0-31,6 2 3 0,12-1 23 0,5-1 5 16,17 14 7-16,10 1 5 15,20 17 9-15,10 7 9 31,5 8 14-31,1 4 1 0,-8 3-1 16,-4 7 1-16,-16-7-42 16</inkml:trace>
  <inkml:trace contextRef="#ctx0" brushRef="#br0" timeOffset="37998">5197 14455 1081 0,'12'2'420'15,"34"-1"-246"-15,19-1-30 16,41-2 9-16,14-3-23 15,8 5-63-15,-9-1-24 16,-24-2-140 0,-15-3-192-16</inkml:trace>
  <inkml:trace contextRef="#ctx0" brushRef="#br0" timeOffset="38213.39">6174 14074 1188 0,'-1'0'480'0,"4"7"-283"15,3 12-44-15,8 14-49 16,3 19-11-16,0 27-34 0,0 13-13 16,-7 4-19-16,-1-6-2 15,-3-24-68 1,-3-14-74-16,0-22-318 15</inkml:trace>
  <inkml:trace contextRef="#ctx0" brushRef="#br0" timeOffset="38493.56">6180 14051 966 0,'22'-11'434'0,"36"-8"-176"0,15 12-69 16,17 22-66-16,-2 5-16 15,-24 14-49-15,-15 1-17 16,-47 10-18-16,-21 5-5 16,-34 12-12-16,-10 2-6 15,-8-8-23-15,6-7-17 16,18-22-17-16,11-8-1 16,30-7 12-16,14-3 15 15,35 4 30-15,10-3 19 0,21 1 25 16,2 0 6-1,-6 2-3-15,-6 1-8 16,-25-3-14-16,-12-4-45 0</inkml:trace>
  <inkml:trace contextRef="#ctx0" brushRef="#br0" timeOffset="38845.36">6025 13765 1056 0,'33'-2'442'0,"47"-2"-230"0,21 4-30 15,9 4-43-15,4 2-28 16,-10-1-61-16,-11 0-19 15,-18-4-17-15,-19-2-8 16,-29-4-19-16,-20-3-16 16,-15-7-6-16,-7-3 4 15,-4-3 16-15,7 0 15 0,11 8 5 16,7 9 3-16,16 11 12 16,3 12 8-1,-9 12 21-15,-3 6 13 0,-22 2 0 16,-5-1-9-16,0-7-47 15,0-9-104-15</inkml:trace>
  <inkml:trace contextRef="#ctx0" brushRef="#br0" timeOffset="39093.34">7311 14346 1007 0,'19'0'510'0,"29"-1"-156"16,8 0-110-16,6 0-102 15,-2 1-50-15,-4 1-107 16,-10 2-128-16</inkml:trace>
  <inkml:trace contextRef="#ctx0" brushRef="#br0" timeOffset="39268.6">7277 14524 1388 0,'12'10'609'15,"12"3"-291"1,14 5-76-16,16-3-75 0,3-7-39 16,5-8-47-16,5-2-97 15</inkml:trace>
  <inkml:trace contextRef="#ctx0" brushRef="#br0" timeOffset="39720">8281 14394 1177 0,'17'1'486'0,"26"1"-280"15,23 0-43-15,31-1-60 16,11 2-28-16,4 0-85 15,-2 1-59-15</inkml:trace>
  <inkml:trace contextRef="#ctx0" brushRef="#br0" timeOffset="40180.45">9056 14142 1054 0,'24'-7'454'0,"36"-4"-242"16,8 3-36-16,-1 13-67 0,-6 8-25 16,-22 9-45-16,-12 6-12 15,-26 1-15 1,-9 2-3-16,-12-4-10 0,0-2-2 16,5-15 1-16,7-9 0 0,9-11 2 31,9-3 0-31,21 5 4 0,11 6 5 0,9 12 8 31,6 8 2-31,-13 15 2 0,-12 6 4 0,-29 7 10 16,-23 5 7-16,-37-9 0 15,-5-2-6 1,-2-17-9-16,5-13-11 0,17-13-149 16,10-10-71-16</inkml:trace>
  <inkml:trace contextRef="#ctx0" brushRef="#br0" timeOffset="41586.14">9714 14213 796 0,'7'-5'389'16,"13"-5"-128"-16,9 3-58 16,20 4-74-16,11 1-18 15,13 0-37-15,3-4-20 0,-3-2-23 16,-13-5-8-16,-25 1-4 15,-12 0-1-15,-26 3-2 16,-13 4-3-16,-22 11-9 16,-7 9-3-16,-5 18 1 15,3 9 1-15,12 19 9 16,10 10 1-16,17 7 10 16,9-3 1-1,17-17 1-15,7-10-2 0,6-22-4 16,1-8-36-16,-7-16-162 15</inkml:trace>
  <inkml:trace contextRef="#ctx0" brushRef="#br0" timeOffset="41743.55">9812 14462 1032 0,'4'5'569'0,"5"3"-140"15,22 3-169-15,13-1-47 16,15-2-110-16,3-5-39 15,-5-3-82 1,-9-3-82-16</inkml:trace>
  <inkml:trace contextRef="#ctx0" brushRef="#br0" timeOffset="41890.09">10399 14633 1079 0,'-1'0'383'0</inkml:trace>
  <inkml:trace contextRef="#ctx0" brushRef="#br0" timeOffset="42240.57">10569 14246 1114 0,'20'-6'541'16,"18"-5"-211"-16,18 1-121 15,6 1-39-15,4-2-70 16,-6 0-30-16,-8-1-33 15,-7-2-6-15,-22-1-7 16,-11-1-3-16,-16 3-7 16,-10 3-4-16,-14 11-10 15,1 9-4-15,-2 18-7 16,7 11 1-16,11 23 4 16,8 13 3-16,12 13 1 15,4-2 4-15,9-14-1 16,0-12 1-16,1-23 4 15,-1-11-3-15,-4-18-34 16,-4-8-68-16,-9-15-250 16</inkml:trace>
  <inkml:trace contextRef="#ctx0" brushRef="#br0" timeOffset="42362.06">10723 14414 1181 0,'13'12'551'0,"20"12"-245"16,17-3-39-16,25-6-99 15,3-8-50-15,12-10-47 16,-10-4-75-16</inkml:trace>
  <inkml:trace contextRef="#ctx0" brushRef="#br0" timeOffset="42825.5">11740 14207 645 0,'0'7'419'0,"-3"7"7"0,-1 17-205 16,1 11-12-16,-5 15-63 16,6 4-25-16,6-6-33 15,6-5-22-15,10-18-20 16,6-11-6-16,8-17-14 16,-2-2-5-16,-2-13-63 15,-9-5-93-15</inkml:trace>
  <inkml:trace contextRef="#ctx0" brushRef="#br0" timeOffset="42980.7">11666 14019 1323 0,'-7'-1'567'16,"0"2"-316"-1,10 3-125-15,12 1-111 0,9 2-109 16</inkml:trace>
  <inkml:trace contextRef="#ctx0" brushRef="#br0" timeOffset="43312.15">11524 13682 976 0,'7'0'456'0,"20"7"-159"16,18 0-59-16,18 2-48 16,9-2-33-16,7-2-68 15,-2-3-31-15,1-3-40 16,-9-5-16-16,-20-4-53 15,-10-2-20-15,-27-2-11 16,-3 1 7-16,-12 3 42 16,-1 7 12-16,6 10 19 15,0 10 13-15,1 14 50 0,-1 8 25 16,-15 9 13-16,-8-3-9 16,-7-4-37-1,2-5-10-15</inkml:trace>
  <inkml:trace contextRef="#ctx0" brushRef="#br0" timeOffset="43694.57">12643 14444 1030 0,'15'5'556'16,"10"-2"-124"-16,37 1-181 15,11 3-26-15,30-5-91 16,0-1-36-16,-17 0-59 31,-10-9-15-31,-30-3-122 0,-8-7-245 0</inkml:trace>
  <inkml:trace contextRef="#ctx0" brushRef="#br0" timeOffset="44274.79">13767 14425 599 0,'10'-1'411'15,"20"-11"87"-15,8-2-203 16,20-16-92-16,4-6-46 16,-4-5-83-16,-1-6-30 31,-20 2-26-31,-10 1-1 16,-16 4-3-16,-7 8-2 0,-8 19-6 15,-3 13-6-15,-11 25 7 16,4 15 5-16,-2 33 17 15,1 13 9-15,13 17 2 16,2-5-2-16,10-17-9 16,7-16-7-16,5-25-7 15,4-9-48-15,-2-25-108 16</inkml:trace>
  <inkml:trace contextRef="#ctx0" brushRef="#br0" timeOffset="44590.02">14333 14201 1009 0,'16'9'494'0,"14"6"-201"16,25-1-56-16,12 1-25 16,2-8-72-16,-4-6-35 15,-8-9-59-15,-6-8-17 16,-5-12-17-16,-4 1-4 15,-14-5-6-15,-10 5-1 16,-15 13-5-16,-7 9-3 16,-13 26-3-16,-7 13 3 15,-2 23 11-15,4 16 4 0,9 13 4 16,5 4-3-16,9-8-4 16,3-10-1-16,5-22-3 15,6-7 0-15,-2-21-31 16,3-8-58-16,-6-21-192 15</inkml:trace>
  <inkml:trace contextRef="#ctx0" brushRef="#br0" timeOffset="44743.53">14486 14497 1131 0,'15'11'553'15,"25"6"-184"1,15-8-86-16,30-2-85 0,1-7-56 15,1-8-73-15,-4 5-13 16,-20-3-180 0</inkml:trace>
  <inkml:trace contextRef="#ctx0" brushRef="#br0" timeOffset="45145.02">15623 14247 1440 0,'-2'-4'607'0,"-3"-6"-373"0,-2 5-77 16,6 5-107-16,3 4-18 15,3 4-202-15</inkml:trace>
  <inkml:trace contextRef="#ctx0" brushRef="#br0" timeOffset="45423.21">15632 14507 918 0,'-5'17'422'0,"7"27"-160"16,-14 1-60-16,14 18-49 16,9 14-16-16,-1 9-11 15,12 5-1-15,-20-18-8 16,0-8-6-16,-13-17-37 15,-8-8-16-15,-2-10-24 16,-10-12-6-16,-6-18-6 16,-1-8-2-16,7-16-7 15,6-10-5-15,25-1-15 16,6-7-11-16,15-7-41 0,3 0-56 16,7-4-25-1</inkml:trace>
  <inkml:trace contextRef="#ctx0" brushRef="#br0" timeOffset="45916.95">15257 13905 528 0,'5'-4'307'0,"10"-1"-7"16,12-2-81-16,29 2-32 16,14 3-10-16,20 2-22 15,9 0-25-15,3 3-50 16,-2-1-23-16,-8 0-44 15,-17-2-13-15,-26-7-22 16,-20-1-15-16,-23-4-18 16,-3-3-8-16,-19-6 11 15,-7-4 12-15,-18-2 23 16,-4 0 13-16,5 6 7 0,1 4 4 16,19 6-1-1,5 8 0-15,16 6 9 0,13 9 5 16,20 14 15-1,11 8 7-15,6 12 1 16,-3 5-6-16,-20-1-2 0,-9-3 5 16,-24-14 20-16,-10-4 7 0,-19-13-5 15,-10-3-7 1,-9-11-27-16,0-1-3 16,8 4-130-16</inkml:trace>
  <inkml:trace contextRef="#ctx0" brushRef="#br0" timeOffset="68050.65">2160 16063 681 0,'-18'-4'343'0,"-17"3"-97"15,2 6-57-15,5 6-78 16,7 9-24-16,12 3-46 16,6-1-16-16,17 0-14 15,8-2 0-15,14-7 3 16,3-3 1-16,-1-7 1 16,0-3-2-16,-16-1 2 15,-14-5 0-15,-20 5 0 16,-14 0 0-16,-14 5 3 15,-4 8 9-15,3 10 20 16,8 3 5-16,12 10-5 16,9-2-7-16,18 5-12 15,11-4-1-15,14-9 2 16,7-8 2-16,9-13-9 0,3-9 0 16,-1-16-1-1,2-2-5-15,-13-13 3 0,-7 0-1 16,-11-1-1-1,-9 0-3-15,-8 10-4 16,-3 9-4-16,-3 12-2 0,-3 12 1 16,1 18 7-16,-1 7 5 0,4 13-2 15,2 1-2-15,9-3-2 16,2-4-22-16,7-16-108 16,-2-11-73-1</inkml:trace>
  <inkml:trace contextRef="#ctx0" brushRef="#br0" timeOffset="68194.12">2340 15972 1422 0,'-4'0'581'0,"-2"2"-381"16,6 6-82-16,16 7-139 0,10 6 89 15</inkml:trace>
  <inkml:trace contextRef="#ctx0" brushRef="#br0" timeOffset="68417.37">2644 16276 1241 0,'0'11'542'16,"0"6"-265"-1,18 9-136-15,10 7-25 16,5 4-47-16,2-2-21 15,-3-8-32-15,-2-10-2 16,-1-13 22-16,-4-9 13 16,2-16 30-16,-3-9 2 15,-5-14-19-15,-2-1-16 16,-3 0-92-16,-3 9-102 16</inkml:trace>
  <inkml:trace contextRef="#ctx0" brushRef="#br0" timeOffset="68836.65">3364 16206 717 0,'0'9'464'16,"0"7"-10"-16,-13 8-202 0,-9 8-54 16,-13 3-77-16,-2-1-27 15,1-9-45-15,6-10-11 16,11-15-14-1,5-6-18-15,6-11-21 16,3-5-9-16,5-1-8 0,7 0 5 16,8 6 8-1,5 3 2-15,8 8 2 16,5 5 6-16,3 9 8 16,-2 7 5-16,1 14 21 0,-9 4 11 15,0 5 9-15,-4-4 1 16,-3-15-14-16,1-7-10 15,-2-20-11-15,2-8-6 16,-6-14-8-16,0-6-1 16,-1-4 4-16,-3-1 0 15,-3 8 8-15,-5 5 1 16,-2 20 6-16,0 10 13 16,3 20 19-16,2 13 7 15,-2 6-2-15,2 6-12 16,1 0-20-16,0-6 31 0</inkml:trace>
  <inkml:trace contextRef="#ctx0" brushRef="#br0" timeOffset="69234.46">4652 16192 853 0,'4'1'444'0,"14"6"-83"16,18 0-116-16,32-1-92 15,9 1-36-15,-3-6-66 16,-8-1-17-16,-17-4-22 15,-6-5-65-15,-9-1-227 16</inkml:trace>
  <inkml:trace contextRef="#ctx0" brushRef="#br0" timeOffset="69363.98">4960 16225 714 0,'-8'13'400'0,"-7"18"-65"0,6 4-57 15,13 2-100-15,4 2-38 16,11-7-64-16,-2-4-27 15,6-8-88-15,9-8-99 16</inkml:trace>
  <inkml:trace contextRef="#ctx0" brushRef="#br0" timeOffset="69589.64">5340 16298 852 0,'-12'6'471'0,"-9"2"-67"15,-3 8-238-15,4 4-47 0,9 4-71 16,11 4-30-16,16 0-27 16,10 2-2-16,15-8 6 15,-1-4 5-15,-1-16 9 16,-7-7 5-16,-8-9 28 16,-7-5 18-16,-17-10 19 15,-8-2 2-15,-15-1-27 0,-6 4-19 16,-10 8-101-1</inkml:trace>
  <inkml:trace contextRef="#ctx0" brushRef="#br0" timeOffset="70227.23">6304 16164 996 0,'18'-4'381'16,"25"-9"-265"-16,13-5-17 15,14-15-17-15,3-5-16 16,-3-9-30-16,-7-5-9 16,-22-2 1-1,-12 4 7-15,-25 9 15 16,-7 9 4-16,-18 19-6 15,-4 13-15-15,-3 29-19 0,4 19-5 16,16 29 2 0,10 10 4-16,22 20 19 0,0 6 6 15,-6-6 7-15,-7 2 1 16,-21-23-12-16,-10-14-6 16,-7-21-9-16,-6-12-5 15,0-23-24-15,1-12-36 16,4-24-69-16,6-9-61 0,8-15-140 15,11-8-117 1</inkml:trace>
  <inkml:trace contextRef="#ctx0" brushRef="#br0" timeOffset="70472.93">6771 16302 476 0,'31'-3'368'16,"25"-3"-9"-16,-10 9-77 0,-6 6-51 16,-13 7-77-16,-7 6-15 15,-13 6-29 1,-8-1-15-16,-5-4-29 15,-1-6-14-15,4-12-22 0,1-8-6 16,2-17-13 0,8-5-6-16,7-8-14 15,5 0-4-15,10 14 0 16,0 6 2-16,-3 16 8 0,-2 11 8 16,-10 14 27-16,-8 9 10 15,-5 4 4 1,-3 0-6-16,1-8-22 0,3-10-67 0,10-9-244 15</inkml:trace>
  <inkml:trace contextRef="#ctx0" brushRef="#br0" timeOffset="71035.67">7398 16326 949 0,'-4'1'442'0,"0"1"-129"0,22 1-192 15,8-3-22-15,24-2-12 16,3-2-16-16,5-2-36 16,-5-1-12-16,-14 0-7 15,-13-1 1-15,-25 3 0 16,-11 4-3-16,-24 5-4 16,-7 6-4-16,-4 7 2 15,6 7-1-15,17 7 0 16,11 1-1-16,22-1-6 15,12 0 0-15,21-7 2 16,9-6 0-16,16-8 3 16,-1-4-1-16,-5-11 1 15,-2-2-2-15,-13-8-14 0,-5-4-14 16,-8-2-4-16,-11-2 3 16,-18-2 18-1,-9-1 13-15,-18 5 12 16,-7 4 5-16,0 11 7 0,-1 8 3 15,5 8 1-15,7 6-3 16,8 7-8-16,7 4-4 16,12-2-9-16,6 4-2 15,5-8-1-15,2-5 0 0,3-5 2 16,2-3 1 0,3-4 2-16,3-4 1 15,-2-3 0-15,-1-7-1 0,-4 0-2 16,-3-3-1-16,-5 4 5 15,-1 1 8-15,-1 0 16 16,-2 1 8-16,-2-1 0 16,-2 1-8-16,-5 0-16 15,-4 3-18-15,-2 2-98 16,-1-4-83-16</inkml:trace>
  <inkml:trace contextRef="#ctx0" brushRef="#br0" timeOffset="71175.96">8095 16148 823 0,'-4'-7'377'0,"-4"-3"-172"0,9 10-127 16,6 7-37 0,10 9-29-16</inkml:trace>
  <inkml:trace contextRef="#ctx0" brushRef="#br0" timeOffset="71697.06">8545 16247 1097 0,'-1'-12'511'16,"-5"-6"-207"-16,-2 18-69 15,-1 44-70-15,3 23-37 0,6 33-54 16,3 11-15-16,7 7-30 16,0-7-12-1,7-22-134-15,1-15-69 16</inkml:trace>
  <inkml:trace contextRef="#ctx0" brushRef="#br0" timeOffset="71839.07">8511 16569 1074 0,'18'1'443'0,"30"1"-261"15,9 5-60-15,12 4-52 16,-2-2-84-16</inkml:trace>
  <inkml:trace contextRef="#ctx0" brushRef="#br0" timeOffset="72338.91">9094 16314 1016 0,'-23'-9'448'0,"-24"-7"-212"16,0 3-55-16,9 4-68 15,5 8-28-15,12 4-53 0,9 7-16 16,8 3-19 0,7 3-6-16,16 2-3 15,9-2 4-15,12-3 7 16,8-2 1-16,-7-6 1 16,-6-3-3-16,-18-1-3 15,-11 0-1-15,-22 4 1 16,-12 1 5-16,-12 5 2 15,-3 2 8-15,8 7 1 0,6 1 2 16,19 0 4-16,7 1 0 16,18-1 8-16,11-7 1 15,11-7 0-15,10-6-3 16,2-14-6-16,1-3-2 16,-10-11 0-16,-5 0-1 15,-14-4-2-15,-4 2 1 16,-4 7-1-16,-4 3 5 0,1 16 3 15,-2 5 4 1,0 18 0-16,4 3-5 16,2 8-6-16,7 3-3 0,-1-13-3 15,-3 1 0-15,-2-18 4 16,-4-8 9-16,1-7 21 16,-2-10 8-16,-2-3 4 15,0-2-8-15,-4-2-29 16,2 5-48-16,2 9-184 15</inkml:trace>
  <inkml:trace contextRef="#ctx0" brushRef="#br0" timeOffset="72653.01">9888 16424 611 0,'-1'-7'393'0,"-1"-6"-23"0,-8-1-128 16,-4 2-30-16,-8-2-52 15,-5-1-26-15,-3 6-44 16,-1 3-26-16,2 9-37 16,4 9-11-16,9 9-12 15,8 6-2-15,13 8 5 16,7 3 1-1,20-5 5-15,3-7 3 0,3-19 5 16,1-7 2-16,-12-17 6 16,-8-3 1-16,-12-7-1 15,-18-7-30-15,3 4-329 16</inkml:trace>
  <inkml:trace contextRef="#ctx0" brushRef="#br0" timeOffset="73187.08">11142 16236 646 0,'-26'-4'422'0,"-35"4"15"16,-3 5-135-16,4 12-126 16,8 10-49-16,28 13-62 0,19 6-21 15,30 6-8-15,16-5 8 16,21-11 12-16,7-9 0 16,-3-16-10-1,-4-8-7-15,-24-16-12 0,-10-6-3 16,-21-21-7-16,-12-10-6 15,-12-15-10 1,-14-11 0-16,-15-6 1 16,-5-1 2-16,-2-8-2 15,10 2-2-15,24 14-6 0,13 13-7 16,21 34-27-16,11 18-54 16,16 27-162-16,5 12-189 15</inkml:trace>
  <inkml:trace contextRef="#ctx0" brushRef="#br0" timeOffset="73352.18">11362 16252 569 0,'-4'5'390'16,"0"8"43"-16,3 6-61 0,4 13-78 16,7 9-40-1,2 9-93-15,1 3-40 0,-2-5-65 16,-4-12-25-16,0-9-119 15,3-6 50-15</inkml:trace>
  <inkml:trace contextRef="#ctx0" brushRef="#br0" timeOffset="73850.85">11931 16348 940 0,'0'14'434'0,"-7"14"-199"15,-11 7-18-15,-15 2-73 16,-5-4-42-16,-1-10-55 15,0-4-20-15,8-19-36 16,3-6-13-16,2-11-15 16,6-10 0-16,8-6 16 15,7-2 8-15,17 5 16 16,5 6 9-16,13 17 32 16,4 8 15-16,1 20 20 15,5 7 2-15,1 10-18 16,-2 3-14-16,-4-4-20 15,-7-4-65-15,-9-12-110 16</inkml:trace>
  <inkml:trace contextRef="#ctx0" brushRef="#br0" timeOffset="73980.5">11700 16058 1188 0,'8'0'485'0,"1"-2"-294"15,9 10-126-15,8 7-51 0</inkml:trace>
  <inkml:trace contextRef="#ctx0" brushRef="#br0" timeOffset="74191.13">12096 16385 1423 0,'13'20'594'0,"13"20"-365"0,2-4-55 15,1-7-93 1,-5-6-32-16,1-10-28 16,-1-7-3-16,-4-14 11 15,3-8 8-15,-3-17 14 16,0-5 4-16,-8-4-11 16,-3-1-8-16,-7 12-74 15,-7 8-26-15</inkml:trace>
  <inkml:trace contextRef="#ctx0" brushRef="#br0" timeOffset="74629.55">12565 16259 830 0,'-2'7'374'15,"-1"15"-140"1,3 11-66-16,7 12-25 0,8 6-14 16,10-2-21-16,3-5-1 15,7-15 5 1,2-11-1-16,-2-19-11 0,-3-9-8 15,-9-11-27-15,-4-5-13 0,-10-7-24 16,-7-2-19-16,-10-6-100 16,-1 4-90-1</inkml:trace>
  <inkml:trace contextRef="#ctx0" brushRef="#br0" timeOffset="74958.88">13307 16319 719 0,'-11'-4'378'0,"-16"-3"-92"0,-1 7-52 15,-5 9-96 1,0 8-33-16,9 13-58 15,1-3-15-15,21 14-17 16,4-4 1-16,21-4 10 0,8 4 6 16,2-22 18-16,7 0 5 15,-4-13 6-15,-8-6-1 16,-10-1-1 0,-17-11-4-16,-21 6-16 15,-13-2-10-15,-14-1-17 0,-1 8-16 16,1-5-87-1</inkml:trace>
  <inkml:trace contextRef="#ctx0" brushRef="#br0" timeOffset="75192.83">13565 16274 1438 0,'3'1'604'0,"0"13"-352"15,-3 9-41-15,1 28-87 16,2 7-25-16,2 16-45 0,4 6-11 16,-1 2-21-1,-4 4-9-15,-1-5-23 16,-2-9-21-16,-1-22-65 16,3-14-21-16,-2-27-140 15,-1-8-192-15</inkml:trace>
  <inkml:trace contextRef="#ctx0" brushRef="#br0" timeOffset="75313.82">13547 16577 1277 0,'10'-6'609'16,"12"-4"-248"-16,7-4-176 16,11 11-57-16,15-2-70 15,4 3-59-15</inkml:trace>
  <inkml:trace contextRef="#ctx0" brushRef="#br0" timeOffset="75801.79">14358 16328 903 0,'2'0'449'0,"-3"2"-116"0,-11 10-71 15,-18 13-77-15,-8 4-39 0,-11 6-73 16,0-2-29-16,-2-12-31 16,-1-8-10-16,5-18-14 15,5-8-6-15,16-9-2 16,5-2 2-16,20-1 6 15,5-2 2-15,21 9 10 16,9 7 15-16,16 21 35 16,-1 10 14-16,4 20 19 15,-3 2-7-15,-6 3-26 16,-2-7-12 0,-2-7-51-16,-1-6-79 0</inkml:trace>
  <inkml:trace contextRef="#ctx0" brushRef="#br0" timeOffset="75991.42">14907 16605 1446 0,'-6'2'657'16,"-5"5"-306"-16,1-7-153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9:36:52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15677 15769 392 0,'-1'-6'284'0,"-3"-8"-36"16,2 18-27-16,-5 8-20 16,6 23-41-16,0 17-11 15,0 21-9-15,5 8-17 16,-2 5-42-16,6-2-15 16,-6-10-29-16,1-5-9 15,2-16-10-15,-3-10-4 16,3-19-26-16,-4-10-60 15,6-16-160-15,-1-13-169 0</inkml:trace>
  <inkml:trace contextRef="#ctx0" brushRef="#br0" timeOffset="200.48">15940 15819 655 0,'0'-7'399'16,"0"-5"-53"-16,-7 17-94 15,-1 13-33-15,1 27-61 16,-1 12-33-16,7 19-34 0,1 6-6 16,9 7-19-16,1 3-11 15,4-8-22-15,3-9-14 16,1-25-90-16,1-8-60 16,-5-27-112-1,-3-12-139-15</inkml:trace>
  <inkml:trace contextRef="#ctx0" brushRef="#br0" timeOffset="339.46">15694 16261 800 0,'-2'0'367'16,"5"3"-131"-16,10 0-44 16,16-2-62-16,12 0-15 15,19-3-58-15,5 1-20 16,3 1-205-16</inkml:trace>
  <inkml:trace contextRef="#ctx0" brushRef="#br0" timeOffset="822.18">16698 16106 678 0,'9'-5'352'16,"12"-1"-75"-16,3 6-37 0,3 22-42 16,-1 7-20-16,-10 18-30 15,-6 6-22-15,-12 5-46 16,-5 0-10-16,-2-16-35 31,1-11-11-31,4-23-13 0,4-12-11 0,4-22-42 16,4-9-23-16,7-10-35 15,2-1-4 1,6 3 17-16,3 6 20 0,-4 7 35 16,-1 7 12-1,-8 9 21-15,-7 6 4 16,-11 10 22-16,-4 4 16 15,-12 13 26-15,-2 4 12 16,1 7 3-16,-1 5-8 0,13 0-19 16,8-2-14-16,21 0-23 15,9-8-8-15,14-4-12 0,3-2-16 16,1-7-110-16,4-7-104 16</inkml:trace>
  <inkml:trace contextRef="#ctx0" brushRef="#br0" timeOffset="1075.29">17501 16168 725 0,'0'2'451'15,"-1"2"-38"-15,-7 14-154 16,-5 5-32-16,-12 11-61 0,-8 0-25 16,-2-2-53-16,-2-2-24 15,3-10-30-15,4-9-12 16,11-13-20-16,0-9-9 15,5-9-14-15,2-4-5 16,6-2 6-16,4 1 6 16,9 3 2-16,6 6-1 15,8 8 4-15,7 7 1 0,2 12 7 16,0 9 2-16,1 9 3 16,-2 3 1-16,-2 2-140 15,0-1-122-15</inkml:trace>
  <inkml:trace contextRef="#ctx0" brushRef="#br0" timeOffset="1532.23">17609 16145 886 0,'-7'-4'410'0,"-1"1"-185"15,8 3-81-15,16 0-14 16,22 1-30-16,10-1-14 15,15 0-33-15,1 0-17 16,-8-1-22-16,-9 2-12 16,-18 1-63-16,-12 1-42 0,-18 0-84 15,-5 1-19-15,-14-2 33 16,-6 0 39-16,-4 0 85 16,-2-2 33-16,9 5 67 15,2 2 30 1,11 9 45-16,2 7 12 0,6 9-8 15,5 5-14-15,7 8-34 16,3-1-17-16,6-4-29 16,-1-1-18-16,5-18-139 15,2-4-183-15</inkml:trace>
  <inkml:trace contextRef="#ctx0" brushRef="#br0" timeOffset="2093.32">18332 16152 882 0,'-20'-4'450'15,"-22"-6"-110"-15,1 8-120 16,7 2-92-16,7 2-38 16,16 7-59-16,5-1-17 15,14 4-16-15,5 2-2 16,11 0 2-16,4-2-1 15,1-6-13-15,-1-4-10 0,-7-3-9 16,-2 0 2 0,-14 0 17-16,-5-2 10 0,-10 4 9 15,-7 4 4-15,-8 9 19 16,0 2 8-16,3 9 8 16,6 4-1-16,9 0-18 15,7 3-9 1,9-1-8-16,9-5-1 0,7-11 2 15,3-5 2-15,5-13 3 16,1-6 1-16,-1-10 0 16,-1-5 0-16,-6-4-1 15,-6 3-2-15,-6-3 3 16,-2 2 1-16,-11 6 6 16,0 3 8-16,0 11 6 0,-2 6 3 15,2 9 3-15,2 4-5 16,-1 4-6-16,4 5-5 15,-1 0-10-15,5 0-3 16,3-5-1-16,0-3 1 16,3-9 0-16,3-5 3 15,3-11 7-15,2-4 3 16,0-5 0-16,-6-2-1 16,-4-1-13-16,-3 0-17 0,-8-1-97 15,-3 3-85-15,-8-5-237 16</inkml:trace>
  <inkml:trace contextRef="#ctx0" brushRef="#br0" timeOffset="2207.72">18583 15955 529 0,'-4'-14'400'0,"-5"-16"108"15,2 9-73-15,0 15-112 16,0 4-61-16,1 9-138 16,3 4-54-16,3 8-53 15,7 4-90-15</inkml:trace>
  <inkml:trace contextRef="#ctx0" brushRef="#br0" timeOffset="2737.44">18994 16255 1006 0,'-4'9'413'16,"-8"16"-223"-16,8 11-71 15,3 11-32-15,5 1-3 0,12-6-16 16,-1-12-10-16,4-15-15 16,4-5-2-16,4-19-8 15,-1-10-5-15,2-19-6 16,-4-12-4-16,-4-13-9 16,-6-6-2-16,-17-6-3 15,-12 2 0-15,-22-12-1 16,-2 1 0-16,-5 6 0 15,2 8 1-15,4 31 6 0,-1 19 2 16,3 24-1-16,7 8-4 16,18 17-11-1,12 5-3-15,27 11-2 16,14 5 1-16,14-3-27 0,6-5-43 16,2-7-129-16,2-1-132 0</inkml:trace>
  <inkml:trace contextRef="#ctx0" brushRef="#br0" timeOffset="2981.78">19453 16134 824 0,'-6'4'445'0,"-3"-2"-114"16,5 13-124-16,0 4-33 0,-2 9-53 16,5 9-20-1,1 6-29-15,-1-4-16 0,11-1-21 16,7-7-9-1,7-11 5-15,8-9 7 16,0-11 8-16,0-10 2 16,-2-13-6-16,-1-2-6 15,-8-8-10-15,-7 2-4 16,-9 2-9-16,-2 2-20 0,-5 3-91 16,-3-1-74-16,0 9-197 15</inkml:trace>
  <inkml:trace contextRef="#ctx0" brushRef="#br0" timeOffset="3153.88">19748 16148 1040 0,'7'4'474'0,"9"5"-188"16,2 4-65-16,3 10-51 16,1 3-26-16,-2 4-46 0,-3 6-21 15,0 0-33-15,-4-4-9 16,0-10-13-1,0-8 1-15,0-19 4 0,1-8 0 16,-3-13-3 0,0-4-4-16,-4-6-8 0,2-2-6 15,-3 2-71-15,4 9-111 16</inkml:trace>
  <inkml:trace contextRef="#ctx0" brushRef="#br0" timeOffset="3850.96">20430 16104 866 0,'-24'0'397'0,"-14"4"-165"0,-7 9-94 15,1 3-20-15,15 16-37 16,11 3-19-16,23 5-27 16,10 0-6-16,13-2-1 15,4-5-5-15,-4-9-3 16,0-7-3-16,-6-15 0 16,-6-3-2-16,-3-10-4 15,-7-8-3-15,-2-8-5 16,0-7-3-16,0-2 0 15,5 1-2-15,8 9-5 0,-1 4-1 16,3 16 2 0,2 7 2-16,-1 14 21 0,-2 4 22 15,-7 7 41-15,-3-1 11 16,-10-4-6-16,2-2-18 16,0-8-35-16,2-3-10 0,9-12-6 15,2-8-3-15,11-8-4 16,4-3-4-16,3 2-4 15,2 6-1 1,-2 11-2-16,-1 4-1 16,-4 8-1-16,-6 7 1 0,-5 7 0 15,-3 3 3-15,-9 1 0 16,1 1 1-16,-2-4-12 16,-2-5-43-16,-4-8-148 15,-4-7-94 1</inkml:trace>
  <inkml:trace contextRef="#ctx0" brushRef="#br0" timeOffset="3978.8">20745 15881 863 0,'0'-6'490'16,"-2"-6"-91"-16,-1 14-71 15,-1 15-139-15,2 6-62 16,2 9-75-16,5-1-58 0,10 2-577 15</inkml:trace>
  <inkml:trace contextRef="#ctx0" brushRef="#br0" timeOffset="4828.22">21409 16109 918 0,'12'-1'358'15,"19"1"-235"-15,13 1-68 16,7 0-33-16,8 0-5 0,6-2-7 16,-4-1 2-16,-10 0 2 15,-10-3 2-15,-21 0 4 16,-9 3 2-16,-20-4-3 16,-6 10-2-16,-17 5 1 15,-11 4 2-15,-2 12 14 16,0-3 5-16,14 9-2 15,10 0-7-15,21 1-14 16,10 4-8-16,23-4-7 16,13 1-5-16,14-9-13 15,6-8-5-15,-7-16 0 0,-6-6 1 16,-6-13 9-16,-2-5 4 16,-8-8 7-1,-4 0 2-15,-16-4 12 16,-6 4 7-16,-15 3 29 0,-8 4 18 15,-15 8 31-15,-5 0 7 16,-3 12-18 0,2 0-19-16,7 9-38 15,7 2-17-15,0 1-15 16,15 14-9-16,7 6-2 0,7 0 1 16,17 8 5-16,-6-12 6 15,11-7 2-15,4-3 2 16,0-14-5-16,5-4-1 15,-10-11-4-15,-2-1 2 16,-12-5 5-16,-6 0 3 0,-7 4 10 16,-2 4 5-1,-4 11 3-15,1 4-1 16,-3 7 4-16,1 4-4 16,5 5 1-16,4 3 0 0,11 4-7 15,2 0-2-15,10-3-2 16,-1-6-1-16,5-8 4 15,-2-7 2-15,-2-9 15 16,-4-9 15-16,-7-9 35 16,-3 0 18-16,-12-3 14 0,-2 3-8 0,-8 10-37 15,-4 0-23 1,-4 8-33 0,3 4-38-16,4 3-158 0,6 3-572 15</inkml:trace>
  <inkml:trace contextRef="#ctx0" brushRef="#br0" timeOffset="5905.46">2061 17567 719 0,'-3'22'293'0,"0"13"-167"0,10-1-52 0,3-5-1 16,17-10 3-16,6-5-4 16,6-14-5-16,2-6 1 15,-9-14 1-15,-2-5 4 0,-14-10 1 31,-6-5-4-31,-9-4-18 0,-5-3-12 0,-15-3-14 16,-7-4-2-16,-13-7 1 31,-5-1 3-31,2 11-16 16,-1 14-4-16,2 26 1 16,1 14-7-16,0 19 4 15,10 7-5-15,15 13-16 16,12 3-5-16,26 6 3 15,10-4 2-15,17-1 5 16,9-6-62-16,9-8-156 0,9-2-97 16</inkml:trace>
  <inkml:trace contextRef="#ctx0" brushRef="#br0" timeOffset="6135.68">2921 17522 668 0,'-6'13'366'16,"-10"21"-73"-16,-11-1-35 0,-16 3-84 15,-6-2-33-15,-6-11-56 16,3-8-19-16,9-19-28 16,8-11-14-16,10-14-40 15,5-4-23-15,9-1-23 16,6 1-3-16,11 5 15 16,7 8 16-16,8 7 23 15,4 6 18-15,9 15 43 16,3 7 20-16,7 16 19 15,-2 6-5-15,-4 4-26 16,0-2-13-16,-6-3-74 16,-2-4-472-16</inkml:trace>
  <inkml:trace contextRef="#ctx0" brushRef="#br0" timeOffset="6890.17">4043 17363 819 0,'-16'4'398'16,"-15"0"-149"-16,5 9-119 15,4-1-34-15,13 4-63 16,6 3-26-16,10-2-20 16,5 0-4-16,4-6 3 15,8 1 4-15,3-8 7 0,0-1 3 16,-1-4 6-16,-8 1 2 15,-10-3 6-15,-9-1-1 16,-16-2 0-16,-3 2-2 16,-4 7-5-16,-3 6 4 15,7 13 5-15,1-2 1 16,6 8 3-16,11 2-4 16,8-3-3-16,5 1 0 0,11-8 0 15,6-4 1-15,9-9 1 16,0-7 0-16,3-10 1 15,-4-4 1-15,-5-9 5 16,-3-3 1-16,-8-10-2 16,-2-1 1-16,-9 3 0 15,-4 8 3-15,-5 11 15 16,-4 7 6-16,2 10-4 16,-2 7-4-16,4 11-21 15,1 5-8-15,8 5-6 16,0 1 0-16,5 3-36 15,-1-3-89-15</inkml:trace>
  <inkml:trace contextRef="#ctx0" brushRef="#br0" timeOffset="7030.89">4284 17136 1032 0,'-11'-11'494'0,"-8"-5"-191"15,3 5-139-15,9 11-122 16,4 6-34-16,6 7-61 16,5 2-110-16,11 11-266 15</inkml:trace>
  <inkml:trace contextRef="#ctx0" brushRef="#br0" timeOffset="7171.63">4464 17362 753 0,'14'20'432'0,"16"24"-71"16,-2 2-51-16,-3-4-105 15,-1-2-53-15,3-10-72 16,-4-5-23-16,0-17-20 16,0-5-3-16,-3-14-4 15,0-16-8-15,-2-7-83 16,-3-4-96-16</inkml:trace>
  <inkml:trace contextRef="#ctx0" brushRef="#br0" timeOffset="7578.18">5052 17423 1188 0,'-6'13'510'0,"-7"19"-284"15,-4-1-32-15,2 1-71 16,-3-5-43 0,-7-15-47-16,-2-5-7 0,-2-10-11 15,4-5-11-15,10-6-24 16,3-10-16-16,12-1-11 15,7-2 4-15,15 4 13 16,4 9 11-16,4 14 19 16,-4 4 10-16,-5 15 19 15,4 11 10-15,-3 11 2 16,0 3-6-16,3-1-11 16,-2-5-7-16,-1-17-5 15,3-10 2-15,-4-19 6 16,-2-13 1-16,-1-16 1 15,-1-9-1-15,-5 2-7 16,-1 0-3-16,-3 12-4 16,0 9 0-16,-1 10 14 15,2 13 8-15,-2 9 18 0,2 13 5 16,0 13-8-16,-1-4-7 16,-1 4-13-16,-1-2 2 15,-1-6-218-15</inkml:trace>
  <inkml:trace contextRef="#ctx0" brushRef="#br0" timeOffset="8078.14">6271 17381 904 0,'24'7'421'0,"16"2"-157"16,-2 13-121-16,-5 7-3 15,-18 4-18-15,-13 0-17 16,-4 1-27-16,-3-7-15 16,2-12-22-16,1-5-10 15,1-22-15-15,0-12-7 16,9-11-17-16,5-2-5 15,9 7-1-15,5 10 2 16,-5 6 6-16,4 12 2 16,-3 6 15-16,-2 5 12 15,-1 18 31-15,-5-1 7 0,-7 9-3 16,-1 3-9-16,-7-10-26 16,3-2 14-16,0-11-40 15</inkml:trace>
  <inkml:trace contextRef="#ctx0" brushRef="#br0" timeOffset="8860.36">7978 17371 802 0,'0'11'376'0,"-7"14"-121"15,-4 9-36-15,-11 15-37 16,-8 2-41-16,-4 0-78 15,1-4-25-15,3-18-15 16,7-10 1-16,3-21-3 16,5-14-2-16,4-16-11 15,0-9-7-15,10 2-2 16,-1-5-2-16,5 10 3 16,8 8 7-16,7 7 21 15,7 12 10-15,3 11 23 16,3 9 2-16,-1 15-9 15,-1 2-5-15,4 8-21 16,0 2-7-16,-1-4-8 0,1-3-20 16,-4-13-150-16,0-12-82 15,-2-12-196-15,-4-11-103 16,-4-13 122-16,-2-3 121 16,-8-11 310-16,-2 2 173 15,-4 5 117-15,1 7 8 16,3 16-37-16,1 6-29 15,3 8-56-15,4 11-33 16,2 9-62-16,4 4-16 0,-3 6-25 16,-1-4-12-1,-3-5-16-15,1-8-3 0,-2-9-4 16,-1-8 9-16,3-12 18 16,-8-7 5-16,2-6-4 15,-1-3-11-15,-3 2-24 16,5 6-29-16,-2 4-201 15</inkml:trace>
  <inkml:trace contextRef="#ctx0" brushRef="#br0" timeOffset="9440.04">8510 17434 671 0,'5'-4'339'0,"8"-3"-71"16,3 4-105-16,13 9-62 15,7-1-4-15,11-1-24 16,5 2-14-16,-5-6-24 16,-9-3-8-16,-12 0-9 15,-10-3-2-15,-9 0 0 16,-2 1-1-16,-10 0-5 15,-3 4-4-15,-4 10-6 16,-6 6 0-16,5 15 3 16,-2 3 4-16,10 5 11 15,9-1 4-15,10-7 5 0,8-3 1 16,-1-13-5-16,6-6-1 16,-5-11-2-16,0-5 0 15,0-10-1-15,-5-1-2 16,0-8-4-16,-4 3-1 15,-6-3-4-15,-1 4-1 16,-5 11-3-16,-1 3-4 0,-1 14 7 16,-1 10 3-16,1 7 6 15,1 5 2-15,1 5-6 16,2 0-4-16,-1-1-61 16,3-2-74-16,-1-12-241 15</inkml:trace>
  <inkml:trace contextRef="#ctx0" brushRef="#br0" timeOffset="9595.98">8966 17171 1350 0,'-2'3'528'0,"-6"4"-376"15,3 6-61-15,5 4-99 16,7 2-139-16</inkml:trace>
  <inkml:trace contextRef="#ctx0" brushRef="#br0" timeOffset="10080.24">9304 17448 1092 0,'-6'17'383'0,"2"25"-326"16,1 1-30-16,18 1 5 16,8 0 17-16,2-18 35 15,7-2 10-15,7-19 10 16,1-13-10-16,9-23-35 16,0-9-15-16,-6-19-20 15,-4-4-7-15,-16-9-2 16,-16-3 0-16,-29-7 1 15,-18 1 1-15,-28 12-5 0,-2 5-4 16,4 27-3-16,7 14 5 16,12 24 26-16,4 14 5 15,13 10-3-15,15 6-12 16,31 4-28-16,15-1-9 16,29 3-11-16,18-3-56 15,23-7-149-15,14 1-163 0</inkml:trace>
  <inkml:trace contextRef="#ctx0" brushRef="#br0" timeOffset="10632.57">10151 17391 608 0,'-11'0'286'16,"-16"0"-96"-16,0 1-14 15,-3 5-25-15,1-1-25 16,12 5-57-16,3-1-30 16,14 3-36-16,4 0-8 15,10 0-6 1,8-1 2-16,9-4 5 15,0-4 4-15,2-5 0 0,-9 0 3 16,-14-4 1 0,-10 6-3-16,-19 2 1 15,-8 3-1-15,-8 6 10 0,-3-2 16 16,7 5 26-16,4 1 8 16,12 2-1-16,8 0-13 15,10 3-26-15,9-2-9 16,10 2-9-16,5-3-1 15,12-6-3-15,3-3-15 0,6-13-84 16,-3-3-90-16</inkml:trace>
  <inkml:trace contextRef="#ctx0" brushRef="#br0" timeOffset="11157.01">10368 17428 773 0,'0'1'386'0,"5"1"-91"16,3 2-105-16,10 4-74 15,8-2-18-15,7 2-47 16,6-3-17-16,0 0-18 16,-2-4-5-16,-10-3-6 15,-9-2-5-15,-11-1-19 16,-7 0-9-16,-10 4-9 16,-6 0 3-16,-10 5 14 0,-1 2 8 15,0 9 12-15,4 6 5 16,12 7 13-16,5-3 4 15,10 1 4-15,8 1 0 16,7-9-5-16,8 2-1 16,8-13-2-16,0-6-2 0,3-9 0 15,-4-7-1-15,-8-2-3 16,-4-5-1-16,-6 1-1 16,-2 2-2-16,-2 5-2 15,0 9 4-15,-4 7 28 16,-1 11 17-1,-1 12 31-15,-2 2 6 0,-3 8-23 16,0-3-15-16,-1-8-28 16,1-3-8-16,5-12-3 15,3-9-1-15,1-15-3 16,7-9-2-16,3-8-5 16,3-3-2-16,6 4-1 15,1-1 1-15,0 10-2 16,-1 9-2-16,-4 9 14 15,-3 10 11-15,-7 15 23 0,-4 1 11 16,-8 15-7-16,-3 2-11 16,-6 0-19-16,-1 4-14 15,5-11 311-15</inkml:trace>
  <inkml:trace contextRef="#ctx0" brushRef="#br0" timeOffset="12106.97">12079 17439 779 0,'7'5'344'16,"15"0"-118"-16,9 0-86 16,17 3-26-16,-4-8-12 0,6 0-50 15,0-4-17-15,-5-9-18 16,-1 3-4-16,-15-2-2 15,-12 4 0 1,-18 6-6-16,-9 2-1 0,-23 8-4 16,-3 8 0-1,-2 8 1-15,1 6 1 16,15 0 1-16,10 3 1 16,12-3-2-16,13 2 0 15,18-4-2-15,9-7 1 16,16-8 1-16,6-8 1 0,7-10 1 15,-8-6 0 1,-5-3 2-16,-13-4 2 0,-23-6 1 16,-2 5 4-16,-18-8 6 15,0 5 3-15,-8 5 9 16,-5 0 6-16,-12 5 9 16,-3 2 2-16,-2 10-9 15,1 4-9-15,7 10-19 16,3 3-7-16,12 5-6 15,10 0 0-15,11-2-1 16,3-1 0-16,7-7 3 16,7-4 2-16,-3-8 1 15,4-2 1-15,-2-9-3 16,-8-1-3-16,-2-4-9 16,-7 1-3-16,-10 0 3 15,-2 4 3-15,-3 8 4 16,-2 4 3-16,-3 9 1 0,0 4 0 15,6 5 7-15,1-4 2 16,13 1 1-16,6-2 1 16,11-9 3-16,8-1 3 15,5-13 10-15,-5-5 8 0,-7-8 29 16,-9-4 11-16,-16 1 6 16,-6-3-2-16,-16 3-31 15,-4 7-15-15,-5 6-25 16,-2 5-27-16,10 8-88 15</inkml:trace>
  <inkml:trace contextRef="#ctx0" brushRef="#br0" timeOffset="12751.62">14438 17468 416 0,'-1'-3'268'16,"-8"-4"31"-16,-10 2-37 0,-17 8-35 15,-8 5-13-15,2 8-52 16,2 2-34-16,20 9-54 16,8-2-20-16,18 2-13 15,11 1 1-15,21-4 6 16,10-3 0-16,8-8-10 0,3-8-7 15,-11-16-5 1,-5-4 1-16,-21-11 4 16,-7-3 1-16,-17-11-1 15,-12-5-4-15,-15-9-6 16,-8-9-3-16,-8-2-7 0,5-1-2 16,10 6-4-16,8 7-3 15,18 18-3-15,5 3-6 16,13 17-16-1,7 6-25-15,7 4-108 0,4 7-101 16</inkml:trace>
  <inkml:trace contextRef="#ctx0" brushRef="#br0" timeOffset="12924.82">14660 17431 1053 0,'-1'14'491'0,"-6"9"-207"15,7 8-117-15,2-1-25 16,3 1-65 0,4-1-32-16,-1-9-31 15,-2-1-26-15,2-10-163 16,5-3-88-16</inkml:trace>
  <inkml:trace contextRef="#ctx0" brushRef="#br0" timeOffset="13216.39">15141 17420 638 0,'3'8'375'0,"2"9"-13"15,-6 7-84-15,-7 9-41 16,-6-3-35-16,-6-2-63 16,-6-6-35-16,-4-8-50 15,-4-6-13-15,1-8-16 16,5-3-4-16,5-11-9 15,4-1-4-15,6-8-7 0,3 5-3 16,11-2-3-16,8 1-2 16,12 9 11-16,4 1 15 15,5 10 19-15,4 7 8 16,-1 11-4-16,-1 0-10 16,-4 9-15-16,-3-3-6 15,-3 3-47-15,-5-4-56 0</inkml:trace>
  <inkml:trace contextRef="#ctx0" brushRef="#br0" timeOffset="13636.3">15389 17499 681 0,'-5'-8'366'16,"-2"-2"-39"-16,4 4-64 0,9 7-56 16,6 10-26-16,15 9-62 15,4 7-27-15,7 4-24 16,0-4-7 0,-5-7-9-16,-4-7-3 15,-8-11 1-15,-4-3-1 16,-2-13-6-16,1-5-6 15,-2-8-15-15,-2 0-7 16,-4-2-48-16,-1 5-67 0,0 6-207 16</inkml:trace>
  <inkml:trace contextRef="#ctx0" brushRef="#br0" timeOffset="13916.84">15920 17468 1072 0,'-2'-3'503'0,"-1"3"-189"16,-1 4-169-1,3-4-27-15,0 0-27 0,0 19-8 16,2 33-25-16,8-28-10 16,7-2-20-1,4 1-9-15,11-6-8 0,2-5 0 16,-3-6 0-16,3-6 1 15,-12-6 3 1,1-5 2-16,-3-5 0 0,-7 0 1 16,-1-2-3-16,-4 1-5 15,-6-4-63-15,-1-5-81 16,-2-4-231-16</inkml:trace>
  <inkml:trace contextRef="#ctx0" brushRef="#br0" timeOffset="14048.11">16091 17276 945 0,'-2'-3'506'16,"-3"-1"-169"-16,4 4-162 15,1 0-63-15,0 0-139 16,0 0-369-16</inkml:trace>
  <inkml:trace contextRef="#ctx0" brushRef="#br0" timeOffset="14518.64">16652 17489 607 0,'-12'-3'348'0,"-22"-3"-43"15,1 1-39-15,-9 4-94 16,1 3-43-16,5 10-78 16,7 2-19-16,14 4-26 0,11 2-5 15,12 0-1-15,9 4-1 16,16-3 3-16,7-2 3 16,2-5 3-1,-6-8 2-15,-12-8 4 0,-2-3 4 16,-15-6 5-16,-6 2-1 15,-11 1-8-15,-11-6-8 16,-5 3-41-16,-3 2-50 0</inkml:trace>
  <inkml:trace contextRef="#ctx0" brushRef="#br0" timeOffset="14739.29">16757 17459 991 0,'6'6'475'16,"3"2"-180"-16,-1 14-96 16,2 9-25-16,-2 9-27 15,0 6-25-15,1 10-50 16,0-1-15-16,3 0-36 16,3-2-8-16,2-13-6 0,3-8-31 15,-3-16-112-15,-3-9-68 16</inkml:trace>
  <inkml:trace contextRef="#ctx0" brushRef="#br0" timeOffset="14875.9">16883 17605 1080 0,'1'0'494'0,"8"4"-148"15,9-1-141 1,10 0-78-16,6-1-18 0,4-3-68 15,-4 0-70-15</inkml:trace>
  <inkml:trace contextRef="#ctx0" brushRef="#br0" timeOffset="15341.31">17653 17488 711 0,'-3'9'373'15,"-2"5"-53"-15,-12 8-143 16,-3 4-3-16,-9 3-33 16,-4-3-37-16,-10-3-50 15,-5-7-14-15,-3-13-17 16,5-5-5-16,11-13-6 15,9-7-4-15,13-3-7 0,7 0-3 16,10-1-4-16,7 7 0 16,10 6 18-16,7 5 13 15,11 16 37-15,5 7 14 16,-2 9-1-16,1 5-6 16,-9-1-30-16,-2-2-12 15,4 0-15-15,0-5-46 16,8-7-157-16</inkml:trace>
  <inkml:trace contextRef="#ctx0" brushRef="#br0" timeOffset="15533.94">17854 17477 1270 0,'5'0'488'0,"15"0"-319"16,10 3-70-16,8-3-31 15,5 1-13-15,-3-1-35 16,-8 0-7-16,-4-1-20 0,-10 1-53 16,-5-1-136-16,0 1-151 15</inkml:trace>
  <inkml:trace contextRef="#ctx0" brushRef="#br0" timeOffset="15669.22">18058 17514 784 0,'-3'5'421'0,"1"9"-62"0,-3 2-100 16,4 5-102-16,1 1-32 16,3-3-75-1,4 0-18-15,4-2-85 0,5 1-72 16</inkml:trace>
  <inkml:trace contextRef="#ctx0" brushRef="#br0" timeOffset="19594.15">18538 17550 619 0,'-8'-1'288'15,"-10"-2"-90"-15,-6 5-31 0,-10 8-15 16,-3-2-12-16,2 11-33 16,4 0-15-16,7-1-27 15,12 1-13-15,14-4-19 16,8-6-7-16,17-9-7 16,6-1 0-16,0-18-5 15,5-3-1-15,-2-1-5 16,-4-4-3-16,14 16-5 15,-2 3 0-15,6 13 4 16,9 14 6-16,-14 2 19 16,-6 3 15-16,-16 2 21 15,-17-3 10-15,-13 2 13 16,-10-7 3-16,-8-8-7 16,-3-5-10-16,3-11-27 15,5-1-16-15,7-3-57 0,8 3-77 16</inkml:trace>
  <inkml:trace contextRef="#ctx0" brushRef="#br0" timeOffset="19978.42">19638 17166 885 0,'-3'-2'434'0,"-9"2"-139"15,5 17-59-15,-1 25-78 16,5 19-14-16,5 29-30 0,-2-4-24 16,5 8-33-16,-4-10-14 15,-1-16-23 1,0-5-25-16,-2-22-136 15,0-12-108-15</inkml:trace>
  <inkml:trace contextRef="#ctx0" brushRef="#br0" timeOffset="20311.16">19613 17230 1002 0,'26'-8'446'15,"21"-7"-197"1,10 20-90-16,10 10-22 15,-5 14-21-15,-10 2-24 16,-21 8-40-16,-15 1-8 16,-26-3-11-16,-12 3-4 15,-19-1-1-15,-12-4-4 16,-7-9-14-16,2-10-16 0,6-17-39 16,12-7-9-16,17-13-6 15,11 2 9-15,23 1 20 16,12 7 7-16,20 12 14 15,11 8 11-15,9 13 28 16,0 9 9-16,-7 9 6 16,-14 3 2-16,-13 8-6 15,-9-4-3-15,-8-5-4 16,3-8-7-16,-9-21-47 16,1-12-67-16</inkml:trace>
  <inkml:trace contextRef="#ctx0" brushRef="#br0" timeOffset="20797.17">19515 16976 1005 0,'1'0'404'0,"9"-2"-233"16,9-2-40-16,29 4-26 16,11 3-2-16,23 0-26 15,8 5-13-15,-12-3-21 0,-3-3-11 16,-19-3-18-16,-7-1-11 15,-10-5-29-15,-12-3-20 16,-16-1-31 0,-13-6 0-16,-18-3 24 0,-4-2 17 15,0-2 31-15,1 3 5 16,7 5 5-16,10 8 0 16,5 10-2-1,8 10 5-15,15 17 12 0,-3 5 11 16,7 4 27-16,-3 5 10 15,-12-10 11-15,-7-5-2 16,-8-7-14-16,-8-12-7 16,-4-2-17-16,1-3-6 15,1-12-118-15,4 0-73 16</inkml:trace>
  <inkml:trace contextRef="#ctx0" brushRef="#br0" timeOffset="21155.19">20559 17792 1182 0,'-2'0'583'0,"-2"3"-148"0,-3-1-143 15,2-2-94-15,4 2-52 16,3-1-82-16,-2-1-28 16,0-1-73-16,0 0-120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30T07:28:37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20191 5775 204 0,'0'-3'170'0,"1"1"22"0,1-1-17 0,-2 1-4 16,0 1 1-16,0 0-3 15,0 0-5-15,0 0-4 16,1-3-19-16,3-7-13 16,3-26-23-16,-14 27-11 15,-7-1-19-15,-2 1-8 16,-2 0-13-16,-2-2-6 16,-3-2-8-16,1 3-3 15,-8-4-6-15,3 1-4 16,-3 1-4-16,-1-2-2 0,1 1-2 15,-3 0-2 1,-5 2-2-16,0 0-1 16,-342-13 29 46,372 28-55-62,-8-3 8 0,-8 3 1 16,-12 2 0-16,-9 5 1 15,5 2 0-15,2 2 0 16,1 0 1-16,3 3 1 16,2-1 1-16,8 3 3 15,2 0 0-15,5 0 1 16,6-2-1-16,2-1 1 16,2-3 1-16,3-4 6 15,-3-4 2-15,1-2 4 0,-1-2 0 16,-5 3-2-16,0-2-2 15,-2 2-5 1,-3-2-1-16,4-1-3 0,5-1 0 16,0-3-2-16,4-4-2 15,9-7-5-15,3-3-3 16,9-4-2-16,5-1 0 0,0 0 7 16,-6-1-2-1,3 3 4 1,-3 0 0-16,2 0 0 0,4 5 7 0,0-5 2 15,0 1 2 1,-6 3 3-16,-2 0-4 0,-5 10 2 16,-4 0 0-16,-4 6-3 15,-1 2 0 1,-1-2-4-16,0 0 0 0,-7 13-3 16,-32 38 1-16,15-26-2 15,-1 2 0-15,-2 4 0 16,-2-1 0-16,3-3 2 15,4 0-1-15,6-6-1 16,7-4 1-16,4-7-2 0,2-3-1 16,10-4 1-16,1-3 1 15,9 3 2 1,4 2 9-16,3 2 6 0,2 3 2 16,9 1 6-16,1 1-6 15,3-4-5-15,2-1-5 16,-3-7-81-16,-5-3-111 0</inkml:trace>
  <inkml:trace contextRef="#ctx0" brushRef="#br0" timeOffset="763.81">19895 5174 806 0,'-5'-7'404'0,"-1"-2"-121"0,-3 2-34 16,-5 6-84-16,2 3-42 15,0 7-72 1,-2 4-27-16,7 9-24 0,2 2-6 15,8 11-1-15,6-1 1 16,13-1 2-16,5 1 3 16,8-7 1-16,0-10 5 15,-4-11 7-15,-5-9 4 16,-4-16 11-16,2-6 3 16,-3-18 11-16,0-7 6 0,-11-8 12 15,-9-6 3 1,-13 0 3-16,-11-2-8 0,-10 5-10 15,-1 2-5-15,-3 16-19 16,-5 10-5-16,-3 22-22 16,3 14-9-16,5 19-6 15,9 6 0-15,21 13 4 16,13-1 0-16,25-4 4 16,15-1 4-16,18-14 13 15,4-4 6-15,0-14 15 16,-7-5 1-16,-13-6-3 15,-10 1-1-15,-22 1-24 16,-6 1-138-16</inkml:trace>
  <inkml:trace contextRef="#ctx0" brushRef="#br0" timeOffset="34136.19">2268 8961 368 0,'8'-7'304'0,"12"-3"22"15,-16-7-35-15,-7 2-20 0,-18-4-71 16,-9-4-33-1,-21 2-58-15,-2 10-20 0,4 11-27 16,0 9-16 0,7 21-25-16,3 4-16 15,11 10-12-15,12 4-3 0,30 0-5 16,9-4 5-16,19-7-1 16,10-7 2-16,6-16 4 15,1-5 1-15,-6-10 1 16,-11-11 2-16,-21 1 5 15,-6-5 3-15,-23-1 5 16,-14 7-1-16,-19 8-1 16,-10 3-1-16,-6 13-2 15,5 4-2-15,12 8-6 16,3 2-3-16,16 9-4 16,8 4-1-16,14 4 3 15,13-2 2-15,11-3 5 16,10-5 4-16,8-16 4 0,5-9 1 15,9-12-2-15,-4-11-1 16,7-9-1-16,-1-7 0 16,-6-10 5-16,0-5-3 15,-11 1 2-15,-14 2-1 16,-14 17 0-16,-8 9 4 16,-13 19 2-16,0 9 0 15,-5 16-5-15,0 5-3 16,6 12-4-16,3-1-2 0,11 0-16 15,3-6-52-15,0-16-166 16,-7-10-134-16</inkml:trace>
  <inkml:trace contextRef="#ctx0" brushRef="#br0" timeOffset="34277.95">2563 8872 1246 0,'-3'-3'475'0,"-4"-2"-368"16,-1 5-56-16,7 8-171 0,4 10-167 16</inkml:trace>
  <inkml:trace contextRef="#ctx0" brushRef="#br0" timeOffset="34479.18">2589 9226 972 0,'5'19'396'15,"9"27"-252"-15,3 5-36 0,4-1-40 16,3-3-6-16,3-13 16 16,-2-10 18-1,-1-13 30-15,-4-7 7 0,-4-18-12 16,-1-5-18-16,-4-16-46 16,2-9-32-16,2-2-131 15,-1-1-86-15,6 9-286 16</inkml:trace>
  <inkml:trace contextRef="#ctx0" brushRef="#br0" timeOffset="34878.03">3261 9248 824 0,'0'18'432'0,"-2"18"-117"16,-6 8-48-16,-12 0-110 0,-2-4-43 15,-4-6-61-15,0-15-18 16,3-9-23-1,4-9-13-15,0-17-46 16,6-5-43-16,10-10-29 16,1-3 1-16,14 9 32 0,8 4 39 15,4 17 41-15,3 5 15 16,7 17 24-16,-4 8 5 0,1 5 1 16,2 6-1-16,1-4-8 15,0-4-3 1,7-9-6-16,-9-11-2 15,-2-16 2-15,-1-10 1 16,-7-16 1-16,-3-7 1 16,-6-11 3-16,-4 0 3 15,-2 9 28-15,0 8 13 16,-2 24 5-16,-3 10-2 16,-12 12-20-16,14 14-15 0,9 14-10 15,3 5-4-15,11 5-13 16,-17-9 0-16,-4-8-186 15,1-1-406-15</inkml:trace>
  <inkml:trace contextRef="#ctx0" brushRef="#br0" timeOffset="35632.25">5320 9305 899 0,'-6'17'360'0,"-9"29"-228"16,-1 7 0-16,-5 11-29 0,1 1-20 16,1-8-38-16,3-8-13 15,4-14-12-15,3-11-2 16,4-19 10 0,1-10 2-16,4-22 7 15,1-11 0-15,8-17-10 16,1-9-4-16,9-13-9 0,3 0-4 15,4 5 5-15,3 10 11 16,-5 21 20 0,2 9 7-16,-9 17 5 0,-5 5-8 15,-6 14-17 1,-6 9-6-16,2 13-13 0,1 11 0 16,2 19-2-16,5 6-2 15,6 7-4-15,4 4-2 16,9-12-4-16,2-11-12 15,1-13-147-15,0-9-109 16</inkml:trace>
  <inkml:trace contextRef="#ctx0" brushRef="#br0" timeOffset="35798.25">5218 9485 799 0,'4'-2'472'15,"4"0"-85"-15,21 4-196 16,12 0-56-16,16 3-98 16,1 2-21-16,-5 0-176 15,0 6-349-15</inkml:trace>
  <inkml:trace contextRef="#ctx0" brushRef="#br0" timeOffset="36127.52">5973 9475 475 0,'-1'0'305'15,"-7"-5"-9"-15,1 0-64 16,-3 2-71-16,-2-1-29 15,-2 5-42-15,2 5-25 0,5 4-35 16,-2-2-11-16,12 6-11 16,3-3 1-16,8 1 2 15,9 5 5-15,-5-12 18 16,-3-1 10-16,-2-5 17 16,-4-6 7-16,-5-4 6 15,-2 2-3-15,-10-2-14 16,-10 2-12-16,-3 4-48 15,0-1-87-15</inkml:trace>
  <inkml:trace contextRef="#ctx0" brushRef="#br0" timeOffset="36671.93">5164 8927 658 0,'1'-5'374'0,"3"2"-90"15,9 4-120-15,13 2-35 16,22 10-45-16,10 2-4 15,10 3-12-15,-2-2-8 16,-8-3-24-16,-8-2-10 16,-10-9-12-1,-7 1-6-15,-16-11-15 16,-4-4-9-16,-10-8-6 16,-4-7 4-16,-4 7 6 0,-2 1 4 0,5 11-2 15,0 8 3-15,3 11 9 16,7 6 6-1,1 5 16-15,2 3 4 0,-2-3 1 16,-6-5-1-16,-3-5-9 16,1-4-18-16,-1-4-448 15</inkml:trace>
  <inkml:trace contextRef="#ctx0" brushRef="#br0" timeOffset="36998.34">6296 9109 706 0,'5'-8'450'16,"2"-4"-57"-16,-4 13-145 0,3 11-59 16,0 20-97-16,3 14-32 15,0 23-16 1,-2 14-4-16,-5 14-13 16,-4 2-6-16,-5-3-9 0,-2-9-2 15,5-16-1 1,4-13-4-16,5-31-61 0,5-17-40 15,2-32-219-15</inkml:trace>
  <inkml:trace contextRef="#ctx0" brushRef="#br0" timeOffset="37324.9">6279 9256 889 0,'14'-19'455'0,"8"-19"-145"16,12 9-103-16,4 7-48 15,5 14-61-15,0 8-29 0,-3 15-41 16,-3 6-3 0,-20 5-3-1,-10 3 1-15,-21 2-3 0,-8 3 0 0,-3-3-8 16,3-1-3-16,12-8-12 16,10-2-12-16,16-5-13 15,5 3-1-15,14 6 7 31,0 0 9-31,-6 7 12 0,-4 1 2 0,-24-2 6 16,-10 0 2-16,-26-2 8 16,-12-4 2-16,-2-4 3 31,-2-6-5-31,10-15-142 16,11-6-158-16</inkml:trace>
  <inkml:trace contextRef="#ctx0" brushRef="#br0" timeOffset="37833.64">6305 8944 698 0,'-1'0'367'16,"0"0"-52"-16,8 3-200 0,7-3-29 15,15 6-18-15,13-2-8 16,16 1-27-16,10 3-12 16,1-3-6-1,-7-1-3-15,-17-7-1 0,-11 3-3 16,-18 0-1 0,-10-3 2-16,-11-3-1 0,-9-4 3 15,-3-8-1-15,2 1-2 16,7 0-11-16,6 3-10 15,7 9-5-15,7 5 1 16,9 15 13-16,-2 7 11 0,-1 6 19 16,-6 6 10-16,-12-4 34 15,-10-3 12 1,-6-3-5-16,-2-7-12 16,6-6-113-16,7-7-199 0</inkml:trace>
  <inkml:trace contextRef="#ctx0" brushRef="#br0" timeOffset="38127.38">7115 9386 660 0,'1'-3'369'0,"2"0"-22"16,17 0-168-16,9 2-24 0,19 1-46 16,5 0-40-16,-1 0-45 15,-4-2-10 1,-6 2-21-16,-3 0-60 15,-4-1-206-15</inkml:trace>
  <inkml:trace contextRef="#ctx0" brushRef="#br0" timeOffset="38350.26">7179 9546 640 0,'3'2'331'0,"8"3"-31"16,9-1-39-16,17 2-50 16,6 0-9-16,5-2-62 0,-1-1-27 15,-10-6-34 1,-4-2-20-16,-3-1-103 16,-6-2-338-16</inkml:trace>
  <inkml:trace contextRef="#ctx0" brushRef="#br0" timeOffset="39991.37">8398 8947 569 0,'-6'-15'299'0,"-8"-12"-59"0,-5 7-42 16,-21 20-13-16,-9 14-21 16,-19 31-43-16,-5 17-36 15,10 28-55-15,17 20-9 0,33 20-4 16,16-1-1-16,30-4-2 16,11-17 0-16,16-18-2 15,4-11-1-15,2-21-8 16,-6-11-34-1,-5-25-223-15</inkml:trace>
  <inkml:trace contextRef="#ctx0" brushRef="#br0" timeOffset="40805.43">8594 9487 461 0,'-12'-18'302'0,"-11"-29"5"16,14-1-94-16,11 0-96 15,11 1-41-15,19 16-18 0,6 5 1 16,12 17 3-16,4 10 0 16,-2 24-34-1,-1 13-7-15,-21 23-1 0,-12 7 5 16,-26 4 8 0,-16-2 1-16,-13-13-4 15,-5-7-4-15,6-15-5 16,3-9-1-16,10-18 5 15,8-6-1-15,12-12-7 0,9-3-1 16,18-1-7-16,6 0-3 0,11 10-1 16,0 4-4-1,0 5-36-15,3 8-109 16</inkml:trace>
  <inkml:trace contextRef="#ctx0" brushRef="#br0" timeOffset="41048.52">9166 9513 816 0,'2'-1'396'0,"4"1"-134"16,-2 5-84-16,-4 8-74 0,-1 6-23 15,-7 7-32-15,0 6-7 16,1 6-13-1,2-2-9-15,14-4-11 0,6-3-3 16,12-11-1 0,4-5-2-16,-5-9-22 15,-2-1-50-15</inkml:trace>
  <inkml:trace contextRef="#ctx0" brushRef="#br0" timeOffset="41212.15">9167 9269 1360 0,'-3'-2'535'16,"3"1"-378"-16,-2 1-67 0,2 0-89 16,0 0-110-1</inkml:trace>
  <inkml:trace contextRef="#ctx0" brushRef="#br0" timeOffset="41592.67">8915 9062 795 0,'5'-4'370'16,"4"-1"-144"-16,14 3-104 16,12 3-28-16,17 2-13 15,8 0-13-15,10 2-24 16,-2 0-10-16,-11-1-19 16,-8-4-7-16,-19-1-30 15,-7-4-29-15,-11-3-52 16,-11 0-7-16,-3-1 16 15,-3-4 27-15,-1 4 50 0,6 3 10 16,5 6 24-16,4 2 16 16,8 8 19-16,3 2 15 15,-3 4 16-15,-2 5-5 16,-15-2-2-16,-4 0-13 16,-9 1-24-16,-2 1-39 0</inkml:trace>
  <inkml:trace contextRef="#ctx0" brushRef="#br0" timeOffset="41919.01">9834 9407 960 0,'0'0'481'15,"0"-2"-190"-15,0 15-136 0,1 12-56 16,3 19-57-1,1 3-1-15,1 11-10 0,-1-2-4 16,-1-7-13-16,0 4-10 16,3-16-143-16,-1-6-102 15</inkml:trace>
  <inkml:trace contextRef="#ctx0" brushRef="#br0" timeOffset="42083.57">9592 9640 715 0,'0'-3'428'0,"6"1"-4"0,15 0-212 16,13 5-24-16,23 7-32 15,4-2-25-15,12-1-52 16,3-1-23-16,-5-10-106 16,2 1-152-16</inkml:trace>
  <inkml:trace contextRef="#ctx0" brushRef="#br0" timeOffset="42603.17">10353 9430 739 0,'-8'-15'319'0,"-1"-16"-143"16,5-3-24-16,15-1-29 15,13 2 11-15,20 4-18 0,12 8-9 16,12 15-14 0,1 8-34-16,-14 16-38 15,-16 4-5-15,-28 6-1 16,-13 3-2-16,-24 4 2 16,-10-1-1-16,-11-3-4 15,4-6-2-15,17-13-21 16,13-2-20-16,28-9-12 15,16 3 0-15,17 5 18 16,9 0 16-16,-2 13 12 16,-10 1 4-16,-16 4 9 0,-12 3 6 15,-20-1 19 1,-11 3 2-16,-23-4-1 0,-12-3-2 16,-13-12-15-16,1-11-7 15,15-9-118-15,14-3-100 16</inkml:trace>
  <inkml:trace contextRef="#ctx0" brushRef="#br0" timeOffset="43041.69">11101 9496 710 0,'0'-7'480'0,"3"-9"49"0,1 0-186 16,1 6-141-16,1 2-53 0,-1 2-85 15,0 2-22 1,-3 4-33-16,3 0-22 16,-5 0-236-16,0 0-375 15</inkml:trace>
  <inkml:trace contextRef="#ctx0" brushRef="#br0" timeOffset="43292.22">11116 9625 730 0,'-1'12'418'16,"0"5"-34"-16,7 18-235 15,3 9-47-15,-2 19-26 0,0 10 1 16,-9 3-8-16,-5-1 0 0,-12-13-2 16,-5-6-10-1,-10-7-9 1,0-9-4-16,-1-15-15 15,1-8-2-15,4-22-5 16,2-11-18-16,10-18-52 16,6-8-38-16,12-19-142 15,7-11-308-15</inkml:trace>
  <inkml:trace contextRef="#ctx0" brushRef="#br0" timeOffset="43698.85">10867 9236 861 0,'-2'-3'370'0,"7"0"-208"16,11 2-40-16,18 0-55 15,17 1-9-15,21 3-4 16,2 2-1-16,-2 2-8 16,-9-3-8-16,-20 0-13 15,-11-4-2-15,-17-5-1 16,-10-1-1-16,-14-6-12 16,-1-2-8-16,-10-4-10 15,-1-3-7-15,9 3-7 16,2 4-5-16,10 6-12 15,9 8 0-15,0 5 12 16,4 0 11-16,2 5 26 16,0 3 25-16,-2 9 40 0,-5 2 9 15,-9 2 2-15,-4 2-15 16,-4-2-37-16,1-4-46 16</inkml:trace>
  <inkml:trace contextRef="#ctx0" brushRef="#br0" timeOffset="43932.78">11599 9124 655 0,'21'11'341'15,"11"8"-66"-15,8 26-119 16,5 14 2-16,-6 24-9 15,-2 8-19-15,-22 5-43 16,-20-6-25-16,-25-11-31 16,-6-4 4-16,-4-12 12 15,7-6 1-15,11-24-4 16,4-12-45-16</inkml:trace>
  <inkml:trace contextRef="#ctx0" brushRef="#br0" timeOffset="44567.26">12391 9571 489 0,'-1'-4'348'0,"-5"-6"5"16,-7 1-75-16,-4 2-42 15,-2 4-80-15,-1 3-52 16,5 5-60-16,1 2-19 15,8 5-20-15,4 2-5 16,7-3-4-16,4 2 2 16,10-4 3-16,0-2 6 15,4-8 8-15,-2-3 6 16,-8-7 11-16,-10-4 7 16,-7 5 29-16,-10-3-1 0,-10 11-9 15,-2 0-10 1,5 8-34-16,2 3-6 15,13 2-5-15,6 1-1 16,4-6 2-16,6-1 2 0,3-3 6 16,-2-2 3-1,-4-3 5-15,0-2-2 0,-7-4-55 16,-2 0-105-16</inkml:trace>
  <inkml:trace contextRef="#ctx0" brushRef="#br0" timeOffset="45014.27">13168 9063 878 0,'-19'0'375'0,"-27"10"-210"15,-9 14-50-15,-4 29-62 16,3 20-8-16,15 33-8 0,12 8 0 16,27 7 2-1,17-2-2-15,31-16-2 16,19-8-1-16,16-20-7 15,4-13-4-15,3-22 1 16,-5-15-98-16</inkml:trace>
  <inkml:trace contextRef="#ctx0" brushRef="#br0" timeOffset="45472.64">13314 9664 788 0,'4'0'381'0,"11"2"-118"0,11 1-78 16,15-3-60-16,9 2-34 16,12 2-51-16,-3-4-18 15,-4-2-165-15</inkml:trace>
  <inkml:trace contextRef="#ctx0" brushRef="#br0" timeOffset="45755.3">13906 9568 917 0,'1'0'401'16,"4"1"-191"-16,-4 6-117 0,0 7-16 16,-1 13-9-16,-2 6-5 15,0 5-17 1,-2 1-11-16,5-5-13 16,5-4-5-16,10-5-2 15,5-4 0-15,7-8-6 16,2-3-2-16,-1-6-91 15,-4-4-156-15</inkml:trace>
  <inkml:trace contextRef="#ctx0" brushRef="#br0" timeOffset="45946.91">13857 9338 1069 0,'1'0'448'16,"3"1"-257"-16,4 2-70 15,4-1-74-15,1-2-15 0,3-1-99 16,1-6-246-16</inkml:trace>
  <inkml:trace contextRef="#ctx0" brushRef="#br0" timeOffset="46337.54">13585 9160 627 0,'5'-3'296'0,"10"-4"-97"16,11 2-81-16,9 5-19 0,10-2 5 16,19 4 8-16,0-1-25 15,14 2-35-15,-3 3-13 16,-16-4-21-16,-10 3-4 16,-18-5-5-16,-7-1-4 15,-12-6-13-15,-2-4-11 16,-9-4-17-16,0-2 1 15,1 0 7-15,-2 0 7 0,1 5 2 16,2 6 1 0,5 9 9-16,3 5 7 0,1 8 26 15,-5 0 37-15,-8 3 50 0,-7 3 8 16,-5-3-7 0,-2 0-34-16,4 1-138 15,4-4-219-15</inkml:trace>
  <inkml:trace contextRef="#ctx0" brushRef="#br0" timeOffset="46715.87">14660 9283 892 0,'0'2'440'0,"1"5"-151"16,3 31-146-16,-4 14-56 0,3 17-16 16,1 7-1-16,-3-4-15 15,4-7-11-15,-2-13-19 16,-2-6-9-16,1-17-13 16,2-8-84-16,-2-17-322 15</inkml:trace>
  <inkml:trace contextRef="#ctx0" brushRef="#br0" timeOffset="46871.63">14432 9648 971 0,'11'-1'470'16,"14"0"-167"-16,20 3-121 0,7 3-28 15,12 3-42 1,1 1-24-16,-4-1-46 0,1-1-12 15</inkml:trace>
  <inkml:trace contextRef="#ctx0" brushRef="#br0" timeOffset="47455.25">15549 9596 569 0,'-24'-8'312'0,"-28"-11"-73"0,-5-5-55 15,9-12-37-15,7-3-17 16,22-6-22-16,9-3-22 15,19 7-59-15,12 5-23 16,14 12-1-16,8 8 7 16,11 16 15-16,2 6 6 15,-4 22-6-15,-6 10-2 16,-22 14 6-16,-15 4 4 16,-24 0 4-16,-14 1 0 15,-26-2-10-15,-2-1-7 16,4-9-10-16,8-6-1 0,28-17-9 15,10-9 0-15,19-13-5 16,12-4 2-16,14 0 10 16,5-2 5-16,3 5 6 15,-6 1 0-15,-13 5-5 16,-5-2-3-16,-13 0-110 16,-9 0-109-16</inkml:trace>
  <inkml:trace contextRef="#ctx0" brushRef="#br0" timeOffset="47671.06">15888 9547 1027 0,'3'-6'508'0,"2"-7"-175"0,1 5-160 15,-3 4-52 1,0 0-72-16,-2 3-31 16,-1 1-227-16,0 0-349 15</inkml:trace>
  <inkml:trace contextRef="#ctx0" brushRef="#br0" timeOffset="47903.35">15917 9655 751 0,'1'13'407'16,"1"10"-90"-16,6 23-154 0,2 8-32 16,1 21-56-16,2 5-21 15,-13-1-20 1,-3 3-6-16,-17-14 10 16,-10-4 2-16,-8-14 2 0,-4-13 1 0,-6-15-14 15,1-11 2-15,3-24 0 16,3-9-4-16,17-18-27 15,5-8-39-15,12-10-92 16,9-7-66 0</inkml:trace>
  <inkml:trace contextRef="#ctx0" brushRef="#br0" timeOffset="48413.04">15804 9207 759 0,'0'0'330'0,"2"1"-136"15,10 0-47-15,19 3-45 16,10-4-12-16,18 0-47 0,6 1-15 16,-2 2-9-1,-2 1-3-15,-14-1-4 16,-7-2 0-16,-18-2-3 15,-11-1-3-15,-17-2-12 16,-6-1-8-16,-13-3-5 16,-3-2 2-16,0-2 12 15,0 0 4-15,12 1 2 16,6 0-8-16,10 8-12 0,3 2 0 16,11 4 11-16,1 4 16 15,9 6 34-15,0 2 28 16,-6 4 49-16,-4 3 8 15,-21-5 3-15,-6 2-21 16,-8-6-50-16,0-1-17 16,9-5-77-16,8-3-131 15</inkml:trace>
  <inkml:trace contextRef="#ctx0" brushRef="#br0" timeOffset="48718.08">16451 9053 1020 0,'10'6'429'0,"17"15"-217"16,12 16-52-16,5 36-16 0,7 19 0 15,-6 26-32-15,-15 9-23 16,-26 1-62 0,-26-8-15-16,-28-11-7 0,-8-10-3 15,-7-19 13-15,7-8 5 16,8-20 1-16,10-7 0 16,18-19-5-16,7-7-2 15,10-17 192-15</inkml:trace>
  <inkml:trace contextRef="#ctx0" brushRef="#br0" timeOffset="64545.39">7090 10786 539 0,'-1'0'292'0,"0"0"-45"16,14 0-90-1,10-2-18-15,17 0-23 0,13 2-27 16,5 0-39-16,0 2-17 0,-13 4-21 15,-10 1-12-15,-2 2-40 16,-6-2-27-16,-4-1-142 16,-4-2-135-16</inkml:trace>
  <inkml:trace contextRef="#ctx0" brushRef="#br0" timeOffset="64741.62">7172 10927 296 0,'-12'8'211'16,"-17"6"24"-16,8-5-22 15,14-3-48-15,8-5-10 0,25 0 2 16,13 3 5-16,21-4 8 16,3 0-9-16,-3 6-39 15,-8 0-30-15,-22 5-44 0,-7 2-48 16</inkml:trace>
  <inkml:trace contextRef="#ctx0" brushRef="#br0" timeOffset="70429.61">8189 10844 323 0,'-10'-16'266'0,"-9"-15"26"0,12-7-68 15,9 1-16-15,16-1-26 16,11 8-5-16,12 7-38 15,7 4-24-15,1 17-45 16,-4 4-21-16,1 24-16 0,-7 5-9 16,-20 14-6-16,-12 9-2 15,-28 13-5-15,-9 8 2 16,-10-3 0-16,-6-6-2 0,0-22 3 16,2-11 0-16,8-19 1 15,8-11-1 1,23-8-8-16,5-9-2 0,21-1 1 15,8 3 5-15,12 5 11 16,1 4 2-16,2 10-2 16,-1 0-3-16,-9 2-10 15,0 5-19 1</inkml:trace>
  <inkml:trace contextRef="#ctx0" brushRef="#br0" timeOffset="70712.48">8769 10857 653 0,'2'-3'340'15,"5"6"-64"1,0 3-55-16,0 18-35 0,-3 7-20 15,-7 6-48-15,1-7-28 16,1-15-44-16,1 0-15 0,-7 35-15 31,6-5-1-31,5-6-3 0,2-24-3 0,9-4-4 32,-2-5-5-32,5-8-8 15,4-5-105-15</inkml:trace>
  <inkml:trace contextRef="#ctx0" brushRef="#br0" timeOffset="70884.63">8784 10775 804 0,'3'-4'421'15,"-1"-2"-128"-15,0 1-115 16,4 2-121-16,1 2-143 16</inkml:trace>
  <inkml:trace contextRef="#ctx0" brushRef="#br0" timeOffset="71293.66">8636 10599 721 0,'7'-3'354'0,"10"-2"-90"16,9 4-73-16,19-7-39 15,8 5-26-15,13 0-49 16,1-4-23-16,-10 7-29 16,-6-1-7-16,-21 2-15 0,-8 5-8 15,-19 0-38-15,-3-4-17 16,-5-5-4-16,-7-5 5 16,-1-9 36-16,0 0 16 15,6 5 12-15,3 4 6 16,13 8 24-16,5 0 15 15,1 8 26-15,-6 2 15 0,-5 6 18 16,-5 4-2-16,-7 3-20 16,2-2-20-16,-1-2-49 15,4-3-114-15</inkml:trace>
  <inkml:trace contextRef="#ctx0" brushRef="#br0" timeOffset="71639.41">9288 10971 711 0,'0'5'483'16,"0"1"27"-16,0 3-217 15,4 0-35-15,3-6-73 16,-1-3-36-16,2-2-70 15,-5-5-22-15,-3-6-31 16,1 2-95-16</inkml:trace>
  <inkml:trace contextRef="#ctx0" brushRef="#br0" timeOffset="72413.64">9342 10979 450 0,'-7'1'272'0,"-1"1"-35"0,1-2-112 0,0 4-39 15,8 0-46 1,-1 1-14-16,3 4-11 16,1-3-3-16,1 2 3 0,8 0 5 0,-1 0 18 15,4-3 11-15,3-2 19 16,-8-2 6-16,-1-2 11 15,-8-1 2-15,-7-2-9 16,-3 0-6-16,-7-4-10 16,-6 0-5-16,4 0-4 15,-1 1-4-15,4 2-21 16,8 5-9-16,-2 0-15 16,3 2-1-16,5 2-1 15,2-1 0-15,-2-3 3 16,0 0 6-16,0 0 23 15,0 0 11-15,4 1 5 16,5 2-5-16,0-3-23 16,31 3-9-16</inkml:trace>
  <inkml:trace contextRef="#ctx0" brushRef="#br0" timeOffset="72777.69">9871 10584 837 0,'-12'0'449'15,"-6"3"-129"-15,-7 12-114 16,-1 9-45-16,2 19-73 16,-6 10-32-16,5 19-33 15,4 4-9-15,15 2-10 0,11-6-1 16,17-15-1-16,4-4 1 15,7-11 1-15,-1-5 0 16,3-11-3-16,0-10-2 16,5-14-137-16,0-6-175 15</inkml:trace>
  <inkml:trace contextRef="#ctx0" brushRef="#br0" timeOffset="73014.79">9980 11008 911 0,'3'4'486'15,"4"-4"-58"-15,22 1-287 0,10 9-34 16,12-9-33-16,1 4-15 15,-3-1-34-15,-11-4-12 16,-9 2-266-16</inkml:trace>
  <inkml:trace contextRef="#ctx0" brushRef="#br0" timeOffset="73361.87">10564 10912 873 0,'-2'6'436'0,"-7"5"-139"16,-4 12-79-16,4 8-93 16,-3 1-31-16,5 3-43 15,7-4-17-15,2-3-20 16,10 1-6-16,6-8-3 16,1-6 0-16,3-7-2 15,1-7-3-15,-1-5-13 16,-1 0-80-16</inkml:trace>
  <inkml:trace contextRef="#ctx0" brushRef="#br0" timeOffset="73528.78">10529 10822 1030 0,'-2'-1'490'15,"0"-1"-214"-15,-3 2-107 16,5 0-118-16,0 0-39 0</inkml:trace>
  <inkml:trace contextRef="#ctx0" brushRef="#br0" timeOffset="73887.97">10350 10654 678 0,'4'-5'332'0,"12"0"-100"16,9 3-64-16,16 3-65 15,10 4-9-15,13 3-28 0,-4-1-14 16,-1 1-20-1,-12-1-10-15,-17-5-9 16,-4-1-2-16,-19-6-3 16,-3-1-1-16,-8-3-6 15,-9-2-2-15,4 3-6 16,-2 0-4-16,10 5-7 16,8 1 0-16,1 6 2 0,4 3 6 15,3 3 12-15,-5 4 6 16,3-1 11-16,-4-2 0 15,-6-2-1-15,-3-4-4 16,0 2-202-16</inkml:trace>
  <inkml:trace contextRef="#ctx0" brushRef="#br0" timeOffset="74210.51">10916 10625 640 0,'8'-6'458'0,"2"-5"26"15,7 12-242-15,5 7-54 0,8 15-84 16,4 7-18-1,4 17-19-15,-2 15-7 0,-15 17-18 16,-6 5-10-16,-20-2-17 16,-11-4-3-16,-12-9-2 15,-3-9 1-15,0-11 2 32,2-12 1-32,9-24-8 0,5-7-83 0</inkml:trace>
  <inkml:trace contextRef="#ctx0" brushRef="#br0" timeOffset="75472">11783 10740 914 0,'0'-2'470'0,"1"-2"-159"0,2 12-131 15,-5 12-43-15,2 23-57 16,3 13-12-16,2 16-12 16,3 0-7-16,-3-6-14 15,-4-11-7-15,6-9-11 16,-1-8-7-16,0-14-56 16,1-7-73-16,-8-15-172 15,1-3-190-15</inkml:trace>
  <inkml:trace contextRef="#ctx0" brushRef="#br0" timeOffset="75658.99">11575 11056 575 0,'0'-5'384'16,"0"-5"-8"-1,17 5-156-15,15 1-34 0,15 4-54 16,6 0-24-16,18 4-36 15,0-1-16-15,1 0-26 16,3-3-77-16</inkml:trace>
  <inkml:trace contextRef="#ctx0" brushRef="#br0" timeOffset="76206.87">12665 10640 776 0,'3'-5'415'0,"5"-3"-105"0,-8 7-150 16,-6 4-44-16,-10 17-40 0,-10 7-7 15,-7 11-21-15,3 3-13 16,12 5-16-1,9-1-8-15,21-4-5 0,12-6 1 16,14-9 1 0,2-9 2-16,4-4 0 15,-3-5 0-15,-4-5-5 16,-2 1-11-16,-12-7-106 16,-2-4-73-16,-15-8-302 15</inkml:trace>
  <inkml:trace contextRef="#ctx0" brushRef="#br0" timeOffset="76441.75">12826 10707 922 0,'-1'0'417'0,"-4"5"-199"0,-3 7-52 15,4 18-84-15,-2 9-18 0,1 22-25 16,2 10-9-1,2 1-13-15,-3 0-5 0,5-8-4 16,4-8-1 0,-1-14 0-16,6-6 0 15,-5-18 0-15,1-5 2 16,0-13-20-16,-1-3-80 0</inkml:trace>
  <inkml:trace contextRef="#ctx0" brushRef="#br0" timeOffset="77022.95">13254 10994 585 0,'0'-3'379'16,"-1"-1"-64"-16,2 7-102 15,-2-3-40-15,-1 0-81 0,1 21-17 16,-5 36-19 0,0-27-11-16,3 5-18 0,-4 1-7 15,11-3-6 1,5-1-1-16,4-12-2 0,3-5 0 15,8-9-2 1,4-8-3-16,3-14-200 0</inkml:trace>
  <inkml:trace contextRef="#ctx0" brushRef="#br0" timeOffset="77194.86">13194 10844 938 0,'0'0'440'0,"0"1"-183"0,3-1-148 16,-3 0-43-16,0 0-52 0,0 0-88 16</inkml:trace>
  <inkml:trace contextRef="#ctx0" brushRef="#br0" timeOffset="77595.12">13104 10619 774 0,'1'-1'360'0,"2"-3"-161"16,8 2-39-16,13 1-57 16,3 1-15-1,14 2-16-15,7 1-16 0,8-1-23 16,-2 0-9 0,-1 2-13-16,-6 0-3 15,-14 1-6-15,-6-3-14 16,-14 1-50-16,-4-6-20 15,-8-5-11-15,-1-1 13 16,0-5 47-16,1 5 18 16,4 2 24-16,3 2 8 0,-1 6 36 15,-1 5 16-15,-3 8 17 16,-3 3 0-16,-3 4-30 0,-2 0-18 16,2-2-87-16,3 0-198 15</inkml:trace>
  <inkml:trace contextRef="#ctx0" brushRef="#br0" timeOffset="78006.73">13836 11076 659 0,'-2'-4'310'15,"-5"1"-111"-15,-1-3-28 16,-5 7-41-16,-2 3-22 0,1 1-47 15,4 2-20-15,2 4-30 0,4-7-6 16,7 3 3 0,0-2 8-16,9-3 25 15,0 0 14-15,0-3 33 16,0 1 15-16,-5-3 17 16,-4-3 0-16,-6-4-16 15,-4-3-15-15,-5 4-36 16,0 2-16-16,2 7-32 15,3 2-24-15,8 3-223 16</inkml:trace>
  <inkml:trace contextRef="#ctx0" brushRef="#br0" timeOffset="78287.83">14244 10938 1073 0,'2'-5'514'0,"1"-6"-212"15,-3 2-71-15,-2 4-129 16,0 4-45-16,2 6-74 16,0-5-137-16</inkml:trace>
  <inkml:trace contextRef="#ctx0" brushRef="#br0" timeOffset="78532.31">14259 11083 985 0,'-2'15'495'16,"-4"8"-165"-16,2 11-175 15,4 10-48-15,3 12-65 16,3 7-15-16,-1 2-14 0,-4-2-1 16,-5-13 0-1,-5-7 1-15,-6-13 4 0,-1-5 3 16,-1-12 7-16,2-5 4 15,-2-14-3-15,1-5-5 16,0-11-15-16,1-3-15 0,7-13-60 16,7-4-50-1,6-11-427-15</inkml:trace>
  <inkml:trace contextRef="#ctx0" brushRef="#br0" timeOffset="78988.98">14105 10639 674 0,'-6'-3'394'15,"-7"1"-61"-15,11 1-157 0,2 1-47 16,15 2-57-16,3 3-15 16,16-2-7-1,13 3-4-15,14 0-7 16,6-2-8-16,-3-1-10 0,-11-2-5 0,-19-3-7 31,-10-5-4-31,-16-4-34 0,-7-4-17 16,-9-2-11-16,-8-4 2 15,0 4 30-15,2 3 11 16,7 8-12-16,5 6-2 16,4 6 10-16,6 1 10 15,5 5 36-15,2 3 22 0,-2 4 40 16,-5 7 19-16,-11 0 19 16,-6 2-7-16,-10-3-36 15,-2-3-22-15,2-7-38 0,7-6-81 16</inkml:trace>
  <inkml:trace contextRef="#ctx0" brushRef="#br0" timeOffset="79764.66">14980 10850 644 0,'4'-6'380'0,"4"-4"-46"15,4 7-91-15,-2 11-92 16,1 8-45-16,-2 18-40 16,-1 4-13-16,3 7-4 15,-1 1-3-15,-5-7-9 16,-1-3-6-16,-3-3-14 15,-1-3-5-15,1-8-14 16,1-2-88-16,2-11-354 16</inkml:trace>
  <inkml:trace contextRef="#ctx0" brushRef="#br0" timeOffset="79954.51">14787 11042 1025 0,'5'-1'466'16,"13"-4"-213"-16,9 0-41 16,27 1-67-16,10 2-26 15,7 1-42-15,1 1-16 16,-14 0-29-16,-5 0-12 16,-8-1-180-16</inkml:trace>
  <inkml:trace contextRef="#ctx0" brushRef="#br0" timeOffset="80635.42">15639 10869 763 0,'3'-8'351'0,"4"-9"-155"0,11-5-56 16,12 1-9-16,17 0-5 15,-2 17-17 1,-22 2-43-16,0 0-22 0,68 12-31 16,-13 7 0-16,-20 14-1 0,-56-2 1 0,-17 1 0 31,-5 2-1-31,-20-4-2 0,2-5-1 0,6-7 1 15,7-3-5 1,21-9-20 0,11-1-2-16,20 1-5 15,7 1 3-15,4 3 17 16,2 5 2-16,-9 0 7 16,-11 4 6-16,-14 3 11 15,-9 3 3-15,-23 2 2 16,-8 0-3-16,-15-7-10 15,-4-6-4-15,7-11-71 0,6-7-90 16</inkml:trace>
  <inkml:trace contextRef="#ctx0" brushRef="#br0" timeOffset="80887.71">16517 10963 1013 0,'2'-4'509'0,"0"-3"-166"16,0 1-124-16,-2 3-129 15,0 3-45-15,0-1-95 16,-1 0-126-16</inkml:trace>
  <inkml:trace contextRef="#ctx0" brushRef="#br0" timeOffset="81114.13">16511 11081 759 0,'0'7'437'0,"0"8"-49"15,0 12-207-15,1 6-35 16,3 18-71-16,0 7-31 16,2 13-23-16,-2 3-7 0,-7-10 1 15,-1-7 1 1,-4-20 2-16,-9-11 6 16,-4-13 1-16,-9-4 2 0,-8-15-4 15,2-7-35-15,3-15-124 16,8-8-120-16</inkml:trace>
  <inkml:trace contextRef="#ctx0" brushRef="#br0" timeOffset="81517.06">16328 10650 672 0,'-2'-1'377'16,"1"1"-79"-16,3 0-72 16,-2 0-78-16,15 1-27 15,58 7-16-15,-22-2-16 16,5 0-28-16,-1 0-17 15,-4-5-23-15,-5-2-7 16,-10-5-16-16,-7-3-10 16,-14-3-59-16,-11-1-17 15,-7-3-6-15,-9 0 3 0,0 5 47 16,0 2 8-16,3 12 12 16,3 1 11-16,6 9 21 15,1 3 15-15,4 4 18 16,2 1 3-16,-6-3 6 15,-1 2 1-15,-7-4-10 16,-1-4-9-16,5 0-86 16</inkml:trace>
  <inkml:trace contextRef="#ctx0" brushRef="#br0" timeOffset="81973.58">17039 11038 681 0,'-3'-3'351'0,"-4"0"-98"16,-2-1-79-16,-6 5-95 16,0 4-33-16,4 2-42 15,-1 2-7-15,9 3-2 0,4-2-2 16,7-2 7-1,3 4 5-15,7-6 26 16,-2-5 24-16,-5-5 54 0,2-3 20 16,-7-5 22-1,-6-1 4-15,-7 1-27 0,-7 1-16 16,-1 6-42 0,4 5-29-16,5 3-62 15,5 2-109-15</inkml:trace>
  <inkml:trace contextRef="#ctx0" brushRef="#br0" timeOffset="82431.36">17708 10550 773 0,'-7'-4'357'0,"-12"3"-153"15,-10 5-34-15,-9 19-55 0,-1 13-23 16,7 27-35-1,4 19-16-15,21 22-20 16,7 2-3-16,18-8-4 16,8-13 1-16,11-22-4 0,6-12-3 0,5-20-72 15,6-12-106 1</inkml:trace>
  <inkml:trace contextRef="#ctx0" brushRef="#br0" timeOffset="82659.82">17769 11001 1125 0,'6'0'463'16,"7"0"-254"-16,20 4-110 15,16 0-19-15,8-4-19 16,2-3-16-16,-5-3-32 16,-4-3-91-16</inkml:trace>
  <inkml:trace contextRef="#ctx0" brushRef="#br0" timeOffset="82949.97">18437 10896 668 0,'3'-1'371'15,"4"1"-64"-15,-2 3-109 0,-5 11-79 16,-3 7-19-16,-10 7-7 15,1 7-16-15,-2 3-21 16,6-3-9-16,7-3-19 16,2-4-4-16,13-10-2 15,6-2-1-15,2-8-6 16,3-3-4-16,-8-5-67 16,0-5-111-16</inkml:trace>
  <inkml:trace contextRef="#ctx0" brushRef="#br0" timeOffset="83142.38">18385 10687 1011 0,'0'-3'556'0,"1"-5"-108"16,2 6-269-16,0 1-61 15,4 1-85-15,-7 0-30 16,0 0-187-16</inkml:trace>
  <inkml:trace contextRef="#ctx0" brushRef="#br0" timeOffset="83546.15">18159 10497 844 0,'0'0'381'15,"1"-1"-159"-15,14 2-138 16,11 2-24-16,16-2-1 0,11 4 5 15,15 0-3-15,2 0-9 16,-7 4-21 0,-2-5-10-16,-13-3-12 0,-9 2-3 15,-13-3-7-15,-10 0-12 16,-11-5-31 0,-3-3-8-16,-3-6 1 15,-4 1 10-15,2 4 23 0,1 2 3 16,2 7-2-16,3 4 6 15,0 4 28-15,0 7 19 16,-3 0 35-16,-3 0 3 16,-1 0-14-16,-2-4-13 0,3 0-50 15,1-1-165 1</inkml:trace>
  <inkml:trace contextRef="#ctx0" brushRef="#br0" timeOffset="83913.62">18968 10508 955 0,'10'-1'453'0,"17"7"-192"16,9 12-69-16,9 23-66 0,3 13-26 16,-5 23-19-16,-7 12-10 15,-22 9-24-15,-13-3-11 0,-23-14-14 16,-13-8-6-1,-8-14-9-15,1-5-4 16,11-12-17-16,8-14-15 16,8-14-70-16,7-10-113 15</inkml:trace>
  <inkml:trace contextRef="#ctx0" brushRef="#br0" timeOffset="85232.81">19781 10632 797 0,'5'-3'445'16,"2"-5"-106"-16,0 16-142 0,0 14-49 0,3 24-58 16,0 18-15-1,0 14-18-15,-2 2-7 0,-4-12-23 16,0-13-9 0,0-20-59-16,1-11-66 0,0-16-198 0,-5-7-256 31</inkml:trace>
  <inkml:trace contextRef="#ctx0" brushRef="#br0" timeOffset="85380.88">19563 10846 839 0,'0'-6'446'16,"0"0"-134"-16,21 0-88 16,11 2-38-16,31 4-69 15,14 1-36-15,9 2-39 16,-3-1-15-16,-7 2-106 15,-6-2-203-15</inkml:trace>
  <inkml:trace contextRef="#ctx0" brushRef="#br0" timeOffset="85825.09">20860 10481 1048 0,'-25'-7'463'0,"-29"2"-237"16,-6 12-72-16,2 20-85 15,6 11-25-15,13 12-26 16,6 8-7-16,23 12-8 16,12 9 0-16,21-3 0 15,14-6 2-15,16-24 5 16,7-15 2-16,5-19 7 0,-5-10 7 15,-17-14 29 1,-10-9 30-16,-32-17 30 0,-12-9 2 16,-29-2-31-1,-18 3-35-15,-8 19-43 16,3 11-15-16,19 16-164 16,14 4-120-16</inkml:trace>
  <inkml:trace contextRef="#ctx0" brushRef="#br0" timeOffset="86461.77">21226 10571 1279 0,'0'0'563'0,"3"0"-291"0,2 0-108 16,-5 0-108-16,1 0-32 0,19 2-133 16,34 5-182-16</inkml:trace>
  <inkml:trace contextRef="#ctx0" brushRef="#br0" timeOffset="86903.33">21139 10324 1004 0,'0'0'423'0,"5"0"-236"15,6 1-50-15,19 5-56 16,14 0-13-16,16 3-29 15,13 4-11-15,4 0-14 16,-4 0-7-16,-10-5-12 16,-16-7-8-16,-24-9-25 15,-12-1-18-15,-16-8-3 16,-7-2 3-16,-8-3 24 16,3 2 18-16,2 7 7 15,4 6 5-15,6 15 5 16,0 5 6-16,5 12 12 0,2 7 3 15,2 2-1-15,-3-2-3 16,0-4-6-16,-1-11 6 16</inkml:trace>
  <inkml:trace contextRef="#ctx0" brushRef="#br0" timeOffset="87300.17">21943 10812 493 0,'2'-7'337'16,"3"-5"-11"-16,-2 5-111 0,-7 3-39 16,0 2-58-16,-5 2-25 15,-7 2-24-15,2 2-12 16,-2 3-25-16,7 4-11 16,9 0-7-16,1-1 3 15,6 0 15-15,-3-5 13 16,4-1 18-16,4-4 7 15,-4-4 7-15,-1 0-7 16,-7-3-17-16,-4 0-13 16,0 2-26-16,0 2-4 0,4 2-166 15</inkml:trace>
  <inkml:trace contextRef="#ctx0" brushRef="#br0" timeOffset="87616.69">22412 10623 980 0,'0'-10'496'0,"0"-2"-164"0,0 1-81 0,1 4-123 16,5 6-48-16,0 1-57 15,-2 0-17-15,1 5-38 16,-3 1-94-1,3 4-345-15</inkml:trace>
  <inkml:trace contextRef="#ctx0" brushRef="#br0" timeOffset="87861.16">22421 10702 606 0,'-4'7'340'0,"-4"11"-53"0,-2 10-74 15,7 24-100-15,2 9-21 16,8 15-41-1,1 1-19-15,-1 4-20 16,-2-1-3-16,-5-8 2 0,-4 0 1 31,-11-24 48-31,-4-9 22 0,-14-21 23 16,-3-10 4-16,2-13-35 16,1-11-20-16,14-9-37 15,8-8-33-15,11-7-164 16,5-3-236-16</inkml:trace>
  <inkml:trace contextRef="#ctx0" brushRef="#br0" timeOffset="88383.66">22223 10310 752 0,'-3'0'366'0,"-4"0"-129"0,8-1-132 16,-1 0-34-16,1 0-19 15,29 1-4-15,47 1 8 16,-21 5 2-16,13 0-17 16,4 1-7-16,4-3-16 15,-7-5-3-15,-22-5-2 16,-8-3-1-16,-23-4-3 16,-11 2-7-16,-15-4-15 15,-8-2-5-15,-10 2-4 16,-2-1 3-16,-1 4 11 15,4 3 0-15,9 5-8 16,7 3-3-16,11 2 2 16,7 2 1-16,14 10 8 0,7 0 2 15,8 9 7-15,1 2 11 16,-13-1 26-16,-8 2 18 16,-17-2 47-16,-11 2 14 15,-13-1 3 1,-8-2-11-16,-5-2-46 0,-1-7-23 15,6-4-120-15,6 3-105 0</inkml:trace>
  <inkml:trace contextRef="#ctx0" brushRef="#br0" timeOffset="98355.05">7094 12141 409 0,'-16'0'275'0,"-18"3"15"16,3-2-62-16,10 3-71 15,5 1-23 1,14 1-36 0,9 4-7-16,19 1-20 15,13-2-8-15,17-7-16 16,10-2-10-16,5-3-18 16,-3-1-7-16,-14-2-19 15,-12 1-49-15,-17-4-163 0,-9 2-198 16</inkml:trace>
  <inkml:trace contextRef="#ctx0" brushRef="#br0" timeOffset="98554.01">7035 12293 550 0,'-1'3'301'16,"3"4"-19"-16,8-1-34 0,19-1-29 15,16-2-11-15,26-5-39 16,4-3-27-16,-11-4-45 16,-7 2-25-16,-28 1-30 15,-9 2-94-15</inkml:trace>
  <inkml:trace contextRef="#ctx0" brushRef="#br0" timeOffset="110930.06">21343 10815 528 0,'4'-6'304'0,"-5"-6"-28"0,-2 1-43 0,-2 4-57 16,-5 4-35-16,7 13-70 15,2 8-28-15,1 16-34 16,3 15-6-16,3 7 4 16,3 6-3-16,-4 3 0 0,-2-5 1 15,-5-6 3-15,-10-8 1 16,-4-12 32-16,-8-10 42 31,-14-17 64-31,-2-7 12 0,-1-6-27 0,4-4-43 16,17 4-67-16,9 1-22 15,21 3 113 1</inkml:trace>
  <inkml:trace contextRef="#ctx0" brushRef="#br0" timeOffset="122731.13">8025 12310 771 0,'-3'0'427'0,"1"-1"-63"15,6 2-121-15,-4-1-97 16,31 1-28 0,95 4-44-16,-38-5-27 0,14-3-44 15,-5 0-83-15</inkml:trace>
  <inkml:trace contextRef="#ctx0" brushRef="#br0" timeOffset="123242.45">9132 12284 845 0,'-25'-4'463'16,"-19"-5"-125"-1,7-14-140-15,9-10-57 16,22-11-93 0,10-3-35-16,25 0-37 15,14 7-5-15,12 16 16 0,4 8 13 16,-4 22 28-16,-8 11 6 16,-14 12 4-16,-15 9 6 15,-21 11 6-15,-16 8 0 16,-25 8-9-16,-6 2-9 15,-9-7-19-15,5-7-7 16,16-26-25-16,7-9-21 0,16-24-15 16,5-11-2-16,13-7 19 15,8-5 23-15,16 8 42 16,8 5 30-16,20 16 40 16,-2 12 11-16,-2 15-10 15,-9 6-21-15,-19 0-32 16,-3-5-9-16,-3-11-63 15</inkml:trace>
  <inkml:trace contextRef="#ctx0" brushRef="#br0" timeOffset="123838.2">10124 12013 875 0,'0'-1'417'0,"0"4"-157"0,3 10-78 16,8 20-102-16,2 15-10 16,5 15-20-16,-7 8-11 15,-6 0-13-15,2-5-4 16,-7-15-9-16,0-13-2 16,2-17-105-16,-4-12-91 15</inkml:trace>
  <inkml:trace contextRef="#ctx0" brushRef="#br0" timeOffset="123976.91">9930 12257 959 0,'-3'1'426'0,"1"6"-195"15,9 1-32-15,27 1-41 16,14 0-14-16,28-8-36 16,8 0-24-16,-2-4-44 15,-5-5-42-15</inkml:trace>
  <inkml:trace contextRef="#ctx0" brushRef="#br0" timeOffset="124469.47">10998 12007 1058 0,'0'0'464'16,"-6"7"-219"-1,-7 9-55-15,-6 14-74 0,-6 7-27 16,7 7-51-16,7 1-16 16,20-7-15-1,10-4-2-15,18-10-3 16,6-6-2-16,4-11-28 16,-2-5-30-16,-6-9-120 15,-3-7-134-15</inkml:trace>
  <inkml:trace contextRef="#ctx0" brushRef="#br0" timeOffset="124645.73">11200 12036 703 0,'-4'-1'363'0,"-1"-2"-100"15,-1 3-71 1,5 11-58-16,1 3-17 0,3 16-14 16,2 10-8-16,6 17-31 15,-4 6-9-15,-2 3-21 0,-1-5-8 16,-4-9-11-1,0-6-2-15,1-17 4 16,1-8-95-16</inkml:trace>
  <inkml:trace contextRef="#ctx0" brushRef="#br0" timeOffset="124825.58">11496 12271 1304 0,'0'-1'637'16,"-3"1"-230"-16,3 1-153 15,-1-1-145-15,0 0-44 16,1 0-48 0,0 0-65-16</inkml:trace>
  <inkml:trace contextRef="#ctx0" brushRef="#br0" timeOffset="125257.04">12096 12032 960 0,'-18'-5'482'32,"-14"-6"-181"-32,-10 13-129 0,-1 9-47 0,2 18-76 31,-2 8-19-31,14 19-23 15,7 6-6-15,25 9 1 16,18-1 2-16,17-15 12 16,22-10 8-16,16-24 15 15,1-15 6-15,0-20 17 16,-16-12 10-16,-23-19 7 0,-8-6 2 16,-23-12-12-16,-8 1-15 0,-22 7-30 0,-13 5-15 31,-2 21-28-31,-3 7-23 15,-2 9-151-15,6 13-113 16</inkml:trace>
  <inkml:trace contextRef="#ctx0" brushRef="#br0" timeOffset="125429.52">12170 12139 686 0,'5'-2'401'0,"-1"2"-39"16,-5 4-53-16,0-4-100 0,-13 4-35 15,-61 61-60 1,21-21-24-16,6 10-34 16,4 0-18-16,21-4-68 15,9-11-99-15</inkml:trace>
  <inkml:trace contextRef="#ctx0" brushRef="#br0" timeOffset="126208.97">12862 12280 870 0,'0'4'356'0,"7"0"-170"16,10 0-11-16,28-2-19 0,16 0 9 16,13 2-50-1,1-2-32-15,-6-2-48 16,-14-1-17-16,-13 0-53 16,-11-3-71-16</inkml:trace>
  <inkml:trace contextRef="#ctx0" brushRef="#br0" timeOffset="126406.39">13183 12124 849 0,'-5'-4'475'16,"-6"-5"-104"-16,1 9-150 0,6 7-56 15,-3 16-85-15,3 10-32 16,-1 20-32-16,-2 7-2 15,7 8-5-15,5-3-3 0,9-14-105 16,5-10-100 0</inkml:trace>
  <inkml:trace contextRef="#ctx0" brushRef="#br0" timeOffset="126865.27">13722 12154 765 0,'0'-12'436'15,"6"-9"-50"-15,18-2-197 0,6 1-16 16,22 4-49 0,6 5-15-16,9 13-51 0,-2 2-23 15,-20 11-25 1,-9 1-8-16,-32 3-7 0,-10 6 0 16,-18 2 4-1,-10-2 2-15,-1-4 7 0,6-3-2 16,19-2-5-16,10 2-1 15,22 4-5-15,9 1 0 16,8 7 2-16,0 4 2 16,-10 6 0-16,-12 1 1 15,-13-2 5-15,-16-2 6 0,-23-10 15 16,-7-5 4 0,-14-14 5-16,-1-8-5 15,7-12-36-15,10-6-57 16,16-4-153-16,14 1-171 0</inkml:trace>
  <inkml:trace contextRef="#ctx0" brushRef="#br0" timeOffset="128024.03">14547 12341 1303 0,'-3'0'535'0,"-5"2"-332"0,1 0-70 15,3 0-90-15,4-1-10 16,0-2-224 0</inkml:trace>
  <inkml:trace contextRef="#ctx0" brushRef="#br0" timeOffset="128374.98">15177 12045 1008 0,'-16'-2'468'0,"-24"0"-204"0,-5 5-65 16,-6 17-106-16,2 10-28 15,10 17-40-15,10 7-14 16,27 13-7-16,10 0-2 15,29-6 0-15,9-9 4 16,15-26 7-16,5-8 4 16,3-25 10-16,-1-12 8 0,-11-18 21 15,-9-11 14-15,-26-13 22 16,-17-5-1-16,-26-2-18 16,-14 8-14-16,-17 11-38 15,4 13-15-15,5 17-28 16,8 8-44-16,9 18-163 15,4 4-106-15</inkml:trace>
  <inkml:trace contextRef="#ctx0" brushRef="#br0" timeOffset="128544.48">15234 12112 664 0,'11'-7'448'0,"4"-6"-42"15,-16 10-97-15,-13 3-50 16,-20 14-97-16,-5 11-27 15,-15 20-62-15,-5 9-13 16,7 14-28 0,5 0-12-16,27-9-122 0,16-6-478 15</inkml:trace>
  <inkml:trace contextRef="#ctx0" brushRef="#br0" timeOffset="130023.36">15993 12316 560 0,'-2'1'333'0,"0"2"-47"0,14 2-97 16,16 2-21-16,24 2-29 0,18 1-11 15,24-1-35-15,4-2-22 16,-5-3-32-1,-17-2-13-15,-31-5-21 0,-14-2-43 0,-21-7-160 32,-6-3-249-32</inkml:trace>
  <inkml:trace contextRef="#ctx0" brushRef="#br0" timeOffset="130228.47">16298 12114 507 0,'2'-2'344'32,"0"-3"-15"-32,-1 12-155 0,0 13-34 0,-1 20-49 15,1 10 4-15,1 22-19 16,1 5-12-16,3-5-24 31,-1-6-12-31,2-22-19 0,-1-11-68 16</inkml:trace>
  <inkml:trace contextRef="#ctx0" brushRef="#br0" timeOffset="130765.25">17465 12013 699 0,'-3'-15'411'0,"-2"-13"-98"16,-25 9-63-16,-11 5-47 0,-18 14-76 15,-7 10-29-15,3 18-55 16,8 9-16-16,16 15-21 15,9 10-4-15,20 5-1 16,5 3 0-16,25-2 4 16,11-10 5-16,23-16 6 15,13-13 2-15,1-25 7 16,-2-5 4-16,-25-25 31 16,-15-6 27-16,-36-11 16 15,-23-5 0-15,-35 7-36 16,-14 9-28-16,-1 24-30 15,8 9-28-15,22 23-165 16,15 8-81-16</inkml:trace>
  <inkml:trace contextRef="#ctx0" brushRef="#br0" timeOffset="131688.05">18227 12069 516 0,'0'0'343'0,"9"0"42"0,8 0-132 15,17 0-87-15,17 2-14 16,13 0-48-16,4 0-29 0,-1-2-42 16,-4 0-13-16,-15-3-59 15,-5-2-78 1,-18 5-274-16</inkml:trace>
  <inkml:trace contextRef="#ctx0" brushRef="#br0" timeOffset="131850.2">18306 12253 794 0,'19'0'407'15,"33"0"-106"1,8-1-53-16,17-8-98 0,6 1-43 16,-6-1-62-1,-2 2-115-15</inkml:trace>
  <inkml:trace contextRef="#ctx0" brushRef="#br0" timeOffset="132352.75">19854 11752 1014 0,'-30'-1'463'15,"-24"0"-226"-15,-14 19-121 16,-1 19-36-16,7 28-55 16,15 9-11-16,23 8-10 0,11-1-1 15,18-11 3 1,3-6 1-16,27-10 6 15,7-9 4-15,17-17 4 16,8-13 5-16,-8-18 21 16,-7-10 16-16,-17-21 24 15,-13-3 11-15,-29-9-4 0,-18-4-14 16,-36 10-32 0,-10 7-17-16,-6 17-30 15,13 12-27-15,26 12-119 0,11 6-123 16</inkml:trace>
  <inkml:trace contextRef="#ctx0" brushRef="#br0" timeOffset="132580.78">20025 12133 738 0,'-2'-6'421'0,"1"-6"-14"16,18 9-273-16,13-4-30 16,22 6-42-16,12-2-16 15,10 6-26-15,2 4-9 16,-13 1-98 0,-10 5-170-16</inkml:trace>
  <inkml:trace contextRef="#ctx0" brushRef="#br0" timeOffset="132881.14">20808 11953 1121 0,'-8'-12'469'16,"-5"-14"-262"-16,7 5-51 15,18 3-58-15,9 3-23 0,12 10-40 16,3 5-14-1,-2 16-7-15,-8 6-5 16,-13 13-7-16,-11 2 1 16,-21 8 9-16,-18 0 3 15,-21 1 3-15,-6 3 1 16,7-6-6-16,16-4-2 0,28-11 2 16,16-7 5-16,29-12 7 15,11-4 3-15,17-2 1 16,0-3-3-16,-6-1-10 15,-2 1-2-15,-7 1-91 0</inkml:trace>
  <inkml:trace contextRef="#ctx0" brushRef="#br0" timeOffset="133283.13">21535 12068 634 0,'18'3'339'16,"11"-2"-38"-16,26 1-192 15,10 0-18-15,5 2-33 16,5 0-14-16,-16-2-53 16,-11-1-103-16</inkml:trace>
  <inkml:trace contextRef="#ctx0" brushRef="#br0" timeOffset="133439.57">21571 12189 955 0,'11'3'468'0,"19"0"-172"0,15 1-39 16,24-1-90-16,5 0-52 15,2 1-67-15,0 0 20 16,-8 0-362-16</inkml:trace>
  <inkml:trace contextRef="#ctx0" brushRef="#br0" timeOffset="133731.94">22639 11762 953 0,'8'-3'417'0,"4"4"-197"16,-5 5-75-16,-14 10-49 16,-9 7 2-16,-9 7 4 15,-2 7-3-15,4 2-11 0,8 2-16 16,16-5-27-16,13-9-6 16,19-4-8-16,10-5-5 15,12-8-10-15,1 1-59 16,-3-7-170-16,-11-2-99 15</inkml:trace>
  <inkml:trace contextRef="#ctx0" brushRef="#br0" timeOffset="133951.57">22877 11802 843 0,'-1'-8'398'0,"1"-7"-147"16,-2 7-58-16,2 9-78 15,-2 8-19-15,-1 19-35 16,3 11-12-16,-4 19 11 15,6 3 0-15,2 3-8 16,-4-4-8-16,0-8-20 16,-5-2-6-16,2-9-5 15,3-3 0-15,4-8-2 16,2-8-2-16,0-10-34 16,-4-7-112-16</inkml:trace>
  <inkml:trace contextRef="#ctx0" brushRef="#br0" timeOffset="152559.26">15855 1439 377 0,'2'-11'244'0,"1"-14"25"16,0-6-48-16,-2-9-38 16,-1-3-15-16,0 0-39 15,-1 4-23-15,-2 11-23 16,1 9-2-16,-1 13-5 15,-2 8-5-15,3 12-21 16,2 8-14-16,3 6-21 16,4 3-5-16,6 10-6 15,-1 0 0-15,3 5-1 0,-3-6 1 16,-5-9 0 0,-5-3 2-16,-11-6 6 0,-6 1 4 15,-10-6 6 1,-4-4 0-16,3-10-9 0,7-3-6 15,11 0-10-15,8 4-2 16,14-3 3-16,5 4 2 16,13-1 3-16,8-3 0 15,7 1-3-15,2-5-5 0,-5-9-197 16</inkml:trace>
  <inkml:trace contextRef="#ctx0" brushRef="#br0" timeOffset="153004.32">15943 966 745 0,'-34'-5'438'0,"-27"-4"-97"16,1 14-146-16,0 8-65 16,-1 23-89-16,4 11-24 15,6 18-26-15,8 19-4 16,23 10-6-16,20 3 2 15,32 0 12-15,10-11 4 16,21-12 8-16,6-12 5 16,24-30 10-16,17-19 1 15,10-43 9-15,-1-18 17 16,-21-37 46-16,-14-17 20 16,-27-18 53-16,-22-6-16 0,-42 11-31 15,-25 11-13-15,-38 26-45 16,-11 19-6-16,-9 31-30 15,-8 19-18-15,16 28-67 16,4 7-82-16</inkml:trace>
  <inkml:trace contextRef="#ctx0" brushRef="#br0" timeOffset="154430.24">1880 13220 670 0,'-11'13'343'15,"-8"13"-70"-15,-10 35-146 16,-6 19-15-16,-3 21-26 16,0 5-13-16,13-4-35 15,5-16-10-15,14-22-8 16,9-16 0-16,1-32 6 15,2-15 6-15,3-27 10 16,3-19 4-16,8-27 3 16,1-11-3-16,-1-10-8 15,-5-3-5-15,-5 2-11 16,5 7-5-16,-1 17-7 0,0 17 3 16,-4 29 4-16,-4 11 2 15,-3 29 0-15,-1 12-4 16,6 33-5-16,4 15-2 15,14 16-1 1,6 5-2-16,7-5 0 0,-1-6-2 0,-8-15-17 16,-7-11-31-1,-10-22-195-15,-5-9-140 16</inkml:trace>
  <inkml:trace contextRef="#ctx0" brushRef="#br0" timeOffset="154788.82">1750 13709 729 0,'12'-6'303'0,"6"-3"-163"0,17 0-97 15,8-1-9-15,10 6-17 0,3 0-5 16,-5 3-4-16,-7 2-4 16,-17 5-8-1,-4 4-2-15,-6 10-4 0,-2 1 8 16,-3 3 23-1,-1 1 12-15,-3-3 16 0,-3 0 1 16,-1-8 1-16,-3-3 5 0,-7-11 21 16,-3-3 8-1,-1-13-5 1,-1-8-16-16,10-11-38 0,7-3-18 0,5 2-11 31,8 6 2-31,4 11 13 16,3 5 10-16,2 10 14 0,-7 8 3 15,1 11-1-15,-5 7-4 16,2 8-14-16,2 3-9 16,-6 8-48-16,-1 0-114 15</inkml:trace>
  <inkml:trace contextRef="#ctx0" brushRef="#br0" timeOffset="155069.97">2782 13831 894 0,'-3'-13'426'16,"-6"-12"-147"-16,-5-4-44 0,-6-2-56 15,-3 0-19-15,-2 3-40 16,-1 4-34-16,0 14-43 31,0 5-13-31,5 11-27 0,3 6 3 0,4 8-1 16,10 3-5-16,4 1 0 15,2 4-2-15,14-2 3 16,5-1 1 0,8-7 4-16,5-4-1 0,1-14-5 15,-4-1-12-15,-3-12-127 16,-7-5-97-16</inkml:trace>
  <inkml:trace contextRef="#ctx0" brushRef="#br0" timeOffset="155180.11">2632 13504 746 0,'-3'-4'443'0,"-4"-2"-57"16,5 3-174-16,2 2-58 16,3 3-86-16,-3-2-35 31</inkml:trace>
  <inkml:trace contextRef="#ctx0" brushRef="#br0" timeOffset="155622.27">3633 13671 544 0,'8'-8'332'0,"6"-5"-63"15,4-11-29-15,2-5-15 16,0-8-72-16,-2-3-31 0,-6 2-50 16,-4 3-15-16,-7 14-24 15,0 10-13 1,-3 20-5-16,-1 11-3 0,2 21 1 16,1 11 1-16,6 9-8 15,4 4 0-15,9-9-12 16,1-5-30-16,5-19-172 15,-5-10-170-15</inkml:trace>
  <inkml:trace contextRef="#ctx0" brushRef="#br0" timeOffset="155957.64">3828 13187 1235 0,'-45'-4'531'16,"-31"-4"-288"-16,4 17-147 0,7 11-37 16,7 24-45-16,7 13-10 15,20 22-5-15,10 6-4 16,34 5-4-16,12 0-1 16,24-4 1-16,6 1 3 15,13-16 6-15,1-12 2 0,19-28 8 16,1-17 1-16,-4-36 10 15,0-17 10-15,-21-33 23 16,-9-13 10-16,-26-12 29 16,-21-1-4-16,-43-3-15 15,-12 0-15-15,-28 17-50 16,-9 12-7-16,6 36-31 16,2 18-17-16,26 20-150 15</inkml:trace>
  <inkml:trace contextRef="#ctx0" brushRef="#br0" timeOffset="156343.14">4538 13809 911 0,'7'13'431'16,"3"9"-156"-16,-9 17-102 16,-1 6-19-16,-16 1-48 15,-2-5-35-15,-1-11-583 16</inkml:trace>
  <inkml:trace contextRef="#ctx0" brushRef="#br0" timeOffset="157032.72">5547 13557 969 0,'-15'-2'492'0,"-22"2"-177"16,-2 4-68-16,-11 9-133 0,2 5-45 15,6 7-44-15,11 1-15 16,22 7-21-16,12-1-7 0,28 5-13 15,11 0-5 1,17-4-10-16,2-4-62 16,-1-8-279-16</inkml:trace>
  <inkml:trace contextRef="#ctx0" brushRef="#br0" timeOffset="157305.47">5928 13651 712 0,'-7'-8'418'0,"-6"-9"-13"16,-6 1-98-16,-6 6-88 0,-7 0-37 16,-10 8-81-1,4 5-33-15,2 5-43 0,4 8-14 16,9 10-11 0,7 1-4-16,15 11-3 15,12 2 0-15,16-6-1 0,5-5-2 0,15-15 4 31,-1-13 3-31,-1-15 10 16,-7-8 9-16,-18-10 11 0,-12 2 4 0,-15-1-7 31,-10 0-15-31,-14 5-131 16,2 6-115-16</inkml:trace>
  <inkml:trace contextRef="#ctx0" brushRef="#br0" timeOffset="157714.72">6179 13637 752 0,'-12'-1'425'15,"-8"-1"-67"-15,7 3-197 16,3 2-47-16,13 8-59 15,6 1-17-15,19 9-12 16,3-1-4-16,2 4-2 16,-5-1 17-16,-18-1 49 0,-11 0 26 15,-25-2 26-15,-11-3-12 16,-15-10-48-16,3-6-28 16,12-10-118-1,14-9-110-15</inkml:trace>
  <inkml:trace contextRef="#ctx0" brushRef="#br0" timeOffset="158123.29">6445 13637 872 0,'-8'1'467'16,"-6"5"-52"-16,7 14-304 15,2 9-45-15,8 9-37 16,6 2-10-16,12-3-8 16,4-6 1-16,10-15 5 15,2-9 5-15,-3-16 11 16,1-13 6-16,-11-11 9 15,-4-7 2-15,-11-9 3 0,-8 1 0 16,-22-11 6 0,-17-7-2-16,-18-16-12 0,-2 1-10 15,-1 14-17-15,4 14-6 16,10 37-2-16,-1 12 0 16,15 15-10-16,11 9-4 15,19 11-8-15,16 5-3 16,32 3 2-16,12-2 1 0,26-10 9 15,4-5-107-15</inkml:trace>
  <inkml:trace contextRef="#ctx0" brushRef="#br0" timeOffset="158577.77">7047 13615 887 0,'9'0'430'16,"7"3"-129"-16,15-3-197 15,13 0-28-15,14 3-40 16,3-3-16-16,-6 1-21 16,-8-1-33-16</inkml:trace>
  <inkml:trace contextRef="#ctx0" brushRef="#br0" timeOffset="158780.92">7082 13712 749 0,'2'4'356'15,"10"3"-92"-15,6-2-62 16,23 0-36-16,13 0 7 15,4-5-28-15,3 3-24 16,-15-2-34-16,-9 0-27 16,-4 0 183-16</inkml:trace>
  <inkml:trace contextRef="#ctx0" brushRef="#br0" timeOffset="159424.99">8029 13792 1203 0,'29'-7'429'15,"27"-8"-283"-15,58 6-189 16,39 1 20-16,62 2 25 15,33 6 13-15,39 10 22 16,9 9 0-16,-12 7-2 16,-20 1-9-16,-47-5-18 15,-27-6 2-15</inkml:trace>
  <inkml:trace contextRef="#ctx0" brushRef="#br0" timeOffset="160106.43">8668 13038 740 0,'0'3'347'15,"-5"6"-115"-15,-10 21-106 16,-6 12-34-16,-10 21-16 16,-2 12-26-16,5 6-21 15,3-6-4-15,11-23-9 16,6-14 2-16,4-25 17 0,4-12 16 16,5-16 7-1,4-14-4-15,8-20-21 16,3-10-18-16,2-6-10 0,3-1 1 15,1 7 2-15,0 11 3 16,-2 13 14-16,-6 8 8 16,-13 15 17-16,-1 6-3 15,-4 15-14-15,0 9-8 0,7 23-20 16,4 11-1-16,9 19-1 16,6 2 1-16,1-5-2 15,-6-9-14-15,-3-17-116 16,-7-11-89-16</inkml:trace>
  <inkml:trace contextRef="#ctx0" brushRef="#br0" timeOffset="160247.09">8528 13347 964 0,'9'0'393'15,"9"0"-212"-15,19 2-136 16,9 0-5-16,16 1-19 15,1-3-51-15</inkml:trace>
  <inkml:trace contextRef="#ctx0" brushRef="#br0" timeOffset="160764.02">8488 12819 582 0,'-4'-3'292'16,"-4"-1"-94"-16,9 4-77 0,10-1-20 15,14 2-31-15,7 3-22 16,21 0 2-16,7 1 2 15,7-4-12-15,0 0-7 16,-17-2-10-16,-13-4-2 16,-19-4 2-16,-8-2 5 15,-8-4-10-15,-7 0-4 16,-9 4-11-16,5-2-8 0,-3 10 5 16,8 3 12-1,1 7 21-15,-3 7 9 0,6 3 1 16,-3 4-12-16,7-1-16 15,0-2-16-15,7-2-243 16</inkml:trace>
  <inkml:trace contextRef="#ctx0" brushRef="#br0" timeOffset="160983.88">9062 13289 1016 0,'-1'-1'520'0,"-3"0"-139"0,3 1-146 16,1 0-120-16,0 0-49 15,0-1-54-15,2 0-134 16</inkml:trace>
  <inkml:trace contextRef="#ctx0" brushRef="#br0" timeOffset="161251.55">9470 13118 965 0,'0'-4'495'0,"-1"-2"-144"15,-1 6-79-15,0 0-109 16,1 6-50-16,0 24-64 16,0 55-5-16,3-25-12 15,2 4-6-15,-1-8-11 16,3-5-7-16,2-24-46 15,-2-8-131-15,1-16-465 16</inkml:trace>
  <inkml:trace contextRef="#ctx0" brushRef="#br0" timeOffset="161565.52">9348 13175 960 0,'2'-12'453'16,"10"-11"-140"-16,7-2-86 0,16 3-79 15,10 0-26-15,8 14-63 16,2 6-27-16,-9 8-12 16,-7 7-4-1,-20 8-5-15,-14 5-2 0,-17 6-4 16,-5 5-2-16,-5-3-5 16,4 0-9-16,13-9-42 15,5-2-8-15,15-3 2 16,4-1 8-16,9 1 44 15,1 1 9-15,-8 5 12 16,-9 3 7-16,-18 2 13 16,-15 0 4-16,-21-9-3 15,-8 2-3-15,-6-16-11 16,6-3-51-16</inkml:trace>
  <inkml:trace contextRef="#ctx0" brushRef="#br0" timeOffset="162018.93">9362 12959 615 0,'0'-2'341'16,"5"-3"-77"-16,9 3-71 0,14 2-84 15,12 0-25-15,16 0-23 16,5 5-21-16,1-4-21 15,-6-1-6-15,-15-1-3 16,-14-5-2-16,-15-4-5 16,-7-1-17-16,-13-6-9 15,-1-4 1-15,-1 12 5 16,5 4 19 0,1 2 22-16,-15-12 1 0,14 17 10 0,2 12 0 15,14 14-2-15,4 3 5 16,-5-1-1-1,0-2-3-15,-5-9-8 16,-6-4-9-16,-7-6-160 16</inkml:trace>
  <inkml:trace contextRef="#ctx0" brushRef="#br0" timeOffset="162604.56">9084 13274 485 0,'-4'-1'312'0,"-5"-1"-33"16,0 3-92-16,-1 1-38 15,-1 3-68-15,2 2-27 16,5 3-35-16,3 4-13 16,8-3-6-1,4 1 1-15,4-7 8 16,2-4 6-16,-2-4 16 16,1-5 9-16,-4-3 19 0,-6-3 11 15,-6-1 28-15,-6 3 7 16,-7 4-7-16,-4 6-14 15,-4 6-38-15,1 2-17 16,5 4-15-16,5 1-4 16,9 0-3-16,3-2 1 0,8-1 4 15,3-1 3-15,-3-4 13 16,0 0 7 0,-9-3 7-16,-4-4-2 15,-7 2-24-15,-1-3-77 0</inkml:trace>
  <inkml:trace contextRef="#ctx0" brushRef="#br0" timeOffset="163219.64">8127 14123 773 0,'3'-6'412'16,"-1"-3"-92"-16,-2 7-66 0,-2 19-101 16,-3 17-42-16,0 30-61 15,0 17-14-15,2 12-11 16,2-2-4-16,1-11-8 16,0-11-7-16,3-16-53 15,1-8-108-15</inkml:trace>
  <inkml:trace contextRef="#ctx0" brushRef="#br0" timeOffset="163627.25">8551 14243 812 0,'-7'1'454'0,"-10"9"-69"15,-3 10-176-15,0 26-121 0,1 10-22 16,-2 13-12-16,3 2-6 16,5-9-11-16,2-8-5 15,7-17-18-15,4-10-7 16,0-18-6-16,4-9 1 16,0-20 3-16,0-6 5 15,4-16 5-15,-1-10-1 16,5-10-6-16,5-7 2 15,3-3-11-15,3 10-1 0,-1 17 9 16,-3 14-2-16,-8 22 8 16,0 10 0-16,0 20-1 31,1 8 0-31,5 19 4 0,3 5 1 0,4 4-4 16,2 2-2-16,-1-7-4 15,-5-4-4-15,-8-7-18 16,-3-9-32-16,-9-7-121 15,0-3-84-15</inkml:trace>
  <inkml:trace contextRef="#ctx0" brushRef="#br0" timeOffset="163784.91">8400 14539 1214 0,'-2'-2'476'0,"10"4"-327"0,13 0-50 15,19 3-50 1,11-5-19-16,11 0-20 0,1 0-10 16</inkml:trace>
  <inkml:trace contextRef="#ctx0" brushRef="#br0" timeOffset="163977.56">8917 14248 1180 0,'-5'-9'603'0,"-2"-9"-189"16,1 19-222-16,3 8-48 16,3 26-91-16,-1 13-28 15,6 20-7-15,5 8-3 16,2-2-3-16,3-4-2 16,-7-13-10-16,1-13-8 15,-4-14-90-15,1-12-90 16</inkml:trace>
  <inkml:trace contextRef="#ctx0" brushRef="#br0" timeOffset="164508.91">8428 14072 734 0,'-1'0'359'0,"3"2"-79"0,9 1-154 0,9 1-34 31,16-2 5-31,6-2-12 15,14 0-34-15,0-3-8 0,-5 2-19 16,-6-3-5-16,-24-3-18 16,-7 2-26-16,-17-3-80 15,-4-4-17-15,-3-1 7 16,2 4 23-16,3 3 90 16,2 6 35-16,5 11 50 15,2 0 18-15,1 7 13 16,1 1-11-16,-6-1-42 15,0 2-16-15,2-2-457 16</inkml:trace>
  <inkml:trace contextRef="#ctx0" brushRef="#br0" timeOffset="165113">9211 14147 997 0,'0'1'436'0,"0"12"-210"15,0 7-46-15,1 25-55 16,-2 11-16-16,-2 15-32 16,2 4-12-16,-2-8-20 15,2-5-10-15,2-17-17 16,2-9-13-16,5-11-178 0</inkml:trace>
  <inkml:trace contextRef="#ctx0" brushRef="#br0" timeOffset="165338.13">9503 14194 917 0,'0'-11'504'0,"-1"-9"-29"15,0 12-254 1,1 24-94 0,2 15-33-16,4 31-58 0,2 15-5 15,-2 11-6 1,1 2-4-16,-2-10-8 16,0-9-1-16,5-21-169 15,-1-14-120-15</inkml:trace>
  <inkml:trace contextRef="#ctx0" brushRef="#br0" timeOffset="165652.5">9491 14239 1165 0,'11'-9'495'0,"17"-11"-267"16,7 5-67-16,9 10-57 15,0 6-29-15,-6 9-36 16,-10 5-9-16,-25 9-8 15,-13 3-3-15,-18 13-7 16,-4 0-4-16,6-4 1 0,7-8-62 0,19-15-57 16,12-8-4-16,21-4-11 15,6 4 60 1,6 0 56-16,0 7 9 0,-10 9 23 16,-9 4 19-16,-14 9 26 31,-12 2 8-31,-22 1-9 15,-13-3-14-15,-18-7-21 16,-4-11-8-16,3-20-148 16,6-7-364-16</inkml:trace>
  <inkml:trace contextRef="#ctx0" brushRef="#br0" timeOffset="166402.21">10209 14147 811 0,'0'0'416'0,"0"0"-135"15,0 6-50-15,0-6-88 16,0 23-28-16,2 64-19 0,-4-15-10 16,-6 11-14-1,-2 2-12-15,5-8-23 16,-1-7-12-16,5-20-8 15,3-5 0-15,-2-19-1 16,1-9-1-16,-1-13 1 0,2-4-66 16</inkml:trace>
  <inkml:trace contextRef="#ctx0" brushRef="#br0" timeOffset="171969.27">9509 14051 731 0,'-3'-2'396'0,"-4"1"-95"15,7 1-134 1,0 0-37-16,0 0-61 0,11 0-24 15,56 2-21 1,-24-2-6-16,15-2-9 16,1 2-8-16,-6-5-38 15,-4-1-32-15,-17 2-82 0,-4-1-26 0,-13 0 17 16,-6-1 28 0,-12-8 80-16,-4 2 31 0,-7 1 37 15,-1 0 11 1,7 8 10-1,1-1-2-15,7 7-14 16,2 4-3-16,4 1-6 16,4 4 4-16,3 2 26 15,0 2 20-15,-5 2 65 0,-8 1 35 16,-8-1 27-16,-4-1-11 16,-5-3-59-16,4-5-32 15</inkml:trace>
  <inkml:trace contextRef="#ctx0" brushRef="#br0" timeOffset="184869.31">1899 15233 632 0,'-8'11'325'0,"-6"8"-73"16,-3 23-107-16,-2 9 1 0,2 15-32 0,2 4-22 15,0-10-38 1,4-2-13-16,1-21-17 16,2-8-5-1,6-16 8-15,-1-13 4 0,3-16-3 0,-2-13-1 0,4-17-15 16,0-11-7 0,5-14-3-16,2 0-1 15,6-3-4-15,5 6-2 0,5 16 5 31,2 8 7-31,-2 19 17 0,-6 10 6 0,-1 15 2 32,-3 7-6-32,1 21-9 15,4 10 0-15,-1 22 5 16,4 9 3-16,3 7-1 16,-1 2-1-16,0-11-8 15,-2-7-4-15,-4-10-10 16,-1-10-7-16,-6-13-63 15,-3-6-39-15,-9-14-154 0</inkml:trace>
  <inkml:trace contextRef="#ctx0" brushRef="#br0" timeOffset="185037.72">1843 15569 693 0,'-7'2'393'16,"-9"-2"-39"-16,6 0-127 0,18-2-111 15,9 0-31-15,25 0-57 16,11-2-6-16,9 4-8 16,1-2-5-16</inkml:trace>
  <inkml:trace contextRef="#ctx0" brushRef="#br0" timeOffset="185597.7">1735 15033 680 0,'-13'-3'327'0,"-13"-6"-114"15,10 3-55-15,8 0-66 0,10 2-28 16,18 4-32 0,6 0-10-16,19 3-6 0,8 1 1 15,15 4-5 1,2-4-2-16,-4 0-2 0,-7-3-1 16,-16-4-1-16,-8 3-2 15,-17-2 0-15,-7-1 0 16,-11-3 4-16,-9-2 1 0,-9-7 2 15,3 3-2-15,2 1-5 16,9-1-4-16,6 12-15 16,5 0-1-16,8 15 2 15,0 4 4 1,1 5 19-16,-1 1 5 0,-6-2 3 16,-3-1-2-16,-3-3-13 15,-3-2-105-15</inkml:trace>
  <inkml:trace contextRef="#ctx0" brushRef="#br0" timeOffset="185999.05">2595 15437 646 0,'0'-5'355'0,"0"-3"-70"16,-2 0-38-1,-1 4-82-15,-1 1-35 16,-4 2-47-1,2 3-13-15,-6 3-27 16,-3 3-10-16,3 7-22 16,3-1-8-16,8-1-2 0,4-4 0 0,5-3 7 15,4-5 5-15,3 0 10 16,-4-5 11-16,-1-4 28 16,-6 0 7-16,-7-1-6 15,-3 3-11-15,-1 4-53 16,-2-4-68-16</inkml:trace>
  <inkml:trace contextRef="#ctx0" brushRef="#br0" timeOffset="186337.03">2974 15197 933 0,'-7'-8'488'16,"-4"-7"-109"-16,7 16-197 0,0 10-38 0,7 19-60 15,6 13-30-15,-2 21-14 32,0 8-2-32,-2 4-10 15,-6-4-3-15,6-12-11 0,-1-14-4 16,-4-15-15-16,4-10-23 16,-8-14-139-16,2 1-53 0</inkml:trace>
  <inkml:trace contextRef="#ctx0" brushRef="#br0" timeOffset="186697.18">2854 15368 678 0,'1'-24'371'16,"6"-15"-90"-16,15-1-76 15,9 2-21-15,11 14-52 16,5 7-21-16,-6 20-62 15,-2 9-14-15,-10 15-10 16,-5 11-4-16,-11 11-5 16,-8 7-5-16,-11 4-10 15,-11-7-1-15,-2-15-3 16,3-7-4-16,4-23-10 16,4-8-19-16,12-10-15 15,4-10 3-15,10-3 8 16,12 1 21-16,5 7 25 15,2 5 9-15,-7 14 14 16,-7 7 5-16,-16 14 15 16,-14 4 2-16,-19 7-1 0,-7 3-7 15,-11-5-18-15,0-4-4 16,5-14-250-16,8-5-323 16</inkml:trace>
  <inkml:trace contextRef="#ctx0" brushRef="#br0" timeOffset="187161">2828 15020 683 0,'-3'-4'384'16,"-4"-4"-92"-16,12 5-87 0,10-3-10 16,19 1-51-16,10 2-23 15,12 2-29-15,7 2-17 16,0 5-31-16,-3 0-13 15,-8-1-13-15,-9-1-4 16,-12-6-2 0,-8-2-1-16,-13-7-5 0,-4-2-5 15,-12-12-3-15,-7-2-2 0,0-3-2 16,0 3 0 0,7 11 1-16,4 9-2 15,5 11 1-15,8 6 2 16,5 15 4-16,2 3 6 15,-4 7 21-15,-5 4 6 0,-10-7 2 16,-2-2-3 0,-3-8-24-16,3-6 413 0</inkml:trace>
  <inkml:trace contextRef="#ctx0" brushRef="#br0" timeOffset="187536.13">3648 15348 619 0,'-1'-1'340'15,"8"1"-58"-15,10 0-76 16,20 1-79-16,15 0-20 0,14 4-32 0,3 0-16 15,-8 3-22 1,-15-4-11-16,-18-1-11 16,-9-5-7-16,-1-7-216 15</inkml:trace>
  <inkml:trace contextRef="#ctx0" brushRef="#br0" timeOffset="187708.28">3754 15498 642 0,'0'5'368'0,"0"-3"-31"16,9 0-79-16,20 2-68 15,9-2-9-15,19 3-31 0,-1 2-33 16,-5 2-52-16,-3-1-23 16,-2-1-219-16</inkml:trace>
  <inkml:trace contextRef="#ctx0" brushRef="#br0" timeOffset="188058.92">4509 15091 860 0,'-1'-2'404'16,"-1"3"-115"-1,-4 6-84-15,-3 10-57 0,-3 5-6 0,-2 8-48 32,-1 2-26-32,6 1-22 15,8-2-9-15,7-9-11 0,6-5-2 16,16-7-7-1,3-3-4-15,12-7-2 0,4-1-2 16,-8-6-8-16,-3-1-8 16,-11-1-81-16,-5 1-65 15,-5-1-159 1,-1-2-83-16</inkml:trace>
  <inkml:trace contextRef="#ctx0" brushRef="#br0" timeOffset="188373.81">4702 15106 789 0,'-5'-5'455'0,"-4"-5"-103"0,2 1-78 16,1 1-43-16,4 4-80 16,0 7-37-16,2 12-54 15,3 10-18-15,1 19-14 16,0 9-1-1,0 19-8-15,-3 5-3 0,-1-5-5 16,0-4-1-16,0-14 1 16,0-10 0-16,0-16 6 15,0-7 3-15,2-11 7 16,0-5 3-16,1-3 5 16,0-2 1-16,-3-1-5 15,0 0-5-15,0-1-9 16,0 1-8-16,0 0-49 0,0 0-44 15</inkml:trace>
  <inkml:trace contextRef="#ctx0" brushRef="#br0" timeOffset="-209540.24">1678 16270 566 0,'-1'-5'368'0,"3"-1"7"0,-1 8-79 15,-1-2-95-15,4 30-35 16,5 74-49-16,-8-29-22 16,-6 9-29-16,1 4-10 15,1-8-21 1,1-5-10-16,8-19-55 16,2-13-86-16,6-20-250 15</inkml:trace>
  <inkml:trace contextRef="#ctx0" brushRef="#br0" timeOffset="-209110.7">2150 16378 948 0,'-4'11'458'15,"-10"20"-181"-15,-1 9-54 0,-5 14-97 16,2 3-33-16,4 7-41 16,-2-1-13-16,6-10-20 15,3-4-5-15,2-23-7 16,3-7 3-16,3-23 2 16,0-13-3-16,-1-19 0 15,5-12-4-15,-2-15 0 16,1-6 3-16,6-7 2 15,-3 6 0-15,3 12 1 0,3 11-2 16,-3 24-4 0,4 10 0-16,2 22-2 15,0 14 1-15,2 19 9 16,-3 11 4-16,2 9 2 16,1 9-2-16,3 3-3 15,2-2-6-15,0-9-19 16,0-8-57-16,0-19-75 0,-2-11-55 15,-8-17-124-15,-5-8-200 16</inkml:trace>
  <inkml:trace contextRef="#ctx0" brushRef="#br0" timeOffset="-208971.23">2065 16743 499 0,'-6'-3'367'15,"-2"-7"93"-15,6 2-103 16,14 0-108-1,7 1-75-15,15-1-127 0,8 1-34 16,8 5-500 0</inkml:trace>
  <inkml:trace contextRef="#ctx0" brushRef="#br0" timeOffset="-208438.21">1954 16208 626 0,'-4'-3'370'15,"0"-2"-68"-15,15 3-98 16,6-4-22-16,20 4-70 16,6-4-29-16,13 4-32 15,6 2-14-15,-2 0-17 16,-7 2-7-16,-16 0-3 16,-10-1-3-16,-17-1-3 15,-5-2 1-15,-9-2 2 16,-2-5 1-16,-3 1-1 15,2 3-5-15,4 5-8 16,2 4-1-16,2 12 5 16,4 7 4-16,-3 5 9 15,-2-1 0-15,0-4 11 16,2-1-139-16</inkml:trace>
  <inkml:trace contextRef="#ctx0" brushRef="#br0" timeOffset="-208153.64">2631 16315 565 0,'0'-9'382'0,"0"-7"41"15,1 6-110-15,2 12-110 16,-3 11-45-16,7 22-69 16,-1 13-24-16,3 23-17 15,1 8-9-15,-8 9-10 16,2 2-7-16,-1-11-9 0,1-8-1 16,0-25-9-1,0-16 4-15,-1-18-535 0</inkml:trace>
  <inkml:trace contextRef="#ctx0" brushRef="#br0" timeOffset="-207757.71">3042 16477 956 0,'3'-1'439'0,"7"-1"-190"16,11 2-65-16,17 5-69 0,12 1-33 0,13 4-40 16,2-2-14-1,-9-2-32-15,-10-2-39 16,-13-3-331-1</inkml:trace>
  <inkml:trace contextRef="#ctx0" brushRef="#br0" timeOffset="-207578.65">3084 16619 667 0,'0'2'392'16,"11"4"-18"-16,7-4-45 0,28-1-64 15,5 4-39 17,-26-3-84-32,-12-1-119 0</inkml:trace>
  <inkml:trace contextRef="#ctx0" brushRef="#br0" timeOffset="-207010.71">3756 16406 764 0,'7'-3'365'16,"3"-3"-153"-1,5 17-101-15,9 12-20 0,1 26-18 16,4 15 10 0,-4 14-2-16,-5 2-3 15,-4-8-19-15,-4-8-13 16,-2-24-12-16,1-16-2 0,-1-26 37 15,2-17 20-15,6-28 22 16,-9-17 8-16,-6-26-26 16,-8-12-16-16,-16-26-30 15,8 4-15-15,4 8-25 16,9 17-14-16,7 38-2 16,-3 15 0-16,-4 24-9 15,-3 12-1-15,-3 23 1 0,6 6-154 16</inkml:trace>
  <inkml:trace contextRef="#ctx0" brushRef="#br0" timeOffset="-206509.72">4026 15891 682 0,'1'0'257'15,"10"6"-174"-15,11 3-20 16,29 6 1-16,24 1 15 16,44-4 40-16,28-8 32 15,40-8 39 1,19-8-16-16,30-7-59 0,4 1-41 16,-17 2-59-1,-23 7-4-15,-64 11-13 16,-30 3-16-16,-51 9-230 15</inkml:trace>
  <inkml:trace contextRef="#ctx0" brushRef="#br0" timeOffset="-206059.14">6030 15925 779 0,'-5'-6'429'0,"-3"-5"-124"15,-1 11-54-15,-3 6-32 0,4 21-88 16,1 10-38 0,7 14-45-16,6 8-3 15,9-5-12-15,4-5-7 16,6-11-256-16</inkml:trace>
  <inkml:trace contextRef="#ctx0" brushRef="#br0" timeOffset="-204759.31">4226 16574 751 0,'-12'-10'384'0,"-10"-20"-112"16,7-2-82-16,17-2-98 15,10-3-24-15,18 8-25 16,6 8-3-16,9 21 11 16,4 12-7-16,-11 23-9 15,-8 9 4-15,-25 15 3 16,-14 3-3-16,-22 6-5 15,-8-1-7-15,-1-12-14 16,7-10-3-16,11-26-5 16,7-17-3-16,13-23-6 15,3-9 1-15,18-4 10 16,3 0 13-16,9 8 11 16,2 9 5-16,-3 12-9 15,0 8-8-15,-10 15-7 16,-1 1 1-16,-8 4-156 0,-6-2-131 15</inkml:trace>
  <inkml:trace contextRef="#ctx0" brushRef="#br0" timeOffset="-204382.32">4467 16234 561 0,'0'-13'336'15,"1"-17"37"1,4 2-85-16,13 12-79 0,3 5-35 15,-1 15-86-15,3 9-23 0,-12 13-4 16,-7 7-2-16,-11 10-17 16,-4 6-8-16,-2-3-14 15,0-6-8 1,12-15-12-16,1-10-2 0,11-14-6 16,9-5 2-16,12-7 6 15,7 0 0-15,1 6-13 16,2 5-76-1</inkml:trace>
  <inkml:trace contextRef="#ctx0" brushRef="#br0" timeOffset="-204162.96">4968 16370 1171 0,'0'5'530'0,"-1"3"-216"0,1 17-151 16,2 6-50-16,3 10-25 16,-1 1-21-16,7 4-38 0,-5-3-8 15,-5-11-15 1,0-1-6-16,-2-15-113 16,-4-3-64-16</inkml:trace>
  <inkml:trace contextRef="#ctx0" brushRef="#br0" timeOffset="-204011.93">4759 16560 1163 0,'-1'0'518'0,"8"3"-248"16,10 0-41-16,24-3-94 0,11 1-19 16,3-2-45-16,3-4-30 15,-6 0-123 1,-5 2 234-16</inkml:trace>
  <inkml:trace contextRef="#ctx0" brushRef="#br0" timeOffset="-203577.23">5259 16394 903 0,'10'-12'474'0,"6"-10"-163"0,19 3-116 15,7 3-13-15,7 12-106 16,-1 10-29-16,-12 10-26 15,-8 9-2 1,-19 7-4-16,-12 3-2 16,-17 6-4-16,-7-2 0 0,2-9-2 31,1-8-4-31,12-15-64 16,6-13-22-16,19-9-16 0,7-4-1 0,12 6 67 15,-3 5 26 1,-7 13 26-16,-6 7 39 0,-17 14 44 15,-11 9 4 1,-22 4 3-16,-6 0-29 16,-9-6-42-16,-1-9 5 15,10-21-353-15</inkml:trace>
  <inkml:trace contextRef="#ctx0" brushRef="#br0" timeOffset="-203202.27">5526 16121 833 0,'0'-4'412'0,"5"-10"-152"16,4 2-65-16,16 4-68 15,5-4-33-15,12 9-26 0,4 4-13 16,-13 4-10-16,-7 8 10 16,-23 7 11-1,-12 3 2-15,-17 7-7 16,-2-1-17-16,5-6-18 0,8-7-7 15,18-10-11-15,9-5 0 16,13-5-7-16,6 2 0 16,6 1 5-16,-1 1 1 15,-6 4-171-15</inkml:trace>
  <inkml:trace contextRef="#ctx0" brushRef="#br0" timeOffset="-202815.38">6046 16449 878 0,'-1'0'399'0,"0"2"-185"15,18 7-100-15,13 1-26 16,21-3-39-16,9-3-15 0,5-2-16 16,-1-2-5-1,-22-6-80-15,-7 2-87 16</inkml:trace>
  <inkml:trace contextRef="#ctx0" brushRef="#br0" timeOffset="-202654.87">6076 16605 1162 0,'17'-4'533'0,"29"-1"-250"16,6-2-43-16,7 2-96 0,1 3-53 16,-10 2-133-16,-7-1-5 15</inkml:trace>
  <inkml:trace contextRef="#ctx0" brushRef="#br0" timeOffset="-201872.75">6720 16446 766 0,'3'8'302'16,"1"8"-172"-16,8 18-25 15,4 15 15-15,4 12 15 16,-1 0-25-16,-2-6-31 0,0-8-13 16,-5-27-14-16,2-12 3 0,-3-30 1 31,-1-16-1-31,-2-24-8 0,-2-13-9 16,-5-24-4-16,-6-9-1 15,-6-11-14-15,0 1-9 16,11 31-17-16,2 12-5 15,9 26-5-15,4 17 4 16,-2 13 5-16,3 5-1 16,2 10 2-16,-2 0 1 0,12 1 0 15,6 2 0-15,22 1-3 16,18 0-1-16,22 4-2 16,16 0 1-16,28-1 5 15,4-2 2-15,1-1 4 16,-10-4 3-16,-29-2 2 0,-11 2 0 0,-24-4 0 15,-15 0 1-15,-25 0 3 16,-13 1 2-16,-14 0 1 16,-5 1 0-16,-8 4-5 15,-2 2-4-15,-3 12-2 16,-1 10-1-16,4 19-3 16,3 8-1-1,4 9 3-15,4 1 1 0,9-9 2 31,2-8 12-31,7-12 45 0</inkml:trace>
  <inkml:trace contextRef="#ctx0" brushRef="#br0" timeOffset="-196624.18">7133 16567 412 0,'0'7'266'16,"-2"2"5"-16,9-5-100 0,7-4-3 15,9-11 13-15,8-8 12 16,11-12 12-1,-1-7-7-15,-9-10-41 16,-7-3-29-16,-14 3-45 0,-8 6-14 16,-3 16-16-16,-3 11-5 15,-2 24-27-15,1 17-10 16,2 32-11-16,1 8-2 16,4 10 3-16,3-5 2 15,4-12 1-15,5-3 1 16,-3-18-12-16,-1-7-36 15,-1-16-243-15</inkml:trace>
  <inkml:trace contextRef="#ctx0" brushRef="#br0" timeOffset="-196196.97">7511 16409 822 0,'0'-5'433'15,"-2"-5"-82"-15,10-3-182 32,14 3-26-32,16-4-41 0,13 1-23 0,11 6-25 15,-2 0-8-15,-20 7-10 16,-9 5-12-16,-27 10-4 15,-6 7-3-15,-18 8-5 16,-4 2 3-16,-5-6-5 16,2-6-2-16,16-11-21 0,7-5-3 15,24-2-3 1,11 5 1 0,11 4 17-16,3 4 1 0,-7 10 3 0,-8-2 6 31,-21 12 16-31,-11 1 13 15,-26 1 30-15,-14 0 10 0,-18-16 2 16,-5-10-10-16,5-14-37 16,11-10-28-16,24 0-95 15,11 0-86-15</inkml:trace>
  <inkml:trace contextRef="#ctx0" brushRef="#br0" timeOffset="-195434.91">1754 17352 787 0,'-2'-1'386'0,"2"1"-114"0,0 5-45 15,-2-5-33-15,1 11-33 16,-5 56-51-16,3-18-17 15,2 19-30-15,0 7-9 16,3 2-20-16,3-4-7 16,4-16-14-16,1-11-5 15,2-22-86-15,2-8-113 16</inkml:trace>
  <inkml:trace contextRef="#ctx0" brushRef="#br0" timeOffset="-195185.74">2119 17468 1018 0,'-1'-1'507'0,"-2"0"-171"0,3 7-129 15,0-6-94-15,0 14-47 16,9 57-37-16,-6-23-8 16,3 8-10-16,-1-3-3 15,1-13-73 1,0-9-106-16</inkml:trace>
  <inkml:trace contextRef="#ctx0" brushRef="#br0" timeOffset="-194868.92">2069 17541 683 0,'8'-22'423'0,"5"-17"-48"15,7 12-177-15,3 3-39 0,12 10-82 16,6 4-28-16,6 9-20 16,-3 2-4-16,-15 10-13 15,-9 7-1-15,-19 5-7 16,-8 9-3-16,-9 0-1 15,-1-3-4-15,6-12-36 16,7-4-12-16,13-8 2 0,9-3 4 16,12 1 38-1,2-1 11-15,2 1 9 16,-8 6 10-16,-20 18 25 16,-13 4 9-16,-30 13 4 15,-11-2-2-15,-14-7-19 16,1-6-9-16,12-21-102 15,13-5-92-15,23-10-318 16</inkml:trace>
  <inkml:trace contextRef="#ctx0" brushRef="#br0" timeOffset="-194469.36">2061 17272 1039 0,'4'1'411'16,"3"-1"-244"-16,11 3-123 15,10-3 1-15,19 0-14 16,5-3-8-16,9-2-10 16,-1 0-2-16,-17 2-5 15,-5 1-2-15,-21 1-8 16,-6-1 0-16,-11-1 1 16,-4-4 1-16,4-3-1 15,0 1-3-15,8 1 4 0,8 2 2 16,3 4 11-1,4 2 4-15,-6 7 12 0,-4 6 8 16,-8 5 12-16,-8 5 0 16,-3 5-10-16,-2-4-74 15</inkml:trace>
  <inkml:trace contextRef="#ctx0" brushRef="#br0" timeOffset="-194166.05">2768 17314 620 0,'3'-7'419'0,"1"-6"47"16,0 7-172-16,0 11-110 0,4 12-38 15,3 23-54 1,1 10-7-16,-2 23-14 0,-3 9-7 16,-3 4-18-1,0 0-12-15,-1-21-14 0,3-13-7 16,2-24-9 0,0-16-10-16,-1-17-479 0</inkml:trace>
  <inkml:trace contextRef="#ctx0" brushRef="#br0" timeOffset="-193632.59">3242 17526 663 0,'17'-1'374'0,"11"-7"-35"16,23 4-209-16,8-2-22 0,-1 2-53 16,-1 4-20-1,-18 1-19-15</inkml:trace>
  <inkml:trace contextRef="#ctx0" brushRef="#br0" timeOffset="-193528.39">3314 17678 1023 0,'8'-3'449'0,"19"-8"-162"16,13 0-138-16,9 3-61 16,3 1-12-16,-8 11-61 0,-5 8-528 0</inkml:trace>
  <inkml:trace contextRef="#ctx0" brushRef="#br0" timeOffset="-192808.38">4020 17501 753 0,'0'11'308'0,"0"19"-170"16,2 15-59-16,1 17-24 15,0 6 6-15,10 3-9 16,3-9-5-16,5-22-6 15,0-14 7-15,-4-33 19 16,0-18 9-16,-3-29 10 16,-1-11 2-16,-14-15 8 0,-10-4 1 15,-12-11-16-15,-1 2-17 16,6 6-36 0,6 14-17-16,12 28-12 0,0 11-4 15,5 19-9-15,5 7 0 16,5 9-3-16,6 1 2 15,13 0 7-15,10-2 2 16,23-4 2-16,13-1-2 16,35-3-2-16,21-2-1 15,32 1 1-15,21 2 2 16,7 3 3-16,-13 0 2 16,-32 4-1-16,-20 4-3 0,-43-1-4 15,-18 5-3-15,-32-1-5 16,-14 0 3-16,-15-4 6 15,1-4 4-15,-1-2 10 16,4-2 0-16,5 2-4 16,-1 2-1-16,4-1-3 15,-4 2-3-15,-6-1-81 16,-2 1-111-16</inkml:trace>
  <inkml:trace contextRef="#ctx0" brushRef="#br0" timeOffset="-192337.89">5962 17137 930 0,'0'4'471'15,"-4"0"-140"-15,4 16-166 0,4 8-62 16,2 11-46-16,4 7-19 16,3 0 228-16</inkml:trace>
  <inkml:trace contextRef="#ctx0" brushRef="#br0" timeOffset="-190893.77">4410 17382 723 0,'-5'3'354'0,"-11"8"-116"0,-2 6-43 32,-12 16-53-32,-4 8-20 0,7 13-37 0,1 5-11 15,23 4-28 1,11-3-11-16,22-10-13 0,12-7-9 16,1-15-15-1,3-8-17-15,-13-16-269 0</inkml:trace>
  <inkml:trace contextRef="#ctx0" brushRef="#br0" timeOffset="-190698.6">4409 17645 1189 0,'8'-3'448'0,"14"1"-331"16,6 3-41-16,6 3-19 16,4 0-20-16,-2 3-19 15,-3-2-192-15</inkml:trace>
  <inkml:trace contextRef="#ctx0" brushRef="#br0" timeOffset="-190492.97">4698 17471 788 0,'-1'-4'419'15,"-1"-5"-55"-15,1 3-85 16,2 5-86-16,2 2-36 16,-3-1-80-16,3 9-30 0,7 21-18 15,14 45-7-15,-13-25-9 16,-5 3-2-16,-1-5 5 15,-1 1-163-15</inkml:trace>
  <inkml:trace contextRef="#ctx0" brushRef="#br0" timeOffset="-190185.8">4880 17423 994 0,'8'-4'494'0,"7"3"-179"16,7 10-79-16,6 16-120 15,1 13-36-15,-4 15-35 16,-6 6-8-16,-14 11-12 16,-5-1-2-16,-8-5-7 15,-3-11-5-15,-5-18-95 16,-3-14-102-16</inkml:trace>
  <inkml:trace contextRef="#ctx0" brushRef="#br0" timeOffset="-189849.59">4969 17270 765 0,'1'-7'463'0,"2"-2"-15"0,9 0-242 16,4 1-35-16,6 5-64 15,6 3-31-15,-7 5-35 16,-3 5-12-16,-12 12-11 16,-7 3-1-16,-8 7-1 15,3 0-2-15,5-9-6 16,3-5-2-16,18-10-4 15,2-2-3-15,10-6-9 16,6-2-20-16,1-2-188 16</inkml:trace>
  <inkml:trace contextRef="#ctx0" brushRef="#br0" timeOffset="-189487.7">5344 17510 1041 0,'-1'6'441'0,"0"5"-228"15,-1 11-70-15,2 10-59 16,4 7-8-16,5 13-32 16,0-4-10-16,-2 2-16 15,-1-4-6-15,-5-16-12 16,0-3 2-16,-2-22-194 15,-2-7-335-15</inkml:trace>
  <inkml:trace contextRef="#ctx0" brushRef="#br0" timeOffset="-189340.54">5153 17762 621 0,'1'0'376'0,"11"-1"-8"16,3-5-71-16,25-2-91 0,7-4-36 15,8 0-74-15,2 2-34 16,-17 3-17-16,-7 4-154 16</inkml:trace>
  <inkml:trace contextRef="#ctx0" brushRef="#br0" timeOffset="-188636.91">5569 17614 568 0,'-6'-15'373'16,"-2"-11"37"-16,8-1-196 15,1 0-20-15,11 4-13 16,3 0-29-16,10 11-47 16,5 10-19-16,4 11-53 15,-2 10-11-15,-16 13-4 16,-9 5-1-16,-20 11-6 15,-9 6-2-15,-10 1-11 16,-1-7-7-16,8-10-9 16,4-9-1-16,13-14 3 15,5-6 2-15,10-5 12 16,9-4 2-16,14 0 10 16,6-2 2-16,5 0-1 15,5-2-2-15,-5-3-7 0,-5-4-132 16</inkml:trace>
  <inkml:trace contextRef="#ctx0" brushRef="#br0" timeOffset="-188213.67">5652 17288 705 0,'3'-2'368'0,"5"-3"-85"15,5-1-72-15,11 4-76 16,0 2-31-16,6 5-47 16,-7 3-11-16,-7 4-12 0,-7 1-4 15,-16 5-2-15,-5 0-3 16,-6 0-4-16,-1-4-2 16,11-5-7-16,5-5-2 15,11-4 10-15,8-1 6 16,10-5 15-16,6 0 3 15,1 3-11-15,-5 3-8 16,-15 2-21-16,-4 2-9 16,-8 2-153-16</inkml:trace>
  <inkml:trace contextRef="#ctx0" brushRef="#br0" timeOffset="-187696.13">6294 17582 847 0,'11'-1'388'0,"18"-3"-166"16,7-3-60-16,11 4-67 16,0 3-31-16,3 5-45 15,-4 4-22-15,-8 0-213 16</inkml:trace>
  <inkml:trace contextRef="#ctx0" brushRef="#br0" timeOffset="-187461.16">6279 17737 928 0,'7'0'413'15,"19"3"-145"1,11 1-70-16,14 2 0 0,4-3-31 0,2 0-73 15,-4-1-26-15,-7-4-9 16,-8-1-13-16</inkml:trace>
  <inkml:trace contextRef="#ctx0" brushRef="#br0" timeOffset="-184247.47">6964 17601 477 0,'1'-9'351'0,"1"-13"-20"15,2 18-101-15,4 13-38 16,4 23-93-16,4 15-26 16,10 21-9-16,3 8-3 15,-1 0-14-15,-2-8-6 16,-3-23-11-16,-2-15 5 0,-6-36 16 15,1-18 5-15,-8-36 1 16,-6-13-8-16,-8-19-19 16,-5-9-5-16,-6-12-11 15,-2-5-4-15,5 14-10 16,5 15-6-16,10 33-6 16,4 16-3-16,10 19-5 15,6 5-1-15,17 15-1 16,10 3 1-16,14 8 8 15,11 5 4-15,10-3 7 16,7-2 2-16,3-6 3 16,-5-4 1-16,-20-4 4 15,-12-6 2-15,-20-4 1 0,-5 1 0 16,-9-2-4 0,-2 6-2-16,-11 9-5 0,-9 3-1 15,-2 16 1 1,-5 9 0-16,6 9 4 15,5 4 2-15,9 2 12 0,5-3-47 16</inkml:trace>
  <inkml:trace contextRef="#ctx0" brushRef="#br0" timeOffset="-183591.39">7787 17520 620 0,'4'-4'358'0,"-4"-5"-67"0,-6 4-55 16,-26-3-96-16,-11 5-49 15,-14-5-49-15,-4-2-14 16,9-1-15-16,8-2-6 16,19 8-17-16,6 6-11 15,9 12-20-15,3 6-1 16,5 9 14-16,2 0 7 16,1 1 21-16,0-3 5 15,3-3 3-15,0-3 3 16,0-9 6-16,-3-4 11 15,2-8 35-15,3-1 3 0,4-3-5 16,10 1-14-16,11 4-37 16,6 1-6-16,14 8-2 15,1 4 1-15,-2 5 5 16,-6 6 3-16,-24 5 16 16,-14 2 6-16,-26 8 13 15,-15-2 5-15,-14-4 6 16,-3-9 3-16,5-18-4 15,7-10-7-15,15-11-25 16,6-1-20-16,10-5-195 0,5 0-416 16</inkml:trace>
  <inkml:trace contextRef="#ctx0" brushRef="#br0" timeOffset="-180886.45">11237 13162 628 0,'-2'-3'286'16,"-1"4"-133"-16,-11 16-46 16,-24 35-40-16,-5 23-2 15,-12 42-3-15,2 20-8 16,17 55-9-16,5 13-5 0,25 40-3 15,10 4-10-15,22-17-17 16,363 552 194 47,-395-795-175-63,0 2 36 15,0 1-13-15,-2 1-51 16,6 19-22-16,0 37-19 15,3 27 1-15,7 59 33 16,-1 18 6-16,11 38 4 16,10 15 3-16,10-3-1 0,3 7-1 15,12-13 0 1,0-12-2-16,-3-16 1 0,-3-24 2 16,-26-45 10-1,-13-22 15-15,-24-45-11 0,-17-24-26 16,-18-35-185-16</inkml:trace>
  <inkml:trace contextRef="#ctx0" brushRef="#br0" timeOffset="-180384.37">11692 15074 750 0,'4'0'325'0,"8"-3"-129"16,21 1-71-16,17 1-10 15,33-8 15-15,15 3-16 16,9-2-46-16,-2 2-16 16,-24 4-19-16,-16-3-12 0,-17 1-81 15,-14-6-52-15,-17 0-164 16,-11 0-148-16</inkml:trace>
  <inkml:trace contextRef="#ctx0" brushRef="#br0" timeOffset="-179988.34">11837 15180 511 0,'-4'0'304'0,"4"1"-44"15,12-1-49-15,27-5-76 16,10 1-1-16,22-2-9 15,3-3-4 1,-4 3-31-16,-1 1-30 0,-20-7-32 16,-5 2-8-16,-12-8-20 15,-8-3-15-15,-12 2-52 16,-9-8-11-16,-16-5 14 16,-9-6 14-1,-5-5 45-15,5 6 13 0,5 8 12 16,8 6 5-1,11 18 5-15,0 5-3 16,11 15-10-16,3 9-2 16,10 12 2-16,3 4 8 15,5 4 16-15,-6-4 1 16,-5-6 7-16,-2-4 6 0,-14-7 23 16,-6 0 16-16,-15-1 31 15,-14 2 0-15,-12 1-27 16,-3 0-23-16,3 1-43 15,7-4-10-15,12-4-28 16</inkml:trace>
  <inkml:trace contextRef="#ctx0" brushRef="#br0" timeOffset="-176444.47">13348 14093 221 0,'-2'5'78'16,"-4"6"-81"-16,5-4-66 15</inkml:trace>
  <inkml:trace contextRef="#ctx0" brushRef="#br0" timeOffset="-175966.96">13615 14044 456 0,'-3'-7'326'0,"-8"-7"3"0,-13 8-71 16,-12-1-47-16,-10 17-70 15,-3 6-35 1,2 12-73 0,11 11-22-16,15 5-20 15,15 4-9-15,24 4-1 0,7-2 5 16,25-13-7-1,8-9-21-15,4-18-73 16,2-9-67-16,-15-15-96 0,-4-4-19 16,-11-8 56-16,-4-2 72 15,0 1 159-15,-7-2 80 16,-2 7 93-16,-6 0 25 16,-6 5-8-16,-2-2-16 15,-4 2-14-15,-3 0-1 16,-9-3-3-16,-4 3-2 15,-12 4-31-15,0 3-20 0,-5 6-38 16,-1 4-21-16,4 9-28 0,1 3-10 16,8 14-10-1,11 4 2-15,8 4-3 16,9 0 0-16,18-7 5 0,4-7 3 16,10-16 9-16,3-6 9 15,-11-15 12 1,-5-5 7-16,-15-2 8 15,-10-2-3-15,-9 8-22 16,-8 3-32-16,-3 9-145 0,2 4-243 16</inkml:trace>
  <inkml:trace contextRef="#ctx0" brushRef="#br0" timeOffset="-175678.47">14068 14080 874 0,'0'-3'447'0,"1"-1"-163"0,10 9-99 15,8 6-43-15,10 13-49 0,1 3-13 0,-4 6-30 31,-4 3-6-31,-22-5-7 16,-7-1 1-16,-13-8 6 16,-10-9-1-16,-3-13-8 15,2-7-21-15,1-16-110 16,13 2-79-16</inkml:trace>
  <inkml:trace contextRef="#ctx0" brushRef="#br0" timeOffset="-175308.49">14386 14109 876 0,'-7'3'379'15,"-6"2"-177"-15,6 13-134 0,3 4-24 16,7 13-14-16,6 1-6 15,8-2-8-15,3-3 0 0,6-15 8 16,4-10 9-16,9-19 19 16,-1-12 7-1,-1-18 10-15,-5-6 5 16,-14-10 3-16,-5-3-5 16,-17-19-11-16,-13-8-23 15,-24 2-26-15,-11 6-7 0,-19 35-4 16,-3 24 4-16,8 28-3 15,6 13-2-15,28 21-14 16,17 5-1-16,34 9-5 16,21 1-4-16,30-7 3 15,11-5 1-15,7-15-111 16,0-6-69-16</inkml:trace>
  <inkml:trace contextRef="#ctx0" brushRef="#br0" timeOffset="-175026.24">14958 14064 491 0,'4'0'279'0,"15"0"-9"16,6-6-120-16,12 3-38 15,8 0-3-15,4 2-23 16,2 1-25-16,-6-1-42 16,-4-4-33-16,-16 5-132 15,-10-1-94-15</inkml:trace>
  <inkml:trace contextRef="#ctx0" brushRef="#br0" timeOffset="-174885.02">15008 14207 966 0,'15'1'465'16,"15"0"-155"-16,10-1-35 15,6 0-83-15,0 0-52 0,2-1-79 16,-5-3-95-1</inkml:trace>
  <inkml:trace contextRef="#ctx0" brushRef="#br0" timeOffset="-174337.71">15678 14192 841 0,'-3'-1'359'0,"0"-4"-203"0,17 2-77 16,38-1-10-16,28 3 13 0,40-1 46 15,24-3 20 1,36 0-2-16,4-4-11 15,22-1-39-15,-12-5-25 0,-26-9-52 16,-21-6-42 0,-43-6-133-16,-19 4-133 0</inkml:trace>
  <inkml:trace contextRef="#ctx0" brushRef="#br0" timeOffset="-173795.65">16222 13578 462 0,'2'-3'318'0,"1"-4"16"15,-3 8-161-15,-5 6-19 16,-5 9-35-16,-5 4-7 0,8 9-26 15,1 0-15-15,14 4-24 16,11 2-10-16,12-8-12 16,8-3-3-16,6-11-5 15,-1-6-6-15,-6-14-76 16,-6-6-54-16,-10-11-133 16,-6-5-52-16,-5-3 41 15,-3-2 56-15,-8-2 202 16,-1 1 92-16,-10 4 103 15,0 8 37-15,3 13-22 16,0 7-35-16,5 14-56 16,3 9-31-16,3 14-35 15,3 9 0-15,9 17-8 0,-2 3-9 16,7 5-11-16,-6-3-3 16,-3-12-80-16</inkml:trace>
  <inkml:trace contextRef="#ctx0" brushRef="#br0" timeOffset="-167304.29">15732 14616 433 0,'-2'0'273'0,"-1"5"2"15,-2 14-143 1,3 12-27-16,-3 19-38 0,6 10-17 16,7 8-15-16,0 1 0 15,5-11 1-15,-5-14 4 16,-3-23 27-16,-6-17 43 15,1-10 44-15,1-9-1 16,0-22-27-16,0-9-45 0,-3-23-49 16,-4-7-7-1,1-2-10-15,1 5-6 16,1 8-11-16,1 10-4 16,6 12-4-16,3 10-3 0,6 16-1 15,8 5-2-15,13 10 0 0,11 1-3 16,19-1 6-16,6 2 1 15,13 0 4-15,6-1 4 16,-10-3 3 0,-40 1 0-16,1 1 1 15,118-6 0-15,-18 3 0 0,-17 5-24 0,-98 13-66 16,-17 4-66-16</inkml:trace>
  <inkml:trace contextRef="#ctx0" brushRef="#br0" timeOffset="-166928.57">15973 14983 313 0,'1'0'224'0,"2"-4"25"16,0-6-7-16,5-11-16 15,2-4-20-15,0-11-37 0,-3-2-8 16,-8-6-34-16,-4 1-16 16,-4 9-31-16,0 3-13 15,2 13-36-15,2 7-12 16,6 11-22-16,2 3-5 15,8 14-5-15,2 7-4 16,5 14 11-16,-1 8 2 16,-4 8 4-16,-7-1-1 0,-5-7 2 15,-1-5 1-15,0-17 6 16,4-6-95-16,1-12-312 16</inkml:trace>
  <inkml:trace contextRef="#ctx0" brushRef="#br0" timeOffset="-166584.9">16200 14754 725 0,'-2'-11'358'0,"3"-16"-113"16,11 2-91-16,17 5-42 15,5 2-14-15,15 9-12 0,-1 4-16 16,-11 6-29-1,-6 6-5-15,-23 10-2 0,-14 3-3 16,-20 8-5-16,-6-2-1 16,-2-7-8-16,9-4-1 15,20-8-19-15,9-5-7 16,20 3-4-16,9 1-3 16,12 7 13-16,0 8 3 15,-7 10 3-15,-16 0 3 16,-18 7 7-16,-16-2 4 15,-29-10 0-15,6-16 0 16,18-6-3 0,-1 2-37-16,-51-6-175 0,13-9-195 0</inkml:trace>
  <inkml:trace contextRef="#ctx0" brushRef="#br0" timeOffset="-166380.93">16777 14824 1366 0,'-1'-2'583'16,"0"-2"-342"-16,1 2-52 0,0 0-110 0,0 1-35 15,0 0-132-15,0 1-102 16</inkml:trace>
  <inkml:trace contextRef="#ctx0" brushRef="#br0" timeOffset="-165799.3">17022 14705 549 0,'6'2'255'0,"6"9"-70"16,4 8-36-16,-5 15-10 15,-1 8-5-15,-2 10-18 0,-4-1 3 16,0-7-7-16,-2-7-16 16,2-16-39-1,-4-8-14-15,3-8 3 0,3-10 0 16,-6-20 2-16,-3-9 3 16,-5-27-14-16,-4-7-2 15,-6-9-13-15,7 2-9 16,3 13-19-16,5 8-9 15,10 19-4-15,-1 5 2 16,1 13 5 0,1 2 1-16,6 7-4 0,9 8 0 0,19 0 2 31,6 4 2-31,18-3 7 16,4-4 1-16,3-3 3 15,-3-5 2-15,-17-9 4 0,-7 2 0 0,-15 0-1 31,-3 6 0-31,-6 14-2 16,-5 5-1-16,-7 11 2 16,-4 4-1-16,-3 6 2 15,0 3 1-15,2-7-1 16,2-1-2-16,8-12 8 16,3-2-120-16</inkml:trace>
  <inkml:trace contextRef="#ctx0" brushRef="#br0" timeOffset="-165208.28">17553 14706 700 0,'9'-5'375'16,"4"-5"-107"-16,-10 8-83 15,-3 2-26-15,-16 3-61 0,3 5-34 16,-12-2-21-16,-5 1-11 16,-3-2-15-1,-7-4-4-15,5 0-10 0,0 0-3 16,7 1-11 0,5 3-1-16,3 1-1 15,6 2 3-15,4 2 6 0,2 2 0 16,3 0 3-16,0 4 0 15,5-2 0-15,1 0 1 16,8-3 1-16,5-9 4 16,7-3 6-16,3-5 2 15,7 0-1-15,5 5-2 16,4 7-4-16,0 8-1 16,-2 10 1-16,-5 1 3 15,-13 4 8-15,-8-1 5 0,-15 0 28 16,-12 0 9-16,-22-7 6 15,-8-4-1-15,-11-11-26 16,-3-8-10-16,14-5-17 16,9-5-52-16,22-5-145 15</inkml:trace>
  <inkml:trace contextRef="#ctx0" brushRef="#br0" timeOffset="-164652.41">17886 14033 661 0,'3'1'300'0,"12"0"-75"16,7-1-71-16,11-5-33 0,7-2-18 0,6-2-68 15,2 4-13-15,-3 0-12 16,-7 4-32-16,-20 1-115 16,-8 6-160-1</inkml:trace>
  <inkml:trace contextRef="#ctx0" brushRef="#br0" timeOffset="-164533.44">17876 14153 487 0,'10'2'352'0,"15"3"29"16,6-3-109-16,14-1-90 16,5 1-61-16,5-2-55 15,4 3-10-15</inkml:trace>
  <inkml:trace contextRef="#ctx0" brushRef="#br0" timeOffset="-164090.98">18404 14113 812 0,'5'0'356'16,"7"-4"-105"-16,39-1-219 16,29-1-28-16,62-3 15 15,31 5 11-15,53 2 31 16,13 0 2-16,-1 7 3 15,-12 1-13-15,-42-2-30 16,-29 2-3-16,-61-4-81 16,-31-4-70-16</inkml:trace>
  <inkml:trace contextRef="#ctx0" brushRef="#br0" timeOffset="-163745.28">19193 13497 896 0,'0'0'352'16,"-1"-2"-239"-16,-3 6-33 0,2-4-32 16,-3 11 3-16,-27 47-6 15,23-26-9-15,8 2-17 16,7-2-7-16,12-1-5 16,9-2 2-16,12-6 0 15,3-6-2-15,2-12-21 16,-1-5-45-16,-9-13-132 15,-3-4-111-15</inkml:trace>
  <inkml:trace contextRef="#ctx0" brushRef="#br0" timeOffset="-163606.19">19439 13531 442 0,'-4'-7'298'16,"-5"-10"-28"-16,1 15-55 16,1 10-52-16,1 13-68 0,5 5-26 0,6 14-38 15,1 4 5-15,7 5 8 16,-2 5 2-1,-3 5-5-15,-5-3-3 16,-5-5-475-16</inkml:trace>
  <inkml:trace contextRef="#ctx0" brushRef="#br0" timeOffset="-162887.05">18665 14682 789 0,'1'12'303'0,"5"27"-191"16,1 14-87-1,5 20 4-15,1 5 6 16,4-8 18-16,-1-12 7 0,-1-26 16 16,2-14 12-16,1-15 32 15,1-9 0 1,1-18-13-16,-1-11-13 16,-5-31-40-16,-4-13-5 15,-12-22-7-15,-6-2-7 0,-4-5-14 16,6 8-9-16,6 23-13 15,2 14-1-15,6 34-6 16,2 13-4-16,11 14-2 0,8 7-3 16,13 8 4-1,6-1 5-15,17-2 3 0,15-1 2 16,24-2-1 0,5-3 1-16,12-4 2 0,-5-4 2 15,-20-7 2 1,-4 2 2-16,-35 1 0 15,-12 1 0-15,-17-2 2 16,-6 0 0-16,-6-4 2 16,-1-2-1-16,-4 2-2 0,1 3-3 0,-5 7-7 15,0 3-3-15,-5 13-1 32,-1 13 1-32,7 18 6 0,-3 10 1 15,2 10 4-15,-7-3 0 0,-5-9-15 16</inkml:trace>
  <inkml:trace contextRef="#ctx0" brushRef="#br0" timeOffset="-159221.08">19427 14656 584 0,'-2'-6'316'0,"-12"-7"-41"16,-9-1-25-16,-20 7-35 15,-10 6-35-15,-7 17-77 16,-1 14-36-16,11 17-50 16,12 13-9-16,13 13-2 15,15 1 0-15,27-11 2 16,12-10 2-16,26-26 4 16,9-14 1-16,-6-14 12 15,-9-10 17-15,-32-10 35 16,-15-3 8-16,-40-5-5 15,-18-2-16-15,-5 14-45 16,2 4-14-16,21 13-52 0,19 8-85 16</inkml:trace>
  <inkml:trace contextRef="#ctx0" brushRef="#br0" timeOffset="-158657.47">19731 14661 362 0,'12'-2'276'0,"11"-4"50"15,-4 1-51-15,-15 3-68 0,-4-1-37 16,-5 0-55 0,3 2-14-16,-5 0-30 15,-20-1-12-15,-34-4-23 16,30 5-13-16,2 1-21 0,5 1-8 15,2 10-15-15,0 3-1 16,3 7 1-16,2 3 5 0,5 0 8 16,3 2 1-16,5-4 3 15,0-2 0-15,1-5 5 16,3-5 3-16,7-9 11 16,4-7 3-1,12-9 0-15,6-2-4 16,9 3-7-16,4 7-3 0,0 10 2 15,0 10 0 1,-12 14 2-16,-7 6 2 0,-24 16 12 16,-15 1 6-16,-21-4 6 15,-8-5 0-15,-6-15-12 16,3-10-2-16,13-12-16 16,10-3-5-16,8-10-110 15,12-2-126-15</inkml:trace>
  <inkml:trace contextRef="#ctx0" brushRef="#br0" timeOffset="-151263.21">20833 14126 617 0,'1'0'321'16,"6"-2"-29"-16,19 2-199 0,10 0-5 15,31-4 19-15,9 4 5 0,25-3-29 32,7 4-26-32,-16 4-35 0,-5-3-16 15,-37 5-90-15,-10-4-56 16,-19 3-206-16</inkml:trace>
  <inkml:trace contextRef="#ctx0" brushRef="#br0" timeOffset="-151029.83">20996 14248 457 0,'15'-1'224'0,"26"-2"-63"16,16-1-19-16,28 4 16 0,4 0-12 15,-4 5-35 1,-7-1-23-16,-24-1-98 16,-9-3-62-16,-14-11-73 15,-12-1-59-15</inkml:trace>
  <inkml:trace contextRef="#ctx0" brushRef="#br0" timeOffset="-150863.84">21526 14055 247 0,'-4'-14'177'0,"3"-13"14"16,4 8-31-16,16 16-36 15,6 9 2-15,6 18 9 16,3 7 3-16,-2 6 16 0,-8-1-3 16,-16-1-6-16,-10-4-2 15,-22-5-24-15,-5-1-15 16,-1-7-27-16,0-2-20 15,6-3-47-15,4 1-38 16</inkml:trace>
  <inkml:trace contextRef="#ctx0" brushRef="#br0" timeOffset="-150185.21">12914 16416 688 0,'7'1'307'16,"19"2"-126"-16,17-2-14 15,28-1-19 1,10 2-36-16,19-1-61 16,2 1-19-16,-12 0-21 15,-4 0-8-15,-31 3-83 16,-11 0-55-16,-23 4-238 0</inkml:trace>
  <inkml:trace contextRef="#ctx0" brushRef="#br0" timeOffset="-149841.41">12968 16612 693 0,'10'0'253'0,"22"4"-169"16,13-4-36-16,27-2 29 16,6-1 5-16,13-7-9 15,4 5-14-15,-6-4-20 16,-7 0-11-16,-28 1-49 15,-16-5-34-15,-32-3-99 16,-15-3-69-16,-15-8-69 16,-10-3 28-16,-4-5 104 0,2-4 95 15,6 6 172 1,14 8 11-16,22 14 26 16,9 10-7-16,23 14-24 15,4 6 23-15,3 13 13 0,-1 7 8 16,-18 1 20-16,-12-1-12 15,-18-1-9-15,-12-7-14 16,-14-3-50-16,-6 0-18 16,-8-13-87-16</inkml:trace>
  <inkml:trace contextRef="#ctx0" brushRef="#br0" timeOffset="-149337.37">14631 16405 985 0,'-8'5'384'0,"-16"15"-262"0,-4 11-38 15,7 15-43 1,7 4 1-16,28 2-2 15,7-6-3-15,22-10 11 0,3-12 5 16,10-21 3-16,3-10 1 16,-4-21 1-16,-3-10 7 15,-24-16 7-15,-14-13 1 16,-29-23-18-16,-19-3-21 16,-29 9-30-16,-7 12-20 0,-5 35-11 15,2 20 6 1,15 20 11-16,13 16 10 15,25 15 1-15,19 4-4 16,34 6-13-16,18-2-3 0,32-6 4 16,11-7-135-16</inkml:trace>
  <inkml:trace contextRef="#ctx0" brushRef="#br0" timeOffset="-149047.94">15279 16391 748 0,'8'-1'308'0,"15"1"-133"0,15 4-47 16,20 2-18-16,7 0-17 15,-1-2-61-15,-7 2-14 0,-17-3-13 16,-3 5-43 0,-12-3-321-16</inkml:trace>
  <inkml:trace contextRef="#ctx0" brushRef="#br0" timeOffset="-148887.99">15330 16514 844 0,'6'3'449'16,"8"2"-100"-16,20 4-152 16,15 4-7-16,9-2-83 15,6 0-39-15,-8-6 1 0,-4-1-115 16</inkml:trace>
  <inkml:trace contextRef="#ctx0" brushRef="#br0" timeOffset="-148213.69">16486 16448 715 0,'-2'-14'355'0,"-8"-11"-72"0,-6 2-59 16,-18 3-47-1,-9 7-28-15,-8 13-69 16,-5 4-24-16,8 18-28 15,6 7-8-15,20 13-14 0,5 4-6 16,29 2-11 0,19 2-7-16,30-12-11 15,25-3-7-15,12-15-60 0,-1-7-56 16,-15-13-78 0,-13-3-9-16,-22-12 72 15,-8-9 65-15,-13-4 121 0,-9-3 44 16,-7 0 75-16,-4 4 37 15,-10 1 38-15,-4 5-3 16,-12 5-57-16,-4 3-39 16,-9 8-65-16,-4 2-25 15,3 10-18-15,3 3-2 16,8 8-3-16,-5 0 0 16,12 6-1-16,6 1 2 0,17 2 2 15,12 1 1-15,17-10 5 16,2-5 0-16,6-14 5 15,2-7 3-15,-16-12 2 16,-6 4 0-16,-16-1-92 0,-2-4-103 16</inkml:trace>
  <inkml:trace contextRef="#ctx0" brushRef="#br0" timeOffset="-147908.43">16950 16489 1030 0,'3'-1'432'15,"13"1"-234"-15,3 10-46 16,7 7-51-16,4 7-8 0,-8 3-27 16,-3 0-8-16,-14-1-2 15,-8-4 5 1,-9-6 10-16,0-3-1 16,-14-11-13-16,3-5-12 0,-3-14 77 15</inkml:trace>
  <inkml:trace contextRef="#ctx0" brushRef="#br0" timeOffset="-147622.32">16969 16215 809 0,'12'-1'396'0,"6"0"-116"15,15 2-126-15,7 0-16 16,19 0-54-16,2 0-29 0,2 1-179 15</inkml:trace>
  <inkml:trace contextRef="#ctx0" brushRef="#br0" timeOffset="-147356.52">17517 16181 911 0,'0'-10'430'16,"2"-8"-169"-16,5-1-112 15,0-3-13-15,1-5-5 16,-4-2-3-16,-3 0-21 0,1 3-12 16,-2 11-33-16,0 8-18 15,6 17-20 1,-5 13-11-16,6 19-6 0,-2 3 4 15,-1 5 1-15,4-1 5 16,1-10 377 0</inkml:trace>
  <inkml:trace contextRef="#ctx0" brushRef="#br0" timeOffset="-146866.7">18325 15724 710 0,'-7'-3'366'0,"-23"6"-115"15,-17 21-60-15,-21 51-112 16,-5 27-4-16,7 44-14 16,6 29-18-16,22 11-20 15,16 4-8-15,42-9 1 16,25-28 2-16,44-40 2 15,18-23 1-15,20-45-44 16</inkml:trace>
  <inkml:trace contextRef="#ctx0" brushRef="#br0" timeOffset="-146362.77">18828 15845 789 0,'-7'0'392'15,"-8"0"-122"-15,-8 12-161 16,-2 8-38-16,0 13-35 16,6 2-10-16,18 1-4 0,2-5-3 15,19-11-2-15,9-2-3 16,7-12-3-1,2-3-1-15,-5-6-10 16,-1-5-12-16,-10-7-28 0,-4-5-5 16,-10-4 5-16,-2-4 14 15,-5 3 31 1,-5 0 19-16,-1 13 21 16,-2 8 11-16,-1 19 14 15,4 16-9-15,4 13-20 16,4 6-12-16,10 1-20 15,-2-1-5-15,4-5-94 0,-1-4-334 16</inkml:trace>
  <inkml:trace contextRef="#ctx0" brushRef="#br0" timeOffset="-146107.53">18261 16428 1219 0,'10'-2'430'0,"34"-9"-331"16,20 4-77-16,53-4 15 0,30 1 27 16,36 1 21-1,15 2-2-15,-3 4-17 16,-24 3-19-16,-40 4-45 15,-32 2-21-15,-53 9-105 16,-23 5-47-16</inkml:trace>
  <inkml:trace contextRef="#ctx0" brushRef="#br0" timeOffset="-145404.52">18482 16903 1023 0,'8'18'369'15,"6"24"-276"-15,9 9-23 16,0 2 15-16,1 0 3 16,-2-9-11-16,-6-7-7 15,-3-14-5-15,-4-5 2 16,-4-21 11-16,-2-10-1 16,-3-18-5-16,-2-12-10 15,-11-15-25-15,-3-16-9 16,0-20-11-16,0 2-8 15,8 11-12-15,5 16-7 16,8 29-8-16,4 10-3 16,13 9-1-16,9 10 2 15,18 6 2-15,10 1 3 16,22 4 6-16,5 0 1 16,6-2 0-16,4 0 1 0,-6-3 2 15,-2 0 2 1,-16-3 3-16,-10 4 1 0,-26 0 1 15,-9 0 0-15,-8-1 1 16,-3-3-1-16,-2-2 2 0,-6-1 1 16,-2 2-2-16,-1 0-2 15,0 10-7-15,2 7-4 16,-1 11-2 0,-4 7 2-16,6 11-55 0,3 5-103 15</inkml:trace>
  <inkml:trace contextRef="#ctx0" brushRef="#br0" timeOffset="-144955.71">19084 16809 496 0,'-12'-8'328'0,"-10"-4"3"15,-8 8-112-15,-12 6-99 16,-1 14-44-16,-1 19-45 0,6 7-13 16,20 19-15-16,11 3-1 15,21-7-1 1,12-2 1-16,20-17 8 0,6-11 3 16,-1-16 14-16,0-8 19 15,-17-14 71-15,-7-7 25 16,-25-10 26-16,-13-5-12 15,-18 2-71 1,-11 0-29-16,-4 6-43 16,-3 9-13-16,7 6-87 15,2 7-126-15</inkml:trace>
  <inkml:trace contextRef="#ctx0" brushRef="#br0" timeOffset="-144536.51">19420 16880 582 0,'2'-5'336'0,"2"-7"-49"16,-5 5-39-16,-7 5-89 15,-6-1-45-15,-10 0-58 16,-4 0-17-16,-3 0-18 15,1 1-6-15,6 2-15 16,3 6-7-16,6 2-7 0,3 1-3 16,0 4 3-1,-1 2 6-15,1 2 11 0,-2 6 6 16,5-1 12-16,-1-5 1 16,9-3 1-1,5-5 0-15,12-6-5 16,9 0-1-16,19-1-8 15,7 2-2-15,4 2-4 0,2 3 1 16,-18 7 7 0,-9 0 5-16,-20 5 20 15,-5-2 11-15,-17 0 20 16,-11 3 1-16,-20-3-13 0,-10-2-11 16,0-11 34-16,5-6-136 15</inkml:trace>
  <inkml:trace contextRef="#ctx0" brushRef="#br0" timeOffset="-144111.27">19669 15602 630 0,'3'-7'415'16,"8"1"13"-16,9 11-221 15,19 41-119-15,6 26-20 16,12 60 8-16,1 35 5 16,-7 52-2-16,-8 7-12 15,-14-5-24-15,-12-22-8 16,-14-58-7-16,-3-22-6 15,-10-48-12-15,-4-17-28 16,-4-34-162-16</inkml:trace>
  <inkml:trace contextRef="#ctx0" brushRef="#br0" timeOffset="-143796.25">20470 16290 922 0,'8'-1'434'0,"9"-3"-174"16,16 3-139-16,11-1-19 0,11 2-56 15,3 0-19-15,-1 2-18 16,-6 1-19 0,-10-1-252-16</inkml:trace>
  <inkml:trace contextRef="#ctx0" brushRef="#br0" timeOffset="-143637.57">20498 16381 528 0,'-3'6'350'0,"-4"8"74"16,9 3-156-16,14 0-72 16,13 4-6-16,22 0-59 0,11-3-33 15,11 3-47-15,-4-7 10 16</inkml:trace>
  <inkml:trace contextRef="#ctx0" brushRef="#br0" timeOffset="-143218.59">20514 16094 664 0,'4'-18'305'0,"4"-12"-113"15,8-2-42-15,7-3 6 16,8 2-11-16,-1 6-24 16,0 13-49-1,3 11-18-15,-7 20-25 0,2 7-9 16,-2 6 4 0,-3 0 2-16,0-9 3 0,3-7 4 15,1-17 16 1,3-7 6-16,-2-19 3 15,-6-6-2-15,-9-5-19 16,-8-3-23-16,-10 12-119 16,-5 5-109-16</inkml:trace>
  <inkml:trace contextRef="#ctx0" brushRef="#br0" timeOffset="-142765.29">21765 15990 778 0,'-17'-3'396'16,"-14"-6"-125"-16,-16 13-130 16,-4 8-41-16,-3 12-53 15,3 8-19-15,14 17-15 16,12 7-1-16,19 10 6 15,11 3 2-15,22 1 8 16,11-9 3-16,22-11 5 16,9-17 2-16,-4-24 22 15,-7-11 20-15,-27-26 45 16,-22-8 9-16,-38-15-17 0,-19-2-27 16,-21 9-59-16,-3 9-17 15,14 20-27-15,15 10-40 16,28 18-246-16</inkml:trace>
  <inkml:trace contextRef="#ctx0" brushRef="#br0" timeOffset="-142440.59">22175 16195 746 0,'-17'-14'432'15,"-13"-16"-67"-15,-5 9-160 16,-1 3-51-16,0 13-88 16,4 8-36-16,3 14-30 15,2 9 1-15,10 18 1 16,9 6-1-16,8 15-1 16,8 3 0-16,14-8 8 0,9-7 7 15,22-27 19-15,9-11 13 16,2-20 36-1,-5-14 15-15,-19-20 17 16,-16-11-3-16,-26-12-40 16,-15-5-26-16,-19 12-54 15,-2 11-32-15,8 20-189 16,8 11-431-16</inkml:trace>
  <inkml:trace contextRef="#ctx0" brushRef="#br0" timeOffset="-142155.53">22376 15923 955 0,'-5'-6'420'0,"-8"-11"-237"16,-1 9-70-16,7 15-100 15,4 6-20-15,5 15-5 16,8 3 8-16,3-4 22 0,12 2 15 15,8-10 31 1,-2-10 13-16,7-8 45 0,-12-9 17 16,-7-16 12-16,-11-5-6 15,-23-14-45 1,-6 5-31-16,-15 8-51 16,-6 8-14-16,0 23 10 15,0 6-127-15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30T07:39:28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8479 18019 327 0,'2'11'294'16,"4"7"38"-16,5-5-78 16,3-2-13-16,3-7-53 0,5-4-13 15,-7-8-5-15,0-7-9 16,-4-13-21-16,-6-9-25 15,-2-19-34-15,-3-12-24 16,4-25-32-16,9-3-9 16,17 1-18-16,13 10-1 15,8 25-4-15,-1 8 3 16,-9 23-1-16,-7 4 0 16,-12 12-19-16,-4 7-44 0,-2 6-124 15,-2 7-94-15</inkml:trace>
  <inkml:trace contextRef="#ctx0" brushRef="#br0" timeOffset="225.66">8443 17584 953 0,'-1'4'395'0,"2"7"-221"0,10-6-50 16,25 9-32-16,14 0-1 16,26-1-21-1,7 5-9-15,0-5-23 0,-11 1-114 16</inkml:trace>
  <inkml:trace contextRef="#ctx0" brushRef="#br0" timeOffset="618.7">9231 17107 870 0,'-7'0'386'0,"-10"8"-199"16,-4 5-36-1,-4 13-66-15,0 6-18 16,3 5-25 0,4 5-11-16,16 6-16 0,4-2-6 0,16 0-3 15,4-8-2-15,10-10-1 16,5-5-2-16,2-15-40 16,0-1-96-16</inkml:trace>
  <inkml:trace contextRef="#ctx0" brushRef="#br0" timeOffset="916.65">9424 17181 769 0,'-4'6'348'0,"-5"8"-169"15,1 2-28-15,-5 4-45 16,3-3-17-16,8 2-23 0,-1 1-10 0,8-5-29 16,7 0-9-16,8-7-8 15,6-6-1-15,6 0 0 16,-3-2-4-16,-5 0-138 15,-3 2-200-15</inkml:trace>
  <inkml:trace contextRef="#ctx0" brushRef="#br0" timeOffset="1074.48">9562 17175 1029 0,'0'3'469'0,"0"3"-191"16,-2 10-142-16,2 8-34 15,-4 12-33 1,1 6-21-16,0 6-27 0,0-4-8 16,4-2-112-1,6-11-138-15</inkml:trace>
  <inkml:trace contextRef="#ctx0" brushRef="#br0" timeOffset="1316.01">9679 17113 1027 0,'17'-2'515'32,"8"0"-158"-32,9 10-198 0,4 12-35 0,-6 18-58 15,-5 7-16-15,-22 15-8 16,-5 1 0-16,-15-4-12 31,0-6-7-31,2-11-112 16,-2-8-126-16</inkml:trace>
  <inkml:trace contextRef="#ctx0" brushRef="#br0" timeOffset="1748.97">10238 17465 1018 0,'-16'-4'444'0,"-20"-1"-243"0,-2 9-54 15,-1 17-73 1,-3 12-18-16,4 18-20 0,4 3-1 16,10 11-13-16,13 1-7 15,19 3-6-15,12-2-3 16,17-17-4-16,3-6-2 16,15-18-21-16,2-9-106 15</inkml:trace>
  <inkml:trace contextRef="#ctx0" brushRef="#br0" timeOffset="1924.34">10313 17590 1304 0,'6'2'485'0,"14"8"-371"15,9 6-38-15,20 10-20 16,6 8-14-16,-3 3-15 15,-3 7-4-15,-22 4-12 16,-9-2-97-16,-10-12-335 16</inkml:trace>
  <inkml:trace contextRef="#ctx0" brushRef="#br0" timeOffset="2098.23">10621 17551 1185 0,'-14'3'532'0,"-17"6"-268"15,-1 7-66-15,0 13-103 16,-1 5-36-16,0 14-37 16,2-2-9-16,4 7 20 15,-2-3-149-15</inkml:trace>
  <inkml:trace contextRef="#ctx0" brushRef="#br0" timeOffset="2443.75">10807 17439 972 0,'11'-1'487'15,"1"-1"-112"-15,14 18-242 0,-1 14-30 16,-4 25-20-16,-5 13-3 0,-14 20-23 15,-2 0-9-15,-8-9-17 16,-2-12-10-16,5-29-46 16,2-10-123-16</inkml:trace>
  <inkml:trace contextRef="#ctx0" brushRef="#br0" timeOffset="2854.4">11429 17677 1123 0,'10'5'434'16,"21"4"-306"-16,12 2-14 15,23-1-33-15,0-5-21 0,-3-4-28 16,-11-1-81-16</inkml:trace>
  <inkml:trace contextRef="#ctx0" brushRef="#br0" timeOffset="3026.18">11534 17800 1281 0,'12'0'501'0,"24"3"-310"15,11 1-44-15,5 4-19 0,-3 1-29 16,-10 0-63-1,-6-1 52-15</inkml:trace>
  <inkml:trace contextRef="#ctx0" brushRef="#br0" timeOffset="4375.15">12444 17936 1088 0,'2'-2'488'0,"-2"-4"-248"16,1-1-83-16,3-2-104 15,3 0-37-15,12-1-283 16</inkml:trace>
  <inkml:trace contextRef="#ctx0" brushRef="#br0" timeOffset="4564.45">12820 17886 1137 0,'-4'7'477'0,"-6"8"-252"16,9-2-162-16,7-2-40 16,7-4-71-16,9-5-186 0</inkml:trace>
  <inkml:trace contextRef="#ctx0" brushRef="#br0" timeOffset="4705.62">13242 17846 1379 0,'4'2'548'0,"-4"0"-398"15,4-1-29-15,-4-2-127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04:09.8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18208 2848 607 0,'-14'-15'323'0,"-15"-19"-57"15,0 8-42-15,4 12-71 16,2 5-28-16,5 13-72 16,5 7-30-16,7 14-41 15,3 11-9-15,12 12-3 16,3 14 2-16,2 21 12 15,2 13 3-15,2 17 8 16,-5 1 1-16,-1 8 4 16,-1-6 0-16,-7 8 3 15,-3 2 3-15,-8-11 2 16,-7 5 2-16,-9-15 4 16,-4-8 11-16,-2-21 19 15,-4-17 13-15,-9-34 18 16,0-13-14-16,5-21-26 0,5-7-20 15,16-11-31-15,8-8-7 16,8-8-173-16</inkml:trace>
  <inkml:trace contextRef="#ctx0" brushRef="#br0" timeOffset="781.05">18473 4534 438 0,'3'-10'253'0,"1"-9"-12"16,1 1-28-16,-6-3-31 16,1 4-11-16,-5-3-29 15,-6 5-16-15,2 4-29 16,-11 0-15-16,-3 2-29 16,-3 3-19-16,-5 6-28 15,-2 0-10-15,8 10-18 16,2 6-5-16,9 13-4 15,5 4 0-15,8 9-16 16,2-3-1-16,12-2-1 16,4-5 2-16,6-12 27 0,6-9 5 15,1-16 14-15,-3-8 3 16,-5-13 16-16,-2-1 8 16,-9-6 11-16,-3 4 3 15,-9 2-3-15,0 6 3 16,1 11 0-16,-4 2-7 15,4 15-19-15,0 2-13 16,4 9-16-16,4 3 0 16,8 3 7-16,4 0 3 0,1-2 31 15,1-2-73-15</inkml:trace>
  <inkml:trace contextRef="#ctx0" brushRef="#br0" timeOffset="1498.63">18367 2300 449 0,'0'-7'320'0,"0"-4"29"15,0 6-121-15,0 5-105 16,1 11-43-16,1 13-54 15,2 7-9-15,0 16-17 16,1 4 0-16,2 1 0 16,2 2 4-16,1-5 1 15,1-3 2-15,-1-10 1 16,-1-9-1-16,-3-18 3 16,0-7 3-16,-4-12 1 15,2-12 1-15,1-8-5 16,3-1-5-16,2 0-6 15,2 8-4-15,6 10-7 16,1 3-2-16,3 7-1 16,4 9 4-16,-6 2 8 15,0 6 4-15,-9 8 8 16,-8-1 3-16,-10 5 5 0,-7 4 4 16,-10-8 6-16,-6-4 2 15,-3-10-3-15,2-6-5 16,4-6-11-16,6-4-9 15,12-2-12-15,5 0-7 16,12 5-140-16</inkml:trace>
  <inkml:trace contextRef="#ctx0" brushRef="#br0" timeOffset="2154.71">18763 3396 484 0,'-3'-9'326'15,"-4"-6"-18"-15,7 1-99 16,1 4-45-16,6 12-76 16,1 9-27-16,1 23-22 15,-1 16 7-15,-1 20-2 16,-3 8-2-16,-2 11-15 15,-1-3-5-15,-1-13-5 16,0-7 0-16,-1-26-16 16,1-7-34-16,0-19-145 0,2-10-211 15</inkml:trace>
  <inkml:trace contextRef="#ctx0" brushRef="#br0" timeOffset="2326.56">18722 3332 887 0,'1'-9'401'0,"-1"-9"-190"0,16 7-129 15,9 3-39-15,20 5-40 16,13 3-3-16,9 11-3 16,-4 3-14-16,1 5-256 15</inkml:trace>
  <inkml:trace contextRef="#ctx0" brushRef="#br0" timeOffset="2545.53">18811 3626 869 0,'12'-1'348'0,"25"-2"-228"0,9 0-16 15,12-1-34-15,-2 0-22 16,-5 3-22-16,-1 1-95 16</inkml:trace>
  <inkml:trace contextRef="#ctx0" brushRef="#br0" timeOffset="2873.3">19499 3529 764 0,'-14'-2'388'0,"-19"0"-133"15,-6 4-68-15,3 11-91 16,-1 6-41-16,4 7-41 16,5 8-17-16,8 11-18 15,6 4-1-15,13 9-3 16,4 0 3-16,15-5 4 15,5-1 2-15,10-10 9 0,5-8 6 16,10-10-88-16,-2-8-154 16</inkml:trace>
  <inkml:trace contextRef="#ctx0" brushRef="#br0" timeOffset="3076.57">19586 3694 961 0,'0'1'399'0,"4"5"-229"15,6 3-68-15,10 11-34 16,2 1-15-16,2 6-15 16,4 4-12-16,-4 3-19 15,0-1-44-15,-1-5-200 16</inkml:trace>
  <inkml:trace contextRef="#ctx0" brushRef="#br0" timeOffset="3279.75">19852 3681 826 0,'-10'0'426'15,"-5"-1"-138"-15,-3 7-143 16,-4 4-43-16,-6 11-60 0,-3 4-11 15,-6 7-17-15,-2 4-4 16,0 1-6-16,2-5-1 16,8-4-51-16,11-8-61 15,10-10-218-15</inkml:trace>
  <inkml:trace contextRef="#ctx0" brushRef="#br0" timeOffset="3529.8">19903 3545 1041 0,'12'1'432'0,"15"4"-285"16,2 11-27-16,-3 9-53 15,-2 10-24-15,-9 16-8 16,-12 5-6-16,-9 12-4 16,-5 1-3-16,-6-10-12 15,-2-10-65-15</inkml:trace>
  <inkml:trace contextRef="#ctx0" brushRef="#br0" timeOffset="4419.81">20631 3852 535 0,'0'-6'307'0,"1"-3"-73"16,-1-4-59-16,-2 2-25 16,-5-3-27-16,-2-2-2 15,-12 1-9-15,0-2-8 0,-5 4-32 16,-3 0-20-16,2 7-34 15,-5 3-11-15,-6 6-18 16,1 8-8-16,4 5-14 16,6 8-7-16,17 6-2 15,9 6 0-15,16 0 13 16,8-4 7-16,14-6 15 16,1-9 9-16,2-15 15 15,-1-6 4-15,-3-17 11 16,-4-6 0-16,-5-10 2 15,-3-8 2-15,-9-10-6 16,0-7-2-16,-9-3-7 16,-4-1-5-16,-3 1-6 15,-2 9-4-15,0 5-5 16,0 9 1-16,0 14-4 16,0 5-3-16,2 15-5 0,-1 3-6 15,1 10-6-15,1 3-3 16,1 14-2-16,1 8 3 15,0 17 3-15,-1 11 2 16,-2 8 6-16,0 11 4 16,-2 3 6-16,3 0 3 15,4-8 4-15,1-8 8 16,1-21-90-16,5-11-96 0</inkml:trace>
  <inkml:trace contextRef="#ctx0" brushRef="#br0" timeOffset="4779.1">20910 3663 699 0,'-1'1'384'0,"1"5"-1"0,8 4-212 16,6 3-79-16,9 6 6 15,7 5-36-15,2 3-12 16,5 5-20-16,-1 2-10 16,-4-6 7-16,-3 1-42 15,-9-11-92-15,0-3-70 16,-6-5-340-16</inkml:trace>
  <inkml:trace contextRef="#ctx0" brushRef="#br0" timeOffset="5253.46">21177 3675 179 0,'0'-4'125'0,"0"-5"24"0,0 2-30 16,2 2-13-16,-1 2 3 15,-1 3 0-15,0 0-9 16,-1 0 0-16,-1 0-1 15,1 0-10-15,-7 15-12 16,-49 43-30-16,23-24-8 16,-3 8-6-16,3 3 1 0,2-2 26 15,2-4 8-15,7-10 5 16,2-9-4-16,8-10-32 16,7-4-9-16,5-7 2 15,3-2 5-15,2-4 28 16,-1 2 11-16,-3 1-10 15,0 2-10-15,-1 1-32 16,0 1-56-16,0 0-283 16</inkml:trace>
  <inkml:trace contextRef="#ctx0" brushRef="#br0" timeOffset="24025.02">7390 8679 327 0,'1'0'202'16,"-1"6"-1"-16,-5 6-8 15,-21 16-53-15,-11 6-28 16,-18 17-59-16,-5 10-21 15,-4 12-22-15,4 2-2 0,5-6-2 16,5-4 2-16,9-13 1 16,2-3 1-16,10-6-31 15,6-8-90-15</inkml:trace>
  <inkml:trace contextRef="#ctx0" brushRef="#br0" timeOffset="24290.59">7602 8970 593 0,'7'-5'213'0,"12"-8"-181"16,-4 5-10-16,-5 4 10 16,-1 4 5-16,-8 7 6 15,-3 4 15-15,-7 14 2 16,-13 5 3-16,-18 19-1 0,-11 9-15 15,-17 13-28-15,-7 7-5 16,-10 11-5-16,5-2 1 16,4-6 1-16,10-7-1 15,21-16 0-15,4-7-1 16,9-8-82-16,6-5-106 16</inkml:trace>
  <inkml:trace contextRef="#ctx0" brushRef="#br0" timeOffset="24587.38">7970 9339 511 0,'6'3'186'0,"2"1"-145"15,-5 10 14-15,-10 9 40 16,-7 3 8-16,-11 6 7 15,-1 2-18-15,-13 13-48 16,-11 3-13-16,-16 14-19 16,-13 5-5-16,-10 22-4 15,-2 12-1-15,-13 8 0 16,2 0 1-16,8-8 0 16,8-4 1-16,17-1-8 15,11-5-33-15,0-11-75 16,3-13-52-16</inkml:trace>
  <inkml:trace contextRef="#ctx0" brushRef="#br0" timeOffset="24899.8">8317 9850 433 0,'1'2'157'16,"-3"3"-111"-16,-6 10 22 15,-5 6 31-15,-14 8 41 16,-3 4 13-16,-12 10-52 16,-10 2-25-16,-10 12-37 15,-4 8-16-15,-16 12-14 16,-3 11 0-16,-11 10-1 15,-4-1 0-15,3-6-1 16,2-3-1-16,-1-1 0 16,4 2-1-16,6-12-24 15,11-8-35-15</inkml:trace>
  <inkml:trace contextRef="#ctx0" brushRef="#br0" timeOffset="25173.68">8695 10247 616 0,'-30'18'260'16,"-23"16"-162"-16,-6 13-44 15,1 8-25-15,-7 5-5 0,-1 4 8 16,-6-1 5-16,-2-3-4 16,-3 6-13-16,4-1-7 15,14 3-6-15,7 0-12 16,21-9-203-16</inkml:trace>
  <inkml:trace contextRef="#ctx0" brushRef="#br0" timeOffset="25426.12">9026 10515 558 0,'-10'0'247'16,"-10"5"-138"-16,-5 11-28 15,-10 5-6-15,-11 16-15 16,-7 4 8-16,-16 9-11 16,-3 9-10-16,3 3-15 15,5 5-13-15,14 0-10 0,10-7-1 16,11-16-27-16,8-8-47 16</inkml:trace>
  <inkml:trace contextRef="#ctx0" brushRef="#br0" timeOffset="25629.6">9333 10717 634 0,'-8'13'211'0,"-19"20"-211"16,-7 11 13-16,-19 12 61 15,-2 4 16-15,-5 3 5 16,2-7-3-16</inkml:trace>
  <inkml:trace contextRef="#ctx0" brushRef="#br0" timeOffset="26358.12">10565 11132 396 0,'-3'0'203'0,"-2"-3"-63"15,-1 3-72-15,5 0-7 16,0 0-22-16,-7 16-12 16,-54 53 0-16,20-18 1 15,-10 21-17-15,2 7-1 16,-2-1 1-16,1-3 1 15,8-18-4-15,8-10-62 16</inkml:trace>
  <inkml:trace contextRef="#ctx0" brushRef="#br0" timeOffset="26623.68">11400 11159 582 0,'7'3'203'0,"4"5"-172"15,-4 6-35-15,-15 15 3 16,-11 9 4-16,-19 23 38 16,-12 9 19-16,-22 11 20 15,-6 1 4-15,-14-3-31 16,1 1-18-16,9-1-21 15,9 2-3-15,18-7 0 0,7-7 1 16,11-15-77-16,6-6-120 16</inkml:trace>
  <inkml:trace contextRef="#ctx0" brushRef="#br0" timeOffset="26889.26">12056 11237 768 0,'15'-6'259'0,"11"-3"-258"15,-1 10-16-15,-25 19 1 16,-17 13 13-16,-26 34 31 16,-17 13 9-16,-21 20 0 15,0 5-11-15,-16 8-19 16,-2 4-2-16,-2 0 3 15,-4-8 1-15,20-16 2 16,9-13 2-16,13-15 3 16,11-6-4-16,19-20-170 15</inkml:trace>
  <inkml:trace contextRef="#ctx0" brushRef="#br0" timeOffset="27232.91">12812 11307 636 0,'6'-5'274'0,"2"-8"-143"0,-8 16-101 16,-6 11-17-16,-20 27-16 16,-13 14 1-16,-32 26 4 15,-11 12 0-15,-24 20-2 16,-3 17-1-16,0 7 24 16,-8 6 10-16,5 4 14 15,1-10 5-15,11-13-19 16,18-15-7-16,21-34-82 15,14-16-163-15</inkml:trace>
  <inkml:trace contextRef="#ctx0" brushRef="#br0" timeOffset="27576.59">13838 11298 806 0,'1'-1'301'0,"-1"1"-192"16,-5 8-54-16,-9 21-8 15,-12 8-1-15,-19 27-29 16,-10 14-5-16,-28 14-7 16,-22 24-2-16,-27 26 3 15,-18 11 1-15,-19 20 0 16,15-10 11-16,13-24 15 16,18-10 2-16,35-31 6 15,13-10-35-15,28-16-154 16</inkml:trace>
  <inkml:trace contextRef="#ctx0" brushRef="#br0" timeOffset="27967.12">15068 11098 763 0,'-7'2'279'0,"-17"8"-235"16,-13 11-15-16,-32 26-2 15,-15 12-19-15,-21 36 2 16,-11 13 7-16,-16 15 5 16,-2 19 0-16,-22 14-9 15,-7 5-4-15,6 18 19 16,-4-7 22-16,10-20 17 16,14-10 4-16,20-23-13 15,16-12-20-15,27-26-12 16,14-10-15-16,25-36-198 15</inkml:trace>
  <inkml:trace contextRef="#ctx0" brushRef="#br0">15903 11245 856 0,'-18'12'306'0</inkml:trace>
  <inkml:trace contextRef="#ctx0" brushRef="#br0" timeOffset="28904.39">15860 12145 313 0,'0'3'126'0,"2"-2"-55"16,2 1-33-16,-4-2 32 15,0 0 19-15,0 0 33 16,2 0-4-16,-2 0-33 0,6 11-14 16,-10 51-37-16,-34-16-15 15,-20 30-9-15,-14 9 0 16,-20 13-1-16,-8-1 39 15,-6-11 23-15,3-6 5 16,26-8 4-16,5-9-37 16,14-17-16-16,2-9-3 15,4-15 5-15,9-5-51 16,6-4-159-16</inkml:trace>
  <inkml:trace contextRef="#ctx0" brushRef="#br0" timeOffset="98039.62">16011 11185 196 0,'-18'13'106'0,"-26"18"5"16,-5 12 16-16,-15 27-6 15,-8 13-16-15,-23 26-51 16,-25 21-15-16,-34 33 0 16,-24 16 6-16,-31 40 47 0,1-2 15 15,4-10 43-15,26-14 5 16,57-59-44-16,33-25 34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30T07:55:32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4209 7804 874 0,'-18'19'341'0,"-29"45"-234"0,-7 13-41 15,-27 36-42-15,-15 22-6 0,-13 18-9 16,-5 3-1 0,5-3 5-16,13-14 2 0,22-28 4 15,9-20-2 1,34-36-223-16</inkml:trace>
  <inkml:trace contextRef="#ctx0" brushRef="#br0" timeOffset="169.32">4558 8271 844 0,'-10'0'365'16,"9"26"-184"-1,-8 18-46-15,-35 33-48 0,-1 26-25 16,-49 19-39-16,-15 21-8 15,-5 13-10 1,-7 2-40-16,9 3-145 0,1-13-165 0</inkml:trace>
  <inkml:trace contextRef="#ctx0" brushRef="#br0" timeOffset="357.18">4886 8891 535 0,'21'17'266'0,"7"33"-67"0,-31 18-26 16,-39 63 3-16,-59 20-15 15,-55 39-20-15,-23 27-18 16,-17-6-41-16,10 6-23 16,25-21-35-16,20-28-54 15,49-39-241-15</inkml:trace>
  <inkml:trace contextRef="#ctx0" brushRef="#br0" timeOffset="544.76">5578 9616 1122 0,'-91'74'476'0,"-112"98"-293"16,-22 27-50-16,-10 36-95 15,8-3-14-15,18-8-7 16,30-21-2-16,40-34-79 16,24-13-84-16</inkml:trace>
  <inkml:trace contextRef="#ctx0" brushRef="#br0" timeOffset="735.77">6141 9894 821 0,'-13'21'372'16,"-32"42"-180"-16,-27 24-35 15,-65 62-84-15,-23 20-17 16,-43 35-26-16,-10 8-6 16,10-11-3-16,6-4-64 15,43-37-244-15</inkml:trace>
  <inkml:trace contextRef="#ctx0" brushRef="#br0" timeOffset="923.5">6471 10394 995 0,'-17'26'463'15,"-11"22"-225"-15,-65 42-63 16,-33 26-52-16,-51 39-54 15,-30 11-22-15,10 11-26 16,7-12-2-16,49-37-142 16,40-24-139-16</inkml:trace>
  <inkml:trace contextRef="#ctx0" brushRef="#br0" timeOffset="1088.74">7448 10578 790 0,'2'17'367'16,"-18"35"-100"-16,-47 37-39 16,-69 49-45-16,-14 20-28 0,-32 29-95 15,12-19-24 1,31-25-93-16,26-11-103 16</inkml:trace>
  <inkml:trace contextRef="#ctx0" brushRef="#br0" timeOffset="1209.36">8099 11072 1423 0,'-56'51'521'0</inkml:trace>
  <inkml:trace contextRef="#ctx0" brushRef="#br0" timeOffset="8918.87">10372 11624 278 0,'-6'8'147'0,"-2"13"-28"15,-6 3-13-15,-1 13-22 16,-1 13-13 0,-18 24-19-1,-8 12-3-15,-24 16 6 16,-16 1 16-16,-6-7 21 0,2-12-3 15,24-12-19-15,16-12-19 16,21-20-154-16,17-8-226 16</inkml:trace>
  <inkml:trace contextRef="#ctx0" brushRef="#br0" timeOffset="9102.21">11592 11492 700 0,'12'0'259'16,"10"6"-171"-16,-34 27-59 16,-20 14-1-16,-39 39 7 15,-14 16-8-15,-21 31-3 0,-11 6-1 16,-4 4 19 0,-1-2 9-16,11-15 9 15</inkml:trace>
  <inkml:trace contextRef="#ctx0" brushRef="#br0" timeOffset="9375.56">12546 11672 599 0,'-28'26'245'0,"-21"21"-135"16,-15 39-83-16,-6 13-14 15,-22 21-7-15,-18 12 0 0,-20 22-1 16,-12 1 1 0,-24 19 1-16,8-3 2 0,14-31 0 15,11-11 2 1,55-39-12-16,17-19-41 0</inkml:trace>
  <inkml:trace contextRef="#ctx0" brushRef="#br0" timeOffset="10105.81">13338 12207 1031 0,'-11'11'349'15,"-13"26"-333"-15,0 14-12 16,-22 35-5-16,-20 17 0 15,-47 35-1-15,-24 19 3 16,-52 19 2 0,-9 17 2-16,-4 3 0 15,-17-9 1-15,32 2 4 16,5-18 0-16,22-20 2 0,36-10-1 16,32-39-14-16,28-16-79 15</inkml:trace>
  <inkml:trace contextRef="#ctx0" brushRef="#br0" timeOffset="10331.52">13468 13234 769 0,'0'0'341'0,"-11"8"-180"16,-9 9-76-16,-27 35-58 0,-11 22 9 15,-36 28 39-15,-25 18 12 16,-16 24-7 0,-11 2-19-16,-2 8-32 15,8 1-8-15,22-22-96 16,16-10-129-16</inkml:trace>
  <inkml:trace contextRef="#ctx0" brushRef="#br0" timeOffset="10510.69">13528 14191 905 0,'-25'33'414'0,"-20"24"-215"16,-20 39-65-16,-7 10-44 0,-11 7-47 15,-12 13-16 1,-4-5-84-16,3-2-108 15</inkml:trace>
  <inkml:trace contextRef="#ctx0" brushRef="#br0" timeOffset="10661.88">13729 14857 1231 0,'-64'51'491'0,"-73"56"-331"15,9-3-55-15,16-25-105 0,18-8-107 16</inkml:trace>
  <inkml:trace contextRef="#ctx0" brushRef="#br0" timeOffset="10980.64">9540 11840 1969 0,'-15'7'-4'0,"-18"19"-7"16,-22 25 17-16</inkml:trace>
  <inkml:trace contextRef="#ctx0" brushRef="#br0" timeOffset="21607.01">22188 3270 760 0,'-9'-26'368'0,"-20"-23"-134"16,-6 6-37-16,-9 19-67 16,-6 11-37-16,3 25-62 15,-1 15-28-15,3 39-27 0,5 19-4 16,14 20 8-16,17 8 5 16,32-2 8-16,10-7 2 15,28-16 3-15,11-16 4 16,33-38 10-16,12-24 9 15,7-43 25 1,-4-14 26-16,-27-37 46 0,-15-5 10 16,-37-18 8-16,-24-20-15 15,-53-5-34-15,-26 0-31 16,-21 31-43-16,-4 26-23 16,1 52-86-16,8 20-52 15,0 24-326-15</inkml:trace>
  <inkml:trace contextRef="#ctx0" brushRef="#br0" timeOffset="21872.11">22416 3154 645 0,'2'-2'430'16,"-2"-4"10"-16,-1 0-136 16,0 6-111-16,-1 0-55 15,-10 7-62 1,-48 52-21-16,11 15-34 0,-4 17-7 16,-19 23-4-16,1 6 1 0,13-6-4 15,5-9-80 1,26-23-350-16</inkml:trace>
  <inkml:trace contextRef="#ctx0" brushRef="#br0" timeOffset="38125.73">15607 5918 838 0,'-7'-21'391'16,"-13"-18"-162"0,-3 6-23-16,0 16-86 0,-2 11-41 15,3 27-72-15,3 19-16 16,8 39-13-16,7 20 5 15,11 43 13 1,7 8 0-16,12 9 3 16,-3 2 2-16,-13-20 5 0,-10-10 2 15,-25-13 10-15,-13-14 6 16,-13-26 18-16,-2-9 9 16,2-34 14-16,7-14-4 15,20-30-40-15,11-11-49 16,23-11-201-16</inkml:trace>
  <inkml:trace contextRef="#ctx0" brushRef="#br0" timeOffset="38285.21">15426 7497 1087 0,'20'2'397'0,"31"1"-328"15,13-3-12-15,13-8-18 0,5-3-6 16</inkml:trace>
  <inkml:trace contextRef="#ctx0" brushRef="#br0" timeOffset="42686.57">16230 7565 686 0,'0'-9'341'16,"-5"-14"-98"-16,-2 1-37 16,-7 3-43-16,-1-1-20 0,-6 4-39 15,-1 4-20-15,-3 6-46 16,-5 6-21-16,2 12-35 15,-1 4-8-15,4 8-15 16,8 2 0-16,13-1 1 16,8-1 8-16,13-7 23 15,6 0 9-15,6-13 20 16,0-4 3-16,-2-10-2 16,-5-8 1-16,-2-1-6 15,-4 2-3-15,-4 5 0 16,-5 4-5-16,-5 11 7 15,-1 6 4-15,1 8-1 16,5 8 1-16,4-1-5 16,7 1-5-16,14-12-9 15,2-8-38-15</inkml:trace>
  <inkml:trace contextRef="#ctx0" brushRef="#br0" timeOffset="43383.16">16071 5862 556 0,'3'-9'309'15,"-1"-12"-42"-15,-3-1-57 0,-5 2-60 16,-2 0-20-16,-9 5-29 16,-2 2-15-16,-12 9-32 15,-2 4-21-15,-4 11-39 16,1 10-14-16,14 13-14 16,8 1-3-16,15 2 5 0,10-3 7 15,13-10 14-15,8-7 9 16,10-13 4-1,-1-8 4-15,-4-12 6 0,-6-6 4 16,-13-9 7-16,-7-1 2 16,-9-4 1-16,-2 4 4 15,-2 14 34-15,-2 21 7 32,1-2 1-32,2 0-2 0,0 1-32 0,-4 28-8 0,2 59-7 15,17-53-6-15,10-11-8 16,4-8-1-16</inkml:trace>
  <inkml:trace contextRef="#ctx0" brushRef="#br0" timeOffset="43934.95">16620 6207 1011 0,'-29'23'435'15,"-40"46"-232"-15,0 13-48 16,11 28-67-16,13 5-25 0,37-8-38 15,16-5-8 1,33-25-11-16,9-16-5 16,15-29-4-16,5-12-7 0,-1-20-65 15,-2-11-78-15</inkml:trace>
  <inkml:trace contextRef="#ctx0" brushRef="#br0" timeOffset="44126.74">16738 6664 1248 0,'1'-6'522'0,"6"-2"-316"0,8 4-53 16,23 12-74-16,11 6-29 16,17 7-32-16,4 0-2 15,-11-4 1-15,-6-2-141 16</inkml:trace>
  <inkml:trace contextRef="#ctx0" brushRef="#br0" timeOffset="44325.12">17161 6524 1105 0,'0'-1'473'16,"10"1"-246"-16,13 6-89 0,24 11-68 15,15 5-12-15,7 9-20 16,0 6-8-16,-17 3-13 16,-12-1-12-16,-18-2-185 15,-8-8-170-15</inkml:trace>
  <inkml:trace contextRef="#ctx0" brushRef="#br0" timeOffset="44475.58">17607 6539 1067 0,'-9'0'500'0,"-14"1"-207"16,-3 5-83-16,-4 10-104 0,-7 0-32 15,-6 12-47 1,-5 5-16-16,6 3-34 16,4 3-74-16</inkml:trace>
  <inkml:trace contextRef="#ctx0" brushRef="#br0" timeOffset="44676.32">17563 6172 1306 0,'11'5'498'15,"24"15"-366"-15,11 22-42 0,18 39-42 16,1 11-9-16,-21 22-7 15,-18 3-4-15,-38 0-3 16,-13-4-9-16,-13-19-139 16,1-17-39-16</inkml:trace>
  <inkml:trace contextRef="#ctx0" brushRef="#br0" timeOffset="45321.04">18400 6873 608 0,'2'-7'300'0,"-2"-14"-100"15,0-4-42-15,-8-3-45 0,-7-4-7 16,-11 0 0-16,-10 3-5 16,-3 12-25-16,-1 4-21 15,-3 18-44-15,1 8-17 16,9 12-25-16,4 6-2 0,20 12 2 16,10 3 9-16,12-2 20 31,11-3 8-31,12-14 10 0,-1-12 2 15,12-15-1-15,-2-8 0 0,-1-22 1 16,3-7 2 0,-12-17 2-16,-2-13 2 0,-13-7-2 15,-8-8 0 1,-10-3 6 0,-5-1 6-16,-5 18 12 15,0 17 4-15,2 30-12 0,1 20-9 16,-2 23-19-16,2 13-10 15,3 23-2-15,2 7-1 16,8 11 2-16,7 4 1 16,-5 1 3-16,8 2 1 15,-4-18-29-15,4-9-53 16</inkml:trace>
  <inkml:trace contextRef="#ctx0" brushRef="#br0" timeOffset="45509.14">18793 6586 1509 0,'3'8'544'0,"10"18"-441"16,12 4-20-16,16 12-15 0,4 5-9 16,-1 2-26-1,-5 4-11-15,-11-9-15 16,2-1-127-16,-7-24-207 15</inkml:trace>
  <inkml:trace contextRef="#ctx0" brushRef="#br0" timeOffset="45689.08">19096 6647 1226 0,'-10'-2'529'16,"-12"4"-275"-16,-1 7-65 15,2 17-80-15,-10 6-27 16,-11 17-36-16,-7 6-15 16,-7 2-10-16,7-1-24 15</inkml:trace>
  <inkml:trace contextRef="#ctx0" brushRef="#br0" timeOffset="75510.42">19524 6606 568 0,'-4'0'300'0,"-8"-2"-88"16,11 3-56-1,17 1-72-15,14-1-17 0,30-1-2 16,11-2-5-16,14-3-7 16,-2 4-10-16,-20 2-27 15,-13 2-40-15,-18 0-238 16</inkml:trace>
  <inkml:trace contextRef="#ctx0" brushRef="#br0" timeOffset="75702.59">19551 6730 703 0,'1'4'324'16,"16"2"-123"-16,13-1-22 15,36 1-9-15,12-1-2 0,5-1-27 16,0 1-37 0,-16-3-43-16,-9-2-140 0</inkml:trace>
  <inkml:trace contextRef="#ctx0" brushRef="#br0" timeOffset="76251.6">20894 5838 733 0,'-16'-6'309'0,"-21"-3"-182"0,-4 11-36 15,4 28-63-15,4 17-11 16,17 25-12-16,15 15-4 16,26 34 9-16,10 8 0 15,9 11 6 1,-4 6 1-16,-22-4-1 0,-10-10 6 16,-31-6 6-16,-17-6 1 0,-17-26 3 15,-2-5-1-15,9-22-2 16,13-13-3-16,22-29-167 15</inkml:trace>
  <inkml:trace contextRef="#ctx0" brushRef="#br0" timeOffset="76487.76">20512 7685 573 0,'17'-2'279'15,"28"-3"-52"-15,5 0-174 16,19 5-30 0,-2 2-3-16,-2 1 0 15,-2 2-203-15</inkml:trace>
  <inkml:trace contextRef="#ctx0" brushRef="#br0" timeOffset="76828.54">21262 7671 860 0,'1'-8'388'0,"2"-3"-178"15,1-7-85-15,-1 1-23 0,-3-1-28 16,-6-3-15-16,-10 4-30 15,-3 0-14-15,-13 10-24 16,-2 9-10 0,-4 11-8-16,-1 8-4 0,10 5 1 15,7 4 0-15,18 2 5 16,9 0 6-16,13-8 13 16,8-5 6-16,8-12 10 15,0-6 7-15,0-7 6 16,-1-4 1-16,-8-9-2 15,2 3-3-15,-4 6 8 16,-3-1 5-16,0 14 0 16,-3 6 1-16,1 4-15 15,-5 4-6-15,4 2-14 16,-1-4-33-16</inkml:trace>
  <inkml:trace contextRef="#ctx0" brushRef="#br0" timeOffset="77463.94">21302 5937 389 0,'16'-10'270'16,"14"-11"-8"-1,-12-5-55-15,-5-4-19 0,-6-3-15 31,-8-1-10-31,-6 0-32 0,-6 2-21 16,-14 4-53-16,-5 9-18 16,-12 13-39-16,-5 5-11 15,11 15-17-15,6 6-4 16,19 9 0-16,12 5 0 16,14-1 17-16,10-4 7 15,15-5 11-15,6-7 6 16,4-12 7-16,-8-5 4 0,-7-13 9 15,-10-5-1-15,-13-5-5 16,-1 3-4-16,-9 6-22 16,-3 9-5-16,3 16-2 15,0 12 0-15,4 22 9 16,4 6 1-16,11 7-58 16</inkml:trace>
  <inkml:trace contextRef="#ctx0" brushRef="#br0" timeOffset="77892.32">22011 5767 612 0,'-16'9'261'0,"-34"28"-145"15,-6 25-38-15,-11 44-46 16,-6 27-11-16,19 34-4 16,13 3 13-16,39 3 22 15,23-9 9-15,37-35 2 16,14-14-13-16,9-33-5 0,-1-18-118 15</inkml:trace>
  <inkml:trace contextRef="#ctx0" brushRef="#br0" timeOffset="78083.34">21937 6759 1048 0,'19'-1'406'0,"28"2"-294"15,8 6-32-15,11 1-33 16,0 3-20-16,-4-3-137 16</inkml:trace>
  <inkml:trace contextRef="#ctx0" brushRef="#br0" timeOffset="78358.84">22496 6280 880 0,'12'1'352'16,"15"8"-212"-16,7 9-47 15,10 17-23-15,3 7-7 16,0 5-22-16,-3-3-12 16,-6-4-5-16,-8-7-156 15</inkml:trace>
  <inkml:trace contextRef="#ctx0" brushRef="#br0" timeOffset="78507.47">22914 6259 981 0,'-18'3'436'0,"-11"7"-227"16,-12 17-93 0,-7 8-27-16,-5 12-49 0,-3 3-13 15,9-1-99-15,9 1-204 16</inkml:trace>
  <inkml:trace contextRef="#ctx0" brushRef="#br0" timeOffset="78841.87">22733 5878 982 0,'4'-13'413'15,"11"-18"-242"-15,6 5-33 16,14 10-52-16,4 7-27 16,9 16-33-16,6 8-10 15,-9 17-16-15,-9 5-8 16,-29 11-8-16,-13 4 1 15,-28-5 9-15,-2-3 9 16,4-10 15-16,5-10 3 16,25-6 1-16,8-6 0 15,29-8-4-15,14 0 0 0,22-4-7 16,8 5-8-16,-9 8-181 16</inkml:trace>
  <inkml:trace contextRef="#ctx0" brushRef="#br0" timeOffset="79119.98">22384 6876 668 0,'7'-1'309'0,"15"-1"-88"0,15 1-84 16,32 4-19-16,12 2-5 16,15 2-38-16,1 2-19 15,-6-3-44-15,-5-3-125 16</inkml:trace>
  <inkml:trace contextRef="#ctx0" brushRef="#br0" timeOffset="79409.98">22512 7121 658 0,'7'-1'309'15,"6"-1"-120"-15,20 1-61 16,12 2-22-16,13 6-17 16,1 4-19-16,-17 5-24 0,-13 4-7 15,-31 5-9 1,-22 2-5-16,-26 16-4 0,-7 5-2 16,-1-2-5-16,15 1-2 15,27-17-6-15,15-10 0 16,28-11 1-16,15-5 1 15,24-9 2 1,11-4 0-16,6-11-439 0</inkml:trace>
  <inkml:trace contextRef="#ctx0" brushRef="#br0" timeOffset="79741.33">23221 5767 1047 0,'20'-3'440'15,"24"17"-257"-15,8 23-97 0,13 45-55 16,6 21-12 0,5 41 2-1,-7 16 2-15,-34 13-5 16,-24 9 0-16,-39-18-1 0,-17-23 1 0,-11-33 0 16,3-23-5-1,9-35-90-15,1-9-65 16,12-22-282-16</inkml:trace>
  <inkml:trace contextRef="#ctx0" brushRef="#br0" timeOffset="80772.11">24028 6891 647 0,'10'-8'325'0,"8"-9"-101"0,-5-4-34 16,-5-7-54-16,-5-2-13 16,-10-7-14-16,-6 2-15 15,-16 5-29-15,-9 4-16 16,-10 14-39-16,1 9-16 0,3 12-25 15,12 11-9-15,14 11 0 16,5 2 6-16,14 5 26 16,3-3 12-16,8-6 21 15,7-7 5-15,4-13 6 16,0-9 4-16,4-17 3 16,2-9-2-16,2-18-7 15,3-5-9-15,-8-13-11 16,0-6-9-16,-3-25-5 15,-4-3 1-15,1 3-4 16,-3 10 1-16,-9 37-9 16,-3 16-1-16,-6 27-12 15,-6 5 2-15,-1 28 5 16,1 10 1-16,1 26 17 16,6 13 0-16,5 6 2 15,0 2 1-15,4-9 3 0,-4-9 0 16,6-9-2-16,3-6 30 15,3-6-268-15</inkml:trace>
  <inkml:trace contextRef="#ctx0" brushRef="#br0" timeOffset="80978.78">24237 6611 882 0,'9'0'398'16,"14"5"-186"-16,4 9-65 16,9 16-66-16,3 5-16 0,1 9-24 15,1 0-6-15,-9-1-11 16,-2 1-8-16,-5-15-58 16,-2-6-89-16</inkml:trace>
  <inkml:trace contextRef="#ctx0" brushRef="#br0" timeOffset="81146.63">24684 6626 697 0,'-13'2'367'15,"-17"7"-77"1,-5 10-82-16,-9 12-63 16,-2 3-14-16,-1 8-38 0,2 3-20 0,13-2-39 15,3-1-9 1,11-12-6-16,2-8-67 0,1-15-468 31</inkml:trace>
  <inkml:trace contextRef="#ctx0" brushRef="#br0" timeOffset="83426.99">23649 15664 241 0,'27'-9'225'0,"19"-4"21"15,-12-5 37-15,-4 0-1 0,-11-5-23 16,-4-4-21 0,-5-9-75-1,-4-8-42-15,-6-10-84 16,-7-6-83-16,-23-16-175 16,-20-3-100-16,-50 6-23 15,-20 0 62-15,-46 20 235 16,-12 12 148-16,2 21 91 0,-4 20 14 15,31 23-63 1,22 6-48-16,39 1-48 0,29-4-14 0,37-11-13 16,10-3-3-16,7-14 23 15,-3-11 8-15,-18-24-13 16,-15-16-7-16,-38-29-25 16,-17-11-7-16,-26-17 10 15,-22-7 14-15,-7-11 14 16,-5-2 1-16,-13 15-2 15,9 18-9-15,4 40-18 0,-5 18-7 16,13 41-6-16,6 17 0 16,6 25 2-16,11 12 3 15,23-1 3-15,5-1 0 16,28-4 1-16,11-8 8 16,2-20-81-1,-11-10-13-15,-35-26-34 16,-17-15-11-16,-32-20 81 15,-15-6 17-15,-17-9 54 16,-21-5 21-16,-6-7 26 16,-12-1 1-16,10 27-25 15,12 23-20-15,3 58-29 16,26 32-4-16,8 35 3 16,11 11 4-16,41 18 6 15,13 0 0-15,44-12-2 0,26-4-1 16,21-25-19-16,7-5-32 15,-7-17-39-15,-11-9-19 16,-28-25 10-16,-20-13 32 16,-36-15 46-16,-14-8 36 15,-12 5 47-15,-2 6 8 16,10 28-14-16,5 25-23 0,11 50-37 16,2 31-11-16,1 46 7 15,4 26 2-15,11 21 0 16,16 8 3-16,38-15-1 15,15-18 2-15,26-19 3 0,5-25 1 16,10-25 1-16,4-11 2 16</inkml:trace>
  <inkml:trace contextRef="#ctx0" brushRef="#br0" timeOffset="84349.92">17134 15473 1082 0,'-14'-4'430'16,"-25"12"-293"-16,-17 13-31 15,-26 44-50-15,-8 27-20 16,6 57-21-16,19 25-5 0,35 33-7 16,19 2 1-16,30-22 3 15,17-12 0-15,23-45 4 16,11-18-1-16,11-38-3 16,-2-25-29-16</inkml:trace>
  <inkml:trace contextRef="#ctx0" brushRef="#br0" timeOffset="84591.83">16987 16240 889 0,'19'6'405'0,"8"6"-154"16,15-1-113-16,13-1 0 15,1-2-47-15,6-5-34 16,-3-3-101-16,-3 0-443 16</inkml:trace>
  <inkml:trace contextRef="#ctx0" brushRef="#br0" timeOffset="84910.14">17612 15876 875 0,'4'0'375'15,"12"12"-173"-15,9 12-113 16,10 19-57-16,7 6 1 15,2 4-14-15,-4-1 5 16,-4-7-224-16</inkml:trace>
  <inkml:trace contextRef="#ctx0" brushRef="#br0" timeOffset="85070.78">17998 15911 1058 0,'-16'-1'459'0,"-26"3"-231"15,-5 8-69-15,-10 16-77 16,-1 7-25-16,5 10-38 16,4-3-12-16,15 4 3 15,5-6-107-15</inkml:trace>
  <inkml:trace contextRef="#ctx0" brushRef="#br0" timeOffset="85561.72">17851 15620 604 0,'11'-18'378'16,"7"-12"9"-16,20 11-252 0,3 6-27 15,1 13-65-15,1 9-21 16,-12 1-13-16,-6 6-3 16,-18 5 0-1,-8 2 1-15,-17 7 2 16,-7-3 2-16,2-6 2 0,6-6-2 15,14-11-2-15,13-2-4 16,19-2-4-16,10 0 0 16,11 4 16-16,-3 4-99 15</inkml:trace>
  <inkml:trace contextRef="#ctx0" brushRef="#br0" timeOffset="85804.26">17556 16297 867 0,'12'-1'365'0,"21"-6"-191"16,16 3-50-16,30 0-32 15,10 3-24-15,2 6-40 0,-10 2-9 16,-21 8-120 0,-17 1-207-16</inkml:trace>
  <inkml:trace contextRef="#ctx0" brushRef="#br0" timeOffset="86085.79">17678 16631 935 0,'2'-1'420'15,"1"-1"-177"-15,20-2-143 0,11 3-37 16,16 4-19-16,6-1-4 16,-7 6-22-16,-10 1-3 15,-26 6-3-15,-18 8-4 16,-29 7-5-16,-8 2-1 15,-14 3-2-15,1 1 0 16,10-4-2-16,10 4-1 16,25-10 3-16,11-4 0 15,28-8 4-15,6-8 2 0,25 1-4 16,9-5 0-16</inkml:trace>
  <inkml:trace contextRef="#ctx0" brushRef="#br0" timeOffset="86375.31">18225 15558 866 0,'15'-15'484'16,"14"-9"-21"-16,24 24-370 0,15 18-44 15,4 39-38-15,4 23-4 16,-8 48-3-16,-16 16 0 16,-24 42-2-16,-21 8 0 15,-38-6 0-15,-5 0 0 16,-12-40 3-16,2-22 1 16,6-42 4-16,0-29 2 15,9-31-51-15,3-21-34 16,11-19-377-16</inkml:trace>
  <inkml:trace contextRef="#ctx0" brushRef="#br0" timeOffset="86599.96">18806 15352 1029 0,'2'-19'464'16,"2"-13"-210"-16,-2 16-76 16,-2 24-93-16,-5 22-28 15,-5 33-43-15,-5 14-9 16,-7 21 33 0,0 2-121-16</inkml:trace>
  <inkml:trace contextRef="#ctx0" brushRef="#br0" timeOffset="86984.59">18950 16266 907 0,'7'1'377'15,"16"4"-209"-15,6 2-67 16,13-4-38-16,7 3-19 0,0-4-163 16,-1-1-294-16</inkml:trace>
  <inkml:trace contextRef="#ctx0" brushRef="#br0" timeOffset="87142.44">18970 16492 952 0,'16'3'452'15,"18"2"-166"-15,14-1-80 0,9 3-86 16,0-4-39-1,-2-2-409-15</inkml:trace>
  <inkml:trace contextRef="#ctx0" brushRef="#br0" timeOffset="87676.26">19895 15567 865 0,'-11'0'352'0,"-25"9"-201"16,-15 23-53-16,-13 54-38 15,-4 34-9-15,15 57-31 16,14 33 1-16,26 23-5 15,20 0-2-15,29-25 2 16,6-32 2-16,23-46 0 16,0-25 0-16,7-36-69 0,5-16-207 15</inkml:trace>
  <inkml:trace contextRef="#ctx0" brushRef="#br0" timeOffset="87965.43">19914 16468 691 0,'10'0'409'0,"14"1"29"16,10 7-178-16,18 1-101 0,7 0-25 15,15 2-77 1,3-7-25-16,-9-4-144 16</inkml:trace>
  <inkml:trace contextRef="#ctx0" brushRef="#br0" timeOffset="88496.95">20677 16063 856 0,'-8'-13'434'0,"-7"-18"-131"15,7-3-66-15,13-8-92 0,7 3-28 16,19 11-50 0,7 5-15-16,11 28-23 15,-2 12-19-15,-14 22-16 16,-15 6-3-16,-33 13-1 15,-15 3 0-15,-19 0 5 0,0-1 2 16,8-15 3-16,9-14 1 0,17-17 3 16,11-6-1-1,12-8-1-15,11 0 1 0,17-1 2 16,6 1 0 0,8 3 1-16,-4 2-2 15,-9 5 2-15,-6 2-133 16</inkml:trace>
  <inkml:trace contextRef="#ctx0" brushRef="#br0" timeOffset="88663.71">20986 16074 1187 0,'9'14'444'15,"10"13"-320"-15,19 9-80 16,8 5-4-16,8 1-8 15,-3-8-8-15,-13-6-116 16,-2-4-227-16</inkml:trace>
  <inkml:trace contextRef="#ctx0" brushRef="#br0" timeOffset="88805.94">21361 16076 954 0,'-21'4'497'0,"-26"9"-102"0,-9 8-166 15,-6 11-120-15,4 3-33 16,9 3-55-16,7-2-55 16,14 1-196-16</inkml:trace>
  <inkml:trace contextRef="#ctx0" brushRef="#br0" timeOffset="88994.72">20588 16513 887 0,'16'-3'386'0,"33"-4"-160"16,20 2-109-16,29 9-49 16,10 2-14-16,16 3-38 15,0 6-8-15,-12-2-220 16</inkml:trace>
  <inkml:trace contextRef="#ctx0" brushRef="#br0" timeOffset="89304.58">20773 16860 1083 0,'7'-15'422'0,"20"-14"-258"16,11 2-55-16,17 11-38 0,-1 9-3 16,-9 13-37-16,-6 10-15 15,-24 12-11-15,-12 4-2 16,-25 14-3-16,-8 1-1 16,-17 0-8-16,-7-9-9 15,3-12-16-15,4-11 2 16,22-11 11-16,18-2 8 0,24-1 32 15,15 0 5 1,24 4 2-16,1-3 1 16,18 3-15-16,2-2-2 0</inkml:trace>
  <inkml:trace contextRef="#ctx0" brushRef="#br0" timeOffset="89679.16">21313 15553 1158 0,'18'8'463'0,"11"13"-263"16,9 49-158-16,12 39-8 0,17 58-9 16,5 35-8-16,-1 38-5 15,-20 11-3-15,-43-1 2 16,-22-15 3-1,-30-41 4-15,-6-35 4 16,-3-48-2-16,5-23 15 0,9-39-130 16,1-18-78-16</inkml:trace>
  <inkml:trace contextRef="#ctx0" brushRef="#br0" timeOffset="89985.28">21931 16556 1059 0,'34'0'439'0,"21"0"-257"16,22 4-115-16,-1-1-26 16,-12 1-162-16</inkml:trace>
  <inkml:trace contextRef="#ctx0" brushRef="#br0" timeOffset="90130.32">21964 16705 928 0,'12'4'454'0,"28"6"-111"15,11-2-149-15,25-3-77 16,4-2-65-16</inkml:trace>
  <inkml:trace contextRef="#ctx0" brushRef="#br0" timeOffset="90431.36">22610 16555 1074 0,'12'-4'498'16,"11"-2"-219"-16,21 7-142 15,10 6-32-15,8 8-63 16,2 2-22-16,-3 0-113 16,-4 1-197-16</inkml:trace>
  <inkml:trace contextRef="#ctx0" brushRef="#br0" timeOffset="90563.91">23254 16440 1184 0,'12'20'418'16,"13"22"-367"-16,9 11-22 16,12 6-9-16,0-3-3 15,2-6-264-15</inkml:trace>
  <inkml:trace contextRef="#ctx0" brushRef="#br0" timeOffset="90714.37">23472 16370 1240 0,'-10'9'520'16,"-13"15"-273"-16,-9 16-105 15,-4 19-75-15,3 3-15 0,1 13-27 16,9 3-83-16</inkml:trace>
  <inkml:trace contextRef="#ctx0" brushRef="#br0" timeOffset="91026.27">23611 16877 1434 0,'0'26'564'16,"1"18"-330"-16,2 16-160 0,-2 5 4 16,-1-1 12-16,2-6-11 15,14-18-18 1,10-11-2-16,29-43-12 0,21-18-1 15,43-33-4 1,29-15-6-16,60-34-3 16,37-12 280-16</inkml:trace>
  <inkml:trace contextRef="#ctx0" brushRef="#br0" timeOffset="96567.43">14839 8944 481 0,'23'3'232'0,"32"-3"-96"15,13 6-13-15,11-2-50 16,-2-3-20-16,-9 5-21 16,-10-6-3-16,-17 0-46 15,-11-2-123-15</inkml:trace>
  <inkml:trace contextRef="#ctx0" brushRef="#br0" timeOffset="96720.11">14933 9049 870 0,'3'3'404'16,"14"2"-163"-16,15 5-40 15,21-2-79-15,5 0-12 16,5-2-41-16,1 0 62 0</inkml:trace>
  <inkml:trace contextRef="#ctx0" brushRef="#br0" timeOffset="104395.79">23876 5482 879 0,'1'-7'428'0,"2"-7"-141"0,-1 5-38 16,-5 4-72-16,-1 8-39 0,-7 15-56 16,-7 7-15-16,-2 22-17 15,-9 7-5-15,-5 7-17 16,2-1 5-16</inkml:trace>
  <inkml:trace contextRef="#ctx0" brushRef="#br0" timeOffset="125962.71">15791 9088 785 0,'6'0'415'0,"5"-1"-139"0,34-3-117 16,18 4-44-16,19 0-68 15,9 3-9-15,-5 1 55 16,-10-4-210-16</inkml:trace>
  <inkml:trace contextRef="#ctx0" brushRef="#br0" timeOffset="126235.56">16584 8641 798 0,'11'4'338'15,"12"11"-183"-15,8 5-43 0,18 12-36 16,3 6-19-16,7 13-27 16,2 2-10-16,-9-8-149 15</inkml:trace>
  <inkml:trace contextRef="#ctx0" brushRef="#br0" timeOffset="126405.76">17095 8630 780 0,'-9'-12'425'0,"-10"-8"-94"16,0 10-63-16,-8 12-113 15,1 13-53-15,-18 14-68 16,-3 5-14-16,-9 15-10 15,-1 3-3-15,13 5-117 0,7-4-160 16</inkml:trace>
  <inkml:trace contextRef="#ctx0" brushRef="#br0" timeOffset="126666.02">16957 8249 1231 0,'17'-11'488'16,"22"-7"-326"-16,2 5-51 0,1 14-63 15,-7 5-12-15,-23 11-15 16,-8 3-3-16,-24 15 1 16,-5 5-1-16,2-1-10 15,13-1-4-15,19-11-6 16,17-6-2-16,30-9 5 15,0 0 0-15,11 0 2 16,-7 5 21-16,-21 8-307 16</inkml:trace>
  <inkml:trace contextRef="#ctx0" brushRef="#br0" timeOffset="126914.64">16492 9108 655 0,'31'-3'334'15,"21"-4"-115"1,43 3-70-16,16 0-17 15,19 3-40-15,-1 1-13 0,-19 6-40 16,-16-5-61-16,-22 4-304 16</inkml:trace>
  <inkml:trace contextRef="#ctx0" brushRef="#br0" timeOffset="127275.43">16626 9377 827 0,'7'-1'386'0,"17"-4"-182"15,16 2-49-15,21 8-49 0,9 5-30 16,-5 10-9-16,-10 4-6 15,-34 0-9 1,-17 3-1-16,-32 3-9 0,-13 1-5 16,-12 5-10-16,-2 0-9 15,14-8-8-15,5-1-2 16,20-12-3-16,11-4-2 16,17-3 6-16,12 1 11 15,19-3 24-15,4-1 4 16,12-4 3-16,2-3-9 15,-2-5-10-15,-3-6-43 16</inkml:trace>
  <inkml:trace contextRef="#ctx0" brushRef="#br0" timeOffset="127868.53">17638 8150 570 0,'-1'-23'321'0,"-1"-21"-21"0,-1 7-22 15,-1 18-74-15,0 13-47 16,2 26-98-16,-3 18-32 15,5 52-24-15,4 36 4 16,3 40 6 0,7 31 0-16,2 14 0 0,0-2-1 15,-2-9 1-15,-7-20-3 16,-16-28 7-16,-3-14 1 16,-4-32 4-16,0-14 3 15,9-30-7-15,2-16-26 16</inkml:trace>
  <inkml:trace contextRef="#ctx0" brushRef="#br0" timeOffset="128589.93">17816 10108 855 0,'1'-1'423'16,"11"6"-163"-16,14 9-96 0,19 12-118 16,4 6-19-1,-7 4-10-15,-5 3 0 16,-12-2 0-16,-8-2-137 0</inkml:trace>
  <inkml:trace contextRef="#ctx0" brushRef="#br0" timeOffset="128747.29">18111 10083 1805 0,'-22'6'86'0,"2"0"-25"15,-25 13 59-15,-3 9-41 16,-1 9-44-16,6 2-15 16,12 2-12-16,9-5-105 15,20-8-271-15</inkml:trace>
  <inkml:trace contextRef="#ctx0" brushRef="#br0" timeOffset="128955.28">18259 10144 883 0,'7'-1'421'15,"19"-3"-170"-15,8 1-70 0,17 8-110 16,-3-1-16 0,-7 1-26-16,-4 2-10 0,-11-4-168 15,-2-2-310 1</inkml:trace>
  <inkml:trace contextRef="#ctx0" brushRef="#br0" timeOffset="129071.6">18299 10263 820 0,'0'2'342'0,"9"6"-187"16,9 0-55-16,23 0-54 0,4 2-10 15,2-4-117 1</inkml:trace>
  <inkml:trace contextRef="#ctx0" brushRef="#br0" timeOffset="131125.59">17847 7978 535 0,'4'-4'281'15,"14"7"-64"-15,9 9-56 0,13 15-72 16,4 7-9 0,3 8-32-16,-7-5-9 0,-5-3-17 15,-9-2-8-15,-8-13-210 16</inkml:trace>
  <inkml:trace contextRef="#ctx0" brushRef="#br0" timeOffset="131284.62">18159 8002 766 0,'-9'-14'397'0,"-10"-5"-82"16,5 8-87-16,-6 19-106 0,1 13-28 0,-7 11-63 15,-4 5-11 1,-6 1-8-1,3 3-4-15,6-6-51 16,8-1-132-16</inkml:trace>
  <inkml:trace contextRef="#ctx0" brushRef="#br0" timeOffset="131499.35">18251 8054 710 0,'11'-7'415'0,"8"1"9"0,22-1-306 16,8 4-36-16,9 6-38 16,-5-3-12-16,-7 4-20 15,-7-5-60-15,-12 1-397 16</inkml:trace>
  <inkml:trace contextRef="#ctx0" brushRef="#br0" timeOffset="131611.21">18318 8136 367 0,'19'4'223'16,"13"2"-34"-16,21-1-89 15,4-4-54-15</inkml:trace>
  <inkml:trace contextRef="#ctx0" brushRef="#br0" timeOffset="131970.84">18941 8135 809 0,'-5'-8'381'0,"-4"-13"-148"16,-4-2-48-16,-2-4-68 15,1 0-23-15,-5 2-41 16,-1 5-15-16,-11 7-20 15,-1 8-7-15,-2 10-7 16,1 11-2 0,10 8-3-16,2 2-2 15,15 5-2-15,6-5 0 16,12-3 3-16,14 0 2 0,9-11 2 16,7-4 2-1,3-9 3-15,-4-7-2 0,-9-4 3 16,-3 1 0-16,-14-7-2 15,-5 5 1-15,-5 3 1 16,-6 2-1-16,-1 13 2 16,2 3 2-16,3 8 3 15,6 3 5-15,4 5 6 16,0 2-1-16,3 4-5 16,3-3 8-16</inkml:trace>
  <inkml:trace contextRef="#ctx0" brushRef="#br0" timeOffset="135406.55">18982 9085 898 0,'16'0'353'0,"29"-2"-243"16,11 0-11-16,15 2-32 0,6-3-24 0,-5 3-128 15,-7 1-146-15</inkml:trace>
  <inkml:trace contextRef="#ctx0" brushRef="#br0" timeOffset="135546.6">19023 9226 850 0,'12'-1'389'0,"28"-3"-170"15,14 0-50-15,23 3-66 0,4 1-36 16,-4 1-213-16</inkml:trace>
  <inkml:trace contextRef="#ctx0" brushRef="#br0" timeOffset="135813.57">19671 9185 774 0,'9'1'378'15,"23"-1"-92"-15,19 0-98 16,21 4-61-16,7 0-27 0,-1 3-59 16,-7-1-14-1</inkml:trace>
  <inkml:trace contextRef="#ctx0" brushRef="#br0" timeOffset="139060.36">20622 9011 237 0,'2'-5'174'0,"1"-3"12"0,2-6-8 16,0-2 5-16,-1-8 2 0,2-5-5 15,-6-9-31-15,0-1-15 16,-10 1-33 0,-4 3-16-16,-18 9-33 15,0 8-16-15,0 18-31 0,-4 7-16 0,11 24-19 16,-3 5 0-16,9 15 8 16,10 0 9-1,15-4 12 1,7-7 1-16,15-15 4 15,2-8 0-15,7-13 1 16,3-5 1-16,-4-14-2 16,-6-8 3-16,-12-4 2 15,-5-6 2-15,-13 1 1 16,-6 5-3-16,-4 10-8 0,-3 9-1 16,5 17-4-1,6 9 2-15,6 14 2 0,8 4 2 16,7 3-2-16</inkml:trace>
  <inkml:trace contextRef="#ctx0" brushRef="#br0" timeOffset="139276.22">20690 8455 477 0,'0'-15'280'0,"11"-21"-30"16,11 5-4-16,15 11-59 16,8 3-30-16,-2 20-58 0,-6 9-34 15,-12 17-40-15,-17 9-10 16,-24 7-6-16,-11 4 0 16,-12-2 2-16,8-6-2 15,25-6-9-15,17-10-1 16,30-11-2-16,10-7 0 15,9-5 0-15,0-2 24 16</inkml:trace>
  <inkml:trace contextRef="#ctx0" brushRef="#br0" timeOffset="139569.48">20419 9241 669 0,'38'0'323'16,"32"2"-133"-16,18-2-72 0,5 0-29 16,-3 1-43-16,-10 1-16 0,-18-1-80 0,-2 3-221 15</inkml:trace>
  <inkml:trace contextRef="#ctx0" brushRef="#br0" timeOffset="139920.83">20535 9469 825 0,'-2'-2'393'0,"2"-3"-151"15,5-2-63-15,19 0-85 16,9-1-24-16,16 7-35 15,2 3-13-15,-9 11-17 16,-11 7-4-16,-29 11-6 16,-15 9-2-16,-27 7 2 15,-6 4 2-15,-6 2 3 16,7-6 1-16,13-8 4 16,3-9 1-16,17-15 3 15,7-3 8-15,18-12 39 16,12-5 16-16,22-5 20 0,9-5-1 15,11 3-38-15,2 3-13 16,-6 2-91-16,-11 3-502 16</inkml:trace>
  <inkml:trace contextRef="#ctx0" brushRef="#br0" timeOffset="140611.37">21283 9281 542 0,'2'-3'310'16,"13"-1"-26"-16,12 1-83 15,21 6-61-15,11 0-4 0,14 4-30 16,3 0-21 0,4 1-41-16,-5 1-78 15</inkml:trace>
  <inkml:trace contextRef="#ctx0" brushRef="#br0" timeOffset="140995.37">22444 8404 744 0,'-27'21'290'0,"-42"35"-202"16,-1 23-54-16,0 50-29 0,9 25-3 15,24 30 3 1,15 15 6-16,38-21 5 16,21-13 8-16,39-31 12 15,10-28 0-15,10-26-7 0,4-12-74 16</inkml:trace>
  <inkml:trace contextRef="#ctx0" brushRef="#br0" timeOffset="141468.39">22419 9188 408 0,'-5'0'277'0,"0"2"23"16,-2 0-61-16,8 4-57 16,3-1-12-16,20-1-7 15,14 0-9-15,25-4-35 16,12 0-21-16,2 0-56 16,-3-2-12-16</inkml:trace>
  <inkml:trace contextRef="#ctx0" brushRef="#br0" timeOffset="142113.74">23179 8558 621 0,'-20'3'303'15,"-13"3"-98"-15,-10 19-134 16,-1 12-30-16,9 19-9 16,10 10 9-16,20 13 27 15,8 2 7 1,20-15-3-16,4-6-9 0,7-24-25 16,4-9-11-16,-4-9-18 15,-3-6-66-15</inkml:trace>
  <inkml:trace contextRef="#ctx0" brushRef="#br0" timeOffset="142985.48">23849 8618 865 0,'9'-6'403'0,"16"0"-174"16,4 10-52-16,15 20-80 16,3 13-25-16,-7 18-30 15,-3 10-6-15,-23 11-8 16,-15 1-5-16,-20-7-9 16,-8-4-10-16,-3-22-108 15,3-11-62-15</inkml:trace>
  <inkml:trace contextRef="#ctx0" brushRef="#br0" timeOffset="143279.87">23896 8344 885 0,'30'-17'426'15,"22"-14"-177"-15,4 15-105 16,-2 9-40-16,-21 16-58 16,-17 13-13-16,-32 17-20 15,-13 9-3-15,-8 7 1 16,5-8-4-16,20-11-2 16,17-5 1-16,29-21 1 15</inkml:trace>
  <inkml:trace contextRef="#ctx0" brushRef="#br0" timeOffset="143632.51">23122 9256 424 0,'1'2'291'0,"12"1"26"0,14 0-102 15,31 1-75-15,13-1 7 16,34-1 8-16,13-2-6 16,6 1-40-1,-7 0-28-15,-15-1-52 16,-18 0-11-16,-26 0-282 15</inkml:trace>
  <inkml:trace contextRef="#ctx0" brushRef="#br0" timeOffset="143941.71">23337 9573 907 0,'7'-5'374'16,"8"-9"-193"-16,9 2-47 0,18 10-28 15,3 3-4-15,4 10-39 16,-3 5-19-16,-21 2-30 16,-15 4-4-16,-30 8-4 15,-15 2 1-15,-14 4 5 16,-1-1-2-16,18-10-5 15,12-7-4-15,25-8-1 16,8-9 1-16,27-2 2 16,10-3 2-16,11 0-6 15,11 2 13-15</inkml:trace>
  <inkml:trace contextRef="#ctx0" brushRef="#br0" timeOffset="144358.01">24154 8572 649 0,'1'-11'358'0,"13"-7"-92"15,10 9-51-15,20 21-117 16,7 22-38-16,15 41-37 15,10 32-4-15,-3 45 5 16,-2 19 1-16,-36 26 1 16,-25-5 1-16,-38-3-2 15,-20-13 1-15,-12-45 1 16,1-20 2-16,9-49 24 16,4-18 14-16,8-29 8 15,1-10-5-15,6-11 231 16</inkml:trace>
  <inkml:trace contextRef="#ctx0" brushRef="#br0" timeOffset="145414.62">17728 11635 807 0,'1'1'352'0,"12"-1"-141"16,10 0-34-16,26-1-39 15,11 0-16-15,11 1-58 0,-2-3-23 16,-7 3-22-16,-7-3-1 15,-13 1-110 1,-6 2-86-16</inkml:trace>
  <inkml:trace contextRef="#ctx0" brushRef="#br0" timeOffset="145578.46">17880 11842 905 0,'26'0'411'0,"31"0"-191"0,3 3-59 15,-1 2-83-15,-3 1-28 16,-14-1-98-16</inkml:trace>
  <inkml:trace contextRef="#ctx0" brushRef="#br0" timeOffset="146117.27">18654 11725 728 0,'4'3'344'16,"14"4"-108"-16,12 0-60 16,38 0-55-16,12-3-26 0,17 1-56 15,1-3-12-15,-10-3-102 16</inkml:trace>
  <inkml:trace contextRef="#ctx0" brushRef="#br0" timeOffset="146571.68">19764 11447 588 0,'2'-12'360'0,"1"-6"-56"16,-3-8-90-16,-6-1-32 15,-7-3-59-15,-4 2-23 16,-10 3-49-16,-5 6-25 15,-7 14-36-15,1 5-12 16,-1 16-6-16,10 8 1 16,9 12 3-16,6 2 1 0,14 7 4 15,4-6 3 1,17-7 9-16,6-5 5 16,11-12 7-16,4-7 3 0,-4-8 5 0,-4-6 0 15,-9-9-1-15,-6 1-2 16,-8 0-3-1,-4 6-3-15,-7 7-8 0,2 2-4 16,1 7 0-16,3 4 2 16,11 2 6-16,8 6 4 0,3-2-28 15,6-1-104 1</inkml:trace>
  <inkml:trace contextRef="#ctx0" brushRef="#br0" timeOffset="146838.66">19789 11006 768 0,'11'-9'369'0,"15"-7"-120"16,9 2-35 0,10 10-82-16,4 5-23 0,2 10-60 15,-3 9-20 1,-14 4-16-16,-16-1-8 15,-27 4-4-15,-13 0 1 16,-8 1 3-16,3 1 1 16,15-6-2-16,13-5 1 15,28-6-3-15,13-3 2 0,17-3-1 16,5 1-74 0,-8 5-226-16</inkml:trace>
  <inkml:trace contextRef="#ctx0" brushRef="#br0" timeOffset="147081.45">19467 11815 1003 0,'32'-6'419'0,"43"-3"-231"16,15 2-45-16,24 4-57 15,-10 3-21-15,-8 0-40 16,-15 2-26-16,-23-1-164 0</inkml:trace>
  <inkml:trace contextRef="#ctx0" brushRef="#br0" timeOffset="147404.39">19546 12071 714 0,'2'-5'358'0,"11"-2"-54"15,9 1-122-15,19 5-49 16,9 2-11-16,9 2-49 15,0 5-19-15,-17 4-31 16,-13 2-8-16,-31 11-8 16,-21 1-4-16,-29 7 1 15,-8 6 1-15,-3-2 2 16,6-2 1-16,22-9 1 16,14-5-1-16,17-7 13 15,17-4 12-15,21-5 10 16,11-4 2-16,22-1-14 0,2-2-12 15,-5-3 6 1,-5 0-112-16</inkml:trace>
  <inkml:trace contextRef="#ctx0" brushRef="#br0" timeOffset="148222.38">20698 11530 636 0,'0'-6'371'0,"-1"-4"-63"15,-1 10-118-15,2 18-107 16,-1 11-39-16,7 15-28 16,2 3 0-16,1 5-4 15,3-1-1-15,-5-8-2 16,0-1-2-16,0-17-111 16,-4-7-184-16</inkml:trace>
  <inkml:trace contextRef="#ctx0" brushRef="#br0" timeOffset="148374.46">20498 11658 973 0,'15'0'465'0,"11"-2"-165"16,24 4-142-16,15 0-28 16,21-1-47-16,6 0-25 0,-1 1-124 15,-11-2 89 1</inkml:trace>
  <inkml:trace contextRef="#ctx0" brushRef="#br0" timeOffset="148867.43">21391 11717 586 0,'-1'3'304'15,"-5"1"-89"-15,13 0-32 0,23 1-53 16,18-2-16-16,47 4-26 16,19 0-13-16,25 1 4 15,2 0 8 1,6-3 6-16,-9-2-8 16,-25-4-39-16,-14-4-20 0,-45 0-64 15,-14 0-66-15</inkml:trace>
  <inkml:trace contextRef="#ctx0" brushRef="#br0" timeOffset="151437.08">21941 11506 313 0,'9'-7'226'0,"8"-8"51"0,2-4-25 15,-3-6-35 1,-6-3-18 0,-5-4-42-16,-11-1-26 0,-7 1-39 15,-6 2-20 1,-9 7-42-16,-1 7-17 0,-2 15-28 15,-4 6-12-15,5 15-10 16,4 10 1-16,7 11 7 16,10 0 7-16,13 4 10 15,8-3 3-15,14-13 10 16,5-9 3-16,3-14 6 16,3-6 3-16,-11-13 1 15,-4 2 0-15,-4-3-5 16,-5 1-3-16,-2 9-11 15,0 3-4-15,1 10-5 16,1 6 1-16,7 10 4 16,2 4 5-16,-1-4 6 15,1 0-36-15</inkml:trace>
  <inkml:trace contextRef="#ctx0" brushRef="#br0" timeOffset="151781.46">22080 10957 727 0,'4'-13'397'0,"12"-11"-93"16,9 2-70-16,15 12-107 0,7 9-31 16,-3 12-47-1,-4 10-17-15,-18 12-30 0,-12 2-6 16,-18 3-5 0,-12 0 4-16,-4-2 5 15,4-1 3-15,20-8 0 16,14-6 2-16,23-12 1 15,7-8 1-15,4-2 11 16,-3 1-98-16</inkml:trace>
  <inkml:trace contextRef="#ctx0" brushRef="#br0" timeOffset="152170.03">21559 12122 857 0,'0'-5'386'0,"10"-7"-172"16,11 5-55-16,23 4-66 15,8 3-4-15,8 9-23 16,-4 2-10-16,-11 11-27 16,-14 0-11-16,-20 4-8 15,-12 4-2-15,-27 4 3 16,-7 4 4-16,-7-3 4 16,4-4-1-16,18-14-5 0,12-6 0 15,22-6 2 1,8-3 1-16,13-2 0 15,10 0-1-15,11-7-8 16,6-6-2-16,31-9 31 16,12-9-104-16</inkml:trace>
  <inkml:trace contextRef="#ctx0" brushRef="#br0" timeOffset="152430.58">22902 11621 804 0,'2'-2'382'0,"15"-3"-135"0,7-2-71 16,28 5-80-16,16-2-10 15,15 4-35-15,0 5-20 16,-15 2-105-16,-18 1-133 16</inkml:trace>
  <inkml:trace contextRef="#ctx0" brushRef="#br0" timeOffset="152566.95">22924 11843 847 0,'-3'2'392'0,"4"2"-110"16,13 2-107-16,27-1-74 0,18 0-7 16,27-2-57-16,9 1-15 15,2-3-121-15</inkml:trace>
  <inkml:trace contextRef="#ctx0" brushRef="#br0" timeOffset="152963.58">23877 11463 1071 0,'-25'-7'450'0,"-23"-8"-249"0,-3 22-132 15,0 14-32-15,6 16-33 16,7 9-4-16,21 11-4 16,11 8 2-16,16 1 6 15,11-1 4-15,18-8 19 16,8-9 19-16,8-18 33 15,4-12 10-15,-5-28 10 16,-2-13-4-16,-11-19-15 16,-2-10-9-16,-16-8-25 15,-5-1-14-15,-11 8-23 16,-7 8-12-16,-11 15-35 16,-6 8-13-16,-8 9-25 15,-4 9-11-15,0 5-10 16,3 4-8-16,2 0 15 15,1-5 18-15,13 6 45 0,0 0 22 16,-3 9 37-16,3 6 22 16,-20 8 36-16,2 15 12 15,-2 17-2-15,1 7-19 16,14 7-42-16,-2-10 173 16</inkml:trace>
  <inkml:trace contextRef="#ctx0" brushRef="#br0" timeOffset="180743.7">9786 11599 603 0,'3'-3'341'0,"0"-11"-33"0,-7 4-66 15,-7 9-60 1,-2 5-26-16,-17 17-46 0,-3 10-20 16,-14 15-29-16,-14 3 5 15,-3 16 2-15,4 3-3 16,7 1-10-16,9 1-16 16,13-7-22-16,1-9-6 0,14-10-3 15,4-12-32-15</inkml:trace>
  <inkml:trace contextRef="#ctx0" brushRef="#br0" timeOffset="41208.23">19765 5955 653 0,'-2'-5'374'0,"-4"-4"-68"16,3 9-132-16,0 4-44 0,1 11-73 15,0 5-26-15,2 13-15 16,0 11 0-16,4 9 2 15,2 5-3 1,1-7-5-16,1-5-2 0,-2-14 0 16,-2-7-1-16,-1-12-61 15,-2-8-60-15,-3-12-343 16</inkml:trace>
  <inkml:trace contextRef="#ctx0" brushRef="#br0" timeOffset="41411.42">19561 6247 582 0,'1'-2'374'0,"2"-3"25"16,12-4-203-16,6-1-41 16,16-4-30-16,7 3-22 0,9-4-39 15,-1 0-17 1,-4 2-22-16,-7-1-9 15,-12 6-25-15,-3 0-109 16</inkml:trace>
  <inkml:trace contextRef="#ctx0" brushRef="#br0" timeOffset="41685.84">19900 6043 702 0,'-8'5'370'0,"-15"2"-97"15,-4 6-67-15,-5 10-97 0,-5 2-36 16,-1 10-48-16,1 1-12 15,8 0-13 1,4-4-3-16,12-4-23 0,4-6-48 16,9-9-195-16</inkml:trace>
  <inkml:trace contextRef="#ctx0" brushRef="#br0" timeOffset="41857.94">19612 6036 933 0,'0'0'448'0,"1"0"-180"16,7 8-98-1,13 13-102-15,4 8 0 0,15 17 2 16,5 8-3-16,8 2-11 16,3-6-19-16,-1-13-120 15</inkml:trace>
  <inkml:trace contextRef="#ctx0" brushRef="#br0" timeOffset="43107.56">17985 14314 656 0,'-5'-8'387'0,"-3"-7"-23"15,0-1-65-15,6 4-79 0,0 7-37 16,-1 8-73-1,1 9-30-15,-3 19-35 16,4 12-12-16,1 16-9 16,-1 5-3-16,6 3-10 15,-1-5-3-15,6-3-4 16,-1-6-4-16,-5-15-90 16,0-12-81-16,-4-14-301 15</inkml:trace>
  <inkml:trace contextRef="#ctx0" brushRef="#br0" timeOffset="43300.78">17731 14575 1028 0,'9'-6'432'16,"15"-7"-237"-16,11-3-45 15,25-1-45-15,7-1-22 0,6 3-38 16,-2 2-13-16,-11-1-21 15,-4 1-30 1,-11-1-78-16,-7 0-46 0,-13 2-207 16</inkml:trace>
  <inkml:trace contextRef="#ctx0" brushRef="#br0" timeOffset="43459.75">18220 14323 715 0,'-14'5'350'0,"-14"11"-126"15,-4 4-29-15,-3 12-56 16,-1 6-22-16,-8 5-33 16,-2 3-22-16,-1 2-33 15,0-5-12-15,12-6-13 0,8-6-25 16,17-12-192-16</inkml:trace>
  <inkml:trace contextRef="#ctx0" brushRef="#br0" timeOffset="43664.62">17786 14420 989 0,'11'4'455'0,"8"4"-180"0,28 16-156 16,5 8-19-16,4 11-12 15,-3 2 0-15,-14 4-22 16,0 0-15-16,-3-5-54 15,5-5-144-15</inkml:trace>
  <inkml:trace contextRef="#ctx0" brushRef="#br0" timeOffset="51213.01">23160 8924 640 0,'1'-3'301'0,"13"10"-102"0,1-5-50 16,11 2-45-16,7 9-15 16,1-8-36-16,6 5-17 15,6 0-111-15,0-15-304 16</inkml:trace>
  <inkml:trace contextRef="#ctx0" brushRef="#br0" timeOffset="51974.29">23768 9011 401 0,'4'-5'235'0,"5"-9"-25"0,-5 1-32 15,-3-1-51-15,2-1-10 16,-2 1-8-16,2-2 0 16,-3-3 6-16,-4 1-5 15,-6 2-20-15,-8 1-15 16,-7 4-33-16,-5 4-15 0,-8 9-24 16,3 6-6-16,4 7-11 15,3 7-3-15,12 8-3 16,3-1 0-16,12 5 0 15,6-4 0-15,11-7 3 16,7-6 3-16,8-8 5 16,4-5 2-16,0-8 7 15,-1-2 2-15,-8-12 4 16,-3 0 3-16,-8-3 0 16,-5-5-1-16,-5 7 0 15,-2 2-2-15,-3 4 0 16,-6 7-3-16,-3 9-3 15,-2 2-3-15,3 13-2 16,5 4 2-16,6 0 2 0,9 2 2 16,7-7 8-1,8-2 3-15,1-3 1 0,2-2-3 16,-3-1-62-16,-3 0-163 16</inkml:trace>
  <inkml:trace contextRef="#ctx0" brushRef="#br0" timeOffset="64214.13">18689 10237 230 0,'-2'0'203'0,"-4"0"86"0,3 0-15 16,2 0 0-16,1-1-24 15,0 1-36-15,0 0-27 16,29 0-49 0,39 1-19-16,-20-4-46 0,2 0-26 15,-4-3-174 1,-5-1-239-16</inkml:trace>
  <inkml:trace contextRef="#ctx0" brushRef="#br0" timeOffset="64874.9">19313 10195 639 0,'2'-5'330'15,"3"-4"-77"-15,-1-1-39 16,-1-3-57 0,-3 0-21-16,0-4-38 0,-1 0-12 15,-6-2-14-15,-5 0-7 16,-7 4-14-16,-7 5-8 15,-5 5-17-15,-1 6-10 16,-1 10-18-16,0 3-13 16,10 16-16-16,4 4-4 0,13 5 1 15,8 3 4 1,13-9 12-16,8-4 6 0,7-13 8 16,6-8 1-16,-1-13 2 15,-3-5 4-15,-4-10 7 16,-8-3 2-16,-6-2 2 15,-6-2-2-15,-6 6 1 16,-3 5 2-16,-3 9 19 16,-1 7 5-16,2 11 13 15,4 3 2-15,7 12-9 16,6-2-3-16,5 2-10 16,6-2-4-16,-1-7-9 15,0-2-3-15,6-9-154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30T08:16:54.0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7961 6118 552 0,'3'-15'309'16,"2"-9"-76"-16,-2-6-45 16,-1 1-11-16,-2 5-35 0,0-2-15 15,-2 6-24 1,0 0-8-16,-2 3-23 0,-1 8-11 15,0 3-26-15,3 4-22 16,0 11-21-16,3 6-6 16,0 7-9-16,4 6 6 15,3 3 10-15,-3-1 0 16,7 1 6-16,-4-2 2 0,-6-6 2 16,1-1 3-1,-10-4 6-15,-4-3 3 16,-7 0 2-16,-3-2 0 0,0 1-5 15,1-2-5-15,10-1-7 0,2-6-5 16,11-6-1 0,13-3 0-16,17-7 3 15,11-1 3-15,8 2 0 0,-4 6 0 16,-12 4-91 0,-2 3-143-16</inkml:trace>
  <inkml:trace contextRef="#ctx0" brushRef="#br0" timeOffset="363.27">8092 5689 709 0,'4'2'320'0,"20"6"-127"16,15 12-44-16,17 28-47 0,12 15-9 15,-9 26-37 1,-19 4-16-16,-32 11-9 16,-23-3-1-16,-29-1 7 15,-6-12 1-15,-1-25-5 16,8-18 2-16,19-28-371 16</inkml:trace>
  <inkml:trace contextRef="#ctx0" brushRef="#br0" timeOffset="1098.83">7771 8312 607 0,'-1'-16'366'16,"3"-8"-22"-16,9-2-166 16,9 1-25-16,9 8-65 15,1 8-28-15,4 12-39 16,-3 10-14-16,-7 17-4 0,-13 4 4 16,-12 15 2-16,-12 1 4 15,-12 2 3-15,1-3-5 16,-4-18-2-16,6-7 0 15,14-12-1-15,0-12 0 16,16 1 0-16,4-1 4 16,6-5 6-16,2 5 3 15,0-2-3-15,10 3-7 0,-5-1-170 16</inkml:trace>
  <inkml:trace contextRef="#ctx0" brushRef="#br0" timeOffset="1319.4">8105 8022 1262 0,'-5'-1'475'0,"28"3"-337"16,12 10-53-16,13 21-25 0,12 11-9 16,-24 20-28-16,-15 16-8 15,-25 17-5-15,-14-3 1 16,-14-4 9-16,-4-13-1 15,-3-20 2-15,2-7 1 16,7-20 3-16,6-7 5 16,8-18-152-16</inkml:trace>
  <inkml:trace contextRef="#ctx0" brushRef="#br0" timeOffset="2895.39">1597 10795 269 0,'4'-4'170'0,"5"-10"0"0,7-2-15 16,7-6-25 0,-3-5-10-16,1-3-11 0,-1-1 1 0,-3-2-1 15,-3 5 0-15,-6 3-2 16,-4 6-8-16,-8 7-19 15,1 5-20-15,-6 7-39 16,-2 2-16-16,3 11-16 16,-1-3-4-16,3 7 0 15,2 7 4-15,4 2 5 16,1 6 5-16,3 3 6 16,4 2 2-16,-2-4 0 15,2 3 1-15,-4-7 3 16,-4-6 3-16,-7-1 7 15,-6-4 2-15,-10-4 0 16,-4-4-2-16,2-6-9 0,3-3-3 16,13 0-10-16,2 0-8 15,9 2-7-15,10-3 1 32,10 0 7-32,8-1 6 0,11-3 7 0,3 2 1 15,0-4 0-15,-4 0-60 16</inkml:trace>
  <inkml:trace contextRef="#ctx0" brushRef="#br0" timeOffset="3208.35">1835 10334 930 0,'17'-16'460'15,"12"-13"-179"-15,17 16-133 16,6 16-41-16,4 34-60 16,-4 21-11-16,-10 34-9 0,-12 13-2 15,-24 33-3 1,-9 3-3-16,-22-15-5 15,0-11 0-15,-2-46-3 0,5-16 1 16,5-21 0-16,-3-11 2 16,6-18-81-16,-3-5-64 15</inkml:trace>
  <inkml:trace contextRef="#ctx0" brushRef="#br0" timeOffset="4418.32">3180 10196 524 0,'-15'-5'247'0,"-8"-2"-99"16,-4 13-99-16,1 11-29 0,6 28-27 16,3 14-2-1,17 33 8-15,1 9 12 16,5 14 24-16,5 8 8 0,-1 2 7 15,1 3 0 1,-5-5 2-16,-3-6 5 0,-7-10 22 16,-3-4 14-16,-1-22 19 15,-8-8 5-15,2-20 4 16,-2-10 0-16,-6-17 9 16,1-8 2-16,-7-18-25 15,0-10-20-15,7-9-50 16,0-6-25-16,10-4-62 15,7 3-74-15,4 4-229 0</inkml:trace>
  <inkml:trace contextRef="#ctx0" brushRef="#br0" timeOffset="5453.4">3890 10623 722 0,'-18'-2'334'0,"-12"5"-148"0,-15 20-81 16,-6 11-12-16,3 29-47 16,8 13-17-16,13 14-21 15,9 3-1-15,15-5 1 16,4-7 2-16,18-10 0 15,6-6 1-15,8-8-2 16,0-7-4-16,4-12-3 16,2-10-57-16</inkml:trace>
  <inkml:trace contextRef="#ctx0" brushRef="#br0" timeOffset="5657.32">4002 11092 968 0,'-2'-5'431'0,"2"1"-239"0,9 1-61 15,19 10-89-15,8 9-25 16,14 12-2 0,-3 5 0-16,-9 13-1 15,-7 3 4-15,-12-5-186 0,-3-4-221 16</inkml:trace>
  <inkml:trace contextRef="#ctx0" brushRef="#br0" timeOffset="5799.29">4340 11072 931 0,'-19'2'451'0,"-26"9"-188"16,-3 6-66-16,1 11-101 15,-2 3-45-15,10 7-37 16,9-1-9-16,6-3-107 15,9-2-146-15</inkml:trace>
  <inkml:trace contextRef="#ctx0" brushRef="#br0" timeOffset="6111.28">4242 10744 1020 0,'8'-17'435'0,"8"-18"-225"0,12 8-57 16,5 11-61-16,2 9-27 16,-4 15-40-16,-2 5-7 0,-19 8-1 15,-3 4 0-15,-15 11-3 16,-15 3-3-16,5 4-4 15,0-7-1 1,10-10-5-16,10-7-1 16,11-10-4-16,8-7-2 15,11-3 0-15,8-5 2 16,20 1-4-16,5 2-35 16</inkml:trace>
  <inkml:trace contextRef="#ctx0" brushRef="#br0" timeOffset="6413.95">4886 10970 1059 0,'2'-4'442'0,"7"4"-272"0,-7 13-63 16,4 18-63-16,-2 12-18 16,3 15-7-16,0 5-2 0,-5 0 0 15,3-1-2-15,1-14-4 16,-2-9 6-1,4-17-238-15</inkml:trace>
  <inkml:trace contextRef="#ctx0" brushRef="#br0" timeOffset="6562.17">4694 11177 1067 0,'17'-5'471'0,"31"1"-219"16,13 2-73-16,13 0-61 0,-5 2-33 15,-10 2-47 1,-6-2-73-16</inkml:trace>
  <inkml:trace contextRef="#ctx0" brushRef="#br0" timeOffset="7130.57">5319 10952 603 0,'12'-10'274'0,"19"-13"-104"15,6 0-28-15,8 8-43 16,0 6-17-16,-2 17-38 31,-10 5-20-31,-14 14-5 16,-15 5 0-16,-24-1-8 16,-5 5-3-16,-6-9-6 15,5-7 0-15,15-7-3 16,9-9-2-16,16-3 1 15,11-1 6-15,22 3 21 0,6 4 8 16,3 7 10-16,-9 7 2 16,-30 4 6-16,-17 4 5 15,-35 8-8-15,-16-6-6 16,-9-7-18-16,1-8-5 16,17-16-149-16,9-1-159 15</inkml:trace>
  <inkml:trace contextRef="#ctx0" brushRef="#br0" timeOffset="7315.93">5817 11073 963 0,'12'3'422'0,"12"5"-197"15,8 9-93-15,-2 7-57 16,0 4-16-16,-4 6-24 15,-4 2-11-15,0 2-8 16,-6-5-91-16,2-13-411 16</inkml:trace>
  <inkml:trace contextRef="#ctx0" brushRef="#br0" timeOffset="7461.35">6158 11093 895 0,'-20'1'436'0,"-13"3"-178"15,-10 5-119-15,-2 3-47 0,4 13-59 16,-4 0-14 0,7 5-7-16,3 0-167 15</inkml:trace>
  <inkml:trace contextRef="#ctx0" brushRef="#br0" timeOffset="7688.73">6449 10979 985 0,'-4'-3'448'0,"-3"3"-234"16,1 12-53-16,-1 12-88 0,7 10-32 15,0 9-9-15,3 5-2 16,-5 2-5-16,2 6-2 15,-3-2-116-15,-2-4-220 16</inkml:trace>
  <inkml:trace contextRef="#ctx0" brushRef="#br0" timeOffset="7881.56">6218 11161 1003 0,'7'-5'428'16,"16"-3"-236"-16,15 5-34 15,19 3-64-15,8 3-15 0,3 2-28 16,-2 1-17-16,-6 1-21 16,-5-4-60-16</inkml:trace>
  <inkml:trace contextRef="#ctx0" brushRef="#br0" timeOffset="8207.27">6770 11101 1070 0,'-2'-20'425'15,"-4"-15"-260"-15,26 6-107 0,7 5-3 16,14 9 1-16,1 9-4 16,-1 14-6-16,-3 7-11 15,-14 13-13 1,-13-2-1-16,-25 3 0 16,-6 4-2-16,-17 1-4 0,1 0-4 15,14-1-3-15,1-7-1 16,19-10-7-16,13-1-2 15,5-9-5-15,12-1 0 16,13-3 1-16,1-1 0 16,13-1-101-16,-6-3-270 15</inkml:trace>
  <inkml:trace contextRef="#ctx0" brushRef="#br0" timeOffset="8413.91">7210 10656 956 0,'12'0'415'0,"19"10"-187"15,9 17-103-15,15 35-32 16,1 18-1-16,-3 25-12 0,-9 4-6 16,-33 13-31-1,-21-1-9-15,-29-15-9 16,-1-6-5-16,-2-38 1 15,7-15-65-15</inkml:trace>
  <inkml:trace contextRef="#ctx0" brushRef="#br0" timeOffset="9141.25">8107 11336 510 0,'-1'-17'316'0,"-3"-14"-6"16,-7-6-146-16,-5 2-31 0,-10 1-42 16,-6 5-21-16,-6 13-47 15,0 4-20 1,6 16-29-16,4 7-16 0,15 15 9 15,6 5 8 1,9 2 17-16,7 2 13 16,14-5 16-16,4-8 11 15,11-10 18-15,6-8 9 0,-3-17 8 16,-1-7-3 0,-5-13-12-16,-4-5-8 0,-8-9-14 15,-6-4-5-15,-11-17-3 16,-5-12-2-16,-4 0-11 15,-3 2-1-15,-1 29-15 16,-1 19-13-16,1 30-6 16,1 18-2-16,1 30 5 15,0 16 10-15,5 18 6 16,2 0 3-16,9-1 3 16,5-10 1-16,2-6 2 15,3-2-2-15,1-16-222 16</inkml:trace>
  <inkml:trace contextRef="#ctx0" brushRef="#br0" timeOffset="9321.73">8352 11070 1156 0,'3'0'486'16,"6"3"-280"-16,4 5-56 15,8 14-83-15,9 7-14 16,12 11-17-16,5 9-11 15,9-1-6-15,-4 0-3 16,-2-12-12-16,-1-2-49 16,-7-19-186-16</inkml:trace>
  <inkml:trace contextRef="#ctx0" brushRef="#br0" timeOffset="9468.33">8804 11126 862 0,'-18'-1'415'0,"-20"-1"-144"15,-2 8-46-15,-12 14-86 16,-3 9-37-16,-6 13-63 16,2 2-17-16,14 3-16 15,6-5-1-15,27-6-258 16</inkml:trace>
  <inkml:trace contextRef="#ctx0" brushRef="#br0" timeOffset="9838.07">9222 11133 793 0,'5'-3'389'0,"2"-2"-108"0,15 5-163 16,9 0-25-1,11 6-41-15,10 2-19 16,4-1-25-16,0 0-4 0,-5-3-139 31,-10 0-108-31</inkml:trace>
  <inkml:trace contextRef="#ctx0" brushRef="#br0" timeOffset="10037.21">9245 11274 709 0,'6'1'406'15,"2"3"-59"-15,16-4-105 0,14 1-26 32,25 1-55-32,10 0-37 0,10 3-44 0,-9 0-12 15,-23-2-22-15,-18 0-3 16,-26-3-86-16</inkml:trace>
  <inkml:trace contextRef="#ctx0" brushRef="#br0" timeOffset="30882.18">10724 10437 690 0,'-11'-25'354'0,"-16"-23"-74"15,-4 8-64-15,5 20-79 16,-3 15-34-16,5 26-74 16,3 20-28-16,8 35-19 15,4 18 5-15,15 38 6 16,3 9 2-16,4 11 2 15,-1 1 2-15,-14-10 12 16,-7-8 7-16,-13-21 12 16,-5-14 3-16,0-32 18 15,-2-18 26-15,1-29 58 0,3-19 6 16,3-27-33 0,3-16-42-16,11-12-181 0,8-4-172 15</inkml:trace>
  <inkml:trace contextRef="#ctx0" brushRef="#br0" timeOffset="31369.3">10956 11110 847 0,'2'-2'405'16,"10"3"-149"-16,3 7-109 16,24 15-90-16,11 8-7 0,7 11-13 15,1 3-8-15,-13-1-10 16,-9-3-42-16,-13-7-435 16</inkml:trace>
  <inkml:trace contextRef="#ctx0" brushRef="#br0" timeOffset="31549.28">11338 11085 964 0,'-7'0'481'0,"-16"0"-165"16,2 1-102-16,1 12-114 0,-6 2-36 16,-3 17-40-16,-6 7-8 15,-5 8-10 1,0 2-3-16,6-2-115 0,8-7-124 15</inkml:trace>
  <inkml:trace contextRef="#ctx0" brushRef="#br0" timeOffset="31856.07">11164 10817 1090 0,'8'-13'453'0,"10"-16"-267"15,11 2-46-15,10 11-57 16,0 3-26-16,-3 15-29 16,-7 7-9-16,-22 10-1 15,-8 11 1-15,-16 14 0 16,-7 0 0-16,2-4-6 15,7-9-4-15,15-19-8 16,12-4 0-16,19-7-1 16,1 1 1-16,12 5 3 15,-4 0-2-15,2 11-154 16,2-1-202-16</inkml:trace>
  <inkml:trace contextRef="#ctx0" brushRef="#br0" timeOffset="32395.54">11990 11304 379 0,'1'-7'275'0,"-1"-13"47"15,-2 1-77-15,-7-8-64 16,-7-2-27-16,-10 2-53 16,-4 4-25-16,-7 12-46 15,-1 11-18-15,-2 14-20 16,2 12-5-16,14 10-2 15,5 9-2-15,19 4 5 16,12-3 1-16,13-12 8 16,14-9 3-16,11-18 6 15,2-11 3-15,-1-18 7 16,-8-8 4-16,-6-15 5 16,-7-4 3-16,-11-9-1 15,-8-4 2-15,-13-11-4 16,-4-6 0-16,-8-1-5 15,-1 10 9-15,3 29 16 16,-1 17-4-16,5 31-3 0,3 15-14 16,6 24-22-16,8 12-1 15,9 10 1-15,2 4 0 16,-2-1 1-16,-1-1 1 16,-7-4-1-16,-4-6 1 15,3-16-85-15,0-4-64 16</inkml:trace>
  <inkml:trace contextRef="#ctx0" brushRef="#br0" timeOffset="32578.3">12241 11063 1324 0,'0'-2'557'0,"3"0"-315"16,9 11-127-16,15 11-73 0,8 9-15 15,11 9-6-15,-1 0-3 16,-3 1-5-16,-7-4-96 16,-9-10-194-16</inkml:trace>
  <inkml:trace contextRef="#ctx0" brushRef="#br0" timeOffset="32747.41">12633 11086 1040 0,'-13'-1'515'16,"-14"2"-178"-16,-4 5-94 16,-5 10-117-16,-4 8-41 0,-10 13-48 15,2 6-14-15,-1 2-14 16,10-2-48 0,16-8-564-16</inkml:trace>
  <inkml:trace contextRef="#ctx0" brushRef="#br0" timeOffset="33256.15">13206 10881 1066 0,'-2'-6'507'0,"-1"-4"-229"0,-3 21-155 0,7 20-53 16,-1 25-60-16,0 13-2 15,7 16-1 1,-2-2-1-16,6-3-1 16,-6-9 0-16,6-18-191 0,-5-11-96 15</inkml:trace>
  <inkml:trace contextRef="#ctx0" brushRef="#br0" timeOffset="33420.22">13016 11177 977 0,'5'-3'462'16,"9"-1"-150"-16,32 2-123 0,11-2-22 15,28 2-34-15,0-3-34 16,-4 4-56-16,-5 1-7 15,-21 1-194-15</inkml:trace>
  <inkml:trace contextRef="#ctx0" brushRef="#br0" timeOffset="34206.9">14340 10582 609 0,'-8'-23'294'0,"-10"-21"-88"0,-1 2-32 16,-1 14-34-16,-1 11-27 15,1 18-62-15,-2 15-29 16,15 36-33 15,3-26-5-31,1 1 2 0,-5 107 4 0,9 34 7 0,12 15 3 16,7-42 6-16,0-7 0 16,-7-11-2-16,-10-8 1 15,-9-22 3-15,-3-6 9 16,-9-14 25-16,2-11 12 15,-6-14 15-15,1-16 0 16,1-21-16-16,1-11-14 16,3-17-101-16,-1-10-160 0</inkml:trace>
  <inkml:trace contextRef="#ctx0" brushRef="#br0" timeOffset="35153.93">14559 11021 654 0,'9'-9'270'0,"11"-13"-129"16,10 0-4-16,9 0 1 15,7 6-14-15,9 12-49 16,-4 4-22-16,-14 8-29 16,-14 7-3-16,-31 10-3 15,-16 1-2-15,-19 7 0 16,-2-3-5-16,3-8-5 15,14-4 0-15,14-11-7 16,8-6-2-16,20-1 1 16,8 0 12-16,20 7 27 15,7 11 14-15,-5 5 18 16,-7 4-2-16,-28 4-8 16,-12 3-7-16,-20-1-17 15,-3-2-6-15,-2-12-56 0,4-10-57 16,10-9-259-1</inkml:trace>
  <inkml:trace contextRef="#ctx0" brushRef="#br0" timeOffset="35423.06">14996 11118 685 0,'3'-4'289'0,"8"-2"-168"16,4 7-48-16,4 6-49 0,5 9 7 15,9 5 38-15,-5 2 16 16,10 7 14 0,5-1-8-16,1-4-36 15,4 0-15-15,-3-10-17 16,-8-4-10-16,-11-7-151 15,-10-4-205-15</inkml:trace>
  <inkml:trace contextRef="#ctx0" brushRef="#br0" timeOffset="35586.11">15342 11094 822 0,'-10'1'408'15,"-15"8"-134"-15,-4 8-80 16,-11 14-84-16,-1 4-27 0,-2 9-36 15,-2-1-16-15,5 1-17 16,4-6 3-16,15-14-142 16,10-7-146-1</inkml:trace>
  <inkml:trace contextRef="#ctx0" brushRef="#br0" timeOffset="36121.92">15875 11287 618 0,'10'-4'376'16,"3"-4"-65"-16,-1-2-74 0,-3-1-39 15,-5-3-64-15,-4-1-25 16,-7-1-39 0,-8-2-11-16,-14 1-27 0,-7-1-13 15,-9 7-19-15,-2 8-8 16,2 10-6-16,7 7-3 16,11 12-2-16,11 1-2 15,15 7-3-15,3 0 3 16,21-1 4-16,9-6 3 0,14-11 9 15,3-5 4-15,4-17 8 16,-3-8 4 0,-5-12 7-16,-8-9 1 0,-12-4-5 0,-9-6-6 31,-9-7-8-31,1-6-6 0,-5-9 0 16,-1 1 1-16,-3 8-2 0,-4 11 3 15,-3 24-7 1,2 13-7-16,0 28-1 15,3 13 1-15,3 23 7 16,2 8 8-16,5 10 12 16,-1 3 4-16,0 4 4 15,0 2 0-15,2-11-5 0,1-10-5 16,9-22-75 0,2-16-89-16</inkml:trace>
  <inkml:trace contextRef="#ctx0" brushRef="#br0" timeOffset="36304.37">16189 11141 958 0,'7'0'458'0,"14"7"-157"0,6 5-110 15,17 12-50-15,7 6-38 0,-2 6-47 16,-3-2-16-1,-13 0-72-15,-10-8-75 16</inkml:trace>
  <inkml:trace contextRef="#ctx0" brushRef="#br0" timeOffset="36460.29">16496 11151 1016 0,'-13'0'470'0,"-18"6"-197"16,-10 9-69-16,-5 13-96 15,-1 8-25-15,3 7-44 16,4 3-16-16,12-4-58 16,6-4-92-16</inkml:trace>
  <inkml:trace contextRef="#ctx0" brushRef="#br0" timeOffset="36885.78">17114 10941 1006 0,'3'5'409'16,"-3"7"-219"-16,3 23-132 15,3 7-23-15,0 19 4 16,1 2-4-16,-1 2-6 16,-4-1-2-16,3-12 4 0,1-6-74 15</inkml:trace>
  <inkml:trace contextRef="#ctx0" brushRef="#br0" timeOffset="37038.36">16954 11186 1040 0,'18'0'471'16,"27"-1"-197"-16,16 0-49 15,21 0-59-15,8 1-38 0,-1 0-61 16,-11-1-100-1</inkml:trace>
  <inkml:trace contextRef="#ctx0" brushRef="#br0" timeOffset="37694.06">18342 10498 605 0,'-13'-23'317'0,"-17"-20"-80"16,-5 6-40-16,-2 20-86 0,0 14-44 15,6 26-70-15,-1 17-23 0,8 29-11 16,1 18 4-16,11 38 13 16,12 17 6-16,1 16 10 15,12 10 4 1,-7-12 3-16,-6-15 3 0,-4-13 26 16,-10-13 15-1,2-17 22-15,-6-6 13 16,10-19-11-16,-5-17-11 0,2-21-19 31,8-11-10-31,-4-18-33 16,9-5-64-16</inkml:trace>
  <inkml:trace contextRef="#ctx0" brushRef="#br0" timeOffset="38106.92">18535 11103 692 0,'-3'-16'357'0,"1"-15"-89"16,5 0-107-16,17 4-60 16,14 5-4-16,14 6-1 15,9 8 0-15,0 7-16 16,-5 8-19-16,-21 15-19 16,-16 3-5-16,-34 11-8 15,-18 3-3-15,-20 10-8 16,-6 1-7-16,13 1-10 15,8-2-1-15,26-13-8 16,13-6-2-16,13-15-1 0,15-3 4 16,16-12 9-1,0-2 4-15,19-8-1 16,-3 0-1-16,-8 4-125 16</inkml:trace>
  <inkml:trace contextRef="#ctx0" brushRef="#br0" timeOffset="38732.15">19417 11363 265 0,'0'-4'204'15,"1"-3"43"-15,-1 0-62 16,-3-4-29-16,-2-2 1 15,-9-4-6 1,-4-5-8-16,-13-2-43 0,-9-3-25 16,-6 6-34-16,0 7-15 15,4 12-19-15,1 8-7 16,11 10-11-16,8 7 1 16,17 4 8-16,10 1 7 15,15-4 24-15,5-2 8 16,11-9 13-16,2-6 6 0,6-14-2 15,0-10-4-15,-4-15-6 16,-1-2-6 0,-9-12-12-16,-9-4-4 15,-7-10-11-15,-7-10-2 16,-7-3-8-16,0 1-1 16,-5 16-6-16,-3 15-6 0,-6 29-9 15,2 14-2-15,-1 29 5 16,8 14 5-16,9 20 14 15,4 4 3-15,8 1 12 16,1-3 3-16,-1-7 2 16,0-2 0-16,-4-9-6 15,2-3-4-15,-5-10-58 16,-3-9-92-16</inkml:trace>
  <inkml:trace contextRef="#ctx0" brushRef="#br0" timeOffset="38933.29">19568 11169 1251 0,'7'0'494'0,"16"8"-313"0,10 6-40 16,19 14-37-16,5 4-21 0,0 7-45 15,-2 4-16-15,-8-2-25 16,-8 2-63-16,-8-11-146 15,0-8-123-15</inkml:trace>
  <inkml:trace contextRef="#ctx0" brushRef="#br0" timeOffset="39097.49">19959 11147 691 0,'-6'-1'372'0,"-9"2"-90"16,-1 7-42-16,-13 13-74 0,-2 5-31 15,-12 14-36-15,-5 2-23 16,-4 4-26-16,-2-1-8 16,10-7-17-16,8-3-8 0,16-13-101 15</inkml:trace>
  <inkml:trace contextRef="#ctx0" brushRef="#br0" timeOffset="65356.37">2741 12648 590 0,'1'1'271'0,"8"0"-91"0,10-1-45 16,23 0-26-16,8 0-17 16,12 2-45-1,-2 3-20-15,-12 5-22 0,-10-1-34 16</inkml:trace>
  <inkml:trace contextRef="#ctx0" brushRef="#br0" timeOffset="65550.45">2735 12806 505 0,'0'2'301'16,"7"5"46"-16,10 3-163 0,27 0-31 15,11 0 13-15,9-6-31 16,0 0-27-16,-7-4-55 15,-5-5-7-15</inkml:trace>
  <inkml:trace contextRef="#ctx0" brushRef="#br0" timeOffset="66295.02">4084 12142 879 0,'-17'-10'386'16,"-20"-12"-198"-16,10 21-99 15,-1 5-31-15,1 22-58 16,3 10-25-16,9 31-18 15,10 22 5-15,12 23 17 16,7 11 8-16,3 19 13 16,0 1 3-16,-5 0 6 15,-9-9 3-15,-12-13 13 16,-12-9 9-16,-14-18 19 16,-7-6 4-16,-2-31 18 15,0-15 6-15,3-28 9 16,2-12-6-16,9-17-49 15,6-10-74-15</inkml:trace>
  <inkml:trace contextRef="#ctx0" brushRef="#br0" timeOffset="66839.61">4975 12134 597 0,'-17'2'325'0,"-34"11"-84"16,-4 15-83 0,-15 32-111-16,1 27-21 0,14 40-16 15,10 17 0-15,29 26 10 16,16-7 3-16,22-7 18 15,15-7 4-15,13-31 0 16,6-15-3 0,8-33-19-16,2-19-9 0,-1-34-161 15</inkml:trace>
  <inkml:trace contextRef="#ctx0" brushRef="#br0" timeOffset="67213.56">5200 12536 617 0,'0'-1'323'0,"14"1"-48"15,12 9-139-15,24 14-82 0,6 6 0 16,5 16-20-16,-8 1-8 16,-17 0-12-16,-4 1-34 15</inkml:trace>
  <inkml:trace contextRef="#ctx0" brushRef="#br0" timeOffset="67397.71">5626 12532 976 0,'-17'-1'466'0,"-20"1"-180"16,-1 6-76-16,4 12-100 0,-3 5-34 15,-9 9-47 1,-4 7-13-16,-3 5-12 16,3 0-5-16,19-4-113 0,10-5-111 15</inkml:trace>
  <inkml:trace contextRef="#ctx0" brushRef="#br0" timeOffset="67793.82">5634 12178 926 0,'11'-9'394'0,"16"-12"-231"16,8 6-40-16,11 8-65 15,-1 7-29-15,-3 8-30 16,-10 2-3-16,-26 6 5 15,-10 3 4-15,-18 2 7 16,-5-2 3-16,5-6 0 16,7-6-4-16,19-8-7 15,15-2-3-15,17-2 1 16,2 5 3-16,-3 1 9 16,-4 6 8-16,-14 8 12 15,-14 0 4-15,-16 7-4 16,-11 2-12-16,-14 0-128 15,5 0-185-15</inkml:trace>
  <inkml:trace contextRef="#ctx0" brushRef="#br0" timeOffset="68451.01">5345 13174 655 0,'6'-8'342'0,"2"-5"-28"0,21-2-171 16,10 4-14-16,9 4-19 16,5 3-25-16,-2 5-51 15,-8 2-9-15,-21 5-12 16,-13 2-4-16,-22 4-8 15,-8 3-7-15,-7-1-11 16,-1-4-1-16,8-5 2 16,6-6 7-16,8-3-3 15,11-2-4-15,15 4-5 16,9 1 3-16,13 10 15 16,-3 4 8-16,-6 8 26 15,-15 4 9-15,-25 13 8 16,-15 2-1-16,-22 3-14 0,-1-2-8 15,-4-20-11-15,6-10-9 16,11-20-110-16,-2-16-99 16</inkml:trace>
  <inkml:trace contextRef="#ctx0" brushRef="#br0" timeOffset="70681.89">5111 12920 532 0,'-10'-1'264'0,"-9"-4"-69"0,8 5-50 16,20 4-27-16,15 4-6 15,31 5-16-15,23-1 10 16,23-6 1-16,9-5-10 15,6-3-25-15,-2-8-17 16,-5-2-244-16</inkml:trace>
  <inkml:trace contextRef="#ctx0" brushRef="#br0" timeOffset="71121.76">6123 12389 879 0,'11'7'366'15,"21"17"-203"-15,11 17-46 0,14 31-29 16,3 14-4-16,-20 35-9 16,-14 10-7-16,-41 20-13 15,-28 3-8-15,-19-7-21 16,-7-21-12-16,7-31-25 16,14-21-80-16,21-43-174 15</inkml:trace>
  <inkml:trace contextRef="#ctx0" brushRef="#br0" timeOffset="71413.95">6582 12104 942 0,'-5'-3'429'16,"-3"-4"-219"-16,-8 24-88 16,-3 19-29-16,-4 33-42 15,0 20-3-15,5 17-54 16,6 2-462-16</inkml:trace>
  <inkml:trace contextRef="#ctx0" brushRef="#br0" timeOffset="72237.5">7016 13144 520 0,'4'-7'282'15,"2"-9"-82"-15,-4-1-42 0,-2 2-13 16,-9-6-26-16,-1 3-12 16,-13 0-21-16,-5 0-15 15,-4 8-34-15,-9 3-18 16,1 12-23-16,0 9-11 16,5 7-14-1,11 4-5-15,18 4-1 16,9 1 9-16,18-5 23 15,13-2 12-15,7-11 19 16,2-5 2-16,-1-12 3 16,-5-9 1-16,-2-9 0 15,-3-6 1-15,-10-9-3 16,-2-7 1-16,-15-18-10 16,-2-7-5-16,-9-15-6 15,-5 2-9-15,-7 23-3 16,1 12-5-16,1 28-5 15,-2 15-3-15,7 15 2 16,-1 11 3-16,6 17 4 0,6 11 4 16,5 24 3-16,8 7 1 15,2 6 1-15,2-3 0 0,3-15-5 16,3-10-43 0,5-16-352-16</inkml:trace>
  <inkml:trace contextRef="#ctx0" brushRef="#br0" timeOffset="72457.15">7285 12962 913 0,'5'4'380'0,"11"11"-216"0,6 13-48 16,1 5-39-16,7 2-19 15,-6 0-29 1,-2-8-10-16,1-3-15 16,-2-3-85-16</inkml:trace>
  <inkml:trace contextRef="#ctx0" brushRef="#br0" timeOffset="72606.86">7552 13011 917 0,'-21'3'460'0,"-15"1"-155"16,-2 10-152-16,1 8-50 16,4 6-56-16,-5 2-17 15,-1 3-22-15,-3-2-12 16,-1-2-164-16</inkml:trace>
  <inkml:trace contextRef="#ctx0" brushRef="#br0" timeOffset="74569.88">8205 12791 575 0,'-3'15'238'0,"1"32"-143"15,2 11-23-15,8 8-22 16,3-1-8-16,3-12-2 15,-4-5-6-15,2-13-10 16,-1-8-18-16,-1-13-131 0</inkml:trace>
  <inkml:trace contextRef="#ctx0" brushRef="#br0" timeOffset="74732.88">7995 12904 424 0,'-8'-2'251'0,"-1"-2"0"0,7 3-10 15,16 10-9-15,12 3-4 16,25 1-15-16,14 3-20 16,14-6-42-16,-1-1-26 15,-5-4-57-15,-8-2-3 16,-16-3-218-16</inkml:trace>
  <inkml:trace contextRef="#ctx0" brushRef="#br0" timeOffset="84176.38">9494 12066 834 0,'-8'0'360'0,"-16"3"-202"0,-4 5-44 16,-1 21-64-16,2 9-30 15,8 36-30 1,3 25-2-16,12 34 7 0,2 14 2 16,5 15 4-1,6-2 4-15,-3-4 5 0,-3-1 3 16,-3-22 6-16,-4-10-7 16,-5-24 58-16,-4-16 12 0,-13-28 23 15,-6-16 20-15,-19-28-49 16,-3-14-16-16,2-28-61 15,7-5-90-15</inkml:trace>
  <inkml:trace contextRef="#ctx0" brushRef="#br0" timeOffset="84774.19">10215 12243 573 0,'-20'7'293'0,"-27"25"-89"0,-6 19-59 0,-5 40-73 16,5 24-18-16,22 41-23 15,7 10-7 1,26 8-10-16,22 1-2 16,17-34-3-16,12-15 0 0,16-38-5 15,2-23-14-15,12-35-249 16</inkml:trace>
  <inkml:trace contextRef="#ctx0" brushRef="#br0" timeOffset="85343.63">10557 12400 488 0,'-2'-2'241'15,"3"-6"-66"-15,6-5-22 0,11-2-19 16,7-3 1-16,7 2-23 16,5 2-19-16,0 7-38 15,-2 7-20 1,-7 10-16-16,-7 5-2 0,-10 7-4 15,-10 5-2-15,-7 4-1 16,-12-2-1-16,-8-4 2 16,2-2 0-16,2-13-3 15,9 0-7-15,14-6-5 16,9 1-4-16,20 5 0 0,5 4 4 16,8 8 5-1,-2 2 4-15,-20 6 9 16,-13 2 5-16,-29 4 5 15,-11-2 0-15,-7-9 0 16,-2-5-3-16,13-15-18 16,5-5-27-16,16-7-84 15,12-2-50-15,18-5-147 16</inkml:trace>
  <inkml:trace contextRef="#ctx0" brushRef="#br0" timeOffset="85536.31">11107 12472 1052 0,'19'7'388'0,"23"15"-295"0,2 4-20 16,-1 9-18-1,-6 2-7-15,-18 2-27 0,-2 0-22 16,-2-8-201-16</inkml:trace>
  <inkml:trace contextRef="#ctx0" brushRef="#br0" timeOffset="85712.02">11415 12498 802 0,'-16'-1'469'16,"-11"-4"-45"-16,1 9-228 15,2 2-59-15,3 6-73 16,0 7-28-16,-3 6-30 15,-3 7-5-15,-8 7-1 32,-7 0-4-32,3 0 7 0,2-6-137 0</inkml:trace>
  <inkml:trace contextRef="#ctx0" brushRef="#br0" timeOffset="86086.73">11377 12208 746 0,'-1'-12'434'0,"-2"-10"-70"0,9 0-155 31,8 3-48-31,12 5-79 16,2 5-31-16,9 8-33 15,0 5-9-15,-12 9-9 16,-5 5-2-16,-20 17-5 16,-12 3 1-16,-7 7 5 15,-1 0 2-15,10-13 2 16,9-3-2-16,13-12 1 15,14-3-1-15,19-7 3 16,0-2 0-16,8-1-1 0,-7 0-3 16,-8 0-154-1,-1 1-153-15</inkml:trace>
  <inkml:trace contextRef="#ctx0" brushRef="#br0" timeOffset="86401.58">10634 12995 665 0,'-1'2'339'0,"7"1"-101"0,15 0-100 16,33 2-71-16,14-3 1 16,28 2 8-16,17-1-4 15,4 5-21-15,2-1-14 16,-13-2-23-16,-2-4-80 15</inkml:trace>
  <inkml:trace contextRef="#ctx0" brushRef="#br0" timeOffset="86810.68">10890 13319 946 0,'-7'-7'372'0,"6"-7"-259"16,8 2-37-16,21 5-46 16,10 2-5-16,18 10-7 15,2 7-4-15,-4 15-1 0,-11 8 5 16,-39 11 9-16,-19 2-1 15,-31 4 1 1,-7 3-5-16,-9-11-7 16,2-5-2-16,8-17-9 15,6-13-9-15,13-17-13 16,15-7-6-16,17-9-12 16,12 0 16-16,28 1 19 15,2 4 9-15,17 7 30 16,5 5 1-16,7 11 4 15,-5 5 5-15,-13 10-5 0,-9 2-7 16,-19-2-269 0</inkml:trace>
  <inkml:trace contextRef="#ctx0" brushRef="#br0" timeOffset="87305.78">11971 12300 794 0,'9'18'311'15,"17"39"-201"-15,10 21-40 16,9 32-9-16,-10 28 13 16,-32 24 4-16,-23 6-7 15,-37 13-30-15,-5-23-27 0,4-34-28 16,11-23-11-16,18-49-9 15,9-20-23-15,16-35-70 16,8-16-20-16</inkml:trace>
  <inkml:trace contextRef="#ctx0" brushRef="#br0" timeOffset="87527.25">12435 12174 735 0,'-2'0'347'16,"-10"10"-129"-16,-4 14-101 15,-8 35-85-15,-3 18-3 0,4 18-9 16,7 6 22-1</inkml:trace>
  <inkml:trace contextRef="#ctx0" brushRef="#br0" timeOffset="88174.06">12866 13120 767 0,'0'-8'355'15,"-3"-14"-143"-15,-4 2-22 0,-9-3-47 16,-8-1-31-1,-10 8-49-15,1 5-18 0,-6 19-21 16,1 7-7-16,3 11-15 16,0 4-4-16,20 4-7 15,12 2-1 1,21-3 5-16,16-1 2 0,5-15 4 16,1-7 1-16,-2-12 0 15,-5-10 1-15,-5-11 0 16,-2-8 0-16,-5-9-3 15,-3-7-7-15,-6-18-3 16,-4-8 2-16,-5-10 4 16,-3 0 6-16,-2 20 10 15,-1 11 6-15,-1 24 12 0,-1 10 0 16,-1 20-11-16,0 13-9 16,2 22-13-1,4 14-3-15,7 27 3 16,5 11 3-16,5 4 0 15,0 0 3-15,0-22-2 16,3-11-6-16,-2-14-193 0</inkml:trace>
  <inkml:trace contextRef="#ctx0" brushRef="#br0" timeOffset="88371.72">13125 12989 1027 0,'4'5'418'16,"16"11"-243"-16,2 4-84 16,8 14-21-16,9 3 2 0,4 7-6 15,5 2-10 1,-5-7-31-16,-4-3-14 16,-10-15-193-16</inkml:trace>
  <inkml:trace contextRef="#ctx0" brushRef="#br0" timeOffset="88555.22">13442 12970 1012 0,'-23'14'475'16,"-19"11"-202"-16,-3 11-118 0,-2 9-31 15,-3 10-57-15,-2 3-21 16,1 3-29-16,0-4-7 15,15-15-67 1,13-9-157-16</inkml:trace>
  <inkml:trace contextRef="#ctx0" brushRef="#br0" timeOffset="90564.07">14185 12789 790 0,'0'-6'414'16,"0"-1"-102"-16,-2 2-97 0,-2 14-114 16,3 9-40-16,1 26-56 15,0 12-5-15,5 13 2 16,0 1 2-16,-1-9 1 15,3-4 1-15,0-13-2 16,-2-5-81-16</inkml:trace>
  <inkml:trace contextRef="#ctx0" brushRef="#br0" timeOffset="90736.57">13920 13099 986 0,'20'-1'413'16,"35"0"-218"-16,14 1-9 16,19 3-28-16,3-1-22 0,-6 1-56 15,-5-2-28-15,-21-2-141 16</inkml:trace>
  <inkml:trace contextRef="#ctx0" brushRef="#br0" timeOffset="92064.01">15422 12557 533 0,'-31'8'309'0,"-40"16"-48"15,-2 10-108-15,14 19-94 16,-1 13-17-16,18 23-14 16,16 12-6-16,26 2-4 15,21-3-2 1,29-16 0-16,12-9 2 15,24-18 1-15,16-12-1 0,5-19 17 16,-6-14-139-16</inkml:trace>
  <inkml:trace contextRef="#ctx0" brushRef="#br0" timeOffset="92364.19">15611 12955 663 0,'0'-28'323'0,"6"-31"-87"0,9 3-38 16,17 10-36-16,9 8-14 15,11 20-44-15,1 13-18 16,-3 21-26-16,-10 10-15 16,-30 22-16-1,-16 8-7-15,-36 13-7 16,-13 3-2-16,-6-4-7 0,9-7-4 15,20-20-4-15,9-7-5 16,24-20-8-16,6-10 0 16,23-6 2-16,14-4 4 0,12-1 7 0,11 6 2 15,2 2-9-15,-2 4-130 16</inkml:trace>
  <inkml:trace contextRef="#ctx0" brushRef="#br0" timeOffset="92537.28">16074 12977 990 0,'5'1'461'16,"9"2"-186"-16,10 19-160 16,9 4-39-16,7 7-38 15,2 3-9-15,-3-4-13 16,-3-3-24-16,-4-7-315 15</inkml:trace>
  <inkml:trace contextRef="#ctx0" brushRef="#br0" timeOffset="92680.73">16438 12967 802 0,'-16'0'449'0,"-23"3"-82"0,-9 8-101 15,-6 9-122-15,1 4-47 16,7 4-56-16,6 3-24 15,17 1-141-15,3-2-69 16</inkml:trace>
  <inkml:trace contextRef="#ctx0" brushRef="#br0" timeOffset="92916.99">16573 12687 1111 0,'23'10'492'15,"18"5"-215"-15,20 40-186 16,8 17-18-16,-13 21-27 16,-16 4-7-16,-45-8-14 15,-28-2-5-15,-31-1-13 16,-5-6-15-16,6-25-140 15,17-13-399-15</inkml:trace>
  <inkml:trace contextRef="#ctx0" brushRef="#br0" timeOffset="93106.04">17064 12359 1071 0,'-2'0'466'16,"-12"10"-213"-16,0 18-97 0,-10 21-71 15,-3 11-10-15,3 11-30 16,1-1 25-16</inkml:trace>
  <inkml:trace contextRef="#ctx0" brushRef="#br0" timeOffset="94882.09">15125 12322 487 0,'-4'-15'269'0,"-9"-13"-31"15,-4 7-38-15,-6 16-67 0,-3 7-35 16,-4 26-71-16,0 12-22 16,3 33-13-1,4 14-1-15,9 26 4 0,5 20 2 16,9 13-1-16,4 8 1 15,-2 1 2-15,-3-7 0 16,-13-16 17-16,-9-13 7 16,0-13 38-16,-1-11 5 15,-1-22-6-15,4-8-1 16,-11-38-27-16,2-16-2 16,2-18-12-16,5-10-50 15,16-8-187-15</inkml:trace>
  <inkml:trace contextRef="#ctx0" brushRef="#br0" timeOffset="95642.31">17518 13273 215 0,'12'-3'189'0,"4"-7"76"16,-3 2-29-16,-9-2-27 16,-3-2-15-16,-4-3-43 15,-9-2-27-15,-8-4-42 16,-10 1-22-16,-11 2-32 16,-4 4-12-16,-8 16-18 0,4 3-7 15,4 18-12-15,7 9-5 16,17 7-10-16,11 8 1 15,21-1 10-15,12-4 8 0,20-14 18 16,6-13 6-16,12-18 6 16,-1-13 1-16,-8-18-1 15,-7-7 1-15,-12-10-2 16,-8-3 0-16,-12-7 2 16,-4-7 2-16,-12-20-1 15,0-7 0-15,0 3-2 16,-6 16 4-16,1 36 8 15,-7 17-4-15,2 34-9 16,3 14-10-16,3 30-13 16,7 18 2-16,9 15 4 15,2 5 1 1,1-6 4-16,-1-5 2 0,-9-18-1 16,1-8-5-16,1-16-108 15,3-11-128-15</inkml:trace>
  <inkml:trace contextRef="#ctx0" brushRef="#br0" timeOffset="95794.75">17733 13090 1085 0,'10'2'440'0,"15"11"-278"0,6 5-58 16,14 14-51-16,6 5-15 0,-6 1-16 15,-6 4-6 1,-12-8-101-16,-9-5-93 15</inkml:trace>
  <inkml:trace contextRef="#ctx0" brushRef="#br0" timeOffset="95944.69">18163 13057 979 0,'-27'7'453'0,"-20"4"-205"16,-6 11-124-16,-7 9-44 15,-4 14-53-15,3 8-16 16,12 6-36-16,10-2-113 16</inkml:trace>
  <inkml:trace contextRef="#ctx0" brushRef="#br0" timeOffset="110173.27">2841 14596 417 0,'10'2'201'0,"20"0"-63"0,8 0 19 15,17-2-32-15,6 0-13 0,6-2-42 16,2-2-35-16,-9 0-144 15,-11 2-149-15</inkml:trace>
  <inkml:trace contextRef="#ctx0" brushRef="#br0" timeOffset="110340.43">2998 14696 462 0,'1'2'334'15,"7"3"66"-15,7 0-128 0,14 3-87 16,8 0-31-16,5 3-62 16,2-3-29-1,-2-2-103-15</inkml:trace>
  <inkml:trace contextRef="#ctx0" brushRef="#br0" timeOffset="110892.87">4133 14350 883 0,'6'4'370'15,"7"9"-170"-15,9 24-148 16,20 8-17-16,10 14-5 16,2-3-4-16,-1-4-10 15,-12-6-5-15,-14-10-156 16</inkml:trace>
  <inkml:trace contextRef="#ctx0" brushRef="#br0" timeOffset="111073.92">4514 14406 726 0,'-8'-1'372'0,"-5"2"-98"16,-5 6-84-1,-2 14-78-15,-4 3-29 0,-13 11-38 16,0-1-15-16,-11 1-16 15,1 5-5-15,6-4-10 16,5 1-42-16,15-9-173 16,9-9-235-16</inkml:trace>
  <inkml:trace contextRef="#ctx0" brushRef="#br0" timeOffset="111498.81">4509 14156 843 0,'4'-8'410'0,"1"-6"-166"16,18 3-109-16,9-2-31 0,9 3-63 16,10 5-19-1,1 3-19-15,-8 5-2 0,-16 7-4 16,-15 2-1-16,-21 10 2 16,-12-4 3-1,-7 3 8-15,0-4 3 0,10-5-7 16,10-4-4-16,14-6-4 15,10-1-4-15,17 1 1 16,5 2 1-16,0 4 4 16,-8 3 7-16,-19 4 23 15,-15 1 8-15,-22 3 7 16,-7 1-4-16,-7-4-77 16,5-3-81-16</inkml:trace>
  <inkml:trace contextRef="#ctx0" brushRef="#br0" timeOffset="111796.28">4123 14841 896 0,'17'0'380'0,"35"-1"-190"16,17 1-34-16,18 1-35 15,5 1-22-15,-1 3-49 16,-9-3-17-1,-5 2-13-15,-6-1-98 16</inkml:trace>
  <inkml:trace contextRef="#ctx0" brushRef="#br0" timeOffset="112308.64">4235 15119 767 0,'3'-5'351'15,"4"-5"-129"-15,13 5-110 16,9-2-21-16,13 7-27 16,7 3-19-16,1 3-25 15,0 7-1-15,-14 1-6 16,-11 2-5-16,-13 3-4 16,-14-1-1-16,-14 3-26 15,-6-1-13-15,-13-5-1 16,0-6 3-16,1-9 35 15,7-4 18 1,13-4 19-16,7 2-2 0,21 3-7 16,7 2-5-16,15 5-22 15,3 7-3-15,-6 8-4 16,-3 5 4-16,-17 9 9 16,-10 1 10-16,-18 4 14 15,-9 0 6-15,-19-12 10 16,-7-9 2-16,-7-16-11 0,-2-7-10 15,12-10-48-15,9-2-54 16</inkml:trace>
  <inkml:trace contextRef="#ctx0" brushRef="#br0" timeOffset="112733.37">5248 14588 789 0,'2'-1'454'16,"1"-3"-89"-16,0 5-209 0,-3-1-52 15,0 2-80-15,7 28-14 16,10 47 4 0,-10-24 0-16,0 6-3 15,1-2-2-15,2-15-58 0,1-6-70 0,-5-22-269 16</inkml:trace>
  <inkml:trace contextRef="#ctx0" brushRef="#br0" timeOffset="112892.38">5052 14802 839 0,'21'0'444'15,"15"-1"-133"-15,25-4-78 0,15 0-24 16,2-3-76 0,-5 1-35-16,-17 2-34 15,-8-4-135-15</inkml:trace>
  <inkml:trace contextRef="#ctx0" brushRef="#br0" timeOffset="113361.6">6288 14623 547 0,'-10'-8'318'0,"-16"-6"-23"16,-8 3-78-16,-17 9-72 15,-2 5-35-15,-2 12-59 16,2 3-18-16,18 12-29 15,10 6-4-15,15 9-7 16,10 7 5-16,13 3 17 16,11-1 7-16,24-8 14 15,6-8-2-15,18-16-4 16,0-8-54-16,-10-12-364 16</inkml:trace>
  <inkml:trace contextRef="#ctx0" brushRef="#br0" timeOffset="113644.55">6398 15074 726 0,'4'-4'372'15,"7"-4"-92"-15,0 0-35 16,2-6-56-16,-2 2-30 15,1-3-48-15,-1-3-11 16,-5 5-9-16,-1 4-10 16,-4 9-40-16,-1 9-12 0,1 11-23 15,-1 1-5-15,0 8 11 16,0 1 3-16,0-3-2 16,2 0-1-16,2-9 2 15,0-3 13-15,7-3-121 16</inkml:trace>
  <inkml:trace contextRef="#ctx0" brushRef="#br0" timeOffset="117508.08">7222 14556 622 0,'2'-2'334'15,"1"-3"-81"-15,3 13-129 16,3 13-47-16,1 18-40 16,0 11-6-1,-5 12-3-15,1 4 3 16,-3-4 2-16,4-5-2 16,-1-17-8-16,-3-14-80 0,1-16-201 15</inkml:trace>
  <inkml:trace contextRef="#ctx0" brushRef="#br0" timeOffset="117674.89">7036 14726 753 0,'-2'0'367'0,"1"0"-111"0,19 5-97 16,16 0-25 0,36 0-7-1,14-3-13-15,7-2-39 0,0-4-16 0,-17 2-22 16,-8 0-113-16</inkml:trace>
  <inkml:trace contextRef="#ctx0" brushRef="#br0" timeOffset="118297.15">8168 14480 463 0,'-10'-10'295'0,"-6"-6"-15"16,15-2-167-16,10 1-41 15,21 2-50-15,8 3-11 16,14 12-1-16,2 4 0 16,1 13 0-16,-2 3 1 15,-15 10 1-15,-13 1 4 16,-36 5 2-16,-14 4 0 15,-20-7 1-15,2-1-1 16,13-12 5-16,4-13 2 0,22-6-9 16,6-4-6-1,18-7-9-15,17 6 0 16,14 5 15-16,3 6 12 16,-4 12 6-16,-13-1 3 0,-33 5 6 15,-12 6-3-15,-33 5-1 16,-9 0-8-16,-5-10-66 15,4-8-55-15</inkml:trace>
  <inkml:trace contextRef="#ctx0" brushRef="#br0" timeOffset="118464.95">8654 14641 899 0,'17'7'399'16,"5"-4"-193"-16,10 12-93 0,-5 4-20 16,-2 5-44-16,5 13-24 0,-13 4-153 15,8 0-173-15</inkml:trace>
  <inkml:trace contextRef="#ctx0" brushRef="#br0" timeOffset="118621.22">8966 14624 1060 0,'-18'0'457'16,"-11"0"-243"-16,-5 13-123 15,-4 6-30-15,-3 11-40 16,-4 5-12-16,1 2-40 16,5-1-133-16</inkml:trace>
  <inkml:trace contextRef="#ctx0" brushRef="#br0" timeOffset="118924.11">8885 14287 836 0,'10'-13'424'0,"17"-13"-137"31,10 7-95-31,6 9-99 0,3 9-42 0,-17 13-43 16,-13 9-5-1,-25 15 1-15,-17 5 2 16,-8 7 8-16,0 0-1 0,11-12-3 16,12-6-5-16,21-18 4 15,14-9 1 1,28-3-1-16,9-4 1 15,10 3-5-15,-3 6 12 0</inkml:trace>
  <inkml:trace contextRef="#ctx0" brushRef="#br0" timeOffset="119209.55">8181 15038 928 0,'12'0'372'15,"26"0"-197"-15,16 3-45 16,35 2-1-16,19-3-11 0,16 6-47 15,4 2-19 1,-5-6-24-16,-10-1-10 16,-18-5-38-16,-8-3-86 15,-32-3-214-15</inkml:trace>
  <inkml:trace contextRef="#ctx0" brushRef="#br0" timeOffset="119582.6">8544 15370 749 0,'-2'-8'332'0,"5"-12"-144"0,12-2-52 15,23-2-30-15,12 2-4 16,12 9-3-16,2 7 0 15,-18 14-21 1,-15 9-16-16,-25 19-27 16,-12 9-10-16,-25 10-4 15,-10 4 1-15,-16-8-36 16,-7-6-34-16,8-15-64 16,6-7-31-16,12-13-16 15,8-10 36-15,18-9 60 16,8-8 38-16,25-7 81 0,16 4 23 15,22 5 49-15,7 4 17 16,-1 16-18-16,-8 3-24 16,-21 9-48-16,-7 8-23 0</inkml:trace>
  <inkml:trace contextRef="#ctx0" brushRef="#br0" timeOffset="120041.3">9736 14734 935 0,'1'-4'421'15,"4"4"-249"-15,-5 6-57 0,0-6-80 16,1 30-23-16,5 70 26 16,3-29 4-16,4 0-1 15,0-6-2-15,-5-20-39 16,-1-6-95-16</inkml:trace>
  <inkml:trace contextRef="#ctx0" brushRef="#br0" timeOffset="120186.24">9613 14926 1020 0,'16'-3'484'0,"23"2"-191"16,9 1-87-16,6 8-92 0,1 1-41 15,8 0-43-15,3 0-85 16</inkml:trace>
  <inkml:trace contextRef="#ctx0" brushRef="#br0" timeOffset="120718.25">10833 14743 379 0,'0'-7'279'15,"-6"-8"38"-15,-9 2-60 0,-10 6-90 16,-12 4-39-16,-16 9-57 16,-4 9-17-16,-4 5-22 15,5 13-9-15,19 8-8 16,12 5 2-16,27 7 9 15,11-5 13-15,27-11 13 16,10-6 2-16,14-12-6 16,4-5-10-16,-5-6-38 15,-4-3-81-15</inkml:trace>
  <inkml:trace contextRef="#ctx0" brushRef="#br0" timeOffset="121095.55">10938 15062 927 0,'4'-4'405'15,"14"-6"-212"-15,8-1-40 0,17 0-57 16,4 5-18-16,1 6-24 16,-6 8-11-16,-23 9-21 15,-14 3-3-15,-28 8-3 16,-16 3-1-16,-14 9 2 16,0-3-5-16,18-6-8 15,13-7-3-15,25-11-1 16,12-5 2-16,24-9 35 15,7-4 12-15,9-3 14 16,-3 1 1 0,-14 3-26-16,-6 2-8 15,-12 1-30-15,-3 0-79 0</inkml:trace>
  <inkml:trace contextRef="#ctx0" brushRef="#br0" timeOffset="122849.83">11879 14721 572 0,'-3'-6'349'0,"-3"-4"1"15,1 4-101-15,0 12-116 16,5 9-43-16,5 26-74 15,1 11-10-15,8 19 5 16,-1 0 1-16,1-12 2 16,1-12 0-16,-4-19-86 15,-1-9-93-15</inkml:trace>
  <inkml:trace contextRef="#ctx0" brushRef="#br0" timeOffset="122999.45">11687 14943 940 0,'7'-3'444'16,"4"-4"-160"-16,27 6-107 0,11 3-31 15,20-1-42-15,11 4-36 16,8 2-36-16,-3-6-64 16</inkml:trace>
  <inkml:trace contextRef="#ctx0" brushRef="#br0" timeOffset="123530.77">12757 14841 663 0,'-27'-6'320'0,"-27"-8"-115"0,9-8-23 16,21-10-69-16,12-6-42 15,27-6-70-15,17 5-12 16,9 3 3-16,10 9 14 16,4 17 31-16,0 10 12 15,7 23 8-15,-13 16-1 16,-41 14 1-16,-24 8-5 15,-49 16-10-15,-8-1-8 16,6-6-18-16,13-12-4 16,27-27-6-16,10-11-4 0,17-19-10 15,6-3-5-15,21-2 8 16,9-2 8-16,15 6 16 16,6 4 5-16,2 0-6 15,0 4-4-15,-9 1-135 16,-7-7-174-16</inkml:trace>
  <inkml:trace contextRef="#ctx0" brushRef="#br0" timeOffset="123685.71">13144 14722 1084 0,'15'14'452'0,"12"9"-267"15,15 21-76-15,10 4-17 16,4 6-31-1,-1-3-12-15,-10-12-155 0,-8-9-130 16</inkml:trace>
  <inkml:trace contextRef="#ctx0" brushRef="#br0" timeOffset="123822.3">13359 14788 1085 0,'-21'7'485'16,"-28"15"-230"-16,4 5-76 15,3 14-90-15,0 1-30 0,7 3-39 16,-2-2-10-16,15-10-122 16</inkml:trace>
  <inkml:trace contextRef="#ctx0" brushRef="#br0" timeOffset="124586.36">13942 14691 838 0,'-1'-2'370'0,"-3"5"-204"15,3 13-37-15,2 22-79 16,2 12-4-16,0 16 1 15,2 0-6-15,-1-8-10 16,1-8-6-16,2-21-14 16,0-11-18-16,-3-10-199 15</inkml:trace>
  <inkml:trace contextRef="#ctx0" brushRef="#br0" timeOffset="124721.22">13755 14834 857 0,'4'0'394'0,"14"0"-135"16,16 2-33-16,29 5-45 0,19 2-23 16,10 1-76-1,-5-1-24-15,-14-2-113 16</inkml:trace>
  <inkml:trace contextRef="#ctx0" brushRef="#br0" timeOffset="125302.98">14985 14768 698 0,'-8'-9'325'16,"-17"-8"-125"-16,-7-2-16 0,-13 9-45 16,-11 6-24-1,-2 13-46-15,4 11-16 0,10 15-25 16,8 8-10 0,24 15-9-16,5 2 1 0,23 0 11 15,14-7 5-15,22-17-1 16,12-13-5-16,21-8-7 15,2-7-30-15</inkml:trace>
  <inkml:trace contextRef="#ctx0" brushRef="#br0" timeOffset="125731.47">15057 15083 582 0,'0'-5'344'0,"3"-7"-5"0,11 0-143 0,10-2-49 15,4 0-12-15,9 9-30 16,2 5-18-1,1 8-48-15,-6 6-15 16,-20 2-11-16,-14 1-3 16,-21 10-3-16,-6-3-1 15,4-2-3-15,6-4-2 0,9-12-2 16,10-1 0 0,16-5 1-16,6-2 2 0,14 5 5 15,1 1 3 1,-4 9 3-16,-12 2 2 0,-24 5 6 15,-16 3 3-15,-31-3 2 16,-9-4 1-16,4-7-2 16,5-7-5-16,17-6-5 15,10 2-5-15,6 4-104 16,4 5 127-16</inkml:trace>
  <inkml:trace contextRef="#ctx0" brushRef="#br0" timeOffset="130696.23">15888 14723 620 0,'6'-4'354'16,"6"-6"-14"-16,28 5-209 15,9 0-37-15,16 0-35 0,6 7-15 16,-4-1-28-16,-3 1-35 16,-9 2-214-16</inkml:trace>
  <inkml:trace contextRef="#ctx0" brushRef="#br0" timeOffset="130870.14">15959 14845 886 0,'20'0'399'0,"23"3"-159"15,14-1-42-15,21-3-39 16,2 1-31-16,3-5-59 16,-3 2-52-16</inkml:trace>
  <inkml:trace contextRef="#ctx0" brushRef="#br0" timeOffset="131385.67">17307 14403 854 0,'15'10'361'15,"16"9"-186"-15,20 22-117 0,8 8-11 16,1 6-16-16,-8-4-3 16,-9-6-59-16,-4-10-98 15</inkml:trace>
  <inkml:trace contextRef="#ctx0" brushRef="#br0" timeOffset="131540.98">17735 14465 688 0,'-21'1'389'16,"-18"1"-44"0,-1 15-195-16,-2 3-36 15,-5 9-55-15,0 8-19 0,-5 5-29 16,2 0 9-16,10 1-185 15</inkml:trace>
  <inkml:trace contextRef="#ctx0" brushRef="#br0" timeOffset="131953.43">17684 14206 643 0,'12'-13'356'15,"7"-10"-70"-15,18 10-148 16,5 6-36-16,8 8-60 15,-3 8-22-15,-16 1-14 16,-9 4 1-16,-26 3 5 16,-11-2 1-16,-11-1 4 15,-2-4-1-15,6-5-3 16,6-2-1 0,16-4-1-16,7-1 6 15,18 1 25-15,7 1 12 16,9 8 8-16,-7 2-4 0,-12 5-25 0,-8 4-9 15,-17-3-3 1,-9 0 7-16,-14 0-128 16,-10-1-131-16</inkml:trace>
  <inkml:trace contextRef="#ctx0" brushRef="#br0" timeOffset="132194.26">17187 14833 769 0,'1'2'372'0,"18"0"-107"0,15 2-46 15,51-3-54-15,11-1-24 16,30-2-59-16,8-3-23 15,-4 2-27-15,-5-2-12 16,-20 5-214-16,-13 2-242 16</inkml:trace>
  <inkml:trace contextRef="#ctx0" brushRef="#br0" timeOffset="135612.1">17507 15146 541 0,'-6'0'332'0,"-4"3"-13"16,8-2-146-16,5-1-26 15,12-6-40 1,4-7-17-16,20 0-18 0,8-4-6 15,10 13-18-15,2 7-10 16,-14 9-21 0,-14 2 0-16,-27 5 1 15,-15 2-1-15,-23 6-1 16,-3 4-4-16,-6-11-6 16,7-1-3-16,17-11-6 0,11-5-5 15,19 2-5-15,10 0-2 16,13 5 5-16,3 4 4 0,-3 8 9 15,-9 5 6 1,-26 10 11-16,-17 2 2 0,-23-3 3 16,-7-8 0-1,3-19-8-15,3-10 2 16,15-21-143-16,7-6-92 0</inkml:trace>
  <inkml:trace contextRef="#ctx0" brushRef="#br0" timeOffset="136021.93">18699 14586 824 0,'3'-6'449'15,"2"-5"-119"-15,-2 8-129 16,1 10-42-16,-1 16-57 16,1 10-18-16,4 20-27 15,-1 8-6-15,0 9-19 16,-1 3-7-16,-3-10-8 0,-3-6 6 16,-1-23-200-1,-6-7-342-15</inkml:trace>
  <inkml:trace contextRef="#ctx0" brushRef="#br0" timeOffset="136157.47">18504 14810 1103 0,'8'-4'485'0,"21"0"-234"16,10 3-55-16,23 2-66 16,-5 0-36-1,-28 0-52-15,-1 0-12 16,81 0 322-16</inkml:trace>
  <inkml:trace contextRef="#ctx0" brushRef="#br0" timeOffset="136803.28">19433 14341 727 0,'-5'-6'391'0,"3"-7"-82"16,9-3-85-16,15 0-87 0,8 0-32 0,16 8-44 16,0 10-19-16,-4 14-22 15,-8 7-6-15,-28 13-4 16,-14 2-2-1,-23 6-30 1,-5-4-16-16,4-11-11 0,4-10 0 16,19-15 18-16,9-3 10 15,18-7 9-15,16 3 6 16,18 6 22-16,0 7 11 16,-7 8 8-16,-12 4-2 15,-31 4-4-15,-16 3-2 0,-29 2-4 0,-9 0-6 16,-4-10-15-1,7-8-36-15,18-12-120 0,8-6-94 16</inkml:trace>
  <inkml:trace contextRef="#ctx0" brushRef="#br0" timeOffset="136986.59">19868 14513 1118 0,'17'5'442'0,"20"4"-286"16,3 3-31-16,-4 9-41 15,-4 0-21-15,-4 6-34 16,-2-2-63-16,2-5-411 16</inkml:trace>
  <inkml:trace contextRef="#ctx0" brushRef="#br0" timeOffset="137147.1">20125 14429 1233 0,'-16'5'520'15,"-18"8"-315"-15,2 8-51 16,-1 9-89-16,1 4-29 0,5 2-23 16,0-2-5-16,6 1-88 15,2-3-107 1</inkml:trace>
  <inkml:trace contextRef="#ctx0" brushRef="#br0" timeOffset="137441.48">20095 14217 810 0,'11'-18'415'0,"19"-18"-94"0,11 5-117 16,4 5-92-1,0 10-24-15,-15 9-50 16,-9 7-15-16,-22 13-7 16,-16 9 0-16,-26 13-1 15,-5 2-2-15,9-2-9 0,16-2-3 16,33-7-2-16,17-6 0 15,24-8 1-15,11-1 0 16,-4-2 21-16,-3 2-112 16</inkml:trace>
  <inkml:trace contextRef="#ctx0" brushRef="#br0" timeOffset="137730.14">19478 14918 969 0,'22'-1'419'0,"21"1"-214"16,30 0-97-16,23 6-10 16,16 1-30-16,0-2-16 15,1 2-26-15,-8-4-27 16,-15-1-256-16</inkml:trace>
  <inkml:trace contextRef="#ctx0" brushRef="#br0" timeOffset="138071.49">19769 15184 752 0,'-12'-2'347'0,"-5"-2"-137"15,14-3-49-15,27-1-35 0,14 6-17 16,16 5-22-1,1 6-6-15,-7 8-18 16,-6 3-13-16,-24 10-16 16,-14 7-6-16,-31 10-7 15,-16 4-2-15,-27 2-8 16,-2-6-4-16,4-16-2 16,10-6-1-16,28-16-6 15,14-6-5-15,32-4-2 16,16-5 2-16,28-2 12 0,10 2 9 15,6 4 3 1,-1 2-2-16,-7 2 49 16,-5-3 25-16</inkml:trace>
  <inkml:trace contextRef="#ctx0" brushRef="#br0" timeOffset="138509.02">20934 14654 913 0,'0'-6'432'0,"0"1"-184"0,0 5-81 16,0 0-86-16,1 25-31 15,7 61-25-15,-2-14-2 0,-1 5-4 16,0-4-1 0,-1-17-12-16,1-12-94 15</inkml:trace>
  <inkml:trace contextRef="#ctx0" brushRef="#br0" timeOffset="138654.87">20835 14870 1188 0,'20'-6'506'0,"29"1"-286"16,3 5-62-16,10 5-69 15,1 5-32-15,-5 0-18 16,0 0-89-16</inkml:trace>
  <inkml:trace contextRef="#ctx0" brushRef="#br0" timeOffset="139226.76">21602 14753 466 0,'-13'-10'337'0,"-10"-14"26"16,6-6-82-16,17-9-124 0,12 0-49 15,25-4-58-15,13-1-12 16,14 15-6 0,10 12 3-16,-9 26 0 15,-9 14-4-15,-28 14-8 16,-22 4-1-16,-27 8-2 16,-20 3-2-16,-18 4-7 15,-3-2-3-15,1-11-3 16,13-7-1-16,26-17-6 15,13-4-4-15,26-12-1 16,13-2 2-16,18 5 8 0,3-1 3 16,2 10 2-16,-3 5-1 15,-17-3-2-15,-3-3 17 16,-9-1-217-16</inkml:trace>
  <inkml:trace contextRef="#ctx0" brushRef="#br0" timeOffset="139392.41">22047 14747 955 0,'7'3'426'0,"14"11"-164"15,6 5-126-15,10 15-44 16,1 4-14-16,-3-3-35 16,-1 3-12-16,-13-11-152 15,-2-6-254-15</inkml:trace>
  <inkml:trace contextRef="#ctx0" brushRef="#br0" timeOffset="139528.89">22301 14706 1133 0,'-23'2'511'0,"-33"13"-245"16,-4 5-84-16,-3 11-104 0,1 6-30 15,16 2-35-15,16-1-31 16,20-10-539-16</inkml:trace>
  <inkml:trace contextRef="#ctx0" brushRef="#br0" timeOffset="139952.29">22681 14587 879 0,'4'4'389'0,"6"3"-184"0,-2 10-50 15,5 16-62-15,1 4-3 16,1 16-17-16,3 3-11 15,-12 0-17-15,1-4-11 16,-7-13-17-16,-3-9-45 16,-4-16-287-16</inkml:trace>
  <inkml:trace contextRef="#ctx0" brushRef="#br0" timeOffset="140094.16">22562 14757 987 0,'10'-3'443'0,"28"1"-179"16,17-1-65-16,21-1-61 16,6 3-30-16,-5 1-63 15,-8 1-46-15</inkml:trace>
  <inkml:trace contextRef="#ctx0" brushRef="#br0" timeOffset="140518.02">23775 14633 700 0,'2'-8'344'0,"-1"-2"-108"16,-1-2-74-16,-17 0-38 16,-10 4-4-16,-22 2-16 15,-11 6-4-15,-8 13-42 16,2 3-23-16,19 9-25 15,10 3-9-15,22 7-3 0,9 5-2 16,21 5 3 0,8-2 7-16,25-6 32 15,3-2 11-15,9-19 14 16,2-4-1-16,-8-15-17 16,0-6-8-16,-15-6-12 15,-7-5-21-15,-13 4-365 16</inkml:trace>
  <inkml:trace contextRef="#ctx0" brushRef="#br0" timeOffset="152677.78">17271 5100 276 0,'29'-24'173'0,"51"-49"-2"15,28-21-22-15,54-38-40 16,23-12-9 0,53-10-18-16,13 5-15 15,20 25-19-15,-9 18-5 0,-62 56-15 16,-34 25-7-16,-84 32-27 15,-32 12-32-15</inkml:trace>
  <inkml:trace contextRef="#ctx0" brushRef="#br0" timeOffset="152969">17417 4742 412 0,'-20'24'153'0,"-25"36"-119"16,4 14-15-16,6 4-1 15,9-3 18-15,22-27 62 16,16-12 17-16,34-29 26 16,22-12-12-16,24-18-59 15,12-4 2-15</inkml:trace>
  <inkml:trace contextRef="#ctx0" brushRef="#br0" timeOffset="153405.81">20125 3750 727 0,'1'-3'360'0,"0"-2"-83"16,-8 8-100-16,-12 18-70 16,-7 11-14-16,-12 15-47 15,-2 4-9-15,-11-2-14 16,-2-9-6-16,6-13-50 15,4-11-37-15,13-16-57 16,11-2-14-16,11-18 30 16,6-1 30-16,15-2 60 15,9-3 29-15,14 9 42 16,6 6 13-16,4 14 5 16,2 12-4-16,-6 10-21 15,-7 5-9-15,-3 1-6 16,-3-3-5-16,-1-3-311 15</inkml:trace>
  <inkml:trace contextRef="#ctx0" brushRef="#br0" timeOffset="153659.97">20468 3839 886 0,'-9'-5'398'0,"-14"-4"-203"0,-6 3-92 15,2 1-35-15,-9 6-47 16,5 6-9-16,7 10-20 16,3 6-6-16,16 5 14 15,7 3 9-15,22-3 37 16,8-4 15-16,10-7 13 16,2-7 2-16,-8-6-20 15,-6-3-7-15,-13-8-14 16,-4-6-28-16,-5-12-223 15</inkml:trace>
  <inkml:trace contextRef="#ctx0" brushRef="#br0" timeOffset="153760.83">20453 3608 718 0,'-7'-4'418'16,"-2"-7"-75"-16,5 6-133 16,2 10-149-16,2 6-78 15</inkml:trace>
  <inkml:trace contextRef="#ctx0" brushRef="#br0" timeOffset="154078.92">20631 3937 962 0,'17'9'385'16,"13"6"-258"-1,6-4-44-15,2-3-9 16,1-6-17-16,-2-4-5 0,-5-10-7 15,-7-6 1-15,-9-12-3 16,-4-1-2-16,-9-6-8 16,-6 3-6-16,-16 7-19 15,-9 4-12-15,-13 18-20 0,-4 7-6 16,-1 24-2-16,1 7 6 16,15 12 8-1,9 6 2-15,15 1 0 16,6-2-5-16,10 0 4 15,4-4 7-15,1-4 14 16,0-3 11-16,-3-7 3 16,-4-5-5-16,-4-10-144 15</inkml:trace>
  <inkml:trace contextRef="#ctx0" brushRef="#br0" timeOffset="154254.35">20980 3695 1015 0,'5'-6'430'0,"-1"-2"-229"0,1 17-142 15,-5 12-26 1,4 18-17-16,0 10 3 16,1 8-7-16,-2-2-96 15</inkml:trace>
  <inkml:trace contextRef="#ctx0" brushRef="#br0" timeOffset="154544.29">21371 3717 536 0,'-3'-5'355'0,"-12"-3"10"15,-3 2-147-15,-4 8-124 16,-3 4-43-16,1 12-54 16,1 6-9-16,9 13-1 15,7 3 3-15,12 6 21 16,7-4 18-16,10-11 35 16,2-10 11-16,5-17 8 15,-3-5-5-15,-7-9-17 0,-5-6-10 16,-10-5-110-16,-8-2-158 15</inkml:trace>
  <inkml:trace contextRef="#ctx0" brushRef="#br0" timeOffset="154704.63">21395 3696 989 0,'20'0'466'15,"17"0"-207"-15,12-1-121 16,4-1-36-16,3-1-60 15,-2-1-13-15,-7-2-18 16,-5-1-45-16,-7 1-127 16,-6 2-208-16</inkml:trace>
  <inkml:trace contextRef="#ctx0" brushRef="#br0" timeOffset="154826.42">21723 3653 252 0,'-12'5'210'15,"-10"3"6"-15,12 4-16 0,-2 5-16 16,5 7-43-1,3 2-19-15,3 3-52 0,2 4-19 16,7-2-98-16,2 2-104 16</inkml:trace>
  <inkml:trace contextRef="#ctx0" brushRef="#br0" timeOffset="155091.36">22030 3735 591 0,'-2'-7'347'0,"-5"-6"-38"16,-1 3-148-16,-1 6-42 0,-4 5-71 15,1 6-30 1,2 12-36-16,0 3-3 0,8 8 5 16,3 5 4-1,8 1 24-15,8-2 15 0,11-11 33 16,5-9 18-16,6-16 27 15,-1-9 5-15,-6-12-3 16,-8-4-11-16,-17-6-31 16,-14-4-19-16,-21 3-46 15,-8 2-63-15</inkml:trace>
  <inkml:trace contextRef="#ctx0" brushRef="#br0" timeOffset="155547.73">17793 7661 1220 0,'54'-35'433'0,"78"-64"-358"0,33-16-20 0,66-25-15 16,27-13-5-16,54-7-24 15,10 6-3 1,-14 30-5-16,-23 20-6 0,-55 40-50 15,-29 16-33-15</inkml:trace>
  <inkml:trace contextRef="#ctx0" brushRef="#br0" timeOffset="155900.09">17829 7416 568 0,'-26'30'247'0,"-22"21"-108"15,7 8-92 1,7 2-5-16,26-11 25 0,16-10 41 16,41-23 40-16,27-14 11 15,26-18-24-15,10-6-43 16</inkml:trace>
  <inkml:trace contextRef="#ctx0" brushRef="#br0" timeOffset="156469.52">20987 6292 767 0,'-11'-5'336'16,"-23"-6"-177"-16,-3 10-28 16,-8 14-57-16,0 9-20 15,11 13-29-15,11 1-5 16,19-4 3-16,11 0 14 15,25-17 31-15,8-4 8 16,8-9-3-16,-2-5-13 0,-4-3-28 16,-5-1-9-16,-3-4-79 15,2 0-135-15</inkml:trace>
  <inkml:trace contextRef="#ctx0" brushRef="#br0" timeOffset="156781.77">21132 6460 645 0,'11'6'294'16,"20"8"-111"-16,12-1-32 15,14-5-40-15,2-3-10 16,-6-7-30-16,-7-4-11 16,-16-7-9-16,-4-7-2 0,-14-6 4 31,-6-1 0-31,-13-8-13 0,-11-1-12 15,-8 3-35-15,-8 4-14 16,-7 14-16-16,3 10-5 16,0 18-1-16,6 13 2 15,11 18 20-15,5 9 16 16,11 12 30-16,5-1 13 16,6-3 13-16,1-5 0 15,1-8-10-15,0-10-3 0,1-8-16 16,2-5-20-1,0-13-129-15</inkml:trace>
  <inkml:trace contextRef="#ctx0" brushRef="#br0" timeOffset="156980.68">21772 6242 850 0,'-7'3'402'0,"-8"10"-139"16,0 9-86-16,2 17-64 0,2 8-14 16,9 7-33-16,4 2-25 15,10-11-46-15,4-5-119 16</inkml:trace>
  <inkml:trace contextRef="#ctx0" brushRef="#br0" timeOffset="157292.24">22097 6269 865 0,'-9'-7'392'0,"-14"-5"-184"15,-5 5-53-15,-2 9-81 16,-1 6-23-16,8 15-36 15,3 6-7-15,3 9-7 0,10 8-4 16,13-4-2 0,8-7 4-16,16-13 17 15,3-10 8-15,5-14 15 16,1-5 5-16,-11-7 1 0,-6-2 6 16,-19 2-4-16,-13 2-10 15,-22 4-17-15,-7 4-13 0,-4 4-44 31,2 2-77-31</inkml:trace>
  <inkml:trace contextRef="#ctx0" brushRef="#br0" timeOffset="157517.66">22331 6167 1079 0,'4'-5'462'15,"3"0"-266"-15,-4 9-58 0,1 18-60 16,0 9-26 0,0 29-14-16,-4 11-7 0,-8 15-11 15,3 5-5-15,-5-8-9 16,5-8-6 0,2-15-32-16,-2-7-32 0,4-15-108 15,-1-11-82-15</inkml:trace>
  <inkml:trace contextRef="#ctx0" brushRef="#br0" timeOffset="157658.2">22331 6493 1068 0,'5'-2'443'0,"8"-5"-265"15,5 2-100-15,18 5-76 16,5 4-4-16,11 0-232 15</inkml:trace>
  <inkml:trace contextRef="#ctx0" brushRef="#br0" timeOffset="158016.97">22902 6126 580 0,'-6'-5'305'0,"-5"-6"-98"15,-13 14-89-15,-4 1-39 0,-4 10-43 16,2 3-12-16,11 3-17 16,5 1-7-16,17-3-2 15,8-1 5-15,11-6 13 16,6-4 3-16,1-4 2 16,-6 1-3-16,-8-2-7 15,-6-2-3-15,-11 3-3 16,-10 1 0-16,-8 3 0 15,-4 3 1-15,-2 3 7 16,3 3 4-16,3 3 0 16,6 3 7-16,10 1 27 15,5 1 8-15,14-3 15 16,3-3-2-16,12-4-21 16,-3-5-9-16,0-9-9 15,1-6 2-15,-12-12-192 16</inkml:trace>
  <inkml:trace contextRef="#ctx0" brushRef="#br0" timeOffset="158135.54">22865 5983 914 0,'-2'-5'481'0,"0"-7"-107"16,5 10-279-16,0 5-59 15,6 9-218-15</inkml:trace>
  <inkml:trace contextRef="#ctx0" brushRef="#br0" timeOffset="158358.69">22992 6246 1066 0,'15'16'480'16,"10"11"-240"-16,5 6-112 15,-2 4-31-15,-1-6-51 0,-3-2-12 16,-2-15-6-16,0-9 7 15,-2-13 7 1,0-10 1-16,-2-12-6 16,1-3-8-16,-5 1-23 15,1 3-31-15,-6 14-159 16,-3 4-200-16</inkml:trace>
  <inkml:trace contextRef="#ctx0" brushRef="#br0" timeOffset="158630.95">23397 6275 759 0,'7'-2'370'15,"-1"-1"-134"-15,4 3-38 0,-1 11-61 16,-3 3-30 0,5 4-29-16,3 4-1 0,10-1-2 15,4-3 2-15,4-7 2 16,4-8 1-1,1-9 2-15,0-6-5 0,0-9-13 16,-5-5-6-16,-19-3-11 16,-10-1-7-16,-28 0-16 15,-16 3-9-15,-16 7-15 16,-3 5-6-16,4 12-17 0,7 4-58 16,23 15-133-16</inkml:trace>
  <inkml:trace contextRef="#ctx0" brushRef="#br0" timeOffset="162046.08">1797 16753 436 0,'-19'10'277'0,"-10"1"-28"16,-10-8-49-16,2-9-31 16,7-23-48-16,-1-6-16 15,15-15-47-15,11 4-5 16,16 9 13-16,13 10-9 0,15 20-4 31,4 4-7-31,7 20-22 0,0 1 2 0,-10 17-1 16,-13 9 2-16,-31 12 1 15,-14 10-2-15,-25 0-8 16,-4-3-5-16,1-21-10 16,4-13-2-16,14-14 1 15,1-15 0-15,14-2 2 16,5 1-1-16,8-6 1 16,14 8 1-1,10-1 1-15,10 5 1 0,11 4-1 16,-3 1-3-16,2-1 23 15,-1-5-81-15</inkml:trace>
  <inkml:trace contextRef="#ctx0" brushRef="#br0" timeOffset="162329.51">1806 16172 1326 0,'15'-3'495'15,"30"5"-375"-15,16 20-67 0,14 38-34 16,-2 15 1-16,-18 35-2 16,-20 14-6-16,-21 26-7 15,-11 9-4 1,-21-4-4-16,-2-10 1 0,-8-36 5 15,-9-19 4-15,2-33 10 16,-4-12 0-16,2-21-9 16,6-7-42-16,8-8-146 15</inkml:trace>
  <inkml:trace contextRef="#ctx0" brushRef="#br0" timeOffset="-174267.28">2632 16415 366 0,'-3'-2'271'0,"3"5"20"0,-5 1-49 0,4-4-82 15,0 5-37-15,0 25-34 16,1 55-16-16,0-11-23 15,0 11-5-15,0 17-18 16,2-3-3-16,5-10-8 16,0-14-6-16,3-26-1 15,5-10-57 1,5-19-124-16</inkml:trace>
  <inkml:trace contextRef="#ctx0" brushRef="#br0" timeOffset="-173865.69">2572 16533 651 0,'15'-17'401'16,"10"-13"-5"-16,24 8-246 0,11 9-46 15,17 12-51-15,4 7-13 0,-22 10-21 32,-13 5-8-32,-36 8-4 15,-10 2-3-15,-19 2 0 16,-9-3 2-16,-3-1 0 16,-5-5 2-16,10-10 3 0,6-2-2 15,12-11-10-15,8-2-5 16,21-2-13-16,6 3 0 15,17 11 9-15,1 6 4 16,-11 14 10-16,-11 7 2 16,-26 13 0-16,-12 4 2 0,-13-2 1 15,-10-4 2-15,-5-17 5 16,-2-10-8 0,3-16-50-16,6-10-37 15,8-12-84-15,6-1-66 0</inkml:trace>
  <inkml:trace contextRef="#ctx0" brushRef="#br0" timeOffset="-173522.05">3218 16978 869 0,'17'1'373'0,"20"1"-214"15,6-4-33-15,-5-4-58 0,-5-5-20 0,-6-3-16 16,-4-2-2-16,-10-9 0 16,0 1-1-16,-10-4-4 15,-4-1-4-15,-16 5-11 16,-9 0-5-16,-12 12-7 16,-6 6-3-16,1 13-3 15,6 8 4 1,12 12 0-16,3 7 4 0,14 13 7 0,6 4-2 15,9 7 3-15,7 0-3 32,5 3-1-32,-4-2 0 15,-3-8-1-15,-1 2-1 0,-3-12-149 0,2-5-255 16</inkml:trace>
  <inkml:trace contextRef="#ctx0" brushRef="#br0" timeOffset="-173177.81">3567 16783 1018 0,'12'-3'397'0,"10"1"-266"15,-3 7-33-15,-4 23-26 16,-4 6-6-16,-3 9-18 15,-8-3-9-15,-3-10-19 16,2-6-3-16,1-9-9 16,4 0-1-16,-1-22-5 15,4-6-2-15,4-17 0 0,0-6-1 16,6 9-6-16,1 3-5 16,-2 13-7-16,5 11 0 15,-3 13 13 1,0 5 9-16,0 8 14 0,-4 2 4 31,-4 4-6-31,-1-2-3 0,-8-5-43 16,-1-7-83-16</inkml:trace>
  <inkml:trace contextRef="#ctx0" brushRef="#br0" timeOffset="-173037.11">3687 16552 1267 0,'1'0'455'0,"4"9"-371"16,3 7-125-16</inkml:trace>
  <inkml:trace contextRef="#ctx0" brushRef="#br0" timeOffset="-172432.37">3979 16738 642 0,'2'10'313'0,"5"14"-121"0,1 6-32 16,-3 14-57-1,-1-18-25 1,-1-12-28-16,-1 0-5 0,5 31-11 0,-2-6-2 16,3-17-7-16,-3-19-1 15,3-8-10-15,-1-8-4 16,0-10-10-1,8-2-3-15,4-2-10 0,6-2-6 16,5 4-5 0,-7-1-1-16,-4 8 6 0,-8 3 8 15,-11 8 7-15,-8 4 1 16,-10 7 5-16,-4 4 8 16,-1 10 11-16,1 1 4 0,10 4-6 15,3 4-9 1,14 2-11-16,3-3-3 15,9 1 2-15,6-1 0 0,1-10-88 16,5-1-100-16</inkml:trace>
  <inkml:trace contextRef="#ctx0" brushRef="#br0" timeOffset="-172168.85">4675 16818 539 0,'1'2'374'16,"1"5"-42"-16,-12 11-86 0,-6 3-35 15,-10 6-103-15,-7-2-30 16,2-2-31-16,4-4-9 16,0-11-6-1,7-7-4-15,-1-8-20 0,0-8-10 16,7-3-19-16,0-2-2 0,10-2 6 16,1 1 3-16,10 4-5 15,7 7-3 1,12 10 10-16,4 8 9 0,6 15 24 15,1 8 12-15,-3 7 8 16,-3 4-2 0,-11-4-9-16,-1-3-45 0</inkml:trace>
  <inkml:trace contextRef="#ctx0" brushRef="#br0" timeOffset="-171681.05">5686 16996 508 0,'0'-11'340'16,"0"-5"25"-16,-3-6-151 15,-5-3-15-15,-10-2-18 16,-6-2-21-16,-8 2-38 16,-4 4-25-16,-1 11-49 15,4 11-22-15,5 17-23 0,6 8-3 16,14 14-5-16,8 6 4 16,14-2 1-16,6-3 1 15,12-10 2-15,3-10 1 16,7-8 2-16,4-7-2 15,-6-9-4-15,-5-8-23 16,-8-11-126-16,-10-4-126 16</inkml:trace>
  <inkml:trace contextRef="#ctx0" brushRef="#br0" timeOffset="-171586.89">5551 16630 786 0,'-11'-7'406'0,"-14"-8"-132"15,8 11-89-15,9 5-125 31,6 6-81-31</inkml:trace>
  <inkml:trace contextRef="#ctx0" brushRef="#br0" timeOffset="-171145.8">5774 16758 1190 0,'9'6'441'15,"18"3"-339"-15,7 0-33 16,10 1-18-16,3-1-12 16,-6-5-16-16,-7 2-4 15,-7-6 1-15,-9-2 2 16,-7-4 8-16,-6 0 2 16,-13 3-8-16,-10-1-8 15,-12 10-16-15,-1 3-7 0,3 12-7 16,6 4-1-16,8 9-1 15,5 2 4-15,6-3 7 16,6 3 4-16,9-9 5 16,3-3 3-16,7-7 3 15,1-4 3-15,4-13 4 16,1-6 1-16,2-12 1 16,-2-8-1-16,-2-10-4 15,-1-3-4-15,-7-1-9 16,-7 2 0-16,-7 13-2 15,-4 9 1-15,-1 16 9 16,-1 7 10-16,2 20 16 16,5 3 4-16,7 13-5 15,3 2-7-15,2-4-36 0,1-2-84 16</inkml:trace>
  <inkml:trace contextRef="#ctx0" brushRef="#br0" timeOffset="-170031.95">7406 16259 691 0,'-8'-13'358'0,"-18"-10"-99"15,-10 2-47-15,-5 12-77 16,-3 9-32-16,3 20-50 16,8 11-19-16,12 35-23 0,7 17-6 15,18 32-2-15,10 19 2 16,4 19 1-16,1 6 0 16,-15 1 0-16,-5-3 1 15,-17-29-1-15,-3-14 2 16,-2-27 11-1,-1-17 5-15,2-25 17 16,-1-17 15-16,3-36-4 16,5-17-7-16,12-21-70 15,4-3-71-15</inkml:trace>
  <inkml:trace contextRef="#ctx0" brushRef="#br0" timeOffset="-168380">7923 16465 484 0,'-2'-9'246'0,"-5"-6"-49"0,-7 8-14 0,-17 14-20 15,-9 17-7 1,-17 24-42-16,-1 11-21 0,3 28-40 0,11 7-10 31,29 11-17-31,12-1-7 0,21-14-9 16,6-14-6-1,10-22 0-15,-1-11 0 0,4-14-46 16,0-7-57-16,-1-19-295 16</inkml:trace>
  <inkml:trace contextRef="#ctx0" brushRef="#br0" timeOffset="-168199.32">7938 16921 825 0,'-2'-3'411'0,"2"2"-151"0,5 10-111 16,22 13-108-16,6 6-14 16,6 8-3-1,6 1-5-15,-8-3-9 0,-2 3-6 16,-5-9-119-1,-5-6-100-15</inkml:trace>
  <inkml:trace contextRef="#ctx0" brushRef="#br0" timeOffset="-168051.07">8322 16872 1081 0,'-21'6'477'15,"-26"14"-234"-15,-7 5-45 16,-11 15-76-16,5 1-37 15,12 1-57-15,3-1-17 16,16-10-65-16,12 1-73 16,11-17-236-16</inkml:trace>
  <inkml:trace contextRef="#ctx0" brushRef="#br0" timeOffset="-167751.4">8244 16568 910 0,'9'-8'399'0,"7"-8"-208"0,0 0-54 15,3 18-77-15,-6 5-25 16,-6 11-24-16,-7 11-1 15,-9 1 3-15,-4 7 1 16,-1-3-3-16,9 0-2 16,8-12-1-16,11-10 2 15,14-10 1-15,7-4 1 16,14-4-1-16,-2 1-11 16</inkml:trace>
  <inkml:trace contextRef="#ctx0" brushRef="#br0" timeOffset="-167442.32">8717 16900 666 0,'0'-16'399'0,"0"-14"-10"0,-3 9-117 16,-1 21-129-16,2 12-39 16,4 23-66-16,7 9-22 15,10 14-1 1,-5-1-3-16,1-2-6 0,-5-4-8 0,-9-10-130 15,2-8-99 1</inkml:trace>
  <inkml:trace contextRef="#ctx0" brushRef="#br0" timeOffset="-167308.28">8549 17064 759 0,'9'-7'431'0,"6"-7"-44"0,24 2-258 16,13 5-43-16,14 7-56 15,2 3-13-15,-2 7-96 16,-5-3-274-16</inkml:trace>
  <inkml:trace contextRef="#ctx0" brushRef="#br0" timeOffset="-166898.63">9087 16839 850 0,'-7'-9'405'0,"-2"-9"-146"16,13 2-113-16,12 0-24 15,22 0-39-15,10 2-24 16,9 9-28-16,-4 8-9 16,-15 9-12-16,-15 7-6 15,-17 9-4-15,-11 1-3 16,-15 7 1-16,-3-1 2 16,-1-4 1-16,7-7-1 15,12-7-6-15,11-2 0 16,16 2 0-16,3 0 2 15,3 2 6-15,-2 6 1 0,-21 0 2 16,-8 4 1-16,-21 2 2 16,-9-3-2-16,-11-6-53 15,-1-6-42-15,4-14-267 0</inkml:trace>
  <inkml:trace contextRef="#ctx0" brushRef="#br0" timeOffset="-166719.32">9475 17026 1005 0,'20'2'466'15,"16"2"-191"-15,1 11-140 0,-1 5-22 16,-10 8-49-16,-3 2-20 16,-10 1-26-16,-4-2-9 15,-4-10-192-15,-2-4-124 16</inkml:trace>
  <inkml:trace contextRef="#ctx0" brushRef="#br0" timeOffset="-166603.9">9729 16970 1055 0,'-17'7'526'0,"-15"6"-184"0,-13 13-148 16,-4 4-56-16,0 8-74 15,5 2-33-15,13 0-138 16,11-1-426-16</inkml:trace>
  <inkml:trace contextRef="#ctx0" brushRef="#br0" timeOffset="-166200.58">10018 16869 738 0,'-2'-3'423'0,"0"6"-103"16,-2 11-110-16,1 22-123 0,3 11-26 0,5 9 1 31,3 1-13-31,1-8-24 16,-1-6-9-16,-1-13-99 0,-2-7-134 0</inkml:trace>
  <inkml:trace contextRef="#ctx0" brushRef="#br0" timeOffset="-166076.87">9879 17083 1093 0,'13'-4'418'0,"27"-6"-308"16,14 3-51-16,26 5-41 15,4 2-6-15,-9 2-163 16</inkml:trace>
  <inkml:trace contextRef="#ctx0" brushRef="#br0" timeOffset="-165811.5">10406 17034 919 0,'-8'-15'447'16,"-1"-18"-163"-16,15-1-116 15,24 1-77-15,10 4-19 16,14 11-13-16,1 11-9 16,-8 17-26-16,-9 7-11 15,-28 13-10-15,-18 2 0 0,-29 11 4 16,-9 2 2-16,-3-3 2 16,10 0-2-16,19-12-5 15,10-6 0-15,24-11 1 16,9-5 1-16,15-11 0 15,10 0-2-15,2-7-30 16,-1-1-85-16</inkml:trace>
  <inkml:trace contextRef="#ctx0" brushRef="#br0" timeOffset="-165581.48">10699 16628 1067 0,'15'0'457'0,"21"8"-254"0,3 11-40 16,15 35-65-16,5 10-14 15,-8 25-30-15,-13 9-11 16,-42-4-10-16,-26 0-8 16,-22-12 1-16,-3-11-2 15,13-19-190-15,11-13 342 16</inkml:trace>
  <inkml:trace contextRef="#ctx0" brushRef="#br0" timeOffset="-164958.77">11597 17144 612 0,'-1'-11'337'0,"-3"-11"-69"16,-5-7-92-16,-5 1-19 15,-6-7-37-15,-7 4-23 16,-7 6-38-16,-3 7-16 15,-3 21-27-15,2 8-12 0,7 13-14 16,6 5-6-16,11 4-4 16,7 1 2-16,14-2 9 15,6 0 7-15,14-13 21 16,5-8 9-16,7-15 10 16,1-10 0-16,-2-12-7 15,-2-3-5-15,-5-11-7 16,-4-7-3-16,-8-19-8 15,-6-9-3-15,-11-5-5 16,-3 1-1-16,-5 24 0 16,2 11 1-16,1 24 4 15,1 12 3-15,1 8-7 16,1 10 1-16,7 13-2 16,1 8-1-16,8 22 6 15,1 11 1-15,-2 22-3 16,0 5 0-16,-1 1 22 15,0-10-132-15</inkml:trace>
  <inkml:trace contextRef="#ctx0" brushRef="#br0" timeOffset="-164770.28">11876 16861 1141 0,'0'0'477'0,"2"4"-246"0,14 19-126 15,12 7-41-15,14 12-9 16,5 2-14-16,-3-1-20 0,-7-1-4 16,-12-4-49-16,-5-7-75 0,-8-10-220 15</inkml:trace>
  <inkml:trace contextRef="#ctx0" brushRef="#br0" timeOffset="-164623.45">12209 16869 1260 0,'-11'-3'550'0,"-22"6"-276"16,-8 9-72-16,-9 22-74 0,-4 10-37 15,0 6-50-15,6 2-15 16,5 8-115-16,11 0-424 16</inkml:trace>
  <inkml:trace contextRef="#ctx0" brushRef="#br0" timeOffset="-163696.63">7150 17932 530 0,'-1'0'350'0,"-2"-1"27"0,-1-3-57 16,4 3-110-16,0 0-50 15,30 1-99-15,67-1-23 16,-41-1-11-16,0-3-93 15</inkml:trace>
  <inkml:trace contextRef="#ctx0" brushRef="#br0" timeOffset="-163371.84">7697 17856 793 0,'-4'-15'410'0,"1"-13"-85"15,6 0-131-15,22-1-81 16,3 5-17-16,15 8-40 16,-5 3-19-16,-10 18-35 15,-3 9-9-15,-25 14-2 16,-9 8 1-16,-13 16 9 0,-11 5 2 15,3-3 1-15,10-3-2 16,13-17-1-16,12-9 1 16,19-14 5-16,8-6 2 15,11-6 3 1,5-10 0-16,3-6-35 16,-4-3 142-16</inkml:trace>
  <inkml:trace contextRef="#ctx0" brushRef="#br0" timeOffset="-162902.67">7431 16038 910 0,'3'-5'431'0,"13"-5"-167"16,8 4-84-16,16 6-89 0,5 1-33 16,4 5-38-16,-5 1-10 15,-11 2-224-15</inkml:trace>
  <inkml:trace contextRef="#ctx0" brushRef="#br0" timeOffset="-162651.41">7788 15839 997 0,'-3'-7'507'16,"-2"-3"-163"-16,4 1-145 15,0 4-46-15,3 5-73 16,4 0-24-16,-6 0-18 16,0 0 2-16,1 0 2 15,6 4-3 1,5 26-8-16,8 49-6 0,-19-21-4 15,1-2-3-15,8-5-49 16,1-3-390 0</inkml:trace>
  <inkml:trace contextRef="#ctx0" brushRef="#br0" timeOffset="-161991.46">12590 16976 861 0,'9'-2'372'16,"15"-3"-177"-16,10 2-70 15,19 3-34-15,5-2-29 0,8 5-35 16,6 0-9-16,-15 1-88 16,-7-2-78-16</inkml:trace>
  <inkml:trace contextRef="#ctx0" brushRef="#br0" timeOffset="-161811.96">12697 17114 1022 0,'21'4'453'15,"26"2"-225"1,16-5-6-16,24-1-78 0,0-1-37 15,-5 4-101-15,-10 0-390 16</inkml:trace>
  <inkml:trace contextRef="#ctx0" brushRef="#br0" timeOffset="-160353.04">13884 16129 554 0,'-23'1'289'0,"-21"2"-79"16,-9 41-90-16,-8 33-27 16,0 56-19-16,11 24-1 15,17 34-5-15,21-3-2 16,32-13-9-16,21-6-9 16,16-43-16-16,9-18-4 15,5-39-9-15,-3-22-95 16</inkml:trace>
  <inkml:trace contextRef="#ctx0" brushRef="#br0" timeOffset="-160049.76">14128 16441 657 0,'5'-8'350'0,"3"-10"-70"0,5 7-61 15,7 17-66-15,4 10-31 16,20 21-51-16,6 3-10 15,6 10-23-15,-3 1-10 16,-14-5-25-16,-9-2-73 16,-14-16-316-16</inkml:trace>
  <inkml:trace contextRef="#ctx0" brushRef="#br0" timeOffset="-159876.41">14535 16473 786 0,'-14'-7'374'0,"-16"-6"-132"15,-3 8-51-15,-1 8-70 16,-1 9-24-16,4 11-45 16,-2 8-16-16,-2 8-18 15,4 4-5-15,0 3-5 16,8-3 0-16,11-2-27 16,1-4-109-16</inkml:trace>
  <inkml:trace contextRef="#ctx0" brushRef="#br0" timeOffset="-159512.88">14530 16132 776 0,'6'-10'381'0,"9"-6"-128"16,0 3-85-16,9 8-84 16,0 5-25-16,-1 7-33 15,0 4-4-15,-17 1-5 16,-7 6 0-16,-16 1-2 16,-5 2-1-16,3-6-9 15,5-2-5-15,14-7-4 16,12-3-2-16,12 4 1 15,5-2 3-15,7 5 3 16,-3 4 4-16,-16 3 9 16,-12 2 5-16,-21 3 3 15,-10 0 0-15,-7-1-26 0,3-4-62 16,0-1-389-16</inkml:trace>
  <inkml:trace contextRef="#ctx0" brushRef="#br0" timeOffset="-159276.09">14132 16841 761 0,'8'0'403'0,"7"-2"-50"0,34 1-217 15,18-1-24 1,37-1-36-16,11 2-24 0,-7-1-30 16,-8 0-1-16,-20 4-159 15,-9-1-160 1</inkml:trace>
  <inkml:trace contextRef="#ctx0" brushRef="#br0" timeOffset="-158930.91">14251 17142 513 0,'9'-8'301'16,"10"-7"8"-16,9 2-164 0,9 2-15 15,9 4-28 1,1 7-23-16,-7 4-40 15,-9 7-9-15,-28 5-6 16,-11-1-3-16,-24 6-4 16,-7-2-3-16,-1 1-12 15,5-6-4-15,18-6-12 0,10-4-2 16,24-6 3-16,14 3 3 16,19 3 10-16,9 5 1 15,-5 9 1-15,-12 4 2 16,-30 9 7-16,-17 4 4 15,-40 2 4-15,-12 1 0 16,-16-15-26-16,-2-10-82 16</inkml:trace>
  <inkml:trace contextRef="#ctx0" brushRef="#br0" timeOffset="-158585.22">15167 16649 613 0,'2'-8'390'0,"-2"-13"29"16,3 7-173-16,3 17-105 15,0 9-31-15,4 25-48 16,-1 12-7-16,4 23-9 16,-4 5-6-16,-4 3-12 15,-1-8-7-15,-4-20-81 16,3-9-130-16</inkml:trace>
  <inkml:trace contextRef="#ctx0" brushRef="#br0" timeOffset="-158452.96">15012 16906 912 0,'10'-4'447'15,"11"-5"-121"-15,30 1-193 16,19-1-31-16,20-2-40 15,6 4 21-15</inkml:trace>
  <inkml:trace contextRef="#ctx0" brushRef="#br0" timeOffset="-157927.55">15671 16504 648 0,'0'-1'302'0,"6"-8"-121"0,16 3-42 16,18-9-40-16,13-4-5 15,22 5-13-15,-1 1-10 16,-6 18-21-16,-15 4-18 0,-36 11-13 15,-13 7-1 1,-38-1-1 0,-13 4 0-16,-9-3-5 15,0-5-4-15,22-7-7 16,14-3-2-16,26-5-4 16,16 0 1-16,24 3 4 15,6 4 4-15,-4 3 5 16,-9 2 2-16,-28 0 9 15,-18 1 3-15,-36-1-2 16,-12-1-18-16,-10-8-88 0,7-4-73 16</inkml:trace>
  <inkml:trace contextRef="#ctx0" brushRef="#br0" timeOffset="-157769.36">16123 16662 711 0,'12'-3'397'0,"14"-2"-80"15,8 6-74-15,9 11-101 16,7 4-37-16,3 10-42 16,-2 0-24-16,-14-2-24 15,-11 2-39-15,-13-10-225 16</inkml:trace>
  <inkml:trace contextRef="#ctx0" brushRef="#br0" timeOffset="-157628.36">16441 16624 1013 0,'-16'10'431'0,"-24"11"-245"15,-5 8-34-15,-3 6-62 0,1 1-34 16,19 2-2 0,7 0-151-16</inkml:trace>
  <inkml:trace contextRef="#ctx0" brushRef="#br0" timeOffset="-157367.95">16486 16265 1146 0,'20'0'430'0,"13"0"-328"15,3 4-24-15,-9 16-21 16,-12 4-10-16,-14 11-9 15,-6 2-2-15,-17 6-8 16,3-6-7-16,5-11-14 16,9-8-6-16,23-18 0 15,9-3-1-15,23-8 3 16,5 1 2-16,-2 4-1 16,-4 5-26-16,-25 10-256 15</inkml:trace>
  <inkml:trace contextRef="#ctx0" brushRef="#br0" timeOffset="-157088.89">15724 17061 667 0,'18'-5'377'15,"30"-6"-3"-15,20 3-203 16,31 3-64-16,16 2-2 0,25 3-25 16,4 0-15-1,-4 2-23-15,-10-1-36 0,-30-2-164 16,-16-1-130-16</inkml:trace>
  <inkml:trace contextRef="#ctx0" brushRef="#br0" timeOffset="-156476.21">16164 17238 1063 0,'8'-6'412'0,"14"-10"-272"16,8 1-21-16,8 7-25 0,3 4-14 15,1 12-32 1,-4 6-11-16,-15 8-5 15,-13 3-3-15,-26 4-6 16,-9 4-4-16,-16 3-5 16,0-1-5-16,7-4-5 15,10-2-4-15,19-12-4 0,12-3-1 16,23-7 2-16,11-7 3 16,13 0 3-1,5 0 1-15,-5 1 32 0,-3 0-80 0</inkml:trace>
  <inkml:trace contextRef="#ctx0" brushRef="#br0" timeOffset="-155964.12">17165 16689 836 0,'0'0'366'0,"3"14"-188"15,-1 11-59-15,12 30-67 16,0 17-3-16,4 9-6 16,-1-4-5-16,-9-14-6 15,-2-14-1-15,-5-18 4 16,-1-9-118-16</inkml:trace>
  <inkml:trace contextRef="#ctx0" brushRef="#br0" timeOffset="-155831.84">17078 16963 998 0,'7'5'417'0,"11"0"-223"15,22 3-109-15,14 0-10 16,20 0-24-16,6 0-46 0</inkml:trace>
  <inkml:trace contextRef="#ctx0" brushRef="#br0" timeOffset="-155511.14">17712 16793 885 0,'-1'-15'382'0,"8"-18"-211"16,12 5-37-16,23 5-38 15,6 5-15-15,7 12-20 16,-1 9-6-16,-18 13-28 16,-14 4-7-16,-33 9-1 0,-23 7 0 15,-30 14-3-15,-8 9-3 16,4 1-7-16,8-6-2 15,33-14-6-15,15-12-2 16,33-10 0 0,18-3 0-16,21-4 4 15,7-3 3-15,3 1 1 16,-5-5-31-16,-16 2-239 16</inkml:trace>
  <inkml:trace contextRef="#ctx0" brushRef="#br0" timeOffset="-155351.25">18044 16975 804 0,'10'3'371'0,"10"4"-144"0,8 6-82 16,10 9-66-16,-4 1-18 16,0 5-29-16,-7-2-5 15,-13-8-114-15,-1 1-168 0</inkml:trace>
  <inkml:trace contextRef="#ctx0" brushRef="#br0" timeOffset="-155218.53">18331 16970 991 0,'-21'8'451'0,"-30"12"-212"16,-4 4-71-16,-3 5-90 0,3-1-30 15,9-3-49 1,6 1-111-16</inkml:trace>
  <inkml:trace contextRef="#ctx0" brushRef="#br0" timeOffset="-154813.04">18429 16182 979 0,'15'8'399'0,"16"29"-220"16,5 28-71-16,6 49-32 16,0 18 3-16,-6 43-13 15,-22 4-11-15,-34 9-13 16,-18 3-9-16,-34-36-11 15,-1-15 0-15,-2-39-10 16,3-22-137-16</inkml:trace>
  <inkml:trace contextRef="#ctx0" brushRef="#br0" timeOffset="-154318.6">19001 16036 665 0,'2'-5'357'15,"-2"-7"-84"-15,-1 7-88 16,2 20-92-16,-1 18-22 16,2 38-21-16,1 38 5 15,-4 45-1-15,-1 20-7 16,-2 33-15 0,4-11-7-16,2-7-8 0,2-11 0 15,-2-38 7-15,0-18 7 16,-3-37 7-16,2-13-2 15,-2-20-7-15,1-7-12 16</inkml:trace>
  <inkml:trace contextRef="#ctx0" brushRef="#br0" timeOffset="-152751.34">19194 17724 685 0,'2'-2'389'16,"7"2"-29"0,7 3-138-16,13 16-103 15,8 6-17-15,6 7-47 16,2 2-15-16,-10-3-20 16,0-4-70-16</inkml:trace>
  <inkml:trace contextRef="#ctx0" brushRef="#br0" timeOffset="-152564.58">19494 17662 912 0,'-15'6'431'0,"-12"5"-191"16,-12 13-115-16,-1 5-39 0,-3 8-57 15,4 4-15-15,12-3-12 16,6-6-15-16,17-10-136 15,7-11-120-15</inkml:trace>
  <inkml:trace contextRef="#ctx0" brushRef="#br0" timeOffset="-152333.03">19609 17748 1270 0,'10'-4'490'16,"14"-8"-348"-16,8 5-68 15,11 2-40-15,2 0-14 0,1 3-11 16,-1-1-76-16</inkml:trace>
  <inkml:trace contextRef="#ctx0" brushRef="#br0" timeOffset="-152169.29">19576 17830 1020 0,'5'-1'412'0,"15"0"-243"15,12-3-71-15,19 2-45 16,13-1-13-16,7-3-102 0,3 1-156 16</inkml:trace>
  <inkml:trace contextRef="#ctx0" brushRef="#br0" timeOffset="-151954.93">19999 17812 735 0,'2'-2'432'0,"2"-5"-26"0,10 2-177 15,6 3-129-15,10-1-33 16,13 2-52-16,4 0-1 15,4-1-229-15</inkml:trace>
  <inkml:trace contextRef="#ctx0" brushRef="#br0" timeOffset="-151659.93">20276 17700 800 0,'6'-8'391'0,"10"-11"-78"0,9 4-85 16,9 11-79-1,0 4-29-15,-9 9-86 16,-3 6-17-16,-14 10-4 0,-10 5-1 16,-13 8-1-1,-4 3-2-15,-6 0-3 0,6-3-1 16,14-11-3-1,3-10 1-15,21-13 6 16,9-9 3-16,9-8 3 16,6-3-1-16,-1-2-4 15,1 2-15-15</inkml:trace>
  <inkml:trace contextRef="#ctx0" brushRef="#br0" timeOffset="-151153.69">19170 15928 1005 0,'16'7'407'0,"22"14"-256"16,11 9-45-16,11 15-41 16,-3 0-20-16,-8-3-25 15,-11-4-10-15,-19-10-229 16</inkml:trace>
  <inkml:trace contextRef="#ctx0" brushRef="#br0" timeOffset="-150980.73">19441 15940 749 0,'-2'0'401'16,"-20"0"-70"-16,1 9-114 15,-11 14-97-15,-12 3-30 16,1 10-53-16,1 1-16 0,6 3-15 16,7 0-16-16,15-6-210 15</inkml:trace>
  <inkml:trace contextRef="#ctx0" brushRef="#br0" timeOffset="-150744.89">19566 16034 1029 0,'-1'-5'480'0,"10"0"-207"0,9 2-116 15,18 3-104-15,9 2-21 16,7 4-13-16,-2 1-70 16</inkml:trace>
  <inkml:trace contextRef="#ctx0" brushRef="#br0" timeOffset="-150571.58">19628 16145 869 0,'0'0'419'16,"0"-3"-127"-16,17 2-169 15,7 0-28 1,17 2-43-16,4 5-23 0,4 0-89 15,1 2-147-15</inkml:trace>
  <inkml:trace contextRef="#ctx0" brushRef="#br0" timeOffset="-150397.34">19969 16108 968 0,'5'-4'415'0,"10"-1"-230"0,8 1-74 0,9 4-58 31,10 5-25-31,1 5-38 0,0 1-96 0</inkml:trace>
  <inkml:trace contextRef="#ctx0" brushRef="#br0" timeOffset="-150206.98">20358 15955 1377 0,'-4'3'553'0,"0"9"-358"16,0 12-59-16,5 10-68 16,6 11-13-16,8 12-25 15,4-2-6-15,-4 5-74 0,1 1-453 16</inkml:trace>
  <inkml:trace contextRef="#ctx0" brushRef="#br0" timeOffset="-125559.78">20452 16877 803 0,'-6'0'383'0,"2"0"-153"0,6 0-42 16,-2 0-46-16,7 0-27 15,24 3-29-15,67 10 0 16,-19-6-39-16,-1-2-10 15,2-3-74-15,-8-2-103 16</inkml:trace>
  <inkml:trace contextRef="#ctx0" brushRef="#br0" timeOffset="-125371.32">20533 16994 541 0,'-5'3'328'16,"9"8"11"-16,5 1-94 0,22 0-63 15,13 1-8-15,17-5-46 16,8-2-30-16,0-3-47 16,-1 2 18-1</inkml:trace>
  <inkml:trace contextRef="#ctx0" brushRef="#br0" timeOffset="-125110.33">21264 17086 1114 0,'9'0'546'16,"1"-2"-223"-16,2 0-161 0,-1 2-55 16,-1 0-82-16,5 0-29 0,-1 0-292 15</inkml:trace>
  <inkml:trace contextRef="#ctx0" brushRef="#br0" timeOffset="-124899.72">21568 17064 1116 0,'-3'1'520'0,"-2"2"-208"16,2 2-104-16,3-5-80 16,0 0-48-16,0 0-58 15,5 0-16-15,14-1-221 16</inkml:trace>
  <inkml:trace contextRef="#ctx0" brushRef="#br0" timeOffset="-124739.15">21904 17073 1634 0,'1'1'631'16,"5"2"-462"-16,-4 0-69 16,-2-3-100-16,0 0 18 0</inkml:trace>
  <inkml:trace contextRef="#ctx0" brushRef="#br0" timeOffset="-124319.06">22328 16914 998 0,'13'-3'423'15,"15"1"-242"-15,13 3-49 0,14 5-65 16,4 2-26-16,4 5-76 15,-4-4-132 1</inkml:trace>
  <inkml:trace contextRef="#ctx0" brushRef="#br0" timeOffset="-124123.84">22392 17059 600 0,'-3'6'348'16,"3"3"-10"0,15 0-47-16,24-2-54 0,12-5-27 15,22 0-78-15,-2-2-37 16,-1 1-33-16,-7 2-137 16</inkml:trace>
  <inkml:trace contextRef="#ctx0" brushRef="#br0" timeOffset="-123519.9">23061 17072 955 0,'5'-4'467'0,"5"1"-160"0,20-3-115 16,14 4-31-16,18 2-53 16,6 1-34-16,-3 5-45 15,-8-4-6-15,-8 1-254 16</inkml:trace>
  <inkml:trace contextRef="#ctx0" brushRef="#br0" timeOffset="-123208.79">23649 16833 1022 0,'6'-26'475'0,"4"-31"-191"15,-2 3-59-15,-1 3-79 16,-3 5-32-16,-2 10-36 16,-1 5-9-16,-2 12-15 15,0 5-8-15,-1 13-32 16,-1 10-12-16,4 15-6 16,4 13-4-16,12 17 6 15,5 4 2-15,1 10 0 16,-3-3-78-16,-4-6-228 0</inkml:trace>
  <inkml:trace contextRef="#ctx0" brushRef="#br0" timeOffset="-123002.36">23536 17047 912 0,'-1'0'417'0,"4"5"-167"15,14-4-48-15,25 6-52 16,17-3-8 0,13-4-25-16,2 0-21 15,-6-7-38-15,-9 0-15 16,-11 4-144-16,-7-1-100 0</inkml:trace>
  <inkml:trace contextRef="#ctx0" brushRef="#br0" timeOffset="-122509.18">23959 17246 576 0,'-10'-5'341'0,"-12"-4"-20"0,-3 3-74 15,-9 6-77-15,-2 5-42 16,-7 13-72-16,-6 6-25 16,1 19-36-16,6 11-9 15,17 14-6-15,13 4-2 16,25-8 10-16,14-6 5 16,20-19 7-16,6-9 10 15,1-21 38-15,-3-9 16 16,-13-13 50-16,-12-8 26 15,-21-2 15-15,-6-3 5 16,-28 1-17-16,-2 3-21 16,-13 8-34-16,-9 7-21 15,5 7-32-15,0 3-21 0,10 4-162 16,9 6 343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20:10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11325 14715 342 0,'0'-6'314'0,"2"-3"35"16,-3 5-72-16,-5 5-48 15,-4 14-85-15,-6 6-28 0,-13 17-45 16,-4 4-16-16,-4 4-22 16,0-2-14-16,15-13 13 15,7-8-59-15,11-13-149 16,4-5-126-16</inkml:trace>
  <inkml:trace contextRef="#ctx0" brushRef="#br0" timeOffset="299.07">11771 14685 283 0,'5'-3'263'0,"0"-1"79"16,-3 4-36-16,-9 12-94 16,-6 6-43-16,-7 9-72 15,-7 2-27-15,-12 8-38 16,-3-2-13-16,3 4-9 15,8-2-2-15,12-6 0 16,7-2 3-16,2-10-119 16,3-4-126-16</inkml:trace>
  <inkml:trace contextRef="#ctx0" brushRef="#br0" timeOffset="611.84">12129 14709 620 0,'0'0'347'16,"1"3"-102"-16,-5 6-56 15,-2 4-11-15,-5 9-76 16,-5 4-29-16,-10 10-33 16,-6 1-15-16,0 10-13 15,0-1-1-15,0-6-2 16,12 2-1-16,-2-17 1 16,4-3 0-16,9-8 4 15,2-8-45-15,14-6-156 16</inkml:trace>
  <inkml:trace contextRef="#ctx0" brushRef="#br0" timeOffset="908.58">12650 14674 567 0,'-5'3'278'0,"-8"10"-82"15,-6 3-20-15,-10 11-27 16,-8 2-28-16,-4 10-50 16,0 2-16-16,1 4-30 15,3 0-9-15,7-6-7 16,5-7-1-16,11-9 1 15,6-4-2-15,8-12-73 16,0 0-110-16</inkml:trace>
  <inkml:trace contextRef="#ctx0" brushRef="#br0" timeOffset="1144.55">12944 14667 682 0,'-2'3'323'16,"-2"8"-124"-16,-7 6-7 16,-7 7-51-16,-3 4-27 15,-4 10-48-15,-3 3-18 0,6 4-19 16,3-2-8-16,8-11-2 15,3-8-47-15</inkml:trace>
  <inkml:trace contextRef="#ctx0" brushRef="#br0" timeOffset="1582.1">11025 14648 689 0,'5'-3'394'0,"4"-7"-67"16,-4 5-65-16,-11 13-81 16,-7 6-41-16,-16 18-59 15,-4 6-12-15,-4 7-40 16,5 1 22-16,14-15-112 16</inkml:trace>
  <inkml:trace contextRef="#ctx0" brushRef="#br0" timeOffset="2325.99">11909 13613 994 0,'0'-10'422'0,"-1"-11"-236"16,1 8-32-16,3 17-54 15,-3 6-31-15,2 30-44 16,1 22-9-16,5 41-11 16,1 14-1-16,2 14 1 15,-1-5 1-15,3-22 2 16,-3-5 1-16,3-31 2 15,0-13 2-15,-5-25 0 16,-2-14 41-16,-7-15 50 16,-4-4 8-16,-7-11 9 15,-1-4-41-15,-5-8-51 16,-1 1-11-16,-2 1-13 0,4 2-5 16,6 14-12-16,5 8-7 15,8 14-3-15,3 9 3 16,8 9 8-16,2 1 5 15,1-5 5-15,0-7 1 16,2-12 7-16,-5-8 4 16,4-8 19-16,0-7 2 15,-3-6-3-15,-2-1 1 16,-4 2-22-16</inkml:trace>
  <inkml:trace contextRef="#ctx0" brushRef="#br0" timeOffset="2841.9">11523 12932 244 0,'-4'1'268'16,"-4"2"50"-16,8 0-20 16,4-2-20-16,20-2-73 15,9-3-35-15,13 1-60 16,9-2-36-16,-4 3-44 16,-2-2-3-16</inkml:trace>
  <inkml:trace contextRef="#ctx0" brushRef="#br0" timeOffset="3216.42">12105 12703 440 0,'2'-12'348'0,"-1"-23"86"15,0-2-109-15,-6-1-88 16,-2-4-31-16,-3 5-50 15,-3 1-15-15,2 7-34 16,-3 11-20-16,6 10-38 16,3 8-23-16,3 13-27 15,3 9-7-15,8 13-2 16,2 10 2-16,7 3 77 16,3 3-146-16,0-4-195 15</inkml:trace>
  <inkml:trace contextRef="#ctx0" brushRef="#br0" timeOffset="3435.11">11928 12899 931 0,'-1'0'385'15,"5"2"-221"-15,10-2-3 16,18-4-51-16,15-3-2 15,15-3-35-15,5-1-21 16,0 1-19-16,-4 2-13 0,-7 1-27 16,-2 0-63-16,-10 3-440 15</inkml:trace>
  <inkml:trace contextRef="#ctx0" brushRef="#br0" timeOffset="3856.9">12446 13025 838 0,'-6'-1'420'0,"-9"0"-133"0,-9-4-55 16,-11 6-82-16,-1 3-37 16,-1 11-61-16,2 4-22 15,7 9-37-15,1 4-12 16,14 5-3-16,1 1-1 15,18 1-2-15,9 0 2 0,11-10 2 16,7-5 3-16,-1-19 14 16,4-7 5-16,-2-16 56 15,-4-4 48-15,-18-4 73 16,-12 2 18-16,-31 7-39 16,-12 6-47-16,-14 18-72 15,-8 7-96-15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30T08:23:44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9494 6072 333 0,'6'-8'247'0,"6"-3"10"0,1-9-71 15,0 2-22-15,-1-7-28 16,-6-4-7-16,-1-2-11 15,1 0-5-15,-8 4 2 16,5 1-4-16,-3 9-7 16,-5 7-15-16,9 7-45 15,-8 7-17-15,1 14-28 16,1 4-6-16,0 15 6 16,0 4 1-16,2 0 0 31,1-1 2-31,0-9 1 15,3-4 0-15,-4-5 0 0,-4-3 0 0,-4-1 3 32,-5-3 1-32,0-6 2 0,0-1 2 0,5-7 0 15,5-1-2-15,11-1-3 16,7-5-2 0,14 4-3-16,5-3 0 15,3 5-2-15,-4 7-2 0,-6 0-14 0,-5 1-99 16,-3-2-280-16</inkml:trace>
  <inkml:trace contextRef="#ctx0" brushRef="#br0" timeOffset="299.71">9668 5596 909 0,'8'-2'448'16,"7"-2"-153"-16,19 19-151 15,3 14-36-15,5 23-23 16,-1 14-9-16,-19 22-16 0,-12 6-11 15,-19 0-23-15,-12-1-2 16,-7-23-3-16,1-8-2 16,5-16-1-16,3-9 1 15,8-16-243-15</inkml:trace>
  <inkml:trace contextRef="#ctx0" brushRef="#br0" timeOffset="1056.36">9416 8157 840 0,'-2'-11'390'0,"2"-8"-165"0,5 1-67 0,15 7-70 16,9 4-14-16,9 3-20 16,4 4-14-16,0 12-24 15,-9 2-10-15,-21 10-3 16,-13 5-2-16,-26 8 1 16,-7 2 3-16,-7 0 1 15,6-3 0-15,9-12 3 16,10-4-1-16,16-10 5 15,6-3 12-15,15-7 19 16,7-2 5-16,7-8-3 16,4 1-13-16,1 0-24 15,2 1-49-15,-9-3-334 16</inkml:trace>
  <inkml:trace contextRef="#ctx0" brushRef="#br0" timeOffset="1330.66">9686 7920 863 0,'6'-8'425'0,"8"-5"-142"0,12 16-138 15,3 14-48-15,0 19-28 16,-1 8-13 0,-11 12-13-16,-8 7-7 0,-9 12-20 15,-9 11-5-15,-4 1-1 16,0-4 0-16,-1-24 6 15,1-13 2-15,5-20 4 16,-2-13 4-16,0-6 20 16,0-5 5-16,1-6-2 15,-1-3-8-15,2-1-28 16,-2 0-13-16,2 2-186 16</inkml:trace>
  <inkml:trace contextRef="#ctx0" brushRef="#br0" timeOffset="9963.63">1788 10878 129 0,'0'-3'91'0,"2"-5"30"15,0 0 13-15,4-3 36 0,-1-3 12 16,1-5 9 0,-1-1-4-16,-3-1-18 0,2 2-11 15,-2 2-30-15,-2 2-16 16,0 1-33-16,-4 4-16 15,3 3-25-15,1 2-12 16,-1 5-27-16,1 4-10 16,0-4-8-16,-1 2 2 15,1 28 10-15,1 39 2 0,6-19 4 16,1 4-1-16,2-1 3 16,-1-5 0-16,-8-7 4 15,-1-8 0-15,-11-11 6 16,2-1 3-16,-9-12 10 15,-3-3 4-15,2-3 0 16,0-5-4-16,10-2-14 16,5 0-6-16,15-4-4 15,9 3-3-15,14-1 2 16,7 6-1-16,9 4-3 16,-5-1-46-16</inkml:trace>
  <inkml:trace contextRef="#ctx0" brushRef="#br0" timeOffset="10274.74">2037 10453 934 0,'11'-1'400'0,"27"9"-215"16,13 20-88 0,5 27-63-16,-4 20-8 0,-16 46 1 15,-18 13 0 1,-33 22 5-16,-4 7 1 0,-18-30-1 16,-6-12 5-16,11-41 10 15,-1-23 3-15,7-29 3 16,10-15-6-16,-7-16-80 15,5-6-476-15</inkml:trace>
  <inkml:trace contextRef="#ctx0" brushRef="#br0" timeOffset="11379.18">3250 10610 543 0,'-15'-5'299'0,"-19"-7"-32"16,-8 0-41-16,-3 6-46 15,1 6-34-15,5 13-74 16,7 5-33-16,13 14-51 16,9 0-8-16,18-1 1 15,11 2 8-15,16-11 20 16,14-2 3-16,13-11 3 16,-3-3 0-16,-20-3-1 15,-14-3 5-15,-22 4 7 16,-15-1 0-1,-20 10-6-15,-11 9-2 0,-12 15-2 16,-4 4 1 0,16 9-2-16,9-5-5 0,20-4-10 0,14 1 0 15,18-11 3 1,11-1 2-16,19-17 8 0,7-9 2 16,7-15 3-16,4-12-3 15,-4-6-1-15,-3-2-1 16,-9-4 1-1,-10-1 5-15,-22-9 5 0,-8 2 7 16,-12 11 12-16,-1 12 5 16,-6 20 0-16,-3 8-10 0,6 16-14 31,-1 2-11-31,11 11-9 0,6 1 0 0,5-3-1 16,1-2 1-16,2-6-2 15,-6-6-2-15,-5-4-112 31,5-4-103-31</inkml:trace>
  <inkml:trace contextRef="#ctx0" brushRef="#br0" timeOffset="11500.47">3427 10672 690 0,'0'-10'437'0,"0"-9"24"0,7 8-274 16,2 11-132-16,3 3-37 15,5 9-135-15,0 4-156 16</inkml:trace>
  <inkml:trace contextRef="#ctx0" brushRef="#br0" timeOffset="11673.95">3625 10862 391 0,'14'23'295'0,"18"25"67"16,0 2-107-16,2-4-77 15,-3-6-27-15,-1-10-16 16,1-11 9-16,4-10 23 15,-2-7 6-15,-5-14-35 16,-4-5-32-16,-4-7-60 16,-6-4-39-16,-2-8-211 15,1 3-134-15</inkml:trace>
  <inkml:trace contextRef="#ctx0" brushRef="#br0" timeOffset="12084.65">4304 10876 909 0,'3'5'440'0,"2"6"-145"0,-5 3-53 16,-13 7-73-16,-7 4-34 15,-14 4-61-15,-4-6-32 16,-3-2-28-16,3-3-19 16,4-14-74-16,5-1-21 15,7-11-20-15,3-5 5 0,10-1 50 16,6-5 14-16,15 3 3 15,7 0 5-15,14 8 25 16,6 8 15-16,4 15 25 16,0 9 9-16,-2 7 3 15,-6 2-6 1,-7-8-3-16,-4-1-5 0,-2-7-2 16,2-5 2-16,-2-10 6 15,3-5 5-15,-7-15 2 16,-1 0-1-16,-3-10-3 15,-5-3-4-15,-1 8-1 16,-3 0 12-16,1 15 0 16,0 10 0-16,-2 13 14 15,0 7-3-15,1 10 7 0,0-1 0 16,0-2-17-16,5 0 44 16</inkml:trace>
  <inkml:trace contextRef="#ctx0" brushRef="#br0" timeOffset="12951.94">6645 10466 665 0,'-23'-36'388'0,"-12"-27"-99"16,-6 27-84-16,1 17-59 0,3 36-96 16,6 19-33-16,10 45-23 15,2 18-3-15,14 50 3 16,5 12 3-16,14 18 4 16,11 7 0-16,-2-17 3 15,-7-11 1-15,-13-18 1 16,-9-18 5-1,-9-23 13-15,-6-14 13 16,-5-24 30-16,-4-14 16 16,-1-22 29-16,4-7 4 15,9-18-24-15,4-11-25 0,13-10-96 16,5-7-108-16</inkml:trace>
  <inkml:trace contextRef="#ctx0" brushRef="#br0" timeOffset="15043.29">7037 11300 705 0,'5'7'329'0,"2"4"-97"15,21 1-124-15,7 0-1 16,15-7-18-16,6-3-17 15,-1-11-28 1,-8-5-4-16,-13-6-6 0,-7-3 1 16,-21-3 0-16,-3 0-1 15,-13 4-8-15,-13 6-7 16,-15 13-6-16,-11 5-2 16,-7 15-2-16,2 5-1 15,12 14-4-15,11 5-2 16,23 10 1-16,15 1 4 15,27-7 8-15,19-6 5 16,16-19 4-16,5-2 1 0,-3-17-7 16,-9-5-39-1</inkml:trace>
  <inkml:trace contextRef="#ctx0" brushRef="#br0" timeOffset="15566.55">7756 11038 454 0,'8'-9'367'0,"6"-7"37"15,-10-4-125-15,4-2-45 16,-8-8-80-16,-3 0-30 16,-8-1-40-16,-8-1-18 15,-9 8-29-15,-5 6-15 0,-6 16-30 16,3 5-10-1,6 14-13-15,7 6 3 16,17 12 4-16,4 1 7 0,14-4 14 16,7 0 3-16,13-13 8 15,6-9 0-15,1-8 4 16,2-5 1-16,-14-10 4 16,-6-3 5-16,-7-8 0 15,-7-4-1-15,-7 5-6 16,0 4-7-16,-6 10-14 15,1 7-6-15,1 10-3 16,4 10 0-16,4 7 9 16,6 4 3-16,9 4 3 15,3-2-1-15,7-7-101 16,3-3-86-16</inkml:trace>
  <inkml:trace contextRef="#ctx0" brushRef="#br0" timeOffset="15734.18">8027 10865 824 0,'0'-3'458'16,"7"6"-118"-16,6 6-97 15,17 14-156-15,6 5-28 16,2 2-21-16,-3 4-14 16,-12-6-11-16,-5-4-4 15,-6-10-175-15,0-7-128 0</inkml:trace>
  <inkml:trace contextRef="#ctx0" brushRef="#br0" timeOffset="15859.18">8288 10794 1136 0,'-12'0'518'0,"-18"10"-227"16,-7 7-89-16,-8 15-111 16,1 6-19-16,7-2-41 15,5 2-4-15,15-7-196 16</inkml:trace>
  <inkml:trace contextRef="#ctx0" brushRef="#br0" timeOffset="16435.39">8746 11472 861 0,'2'-16'443'0,"5"-9"-150"0,-6-3-89 15,-3 3-34-15,-8-4-50 16,-9 0-17-16,-11 4-34 16,-5 4-20-16,-5 12-32 15,1 8-19-15,6 10-32 16,6 8 1-16,10 13 4 16,9 8 4-16,14 5 23 15,7 2 2-15,10-8 1 16,10-9 7-16,5-14 5 15,1-7 3-15,3-16 4 16,-6-10-2-16,-4-15-4 16,-4-12-1-16,-2-12-9 15,-10-5-1-15,-6-6-2 16,-3-3 1-16,-9 2 3 0,0 4 0 16,-5 19 6-1,-4 12 2-15,0 29 0 0,0 14 2 16,1 27-5-16,1 7-5 15,14 22-4-15,1 4 0 16,1 5 0-16,6 3 2 16,-4-10 2-16,3-9 9 15,1-20-165-15,4-8-130 16</inkml:trace>
  <inkml:trace contextRef="#ctx0" brushRef="#br0" timeOffset="16607.85">8885 11243 1089 0,'7'1'465'0,"20"10"-257"31,8 8-87-31,12 12-65 0,6 6-17 16,-7 4-14-16,-5 1-8 0,-11-10-47 15,-3-5-70-15,-7-11-193 16</inkml:trace>
  <inkml:trace contextRef="#ctx0" brushRef="#br0" timeOffset="16769.5">9276 11273 1139 0,'-10'-1'530'0,"-18"2"-218"16,-5 7-76-1,-4 11-107-15,-6 9-29 0,4 7-49 0,0 2-24 31,8 1-39-31,7-6-135 16</inkml:trace>
  <inkml:trace contextRef="#ctx0" brushRef="#br0" timeOffset="17099.9">9697 11127 1189 0,'20'0'488'16,"25"0"-305"-16,5 0-36 16,10 4-63-16,1-1-27 15,-3 2-37-15,-7-2-7 16,-17 0-30-16,-6-2-55 16,-15 1-160-16,-4-1-226 0</inkml:trace>
  <inkml:trace contextRef="#ctx0" brushRef="#br0" timeOffset="17267.31">9752 11260 622 0,'10'4'416'16,"5"1"-8"-16,15 2-140 15,9-1-17-15,15-1-77 0,7-1-36 16,-2-1-65-1,-5-2-24-15,-12-4-169 0</inkml:trace>
  <inkml:trace contextRef="#ctx0" brushRef="#br0" timeOffset="17908.29">11121 10432 790 0,'-13'-20'388'0,"-9"-21"-153"15,-4 27-124-15,0 14-50 16,-1 38-77-16,-2 17-19 15,4 37 2-15,2 22 9 16,11 30 21-16,9 13 4 16,12 8 3-16,3-4 1 15,-3-23-3-15,-8-8-7 16,-13-21 21-16,-4-9 10 16,-11-11 25-16,-1-8 24 15,-5-21 27-15,-5-13 12 16,0-19 18-16,4-13 2 0,4-12-28 15,7 1-17-15,11-8-32 16,5 2-43 0,11-7-205-16</inkml:trace>
  <inkml:trace contextRef="#ctx0" brushRef="#br0" timeOffset="41154.93">11896 10555 751 0,'-12'-4'354'0,"-18"8"-159"0,-4 14-40 16,-17 37-62 0,-8 31-19-16,-1 46-22 0,8 18-6 15,31 24-21 1,26-4-5-16,41-29 3 0,12-10-1 15,12-38-1-15,5-15 1 16,5-14-21-16,5-13-118 16</inkml:trace>
  <inkml:trace contextRef="#ctx0" brushRef="#br0" timeOffset="42103.27">12356 11042 365 0,'2'-11'257'0,"4"-20"28"0,-1-11-33 15,1-11-53-15,3-4-19 16,0 1-34-16,-3 8-14 15,-2 13-26-15,-4 10-11 16,-6 18-46-16,0 6-26 16,3 25-32-16,3 15-11 15,10 28 14-15,8 11 7 16,5 3 7-16,0-6 1 16,-3-17 0-1,-3-9-41-15,-5-15-191 0,-4-6-247 0</inkml:trace>
  <inkml:trace contextRef="#ctx0" brushRef="#br0" timeOffset="42351.24">12084 11292 912 0,'-3'4'378'0,"9"5"-181"16,18-3-26-16,32-6-19 15,22-4 3-15,41-7-37 16,10-2-37-16,-2 6-40 16,-9 5-19-16,-32 7-109 15,-26 5-109-15</inkml:trace>
  <inkml:trace contextRef="#ctx0" brushRef="#br0" timeOffset="42936.8">12674 11711 586 0,'4'-6'301'0,"7"-7"-72"15,-5-3-25-15,-4-3-39 16,-2-2-9-16,-8-3-30 16,-4 4-24-16,-12 4-36 15,-9 2-19-15,-16 14-29 16,4 1-8-16,-5 17-16 15,6 3-5-15,14 11-10 16,4 2-3-16,26 2-1 16,12-3 4-16,18-7 15 15,8-6 7-15,12-13 14 0,-2-5 2 16,-4-11 3 0,-3-4 0-16,-19-7 2 15,-1-1-1-15,-11 1-4 0,-9 2-3 16,1 11-9-1,-9 7 4-15,2 13 13 0,-1 7 6 16,6 7 9-16,3 4-3 16,13 1-7-16,10-4-3 15,1-9-1-15,6-5-38 16</inkml:trace>
  <inkml:trace contextRef="#ctx0" brushRef="#br0" timeOffset="43554.74">13228 11204 662 0,'18'4'359'0,"5"1"-112"0,21 3-45 15,7-1-23 1,2-6-61-1,5-1-24-15,-14-9-43 16,-6-5-12-16,-16-6-5 16,-13-3-2-16,-11 0-5 15,-12-1-6-15,-23 6-14 16,-4 4-7-16,-17 6-9 16,3 10-4-16,5 14-5 15,6 6 1-15,15 16 0 16,10 7 2-16,20 10 12 15,12 4 5-15,27-2 22 16,9-8 11-16,24-19 6 16,8-6 0-16,-4-18-14 15,0-8-40-15,-11-19-483 0</inkml:trace>
  <inkml:trace contextRef="#ctx0" brushRef="#br0" timeOffset="44103.57">13952 10913 501 0,'5'-8'325'0,"2"-8"-39"16,-3-5-55-16,-2-4-29 16,-2-2-47-16,-4 0-21 15,-7-1-50-15,-4 3-21 16,-10 6-39-1,-1 8-14-15,-6 9-15 0,-3 5-5 16,7 12-9 0,3 3-1-16,12 10-3 0,9 4-2 15,11 3 8 1,8-2 5-16,16-9 11 16,3-5 4-16,8-15 10 0,-3-9 2 15,-7-9 3-15,-4-6-1 16,-10-5-5-16,-3-1-4 0,-8 0-7 15,-3 1-2-15,-8 8-6 16,-3 6-3-16,-2 11-4 16,1 6-1-16,5 10 4 15,3 6 4 1,9 10 5-16,4 1 2 0,7 4 0 16,5 0 2-1,3-6-35-15,0-6-84 0</inkml:trace>
  <inkml:trace contextRef="#ctx0" brushRef="#br0" timeOffset="44276.66">14188 10763 863 0,'4'-1'409'16,"17"7"-163"-16,5 5-42 15,12 15-77-15,5 8-20 0,-7 5-42 16,-4 5-8-16,-10-8-19 15,-2-5-16 1,-2-16-98-16,1-6-91 0</inkml:trace>
  <inkml:trace contextRef="#ctx0" brushRef="#br0" timeOffset="44421.07">14553 10815 467 0,'-6'-8'383'0,"-12"-8"103"15,-6 9-100-15,-10 10-125 16,-5 8-50-16,-7 11-99 15,0 2-40-15,4 8-48 0,5-3-11 16,15 3-118-16,9-2-13 16</inkml:trace>
  <inkml:trace contextRef="#ctx0" brushRef="#br0" timeOffset="44826.63">14669 10523 1289 0,'27'13'116'0,"4"8"-41"15,44 36 84-15,8 26-46 0,-3 48-56 16,-15 15-14-16,-51 37-25 16,-29 9-5-16,-48-5 0 15,-16-4-3-15,-7-44-2 0,9-22-3 0,20-46-60 32,6-29-49-32</inkml:trace>
  <inkml:trace contextRef="#ctx0" brushRef="#br0" timeOffset="45110.44">15328 10297 954 0,'-5'-8'476'0,"-6"-7"-176"16,-4 33-155-16,-6 17-47 15,-5 35-47-15,-1 14 2 0,3 9-28 16,10-2 103 0</inkml:trace>
  <inkml:trace contextRef="#ctx0" brushRef="#br0" timeOffset="45740.97">15672 11577 578 0,'6'-8'295'15,"6"-10"-62"-15,-3-5-27 16,-8-5-43-16,-6-3-16 16,-11-6-46-16,-10 6-25 0,-9 4-40 15,-5 10-16-15,-5 19-26 16,1 11-8-1,3 15-5-15,5 6-3 0,21 9-6 16,10-1 4-16,21-2 9 16,12-5 7-16,10-12 18 15,7-5 6-15,-1-15 10 16,-3-6 4-16,-4-17 1 16,-2-4-2-16,-3-18-4 15,-4-8-3-15,-9-21-7 16,-5-7-3-16,-8-12 0 15,-6 2 0-15,-3 10 9 16,-9 7 8-16,-2 23 8 16,0 15-2-16,3 28-26 0,3 14-13 15,5 30-15 1,3 12 2-16,10 24 17 16,1 10 5-16,8 15 6 15,0-3-2-15,0-12-1 0,3-10-32 16,-2-28-198-1</inkml:trace>
  <inkml:trace contextRef="#ctx0" brushRef="#br0" timeOffset="45923.68">16034 11308 1171 0,'2'11'459'0,"3"21"-300"16,10 11-44-16,4 13-34 0,7 2-8 15,1-12-27-15,-2-3-12 16,-4-13-29-16,-1-7-43 16,-3-9-148-16</inkml:trace>
  <inkml:trace contextRef="#ctx0" brushRef="#br0" timeOffset="46085.81">16331 11307 1096 0,'-14'0'514'0,"-22"6"-205"16,-7 10-70-16,-3 20-94 16,0 8-40-16,9 8-56 15,4 3-20-15,-3-2-20 16,7-3-10-16,4-11-131 0,4-5 96 16</inkml:trace>
  <inkml:trace contextRef="#ctx0" brushRef="#br0" timeOffset="55523.28">16844 11289 600 0,'-5'0'316'0,"3"0"-78"0,9 0-41 16,22 2-49-16,14 3-21 15,21 1-30-15,1 2-23 0,7 0-37 16,-6 0-8-1,-16-2-82-15,-2-2-90 16</inkml:trace>
  <inkml:trace contextRef="#ctx0" brushRef="#br0" timeOffset="55704.24">16905 11420 428 0,'0'6'271'0,"11"8"47"16,12-1-17-16,24-2-10 0,10 1-24 16,12-3-89-16,-1-1-38 15,-11-2-62 1,-8-2-25-16,-19-4 91 16</inkml:trace>
  <inkml:trace contextRef="#ctx0" brushRef="#br0" timeOffset="56251.47">18110 11228 512 0,'13'-29'337'31,"12"-19"-36"-31,-10-5-81 16,-7 1-36-16,-7 9-58 15,-2 6-21-15,-3 15-15 0,1 8-9 16,-1 12-37-16,4 10-14 16,1 17-29-16,5 11-5 15,10 16 2-15,2 3 2 16,1 10 1-16,1 0 2 15,-7-3-6-15,-3-6-134 16</inkml:trace>
  <inkml:trace contextRef="#ctx0" brushRef="#br0" timeOffset="56424.9">17866 11538 486 0,'6'0'292'0,"24"2"15"15,15-1-62-15,30-2-56 16,16-1-24-16,13 0-71 16,3 2-25-16,-10 0-34 15,-15 2-8-15,-25 6-214 16</inkml:trace>
  <inkml:trace contextRef="#ctx0" brushRef="#br0" timeOffset="56866.07">18306 11969 563 0,'12'-6'301'0,"9"-4"-83"16,1-5-24-16,-5-3-18 0,-6-7-40 15,-7-2-27-15,-13-2-46 16,-7 0-13-16,-19 7-18 16,-6 8-4-16,-10 12-12 15,-4 8-3-15,7 13-4 16,9 7-4-16,17 12-1 16,14 4-1-16,19-2-1 15,13-5 0-15,18-12 1 16,8-11 0-16,9-12 4 15,-3-7 0-15,-10-13 4 16,-6-2 1-16,-20-4-2 16,-6-1 2-16,-14 7 1 15,-6 1-2-15,-11 15 2 16,-1 6 1-16,0 15 3 16,7 9 3-16,11 2-1 0,10 5-5 15,16-6-5 1,4-6-1-16,10-1-5 0,-7-6-86 15</inkml:trace>
  <inkml:trace contextRef="#ctx0" brushRef="#br0" timeOffset="57288.28">18858 11300 706 0,'17'4'335'0,"19"3"-116"16,6 4-29-16,6 2-27 0,0-4-19 16,-2-6-37-1,-3-6-24-15,-8-8-32 16,-7-4-8-16,-10-4-7 0,-7-1-1 15,-17-1-7 1,-10 1-5-16,-18 2-11 16,-7 3-5-16,0 12-5 0,-1 6-1 15,5 17-1 1,7 12-1-16,6 15-3 16,6 9-1-16,21 7 2 15,6-7 1-15,16-9 3 0,8-6 4 16,10-17 6-16,6-6 1 15,12-14-1 1,1-8 0-16,1-11-73 16,-2-8-158-16</inkml:trace>
  <inkml:trace contextRef="#ctx0" brushRef="#br0" timeOffset="57805.29">19561 10998 361 0,'15'-3'291'15,"10"-4"29"-15,-7-8-73 16,-6-5-33-16,-9-3-39 16,-3-5-28-16,-15-5-30 15,-1 2-13-15,-10 1-37 16,2 7-13-16,-3 8-26 16,-7 6-10-16,5 11-14 15,0 7-4-15,5 12-6 0,10 6-1 16,10 8 0-1,2 3-1-15,19-1 4 0,0-3 1 16,8-10 3-16,3-9 0 0,-2-14 3 16,6-2 2-16,-2-14 2 15,-1 1 2 1,-3-10 2-16,-8-1 0 0,-10-4-2 16,-5 0-2-16,-10 12-5 15,-4 4 0 1,-4 13-1-16,3 5 0 15,7 12 0-15,2 6 1 0,12 8-2 16,5 2 1-16,10 2-1 16,6-4 0-16,2-8-83 15,2-2-102-15</inkml:trace>
  <inkml:trace contextRef="#ctx0" brushRef="#br0" timeOffset="57974.13">19839 10812 953 0,'11'1'419'16,"12"10"-210"-16,7 10-59 15,4 16-75-15,-1 6-20 16,-3-1-30 0,-5-7-5-16,-6-8-7 0,-2-8-45 15</inkml:trace>
  <inkml:trace contextRef="#ctx0" brushRef="#br0" timeOffset="58112.79">20099 10798 851 0,'-6'-7'455'15,"-8"-5"-95"-15,-5 10-78 0,-4 16-103 16,0 9-44 0,0 13-69-16,-5 6-14 15,3 3-23-15,-6 0 4 16,-5-2 229-16</inkml:trace>
  <inkml:trace contextRef="#ctx0" brushRef="#br0" timeOffset="58562.74">20571 11078 919 0,'-1'-2'457'0,"-4"0"-164"0,2 13-154 15,2 12-46-15,-3 21-49 16,6 6-7-16,7 18-12 16,1 3-4-16,11-10-6 15,-2-6-3-15,0-24-181 0</inkml:trace>
  <inkml:trace contextRef="#ctx0" brushRef="#br0" timeOffset="58705.61">20395 11254 962 0,'6'1'441'16,"13"4"-170"-16,12 2-65 15,37 3-61-15,14 0-36 16,22-1-64-16,-4-1 45 16</inkml:trace>
  <inkml:trace contextRef="#ctx0" brushRef="#br0" timeOffset="59111.49">21709 11112 660 0,'-2'-11'381'0,"-5"-6"-50"0,-22 2-119 15,-12 2-22 1,-15 10-56-16,-5 1-27 15,9 16-69-15,6 6-15 16,16 10-19 0,10 8-4-16,18 7-3 0,9 2 3 15,25 0 28-15,9-2 23 16,16-11 29-16,7-8 10 16,-1-15-10-16,-1-8-19 15,-16-11-21-15,-8-8 17 16,-19-7-304-16</inkml:trace>
  <inkml:trace contextRef="#ctx0" brushRef="#br0" timeOffset="60646.34">22163 11515 522 0,'15'13'276'0,"6"14"-12"0,-17 4-51 16,-32-3-57-1,-15 1-21-15,-9-10-84 0,4-8-149 16</inkml:trace>
  <inkml:trace contextRef="#ctx0" brushRef="#br0" timeOffset="60960.19">22713 11164 771 0,'-21'-10'420'15,"-14"-6"-114"-15,-13 8-117 16,-2 10-39-16,-1 14-62 15,10 10-16-15,15 12-34 16,5 3-9-16,25 11-6 16,-3-2 1-16,25-7-2 15,15-5-1-15,17-16-2 16,17-11-3-16,7-12-51 16,-1-5-68-16</inkml:trace>
  <inkml:trace contextRef="#ctx0" brushRef="#br0" timeOffset="61243.52">23241 11122 794 0,'-22'-5'393'0,"-18"-3"-134"0,-6 13-132 16,0 4-40-16,1 13-46 16,5 7-16-16,17 9-19 15,6 5-4 1,17 6 5-16,8 2 10 0,20-9 12 16,9-4 5-16,17-15-3 15,2-9-6-15,-4-12-53 16,-5-8-80-16</inkml:trace>
  <inkml:trace contextRef="#ctx0" brushRef="#br0" timeOffset="61398.5">22994 11212 670 0,'1'-2'352'16,"3"0"-106"-16,18 2-71 0,10 1-44 15,20 6-17-15,7 2-7 16,4 4-41-1,-4-2-13-15,-14-7-25 0,-1-3-98 16</inkml:trace>
  <inkml:trace contextRef="#ctx0" brushRef="#br0" timeOffset="61573.49">23586 10778 702 0,'0'-11'446'0,"1"-8"-4"16,1 12-194-16,3 22-125 0,3 16-41 15,0 29-34 1,0 13-2-16,-2 12-6 0,-6 1-5 16,-5-5-13-16,-2-3-9 15,1-13-146-15,5-8-155 32</inkml:trace>
  <inkml:trace contextRef="#ctx0" brushRef="#br0" timeOffset="61781.39">23794 10754 1031 0,'0'-15'483'0,"0"-10"-211"15,0 18-71 1,-7 29-101-16,2 19-39 0,1 37-44 16,8 11-3-16,6 13-5 15,2-3-1-15,-5-9-1 16,-3-4-4-1,0-12-93-15,-6-13-45 0,1-29-76 16,-3-13-116-16</inkml:trace>
  <inkml:trace contextRef="#ctx0" brushRef="#br0" timeOffset="62218.77">23670 10653 868 0,'26'-17'392'15,"31"-15"-178"-15,4 18-9 0,2 26-50 16,-2 10-34-16,-12 24-55 16,-13 3-22-16,-40 12-25 15,-25 10-7-15,-33-1-7 16,-7-1 1-16,6-9-9 16,11-9-24-16,31-14-20 15,21 0-1-15,33-7 9 16,16 0 24-16,15 3 24 15,3-2 15-15,-5 2 41 16,-4-3 14-16,-21-10 12 16,-8-1-2-16,-19-16-12 15,-5-3-8-15,-6-4-18 0,-2-5-13 16,2 5-144-16,0 3-281 16</inkml:trace>
  <inkml:trace contextRef="#ctx0" brushRef="#br0" timeOffset="71838.25">1677 13138 329 0,'3'-14'235'0,"2"-11"23"15,11-6-70-15,5-4-3 16,11-1-6-16,8 5-23 16,10 21-45-16,5 15-22 15,4 27-43-15,-6 9-8 0,-20 10-2 16,-10 2-1-16,-27 4 3 16,-19 3 1-16,-27-7-3 15,-11-5-3-15,-10-16-4 16,1-6-2-16,15-23-3 15,9-6-2-15,17-15-12 16,12-4-4-16,21 6 3 16,13 5 3-16,26 10 15 15,8 5 5-15,19 9-5 16,1 2-4-16,-4 1-10 16,-5-1-11-16</inkml:trace>
  <inkml:trace contextRef="#ctx0" brushRef="#br0" timeOffset="72104.24">2140 12656 1003 0,'15'-12'447'0,"28"-5"-225"16,3 12-68-16,25 28-82 15,9 18-21-15,-11 48-20 16,-7 19-1-16,-39 33-4 16,-22 18-3-16,-27-1-4 15,-11-6-6-15,-8-31-7 16,-2-27-1-16,9-41 2 16,8-19 4-16,7-27-115 15,5-13-129-15</inkml:trace>
  <inkml:trace contextRef="#ctx0" brushRef="#br0" timeOffset="72746.45">3173 12941 984 0,'0'-16'438'15,"0"-14"-227"-15,1 33-107 16,6 25-36-16,-2 33-43 16,-2 19-8-16,-1 27-6 15,1 5-1-15,5-3 1 16,2-12 11-16,4-35-243 15</inkml:trace>
  <inkml:trace contextRef="#ctx0" brushRef="#br0" timeOffset="73061.78">3037 13037 821 0,'7'-19'392'15,"15"-17"-173"-15,12 6-46 16,24 14-84-16,5 6-29 15,9 12-24-15,-1 9-10 16,-19 8-11-16,-15 7-2 16,-23 8-14-16,-14 0-5 15,-14 0-5-15,0-2-1 16,-5-13 10-16,4-5-4 0,16-10 0 16,13 1-1-1,13 0 0-15,14 5 6 0,-7 8 8 16,-6 2 4-16,-15 17 14 15,-18 3 4-15,-20 12 0 16,-10 2-1-16,-21-14-8 0,1-8-2 16,5-22-30-1,5-9-74-15,18-9-191 16</inkml:trace>
  <inkml:trace contextRef="#ctx0" brushRef="#br0" timeOffset="73399.35">3771 13393 791 0,'26'-1'371'16,"26"-3"-148"-16,-1 0-48 0,-11-4-71 15,-7-3-29-15,-16-6-41 16,1-4-6-16,-9-5-1 15,-7-2-3 1,-13 1-10-16,-10 7-6 16,-21 7-11-16,-9 7-6 15,-1 14-1-15,-4 11 0 0,16 15 4 16,8 11 5 0,14 12 4-16,13 4 3 15,10 3 7-15,9-5 4 0,5-7 5 0,-2-6-1 16,1-9-6-1,-1-5-2-15,2-9-96 0,3-8-292 16</inkml:trace>
  <inkml:trace contextRef="#ctx0" brushRef="#br0" timeOffset="73704.33">4114 13208 1183 0,'10'-2'464'0,"11"3"-319"16,3 10-42-16,-7 12-43 0,-5 6-6 15,-12 4-15-15,-1 0-7 16,-3-6-16-16,1-10-6 16,7-16-11-16,6-13-8 15,12-18-13-15,5-7-3 0,8-2 0 0,1 5 5 16,-5 17 11-16,-2 11 7 31,-16 14 16-31,-6 11 15 16,-7 14 15-16,-4 5 4 15,4 7-7-15,-4-2-12 0,4-6-17 16,5-3-23-16,-4-15-174 16</inkml:trace>
  <inkml:trace contextRef="#ctx0" brushRef="#br0" timeOffset="73840.26">4230 13027 920 0,'1'-12'465'0,"6"-8"-184"16,7 6-76-16,8 14-139 16,5 13 63-16,4 9-617 15</inkml:trace>
  <inkml:trace contextRef="#ctx0" brushRef="#br0" timeOffset="74162.09">4492 13158 1133 0,'5'8'505'15,"7"15"-243"-15,0 3-56 0,2 14-79 16,-3 3-38-16,-3 6-52 16,-1-2-10-16,-1-14-12 15,1-7-4-15,2-25-4 16,5-8-3-16,8-19-4 15,3-8 0-15,5-6-8 16,3 2 1-16,1 3-2 16,-3 9-1-16,-6 7 3 15,-6 6 1-15,-12 9-2 16,-5 4 1-16,-15 6 0 16,-5 5 1-16,-10 8 4 15,1 1 1-15,7 3 1 16,5 3 0-16,16-2-1 15,8 1 1-15,16-4-1 16,5-4 1-16,1-7-128 16,-1-3-81-16</inkml:trace>
  <inkml:trace contextRef="#ctx0" brushRef="#br0" timeOffset="74424.24">5269 13189 731 0,'-2'9'425'15,"-11"14"-53"-15,-7 6-55 0,-14 7-123 16,-8 2-45 0,-5-6-77-16,2-6-25 15,10-16-28-15,7-10-9 0,13-18-25 16,-1-10-14-16,6-9-19 16,0 0-2-16,13 7 16 15,11 10 10-15,9 14 21 16,11 11 5-16,8 17 14 15,3 7 6 1,6 12 14-16,0 1 6 16,-7-4-4-16,-4-6-5 0,-8-15-29 15</inkml:trace>
  <inkml:trace contextRef="#ctx0" brushRef="#br0" timeOffset="77048.94">6677 12742 732 0,'-18'-4'348'0,"-23"2"-144"0,-1 8-55 0,2 20-86 16,4 16-24-16,15 29-24 0,11 15-5 16,15 29 4-16,11 14 7 15,6 11 7 1,0 1-1 0,-12-3 5-16,-10-9 8 15,-14-12 9-15,-8-12 8 16,2-16 11-16,-4-14-3 15,5-27 4-15,0-8 4 16,-4-26-3-16,8-10-7 16,2-15-33-16,3-10-32 0,22-2-148 15,3-1-103-15</inkml:trace>
  <inkml:trace contextRef="#ctx0" brushRef="#br0" timeOffset="77722.49">6677 14409 726 0,'-5'-3'363'16,"-7"0"-125"-16,-5 4-44 15,-5 8-69-15,-3 5-44 0,3 9-54 16,4 6-17-1,16 4-12-15,10 3-5 16,24-9 8-16,9-8 11 16,12-11 34-16,0-12 16 15,-6-9 27-15,-13-7 6 16,-15-6-16-16,-6-1-12 16,-19-3-31-16,-10 4-36 15,-21-1-156-15</inkml:trace>
  <inkml:trace contextRef="#ctx0" brushRef="#br0" timeOffset="78169.51">6844 12867 419 0,'1'0'290'16,"9"-3"47"-16,1-1-117 16,6-7-66-16,4-5-29 0,-2-6-48 15,3-4-17-15,0-1-19 16,-3 0-2-16,-4-1 4 16,-4 5 5-1,-4 5 10-15,-2 3 5 0,-3 10-11 16,-1 5-7-1,-1 20-12-15,1 6-5 0,3 21 6 16,0 7-1-16,3 9-10 16,1 1 2-16,4-8 61 15</inkml:trace>
  <inkml:trace contextRef="#ctx0" brushRef="#br0" timeOffset="78805.86">7492 13619 418 0,'5'6'240'15,"13"6"-3"-15,6 3-70 16,16-6-29-16,9 2-12 15,4-7-39-15,-1-4-24 16,-12-5-28-16,-7-7-4 16,-21-5 4-16,-9-3 3 15,-19 2 1-15,-14-2-1 16,-16 6-12-16,-8 6-6 16,-1 13-13-16,5 9-7 15,15 13-3-15,9 7 0 16,19 6 13-16,11 1 9 15,23 2 17-15,11-2 11 16,20-10 14-16,3-7 1 16,2-15-8-16,-3-5-9 0,-15-15-51 15,-3-7-89-15</inkml:trace>
  <inkml:trace contextRef="#ctx0" brushRef="#br0" timeOffset="79233.93">8176 13299 870 0,'-4'-9'388'15,"-10"-11"-189"-15,-2 0-44 16,-6 0-62-16,-3 3-23 15,-5 1-34-15,0 6-13 16,-1 7-19-16,-2 4-7 16,11 12-13-16,3 2-2 15,5 10-3-15,8 5 1 0,10 5 11 16,8 1 4-16,15-9 11 16,4-6 6-16,2-14 9 15,1-7 4-15,-7-13 0 16,0-5 0-16,-10-9-4 15,-3 1-3-15,-8 2-2 16,-5 2-4-16,-2 9-3 0,-5 6-1 16,2 12-3-16,2 6 0 15,5 15-1 1,6 5-1-16,12 9-1 0,4 2 0 0,7-4 4 16,-1-6-41-1,1-12-198-15</inkml:trace>
  <inkml:trace contextRef="#ctx0" brushRef="#br0" timeOffset="79392.02">8422 13201 829 0,'0'-1'410'0,"9"11"-131"15,11 8-122-15,9 15-84 0,1 8-19 16,-5 1-21-16,-3 1-5 15,-11-5-74-15,1-9-101 16</inkml:trace>
  <inkml:trace contextRef="#ctx0" brushRef="#br0" timeOffset="79534.74">8597 13245 797 0,'-4'-7'440'0,"-10"-3"-92"15,-5 4-91-15,-5 12-113 16,-5 7-41-16,-4 11-47 15,-3 7-23-15,6 6-22 16,4 0 0-16,7 1-188 16</inkml:trace>
  <inkml:trace contextRef="#ctx0" brushRef="#br0" timeOffset="80062.17">9096 13874 533 0,'7'-10'295'0,"6"-13"-38"0,-3-1-41 15,-5-4-39-15,-5 0-18 16,-10-6-31-16,-6 1-15 16,-12 0-32-16,-4 5-17 15,-6 13-31-15,-3 8-15 16,3 13-21-16,4 9-7 16,11 12-8-16,5 7 0 0,15 9 1 15,5 4 3 1,14-2 7-16,10-6 4 0,10-15 6 15,7-10 3-15,1-17 4 16,-1-8 0-16,-5-17-5 16,-6-4-5-16,-8-11-11 15,-3-2-6-15,-10-2 2 16,-6-5 5-16,-7-7 12 16,-5 2 5-16,-2 15 11 0,0 8 1 15,4 30-7 1,-3 16 3-16,3 17-6 15,3 11-1-15,4 12 5 16,7 3-2-16,7 7 0 16,1-1 0-16,1-3-2 15,3-4-1-15,-2-16-91 16,4-8-95-16</inkml:trace>
  <inkml:trace contextRef="#ctx0" brushRef="#br0" timeOffset="80232.22">9448 13665 1314 0,'2'3'506'15,"5"11"-353"-15,7 5-35 16,10 8-29-16,6 7-19 16,3 3-35-16,-2 1-10 0,-8-4-152 15,-5-6-171-15</inkml:trace>
  <inkml:trace contextRef="#ctx0" brushRef="#br0" timeOffset="80367.36">9709 13688 967 0,'-20'-1'546'16,"-13"0"-79"-16,-12 11-261 16,-6 9-56-16,-4 10-82 0,3 7-26 15,8 7-27-15,9 2-45 16</inkml:trace>
  <inkml:trace contextRef="#ctx0" brushRef="#br0" timeOffset="80726.78">10159 13558 958 0,'20'3'428'0,"26"9"-214"16,6-2-55-16,14-1-74 16,-1-2-30-16,1-7-88 0,-6-1-119 15</inkml:trace>
  <inkml:trace contextRef="#ctx0" brushRef="#br0" timeOffset="80882.18">10217 13681 884 0,'23'4'502'15,"22"1"-94"-15,16 1-159 16,5-1-51-16,9-1-89 15,-9-1-16-15,-16-1-261 16</inkml:trace>
  <inkml:trace contextRef="#ctx0" brushRef="#br0" timeOffset="81613.07">11565 12899 714 0,'-21'-20'358'0,"-16"-21"-130"16,0 39-119-16,1 18-39 15,3 43-58-15,3 16-12 16,12 30-9-16,4 22 2 15,10 18 7 1,2 8 1-16,8 11 3 0,-3-11 2 16,0-17-1-16,-5-9 2 15,-10-23 9-15,-2-7 10 16,-5-15 19-16,3-9 9 16,-4-24 11-16,0-15 4 15,4-30-7-15,1-8-20 0,9-24-146 16</inkml:trace>
  <inkml:trace contextRef="#ctx0" brushRef="#br0" timeOffset="81944.26">11666 14593 756 0,'-4'-10'399'0,"-6"-1"-91"16,-9-6-51-16,-14 4-76 0,2 6-51 15,-8 7-75-15,6 7-23 16,7 15-29-16,6 2-3 15,18 5 2-15,9-1 3 16,20-3 22-16,10-2 8 16,7-10 12-16,1-5-1 15,-6-13-13-15,-9-7-4 16,-7-15-114-16</inkml:trace>
  <inkml:trace contextRef="#ctx0" brushRef="#br0" timeOffset="82294.82">11745 13205 661 0,'5'-10'374'0,"3"-8"-80"15,5-6-108-15,4-2-35 16,-2-8-53-16,4-4-13 16,-5-16-13-16,-3-3-5 15,-2 7-10-15,-3 5-6 0,0 26-15 16,-4 12-7-1,1 21-12-15,-1 14-8 16,7 21-5-16,5 7 2 16,6 7-1-16,1-3 61 15</inkml:trace>
  <inkml:trace contextRef="#ctx0" brushRef="#br0" timeOffset="82786.88">12713 12935 556 0,'-16'0'288'16,"-22"14"-91"-16,-9 22-52 16,-15 42-77-16,1 32-22 0,11 50-19 15,10 14 1 1,34 23 5-16,12-9 0 0,38-28 9 15,17-9 14-15,22-41 21 16,10-17-1-16,3-34-7 16,-3-21 1-16</inkml:trace>
  <inkml:trace contextRef="#ctx0" brushRef="#br0" timeOffset="83146.45">13102 13530 690 0,'10'-16'374'0,"4"-13"-97"16,5-11-84-16,0-13-23 0,-3-4-45 15,-3-2-24-15,-9 9-30 16,2 7-13-16,-6 15-17 16,1 12-11-16,-2 20-26 15,-5 10-4-15,3 25-12 16,-1 15 2-16,7 23 10 15,5 6-1-15,3-1-11 16,0-13-102-16</inkml:trace>
  <inkml:trace contextRef="#ctx0" brushRef="#br0" timeOffset="83335.23">12856 13773 982 0,'17'1'407'0,"35"3"-197"16,15 1-32-1,15 0-24-15,7 1-31 0,1 3-77 16,-6-2-22-16,-1 1-133 16,-8 2-135-16</inkml:trace>
  <inkml:trace contextRef="#ctx0" brushRef="#br0" timeOffset="83824.12">13231 14223 566 0,'7'-6'323'16,"3"-4"-78"-16,3-9-80 0,-4 0-31 16,-6-8-43-16,-2 1-13 15,-11-4-16-15,-6-4-7 16,-15 1-25-16,-5 5-11 16,-9 14-17-16,-1 12-5 15,7 18-12-15,5 11 0 16,18 7 3-16,10 6 6 15,20-2 12-15,12-2 6 16,17-6 8-16,4-7 2 16,1-12 5-16,0-9 2 0,-6-8-1 15,-4-7 0 1,-8-6-2-16,-8 0-2 16,-12-3-1-16,-4 4 0 0,-6 6 2 15,-1 2 1-15,0 10-1 16,-4 0-2-16,4 12-9 15,2 6-2-15,3 4-5 16,4 7-1-16,2 3 0 16,2-4-1-16,4 1 0 15,1-4 0-15,12-10-92 16,4-7-53-16</inkml:trace>
  <inkml:trace contextRef="#ctx0" brushRef="#br0" timeOffset="84204.49">13713 13717 882 0,'10'2'368'15,"14"5"-164"-15,12 3-73 16,11 3 7-16,3-3-11 15,2-4-41-15,-4-5-19 16,-6-8-25-16,-8-3-7 16,-13-8-6-16,-5-2-2 15,-13-1-7-15,-11-4-3 0,-16 3-13 16,-10 0-4 0,-19 5-7-16,-4 9-4 15,-1 8 0-15,4 10-2 16,10 10-5-16,13 4 2 15,16 11-1-15,7 1 3 0,19 9 10 16,8 2 4 0,16-4 8-16,11 0 4 15,13-13 1-15,3-6 0 0,5-15 0 16,-6-11 17-16,-8-14-228 16</inkml:trace>
  <inkml:trace contextRef="#ctx0" brushRef="#br0" timeOffset="84663.32">14418 13441 608 0,'5'-2'350'0,"-1"-11"-40"0,1 4-78 15,-2-9-90-15,0-4-31 16,-3-5-40-16,-4-2-13 16,-5 1-10-16,-5 0-10 15,-9 9-23-15,-5 3-9 16,-8 12-13-16,-1 4-4 16,2 9-3-16,6 5-2 15,14 9-1-15,3 6 1 0,12 3 7 16,7 6 7-1,11-7 8-15,6-1 4 16,11-15 6-16,-1-10 2 0,2-8 2 16,-1-9-1-16,-7-6-5 15,-3-2-3-15,-11-6-7 16,-3 2-3-16,-5 8-2 16,-4 4-2-16,-2 11-4 15,-2 5 1-15,0 13 6 16,2 6 0-16,6 8 6 15,8 0-1-15,6-1-2 16,1 0 3-16,-1-8-106 0,0-7-93 16</inkml:trace>
  <inkml:trace contextRef="#ctx0" brushRef="#br0" timeOffset="84827.5">14658 13257 829 0,'7'8'441'15,"1"3"-93"1,13 19-191-16,1 7-22 16,8 7-53-16,-1 1-19 0,-1-9-28 15,-4-9-12 1,-4-10-65-16,-5-9-76 0</inkml:trace>
  <inkml:trace contextRef="#ctx0" brushRef="#br0" timeOffset="84954.87">14855 13305 898 0,'-14'-1'492'0,"-9"0"-123"16,-5 9-149-16,1 8-51 16,-2 13-77-16,1 1-27 15,4 7-34-15,1-4-8 16,7 2 416-16</inkml:trace>
  <inkml:trace contextRef="#ctx0" brushRef="#br0" timeOffset="85327.53">15022 12947 896 0,'22'18'397'16,"25"35"-177"-1,8 22-82-15,3 45-28 0,0 17 4 0,-14 22-7 16,-15 12-1-16,-42-3-24 16,-22-3-23-16,-22-14-32 31,-6-14-17-31,-3-28 15 16,6-23-78-16,9-41-185 0</inkml:trace>
  <inkml:trace contextRef="#ctx0" brushRef="#br0" timeOffset="85580.76">15661 12717 1014 0,'-6'-4'475'0,"-4"-8"-236"16,-14 36-65-16,0 27-54 15,-5 39-48-15,0 11-12 0,11 9-29 16,8-6-35-16</inkml:trace>
  <inkml:trace contextRef="#ctx0" brushRef="#br0" timeOffset="86283.5">16031 13992 711 0,'2'-8'395'16,"1"-9"-98"-16,-3-4-83 15,-11-3-32-15,-11-5-56 16,-9 2-24-16,-16 3-44 15,-3 6-15-15,-3 15-30 16,5 6-10-16,8 19-13 0,7 8-5 16,17 16-1-16,8 2 0 15,15-1 8-15,9-8 3 16,15-14 6-16,5-10 4 16,5-15 7-16,6-3 3 15,-6-19 3-15,1-7-1 16,-6-17-7-16,-3-11-3 15,-8-12-11-15,-6-5-1 16,-10-5 0-16,-3-4 3 16,-12-1 4-16,-1 5 2 15,-4 22-1 1,2 17-3-16,0 38-5 16,0 16 0-16,4 34 1 0,4 17 2 15,13 16 5-15,5 5 0 16,5 9 1-16,-6-2 0 15,0-11-1-15,-4-11-1 0,-1-28-50 16,4-14-73 0,-1-18-187-16</inkml:trace>
  <inkml:trace contextRef="#ctx0" brushRef="#br0" timeOffset="86434">16253 13756 808 0,'4'-1'454'0,"5"-3"-85"16,5 23-152-1,3 11-56-15,13 17-62 0,1 5-27 16,3-2-38-16,-2-3-7 16,-10-15-4-16,-4-8-82 15,-3-10 5 1</inkml:trace>
  <inkml:trace contextRef="#ctx0" brushRef="#br0" timeOffset="86581.42">16583 13764 959 0,'-14'0'485'0,"-21"6"-145"0,-7 10-101 16,-11 19-114-16,-8 7-35 15,-6 12-49-15,5 1-17 16,12-8-29-16,16-3-78 16</inkml:trace>
  <inkml:trace contextRef="#ctx0" brushRef="#br0" timeOffset="86998.28">17018 13750 752 0,'14'-4'443'0,"8"-3"-7"0,19 4-275 16,14 1-32-16,8 2-64 15,2 0-21-15,-7 0-75 16,-6 1-89-16</inkml:trace>
  <inkml:trace contextRef="#ctx0" brushRef="#br0" timeOffset="87181.34">17097 13868 970 0,'12'9'453'0,"25"7"-166"0,5-2-25 16,23-4-51-16,5-3-43 16,-5-4-83-16,-3 0-30 15,-16-4-98-15</inkml:trace>
  <inkml:trace contextRef="#ctx0" brushRef="#br0" timeOffset="87789.28">18232 13734 590 0,'10'-28'349'0,"11"-20"-65"16,-1-10-57-16,-3-7-21 0,-2-8-35 15,-6-2-19 1,-7 15-34-16,-2 11-16 16,-8 23-33-16,-1 14-18 15,-5 18-26-15,2 13-12 16,5 27-12-16,4 13 0 0,13 11-1 15,6 5 1-15,8-12 1 16,1-5-4-16,-1-13-141 16,-3-7-133-16</inkml:trace>
  <inkml:trace contextRef="#ctx0" brushRef="#br0" timeOffset="87960.74">18010 13877 950 0,'24'6'390'0,"32"2"-228"15,17 1-16-15,27-3-29 0,1-3-20 16,-7 2-38-16,-5-2-16 16,-19-1-262-16</inkml:trace>
  <inkml:trace contextRef="#ctx0" brushRef="#br0" timeOffset="88383.39">18425 14306 467 0,'12'-10'337'16,"0"-10"24"-16,3 0-161 16,-3 0-36-16,-7-5-40 15,-2 1-9-15,-8 1-13 0,-17 0-12 16,-16 9-37 0,-12 10-19-16,-15 9-28 0,3 12-5 15,8 7-6-15,14 5-4 16,19 2-4-16,15 0 1 15,21 1 5-15,8-3 4 16,15-8 7-16,5-7 3 0,3-13 3 16,0-5 0-16,-4-8-1 15,-8-3 0-15,-8-4-3 16,-7 1-1-16,-5 5-4 16,-7 6-2-16,-4 13 1 15,5 10 1-15,-5 12 4 16,6 4 4-16,1 7-1 15,1-4 1-15,5-10 9 16</inkml:trace>
  <inkml:trace contextRef="#ctx0" brushRef="#br0" timeOffset="88948.9">18870 13759 872 0,'13'4'375'16,"8"2"-177"-16,15-3-96 15,9 1 3-15,12-6-3 16,3-3-6-16,-2-7-25 16,-5-4-11-16,-23-5-15 15,-8-1-5-15,-21-1-8 16,-11 0-5-16,-24 4-14 16,-12 3-5-16,-12 3-9 15,1 9-4-15,3 10-5 0,7 7-4 16,9 17-4-16,7 2 1 15,23 13 3-15,8 3 6 16,27 2 13-16,11-3 6 16,17-10 9-16,10-8 2 0,12-20-6 15,2-8-2-15,-1-16-30 16,-7-9-56-16</inkml:trace>
  <inkml:trace contextRef="#ctx0" brushRef="#br0" timeOffset="89437.91">19627 13341 641 0,'4'-8'320'0,"7"-8"-90"0,-3-4-33 16,-2-1-38-16,-6 0-9 15,-10-5-27-15,-9 2-13 16,-15 7-36-16,-1 2-26 16,-6 11-33-16,4 8-9 15,9 8-10-15,-6 4-4 16,9 8-6-16,5 2-2 0,16 4 3 15,12 1 5-15,18 0 10 16,5-6 6-16,8-9 4 16,2-11 1-16,1-10 0 15,0-8-2-15,-10-7-2 16,-6 1-4-16,-15-1-5 16,-6 4-3-1,-10 8-5-15,-4 3 1 0,-1 8 1 16,-2 5 2-16,11 6 5 15,4 6 3-15,15 6 2 16,7-1 0-16,8 0 2 16,4 0 3-1,-1-9-104-15,-3-6-123 16</inkml:trace>
  <inkml:trace contextRef="#ctx0" brushRef="#br0" timeOffset="89601.79">19925 13233 976 0,'3'4'479'0,"4"7"-175"0,9 12-133 15,7 5-29-15,7 11-61 16,0 2-22-16,-4-6-28 0,-2-9-9 16,3-9-47-1,3-7-65-15</inkml:trace>
  <inkml:trace contextRef="#ctx0" brushRef="#br0" timeOffset="89741.47">20208 13233 545 0,'-12'-3'373'0,"-17"3"48"16,-1 5-145-16,-8 12-95 16,-3 10-42-16,-1 13-66 15,1 2-22-15,-4 6-28 0,3-5-4 16,8-12-131-1</inkml:trace>
  <inkml:trace contextRef="#ctx0" brushRef="#br0" timeOffset="90182.28">20565 12611 919 0,'-4'-1'413'0,"-8"10"-221"16,3 25-53-1,2 53-88-15,6 36-10 16,9 52 3-16,7 23-4 0,8 28-2 15,-1 12 3-15,-4-7 7 16,-5-12-1-16,-8-35-6 16,-4-32-5-16,-7-39-14 15,-3-20 34 1,-9-26-582-16</inkml:trace>
  <inkml:trace contextRef="#ctx0" brushRef="#br0" timeOffset="91932.32">20942 14523 850 0,'5'3'454'16,"3"2"-117"-16,7 13-139 15,2 6-34-15,11 11-51 16,6 5-22-16,3 2-33 16,-1-1-16-16,-9-8-116 15,-4-7-92-15</inkml:trace>
  <inkml:trace contextRef="#ctx0" brushRef="#br0" timeOffset="92102.93">21245 14547 1078 0,'-25'6'505'0,"-35"10"-210"15,-1 3-100-15,7 15-112 0,1 3-31 16,11 4-35 0,8 0-8-16,7-3-88 15,12-6-95-15</inkml:trace>
  <inkml:trace contextRef="#ctx0" brushRef="#br0" timeOffset="92321.8">21316 14525 1196 0,'8'-2'499'16,"15"2"-289"-16,9 0-93 16,12 5-80-16,7 5-9 15,-4-6-17-15,1 3 39 16,-4-7-278-16</inkml:trace>
  <inkml:trace contextRef="#ctx0" brushRef="#br0" timeOffset="92471.39">21370 14659 984 0,'0'2'486'0,"10"0"-179"15,9-1-107-15,18 2-93 16,11-1-50-16,4 0-33 16,3 3-8-16,3-3-191 15,-4 2-191-15</inkml:trace>
  <inkml:trace contextRef="#ctx0" brushRef="#br0" timeOffset="92728.69">21896 14598 552 0,'-10'-12'380'16,"-14"-5"46"-16,-2 2-148 16,-10 6-109-16,1 9-47 15,5 10-69-15,8 10-24 16,17 12-25-16,8 4-3 15,21 0 1-15,10 1 3 16,10-9 7-16,4-5 6 16,-2-17 16-16,-7-10 7 0,-11-14 25 15,-8-7 13 1,-20-10-4-16,-10 4-8 0,-18-3-33 16,-7 6-22-16,-4 13-63 15,0 1-81-15</inkml:trace>
  <inkml:trace contextRef="#ctx0" brushRef="#br0" timeOffset="92933.52">21903 14615 985 0,'2'8'555'16,"-6"6"-120"-16,-3 7-184 0,1 3-65 0,-13 3-102 16,4 1 26-1,-6-3-88-15</inkml:trace>
  <inkml:trace contextRef="#ctx0" brushRef="#br0" timeOffset="93549.01">20842 12564 722 0,'6'-2'482'15,"6"-6"-23"-15,8 8-187 16,8 4-56-16,7 11-104 15,9 7-38-15,10 10-37 16,-3-1-11-16,-4 1-15 16,-7-6-18-16,-15-9-135 15,0-2-106-15</inkml:trace>
  <inkml:trace contextRef="#ctx0" brushRef="#br0" timeOffset="93707.19">21202 12535 976 0,'-14'2'467'0,"-20"1"-178"0,0 4-68 16,-1 8-107-16,1 2-34 15,4 11-51-15,3-1-13 16,5 2-9-16,1 1-56 16,9-3-500-16</inkml:trace>
  <inkml:trace contextRef="#ctx0" brushRef="#br0" timeOffset="93958.63">21376 12524 1044 0,'15'-4'487'16,"15"1"-218"-16,11 3-130 0,8 0-37 15,6 8-58-15,0-2-16 16,-6-4-64-16,-7 2-115 16</inkml:trace>
  <inkml:trace contextRef="#ctx0" brushRef="#br0" timeOffset="94115.03">21437 12683 815 0,'10'-1'374'0,"22"-4"-148"16,15 1-121-16,14 1-74 15,9 1-9-15,-3 2-192 16</inkml:trace>
  <inkml:trace contextRef="#ctx0" brushRef="#br0" timeOffset="94361.91">21941 12648 595 0,'0'-7'386'0,"5"-11"27"15,3-4-129-15,2-7-90 16,2-2-31-16,-2 0-43 0,-8-2-18 15,-2 6-20-15,-5 3-11 16,1 12-23-16,2 10-12 16,0 17-17-16,-2 7-5 15,4 13-5-15,2 7 0 16,1 4 5-16,8 5 3 16,-2-4 7-1,2-2-1-15,6-10-2 16,-4-7 15-16</inkml:trace>
  <inkml:trace contextRef="#ctx0" brushRef="#br0" timeOffset="96199.4">2209 16068 831 0,'3'3'424'0,"3"3"-114"15,20-5-159-15,13 1-49 16,21-2-46 0,7 0-19-16,1-2-34 0,-9 1-20 15,-14-4-153 1,-7 3-145-16</inkml:trace>
  <inkml:trace contextRef="#ctx0" brushRef="#br0" timeOffset="96357.39">2340 16250 487 0,'12'2'336'0,"27"1"53"16,12-1-134-16,15-2-63 16,-2-2-35-16,-11 2-61 15,-6 0-30-15,-21 3-108 16</inkml:trace>
  <inkml:trace contextRef="#ctx0" brushRef="#br0" timeOffset="97126.68">3474 15940 508 0,'20'-23'310'0,"10"-18"-49"15,5-12-60-15,2-1-16 16,-6 1-32-16,-2 1-5 16,-17 12-8-16,-8 6-15 15,-7 16-37-15,-6 14-36 0,-9 18-49 16,1 15-12 0,3 27-7-16,8 16 11 15,13 22 5-15,8 1 0 16,9-6-3-16,3-15-59 15,4-26-284-15</inkml:trace>
  <inkml:trace contextRef="#ctx0" brushRef="#br0" timeOffset="97336.27">3263 16275 819 0,'37'1'440'0,"26"-1"-35"16,36 4-225-16,16-1-6 15,10-1-38-15,-7 2-28 16,-18 0-64-16,-17-1 12 16,-23 1-266-16</inkml:trace>
  <inkml:trace contextRef="#ctx0" brushRef="#br0" timeOffset="97861.21">3770 16724 617 0,'7'-7'372'15,"2"-5"-41"-15,-2-2-147 0,-1 0-25 16,-6-3-48-16,-2-1-16 15,-12-1-23-15,-9 0-9 16,-15 4-28-16,-1 4-13 16,-5 11-23-1,5 7-11-15,7 13-19 0,8 6-9 0,16 13 8 16,8 2 6 0,13-2 16-16,9-1 11 0,8-11 4 15,7-8 3 1,5-13 3-16,2-10 2 15,-4-16 2-15,-3-6 1 16,-6-4 0-16,-7-1-1 16,-11 4 1-16,-3 4-1 15,-8 10 13-15,-2 9 4 0,0 11 9 16,0 9 5 0,7 9-10-16,4 2-6 15,5 2-13-15,6-1-3 0,-3-9-122 16</inkml:trace>
  <inkml:trace contextRef="#ctx0" brushRef="#br0" timeOffset="98749.58">4498 16164 753 0,'0'2'288'15,"1"-2"-186"-15,15 4-12 16,14-2 9-16,8-2 9 16,13-4-12-16,-5-10-11 15,-5-1-28-15,-6-3-10 0,-15-1-9 16,-9 1 0-16,-16 2 2 15,-8-1-2-15,-16 7-18 16,-9 4-12-16,-8 13-20 16,-3 5-7-1,8 13 1-15,7 10 4 0,17 5 8 16,7 7 3-16,17 7 5 16,11-1 4-16,21-5 6 15,14-8 1-15,27-23 0 16,3-15-4-16,1-19-56 15</inkml:trace>
  <inkml:trace contextRef="#ctx0" brushRef="#br0" timeOffset="99317.28">5155 15819 447 0,'4'-9'346'15,"4"-6"22"-15,-4-2-131 16,-1-4-38-16,-3-4-64 16,-7 0-22-16,-7-3-31 0,-6 3-18 0,-9 3-31 31,-2 6-14-31,0 10-35 15,1 7-14-15,7 15-16 16,1 6-10-16,13 8 20 16,9 6 10-16,5 1 20 15,14-2 12-15,7-7 7 16,2-8 2-16,14-15 3 16,-1-6 1-16,-2-15-1 15,-3-2 0-15,-13-9-4 16,-7 1 0-16,-8-2-2 15,-4 1-1-15,-4 10-3 16,-4 3-6-16,1 14-16 0,2 6-7 16,2 11-4-16,5 10 3 15,7 3 11-15,5 1 34 16,5-2-497-16</inkml:trace>
  <inkml:trace contextRef="#ctx0" brushRef="#br0" timeOffset="99479.4">5434 15661 1026 0,'7'1'428'15,"2"4"-241"-15,13 14-120 16,6 6-31-16,8 10-21 16,1 2-3-16,2 1 44 15,-4-5-190-15</inkml:trace>
  <inkml:trace contextRef="#ctx0" brushRef="#br0" timeOffset="99611.44">5706 15666 955 0,'-21'0'514'0,"-20"4"-114"16,-3 4-148-16,3 15-141 0,9 5-42 15,7 4-49-15,5 2-11 16</inkml:trace>
  <inkml:trace contextRef="#ctx0" brushRef="#br0" timeOffset="100007.6">5940 15348 1080 0,'2'-7'479'0,"-2"-2"-265"0,1 14-93 16,4 38-103-16,-4 23-23 15,10 49-5-15,5 26 9 16,1 24 6-16,-2 10 3 16,-4 5 1-1,-6-16 2-15,-1-26 0 16,5-21 0-16,-2-38-2 15,3-13 3-15,0-27-501 0</inkml:trace>
  <inkml:trace contextRef="#ctx0" brushRef="#br0" timeOffset="100750.08">6268 16774 1257 0,'2'5'495'16,"10"13"-319"-16,11 13-93 16,13 17-54-16,6 7-3 15,5-2-9-15,-10-7-1 16,-3-5-93-16,-4-9-247 0</inkml:trace>
  <inkml:trace contextRef="#ctx0" brushRef="#br0" timeOffset="100903.1">6583 16762 734 0,'-16'0'474'0,"-23"3"63"15,-1 13-274-15,-1 15-114 16,-4 11-41-16,3 7-64 15,1 1-22-15,14-6-15 16,10-5-104-16</inkml:trace>
  <inkml:trace contextRef="#ctx0" brushRef="#br0" timeOffset="101139.29">6793 16775 1154 0,'13'2'506'0,"4"1"-196"0,15 4-227 15,5-1-10-15,7-1-28 16,0-5-18-16,5 0-72 15,1 0-125-15</inkml:trace>
  <inkml:trace contextRef="#ctx0" brushRef="#br0" timeOffset="101309.04">6846 16953 1132 0,'12'0'465'0,"4"1"-262"16,14 7-152-16,4 1-18 16,4 6-53-16,3-1-170 0</inkml:trace>
  <inkml:trace contextRef="#ctx0" brushRef="#br0" timeOffset="101498.48">7312 16826 866 0,'3'-13'522'16,"3"-8"-14"-16,-2 3-205 16,-2 14-123-16,-1 5-40 0,0 13-40 15,1 9-20 1,4 16-15-16,5 7 0 0,0 9-18 0,3-2-4 16,-3-5-20-16,0-3-7 15,-5-12-44-15,-1-2-96 16</inkml:trace>
  <inkml:trace contextRef="#ctx0" brushRef="#br0" timeOffset="101937.78">7841 16204 986 0,'22'-2'513'0,"21"2"-129"0,36 7-136 16,19 1-16-16,10 5-85 15,-6-1-47-15,-31 0 257 16</inkml:trace>
  <inkml:trace contextRef="#ctx0" brushRef="#br0" timeOffset="102497.02">9307 15883 744 0,'6'-23'346'0,"6"-28"-113"0,4-1-37 16,-3 1-21-16,-2 6-12 16,-7 12-40-16,-4 10-20 0,-9 19-54 15,0 6-22-15,-3 26-27 16,1 13-10-16,3 29 3 16,7 15 5-1,11 6 0 1,4-5 2-16,10-17-149 15,2-9-210-15</inkml:trace>
  <inkml:trace contextRef="#ctx0" brushRef="#br0" timeOffset="102663.88">9040 16223 948 0,'16'1'415'0,"16"2"-203"16,36-1-64-16,12 3-2 0,24 1-31 15,5 1-21 1,-2 4-55-16,0 1-43 0</inkml:trace>
  <inkml:trace contextRef="#ctx0" brushRef="#br0" timeOffset="103089.01">9400 16894 643 0,'4'-7'342'0,"9"-11"-25"0,5-3-186 0,7-9-59 15,-1-3-2 1,-5-5 3-16,-6-3 8 15,-16 2 17-15,-9-1-3 16,-16 6-25-16,-7 4-17 16,-3 18-36-16,-3 7-10 15,6 13-19-15,3 9-9 16,13 9-3-16,8 3 2 0,17 5 9 16,9 0 6-1,8-6 7-15,8-5 1 0,5-15 4 16,3-6 1-16,1-10 1 15,-7-7-2-15,-6-4 0 16,-3 1 0-16,-8 2-1 16,-2 3 1-16,-4 9 2 15,-3 8 4-15,2 14 6 16,4 9 0-16,10 10-4 16,7 1-3-16,7-2-16 15</inkml:trace>
  <inkml:trace contextRef="#ctx0" brushRef="#br0" timeOffset="103594.5">10087 16074 944 0,'8'3'387'0,"15"4"-209"16,13 2-48-16,12-1-4 16,5 3-6-16,1-4-30 15,-6-3-19-15,-10-6-33 16,-6-5-12-16,-15-6-11 16,-6 0-5-16,-21-3-22 0,-9 0-4 15,-18 1-7 1,-8 2 3-16,-12 12 9 0,0 3-1 15,-1 18 0-15,11 5 0 16,18 7 12-16,12 7 9 16,22 5 20-1,12-2 7-15,22 2 11 0,10-6 0 16,15-9-9-16,6-6-6 16,10-18-16-16,6-9-54 15</inkml:trace>
  <inkml:trace contextRef="#ctx0" brushRef="#br0" timeOffset="104092.96">10852 15755 645 0,'6'-9'370'16,"11"-5"-86"-16,-7-4-92 0,-7-1-32 15,-3 0-40-15,-7-1-13 16,-10 0-26-16,-6 2-13 15,-6 6-37-15,-2 4-12 16,1 12-22-16,-1 5-6 16,2 9-4-16,9 8-2 15,9 5 12-15,8 1 3 16,15 0 7-16,6-3 7 16,10-8 3-16,6-6 2 15,-3-13-1-15,2-5-2 16,-2-10-4-16,-1-3-4 15,-4-4-2-15,-9 0-2 16,-10 2 1-16,-5 6 3 16,-4 8-5-16,-5 5 4 15,-1 10 4-15,4 4 0 0,5 6 2 16,11 6-2-16,11 1-6 16,2 0 1-16,4-7-204 15</inkml:trace>
  <inkml:trace contextRef="#ctx0" brushRef="#br0" timeOffset="104372.02">11168 15695 838 0,'12'-6'469'0,"14"-3"-80"0,4 10-118 16,-1 14-130-16,6 10-44 16,-1 10-51-16,-2 0-12 15,-2 1-14-15,-9-4-8 16,-10-13-108-16,-5-7-50 15,-3-18-261 1,-2-10-83-16,-1-14 119 0,0-7 107 16,-6-4 376-16,-5-5 144 15,-8 5 94-15,-4 6-16 16,-3 16-48-16,-3 14-32 0,-5 16-85 16,1 12-41-1,-7 13-66-15,-3 3-26 16,4 7 21-16,5 0-163 15</inkml:trace>
  <inkml:trace contextRef="#ctx0" brushRef="#br0" timeOffset="104761.47">11856 15402 880 0,'2'3'429'16,"-2"-3"-142"-1,1 40-187-15,1 20-56 0,0 41-20 16,10 31 6-16,1 26 22 16,-3 15 5-16,-3 16 5 15,-11-13-4 1,-6-16-20-16,4-11-7 0,4-43-14 15,7-9 25-15</inkml:trace>
  <inkml:trace contextRef="#ctx0" brushRef="#br0" timeOffset="105212.44">12179 16706 884 0,'12'0'419'0,"14"9"-145"0,7 9-95 16,14 15-75-16,1 4-24 15,1 5-43-15,-9-3-12 16,-16-7-87-16,-8-5-148 16</inkml:trace>
  <inkml:trace contextRef="#ctx0" brushRef="#br0" timeOffset="105337.46">12464 16672 1285 0,'-20'7'516'0,"-20"17"-335"15,-3 6-51-15,3 15-69 16,5 3-22-16,15-2-18 16,6-3-111-16</inkml:trace>
  <inkml:trace contextRef="#ctx0" brushRef="#br0" timeOffset="105557.57">12756 16790 1090 0,'12'-3'482'15,"17"-3"-214"-15,14 2-174 16,10 1-71-16,1 1-13 16,-3-3-172-16,-5 1-141 15</inkml:trace>
  <inkml:trace contextRef="#ctx0" brushRef="#br0" timeOffset="105682.69">12743 16854 1056 0,'1'7'449'16,"4"7"-199"-16,21 2-178 16,10-1-12-16,17-5-19 15,7-2-53-15</inkml:trace>
  <inkml:trace contextRef="#ctx0" brushRef="#br0" timeOffset="105974.08">13379 16713 1182 0,'-13'-3'527'16,"-9"2"-246"-16,9 5-170 15,4 7-37-15,10 12-45 0,5 2-12 16,13 6-4-16,11 4-1 16,14-5 0-16,7-6 1 15,6-14 2-15,-4-10 3 16,-12-17 6-16,-9-6 9 15,-20-11 14-15,-12-4 1 16,-21 1-4-16,-22 1-7 16,-21 14-11-1,-8 7-3-15,1 15-9 16,13 10-10-16,19 9-63 16,10 1-70-16,19 3-163 15,6 0-91-15</inkml:trace>
  <inkml:trace contextRef="#ctx0" brushRef="#br0" timeOffset="106125.04">13595 16668 894 0,'-6'-2'538'0,"-5"-2"-37"16,-19 22-224-16,-12 11-63 15,-10 22-75-15,0 13-38 0,11 10-26 16,10 3 287-16</inkml:trace>
  <inkml:trace contextRef="#ctx0" brushRef="#br0" timeOffset="116318.66">14152 16051 1074 0,'12'-1'450'16,"35"1"-227"-16,17 3-78 16,25 0-57-16,10-2-16 15,-8-1-98-15,-17-3-83 16</inkml:trace>
  <inkml:trace contextRef="#ctx0" brushRef="#br0" timeOffset="116453.87">14208 16124 982 0,'11'1'448'0,"29"0"-174"15,19 4-124-15,38-5-75 16,10-1 17-16,8 1-326 16</inkml:trace>
  <inkml:trace contextRef="#ctx0" brushRef="#br0" timeOffset="116783.06">15171 15833 878 0,'0'-25'464'0,"2"-19"-142"16,-2-12-99-16,0-1-35 0,0 2-64 15,-2 3-22-15,0 12-29 16,-2 6-11 0,1 19-38-16,-2 11-17 15,-1 29-22-15,5 17-7 16,3 26 18-16,9 10 4 15,13 12 5-15,0 2 2 0,7-8-40 16,1-9-86 0,-9-26-412-16</inkml:trace>
  <inkml:trace contextRef="#ctx0" brushRef="#br0" timeOffset="116956.49">14939 16086 1098 0,'21'2'478'0,"31"4"-232"16,15-1-49-16,20-5-63 15,6 1-32-15,2-3-54 16,-4-1-6-16,-18 1-177 16,-11-4-101-16</inkml:trace>
  <inkml:trace contextRef="#ctx0" brushRef="#br0" timeOffset="117369.58">15279 16577 637 0,'7'-3'340'15,"4"-7"-93"-15,2-5-59 16,4-3-14-16,-4-10-57 16,0 1-29-16,-13-7-34 15,-8 0-10-15,-16 1-17 16,-8 7-11-16,-12 12-21 16,6 11-7-16,5 14-5 0,2 6-1 15,16 16 3-15,-1-1 3 16,12 5 2-1,10-1 2-15,14-9 6 16,2-3 2-16,9-13 5 0,-1-7 1 16,1-8 3-16,1-8 3 0,-6-4 5 15,-3 0 0 1,-7-1 35-16,0 7 10 0,-1 10 16 16,2 9 3-16,4 12-25 15,2 1-10-15,3 3-18 16,0-2-11-16</inkml:trace>
  <inkml:trace contextRef="#ctx0" brushRef="#br0" timeOffset="117930.5">15849 16069 799 0,'18'1'386'0,"30"0"-157"16,6-1-46-16,5-3-86 15,-4-2-29-15,-22-5-30 16,-7-2-7-16,-13-1-3 16,-10-5-1-16,-9-1-9 15,-11 0-5-15,-17 7-10 16,-7 3-2 0,-15 11 2-16,3 10 3 0,6 11 4 15,13 10 2 1,21 3 15-16,12 1 4 0,25-1 11 15,14-4 3-15,22-7-7 16,3-5-7-16,8-14-9 16,0-6 7-16,-2-14-143 15,4-3-77-15</inkml:trace>
  <inkml:trace contextRef="#ctx0" brushRef="#br0" timeOffset="118368.79">16462 15712 617 0,'1'-4'355'16,"5"-4"-49"-16,0-4-80 15,-3-5-87-15,1-2-34 16,-4-2-45-16,-6 2-12 16,-12 3-19-16,-9 4-13 15,-13 10-16-15,-2 1-4 16,3 8-5-16,7 6-3 0,12 7-5 16,10 5 4-16,14 0 7 15,11 1 6-15,19-4 10 16,5-3 2-16,8-12 1 15,2-7 1-15,-12-9 5 16,-3-6 1-16,-18-3 0 16,-4 1-3-16,-9 7 34 15,-5 3 12-15,-3 11 22 16,1 5 12-16,4 10-23 16,5 5-7-16,16-1-13 15,0-1-6-15,10-5-15 16,0-5-4-16,-1-7-42 15</inkml:trace>
  <inkml:trace contextRef="#ctx0" brushRef="#br0" timeOffset="126874.62">16920 16083 943 0,'17'0'418'16,"10"0"-194"-16,19 12-121 15,13 1-22-15,14 2-31 16,9-4-56-16</inkml:trace>
  <inkml:trace contextRef="#ctx0" brushRef="#br0" timeOffset="127171.02">17726 15967 765 0,'3'-16'381'15,"5"-21"-123"-15,-1-4-44 16,-8-13-59-16,-4-2-21 16,-7-3-27-16,-2 5-5 0,1 8-20 15,3 8-6 1,4 20-26-16,3 11-13 15,5 26-15-15,4 14-10 0,13 22-1 16,7 6-1-16,12 7 2 16,0-1-19-16,-5-6-243 15</inkml:trace>
  <inkml:trace contextRef="#ctx0" brushRef="#br0" timeOffset="127367.65">17525 16115 1002 0,'6'0'467'0,"3"0"-199"16,29 2-99-16,14-1-28 16,24-1-41-16,7 1-25 15,1-1-35-15,-9 0-1 16,-15 0-228-16</inkml:trace>
  <inkml:trace contextRef="#ctx0" brushRef="#br0" timeOffset="127793.96">17932 16660 634 0,'5'-10'304'16,"6"-12"-112"-16,2-1-18 16,-10-7-34-16,2 1-9 15,-13-6-14 1,-11-2-8-16,-15 3-18 0,-11 3-14 15,-9 22-25-15,-3 6-9 0,5 19-19 16,6 9-11 0,21 3-13-16,10 5-2 0,16-9-2 15,16 4 2-15,16-10 7 16,7-6 4-16,14-6 2 16,-3-6 0-1,-3-6 1-15,0-1-1 0,-17-6-1 16,-5-1-1-1,-12 7-8-15,-9 5-1 0,-5 13 3 16,-3 11 8-16,3 9 15 16,4 1 4-16,6-5-12 0,5-1-100 15</inkml:trace>
  <inkml:trace contextRef="#ctx0" brushRef="#br0" timeOffset="128207.25">18565 16080 758 0,'20'-1'429'0,"13"1"-29"0,26 0-251 16,15 8-27-16,4 1-57 15,-4-1-26-15,-19 0-66 16,-13-6-83-16,-18 1-350 16</inkml:trace>
  <inkml:trace contextRef="#ctx0" brushRef="#br0" timeOffset="128366.97">18694 16217 581 0,'-8'7'346'0,"1"6"8"16,15 0-28-16,31-3-50 16,19-3-35-16,16 0-98 15,0-6-42-15,-16 0-37 0,-10-2-110 16</inkml:trace>
  <inkml:trace contextRef="#ctx0" brushRef="#br0" timeOffset="128827.58">19657 15976 542 0,'10'-17'350'0,"6"-15"-10"16,11-8-129-16,4-5-24 16,-1-5-43-1,-4 2-19-15,-11 1-24 0,-4 4-4 0,-10 8-15 16,-3 2-11-16,-5 19-29 15,-4 5-17-15,-1 17-27 16,0 12-7-16,4 18-11 16,8 15 1-16,13 25 6 15,7 6 3 1,14 2 22-16,3-4-94 0</inkml:trace>
  <inkml:trace contextRef="#ctx0" brushRef="#br0" timeOffset="129022.62">19478 16246 786 0,'10'0'420'16,"10"1"-91"-16,38-1-95 15,22 0-10-15,31-3-43 16,7 1-37-16,-12 0-70 0,-11 2-36 15,-29 3-105 1,-12 3-89-16</inkml:trace>
  <inkml:trace contextRef="#ctx0" brushRef="#br0" timeOffset="129492.7">19862 16793 484 0,'11'-5'295'0,"14"-10"-7"15,-6-1-39-15,-3-5-53 16,-4-3-25-16,-9-1-51 16,-3 0-20-16,-11-2-36 15,-10 4-16-15,-16 5-24 16,-8 5-12-16,-10 11-12 16,-2 5-6-16,11 7-4 15,9 9-2-15,22 5-9 0,11 1 0 16,15 5 2-1,12-2 5-15,18-4 10 16,10-3 4-16,12-12 3 0,1-9 1 16,-14-9 4-16,-10-5 1 15,-18-6 3 1,-10 3 2-16,-3 4 12 16,-3 4 11-16,-3 11 23 15,-2 6 7-15,5 10-12 16,6 6-12-16,3-2-46 0</inkml:trace>
  <inkml:trace contextRef="#ctx0" brushRef="#br0" timeOffset="129919.54">20946 15473 792 0,'-10'-10'394'0,"-21"-2"-111"0,-9 11-64 0,-25 28-74 16,-11 16-14-16,-6 42-41 16,8 27-20-16,31 34-21 15,16 11-8-15,45 1-3 16,22-6-1-1,20-31 1-15,11-13-4 0,3-32-6 16,-8-20-1-16,-13-21-90 16,-5-14-7-16</inkml:trace>
  <inkml:trace contextRef="#ctx0" brushRef="#br0" timeOffset="130474.35">21130 16149 830 0,'13'5'372'0,"21"-2"-172"15,10 3-26-15,2-8-50 16,3-3-29-16,-10-5-45 16,-15-3-12-16,-16-4-7 15,-3-3-3-15,-18 3-7 16,-9-4-4-16,-14 11-12 15,-13 2-2-15,-6 9-2 16,10 12 3-16,10 14 1 16,11 4 8-16,23 13 28 15,8 5 14-15,31-1 16 16,16 4-3-16,16-13-24 16,6-7-12-16,-3-17-18 15,-7-15-81-15</inkml:trace>
  <inkml:trace contextRef="#ctx0" brushRef="#br0" timeOffset="130998.92">21732 15890 807 0,'2'-7'372'0,"1"-9"-150"15,-3-1-21-15,-6-5-33 16,-3 0-21-16,-9-2-42 0,-4 1-23 16,-8 3-38-16,-2 3-12 15,0 9-18-15,0 4-11 16,5 9-12-16,4 7-9 0,11 10-5 16,3 4 2-1,18 7 7-15,5 1 6 0,14-3 11 31,8-7 4-31,4-14 3 0,4-7 1 0,-6-14 3 16,-2-5 2 0,-17-7 2-16,-4-1 0 0,-13 2-6 15,-3 3 4-15,-6 9 13 16,-2 7 8 0,0 12 6-16,2 7-6 0,8 12-19 15,10 6-7 1,16 4-107-16,8-1-96 15</inkml:trace>
  <inkml:trace contextRef="#ctx0" brushRef="#br0" timeOffset="131304.85">21991 16161 915 0,'-2'-1'473'0,"0"0"-97"15,3 1-84-15,-1 0-77 16,24 9-37-16,60 16-75 0,-17-11-33 16,8-2-36-16,-2-2-4 15,-16-5-140-15</inkml:trace>
  <inkml:trace contextRef="#ctx0" brushRef="#br0" timeOffset="131772.98">22552 16167 557 0,'4'-5'293'0,"9"-5"-52"0,3-6-34 0,7-5-41 16,0-1-18 0,0-2-30-16,-1-4-10 15,-7-1-9-15,-1 2 2 16,-11 2-9-16,-1 10-9 16,-11 11-16-16,-2 6-13 0,-1 25-14 15,2 6-5 1,11 17-6-16,8 5-1 15,13-1-8-15,4 1-3 0,3-8-17 16,-2-11-74-16</inkml:trace>
  <inkml:trace contextRef="#ctx0" brushRef="#br0" timeOffset="132052.07">22784 15482 766 0,'12'-1'419'15,"16"9"-84"-15,15 17-54 16,27 34-83-16,10 19-15 16,10 35-38-16,-2 13-30 0,-37 5-51 15,-29 0-23 1,-55-4-22-16,-36-5-4 15,-28-12-5-15,3-7 1 16,23-32-2-16,19-12-1 16,31-22-52-16,8-13-74 15,20-21-158-15</inkml:trace>
  <inkml:trace contextRef="#ctx0" brushRef="#br0" timeOffset="132257.07">23639 16546 1176 0,'2'1'645'15,"2"-1"-110"-15,-7 0-319 0,2 0-65 16,0-1-74-16,0 0-21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23:10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9883 16325 186 0,'4'-7'209'16,"-1"-6"33"-16,-3 6-11 16,-4 6-33-16,-8 11-75 15,-5 11-35-15,-5 16-46 31,-2 2-5-31,-3 7-19 16,-2-7-3-16,2-11 2 16,5-4 2-16,7-16 7 15,8-3-61-15,13-8-308 16</inkml:trace>
  <inkml:trace contextRef="#ctx0" brushRef="#br0" timeOffset="260.06">10313 16264 417 0,'-3'2'207'0,"-1"2"-48"15,-4 2-6-15,-7 5 2 0,-5 2-24 16,-9 12-46-16,-6 5-17 16,-5 8-42-16,2 4-7 15,7 0-6-15</inkml:trace>
  <inkml:trace contextRef="#ctx0" brushRef="#br0" timeOffset="3618.82">10963 16221 609 0,'-7'10'294'0,"-16"13"-75"0,-6 11-66 15,-4 14-45-15,-2 6-31 16,9 2-56-16,0-10-5 16,11-17-48-16,3-14-170 15</inkml:trace>
  <inkml:trace contextRef="#ctx0" brushRef="#br0" timeOffset="3868.36">11474 16089 567 0,'-8'6'299'0,"-12"9"-36"15,-3 0-78-15,-1 17-36 16,-3 4-18-16,-3 13-60 15,3 9-16-15,4 2-39 16,-2 1-5-16,15-10-76 16,2-8-143-16</inkml:trace>
  <inkml:trace contextRef="#ctx0" brushRef="#br0" timeOffset="4165.25">12199 15907 362 0,'-9'19'298'15,"-10"11"-20"-15,-13 17-14 16,-7 6-38-16,-13 13-99 16,-2 4-28-16,2 4-53 15,2-3-17-15,18-18-8 16,11-10-20-16,15-26-135 16,14-16-298-16</inkml:trace>
  <inkml:trace contextRef="#ctx0" brushRef="#br0" timeOffset="4415.11">12616 15908 805 0,'-15'18'406'0,"-18"22"-150"16,-4 10-48-16,-5 5-64 16,-4 5-62-16,0 3-46 15,2 3-13-15,12 1-8 16,4-3 1-16,12-10-56 16,4-13-66-16</inkml:trace>
  <inkml:trace contextRef="#ctx0" brushRef="#br0" timeOffset="4821.26">13376 15501 496 0,'-12'2'311'0,"-7"3"-29"0,-13 17-110 16,-7 11-8-16,-10 25-63 15,-9 12-23-15,-9 32-32 16,-4 10-22-16,29-34-8 31,22-38-1-31,0 0 7 0,-50 112-36 0,25-32-82 16,15-14-49-16</inkml:trace>
  <inkml:trace contextRef="#ctx0" brushRef="#br0" timeOffset="5126.34">13897 15375 400 0,'0'0'229'0,"-5"7"64"0,-4 8-117 16,-14 19-41-16,-7 11 32 16,-17 21-35-16,-7 9-18 15,-14 19-25 1,-5 12-31-16,-7 11-36 15,0-1-8-15,5-2-4 16,6-2 2-16,6-10 0 16,9-9 1-16,16-26-22 15,8-21-40-15,21-29-145 16</inkml:trace>
  <inkml:trace contextRef="#ctx0" brushRef="#br0" timeOffset="5394.26">14063 15578 750 0,'0'0'354'0,"0"-2"-173"15,0 5-40-15,-1-3-71 16,0 0-31-16,-4 19-21 15,-16 41 4-15,-6-10 12 16,-14 11 4-16,-15 25 3 16,-10 10-2-16,-6 7-23 15,0-1-3-15,5-7 5 16,6-4-47-16,18-16-275 16</inkml:trace>
  <inkml:trace contextRef="#ctx0" brushRef="#br0" timeOffset="5597.49">14200 16070 851 0,'-9'2'410'0,"-16"6"-99"15,-5 7-149-15,-12 19-58 16,-3 6-12-16,-8 15-43 15,2 9-16-15,8 7-15 16,0 0-25-16</inkml:trace>
  <inkml:trace contextRef="#ctx0" brushRef="#br0" timeOffset="6183.06">11319 14458 860 0,'-3'14'288'15,"-2"14"-258"-15,12 43-17 0,11 26 1 16,16 40 33-16,3 21-4 16,4 17-6-16,-3-8 0 15,-4-13-8-15,3-22 4 16,-2-45-2-16,0-19-1 16,-8-39-56-16,-7-17-20 15,-22-13-126-15</inkml:trace>
  <inkml:trace contextRef="#ctx0" brushRef="#br0" timeOffset="6370.8">11368 15648 997 0,'2'0'382'0,"12"8"-233"16,5 10-58-16,17 16-7 15,8 5-2-15,3 5-13 16,-1-6 1-16,-5-10 28 15,-7-10 13-15,-11-18 16 16,1-10-2-16,-14-19-41 16,4-14-20-16,1-23-128 15</inkml:trace>
  <inkml:trace contextRef="#ctx0" brushRef="#br0" timeOffset="6964.11">10376 13464 639 0,'1'-11'293'15,"6"-9"-79"-15,-1-17-184 16,0-8-10-16,-5-8 17 16,-8-3 18-16,-1 7 12 15,-1 10 3-15,2 16-16 16,4 14-21-16,-1 17-33 16,2 10-13-16,3 21-17 15,8 12-1-15,13 19 14 16,4 2 10-16,5 2 6 0,-3-8-91 15</inkml:trace>
  <inkml:trace contextRef="#ctx0" brushRef="#br0" timeOffset="7120.33">10216 13774 1091 0,'11'5'394'0,"18"-1"-308"16,9-3-3-16,27-8 0 15,7-11-22-15,24-6-43 16,7-5-7-16,-8-1-10 16,1 2-81-16</inkml:trace>
  <inkml:trace contextRef="#ctx0" brushRef="#br0" timeOffset="7557.74">10702 14082 504 0,'10'-7'279'0,"3"-8"-55"16,1 2-67-16,-2-5 1 15,-8 0-11-15,-1-1-10 16,-8-5-17-16,-11 3-15 16,-9 2-38-16,-5 7-19 15,-8 13-37-15,1 11-13 16,1 16-22-16,6 3-5 16,14 8-1-16,10-2-1 15,16-4 9-15,11-6 6 0,15-13 15 16,4-11 7-16,5-12 13 15,-6-8 3-15,-9-8 6 16,-3 3 1-16,-18-3-6 16,3 2-3-16,-13 6-16 15,1 5-11-15,5 15-14 16,-1 6-3-16,10 11 2 16,-4 1 7-16,2 3 14 15,-2 1 1-15,5-8-197 16</inkml:trace>
  <inkml:trace contextRef="#ctx0" brushRef="#br0" timeOffset="7823.3">11181 12798 1006 0,'-21'21'395'15,"-23"35"-255"-15,2 17-45 16,14 29-38-16,7 17-10 0,24 11-26 16,15 4-7-1,25-7-5-15,10-9-1 0,10-24-3 16,-1-15-19-16,-2-32-160 15</inkml:trace>
  <inkml:trace contextRef="#ctx0" brushRef="#br0" timeOffset="8213.82">11515 13253 937 0,'5'5'366'0,"7"3"-220"16,10 1-48-16,4-4 0 0,4-5-4 16,0-6-21-16,-6-7-12 15,-3-6-12-15,-6-3-6 16,-12-3-14-16,-1 3-2 15,-9 6-10-15,-7 4-6 16,-12 12-13-16,-6 8-7 16,-11 13-6-16,5 6-1 15,6 5 6-15,4 2 0 16,18 4 0-16,5-1 5 0,12 3 4 16,12-4 5-16,15-13 7 15,5-3 0-15,17-18-2 16,-3-2-2-16,-4-15-49 15,-3-6-73-15</inkml:trace>
  <inkml:trace contextRef="#ctx0" brushRef="#br0" timeOffset="8604.35">11921 12939 488 0,'0'-6'300'0,"-3"-8"0"0,-1-2-58 15,-2-3-53-15,-3 0-23 16,-1-5-51-16,-2-1-23 16,-4 4-37-16,-2 3-14 15,0 12-29-15,-1 9-11 16,0 12-20-16,4 6-9 15,1 7-1-15,5 2 3 16,14 4 1-16,-1-9 2 16,13-4 7-16,7-6 5 15,-2-15 12-15,7-1 7 0,-5-15 6 16,-2-4 3-16,-4-4 0 16,-3-3-2-16,-7 9-6 15,-3 4-7-15,-5 14-2 16,0 8 0-16,2 8 0 15,0 4 3-15,10 3-1 16,-2 0-11-16</inkml:trace>
  <inkml:trace contextRef="#ctx0" brushRef="#br0" timeOffset="8823.44">12063 13198 877 0,'17'-5'437'0,"10"-4"-124"16,14-3-178-16,5 0-10 15,0-3-58-15,2 2-21 16,-5 3-20-16,0-2-74 15</inkml:trace>
  <inkml:trace contextRef="#ctx0" brushRef="#br0" timeOffset="9197.98">12508 13072 556 0,'0'-13'378'15,"-2"-17"11"-15,-1-6-196 16,1-1-35-16,1 4-59 16,-2 6-8-16,1 14-28 15,0 9-21-15,-4 13-28 16,1 8-14-16,4 14-18 16,1 6 3-16,8 2 8 15,4 4 3-15,2-3 4 16,1-2 2-16,-4-5 5 15,-3-6 2-15,-8-8 8 16,-1-3 5-16,-9-9 10 0,-2-4 0 16,1-3-7-16,3-1-7 15,7-6-23-15,6 0-10 16,11-5-7-16,9 0 1 16,7 3 10-16,1-1-23 15,-2 6-40-15,-6 1-32 16,-3-2-234-16</inkml:trace>
  <inkml:trace contextRef="#ctx0" brushRef="#br0" timeOffset="9479.15">12635 12503 1097 0,'12'4'412'0,"21"17"-324"16,8 14-31-16,10 31-48 15,4 14 2-15,-9 30 9 16,-8 5 3-16,-26 13 8 16,-13-1 4-16,-20-12 9 15,-6-10 19-15,0-29 20 16,-1-18 5-16,8-33-6 15,5-6-15-15,5-19-64 16,2-3-7-16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8:16:08.2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8483 12858 1716 0,'-15'38'21'0,"-1"20"35"16,7-17-19-16,-7 55 4 0,12-9 5 15,24-7-4-15,7-5-4 0,17-16-13 16,5-7-19-1,-4-21-306 1</inkml:trace>
  <inkml:trace contextRef="#ctx0" brushRef="#br0" timeOffset="524.95">8691 13072 693 0,'0'-2'383'0,"0"0"-68"15,11 11-162-15,8 8-29 16,12 16-33-16,3 6-8 0,-1 6-34 15,-2 2-16-15,-4-2-30 16,1-7-40-16</inkml:trace>
  <inkml:trace contextRef="#ctx0" brushRef="#br0" timeOffset="717.36">8965 13083 1017 0,'-13'0'467'16,"-10"0"-213"-16,-1 9-121 16,2 5-38-16,0 5-50 15,0 9-16-15,-2 8-17 16,-1 3-3-16,-4 1-7 0,2 0-9 16,9-6-82-1,0-2-82-15</inkml:trace>
  <inkml:trace contextRef="#ctx0" brushRef="#br0" timeOffset="1032.12">9175 13279 812 0,'0'-7'370'0,"-6"-5"-146"16,-2 2-32-16,-9 6-58 16,-1 6-28-16,-2 7-62 15,-1 2-22-15,8 9-24 16,3 1-6-16,10 5 2 16,8 0 2-16,14-7 12 15,4-4 7-15,7-9 10 0,-2-6 3 16,-7-8 8-16,-6-3 2 15,-15-5-2 1,-6-2-7-16,-10-2-112 16,-2 3-136-16</inkml:trace>
  <inkml:trace contextRef="#ctx0" brushRef="#br0" timeOffset="1173.77">9375 13339 1119 0,'2'12'456'0,"-2"16"-288"16,-3 3-60-16,-5 0-69 15,0-2-24-15,2-6-245 16</inkml:trace>
  <inkml:trace contextRef="#ctx0" brushRef="#br0" timeOffset="1626.79">9545 13120 855 0,'-4'-2'408'16,"-6"-2"-175"-16,2 7-67 15,1 7-87-15,1 3-31 0,4 12-25 16,2-1-3-16,7 2-6 16,6-1-3-16,6-9-2 15,2-4 2-15,3-12 5 16,0-2 2-16,-4-12 3 16,-2-5 1-16,-3-6-1 15,-4 1-2-15,-7 2-6 16,3 2-3-16,-4 10-13 15,-2 6-8-15,2 11-6 16,-3 8-1-16,9 15 6 16,6 6 6-16,4 13 5 15,4 5 0-15,-13 4 2 16,-5-2 2-16,-14-11 8 16,-9-4 4-16,-9-17 7 15,-4-8 0-15,-6-9-15 16,0-7-17-16,2-11-181 0,8-1-195 15</inkml:trace>
  <inkml:trace contextRef="#ctx0" brushRef="#br0" timeOffset="1933.11">9992 13381 842 0,'-15'-11'426'16,"-10"-8"-143"-16,-4 8-130 15,4 3-43-15,2 11-64 0,3 6-20 16,10 8-24-16,-1 2-2 15,11 3 9 1,6 1 8-16,8-4 26 0,6-3 11 16,-1-7 4-1,1-3-5-15,-5-3-22 0,-3-4-24 16,3-7-165-16</inkml:trace>
  <inkml:trace contextRef="#ctx0" brushRef="#br0" timeOffset="2169.33">10113 13030 894 0,'12'-1'420'0,"14"4"-147"16,4 9-88-16,4 16-79 0,-5 8-24 15,-9 17-45-15,-9 13-15 16,-18 10-5-16,-7 6-8 16,-7-7-91-16,-4-14-126 15</inkml:trace>
  <inkml:trace contextRef="#ctx0" brushRef="#br0" timeOffset="23410.28">7902 16947 594 0,'-14'0'368'0,"-9"2"-52"0,-3 19-144 16,-1 7-49-16,2 16-76 15,3 9-19-15,13 6-17 16,5 2-1-16,20 2-4 15,5-5-3-15,9-16-7 16,1-7-8-16,1-19-85 16,3-4-97-16</inkml:trace>
  <inkml:trace contextRef="#ctx0" brushRef="#br0" timeOffset="23676.32">8007 17071 803 0,'2'1'360'16,"3"-1"-133"-1,6 5-52-15,11 9-61 0,1 4-24 16,9 13-62-16,-2 2-11 0,-3 4-13 16,3 0-15-16,-4-6-187 15</inkml:trace>
  <inkml:trace contextRef="#ctx0" brushRef="#br0" timeOffset="24239.54">8421 17245 564 0,'-7'-4'293'0,"-2"0"-73"15,-3 0-34-15,-2 4-58 16,5 4-33-16,3 7-54 16,-2 2-20-16,7 5-21 15,2-1-3-15,5-3 5 16,8-1 7-16,3-12 20 16,-1-3 11-16,-3-11 20 15,-5-4 7-15,-8-2-7 16,-2 0-10-16,-5 3-59 0,-1 5-75 15</inkml:trace>
  <inkml:trace contextRef="#ctx0" brushRef="#br0" timeOffset="26507.96">8238 17037 530 0,'0'-3'309'15,"0"-5"-34"1,-5 8-116-16,-3 3-23 0,-12 12-40 16,-5 7-19-16,-12 11-40 15,-3 5-16 1,0 6-12-16,5-3-6 0,13-9-29 15,6 0-49-15,13-11-189 16</inkml:trace>
  <inkml:trace contextRef="#ctx0" brushRef="#br0" timeOffset="26845.94">8580 17255 857 0,'5'5'358'0,"2"8"-181"16,-3 8-40-16,-6 11-34 0,-7 2-26 15,-6 0-58-15,-4-5-79 16</inkml:trace>
  <inkml:trace contextRef="#ctx0" brushRef="#br0" timeOffset="27248.77">8940 17135 626 0,'-3'-10'332'15,"0"-5"-74"-15,-6-6-84 16,1 8-10-16,-6 2-16 16,-4 0-17-16,0 11-50 15,-2-1-26-15,1 12-48 16,3 5-13-16,5 10-9 15,4 3 0 1,7 8 5-16,10 1 3 16,7-5 2-16,1-4 2 15,18-13 4-15,0-9 3 0,3-14 1 16,1-8 2 0,-10-9 7-16,-8-6 4 0,-19-5 10 15,-10 3-2-15,-24 1-14 16,-5 7-12-16,-1 17-49 15,1 1-50-15</inkml:trace>
  <inkml:trace contextRef="#ctx0" brushRef="#br0" timeOffset="27486.88">8983 17112 681 0,'-4'-2'325'0,"-9"2"-129"0,-3 2-45 16,-8 8-66-16,-4 5-29 15,-2 6-39-15,3 6-7 16,9 1-30-16,1 0-41 15</inkml:trace>
  <inkml:trace contextRef="#ctx0" brushRef="#br0" timeOffset="27898.67">9090 16909 885 0,'13'4'371'15,"19"17"-209"-15,6 8-35 16,-7 21-29-16,-8 11-24 0,-26 15-30 15,-14 12-13-15,-20 3-16 16,-5-5-12 0,6-20-198-16</inkml:trace>
  <inkml:trace contextRef="#ctx0" brushRef="#br0" timeOffset="28891.66">2651 12816 692 0,'-9'3'316'0,"-10"7"-155"15,-6 10-39 1,-4 20-55-16,-5 10-29 0,7 22-27 16,7 9-6-1,18 4-4-15,15 3-1 16,17-18 2-16,4-11 1 15,7-23-2-15,1-11-3 0,1-17-106 16,-2-9-190-16</inkml:trace>
  <inkml:trace contextRef="#ctx0" brushRef="#br0" timeOffset="29219.47">2816 13017 542 0,'-13'3'267'0,"-16"4"-94"16,-1 5-51-16,1 5-64 0,5 7-23 0,9 13-32 16,6 4-6-16,14 0-8 15,5-3 1 1,19-8 24-16,2-7 16 0,9-14 26 15,5-5 9-15,-2-17 1 16,1-6 3-16,-13-11-1 16,-10-6 1-1,-21 0-8-15,-13-1-11 16,-16 3-22-16,-1 5-15 0,6 7-39 16,5 6-26-16,16 9-133 0,5 1-109 31</inkml:trace>
  <inkml:trace contextRef="#ctx0" brushRef="#br0" timeOffset="29496.36">2955 13065 827 0,'-6'-2'373'0,"-10"2"-164"0,-2 5-49 16,-16 13-61-16,-3 11-37 15,-4 15-55-15,-1 4-7 16,11 3-34-16,8-6-74 15</inkml:trace>
  <inkml:trace contextRef="#ctx0" brushRef="#br0" timeOffset="29699.77">3066 13221 742 0,'0'0'378'0,"2"8"-83"0,0 6-145 15,-2 19-57-15,-2 8-32 16,-8 6-41-16,-3-1-4 16</inkml:trace>
  <inkml:trace contextRef="#ctx0" brushRef="#br0" timeOffset="30146.56">3236 13070 747 0,'-6'0'302'0,"-7"8"-196"16,4 1-40-16,5 8-41 15,5 4-11-15,9 0-9 16,3-1 0-16,8-10 5 16,3-3 6-16,5-15 14 15,1-7 4-15,4-9 3 16,-7-2-4-16,-7 2-2 0,-6 2 2 15,-14 5 13-15,2 7 11 16,-1 5-1-16,-3 6-5 16,3 18-23-1,2 5-13-15,3 20-11 16,5 6-1-16,-8 14 1 16,-3-1 1-16,-15-3 1 15,-3-5 2-15,-10-10 2 16,0-5 0-16,-1-16 1 0,2-11-4 0,0-20-20 15,3-8-15 1,13-12-30-16,4 1-25 0,11-1-124 31</inkml:trace>
  <inkml:trace contextRef="#ctx0" brushRef="#br0" timeOffset="30522.96">3639 13343 208 0,'0'-5'161'0,"-1"-4"48"16,-2-2-3-16,-4-3 1 0,-2 3-3 16,-1-1-20-1,-2 6-25-15,1 6-60 16,0 6-30-16,3 9-53 16,-1 1-14-16,7 4-16 15,-3-2-1-15,10-4 5 16,3-2 6-16,5-8 17 15,6-4 9-15,-6-6 3 16,1-4 1-16,-6-8-12 16,-3-2-80-16</inkml:trace>
  <inkml:trace contextRef="#ctx0" brushRef="#br0" timeOffset="30864.46">3719 12882 745 0,'9'0'408'0,"2"0"-103"16,17 15-174-16,5 11-32 15,8 14-63-15,-1 8-6 16,-11 25-12 0,-12 6-7-16,-32 11-5 15,-8 0-2-15,-19-19 2 16,2-16-2-16,15-22-64 15,4-7-95-15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8:29:06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5222 8177 309 0,'0'-1'206'0,"0"-2"-5"16,0-1-59-16,0 3-12 0,0 0-36 15,0 0-25-15,0 0-43 16,-1 1-14-16,-1 0-12 16,1 0 3-16,1 7 8 15,3 11-1-15,14 28 1 16,-2-26 1-16,9 0 2 15,1 0 1-15,7 3 1 16,0 1 1-16,-1-4 3 16,5 0 2-16,-2-9 6 15,8-2 3-15,12-3 2 16,-7-3-2-16,25 0-7 16,1-1-4-16,-5 0-8 15,11 1-3-15,-9-3 0 16,4-4 0-16,14-3-2 15,2-1-1-15,-4 4-1 0,-5 1 1 16,-11 9 7 0,-3 3 7-16,-8 11 14 15,-1 3 4-15,-7 2 0 16,-2 3-5-16,-9-3-13 16,-8 0-6-16,-6-2-8 15,-4 0-1-15,-3 3-2 0,4 3-6 16,5 1-211-16</inkml:trace>
  <inkml:trace contextRef="#ctx0" brushRef="#br0" timeOffset="475.86">6901 8693 464 0,'-4'-6'289'0,"-1"-3"-43"16,2-5-78-1,4 0-35-15,8-4-62 0,3-1-21 16,12-1-24-16,6-3-6 16,16 2 1-16,1-3 2 15,30 4 1-15,6 4-1 16,7 9-7-16,20 7-4 0,-4 7-6 15,5 1-1 1,-3 2 1-16,-5-4 2 0,-10-7 10 16,-9-4 7-1,-11-8 13-15,-16-7 6 16,-22-12 1-16,-7-4-3 0,-12-7-17 16,-5 4-27-16,-7 10-209 15</inkml:trace>
  <inkml:trace contextRef="#ctx0" brushRef="#br0" timeOffset="941.61">6444 9006 532 0,'-1'-4'285'15,"-2"-6"-75"-15,4 17-100 16,3 5-19-16,-1 17-28 16,4 8-2-16,1 13-8 15,0 8-7-15,3 10-13 16,-5 2-7-16,-5-7-7 15,1-8-1-15,-2-16 0 16,-2-11 3-16,-4-11 0 16,-4-9-4-16,-3-8-130 15,2-5-156-15</inkml:trace>
  <inkml:trace contextRef="#ctx0" brushRef="#br0" timeOffset="1272.42">6436 9004 577 0,'28'-15'322'0,"20"-13"-88"16,14 13-96-16,1 9-25 15,0 17-66 1,-5 6-15-16,-13 11-15 0,-10 3-8 16,-23 5-9-16,-16 2-1 15,-26 1 1-15,-10 1 4 0,-18-4 8 16,-2-4 3-16,7-5 6 15,4-6 2-15,16-10 2 16,10 1-1-16,15-10 7 16,8 0 1-16,20-1 5 15,7-1 4-15,16 5-1 16,7 3 5-16,2 5 17 16,-3 2 6-16,-7 1 1 15,-2 1-5-15,-14-1-23 0,-1 0-12 16,-7-1-15-1,-11-4-20-15,0-1-353 0</inkml:trace>
  <inkml:trace contextRef="#ctx0" brushRef="#br0" timeOffset="1527.1">6923 9421 719 0,'4'3'329'0,"-4"-3"-123"0,0 0-70 16,21 18-40-16,33 34-16 0,-27-28-33 16,3 0-11-1,-3-2-19-15,-3 0-6 16,0-7-7-16,-2-5-6 0,0 1-49 15,1-4 4 1,-6-4-219-16</inkml:trace>
  <inkml:trace contextRef="#ctx0" brushRef="#br0" timeOffset="1738.5">7213 9487 638 0,'-7'-4'355'16,"-5"-5"-86"-16,-2 5-91 15,2 0-32-15,-3 5-62 16,-4 9-24-16,-4 7-28 16,-2 2-4-16,-9 8 5 15,1 0 3-15,2-2 2 0,4 0 0 16,7-6-9-16,3-7-5 16,9-5-8-16,3-4-6 15,5-2-184-15</inkml:trace>
  <inkml:trace contextRef="#ctx0" brushRef="#br0" timeOffset="3272.93">10116 8212 294 0,'0'-2'175'0,"0"-1"-7"0,0 1-23 0,-2 2-49 0,2 0-26 31,0 0-47-31,0 0-7 16,0 0-1-16,0 3 2 16,3 10 3-16,9 32 1 15,-1-24-1-15,0 4 1 0,3 5-1 16,0 4 2-16,1-3-2 15,1-4-1-15,5-5 1 16,2-7 0-16,8-8 3 16,1-4 1-16,6-10-2 15,4-6-1-15,4-4-5 16,2-3-2-16,4 5-4 16,3 3-2-16,1 6-2 15,-2 1 0-15,0-2-3 16,5 1-1-16,2 5 1 15,5 0 0-15,4 4 6 0,-2 3 2 16,-8 5 5 0,-2 1 1-16,-9 4-2 15,-2 1-2-15,1 2-4 0,4-2-1 16,-1 0-1-16,-2 1-1 16,-7-4-1-16,-5 1 0 15,-11 4 0-15,-3 0 0 16,-8 2 3-16,-2-2 1 15,-4-1 2-15,-1-3 1 16,0-5 1-16,-5-3 1 0,0-5 4 16,2-2 0-1,-5 0 1-15,0-1 0 0,0 0 0 16,0 0 2-16,0 0 0 16,0-1-1-16,4-7 0 15,4-7-2-15,12-30-2 16,-20 24-2-16,-2-2-6 15,4 5-3-15,7 0-5 16,4 3-3-16,6 2-1 16,11 0 0-16,11 2 1 15,7 3-1-15,13 5 2 16,3 0-1-16,4 4 1 16,2 2 0-16,3 6 0 15,0-1 1-15,8 5 1 16,0-2-1-16,-3 0 1 0,-5 2 0 15,-9 1 1 1,2 1 0-16,-3-6 0 0,0 0 1 16,2-8 1-16,-5-4 0 15,-5-5 2-15,-2-4 3 16,-15-3 9-16,-5-4 5 16,-6-9 8-16,-9-7 0 15,-4-3-9-15,-1 4-7 16,-8 9-14-16,2 4-17 15,-7 9-106-15,-3 7-145 16</inkml:trace>
  <inkml:trace contextRef="#ctx0" brushRef="#br0" timeOffset="3734.31">11207 8833 751 0,'3'-1'304'0,"4"1"-193"15,-4 8-39-15,2 23-38 16,0 10-4-16,3 17 0 16,3 2-4-16,-7-1-3 15,-1-3-2-15,-1-13-4 16,-2-2-2-16,-5-14-3 16,-3-2-5-16,-5-8-126 15,-2-7-158-15</inkml:trace>
  <inkml:trace contextRef="#ctx0" brushRef="#br0" timeOffset="4049.7">11184 8826 386 0,'18'-11'261'16,"24"-21"37"-16,4 6-66 16,0 9-68-16,3 0-30 15,-3 13-65-15,-2 6-22 16,-12 13-25-16,-8 7-8 15,-20 11-9-15,-9 6-2 0,-22 9-3 16,-7 5 1 0,-10-2 5-16,2-5 2 15,5-15 2-15,7-5 0 16,10-10-3-16,9-2-1 16,8-3-1-16,9 2 0 15,11 2 4-15,6-3 3 16,13 2 3-16,1-2 1 15,7-2-1-15,-1 1 0 0,-2-1-4 16,-3-1-2-16,-8-1-20 16,-5-1-136-16</inkml:trace>
  <inkml:trace contextRef="#ctx0" brushRef="#br0" timeOffset="4530.63">11677 9145 414 0,'-2'-7'237'0,"1"-10"-41"16,-1 9-54-16,2 3-18 15,0 4-41-15,0 1-17 16,0 0-32-16,0 0-11 16,0 0-2-1,1 4-4-15,3 4-2 0,-2 1 1 16,42 26 4-16,-28-32 1 15,0-4 5-15,1-2-1 16,-2-5 2-16,-3-3-1 0,-2 0-2 16,-4-3 3-1,-1 0 5-15,0 3 1 16,-5 1-2-16,4 5-6 16,-4 5-15-16,2 3-7 15,-2-3-6-15,0 0-2 16,5 13 2-16,14 39 0 15,-12-20 2-15,0 4 1 0,-6 1 0 16,-1 2 2-16,-7-1 8 16,-3 0 7-16,-10-5 11 0,1 1 6 15,-3-12 6 1,0-3 0-16,4-10-1 16,-2-5 1-16,3-3 6 15,-5-1 2-15,3-2 1 16,3 1-4-16,7-1-15 0,3-1-11 15,7-2-24 1,5-3-73-16</inkml:trace>
  <inkml:trace contextRef="#ctx0" brushRef="#br0" timeOffset="63132.53">17766 7590 920 0,'-2'-11'465'0,"1"-7"-159"15,2 4-62-15,11 14-97 16,10 10-34-16,21 28-33 15,12 13-4-15,5 23-17 32,4 3-8-32,-11 9-15 0,-8 4-7 0,-11 8-9 15,-10 6-2-15,-9-12-3 16,-4-11-3-16,-3-27-3 16,0-16-4-16,-3-21-25 15,-1-10-25-15,-3-23-202 16,-3-13-190-1</inkml:trace>
  <inkml:trace contextRef="#ctx0" brushRef="#br0" timeOffset="63743.75">17880 7565 1044 0,'-3'-3'492'16,"-7"-3"-210"-16,1 9-53 0,-2 17-81 15,-2 11-45-15,-2 14-49 0,2 9-15 16,5 4-22-16,4-5-7 31,4-10-4-31,0-11 0 0,1-16 1 0,-1-10 6 16,0-6 6-16,-4-9 1 16,0-8 0-16,-1 1-5 15,-1-11-5-15,3-3-3 0,3-5-1 16,2-2-1 15,3-4-3-31,1 4 0 0,2 3-1 16,0 2 1-16,3 12-1 15,2 2-1-15,7 11 0 16,5 4 0-16,11 4 1 16,6 11 2-16,6 10 4 15,0 7 0-15,4 7 8 16,0-5-94-16</inkml:trace>
  <inkml:trace contextRef="#ctx0" brushRef="#br0" timeOffset="64407.63">18521 8095 1083 0,'-10'6'462'0,"-7"11"-249"16,-1 8-48-1,11 10-70-15,6 1-26 16,15 2-42-16,4-1-6 16,14-10-3-16,3-7 2 15,1-16 6-15,6-9 2 16,-6-21 5-16,-4-11 4 15,-12-27 8-15,-4-6 5 16,-19-6 4-16,-11 1 2 16,-26 5-3-16,-12-2-3 15,-15 4-3-15,-10 12 6 0,9 30-35 16,1 24-8 0,21 22-18-16,17 7-22 0,29-1 9 15,20-4 1-15,34-11 4 16,10-9 7-16,8-15 8 15,-1-7 2-15,-14 2-133 16,-9 3-136-16</inkml:trace>
  <inkml:trace contextRef="#ctx0" brushRef="#br0" timeOffset="65129.35">18254 8429 432 0,'-1'2'166'16,"-1"5"-117"-16,1 3-22 15,1 1-14-15,0 5-2 0,0 3 5 16,0 2 19-16,0-4 34 15,1-4 14-15,1-6 38 16,-1-7 2-16,-1-7 1 16,0-2 3-16,0-11-15 15,0 1-8-15,1 3-15 16,-1 1-7-16,0 6-10 16,-1 4-10-16,0 7-27 15,-1 4-12-15,2-6-30 0,0 0-129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8:31:16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19671 4032 550 0,'2'-7'297'0,"2"-7"-38"16,-4 0-14-16,2 9-42 0,-1 5-25 16,-4 13-57-1,3 3-25-15,-4 16-31 0,-5 7-12 16,-1 14-27-16,1 4-8 15,0 2-9-15,3 0-1 16,0-17 0-16,2-5-1 0,3-12 3 31,-2-13 2-31,2-15 3 0,1-9 0 0,3-19-3 32,2-7-3-32,3-10-4 0,3-4 0 15,-2-2 0 1,1-2 0-16,1 7-1 15,-3 3 0-15,-1 12-1 0,1 6 1 16,-6 13 1 0,0 5 0-16,0 11 1 0,0 11 0 15,7 6 1-15,3 8 1 16,8 7-3-16,7 4-1 16,3 8-2-16,2 2-1 15,-1-1 2-15,-5-5 0 16,-2-7-3-16,-7-5-4 15,-6-11-50-15,-2-4-71 0,-7-16-153 16,0-7-190-16</inkml:trace>
  <inkml:trace contextRef="#ctx0" brushRef="#br0" timeOffset="158.25">19622 4233 635 0,'-1'0'379'15,"1"0"-60"-15,10-2-116 16,10-4-44-16,13 0-64 16,5 0-23-16,10 1-39 0,0 2-13 15,-5-2-131-15</inkml:trace>
  <inkml:trace contextRef="#ctx0" brushRef="#br0" timeOffset="695.28">19490 3818 546 0,'0'0'323'0,"-4"0"-44"16,5-1-123-16,-1 0-28 15,0 0-36-15,13 0-10 16,47-3-4-16,-21 2-5 15,5 0-18-15,3-1-12 16,3 0-18-16,-8-2-7 0,1-3-5 16,-6 0-2-1,-13-5 0-15,-3-2 0 16,-18-3 2-16,-3-2 0 0,-12 3-1 16,-2 0-2-16,-3 9-5 15,0 1-3 1,11 7-2-16,3 4-4 0,9 3 0 15,3 4 0-15,10 4 4 16,-1 0 5 0,-2 4 7-16,-4 3 3 0,-13 2 6 15,-4 2 0-15,-9-1-3 16,-1-2-2 0,-2-1-8-16,-2-3-14 15,8-4-313-15</inkml:trace>
  <inkml:trace contextRef="#ctx0" brushRef="#br0" timeOffset="2800.11">4182 16706 1397 0,'-4'-3'500'0,"2"-3"-433"16,4 4-94-16</inkml:trace>
  <inkml:trace contextRef="#ctx0" brushRef="#br0" timeOffset="6155.14">20237 6431 728 0,'0'0'398'16,"-3"-3"-75"-16,2 11-185 0,1 9-42 0,2 7-40 31,4 9-9-31,2 9-10 15,-1 2-3-15,0-3-8 16,-2-3-4-16,-1-10-7 16,0-9-6-16,-3-8-64 15,1-5-87-15,-5-10-343 16</inkml:trace>
  <inkml:trace contextRef="#ctx0" brushRef="#br0" timeOffset="6508.47">20208 6426 485 0,'17'-17'323'0,"10"-12"-42"0,13 5-60 15,3 5-39-15,3 15-78 16,-2 4-29-16,-10 16-33 16,-3 3-8-16,-16 9-12 15,-4 3-4-15,-17 2-2 16,-8-1 2-16,-6-7 5 15,3-8 0-15,2-10-3 16,9-4-8-16,9-3-9 16,4 1-3-16,11 5-3 15,3 2 3-15,10 8 2 16,-1 2 3-16,2 10 5 16,-6 1 4-16,-18 1 15 15,-10 2 10-15,-21-5 11 16,-8-2 1-16,-6-8-7 0,-2-5-7 15,6-12-24 1,5-8-32-16,8-10-195 0,11-4-339 16</inkml:trace>
  <inkml:trace contextRef="#ctx0" brushRef="#br0" timeOffset="7052.38">20097 6175 686 0,'7'-5'355'16,"6"-2"-104"-16,17-1-62 0,7 0-11 15,18 0-25-15,11 1-14 16,2 2-43-16,0 2-21 16,-8 2-32-1,-7-4-14-15,-8 1-14 16,-6-3-3-16,-14 1-1 15,-5 0 1-15,-13 0 0 16,-7 0-3-16,-14 1-9 16,-8 0-2-16,-10 1-5 15,-2 3 3-15,5-6 4 16,5 2 1-16,14 3-1 0,3 1-2 16,9 1-4-16,7-2-1 15,10 0 0-15,7 2 3 16,8 2 3-16,0 5 2 15,-5 3 8-15,-3-1 7 16,-15 5 16-16,-10 1 15 16,-17 9 24-16,-11 5 7 15,-14 1 8-15,2 1-8 0,8-6-30 16,7-3-12-16,25-9-56 0</inkml:trace>
  <inkml:trace contextRef="#ctx0" brushRef="#br0" timeOffset="38302.56">2251 9306 564 0,'-11'-10'354'0,"-6"-9"-42"0,-19 1-70 16,-4 0-26-16,-13 6-61 15,-8 5-31-15,-4 7-53 16,0 10-23-16,13 10-35 16,11 5-16-16,23 17-10 15,14 3-2-15,10 5 6 16,15 1 6-16,23-12 4 15,6-5 4-15,17-12 3 16,-2-9-1-16,-5-7 3 16,-8-5 0-16,-22-6 4 15,-8-2 4-15,-27 0 2 16,-12-1 1-16,-20 1-3 16,-10 3 0-16,-15 3-1 15,-3 2-2-15,2 14-7 16,6 5-4-16,15 10-6 15,10 1-2-15,19 6 1 16,9 0 0-16,18-1 4 16,9-1 4-16,12-8 6 0,13-5 4 15,8-12 3-15,2-8 1 16,3-14-2-16,-2-9-2 16,-5-13-2-16,-1-1 0 15,-15-1-1-15,-10 1-1 16,-19 5-2-16,-6 10-2 15,-3 9-2-15,-1 6-3 16,1 9-2-16,1 5 0 0,-1 9 1 16,1 8 1-16,6 8 0 15,5-1-1-15,6 0-1 16,3-4-22-16,-1-6-145 16,-3-4-98-16</inkml:trace>
  <inkml:trace contextRef="#ctx0" brushRef="#br0" timeOffset="38443.78">2292 9429 836 0,'-2'-12'443'16,"-3"-9"-110"-16,5 9-209 16,1 5-60-16,4 12-100 15,4 7-233-15</inkml:trace>
  <inkml:trace contextRef="#ctx0" brushRef="#br0" timeOffset="38661.71">2514 9596 920 0,'1'10'516'0,"8"6"-98"16,1 10-180-16,0 2-52 16,6 10-76-16,-6-1-30 15,4-4-42-15,0-5-9 16,0-12-5-16,4-8 2 15,2-17 3-15,-1-8 1 16,3-14-2-16,-3-5-5 0,-7-1-11 16,-1 1-9-16,-9 6-109 15,3 6-105-15,-1 11-467 16</inkml:trace>
  <inkml:trace contextRef="#ctx0" brushRef="#br0" timeOffset="39104.97">3014 9602 687 0,'3'9'412'0,"3"5"-56"15,-6 6-137-15,-8 2-51 16,-3 4-69-16,-9 3-29 16,-8-2-38-16,3-2-8 15,-4-13-4-15,5-9-3 16,7-10-21-16,2-9-14 15,11-6-20-15,4-2-3 16,13 2 11-16,5 0 8 0,8 9 10 16,1 6 2-1,0 10 6-15,5 7 5 0,-4 10 8 16,-6 2 4 0,-2 3 7-16,-2-4 1 0,2-3-2 15,6-5-4 1,-2-9 0-16,0-2 0 0,0-15 3 15,0-7 3-15,-3-10-1 16,-6-3-1-16,-5-3-4 16,-3 3-3-16,-7 9-10 15,1 7-1-15,-1 16 4 16,-1 9 10-16,1 11 34 16,-3 8 16-16,9 8 20 15,3 0-2-15,2-3-23 16,5-6-16-16,-6-8-40 15,-1-4-88-15</inkml:trace>
  <inkml:trace contextRef="#ctx0" brushRef="#br0" timeOffset="39753.19">5338 9912 754 0,'-23'-11'408'0,"-35"-12"-83"16,-7 5-62-16,-9 18-104 0,2 11-42 15,6 21-65-15,4 10-22 16,15 11-18-16,7 2-3 16,29 10 0-16,15 3 5 15,21 4 12-15,17 1 9 16,17-12 15-16,9-11 0 0,20-27-6 31,0-11-8-31,-6-17-15 0,-8-12-164 0</inkml:trace>
  <inkml:trace contextRef="#ctx0" brushRef="#br0" timeOffset="40246.88">4826 9652 773 0,'-4'-8'390'16,"-2"-1"-149"-16,15 0-120 0,14 6-36 0,21 4-47 15,12 4-4 1,27 6 15-16,6 2 2 16,13 2-6-16,-3 0-6 15,-22-1-12-15,-11-5-6 16,-25-3-5-16,-15-6 0 15,-15-11-2-15,-6-4-7 16,-16-8-12-16,-2-2-3 16,-10 0-3-16,2 3 5 0,8 9 7 15,4 5-1 1,9 8-5-16,1 5 1 16,11 7 2-16,1 4 4 0,4 7 19 0,-1 1 9 15,-12-3 6 1,-3 1-1-16,-4 0-11 15,-5-1-9-15,-1-3-100 16,-2 1-204-16</inkml:trace>
  <inkml:trace contextRef="#ctx0" brushRef="#br0" timeOffset="40533.5">5742 10113 913 0,'5'0'414'16,"20"1"-177"-16,11-1-66 0,16 5-69 15,3-2-22 1,1-1-40-16,-2 3-13 0,-4 0-13 16,-4-2-7-16,-9 2-44 15,-8-3-131-15</inkml:trace>
  <inkml:trace contextRef="#ctx0" brushRef="#br0" timeOffset="40698.15">5780 10266 881 0,'10'5'402'0,"17"5"-147"0,13 0-60 16,16-5-39-16,5-4-24 16,10-2-59-16,4-6-24 15,-7-1-170-15</inkml:trace>
  <inkml:trace contextRef="#ctx0" brushRef="#br0" timeOffset="41355.3">6826 9960 690 0,'-2'0'383'0,"0"-2"-42"0,-6 22-218 15,-6 10-40-15,-3 18-27 16,-8 10-3-16,1 9-14 16,1 0-4-16,-1-6-4 15,8-8-3-15,8-25 0 16,3-10 13-16,13-21 15 16,-1-12 1-16,7-19-4 15,2-10-14-15,7-16-19 16,3-2-3-16,5-2-5 15,-1-1-5-15,0 7-5 16,-6 3-2-16,-7 14-3 16,3 8 2-16,-9 22 1 15,-2 13 3-15,4 28 6 16,-1 13 3-16,8 18 2 16,6 3-1-16,1 4-2 15,-1 0-3-15,-2-9-4 16,-2-2-11-16,-8-20-126 0,-3-10-121 15</inkml:trace>
  <inkml:trace contextRef="#ctx0" brushRef="#br0" timeOffset="41495.95">6780 10149 844 0,'2'1'425'15,"-1"1"-113"-15,18 2-162 16,9-1-33-16,15 2-45 15,10-1-19-15,8-1-39 16,4 1-97-16</inkml:trace>
  <inkml:trace contextRef="#ctx0" brushRef="#br0" timeOffset="41872.65">6652 9639 808 0,'0'-1'341'0,"14"2"-193"0,13 1-51 15,25 4-44-15,9-1 9 16,19-2 16-16,5 0-1 15,0-1-17-15,3 0-14 16,-20-2-21-16,-15-1-6 16,-26-2-6-16,-14-3-20 0,-21-3-41 15,-7-4-5-15,-11-2-2 16,2 0 18-16,5 5 36 31,3 1 6-31,12 9 1 0,5 6 4 0,10 8 10 16,4 3 4-16,-2 4 8 15,0 2 0-15,-8 1-10 16,-3 1-12-16,-2-3-168 16</inkml:trace>
  <inkml:trace contextRef="#ctx0" brushRef="#br0" timeOffset="42141.6">7565 9929 986 0,'3'-5'451'15,"-1"-2"-208"1,-1 7-59-16,-1 22-67 0,0 10-20 16,-1 19-22-16,1 10-13 15,-1 6-24-15,3 3-9 16,4-3-11-1,2-10-7-15,1-19-29 16,-3-12-64-16,-5-14-131 0,-2-10-152 0</inkml:trace>
  <inkml:trace contextRef="#ctx0" brushRef="#br0" timeOffset="42267.18">7327 10159 954 0,'1'-2'463'0,"8"-4"-167"15,23 6-110-15,12-1-44 0,31 2-25 16,7-1-21-16,3 2-37 0,-2 4-16 16,-17 2-76-16</inkml:trace>
  <inkml:trace contextRef="#ctx0" brushRef="#br0" timeOffset="42956.76">8151 9856 1113 0,'0'6'440'0,"0"21"-284"16,1 13-63-16,4 21-39 15,2 10-1-15,2 5-7 0,-2 5-5 16,-1-3-7-16,1-5-8 16,-5-19-16-16,1-14-21 15,-3-26-117-15,-7-11-80 16,-5-26-198-16,-9-13-54 16,-10-16 125-16,1-12 103 15,-2-7 309-15,4 1 129 16,13 2 74-16,7 5 3 15,17 9-71-15,12 2-38 16,20 14-66-16,12 9-16 0,14 23-28 16,-2 9-12-16,-7 21-12 15,-12 5-7 1,-24 6-13-16,-10 0-2 0,-19-1-8 16,-8 0-2-16,-4-5 3 15,-1-5 0-15,10-12-3 16,5-5-2-16,10-6-2 15,11 0-2-15,15 5 2 32,8 4-1-32,10 8 0 0,-6 5 2 0,-11 9 11 15,-16 0 5-15,-26 9 8 16,-15-2 2-16,-21-3-3 16,-4-5-4-1,2-14-3-15,6-12-36 16,11-19-218-16</inkml:trace>
  <inkml:trace contextRef="#ctx0" brushRef="#br0" timeOffset="43405.03">8022 9663 990 0,'1'-1'425'0,"11"-3"-237"15,10-1-47-15,33 3-53 16,14 1 1-16,19 6 1 15,10 2-11-15,-5 5-29 16,-1-2-15-16,-14-1-19 16,-15 1-8-16,-30-5-15 15,-16-1-22-15,-24-8-16 0,-12-4-4 16,-14-10 8-16,-4-4 19 16,1-1 15-16,7 3 5 15,13 5-1-15,10 4-2 16,9 11-9-16,4 0 6 15,10 14 15-15,0 4 14 16,-1 9 33-16,-3 0 5 16,-15 4-6-16,-4-1-9 0,-3-3-28 15,1 0-63-15</inkml:trace>
  <inkml:trace contextRef="#ctx0" brushRef="#br0" timeOffset="43722.07">9057 10169 767 0,'6'-1'374'15,"21"0"-111"-15,9 1-58 0,22 0-65 16,3 1-20-16,-1 0-44 16,-2 2-24-16,-6-4-25 15,-2 1-8 1,-6-3-19-16,-8-4-112 0</inkml:trace>
  <inkml:trace contextRef="#ctx0" brushRef="#br0" timeOffset="43891.32">9164 10293 804 0,'18'3'397'16,"22"3"-98"-16,7-1-45 15,9 0-55-15,1 0-32 16,0 1-79-16,-5-2-28 16,-8-1-64-1</inkml:trace>
  <inkml:trace contextRef="#ctx0" brushRef="#br0" timeOffset="44575.97">10448 9651 730 0,'-12'-7'339'0,"-18"-1"-126"15,-10 9-36-15,-16 23-44 16,-7 16-17-16,-11 41-49 16,9 18-11-16,18 21-26 15,21 6-1-15,39-7 5 16,19-6 2-16,30-25-1 0,4-16-6 16,18-34-12-16,2-16-6 15,6-21-62-15,3-8-101 16</inkml:trace>
  <inkml:trace contextRef="#ctx0" brushRef="#br0" timeOffset="44914.33">10609 9969 674 0,'-3'-19'382'0,"3"-21"-33"16,8 5-177-16,23 5-80 16,9 6-16-16,6 16-17 15,5 8-10-15,-1 18-20 16,-8 8-7-16,-19 12-1 0,-17 4 1 16,-31 11 0-16,-15 1 1 15,-11 1-6-15,2-2-2 16,16-10-3-16,6-6-3 15,25-12 5-15,10-3 2 16,14-8 4 0,9-4 1-16,15-5-5 0,9-5-4 15,9 0-16-15,2-1-18 16</inkml:trace>
  <inkml:trace contextRef="#ctx0" brushRef="#br0" timeOffset="45186.97">11410 10063 1042 0,'-5'3'476'15,"-5"1"-200"-15,-2 12-152 16,-5 10-41-16,5 10-29 15,0 6-13-15,9 7-16 16,5-3-3-16,11-7-2 16,3-6 1-16,6-12 0 15,-3-9 0-15,3-15-5 16,-1-7-9-16,0-7-131 16,1-6-151-16</inkml:trace>
  <inkml:trace contextRef="#ctx0" brushRef="#br0" timeOffset="45377.08">11386 9950 552 0,'8'-2'343'0,"11"1"16"16,-1 1-89-16,-2 2-84 0,-3 4-37 15,-6 0-76-15,-3 1-37 16,-2-2-455-16</inkml:trace>
  <inkml:trace contextRef="#ctx0" brushRef="#br0" timeOffset="45814.58">11068 9676 490 0,'13'-1'315'15,"13"0"5"1,19 2-159-16,6 0-13 0,17 5-28 15,1 0-12-15,6 4-36 16,2 1-20-16,-11-1-29 16,-6-2-5-16,-23-7-2 15,-8-1 1-15,-13-4-1 16,-11-5-2-16,-2-5-22 16,-4-4-8-1,-11-1-7-15,3 2 0 0,0 6 15 0,2 3 6 16,7 3-6-16,5 7 0 15,9 9 7-15,1 3 5 16,0 10 35-16,-4-1 20 16,-13 6 21-16,-3-2-1 15,-9-3-18-15,2-2-17 16,3-8-36 0,-2-6-79-16</inkml:trace>
  <inkml:trace contextRef="#ctx0" brushRef="#br0" timeOffset="46328.02">12052 10051 940 0,'3'-7'441'0,"4"-2"-164"16,-2 2-54-16,-2 15-83 16,1 14-30-16,0 17-52 0,-1 12-3 15,1 12-10-15,-4 0-7 16,4-2-20 0,1-9-15-16,0-16-105 15,1-9-101-15</inkml:trace>
  <inkml:trace contextRef="#ctx0" brushRef="#br0" timeOffset="46472.14">11856 10241 892 0,'15'-2'440'0,"13"-6"-111"16,29 3-183-16,14 0-22 0,9 3-37 15,3 1-22-15,-7 3-44 16,-9 4 3-16</inkml:trace>
  <inkml:trace contextRef="#ctx0" brushRef="#br0" timeOffset="46829.6">12643 9973 1024 0,'-7'-21'429'0,"2"-26"-256"0,6 6-52 16,24 8-53-16,6 7-13 15,21 15-7-15,14 11-4 16,13 20-9-16,4 10-11 16,-19 14-18-1,-20 5-10-15,-39 1-2 16,-20 1 0-16,-41 6 1 15,-9 1 5-15,-10 6 1 0,3-2 1 16,29-8 4-16,15-10-1 16,21-20 6-16,14-5 1 15,15-16 5-15,11 2 3 16,21-4-4-16,5-2-2 16,1 1-7-16,-5-3-5 15,-11-1-99-15,-13-2-217 16</inkml:trace>
  <inkml:trace contextRef="#ctx0" brushRef="#br0" timeOffset="46997.76">13424 10120 1054 0,'-2'-7'511'0,"-4"-9"-180"0,5 5-172 15,5 5-121 1,1 0-32-16,6 8-55 0,-1-1-108 16</inkml:trace>
  <inkml:trace contextRef="#ctx0" brushRef="#br0" timeOffset="47262.09">13482 10255 749 0,'2'19'353'16,"3"27"-142"-16,2 9-39 16,-6-3-67-1,-1-27-22-15,1 1 7 16,-5 84 8-16,-16-1-5 0,-10-4-3 16,-10-54-24-16,-2-11-10 0,1-22 4 15,-2-12 3-15,7-19-20 16,4-11-8-16,13-18-21 15,6-5-17-15,9-10-42 16,8 0-39-16,16-2-159 16,5-6-221-16</inkml:trace>
  <inkml:trace contextRef="#ctx0" brushRef="#br0" timeOffset="47654.34">13204 9797 661 0,'-2'-1'349'15,"1"-1"-112"-15,5 2-41 0,-4 0-80 16,22 2-30-16,58 9-24 15,-19-1-9-15,13 0-17 16,-1 2-11-16,-14 4-13 16,-7-7-1-1,-28-3-1-15,-10-5-5 0,-13-5-31 16,-4-1-16-16,-9-9-14 16,-2 0 3-16,6-1 28 15,-1 2 10-15,13 9 5 16,0 4 1-16,7 8 5 0,4 4 9 15,-8 7 47-15,4 3 16 16,-10-1 18-16,-3-2-6 16,0-3-34-16,-6-4-8 15</inkml:trace>
  <inkml:trace contextRef="#ctx0" brushRef="#br0" timeOffset="48227.54">13850 9621 733 0,'6'-6'371'15,"14"5"-133"-15,13 13-35 0,26 31-60 0,10 26-18 32,1 35-11-32,-10 6-16 0,-38 13-36 15,-17-2-18-15,-26-7-22 16,-15-8-3-16,-13-30-6 16,0-18-6-16,4-30-56 15,7-12-43-15,14-14-107 16,6-4-47-16,15-11-68 15,11-4-62-15</inkml:trace>
  <inkml:trace contextRef="#ctx0" brushRef="#br0" timeOffset="48529.55">14754 9942 1013 0,'0'-1'431'16,"4"6"-230"-16,0 13-46 15,0 19-65-15,4 10-3 0,0 12-11 16,5 7-5-16,1 4-16 15,-1-1-8-15,-1-11-24 16,-1-8-11-16,-3-24-34 16,-1-11-49-16,-5-15-198 15,-2-14-209-15</inkml:trace>
  <inkml:trace contextRef="#ctx0" brushRef="#br0" timeOffset="48680.71">14531 10180 790 0,'7'-1'407'16,"8"-2"-89"-16,17 2-94 16,16 1-30-16,25 0-10 15,8 0-34-15,12 0-49 0,-5 1-17 16,-25 2-39-16,-10 1-62 16</inkml:trace>
  <inkml:trace contextRef="#ctx0" brushRef="#br0" timeOffset="49209.83">15799 9640 800 0,'-18'0'365'0,"-29"7"-165"15,-4 9-36 1,-5 27-68-16,-6 15-23 0,8 33-33 16,8 9-2-16,22 12 15 15,20 1 10 1,34-6 16-16,12-10 1 16,13-20-19-16,5-16-12 0,9-31-25 15,2-8-12-15,0-22-164 16</inkml:trace>
  <inkml:trace contextRef="#ctx0" brushRef="#br0" timeOffset="49867.63">16666 10172 878 0,'-2'1'449'15,"-3"5"-109"-15,1 6-125 16,-6 10-107-16,-2 7-18 16,6 11-37-16,-1 4-17 15,9 1-20-15,8-6-3 16,3-10-3-16,11-8-1 15,1-12-5-15,-1-6-20 16,-5-8-344-16</inkml:trace>
  <inkml:trace contextRef="#ctx0" brushRef="#br0" timeOffset="51790.27">15876 10025 786 0,'-9'-13'363'0,"-1"-19"-147"15,6-6-50-15,22-3-76 16,11 0-9-16,14 12-32 16,15 10-7-16,9 25 5 15,-3 12-12-15,-12 19-2 0,-14 6 3 16,-32 9 9 0,-15 2 0-16,-34 6-5 15,-10 3-4-15,-10-2-19 16,2-2-3-16,13-12-6 15,14-9-5-15,32-19 0 16,15-4 1-16,25-17 5 16,6-5 3-16,3-5 0 15,-6-4-2-15,0 1 10 16,2 1-121-16</inkml:trace>
  <inkml:trace contextRef="#ctx0" brushRef="#br0" timeOffset="52127.32">16605 10036 1319 0,'0'0'562'0,"4"0"-304"0,-4 0-76 15,0-1-88-15,0 1-30 16,0-2-42-16,0 1-24 15,6 0-159-15,-1 0-168 16</inkml:trace>
  <inkml:trace contextRef="#ctx0" brushRef="#br0" timeOffset="52526.45">16446 9705 889 0,'16'-4'378'15,"21"1"-195"1,7 1-30-16,16 2-43 15,6 3-25-15,-2 2-47 0,-1 0-12 16,-16 4-14 0,-15-4-4-16,-21-1-37 0,-7-3-26 15,-15-5-62-15,-6-4-15 16,-2-7 32-16,0-1 27 16,6 4 73-1,5 0 29-15,7 5 19 0,4 5 3 16,7 4 13-16,5 8 9 15,-2 10 42 1,-4 5 15-16,-13 5-5 16,-6 4-18-16,-4 2-56 15,4-3-22-15,12-5-573 16</inkml:trace>
  <inkml:trace contextRef="#ctx0" brushRef="#br0" timeOffset="52994.48">17048 10318 833 0,'0'0'418'0,"6"4"-95"16,19 0-133-16,18 1-27 15,26-4-10-15,7-1-23 16,3-3-49-16,-8-2-15 15,-27-2-26-15,-11 1-10 0,-23-5-623 16</inkml:trace>
  <inkml:trace contextRef="#ctx0" brushRef="#br0" timeOffset="53473.6">17863 9970 558 0,'3'-3'305'15,"3"-3"-49"-15,-11 17-141 16,-9 11-27-16,-11 17-9 16,1 5-1-16,8 6-10 15,12-3-4-15,19-7-18 16,11-4-9-16,11-15-10 16,1-5-3-16,-5-15-6 15,1-5-13-15,-4-13-108 16,-5-7-67-16,-1-5-167 15</inkml:trace>
  <inkml:trace contextRef="#ctx0" brushRef="#br0" timeOffset="53648.64">18131 10073 404 0,'-1'-5'266'0,"-2"0"-3"0,-1 1-31 16,0 5-64-16,-4 1-31 16,-4 11-36-1,3 7-5-15,-1 11-11 16,4 11-2-16,4 9-2 0,2 4-4 15,4 3-15 1,5-2-11-16,6-9-24 16,-1-9-10-16,7-14-25 0,1-9-83 15</inkml:trace>
  <inkml:trace contextRef="#ctx0" brushRef="#br0" timeOffset="53831.18">18521 10168 1103 0,'1'-8'472'16,"0"-3"-235"-16,5 8-183 15,0 2-42-15,1 5-189 16</inkml:trace>
  <inkml:trace contextRef="#ctx0" brushRef="#br0" timeOffset="54095.23">18526 10417 917 0,'-3'22'429'0,"1"19"-187"16,4 5-65-16,-2 7-25 15,3 8-46-15,-3 6-24 16,-9 9-23-16,4 0-7 16,-7-10-10-16,3-12-3 15,-5-20-17-15,-10-12-2 16,-6-11-1-16,-4-11-1 0,-2-5-6 16,4-7-6-1,11-12-44-15,6-7-46 16,15-23-142-16,10-5-156 0</inkml:trace>
  <inkml:trace contextRef="#ctx0" brushRef="#br0" timeOffset="54537.57">18269 9930 637 0,'5'-3'292'16,"15"-5"-98"-16,9 5-31 15,17 3-15-15,9 2-2 16,16 5-39-16,4-2-24 15,5 2-42-15,-4-1-16 16,-20 0-12-16,-14-3-4 16,-27-3-17-16,-11-3-16 15,-17-3-26-15,-6 1-6 16,-11-9 6-16,-2-1 14 16,6-4 23-16,3-1 4 0,16 2-5 15,7 5-5 1,14 3-3-16,5 6 4 15,9 8 19-15,3 8 12 0,-1 13 44 16,-2 5 19-16,-15 3 25 16,-10 0 2-16,-8-7-30 15,-8-1-19-15,-1-5-30 0,3-2 33 16</inkml:trace>
  <inkml:trace contextRef="#ctx0" brushRef="#br0" timeOffset="54947.81">19175 9826 758 0,'7'0'376'0,"19"15"-90"16,8 13-63-16,15 28-66 15,4 11 14-15,-8 14-20 16,-7 3-13-16,-26 2-34 16,-16 4-21-16,-36-9-31 15,-19-6-7-15,-19-19-9 16,-7-20-5-16,15-13-13 16,14-7-13-16,25-9-108 15,8 4-24-15</inkml:trace>
  <inkml:trace contextRef="#ctx0" brushRef="#br0" timeOffset="67697.95">5974 11469 528 0,'-11'3'303'0,"-5"3"-38"16,7 2-105-16,7-1-16 16,19 0-17-16,8-1-18 15,28-5-38-15,8-2-21 16,14-2-28-16,-2 1-6 16,-12-1-37-16,-11 0-67 15,-20 2-180-15</inkml:trace>
  <inkml:trace contextRef="#ctx0" brushRef="#br0" timeOffset="67863">5968 11624 991 0,'28'-5'437'0,"45"-5"-214"16,11 1-51-16,6 5-75 0,-8 4-35 15,-26 6-196-15</inkml:trace>
  <inkml:trace contextRef="#ctx0" brushRef="#br0" timeOffset="68440.15">7349 11056 602 0,'-6'-5'310'0,"-24"0"-89"0,-12 7-32 0,-17 28-55 15,-13 11-29 1,3 34-42 0,5 16-16-16,29 21-25 15,17 6-4-15,31-13-9 16,19-11-3-16,30-21 0 0,11-14 1 16,16-21-73-16,3-12-129 15</inkml:trace>
  <inkml:trace contextRef="#ctx0" brushRef="#br0" timeOffset="68777.71">7418 11387 784 0,'0'-31'343'15,"0"-29"-182"-15,19 18-36 16,14 12-20-16,16 19-17 16,4 10-4-16,6 17-31 15,-8 10-6-15,-15 14-11 0,-10 8-7 16,-34 10-11-16,-17 5-2 16,-26 6-2-1,-7-9-2-15,11-16-1 0,15-10-1 16,24-15-7-16,10-4 0 15,19-4-1-15,8-1 1 16,16-3 4-16,6-3 0 16,13 1-4-1,-5-2-3-15,1 6-219 0</inkml:trace>
  <inkml:trace contextRef="#ctx0" brushRef="#br0" timeOffset="69003.34">7999 11531 1081 0,'3'0'428'0,"3"1"-254"15,-1 6-45-15,-6 15-42 0,-6 4-12 16,-11 14-48 0,3 3-10-16,4 2-9 15,7-1 0-15,17-10 1 16,8-8 2-16,9-10-1 0,1-6-2 15,2-13-27-15,-4-5-82 16,-10-10-366 0</inkml:trace>
  <inkml:trace contextRef="#ctx0" brushRef="#br0" timeOffset="69149.3">8042 11277 1030 0,'-3'-3'498'0,"-1"-4"-185"16,0 4-127-16,4 4-126 16,0 2-46-1,0-3-215-15</inkml:trace>
  <inkml:trace contextRef="#ctx0" brushRef="#br0" timeOffset="69401.3">8500 11372 1015 0,'0'3'475'0,"2"16"-194"0,1 12-82 15,2 21-47-15,0 4-38 16,-1 8-31-16,0 3-20 15,0-9-31 1,-2 0-8-16,3-13-16 16,-3-12-29-16,-2-15-172 15,0-11-106-15</inkml:trace>
  <inkml:trace contextRef="#ctx0" brushRef="#br0" timeOffset="69555.31">8328 11620 1013 0,'2'-1'480'16,"7"-1"-171"-16,11 2-105 16,25 2-101-16,10 3-24 15,16 1-44-15,3 1-18 16,-7 2-125-16,-5-2-147 16</inkml:trace>
  <inkml:trace contextRef="#ctx0" brushRef="#br0" timeOffset="69899.43">9186 11582 984 0,'-26'-23'479'0,"-28"-30"-171"15,6-11-102-15,27-4-102 16,12 7-38-16,30 13-55 0,13 17-12 15,19 17-9-15,3 10 6 16,-1 18 17-16,0 7 3 16,-16 13-3-1,-9 6-1-15,-26 7-8 0,-12 7 2 16,-24 4 1 0,-9-2 4-16,-8 0-1 15,4-7 0-15,14-10-2 0,10-6-3 16,25-11 8-16,12-5 2 15,20-6 2-15,6 0 0 16,3-1-6-16,3-2-4 16,-7 0-20-16,-1 0-54 0,-2-5-264 15</inkml:trace>
  <inkml:trace contextRef="#ctx0" brushRef="#br0" timeOffset="70134.83">9652 11540 1037 0,'5'0'457'15,"2"4"-227"-15,-6 3-62 16,-1 9-71-16,-1 7-22 0,-5 8-26 16,5 7-12-16,0 3-10 15,3 2-7 1,9-7-9-16,1-7 0 15,4-11-3-15,-4-9-8 0,-5-9-56 32,3-7-70-32</inkml:trace>
  <inkml:trace contextRef="#ctx0" brushRef="#br0" timeOffset="70286.25">9666 11404 1128 0,'-5'-6'512'16,"2"-5"-248"-16,2 5-86 0,4 8-118 15,8 3-34 1,-2 4-281-16</inkml:trace>
  <inkml:trace contextRef="#ctx0" brushRef="#br0" timeOffset="70522.85">9809 11094 1115 0,'13'7'445'0,"26"11"-249"15,14 17-87-15,21 27 5 16,6 17-3-16,-12 19-30 15,-11 3-19-15,-34-8-36 16,-17-8-7-16,-33-16 17 0,-10-7 7 16,-5-12 2-16,-5-8 7 15,8-20 128-15</inkml:trace>
  <inkml:trace contextRef="#ctx0" brushRef="#br0" timeOffset="71299.02">10806 11289 972 0,'0'0'426'0,"0"9"-207"15,-1 11-55-15,3 27-71 16,1 13-1-16,5 11-21 16,-4 1-11-16,3-11-20 15,1-8-13-15,-5-13-20 16,0-6-70-16,-2-16-237 16</inkml:trace>
  <inkml:trace contextRef="#ctx0" brushRef="#br0" timeOffset="71454.89">10642 11590 1041 0,'14'-3'479'0,"13"0"-189"0,12 4-152 16,13 0-33-16,22 3-43 16,5-1-24-16,11 5-5 0,-9 5-137 15</inkml:trace>
  <inkml:trace contextRef="#ctx0" brushRef="#br0" timeOffset="71719.5">11830 11071 1036 0,'-31'5'439'0,"-28"3"-242"16,0 23-97-16,2 15-31 15,5 30-22-15,12 21-4 0,29 9 3 16,16 2 19 0,35-13 19-16,9-13 5 15,24-15-15-15,10-10-18 16,9-20-81-16,2-14-22 15</inkml:trace>
  <inkml:trace contextRef="#ctx0" brushRef="#br0" timeOffset="72334.36">12251 11488 768 0,'-13'-14'393'16,"-16"-21"-108"0,3-8-35-16,12-5-74 15,5-4-43-15,17 6-74 16,10 4-30-16,16 11-30 0,11 11-4 16,19 18 5-16,4 13 4 15,-6 19 2 1,-12 9-5-16,-44 15-3 15,-25 6 0-15,-42 8 3 16,-9 2 3-16,2-11 3 16,11-8-1-16,31-19-1 0,13-10-4 15,19-11 4 1,8-5 1-16,18 0 4 16,8-1 5-16,13-1-3 15,4 3-3-15,-2-1-6 16,-1 2-45-16</inkml:trace>
  <inkml:trace contextRef="#ctx0" brushRef="#br0" timeOffset="72487.85">12780 11449 1010 0,'-2'-8'436'0,"-2"-5"-236"16,2 8-78-16,1 1-93 0,1 5-41 0,0-1-274 15</inkml:trace>
  <inkml:trace contextRef="#ctx0" brushRef="#br0" timeOffset="72738.9">12820 11612 688 0,'-7'17'425'16,"-5"8"0"-16,1 19-212 15,2 7-22-15,4 17-50 16,4 15-34-16,2 3-10 16,1-3-19-1,-2-10-23-15,-6-15-4 0,-8-16-33 16,2-8-1-16,-5-23 8 16,2-10 2-16,-4-20 2 15,-2-17-14 1,9-18-56-16,0-12-43 0,10-17-109 0,2-6-63 15</inkml:trace>
  <inkml:trace contextRef="#ctx0" brushRef="#br0" timeOffset="73099.94">12612 11227 512 0,'-4'-3'288'0,"4"-5"-18"16,9 2-89-16,17 6-55 16,14 0-27-16,26 5-46 15,4 0-7-15,14-2-9 16,-2 2-2-16,-16-5-8 15,-13-3-3-15,-27-3-5 16,-12-4-8-16,-16-3-11 16,-6-2-4-16,-6-4-5 15,0 1 4-15,6 5 1 0,1 3-5 16,9 10 1-16,4 5 2 16,6 14 14-16,2 5 19 15,-7 6 41-15,-2 3 16 16,-8-5 4-16,-3-3-10 15,-1-7-34-15,3-7-66 16</inkml:trace>
  <inkml:trace contextRef="#ctx0" brushRef="#br0" timeOffset="74175.95">7882 11139 544 0,'0'-2'285'16,"7"-2"-87"-16,4 2-34 15,15 0-48-15,11 0-27 16,19 0-25-16,12 3-10 16,8 7-27-16,-7-1-7 15,-17 4-10-15,-11-3-2 16,-24-6-8-16,-5 2-17 0,-12-9-31 16,-8-4-5-16,-10-7 8 15,-1-8 19-15,-2 5 51 16,7 2 20-16,8 7 32 15,2 7 5-15,8 4-11 16,1 4 1-16,3 11-7 16,-1 2 0-16,-6 9-6 15,1-2-14-15,3-3-113 16,8 3 86-16</inkml:trace>
  <inkml:trace contextRef="#ctx0" brushRef="#br0" timeOffset="74844.87">9396 11121 658 0,'-4'-4'384'0,"-4"1"-75"15,4-2-112-15,10 2-44 16,16 3-63-16,10 2-26 16,23 0-7-16,6 5-3 15,5 0-19-15,-1-1-8 16,-17 0-10-16,-13-5-2 16,-20-2-14-16,-14-1-12 0,-15-6-21 15,-4 0-7-15,-14-2 7 16,-2-6 10-16,6 5 12 15,6 4 4-15,12 2-7 16,10 6 2-16,8 7 7 16,7 3 6-16,2 9 33 15,2 1 11-15,-9 3 12 16,-8-1-1-16,-4-4-15 16,-8-5-9-16,1-9-86 15,-1 0-461 1</inkml:trace>
  <inkml:trace contextRef="#ctx0" brushRef="#br0" timeOffset="75471.33">13182 11628 1066 0,'4'-2'468'0,"7"-2"-225"15,11 3-56-15,35 2-74 16,11 5-5-16,26 5-32 16,-5-1-15-16,-15 1-27 15,-13-5-15-15,-20-4-87 16,4-2-97-16</inkml:trace>
  <inkml:trace contextRef="#ctx0" brushRef="#br0" timeOffset="75927.88">13952 11246 1139 0,'5'-4'471'0,"2"-1"-270"31,-4 3-46-31,-5 9-70 0,-5 5-16 0,-7 14-37 16,0 6-14-16,2 12-1 16,3 3-1-16,13-3 0 15,10-2 3-15,11-8 4 16,9-4-1-16,3-9-3 15,0-5-5-15,-6-9-22 16,-4-5-27-16,-1-10-128 31,-4-6-40-31,-2-12-65 0,1-8 17 0,-12-9 125 16,-4-5 49-16,-7-5 136 16,-4-1 39-16,1 9 48 0,2 8 14 31,-1 20-16-31,2 11-23 15,-3 22-29-15,2 8-16 16,-3 21-34-16,2 12-2 16,4 11-4-16,3 0-2 15,4-7 0-15,3-7-3 0,2-15-13 16,-3-6-16-16,3-13-94 16,3-7-92-16</inkml:trace>
  <inkml:trace contextRef="#ctx0" brushRef="#br0" timeOffset="76115.61">14598 11485 1017 0,'0'-9'552'16,"3"-5"-89"-16,0 5-313 15,-3-1-58-15,0 7-79 16,-6 1-32-16,5 6-187 0</inkml:trace>
  <inkml:trace contextRef="#ctx0" brushRef="#br0" timeOffset="76350.64">14583 11700 627 0,'2'26'421'0,"1"18"-3"16,5 17-140-16,-3 6-26 0,-2 3-65 16,-2 0-35-16,-12-10-59 15,-5-4-33-15,-4-13-20 16,-7-3 1-16,-3-17-5 16,-3-11 6-16,-5-15-8 15,3-12-5-15,0-19-27 16,9-4-37-16,9-12-114 15,9-8-74-15</inkml:trace>
  <inkml:trace contextRef="#ctx0" brushRef="#br0" timeOffset="76774.28">14292 11156 800 0,'3'-2'374'0,"9"1"-155"16,10 1-43-16,23 0-74 15,11 3-22-15,13 4-38 16,-3-2-13-16,-7 4-11 15,-1-1-5-15,-19-6-6 16,-1 2-4-16,-16-4-12 16,-11-4-13-16,-11 2-22 15,-4-5-9-15,-5-2-8 16,-3-4 9-16,2 1 20 16,0 0 11-16,6 4 16 15,4 6 6-15,5-3 23 16,5 5 13-16,5 5 21 15,-3 2 3-15,-4 11 9 16,-5 4-3-16,-6-1-14 16,-2 2-6-16,1 0-78 15,1-5-99-15</inkml:trace>
  <inkml:trace contextRef="#ctx0" brushRef="#br0" timeOffset="77087.11">14970 11064 1035 0,'11'4'468'0,"20"12"-194"16,3 10-60-16,6 24-54 15,8 15-26-15,-3 24-52 16,-1 5-26-16,-12 2-30 16,-16-3-9-16,-26-13-16 15,-16 0-2-15,-9-6-1 16,-7-4 3-16,11-15 7 16,2-8 4-16,9-21-5 15,7-9-19-15,1-10-60 16,7-3-79-16</inkml:trace>
  <inkml:trace contextRef="#ctx0" brushRef="#br0" timeOffset="79430.32">15744 11583 581 0,'24'0'327'15,"19"-4"-72"-15,22 1-58 16,13 3-27-16,-1-4-65 16,3 4-35-16,-18 0-46 15,-9 0-22-15,-19 3-36 16,-13-3-48-16,-15 2-122 16,-7 5-111-16</inkml:trace>
  <inkml:trace contextRef="#ctx0" brushRef="#br0" timeOffset="79627.84">15988 11717 2043 0,'37'2'90'0,"-7"-1"-25"0,34 1 60 16,-6 0-34-16,-8-2-42 15,-9 1-17-15,-12-2-31 16,-7 1-109-16</inkml:trace>
  <inkml:trace contextRef="#ctx0" brushRef="#br0" timeOffset="81747.71">17070 11212 876 0,'-11'0'374'0,"-1"10"-203"15,-9 8-41-15,-7 17-55 16,4 11-21-16,-5 6-28 16,12 3-14-16,23-5-12 15,11-5 2-15,21-17 3 0,4-7 5 16,8-9 3-16,3-6 1 15,-11-4-45-15,-6-7-69 16,-16-5-201-16</inkml:trace>
  <inkml:trace contextRef="#ctx0" brushRef="#br0" timeOffset="81923.53">17284 11235 705 0,'-1'-1'384'16,"-4"-2"-104"-16,0 16-121 0,-2 11-43 15,0 22-38-15,0 13 0 16,5 14-11-16,2-1-11 16,2-4-13-16,6-3-8 15,-2-14-12-15,2-2 2 16,0-12-7-16,-1-8-74 16,3-11-388-16</inkml:trace>
  <inkml:trace contextRef="#ctx0" brushRef="#br0" timeOffset="82197.42">17587 11591 1183 0,'1'0'474'0,"-1"5"-308"0,-3 4-52 16,-3 10-53-16,-1 4-4 15,0 10-12-15,6 4-8 16,2-2-15 0,4-1-5-16,7-8-5 15,0-3 0-15,7-7 6 16,0-7 3-16,0-9-10 16,2-2-13-16,-3-9-121 15,0 1-106-15</inkml:trace>
  <inkml:trace contextRef="#ctx0" brushRef="#br0" timeOffset="82363.04">17548 11423 783 0,'0'-6'452'16,"0"-2"-65"-16,4 4-183 0,4 4-139 15,-3 4-32-15,9 0-113 16</inkml:trace>
  <inkml:trace contextRef="#ctx0" brushRef="#br0" timeOffset="82754.33">17414 11213 787 0,'5'-1'329'0,"11"-2"-176"0,10 2-40 16,13 2-16-16,5 0 6 15,13 2-11-15,5-2-15 0,6-1-35 16,-2 0-13-1,-14-1-11-15,-12-2-1 16,-19-2 4-16,-8-1 2 16,-12-2-2-16,-2-2-3 15,-6-2-8-15,0 0-5 0,-1 3-5 16,2 1 0 0,5 6-5-16,1 2-4 0,7 2-7 15,-7-2-1 1,0 0 6-16,13 9 4 0,20 42 17 15,-31-28 6-15,-9 0 2 16,1 0 0-16,0-5-181 16</inkml:trace>
  <inkml:trace contextRef="#ctx0" brushRef="#br0" timeOffset="83578.78">18212 11637 694 0,'-7'0'408'16,"-7"2"-66"-16,11 0-107 16,6 1-31-16,19 2-41 15,13-2-29-15,25 5-30 0,10-1-16 16,2-1-41-16,-7-2-14 16,-5-1-16-16,-7-4-15 15,-3-2-181-15</inkml:trace>
  <inkml:trace contextRef="#ctx0" brushRef="#br0" timeOffset="84051.74">19020 11539 1014 0,'-7'-25'439'0,"-3"-28"-242"16,5-3-55-16,22 8-89 0,9 8-29 15,24 14-11-15,8 11 9 16,11 15 23-16,2 7 6 15,-11 22-8-15,-6 7-7 16,-18 9-10-16,-15-3-2 16,-21-3 1-1,-17-3 1-15,-19 0-1 16,-12 1-4-16,-10 3-6 16,-1-4-3-16,6-5-7 15,10-3-1-15,17-14-3 16,8-3-3-16,18-5-7 0,8-3 1 0,23 0 3 31,12-3 3-31,22 0 6 16,1 0 0-16,1 0 0 15,-7 2 0-15,-17 4-1 0,-5-3 0 16,-11 2-170-16,-2-4-306 16</inkml:trace>
  <inkml:trace contextRef="#ctx0" brushRef="#br0" timeOffset="84244.31">19755 11483 1247 0,'2'-6'512'0,"2"-2"-323"15,-2 0-66-15,-1 5-85 16,1 7-34-16,2 8-235 16</inkml:trace>
  <inkml:trace contextRef="#ctx0" brushRef="#br0" timeOffset="84529.38">19766 11673 1053 0,'4'9'439'16,"5"16"-255"-16,0 7-25 15,4 14-46-15,-2 9-25 0,0 15-41 16,-4 2-10-16,-7-8-12 16,-4-4 1-16,-13-11 11 15,-6-3 5-15,-11-7 5 16,-1-8 1-16,-3-10-5 15,-3-5-3-15,6-16-2 16,3-3-4-16,15-17-10 16,7-7-7-16,12-7-37 15,10-3-33-15,10-5-159 16</inkml:trace>
  <inkml:trace contextRef="#ctx0" brushRef="#br0" timeOffset="85040.96">19468 11176 877 0,'0'-2'384'0,"9"-1"-191"16,2 0-42-16,26 3-48 16,19 1-9-16,22 4-11 15,14 2-4-15,-5 5-16 16,-12-1-9-16,-25-5-16 15,-12 1-10-15,-17-5-14 16,-2-4-10-16,-25-5-29 16,-3 1-17-16,-10-7-10 15,-3-1 2-15,12-1 18 16,-2 1 10-16,5 3 0 16,7 4-6-16,2 3-3 0,6 2 0 15,4 5 9-15,2 7 10 16,6 13 12-1,-2 3 7-15,0 11 18 16,-12 1 9-16,-11 1 34 16,-8-2 17-16,-11-7 7 15,1-2-6-15,3-13-32 16,3-6-4-16</inkml:trace>
  <inkml:trace contextRef="#ctx0" brushRef="#br0" timeOffset="103494.21">23466 5256 311 0,'0'1'178'0,"0"1"-27"16,0 0-38-16,0-2-47 16,-1 0-16-16,1 0-18 15,0 0-7-15,0 9-10 16,1 9-4-16,7 31-5 16,-7-30-1-16,0-4-2 15,2-2 0-15,-3-7 2 16,1-4 0-16,-1-3 1 15,-1 0 3-15,-1 0 6 16,1-1 2-16,1-17 7 16,-1-34 2-16,0 27 0 15,0 1 3-15,0 4 20 16,1 4 10-16,0 8 17 0,0 3 1 16,-3 11-12-16,0 6-11 15,2 12-14-15,1 8-7 16,4 11-10-1,1-2-5-15,2-5-10 16,1-9-78-16</inkml:trace>
  <inkml:trace contextRef="#ctx0" brushRef="#br0" timeOffset="104134.73">23452 5588 597 0,'-3'1'335'16,"-1"3"-82"-16,-5 2-96 15,3 4-26-15,1 4-57 16,-4 3-18-16,6 0-24 16,-3 2-11-16,0-6-12 15,6-3-6-15,-1-2-7 16,6 0-3-16,5-4-5 15,5 1-1-15,7-3 5 16,3-2 3-16,2 0-8 16,-1-1-36-16,-4-2-255 15</inkml:trace>
  <inkml:trace contextRef="#ctx0" brushRef="#br0" timeOffset="104425.93">23587 5581 549 0,'0'1'267'15,"1"7"-87"-15,1 4-31 0,-1 5-32 16,1 8-12-1,-2 8-19-15,0 5-3 0,2-1-6 16,-1-4-4-16,3-5-8 16,-1-10-5-16,-2-6-11 15,0-5-5-15,-1-14-32 16,-3-4-78-16</inkml:trace>
  <inkml:trace contextRef="#ctx0" brushRef="#br0" timeOffset="108678.63">18992 7454 224 0,'-9'3'134'0,"0"3"1"15,5-2 0-15,-1 2 13 16,5-1 5-16,-1-4-5 15,-1-1-5-15,2-1-17 16,0-1-5-16,3 1-12 0,17-3-10 16,34-10-20-16,-21 8-8 15,8 1-17-15,1 2-6 16,2-1-18-16,-5 2-14 16</inkml:trace>
  <inkml:trace contextRef="#ctx0" brushRef="#br0" timeOffset="109180.12">17993 7453 309 0,'-3'-1'245'0,"0"-1"49"16,3 2-70-16,0 0-65 0,11 0-20 16,19 1-31-1,42 6-19-15,-28-5-35 0,7 5-16 16,-5-8-142 0</inkml:trace>
  <inkml:trace contextRef="#ctx0" brushRef="#br0" timeOffset="109596.8">18444 7386 581 0,'-2'-6'309'0,"-2"-14"-63"16,10-1-48-16,8-5-53 16,2-1-20-16,8 8-42 15,-1 2-17-15,1 17-28 16,4 4-11-16,-5 12-4 16,-1 6 4-16,-7 10 2 15,-8 5-1-15,-8 1-5 0,-8 0-4 16,-9-3-8-16,3-3-2 15,-4-10-8-15,1-2-6 16,8-11-13-16,0-6-5 16,6-4-5-16,4-7 1 15,11 1 6-15,0-1 6 16,12 2 7-16,1 5 6 16,-1 7 15-16,2 3 12 0,-7 5 14 15,-1 0 1-15,-3-9-8 16,2 0-5-16</inkml:trace>
  <inkml:trace contextRef="#ctx0" brushRef="#br0" timeOffset="112014.35">19649 7468 605 0,'0'3'284'0,"10"1"-113"0,11 2-35 16,20 1-54-16,12-4-19 15,13 1-30 1,1-4-5-16,-9-6 1 16,-1 0-166-16</inkml:trace>
  <inkml:trace contextRef="#ctx0" brushRef="#br0" timeOffset="112322.45">20450 7497 382 0,'15'-2'244'0,"13"-5"4"0,6 5-92 16,10-2-69-16,-1 6-23 16,3 6-29-16,-4-5-13 15</inkml:trace>
  <inkml:trace contextRef="#ctx0" brushRef="#br0" timeOffset="112634.88">21101 7499 516 0,'16'-1'273'0,"19"-6"-68"15,8 4-42-15,2 2-71 16,-5 1-23-16,-2 8-34 0,-1 2-26 16</inkml:trace>
  <inkml:trace contextRef="#ctx0" brushRef="#br0" timeOffset="112948.58">21934 7554 590 0,'15'-6'339'15,"12"4"-86"-15,9-2-94 16,1 4-35-16,1 5-58 16,-5-5-8-16,-1 5-34 15,-4-2-69-15</inkml:trace>
  <inkml:trace contextRef="#ctx0" brushRef="#br0" timeOffset="114044.76">23545 6080 398 0,'-2'-2'250'15,"-4"2"-10"-15,2 7-121 0,3 2-25 16,1 8-33-16,3 1-9 16,7 8-17-16,1 1-6 15,5 4-11-15,-1 2-20 16</inkml:trace>
  <inkml:trace contextRef="#ctx0" brushRef="#br0" timeOffset="114405.2">23541 6735 412 0,'-3'5'186'15,"2"6"-87"-15,-1 6-12 16,2 12-34-16,0 7-15 16,0 15-20-16,0-2-7 15,1-3-4-15,1-1-5 16</inkml:trace>
  <inkml:trace contextRef="#ctx0" brushRef="#br0" timeOffset="114734.98">23544 7393 485 0,'0'7'288'0,"0"7"-64"15,3 7-74-15,-2 0-34 16,0-1-64-16,0-1-19 15,0-8-7-15</inkml:trace>
  <inkml:trace contextRef="#ctx0" brushRef="#br0" timeOffset="115189.4">22618 7622 588 0,'0'-2'320'0,"4"0"-45"16,9 0-52 0,21 2-53-16,10-5-31 15,15 2-61-15,2 0-26 16,-3-2-30 0,-4 2-19-16,-4 2-235 15</inkml:trace>
  <inkml:trace contextRef="#ctx0" brushRef="#br0" timeOffset="115902.72">23485 7590 321 0,'-2'-3'225'0,"-5"-4"-19"16,-2 1-28-16,-3-1-20 0,1 5-44 15,1 2-20-15,0-1-37 16,0 1-16 0,0 1-24-16,-3 1-7 15,4 6-9-15,1-1-1 0,2 3-2 16,1-2-1-16,1 2 0 15,-1-1 0 1,5 2 0-16,2-1 0 0,8-1 2 16,-1-2 1-16,0-1 1 15,1-3 1-15,2-3 1 0,2-1 1 16,-3-6 1-16,1-2 1 16,-3 0 3-16,-4-3 1 15,-3 3 24-15,-3-1 28 16,-6-1 46-16,0 2 11 15,-3-1-15-15,5 6-29 16,-4 2-51-16,-1 2-15 0,0 8-21 16,1-3-75-1</inkml:trace>
  <inkml:trace contextRef="#ctx0" brushRef="#br0" timeOffset="120602.71">19211 5323 99 0,'-2'1'71'0,"-1"-3"19"0,0 0-2 16,1 1-2-16,1 0 2 15,0 0-7-15,0 0-9 0,0 0-12 16,0 0-5-16,1 1-9 16,0 0-3-16,0 0-3 15,10 4-3-15,31 20-2 16,-27-16-3-16,-1-1-5 16,0-2-3-1,4 2-5-15,-2-1-2 16,5 3 0-16,0-2-1 0,1 3 0 15,4 2 0 1,1-2-4-16,1 6 0 0,-2-2 1 16,-2-2 0-1,-1-2 5-15,-4-2 1 16,4 1 4-16,0 3 3 0,-5-3 7 16,5 1 2-16,0 1 2 0,0 0-1 15,3 4-6 1,2 4-2-16,2-2-7 0,2 3-1 15,2-3-5-15,4-1-1 16,-6-2-3-16,-1-1-1 0,-3-2-3 16,-7-2 2-16,-1 3 3 31,-1-1 3-31,4 4 7 16,4 0 3-16,5 3 0 15,0 1-2-15,3 2-6 16,0 1-3-16,3-1-2 15,0-3 2-15,-3 1-4 16,-3-3 0-16,-1 0 1 16,1 2-2-16,-5-2 5 15,1 1 1-15,1 2 2 0,-1-2-1 16,3 2-2-16,0-1-1 16,0-2-3-16,1 2-2 15,-1-2 0-15,-1-1-1 16,0 1-1-16,0-2 0 15,0-1 1-15,-1 3-2 16,-1 1 1-16,-1 0-1 16,-2 5 1-16,-3 0-1 0,1 0 0 15,5 2 1-15,2-1-2 16,3-2 1-16,3-1-2 16,-2-3 0-16,1-2 0 15,2 2 0-15,-9-5 0 16,2-1 1-16,-1 2 0 15,-1-4 0-15,1 6 2 16,0 4 0-16,-3-2-2 16,2 1 1-16,3 5-2 15,0-1 0-15,2 2 0 16,-1-3-1-16,2-1 0 16,1-3 0-16,1 0 0 15,-1 3 1-15,-2-2-1 16,-1 1 1-16,4-1 0 15,0 1 0-15,-1 2-1 16,0 0 0-16,1 0-1 0,-3 1 0 16,3-3 0-1,4 0 0-15,-4-4 0 0,3-1 0 16,-4-1 1-16,-7-3 1 16,-1-1 0-16,0 4 0 15,-2-3 0-15,4 6 0 16,3-1 0-16,1 0-1 15,0 4 1-15,3-1-1 16,-1 5 1-16,-2 3 0 16,0 1-1-16,-8-2 1 0,2-2-2 15,0-1 1 1,1-4-1-16,3-1 0 0,3-2 2 16,3 0-1-16,3-1 2 15,-1-2 1-15,-1-1-1 16,-2 0 2-16,-8-1-2 0,1 3 1 15,-4-2-1 1,-2 0 0-16,-3-1-1 0,0 1 0 16,1 1 1-1,-3-2-1-15,8 3-1 16,-1-5 0-16,1-1 1 16,3 3-1-16,-5-3 1 15,-3 3-1-15,0-4 1 0,-3 1 0 16,-3-3 0-16,2 0 1 15,-4 3-1 1,-2-3-1-16,-1 4-2 16,-3-7 0-16,-1-1 0 0,-2 1 0 15,-3-1 2-15,0 0 0 16,9 2 1-16,11 4 1 0,26 10 0 16,-32-6 0-1,-5-6 2-15,-4 2 0 0,-5-5 2 16,-2-1-1-16,0 0-2 15,1 0-1 1,0 0-1-16,1 0-1 16,0 0 0-16,0 0 0 15,0 0 0-15,5 1 0 0,-3 3 0 16,-1 0-1-16,-1-4 1 16,0 0 0-16,-1 0 0 15,0 0 1-15,-12 7 0 16,-32 15 1-16,38-17 3 15,1 4 0-15,3-2 0 16,-3 4 0-16,-10-2-3 16,-5 0-2-16,-9-2-2 15,-2-5 0-15,0-2 1 16,1-5 2-16,12 0 3 16,9-1 0-16,11 4 1 15,7-1 1-15,8 3-2 16,3 5 1-16,0-5-2 15,2 1-1-15,-1-1-1 0,-1-1-1 16,3 0-1 0,0-2 0-16,2-1-1 0,2-2 1 15,0-1 0-15,1 2-1 16,-8 1 2-16,-1 0 1 16,-10 3 1-16,-4 0 5 0,-6 0 1 15,-6-1 2-15,-5-5 1 16,2 1-7-16,0-7-1 15,3-4-3-15,7-5-2 16,1-1 3-16,0-1 0 16,1-2-1-16,-4-1 0 15,-3-2 0-15,-7 1 2 16,-4 4 1-16,1 6 3 16,-3 3 1-16,11 8 2 15,6 3-1-15,9 5-3 16,7 4-6-16,3-1-71 15,2-2-78-15</inkml:trace>
  <inkml:trace contextRef="#ctx0" brushRef="#br0" timeOffset="122925.27">22452 6333 710 0,'-12'-11'351'15,"-16"-9"-95"-15,-6 0-47 16,-11 7-59-16,-6 8-31 0,-6 15-64 16,2 12-22-16,10 18-26 15,7 10-7 1,17 4-2-1,10 4 1-15,16-4 5 16,13-4 5-16,23-8 22 0,9-7 11 16,17-16 7-1,4-10-3-15,-9-11-14 0,-10-7-9 16,-14-6-73-16,-12-1-395 16</inkml:trace>
  <inkml:trace contextRef="#ctx0" brushRef="#br0" timeOffset="123419.57">22092 6087 828 0,'11'-2'363'0,"9"-5"-162"0,24 7-107 15,11 0-8-15,12-2-13 16,2 3-14-16,-9-2-19 16,-9-3-7-16,-15 1-13 15,-7-3-3-15,-11-2-5 16,-10 0-6-16,-12-6-39 16,-5-2-5-16,-7 2-2 15,1 0 4-15,3 5 47 16,4 4 5-16,7 10 6 15,5 4 3-15,9 12 3 16,1 0 7-16,-1 3 6 16,-8-2 1-16,-10-5-7 15,-5-1-4-15,-8-5-9 16,0-1-1-16</inkml:trace>
  <inkml:trace contextRef="#ctx0" brushRef="#br0" timeOffset="156555.62">2081 13255 490 0,'-7'-7'306'0,"-17"-6"14"16,-12-1-48-16,-15 3-59 16,-9 4-19-16,-8 7-62 15,11 7-33-15,9 12-42 16,10 8-24-16,18 10-27 0,8 6-6 15,21 9-4-15,7-1-2 16,21-10 7-16,8-6 1 16,17-16-1-1,5-7 2-15,-7-8-2 0,-5-4-2 16,-23-5 3 0,-13-4 2-16,-18 4 4 15,-8 2 3-15,-22 3 2 16,-11 7-2-16,-20 5 1 0,-2 8-1 15,5 8-2 1,10 2-2-16,21 0-5 16,10 0-2-16,23-5-3 15,13 1 1-15,16-7 2 16,8-4 2-16,15-14-2 16,1-3 0-16,1-9 0 15,-4-4 0-15,-12-2 4 16,-7-1 2-16,-8 1-1 15,-5 7 0-15,-9 10-5 0,-3 8 0 16,-13 13 2-16,-3 2 1 16,-7 6 5-16,-2-3 0 15,2-6-2-15,2-4 1 16,4-15 0-16,3-8 0 16,4-15-4-16,5-8-1 15,7-9-6-15,2 1 2 0,5 5-5 16,0 3 1-16,6 11 2 15,2 9-2 1,-5 11 6-16,3 11 2 0,-6 14 3 16,-6 2 0-16,-3 10 0 15,-7-6-1-15,-6 5-4 16,5-2-12-16,-3-11-221 16,10-2-318-16</inkml:trace>
  <inkml:trace contextRef="#ctx0" brushRef="#br0" timeOffset="156697.56">2658 13632 803 0,'1'-4'448'16,"-1"-2"-94"-1,0 6-86-15,-1 0-95 0,0 3-45 16,1 27-49-16,2 33-25 16,5-27-42-16,-3-7-69 15</inkml:trace>
  <inkml:trace contextRef="#ctx0" brushRef="#br0" timeOffset="156826.98">2615 13377 661 0,'-2'-8'435'0,"-6"-8"30"16,2 6-252-16,11 13-138 15,7 7-39-15,14 14-190 16</inkml:trace>
  <inkml:trace contextRef="#ctx0" brushRef="#br0" timeOffset="157117.26">3178 13587 996 0,'-8'-5'516'16,"-13"-9"-183"-16,-6 4-104 0,0 2-41 15,-3 5-98-15,8 13-39 16,-4 8-42-16,3 9-10 16,6 7-7-16,4 3-3 15,16 3 0 1,8-3 0-16,11-6 2 16,-2-9 5-16,5-17 5 0,-2-7 4 15,-2-13 8-15,-3-5 2 16,-11-2 4-16,-7 1-1 15,-9 4-11-15,-5 1-9 0,0 10-195 16</inkml:trace>
  <inkml:trace contextRef="#ctx0" brushRef="#br0" timeOffset="157382.65">3246 13620 1105 0,'12'5'465'0,"16"8"-242"15,-3 2-24-15,-5 8-40 0,-6 2-24 16,-10-1-64 0,-2-1-24-16,-4-9-26 0,2-4-7 15,3-12-8-15,5-9-3 16,7-10-3-16,2-7 0 16,5 0 1-16,1 3-1 15,-3 8 2 1,-4 7 1-16,-1 10 2 15,-4 10 4-15,-3 6 6 16,0 3-1-16,-3 2-2 16,4-1 25-16,3-5-456 15</inkml:trace>
  <inkml:trace contextRef="#ctx0" brushRef="#br0" timeOffset="157629.48">3777 13591 793 0,'12'0'424'15,"5"2"-89"-15,16 9-122 16,7 6 0-16,0 9-39 16,-3 5-21-16,-20 6-29 15,-16-1-9-15,-13-2 3 16,-8-6-2-16,-13-16-31 15,-1-6-19-15,-5-14-41 16,0-5-69-16</inkml:trace>
  <inkml:trace contextRef="#ctx0" brushRef="#br0" timeOffset="160670.28">4143 14602 476 0,'0'-11'346'16,"2"-2"80"-16,-1 6-103 15,1 13-90-15,2 15-26 16,0 26-69-16,2 16-3 0,-1 31-6 15,-2 7-12-15,1-1-23 16,-4-7-17 0,0-22-36-16,1-10-12 15,3-18-15-15,3-10-7 0,0-18-70 16,5-7-128-16</inkml:trace>
  <inkml:trace contextRef="#ctx0" brushRef="#br0" timeOffset="161125.46">4981 14765 629 0,'-5'-5'410'0,"-13"-4"-33"0,-19 3-91 16,-14 2-39-16,-18 6-54 16,3 9-30-16,7 14-73 15,10 10-34-15,22 17-41 16,10 6-9-16,23 2-6 16,12-4 0-16,14-7 2 15,18-8 3-15,17-12 7 0,4-7 3 16,-1-16 1-16,-10-6-2 15,-21-11-11-15,-9-7-60 16,-6-10-204 0</inkml:trace>
  <inkml:trace contextRef="#ctx0" brushRef="#br0" timeOffset="161531.48">4610 14616 731 0,'5'-7'331'0,"8"-3"-125"0,15 2-103 16,19-4-17-16,27 8-10 15,-1 0-17-15,5 3-21 16,-13 1-8-16,-24 2-11 16,-4 1-3-16,-15-2-7 15,-7-1 0-15,-14-1 5 16,-4-4 2-16,-9-7 2 16,-1 1 1-16,-3-8-9 15,1 2-2-15,8 6-1 16,4 4 1-16,5 11 6 15,6 8 8-15,0 6 24 16,0 0 16-16,-2 3 16 16,-4-1-5-16,0-4-25 15,0-1 6-15,2-7-574 16</inkml:trace>
  <inkml:trace contextRef="#ctx0" brushRef="#br0" timeOffset="161883.31">5418 14682 403 0,'1'-13'293'0,"7"-12"74"16,-6 4-57-16,6 14-51 15,-7 4-41-15,-1 11-75 16,6 10-27-16,-2 17-35 16,4 13-5-16,6 31-14 15,-6 8-12-15,3 9-14 0,0 1-3 16,-9-18-8-1,0-7-3-15,-1-17-2 16,4-11-4-16,-2-21-4 16,3-8 2-16</inkml:trace>
  <inkml:trace contextRef="#ctx0" brushRef="#br0" timeOffset="162389.21">5879 14864 739 0,'8'0'358'16,"15"2"-115"-16,7 1-59 0,17 0-39 31,5-1-25-31,6-1-43 0,-1 2-21 0,-9-1-36 15,-9 2-15-15,-13 2-162 16,-7-1-165-16</inkml:trace>
  <inkml:trace contextRef="#ctx0" brushRef="#br0" timeOffset="162601.08">5918 15035 570 0,'0'1'327'0,"3"0"22"0,11 1-100 16,20-1-45-16,11-1 1 16,23 1-43-16,1 1-22 15,-7 0-41-15,-5 3-24 16,-22-2-37-16,-6-2-47 15</inkml:trace>
  <inkml:trace contextRef="#ctx0" brushRef="#br0" timeOffset="163520.79">6629 14653 579 0,'-2'5'256'0,"4"10"-100"16,11 9-44-16,23 25-21 0,11 15 14 15,14 19 10-15,-1 1 3 16,-13-9-8-16,-6-8-7 16,-19-23-24-1,-1-6-2-15,-4-19-3 16,-5-10 3-16,1-17 1 15,-5-18-8-15,1-24-17 0,1-17-14 0,-5-36-22 16,3-14-8-16,-8-17-3 16,-1 1-2-16,2 17-5 15,2 14 1-15,4 26-3 16,-2 16-1-16,-5 27 1 16,-3 10 1-1,-5 13 0-15,-3 0 1 0,6 4-1 16,1 1 0-16,8-2-8 15,12 3-2 1,21-5-7-16,20-2-3 0,37 0 2 16,20-5 2-16,53 1 3 15,13 0 3-15,38 3 3 16,3 9 2-16,0 6 3 16,-6 5 1-16,-25 5 3 15,-1-7 0-15,-29-2 3 16,-9-3-2-16,-18-2 1 15,-18-3-2-15,-22-7-1 16,-16 4 0-16,-29 0 1 16,-13 4 0-16,-26 7 0 15,-12 0 0-15,-15 2 0 16,-2-3 2-16,-4 2 2 0,7-1 0 16,6 1-4-16,4 7 0 15,8-4-1-15,6 2-3 16,8 10 1-16,2 6-2 15,3 19-2 1,2 17 1-16,-9 29 7 0,1-1 5 16,-3 0 6-16,-6-15 21 15</inkml:trace>
  <inkml:trace contextRef="#ctx0" brushRef="#br0" timeOffset="164639.39">7466 14591 623 0,'-3'-4'346'0,"-4"0"-44"15,-7 8-150-15,-4 4-28 0,-2 11-36 16,3 7-21-16,8 4-41 16,2 3-10-16,12-2-9 15,8 3 1-15,10-3 5 16,7-1 2-16,4-3 0 0,2-9-4 15,-1-10-11 1,-4-2-48-16,-8-9-130 16,-3-7-85-16</inkml:trace>
  <inkml:trace contextRef="#ctx0" brushRef="#br0" timeOffset="164820.11">7646 14701 411 0,'-6'-10'296'0,"-3"-10"13"15,5 9-84-15,1 9-23 0,2 11-46 16,1 8-25-1,0 14-32-15,0 6-14 16,1 15-18-16,2 6-11 16,1 7-6-1,0-5-3-15,3-11-13 0,3-7-5 16,1-20-16-16,3-4-7 16,-1-15-51-16,-3-5-81 15</inkml:trace>
  <inkml:trace contextRef="#ctx0" brushRef="#br0" timeOffset="165162.11">7598 14320 738 0,'0'-5'366'16,"4"-10"-125"-16,16 8-83 15,8 3-21-15,10 4-35 16,1 8-19-16,-8 6-26 16,-9 3-6-16,-13 9-9 15,-13 2-2-15,-14 5-6 16,-5 1-5-16,-3-9-8 15,9-1-5-15,14-9-5 16,8-4 0-16,18-10-3 16,8 0 0-16,11-4-3 15,1 2-2-15,0 4-4 0,-3 5-103 16</inkml:trace>
  <inkml:trace contextRef="#ctx0" brushRef="#br0" timeOffset="165459.21">8100 14775 461 0,'-4'-15'305'0,"-1"-9"26"15,-1 3-67-15,3 13-45 16,1 8-33-16,-2 15-39 16,2 9-32-16,1 21-39 15,2 9-2-15,3 9-25 16,5 5-7-16,0-14-17 16,0-7-4-16,3-13-9 15,-1-12-6-15,-2-12-48 16,-1-3-78-16</inkml:trace>
  <inkml:trace contextRef="#ctx0" brushRef="#br0" timeOffset="165615.94">7891 14942 939 0,'4'1'456'0,"3"1"-136"15,23-2-110-15,13-4-28 16,20 2-25-16,10 0-32 0,-3 2-67 15,-9 1-21-15,-15-1-91 16</inkml:trace>
  <inkml:trace contextRef="#ctx0" brushRef="#br0" timeOffset="166089.14">8708 14512 823 0,'-12'-1'396'0,"-20"3"-140"15,-4 9-55-15,-5 17-74 16,-2 11-26-16,6 20-41 16,10 6-18-16,19 22-14 15,10-5-1-15,24-6 3 16,6-7 3-16,18-27 0 16,6-5-3-16,2-15-7 15,6-9-7-15,-19-11-97 16,-5-6-118-16</inkml:trace>
  <inkml:trace contextRef="#ctx0" brushRef="#br0" timeOffset="166260.39">8700 14871 961 0,'10'-1'465'0,"10"-3"-156"0,11 5-167 16,5 3-36-16,6 3-54 16,2-1-23-16,0 0-109 15</inkml:trace>
  <inkml:trace contextRef="#ctx0" brushRef="#br0" timeOffset="166606.52">9028 14837 665 0,'-9'-15'373'0,"-9"-17"-28"0,10 4-143 16,17 7-84-16,8 0-23 15,21 7-41-15,7 5-12 16,9 9-10-16,-4 4-6 15,-17 11 5-15,-7 5 11 16,-26 11 24-16,-15 7 6 16,-17 11-8-16,-11 0-13 15,-1 0-27-15,7-8-8 16,19-13-11-16,7-8-2 0,21-9-1 16,9-4-1-16,12-6 3 15,7 1-1 1,6-2-4-16,-6 0-9 0,1-2-138 15,-6-5-129-15</inkml:trace>
  <inkml:trace contextRef="#ctx0" brushRef="#br0" timeOffset="166816.14">9341 14600 1189 0,'10'6'480'0,"16"11"-291"0,4 7-16 16,5 17-29-16,0 7-11 16,-13 19-28-16,-6 5-10 15,-19 3-27-15,-10-2-17 16,-11-13-30-16,-2-8-9 16,3-15-18-16,4-8-55 15,6-21-177-15</inkml:trace>
  <inkml:trace contextRef="#ctx0" brushRef="#br0" timeOffset="167156.76">9340 14302 1052 0,'11'-3'446'0,"15"-2"-252"16,5 3-44-16,1 10-57 0,-4 5-20 16,-17 8-16-16,-11 6-3 15,-19 9-6 1,-6-1-7-16,4-3-17 0,6-6-8 15,18-15-3-15,13-5 2 16,21-6 1-16,7 0 0 16,9-2-5-16,0 4-4 15,-12 2 6-15,-9 0-49 16</inkml:trace>
  <inkml:trace contextRef="#ctx0" brushRef="#br0" timeOffset="169551.39">10204 14888 800 0,'5'-1'392'0,"4"-2"-131"16,13 1-102-16,14 4-29 16,17-2-46-16,9 1-28 15,7 1-43-15,-3-1-31 16,-13 3-190-16</inkml:trace>
  <inkml:trace contextRef="#ctx0" brushRef="#br0" timeOffset="169742.83">10285 15060 710 0,'12'0'390'16,"14"0"-106"-1,17 1-67 1,4-1-19-16,12 0-76 15,-2 0-36-15,-3 0-94 16,-6 0 14-16</inkml:trace>
  <inkml:trace contextRef="#ctx0" brushRef="#br0" timeOffset="170548.35">11098 14739 464 0,'4'5'204'0,"8"7"-83"0,8 12-46 15,3 20 1-15,4 12 10 16,-5 13 25-16,-6-1 10 16,-6-10 5-16,-8-15-8 15,0-16-14-15,2-9 2 16,1-23 8-16,2-5-8 15,4-24-23-15,-3-17-20 0,1-28-32 16,0-12-6-16,-5-21-8 16,-3-3-3-16,-1-5-8 15,2 4-6-15,9 16-4 16,1 13-4-16,9 34-1 16,-6 9-2-16,2 19-4 15,6 9-2-15,6 8-3 16,10 7 2-16,20 5 5 15,9 1 3-15,21 7 4 16,13-3 1-16,28-2 2 16,11 1 0-16,24-6 3 15,0-2 1-15,-22 0 2 16,-13-3 1-16,-37-3 1 16,-18-2 1-16,-26-2 1 0,-12 0 0 15,-19 2 3-15,-6-2 0 16,-9 2-5-16,1 3-3 15,-4 8-14-15,-1 5-6 16,2 15 5-16,6 8 4 16,10 16 12-16,4 7 5 15,5 11 2-15,-12-24 1 16,-7-20-135 0,1 0-391-16</inkml:trace>
  <inkml:trace contextRef="#ctx0" brushRef="#br0" timeOffset="171025.4">11392 14942 214 0,'-4'0'130'0,"-5"0"-9"15,9-5-7-15,4-9 22 16,9-12 27-16,9-6 1 15,8-8 6-15,1-1-12 0,1 1-25 16,-4 1-11-16,-3 9-25 16,-7 1-9-16,-5 7-12 15,-5 5-4-15,-6 4-17 16,-1 10-11-16,-2 5-28 16,1 8-11-16,1 11-12 15,3 7 1-15,4 14 7 16,-4 8 3-16,1 12 5 15,0 3-1-15,0-3 2 16,6-9-1-16,4-18-22 16,1-10-43-16,6-19-165 15,2-6-171-15</inkml:trace>
  <inkml:trace contextRef="#ctx0" brushRef="#br0" timeOffset="171323.4">12109 14709 522 0,'0'-8'295'0,"-9"-12"-23"0,-6 2-54 16,-15 6-53-16,-4 1-20 15,-10 11-51-15,0 5-24 16,1 5-35-16,6 10-17 16,9 10-18-16,8 6-7 15,16 14-4-15,5 3 3 16,21 2 5-16,7-6 4 15,12-14 8-15,8-13 3 0,4-14 4 16,-1-5 0-16,-11-5 7 16,-14-5 2-16,-23-8 3 15,-14-2 1-15,-29-4-11 16,-12-2-6-16,-11 7-8 16,5 2-4-16,14 9-38 15,11 4-76-15</inkml:trace>
  <inkml:trace contextRef="#ctx0" brushRef="#br0" timeOffset="171574.25">12350 14655 732 0,'-2'-7'414'0,"-2"-6"-71"15,2 11-167-15,-1 6-41 16,1 11-50-16,3 9-21 16,2 12-14-16,0 9-10 15,2 12-17-15,-2 4-5 16,1-8-12-16,0-3-6 0,3-19-58 16,-1-9-66-16,2-8-254 15</inkml:trace>
  <inkml:trace contextRef="#ctx0" brushRef="#br0" timeOffset="171748.77">12233 14849 843 0,'4'3'364'0,"2"2"-153"15,10 2-40-15,16-1-50 16,7-2-16-16,13 0-61 15,2-2-19-15,-2-2-119 16,-5-2-208-16</inkml:trace>
  <inkml:trace contextRef="#ctx0" brushRef="#br0" timeOffset="172031.82">12786 14603 806 0,'0'-1'381'0,"-8"0"-147"15,-2 1-69 1,-1 9-73-16,-6 2-19 16,7 5-23-16,-4 3-9 0,10 4-6 15,3 1 2-15,2-3-1 16,15 0 5-16,6-4 2 15,4-2-3 1,9-6-7-16,-3-1-6 16,-3-7-16-16,2-2-19 0,-8-3-123 15,0-4-107 1</inkml:trace>
  <inkml:trace contextRef="#ctx0" brushRef="#br0" timeOffset="172198.32">12934 14605 715 0,'-2'-2'342'0,"-5"5"-128"16,5 2-24-16,2 15-40 16,1 7-18-16,7 14-22 0,0 11-11 15,1 13-24-15,-1 3-11 16,-1-7-19-16,-1-7-16 16,0-20-89-16,2-6 172 15</inkml:trace>
  <inkml:trace contextRef="#ctx0" brushRef="#br0" timeOffset="172587.92">13428 14686 602 0,'7'-2'334'0,"18"-1"-34"15,7 1-102-15,17 1-72 16,-1-2-25-16,9 1-51 16,-8-3-17-16,0 0-31 15,-2 5-27-15,-18 0-113 16,-2 3-110-16</inkml:trace>
  <inkml:trace contextRef="#ctx0" brushRef="#br0" timeOffset="172772.34">13552 14798 499 0,'-1'4'319'16,"6"1"45"-16,10 1-100 15,10 0-56-15,4-1-11 0,9-2-42 16,0-1-34-16,14 2-51 16,4-1-11-16,-1 0-124 15</inkml:trace>
  <inkml:trace contextRef="#ctx0" brushRef="#br0" timeOffset="173498.9">14214 14624 827 0,'12'20'316'0,"15"25"-217"16,4 9 1-16,11 9 16 0,4 2 3 16,0-10-17-16,-3-9-12 15,-7-24-26 1,-10-14-7-16,-9-20-4 0,-2-14-1 15,-4-19-14-15,-2-10-10 16,-6-14-12-16,0-5-5 16,-8-10-2-1,0-6-2-15,2-3-4 0,-2 1-2 16,10 24-3 0,3 13-3-16,10 25-5 0,4 8-3 15,8 15 2 1,14 5 1-16,16 8 6 0,19 5 3 15,22 2 1-15,3 0 1 16,14-4 1-16,-7-2 3 16,-16-6 0-16,-11-1 0 15,-35-2-2-15,-13-1 0 16,-22 1-3-16,-4 2-2 16,-8 1-3-16,-5 3-2 0,0 7 1 15,-4 8 1-15,2 16 3 16,3 10 2-16,3 13 2 15,6 3 2-15,9-4-41 16,6-10-82-16</inkml:trace>
  <inkml:trace contextRef="#ctx0" brushRef="#br0" timeOffset="174262.83">14854 14726 504 0,'-21'-10'324'0,"-17"-8"-22"16,32 1-88 0,4 7-38-16,0 2-70 0,5-27-34 15,28-1-39-15,18 1 1 16,7 31 4-1,-2 4 2-15,-4 16-3 0,-10 10-5 0,-26 5-1 16,-14 6 3-16,-24 1-1 16,-16 5-3-16,-17 8-9 15,-1-1-4-15,9-8-5 16,12-7-1-16,29-19 1 16,13-9-1-16,21-9-2 31,11-4 0-31,14-1-3 0,3-3 0 15,-5 4-1-15,1-3-2 0,-11-3-24 16,-2 0-22-16,-2-4-29 16,-11-2-8-16,-9-4 13 31,-4 1 15-31,-11 0 26 16,0 5 9-16,-3 2 11 15,-9-1 2-15,1 8 2 16,-6 2 2-16,-2 8 9 0,2 7 6 15,5 7 5-15,7 7 0 16,7 9-7-16,8 4-5 16,14 6-2-16,9-4-1 15,11-8 7-15,5-10 4 16,2-17 9-16,-2-7 8 16,-8-20 20-16,-4-6 6 15,-17-14 13-15,-16-3 2 0,-20 5-13 16,-19 3-1-16,-20 14-13 15,2 10-12-15,0 9-13 16,9 7-16-16,16 11-102 16,6 1-390-16</inkml:trace>
  <inkml:trace contextRef="#ctx0" brushRef="#br0" timeOffset="176542.93">16001 14685 732 0,'14'0'297'0,"23"0"-171"16,9 0-24-16,16 0-24 16,5-1-19-16,0 1-35 0,-3 0-13 15,-14 2-83 1,-10-2-113-16</inkml:trace>
  <inkml:trace contextRef="#ctx0" brushRef="#br0" timeOffset="176740.97">16057 14828 493 0,'5'3'292'0,"12"2"7"0,12 2-71 15,16-8-32-15,13-2-15 16,3-3-55-16,-2-1-31 15,-10 6-52-15,-10 0-67 16</inkml:trace>
  <inkml:trace contextRef="#ctx0" brushRef="#br0" timeOffset="177643.61">16920 14539 576 0,'10'9'258'16,"10"11"-93"-16,5 23-97 15,6 9 5-15,3 13 6 0,-2 1-4 16,-7-8-17-16,-5-3-10 16,-8-20-16-16,1-12-1 15,-2-23 7 1,0-13 5-16,-2-28 4 0,-3-10-3 15,2-14-9 1,-1-3-6-16,-4-18-12 0,-1-9-3 16,6-11-9-16,2-3-4 15,8 21-1-15,0 17-1 16,-2 23 0-16,-1 10-1 16,6 9-2-16,3 12-3 15,11 6-2-15,7 9 1 16,11 13 1-16,4 1 3 0,24 5 2 15,10 1 2-15,20-8 0 0,14 0 0 16,2-2 0-16,-5-4 1 16,-21-4 1-16,-8 0 2 15,-37-6-3-15,-9 3-1 16,-14 3 0 0,-7 1-3-16,-4 6 1 0,-3-3-1 15,-6 7-1-15,1 0-2 0,-3 7 0 16,6 6-1-16,0 7 4 15,-1 6 1-15,-2 4 4 16,-5 1 2-16,-1-3-25 16,-2-6-117-16</inkml:trace>
  <inkml:trace contextRef="#ctx0" brushRef="#br0" timeOffset="178260.63">17478 14477 375 0,'2'-9'248'15,"-2"-5"-9"-15,5 7-100 16,-2 3-30-16,-3 10-36 15,5 8-14-15,-5 9-12 16,1 3 0-16,0 4-12 16,-1 0-2-16,6 0 3 15,3 0 4-15,10-4 1 16,-1-5-3-16,-1-4-11 16,6-7-7-16,3-5-14 15,-1-3-13-15,3-9-102 16,-5-5-60-16,-6-7-99 15,-2-6-2-15,-8-8 102 0,-5-1 74 16,-6-2 162-16,-1 2 46 16,-3 9 46-16,3 8 11 15,0 10-35-15,-1 7-24 16,0 18-30-16,-3 7-18 16,1 11-6-16,1 6 1 15,6 2 2-15,1 1 0 16,8 0-1-16,3 0-5 15,4-2-19-15,3-3-8 0,-2-12-13 16,-2-4-3-16,-4-16-4 16,0-8-94-1</inkml:trace>
  <inkml:trace contextRef="#ctx0" brushRef="#br0" timeOffset="178430.27">18012 14772 851 0,'1'-1'411'0,"-1"-6"-158"0,0 4-107 16,0 2-94-16,0 1-40 16</inkml:trace>
  <inkml:trace contextRef="#ctx0" brushRef="#br0" timeOffset="178946.49">18436 14515 415 0,'3'-7'255'0,"4"-4"-3"16,-7 2-44-16,-4 3-64 16,-6 2-39-16,-7 0-55 15,-1-2-7-15,-9 6-9 16,-1-1-4-16,3 2-12 0,1 5-7 16,4-1-6-16,3 3-3 15,2 0-2-15,0 2 0 16,0 7 1-1,0-4 5-15,0 1 15 0,-2 2 9 16,-1-4 7-16,5 3-2 16,8-2-11-16,4-9-4 15,15-2-5-15,4-4 0 16,10-6-1-16,4-1-5 16,5 2-5-16,3 7-1 15,2 7 3 1,-2 7 3-16,-4 8 16 0,-11-4 10 15,-2 11 17-15,-10-3 4 16,-13 2-4-16,-3 2-4 16,-16-7-7-16,2 0-3 15,-11-6-3-15,-4-4-2 16,-7-12-7-16,-2-3-2 0,4-10-9 16,5-3-4-16,10 0-63 15,7 2-83-15</inkml:trace>
  <inkml:trace contextRef="#ctx0" brushRef="#br0" timeOffset="179390.59">18980 14635 415 0,'-5'-4'286'0,"2"-1"38"16,5 2-138-16,-2 2-24 0,0 0-46 15,24 0-34-15,54 1-38 16,-17 1-9-16,11 0-13 15,-30-2-5 1,-21 0-11-16,1 1-14 0,42-5-131 16,-14 1-92-16</inkml:trace>
  <inkml:trace contextRef="#ctx0" brushRef="#br0" timeOffset="179589.79">19036 14728 708 0,'3'-1'361'0,"7"-2"-79"0,12 3-75 16,18 0-49-16,8 2-12 16,11 1-45-16,-2-3-25 15,0 4-42-15,-7-2-13 16,-8-1-127-16</inkml:trace>
  <inkml:trace contextRef="#ctx0" brushRef="#br0" timeOffset="180180.82">20128 14596 626 0,'-17'-2'262'16,"-21"-6"-106"-16,-1-2-10 15,1-13-3-15,2-4-6 16,16-9-58-16,10-4-26 15,22-5-38-15,14 1-15 0,20 7-14 16,7 7-1-16,11 20 5 16,1 10 5-16,-6 24 10 15,-7 12 7-15,-24 16 14 16,-17 4 4-16,-37 2 7 16,-20-2 1-16,-27-5-11 15,-5-5-4-15,13-6-10 16,14-5-2-16,32-9-3 15,12-4 1-15,19-13 3 0,14-5 0 16,16-5 19-16,8-3 9 16,12 0 19-1,-4 3 4-15,-4 1-13 16,-2 3-11-16,-13 1-19 16,-3-2-122-16</inkml:trace>
  <inkml:trace contextRef="#ctx0" brushRef="#br0" timeOffset="180675.49">20554 14618 740 0,'7'4'349'0,"2"4"-122"15,5 14-101-15,4 4 2 0,-3 8-2 16,1-3-6-16,-4-5-29 16,-4-6-14-16,-4-14 10 15,-2-6 5-15,-1-18-4 16,-1-5-6-16,-3-16-41 16,-2-3-14-16,-9-10-10 15,-3-9-4-15,-5-18 0 16,-1-8-2-16,9 0-4 15,9 9-2-15,13 25-8 16,11 16-2-16,7 15-2 16,6 6-2-16,13 11 1 15,7 5 1-15,14 4 3 0,1 4 0 16,8-1 3 0,0-4 1-16,-10-3 1 0,1-2 1 15,-21-4 1-15,-10 1-1 16,-15-2-1-16,-5 2-4 15,-8 6-6-15,1 1-1 16,-3 13-3-16,-3 9 2 16,1 11 3-16,-1 10 1 15,1 11 5-15,4 4 3 16,5-1-66-16,1-5-101 0</inkml:trace>
  <inkml:trace contextRef="#ctx0" brushRef="#br0" timeOffset="181258.79">21111 14450 577 0,'2'-2'312'15,"-2"1"-89"-15,-5-1-48 16,4 2-81-16,-7-1-34 15,-23 0-29-15,-35-3-7 16,33-2-10-16,2 0-2 16,6 0-7-16,2 0-1 15,1 5-4-15,5 2-1 16,0 6-1-16,1 3 0 0,2 8 6 16,0-1 5-1,4 5 9-15,0 1 3 16,7-7 1-16,3-3 2 0,11-1 3 15,9-5 3 1,10-6-2-16,6-1-4 0,4-6-11 16,2 3-3-16,5 6-3 15,2 5 3-15,-1 8 10 16,-7 1 10-16,-12 2 16 16,-8 6 5-16,-17 1 2 15,-7 1-4-15,-15-1-7 16,-10-3 1-16,-14-6 3 15,-1-5-1-15,-5-12-5 16,3-7-6-16,7-11-13 16,3 0-45-16</inkml:trace>
  <inkml:trace contextRef="#ctx0" brushRef="#br0" timeOffset="197983.09">20106 5311 70 0,'3'1'55'0,"1"-1"29"16,-1 0 10-16,-3 0 19 15,0 0 6-15,0 0 4 16,0 0-5-16,0 0-16 16,0-1-10-16,0 0-21 15,18 7-592 32</inkml:trace>
  <inkml:trace contextRef="#ctx0" brushRef="#br0" timeOffset="201099.83">20132 5315 686 0,'-1'0'720'16,"-2"-3"-445"-16,2 2-202 15,0 0-13-15,1 0-20 16,0 0-8-16,0 0-8 16,0 0 0-16,1-9 4 0,0 2 0 15,4-26-2 1,-9 28 0-16,1 0-4 0,1-1-2 15,-2 0-3-15,1 0-1 16,0 0-2-16,1-1 0 16,0 0-1-16,-3-1-1 15,1 1 1-15,-1-1 0 16,0 0 3-16,2-2 1 16,-5 0 1-16,1 3-2 15,-1-4-5-15,1 1-1 16,0-3-4-16,-1 0-1 15,2 5-2-15,-4-2-1 0,2 4 1 16,0-1-1-16,1 1 3 16,1-1 0-16,1 3 1 15,0-2 0-15,0-4-1 16,-5 0 1-16,4-4-3 16,-1 2 0-16,-1 0-1 15,3 4-3-15,-6 0 1 16,-4-3 0-16,-3 3 1 15,-2-1 3-15,0-2 1 0,3 1 1 16,-2-3 1-16,4 0 0 16,2-1-2-16,1 2 1 15,2 2-2 1,-1 2-1-16,2-2-1 0,-2 3-1 16,-2 1 0-16,-1-1 0 15,-2 2 0-15,0-1 1 16,-2-2 0-16,3 2 0 15,2-1 0-15,-2-1-1 16,1 1 0-16,0-1 0 16,-3 1 0-1,-1 1-1-15,1-1 1 0,0 1-1 16,4 1 0-16,3 0 0 16,-1 2-1-16,1 0 1 15,1 0 0-15,-3 0 0 0,2 1 1 16,-2-2-1-16,-2 2 1 15,1-1-1-15,-3 2 0 16,1 2-2-16,-5 0-1 16,-1 0 1-16,-2 0 0 15,0-1 2-15,1 1 0 16,-1-1 1-16,1 1 1 16,0 0-1-16,2 0 0 15,-1 0-1-15,1 0 4 0,4 0-2 16,0 2 2-1,0 0-1-15,4-1-3 0,2 3 0 16,-1-3 1-16,3 2 0 16,-2 2 1-1,-4-3-1-15,3 3 0 0,-3-2 0 16,-1 1 0-16,0 0 0 16,-4 1 1-16,1-2-1 15,-4 2 1 1,0 1-1-16,3-2-2 0,-3 2-1 15,4-1 0-15,-1 1 1 16,0-1 1-16,3 2 0 16,-3 1 0-16,1 2 0 15,2-1 0-15,-2-1 0 0,0 3-1 16,0 0 1 0,1 3 0-16,2-1 0 15,-5 5 0-15,3-2 0 0,2 0 0 16,-4 0 1-1,10 0 0-15,-4-2 0 0,1 1-1 16,0-3 1-16,-5 0-1 16,5 1 0-16,-4 1 0 15,4 3 0-15,1-2 0 16,-4 2-1-16,5 1 1 0,-3-2 0 16,-1 1 0-16,4-4 0 15,-3 0 0-15,2-2 0 16,2 3 0-1,0 2 0-15,3-1 0 16,-4 1 0-16,3-2 0 16,0 2 0-16,1 1 0 15,2 2 0-15,-1-2 0 16,0 2 1-16,-1 1-1 16,0 1 0-16,-1 1 1 15,3 1-1-15,0-2 0 0,1-3 1 16,3 3-1-16,-1-8 1 15,-1-1-1-15,4 2 0 16,-4-1 0-16,2 7 1 16,0 0-1-16,-2-2 0 0,2 3 0 15,-1-3 0 1,1 2 0-16,1 1 0 0,0-5 1 16,3 1 0-1,2-5-1-15,-1-1 1 0,2 2-1 16,1 0 1-16,-4 4-1 15,1 3 1-15,-2-3 0 16,-2 2-1-16,2-2 1 16,-1 1 0-16,2 3 0 15,4-1-1-15,4-2 0 16,-2 0 1-16,3-2 0 16,-3-1 0-16,-1-1 1 0,-2-1 0 15,-2 5 0-15,-3-5 0 16,3 5 0-1,-2-6-2-15,5 0 1 0,3 1-1 16,-4-4 2-16,2 1 0 16,2 1 0-16,1-4 0 15,0 6-1 1,-1 1 1-16,-4 4 0 0,1-1 0 16,0-3 0-16,0-1 1 15,1-1 0 1,-2 1 0-16,3-4 2 0,-1 1-1 15,2-2 0-15,0 0 1 16,-1-1-2-16,3 0 2 16,-2 1-1-16,4 0 1 15,-3 2 0-15,4 0 0 16,-3-1 0-16,0 2-1 16,2-6-1-16,-1 0 0 0,5 1 0 15,-3 0-1-15,3 3 1 16,2-1 3-16,-5 1 0 15,2 0 0-15,-5 0 1 16,-2 1-4-16,2-2 0 16,-1-2 0-16,1-1 0 0,1 2-1 15,1-3 0 1,-1-1 0-16,3-1 0 0,0 1 0 16,-3 0-1-16,1 0 1 15,-2 0 0-15,0-2 0 16,4 3-2-1,-9-4-2-15,3-2 1 0,1 1-1 16,-5-3 3-16,9 4 1 16,-5 0 1-16,2 0-1 15,1 0-1-15,-2 0 0 16,1 0-1-16,1 0 0 16,2 0 2-16,-1 0-1 15,1-4 0-15,2 0 1 16,-2-1 0-16,0 0 0 0,0 1 1 0,-1-1 0 15,0-1-2-15,-2 3 0 16,2-3 0-16,-2 0 0 16,1 2 1-16,-3-2-1 15,1-1 1 1,1 0 1-16,0-2-1 0,1 0 0 16,-2-2 0-1,3 1-2-15,-4 2 1 0,-1 0-1 0,-7 1 1 16,1 1 0-16,4 0-1 31,-1 3 1-31,4-2-1 16,-3 0 1-16,2-4 0 15,0 1 0-15,-1-3 1 16,4-1-1-16,-5 0-1 0,4-2 1 16,-1 6 0-16,-1-3 0 15,0 6-1 1,-2 0 1-16,-2-2 0 15,0-2 0-15,4 1 1 16,-3-5-1-16,2 2-1 16,0 0 1-16,0 1 0 0,2 1-1 15,-4 1 1-15,1 3 0 16,-4-4-1-16,0 3 1 16,1 0-1-16,0-5 1 15,2-3-1-15,1 0 0 16,0 1 1-16,3 1-1 15,-2 4 1-15,-2-2-1 16,-3 0 1-16,0 3-1 0,-2 5 0 16,0-2 0-16,3 2 0 15,-5 1 0-15,0 0 0 16,0 0 0-16,5-8 1 16,-1-4 0-16,34-29 0 15,-29 31-1-15,-5-1 0 16,1 4 0-16,-4 3 0 15,-1 2-1-15,0 3-1 16,-1 0 0-16,-1 0 1 16,1 0 1-16,0 0 0 15,0 0 0-15,0 0 0 16,0 0 1-16,-1 0 0 0,2-1-1 16,0 0 1-16,0-1-1 15,0 1 0-15,0 0-1 16,0 1 0-16,0 0-1 15,0 0 2-15,0 0 0 16,-1 0 0-16,0 0 0 16,0 0 0-16,0 0 0 15,0 0 0-15,0 0 0 16,-1 0 0-16,1 0 0 16,-11 6-1-16,-33 24 0 15,24-23 0-15,-2 2 0 16,-1 3 1-16,-1-2 0 0,5-1 0 15,2 0 1-15,8-5 1 16,2-4-2-16,6 0 0 16,2 0 0-16,3 0-1 15,-3 0 0-15,0 0 1 16,0 0 1-16,2 0-1 16,8 0 1-16,0-1 0 15,31-10 0-15,-24 1 0 16,0-6 0-16,0 2 0 0,2-2 0 15,-4 1-1-15,0 4 0 16,-5 3 1-16,3 4-1 16,-6-1 0-1,-1 2 0-15,0-1 0 16,-2 2 0-16,1 0 0 0,0 2 0 16,-5 0 0-16,0 0 0 15,0 0 0-15,0 0-1 16,0 0-1-16,0 0-1 15,0 0 0-15,2 4 1 16,6 18-1-16,9 32 0 16,-13-26 2-1,3 1 0-15,0-4 1 0,0-4 3 16,4-4 0-16,-4-3 1 16,0-8 4-16,0-6 2 15,-7-4 2-15,0-5 0 16,0-1 13-16,-2 1-50 15,1-4-540-15</inkml:trace>
  <inkml:trace contextRef="#ctx0" brushRef="#br0" timeOffset="202062.83">18115 4783 382 0,'-5'-2'252'0,"-7"-5"14"15,-2 4-74-15,-1 4-78 16,-1 3-26-16,1 10-37 15,-1 5-11-15,1 6-11 16,2 3-2-16,8 4-6 16,0 0-1-16,8-1-2 0,10-1 1 15,4-5 1-15,4-7 3 16,4-10 7-16,0-2 5 16,1-11 15-16,1-3 10 15,-3-10 16-15,-4-9 4 16,-5-14 5-16,-4-8-4 15,-4-11-10-15,-6-5-6 16,-10-3-14-16,-10-2-10 0,-9 15-20 16,-5 5-5-1,-1 24-12-15,-4 10-7 0,-7 17-8 16,2 10-2-16,-1 10-5 16,6 6 5-16,19 3 6 15,7 2 0-15,22 3 3 16,12-1 2-16,20-3 2 15,2-3 1-15,6-10 4 16,3-4 1-16,-2-9 1 16,2-5 2-16,-10-2 0 15,-7-3 2-15,-14-4 3 16,-10 0 0-16,-12-1-4 0,-8 1-22 16,-18 3-156-16</inkml:trace>
  <inkml:trace contextRef="#ctx0" brushRef="#br0" timeOffset="207880.83">20551 5364 217 0,'3'-2'132'0,"-4"1"-8"16,-1-3-28-16,2 4-39 15,-1 0-10-15,1 0-4 16,0 0 10-16,0 0 31 16,0 0 16-16,0 0 20 0,0 0 2 15,0 0-5-15,0 0-6 16,0 0-25-16,0 0-14 16,0 0-25-16,0 0-12 15,0 0-3-15,0 0 2 16,0 0-3-16,5 10-1 15,1 2-8-15,12 25-4 16,-15-25 2-16,1-1-2 16,1 0-1-16,-2 1 0 15,-1 3-3 1,-1-1 0-16,-1-1 1 0,-1-1 0 16,0 1 2-16,1 0 1 15,-2 0-1-15,-2 0-1 16,2-1 0-16,-1 2-1 15,1-4-1-15,2 2 0 16,-1-2-1-16,1-3-2 16,-1 3-1-16,0-2-1 15,-2 4-1-15,-2-1 1 16,-1 2 0-16,0 2 0 16,2-2 1-16,-2-1 0 15,4-1-1-15,-3 0 0 0,-1-3 0 16,3 2 1-16,-1-3 0 15,1-1-1-15,-4 4-1 16,5-2-2-16,-3 3-1 16,2 0-1-16,3 1 0 15,-5-1-1-15,-2-1 0 16,3 0 0-16,-2-1 1 16,-1-3 0-16,3 0 0 15,-1-2 0-15,-1-1-1 16,6 3-2-16,-2 0 1 15,-1-1-1-15,2 4-1 16,-5-5 1-16,3 4 0 16,-2 0-1-16,5-3 1 15,0-1 0-15,0-4 1 0,0 0 0 16,0-1 1-16,0 1 1 16,0 0-2-16,-1-1 1 15,0 0-1-15,0 1 0 16,0 0 0-16,0 0-2 15,-1 0 1-15,1 0 0 16,0 0-1-16,0 0 0 0,0 0 1 16,0 0 0-1,-1 0 4-15,1-1 2 16,0 0-1-16,1 0 0 0,0-3-3 16,-1-4-2-16,1 2 0 15,-1 1 1-15,0-2-2 16,0 0 2-16,1-1-1 15,0-30-1-15,0 27 2 16,0-1-3-16,1-1 1 16,-1-1 2-16,1 1 0 15,-1-1 4-15,0 2 0 16,2 0-1-16,-2 3 3 0,-1 2 0 16,1 3 1-16,1 0 0 15,-3 3-3-15,2 0-1 16,0 0-2-16,0 1 0 15,0-2 0-15,0 2-1 16,0 0-1-16,-1 0-1 16,1 0 1-16,0 0 0 15,0 0 0-15,0 4 1 16,-3 14 0-16,0 33-1 16,5-26 0-16,-2 4 0 15,4-5 0-15,-5 1 0 16,-2-8 0-16,-1-5 0 15,2-3 1-15,0-4-1 0,2 0 1 16,2 0 0 0,-2-2-1-16,0-3 1 15,0 0 2-15,0 0 1 0,0-1 4 16,0 0 0-16,0 0 0 16,6-4-1-16,7-3-4 15,27-17-1-15,-28 19 1 16,4-3 0-16,4 1 4 15,0 0 4-15,6-2-3 16,-4-1 0-16,1-5 1 16,-1 1-4-16,-3 0 7 15,-2 3 3-15,-10 6 6 0,-1 4 1 16,-6 3 3-16,0 3 4 16,0-4-7-16,-1 0-1 15,0 0-3-15,0 0-7 16,-1 0 0-1,1 0-1-15,0 0-4 0,0 0 1 16,0 0-22-16,0 0-71 16</inkml:trace>
  <inkml:trace contextRef="#ctx0" brushRef="#br0" timeOffset="212477.02">4447 16720 646 0,'-21'12'360'16,"-19"21"-15"-16,1 12-130 16,14 13-109-16,19 6-9 0,24-8-57 15,17-8-10-15,15-23-5 16,1-15 1-16,10-21 2 16,-3-8 2-16,-13-18 21 15,-5-8 26-15,-26-13 55 16,-11-4 21-16,-21-6 3 15,-16-4-25-15,-12 9-55 16,-4-2-23-16,0 10-32 16,2 13-6-16,-1 24-2 15,2 15-4-15,5 28-6 16,10 8 0-16,21 7-6 0,13 1-2 16,27-5 4-16,17-3 1 15,15-6 2 1,6-12-1-16,19-13-5 15,7-7-76-15</inkml:trace>
  <inkml:trace contextRef="#ctx0" brushRef="#br0" timeOffset="213367.15">5093 16662 1163 0,'8'-3'453'15,"20"-2"-301"-15,12 3-52 0,17 3-42 16,6 6-16-16,-7 6-33 15,-4 1-4-15,-18 1-248 16</inkml:trace>
  <inkml:trace contextRef="#ctx0" brushRef="#br0" timeOffset="213546.14">5143 16870 1045 0,'3'9'489'16,"2"6"-186"-16,32-6-105 0,17-3-21 16,18-6-36-16,-2-2-31 15,-12-2-56 1,-12 1-15-16,-15 2 354 0</inkml:trace>
  <inkml:trace contextRef="#ctx0" brushRef="#br0" timeOffset="214014.4">6082 16252 1126 0,'0'-5'479'15,"-6"3"-274"-15,-6 12-55 16,-4 31-55-16,-2 20-30 0,1 27-29 16,5 7-8-1,12 1-12-15,6-5-5 16,21-8 0-16,7-10 2 15,11-20 0-15,6-14 1 0,-4-25-4 16,-2-11-3-16,-11-10-151 16,-5-5-157-16</inkml:trace>
  <inkml:trace contextRef="#ctx0" brushRef="#br0" timeOffset="214196.63">5973 16709 933 0,'-2'0'412'0,"-3"1"-195"16,7 0-46-16,-2-1-45 0,15 0-32 15,62-1-45-15,-18 0-20 16,11 1-20-16,3 0 2 16,-8-3-246-16,-2-1-189 15</inkml:trace>
  <inkml:trace contextRef="#ctx0" brushRef="#br0" timeOffset="214463.85">6589 16647 552 0,'5'0'386'16,"3"7"29"-16,-4 6-69 16,-5 10-102-16,-3 8-36 0,-11 7-58 15,-4 0-34 1,-6 1-48-16,-3-5-21 16,3-10-23-16,2-4-3 0,3-19-9 15,5-5-8-15,5-16-50 16,0-9-22-16,12-6-16 15,2-3 1-15,13 7 35 16,4 5 17-16,6 11 16 16,5 9 8-16,1 10 15 15,3 8 11-15,0 10 15 16,-6 2 2-16,-5 6-2 0,-4 0-7 16,-6-1-13-16,0-4-4 15,-3-11-199-15,-2-2-115 16</inkml:trace>
  <inkml:trace contextRef="#ctx0" brushRef="#br0" timeOffset="214707.77">6880 16682 896 0,'6'3'416'16,"9"10"-168"-16,-2 8-27 16,-6 10-24-16,-6 4-30 15,-2 3-47-15,1 0-21 16,-1-9-52-16,1-8-16 15,3-16-21-15,8-10-9 0,-4-20-10 16,9-10-3 0,10-4 1-16,0 0 3 0,8 11 8 15,1 9 1-15,-5 14 4 16,-5 8 3-16,-5 17 6 16,-5 10 2-16,-8 13 0 15,-2 3-3-15,1-6 5 16,3-6-150-16</inkml:trace>
  <inkml:trace contextRef="#ctx0" brushRef="#br0" timeOffset="-214461.77">7150 16355 1394 0,'15'0'544'16,"26"-2"-377"-16,13 4-52 0,4 1-50 0,-2 3-24 15,-5 2-19-15,-9-5-126 16</inkml:trace>
  <inkml:trace contextRef="#ctx0" brushRef="#br0" timeOffset="-214274.3">7624 16201 870 0,'-2'-2'521'15,"0"-3"-21"-15,2 13-278 16,3 6-42-16,9 12-41 16,1 6-19-16,1 6-39 15,-1 3-22-15,-8 0-36 16,-3-1 5-16,-4-9 317 15</inkml:trace>
  <inkml:trace contextRef="#ctx0" brushRef="#br0" timeOffset="-213693.65">7949 16990 789 0,'0'3'428'15,"4"2"24"-15,32 1-310 16,22-4-16-16,52 1 19 16,27-3-6-16,53-2-24 0,20-4-7 15,24-5-23-15,-1 2-16 16,-9-3-40-16,-24 1-51 16,-43-1-143-16</inkml:trace>
  <inkml:trace contextRef="#ctx0" brushRef="#br0" timeOffset="-212331.64">8384 16563 1272 0,'8'-3'515'0,"21"-3"-319"16,10 7-59-16,22 0-57 15,12 6-28-15,2 4-121 16,-3-1-113-16</inkml:trace>
  <inkml:trace contextRef="#ctx0" brushRef="#br0" timeOffset="-211987.69">8919 16387 1052 0,'-9'-21'469'0,"-10"-19"-188"16,22 4-143-16,8 6-18 15,19 8-31-15,7 8-29 0,10 15-35 16,0 9-7-16,-8 14-11 16,-13 6 3-16,-27 15 25 15,-18 8 8-15,-22 3 11 16,-5 3-1-16,3-14-26 16,9-9-7-16,13-14-11 15,12-10-4-15,17-5-4 16,8-5 0-16,24-2 2 15,9-2 1-15,12-2 0 16,3 4 2-16,-12 4-132 16,-13 0-119-16</inkml:trace>
  <inkml:trace contextRef="#ctx0" brushRef="#br0" timeOffset="-211580.53">8627 17323 1083 0,'-1'10'461'0,"-6"13"-233"16,-1 6-33-16,-1 4-50 15,0-1-27-15,9-3-60 16,3-7-15-16,17-7-18 15,6-6-3-15,13-5-2 16,3 1-1-16,-5-5-9 16,-1-2-4-16,-10-1-35 15,-10-1-61-15,4-8-155 16,-7 0-131-16</inkml:trace>
  <inkml:trace contextRef="#ctx0" brushRef="#br0" timeOffset="-211423.62">8888 17265 821 0,'-1'-3'471'15,"-2"1"-101"-15,3 5-56 16,-1-3-91 0,-2 24-45-16,-4 52-32 0,5-23-24 15,2 7-45-15,2-3-19 16,4-8-25-16,-3-4-11 16,7-14-12-16,0-5-2 0,0-10-112 15,0-7-256-15</inkml:trace>
  <inkml:trace contextRef="#ctx0" brushRef="#br0" timeOffset="-202123.23">10324 16888 230 0,'-7'0'166'16,"-4"-3"41"-16,2-6-27 0,7-16-45 15,5-3-34-15,11-7-57 16,7 2 0-16,7 6 44 15,0 8 25-15,-4 13 26 16,-4 9-1-16,-7 21-23 16,-2 10-11-16,-3 10-16 15,0-2-8-15,9-6-25 16,7-12-9-16,17-24-9 16,6-11-2-16,3-25-1 15,-8-4-1-15,-11-1-6 16,-14 4-3-16,-14 14-9 15,-6 6-9-15,-16 12-18 16,1 7-24-16,-5 9-182 0,2 3-165 16</inkml:trace>
  <inkml:trace contextRef="#ctx0" brushRef="#br0" timeOffset="-201918.57">10316 17113 793 0,'8'-1'396'0,"26"-4"-79"16,18-3-90-1,34-3-39-15,9 0-28 0,-1 7-64 16,-12 4-31-16,-28 8-42 16,-12 1 1-16,-23-1-80 15,-3-2-243-15</inkml:trace>
  <inkml:trace contextRef="#ctx0" brushRef="#br0" timeOffset="-200635.62">11441 16932 981 0,'6'5'428'0,"17"6"-181"15,12 2-11 1,26-5-4-16,10 1-38 0,18-6-82 0,5-7-30 15,-11-7-18-15,-6-2-109 16</inkml:trace>
  <inkml:trace contextRef="#ctx0" brushRef="#br0" timeOffset="-199961.52">12282 16816 1117 0,'-6'-24'470'0,"-3"-28"-260"0,9 2-50 0,25 11-45 15,13 5-13-15,20 19-21 16,12 12-7-16,3 19-28 15,-4 13-7-15,-22 18-15 16,-20 6-1-16,-41 19 0 16,-22 5 0-16,-24 0-2 15,-2-4-5-15,6-24-6 16,7-13-3-16,16-20-9 16,7-12-7-16,8-12-4 15,5-7-3-15,14-4-1 16,5 0 3-16,21 8 12 15,6 7 6-15,7 9 17 16,7 8 4-16,-4 1-5 0,6 3-4 16,-3-1-5-16,1 3-42 15,-3-10-92-15</inkml:trace>
  <inkml:trace contextRef="#ctx0" brushRef="#br0" timeOffset="-199616.21">13309 16689 763 0,'-11'-9'381'0,"-13"-7"-103"15,-4 3-58-15,-5 8-56 16,-1 5-24-16,-17 15-46 15,3 7-18-15,-7 19-31 16,4 10-13-16,18 19-18 16,9 7-3-16,25 0-8 15,18-5 2-15,20-22 12 16,15-9 7-16,12-22 12 16,-3-11 1-16,-1-15-5 15,-10-8 0-15,-18-10 14 0,-11-6 17 16,-28-4 12-16,-12-4-1 15,-28-4-22-15,-16 4-18 16,-18 10-24-16,-6 11-8 16,14 20-68-16,14 12-94 15</inkml:trace>
  <inkml:trace contextRef="#ctx0" brushRef="#br0" timeOffset="-199223.65">13681 16463 1005 0,'-6'-5'462'0,"-14"0"-210"16,1 7-82-16,2 13-96 16,-2 4-28-16,8 13-32 15,5-4-7-15,15 6-4 0,8-3 0 16,10-7 7-16,12-2 3 16,4-14 6-16,3-4 3 15,-1-12 3-15,-8-7 10 16,-16-8 57-16,-8-6 19 15,-26-4 25-15,-15-2-2 16,-18 2-48-16,-7 7-22 0,4 12-33 16,0 9-12-16,16 19-16 15</inkml:trace>
  <inkml:trace contextRef="#ctx0" brushRef="#br0" timeOffset="-172251.34">14624 16934 737 0,'-1'0'359'0,"-6"-2"-124"15,2 9-96-15,3 6-23 16,2 8-26-16,3 3-11 16,0 2-19-16,2 5-2 15,-4-1-12-15,0-1-5 16,4-7-15-16,1-5-7 0,-4-14 2 15,1-4 3-15,3-13 3 16,-1-9 4-16,5 1 3 16,-1-4 1-16,4 4 4 15,0 1-3-15,6 2-8 16,2 4-6-16,0 5-4 16,-2 7 0-16,-5 10-1 15,-1 10-2-15,-6 10-5 16,-1 8-1-16,-3 3-4 15,-2-4 2-15,3-1-15 16,0-8-107-16</inkml:trace>
  <inkml:trace contextRef="#ctx0" brushRef="#br0" timeOffset="-172078.51">14758 16590 831 0,'-3'-11'446'16,"-6"-11"-103"-16,0 9-65 16,4 13-103-16,-1 11-50 15,8 12-65-15,6 12-27 16,8 6-421-16</inkml:trace>
  <inkml:trace contextRef="#ctx0" brushRef="#br0" timeOffset="-171388.09">15986 16638 719 0,'-5'-8'362'15,"0"-6"-122"-15,18 2-65 0,12-5-12 0,15 0-18 16,10 1-9-16,8 8-39 16,2 7-16-16,-7 11-33 15,-12 9-8-15,-30 9-9 16,-13 6-4-16,-25 4 1 16,-6 0-2-16,-3-8-7 15,2-9 0-15,18-16-6 16,7-6-7-1,20-11-11-15,14-2-7 0,22 2-1 16,12 5 4-16,17 13 9 16,-1 7 4-16,-23 12 4 15,-15 6 5-15,-37 13 6 16,-20 2 1-16,-27 1 6 16,-8-5-2-16,-7-17-1 15,3-9-4-15,15-16-36 0,8-4-41 16,14-10-99-16,7 0-62 15,19 4-96-15,7-1-8 16</inkml:trace>
  <inkml:trace contextRef="#ctx0" brushRef="#br0" timeOffset="-170948.1">16618 16624 956 0,'-1'-9'412'0,"8"-9"-186"0,8 0-15 16,19 0-29-16,10 0-15 0,7 6-56 15,4 7-21-15,-8 11-31 16,-5 9-14-16,-18 9-10 15,-14 3-8-15,-17 5-9 16,-11 6-2-16,-11-2-6 16,0-2-2-16,9-9-2 0,2-10 0 15,15-14-6-15,5-7-5 16,18-9-6-16,6 1-2 16,19 0 3-16,1 4 3 15,0 12 7-15,-6 6 3 16,-18 21 3-16,-10 8 2 15,-20 14-1-15,-13 7 2 16,-24-5-1-16,-8 0 1 16,-8-21 0-16,5-11 0 0,13-17-67 15,11-12-54-15,18-8-135 16,12-1-77 0</inkml:trace>
  <inkml:trace contextRef="#ctx0" brushRef="#br0" timeOffset="-170524.06">17239 16599 910 0,'6'-5'488'16,"2"-7"-156"-16,-3 7-117 15,-2 6-47-15,-9 8-77 0,-3 11-22 16,-8 9-19-16,1 2-10 15,6 4-15-15,7-4-5 16,13-6-3-16,6-1 3 16,11-5 14-16,3-4 3 15,8-6 0-15,1-8-5 16,2-9-17 0,-3-5-16-16,-6-7-100 0,-4-5-33 15,-11-3-25 1,2-5 0-16,-7 1 98 0,-11-1 33 0,-2 7 40 15,-7 4 22-15,-6 10 24 16,12 9 10-16,-6 7 10 16,0 6 3-16,9 12-12 15,-1 6-8-15,3 14-12 16,5 11-6 0,-1 20-4-16,-3 2-1 0,3 0-11 15,1-7-4-15,-4-29-7 16,3-11-16-16</inkml:trace>
  <inkml:trace contextRef="#ctx0" brushRef="#br0" timeOffset="-170066.13">17983 16364 779 0,'-14'10'413'16,"-13"6"-63"-16,8 9-241 16,6 0-39-16,18 0-43 15,7 2-12-15,13-8-8 16,6 2 6-16,3-6 37 15,-1-8 28-15,8-6 34 16,1-7 13-16,-5-18-2 0,3 0-9 16,-24-11 9-16,-14 2 0 15,-25 4-14-15,-12 1-13 16,-18 18-44-16,-1 9-19 16,-1 22 2-16,2 8-60 15</inkml:trace>
  <inkml:trace contextRef="#ctx0" brushRef="#br0" timeOffset="-145150.16">8073 16102 681 0,'-21'10'339'0,"-27"24"-102"16,-1 12-39-16,-3 29-62 16,5 17-23-16,11 28-45 15,11 20-15-15,25 11-6 16,16-3 6-16,23 2 34 16,10-13 8-16,14-18-12 15,-4-9-12-15,-2-28-36 16,-2-10-7-1,-7-13-277-15</inkml:trace>
  <inkml:trace contextRef="#ctx0" brushRef="#br0" timeOffset="-144438.7">9630 16130 540 0,'5'-7'320'0,"2"-6"-32"16,4 4-89-16,16 24-99 16,5 10-21-16,11 35-25 15,6 21-6-15,-1 39-5 16,-7 17-3-16,-7 33-6 15,-13 7-3-15,-15 3 0 16,-5-11-2-16,-13-37-3 16,-7-16 1-1,-11-25 2-15,-3-10 4 0,4-21 2 16,-2-12-3-16,3-30-17 16,-2-14-65-16</inkml:trace>
  <inkml:trace contextRef="#ctx0" brushRef="#br0" timeOffset="-68838.13">19164 16779 749 0,'-9'-11'364'16,"-7"-17"-123"0,3-10-28-16,13-12-45 0,11-6-25 0,21-1-39 15,14 4-24-15,23 27-30 16,6 17-12-16,3 39-16 16,0 18 3-16,-4 14-2 15,0 1-3-15,4-13-5 31,-3-9-2-31,-16-21-2 0,-13-11 2 16,-19-13-1-16,-13-10 2 16,-14-12-1-16,-7-8-5 0,-18-9 4 15,-4-5-8-15,3 2-5 16,11 8-4-16,20 13-8 16,16 14 3-1,17 14 3-15,4 10 5 0,4 11 3 16,-5 3 3-16,-16 6 60 15,-6 2 19-15,-18 2 32 16,-9 0 12-16,-6-6-47 0,-3-7-17 16,0-8-32-16,5-3-12 0,3-6-92 15,4-2-156-15</inkml:trace>
  <inkml:trace contextRef="#ctx0" brushRef="#br0" timeOffset="-68333.93">20969 15930 780 0,'-23'8'371'0,"-37"27"-143"15,-8 16-19-15,-8 36-49 16,10 30-9-16,27 25-16 0,18 7-10 15,36 0-25 1,9-14-15-16,25-31-29 16,10-17-16-16,6-29-22 15,-3-14-7-15,-6-22-80 16,-8-6-119-16</inkml:trace>
  <inkml:trace contextRef="#ctx0" brushRef="#br0" timeOffset="-67481.91">21102 16563 834 0,'-8'-19'376'16,"-3"-29"-160"-16,4 1-23 15,20-4-34-15,5 3-24 16,18 16-46-16,8 9-18 15,2 32-21 1,-4 15-3-16,-22 30 0 0,-18 13-3 16,-26 15-9-1,-14 6-8-15,-5-11-13 0,5-7-1 16,12-28-1 0,7-18 2-16,11-25-1 0,6-12-3 15,9-10-3-15,9 0-4 16,15 6 1-16,6 6-1 15,8 14-1-15,1 7 1 16,-7 10-2-16,-1 3-6 0,-9 1-229 16,-5-2-215-16</inkml:trace>
  <inkml:trace contextRef="#ctx0" brushRef="#br0" timeOffset="-67091.1">21494 16627 1139 0,'-2'4'465'0,"2"11"-278"16,2 7-50-16,6 12-43 16,3 2-19-16,2 6-29 15,0-4-15-15,1-8-16 16,-1-7-2-16,-5-14 3 16,-1-10 4-16,-7-20 4 15,3-11 2-15,-2-23-3 16,-2-10-2-16,-2-12-2 15,-6-5-2-15,-3-10-4 0,4-1-2 16,1 4-6-16,0 7 0 16,3 22-3-16,-2 16 1 15,4 22 0-15,-1 8-2 16,7 16-6-16,4-1-2 0,10 3-2 16,10 2 0-16,18-2 4 15,13 6 0-15,21 1 2 16,4-2 1-1,-5 0 2-15,-7-7 3 0,-23-2 1 16,-7 1-1-16,-19 0 12 16,-13-1-76-16,-17-5-210 15,-9 5-152-15</inkml:trace>
  <inkml:trace contextRef="#ctx0" brushRef="#br0" timeOffset="-66708.9">22093 16177 616 0,'-5'-7'394'0,"-2"-4"24"15,-1-1-91-15,5 7-105 16,-1 4-55-16,7 9-97 0,0 6-34 16,3 13-25-1,1 4 4-15,-4 7-265 0</inkml:trace>
  <inkml:trace contextRef="#ctx0" brushRef="#br0" timeOffset="-66192.98">21982 16439 850 0,'-2'-7'441'0,"-3"-5"-140"16,-5 5-113-16,-4 0-40 15,1 5-72-15,-1 2-29 0,1-3-30 16,-2 4-7 0,-2 3-10-16,1 3-5 15,-1 8-5-15,-1 2 0 16,-7 2 2-16,1 2 2 0,5 0 5 15,1-6 0-15,11 0 1 16,5-4 0-16,3-11 5 16,6 2 4-16,7-10 3 15,3-1 2-15,10 2 1 16,3-1-1-16,3 9 2 16,2 4 0-16,-5 6 2 15,0 3 1-15,-5 5 0 16,-2-1 0-16,-8 5-4 15,-6 0 0-15,-11 6-1 16,-9 1 3-16,-9-2 2 16,-7-3 0-16,-3-10-5 15,-3-3-6-15,0-9-46 16,4-3-59-16,9 0-193 16,13 0-287-16</inkml:trace>
  <inkml:trace contextRef="#ctx0" brushRef="#br0" timeOffset="-66018.72">22410 16747 969 0,'0'5'503'16,"0"10"-127"-16,-3 7-74 0,2 8-94 16,-2 4-55-16,-8 1-80 15,2 0-25-15,-7-7-26 16,0-4-25-16,-5-13-650 15</inkml:trace>
  <inkml:trace contextRef="#ctx0" brushRef="#br0" timeOffset="-65595.74">22597 16666 896 0,'0'-5'465'15,"3"-5"-114"1,11-4-79-16,24 4-85 0,11-2-43 15,14 6-66 1,0 6-24-16,-16 6-32 16,-7 6-25-16,-15 12-616 15</inkml:trace>
  <inkml:trace contextRef="#ctx0" brushRef="#br0" timeOffset="-65132.22">23097 16635 874 0,'-12'-13'462'0,"-10"-16"-115"0,20-9-195 16,8-1-38-16,20 2-46 16,14 6-7-16,10 16-11 15,6 10-5-15,-7 19-17 16,-7 14-6-16,-26 12 0 15,-10 9 2-15,-22 8-1 16,-14 6-3-16,-13-1-5 16,-3-6-2-16,7-20 1 15,7-13 1-15,19-18-4 16,6-5-3-16,10-6-5 16,11 0-1-16,16 3 2 15,8 3 4-15,8 2 0 16,-1 5 1-16,-8 1-5 15,-12-7 13 1,-12-1-230-16</inkml:trace>
  <inkml:trace contextRef="#ctx0" brushRef="#br0" timeOffset="-64822.05">23768 16524 657 0,'-2'-13'411'15,"-3"-9"25"-15,-3 3-229 16,-1 4-30-16,-11 7-48 16,-6 3-28-16,-11 14-38 15,-4 6-9-15,-5 15-18 16,2 6-10-16,5 11-19 16,5 6-5-16,21 2-5 0,8 3-1 15,19-8 5 1,14-7 6-16,11-18 17 15,5-11 9-15,5-21 11 16,0-8 6-16,-11-15 6 16,-6-3 6-16,-24-1 13 15,-14 2-4-15,-20 9-22 16,-12 2-16-16,-6 8-80 16,0 2-87-16</inkml:trace>
  <inkml:trace contextRef="#ctx0" brushRef="#br0" timeOffset="-64487.24">23814 16239 958 0,'-3'-7'478'0,"-4"-4"-167"0,3 5-168 16,-4 5-47-16,8 9-69 16,5 5-16-16,-1 4-9 15,8 5 2-15,-2 0 6 16,5-1 9-16,2-4 35 16,2-7 17-16,-6-10 27 15,-3-4 8-15,-4-10-10 16,-6-6-6-16,-1-4-28 15,-4-3-18-15,-8 1-31 16,1 3-24-16,1 7-134 16,0 4-91-16</inkml:trace>
  <inkml:trace contextRef="#ctx0" brushRef="#br0" timeOffset="-64127.69">23941 16065 634 0,'3'-4'422'16,"10"2"24"-16,3 2-175 0,14 18-121 15,3 6-25-15,11 21-24 16,-1 11-15-16,-7 29-26 16,-7 10-11-16,-27 9-24 15,-15 9-7-15,-27 5-4 16,-12-2 1-16,-5-8 17 16,3-10 4-16,15-25 1 15,10-10-4-15,11-15-17 16,2-13-6-16,9-15-5 15,-3-7-3-15,4-12-86 16,0-1-23-16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8:45:34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1779 10056 721 0,'-3'-9'354'0,"-4"-2"-143"0,-2 8-57 15,2 24-61-15,0 16-43 16,1 23-26 0,5 13 1-16,1 10-12 15,3-3-1-15,7-10-3 16,-4-17 1-16,4-29 6 15,-2-13 11-15,0-25 21 16,2-10 5-16,-2-28 0 0,-1-9-8 16,-7-17-17-16,-3-4-6 15,-5 6-11-15,1 7-5 16,4 17-12-16,3 9-4 0,4 22 2 16,1 10-1-1,-1 17 5-15,2 11 2 0,7 15 2 16,0 6 2-1,9 8 5-15,6-1 1 0,9-9 2 16,4-7 1-16,4-18 2 16,0-11 1-16,-6-16 2 15,-3-12 3-15,-5-12-4 16,-5-3 2-16,-14-16 5 16,-4-2-3-16,-12-4 0 15,-2 6 4-15,-3 27-4 0,-4 16-1 16,-2 34-1-1,-4 18-7-15,6 25-4 0,4 11 1 16,9 7 4-16,4 1 2 16,10-2 1-16,7 0 0 15,2-9 0 1,-1-12-2-16,0-11-2 16,-8-12-1-16,-2-11-22 0,1-1-152 15</inkml:trace>
  <inkml:trace contextRef="#ctx0" brushRef="#br0" timeOffset="379.99">2598 10237 559 0,'-4'-11'340'0,"-6"-10"-23"15,-6 3-69-15,-3 7-96 16,-4 4-42-16,-2 10-60 15,1 8-15-15,1 9-22 16,4 4-4-16,16 5-5 16,4-1-2-16,13-3-1 15,8-2 0-15,6-10 1 16,4-3-1-16,-6-10 1 16,-5-3-1-16,-6-7 4 0,-12-1 2 15,-4 3 2 1,-9 1-2-16,-16 7-5 15,7 8-2-15,-8 12 1 16,7 6 3-16,2 7 5 16,7-3 0-16,14 0 0 0,9-3 1 15,12-9 2 1,2 2 0-16,6-10-1 16,0-2-2-16,5-1-9 15,0-5-18-15,4-6-224 0</inkml:trace>
  <inkml:trace contextRef="#ctx0" brushRef="#br0" timeOffset="677.64">2778 10279 636 0,'-2'0'345'16,"2"-3"-97"-16,11-1-96 16,10-2-15-16,20-3-34 15,6-2-7-15,12 0-14 16,-8 2-16-16,-10 0-26 15,-7-2-10-15,-16 2-15 16,-3 1-3-16,-15 5-7 16,-3-2-4-16,-16 7-7 15,-3 1-1-15,-3 4-6 16,2 5 0-16,9 8 2 16,4 5-1-16,2 11 8 15,7 4 3-15,2 3 4 16,2 0 0-16,16-3-1 0,-1-8-1 15,4-5-6-15,7-4-12 16,10-16-218-16</inkml:trace>
  <inkml:trace contextRef="#ctx0" brushRef="#br0" timeOffset="949.2">3623 10256 597 0,'-2'8'362'0,"2"5"-43"16,-16 13-96-16,-8 6-35 15,-5 7-70-15,-6-3-38 16,-2-4-46-16,-5-8-11 0,2-15-9 16,4-7-1-1,8-13-5-15,7-9-4 16,10-11-6-16,8-1-5 16,12-1 0-16,8 6 8 0,11 14 20 15,6 7 12-15,2 16 26 16,-4 9 3-16,-3 13 4 15,-4 5-6-15,-2 4-18 16,1-6-10-16,-3-8-32 16,4-9-94-16,5-7-297 15</inkml:trace>
  <inkml:trace contextRef="#ctx0" brushRef="#br0" timeOffset="1332.7">4028 10279 764 0,'-5'-9'365'16,"-14"-6"-133"-16,-4 3-46 15,-1 9-57-15,-9 3-25 16,-5 9-38-16,-3 4-13 16,3 10-21-16,6 3-9 15,16 13-12-15,8-1-2 16,19 2 0-16,11 1 1 15,16-10 2-15,7-1 0 16,-2-12 0-16,-1-9-1 16,-12-9 1-16,-7-2-2 0,-9-3 6 15,-2-2 3-15,-8-7-2 16,-5-3 2-16,-6-4-8 16,-3 0-6-16,-2 16-10 15,1 6-4-15,4 19-3 16,-2 7 2-16,5 13 6 15,3 4 2-15,2 3 2 16,8 4 0-16,-3-2 0 16,8-3 0-16,1-13-30 15,2-4-50-15</inkml:trace>
  <inkml:trace contextRef="#ctx0" brushRef="#br0" timeOffset="1710.51">4364 10232 807 0,'-16'-6'371'0,"-13"-6"-162"16,-2 11-108-16,8 4-28 15,7 7-49-15,3 7-15 16,26 6-10-16,4 2 1 15,14 1 8-15,8-4 0 16,-6-5 1-16,-1-4-1 16,-11-10 4-16,-6 1 7 0,-14-6 4 15,-8-5 2-15,-17 0 2 16,-10 0 4-16,-4 3 36 16,-2 7 11-16,7 4 8 15,9 4-9-15,10 9-40 16,8 0-14-16,8 7-11 15,9-3 1-15,9-3 0 16,3-4-1-16,6-2-1 16,-3-3-2-16,3-9-10 15,2-3-78-15,-2-14-268 16</inkml:trace>
  <inkml:trace contextRef="#ctx0" brushRef="#br0" timeOffset="1813.64">4415 10145 575 0,'-7'-7'368'15,"-8"-8"-1"-15,0 4-209 16,8 12-145-16,0 5-69 16</inkml:trace>
  <inkml:trace contextRef="#ctx0" brushRef="#br0" timeOffset="2109.3">4517 10452 809 0,'9'7'479'0,"10"10"-58"0,5-1-205 15,-3-9-49-15,7-1-76 16,-4-3-24-16,0-10-33 16,-1-2-7-16,-11-13-12 15,-2-4-4-15,-11-6-16 0,-7-5-11 16,-13 2-18-16,-10-1-9 16,-6 17-3-16,-2 6 4 15,6 22 3 1,9 14 9-16,13 15 15 15,4 12 5-15,11 8 16 16,0-4 4-16,5-1 7 16,4-5 1-16,-2 0 2 15,5 0 1-15,-4-5-4 16,1-3-3-16,-3-14 41 16,0-8-251-16</inkml:trace>
  <inkml:trace contextRef="#ctx0" brushRef="#br0" timeOffset="2396.51">5053 10364 717 0,'6'12'375'0,"-4"4"-112"16,-7 10-96-16,-5 8-19 15,-15-3-47-15,2-1-17 0,-7-10-36 16,0-9-14-1,0-9-15-15,-1-4-6 0,4-8-14 0,4-6-11 16,16-9-18 0,10 0-5-16,19 2-1 15,9 6 6-15,6 11 33 16,-4 7 13-16,-1 14 19 16,-6 1 3-16,-4 12-14 15,0-2-8-15,-6 2-18 16,-2-1-75-16</inkml:trace>
  <inkml:trace contextRef="#ctx0" brushRef="#br0" timeOffset="2593.69">5259 10229 1114 0,'1'-2'521'0,"0"0"-228"15,2 24-149-15,1 15-49 16,5 28-47-16,1 10-8 15,1 6-10-15,-3-2-2 16,-4-1-7-16,-2 0-2 16,-2-6-3-16,0-7-1 15,5-20-11-15,0-14-25 0,1-31-267 16</inkml:trace>
  <inkml:trace contextRef="#ctx0" brushRef="#br0" timeOffset="2733.17">5305 10584 1049 0,'0'-3'439'0,"4"2"-266"16,6 0-82-16,16 2-73 15,6 9-16-15,9-3-145 16,2 4-176-16</inkml:trace>
  <inkml:trace contextRef="#ctx0" brushRef="#br0" timeOffset="3039.01">5818 10364 655 0,'-7'-10'379'16,"-9"-14"-27"-16,-4 6-100 16,-11 7-93-16,-1 6-39 15,-2 10-73-15,1 4-28 16,10 13-31 0,5 1-4-16,17 5 1 0,7 2 2 15,10-10 6-15,5 1 0 16,1-12 3-16,0-4 1 15,-6-5 3-15,-6-6 0 16,-10 5-2-16,-7 1 0 16,-12 0-1-16,-4 2 4 15,0 4 20-15,2 5 8 16,13 6 17-16,5-1 16 0,10-2 25 16,10 0 13-1,11-4 11-15,6-3-11 0,7-5-32 16,1-2-16-1,-4 0-29-15,1-4-103 0</inkml:trace>
  <inkml:trace contextRef="#ctx0" brushRef="#br0" timeOffset="3668.02">6575 10311 639 0,'2'5'279'0,"2"5"-110"16,-1 9-21-16,-3 12-24 16,-2 3-6-16,-3 4-36 15,-1-6-22-15,-1-15-13 16,3-4 1-16,1-15 7 15,2-6 1-15,-1-17-5 16,2-7-8-16,3-11-21 0,4-1-10 16,12 3-12-16,5 0-1 15,12 10-2 1,5 9 3-16,-1 15 4 0,-1 9 4 16,-9 18 1-16,-8 9 1 15,-11 16 3-15,-1 7-1 16,-6 0-3-16,7 0-8 15,4-15-150-15,2-11-280 0</inkml:trace>
  <inkml:trace contextRef="#ctx0" brushRef="#br0" timeOffset="3952.95">7290 10282 838 0,'2'10'392'16,"-2"7"-181"-16,-12 12-62 15,-8 4-15-15,-17 5-49 16,0-1-20-16,-3-5-29 16,-1-7-11-16,13-9-9 15,-1-10-4-15,14-17-22 16,7-5-11-16,4-15-14 16,7-5-5-16,10 2 12 15,7 1 8-15,5 17 20 16,4 9 13-16,4 18 22 15,-2 8 8-15,2 13 2 16,-3 5-8-16,1-1-12 16,-2-4-10-16,0-10-129 15,2-2-165-15</inkml:trace>
  <inkml:trace contextRef="#ctx0" brushRef="#br0" timeOffset="4266.4">7504 10421 982 0,'3'1'436'0,"2"2"-204"0,12 7-109 16,6 0-10-16,9-1-19 16,0-1-9-16,6-2-16 15,-3-6-7-15,-8-1-18 16,1-5-8-16,-16-9-10 16,-8-2-5-16,-7-9-10 0,-13-2-6 15,-14 1-14 1,-5 5-7-16,-8 12-12 15,0 10 1-15,8 19 4 16,2 11 5-16,10 15 13 16,6 5 1-16,16 1 5 15,6-1 2-15,15-1 3 16,3-3 3-16,4-1 3 16,3 1 1-16,-1-8-1 15,0-6-3-15,0-17-67 16,-2-10-121-16</inkml:trace>
  <inkml:trace contextRef="#ctx0" brushRef="#br0" timeOffset="4549.67">8089 10340 740 0,'-2'4'375'0,"-5"11"-56"0,-6 4-110 15,-7 11-32-15,-6 1-10 16,-9-1-55-16,0-1-30 31,6-8-46-31,4-6-10 0,7-15-11 16,5-4-6-16,-2-16-16 15,7-7-8-15,8-4-15 16,5 3-4-16,16 11 10 16,3 12 8-16,9 12 18 15,-2 13 11-15,1 11 10 16,-6 1 0-16,-4 4-3 15,-6-5-3-15,-2-3-10 16,-3-3-12-16,-4-3-504 16</inkml:trace>
  <inkml:trace contextRef="#ctx0" brushRef="#br0" timeOffset="4688.46">8068 10126 1234 0,'-9'-8'505'15,"-4"-4"-321"-15,3-1-99 16,11 18-100-16,7 2-37 16</inkml:trace>
  <inkml:trace contextRef="#ctx0" brushRef="#br0" timeOffset="4991.28">8087 10135 1059 0,'5'-16'461'0,"15"-21"-225"15,12 2-65-15,19 8-52 16,2 6-19-16,2 17-32 16,-6 11-20-16,-5 21-21 15,-6 8-3-15,-6 17-3 16,-6 7-3-16,-9 12-4 16,-5 6-2-16,-4-8-2 15,1-6 1-15,0-24 0 16,-1-8 2-16,-4-18 1 15,-4-13 6-15,-6-5 2 0,-9-9-3 16,-14-6-5-16,-4 8-9 16,-5 7-7-1,4 6-3-15,6 16 0 0,0 0 1 16,12 3-4 0,3 1-6-16,12-6-422 15</inkml:trace>
  <inkml:trace contextRef="#ctx0" brushRef="#br0" timeOffset="5313.87">8534 10149 921 0,'13'-13'379'0,"22"-13"-188"16,11 2-11-16,11 9-17 16,-2 6-6-16,-10 17-48 15,-9 12-26-15,-15 20-20 16,-7 13-2-16,-6 27-1 15,-1 9-6-15,-4-1-9 16,0-5-6-16,2-26-7 16,1-17-4-16,5-17-4 15,0-8-2-15,1-15-5 16,2-8-6-16,-14-21-17 0,-7-5-4 16,-12-10-9-1,-7 2 1-15,2 13 3 0,-4 5-6 16,-3 22-1-1,-6 7 2-15,-5 13 6 16,3 4 4-16,2 0 0 16,10 0-96-16</inkml:trace>
  <inkml:trace contextRef="#ctx0" brushRef="#br0" timeOffset="5602.73">8947 10447 938 0,'15'-11'439'16,"15"-7"-166"-16,1 8-64 16,-4 11-53-16,-2 14-29 0,-12 7-50 15,-8 2-15-15,-8 4-25 16,-9-5-8 0,-2-3-12-16,2-6-3 15,6-9-7-15,3-5-7 16,10-8-18-16,11-8-7 0,10-6-8 15,2 0 3-15,5 4 13 16,-3 7 6-16,-9 11 10 16,0 4 3-16,-6 12 5 15,-6 2 0-15,2 2-2 16,-4 0-9-16,-3-5-297 16</inkml:trace>
  <inkml:trace contextRef="#ctx0" brushRef="#br0" timeOffset="5912.96">9320 10084 1079 0,'5'-14'453'0,"14"-10"-245"0,9 9-36 16,8 19-37-16,4 9-19 16,-6 25-34-16,-7 9-14 15,-13 21-11-15,-6 12-5 16,-4 9-3-16,-1-1-2 15,3-17-4-15,-2-14-5 16,10-26-6-16,1-12 0 16,-1-16-2-16,2-10-1 15,-12-16-11-15,-6-6-9 0,-12-13-17 16,-7 2-7 0,-9 5-4-16,-2 4-2 0,-3 23-3 15,1 11 1-15,5 20 2 16,0 5 0-16,8 2-109 15,2-2-100-15</inkml:trace>
  <inkml:trace contextRef="#ctx0" brushRef="#br0" timeOffset="6227.58">9925 10387 802 0,'10'6'388'15,"6"7"-133"-15,-6 5-43 16,-14 12-62-16,-11-2-17 16,-11 1-33-16,-5-7-14 15,-1-10-30-15,-2-1-14 16,3-15-19-16,0-2-6 0,1-7-11 16,7-4-4-16,1-7-11 15,8 1-5-15,11-4-9 16,3 2-5-16,16 15 4 15,8 6 4-15,10 21 26 16,4 6 21-16,2 17 26 16,-1 0 7-1,-3 0-9-15,-4-1-10 16,-9-6 24-16,-5-1 364 0</inkml:trace>
  <inkml:trace contextRef="#ctx0" brushRef="#br0" timeOffset="6735.71">6637 10883 691 0,'-2'-3'297'0,"14"-3"-153"15,27 7-97-15,53 0-25 16,37 3 37-16,72 0 82 15,36 0 28-15,75 6 8 16,30 5-29-16,34 7-69 16,7 4-27-16,-23 1-28 15,-30-5-6-15,-76-4-5 16,-53-5-1-16,-85-5-4 16,-37-1-32-16</inkml:trace>
  <inkml:trace contextRef="#ctx0" brushRef="#br0" timeOffset="7463.94">10659 10421 589 0,'-2'0'305'16,"4"0"-96"-16,7 0-27 15,15 3-28-15,7 0-18 0,20-1-12 16,12-2-11-16,15-1-46 15,5 1-18-15,-9-3-27 16,-15 3-11-16,-26 3-39 31,-16 0-37-31,-19 3-69 16,-13 0-39-16,-19-2-42 16,-7-1 25-16,-2 0 68 0,4 3 39 0,15 2 85 15,9 2 17-15,7 8 23 16,3 0 14-16,10 12 22 15,0-1 4-15,9 3-14 16,0 0-14-16,3-7-29 16,4 1-13-16,3-7-152 15,6-7-206-15</inkml:trace>
  <inkml:trace contextRef="#ctx0" brushRef="#br0" timeOffset="7688.93">11319 10617 354 0,'5'-12'259'16,"3"-9"68"-1,-5 3-37-15,-11-2-73 16,-4 4-26-16,-8 2-91 16,-5 3-46-16,5 12-54 0,-2 4-16 15,6 13-15-15,9 8 3 16,8 3 11-16,12 5 7 0,10-6 10 31,6-5 2-31,7-14 7 16,0-5 9-16,1-7 30 0,-8-6 12 15,-12-7 14 1,-10-3-5-16,-14-3-30 16,-5 2-20-16,-6 3-153 15</inkml:trace>
  <inkml:trace contextRef="#ctx0" brushRef="#br0" timeOffset="8067.82">12133 10516 746 0,'-18'-13'381'0,"-24"-15"-111"15,-4 7-93-15,2 17-98 16,5 4-31-16,10 17-33 15,10 8-6-15,15 8-6 16,8 5 5-16,19-4 6 16,4-3 4-16,14-5 8 15,4-6 6-15,-3-10 10 16,-2-8 9-16,-11-12 34 16,-8-10 9-16,-13-13-2 15,-5-9-9-15,-14-21-39 16,-4-13-11-16,-10-12-13 0,-3-3-6 15,11 18-13 1,5 14-9-16,16 20-54 0,11 8-44 16,9 16-109-1,4 6-92-15</inkml:trace>
  <inkml:trace contextRef="#ctx0" brushRef="#br0" timeOffset="8275.61">12250 10422 906 0,'2'6'393'0,"6"9"-183"16,3 10-35 0,1 6-17-16,2 5-35 0,-6-3-59 15,1-2-21-15,-2-5-39 16,-4-2-56-16</inkml:trace>
  <inkml:trace contextRef="#ctx0" brushRef="#br0" timeOffset="8588.87">12735 10549 1076 0,'-4'4'426'0,"0"8"-257"16,-7 2-5-16,-2 0-21 15,1 3-22-15,-9-7-60 16,-1-2-23-16,-6-3-19 16,-6-9-6-16,2-5-9 15,3 0-6 1,5-13-14-16,5 1-6 0,10-5-13 16,6-3-4-16,15 9-2 15,8 2-3-15,11 17 20 16,7 8 11-16,-3 11 23 15,-2 8 15 1,-4 6 7-16,-6 0 0 16,-7 2-10-16,-3-2-6 0,-6-5-28 15,0-2-133-15</inkml:trace>
  <inkml:trace contextRef="#ctx0" brushRef="#br0" timeOffset="8730.6">12712 10254 727 0,'0'-10'396'0,"1"-6"-49"16,1 8-257-16,5 10-114 15,1 9-208 1</inkml:trace>
  <inkml:trace contextRef="#ctx0" brushRef="#br0" timeOffset="8903.64">12879 10511 1105 0,'8'11'516'0,"8"15"-223"16,3 0-63-16,1 2-103 16,0-4-35-16,0-4-42 15,-2-5-11-15,-4-11-6 0,3-2-1 32,0-12-1-32,7-5-2 0,-5-10-10 0,-2-3-5 15,-2-6-35-15,-8 0-55 16,-5 10-254-16</inkml:trace>
  <inkml:trace contextRef="#ctx0" brushRef="#br0" timeOffset="9233.04">13226 10448 805 0,'2'-3'387'0,"6"0"-142"16,-1 1-51-16,-4 7-86 15,-1 8-33-15,-2 7-50 16,-2 9-2-16,3 5-3 16,3-3-2-16,13 0 0 15,1-9 6-15,10-5 27 16,4-4 17-16,0-13 37 0,1-5 8 15,0-10-10-15,-4-2-12 16,-4-5-35-16,-1 1-14 16,-13-3-22-16,-3 0-8 15,-8 3-27-15,-4 3-16 16,-1 11-207-16,-5 2-263 16</inkml:trace>
  <inkml:trace contextRef="#ctx0" brushRef="#br0" timeOffset="9546.99">13837 10507 399 0,'-1'-10'321'0,"-9"-15"62"16,-9-5-102-16,-6 2-115 15,-9 4-48-15,3 14-61 16,0 10-17-16,8 18-24 15,2 7-5-15,10 10-2 16,6 6 2-16,18-3 8 16,8 0 8-16,5-12 25 15,6-6 9-15,1-6 13 16,-2-5 0-16,-5-7-6 16,-5-2-2-16,-21-13-11 0,-9 1-11 15,-20-6-20 1,-6 1-9-16,-6 2-12 15,5 0-9-15,13 9-110 0,6 5-188 16</inkml:trace>
  <inkml:trace contextRef="#ctx0" brushRef="#br0" timeOffset="9785.38">14046 10378 1303 0,'-1'-6'541'0,"-1"4"-351"16,5 11-53-16,1 26-72 15,3 13-16-15,4 16 4 16,-2 4-2-16,-2 7-12 16,-7 1-8-16,-6 3-15 0,3-3-1 15,3-17-5 1,6-9-2-16,4-21-61 15,-2-10-113-15</inkml:trace>
  <inkml:trace contextRef="#ctx0" brushRef="#br0" timeOffset="9937.99">14090 10653 1134 0,'9'-6'458'16,"-1"-8"-269"-16,14 5-108 0,3 3-23 15,6 5-21-15,6 0-13 16,6 3-79-16,-2-1-121 16</inkml:trace>
  <inkml:trace contextRef="#ctx0" brushRef="#br0" timeOffset="10204.8">14639 10560 1578 0,'-5'0'52'0,"0"3"-8"0,-11 7 48 15,-7-3-6-15,-16 4-25 16,-9-4-16-16,-6-3-23 16,1-4-7-16,14-7-6 15,7-8-3-15,16-4-6 16,6-8-7-16,12-1-5 16,7 6-5-16,13 4-6 15,4 7 10-15,13 19 23 16,2 9 23-16,-1 13 53 15,5 6 19-15,-14 2 21 16,1-2-2-16,-10-5-28 16,-4-4-19-16,-3-10-38 15,-7-5 63-15</inkml:trace>
  <inkml:trace contextRef="#ctx0" brushRef="#br0" timeOffset="11029.55">1807 11456 401 0,'11'-11'267'0,"8"-11"9"0,-9 20-108 16,-7 11-27-16,-12 24-37 15,-2 13-24-15,-3 29-15 0,1 8 6 32,7 18-14-32,3 0-8 0,6-12-15 15,2-13-6 1,1-30-13-16,2-9-8 0,-1-14-338 15</inkml:trace>
  <inkml:trace contextRef="#ctx0" brushRef="#br0" timeOffset="11396.64">1639 11638 923 0,'0'-8'391'0,"10"-13"-200"15,6 4-47-15,14-5-33 16,10 0-6-16,13 0-28 0,11 7-21 16,2 15-30-16,-6 3-8 15,-14 14-12-15,-12-1-3 16,-18 3-3-16,-8 4 0 16,-11 1 0-16,-10-2 0 15,4 1 4-15,2-5 3 16,4-9-2-16,7 0 1 15,8-6-5-15,7 2-1 16,24 7 0-16,7 2-1 16,7 13 1-16,-3 1 3 15,-20 12 6-15,-16 5 4 0,-29 2 12 16,-20 0 11 0,-28-4 23-16,-8-11 1 0,-2-9-6 15,5-10-13-15,13-13-89 16,6-2-82-16</inkml:trace>
  <inkml:trace contextRef="#ctx0" brushRef="#br0" timeOffset="11934.95">1816 11283 742 0,'12'0'296'0,"20"0"-154"0,8 1-19 16,16 2 1-16,2 0-11 15,14 2-46 1,1-1-17-16,-2 1-17 0,4 1-6 16,-16-3-12-16,-5 1-3 15,-21-3-3 1,-7 0-1-16,-15-1 6 0,-6-4 1 15,-10-3-1 1,-11-4-1-16,-14-4-6 16,-6-3-2-16,-2-1 0 15,7 3 0-15,13 4-5 16,7 3-8-16,14 9-16 0,8 1-2 16,13 11 5-16,8 5 7 15,2 6 20 1,3 4 11-16,-14 3 17 0,-7-1 5 15,-16-3 5-15,-14-1-5 16,-9-5-14 0,-12-5 50-16</inkml:trace>
  <inkml:trace contextRef="#ctx0" brushRef="#br0" timeOffset="13772.64">3457 11652 454 0,'-10'-6'270'15,"0"-1"-46"-15,-16 4-61 0,-8 3-21 16,-6 7-36-16,-3 3-18 16,10 5-42-16,7-1-23 15,22 3-27-15,7 1-4 16,16-3 2-16,7-2 7 16,9-3 8-16,2-3 2 15,-3-5 3-15,-4-2 4 16,-18-4 9-16,-8 0-1 15,-20 0-4-15,-7 2-6 16,-13 8-5-16,-2 2 4 16,3 6 8-16,5 5 2 0,15 2-4 15,5 2-3 1,17 4-7-16,6-1-1 16,15-3 0-16,2-6 0 0,5-6-4 15,1-4-3-15,-8-6-127 16,-2-6-196-16</inkml:trace>
  <inkml:trace contextRef="#ctx0" brushRef="#br0" timeOffset="13898.13">3368 11426 972 0,'-6'-6'378'15,"-3"-2"-267"-15,2 4-81 16,9 11-113-16</inkml:trace>
  <inkml:trace contextRef="#ctx0" brushRef="#br0" timeOffset="14248.85">3587 11634 794 0,'-9'-7'390'16,"6"-1"-160"-16,6 5-76 0,19 4-88 16,17 6-19-1,12-1-4-15,7-1-8 0,5 2-15 0,-6-6-5 16,-12 3-5 0,-9-2-2-16,-23-4-1 0,-8 0-3 0,-10-6-21 31,-12 2-6-31,-10 4-7 15,-7 2-2-15,-8 9 19 0,1 5 5 16,7 6 3 0,5 4 1-16,16 6 0 15,7 2 2-15,15 3 3 16,8-2 2-16,12-2 1 16,8-4 1-16,3-10-126 15,0-7-166-15</inkml:trace>
  <inkml:trace contextRef="#ctx0" brushRef="#br0" timeOffset="14511.31">4196 11747 544 0,'-2'-6'343'0,"-2"-8"-36"16,-7 5-93-16,-2 2-42 16,-7 3-77-16,-2 4-34 15,-3 7-44-15,2 4-12 16,5 8-6-16,3 4-1 15,15 6-2-15,7 6 3 0,14-3 4 16,8-3 3-16,3-12 2 16,-2-4 0-16,-6-10 2 15,-5 1 1-15,-11-4 8 16,-8-6-1-16,-12-1-4 16,-7-4-2-16,-13 0-13 15,-2 5-26-15,5-3-210 16</inkml:trace>
  <inkml:trace contextRef="#ctx0" brushRef="#br0" timeOffset="14675.68">4372 11695 845 0,'5'0'409'15,"2"0"-126"-15,2 14-137 0,-7 2-12 16,-1 8-30-16,5 7-19 15,-6 1-43-15,1 4-14 16,4-5-20-16,-3-1-97 16</inkml:trace>
  <inkml:trace contextRef="#ctx0" brushRef="#br0" timeOffset="15140.76">5188 11722 799 0,'-6'-1'360'0,"-7"1"-174"15,0 5-52-15,5 8-56 16,2 5-15-16,11 11-11 15,3 1-3-15,9 5-14 0,6-1-5 16,5-8-8 0,4-5-3-16,6-12-1 15,-4-7 0-15,-6-13 0 0,-3-5-1 16,-9-9 0-16,-4-2 0 16,-3 0-3-16,-8 0-3 15,-5 9-10 1,-3 5-2-16,-2 12-3 15,4 5-2-15,1 12 5 16,6 5 0-16,9 9 2 0,5 0 1 16,6-3 5-16,2-2 2 15,3-10 9-15,2-5 7 16,-1-10 15-16,-5-5 5 16,-9-10-3-16,-10-4-6 15,-4-5-28-15,-5-6-56 16,-6-2-194-16</inkml:trace>
  <inkml:trace contextRef="#ctx0" brushRef="#br0" timeOffset="15248.14">5452 11483 857 0,'3'0'416'15,"-3"0"-174"1,1 5-94-16,-1-5-121 16,1 8-17-16,7 21-96 15</inkml:trace>
  <inkml:trace contextRef="#ctx0" brushRef="#br0" timeOffset="15509">5888 11729 759 0,'-6'-5'411'16,"-14"-7"-92"-1,0 0-72-15,-7 6-114 16,-1 2-49-16,7 12-64 0,-3 6-14 15,7 10-8-15,6 8-3 16,11 9 1-16,6 1 4 16,10 0 4-16,6-6 5 15,5-13 5-15,5-6 3 16,1-11 4-16,-5-4-1 16,-8-16-3-16,1-3-2 15,-9-12-114-15,3-1-170 16</inkml:trace>
  <inkml:trace contextRef="#ctx0" brushRef="#br0" timeOffset="15801.95">5874 11725 624 0,'3'-1'361'0,"8"-2"-7"16,4 1-174-16,17 4-83 16,11 4-4-16,19 2-18 15,7 1-20-15,-1-1-24 16,-4-2-7-16,-19-6-13 15,-13-1-11-15,-16-7-111 16,-7 0-66-16,-17-3-81 0,-3 2 3 16,-10-1 111-1,-5-1 73-15,4 7 115 16,2 3 39-16,4 8 50 16,3 4 15-16,5 10 6 15,1 4-16-15,7 10-30 16,1 3-17-16,5 6-39 0,2-3-15 15,0-9-25-15,4 1-23 16,5-16-359-16</inkml:trace>
  <inkml:trace contextRef="#ctx0" brushRef="#br0" timeOffset="16122.58">6575 11770 613 0,'-9'-10'376'0,"-7"-7"-19"15,-3 2-148-15,2 5-115 16,0 4-37-16,4 6-45 16,3 6-13-16,3 5-9 15,9 5 0-15,10 3 6 16,6-1 4-16,9 2 4 16,-6-6 2-16,-2 1-2 15,-5-4-5-15,-14-5-22 16,-5 0-4-16,-17-3-3 15,-7 3 5-15,-5 3 28 16,10 4 14-16,10 5 23 16,10 4 16-16,12 4 26 15,4-4 9-15,11-4 10 16,5-1-4-16,9-9-23 16,1 2-14-16,-2-10-25 0,-3-7-63 15</inkml:trace>
  <inkml:trace contextRef="#ctx0" brushRef="#br0" timeOffset="16737.29">7342 11775 764 0,'0'-1'323'0,"3"4"-177"15,6 6-25-15,6 12-7 16,-1 9 3-16,0 9 6 16,5 1-11-16,-4-1-26 15,1-5-14-15,-4-11-23 16,-1-6-8-16,1-9-9 15,5-8-2-15,2-10-4 16,7-6-2-16,1-16-5 16,-3-2-3-16,-2-12-5 15,-2-4-4-15,-3 8-36 16,3 3-46-16,-3 21-195 16,0 10-191-16</inkml:trace>
  <inkml:trace contextRef="#ctx0" brushRef="#br0" timeOffset="17027.38">8000 11843 447 0,'13'6'284'0,"11"8"31"0,-4 0-60 15,-12 3-38-15,-8 3-14 16,-12 2-50-16,-7 1-37 16,-16-4-53-16,4 0-19 15,-4-9-21-15,9-1-7 16,6-9-5-16,2-8-2 15,4-10-8-15,1-6-4 16,12-5-6-16,1 1-2 16,10 0 0-16,-2 3 2 15,4 10 8-15,2 7 3 0,5 18 15 16,6 10 6-16,-1 16 25 16,-2-1 11-16,0 5 7 15,-2-2-3-15,1-12-28 16,4 3-6-16,3-13-372 15</inkml:trace>
  <inkml:trace contextRef="#ctx0" brushRef="#br0" timeOffset="17823.85">8785 11495 676 0,'12'1'287'0,"22"-1"-128"15,14 4-30 1,16-4-24-16,8 0-14 0,-3-1-42 16,-10-3-17-16,-21-2-14 15,-13 2-4-15,-24 3-12 16,-12 0-2-16,-17 5-6 15,-8 4 0-15,4 5 3 16,4 1 1-16,14 1-2 16,10 2-2-16,10 0-1 15,7 4 1-15,8 1 5 16,5 0 1 0,-6 0 3-16,0 2 0 0,-11-4 1 15,-7-3-1-15,-6-4 2 16,-4-3 0-1,-3-3-1-15,2 1 0 0,7 0-4 0,3 4-2 16,13 14-4-16,3 9 2 16,6 17 2-16,6 9 9 15,-8-1 19-15,-5-4 7 16,-12-6 10-16,-14-10 0 0,-13-7 6 16,-10-5 2-16,-12-16 2 15,-1-10-2-15,2-14-11 16,7-9-8-1,11-8-16-15,15 1-15 16,13-3-42-16,12 6-30 0,20 0-128 16,6 0-143-16</inkml:trace>
  <inkml:trace contextRef="#ctx0" brushRef="#br0" timeOffset="18173.52">9703 11792 898 0,'-14'-4'407'0,"-11"-4"-185"16,-2 5-113-16,2 3-32 15,2 3-43-15,4 4-18 16,9 6-20 0,4 3-4-16,11 2-2 0,7 1 3 15,9 0 7-15,5-5 3 16,0-4 1-1,-4-5-5-15,-10-3-14 0,-7 0-8 16,-13-1-7 0,-4 2 3-16,-15 2 18 15,-3 5 25-15,0 7 32 16,2 5 7-16,15 4-1 16,7 0-16-16,15-2-17 15,8 3-4-15,11-11-2 16,3-6-2-16,4 0-5 15,-1-10-1-15,-5-4-112 16,0 0-89-16</inkml:trace>
  <inkml:trace contextRef="#ctx0" brushRef="#br0" timeOffset="18332.12">9869 11869 750 0,'6'-14'392'16,"1"-13"-98"-16,-5 10-11 15,2 17-92-15,-4 7-38 16,-1 17-62-16,2 9-39 15,4 10-19-15,2 0-8 16,-1 0-13-16,0-4-7 0,-6-13-27 16,-3-4-77-16,11-7-168 15</inkml:trace>
  <inkml:trace contextRef="#ctx0" brushRef="#br0" timeOffset="18709.54">10236 11932 783 0,'-5'-2'380'0,"-8"0"-127"16,1 4-79-16,-17 4-70 15,-4 3-19-15,-8 2-31 16,-3 0-16-16,5 5-19 0,4 0-6 16,16-2-4-1,8 4 3-15,16-6 7 16,10-1 4-16,17 3 1 15,3-3-6-15,5-3-6 16,2 1-4-16,-7-6-6 0,-1-1-4 16,-4-5-95-16,-5-5-46 15,-2-8-31 1,-2-4 3-16,-5-6 95 16,-2-3 57-16,-6-3 68 0,-3 1 21 15,2 10 24-15,-6 2 2 16,2 18-2-16,2 7-1 0,-5 10-1 15,0 8-6-15,-4 10-23 16,4-1-17-16,0-3-22 16,1-1-7-16,9-6-43 15,-7-6-72-15</inkml:trace>
  <inkml:trace contextRef="#ctx0" brushRef="#br0" timeOffset="18956.97">10498 11786 1141 0,'3'2'432'15,"5"12"-300"-15,2 8-28 16,6 16 2-16,3 8-5 16,-1 0-22-16,3-3-11 15,-2-16-20-15,1-4-9 0,-1-14-3 16,-2-7 2-16,0-4 2 15,0-12-1-15,1-5-11 16,-3-3-9-16,-5-11-18 16,-2-2 5-16,1 1-250 15</inkml:trace>
  <inkml:trace contextRef="#ctx0" brushRef="#br0" timeOffset="19249.6">11120 11833 751 0,'8'9'378'16,"5"13"-87"-16,-5 6-47 0,-13 2-45 0,-5-3-36 15,-12-2-68 1,-6-5-30-16,-8-3-33 0,-2-5-10 16,2-11-12-16,2-2-10 15,2-14-30-15,2-5-14 16,7-7-9-16,9-2 2 15,14 4 18 1,4 2 7-16,18 14-3 16,7 7 5-16,9 16 14 0,6 14 9 15,-7 5 15-15,-3 5 3 0,-6-4-2 16,-8-1-3 0,-8-5-45-16,-6-7-154 0</inkml:trace>
  <inkml:trace contextRef="#ctx0" brushRef="#br0" timeOffset="19388.68">11101 11578 1274 0,'-1'0'517'0,"-1"5"-298"15,0 13-165-15,-2 9-16 16</inkml:trace>
  <inkml:trace contextRef="#ctx0" brushRef="#br0" timeOffset="20247.62">12088 11823 605 0,'0'11'287'15,"4"8"-75"1,-17 12-104-16,-8 5 10 0,-16 0-7 16,-5-1-16-16,-7-11-41 15,2-5-17-15,4-16-15 16,9-3-7-16,8-15-14 16,10-7-7-16,14-5-18 15,1-7-6-15,16 3 3 16,3 0 4-16,10 10 17 15,5 8 11-15,0 17 8 16,0 10 6-16,-3 16 5 16,1 3 0-16,-4 5 3 15,-4-1-4-15,-4-10-9 16,-1 3-3-16,-5-11-5 0,1-2 0 16,-5-4-7-16,1-9-10 15,-3-10-43-15,2-2-14 16,-2-12-13-1,2 2 4-15,5 2 38 16,-4-2 12-16,9 13 21 16,-7 1 6-16,1 11 9 15,0 4 5-15,-6 4 6 16,-3 2 9-16,-4-4 14 16,-7 0 5-16,-1-2 3 15,4-5-6-15,-4-6-6 16,4-3-5-16,-1-12-8 15,1-6-6-15,11-2-13 0,5-4-4 16,10 1 0-16,7 4 7 16,-3 6 17-16,-1 6 3 0,-3 15 2 15,-5 8-8-15,-7 6-12 16,1 5-4-16,-2-2-3 16,0 2-8-16,6-1-224 0</inkml:trace>
  <inkml:trace contextRef="#ctx0" brushRef="#br0" timeOffset="20520.23">12801 12084 811 0,'5'-8'374'0,"3"-11"-156"16,2 0-25-16,-9-3-36 0,-7-5-8 0,-5-2-22 31,-13-2-15-31,0 4-37 15,-2 8-22-15,-3 13-28 16,4 6-7-16,4 17-11 16,2 4-2-16,15 11-1 15,3-1 2-15,9-2 3 16,10-1 3-16,7-9 2 16,5 1-1-16,5-10-1 0,-2-3 0 15,-1-10-10 1,-5-6-1-16,-11-11-189 0,-3-4-167 15</inkml:trace>
  <inkml:trace contextRef="#ctx0" brushRef="#br0" timeOffset="20650.27">12751 11575 954 0,'-1'-3'438'0,"-3"3"-217"16,3 4-79-16,1-4-107 15,1 2-21-15,16 22 29 16,44 36-271-16</inkml:trace>
  <inkml:trace contextRef="#ctx0" brushRef="#br0" timeOffset="21199.79">13393 11838 660 0,'-4'-7'349'16,"-2"-9"-56"0,7 3-167-16,17 5-64 0,14 4-20 15,14 7-10-15,7 5-4 16,0 1-1-16,-7-1 0 0,-13 0-8 16,-5-1 0-16,-15-2-1 15,-6-3 1-15,-7 1 4 16,-13-1 4-16,-4 2 9 15,-3 3 5-15,-3 1-7 16,8 8-6-16,7 7-18 16,2 3-8-1,7 8-4-15,2-1 0 0,8 1 1 16,8-2 1-16,5-8 2 16,6-3 1-16,9-11 1 15,2-6-1-15,12-7-4 16,3-9-2-16,-8-5 1 15,-4-6 1-15,-12 0 4 16,-11-2 4-16,-19 3 7 16,-7-1 11-16,-23-2 17 15,-4 5 3-15,-6 3-5 16,2 8-11-16,5 13-23 0,3 4-6 16,5 9-8-16,6 4 1 15,11 3 6-15,7 0 5 16,19-4 16-1,4-2 8-15,14-9 13 0,-1-3 0 0,-5-7-4 32,-1-6-6-32,-15-4 7 15,-4 1-86-15</inkml:trace>
  <inkml:trace contextRef="#ctx0" brushRef="#br0" timeOffset="21902.17">14872 11850 693 0,'-22'-2'357'15,"-25"3"-109"-15,-2 11-78 16,6 17-108-16,7 4-29 15,20 12-25-15,13 0 0 0,21-4 10 16,15-4 8-16,18-14 5 16,3-5 1-16,-5-13 5 15,-12-5 7-15,-21-4 19 16,-14-5 3-16,-21-3-10 16,-10 2-12-16,-12-6-27 15,6 3-15-15,6-9-88 16,8 0-76-16,21 0-258 15</inkml:trace>
  <inkml:trace contextRef="#ctx0" brushRef="#br0" timeOffset="22144.4">14938 11930 426 0,'22'2'331'15,"17"6"40"-15,-8 10-109 16,-1 7-45-16,-14 0-56 0,-5-1-34 16,-8 0-44-16,-6-8-19 15,2 0-27-15,-3-1-11 16,1-11-10-16,3-4-5 15,0-9-11-15,8-6-2 16,7-9-13-16,2 2-2 16,7 0 3-16,-3 1 2 15,2 9 12-15,1 5 7 16,-3 9 11-16,-6 5 5 16,-6 8 2-16,-6 1 0 0,-2 6-9 15,-1 0-3 1,3 2-15-16,1 0-65 15,1-6-484-15</inkml:trace>
  <inkml:trace contextRef="#ctx0" brushRef="#br0" timeOffset="22350.96">15435 11924 1058 0,'6'-16'467'0,"8"-11"-214"15,-4 9-52-15,-2 28-62 0,1 13-27 16,0 24-49-16,2 4-13 15,-4 7-17 1,1 5-10-16,-4 3-12 16,0 10-4-16,-6 4-4 15,2-5-5-15,2-18-102 0,0-19-70 16</inkml:trace>
  <inkml:trace contextRef="#ctx0" brushRef="#br0" timeOffset="22499.82">15527 12114 795 0,'1'-3'368'0,"9"1"-138"15,1-2-107 1,13 4-66-16,4 1-14 0,5 2-30 16,7 2-47-16</inkml:trace>
  <inkml:trace contextRef="#ctx0" brushRef="#br0" timeOffset="22960.8">16070 11879 911 0,'-13'-10'404'0,"-14"-9"-209"0,3 8-53 16,-4 4-80-1,4 7-26-15,6 5-35 0,3 3-9 16,15 5-7-1,7 1 2-15,16 2 8 0,4 2 4 16,-1 0 3-16,-2-3 2 16,-15-3-3-16,-5-3 0 15,-11-1-1 1,-10 1-1-16,-11 0 0 0,-7 1 4 16,2 1 12-1,9 1 4-15,14 1 6 0,9 1 2 16,9-3 1-16,9 4 1 15,10-4 2-15,1 1-1 16,1-5-4-16,-3-6-4 16,-5-1-4-16,4-5-2 15,1-4-4-15,-3-4 0 16,1-9-1-16,-4 3-2 0,-7-7 2 16,-3 1-1-1,-4 5-2-15,-4 2-2 0,-2 8-4 16,0 8 0-16,-3 13 2 15,0 6 2-15,-2 11 4 16,2 2-2-16,2 1-3 16,2 0-2-16,2-7-39 15,-1-2-59-15</inkml:trace>
  <inkml:trace contextRef="#ctx0" brushRef="#br0" timeOffset="23102.32">16240 11709 957 0,'-6'-12'446'16,"-3"-15"-173"-16,4 21-196 0,2 3-51 15,7 12-74 1,8 10-265-16</inkml:trace>
  <inkml:trace contextRef="#ctx0" brushRef="#br0" timeOffset="23393.57">16605 11998 623 0,'0'-7'412'0,"-5"-8"1"0,-3-1-177 16,-2 1-48-16,-4 2-83 15,-3 3-39-15,2 10-61 16,1 4-9-16,-1 11-10 15,2 11 2-15,5 1 7 16,5 5 3-16,10-1 6 16,4-6 4-16,11-6 12 15,0-10 8-15,-2-9 25 16,2-5 16-16,-10-11 23 16,-5-1 1-16,-7-11-19 15,-7 0-21-15,-4-5-73 16,3 3 419-16</inkml:trace>
  <inkml:trace contextRef="#ctx0" brushRef="#br0" timeOffset="23940.42">17707 11440 832 0,'-24'7'384'0,"-32"14"-174"0,-1 17-68 16,5 25-77-16,7 13-9 15,26 21-7-15,15 7-4 16,31-10-6-16,14-8-1 15,24-28-2-15,9-10-2 16,6-16-10-16,4-9 10 16,-14-14-228-16</inkml:trace>
  <inkml:trace contextRef="#ctx0" brushRef="#br0" timeOffset="24246.7">18193 11786 960 0,'-15'-15'423'0,"-17"-16"-204"16,-2 4-51-16,-1 10-72 15,2 4-24-15,5 13-37 16,5 5-17-16,1 13-13 16,4 8-4-16,5 10-1 15,6 8 0-15,20 2 4 16,8 3 5-16,13-8 4 15,9-8 2-15,4-14 7 16,0-10 5-16,-3-17 8 16,-9-11 5-16,-16-19 1 15,-12-5-4-15,-19-9-11 0,-14 3-12 16,-15 7-21-16,0 6-17 16,10 20-128-16,6 9-151 15</inkml:trace>
  <inkml:trace contextRef="#ctx0" brushRef="#br0" timeOffset="24477.67">18461 12049 913 0,'6'9'473'16,"4"6"-140"-16,-5 4-146 0,-6 4-40 16,-13 2-68-16,-8-2-21 15,-4-5-70-15,4-4-84 16</inkml:trace>
  <inkml:trace contextRef="#ctx0" brushRef="#br0" timeOffset="24771.95">18952 11898 603 0,'1'-19'331'16,"3"-22"-46"-16,1 3-62 15,-14 6-51-15,-3 7-31 0,-15 12-54 16,-6 5-25-1,-9 12-32-15,2 6-10 16,5 16-10-16,8 7 0 16,21 14 5-16,16 2 5 15,23-4 15-15,7-4 9 0,8-15 12 16,-5-8 3 0,-7-11-7-16,-9-6-8 0,-12-11-19 15,-3-5-10-15,-11-15-70 16,-4-7-66-16</inkml:trace>
  <inkml:trace contextRef="#ctx0" brushRef="#br0" timeOffset="24970.9">19046 11560 975 0,'19'-1'446'0,"24"8"-194"0,8 5-36 16,14 26-66-16,-2 14-21 15,-9 22-40 1,-8 12-20-16,-29 1-30 0,-18-8-13 16,-36-15-14-16,-16-12-3 15,-13-15-2-15,9-6 3 16,21-15-158-16</inkml:trace>
  <inkml:trace contextRef="#ctx0" brushRef="#br0" timeOffset="25124.3">19611 12139 1373 0,'0'0'627'16,"3"0"-287"-16,-3 1-204 15,0-1-51-15,0 0 313 16</inkml:trace>
  <inkml:trace contextRef="#ctx0" brushRef="#br0" timeOffset="36534.99">17250 6993 185 0,'0'0'152'0,"-3"-1"53"16,2-3-32-16,0 2-17 15,0 1-7-15,0 0-17 16,-1 0-8-16,2 0-14 15,-1 0-9-15,1-1-21 16,0 2-5-16,0 0-13 16,0 0-3-16,0 0-7 15,0 0-5-15,0 0-5 0,0 0-2 16,0 0 3 0,0 0 2-16,0 0-3 0,3 0 0 15,6 0-2-15,0 0-2 16,29 4-2-16,-27-5-2 15,1 1-2-15,1 3-1 16,2 1-2-16,-1 0-2 16,1 2-5-16,1 0-1 0,1-2-3 31,3 3-1-31,-2-2-3 0,-1 2-1 0,1-1 3 16,-3-2-1-16,2 3-4 15,1-5-2 1,-3 7-3-16,0 1-1 0,-1-1 2 15,-2 3 2-15,3 0-1 16,-4 0 0-16,3 1 1 16,1 0-3-16,-2 0 0 15,3 3-1-15,-2-2-2 16,-2 2 2-16,1 0 1 16,-1-1 0-16,-1-1 1 15,-2 2 0-15,2-2 4 16,-2 0 0-16,1 0 0 15,0-4-5-15,0 3-3 16,0-2-1-16,2 3 0 0,-1 1 4 16,2 3-1-16,-1-1 0 15,-1 1-1-15,1 1-1 16,-2-4 1 0,3 2 0-16,-2-5 3 0,0 1 0 15,1 0 0-15,0-1 0 16,1 6-4-16,-1-4 1 15,-4-1-1 1,2 4 2-16,-6-3-1 0,1-1-1 16,5 8 0-16,-4-2 0 15,-1-1 1-15,0 3-1 16,-5-4 0 0,0 2 0-16,1-1-1 0,2 0 1 0,-2 0 0 31,4-1-1-31,-3-1 0 0,-1-1-1 15,2 0 1-15,-1-2-1 16,1 1 1-16,-2 1 0 16,1-4 0-16,0 0-1 15,-2-4 1-15,0-1-1 16,0 1 1-16,0 3 0 0,0 1 0 16,0 1-1-1,-2 0 1-15,1 1 0 0,1-1-1 16,0-3 0-16,0-2-1 15,0-3 0-15,0 2 1 0,0 6 0 16,0 0-1 0,0 2 1-16,0-1 0 15,0-4 0-15,0-1 0 16,1-1-1-16,1-2 2 16,-4-2-1-16,2 1 0 15,-1-4 1-15,0 0-1 16,0 1 1-16,0 12-1 15,-3 30-1-15,4-32 1 16,2-5 0-16,-1-2 0 16,1-2 0-16,-2-2 1 15,0-1-1-15,0 1 1 16,0 0-1-16,-1 0-1 16,1 0 0-16,0 0-3 0,0 0-17 15,0 0-171-15,0 0-495 16</inkml:trace>
  <inkml:trace contextRef="#ctx0" brushRef="#br0" timeOffset="37409.24">17297 6970 529 0,'0'3'279'0,"-2"-1"-85"0,2 5-84 15,-2-7-25-15,1 0-34 16,-1 6-7-16,-2 13-4 0,-2 34-1 15,6-29-4-15,-2 1 3 16,1-2-3-16,1-3-1 16,-2-2-5-1,2-3-6-15,-2-6-4 0,0-1-2 0,1-2-4 32,-1-3 1-32,1 1-1 0,1-4 5 15,-1 0 10 1,1 0 5-16,-1-2 11 0,-1 1 1 15,1 0 1 1,0-16-1-16,-4-37-9 0,2 28-4 0,2 3-6 31,0 4-1-31,1 4-1 0,1 0-1 16,1 1-1-16,0-1-2 16,1-1 0-16,0-2-1 15,-2 5 0-15,2-2 2 16,-2 7 1-16,-1-2 0 15,1 8-4-15,4 2-5 16,0 1-4-16,-5-1-2 0,0 0 0 16,17 5 1-1,41 11 1-15,-21-9 2 0,7-6 6 16,1 0 1-16,-6 4 6 16,-8-5 0-16,-9 4 1 15,-13 0 0-15,-4-3 2 16,-4 1 0-16,-10-4-11 15,1 0-85-15</inkml:trace>
  <inkml:trace contextRef="#ctx0" brushRef="#br0" timeOffset="40838.46">17967 6382 580 0,'-12'-1'381'0,"-5"-2"-44"16,-17 3-60-16,-1 3-35 15,-3 9-87-15,0 5-40 16,5 12-60-16,4 2-21 16,14 12-18-16,10 4-5 0,12 6-4 15,9 2-2 1,13-6-4-16,4-9 1 0,10-15 0 16,2-11 3-16,-3-20 15 15,-3-10 18 1,-19-13 50-16,-15-3 19 0,-27 0 22 15,-14 5-11 1,-14 15-48-16,-3 9-22 0,8 13-38 16,7 3-18-16,21 6-98 15,10-3-95-15,16 1-306 0</inkml:trace>
  <inkml:trace contextRef="#ctx0" brushRef="#br0" timeOffset="41228.8">18164 6504 958 0,'-4'-6'471'16,"-7"-8"-148"-16,-4 5-47 15,-6 6-92-15,-1 6-43 16,1 10-80-16,3 6-20 16,5 7-26-16,1 5-8 15,9 7-7-15,3 1-1 16,12-1-3-16,6-3-2 16,12-14 3-16,7-4 0 0,6-17 4 15,2-8 6 1,-4-15 11-16,-5-3 16 15,-14-11 39-15,-11 0 15 0,-16 5 16 16,-15-3-8-16,-13 9-37 16,-5 4-18-16,0 4-33 15,5 8-18-15,15 5-83 16,5 4-96-16,14 5-222 16</inkml:trace>
  <inkml:trace contextRef="#ctx0" brushRef="#br0" timeOffset="41569.76">18354 6251 746 0,'-7'-7'427'0,"-10"-2"-73"0,1 4-115 0,1 6-130 15,3 7-41-15,9 7-43 16,3 4-11-16,11 3-9 16,5 1-1-16,10-4 1 15,3-4 1-15,3-9 15 16,-3-7 11-16,-7-11 39 16,-7-3 24-16,-12-7 44 15,-8-1 9-15,-8-2-16 16,-8 0-21-16,-11 5-52 15,2 5-21-15,-4 12-30 16,8 6-9-16,8 12-93 16,4 2 401-16</inkml:trace>
  <inkml:trace contextRef="#ctx0" brushRef="#br0" timeOffset="56829.03">1890 12854 670 0,'-4'7'372'0,"0"10"-74"16,-5 25-123-16,2 16-32 0,4 23-47 15,2 5-22-15,7 6-31 16,3-2-8-16,5-15-22 16,4-13-16-1,7-22-366-15</inkml:trace>
  <inkml:trace contextRef="#ctx0" brushRef="#br0" timeOffset="57021.38">2097 12864 808 0,'2'4'343'0,"0"17"-152"15,4 11-33-15,-2 23-8 16,5 8-6-16,2 13-40 16,2 6-24-16,3 7-35 0,-3-4-13 15,1-16-19 1,-1-12-16-16,-3-25-206 0</inkml:trace>
  <inkml:trace contextRef="#ctx0" brushRef="#br0" timeOffset="57170.62">1959 13208 830 0,'0'-2'410'0,"1"-3"-157"15,25 5-80-15,5 2-33 16,24 0-56-16,7 1-26 15,9 1-29-15,7 3-34 0</inkml:trace>
  <inkml:trace contextRef="#ctx0" brushRef="#br0" timeOffset="57497.52">2785 13191 928 0,'0'2'431'16,"6"12"-186"-16,13 8-70 0,14 22-69 31,9 10-21-31,5 15-18 16,-8-1-5-16,-11-1-14 16,-13-2-6-16,-16-13-14 0,-4-2-5 0,-13-8-7 31,-4-6 0-31,-10-13 3 0,-4-11 1 15,-3-19 3-15,5-12-4 0,12-18-13 32,6-8-6-32,17-14-6 0,12 0-1 0,18-4 1 15,9 3 3 1,11 5 4-16,-7 2 2 0,-9 15 4 31,-4 7 1-31</inkml:trace>
  <inkml:trace contextRef="#ctx0" brushRef="#br0" timeOffset="58086.44">3188 13240 725 0,'-6'15'290'15,"-3"23"-180"-15,4 3-26 16,12 4-23-16,7-1-8 16,10-12-12-16,3-4 0 0,3-19 15 15,2-8 10-15,-4-12 19 16,1-14 10-16,-9-2 10 15,-8-8 1 1,-11 1-5-16,-4 0-10 16,-10 8-26-16,3 7-16 15,-1 13-32-15,1 12-10 0,5 17-11 16,3 8-3-16,9 7 3 16,8-1 1-16,14-7 2 15,1-9 0-15,5-14 3 16,1-7 3-16,-9-8 15 15,-2-7 11-15,-12-6 19 16,-2 0 2-16,-6-4-10 16,-2 4-11-16,-3 6-26 15,-3 4-35-15,3 10-209 16</inkml:trace>
  <inkml:trace contextRef="#ctx0" brushRef="#br0" timeOffset="58308.3">3729 13293 863 0,'4'5'423'16,"3"13"-138"-16,-1 6-61 15,3 9-58-15,-1 2-28 16,2-5-50-16,5-1-23 16,-1-14-37-16,3-5-8 15,5-10 0-15,-2-13 0 16,1-11 1-16,2-5-1 15,-9-10-7-15,-1 3-4 16,-4 5-51-16,-5 2-123 0</inkml:trace>
  <inkml:trace contextRef="#ctx0" brushRef="#br0" timeOffset="58479.36">4135 13241 882 0,'1'9'458'0,"1"17"-109"16,-1 10-53-16,3 11-102 0,-3 4-40 16,2-5-81-16,4-7-31 15,-1-15-47 1,3-11-44-16,-1-15-300 16</inkml:trace>
  <inkml:trace contextRef="#ctx0" brushRef="#br0" timeOffset="58622.01">4144 13009 921 0,'-7'-2'531'15,"-6"-2"-82"-15,5 3-194 16,8 8-165-16,4 2-51 16,13 6-57-16,4 0-159 15</inkml:trace>
  <inkml:trace contextRef="#ctx0" brushRef="#br0" timeOffset="58893.61">4650 13252 779 0,'-1'15'468'0,"-7"20"-61"16,-6 7-65-16,-8 6-149 15,-6-3-52-15,-3-10-72 16,2 0-24-16,-1-15-28 15,3-11-8-15,2-18-17 16,-5-14-10-16,17-18-13 16,6-1-3-16,10-3 5 15,10 1 4-15,9 17 17 0,4 8 6 16,2 23 16-16,5 10 8 16,8 22 24-16,0 6 3 15,3 6 4-15,-5 1-4 16,-8-13-23-16,-2-4 111 15</inkml:trace>
  <inkml:trace contextRef="#ctx0" brushRef="#br0" timeOffset="59804.98">20919 10005 895 0,'9'-3'399'0,"16"-7"-176"15,14 5-66-15,24 3-61 0,5 2-21 0,7 3-41 16,-10 1-12-16,-13 2-66 15,-11-3-92-15</inkml:trace>
  <inkml:trace contextRef="#ctx0" brushRef="#br0" timeOffset="59971.07">20944 10159 670 0,'2'-2'420'16,"5"-2"16"-16,28-1-259 16,19 2-52-16,25 1-56 15,5 1-25-15,-2 2-30 0,-6 0-32 16</inkml:trace>
  <inkml:trace contextRef="#ctx0" brushRef="#br0" timeOffset="60423.13">21943 9893 804 0,'-14'-13'453'0,"-11"-10"-96"16,-10 6-81-16,-8 13-143 16,4 10-52-16,-3 19-56 15,7 10-12-15,19 11-11 0,8 1-2 16,25-4 1-16,12-5 2 16,15-14 5-1,4-2 3-15,-4-14 1 16,-6-5 2-16,-14-9 6 15,-4-3 3-15,-12-6-3 16,-7-5 0-16,-4 3-5 16,-10-4-2-16,-7 12-2 15,4 6-1-15,-5 14-6 0,6 10-2 16,7 13 3-16,1 10 2 16,12 15 3-16,-2 5 2 15,8 11 1-15,2-2 4 16,-2-14 25-16,3-7 5 0,-8-24-2 15,-3-7-4 1,-1-11-65-16</inkml:trace>
  <inkml:trace contextRef="#ctx0" brushRef="#br0" timeOffset="61460.97">5747 13255 410 0,'0'-9'276'16,"-4"-9"44"-16,-4 0-34 0,-8-1-59 15,-6 1-27 1,-12 4-80-16,-2 7-36 0,-6 7-46 16,4 8-14-16,10 14-17 15,3 4-5-15,14 14-7 16,7 7 0-1,12 6 0-15,10-2 0 0,12-11 0 16,8-10 0-16,7-16 2 16,3-11 3-16,-7-10 7 15,-6-5 4-15,-13-7 5 16,-11-3 1-16,-12-1 5 16,-6 5 2-16,-10 11-1 15,-1 10-2-15,2 23-8 16,0 13-6-16,1 20-3 15,1 6 0-15,4 9 0 16,5-1 0-16,8-11 0 16,5-8-2-16,11-19-46 15,5-9 9-15,12-16-272 16</inkml:trace>
  <inkml:trace contextRef="#ctx0" brushRef="#br0" timeOffset="61652.25">6006 13200 808 0,'-2'-7'370'16,"8"-1"-151"-16,10 0-51 0,26 8-77 16,10 3-21-16,15 0-44 15,3 4-9-15,-8 0-8 16,-6 0-76-16</inkml:trace>
  <inkml:trace contextRef="#ctx0" brushRef="#br0" timeOffset="61802.76">6082 13293 632 0,'-6'12'357'15,"2"14"-56"1,10 0-87-16,22-6-91 0,17-5-30 15,21-11-41 1,4-5-17-16,6-7-107 16</inkml:trace>
  <inkml:trace contextRef="#ctx0" brushRef="#br0" timeOffset="62127.94">6937 12987 787 0,'-10'-7'405'0,"-18"-9"-121"15,-3 9-52-15,-8 16-101 16,-4 10-39-16,0 14-52 16,7 11-12-16,11 15-16 15,12 3-4-15,18 10-4 16,14-2 1-16,25-11 11 15,9-10 2-15,7-20 6 16,1-11 5-16,-9-18-4 16,-8-6-4-16,-17-14 4 15,-13-8 1-15,-26-4 11 16,-13-6 3-16,-19 1-7 0,-5 1-8 16,-4 9-30-1,5 6-76-15</inkml:trace>
  <inkml:trace contextRef="#ctx0" brushRef="#br0" timeOffset="62461.7">7390 13139 773 0,'-9'-9'419'15,"-15"-6"-93"-15,-5 5-62 0,-7 4-131 16,-1 8-39-16,2 12-68 16,0 4-14-1,14 18-9-15,5 6-3 0,21 6 3 16,11 2 0-16,17-6 5 0,13-4 5 16,5-16 13-16,0-9 5 15,-5-20 14 1,-1-10 5-16,-13-12 21 15,-5-8 10-15,-12-2 5 0,-14-1-7 16,-18 6-28 0,-10 3-17-16,-4 11-26 15,3 7-37-15,5 6-180 16</inkml:trace>
  <inkml:trace contextRef="#ctx0" brushRef="#br0" timeOffset="62732.77">7676 12966 650 0,'-7'-12'413'15,"-8"-10"-3"-15,-1 6-116 16,-1 5-138-16,1 11-55 16,5 12-76-16,4 7-16 15,12 10-9-15,8 0 0 0,13-7 0 16,8 3 0-16,7-16 7 15,2-4 3 1,-9-5 17-16,0-10 14 0,-17-1 26 16,-11-7 6-16,-7-4-9 15,-18-5-15 1,-12 1-31-16,-1 5-3 0,-10 9 277 16</inkml:trace>
  <inkml:trace contextRef="#ctx0" brushRef="#br0" timeOffset="63340.97">8451 13341 744 0,'7'6'388'15,"2"3"-114"-15,4 16-98 16,-5 4-25-16,-4 6-47 15,0 0-19-15,-4-8-38 16,0-3-11-16,0-13-13 16,-2-10-3-16,-2-14-7 15,-1-13-3-15,2-17-9 0,3-4-2 16,8-5-4 0,6 2 0-16,12 9 0 15,3 6 1-15,9 17 3 16,4 5 4-16,-1 15 3 0,0 12 2 15,-15 14 5 1,-7 9-2-16,-10 12 2 0,-1 4-1 16,0-3-6-16,1-4 1 15,5-14-162-15,-2-9-45 16</inkml:trace>
  <inkml:trace contextRef="#ctx0" brushRef="#br0" timeOffset="63616.63">9297 13299 454 0,'1'9'348'0,"-2"14"47"16,-2 5-96-16,-12 5-110 15,-6-1-53-15,-13-1-60 16,-6-3-19-16,-9-11-27 0,1-4-9 16,7-13-10-16,5-6-4 15,7-11-7-15,6-5-1 16,13-7-4-1,6-2-1-15,16 0 3 16,11 3 2-16,9 13 9 16,7 8 5-16,4 19 8 15,0 11 4-15,-4 11-2 16,-5 6-4-16,-6-2-7 16,-4-6-11-16,1-8-47 15</inkml:trace>
  <inkml:trace contextRef="#ctx0" brushRef="#br0" timeOffset="63933.7">9404 13438 778 0,'7'1'420'0,"7"1"-98"15,8 3-77-15,9 1-99 16,1 1-36-16,5 0-33 16,1-2-8-16,-4-6-13 15,-3-7-6-15,-6-5-11 0,-8-7-9 31,-10-5-8-31,-5-1-3 0,-21-8-9 0,-5 4-2 16,-18 1-8-16,0 4-1 16,1 16-5-16,6 7-2 15,12 16 2 1,3 11 0-16,12 19 2 0,1 10 1 16,7 14 6-16,3 1 4 0,6 0 15 15,1-1 8-15,6-7 4 16,3-4-3-1,4-16-13-15,3-11-8 16,5-17-83-16,-2-16-303 0</inkml:trace>
  <inkml:trace contextRef="#ctx0" brushRef="#br0" timeOffset="64282.88">10178 13349 580 0,'-1'0'402'0,"-4"0"-19"0,-21 9-124 16,-8 6-51-16,-18 5-88 15,-3-3-30-15,1-3-46 16,0-6-12-16,19-8-17 16,8-6-4-16,9-9-6 15,10 0-4-15,17 0-3 16,-9-3-1-16,15 5 0 16,9 6 3-16,1 11 7 15,16 14 5-15,5 13 9 16,-3 6 1-16,-6 4-3 15,0-6 20-15</inkml:trace>
  <inkml:trace contextRef="#ctx0" brushRef="#br0" timeOffset="64658.55">10316 13159 803 0,'5'0'439'16,"1"-2"-138"-16,-6 23-81 0,0 19-45 15,-2 35-64 1,-1 18-10-16,1 13-24 0,1 0-9 16,-2-7-21-16,6-12-15 15,1-19-31 1,0-15-25-16,7-27-193 0,-2-15-376 0</inkml:trace>
  <inkml:trace contextRef="#ctx0" brushRef="#br0" timeOffset="64793.83">10330 13452 641 0,'3'-5'340'15,"9"-3"-54"-15,11 6-117 0,14 2-83 16,9 2-22-16,13 4-34 15,2 2-65-15</inkml:trace>
  <inkml:trace contextRef="#ctx0" brushRef="#br0" timeOffset="65151.69">10891 13191 766 0,'-18'-6'401'0,"9"3"-114"16,0 1-81-16,-44-13-108 16,9 7-33-16,21 12-38 0,23 11-14 15,9 6-13-15,8 0-4 0,7-3-1 16,4-4-1 0,3-4 4-16,-5-3 2 0,-9-6 4 15,-7-1 5-15,-19-1 0 16,-11 1 0-16,-10 1 2 15,0 4 3 1,3 5 29-16,5 4 11 0,12 8 8 16,1 1 2-16,16 6-10 31,4-1-5-31,5-4-4 0,1-7-6 16,3-2-19-16,-2-4-6 0,3-11-11 15,-3-2-29 1,-1-21-205-16,-2-8-166 15</inkml:trace>
  <inkml:trace contextRef="#ctx0" brushRef="#br0" timeOffset="65383.63">10857 12993 601 0,'-2'-26'313'15,"-6"-22"-74"1,4 13-52-16,9 23-86 16,-3 7-19-16,3 21-44 15,4 13-17-15,3 16-17 16,8 12-4-16,7 5 0 15,3 2 1-15,1 1 1 16,-1-4 1-16,-3-9 28 16,0-6 40-16,-5-16 60 15,0-7 26-15,1-16 21 16,-4-9-28-16,-1-14-51 16,0-6-28-16,-8-7-48 15,3 0-19-15,0 6-181 16</inkml:trace>
  <inkml:trace contextRef="#ctx0" brushRef="#br0" timeOffset="65869.68">11532 13172 911 0,'-6'-6'421'0,"-12"-5"-202"15,2 4-50-15,2 7-96 16,3 6-30-16,8 8-27 16,5 2-7-16,14 3 0 15,5-2 1-15,6-3 3 16,4-2-1-16,-3-1-2 16,-4-5-3-16,-9-3 0 15,-8-3 0-15,-13 0 0 16,-6 0-1-16,-15 4-1 15,-3 0-2-15,-1 4-1 16,1 7-1-16,12 9-1 0,5 2 0 16,9 4 0-16,8-1 2 15,10-8 5-15,3 0 4 16,11-14 9 0,1-5 5-16,5-10-1 0,4-7-2 0,-1-9-10 15,-1-7-6-15,-5-8-2 16,-5 0 1-16,-3 2 1 15,-4 4 0-15,-11 13 1 32,-3 7 1-32,-5 18 14 0,1 7 11 0,-1 17 19 15,0 9 2-15,7 14-10 16,1 6-9-16,4-5-71 16,2-3 470-16</inkml:trace>
  <inkml:trace contextRef="#ctx0" brushRef="#br0" timeOffset="67487.16">18557 5980 475 0,'-1'5'322'0,"-7"1"-8"15,8-1-85-15,7-3-28 16,6-9-45-16,12-5-20 16,12-10-48-16,6-3-16 15,9-2-32-15,1 3-14 16,-7 3-19-16,-6 6-12 16,-20 6-182-16,-9 2-217 0</inkml:trace>
  <inkml:trace contextRef="#ctx0" brushRef="#br0" timeOffset="67661.28">18671 6066 765 0,'1'-3'371'0,"7"-1"-131"16,4-5-56-16,13-3-69 15,10 0-18-15,14-6-35 16,9 0-18-16,-3-1-30 15,-1-1-88-15</inkml:trace>
  <inkml:trace contextRef="#ctx0" brushRef="#br0" timeOffset="68140.01">19622 5513 385 0,'-15'-21'321'0,"-9"-18"-62"16,-7 10 48-16,0 7-112 15,-4 12-106-15,-4 8-34 0,4 15-37 16,3 12-10-16,6 15-7 16,1 4 2-16,13 3 5 15,4-1 4-15,12-3 13 16,10 0 8-16,10-8 9 15,10-4 3-15,5-13-6 16,-1-7-4-16,2-13-6 16,-4-7-1-16,-6-11-3 15,-4-4 2-15,-16-4 0 16,-11-3 0-16,-19 1-3 16,-10 2-7-16,-1 12-12 15,4 7-5-15,4 16-11 16,7 10-2-16,5 19 1 15,1 8 1-15,13 16 10 16,7 8 7-16,7 4 24 16,2-2 16-16,0-14 45 15,0-10 13-15,-4-18 13 0,1-6 0 16,-6-11-22 0,-3-1-11-16,-4-7-21 15,-1-2-13-15,-7-2-27 16,4 0-63-16</inkml:trace>
  <inkml:trace contextRef="#ctx0" brushRef="#br0" timeOffset="69035.05">13047 13040 659 0,'-27'0'351'16,"-37"5"-81"-16,1 10-91 15,1 19-88-15,6 9-25 16,19 18-30-16,13 14-12 15,20 13-7-15,8-3-3 16,31-15 0-16,10-17 1 0,27-31 6 16,11-11 6-1,-5-17 23-15,-9-5 27 16,-33-9 48-16,-23-8 11 0,-32-9-9 16,-22-4-27-16,-24-2-56 15,-7 7-18-15,3 10-20 16,6 3-7-1,19 11-52-15,14 9-85 0,13 3-298 16</inkml:trace>
  <inkml:trace contextRef="#ctx0" brushRef="#br0" timeOffset="69397.92">13454 13190 418 0,'0'-13'331'0,"0"-6"49"16,-11 1-102-16,-9 2-19 0,-12 7-60 15,-4 3-43-15,-6 6-68 16,3 11-33-16,8 11-33 16,8 8-11-16,13 17-8 15,3 9-1-15,15 16-2 16,7-1 1-16,22-9 1 15,9-15 4 1,20-22 2-16,3-12 1 0,-2-20 3 16,-3-8 1-16,-15-16 6 15,-11-7 4-15,-20-14 13 16,-13-1 4-16,-22-5-6 16,-15 3-7-16,-14 14-24 15,-2 9-19 1,2 16-136-16,8 6-87 0</inkml:trace>
  <inkml:trace contextRef="#ctx0" brushRef="#br0" timeOffset="69705.91">13880 12982 728 0,'-10'-4'383'0,"-10"-7"-103"0,0 10-89 16,7 6-107-16,2 3-30 15,7 10-26-15,6 4-4 16,7 3-1-16,9 5 4 16,10-5 5-16,7-7 4 15,11-8 8-15,0-9 1 16,-2-13 23-16,-11-3 12 15,-23-12 21-15,-10 0 4 16,-25-5-28-16,-12-1-19 16,7 29-39-16,15 2-18 15,0 0-130 1,-44 0-115-16</inkml:trace>
  <inkml:trace contextRef="#ctx0" brushRef="#br0" timeOffset="70341.78">14268 13560 925 0,'5'5'437'16,"6"7"-153"-16,2 8-84 16,-6 8-61-16,-7 2-31 15,-8 4-45-15,0 1-12 16</inkml:trace>
  <inkml:trace contextRef="#ctx0" brushRef="#br0" timeOffset="70826.6">14985 13183 818 0,'26'-20'342'0,"24"-21"-149"15,6 9-11-15,-1 18-23 16,-3 14-14-16,-1 25-49 15,-3 16-7 1,-11 23 5-16,-7 13-3 0,-13 9-22 16,-8-4-17-16,-6-18-22 15,-2-16-6 1,-1-27-6-16,3-9-1 0,-3-13 0 16,-4-12-3-16,-13-3-6 0,-13-11-8 15,-14-4-15-15,-6 5-5 16,-1 5-3-16,6 15 0 15,6 18 8 1,2 7 4-16,11 9-1 0,5 1 0 16,21-6-98-1,13 0-55-15</inkml:trace>
  <inkml:trace contextRef="#ctx0" brushRef="#br0" timeOffset="71090.24">15888 13505 716 0,'0'-7'377'0,"-5"-5"-83"15,-10 1-30-15,-17-2-79 16,-6 5-33-16,-9 0-67 16,4 7-29-16,10 5-30 0,5 8-11 15,13 4-13-15,9 2-1 16,12 3 2-16,10-1 2 15,16-5 4-15,5-5 1 16,5-3 1-16,-3-7-1 16,-8-3-5-16,-9-7 7 0,-11-7-172 15,-9-2-110 1</inkml:trace>
  <inkml:trace contextRef="#ctx0" brushRef="#br0" timeOffset="71704.39">15785 13260 570 0,'4'-12'322'0,"4"-9"-32"15,2 8 0-15,5 10-83 16,3 8-23-16,4 20-66 16,5 10-32-16,9 23-24 15,1 7-11-15,4 8-20 16,-5 0-8-16,-11-6-13 16,-5 3-7-16,-17 1-43 0,-3 5 0 15,-15-9-35 1,-5-11-10-16,-9-26 21 15,-2-18-22-15,3-26 20 16,5-16 14-16,12-20 20 16,7-8 19-16,21-7 22 0,11 1 12 15,7 0 13 1,4 6 3-16,-5 11-6 0,-4 3-12 16,1 16-16-1,-1 1-9-15,2 7-70 0,-1 2-65 16,-6 2-94-16,-4 2-10 15,-8-1 66-15,-3 2 75 16,-8 5 167-16,-3 3 52 16,-9 10 48-16,-3 7 11 15,-4 12-47-15,2 8-20 16,8 7-36-16,4 3-15 16,10-5-21-16,5-7-13 15,9-7-9-15,-2-8 1 0,5-13 7 16,3 0 4-16,-4-16 5 15,0-3-1-15,-3-4-4 16,-4-7-6-16,-2 2-6 16,-2 5-3-16,-4 9-9 15,-2 6-1-15,0 9 1 16,-4 8 1-16,6 8 7 16,3 4 2-16,8 2-1 15,-1-10 1-15,6-3 7 16,-1-5 11-16,-2-6 31 0,5 2 15 15,-12-14 16 1,-1-2-3-16,-11-12-31 16,-4-2-17-16,-6-4-69 15,-2-2-77-15</inkml:trace>
  <inkml:trace contextRef="#ctx0" brushRef="#br0" timeOffset="72610.08">17426 13242 672 0,'3'2'299'0,"9"5"-114"16,9 2-53-16,14 1-31 16,2-1-9-16,14-6-32 15,1-2-11-15,-11-4-14 16,1-2-6-16,-24-2-8 16,-6 2-4-16,-19-1-16 15,-7-1-3-15,-18 5-13 0,-7 3-1 16,-3 9 5-16,1 6 3 15,14 14 5-15,6 6 0 16,13 7 14-16,8-1 7 16,10-2 13-16,10-4 7 15,8-11 0-15,7-8 0 0,4-11-1 16,-2-9 1 0,0-9-3-16,-9-7-3 0,-2-8-6 15,-2 0-4-15,-6-2-10 16,1 5-5-16,-5 9-9 15,-4 9-3-15,-3 19 3 16,0 7 3-16,0 13 12 16,-5 0 6-16,3-4 3 15,-3-1 1-15,3-14-2 16,4-2 0-16,4-6 2 16,-2-10 1-16,3-8-2 15,0-10-2-15,2-7-9 16,2-1-2-16,-6-3-5 15,1 2-2-15,-7 8-4 16,3 7-4-16,-1 18-3 16,-7 9 0-16,3 15 4 15,-3 3 3-15,6-4 2 0,6 4 3 16,6-10-1-16,5-4-1 16,8-7 1-16,6-8 0 15,1-12 0-15,3-4 1 16,2-5-1-16,-1-1 0 15,4 10 0-15,-1 6-2 16,-8 8 4-16,-4 14 2 0,-14 2 26 16,-11 4 12-1,-10 4 14-15,-8-8 3 0,-6-3-21 16,-4-3-11-16,-5-12-77 16</inkml:trace>
  <inkml:trace contextRef="#ctx0" brushRef="#br0" timeOffset="73178.75">19301 13207 957 0,'-4'11'387'0,"-2"19"-212"16,-3 13-78-16,3 17-16 0,2 0-8 15,1-5-26-15,5-11-11 16,-1-20-14-16,1-8 2 15,0-16-7-15,1-11-16 16,-2-16-37-16,2-14-10 16,1-13-1-16,3 0 11 15,8 1 31-15,2 9-2 16,8 14 4-16,5 7 4 16,2 16 13-16,3 8 9 15,-7 18 6-15,-4 7 0 0,-11 15-4 16,-5 6-4-16,-4 4-7 15,-1 2-2-15,0-10-11 16,3-8-35-16,5-11-366 16</inkml:trace>
  <inkml:trace contextRef="#ctx0" brushRef="#br0" timeOffset="73476.04">20079 13346 835 0,'-13'17'407'0,"-14"21"-152"16,-1-1-64-16,-7-7-89 0,-2-4-30 15,-4-15-29-15,-3-8-7 16,6-11-11-16,4-10-6 16,11-11-14-16,5-6-5 15,14-2-10-15,8 2-2 16,18 7 7-16,7 6 10 15,5 14 24-15,4 8 11 16,-1 18 9-16,-5 9-4 16,-5 11-12-16,-4 5-6 15,-2-2-11-15,-2 1 12 0,7-9 107 16</inkml:trace>
  <inkml:trace contextRef="#ctx0" brushRef="#br0" timeOffset="73836.48">20233 13453 903 0,'0'0'424'0,"5"0"-139"16,11 3-83-16,14 7-68 15,9-2-5-15,7-4-30 16,-3 1-18-16,-10-11-24 15,-4-3-9 1,-7-10-13-16,-6-6-7 0,-7-4-5 16,-6-4-4-16,-14-3-11 15,-3 0-4-15,-5 6-10 16,-4 6-8-16,-3 16-6 16,-4 8 0-16,-2 17 3 0,3 12 6 15,1 16 7 1,8 5 2-16,12 7 2 15,8 2 3-15,16-6 1 16,8-1 1-16,5-5-1 16,2-6 0-16,-4-10-1 15,-5-5-55-15,0-17-15 16</inkml:trace>
  <inkml:trace contextRef="#ctx0" brushRef="#br0" timeOffset="74124.26">20958 13314 935 0,'-1'-1'471'15,"-8"2"-120"-15,1 9-120 16,-11 8-103-16,-8 4-19 16,-10 2-45-16,-9-2-18 0,-5-8-22 15,4-4-8-15,8-11-13 16,6-6-9-16,16-13-16 15,5-5-7-15,16-1-5 16,5-3 1-16,15 8 3 16,9 7 2-16,7 16 14 15,5 9 7-15,-1 19 13 16,-7 6 3-16,-5 8 1 16,-6 3-3-16,-6-3 49 15,-4-4-139-15</inkml:trace>
  <inkml:trace contextRef="#ctx0" brushRef="#br0" timeOffset="74266.37">20823 13024 858 0,'-5'-7'533'15,"-3"0"9"-15,5 6-330 16,9 8-156-16,3 7-76 15</inkml:trace>
  <inkml:trace contextRef="#ctx0" brushRef="#br0" timeOffset="74757.47">21123 13041 952 0,'11'-26'410'0,"25"-31"-211"0,19 3-89 16,16 14-43-16,2 11 6 16,-13 28 0-16,-6 18-10 0,-11 30-27 15,-9 14 1 1,-13 14 18-16,-12-1 6 16,-10-2-2-16,-3-3-8 15,4-4-20-15,4-9-6 16,10-19-9-1,2-12 1-15,5-25-4 0,1-10-2 16,-7-20-1-16,-11-8-3 16,-18-6-11-16,-10 4-8 15,-20 15-17-15,-3 11 0 16,-4 25 5-16,-2 12 7 0,8 17 13 16,3 6 1-16,11 0-2 15,7-5-87-15</inkml:trace>
  <inkml:trace contextRef="#ctx0" brushRef="#br0" timeOffset="75088.78">21591 13006 857 0,'29'-24'436'16,"37"-16"-138"-16,3 6-71 16,-2 30-103-16,-14 13-40 15,-19 25-40-15,-4 14-4 16,-17 14 6-1,-1 3 3-15,-12 6-2 16,-6 1-6-16,1 1-16 16,2-5-10-16,3-15-14 15,1-18-7-15,6-20-45 0,6-8-22 16,-4-22-29-16,3-4 2 0,-10-23 41 16,-6-7 22-16,-7 0 35 15,-4 6 4 1,-4 23 7-16,-6 14 13 0,-14 20 15 15,-10 9 0 1,-10 10-4-16,5 0-16 16,16-7-24-16,14-9-57 15,26-15-139-15,16-13-137 0</inkml:trace>
  <inkml:trace contextRef="#ctx0" brushRef="#br0" timeOffset="75340.71">22034 13168 710 0,'20'0'402'15,"15"4"-54"-15,2 15-169 16,-1 9-45-16,-8 10-35 16,-6 3-14-16,-13 2-23 0,-6-4-9 0,-3-7-15 15,0-5-7-15,1-15-10 16,2-8-3-16,5-13-5 16,1-10-3-16,13-9-5 15,1-1-4-15,2 1-1 16,4 6 0-16,-10 16-2 15,-4 8 2-15,-6 15 5 16,-6 6 1-16,1 10 1 16,1 0 1-16,-2-6 19 15,-1-2-112-15</inkml:trace>
  <inkml:trace contextRef="#ctx0" brushRef="#br0" timeOffset="75622.08">22444 13059 759 0,'5'-28'463'16,"10"-29"38"-16,13 9-266 16,10 13-76-16,8 13-25 15,7 25-45-15,-4 18-33 16,0 22-36-16,-7 9-4 0,-14 7 3 16,-4-1 2-16,-10 0 0 15,-8 1-3-15,-4-5-4 16,-5-6-3-16,-3-16-4 15,3-10-3-15,-2-18-7 16,-1-9-14-16,-9-17-17 16,-7 0-4-16,-13 1-6 15,-2 6 13-15,-6 15 17 16,5 7 3-16,9 8 26 16,8 0-72-16</inkml:trace>
  <inkml:trace contextRef="#ctx0" brushRef="#br0" timeOffset="76096.85">23052 13252 1071 0,'6'1'476'16,"4"5"-232"-16,3 6-60 15,-7 12-79-15,-4 4-12 16,-4 2-23-16,-5-2-7 16,0-10-21-16,1-7-11 0,8-9-14 15,4-6-6-15,7-7-6 16,4-7-2-16,5-10-2 16,2 4-1-16,1-1-1 15,2 5-1-15,-7 14-4 16,-4 4-1-16,-5 16 2 15,-4 6 2-15,-1 4 3 16,3 1 3-16,2-6 0 16,2-6-1-16,5-10-4 31,-2-7-19-31,1-13-28 0,6-6-1 0,2-4 2 16,4-1 18-16,2 6 21 15,-2 4 2-15,0 14 8 31,-5 5 10-31,-1 13 27 16,-5 9 14-16,-9 10 23 0,-5 4 11 16,-10-3 9-16,-7-4-6 15,-12-13-24-15,-3-7-18 16,-3-3-120-16</inkml:trace>
  <inkml:trace contextRef="#ctx0" brushRef="#br0" timeOffset="76989.95">1728 14501 772 0,'3'-9'397'0,"-2"-10"-141"15,2 25-89-15,0 18-24 16,0 34-33-16,5 19-7 15,4 31-29-15,0 8-19 16,2-2-26-16,-3-6-6 16,-4-19-11-1,1-10-2-15,-3-16-11 16,3-11-28-16,1-27-95 16,-3-16-171-16</inkml:trace>
  <inkml:trace contextRef="#ctx0" brushRef="#br0" timeOffset="77131.63">1762 14903 860 0,'5'-7'407'0,"4"-4"-142"16,22 1-175 0,15 0-37-16,24 4-32 15,5-2-11-15,5 0-255 0</inkml:trace>
  <inkml:trace contextRef="#ctx0" brushRef="#br0" timeOffset="77496.42">2435 14541 1019 0,'-26'-6'437'16,"-29"-4"-237"-16,6 7-65 15,14 8-74-15,8 3-27 0,12 9-35 16,9 2-4-16,17 3 0 31,10 1 3-31,15 0 6 16,3-3 1-16,4-5 1 15,-1-1 1-15,-10-8 2 16,-8-1 0-16,-15 0 3 16,-10-3 0-16,-20 1-1 15,-8-1 0-15,-16 2-3 16,0 1 2-16,7 1 1 15,9 3 0-15,16 1-2 16,7 2-1-16,16 2-3 16,5-1 1-16,16 0 0 15,9 0 1-15,6-4-2 16,4-1 0-16,0-7-4 16,-11-2 4-16,-4-7-144 0,-4-2-179 15</inkml:trace>
  <inkml:trace contextRef="#ctx0" brushRef="#br0" timeOffset="77772.99">2687 14613 891 0,'8'-2'400'0,"9"-3"-167"15,6-1-65-15,8 2-66 16,5-2-23-16,3 1-46 16,-1 0-14-16,-7 1-12 15,-7-1-7-15,-16-2-109 16,-3 7-49-16,-15 0-83 15,-6 1-9-15,-10 3 104 16,-5-2 47-16,5 7 119 16,-1 3 56-16,10 7 60 15,3 5 26-15,6 5 19 16,3 6-22-16,8 5-34 0,2 1-21 16,13-1-51-16,3-1-19 15,6-6-20 1,3-7 74-16,2-19-369 15</inkml:trace>
  <inkml:trace contextRef="#ctx0" brushRef="#br0" timeOffset="78037.76">3264 14632 1080 0,'-1'8'437'15,"-6"13"-275"-15,-6 2-14 16,-9 2-47-16,-2 1-29 0,-7-9-40 15,5-3-10-15,-1-9-19 16,3-5-8-16,3-12-16 16,-1-2-2-16,7-7 5 15,4 0 6-15,10 1 3 16,7 3 1-16,11 9 11 16,6 6 10-16,7 13 21 15,3 8 8 1,5 11-5-16,0 1-5 0,4 9 135 15,-3-1 187-15</inkml:trace>
  <inkml:trace contextRef="#ctx0" brushRef="#br0" timeOffset="78424.6">3449 14545 715 0,'11'-3'381'16,"13"-2"-46"-16,18 3-216 15,4-1-30-15,17 3-33 16,1 0-18-16,-7-1-24 15,-2-3-9-15,-21 4-123 16,-8 0-199-16</inkml:trace>
  <inkml:trace contextRef="#ctx0" brushRef="#br0" timeOffset="78566.09">3663 14535 538 0,'-3'11'307'15,"-3"12"-22"-15,5 6-78 16,4 8-70-1,6-2-22-15,9 6-50 0,2-7-22 0,5-3-28 16,1-5-3-16,3-11-233 16</inkml:trace>
  <inkml:trace contextRef="#ctx0" brushRef="#br0" timeOffset="78818.41">4153 14688 380 0,'-2'-7'312'0,"-5"-8"80"15,-8-1-72-15,-5 3-74 16,-4 1-35-16,-5 1-70 16,1 4-37-16,4 5-70 15,2 5-26-15,10 12-18 16,4 5-2-16,10 7 5 16,8 4 4-16,9-1 3 15,5 0 2-15,6-8 0 0,1-6 2 16,11-11 1-1,-3-7-1-15,-4-14-4 0,-6-5-39 16,-14-7-98 0,-4-2-63-16,-17-1-177 0,-8 0-89 15</inkml:trace>
  <inkml:trace contextRef="#ctx0" brushRef="#br0" timeOffset="78928.99">4031 14337 869 0,'-5'-5'425'0,"-1"2"-158"16,2 2-55-16,4 8-93 15,1 9-38-15,5 12-47 16,1 2 15-16</inkml:trace>
  <inkml:trace contextRef="#ctx0" brushRef="#br0" timeOffset="79465.84">4450 14620 871 0,'2'9'358'0,"-2"8"-211"0,2 5-25 15,1 4-35-15,-2-1-9 16,8-5-22-16,-7-5-7 16,0-7-7-16,-2-5-2 15,-2-10-6-15,-4-4-2 16,-4-13-10-16,5-6-6 0,5-1-10 16,4-2-3-1,12 5-6-15,2 6-2 0,6 6 8 16,3 5 8-1,5 9 14-15,-5 7 3 0,-4 12 2 16,-3 9-3-16,-8 7-6 16,0 5-3-16,-3 1-13 15,1-4 40-15,5-6-343 16</inkml:trace>
  <inkml:trace contextRef="#ctx0" brushRef="#br0" timeOffset="79639.25">4861 14599 892 0,'1'-3'433'0,"5"3"-146"0,1 6-57 15,2 18-72-15,1 6-16 16,-3 5-45-16,4 4-27 16,-8-2-39-16,2-2-15 15,5-4-89-15,-8-5-95 16</inkml:trace>
  <inkml:trace contextRef="#ctx0" brushRef="#br0" timeOffset="79945.4">5361 14587 952 0,'-18'-8'439'0,"-19"-5"-189"15,0 3-69-15,8 2-78 16,7 7-33-16,5 9-42 16,4 5-10-16,4 9-10 15,4 4 0-15,10 3-1 16,5 0-1-16,12-2 2 16,4-1 1-16,5-8 5 15,0-5 2-15,-3-10 6 16,-7-3 1-16,-10-5 4 15,-10-4-1-15,-13-1-4 16,-8-1-5-16,-9-2-10 16,-1-1-33-16,2-3-184 0</inkml:trace>
  <inkml:trace contextRef="#ctx0" brushRef="#br0" timeOffset="80211.43">5389 14561 687 0,'11'2'438'0,"17"7"31"15,0 2-173-15,3 9-93 16,-6-1-41-16,-10-2-72 16,-1 2-25-16,-8-6-36 15,-3 1-10-15,-3-9-8 16,-1-3-4-16,0-9-7 16,1-7-6-16,5-4-13 0,0-3-6 15,8 2-1-15,3 1 2 16,4 7 11-16,3 3 6 15,-2 10 6-15,-6 6 1 16,-6 7 10-16,-3 8 5 16,-8 5 5-16,5 3-1 15,-2 0-7-15,5-4-50 16</inkml:trace>
  <inkml:trace contextRef="#ctx0" brushRef="#br0" timeOffset="80461.37">6024 14588 1100 0,'7'7'465'0,"9"8"-216"16,6 6-2-16,-2 9-13 15,-7 5-31-15,-15 6-74 16,-13 1-29-16,-17-7-31 15,-3-7-9-15,3-20-19 16,0-8-12-16,14-18-54 16,1-5-52-16,8-2-137 15,7 1-91-15</inkml:trace>
  <inkml:trace contextRef="#ctx0" brushRef="#br0" timeOffset="80633.54">6445 14727 1375 0,'7'2'632'0,"10"3"-279"16,0 2-61-16,-11-3-129 15,0 1-50-15,-7 5-8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9:35:10.16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16529 7388 571 0,'-1'-6'340'0,"-4"-2"-16"0,3 2-29 16,-3 4-51-16,1 3-32 15,-7-3-51-15,9 6-30 16,2 1-43-16,1-3-12 15,-1-2-19-15,0 0 0 16,0 0 2-16,4 2 4 16,-2 2 15-1,1 5 6-15,0 5 3 16,28 30-1-16,-29-24-13 16,-2 8-10-16,1 14-18 15,0 5-9-15,3 12-12 0,-1-1-4 16,1 0-4-16,-2-4-2 15,0-3-3-15,1-5 0 16,-3-4-2-16,6 0 0 16,-5-5-1-16,1-1 0 15,-1-6 0-15,-3-1 0 16,3-10-1-16,1-4 0 16,-1-10 2-16,-1-7 0 0,0-16 0 15,-4-2 0-15,0-10-1 16,-1-7-3-16,-5-2-2 15,5-4 1-15,1-2 0 16,2 3-1-16,0-3-2 16,3-1-1-16,-4-7 0 15,2-7 0-15,0 0 0 16,-1 2 0-16,1 11 0 16,2 11 1-16,0 13 0 15,-1 2 1-15,0 9-2 16,-4 5 0-16,2 6-2 15,0 5-1-15,-3 9 0 16,2 7 1-16,-4 22 1 16,-1 11 0-16,1 15 1 15,0 8 0-15,0-6 1 16,1-3 0-16,5-12-1 16,1-8 1-16,5-8 0 15,2-8 0-15,-2-13 0 0,0-8 0 16,-4-7 1-16,-2-11-1 15,-4-14 0-15,0-2 1 16,-2-17-1-16,9 3 3 16,-2-11 1-16,-1-10-1 15,2-15-5-15,-1-5-5 0,2 5 0 16,3 9 0-16,-4 25 11 16,3 13 1-16,-4 16-1 15,-2 4 1-15,2 7-6 16,-5-2-2-16,5 2-1 15,-1 0-1-15,-1 0-2 16,1 0 0-16,0 13 1 16,1 46 4-16,2-5 1 15,-3 6 2-15,2 15-1 16,1 1-1-16,0-3-5 16,6-7-1-16,1-11 6 15,-2-9-1-15,3-14 6 16,-4-9 1-16,-5-13-4 15,6-3 2-15,-7-17 1 16,0-2-2-16,0-19 0 0,-4-10-1 16,-2-11-4-1,0-8 0-15,-3-8-1 0,2-5-2 16,0-8 3-16,0 7-1 16,5 12 0-16,-2 15 2 15,3 21 1-15,0 5 0 16,0 13 0-16,-1 3 0 15,-3 2-1-15,3 3-2 16,1 0 0-16,-1 0-1 16,1 0 2-16,0 19 0 15,-1 52 0-15,2-10 1 16,1 21 4-16,0 10 3 0,7 2-5 16,3-9-1-16,2-9-1 15,2-10 0-15,-3-14 0 16,2-8 1-16,-10-21 0 15,1-8 0-15,-6-22 5 16,-8-13 0-16,0-16-1 0,0-6-1 16,-5-11-2-16,2-3 0 15,-1-6-1-15,2-1-1 16,7-10 0 0,3-3 0-16,1 5 1 15,2 0-1-15,2 22 0 0,-2 11 1 16,-1 15 0-1,-1 4 0-15,-1 9 0 0,-2 2 0 16,1 4 0-16,-1 2-1 16,1 3-1-1,0-1 0-15,1 0 0 0,0 0 1 16,0 0 1-16,0 0 0 16,0 0-1-16,0 0 1 0,-1 0 0 15,-5 15 0 1,-18 30 0-16,16-17 0 15,-5 3 0-15,-1-2 0 0,0 4 1 16,-1-6 0-16,3-1 0 16,3-2 0-1,3-8 0-15,-1-2 0 0,4-10 0 0,3-4-1 16,1-8 0-16,5-8-1 16,3-14 0-1,2-9 0-15,8-5 1 0,4 3 0 16,2 7 0-16,0 6 0 15,-4 8 1-15,-4 2 1 0,-6 5 1 16,-4 3 2 0,-6 6 0-16,0 1 0 0,0 4-2 15,-1-1-6 1,0 0-1-16,-1 0-1 16,1 0 1-16,-6 12 4 15,-41 39 0-15,27-27 1 16,0 7-1-16,-1 1 1 15,5-4-1-15,3-3 0 16,5-10 1-16,5-5-1 16,1-4 0-16,2-1 0 15,2-6 0-15,-1-1-1 0,0 1-1 0,4-7 1 32,0-22-1-32,44-30 2 15,-25 29-1-15,4 0 1 16,-3 9-1-16,0 2 0 15,-12 8 1-15,-5 3 0 16,-6 5 2-16,-2 1 1 0,-2-1 4 16,2 4-1-16,-1-1 0 15,1 0-2-15,0 1-4 16,0 0 0-16,0 0-1 16,0 0 0-16,-1-1-2 15,1 0 2-15,0-1-2 16,1 1 1-16,0 1 0 15,1 0 0-15,17 7-4 16,30 20 1-16,-26-17-1 16,3 6 0-16,-1 3 5 15,-3-3 0-15,-1 5 1 16,-5-4 1-16,-1 0 6 16,-2-1 0-16,-4-10 0 15,-6-5 1-15,-6-8-7 0,-3-3-2 16,-9-17 1-16,7 7-2 15,-6-6 4-15,-6 1 3 16,8 13-9-16,-6-5 4 16,2 4-6-16,5 5 0 15,-1 3 4-15,3 1 1 16,8 4-2-16,-2 0-2 16,9 5-1-16,-5-5 0 15,1 0 2-15,22 11 5 0,30 19 5 16,-35-17 0-16,1 4 2 15,-6-4-10-15,-5 1-1 16,0 0 0-16,-1-4-1 16,-2-3 4-16,0-3 1 15,-5 1-18-15,0-5-129 16,1 8-127-16</inkml:trace>
  <inkml:trace contextRef="#ctx0" brushRef="#br0" timeOffset="651.78">15713 7303 995 0,'-3'5'475'15,"-2"8"-168"1,-1 1-46-16,2 10-57 0,2 1-32 15,1 7-58-15,2 2-29 16,4 6-41-16,1 3-9 0,6-3-9 16,0-4-2-16,3-14-4 0,1-8-4 15,-2-14-2 1,1-10-3-16,-4-7-3 16,-2-6-6-1,-4-1-114-15,-4 1-108 16,-3-5-262-16</inkml:trace>
  <inkml:trace contextRef="#ctx0" brushRef="#br0" timeOffset="4521.02">15656 7215 814 0,'0'0'392'0,"0"2"-136"0,-4 1-27 15,4-3-56-15,0 0-33 16,-1 0-62-16,1 0-21 16,0 0-27-16,0 0-90 15</inkml:trace>
  <inkml:trace contextRef="#ctx0" brushRef="#br0" timeOffset="5208.51">15407 7051 530 0,'4'-1'268'16,"3"-5"-66"-16,3 4-35 15,10-1-34-15,4 1-21 16,10 2-36-16,3 0-9 16,-2 1-18-16,-4 0-10 0,-8-1-12 15,-4 2-6-15,-6 0-7 16,-3-2-3-16,-4 0-11 16,-2-1-9-16,-5-9-46 15,-2 0-19-15,-3-5-6 16,-5 0 9-16,-1 4 42 15,-5 0 21-15,6 3 20 16,0 4 6-16,6 1 1 16,4 3 0-16,1 6-4 15,0-6 0-15,0 0 6 16,4 3 4-16,16 11 8 16,27 24 5-16,-33-28 12 15,-3 1 4-15,-9-3 14 16,-2 3 7-16,-11-3 2 15,-4-4-3-15,1 5-23 16,3 0-15-16,-3-1-22 0,4-1-21 16,2-4-224-16</inkml:trace>
  <inkml:trace contextRef="#ctx0" brushRef="#br0" timeOffset="7601.08">16546 8148 366 0,'1'0'277'0,"-2"-2"-2"16,2 0-33-16,-1 1-22 0,0 0-47 15,0-1-24-15,11 1-28 16,10 1-15-16,39 7-24 15,-24-5-11-15,20 4-23 16,-10-5-7 0,-23-1-16-16,1 2-5 0,70 1-9 15,-7-1-2-15,-18 1-3 16,-44 0 0-16,-17 1-3 16,-5-3 2-16,-8 3 5 15,-4-3 4-15,-12 1 16 16,-10-5 2-16,-21-4 0 15,-4 2-3-15,-16-3-17 16,0 1-4-16,7 3-6 16,1-2-2-16,13 3 2 15,11-1 0-15,14 1-1 16,9 0 0-16,14 1-2 0,7 2-2 16,16-1 0-16,10 4 1 15,25-1 2-15,11-1 1 16,25 2 2-16,7 1 0 15,-11-1 0-15,-6 4 1 16,-23-3 1-16,-12-2 1 16,-15-2 4-16,-10 0 1 15,-14-2 8-15,-5 1 3 0,-12-2 3 16,-10 2 0-16,-12-2-5 16,-7-2-5-16,-5 2-5 15,-10-2-2-15,-14 3-2 16,-10-2-1-16,-8 0-3 15,11 4 0-15,21 0-1 16,11 1-1-16,21-1 0 16,7 1 0-16,11-1-2 15,7-2-1-15,13 2 1 16,4-3 0-16,26 1 2 16,8 0 1-16,21 2 1 15,9 0 1-15,-5 3 3 16,-8 3 0-1,-20-1 3-15,-14-1 0 0,-18 0 1 16,-6 0 0-16,-12-1 6 0,-7-2 2 16,-10-1 2-16,-6-3 1 15,-12-1-7-15,-9-5-4 16,-19-1-4-16,-7 3-1 16,-10-3-2-16,4 5-1 15,15-5-1-15,14 3-1 16,21 5-1-16,12 1-2 15,13 2-3-15,1-1-1 16,24 1 0-16,7 1 1 0,25 1 4 16,17 4 2-16,12-7 0 15,-1 4 3-15,-8 1 1 16,-8-3 0-16,-23 5 4 16,-8-6-1-16,-20 0 2 15,-10 0 3-15,-16-1 3 16,-7 4 3-16,-15-6-2 15,-6-2-4-15,-9-4-4 16,-7-2-3-16,-14 3-1 16,-7 0-1-16,-1 2-2 15,2 3-1-15,23 2 0 16,10 2-1-16,20 4-3 16,7-4-1-16,14 2-2 15,8-1-1-15,18-2 1 16,15 4 2-16,19-2 1 15,10 1 2-15,7-1 2 0,-5 3 0 16,-13-1 1-16,-9-3 1 16,-21 0 1-16,-8-1 0 15,-21 2 3-15,-5-1-1 16,-20 2 0-16,-10-3 1 16,-17-1-4-16,-14-1 1 15,-19-3-1-15,-4-1-1 16,4 0 0-16,11 1 0 15,26 0-1-15,14 4-1 0,19 0-4 16,5 0-1-16,15 5-1 16,8-1 0-16,19 2 4 15,18-1 1-15,22-1 2 16,10 2 0-16,7 1 2 16,-10-3-1-16,-14 0 2 15,-13-1 0-15,-22-1 1 16,-7 2 0-16,-22-2 2 15,-11-1 0-15,-17-1 0 16,-11 0-1-16,-22-5-2 16,-6-4 0-16,-15 1 0 15,-1 1-1-15,9 5-2 16,7-2 0-16,20 1-1 16,9 1 0-16,14 1-1 15,11 1-1-15,8 2-1 16,5 4-1-16,16 0 1 0,5 1 1 15,19-4 2-15,10 2 1 16,17-2 0-16,4 1 1 16,-6 0 1-16,-12-2-1 15,-19 2 1-15,-9-2 0 16,-19-1 2-16,-4 1 0 16,-17-4 0-16,-12 0-1 15,-23-4 0-15,-13-2-1 16,-20-1 3-16,-3 0-2 0,9 2 1 15,10 3-3-15,18 1-4 16,13 2 1-16,14 1-3 16,6 0 0-16,14 4 0 15,4 0 1-15,14 4 0 16,13 2 2-16,21-3 2 16,12 0 1-16,18-3 1 15,4-4 1-15,-6 0-1 16,-9-2 1-16,-22 0-1 15,-12 0 2-15,-17 1-1 16,-8-4 1-16,-7 5-1 16,-1-2 2-16,-5-1-127 15,-1 2-105-15</inkml:trace>
  <inkml:trace contextRef="#ctx0" brushRef="#br0" timeOffset="9285.82">17092 7992 520 0,'-4'-6'330'0,"-2"-2"-41"16,-3 2-52-16,5-1-20 15,-2 7-41-15,3 0-20 16,3 0-42-16,0 0-23 16,0 0-36-16,0 0-13 15,17 5-12-15,33 40-3 16,-20-29-10-16,-7-8-3 0,12 9-8 15,0-4-1-15,-9 1 3 16,-4-2 0-16,-6-3 2 16,-3-6 0-16,-5 0 2 15,-2-3 2-15,-5-1 4 16,-4-3 0-16,2 3-4 16,0-1-2-16,-3-3-6 15,-19-9-3-15,-37-28-4 16,25 34-4-16,-3 5-1 15,0 3 0-15,7 2 2 0,3 1 2 16,8 3 0-16,8-1-1 16,7 1-1-1,4-3 0-15,3 2 1 0,8-1 1 16,6 4 2 0,7-1 0-16,11 1 0 15,1 2 1-15,4-1 2 0,-2 2-1 16,-9-1 2-16,-5-1 0 15,-6-6 1-15,-7-2 3 16,-3-2 2-16,0-5 2 16,-4 0 1-16,-2-4-2 0,-1 0-4 15,-1 3-4 1,-3 0-3-16,2 5-4 0,-4 3 0 16,-1-1 0-1,-4 8 1-15,-4 1 3 16,-8 2 0-16,-4 5 1 15,-2 1 5-15,-2-1 0 0,2 0-3 16,5-4 1-16,7-2-1 16,2-2 0-16,9-1 2 15,-3-1 0-15,10-5-4 16,6 0 0-16,1-2 2 0,6-3-2 16,1-5 1-16,2-1 0 15,12-4-2-15,1 0 0 16,0-4 0-16,-1 4-2 15,-12 4 0-15,-6 1 1 16,-9 9 0 0,-6 0 2-16,-11 5-1 15,-3 5 0-15,-9 3 1 16,-3 4 0-16,-1 3 3 16,3 2-1-16,9-1 0 0,5-5 0 15,6-6 6-15,3 0 3 16,3-9 2-16,1-1 2 15,5-6-6-15,-4 5-1 16,0 0-2-16,20-6-1 16,35-38-4-16,-26 29 1 0,-6 2-2 15,-2 5 1-15,-9 5 0 16,-8 3-1 0,-7 5 0-16,-8 0 1 15,-9 9-1-15,-5 1 0 0,-1 2 5 16,-1-2-4-16,9-3 5 0,4 0 0 15,5-6-3-15,1 0 3 0,4-5-2 16,0-2-1-16,6-4 0 16,-2 5-1-16,0 0-3 15,0-1 0-15,0 1-2 16,6-11-10-16,32-32-80 16,-23 32-56-16,-7-4-64 15,2 6 3 1,-10-5 81-16,-7 0 58 0,-1 1 78 15,-7-2 20 1,7 2 27-16,-1 2 11 0,1 0 7 16,-1 1-5-1,-1 4-14-15,0-4-9 16,0 4-8-16,6 0-5 0,0 2-13 0,-2 5-5 16,6 6-11-1,-2-1-3 1,3 6-1-16,0 1 0 15,-1 1 0-15,0 4 0 16,3 2 0-16,3 2 0 16,0 1 1-16,2 2 0 15,-8-11 3-15,0-1-1 0,-2-7 6 16,-1-6 8-16,6-3 13 16,-3 2 6-16,0 1 0 15,0 0-6-15,1-20-9 16,3-27-5-16,-5 26-6 15,4 6-3-15,-3 5-5 16,-3 5-1-16,4 4-2 16,-1 5-1-16,0-3 3 15,0 3 1-15,2 23 5 16,0 27 2-16,-1-29-3 16,-1-3 3-16,12-5-91 15</inkml:trace>
  <inkml:trace contextRef="#ctx0" brushRef="#br0" timeOffset="10298.89">17574 7940 214 0,'3'-1'181'0,"-2"-3"64"0,-1 3-21 16,0 0-22-16,-1 0-14 0,0 0-37 16,0-1-20-16,0 2-39 15,-1 0-19 1,1 0-31-16,0 0-8 0,0 0-14 15,0 6-1 1,1-2 5-16,0-2 5 0,0 0 8 0,0-2 3 16,0 0 8-1,0 0 6-15,0 0 10 16,0 0-2-16,0 0-8 16,0 0-7-16,0 0-20 15,-1 0-6-15,-1 0-16 16,1 0-6-16,1 0-103 15,0 0-105-15</inkml:trace>
  <inkml:trace contextRef="#ctx0" brushRef="#br0" timeOffset="11037.86">17595 8122 267 0,'2'-2'239'16,"-4"-4"28"-16,6 0-17 0,-2 0-10 15,-3 1-24-15,1 0-9 16,-3 0-30-16,-1 1-13 15,1 3-31-15,1 1-20 16,1 0-38-16,0 0-20 16,0 0-24-16,0 0-6 15,0 0 0-15,0 0-5 16,-3 12 4-16,3 36-4 0,2-24 2 16,7 3 4-1,-4 8 1-15,0 2 13 0,-1 2 11 16,-8-2 3-16,-1-5-1 0,-3 1-10 15,-1-10-5-15,4-3 0 16,-3-6-2-16,-2-7 0 16,1-6-12-16,-2-1-5 15,1-5-6 1,4 0-4-16,2-7-6 0,0-1-14 16,7-5-106-16,-2-5-109 15</inkml:trace>
  <inkml:trace contextRef="#ctx0" brushRef="#br0" timeOffset="11895.51">17461 7840 553 0,'-3'0'308'0,"-1"-4"-49"15,2 2-29-15,2 1-53 0,0-1-16 16,0 1-31-16,0 0-11 16,0 0-33-16,11-1-15 15,13 2-22-15,30 5-9 16,-20 0-1-16,1-1-3 0,5-4-3 15,-2 1-5 1,-5-2-10-16,-4-1-4 0,-11 2-6 16,-4-1 0-16,-8 0-2 15,-4-1 2 1,-5-2 0-16,2 3 0 0,-1 0-2 16,1 0-1-16,-9-4-2 15,-32-16-1-15,31 16 0 16,-3-3-1-16,5 4 0 15,2 1-1-15,6 2-2 16,1 1-1-16,2 0-1 16,-2 0-1-16,0 0 1 0,0 0 1 15,7 8 2-15,14 7 1 16,27 25 2 0,-29-29 0-16,-7-2 0 0,-6 0-2 15,-11 2 16-15,-6 0 10 16,-9 1 16-16,0-1 9 15,-1-4-7 1,6-2-12-16,7-3-15 16,3-2-6-16,5 0 5 0,1 0-87 15,-1 0-590 1</inkml:trace>
  <inkml:trace contextRef="#ctx0" brushRef="#br0" timeOffset="13306.43">7139 14346 467 0,'-4'3'271'15,"-4"17"-27"-15,4 25-54 16,1 19-64-16,3 10-3 16,7 7-20-16,-1-9-14 0,2-4-32 15,-1-13-15 1,0-24-14-16,0-12 3 15,1-20 21-15,-1-11 1 16,-4-18-3-16,-3-7-8 16,-5-15-29-16,-5-1-3 15,-1-2-6-15,-5-2-1 0,-2-1-1 16,6-2-2 0,0 2 1-16,8 4-1 0,6 17 2 0,0 8 5 15,4 21 0-15,1 10 1 16,2 20 6-1,2 6 0-15,7 15 3 0,3 2 4 16,5 1-5-16,8-4-1 16,0-10-3-16,1-7-4 15,-2-11 0-15,-7-12 0 16,-8-9 1-16,1-11 0 0,-8-16-2 16,10 2-2-16,-6-16-5 15,-5-4 0 1,2-3-4-16,-10-4-1 0,1 11 0 15,0 10 0-15,-3 19 2 16,0 11-3-16,-6 23 2 16,4 12 3-16,-2 22 7 15,4 12 7-15,1 14 11 16,5 3 1 0,5 7-4-16,0-5-2 0,11-17-10 15,1-7-3-15,5-23-31 16,-1-8-57-16,3-15-161 15,-1-9-184-15</inkml:trace>
  <inkml:trace contextRef="#ctx0" brushRef="#br0" timeOffset="13716.21">7997 14527 782 0,'-15'-4'369'0,"-18"-6"-136"16,-1 8-54-16,6 10-63 16,3 3-23-16,7 7-41 15,12 0-16-15,6-1-14 16,10 5-6-16,11-5-7 31,-1-1 0-31,5-2-3 16,-3-8-1-16,-2-6-1 15,-1-2-3-15,-9-3-5 16,-8-3-2-16,-12 1 1 16,-10 0 2-16,-6 3 4 15,-1 4 3-15,0 8 10 16,-1 5 10-16,6 9 27 16,6 2 12-16,13 4 14 0,8 1-2 15,13-2-14-15,4-4-6 16,6-8-11-16,5-3-6 15,5-12-9-15,1-5-6 16,4-10-73-16,-5-7-3 16</inkml:trace>
  <inkml:trace contextRef="#ctx0" brushRef="#br0" timeOffset="14113.84">8860 14467 658 0,'0'-4'400'15,"-2"-2"-71"-15,0 15-57 16,2 33-92-16,0 15-41 0,5 36-15 15,1 9-12-15,1 7-41 16,-1-3-17-16,-3-14-27 16,5-10-13-1,3-26-17-15,-3-14-13 0,3-26-124 16,2-8-71-16</inkml:trace>
  <inkml:trace contextRef="#ctx0" brushRef="#br0" timeOffset="14288.42">8875 14801 922 0,'9'6'433'0,"10"5"-177"16,5 5-102 0,4-2-20-16,6-4-55 0,0-4-26 15,-4-6-67-15,1-2-82 0,-7-10-415 31</inkml:trace>
  <inkml:trace contextRef="#ctx0" brushRef="#br0" timeOffset="14752.43">9167 14615 752 0,'-1'-4'395'0,"-4"1"-106"0,-2 2-57 16,-3 11-94-16,-2 6-35 15,4 11-40-15,1 6-6 0,7 3-7 16,7-1-9-16,6-3-9 16,6-4-5-16,7-8-9 15,0-6 0-15,4-13-6 16,-1-4-1-16,-6-12-3 16,-2-6-3-16,-8-5-11 15,-5-4-5-15,1 2-9 16,-8-3 1-16,-3 4 6 15,1 9 3-15,-5 10 1 0,2 8 0 16,4 11 3-16,-2 7 2 16,2 6 7-16,5 2 4 15,3 3 2-15,8-1 4 16,7-5 10-16,-3-5 9 16,7-7 17-1,1-14 13-15,-5-8 8 16,1-5 0-16,-10-6-17 15,-4 3-14-15,-6-4-23 16,-5 0-19-16,-4-2-56 16,-1-3-54-16,-2 6-131 0,2 4-122 15</inkml:trace>
  <inkml:trace contextRef="#ctx0" brushRef="#br0" timeOffset="14897.24">9652 14553 1993 0,'12'18'54'0,"-7"-1"-11"16,12 27 42-16,-4 5-20 0,-10 9-30 15,-1 8-12-15,-5 1-17 16,-2 0-6-16,3-15-14 16,-1-13-57-16,-1-19-154 15,-2-16-108-15</inkml:trace>
  <inkml:trace contextRef="#ctx0" brushRef="#br0" timeOffset="15239.54">9643 14419 860 0,'16'-10'398'0,"19"-7"-159"0,3 9-41 15,-6 16-59-15,-10 9-24 16,-14 9-44-16,-14 5-20 15,-9 3-24-15,0 5-8 16,-9-6-9-16,6-5-2 16,3-13-8-16,4-9-10 15,20-9-10-15,6-4 0 0,11-1 1 16,8 4 10 0,0 4 9-16,-2 7 4 0,-7 11 13 15,-10-1 7-15,-15 8 18 16,-5 0 7-16,-14-1 3 15,-5-3-2-15,-8-11-12 16,2-3-10-16,-7-8-26 0,1-1-5 16,10-2-232-16</inkml:trace>
  <inkml:trace contextRef="#ctx0" brushRef="#br0" timeOffset="15689.03">10480 14546 888 0,'-1'1'398'16,"-3"6"-196"-16,16 20-57 16,7 15-20-16,23 27-13 15,6 13-4-15,7 11-40 16,-5-4-14-16,-14-9-31 16,-6-12-24-16,-8-22-169 15,-1-12-109-15</inkml:trace>
  <inkml:trace contextRef="#ctx0" brushRef="#br0" timeOffset="15851.86">10829 14594 885 0,'-12'8'423'0,"-14"7"-126"15,-14 28-150-15,-4 15-28 16,-14 18-15-16,0 7-15 15,1 0-40-15,4 0-15 16,15-12-19-16,5-6-15 16,15-22-50-16,9-16-39 0,10-18-139 15,6-9-168 1</inkml:trace>
  <inkml:trace contextRef="#ctx0" brushRef="#br0" timeOffset="16206.45">11008 14757 826 0,'-1'4'377'0,"1"4"-107"0,3 6-90 16,12 1-21-16,7 3-11 15,7-3-54-15,4-9-28 16,1-7-37-16,-5-8-4 15,-13-8-10-15,-4-5-5 16,-12-5-21-16,0 2-16 0,-11 1-19 16,-6 2-1-16,-14 7 9 15,-6 1 8-15,2 13 9 16,4 7 3-16,10 17 4 16,5 8 4-16,7 16 12 15,2 7 8-15,7 9 26 16,0 3 9-16,4-2 21 15,2-4 2-15,0-6-19 16,0-4-11-16,0-9-37 16,2-8-15-16,2-15-211 15</inkml:trace>
  <inkml:trace contextRef="#ctx0" brushRef="#br0" timeOffset="16659.66">11392 14609 879 0,'-11'8'393'0,"-12"5"-187"16,12 16-75-16,5 4-18 15,5 6-15-15,8 2-7 16,7-7-23-16,3-4-9 15,11-11-16-15,-2-9-7 16,2-10-11-16,-2-9-3 0,-3-10-6 16,-3-4-4-16,-4-5-7 15,-5 1-4-15,-8 4-1 16,0 5 0-16,-7 11-1 16,0 7-1-16,-3 9 4 15,-2 6 6-15,7 12 10 16,2 3 6-16,10-2 2 15,8 2 2-15,8-10 9 16,2-6 5-16,2-8 17 16,-5-7 0-16,-9-8-8 15,2-2-7-15,-10-6-22 16,-4-2-13-16,3-3-65 16,-7-1-74-16,-2-6-214 15,2-2-182-15</inkml:trace>
  <inkml:trace contextRef="#ctx0" brushRef="#br0" timeOffset="16753.77">11615 14470 594 0,'-6'-11'423'0,"-9"-9"-10"16,3 13-72-16,6 10-51 15,-1 3-95-15,5 9-46 16,7 6-89-16,-2-3-23 16,10 10-94-16,1 2 97 15</inkml:trace>
  <inkml:trace contextRef="#ctx0" brushRef="#br0" timeOffset="17191.33">11896 14583 634 0,'0'-12'366'0,"-2"-10"-64"16,-1 22-79-16,-2 13-27 15,5 31-60-15,4 14-41 16,9 31-21-16,3 7-2 16,2 3-23-16,-1 0-10 15,-6-17-24-15,-1-10-14 16,-5-23-69-16,-1-13-72 0</inkml:trace>
  <inkml:trace contextRef="#ctx0" brushRef="#br0" timeOffset="17331.95">11937 14968 675 0,'20'-8'347'16,"18"-6"-59"-16,11 7-221 15,2-2-23-15,1 1-32 16,0-4-22-16,-11-2-257 16</inkml:trace>
  <inkml:trace contextRef="#ctx0" brushRef="#br0" timeOffset="17617.29">12555 14737 745 0,'0'7'380'0,"-5"9"-92"0,-5 8-38 16,-16 9-60-16,-2-5-25 15,-9 2-60 1,-6-10-26-16,3-15-43 0,-5-5-15 16,9-11-24-16,11-4-20 15,3-12-44-15,13 0-18 16,8-2-5-16,-2 2 13 16,17 9 34-1,6 7 20-15,5 9 27 16,9 4 14-16,0 16 58 15,3 8 20-15,-2 7 21 0,3 4-2 16,-7-5-49-16,-1-4-19 16,-4-11-60-16,-4-5-47 15</inkml:trace>
  <inkml:trace contextRef="#ctx0" brushRef="#br0" timeOffset="18048.45">13402 14429 584 0,'0'7'307'16,"0"6"-84"-16,3 33-67 16,-2 14-18-16,1 29-21 0,-2 10-14 15,0 7-44-15,3-1-14 16,-3-21-35-16,1-15-21 15,-2-27-148-15</inkml:trace>
  <inkml:trace contextRef="#ctx0" brushRef="#br0" timeOffset="18388.77">13266 14577 560 0,'19'-21'318'0,"27"-22"-29"16,5 8-50-16,7 22-84 15,-6 10-20-15,-16 19-52 16,-11 11-14-16,-25 7-17 16,-10 3-8-16,-20 2-13 15,-7-3-6-15,3-10-12 16,0-7-2-16,13-19-12 16,9-7-11-16,15-12-15 15,12 1-4-15,21-2 5 16,10 8 5-16,8 7 11 15,3 4 3-15,-11 11 1 0,-12 7 5 16,-20 16 8 0,-14 5 4-16,-22 9 5 15,-13 0-2-15,-11-2-21 16,-4-8-36-16,8-18-161 16,14-11-190-16</inkml:trace>
  <inkml:trace contextRef="#ctx0" brushRef="#br0" timeOffset="18731.98">13678 14533 696 0,'14'-13'388'0,"27"-6"-68"16,10 10-62-16,6 7-97 16,4 16-20-16,0 14-37 15,-6 6-21-15,-9 9-19 16,-9 2-12-16,-13 2-17 0,-10 3-8 15,-15 2-13-15,1 2-4 16,-14-6-2 0,-1-6-1-16,0-14-7 15,-4-11-7-15,1-14-42 16,0-8-21-16,-2-14-21 0,-1-6-3 16,0-6 23-1,-1-2 18-15,1 2 24 0,2 6 8 16,1 12 16-1,0 11 3-15,-4 13 2 0,-3 9 2 16,1 8 2-16,5-1-3 16,9-2-57-16,10-8-97 15</inkml:trace>
  <inkml:trace contextRef="#ctx0" brushRef="#br0" timeOffset="19107.4">14486 14682 703 0,'-8'-9'373'0,"-8"-6"-90"16,-3 3-119-16,-2 9-29 16,-4 3-55-16,3 4-26 0,3 7-32 15,3 0-9-15,6 5-12 16,7 0-3-16,10 3-5 15,7-1-1-15,8-3-2 16,3-3-2-16,-2-6-17 16,-2-3-10-16,-8 0-21 15,-7 0-2-15,-6-2 11 16,-6 2 10-16,-9 0 29 16,-2 0 12-16,-2 6 38 15,2 1 17-15,5 3 22 16,4 0 3-16,9 2-12 15,7 0-11-15,5-2-20 16,4-1-7-16,2-5-14 16,-1-2-6-16,-3-5-15 0,-2-6-40 15,-6-10-204-15</inkml:trace>
  <inkml:trace contextRef="#ctx0" brushRef="#br0" timeOffset="19224.97">14445 14436 718 0,'-5'-11'415'16,"-5"-10"-61"-16,2 5-84 0,4 13-146 16,4 6-48-16,7 7-106 15,5 5-119-15</inkml:trace>
  <inkml:trace contextRef="#ctx0" brushRef="#br0" timeOffset="19545.09">14660 14764 915 0,'15'28'451'16,"-7"15"-162"-16,-5-3-115 15,-3-5-36-15,-10-26-59 32,6-4-26-32,0-1-27 0,-5 6-9 0,0-23-17 15,-4-10-13-15,7-17-18 0,6-1-2 16,4 2 3-16,3 1 4 15,5 9 11-15,5 4 4 16,3 10 15-16,8 9 13 16,1 13 45-1,1 7 16-15,-1 16 19 0,-6 4-1 16,-5 11-32-16,-6 0-13 16,-5-1-25-16,-3-4-11 15,-2-12-133-15,0-2-184 16</inkml:trace>
  <inkml:trace contextRef="#ctx0" brushRef="#br0" timeOffset="20070.61">15253 14661 717 0,'-19'-5'391'0,"-15"-5"-96"15,7 10-134-15,3 4-44 16,9 6-57-16,5 3-16 16,10 2-19-16,5 2-5 0,9-2-7 15,8 2-3-15,0-7-2 16,5-3-1-16,0-2-6 15,-7-3-2-15,-7-1-18 16,-11 1-11-16,-18-1-3 0,-7 1 2 16,-12 6 19-1,-4 4 12-15,0 4 27 16,6 2 18-16,13 4 30 0,7 2 3 16,16 3-7-16,3-4-15 15,16 0-27-15,6-5-8 16,7-6-12-16,12-3-5 15,4-10-41-15,4-6-57 0,1-9-207 16</inkml:trace>
  <inkml:trace contextRef="#ctx0" brushRef="#br0" timeOffset="20398.42">15467 14662 996 0,'0'1'397'0,"7"11"-250"15,0-5-28-15,15 3-39 16,6-1-13-16,2-6-31 16,8 1-14-16,-5 0-11 15,-1-3-2-15,-10-1 0 16,-4-2-1-16,-12-3-6 0,-8 0-5 16,-13 2-5-16,-1 2-2 15,-14 3 5-15,1 6 4 16,2 5 8-16,-5 2 8 15,12 8 15-15,2 3 7 16,9 6 23-16,8 1-1 16,14-1-6-16,5-3-5 15,10-8-27-15,8-4-5 16,4-10-12-16,1-7-11 16,7-9-97-1,-2-6-82-15</inkml:trace>
  <inkml:trace contextRef="#ctx0" brushRef="#br0" timeOffset="20737.06">16160 14688 772 0,'-8'-6'434'16,"-9"-6"-81"-16,-7 2-167 15,-6 0-35-15,-4 4-72 16,3 2-27-16,8 9-37 15,4 4-11-15,11 3-11 0,6 0-4 16,9 3 0-16,8-1 1 16,8-2 1-16,-2-2-3 15,-2-4-21-15,-4-3-10 16,-9-2-11-16,0 1-2 16,-8-1 14-16,0-1 11 0,-1 0 16 15,-26 5 12-15,-30 12 31 16,33-9 19-16,10 8 30 15,8 3 15 1,9 6 5-16,12 5-8 0,8-7-23 16,6-1-14-16,8-10-28 15,-4-5-7-15,0-9-47 16,-1-11-61-16</inkml:trace>
  <inkml:trace contextRef="#ctx0" brushRef="#br0" timeOffset="21342.34">16734 14638 986 0,'13'3'409'0,"23"8"-245"15,10-2-25-15,14-2-46 0,3 0-22 16,-8-5-29-16,-3-2-12 16,-16-4-15-16,-8-3-8 15,-11-1-27-15,-8 2-27 16,-8 1-58-16,-4-3-16 15,-11 5-1-15,-3 2 24 0,-10 3 61 16,-2 5 26-16,2 8 46 16,-3 3 15-16,3 8 19 15,5 2 1 1,7 6-15-16,12 2-10 16,12 3-22-16,10-4-7 15,9-5-14-15,4-2-8 16,4-13-35-16,-1-5-24 0,7-12-71 15,3-12-34 1,6-10 6-16,7-1-147 0</inkml:trace>
  <inkml:trace contextRef="#ctx0" brushRef="#br0" timeOffset="21573.14">17531 14795 429 0,'-5'6'340'0,"2"6"66"16,-10 7-94-1,-12 5-129-15,-4 1-40 0,-18 1-63 16,-1-6-21-16,2-8-25 15,-1-10-9-15,12-9-13 16,7-8-4-16,7-10-21 16,9-5-9-16,12-1-11 15,6 3 0-15,17 7 14 16,2 4 9-16,10 9 21 0,-5 13 21 31,-15-3 52-31,1 1 19 16,43 29 15-16,-1 6-8 0,-11 12-47 0,-26-9-17 15,-9-11-43-15,2-5-135 0</inkml:trace>
  <inkml:trace contextRef="#ctx0" brushRef="#br0" timeOffset="22097.15">18123 14538 725 0,'-2'-6'401'0,"-2"5"-90"16,-1 12-58-16,1 38-84 15,4 16-32-15,10 37-26 16,-1 9-27-16,1 0-36 16,-1-2-12-16,-7-25-22 15,-1-8-15-15,8-17-83 16,-3-14-57-16,2-21-176 15</inkml:trace>
  <inkml:trace contextRef="#ctx0" brushRef="#br0" timeOffset="22451.87">18178 14899 800 0,'12'0'343'0,"17"-2"-181"0,6 4-83 15,9 1-51-15,7-1-10 16,4-3-9-16,-2 0-7 16,-6-2-24-16,-10-7-23 15,-12-7-43-15,-2-3-7 16,-9-4 14-16,-2 2 21 16,-10 6 43-16,-4 2 12 15,-16 4 29-15,-5 4 19 0,-6 6 36 16,-3 0 11-16,1 7-1 15,0 2-9-15,10 11-9 16,7 4 0-16,15 6 15 16,12 0 2-16,15 1-9 15,2-8-6-15,7-15-22 16,6-2-9-16,-2-15-6 16,-3-4-3-16,-9-6-6 15,-14-9 2-15,-15-1-11 16,-7 0-11-16,-16 9-34 15,-5 1-31-15,1 10-100 16,2 0-217-16</inkml:trace>
  <inkml:trace contextRef="#ctx0" brushRef="#br0" timeOffset="22693.79">18759 14704 771 0,'16'1'382'0,"15"7"-108"0,0 2-40 16,0 12-49-1,-2 7-20-15,-7 10-44 0,-4 0-23 16,-4 5-38-16,-6-7-13 0,0-15-20 16,3-4-3-16,-4-20-2 15,2-6-2-15,1-16-3 16,-2-8-3-16,0-10-4 16,3-1-2-16,-2 4-5 15,-3 2-10-15,3 11-101 16,-1 3-82-16</inkml:trace>
  <inkml:trace contextRef="#ctx0" brushRef="#br0" timeOffset="22959.5">19510 14699 872 0,'-9'15'440'0,"-10"16"-126"0,-2 3-53 15,-15-2-97-15,-1-2-36 16,-4-7-68-16,-4-8-18 16,5-15-19-16,6-7-11 15,7-10-15-15,4-4-10 16,13-4-12-16,6-1-3 16,13 2 3-16,9 1 5 15,14 8 15-15,4 6 9 16,9 11 32-16,-1 12 13 15,-5 15 18-15,-2 8 6 0,-15 6-20 16,-4 5-12-16,-6-8-22 31,-3-4-23-31,4-17-25 0</inkml:trace>
  <inkml:trace contextRef="#ctx0" brushRef="#br0" timeOffset="23543">19962 14735 544 0,'-8'-4'315'0,"-17"-3"-29"15,-3 1-43-15,-6 6-53 0,-3 3-33 16,9 9-56 0,4 2-25-16,17 10-42 15,9 2-13-15,18 5-12 0,12 1 1 16,8-6 4-16,2-8 0 0,-7-12 2 15,-3-7 0 1,-13-13-1-16,-4-6-2 16,-10-15-6-16,-7-4-3 15,-10-8-2-15,-12-3 0 16,-11-3 4-16,-5-6 0 16,4-2 0-16,7-3-2 15,16 7-5-15,9 8-5 0,13 15-16 16,9 7-14-16,6 19-77 15,0 6-68-15</inkml:trace>
  <inkml:trace contextRef="#ctx0" brushRef="#br0" timeOffset="23725.83">20127 14668 1088 0,'-1'15'488'0,"-1"21"-227"15,1 4-45-15,1 4-81 16,1 0-40-16,3-6-58 16,2-5-18-16,3-11-62 0,5-8-81 15,5-15-444 1</inkml:trace>
  <inkml:trace contextRef="#ctx0" brushRef="#br0" timeOffset="24185.88">20648 14718 1031 0,'-6'15'486'16,"-4"8"-213"-16,-10 7-84 15,-4 0-21 1,-8-2-66-16,0 2-30 0,1-14-35 16,2-5-10-1,7-16-14-15,0-9-6 0,6-11-24 16,0-3-23-16,6 0-37 15,10 0-11-15,9 6 11 16,5 4 18-16,11 8 39 16,-1 6 17-16,6 13 17 15,1 7 12-15,-1 12 14 16,0 5 3-16,-2 4-5 0,-1-2-7 16,-4-5-11-16,0-4-2 15,-5-17-3-15,0-4 0 16,-2-14-1-16,2-11-1 15,-2-8-4 1,-2-4-2-16,-2-2-2 0,0 2-2 16,-1 8 0-16,1 5-2 15,2 13 0-15,-3 4 1 16,-3 10 8-16,0 5 3 16,-4 12 1-16,-4 4 0 15,2 2-8 1,-2 4-15-16,-5-9-140 0,1-3-90 15</inkml:trace>
  <inkml:trace contextRef="#ctx0" brushRef="#br0" timeOffset="24305.43">20791 14580 938 0,'-2'-12'534'0,"2"-9"-88"15,0 9-262-15,0 9-67 16,6 13-83-1,2 4-118-15</inkml:trace>
  <inkml:trace contextRef="#ctx0" brushRef="#br0" timeOffset="24602.31">21234 14816 1170 0,'1'8'465'0,"-2"11"-290"15,-1 2-47-15,-7-5-37 16,-3-1-15-16,-8-6-31 16,-3-8-15-16,-3-9-14 15,-3-9-2-15,6-11-10 16,4-2-4-16,11 0-11 16,5 2-4-16,6 3-6 15,6 7 3-15,13 9 13 16,3 5 11-16,10 16 44 15,3 5 26-15,-1 12 31 16,0 4 7-16,-6 9-23 0,-1 1-18 31,-8-7-32-31,-3-3-16 0,-11-19-84 0,-9-14 133 16</inkml:trace>
  <inkml:trace contextRef="#ctx0" brushRef="#br0" timeOffset="25584.03">2032 16118 499 0,'-12'3'283'16,"-21"5"-32"-16,-3 5-55 15,-1 13-65 1,4 3-20-16,14 9-41 0,11 3-16 15,16 2-20-15,15 1-9 0,19-13-5 16,6-6-2-16,3-11-3 16,-4-8 3-16,-10-11 4 15,-9-8 3-15,-12-13 5 16,-10-10 0-16,-13-19-3 16,-8-7-5-16,-7-12-6 15,-4-2-3-15,3 7-5 16,5 3-3-16,8 9-7 15,10 4-4-15,9 7-9 16,4 9-6-16,10 15-27 16,3 11-24-16,8 18-155 15</inkml:trace>
  <inkml:trace contextRef="#ctx0" brushRef="#br0" timeOffset="25770.83">2394 16101 965 0,'-4'0'478'0,"-3"1"-178"0,-1 20-115 15,-2 9-37 1,3 16-60-16,-1 5-25 0,4-2-30 16,6-7-14-16,10-11-162 15,6-10-93-15</inkml:trace>
  <inkml:trace contextRef="#ctx0" brushRef="#br0" timeOffset="26084.92">2947 16168 829 0,'-3'17'411'0,"-15"26"-88"15,-1 3-118-15,-15-2-53 16,-3-2-22-16,2-13-52 15,-1-12-28-15,6-12-38 0,0-10-15 16,3-12-28-16,7-5-12 16,7-11-6-16,8-5 7 15,11 0 14-15,3-1 8 16,10 9 10-16,2 8 5 16,4 12 15-16,5 12 11 15,5 18 19-15,0 6 4 16,2 6-8-16,1 7-9 15,-7-3-20-15,2 2-15 16,-8-6-156-16,-7-8-372 16</inkml:trace>
  <inkml:trace contextRef="#ctx0" brushRef="#br0" timeOffset="26291.49">3061 16162 628 0,'6'-10'374'0,"1"-5"-43"0,2 10-83 16,3 21-83-16,-3 12-32 16,10 9-23-16,0 7-25 15,2 1-18-15,-1-4-7 16,-2-10-11-16,-1-11-1 16,-3-13 1-16,2-8 3 0,-6-12-2 15,-2-6-5-15,0-13-18 16,-2-4-9-16,3 0-21 15,2-1-74-15</inkml:trace>
  <inkml:trace contextRef="#ctx0" brushRef="#br0" timeOffset="26724.14">3505 16223 620 0,'-2'-2'338'16,"-6"2"-57"-16,0 2-52 0,2 5-66 16,0 5-46-16,10 10-65 15,2 4-11-15,6 6-9 16,3 1-3-16,5-9 2 15,5-3-2-15,7-8-2 16,2-5 1-16,1-9-2 16,-3-6 0-16,-11-10-24 15,-2-3-71-15</inkml:trace>
  <inkml:trace contextRef="#ctx0" brushRef="#br0" timeOffset="26863.28">3663 15941 1002 0,'-5'-4'492'16,"-5"0"-193"-16,2 5-103 15,3 9-123-15,2 6-39 16,3 11-102-16</inkml:trace>
  <inkml:trace contextRef="#ctx0" brushRef="#br0" timeOffset="27384.73">4057 16106 589 0,'-11'-4'323'0,"-12"3"-64"16,0 3-70-16,1 17-85 16,0 5-33-16,7 8-46 15,9 2-14-15,15 0-11 16,10 2-3-16,10-6 6 0,7 0 7 15,8-16 11-15,0-6 4 16,-5-8 4-16,-10-4 2 16,-16-1 7-16,-11-5 1 15,-19 0-7-15,-10-5-9 16,-18 6-27 0,0 3-20-16,4 5-132 15</inkml:trace>
  <inkml:trace contextRef="#ctx0" brushRef="#br0" timeOffset="27610.87">4245 16059 671 0,'8'5'381'0,"6"10"-35"15,1 12-83-15,-1 22-38 16,-1 16-34-16,-2 13-51 15,2 4-33-15,-1 4-57 0,-2-4-16 16,0-7-23 0,-3-3-10-16,-2-24-23 15,-1-12-36-15,0-15-162 16,-4-12-109-16</inkml:trace>
  <inkml:trace contextRef="#ctx0" brushRef="#br0" timeOffset="27781.74">4335 16334 1064 0,'14'-6'451'0,"6"-2"-219"0,11 6-161 16,-1-1-10-16,8 7-26 16,2-1-14-16,4 0-35 15,5-3-40-15,-4-8-263 16</inkml:trace>
  <inkml:trace contextRef="#ctx0" brushRef="#br0" timeOffset="28066.66">4925 16160 724 0,'3'4'377'15,"0"11"-104"1,-2 4-45-16,-1 4-93 0,-1 0-27 16,-8 0-40-16,-6-1-19 15,-12 1-19-15,-5-5-5 16,-12-10-17-16,6-5-11 15,1-15-39 1,7-5-20-16,11-6-10 0,3-5 5 0,15-4 25 16,3 1 15-16,13-3 21 15,4 8 6 1,11 12 31-16,6 7 26 0,8 21 45 16,3 8 7-16,-4 11-7 15,-6 2-25-15,-13 4-44 16,-1 1-12-16,-6-4-100 15,4 1-100-15</inkml:trace>
  <inkml:trace contextRef="#ctx0" brushRef="#br0" timeOffset="28241.17">5128 16157 1198 0,'14'-1'442'0,"8"-2"-326"0,9 2-20 16,6 1 0-16,0 0-17 0,8 4-42 16,-2-1-16-16,-11-3-47 15,-3-3-79-15</inkml:trace>
  <inkml:trace contextRef="#ctx0" brushRef="#br0" timeOffset="28390.43">5339 16159 776 0,'-1'20'392'0,"-7"14"-88"0,9 2-180 15,4-2-27-15,6-3-42 0,5-4-22 16,5-1-95 0,-1-2 16-16</inkml:trace>
  <inkml:trace contextRef="#ctx0" brushRef="#br0" timeOffset="28670.36">5799 16198 1214 0,'-6'15'497'0,"-7"19"-311"16,-10 1-21-16,-7-2-56 0,-4 0-34 15,0-9-48 1,1-3-11-16,5-17-30 15,-2-7-21-15,9-15-46 16,2-3-16-16,10-7 3 16,10 0 12-16,11 2 39 15,5 2 19-15,10 6 30 16,1 9 33-16,5 15 57 16,4 6 20-16,-1 16 20 15,-1 2-8-15,-1 5-34 0,-6 2-20 16,-7-6-31-16,-4-7-14 15</inkml:trace>
  <inkml:trace contextRef="#ctx0" brushRef="#br0" timeOffset="29155.78">7005 16068 856 0,'-7'10'410'16,"-5"10"-119"-16,1 21-159 16,3-1-11-16,9 11-34 15,3-1-23-15,6-11-35 16,4-2-10-16,1-11-10 16,2-7-5-16,4-8-44 15,1-7-39-15,3-8-236 16</inkml:trace>
  <inkml:trace contextRef="#ctx0" brushRef="#br0" timeOffset="29312.18">6972 15989 1124 0,'-3'0'429'0,"1"0"-331"0,2 0-32 15,0 0-52-15,0 0-102 0</inkml:trace>
  <inkml:trace contextRef="#ctx0" brushRef="#br0" timeOffset="29673.52">6884 15664 1090 0,'-1'-5'448'0,"1"-5"-246"15,14 4-45-15,20 3-42 16,15 3-10 0,25 2-43-16,9 3-19 15,-3-2-21-15,-8 2-10 0,-27-2-15 16,-12 2-19-16,-17 1-87 15,-3-3-28-15,-7-4-5 16,-6-8 17-16,-6-4 88 16,1-2 33-16,-4 2 41 15,7 8 37-15,1 5 54 16,-6 2 10-16,7 7-4 16,0 2-30-16,3 3-44 15,5 5-14-15,-4 3-22 16,-1 4-8-16,-3 0-21 15,-6-2-88-15</inkml:trace>
  <inkml:trace contextRef="#ctx0" brushRef="#br0" timeOffset="29901.74">7772 16308 1126 0,'1'17'561'16,"1"14"-203"-16,-13 7-127 15,-8 4-51-15,-7 2-89 16,-4 0-38-16,4-9-48 16,2-5-72-16,5-10-436 15</inkml:trace>
  <inkml:trace contextRef="#ctx0" brushRef="#br0" timeOffset="30353.02">8336 16056 1241 0,'-2'-8'515'0,"1"-1"-330"0,2 1-55 0,1 8-89 16,6 2-39-16</inkml:trace>
  <inkml:trace contextRef="#ctx0" brushRef="#br0" timeOffset="30619.57">8361 16237 1060 0,'-8'13'465'0,"1"24"-202"0,-3 3-82 16,7 9-27 0,3 5-13-16,-5 4-31 0,0 7-20 15,-7-3-34-15,-6 2-15 16,-2-23-18-16,-2-9-2 15,-5-14 1-15,-1-14 0 16,-4-5-9-16,1-16-7 31,6-4-16-31,7-9-15 0,12-16-28 0,6 1-28 16,13-14-98 0,7-2-57-16</inkml:trace>
  <inkml:trace contextRef="#ctx0" brushRef="#br0" timeOffset="31042.96">8069 15754 952 0,'0'-1'428'0,"6"0"-180"0,6 2-51 16,18 5-57-16,9-2-19 15,16 5-47-15,8-1-23 16,-1 2-26-16,-7-1-7 16,-9-6-6-16,-6-3-3 15,-11-5-13-15,-2-2-20 16,-12-3-68-16,-5-2-23 15,-4-3-7-15,-2-4 15 0,0 1 63 16,1 3 24-16,0 6 21 16,-1 5 11-16,0 7 21 15,3 5 12-15,1 7 24 16,0 3 11-16,-9 9 0 16,-6 3-1-16,-11 2-18 15,-5 0-13-15,0-8-18 16,2-4-8-16,7-13-69 15,10-5-75-15</inkml:trace>
  <inkml:trace contextRef="#ctx0" brushRef="#br0" timeOffset="31308.32">8942 16374 1356 0,'-3'-1'643'0,"3"0"-235"0,0 1-250 15,0 0-51-15,0 0 273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8:47:56.7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17199 8650 440 0,'-2'-1'280'0,"-5"-4"5"16,5 3-52 0,2 2-66-16,4 1-25 15,-4-1-32-15,1 0-2 16,28 4-7-16,33 1-10 16,-22-5-33-16,3 0-15 0,-1-1-23 15,-4 0-4-15,-5 1-181 16,-5 1-341-16</inkml:trace>
  <inkml:trace contextRef="#ctx0" brushRef="#br0" timeOffset="15515.32">2073 10205 598 0,'-2'-11'399'0,"0"-12"-35"0,-3 16-131 16,-2 9-44-16,-8 19-88 15,-2 16-25-15,-10 26-37 16,0 9-11-16,5 7-14 16,-1-7-4-16,12-18 0 15,5-9 0-15,6-21-2 16,9-7 2-16,2-19 9 16,4-13 1-16,7-20 6 0,3-11-1 15,3-20-6 1,-5-11-1-16,-3-5-3 15,-9 2-1-15,0 17-1 0,-1 16 8 16,-4 26 17-16,-2 13 0 16,0 14-3-1,-1 10-10-15,3 17-14 16,4 6 0-16,15 29 0 16,7 9-1-16,11 5-1 0,0 0-1 0,0-21-1 15,-4-13-3 1,-5-14-34-16,-4-9-57 0,-13-15-109 15,-4-3-38 1,-13-11-150-16</inkml:trace>
  <inkml:trace contextRef="#ctx0" brushRef="#br0" timeOffset="15661.91">2082 10478 374 0,'-13'-5'273'0,"-17"-6"54"15,8 4-41-15,17 4-43 16,6 2-27-16,22 2-43 0,10 4-36 15,15-4-55-15,10 0-17 16,0-1-60-16,1 0-140 16</inkml:trace>
  <inkml:trace contextRef="#ctx0" brushRef="#br0" timeOffset="16144.99">1810 9971 877 0,'-3'-4'378'0,"3"-3"-210"16,1 3-43-16,27-3-50 15,16 4-20-15,22 4-15 16,13-1-7-16,3 8-9 15,-6 4-4-15,-15-7-6 16,-7 6-1-16,-19-8-1 16,-9-2 3-16,-11-3 11 15,-7-7 3-15,-8-9 1 16,-4-3-2-16,-1-1-5 16,0 4 2-16,3 10 0 15,2 7-5-15,2 16-6 0,-1 6-5 16,-3 11-3-1,0 2 5-15,0-4-3 16,3-4 1-16,16-6-444 16</inkml:trace>
  <inkml:trace contextRef="#ctx0" brushRef="#br0" timeOffset="16397.75">2811 10291 786 0,'20'1'413'16,"11"1"-91"-16,15 0-163 0,2-2-11 15,-2 0-68 1,-5 1-28-16,-11 4-43 0,1 1-16 15,-6 0-167-15,2-3-193 16</inkml:trace>
  <inkml:trace contextRef="#ctx0" brushRef="#br0" timeOffset="16555.5">2901 10364 730 0,'0'6'413'16,"-1"6"-88"-1,20 0-86-15,10-3-24 16,14 0-35-16,2-3-18 16,-1-3-54-16,-2-2-26 0,-3 0-35 15,1-3-90-15</inkml:trace>
  <inkml:trace contextRef="#ctx0" brushRef="#br0" timeOffset="17143.43">3910 10130 829 0,'-5'1'377'16,"-6"9"-171"-16,-6 10-62 15,-8 25-72-15,1 14-14 16,-5 21-17-16,5 6-11 0,9-11-8 16,3-12-2-16,12-26-4 15,0-17 3-15,11-19 12 16,3-10 7-16,7-25 15 15,6-9 5-15,-2-28-4 16,1-8-4-16,-9-12-18 16,-1 4-10-16,-3 20-16 15,-2 19-3-15,2 31-8 16,1 12-2-16,-4 27 2 16,1 11-1-16,1 25 7 15,2 12 5-15,5 16-4 16,4 0 0-16,2-14 0 15,1-14-2-15,1-18-104 16,-2-14-97-16</inkml:trace>
  <inkml:trace contextRef="#ctx0" brushRef="#br0" timeOffset="17307.48">3816 10465 978 0,'1'-3'447'15,"2"0"-201"-15,19 3-127 16,10 1-39-16,15 11-43 16,3 0-16-16,4 5 10 15,-1 3-180-15</inkml:trace>
  <inkml:trace contextRef="#ctx0" brushRef="#br0" timeOffset="17494.35">4289 10503 1220 0,'5'3'470'0,"11"9"-324"16,6 4-45-16,12 5-29 16,3 2-13-16,-8 1-26 0,-4-2-9 15,-6-6-16-15,2-1 4 16,-2-11-227-1</inkml:trace>
  <inkml:trace contextRef="#ctx0" brushRef="#br0" timeOffset="17621">4583 10476 948 0,'-13'5'539'0,"-11"3"-110"16,-2 13-176-16,-8 0-55 15,-5 11-90-15,0-1-31 16,1 0-48-16,7-3-35 15,13-11-376-15</inkml:trace>
  <inkml:trace contextRef="#ctx0" brushRef="#br0" timeOffset="18105.93">3932 9782 845 0,'7'0'355'0,"18"4"-171"31,7-1-25-31,28 5-19 16,9 2-18-16,14 2-52 16,7 1-25-16,-19-3-28 15,-5 2-5-15,-24-7-4 0,-10-1-2 16,-12-4 1-16,-10-5 2 15,-9-4 0-15,-5-5 3 16,-7-4 1-16,-2-2-4 16,9 5-3-16,-2 5-3 15,6 6-5-15,7 7 0 16,2 9 2-16,5 7 3 16,1 13 20-16,-4 6 14 15,-14-1 18-15,-4 1 0 0,-4-10-10 16,4-4 56-16</inkml:trace>
  <inkml:trace contextRef="#ctx0" brushRef="#br0" timeOffset="18527.74">4966 10145 1022 0,'-1'-3'483'0,"-4"-3"-193"0,5 6-64 0,0 0-100 16,0 1-40-16,3 29-54 16,7 58-7-16,0-24-5 31,8 5-2-31,3-11-5 0,2-6-2 0,-4-22-5 15,-7-9-74-15,-2-11-127 16,-7-6-85-16</inkml:trace>
  <inkml:trace contextRef="#ctx0" brushRef="#br0" timeOffset="18677.96">4874 10369 541 0,'-7'-6'391'16,"-5"-5"37"-16,16 7-189 15,14 4-38-15,19 5-56 16,9 4-27-16,19 0-38 16,3 0-20-16,5-1-12 15,-1-1 386-15</inkml:trace>
  <inkml:trace contextRef="#ctx0" brushRef="#br0" timeOffset="19223.73">5810 10142 553 0,'-2'-8'379'15,"-2"-8"48"-15,-2 10-190 16,-8 17-128-16,-3 12-34 15,-8 25-48-15,-5 8-1 16,0 17-2-16,1-2-1 16,12-11-3-16,4-11 0 0,13-25 0 15,2-9 3-15,10-19 8 16,3-12 1 0,7-21-1-16,3-11-2 0,1-19-6 15,-2-6 1-15,-5 0-9 16,2 6-3-16,-4 16-7 15,3 12-3-15,-3 20 6 16,-8 8-2-16,1 21-4 16,1 10-2-16,4 23 0 15,7 11 0-15,8 15 7 16,1 7 1-16,6-3 0 16,-1-8-1-16,-3-19-56 15,-2-9-84-15</inkml:trace>
  <inkml:trace contextRef="#ctx0" brushRef="#br0" timeOffset="19381.23">5757 10368 812 0,'-2'-3'384'0,"7"-1"-151"0,14 4-70 15,19 0-94-15,11 3-13 16,10 1-27-16,3 4-25 15,0 6-221-15</inkml:trace>
  <inkml:trace contextRef="#ctx0" brushRef="#br0" timeOffset="19682.95">6245 10421 880 0,'-2'-1'466'0,"-4"-1"-138"15,4 5-155-15,2-3-57 16,0 0-66-16,2 6-15 0,5 5-15 15,45 32-4-15,-29-36 1 16,-2-6 1-16,2-5 5 16,-2-8 0-16,-5-9 0 15,-3-2-3-15,-4 2-6 16,-2 4-4-16,-7 6-11 16,2 10-5-16,-1 19-2 0,-1 7 0 15,0 21 7 1,1 8 1-16,4 10 1 15,1 5 7-15,-5 7 12 16,-1-2 7-16,-19-14 18 16,-6-10-2-16,-6-19-5 0,-6-13-6 15,-1-22-67 1,1-14-85-16</inkml:trace>
  <inkml:trace contextRef="#ctx0" brushRef="#br0" timeOffset="20212.17">5865 9854 614 0,'-8'0'327'0,"-8"0"-68"0,9 0-52 16,17 1-74-16,12 3-34 15,17-1-47-15,16 0-2 16,24-2 2-16,6-1 2 16,12 0-7-1,-11-1-5-15,-27 1-17 16,-15-2-8-16,-29-3-5 16,-6-3-8-16,-13-6-19 15,-3 0-7-15,-7-4-8 16,-4 1 6-16,4 4 10 15,1 1 4-15,13 8-9 0,4 4-7 16,12 9 6-16,-1 10 7 16,3 13 33-16,1 5 20 15,-10 4 35-15,-8-5 10 16,-6-4-1-16,-2-6-8 16,-9-11-32-16,6-2-52 15</inkml:trace>
  <inkml:trace contextRef="#ctx0" brushRef="#br0" timeOffset="20716.32">7110 10266 882 0,'16'-2'382'0,"27"0"-194"16,10 2-31-16,14 2-49 15,-4 3-28-15,-9 0-44 16,-6-2-17-16,-17 0-61 16,-6 1-78-16,-13-1-343 15</inkml:trace>
  <inkml:trace contextRef="#ctx0" brushRef="#br0" timeOffset="20893.31">7138 10443 721 0,'10'4'415'0,"7"6"-101"15,20-1-47-15,9-1-19 16,7-1-78-16,-3-2-40 15,-4-1-68-15,0-4-17 16,6-5-128-16</inkml:trace>
  <inkml:trace contextRef="#ctx0" brushRef="#br0" timeOffset="24363.91">8070 10135 716 0,'-3'8'329'15,"-6"17"-143"-15,1 10-60 0,-4 27-37 16,-2 12-29-16,3 5-26 16,0-4-5-16,3-24-11 15,5-14-4-15,5-28 1 16,4-9 1-16,9-19 2 16,1-14 1-16,1-19-1 15,-1-11 0-15,-3-15 2 16,-5-3 3-16,1 7 2 15,-3 10 5-15,2 24 17 16,2 15-2-16,-1 25 0 16,0 9-2-16,5 25-17 15,2 14-2-15,9 17-6 16,6 14-5-16,9 5-4 0,2-5-2 16,-7-17 0-16,-2-9-3 15,-12-24-50 1,-5-6-57-16,-9-13-153 15</inkml:trace>
  <inkml:trace contextRef="#ctx0" brushRef="#br0" timeOffset="24505.33">7998 10384 542 0,'1'-5'365'16,"2"-4"1"-16,25 6-174 15,15 1-48-15,28 4-75 16,5 0-24-16,-5 8 14 15,-7 2-172-15</inkml:trace>
  <inkml:trace contextRef="#ctx0" brushRef="#br0" timeOffset="24786.62">8482 10601 448 0,'13'-2'275'0,"15"1"23"16,16 1-68-16,7 8-31 15,1 6-6-15,1 9-49 16,-12 3-23-16,-21 4-56 15,1-3-22-15,-11-5-28 16,-1-2-15-16,4-10-177 16,-8-4-257-16</inkml:trace>
  <inkml:trace contextRef="#ctx0" brushRef="#br0" timeOffset="24946.93">8869 10508 729 0,'-11'0'428'15,"-12"7"-90"-15,-7 11-114 16,-6 8-53-16,-3 12-77 16,-1 1-27-16,0 1-38 15,5-2-10-15,9-12-22 16,9-4-111-16</inkml:trace>
  <inkml:trace contextRef="#ctx0" brushRef="#br0" timeOffset="25414.23">9211 10201 797 0,'1'3'385'0,"-2"7"-123"16,-2 4-35-16,-6 13-58 16,0 7-17-16,-4 11-51 15,4 7-26-15,7-2-38 16,2-6-12-16,13-8-11 15,4-7 1-15,9-11-4 16,-1-7-2-16,1-12-41 16,3-7-87-16</inkml:trace>
  <inkml:trace contextRef="#ctx0" brushRef="#br0" timeOffset="25616.96">9178 10089 704 0,'0'-4'421'0,"0"1"-62"16,5-1-142-16,-5 4-130 15,0 0-46-15,8 2-20 16,9 2-127-16</inkml:trace>
  <inkml:trace contextRef="#ctx0" brushRef="#br0" timeOffset="26041.85">8968 9810 561 0,'11'-1'265'0,"14"3"-65"0,23 3-39 15,23 6-11-15,6 3-13 16,2 2-51-16,-10 1-25 0,-18-4-32 15,-4 0-8 1,-9-11-7-16,-8-2 1 0,-12-8 2 16,-10-7-2-16,-8-5-6 15,-8-4-2 1,-7 0-7-16,0 1 0 0,1 6-1 16,4 5-9-16,7 10-5 0,3 4 3 15,7 13 7-15,3 2 12 16,4 12 23-1,-3 3 12-15,-4 2 25 0,-6-1 10 0,-9 0 0 32,-4-6-9-32,-7-1-24 15,0-5 29-15</inkml:trace>
  <inkml:trace contextRef="#ctx0" brushRef="#br0" timeOffset="26521.97">10014 10152 875 0,'0'-1'411'0,"2"6"-175"0,1 10-59 16,-1 18-96-16,3 14-10 15,-1 24-15-15,1 0-8 16,-3-1-14-1,6-11-7-15,5-22-16 0,1-7-17 16,3-16-214-16</inkml:trace>
  <inkml:trace contextRef="#ctx0" brushRef="#br0" timeOffset="26672.66">9829 10347 947 0,'6'1'408'0,"22"4"-189"15,16 2-37-15,33 3-31 16,11-2-27-16,-1-1-60 16,-6 2-18-16,-15-5-26 15</inkml:trace>
  <inkml:trace contextRef="#ctx0" brushRef="#br0" timeOffset="27254.1">10834 10022 1017 0,'-6'0'416'16,"-5"4"-270"-16,-1 16-54 0,-5 22-63 16,2 11-11-16,0 15-4 15,0 5-1-15,4-1 0 16,2-10 0-16,6-21 1 16,4-15-1-16,7-20 12 15,-2-15 4-15,6-19 8 0,1-10 4 16,-3-22-6-1,9-1 0-15,-6-12-4 16,-2 2-4-16,6 4-9 16,-5 6-5-16,6 16-1 15,-4 9 2-15,-5 23 2 16,-1 13 1-16,-2 28-2 16,6 12-4-16,4 16-3 15,7 4 0-15,8 2-2 16,3 2 0-16,4 1-3 15,-2-6-6-15,-3-15-233 0</inkml:trace>
  <inkml:trace contextRef="#ctx0" brushRef="#br0" timeOffset="27430.43">10764 10234 740 0,'0'-1'378'0,"-2"-1"-125"15,8-2-49-15,-6 3-78 16,30 0-43-16,62 1-47 16,-24 4-13-16,2 4-11 15,-5 4-124-15</inkml:trace>
  <inkml:trace contextRef="#ctx0" brushRef="#br0" timeOffset="27591.71">11393 10205 1213 0,'-1'-6'517'0,"-3"-5"-305"0,1 3-72 16,1 3-109-16,0 5-64 15,1 7-232 1</inkml:trace>
  <inkml:trace contextRef="#ctx0" brushRef="#br0" timeOffset="28254.84">11371 10219 625 0,'-6'-2'365'0,"-2"-5"-75"0,0 7-130 16,2 7-39-16,5 5-65 16,1 9-11-16,12 3-14 31,5 2-2-31,8-2-4 0,3-4-2 15,-3-11-1-15,-6-7 0 0,-1-11 2 16,-3-7-1 0,-7-6-3-16,0-4-3 0,-10 3-4 15,-5 3-3 1,-2 7-6-16,-1 6-4 16,-1 15-7-16,1 11-1 0,1 22 0 15,1 11 1 1,4 18 3-16,5 6 1 0,5 2 2 15,-1 0 1-15,-5 2 13 16,-8 3 11-16,-13-3 21 16,-6-6 20-16,-6-26 44 15,-5-12 7-15,2-25 5 16,-1-11-9-16,7-20-42 16,7-12-14-16,11-18-24 15,10-3-15-15,7-3-22 16,8 3-16-16,10 11-55 15,2 9-65-15,15 12-256 16</inkml:trace>
  <inkml:trace contextRef="#ctx0" brushRef="#br0" timeOffset="28946.56">11913 10311 829 0,'-1'3'412'0,"-3"1"-136"16,1 0-52-16,3-4-97 15,0 0-31-15,0 0-52 16,0 0-20-16,11-2 26 16</inkml:trace>
  <inkml:trace contextRef="#ctx0" brushRef="#br0" timeOffset="30200.63">12404 10065 981 0,'-9'-3'514'16,"-7"-4"-153"-16,-4 7-151 16,-1-2-49-16,4 3-82 15,4 3-31-15,11-3-39 16,9 8-15-16,7-4-128 16,3 0-106-16</inkml:trace>
  <inkml:trace contextRef="#ctx0" brushRef="#br0" timeOffset="30467">12417 10184 888 0,'-3'10'364'16,"-1"17"-230"-16,0 14-15 0,6 24-37 15,-2 10 3-15,-6 13 11 16,-7 1 3-16,-12-11 14 15,-2-1-6-15,-2-13-22 16,6-4-12-16,-2-21-21 16,5-9-16-16,5-20-5 15,-4-17-1-15,13-20-32 16,-3-17-37-16,9-15-84 16,-1-3-49-16,3 0-111 15,1 3-271-15</inkml:trace>
  <inkml:trace contextRef="#ctx0" brushRef="#br0" timeOffset="30964.34">12177 9781 497 0,'-5'0'289'16,"0"-2"-43"-16,0 2-81 0,11 1-55 15,13 3-14-15,12 2-4 16,13 1 1-16,23 1-25 15,2-2-15-15,14 0-22 16,-5-2-7-16,-21-4-10 16,-16-1 0-16,-28-5 4 15,-5-2 0-15,-16-2-4 16,-4-2-2-16,-6-4-8 16,-5-2-2-16,8 2-4 0,3 4-4 15,6 6-16 1,6 8-2-16,10 6 2 15,5 3 5-15,4 10 17 16,-1 2 7-16,-4 6 32 16,-6 2 20-16,-8 1 45 0,-3 2 18 0,-12-8 5 31,-5-6-16-31,-3-9-43 0,1-3-23 0,7-7-166 16,5 3-392-1</inkml:trace>
  <inkml:trace contextRef="#ctx0" brushRef="#br0" timeOffset="50910.56">16439 8335 558 0,'4'-6'297'0,"1"-7"-50"16,1-2-14-16,1-1-36 0,-1-2-23 15,-2 3-45 1,1 3-14-16,0 6-10 0,-5 2-2 16,0 4-10-16,0 0-9 15,-2 0-23-15,1 0-12 16,0 0-12-16,1 0-2 16,0 0 3-16,-1 0 5 15,0 11 2-15,-1 3 5 16,-11 37-5-16,9-21-2 0,-1 0 0 15,1 5-7 1,0-2 1-16,2 4-1 16,0 2-4-16,2 2 0 15,5 6-6-15,-1-1-2 0,2 3-3 16,-1-1 0-16,0-3-9 16,1-2-1-1,-1-2 0-15,2-4 4 0,-5-1 8 16,0-2 0-16,4 3 1 15,-4-2-8-15,5 10-1 16,-1 1 1-16,-4 1 1 16,3 4 1-16,-6-10 1 15,2 0-2-15,-3-8-5 16,-2-4 0-16,4-2-1 16,0 3-1-16,5 2 2 15,-1 2 0-15,0 9 0 16,-4 3-1-16,6 6 0 15,-1 3-1-15,-5-4-2 16,0-11 0-16,-1-3-3 16,-2-7 1-16,4-3-2 0,-2-3 0 15,1-3 0-15,0 1-1 0,0-3 0 32,3 8 0-32,1-2-1 0,-1 3 1 0,-3 1 0 15,0-3-1-15,-1 2 0 16,0 0 1-1,0-7-1-15,2-1 1 16,0-10-1-16,-1-4 1 0,4-2-1 16,-3-1 1-16,-1-3 0 15,0 0-1-15,0 1-1 0,1 20 0 16,0 33 0 0,-4-26 0-1,1-4 0-15,2-4 0 16,0-8 1-16,-1 0 0 0,2-6-1 15,-1-1 1-15,0-1-2 16,0-4 1-16,0 0 1 16,0 0 1-16,0 0 1 15,-1-1 2-15,0 0-1 16,0-1-1-16,0 1-1 16,0 0-1-16,-1 0 0 15,1 0-1-15,0 0 1 16,-2-4 0-16,-5-5 1 15,-36-38-1-15,25 29 1 16,2-3 0-16,-1-2-1 16,-1 2 0-16,0 1-1 15,0 6 0-15,6 2-1 16,3 3 1-16,2 4-1 16,2 2 0-16,0-1 0 0,3 4 0 15,2 0 0-15,0 0 0 16,1 1-1-16,0 0 0 15,0 0-1-15,0 0 1 16,0 0 5-16,0 2 1 0,7 14-1 16,16 31 0-1,-9-20-4-15,2 0-1 0,7 8 0 16,2 1 0 0,3-7 1-16,1-2 0 0,-1-8 0 15,-2-7 0-15,-7-6 2 16,-2-7 0-16,-7-7 2 15,3-5 0-15,-3-3 0 16,-4-5 0-16,1-3-1 16,0-5 0-16,8-3 0 15,4-4 0-15,2 2-1 16,0-1 1-16,-4 7 1 0,-2 9 1 16,-4 5-4-1,-1 6 1-15,-3 6 0 0,-2 2 2 16,-1 2 7-1,-4 0 3-15,0-2 0 0,-1 0 0 16,0 0 0-16,-1 0-8 16,1 0 88-16</inkml:trace>
  <inkml:trace contextRef="#ctx0" brushRef="#br0" timeOffset="52173.61">15284 10048 520 0,'-4'0'290'15,"-2"7"-26"-15,-7 8-61 16,-1 13-70-16,-3 8-16 16,-6 9-51-16,4 4-17 0,1 3-9 15,3-1-7 1,10-11-6-16,3-8 1 0,2-20 31 0,1-11 14 31,1-19 30-31,6-12 15 16,4-16-10-16,4-7-8 15,0-9-17-15,-9-4-16 16,2-2-28-16,-2-2-11 16,0 12-17-16,4 10-4 0,-3 26-2 15,-3 14-4-15,5 25 0 16,0 11 5-16,4 18 0 16,4 9 1-16,4 2 0 15,1 2-4-15,4-4 2 16,-3 1 1-16,-4-12 4 15,-2-5 0-15,-5-13-9 16,1-8-26-16,-3-13-98 16,-2-5-53-16,-5-8-136 15,-5-3-133-15</inkml:trace>
  <inkml:trace contextRef="#ctx0" brushRef="#br0" timeOffset="52312.39">15152 10236 699 0,'-4'-2'367'15,"-1"-3"-104"-15,5 2-41 16,21 2-64-16,4 0-40 16,16 2-49-16,8 2-7 15,5 4-30-15,1 1-16 16,-13 3-248-16</inkml:trace>
  <inkml:trace contextRef="#ctx0" brushRef="#br0" timeOffset="52712.86">15579 10182 945 0,'-2'-3'448'0,"1"-1"-182"16,1 5-66-16,-2-1-76 16,1 0-32-16,0 19-35 15,1 30-16-15,0-27-23 0,5-2-8 16,3-10-2-16,6-3 3 15,9-11 10 1,-4-8 4-16,0-9 5 16,-8-4 5-16,-3 1 9 15,-2 3 2-15,-5 8 4 0,0 6-9 16,-2 10-19 0,-3 5-7-16,4 14-10 0,3 2 0 15,5 13 1-15,8 9-3 16,-4 2-1-16,-1 4 0 15,-6-9-5-15,-5-7 14 16,-10-10 31-16,-8-6 20 16,-9-9 30-16,-3 0-4 15,-7-15-26-15,2-4-19 16,9-7-31-16,4-8-43 0,17-2-120 16,6-9-111-1</inkml:trace>
  <inkml:trace contextRef="#ctx0" brushRef="#br0" timeOffset="53238.44">15179 9715 600 0,'-3'0'374'0,"0"-1"-75"15,10 0-103-15,-7 0-24 0,29-2-41 16,46-3 2-16,-7 3-10 16,6 3-20-16,-7 5-44 15,-3 2-17 1,-22-1-21-16,-18-2-4 16,-7 0-6-16,-13-2 1 15,-7-4 4-15,-5-4-1 0,-7-7 3 16,-3-5-3-16,1 0-6 15,6 5-3-15,0 1-6 16,6 6-4-16,4 9-9 16,1 0-1-16,0-3 3 15,2 5 4-15,6 22 11 16,37 33 8-16,-38-24 42 0,-7-1 15 16,-7-2 22-1,-3-3 0-15,2-10-33 0,-1-5-2 16,-8-7 291-16</inkml:trace>
  <inkml:trace contextRef="#ctx0" brushRef="#br0" timeOffset="56130.48">16586 8203 228 0,'-3'-1'176'0,"-1"1"59"0,1 1-44 15,2-1-27-15,0 0-9 16,0 0-29-16,0 0-4 15,0 0 2 1,-1 0-3-16,2 0 5 0,0 0-7 0,0 0-22 16,0 0-2-16,7 0-17 15,6 0-5-15,33 1-13 16,-29-1-7-16,8 0-19 16,0 1-6-1,0-1-8-15,2 1-3 16,-3 0-6-16,-1 2 3 15,2-1 1-15,-1-2 1 0,2 0 5 16,4-1-1-16,0-4 0 16,2 2-2-16,-1-1-2 15,-2 1-1-15,-3 3-1 0,-5 0-1 16,-2 1-2 0,3 1-1-16,3 3-2 15,2-3 1-15,6 2 0 16,-3-1-1-16,2-3 1 15,4 0-2-15,-1 0 0 16,4 0-2-16,2 0 2 0,-5 0 2 16,-6 1 2-1,-2-1-1-15,-9 0-2 16,6 1 3-16,1 0-4 0,-1 1 5 16,10-2-1-16,0 0-3 15,3-2 0 1,3 0 1-16,1 0-3 15,-1 1-1-15,4 1-1 16,-2 1 0-16,-5 0 0 0,-1-1 0 16,-11-1 1-16,0-1-1 15,5-1 0-15,0 0 0 16,12 2-2-16,-2-2 0 0,2 5 0 16,-1 1 1-1,-4 0-1-15,-1 2 0 16,-6 0 0-16,-2-3 0 0,-3 0 2 15,-3-2-1-15,-3 0 1 16,1-1-1-16,0-2-1 0,0 0 0 16,-3 1 0-1,6 2-1-15,-4-1 1 16,1 1 0-16,2-1 0 16,-6 1 0-16,4-1-1 15,0 1 1-15,-1-2-1 16,1 0 0-16,2 2 0 15,0-2 0-15,-2 2-1 16,-1 2 1-16,-4-1 0 0,-1 3 0 0,-3-1 0 31,-2-1 0-31,1-2 0 16,-1 0 1-16,3 0-1 16,-4-3 1-16,2 2-1 0,-1-3 1 15,-2 3 0-15,4 1-1 16,-3 0 0-16,-2 3-1 15,-1-2 0-15,-1 1 0 16,-3-1 1-16,-2-1 0 16,0 0 2-16,0 0 0 15,0-1 1-15,0 0 0 16,0 0-1-16,0 0-1 0,0-1 2 16,0 1-2-1,0 0 3-15,0 0-1 0,-2-6 1 16,-2-4 1-16,-27-33-2 15,9 29 0-15,1-3-1 16,-3 2-1-16,-2-1-1 16,3 0 0-16,-2 2 0 15,2 1-1-15,4 4 0 16,2 3 0-16,5 4-2 16,2-2 1-16,3 5-1 15,6 0 0-15,4 4-1 16,5 3 1-16,9 0 2 15,6 2 0-15,8-2 1 16,3-1 1-16,4 4-2 16,0-1 0-16,-5 4 1 15,4 6 0-15,-15-6-1 16,0 1 0-16,-10-2 0 16,-9-6 1-16,2 2 0 0,-5-4 1 15,2 1 0-15,2-2 0 16,-6-2 0-16,1-1 0 0,0 0 0 15,-1 0 0 1,1 0-1-16,-14 2 0 16,-28 46-1-16,21-30-1 15,1 10 5-15,0 3 1 0,3 0-3 16,3-1 5-16,10-10-5 16,5-2 1-16,6-10 8 15,4-4-5-15,-1-5 1 16,3-6-11-16,-5-3-139 15,-5-3-47-15</inkml:trace>
  <inkml:trace contextRef="#ctx0" brushRef="#br0" timeOffset="56654.29">19236 7501 406 0,'-2'-3'264'0,"-2"0"-7"0,3 5-94 15,0-2-60-15,0 4-12 16,-12 26 17-16,-18 34 17 0,8-20-2 15,-6 0-10 1,5-2-25-16,4-2-17 16,8-13-17-16,8-4-5 15,5-16 7-15,5-7 3 16,8-12 5-16,3-10-2 0,7-12-17 16,-3-7-6-16,0-9-13 15,-3-1-4-15,-2-4-9 16,1 1-7-16,0 9-6 15,-2 8-1-15,-6 14 3 16,0 13 2-16,-5 13-1 0,-2 9 1 16,4 16-1-16,0 6 3 15,9 7-1 1,3 4 5-16,3-1-3 16,2 0 0-16,-4 1 4 0,-5-4-2 15,-5-1 6 1,-3-2-2-16,-3-6 2 0,0-6-1 15,3-6-11 1,-5-11-48-16,5-12-127 0,2-3-102 16</inkml:trace>
  <inkml:trace contextRef="#ctx0" brushRef="#br0" timeOffset="56823.27">19105 7688 521 0,'3'-2'341'0,"5"-2"-3"15,13 0-105 1,11 4-35-16,12 5-55 0,3 0-34 16,3 8-64-16,-4-1-16 15,-9 4-101-15,-6 1-130 16</inkml:trace>
  <inkml:trace contextRef="#ctx0" brushRef="#br0" timeOffset="57232.6">19460 7670 660 0,'1'-3'345'16,"10"-5"-76"-16,4 4-41 16,3 8-56-16,6 2-31 0,-5 5-59 15,13 7-21-15,-4 5-29 16,-2 0-10-16,-4 5-7 15,-10-6 0 1,-1-2-14-16,1-1-16 16,1-7-64-16,1-5-41 15,1-10-50-15,-1-5-1 16,0-10 39-16,-2-4 38 16,-6-5 58-16,-4 0 20 15,-2 2 23-15,-4 1 4 16,-3 5 4-16,-4 4 2 15,-1 5 12-15,-2 4 9 16,1 6 27-16,-1 2 10 16,-2 5 8-16,-2 4 4 0,-5 5 5 15,-6 4-2-15,-7 8-4 16,3 0-8-16,-2-1-29 16,9 0-10-16,13-8-13 15,0-4-7-15,13-6-104 16,0-6-60-16</inkml:trace>
  <inkml:trace contextRef="#ctx0" brushRef="#br0" timeOffset="57873.43">19214 7260 560 0,'-3'-3'316'16,"-1"0"-76"-16,9 3-70 15,-5 0-27-15,1 0-39 16,27 4-12-16,43 5 1 16,-23-5 0-16,3-4-4 0,2 2-8 15,5 2-24-15,-3-2-14 16,-6 1-19-16,-7-2-6 15,-20-2-3-15,-6-3 1 16,-6 2 4 0,-4-4 1-16,-4-1 0 15,-2-4-3-15,-7-4-7 16,-3-4-4-16,-3 3-7 0,-1 2 0 16,0 5-5-16,-3 3-2 0,3 4-2 15,3 3-2 1,7 5-1-1,3 2-2-15,10 6 1 0,4 2 2 0,5 1 5 16,5 6 4-16,-1 3 8 16,2 0 4-16,-12 2 13 15,-6-5 8-15,-15-5 9 16,-9-1 6-16,-4-2 2 16,-3 2-1-1,-1-6-11-15,3 0-6 16,7-2-15-16,2-2-1 15,12-3-120-15,4 0 287 0</inkml:trace>
  <inkml:trace contextRef="#ctx0" brushRef="#br0" timeOffset="60100.41">18831 8806 471 0,'0'-5'274'0,"-1"-5"-23"16,2-1-15-16,3 1-13 15,0 5-10-15,0 6-39 16,-1 7-20-16,-3 18-54 16,-1 5-14-16,-3 12-16 15,-2 2-10-15,0-5-26 16,1 0-9-16,1-5-13 16,-1-4-4-16,6 0-29 15,4-6-91-15,5-1-196 16</inkml:trace>
  <inkml:trace contextRef="#ctx0" brushRef="#br0" timeOffset="60397.74">18844 9338 525 0,'0'-4'350'16,"0"-2"35"-16,0 5-111 0,0 1-103 16,0 0-38-16,0 7-64 15,2 13-15-15,5 36-18 16,-3-29-9-16,0 2-15 15,1 2-5-15,-2-5-5 16,0 3-100-16,-1-4-253 16</inkml:trace>
  <inkml:trace contextRef="#ctx0" brushRef="#br0" timeOffset="60663.94">18845 9888 871 0,'-2'13'420'16,"-3"6"-160"-16,8 9-119 0,1 0-29 0,7 6-50 15,2 4-20-15,-1 2-15 16,2 1 1-16,-6-5 11 15,-4-5 6-15,-2-10 1 16,-2-6 5-16,-3-5 15 16,-4-2 430-16</inkml:trace>
  <inkml:trace contextRef="#ctx0" brushRef="#br0" timeOffset="61758.95">16702 10526 453 0,'-1'-1'271'0,"0"1"-2"16,-1 0-45-16,2-2-45 15,0 1-11-15,22 0-20 16,51 0 0-16,-6 7-2 16,4-2-16-16,8-1-43 15,-5-3-22-15,-3 0-37 16,-3-10-14-16,-10 1-185 15,-13 9-168-15</inkml:trace>
  <inkml:trace contextRef="#ctx0" brushRef="#br0" timeOffset="62133.19">17397 10529 715 0,'-1'-2'358'16,"2"-4"-109"-16,11 1-46 15,-7 3-36-15,1 1-11 16,35 0-3 0,8-4 2-16,28 8-30 15,-9 0-19-15,6 3-43 16,-2-2-20-16,-16 1-25 15,-9 0 56-15,-17-8-153 16</inkml:trace>
  <inkml:trace contextRef="#ctx0" brushRef="#br0" timeOffset="62543.93">18065 10496 474 0,'-2'-1'319'16,"-2"-2"-19"-16,4 3-96 0,0 0-39 15,0 0-15-15,11 3 0 16,60 8 21-16,-21-11 7 16,21 4-37-16,4-4-19 15,-8-3-30 1,-10-3-7-16,-16 4-13 15,-14 0-4-15,-6 1-5 0,-11 1-6 16,-6-3-11-16,-4-1-8 16,-7 0-8-16,5-1-80 15</inkml:trace>
  <inkml:trace contextRef="#ctx0" brushRef="#br0" timeOffset="66491.52">2123 11753 838 0,'-6'-2'384'0,"-6"4"-167"16,-4 12-54-1,-6 24-54-15,4 15-33 0,0 22-36 16,0 1-6-16,3-5-11 15,3-6-1-15,2-18-3 16,7-7-2-16,3-17 1 16,-2-10 10-16,-1-14 13 15,3-10 1-15,0-11 0 16,0-8-10-16,3-11-14 16,4-7-4-16,6-13-7 15,8-8-3-15,4-7 0 16,-6 1 1-16,10 14 4 15,-9 12 3-15,-2 20 7 16,3 10 1-16,-17 12 4 0,8 8 1 16,-3 16-5-16,-1 8 2 15,9 22-6 1,1 13 0-16,7 15 2 16,1 2-7-16,0-1 4 15,-1-9 0-15,-1-12-9 16,1-9-7-16,-2-16-133 15,-5-5-79-15</inkml:trace>
  <inkml:trace contextRef="#ctx0" brushRef="#br0" timeOffset="66684.01">2011 12107 855 0,'-4'0'416'15,"4"0"-147"-15,0-2-70 0,0 2-90 16,26 2-33-16,55 8-45 16,-18-1-9-16,12 1-39 15,-1 1 6-15</inkml:trace>
  <inkml:trace contextRef="#ctx0" brushRef="#br0" timeOffset="66987.41">2514 12107 1021 0,'9'3'477'0,"9"0"-198"15,9 12-117-15,5 6-15 16,3 7-54-16,-2 3-27 16,-2 2-32-16,-1 2-11 15,-8-4-14-15,0-2-37 16,-2-11-226-16</inkml:trace>
  <inkml:trace contextRef="#ctx0" brushRef="#br0" timeOffset="67176.41">2847 12099 880 0,'-16'4'462'15,"-13"4"-103"-15,-6 11-166 16,-3 5-37-16,-1 12-50 15,0 5-25-15,6 4-48 16,6 2-12-16,11-11-11 0,-2-7-5 16,11-17-115-1,6-8-76-15</inkml:trace>
  <inkml:trace contextRef="#ctx0" brushRef="#br0" timeOffset="68164.1">3227 11862 886 0,'11'-2'383'0,"16"-2"-172"15,9 2-26-15,8 1-31 16,2 1-20-16,5 8-58 15,-16-5-23-15,-6 3-26 16,-7 1-17-16,-13-3-142 16,11 8-182-16</inkml:trace>
  <inkml:trace contextRef="#ctx0" brushRef="#br0" timeOffset="68409.74">3258 12050 540 0,'-1'4'331'0,"1"8"-35"16,9-7-70-16,12 0-12 15,18-1-12-15,6-4-10 16,4 1-45-16,-4-1-30 15,-8 2-51-15,-7-1-21 0,-7 1-24 16,-5 1-5 0,-8-1-73-16</inkml:trace>
  <inkml:trace contextRef="#ctx0" brushRef="#br0" timeOffset="93667.19">4054 11519 651 0,'2'-12'364'15,"-2"-14"-58"-15,-1 21-86 16,0 10-31-16,2 25-57 16,4 17-51-16,2 31-19 15,-1 19 4-15,-6 16 1 31,0 0 1-31,0-14-14 0,-2-15-11 0,3-24-14 16,4-12-6-16,4-18-14 16,4-10-68-16,8-18-183 15</inkml:trace>
  <inkml:trace contextRef="#ctx0" brushRef="#br0" timeOffset="94139.71">4605 11735 986 0,'-10'5'429'0,"-7"11"-211"15,-3 10-65-15,-6 19-59 16,7 14-19-16,-8 4-37 15,5 0-11-15,6-10-13 16,-3-14-3-16,13-10-3 16,6-7-2-16,2-15 1 15,10-7 3-15,0-17 6 32,-3-11 2-32,3-16 6 0,2-8-2 0,1-18 6 15,1-5-1-15,1 1-8 16,-1 6 2-16,-1 25-3 15,-1 16 5-15,-1 19 6 16,-6 8-1-16,0 14-6 16,2 11-5-16,4 14-2 15,6 12-6-15,1 12 2 16,4 2 4 0,5 3 1-16,-1-12 5 0,-1-12-2 0,-1-5-4 15,-8-15-1-15,-3-3-1 16,-3-9-4-16,-4-7-18 15,-6-6-184 1,-1-3-148-16</inkml:trace>
  <inkml:trace contextRef="#ctx0" brushRef="#br0" timeOffset="94308.94">4442 12007 795 0,'1'0'437'0,"4"-3"-104"0,17 5-155 16,15 1-58-16,18 3-67 31,-1-1-18-31,9-4 22 0,-7 0-175 0</inkml:trace>
  <inkml:trace contextRef="#ctx0" brushRef="#br0" timeOffset="94793.21">4494 11471 559 0,'1'-1'340'0,"-2"-4"-54"0,10 2-100 16,8-2-36-16,23-1-55 31,15 3-13-31,19-2-36 0,2 4-11 0,-9 2-16 16,-8 5-7-16,-23 1-8 15,-6 0 0-15,-20-4-7 16,-4-3 2-16,-7-2 1 16,-8-4 0-16,-2-3 6 15,-8-5-1-15,2-2-2 16,-4-3-1-16,4 5-3 16,10 6-3-16,7 8 3 15,11 8 2-15,10 10 8 16,-1 2 6-16,-3 2 7 15,1 2 3-15,-13-3-3 16,1-1-2-16,-2-2-47 0,-4-6-109 16</inkml:trace>
  <inkml:trace contextRef="#ctx0" brushRef="#br0" timeOffset="95137.17">5233 11411 554 0,'3'-8'382'15,"1"-7"-15"-15,-3 14-113 16,-2 7-46-16,-1 27-90 16,-2 9-40-16,6 19-10 15,1 8 2-15,-1 9-7 16,3 9-9-16,-4 3-21 16,0-4-6-16,-1-20-4 15,-1-11-1-15,1-19 5 16,0-11-2-16,0-9-3 15,1-5-3-15,3-8-11 16,-2-2-92-16</inkml:trace>
  <inkml:trace contextRef="#ctx0" brushRef="#br0" timeOffset="95419.09">5533 11937 715 0,'2'3'485'15,"1"0"21"-15,1 7-186 16,0 1-50-16,0 0-54 15,0-2-31-15,-7-9-66 16,3 1-23-16,0-2-37 16,0 1-16-16,0-1 1 15,0 0-91-15</inkml:trace>
  <inkml:trace contextRef="#ctx0" brushRef="#br0" timeOffset="99590.01">6308 11883 430 0,'-4'-7'258'0,"-5"-8"-8"0,-5-1-23 0,-9 1-38 16,-6 0-25-1,-5 11-39-15,-4 5-10 16,-2 19-26 0,5 13-12-16,6 15-30 15,6 5-15-15,17-1-15 0,16-8-7 16,27-7-5-16,14-10 0 16,21-10-4-1,-1-4-54-15,-9-10-218 0</inkml:trace>
  <inkml:trace contextRef="#ctx0" brushRef="#br0" timeOffset="99914.32">6583 12019 597 0,'-2'-7'352'0,"-2"-12"-61"0,-6 2-84 16,-4 1-22-16,-9 1-46 16,-3 7-22-16,-5 5-40 15,-3 2-19-15,5 11-31 16,0 2-11-16,12 10-12 16,6 4-2-16,9-3 2 15,12 2 4-15,13-4 14 16,7-4 8-16,10-11 6 15,-1-6 0-15,2-4-8 16,-7-4-5-16,-14-1-5 16,-10 1 1-16,-13-6-171 15</inkml:trace>
  <inkml:trace contextRef="#ctx0" brushRef="#br0" timeOffset="100330.54">6771 11901 444 0,'-3'0'289'16,"2"0"30"-1,1 4-109-15,0-4-50 16,15 6-20-16,49 52-28 0,-30-22-4 15,-13-3-5-15,0 2 22 16,-23-9 32-16,-3-1-5 16,-19-10-13-1,-8-7-28-15,-9-13-54 0,-4-9-18 16,11-5-72-16,7 1-113 16</inkml:trace>
  <inkml:trace contextRef="#ctx0" brushRef="#br0" timeOffset="100876.93">7491 11449 655 0,'-12'-2'346'0,"-16"4"-52"0,-7 15-68 16,-17 21-54-16,-7 16-14 15,4 29-47-15,8 13-24 16,38 17-32-16,24-2-5 16,31-19-6-1,11-16-1-15,7-26-10 16,3-16-8-16,-1-20-40 0,-4-9-80 15,-11-17-288-15</inkml:trace>
  <inkml:trace contextRef="#ctx0" brushRef="#br0" timeOffset="101089.95">7462 11924 934 0,'0'4'454'0,"8"6"-148"16,11-1-66-16,17-2-83 15,8 1-40-15,8-8-64 0,2 0-24 16,-2-7-150-16,-1-2-212 16</inkml:trace>
  <inkml:trace contextRef="#ctx0" brushRef="#br0" timeOffset="101516.11">7948 11714 909 0,'-8'6'398'0,"-6"3"-207"16,-1 6-85-16,5 5-23 0,8 8-29 15,4 0-13-15,11 3-8 0,7 2 0 16,10-10-6-16,3-5-2 16,7-7-7-16,-1-10-5 15,-5-7-74-15,-3-3-54 16,-9-13-96-16,-5-2-29 15,-7-5 68-15,-2-1 57 16,-6 2 147 0,-2 2 63-16,-5 7 73 0,-2 5 29 0,-2 13-24 15,0 8-19 1,2 14-47 0,1 9-28-16,4 15-18 0,3 7-9 15,6 2-20-15,3 1-5 0,7-10-11 16,2-10-4-16,2-9-53 15,0-8-87-15</inkml:trace>
  <inkml:trace contextRef="#ctx0" brushRef="#br0" timeOffset="101787.1">8344 11770 966 0,'11'8'409'0,"25"12"-200"16,10 9-35-16,5 16-18 15,-5 0-16-15,-24-3-51 16,-13-1-19-16,-22-11-24 15,-4-3-14-15,-13-8-20 16,-3-6-9-16,3-8-140 16,0-8-119-16</inkml:trace>
  <inkml:trace contextRef="#ctx0" brushRef="#br0" timeOffset="101918.41">8387 11739 976 0,'13'-5'428'15,"24"-7"-210"1,0 3-67-16,7 3-68 0,3 2-27 16,-9 6-37-16,-3 3-39 15</inkml:trace>
  <inkml:trace contextRef="#ctx0" brushRef="#br0" timeOffset="102160.94">8797 11615 1149 0,'-10'1'470'0,"-2"5"-301"15,3 3-53-15,5 9-68 16,6 2-19-16,11 5-16 16,3-1-1-16,13-7 1 15,-1-4 6-15,-3-14 21 16,-1-6 21-16,-16-11 36 15,-6-2 1-15,-16-3-20 16,-9-2-26-16,-4 9-75 16,3 4-89-16</inkml:trace>
  <inkml:trace contextRef="#ctx0" brushRef="#br0" timeOffset="102472.24">9026 11586 754 0,'24'0'452'0,"19"10"-16"15,15 15-239-15,5 14-19 16,-11 26-41-16,-12 8-7 0,-21 21-31 16,-17 0-13-16,-23-6-14 15,-14-7-6-15,-20-18 12 16,-5-8 1-16,6-17-11 16,9-9-10-16,13-22-51 15,7-7-108-15</inkml:trace>
  <inkml:trace contextRef="#ctx0" brushRef="#br0" timeOffset="127081.63">9782 11966 963 0,'-2'3'422'0,"8"6"-211"0,10-2-40 16,28-2-72-16,12 1-17 15,18-2-43-15,8 0-13 16,-4 5-12 0,-11-6-88-16</inkml:trace>
  <inkml:trace contextRef="#ctx0" brushRef="#br0" timeOffset="127242.11">9844 12122 971 0,'3'5'428'16,"10"-3"-203"-16,17 3-63 15,28-3-70-15,9 2-24 0,13-1-40 16,-3-1 2-16</inkml:trace>
  <inkml:trace contextRef="#ctx0" brushRef="#br0" timeOffset="128020.01">10745 11985 447 0,'-20'-14'245'0,"-14"-17"-44"16,10-6-62-16,17-5-60 15,11 1-22-15,23 9-29 16,7 3-3-16,14 12 20 0,4 10 17 15,2 13 24 1,0 12 12-16,-18 19 38 0,-14 7 4 16,-34 12-3-16,-20-15-9 31,16-20-65-31,0-1-18 0,-58 58-23 0,1-8-6 16,18-17-8-16,47-31-7 15,13-16 3-15,8-4-2 0,15-8 7 16,4-2 6-16,13 0-4 15,5 1 0-15,-3 7-9 16,-2 0 18-16,-11 7-483 16</inkml:trace>
  <inkml:trace contextRef="#ctx0" brushRef="#br0" timeOffset="128574.13">11375 11796 508 0,'11'-2'299'16,"11"-5"6"-16,-8 2-26 16,-11 2-34-16,-3-1-28 15,-11 2-88-15,-3-1-41 0,-15-2-60 16,-1 2-12 0,2 1-10-16,-4 4-4 0,4 2-8 15,9 3-10-15,-11 3-5 16,2 1-1-16,7 5 6 15,-6 4 8-15,10 3 8 16,4 5 0-16,4-2 3 16,7-2 4-16,8-4 1 15,8-5 2-15,15-6 1 16,4-2 0-16,11-5-2 16,5-1-2-16,7 6-3 15,3 1 0-15,1 10 1 16,-6 1 4-16,-17 6 19 15,-11-1 7-15,-24 7 18 16,-12 0 12-16,-27 1 22 16,-9 1 2-16,-10-13-6 15,-2-6-13-15,19-15-37 0,7-7-14 16,16-7-114-16,7-1-81 16</inkml:trace>
  <inkml:trace contextRef="#ctx0" brushRef="#br0" timeOffset="134041.46">11850 12054 585 0,'-4'-2'350'0,"1"-6"-14"15,4 3-85-15,2 1-101 16,6-1-45 0,6 6-77-16,-2-2-75 0</inkml:trace>
  <inkml:trace contextRef="#ctx0" brushRef="#br0" timeOffset="134359.2">12337 11961 535 0,'-3'-3'286'0,"-8"-4"-57"16,-2 1-37-16,-6 6-62 15,-5 3-29 1,3 12-41-16,-1 4-17 16,3 7-20-16,8 5-6 15,12 2-17-15,7-6-1 16,17-2 2-16,5-7 3 16,10-4 7-16,6 2 0 15,0-7-33-15,0 0-68 16,-12-9-320-16</inkml:trace>
  <inkml:trace contextRef="#ctx0" brushRef="#br0" timeOffset="134653.57">12669 12050 429 0,'3'-9'310'0,"-6"-6"50"15,-5-2-56-15,-13 0-83 0,-7 8-41 16,-10 1-79-16,-2 7-28 15,2 6-45-15,6 5-17 16,14 12-21 0,7 2-5-16,12 5 1 15,10-1 3-15,14-8 8 16,13 0 3-16,11-12 6 16,1-5 2-16,-9-7 9 15,-5-6 6-15,-14-8 22 16,-10-5 8-16,-5 2 3 0,-13-9-7 15,-3 15-28 1,-2 2-19-16,-4 5-119 0,10 8-152 16</inkml:trace>
  <inkml:trace contextRef="#ctx0" brushRef="#br0" timeOffset="134938.74">12842 11991 641 0,'14'0'345'0,"23"7"-64"16,11 4-33-16,3 7-54 0,0 8-23 15,-19 4-26 1,-12-3-6-16,-20-2 15 0,-13-4-7 16,-16-7-31-16,-9-3-25 15,-2-7-57-15,3-4-83 16</inkml:trace>
  <inkml:trace contextRef="#ctx0" brushRef="#br0" timeOffset="135387.44">13630 11613 904 0,'-29'11'378'0,"-36"25"-212"16,5 14-41-16,7 28-46 0,16 12-11 0,29 0-14 15,15-4-8-15,27-15-5 16,6-15-4-16,16-12-11 0,1-9-6 31,-6-17-129-31,-4-5-158 16</inkml:trace>
  <inkml:trace contextRef="#ctx0" brushRef="#br0" timeOffset="135777.75">13814 11759 862 0,'-3'0'399'0,"-10"3"-169"15,0 5-83-15,1 18-75 16,-5 4-22-16,8 10-24 16,-2 2-12-16,14-2-10 15,9-4-2-15,11-11 0 16,11-3 1-16,1-11-2 15,6-7-13-15,2-4-51 16,-7-4-26-16,-7-11-33 0,-11 1 10 16,-12-9 51-16,0-3 29 15,-5 0 59-15,-4-4 27 16,2 9 48-16,-5 4 17 16,1 15-12-16,-1 6-11 0,-2 20-30 15,2 10-11 1,4 6 1-16,2 3-7 0,4 1-14 15,3-2-6-15,3-5-17 16,0-2-28-16,4-11-188 16</inkml:trace>
  <inkml:trace contextRef="#ctx0" brushRef="#br0" timeOffset="135990.51">14234 11861 1142 0,'15'10'450'15,"23"17"-299"1,4 6-28-16,6 10-28 0,-12 1-12 16,-23-6-30-16,-13 1-14 0,-14-6-26 15,-5-2-12-15,-4-11-78 16,-3-13-91-16</inkml:trace>
  <inkml:trace contextRef="#ctx0" brushRef="#br0" timeOffset="136134.59">14231 11725 1011 0,'18'-6'439'0,"14"-7"-236"15,3 7-65-15,-1 6-80 16,0 7-25-1,0 7-71-15,1 5-137 16</inkml:trace>
  <inkml:trace contextRef="#ctx0" brushRef="#br0" timeOffset="136368.59">14666 11736 594 0,'-3'-7'378'0,"-4"-7"-29"0,-5 5-108 0,-1 2-28 16,4 6-76-16,1 1-41 15,1 9-53-15,-1 4-18 16,3 7-20-16,7 5-4 0,6 3-1 16,4-2 1-16,8-10 5 15,2-4 5-15,1-14 17 16,-1-8 16-16,-8-8 19 16,-11-5 1-16,-1 4-18 15,-10 1-20-15,-1 10-74 16,1 4-79-16</inkml:trace>
  <inkml:trace contextRef="#ctx0" brushRef="#br0" timeOffset="136614.36">14877 11705 1024 0,'18'0'503'0,"14"0"-168"15,14 20-165 1,4 12-32-16,-2 27-51 0,-8 11-17 31,-23 7-38-31,-14 1-13 0,-20-13-10 16,-8-4 0-16,-18-6 2 16,-4-6 1-16,0-11 1 15,1-7-3-15,13-13-54 16,7-9-78-16</inkml:trace>
  <inkml:trace contextRef="#ctx0" brushRef="#br0" timeOffset="140010.73">15616 12012 854 0,'22'2'379'15,"25"-3"-181"-15,11 4-52 0,14 8-65 16,-6-4-21-16,-13 3-35 15,-10-7-37-15</inkml:trace>
  <inkml:trace contextRef="#ctx0" brushRef="#br0" timeOffset="140202.82">15666 12142 959 0,'11'0'414'0,"19"1"-216"0,14 3-57 15,16 1-65-15,4 1-25 16,1 0-38-16,-3 1-469 16</inkml:trace>
  <inkml:trace contextRef="#ctx0" brushRef="#br0" timeOffset="140592.17">16357 11971 867 0,'-8'-25'403'16,"-8"-15"-178"-16,17-6-95 16,12 3-31-16,18 14-44 0,9 6-15 15,10 21-5-15,3 6 4 16,-7 18-4 0,0 9-4-16,-17 10-5 0,-13 4 2 15,-16 0 10-15,-18-4 5 16,-12-4 2-1,-5 0-3-15,-6-5-14 16,0-4-6-16,10-6-10 0,5-5-4 16,18-7-8-1,9 0 0-15,15-9-2 0,12-3 0 16,13-4 2 0,9-1-3-16,3-1-4 0,1 2-134 15</inkml:trace>
  <inkml:trace contextRef="#ctx0" brushRef="#br0" timeOffset="141115.11">17060 11763 345 0,'13'0'230'16,"11"-1"9"-16,-7 5-93 0,-5 0-20 0,-8 0-9 15,-8-1-2-15,-7 0-20 16,-5 0-10-16,-10-1-23 16,3-2-13-16,0-2-21 15,0 0-8 1,3 2-12-16,1 0-6 0,-1 6-4 15,3 1-1-15,5 0 0 16,0 3 3 0,2 3 26-1,1 0 13-15,-2 6 28 0,-1 2 7 0,3 0-5 32,2-3-8-32,7 0-18 0,6-3-7 15,12-2-10-15,5-7-2 16,14-6-6-16,1-4-3 15,3 2-6-15,-2 7-4 16,-3 7-3-16,2 5 1 16,-3 8-1-16,-4-1 2 15,-12 4 4-15,-10 3 3 16,-20-8 12-16,-11 4 13 0,-14-8 17 16,-3-2 2-16,-3-4-7 15,0-8-14-15,4-10-37 16,0-4-96-16</inkml:trace>
  <inkml:trace contextRef="#ctx0" brushRef="#br0" timeOffset="146744.7">17533 11875 594 0,'-13'-4'265'0,"18"19"-102"0,-1 9-32 16,5 22 0-16,14 16 2 16,-20-9-9-16,3 3-11 15,-2-17-16-15,2-5-16 0,5-14-16 16,0-10 4-16,2-20 0 15,-1-10 0-15,-4-21-12 16,-4-7-12-16,-4-21-19 16,-6-13-5-1,-3-12-8-15,3 2-3 0,-5 21-10 16,5 14-3-16,8 27-8 16,-2 6-7-16,19 13-9 15,10 5-3 1,24 6 2-16,19 4 5 0,19 3 14 15,4 4 4-15,-2 1 5 16,-7 1 3-16,-18-3 3 16,-12-3 0-16,-18-4 2 15,-8-3 2-15,-9 1 0 16,-4 2-3-16,-7 3-9 16,-2 7-3-16,-8 10-4 0,-2 3 3 15,-1 8 7-15,-2-4-15 16</inkml:trace>
  <inkml:trace contextRef="#ctx0" brushRef="#br0" timeOffset="147199.04">17874 11932 586 0,'0'-15'331'0,"4"-18"-47"0,6-2-49 16,11 4-51-16,3 2-23 16,12 18-41-16,-4 4-16 15,2 18-35-15,5 14-14 16,-18 10-13-16,-12 9 0 16,-21 4-7-16,-17 4-4 15,-9-4-9-15,6-7-8 16,10-9-7-16,12-9-4 15,17-10-3-15,9-5 0 16,23-8 0-16,8-2 2 16,14-5 1-16,2 4-2 15,-11 1-12-15,-12 2-61 16,-22 10-220-16</inkml:trace>
  <inkml:trace contextRef="#ctx0" brushRef="#br0" timeOffset="147452.28">17594 12308 822 0,'-8'2'331'0,"0"2"-203"31,14-3-13-31,40 0 11 0,22-1 4 16,38 0 0-16,8 1-22 16,12 2-36-16,-4-1-13 15,-12 2-16-15,-9 3-17 16,-40-2-80-16,-18-3-47 16,-35-2-190-16</inkml:trace>
  <inkml:trace contextRef="#ctx0" brushRef="#br0" timeOffset="147784.22">17773 12565 1039 0,'8'-4'434'0,"22"0"-229"16,13-3-52-16,20 8-41 0,7 5-14 15,-9 7-42 1,-5 5-20-16,-35 4-16 16,-21 1-2-16,-28 7 3 0,-11 4 1 15,-13 5-2-15,0 5-5 16,7-4-7-16,8-4 0 16,26-9-3-1,14-7-1-15,25-15 14 16,12-4 10-16,11-11 22 15,0-1 7-15,8 3-8 0,-6 0-10 0,-3 4-20 16,-5 1-8-16,-21-3-121 16,-9-1 38-16</inkml:trace>
  <inkml:trace contextRef="#ctx0" brushRef="#br0" timeOffset="150898.18">18894 12177 471 0,'8'-3'285'0,"11"0"1"15,9-2-100-15,6 1-75 16,9 2-22-16,4 2-41 15,3 2-18-15,-3 0-12 16,-5-1-90-16</inkml:trace>
  <inkml:trace contextRef="#ctx0" brushRef="#br0" timeOffset="151080.97">18951 12291 646 0,'7'1'333'16,"13"0"-88"-16,7 0-17 0,21-1-62 15,6 0-35-15,2 0-62 16,-5 0-21-16,-14 2-68 16</inkml:trace>
  <inkml:trace contextRef="#ctx0" brushRef="#br0" timeOffset="157143.51">18881 11985 259 0,'-5'-3'176'0,"-3"-6"25"15,0-2-1-15,4-2-20 16,2 1-24-16,5-4-39 15,6-3-10-15,12-4-1 16,1-2-2-16,9 8-20 16,0 3-13-16,-1 11-37 15,7 8-13-15,-2 11-7 0,0 6-1 16,-3 3 15 0,-4 0 8-16,-4-8 16 15,-1-8 5-15,-3-10-4 16,-4-9-5-16,-7-11-15 15,-4-2-6-15,-3-3-128 0,0 3-103 16</inkml:trace>
  <inkml:trace contextRef="#ctx0" brushRef="#br0" timeOffset="159069.87">19697 12217 605 0,'5'-4'306'0,"12"-5"-69"16,1-6-24-16,10-10-33 16,7 0-27-16,0-8-53 15,0-5-18-15,-6-2-23 16,-7-7-8-16,-6 0-13 0,2 11-7 16,-17 11-4-16,-1 9-6 15,-8 23-12-15,-5 13-2 16,7 24-5-16,-3 7 3 15,6 11 10-15,3 2 3 16,5-4 5-16,4 1 1 16,3-9-1-1,-2-8-3-15,-2-15-9 16,5-10-32-16,1-15-179 16</inkml:trace>
  <inkml:trace contextRef="#ctx0" brushRef="#br0" timeOffset="159413.53">20171 11902 845 0,'10'1'347'15,"18"2"-168"-15,17 7-45 16,13-2-10-16,5-1-6 15,-3-2-42-15,-5-9-20 0,-7 0-22 16,-12-4-7-16,-10-4-2 16,-11 4 0-1,-16-2-10-15,-7 6-4 0,-12 11-4 16,-4 2 1-16,-3 21 12 16,1 4 10-16,6 14-2 15,3 6-1-15,10 2-8 16,5 1-5-16,2-4 0 15,8-2-2-15,1-13 1 16,1-7-3-16,3-14-6 0,-6-12-51 16,1-12-175-1</inkml:trace>
  <inkml:trace contextRef="#ctx0" brushRef="#br0" timeOffset="159578.55">20248 12145 673 0,'2'2'381'0,"16"2"-4"0,11 2-102 16,18 1-69-16,10 0-29 15,3-4-84-15,-1 2-30 16,0 0-155-16,-8-1-459 16</inkml:trace>
  <inkml:trace contextRef="#ctx0" brushRef="#br0" timeOffset="159727.66">20830 12376 1216 0,'0'0'524'16,"0"-1"-257"-16,4 1-196 15,-4-1-19-15,0 0-242 16</inkml:trace>
  <inkml:trace contextRef="#ctx0" brushRef="#br0" timeOffset="160101.39">20974 12000 838 0,'20'-1'385'0,"18"1"-165"16,17 0-94-16,9 0-13 15,4 4-32-15,-9-4-14 0,-19-5-24 16,-4 0-13-16,-17-2-8 16,-4-1 0-1,-5 1-2-15,-10-1 5 16,-5-1 8-16,-2 2 3 15,-2 5 0-15,-3 2 0 0,1 15-5 16,-3 1-4-16,2 16-1 16,2 4-1-16,3 8-9 15,1 5-7-15,5 3-3 16,1-1 0-16,4-5-1 16,6-3 1-16,4-12-21 15,0-9-74-15,2-16-156 0</inkml:trace>
  <inkml:trace contextRef="#ctx0" brushRef="#br0" timeOffset="160264.75">21046 12202 704 0,'-1'6'391'0,"-3"3"-54"0,26 2-106 16,17 1-31-1,26-3-39-15,3 0-29 16,7-4-84-1,-4 0-19-15,-12-8-95 0,5-1 92 16</inkml:trace>
  <inkml:trace contextRef="#ctx0" brushRef="#br0" timeOffset="160881.58">21979 12084 813 0,'8'5'367'15,"9"10"-137"-15,6 9-46 16,-2 10-26-16,-3 6-18 16,-12 1-46-16,-6-1-21 15,-2-8-29-15,-4-8-11 16,4-11-5-16,2-10 1 15,2-15-5-15,6-8-4 16,5-13-13-16,2-5-6 16,7-1-2-16,3 3-4 0,5 10-2 15,-2 11 0 1,-2 15 6-16,-6 6 5 0,-11 12 11 16,-6 4 4-1,-10 5-2-15,-4 2-2 16,-3-5-7-16,-1-3-2 0,6-9-3 15,7-5-4-15,10-9-10 16,8-10-4-16,13-11 0 16,4-3 3-16,4-1 4 15,0 3 2-15,-11 11-1 0,-1 5 4 16,-8 16 19 0,-2 10 14-16,-6 12 28 15,0 10 14-15,-8 3-1 16,1 2-5-16,0-7-21 15,-1-7-17-15,-3-15-48 0</inkml:trace>
  <inkml:trace contextRef="#ctx0" brushRef="#br0" timeOffset="175897.89">2111 13018 281 0,'1'-7'220'0,"-1"-4"8"15,-1 0-31-15,-1 2-15 16,1 8-46-16,0 7-19 0,1 16-27 15,-3 8-15-15,-5 19-11 16,-1 7-4-16,-6 12-18 16,1 3-5-16,-3-3-13 15,1-5-4 1,4-24-1-16,1-13 1 16,5-20 11-16,1-11 0 0,8-18-6 15,-2-10-3-15,11-17-15 16,5-5-3-16,0-4-1 0,0 2 0 15,-5 6-1 1,4 5 0-16,0 6 3 0,0 2 2 16,3 16 7-1,-8 4 1-15,1 14 2 16,3 15 0-16,-2 11-2 16,5 8 1-16,3 14-1 15,3 5-1-15,5 16-1 16,4 5-1-16,0 4-4 15,1-5-1-15,-5-17-14 16,-5-7-36-16,-9-11-198 16</inkml:trace>
  <inkml:trace contextRef="#ctx0" brushRef="#br0" timeOffset="176062.89">2046 13357 755 0,'0'4'343'0,"3"4"-125"16,5 1-67-16,30 2-63 16,11 1-11-16,15-6-42 15,9 2-11-15</inkml:trace>
  <inkml:trace contextRef="#ctx0" brushRef="#br0" timeOffset="176502.44">2662 13327 547 0,'-4'9'323'0,"-7"6"-37"16,7 7-128-16,4 1-29 15,8 3-47-15,4-3-17 16,13-2-33-16,-2-8-7 16,3-7-2-16,1-6 1 15,-1-9 7-15,-2-6 1 16,-2-9 9-16,-3-1 9 16,-10 0 28-16,-2 4 9 0,-7 10-5 15,-1 10-11-15,0 19-34 16,0 11-16-16,4 18-13 15,3 4-2-15,3 9-3 16,-3 8 3-16,-11 8 7 16,-8 8 18-16,-14-5 24 15,-6-5 8-15,-3-22 14 16,-2-16-5-16,2-22-4 16,4-14-6-16,8-27-21 15,11-7-15-15,11-17-26 16,8-1-9-16,10 4-23 15,3 4-94-15</inkml:trace>
  <inkml:trace contextRef="#ctx0" brushRef="#br0" timeOffset="177852.25">3359 13184 568 0,'-3'0'346'0,"3"-1"-20"16,11 1-69-16,22 1-99 15,7-1-34-15,15 5-53 16,2-4-28-16,-1 4-23 16,-3-2-5-16,-12-3-29 15,-4 0-45-15</inkml:trace>
  <inkml:trace contextRef="#ctx0" brushRef="#br0" timeOffset="178019.47">3429 13340 440 0,'2'6'330'15,"2"2"5"-15,23-4-73 0,5 0-49 16,19-5-62-16,7-2-26 15,2-1-64-15,0-4-18 16,-14 4-28-16</inkml:trace>
  <inkml:trace contextRef="#ctx0" brushRef="#br0" timeOffset="178472.43">4236 12805 790 0,'0'-7'355'15,"0"-7"-132"-15,0 8-25 0,0 19-49 16,0 16-19-16,3 32-55 16,3 16-3-16,1 19 16 15,0 1 3-15,-2-2-15 16,-2-5-9-16,5-19-35 16,4-12-20-16,4-31-90 15,1-9-74-15</inkml:trace>
  <inkml:trace contextRef="#ctx0" brushRef="#br0" timeOffset="178878.88">4666 13024 761 0,'-2'3'381'0,"-1"12"-98"15,0 8-56-15,-4 17-60 0,0 8-27 16,-7 9-56-16,-3 3-26 16,1-5-32-16,-1-3-8 15,5-19-8-15,10-10-2 16,1-23-1-16,4-10-2 16,6-17-2-16,0-13 0 15,5-8 1-15,-2-8 1 16,-6-7 5-16,-2-1-4 15,2 6-7-15,2 6-5 0,7 18-4 16,1 12 4 0,3 25 6-16,1 14 3 0,5 20 3 15,2 7 2-15,9 8 4 16,1 1 2-16,-1 1 0 16,2 3-2-16,-10-5-2 15,-3-7-2-15,-5-6-4 16,-5-6-4-16,-2-14-39 15,-6-1-60-15,-5-13-238 16</inkml:trace>
  <inkml:trace contextRef="#ctx0" brushRef="#br0" timeOffset="179035.99">4558 13288 800 0,'8'0'423'0,"8"-1"-105"15,28 0-154-15,13-3-37 16,21-2-66-16,-5 2-26 16,-2-3-31-16</inkml:trace>
  <inkml:trace contextRef="#ctx0" brushRef="#br0" timeOffset="179451.78">4513 12771 770 0,'9'-1'316'16,"25"-1"-150"-16,15 2-13 0,26 0-12 16,15 3-24-16,-1 2-69 15,-6 0-16-15,-24-2-14 16,-11-2-6-16,-21-1-9 16,-7-3-4-16,-12-3-6 15,-8-3-3-15,-8-5 2 16,-1-3 0-16,0 2 1 15,0 0 0-15,9 7-3 16,2 7 0-16,6 6 9 16,1 8 6-16,-3 9 18 15,-5 6 31-15,-6 6 21 16,-3 0-1-16,-1 0-13 16,1-7-41-16,12-12 276 15</inkml:trace>
  <inkml:trace contextRef="#ctx0" brushRef="#br0" timeOffset="179760.7">5396 12729 561 0,'2'-7'319'15,"3"-5"-24"-15,2 11-27 0,-3 16-48 16,-1 13-29-16,3 32-50 16,0 14-11-16,-1 14-23 15,-1 6-16-15,-2-9-39 16,3-2-17-16,3-5-18 16,0-8-3-16,2-20-2 15,-9-13-1-15,2-21 0 16,2-5 1-16,-7-10 1 15,2-5-13-15,0-4-23 16</inkml:trace>
  <inkml:trace contextRef="#ctx0" brushRef="#br0" timeOffset="182440.07">5863 13233 787 0,'0'0'431'16,"-3"-3"-69"-16,1 1-90 16,1 1-110-16,0 0-46 15,1 0-76-15,0-1-16 16,0 1-365-16</inkml:trace>
  <inkml:trace contextRef="#ctx0" brushRef="#br0" timeOffset="182879.33">6461 13053 655 0,'-8'-1'312'0,"-13"-3"-107"16,-4 0-25-1,-5 7-41-15,-4 0-31 0,2 8-57 16,6 7-22-16,7-2-29 15,11 6-7-15,17-3-7 16,12-1 1-16,19 5 6 16,3-1 6-16,6 4 13 15,-7 0 6-15,-14 3 9 16,-10-1 12-16,-22-2 35 16,-10-3 6-16,-13-7 5 15,-3-8-8-15,6-10-40 16,-2-8-18-16,4-9-119 15,11 1-95-15</inkml:trace>
  <inkml:trace contextRef="#ctx0" brushRef="#br0" timeOffset="183062.03">6685 13144 688 0,'3'-6'454'0,"1"-3"11"0,-3 11-237 15,-1 4-42 1,0 15-78-16,1 5-29 16,1 13-42-16,0 5-14 15,2 3-64-15,1 0-105 16</inkml:trace>
  <inkml:trace contextRef="#ctx0" brushRef="#br0" timeOffset="183228.33">6718 12893 892 0,'-3'-12'417'16,"-4"-12"-168"-16,3 9-104 0,4 15-104 16,3 7-24-16,6 16-94 15,3 8-158-15</inkml:trace>
  <inkml:trace contextRef="#ctx0" brushRef="#br0" timeOffset="183455.92">6885 13244 662 0,'3'15'467'15,"7"12"1"-15,-8-5-172 16,-4-6-66-16,7-7-99 16,-8-6-34-16,9-10-44 15,4-5-11-15,1-11-14 0,5-4-10 16,2-2-12-16,2 3-6 15,5 10-7-15,6 9-2 16,-5 10 1 0,-1 13 5-16,-12 14 17 15,-5 3 10-15,-6 10 7 16,-4-2-1-16,1-4-7 16,1-3 17-16,7-12-285 0</inkml:trace>
  <inkml:trace contextRef="#ctx0" brushRef="#br0" timeOffset="183970.05">7609 12705 714 0,'-19'13'294'15,"-27"30"-151"-15,-1 18-12 16,6 28-17-16,11 6-16 16,20 5-40-16,7-6-8 15,21-12-11 1,9-5-6-16,24-21-14 0,10-11-7 16,12-20-41-16,-1-11-90 15</inkml:trace>
  <inkml:trace contextRef="#ctx0" brushRef="#br0" timeOffset="184164.45">7749 13177 853 0,'2'-3'410'0,"12"-4"-149"16,10 5-49-16,14-2-80 0,9 3-28 15,10 1-51 1,1-1-19-16,-4 1-34 0,-5 1-87 16</inkml:trace>
  <inkml:trace contextRef="#ctx0" brushRef="#br0" timeOffset="184558.44">8323 12966 706 0,'-1'-4'354'15,"-6"3"-81"1,1 5-81-16,-5 13-53 0,-7 8-14 16,2 2-41-16,0 2-27 15,22-12-34 1,-3-7-7-16,1-1 0 0,22 23 2 0,11-8 2 15,7-2-1-15,-12-18-9 16,-2-2-5-16,-5-7-31 16,0-5-16-16,-9-8-18 0,-5-3-3 15,-4-1 27-15,-2 1 15 16,-5 4 18-16,-6 5 8 16,-1 8 7-16,-1 7 5 15,1 15 25-15,0 3 9 16,2 14 8-16,0 4-3 15,1 5-21-15,4 7-8 16,4 5-16-16,1-5-4 16,4-13-46-1,2-5-55-15,3-22-438 0</inkml:trace>
  <inkml:trace contextRef="#ctx0" brushRef="#br0" timeOffset="184794.17">8717 13087 1031 0,'5'7'448'0,"11"15"-218"16,9 5-28-16,5 6-36 31,-1 7-30-31,-5 5-59 16,-9-2-21-16,-5-8-29 15,-7-6-9-15,-8-11-2 0,-3-7-2 16,-9-6-29-16,5-1-49 16,0-10-143-16,0-6-110 15</inkml:trace>
  <inkml:trace contextRef="#ctx0" brushRef="#br0" timeOffset="184919.62">8766 13099 502 0,'4'-15'327'0,"10"-19"20"16,0 7-42-16,4 13-83 15,4 7-37-15,2 11-82 16,5 7-34-16,5 3-37 16,0-1-18-16,3-1-181 15</inkml:trace>
  <inkml:trace contextRef="#ctx0" brushRef="#br0" timeOffset="185188.15">9218 12964 486 0,'-7'-6'289'0,"-6"-5"-28"16,1 1-44-16,2 14-84 0,1 1-37 16,6 6-57-16,3 4-16 15,14-1 1-15,6 1 9 16,8-4 41-16,-3-5 24 15,-1-7 37-15,-9-6 11 16,-9-4-10-16,-7-7-19 16,-13-4-42-16,-1 3-24 0,-10 2-34 15,4 5-11-15,1 9-108 16,3 3-87 0</inkml:trace>
  <inkml:trace contextRef="#ctx0" brushRef="#br0" timeOffset="185436.06">9288 12821 1099 0,'9'-1'472'0,"12"2"-251"16,2 11-50-16,13 22-64 0,4 12-14 15,6 20-29-15,-3 4-14 16,-24 4-18-1,-13-1-8-15,-28-1-5 16,-10 3 0-16,-8-11-4 16,0-8-1-16,9-15-6 15,7-9-1-15,14-15-84 16,3-1 132-16</inkml:trace>
  <inkml:trace contextRef="#ctx0" brushRef="#br0" timeOffset="193715.11">9918 13180 461 0,'-3'0'278'15,"1"0"7"-15,5 0-18 0,-3 0-52 16,20 0-25-16,55 4-76 16,-21-1-33-1,7-1-40-15,-5-2-15 0,-7 2-17 0,-10-2-33 16,-15 5-109 0,-9 0-82-16</inkml:trace>
  <inkml:trace contextRef="#ctx0" brushRef="#br0" timeOffset="193891.86">9915 13361 544 0,'7'5'338'15,"7"6"-65"-15,24-7-61 16,14 1-29-16,13-9-86 15,5 1-32-15,-2-2-67 0,-6-3-105 16</inkml:trace>
  <inkml:trace contextRef="#ctx0" brushRef="#br0" timeOffset="194430.59">11071 13169 623 0,'-14'-1'314'15,"-21"-4"-88"-15,-4-3-46 16,-5-7-59-16,5 0-22 16,10-5-35-16,7-9-18 15,22-7-30-15,9-4-9 0,20-1-12 16,11 10-1-1,7 13 14 1,4 16 13-16,-1 26 18 0,-5 8 3 0,-18 19 1 16,-14 1 3-16,-34-2 12 15,-16 6 1-15,-20-3-8 16,-5-1-12-16,6-9-26 16,8-8-7-16,18-20-8 15,11-10-7 1,21-18-31-16,7-7 0 0,17-6 3 15,7 0 2-15,7 10 33 16,7 6 3-16,-3 16 6 16,-1 5 1-16,-6 9-2 15,-7 4 3-15,-9 4-176 16</inkml:trace>
  <inkml:trace contextRef="#ctx0" brushRef="#br0" timeOffset="194927.53">11686 12942 732 0,'12'-7'350'15,"8"-4"-136"1,-13 8-99-1,-5 3-28-15,-18 11-26 0,-6 0-8 16,-13 4-12-16,-8-2-7 16,-3 1-14-16,-2-5-6 15,9-3-9-15,0-5-3 16,14-1-4-16,-1-4-2 0,13 4-5 16,2 5 0-1,1 3-1-15,6 9 2 16,-4 8 19-16,1 0 12 15,2 8 14-15,0-1 4 16,4-6-12-16,2-1-8 0,14-10-7 16,2-5-1-16,14-12 3 15,7-6-1-15,11-3-3 16,6 1-7-16,6 8-3 16,-2 6 1-16,-13 8 0 15,-10 6 6-15,-27 4 11 16,-5 2 19-16,-21 4 39 15,-7 2 8-15,-17-5 2 16,-12-4-18-16,-7-11-39 16,0-4-13-16,16-10-69 15,9-3-72-15,18-4-205 16</inkml:trace>
  <inkml:trace contextRef="#ctx0" brushRef="#br0" timeOffset="195125.72">12048 13235 1067 0,'3'-4'560'16,"3"0"-157"-16,-3 2-181 15,-3 2-48-15,0 0-90 16,-1-2-27-16,0 2-14 15</inkml:trace>
  <inkml:trace contextRef="#ctx0" brushRef="#br0" timeOffset="199622.63">12726 12697 594 0,'-16'-3'330'0,"-8"-4"-72"16,-12 18-64-16,-8 13-25 16,-6 34-38-16,-2 20-30 15,6 25-38-15,15 4-12 16,26 0-24-16,15-7-3 16,35-10-6-16,15-10-3 15,15-25-4-15,10-16-16 16,-1-18-134-1,-10-8-103-15</inkml:trace>
  <inkml:trace contextRef="#ctx0" brushRef="#br0" timeOffset="199926.59">12703 13146 537 0,'2'1'303'16,"8"2"-7"-16,3 0-45 15,23-3-38 1,10 0-23-16,18-2-77 0,6-3-34 16,-9 2-48-1,-7 2-24-15</inkml:trace>
  <inkml:trace contextRef="#ctx0" brushRef="#br0" timeOffset="200385.03">13515 13060 537 0,'-2'-5'324'16,"0"0"-58"-16,-18-1-88 15,-4 1-30-15,-13 5-59 16,-6 3-23-16,4 4-27 15,2 1-13-15,18 2-26 16,10 2-10-16,20 1-4 16,13 2 1-16,17-2 10 15,8-1 4-15,1 6 12 0,-6-1 5 16,-18 3 35-16,-13-2 19 16,-21-1 28-1,-13-1 5-15,-14-5-28 0,-3-3-17 16,1-8-37-16,6-1-27 15,14-4-139-15,5 3-134 16</inkml:trace>
  <inkml:trace contextRef="#ctx0" brushRef="#br0" timeOffset="200569.34">13639 13061 943 0,'2'-5'465'15,"6"1"-176"-15,-4 7-103 16,3 7-42-16,-5 11-63 16,-2 2-27-16,1 8-35 15,-1 1-4-15,5-1-135 16,-3-1-97-16</inkml:trace>
  <inkml:trace contextRef="#ctx0" brushRef="#br0" timeOffset="200735.76">13633 12791 651 0,'1'-10'376'0,"1"-8"-31"16,3 6-188-1,3 8-105-15,1 4-37 16,1 13-269-16</inkml:trace>
  <inkml:trace contextRef="#ctx0" brushRef="#br0" timeOffset="200985.35">13852 13100 753 0,'8'13'407'0,"9"14"-85"16,-4 0-71-16,-3-7-91 0,-3-3-29 15,-3-8-44 1,3-3-11-16,-1-6-17 0,3-7-6 15,1-8-17 1,2-4-9-16,5 1-19 16,1 2-6-16,7 8-6 0,-3 3-3 0,-2 7 1 15,-4 2-1-15,-2 6 4 32,-1 3 3-32,-6 0-2 15,6 5 0-15,-10-4-11 0,3 1-89 0</inkml:trace>
  <inkml:trace contextRef="#ctx0" brushRef="#br0" timeOffset="201492.78">14593 12758 700 0,'-9'3'315'16,"-24"10"-132"-16,-9 9-26 16,-14 21-38-16,-1 15-12 15,18 12-27-15,10 5-12 16,29-5-14-16,19-6-4 16,22-6-11-16,10-5-8 0,8-12-9 15,-6-7 2 1,-8-18-167-16,-4-7-195 15</inkml:trace>
  <inkml:trace contextRef="#ctx0" brushRef="#br0" timeOffset="201874.36">14757 12898 668 0,'-2'0'329'16,"-4"-3"-117"-16,-8 14-84 0,5 12-27 16,-5 5-32-16,5 6-16 15,9 0-25-15,2-5-5 16,17-1-11-16,5-3 1 16,8-10 1-16,3 0 1 15,-3-9-6 1,-1-6-11-16,-6-6-37 0,-1-7-10 0,-6-6-3 15,-3-3 8-15,-8-2 34 16,-6-4 9-16,-3 5 14 16,-4 6 9-1,-2 5 15-15,-1 10 5 16,1 16 1-16,-2 5-5 0,8 11-10 16,3 4-4-16,10-2-6 15,2 1-4-15,4-3-5 16,-2 0-18-1,0-8-237-15</inkml:trace>
  <inkml:trace contextRef="#ctx0" brushRef="#br0" timeOffset="202214.14">15193 12999 654 0,'6'4'339'0,"17"12"-47"0,-3 5-127 0,5 8-53 16,-3 2-15-16,-11 0-34 15,-3 0-15-15,-8-3-19 16,-1-5-5-16,-7-8-26 16,-1-9-49-16,-4-11-152 15,-1-6-99-15,-2-11-130 16,-2-7 40-16,0-8 173 31,2-8 131-31,5-6 230 0,11 2 53 16,10 3 81-16,11 9 3 0,12 17-25 15,1 9-27-15,2 13-94 0,0 7-36 16,0 8-57-16,-4 0-20 16,-4 4-350-1</inkml:trace>
  <inkml:trace contextRef="#ctx0" brushRef="#br0" timeOffset="202472.02">15596 12897 801 0,'-3'-3'371'0,"-5"-4"-163"15,1 6-53-15,0 8-84 16,0 4-27-16,6 13-32 15,1 0-5-15,8 1-1 16,5-3 5-16,5-9 19 16,9 0 13-16,-1-14 42 15,1-6 19-15,-12-14 16 0,-10-4-7 16,-12-9-40 0,-5 5-23-16,-7 0-45 0,3 3-47 15,4 15-169 1</inkml:trace>
  <inkml:trace contextRef="#ctx0" brushRef="#br0" timeOffset="202726">15749 12859 557 0,'11'7'340'0,"19"14"8"16,2 8-83-16,10 19-44 16,0 5-21-16,-8 4-50 15,-11 1-33-15,-23 0-50 16,-8-5-19-16,-16-7-20 16,-1-8-3-16,0-17-81 15,0-7 1-15</inkml:trace>
  <inkml:trace contextRef="#ctx0" brushRef="#br0" timeOffset="203141.98">16079 12705 639 0,'6'1'348'16,"5"3"-79"-16,20 23-82 15,11 14-22-15,15 34-9 16,6 13-8-16,-14 11-21 0,-15 1-16 16,-33-5-41-1,-21-5-15-15,-28-12-10 16,-5-7 0-16,4-24-5 15,7-11-5-15,17-19-69 16,11-6-89-16</inkml:trace>
  <inkml:trace contextRef="#ctx0" brushRef="#br0" timeOffset="203669.43">16798 13260 552 0,'9'4'349'0,"10"-1"-21"15,18 2-129-15,11-1-22 0,6 0-72 16,2-1-30 0,-5-1-41-16,-7-2-71 0</inkml:trace>
  <inkml:trace contextRef="#ctx0" brushRef="#br0" timeOffset="203834.94">16900 13409 1012 0,'26'3'441'15,"21"2"-221"-15,4 0-35 16,6-3-74-16,1-1-28 0,1 0 294 16</inkml:trace>
  <inkml:trace contextRef="#ctx0" brushRef="#br0" timeOffset="204431.8">17719 13343 788 0,'0'-14'337'0,"9"-13"-165"15,8 1-32-15,16 5-22 0,9 2-4 16,8 11-28-16,4 7-13 16,-7 15-23-16,-6 8-14 15,-25 8-9-15,-8 6 2 16,-29 6-1-16,-10 3-1 16,-20-1-4-16,-13-3-7 15,5-12-3-15,6-8-1 16,24-10-4-16,17-4 0 0,24-2-2 15,10-4 2-15,19 2 16 16,10-3 4-16,6 3 0 16,-2 3-2-16,-8-2-15 15,-3 3-11-15,-5-5-46 16</inkml:trace>
  <inkml:trace contextRef="#ctx0" brushRef="#br0" timeOffset="204957.8">18595 13259 332 0,'14'-1'249'0,"11"-1"26"16,-18 1-65-16,-3 1-19 16,-15-2-43-16,-4 1-23 15,-10-2-65-15,-3-1-23 0,3 2-18 16,-3 0-5 0,4 2-10-16,0 3-3 0,-6 6-4 15,-3 4 0-15,2 3 0 16,-2 3-1-16,6-1 4 15,8 1 0 1,3-2 17-16,5-4 10 0,7-2 11 16,4-3 1-16,5-6-2 15,7-2-4-15,14 6-7 16,7-1 0-16,12 7-9 16,3 9-1-16,-2 2-2 15,0 4 0-15,0 0 4 16,-3 1-2-16,-6-1 2 15,-11-3 1-15,-21-7 13 0,-11-1 15 16,-28-5 19 0,-8-3 8-16,-11-6-3 15,-1-2-14-15,3-9-20 0,3 1-12 16,6-1-33 0,5 2-47-16,17-3-59 15</inkml:trace>
  <inkml:trace contextRef="#ctx0" brushRef="#br0" timeOffset="211299.35">19229 12793 481 0,'-14'0'292'0,"-24"12"-29"16,-9 16-53-16,0 38-39 15,0 19-35-15,15 38-36 16,10 19-17-16,21 9-38 15,14 0-6-15,21-19-7 16,17-16-3-16,8-32-4 16,6-18-4-16,7-31-83 0,-3-13-39 15</inkml:trace>
  <inkml:trace contextRef="#ctx0" brushRef="#br0" timeOffset="211495.05">19257 13467 941 0,'20'2'377'15,"29"0"-238"-15,9 2-50 16,6 5-35-16,-3-2-32 15</inkml:trace>
  <inkml:trace contextRef="#ctx0" brushRef="#br0" timeOffset="211883.79">19774 13231 686 0,'5'-5'429'0,"-2"-7"-33"0,8 14-201 16,-1 11-46-16,3 14-44 16,4 7-2-16,-2 7-23 15,0 0-12-15,2-7-31 16,0-8-10-16,-7-17-7 16,-2-10 0-16,-5-17 3 15,1-10-1-15,-6-17-5 16,-5-5-3-16,-14-5-5 15,-6-4-2 1,1 10-2 0,4 2-3-16,12 6-1 0,8 12-1 15,16 7-3-15,14 9 0 16,11 6-1-16,8 2 0 16,13 5 3-16,-1 1-1 15,8 6 1-15,-6-2-2 0,-11 3-18 16,-8 1-86-1,-15-2-145-15,-6 4-121 16</inkml:trace>
  <inkml:trace contextRef="#ctx0" brushRef="#br0" timeOffset="212228.73">20005 13210 807 0,'-6'-3'384'0,"-5"-4"-146"0,8 2-71 15,17-1-77-15,14 2-20 16,24 3-27-16,5 1-11 16,3 7-13-16,-7 2-5 15,-32 5-7-15,-16 3 9 16,-36 8 7-16,-19 2 2 15,-4 6 4-15,4-3-8 16,24-8-2-16,18-6 0 0,23-13 1 16,18-3-3-1,20-7-5-15,6 0-2 16,-3-1-5-16,-8 5-1 16,-17 3-14-16,-13 2-68 15,-11 6-154-15,-10 1-141 0</inkml:trace>
  <inkml:trace contextRef="#ctx0" brushRef="#br0" timeOffset="212429.8">19842 13630 1123 0,'11'-1'447'16,"19"1"-262"-1,12-1-71-15,26 0-31 0,10 1-9 16,5 0-33-16,0 3-15 16,-11 2-10-16,-8-5-85 15,-11 0-256 1</inkml:trace>
  <inkml:trace contextRef="#ctx0" brushRef="#br0" timeOffset="212963.25">20486 12848 815 0,'18'-14'408'0,"25"0"-162"31,9 22-26-31,17 47-100 0,3 23-14 0,-2 35 13 15,-8 23-4-15,-28 19-23 16,-16 5-13-16,-39 9-40 16,-15-14-8-16,-12-37-4 15,-4-17-4-15,22-45-6 16,10-22-19-16,23-16-78 16,8-17 397-16</inkml:trace>
  <inkml:trace contextRef="#ctx0" brushRef="#br0" timeOffset="-213989.01">20016 13896 435 0,'-4'-2'262'16,"-8"-6"-1"-16,5-1-24 15,13-2-72-15,2-2-32 16,18 4-58-16,5 1-20 0,9 11-1 15,8 9-1 1,-4 12-5-16,-6 8-2 16,-27 7-9-16,-17-1-4 0,-29-1-12 15,-7 0-3 1,1-9-6-16,6-2-3 16,17-7-5-16,15-5-1 15,17-4 1-15,15-1 2 0,18-4 3 16,2-2 0-16,9-5-38 15,-5-10-39-15</inkml:trace>
  <inkml:trace contextRef="#ctx0" brushRef="#br0" timeOffset="-213570.73">21158 13434 667 0,'22'0'322'15,"10"-1"-121"-15,16 1-110 0,7 4-29 16,-12-3-38-16,-2 0-13 16,-7 0-90-16,-12-2-157 15</inkml:trace>
  <inkml:trace contextRef="#ctx0" brushRef="#br0" timeOffset="-213368.96">21222 13573 792 0,'8'1'427'0,"9"5"-131"16,9-6-73-16,6 1-38 15,6-1-81-15,-1 0-34 16,-3 2-45-16,6 0-21 15,3 2-138-15</inkml:trace>
  <inkml:trace contextRef="#ctx0" brushRef="#br0" timeOffset="-212921.61">21184 13198 632 0,'0'-9'317'15,"6"-5"-93"-15,7 2-59 0,10 6-61 16,8 3-21-16,4 6-32 16,1 1-6-1,-3 8-7-15,-7 0-8 16,-11 6-9-16,-1-1-3 0,-8-2 7 15,6 1 10 1,6-10 30-16,4-5 10 0,8-7-2 16,-2-10-6-16,-1-7-22 15,-11-2-10-15,-11 0-15 16,-13 2-29-16,-12 11-185 16</inkml:trace>
  <inkml:trace contextRef="#ctx0" brushRef="#br0" timeOffset="-212515.76">21851 13454 837 0,'0'-1'392'0,"1"-4"-143"15,1 3-48-15,-2 1-48 16,19 0-34-16,57 3-59 16,-15 0-21-16,11 2-24 0,-4-4-38 15,-3 1-187 1</inkml:trace>
  <inkml:trace contextRef="#ctx0" brushRef="#br0" timeOffset="-212119.16">22411 13371 898 0,'2'-5'395'15,"10"-10"-197"-15,2-4-38 0,2-9-46 16,2-1-20-1,-1 0-19-15,1-1-6 0,-1 4-12 16,-5 1-8-16,-7 7-19 16,-3 10-18-16,-7 9-18 15,-1 9-1-15,-4 17 2 16,1 8 6-16,5 23 13 16,4 10-4-16,8 4-1 15,1-4 0-15,8-15-8 16,3-12-1-16,3-18-154 15,3-11-91-15</inkml:trace>
  <inkml:trace contextRef="#ctx0" brushRef="#br0" timeOffset="-211773.56">22613 13183 857 0,'9'1'371'16,"20"2"-171"-16,9 0-59 16,14 4-33-16,-3-7-16 15,1 0-32-15,-5 0-10 16,-14-9-15-16,-1 4-5 0,-11-9-8 16,-4 0-4-16,-6 3-4 15,-7-4-3-15,-7 9-11 16,-4 6-3-1,-4 8-4-15,-1 11 2 0,3 12 8 16,-2 4 4-16,9 22-2 16,-1 4-3-16,5 8 1 15,1-6-3-15,2-10 4 16,5-9 0-16,2-18-8 0,5-2-34 16,1-12-106-16,-1-11-146 15</inkml:trace>
  <inkml:trace contextRef="#ctx0" brushRef="#br0" timeOffset="-211605.02">22795 13454 936 0,'15'-2'444'0,"22"-2"-138"15,0 4-97-15,1-1-67 16,-1 1-30-16,-7 4-57 15,0-4-32-15,-4 4-152 16</inkml:trace>
  <inkml:trace contextRef="#ctx0" brushRef="#br0" timeOffset="-211443.89">23255 13568 1291 0,'1'-2'456'16,"4"-3"-392"-1,7 5-46-15,2-2-182 0</inkml:trace>
  <inkml:trace contextRef="#ctx0" brushRef="#br0" timeOffset="-211115.8">23227 13161 680 0,'2'-2'344'0,"13"-6"-86"16,11 3-75-16,18 3-59 16,4-2-4-16,10 1-14 15,2-2-11-15,-5 1-16 16,-4-3-12-16,-19-1-19 15,-9 0-7-15,-14 0-13 16,-5 4-7-16,-9 3-11 16,-5 0-3-16,-3 9-3 15,-1 3-1-15,3 15 2 16,4 7-1-16,2 17-4 16,5 6 2-16,2 10-1 15,3 0 1-15,3-9-2 0,0-8-3 16,3-15-20-16,0-12-35 15,-3-13-136-15,0-6-175 16</inkml:trace>
  <inkml:trace contextRef="#ctx0" brushRef="#br0" timeOffset="-210974.78">23451 13449 649 0,'-2'-1'384'0,"-2"-3"-33"15,10 1-81-15,-6 2-93 16,30 0-43-16,53 4-67 15,-24 0-24-15,9-2-36 16,-6 0-35 0</inkml:trace>
  <inkml:trace contextRef="#ctx0" brushRef="#br0" timeOffset="-210443.54">24002 13353 964 0,'8'10'432'16,"8"6"-197"-16,0 15-126 16,-4 3-4-16,-6 4-30 15,-4-4-9-15,-7-6-14 0,-1-2-8 16,1-9-10-1,1-2 0-15,4-13 0 0,4-9-3 16,6-10-5 0,3-12-6-16,8-10-10 0,2-1-2 0,7-3-6 15,4 7-2 1,2 16-2-16,7 12 2 16,-16 16 3-1,-3 10 6-15,-7 9 3 16,-14 3 2-16,-2 2 5 15,-2 0-2-15,-4-8-6 16,1-6-1-16,-1-6-3 0,4-6 3 16,-6-13 4-1,7-4-1-15,6-8-4 0,-2-9-5 16,14-1-3-16,-3-3-1 16,1 5-4-16,4 8 0 15,1 13 2-15,0 6 2 16,-1 15 4-16,-1 10 4 0,-5 20 18 15,-7-7 8 1,-5 0 17-16,0-5 1 0,-2-18-14 16,3 2-9-1,3-8-62-15,1-3 392 0</inkml:trace>
  <inkml:trace contextRef="#ctx0" brushRef="#br0" timeOffset="-191248.85">1912 14599 536 0,'0'-4'380'15,"-4"0"7"1,-3 7-130-16,-1 10-51 0,-2 16-57 16,4 9-25-1,5 21-17-15,2 7-5 0,5 10-18 16,1 1-12-16,0-16-32 16,-1-7-9-1,-1-20-15 1,0-11-10-16,-2-9-134 0,0-8-114 15</inkml:trace>
  <inkml:trace contextRef="#ctx0" brushRef="#br0" timeOffset="-190661.54">1727 14637 607 0,'-1'-9'364'0,"1"-2"-57"16,11-3-83-16,4-4-19 16,18 1-55-16,11-5-27 15,18 4-38-15,7 9-17 0,-1 13-27 16,-6 6-15-1,-18 12-11-15,-8 6-5 16,-20 4-2-16,-10 6 5 0,-20 2-2 16,-10 0 1-1,-6-2-1-15,-1-5-1 0,5-10 0 16,3-10-1-16,10-16-6 16,7-8-5-16,16-9-4 15,10 3-2-15,19 4 5 16,8 9 3-16,7 11 3 15,3 9 1-15,-18 13 1 16,-15 4 2-16,-32 7 5 16,-22 2 4-16,-25-4 2 15,-12-3-1-15,4-12-3 16,0-8-2-16,14-11-62 0,12-4-63 16,15-7-222-1</inkml:trace>
  <inkml:trace contextRef="#ctx0" brushRef="#br0" timeOffset="-190363.03">2448 15007 796 0,'10'5'411'0,"17"5"-99"16,3 8-88-16,2 2-77 16,4 5-32-16,-6 6-49 15,-3 3-21-15,-1 0-23 16,-8-2-8-16,-4-7-101 0,1-8-101 15</inkml:trace>
  <inkml:trace contextRef="#ctx0" brushRef="#br0" timeOffset="-190200.44">2781 14982 949 0,'-20'12'495'16,"-14"7"-144"-16,-10 11-139 15,-1-2-52-15,5 6-74 16,-1-1-31-16,8 1-38 0,5 0-12 16,6-14-101-16,9-4-67 15</inkml:trace>
  <inkml:trace contextRef="#ctx0" brushRef="#br0" timeOffset="-189851.66">3099 14714 846 0,'0'0'376'16,"0"0"-155"-16,12 2-29 16,24 3-36-16,2 2-20 15,27 0-58-15,1 1-23 16,-7-4-32-1,0 0-9-15,-21-3-27 0,-8-1-38 0,-11-3-122 16,-3 0-78-16</inkml:trace>
  <inkml:trace contextRef="#ctx0" brushRef="#br0" timeOffset="-189625.85">3173 14919 521 0,'0'5'256'0,"9"3"-37"0,6-1-31 15,18 1 4 1,6-2 7-16,11 1-21 0,3 1-24 16,-5-3-33-16,-3 0-23 15,-16-3-42-15,-4-3-14 16,-4-6-219-16</inkml:trace>
  <inkml:trace contextRef="#ctx0" brushRef="#br1" timeOffset="-183677.23">19110 4060 104 0,'3'-3'104'16,"4"-6"83"-16,-3-3 22 16,0 5 19-16,-3 4-5 0,0 2-52 15,-1 4-31-15,0-3-47 16,-1 0-16-16,0 4-12 15,-2 15-5-15,-7 40-8 16,4-23-6-16,0 9-13 16,5 5-8-16,6 5-10 15,1-1-4-15,2-5 8 16,0-6-67 0,-4-11-164-16</inkml:trace>
  <inkml:trace contextRef="#ctx0" brushRef="#br1" timeOffset="-183324.03">19148 4703 845 0,'-1'-3'414'0,"-1"2"-145"0,1 6-64 16,1-5-74-16,0 9-25 0,0 21-26 15,2 44-12 1,0-29-18-16,-2 3-7 15,1-4-14-15,3-3-8 16,-2-4-6-16,4-3-5 0,-1-3-4 16,0-2-53-1,1-3-193-15</inkml:trace>
  <inkml:trace contextRef="#ctx0" brushRef="#br1" timeOffset="-182987.35">19182 5570 723 0,'0'1'352'0,"0"3"-135"16,1 7-68-16,1 4-12 16,2 9-36-16,-2 4-18 15,0 5-21-15,-1 3-8 16,-1 2-15-16,0 2-6 16,0 3-12-16,0-3-6 15,2 0-6-15,-1-5-1 16,2-8-47-16,2 1-68 0,10-3-363 15,-5-1 22 1</inkml:trace>
  <inkml:trace contextRef="#ctx0" brushRef="#br1" timeOffset="-182683.84">19253 6398 714 0,'0'8'372'0,"3"11"-109"15,1 10-83-15,0 3-17 16,0 11-51-16,0-1-28 15,-2 8-24-15,3-2-6 16,-2-4-11-16,1-6-4 16,-1-11-11-16,-1-5-7 15,2-11-71-15,-2-2-54 16</inkml:trace>
  <inkml:trace contextRef="#ctx0" brushRef="#br1" timeOffset="-181741.12">19264 7819 1020 0,'2'12'459'0,"5"17"-205"0,2 2-48 0,0 3-77 16,1-2-28-16,-4-5-55 15,-2-3-9-15,-2-9 102 16</inkml:trace>
  <inkml:trace contextRef="#ctx0" brushRef="#br1" timeOffset="-179907.79">16671 8391 372 0,'-12'-3'226'0,"-7"0"-9"16,4-1-23-16,4-1-47 15,6 3-19-15,0 0-35 16,-4 1-12-16,4 2-12 16,-3-1-5-16,3 1-4 15,5 0-4-15,0 2-9 0,0-3-4 16,0 0-6-16,0-1-6 16,6-1 8-16,16 0 2 15,48 0-3-15,-22 0 3 16,23 2-12-1,9 2-1-15,12-4-2 0,24 3 0 16,37-1 4 0,1-8 1-16,43 3 0 0,-1-1-3 15,1 2-5-15,14 6-4 16,-22 5-4-16,0 3 1 16,-24 4-6-16,-17 0 2 0,-10 1-1 15,-18-2 0-15,-20-5 0 16,-15-6-1-16,-32 0-1 15,-11-1 1 1,-24-1 1-16,-2 0 1 0,-8-3 0 16,-8-2 0-16,6 1-5 15,-1-1-1-15,5 3-4 16,3 2-1-16,-6 1-2 16,-4 2-2-16,-1 2-3 15,-2-4 0-15,-1-1 1 16,0 0 3-16,-1 0 4 15,1 0 2-15,0 0 4 16,0 0-1-16,0 0 1 16,0 0-2-16,-1-1-3 15,1 0-1-15,-6-3 0 16,-6-13 3-16,-37-31 8 16,30 28 5-16,0-4 8 0,-3 0 2 15,4 1-3 1,1 1-1-16,5 1-6 15,6 5-2-15,6 2-4 16,1 2-1-16,2 9-7 0,2 3 0 16,4 2-1-16,2 4-1 0,7 1 0 15,2 1-2 1,7 6 1-16,2-1-2 16,-1 0 2-16,-1 1 7 0,-10-1-6 15,-2 1 3 1,-8-3 2-16,-4 1-4 0,2-1 6 15,-4 3 3 1,-3 5 17-16,-6-1 6 0,-10 11 15 16,-3 2 4-16,-5 4-13 15,1-1-2-15,5-4-18 16,4 1-6-16,8-7-7 16,9-2-6-16,12 0-147 15</inkml:trace>
  <inkml:trace contextRef="#ctx0" brushRef="#br1" timeOffset="-178910.81">20082 8462 1029 0,'4'0'440'0,"-1"2"-228"0,-1 9-62 0,-2 18-33 16,-2 5-2-16,-3 17-7 15,-3 7 1-15,4 11-28 16,4 7-16-16,6-2-25 16,4-5-9-16,-1-22-10 15,-2-11-3 1,-1-16-18-16,-2-8-63 0,0-12-178 16,-5-6-129-16</inkml:trace>
  <inkml:trace contextRef="#ctx0" brushRef="#br1" timeOffset="-178572.83">20006 8605 930 0,'8'-18'449'15,"29"-16"-141"-15,10 3-60 0,21 13-73 16,13 11-19-16,-8 14-52 16,-11 4-22-16,-21 11-39 15,-15 3-14-15,-23 6-16 31,-12 5-1-31,-23 1-1 0,-12 0 0 0,-14-5 1 16,3-5-1 0,8-15-2-16,14-5-1 15,31-11-7-15,16-5-1 0,30-3-1 16,12 4-1-16,4 8 3 0,-7 7 2 16,-15 18 2-16,-14 6 7 31,-21 10 4-31,-10 4 3 15,-24-4 4-15,-11-3-5 16,-14-14-2-16,-1-5-2 16,8-16-14-16,4-3-32 15,24-2-120-15,8-8-87 0</inkml:trace>
  <inkml:trace contextRef="#ctx0" brushRef="#br1" timeOffset="-178293.21">20546 8862 929 0,'2'-3'530'0,"15"0"-80"16,5 11-160-16,16 22-106 15,6 4-42-15,1 6-31 0,-4 4-19 16,-7-8-44-16,-8-3-11 16,-7-5-25-16,-2-7-3 15,-4-5-40-15,-2-7-78 16,-5-9-239-16,-1-2-295 16</inkml:trace>
  <inkml:trace contextRef="#ctx0" brushRef="#br1" timeOffset="-178131.51">20856 8944 634 0,'0'-6'372'0,"-11"-8"-30"15,-2 9-59-15,-11 12-69 16,-11 9-33-16,-11 21-61 16,-4-1-25-16,-6 7-51 15,8-3-11-15,14-6-68 16,6-4-109-16</inkml:trace>
  <inkml:trace contextRef="#ctx0" brushRef="#br1" timeOffset="-177588.17">20274 8331 615 0,'0'-3'331'16,"0"0"-83"-16,12 3-80 16,8-1-11-16,16 3-14 15,12 3-5-15,15 0-17 16,12 2-21-16,8 3-41 16,-4 1-18-16,-16-2-24 15,-13 1-6-15,-21-6-2 16,-13-3 0-16,-16-5-1 0,-6-3 0 15,-15-8-2-15,-2-3-1 16,-10-1-5 0,0-3 0-16,10 6-4 0,5 3-4 15,18 10-7-15,7 0-2 16,15 10-1 0,7 9 4-16,5 11 8 0,2 12 4 15,-11 5 6-15,-11 1 9 16,-16-5 15-1,-13-6 7-15,-9-11 1 16,2-5-6-16,-3-5-12 0,6-3 0 16,3-4-585-16</inkml:trace>
  <inkml:trace contextRef="#ctx0" brushRef="#br1" timeOffset="-176573.34">16603 3726 446 0,'-5'2'230'0,"2"4"-41"0,7 0-9 16,17-1-15-1,13 0-9-15,22-7-23 0,13 0-21 16,11-3-39-16,-2-1-14 0,-12 6-31 16,-18 1-37-16</inkml:trace>
  <inkml:trace contextRef="#ctx0" brushRef="#br1" timeOffset="-176164.1">17345 3750 403 0,'-1'-1'225'0,"1"0"-31"15,7-2-22-15,14-1-8 0,11 3-5 16,8 0 2-16,9 1-8 16,7 4-23-1,-2-2-23-15,5 1-45 0,-5 0-16 16,-7-1-26-16,-6-1-20 16,-13 0-156-16</inkml:trace>
  <inkml:trace contextRef="#ctx0" brushRef="#br1" timeOffset="-172657.01">18138 3745 453 0,'-4'-2'264'0,"-1"-1"-39"0,9 1-40 0,-4 0-53 16,13 1-27-16,54 2-31 15,-23 1-21-15,14 1-29 16,2 2-9-16,-5-5-4 16,-5 1-140-16</inkml:trace>
  <inkml:trace contextRef="#ctx0" brushRef="#br1" timeOffset="-171201.56">16634 3756 481 0,'2'0'265'0,"-1"0"-43"16,-1 2-94-16,0-2-10 0,-1 0-3 15,0 0-2-15,0 8-10 16,-3 7-3-16,-1 28-12 16,4-23-3-16,-3 4-25 15,3 1-14-15,-5 5-13 16,-1 0-1-16,4-1 8 15,-2 2 4-15,3-4 0 16,-2-1-3-16,4 5-13 16,-1-1-2-16,-2 5-3 15,2 1-1-15,-4 4 2 16,5 1-1-16,-2 7-4 16,5 0 0-16,-3-1-3 15,1 0-2-15,5-6-3 0,-8-4-1 16,4 1 0-1,-2 1 0-15,0 5-1 0,0 2 0 16,-6 0-4-16,4 5 0 16,1-5 1-1,0-2-2-15,0-4-1 0,1 2 2 16,0-4-2 0,2 4 1-16,0 1 2 0,2-1-1 15,-4-2 2-15,-4 5 1 16,4 2 1-16,-3 0 0 0,-1 5 4 15,3-6 0-15,-2-2-2 16,-3-3 0 0,6-2-5-16,0 2-4 15,1 3 3-15,3 0-2 16,1 2-3-16,0-1 0 16,0-6 0-16,-2 3 0 15,-1-5 4-15,-1-1 0 0,-2 0-1 16,1 0 1-16,-5 3-1 15,-2 5 1-15,8 5-1 16,-6 0-1-16,6 2-1 16,4 1 0-16,-7-3 0 0,6 3 0 15,1-5 0 1,-1 1 0-16,2-1 0 16,1 0 1-16,-7 8 0 15,-2 1 1-15,-5 4 0 16,-5 0 0-16,7 0-1 15,3 1 0-15,4-4-2 16,5 7 0-16,-2 6 0 16,-2 0 0-16,2 8 1 15,1-5 0-15,-2-14 0 0,6 0-1 16,-8-12 0 0,9 6 1-16,-6 6-1 0,-1-1 1 15,7 9 1-15,-9-11 0 16,3-3 1-16,-4-6 0 15,1-11 0-15,-1-4 0 16,-1-3 0-16,0-5-1 16,-1-5-19-16,1-2-58 0,-2-15 112 15</inkml:trace>
  <inkml:trace contextRef="#ctx0" brushRef="#br1" timeOffset="-170443">16649 3751 485 0,'1'-2'283'15,"-1"-5"-23"-15,0 6-26 0,-1 1-40 32,0 0-25-32,-7 10-35 0,-46 47-15 15,21-19-34-15,-3 2-11 16,-5 1-29 0,2 4-16-16,7-10-17 0,4 1-6 15,13-6-8 1,3-6 1-16,12-9-2 15,5-1 1-15,6-14 0 16,7-8 2-16,6-12 4 0,0-8-2 16,7-12 8-1,-2-5 1-15,-5-1 2 0,2-1 2 16,-11 9 8-16,-4 5 5 16,1 12 11-16,-10 8 3 15,2 9-13-15,1 5-7 16,-1 11-8-16,5 3-5 15,8 12 2-15,2 2 1 16,12 6-5-16,2 2-6 0,3 1-1 16,1-6 0-16,-8-8-11 15,-3-8-62-15,-8-12-99 16</inkml:trace>
  <inkml:trace contextRef="#ctx0" brushRef="#br1" timeOffset="-169971.29">16011 2803 634 0,'-7'-4'382'0,"-8"1"-17"15,3 5-138-15,-3 15-107 0,3 11-35 16,9 15-50-16,2 6-15 16,11 9-10-1,5 1-4-15,3-1 3 16,0 0 0-16,-7-6 1 0,-6-6-6 15,-6-11-87-15,-3-10-41 16,-6-19-226 0</inkml:trace>
  <inkml:trace contextRef="#ctx0" brushRef="#br1" timeOffset="-169629.24">15900 2865 670 0,'15'-21'366'0,"12"-13"-68"0,10 9-122 16,2 7-30-1,-2 12-49-15,-3 3-22 16,-3 10-48-16,-5 8-8 16,-6 12-3-16,-9 12 0 0,-19 10 4 15,-6 3 1-15,-11-6 0 16,2-7 0-16,8-12-7 15,1-10-7-15,17-4-10 16,5-7-4-16,14 3-3 0,-1-4 9 16,5 3 5-1,-2 4 3-15,-12 2 7 16,-2 5 2-16,-17 11 11 16,-7 0 5-16,-16 4 7 15,-1-4-2-15,-1-12-8 16,1-5-63-16,14-10-184 15</inkml:trace>
  <inkml:trace contextRef="#ctx0" brushRef="#br1" timeOffset="-169221.87">16395 3152 911 0,'-4'2'378'16,"-4"7"-227"-16,1 5-54 16,7 8-58-16,2 0-12 15,7 5-12-15,5-3-1 0,6-8-1 16,0-4 2-16,6-14 5 16,-3-9 4-16,-6-13 9 15,0-4 8-15,-4-5 16 16,-5 0 6-16,-2 8 1 15,-3 4-9-15,-4 12-29 16,1 9-13-16,4 16-18 16,1 29-5 15,-2-23-1-31,-2-11 18 0,1 1 8 0,11 89 2 16,-2 14 25-16,-1-2 5 0,-20-64 14 15,-2-2 0-15,-15-12-7 16,-12-11-2-16,-2-18-15 15,-3-14-8-15,8-21-35 16,9-7-32-16,11-6-121 16,6-6-64-16</inkml:trace>
  <inkml:trace contextRef="#ctx0" brushRef="#br1" timeOffset="-168675.39">16041 2595 741 0,'-2'0'334'0,"1"1"-163"16,1 2-42-16,0-3-34 0,3 0 1 16,27 5 8-16,44 3-3 15,-15-10-31 1,5-1-21-16,13-3-28 16,-5-2-4-16,-8 1-2 15,-9-2 1-15,-20-2 0 16,-11-3-1-16,-15 1 0 0,-3 0 0 15,-7 0-2-15,-6 6-1 0,-3 0-6 32,-1 1-2-32,1 6-6 0,3-3-3 0,5 3-8 15,2 4-2-15,0-4 0 16,0 0 2-16,0 0 9 16,15 15 3-16,23 37 8 15,-27-28 5-15,-8 5 14 16,-4-1 7-16,-7 1 9 15,-8-2 4 1,-9-11 2-16,-7-6 0 16,-9-16-7-16,-1-7-8 15,3-14-32-15,7-2-31 16,16 6-114-16,11 7-95 0</inkml:trace>
  <inkml:trace contextRef="#ctx0" brushRef="#br1" timeOffset="-167961.74">18683 3771 641 0,'9'1'302'15,"16"0"-78"-15,10 0-44 16,9 2-38-16,1-2-26 0,-1-1-61 16,-5-4-67-16</inkml:trace>
  <inkml:trace contextRef="#ctx0" brushRef="#br1" timeOffset="-164564.46">17292 6656 157 0,'-2'1'131'0,"-4"0"45"16,2-1-2-16,2-1-7 16,2 0-10-16,0-1-16 15,0 1-7 1,0 0-16-16,0 0-9 15,0 0-13-15,0 0-4 16,0-1-12-16,0 1-11 0,0 0-23 16,0 0-9-16,0 0-6 0,0 0 3 15,0 0-2-15,0-1-6 16,0 1-8-16,0 0-5 16,2 0-4-16,0 0 2 0,1-2-3 31,0 2 1-31,-2 0-2 15,0 0 0-15,-1 0 0 16,1 0 0-16,0 0-3 16,0-1 1-16,3 2-1 15,-1 0-1-15,2 0 0 16,3 2-1-16,0 0 1 16,30 13 0-16,-25-9 1 15,-2-3 0-15,4 1 1 16,-1-2 0-16,-5-2-1 0,2 3 0 15,-6 1 1 1,1-2-1-16,-2 5 4 16,-3-1 1-16,1-1-1 0,2-1 1 15,3-2-3-15,-2-1 1 16,2 1-2-16,2 0-4 16,-3 1-1-16,3 1 1 15,3 3-1-15,-10-2 3 16,7 4-1-16,0-3-1 0,-6 3 1 15,7-1 1-15,-5-4 0 16,4 3-1-16,0-5 2 16,-5 1 0-16,1-2 0 15,-3-1 1-15,-2 0-1 16,0 0 0-16,0 0-2 16,0 0-1-16,0 0 1 15,0 0 0-15,4 6 1 16,0-1-1-16,-3-2 3 15,2 1 0-15,0-1 0 16,0 0 0-16,3 2-3 16,-5-2-1-16,3 1 0 15,0 0 0-15,0 3-1 16,31 29 1-16,-26-27 0 16,0 1-1-16,3 1 1 15,0-1 0-15,-1 3-1 0,1-2 1 16,-3 2 0-1,4-2-1-15,-2 2 1 0,0 3-1 16,0 2 0-16,0-2 2 16,0 0-1-16,2-1 0 15,0-2 1-15,2 3 0 16,0 0 0-16,0-2 1 16,1 2-3-16,-1-3-1 15,-1 0 0-15,3 6 0 16,-1 2 2-16,0 5 1 0,-1 1 3 15,-8 0-1-15,2 2 4 16,0 0 0-16,1 1 0 16,2-1 1-16,0-3-5 15,-3-1-1-15,0-5 1 16,1 1 0-16,-2 0 3 16,-3-2 0-16,6 3-1 15,0 6 0-15,-3-2 3 16,3 6-2-16,-5 2 0 15,-6-4 0-15,2 4-3 16,-1-3 1-16,0 1 0 16,-1-2 0-16,1 1-4 15,3-2-1-15,-4-4 4 16,0 3-4-16,2 1 3 16,0-2 0-16,4-3-3 15,0 0 3-15,-2-6 0 0,0-1 1 16,4 3 0-16,-3-1 0 15,-3-6 1-15,1 2 0 16,-3-2 4-16,0 0-1 16,0 1-1-16,-4-2-2 0,-1 0-68 15,1-1-83 1</inkml:trace>
  <inkml:trace contextRef="#ctx0" brushRef="#br1" timeOffset="-163980.71">17476 6682 391 0,'-6'5'237'0,"-7"6"-30"16,-1 9-76-16,-4 5-25 15,-1 7-23-15,1 3-8 16,3-4-8-16,3-1-5 0,4-9-5 16,4-7 0-1,0-11 9-15,3-2 16 0,1-4 10 16,0 2 0-16,0 0-24 15,2-13-23-15,12-50-21 16,-3 25-7-16,1-2-8 16,3 4-3-16,0 8 1 15,3 6 5-15,-6 10 11 16,1 3 1-16,4 13 0 16,1 5-5-16,8 13-6 15,-1 4 1-15,7 0-2 16,6-3-3-16,2-13-5 15,4-6-1-15,-3-11-132 16,-2-5 129-16</inkml:trace>
  <inkml:trace contextRef="#ctx0" brushRef="#br1" timeOffset="-163560.35">18089 6145 773 0,'-13'-5'355'0,"-13"-2"-135"16,-7 7-45-16,-4 12-61 15,-4 9-18-15,3 11-45 16,3 5-19-16,17 13-17 0,9 2-3 16,18 3-5-16,10 2 1 15,20-15 3 1,5-10 8-16,5-15 21 0,0-16 8 16,-7-9 21-16,-10-11 9 15,-16-8 34 1,-16-6 10-16,-21 0-10 15,-11 4-16-15,-22 10-57 16,-7 12-21-16,2 14-18 16,10 6-10-16,23 2-94 15,17 2-90-15,21-7-158 0,12-7-280 16</inkml:trace>
  <inkml:trace contextRef="#ctx0" brushRef="#br1" timeOffset="-163241.86">18341 6168 680 0,'-9'-11'427'0,"-8"-5"-41"0,-146 197 269 62,171-165-662-62,0 2 0 16,6 4 4-16,13 9 1 16,10-5 6-16,4-12 6 0,8-17 18 15,0-8 16 1,-10-19 22-16,-6-2 7 0,-18-11 9 16,-8 2-9-16,-20-1-17 15,-13 3-13-15,-15 10-30 16,-5 5-12-16,3 20-175 15,9 6-77-15</inkml:trace>
  <inkml:trace contextRef="#ctx0" brushRef="#br1" timeOffset="-162932.03">18491 5975 796 0,'-2'-9'443'0,"-4"-9"-93"16,0 10-169-16,-1 6-46 16,-1 9-81-16,3 6-28 15,5 10-22-15,7-1-2 16,10 5 0-16,4-3 1 16,4-8 9-16,-1-6 10 0,0-10 35 15,4-4 21-15,-5-13 36 16,-1-2 16-16,-12-6-3 15,-10-5-14-15,-16-4-28 16,-1 5-24-16,-13 10-31 16,2 7-10-16,2 17-19 15,-4 9-5-15,8 14-75 16,-2 6-82-16</inkml:trace>
  <inkml:trace contextRef="#ctx0" brushRef="#br0" timeOffset="-154729.3">4024 14433 404 0,'1'-18'262'0,"0"-18"24"16,4 3-17-16,-2 15-32 0,0 5-26 16,-7 22-61-1,-3 16-27-15,-3 32-21 0,3 23 8 0,3 19 12 16,6 10-10-16,2 6-31 16,4-5-23-16,6-13-27 31,-4-18-9-31,7-28-18 15,-7-14-83-15,7-14-187 16,3-7-180-16</inkml:trace>
  <inkml:trace contextRef="#ctx0" brushRef="#br0" timeOffset="-154469.01">4403 14650 781 0,'-3'-11'419'0,"-5"-6"-109"0,4 10-61 15,5 15-118-15,6 14-32 16,7 22-35-16,2 11-7 16,0 19-1-16,-5 4-5 15,1-5-10-15,-9-7-8 0,-3-18-13 16,3-11-7-16,-7-11-12 15,5-6-33-15,1-11-154 16,-2-4-99-16</inkml:trace>
  <inkml:trace contextRef="#ctx0" brushRef="#br0" timeOffset="-154055.67">4366 14694 498 0,'1'-12'360'0,"4"-14"5"16,15 7-109-16,5-2-31 16,14 6-78-16,4 2-38 15,11 6-52-15,3 7-12 16,-3 7-21-16,-5 5-7 15,-23 6 2-15,-13 3 0 16,-26 4 5-16,-9 3 4 0,-11-5-2 16,-1-5-2-1,5-10-4-15,7-7-4 16,18-2-8-16,6-3-5 16,24 2-4-16,4 3-2 15,18 6 1-15,8 8 1 0,-4 10 1 16,-2 8 0-16,-25 13 1 15,-17 3-2-15,-23 4 1 16,-14-1 2-16,-18-13 3 16,-5-11 3-16,-4-12 0 15,1-10 4-15,14-8-145 16,5-8-112-16</inkml:trace>
  <inkml:trace contextRef="#ctx0" brushRef="#br0" timeOffset="-153615.85">4432 14409 781 0,'-7'-3'348'16,"-3"-3"-149"-16,7 4-57 0,16 2-41 15,5 0-7-15,19 1-14 16,7-1-2-16,18 0-13 16,11 0-10-16,3 1-27 15,-2 2-8-15,-22-3-9 0,-10 0-2 16,-18-3-2-16,-7 0 1 15,-11-4 1-15,1-2 0 16,-13-6-1-16,-2-4-1 16,4 2-4-16,-6 0-2 15,12 6-7-15,9 7-6 16,-2 11-4-16,6 8 2 16,-7 14 8-16,-4 9 8 0,-1 3 11 15,-11-3 2-15,2-2 2 16,-2-11-4-16,4-7-85 15,7-8-116-15</inkml:trace>
  <inkml:trace contextRef="#ctx0" brushRef="#br0" timeOffset="-153325.24">5269 14427 977 0,'1'-17'457'0,"3"-16"-196"16,1 8-53-16,2 19-92 16,2 12-18-16,-3 26-16 15,3 17-7-15,-7 20 9 16,-2 10-9-16,-6 16-20 0,-5 12-12 16,2 9-22-1,2 0-5-15,8-8-4 16,3-13-2-16,5-6 8 0,-1-13 6 15,0-15 8-15,0-12 3 16,-1-34-3-16,-1-8-5 16,-1-21-44-16,-1-11-70 15</inkml:trace>
  <inkml:trace contextRef="#ctx0" brushRef="#br0" timeOffset="-134541.98">5989 14784 608 0,'-3'-2'312'0,"-3"-4"-72"0,0 1-25 15,-4-1-38-15,1 2-26 16,-10 4-49-16,-5 5-14 15,-11 17-32-15,-2 8-17 16,10 12-26-16,11 7-11 16,31-3-6-16,11-4-1 15,21-15 3-15,6-4 2 0,0-14-53 16,-1-3-47 0,-12-6-153-16,-6-4-168 15</inkml:trace>
  <inkml:trace contextRef="#ctx0" brushRef="#br0" timeOffset="-134249.19">6304 14844 547 0,'-2'-7'365'0,"-7"-6"29"16,-5 1-97-16,-9 7-103 15,-7 4-43-15,-5 9-72 16,-2 7-29-16,6 11-32 15,7 0-11-15,19 4-12 0,12 1-2 16,22-5 0-16,14-4 3 16,11-9 9-16,0-7 2 15,-7-12 5 1,-9-7 4-16,-17-12 7 16,-9-7 5-16,-13-7 2 15,-10-1-5-15,0 0-25 0,-1 8-48 16,2 12-159-16,6 17-347 15</inkml:trace>
  <inkml:trace contextRef="#ctx0" brushRef="#br0" timeOffset="-133960.6">6512 14803 700 0,'17'3'382'16,"26"10"-81"-16,9 8-76 16,1 14-85-16,-3 7-9 15,-22 4-8-15,-11-2-8 16,-22-11-1-16,-13-6-11 15,-13-18-23-15,-10-7-8 16,-3-12-91-16,23-12 224 16</inkml:trace>
  <inkml:trace contextRef="#ctx0" brushRef="#br0" timeOffset="-133491.07">7310 14448 668 0,'-24'2'355'15,"-29"10"-83"-15,-8 9-63 0,-3 16-73 16,4 15-15-16,14 17-3 16,18 11-12-16,28 12-15 15,10-4-13-15,30-14-37 16,6-11-13-16,16-27-13 15,7-10-45-15,-2-10-180 16</inkml:trace>
  <inkml:trace contextRef="#ctx0" brushRef="#br0" timeOffset="-133114.4">7708 14685 354 0,'-2'-8'306'0,"-5"-5"21"16,-17 1-17-16,-6 4-30 0,-11 5-82 15,-4 5-47-15,1 9-74 16,1 6-26-16,12 16-32 15,8 7-6-15,17 14-3 16,8 3 1-16,23-4 8 16,14-7 4-16,18-18 7 15,9-12-1-15,-2-15 0 16,-8-8 0-16,-28-17 2 16,-18-4 1-16,-33-7-5 15,-23 2-5-15,-23 9-13 16,-3 4-5-16,10 12-41 15,23 8-91-15</inkml:trace>
  <inkml:trace contextRef="#ctx0" brushRef="#br0" timeOffset="-132784.69">8054 14777 563 0,'-9'-11'410'0,"-13"-13"75"16,-4 1-171-16,-3 5-128 15,1 8-51-15,5 10-78 16,1 7-24-16,8 15-25 16,-2 5-5-16,10 16-3 15,8 6-3-15,6 2 2 16,15-2 0-16,10-17 6 15,10-8 8-15,11-18 12 16,0-8 6-16,-5-15 9 16,-11-8 1-16,-20-13 2 15,-14-2-3-15,-17 0-13 16,-9-2-11 0,-9 11-109-16,3 6-76 0</inkml:trace>
  <inkml:trace contextRef="#ctx0" brushRef="#br0" timeOffset="-132533.76">8196 14584 926 0,'-6'0'431'0,"-5"2"-189"0,11 8-115 15,3 2-35-15,17 6-35 16,6 2-8-16,8-2-10 15,-2-3 3-15,-7-10 25 16,-2-5 18-16,-10-11 28 16,-7-8 5-1,-6-2-22-15,-9-3-19 0,-9 1-41 16,-5 6-18-16,-3 9-71 16,3 7-123-16</inkml:trace>
  <inkml:trace contextRef="#ctx0" brushRef="#br0" timeOffset="-132299.12">8487 14518 1384 0,'13'0'578'16,"23"12"-342"-16,9 7-50 0,9 22-76 15,3 10-29-15,-15 22-32 16,-13 11-14-16,-28 6-20 16,-7-3 1-16,-20-21-7 15,-3-15 0-15,-4-20 5 0,-4-9 15 16,7-17 316 0</inkml:trace>
  <inkml:trace contextRef="#ctx0" brushRef="#br0" timeOffset="-131832.57">9189 14739 855 0,'23'0'449'0,"21"3"-145"16,17 1-100-16,0-4-40 15,4 3-84-15,-2-3-34 16,-15-2-107-16,-6 1-65 16</inkml:trace>
  <inkml:trace contextRef="#ctx0" brushRef="#br0" timeOffset="-131656.92">9275 14882 961 0,'14'0'465'15,"16"2"-153"-15,14 3-57 16,16 1-72-16,1 2-45 0,1-1-71 16,-4-6 6-16,-17-1-443 15</inkml:trace>
  <inkml:trace contextRef="#ctx0" brushRef="#br0" timeOffset="-131157.02">10180 14470 722 0,'-13'3'384'0,"-14"13"-56"15,-7 4-115-15,0 9-68 0,5 3-20 16,14 0-45-16,12 4-24 15,22 0-24-15,16-2-7 0,19-8-5 16,6-6 2-16,-1-13-2 16,-6-7-3-1,-14-8-58-15,-6-3-73 0,-10-8-168 16,-3 0-159-16</inkml:trace>
  <inkml:trace contextRef="#ctx0" brushRef="#br0" timeOffset="-131015.64">10411 14449 438 0,'-6'-10'325'0,"-2"-5"32"16,1 10-58-16,5 21-71 16,2 12-36-16,1 17-45 0,2 9-13 31,1 9-43-31,0 4-20 16,1 5-29-16,1-2-12 15,2-14-20-15,0-6-94 16</inkml:trace>
  <inkml:trace contextRef="#ctx0" brushRef="#br0" timeOffset="-130665.25">10865 14598 1048 0,'-12'-14'470'0,"-12"-14"-222"16,3 7-61-16,1 16-82 16,-1 7-33-16,-1 19-43 15,-3 3-11-15,5 10-9 16,7 7-3-16,15 4-6 16,7 11-1-16,12 0-1 15,4-5 0-15,8-10 3 16,11-15 3-16,9-22 5 15,1-13 3-15,-2-23 6 16,-9-7 17-16,-23-9 40 16,-12-5 16-16,-28 0 16 0,-16-3-13 15,-23-2-43-15,1 7-21 16,6 15-33-16,10 13-41 16,26 24 289-16</inkml:trace>
  <inkml:trace contextRef="#ctx0" brushRef="#br0" timeOffset="-130410.58">11372 14731 1450 0,'-1'2'637'16,"-1"-1"-340"-1,-1 1-59-15,3-2-115 0,0 0-43 16,0 0-33-16,0 0 43 16</inkml:trace>
  <inkml:trace contextRef="#ctx0" brushRef="#br0" timeOffset="-125497.18">11775 14594 611 0,'3'-10'307'0,"7"-20"-78"0,8-2-19 16,5-16-30-1,1-2-17-15,-3-1-37 16,-5 2-11-16,-8 17-21 16,-7 2-13-16,-3 19-20 15,-7 7-16-15,-1 18-23 16,3 16-8-16,6 23-9 16,6 14-1-16,12 5 1 15,5-2 0-15,3-14 1 16,3-14 21-16,-1-12-233 0,-2-5-210 15</inkml:trace>
  <inkml:trace contextRef="#ctx0" brushRef="#br0" timeOffset="-125315.28">11707 14813 691 0,'21'-2'460'0,"20"-3"31"0,25 2-242 16,11 2-40-16,9 1-88 16,-7 2-42-16,-17 4-62 15,-13 0-65-15,-19-5-249 16</inkml:trace>
  <inkml:trace contextRef="#ctx0" brushRef="#br0" timeOffset="-124959.58">11775 15085 857 0,'0'-12'431'0,"-5"-7"-117"0,16-4-189 15,14-2-31 1,20 7-25-16,15 10-1 0,11 18-4 15,-2 7-2-15,-26 13-17 16,-18 3-8-16,-44 4-11 16,-24 4-2-16,-18-2-2 15,-1-4-3-15,9-13-4 32,7-9 1-32,20-14-3 0,9-9-3 0,20-7-8 15,7-2-2-15,17 2-5 16,8 6 2-1,7 10 4-15,11 8 1 16,-5 15 2-16,-4 3 0 0,-8 5 31 16,-2-2-143-16</inkml:trace>
  <inkml:trace contextRef="#ctx0" brushRef="#br0" timeOffset="-124697.93">12600 14651 827 0,'5'0'443'0,"2"-4"-86"16,18 4-140-16,10 1-32 15,21-1-52-15,11 3-37 16,-3-6-53-16,-1 0-17 0,-16-1-26 16,-10-2-103-1,-14 2-253-15</inkml:trace>
  <inkml:trace contextRef="#ctx0" brushRef="#br0" timeOffset="-124539.58">12643 14802 849 0,'14'8'504'16,"9"6"-82"-16,17-6-142 15,15-1-42-15,6-7-97 16,7-4-43-16,-4-3-19 16,-8 1-129-16</inkml:trace>
  <inkml:trace contextRef="#ctx0" brushRef="#br0" timeOffset="-123970.35">13639 14701 730 0,'-28'-12'370'16,"-13"-8"-122"-16,9-9-103 0,9-4-31 16,27-4-55-16,13-3-18 15,20 5-12 1,8 8 6-16,10 15 27 0,4 12 8 15,3 22 0-15,-4 4-4 16,-21 16-18-16,-22 2-3 16,-45 1-5-1,-17 6-5-15,-13 2-11 0,-6-3-4 16,22-11-8-16,11-8 0 16,18-19-4-16,18-6 0 15,18-8-1-15,3-6 1 16,14 4 2-16,5 1 2 15,10 6-3-15,1 4-3 16,6 3 0-16,-3-2-91 16</inkml:trace>
  <inkml:trace contextRef="#ctx0" brushRef="#br0" timeOffset="-123686.53">14356 14660 596 0,'-5'-13'374'0,"-10"-12"15"15,-8-1-98-15,-8 8-87 0,-7 3-38 16,-2 10-76-16,5 10-29 16,-3 8-36-1,6 9-12-15,8 12-9 0,5 3-1 16,23 14-2-16,14 0 0 16,17-4 4-16,-2-3 0 15,15-21 7 1,5-12 5-16,11-20 21 15,0-15 18-15,-19-18 23 16,-13-5 9-16,-32-9-8 16,-13 4-17-16,-29 2-28 0,-10 5-16 15,-3 17-16-15,3 9-39 16</inkml:trace>
  <inkml:trace contextRef="#ctx0" brushRef="#br0" timeOffset="-122981.49">14860 14650 544 0,'11'0'359'0,"10"1"-19"16,7 10-104-16,0 8-30 16,-1 12-63-16,-7 2-31 15,-17 4-39-15,-3-1-18 16,-8-9-21-16,-2-3-7 15,3-18-6-15,2-8-3 0,6-16-4 16,6-8-2-16,7-5-7 16,9 2-1-1,1 3 2-15,7 5 7 0,0 11 21 16,-6 3 6-16,-6 11 7 16,-13 6-4-16,-5 8-14 15,-2 1-6-15,-11 1-6 16,9 1-4-16,-6-7-3 15,-3-1-2-15,13-13-2 16,-2-8-1-16,11-10-1 16,8-4-2-16,8-1 0 15,6 1 0-15,2 9 0 16,-2 3 2-16,-5 10 7 0,-4 6 7 16,-8 10 21-1,-7 3 10-15,-8 4 13 16,0 2 0-16,-3-3-13 15,3-2-10-15,2-8-11 16,6-4-25-16</inkml:trace>
  <inkml:trace contextRef="#ctx0" brushRef="#br0" timeOffset="-111810.13">1815 15833 576 0,'-2'-2'296'0,"-2"2"-76"0,6 9-47 15,9 21-26-15,-1 11-11 0,2 15-12 31,-3 8-7-31,-3 8-33 0,-4 1-9 16,-4 2-23-16,-3-4-15 16,2-11-19-16,-1-9-9 15,5-23-173 1,2-17-135-16</inkml:trace>
  <inkml:trace contextRef="#ctx0" brushRef="#br0" timeOffset="-111503.92">1839 15946 882 0,'15'-18'427'0,"13"-17"-171"0,16 12-103 15,3 11-32-15,5 16-56 16,-2 14-16-16,-16 19-22 16,-8 7-4-16,-29 9-4 15,-11 4-5-15,-11-1-4 16,-1-4-1-16,9-12-3 15,7-12 0-15,13-20-21 16,4-9-4-16,20-9-4 16,10-2 0-16,14 10 22 15,8 4 5-15,-8 18 13 16,-15 7 7-16,-37 9 9 16,-23 12 0-16,-29 2-4 15,-8-6-4-15,5-13 3 16,3-15-70-16,21-16-287 15</inkml:trace>
  <inkml:trace contextRef="#ctx0" brushRef="#br0" timeOffset="-111149.79">2466 16289 979 0,'-1'1'432'15,"-3"6"-223"-15,4 2-53 0,-2 8-97 16,5 4-17 0,4 0-29-16,4-1-3 0,8-10 1 15,-1-7 2-15,0-11 7 16,-1-8 2-16,-8-10 5 16,4-2 11-16,-2-1 14 15,-4 4 4-15,2 9-1 16,0 8-15-16,-1 17-21 15,10 16-6-15,-3 22-5 16,4 18 1-16,-4 20 27 16,-13 1 17-16,-15 6 29 15,-15-13 12-15,-9-15-14 0,3-12-12 16,-1-33-22-16,4-13-13 16,1-35-71-16,2-16-54 15,17-20-124 1</inkml:trace>
  <inkml:trace contextRef="#ctx0" brushRef="#br0" timeOffset="-110804">3168 16126 750 0,'8'-1'382'15,"18"-3"-81"-15,6 2-79 16,22 2-82-16,5 4-35 16,0 2-69-16,-4-2-13 15,-21 3-107-15,-9-2-102 16</inkml:trace>
  <inkml:trace contextRef="#ctx0" brushRef="#br0" timeOffset="-110661.25">3200 16274 1038 0,'3'8'224'0,"10"1"-69"15,14 4 194-15,17-2-82 0,17 0-67 16,-1-4-29-16,-8 1-73 16,-7 0-27-1,-20-4 325-15</inkml:trace>
  <inkml:trace contextRef="#ctx0" brushRef="#br0" timeOffset="-108177.25">4019 15723 509 0,'0'-13'300'15,"4"-8"-24"-15,-1 11-44 0,-1 30-41 16,-3 20-30-16,4 44-8 15,-3 16 4-15,-4 19-22 16,5 2-14-16,-1-11-53 16,4-10-26-16,6-22-24 0,1-14-4 15,-1-27-154 1,-1-14-144-16</inkml:trace>
  <inkml:trace contextRef="#ctx0" brushRef="#br0" timeOffset="-107908.36">4462 16039 926 0,'0'-13'445'0,"-1"-9"-160"16,1 12-73-16,3 20-80 15,4 17-18-15,5 26-39 16,5 11-21-16,-12 19-20 16,-4 6-10-16,-1-3-5 15,-9-12-5-15,9-21-16 16,1-15-52-16,0-20-157 16,0-9-99-1</inkml:trace>
  <inkml:trace contextRef="#ctx0" brushRef="#br0" timeOffset="-107578.53">4326 16106 1100 0,'8'-11'472'0,"21"-13"-240"16,11 0-61-16,18 4-64 15,5 3-18-15,3 11-35 16,-4 5-16-16,-12 8-20 15,-12 6-7-15,-24 6-9 16,-16 5-1-16,-24 4 6 16,-10 1 1-16,-10-4 1 15,8-4-2-15,15-7-11 16,11-6-13-16,26-6-5 16,13 2 1-16,21 1 10 15,4 3 11-15,3 12 2 16,-11 5 10-16,-23 17 7 15,-14 8 3-15,-29 4 6 0,-13 0-3 16,-12-15 0 0,0-9 0-16,8-26-62 0,6-15-106 15</inkml:trace>
  <inkml:trace contextRef="#ctx0" brushRef="#br0" timeOffset="-107210.1">4420 15824 811 0,'-4'-3'452'0,"0"-4"-64"16,14 2-202-16,13-2-30 15,26 4-48-15,15 1-17 16,14 2-42 0,6 4-12-16,-13 1-18 0,-17-1-6 15,-24-2-8-15,-11-2-4 16,-15-7-13-16,-5-6-9 0,-8-5-4 16,-2-4 0-16,2 1 7 15,9 5 3-15,11 9 10 16,3 7 6-16,3 10 18 15,-7 9 9-15,-6 3 4 16,2 4-4-16,-6 3-5 16,-1-1-37-16</inkml:trace>
  <inkml:trace contextRef="#ctx0" brushRef="#br0" timeOffset="-106845.64">5261 15890 1016 0,'4'-23'472'16,"5"-21"-187"-16,-1 8-49 15,1 25-68-15,-1 11-31 0,3 31-51 16,1 17-16-16,1 27-25 16,-1 13-4-16,-4 10-19 15,-6 0-6-15,-2 0-8 16,-7-7-1-16,-5-22 2 15,8-11 1-15,-7-29-19 16,11-2-106-16</inkml:trace>
  <inkml:trace contextRef="#ctx0" brushRef="#br0" timeOffset="-106246.08">6135 16114 735 0,'-23'-6'397'15,"-17"-1"-108"-15,-9 7-105 16,-2 5-41-16,2 8-55 15,4 4-17-15,12 1-19 16,10 0-8-16,27 2 0 16,15 3 0-16,24 7-2 15,5-2 2-15,7-1-7 16,-5 3-4-16,-19-4-5 16,-12 4 0-16,-28-1-3 15,-15-5-1-15,-16-10-4 16,-1-7-14-16,9-17-138 0,4-7-118 15</inkml:trace>
  <inkml:trace contextRef="#ctx0" brushRef="#br0" timeOffset="-106089.47">6333 16174 1053 0,'0'-2'502'0,"1"2"-218"16,-3 10-68-16,-2 16-100 15,-2 5-44-15,1 11-36 16,0 4-15-16,1-3-118 16,6-2-102-16</inkml:trace>
  <inkml:trace contextRef="#ctx0" brushRef="#br0" timeOffset="-105932.31">6242 15887 833 0,'0'-6'354'0,"3"-2"-218"15,1 8-61-15,6 16-100 0,3 10-71 16,3 12-212-16</inkml:trace>
  <inkml:trace contextRef="#ctx0" brushRef="#br0" timeOffset="-105712.54">6391 16133 115 0,'14'21'238'0,"-5"-4"30"16,14 24 114-16,-8-3-39 15,-4-4-120-15,0 0-45 0,-3-9-70 16,-4-5-17-16,-4-11-24 16,2-3-3-16,-1-18-11 15,6-9-7-15,13-11-14 16,3-8-12-16,9 2-11 16,1 5 4-16,-1 10 16 15,2 10 12-15,-6 16 17 16,-2 10 6-16,-5 14-2 15,-6 6-6-15,-10 2-12 16,-2 0-11 0,-6-5-3-16,0-1-74 0</inkml:trace>
  <inkml:trace contextRef="#ctx0" brushRef="#br0" timeOffset="-105227.56">7470 15721 843 0,'-18'-2'377'0,"-25"7"-160"15,-12 13-53-15,-17 26-49 16,-2 20-11-16,8 20-23 0,18 8-13 16,32 3-12-16,16-8-6 15,31-6-18 1,13-8-10-16,21-22-17 15,6-7-7-15,-1-21-107 16,-3-9-82-16</inkml:trace>
  <inkml:trace contextRef="#ctx0" brushRef="#br0" timeOffset="-104938.38">7862 16123 718 0,'-14'-16'379'0,"-11"-19"-76"15,-7 2-66 1,-4 8-83-16,-3 11-30 16,-5 14-60-16,0 9-20 15,7 17-21-15,5 3-7 16,12 10-5-16,7 7 0 0,16 6 0 16,10 5 4-1,17-7 10-15,10-8 4 16,15-17 7-16,-1-11 1 15,-4-18-5-15,-8-8 1 16,-24-10 5-16,-20-3-1 0,-29 1-7 16,-15 1-6-16,-17 5-22 15,6 9-18-15,19 9-159 0,13 7-122 16</inkml:trace>
  <inkml:trace contextRef="#ctx0" brushRef="#br0" timeOffset="-104628.69">8142 16141 715 0,'-9'-10'394'0,"-12"-17"-60"31,-4 6-103-31,-2 15-99 0,-2 1-41 16,4 18-61-16,1 3-18 15,4 12-13-15,6 7-3 16,10 10-1-16,5 3 1 16,17-6 1-16,9-3 5 15,10-14 19-15,9-10 10 16,-1-21 26-16,0-9 17 16,-10-15 20-16,-10-1 1 0,-21-3-20 15,-7 3-19-15,-15 6-51 16,-2 3-65-16</inkml:trace>
  <inkml:trace contextRef="#ctx0" brushRef="#br0" timeOffset="-104369.75">8383 16027 514 0,'-5'2'313'0,"-7"3"0"16,2 0-161-16,9 6-85 16,3 4-15-16,10-1-8 0,6 1 5 15,15-6 25-15,2-5 8 16,1-8 31-16,-5-1 22 16,-18-12 13-16,-8-7-1 15,-16 2-43-15,-8 0-34 16,-14 10-51-16,-2 7-14 15,5 11-47-15,8 4-90 16</inkml:trace>
  <inkml:trace contextRef="#ctx0" brushRef="#br0" timeOffset="-104100.43">8564 15782 872 0,'15'-5'434'0,"21"3"-108"15,7 14-104-15,10 36-61 0,-3 15-22 16,-10 21-48-16,-12 4-21 16,-19-2-37-16,-8 2-9 15,-17-7-12 1,-3-6 4-16,-11-21 26 0,-6-19 13 0,-2-14 6 15,-4-8-2-15,5-3-105 16</inkml:trace>
  <inkml:trace contextRef="#ctx0" brushRef="#br0" timeOffset="-102235.58">9245 16189 775 0,'9'-3'375'0,"11"3"-133"0,11 1-85 16,9 3-22-16,15-1-41 31,-1-3-25-31,5 0-36 0,-5-3-11 16,-13 3-40-16,-7 0-77 15</inkml:trace>
  <inkml:trace contextRef="#ctx0" brushRef="#br0" timeOffset="-102092.83">9316 16315 1004 0,'8'0'442'15,"24"0"-205"-15,12 7-41 16,3 0-65-16,6 0-35 16,-5 4-39-16,-6-6-12 15</inkml:trace>
  <inkml:trace contextRef="#ctx0" brushRef="#br0" timeOffset="-101643.67">10044 15979 630 0,'-1'-4'300'0,"0"-1"-97"16,-3 3-53-1,3 2-38-15,-1 3-7 0,-11 27-27 16,-41 40-13-16,38-27-31 16,8-5-13-16,21-5-9 15,15-6 4-15,17-10 10 16,9-1 2-16,2-12-2 16,-4-1-5-16,-13-6-140 15,-5-4-198-15</inkml:trace>
  <inkml:trace contextRef="#ctx0" brushRef="#br0" timeOffset="-101478.76">10327 15997 582 0,'-3'0'322'16,"1"6"-56"-16,4 12-92 16,-2 3-23-16,4 16-35 0,-5-2-20 15,1 8-44-15,3 10-12 16,-6-2-18-16,4 5-7 15,3-8 5-15,2-9-182 16</inkml:trace>
  <inkml:trace contextRef="#ctx0" brushRef="#br0" timeOffset="-101136.41">10817 16072 537 0,'-13'-18'363'0,"-7"-13"29"15,-3 12-192-15,0 4-35 0,-5 16-70 16,-5 9-34-16,-3 11-45 16,1 8-9-16,6 7-7 15,9 7-2-15,16-1-1 16,8 7 0-16,19-5 1 15,9-5 2-15,20-13 7 16,-2-11 9-16,6-22 25 16,4-8 13-16,-11-20 45 0,-2-6 23 15,-22-1 22 1,-14-5 6-16,-25 6-28 16,-15 3-27-16,-11 3-46 15,-5 4-21-15,6 14-7 0,6 3-136 0</inkml:trace>
  <inkml:trace contextRef="#ctx0" brushRef="#br0" timeOffset="-98156.23">11280 16259 856 0,'2'-5'469'0,"4"-3"-105"0,-2 6-144 16,1 2-49-16,-2 3-85 16,-3-3-1-16,0 0-441 0</inkml:trace>
  <inkml:trace contextRef="#ctx0" brushRef="#br0" timeOffset="-97518.61">11781 15913 693 0,'-2'8'374'15,"-1"8"-66"-15,0 18-129 0,-1 5-12 16,0 5-33-16,0-2-23 16,4-6-41-16,1-7-19 15,7-12-22-15,0-9-7 16,4-15 1 0,4-9 0-16,-5-18 0 15,0-6-2-15,-11-16-7 16,-4-7 0-16,-2-11-3 15,1-3-3-15,7 15 5 16,1 8 2-16,8 22 13 0,4 7 1 16,16 8-9-16,16 8-3 15,27 2-16-15,20 11-1 16,-6-5 3-16,-4-1-9 16,-23 6-76-16,-21-10-50 15,-12 10-130-15,-10 3-168 16</inkml:trace>
  <inkml:trace contextRef="#ctx0" brushRef="#br0" timeOffset="-97168.6">12043 15900 774 0,'-6'-7'389'0,"0"-5"-108"15,6-2-62-15,16-1-67 0,11 3-32 16,18 5-51 0,0 5-18-16,1 9-26 0,-4 6-6 15,-21 8-11-15,-11 7-2 16,-20 3-6-16,-10 1-5 16,-12-6-5-1,1-9-1-15,3-5 1 16,4-9 1-16,19-5-1 0,12 2 1 15,22 0 2 1,2 2 5-16,10 12 7 0,-4-1 3 16,-17 7 7-16,-7-1 2 15,-27 3 0-15,-10 1 0 16,-14-8-14-16,-3 0-48 16,2-8-248-16</inkml:trace>
  <inkml:trace contextRef="#ctx0" brushRef="#br0" timeOffset="-96919.48">11750 16363 1032 0,'28'1'496'16,"24"1"-207"-16,31-2-104 0,11-2-33 16,8 1-72-16,-10-2-29 15,-10 1-34-15,-14 1-16 16,-20 0-84-16,-7-2-69 16</inkml:trace>
  <inkml:trace contextRef="#ctx0" brushRef="#br0" timeOffset="-96525.82">11809 16660 929 0,'2'-7'422'0,"1"-7"-172"15,19 1-83 1,5-4-8-16,22 13-39 0,5 3-34 0,4 11-38 16,-7 11-10-16,-27 9-9 15,-16 8-6-15,-35 10-6 16,-12 3-6-16,-13-3-8 16,1-4-4-16,12-20-11 15,8-8-2-15,19-14-13 16,11-7-2-16,21-2 7 15,12-3 8-15,19 5 20 16,8 2 8-16,1 6 13 16,3 7 4-16,-17 1 6 15,-4-1 4-15,-12-10-5 16,-10-8-5-16,-1-13-14 16,-6-4-10-1,-1 0-85-15</inkml:trace>
  <inkml:trace contextRef="#ctx0" brushRef="#br0" timeOffset="-93195.57">12955 16106 737 0,'9'-4'397'0,"17"0"-74"0,11 5-72 15,17 6-105-15,0 1-28 0,2 1-56 16,-3-2-33-16,-6 0-133 16,1 0-118-1</inkml:trace>
  <inkml:trace contextRef="#ctx0" brushRef="#br0" timeOffset="-93017.58">13030 16257 554 0,'5'1'338'0,"10"2"13"0,13 1-146 16,19-1-82-16,7 3-19 16,6-3-42-16,1 0-19 15,-9-1-479-15</inkml:trace>
  <inkml:trace contextRef="#ctx0" brushRef="#br0" timeOffset="-92643.18">13867 16108 622 0,'-17'-6'360'0,"-21"-10"-2"16,0-2-170-16,9-9-78 0,8-6-19 16,25-12-53-16,15 0-18 15,24 8-16-15,10 8-4 16,9 22 4-16,0 12 8 16,-6 26 15-1,-10 9 8-15,-29 10 24 0,-19 2 10 16,-35-3-5-1,-17-2-5-15,-10 1-26 16,5-6-12-16,18-8-11 0,13-9-5 16,25-14-5-16,6-8-3 15,23-6 0-15,5-2 2 0,10 0 2 16,5 4 1 0,-3 3 0-16,1 3-1 0,-8 2-43 15,-1-2-89-15</inkml:trace>
  <inkml:trace contextRef="#ctx0" brushRef="#br0" timeOffset="-92384.37">14441 16036 845 0,'-21'-16'462'16,"-13"-10"-106"-16,-9 5-135 0,-2 0-44 15,-1 15-74-15,5 8-34 16,9 16-49-1,8 11-15-15,12 12-10 0,7 3-2 16,11 3 1-16,6-2 3 16,22-8 6-16,10-7 5 15,13-19 10 1,4-11 5-16,-4-18 15 16,-12-8 8-16,-19-5 4 15,-14-6-1-15,-28 0-18 16,-12 7-23-16,-23-6-76 0</inkml:trace>
  <inkml:trace contextRef="#ctx0" brushRef="#br0" timeOffset="-91820.5">14684 16040 685 0,'-1'9'302'0,"4"16"-115"15,-5 9-84-15,2 11-4 0,0-3-2 16,-1-1-6-16,1-11-9 15,0-15-12-15,1-7 0 16,-1-17-11-16,-1-11-7 16,-1-15-2-16,-4-9-3 15,-1-11 13-15,5-2 4 16,-5-14-4-16,0 3-11 16,4 4-20-16,2 5-7 15,5 21-8-15,12 7-2 0,18 7-8 16,8 5-4-16,24 4-2 15,11 5-1-15,11-1 0 16,2 3 1-16,-4 3-14 16,-7-6-36-16,-16 8-121 15,-12 2-60-15,-20 5-251 16</inkml:trace>
  <inkml:trace contextRef="#ctx0" brushRef="#br0" timeOffset="-91419.39">14848 15996 916 0,'4'-9'365'15,"12"-11"-224"-15,10 2-31 16,19-2-29-16,11 8-1 15,-1 10-18-15,-1 8-11 16,-19 11-19-16,-18 8-9 16,-22 3-11-16,-11 2-2 0,-13-1 0 15,-2-3 0-15,1-13 0 16,6-4 0-16,17-7-5 16,12-4-3-16,20 2-5 15,11 1-4-15,7 6 4 16,-3 3 3-16,0 5 5 15,-10 1 4-15,-21 7 19 16,-9 6 4-16,-26-3 6 16,-12-1 2-16,-5-13-14 15,2-8-8-15,3-13-47 16,9-8-23-16,14-3-68 16,3 0-66-16,15 5-304 15</inkml:trace>
  <inkml:trace contextRef="#ctx0" brushRef="#br0" timeOffset="-90931.89">15578 16084 762 0,'7'8'372'16,"4"3"-107"-16,1 15-113 16,1 6-5-16,-3 4-31 15,-4 3-26-15,-6-8-39 16,0-5-10-16,-1-13-11 16,-1-11-1-16,7-12-2 15,0-9-2-15,4-14-7 16,6 0-6-16,0 1-8 15,4 3-1-15,4 10-2 16,1 9-1-16,0 10 5 16,-4 6 2-16,-6 6 4 15,-4 4 3-15,-10 4 1 16,-3 1-2-16,-1-2-3 0,-2-5 0 16,4-11 2-16,3-5 0 15,7-11-1 1,4-5-2-16,9-2-5 0,2-2-2 15,6 9-1-15,1 4 1 16,-1 10 5-16,-5 8 5 16,-9 11 13-16,-3 2 5 15,-9 3-1-15,-1 0-2 0,-7-9-72 16,5 2 467-16</inkml:trace>
  <inkml:trace contextRef="#ctx0" brushRef="#br0" timeOffset="-90353.28">16434 16074 781 0,'3'3'351'0,"-1"-6"-141"0,6 0-133 16,3 3-25-16,-6-3-25 15,3 4-13-15,-3-1-9 16,-3 2-2-16,3-1 16 16,-5-1 19-16,0 0 39 15,0 0 9-15,1-1-4 16,14-2-17-16,42-19-37 15,-24 7-9-15,15 0-14 16,7 7-3-16,-5 6-4 16,1 10-2-16,-15 14-3 15,-9 3 1-15,-10 2 13 16,-6-3 10-16,-2-6 14 16,2-4 5-16,4-14-2 15,0-4-4-15,0-13-5 0,-3-6-4 16,-4-3-7-16,-5-5-3 15,-6 6-29-15,-7 2-33 16,1 16-269-16</inkml:trace>
  <inkml:trace contextRef="#ctx0" brushRef="#br0" timeOffset="-90021.33">16479 16253 671 0,'11'0'354'0,"15"0"-64"16,11 0-56-16,23 0-53 16,8 0-29-16,7 6-57 15,-3-3-22-15,-21 2-25 16,-10-2-14-16,-16-5-14 16,-5 1-7-16,-9-6-75 15,0 0-66-15</inkml:trace>
  <inkml:trace contextRef="#ctx0" brushRef="#br0" timeOffset="-86989.5">17537 15875 672 0,'0'-7'336'15,"-3"-10"-101"-15,10 3-50 16,12 4-61-16,8-1-24 16,30 10-36-16,5 3-13 15,11 12-19-15,-8 6-10 16,-30 7-12-16,-17 3-2 0,-37 4 1 16,-21 0 2-16,-19-2 3 15,-6-8-1-15,12-10-1 16,9-12-1-16,27-4-5 15,12-5-2-15,26 2-1 16,13 5 0 0,13 10 4-16,11 5 5 15,-8 7-1-15,-8 3 2 0,-28-2 4 16,-22 1 2-16,-36 0 5 16,-15-3 0-16,-6-10-3 15,11-4-8-15,11-13-52 16,19-2-77-16,13-5-156 0,6 0-251 15</inkml:trace>
  <inkml:trace contextRef="#ctx0" brushRef="#br0" timeOffset="-86573.32">17994 15838 455 0,'7'-10'310'16,"8"-9"14"-16,-12 8-87 0,-5 12-77 16,-7 9-20-1,-13 13-27-15,7 5-5 16,-1 8-39-16,6 1-19 16,12 0-26-16,5-4-7 15,13-5-2-15,3-6-3 16,3-9 0-16,-1-2-1 15,3-9-7-15,-1-3-9 0,-3-9-60 16,0-4-32 0,-7-8-54-16,-2-4-9 15,-4-2 42-15,-4 0 27 0,-5 7 63 16,-2 4 21-16,-3 8 27 0,-2 4 12 16,0 7 23-1,0 6 14-15,2 13 21 16,1 7 3-16,2 11-3 15,2 4-13-15,2 6-28 16,-2-1-10-16,0-6-18 16,2-1-8-16,0-15-76 15,4-3-84-15</inkml:trace>
  <inkml:trace contextRef="#ctx0" brushRef="#br0" timeOffset="-86415.32">18438 16242 1048 0,'0'-2'433'0,"0"-2"-238"16,4 2-114-16</inkml:trace>
  <inkml:trace contextRef="#ctx0" brushRef="#br0" timeOffset="-86046.6">18625 15793 808 0,'8'-2'386'0,"21"-2"-110"16,4 4-99-16,16 0-62 0,3 3-13 16,-2-4-39-16,-2-5-12 15,-18-2-15-15,-6-4-5 16,-16 2-9-16,-6 2-5 16,-7 2-9-16,-4 6-2 15,-6 11 4 1,-1 11 3-16,-1 21 10 0,0 12 2 15,4 13-10-15,4 3-3 16,8-4-8 0,1-7 0-16,8-12 1 15,-2-8 1-15,3-17-5 0,-4-8-3 16,-4-15-86-16,2-7-75 16</inkml:trace>
  <inkml:trace contextRef="#ctx0" brushRef="#br0" timeOffset="-85897.89">18633 16098 914 0,'10'-2'444'0,"23"2"-150"15,9 3-38-15,22 0-72 16,4 1-44-16,-7-1-71 16,-6 3-23-16,-14-3-25 0,-3 4-50 15</inkml:trace>
  <inkml:trace contextRef="#ctx0" brushRef="#br0" timeOffset="-85177.99">19359 16026 585 0,'11'0'292'0,"13"3"-80"15,2 6-27-15,-3 7-22 16,-5 6-7-16,-10 5-16 15,-9 2-5-15,-10-4-27 16,0-1-18-16,-9-13-32 16,3-3-14-16,7-10-13 15,5-7-7-15,14-11-10 16,6-4-4-16,14-2-10 16,3 3 0-16,7 7-3 15,4 5-1-15,-8 7 3 16,-4 8 1-16,-14 10 10 15,-10 4 2-15,-13 4 3 16,-6 1-1-16,-7-1-4 0,-2-3 0 16,5-5-2-16,2-8 1 15,10-11-2-15,7-6-2 16,11-10-5-16,9 0-4 16,8-3-1-16,0 6 1 15,9 2 0-15,-4 3 1 16,0 11 0-16,-2 2 0 0,-14 9 3 15,-6 13 10-15,-7 7 11 16,-6 1 6-16,3 3 9 16,-2-9-6-16,0-7-7 15,2-3-4-15,-2-9-116 16,-2-4-483-16</inkml:trace>
  <inkml:trace contextRef="#ctx0" brushRef="#br0" timeOffset="-74324.93">1828 17876 672 0,'-5'17'375'0,"-8"8"-47"16,11-7-139-16,7-4-25 15,13-17-20-15,9-16-17 16,18-23-32-16,3-24-15 15,0-21-21-15,-8-1-9 16,-20-8-5-16,-6 7 1 16,-16 11-4-16,2 11-6 15,-7 23-4-15,0 18-5 16,-4 20-9 0,0 8-2-16,10 15-10 0,-2 9-5 0,11 16-1 15,5 11-1-15,12 21 0 16,10 2 1-1,13 13 0-15,2-6 2 16,-5-8 1-16,-2-6-1 0,-12-27-56 16,-7-10-65-1,-10-23-185-15</inkml:trace>
  <inkml:trace contextRef="#ctx0" brushRef="#br0" timeOffset="-74173.62">2095 17710 986 0,'20'8'419'0,"11"4"-223"0,8 1-112 0,-2-1-11 16,-7-2-101-16,-8-2-103 16</inkml:trace>
  <inkml:trace contextRef="#ctx0" brushRef="#br0" timeOffset="-74015.62">1705 17604 1176 0,'-9'-4'503'0,"-15"-6"-236"0,10 7-108 0,10 3-83 16,7 1-16-16,21 7-44 31,7 1-62-31,21 9-220 15</inkml:trace>
  <inkml:trace contextRef="#ctx0" brushRef="#br0" timeOffset="-73681.31">2348 17714 946 0,'12'9'455'0,"9"4"-169"16,19 2-118-16,1 1-8 15,6-7-58-15,0 1-29 16,-9-4-34-16,0-3-10 16,-10-3-8-16,-8-7 2 0,-12-14 3 15,-9-3 1-15,-16-11-5 16,-2 0-4-16,-14 7-9 16,4 0-4-16,-1 14-11 15,-4 7-6-15,5 18-6 16,2 14 0-16,2 18 9 15,14 7 4-15,11 10 5 16,8 1 3-16,15-9-1 16,4-2 0-16,4-18 9 15,-1-5-76-15,1-22-178 16,0-8-140-16</inkml:trace>
  <inkml:trace contextRef="#ctx0" brushRef="#br0" timeOffset="-73426.27">2989 17605 796 0,'10'6'378'0,"6"7"-83"16,-7 8-43-16,-10 7-11 0,-6 6-27 15,-7 0-87-15,-5 0-34 0,-10-10-55 16,-1-9-12 0,1-15-20-16,3-9-6 15,6-18-13-15,3-4-4 16,11-3-2-16,7 1 2 0,18 9 7 15,7 5 6 1,14 17 13-16,2 5 8 16,-1 20 6-16,0 8 1 15,-8 8-5-15,0 4-4 16,0-2-46-16,-1-4 202 16</inkml:trace>
  <inkml:trace contextRef="#ctx0" brushRef="#br0" timeOffset="-72908.12">3770 17602 869 0,'13'-1'354'0,"8"-5"-180"0,25 3-98 16,10-1-8-16,9-3-5 16,4 3-18-16,-11 0-21 0,-6 4-1 15,-19 1-5 1,-13 5 0-16,-23-2 2 15,-12 2 1-15,-18 4 2 16,-10-8 1-16,7 7-3 0,0 3 0 16,14 6-5-16,11 6-5 15,7 11-10-15,5-4-3 16,22 4-2-16,11-3 11 16,17-14-145-1,10 1-172-15</inkml:trace>
  <inkml:trace contextRef="#ctx0" brushRef="#br0" timeOffset="-72588.08">4521 17544 1076 0,'-18'-5'443'16,"-14"-3"-269"-16,1 8-51 15,10 3-71-15,10 9-23 16,14 9-33-16,11-4-5 15,13-1 6-15,0-4 2 0,9-6 3 16,-3-2-14-16,-8-2-37 16,-5 0-13-16,-22-4-11 15,-9 2 15-15,-15 1 48 16,-7 1 23-16,-1 11 40 16,2 2 8-16,8 10 2 15,9 7-10-15,14-5-26 16,6 2-7-16,16-6-10 15,7-7-2-15,9-5-17 16,1-10-74-16,-1-9-193 16,-7-6-207-16</inkml:trace>
  <inkml:trace contextRef="#ctx0" brushRef="#br0" timeOffset="-72359.55">4619 17540 714 0,'4'-21'444'15,"6"-21"-81"-15,14 19-107 0,5 7-65 16,11 16-91-16,7 13-27 15,4 9-33-15,1 9-4 16,-7 7-6-16,-9-3-3 16,-10 3-5-16,-8-8-3 15,-9-7-6-15,-3-5-1 0,-8-7-1 16,-6-7 0-16,-7-8-6 16,-10-3-3-16,-9-3-9 15,-4 8-5-15,-6 11-2 16,4 6 1-16,7 10-6 15,5-5-45-15,18-6-178 16</inkml:trace>
  <inkml:trace contextRef="#ctx0" brushRef="#br0" timeOffset="-72198.01">5199 17550 840 0,'2'0'464'0,"1"1"-46"0,1 7-134 15,0 7-91-15,1 8-19 16,3 10-64-16,4 7-33 16,-1 2-44-1,3-6-11-15,-2-6-184 0,-2-5-488 16</inkml:trace>
  <inkml:trace contextRef="#ctx0" brushRef="#br0" timeOffset="-71791.31">5428 17531 1013 0,'-1'-4'454'16,"1"4"-244"-16,9 6-57 15,1 13-76-15,5 11-33 16,-1 13-18-16,-4 4-8 0,-4-2-71 16,-3-1-92-16</inkml:trace>
  <inkml:trace contextRef="#ctx0" brushRef="#br0" timeOffset="-71570.43">5747 17558 563 0,'-9'4'350'0,"-20"5"0"16,-9 7-123-16,-15 0-102 15,1 5-33-15,17 1-50 16,10-1-21-16,20-1-13 15,7-2 5-15,21 0 7 16,7-2 6-16,22-2-1 16,6-1-3-16,0-10 7 15,-1 2-82-15</inkml:trace>
  <inkml:trace contextRef="#ctx0" brushRef="#br0" timeOffset="-71296.13">6117 17623 745 0,'2'8'418'16,"-4"11"-48"-1,-7 7-70-15,-14 3-95 0,-4 3-49 16,-13-4-87-16,5-4-27 16,2-8-25-16,-1-9-7 0,8-12-10 15,0-9-7 1,10-10-11-16,15-2-1 0,14 3-1 15,7 0 2 1,13 11 15-16,-3 9 7 0,4 14 13 16,5 9 4-16,-8 10-4 15,3 4-5-15,-7 1-4 16,-3-3 9-16,-4-10-143 16</inkml:trace>
  <inkml:trace contextRef="#ctx0" brushRef="#br0" timeOffset="-71080.06">5993 17252 1059 0,'-2'-2'479'16,"3"7"-180"-16,-1 3-159 16,10 15-85-16,7 5 10 0</inkml:trace>
  <inkml:trace contextRef="#ctx0" brushRef="#br0" timeOffset="-70848.61">6627 17481 1009 0,'3'-1'557'15,"4"1"-41"1,0 1-242-16,4-1-111 0,0 0-53 15,1-5-79 1,0 0-28-16,-4 1-137 16</inkml:trace>
  <inkml:trace contextRef="#ctx0" brushRef="#br0" timeOffset="-70651.62">6678 17718 1516 0,'1'2'685'0,"0"1"-329"16,7-1-176-16,-1-2-47 0,0 0-81 16,-2 2-27-1,-3 0-122-15</inkml:trace>
  <inkml:trace contextRef="#ctx0" brushRef="#br0" timeOffset="-69030">7763 17246 946 0,'-5'7'409'0,"-9"19"-187"16,-3 13-41-16,-10 27-32 15,-3 8-35-15,3 14-65 16,0-5-16-16,8-14-19 15,6-7-3-15,6-27-5 16,4-16 1-16,4-25-8 16,1-16-5-16,6-24-2 15,0-8-4-15,6-7 6 16,3-4 4-16,3 0 2 16,3 1 0-16,0 1 0 15,1 8-1-15,-2 14 1 0,0 12 2 16,0 18-1-16,-4 10 0 15,0 18 4-15,-3 14-1 16,-3 27 8-16,2 9 4 16,3 12 3-16,3 1 0 15,2-5 0-15,0-6-7 16,1-8-5-16,-1-7-13 16,-3-15-148-16,-5-11-1 0,-8-18-403 15</inkml:trace>
  <inkml:trace contextRef="#ctx0" brushRef="#br0" timeOffset="-68873.84">7640 17647 910 0,'0'-3'425'0,"8"-1"-190"15,14 2-51-15,23-2-86 16,10 2-39-16,3 2-36 15,3 1-46-15</inkml:trace>
  <inkml:trace contextRef="#ctx0" brushRef="#br0" timeOffset="-68419.21">7610 17062 628 0,'0'-6'337'15,"3"-7"-98"-15,15 4-54 16,10 4-10-16,20 4-46 16,10 5-28-16,6 7-32 15,8-1-17-15,-1 4-25 16,3-4-10-16,-6-4-21 16,-8-6-21-16,-19-8-83 15,-15-7-26-15,-19-7-12 16,-9 1 17-16,-14 1 85 15,-1 1 36-15,-1 9 46 16,3 8 11-16,7 6 7 0,2 8-5 16,11 9-16-16,7-1-9 15,6 7-7-15,-3-1 4 16,-10-6 7-16,-3 4 1 16,-8-7 0-16,-1-2-15 15</inkml:trace>
  <inkml:trace contextRef="#ctx0" brushRef="#br0" timeOffset="-68075.07">8310 17510 1004 0,'4'0'431'0,"6"1"-220"0,11 2-49 15,20 0-53-15,9 0-29 16,11 1-48-16,2-1-16 16,-2 2-111-16,-9-1-109 15</inkml:trace>
  <inkml:trace contextRef="#ctx0" brushRef="#br0" timeOffset="-67839.98">8367 17663 880 0,'1'1'410'15,"5"2"-182"-15,11-1-69 16,9 1-5-16,22 0-35 15,1-2-21-15,8-1-30 16,-4 2-13-16,-11 0-27 16,-1-2-81-16</inkml:trace>
  <inkml:trace contextRef="#ctx0" brushRef="#br0" timeOffset="-66616.14">9031 17550 706 0,'0'-2'331'0,"4"-6"-112"16,3-4-21-16,12-7-42 15,5-6-26-15,7-7-59 16,1-5-20-16,-3-4-21 15,-3-2-3-15,-9 4-2 16,-3 7-1-16,-6 11-2 16,-7 5 0-16,-2 16-1 15,-5 9 0-15,-3 20-4 16,5 17-1-16,3 25 2 16,6 9 2-16,4 2 1 15,6-7-1-15,-1-20-7 16,1-11-1-16,6-19-25 15,-9-9-55-15,7-16-246 0</inkml:trace>
  <inkml:trace contextRef="#ctx0" brushRef="#br0" timeOffset="-66230.21">9402 17307 809 0,'1'-2'346'0,"19"0"-143"16,5 4-67-16,19 1-32 16,12 2 1-16,5-5-37 15,-1-2-21-15,-7-3-19 16,-8 0-4-16,-23-3-4 15,-7 1 2-15,-15-1-4 16,-5 0-2-16,-7 3-10 16,-1 5-5-16,-5 8-1 15,-3 11 0-15,3 18 12 16,0 5 7-16,14 18 9 16,3 0 0-16,10-2-5 0,5-5-1 15,-3-10-9-15,3-5-2 16,-2-12-13-16,-3-4-55 15,-8-14-118-15,-1-7-182 16</inkml:trace>
  <inkml:trace contextRef="#ctx0" brushRef="#br0" timeOffset="-66073.16">9506 17564 788 0,'9'1'402'15,"4"0"-96"-15,19 3-118 16,8-3-13-16,10 5-46 16,2-2-39-16,-6 7-47 15,-6-2-33-15,-9-3-491 16</inkml:trace>
  <inkml:trace contextRef="#ctx0" brushRef="#br0" timeOffset="-65870.24">10008 17766 1211 0,'-1'1'499'0,"-2"1"-266"0,3 3-113 16,0-5-52-16,0 0-17 15,11 1-144-15</inkml:trace>
  <inkml:trace contextRef="#ctx0" brushRef="#br0" timeOffset="-65484.6">10247 17330 1136 0,'12'2'431'0,"15"5"-301"16,15 1-28-16,8 0-11 15,3 0-25-15,2-5-36 16,-8-3-7-16,-10-5-5 15,-7-4 1-15,-19-2-1 16,-7 0-1-16,-10 6-7 0,-7 5-6 16,-6 10-3-16,-1 8 2 15,1 17 12-15,1 5 7 16,8 12 4-16,6 4-2 16,6 0-4-16,1-1-4 15,7-10-2 1,-2-2-5-16,2-13-3 0,0-9-6 15,-4-10-42-15,2-10-77 16</inkml:trace>
  <inkml:trace contextRef="#ctx0" brushRef="#br0" timeOffset="-65322.17">10271 17637 786 0,'4'3'381'15,"14"4"-71"-15,6-5-81 0,29 1-44 16,12-3-14-16,10-3-83 16,-1 3-26-16,-16 0-27 15,-9 1-58-15</inkml:trace>
  <inkml:trace contextRef="#ctx0" brushRef="#br0" timeOffset="-64843.51">11087 17626 823 0,'0'7'374'0,"0"12"-163"16,-1 6-26-16,-3 11-49 15,0 3-25-15,7 2-43 16,6-1-18-16,9-13-22 15,4-4-7-15,2-16-1 16,-4-7-6-16,-7-10-106 16,-5-7-106-16</inkml:trace>
  <inkml:trace contextRef="#ctx0" brushRef="#br0" timeOffset="-64645.99">11092 17532 635 0,'0'-1'404'0,"-2"-3"23"16,2 3-202-16,0 1-128 16,0 0-32-16,0 0-71 15,8 3-84-15</inkml:trace>
  <inkml:trace contextRef="#ctx0" brushRef="#br0" timeOffset="-64151.82">10883 17241 532 0,'-1'0'269'16,"5"-1"-39"-16,7 1-59 15,15 0-34-15,7 1 3 16,15 3-28-16,9-1-16 15,6-1-31-15,2 2-15 0,-6-2-23 16,-10-2-10 0,-8 0-17-16,-8-3-17 0,-16-4-36 15,-5-1-21-15,-16-2-9 16,-9 0 12-16,-9-3 33 16,-4 0 21-16,3-1 19 15,7 3 5-15,12 6 0 16,4 2 1-16,9 6 2 15,2 2 1-15,10 7 9 16,6 3 3-16,0 3 6 0,0 1 14 16,-11 2 37-1,-8-2 17-15,-12 2 30 16,-7 1-3-16,-6-5-32 0,-5-1-20 16,4-2-30-16,2-5-97 15</inkml:trace>
  <inkml:trace contextRef="#ctx0" brushRef="#br0" timeOffset="-62104.22">11771 17645 911 0,'-2'0'426'15,"-2"0"-161"-15,14 4-80 0,5 3-17 16,27 1-30-16,14 0-27 15,22 2-61-15,16-4-13 16,-4-1-23-16,-2-4-125 16</inkml:trace>
  <inkml:trace contextRef="#ctx0" brushRef="#br0" timeOffset="-61757.99">12508 17670 746 0,'1'-2'363'15,"4"-5"-134"-15,10-8-93 16,3-7-20-16,11-13-30 15,0-3-9-15,-4-11-6 16,-2-4 0-16,-10 3-11 16,-7 6-6-16,-1 21-6 0,-6 15-10 15,-3 29-6-15,2 15-3 16,-3 27-13-16,12 12 0 16,-1 1-3-16,2-1 0 15,4-10-5-15,-6-9 0 16,1-11-3-16,-2-8-84 15</inkml:trace>
  <inkml:trace contextRef="#ctx0" brushRef="#br0" timeOffset="-61411.91">12841 17436 837 0,'12'1'355'0,"16"1"-173"16,16 7-63-16,14-1-33 15,2 0-12-15,1-4-34 16,-9-3-11-16,-17-1-10 16,-7-4-2-16,-16-4 2 15,-7-1 1-15,-7-4 0 16,-1-2 3-16,-10 11 1 0,0 9 3 15,-1 20 18-15,-3 12 5 16,7 13 8-16,6 9-4 16,-1-3-18-16,2 1-6 15,4-4-13-15,2-11-3 16,2-7-5-16,0-7-8 16,-4-20-121-16,0-11-133 15</inkml:trace>
  <inkml:trace contextRef="#ctx0" brushRef="#br0" timeOffset="-61256.63">12926 17635 882 0,'6'3'406'0,"16"1"-146"16,11 2-47-16,23-5-45 16,5 2-41-16,-1-1-73 15,-4-1-25-15,-11 1-18 16,-6-1-121-16</inkml:trace>
  <inkml:trace contextRef="#ctx0" brushRef="#br0" timeOffset="-61112.88">13489 17796 1153 0,'2'2'514'0,"4"3"-243"15,1-3-108-15,-1 1-66 16,-2-3 13-16</inkml:trace>
  <inkml:trace contextRef="#ctx0" brushRef="#br0" timeOffset="-60675.76">13729 17381 570 0,'-5'-3'357'15,"3"-1"16"-15,11 3-206 0,8 1-14 16,22-2-33-16,9 2-15 16,7 0-40-16,5-3-16 15,-6 1-17-15,-5-3-7 16,-22 2-7-16,-9 0-1 16,-20 3-5-16,-6 4-1 0,-7 8-3 15,-3 5-3-15,2 13 0 16,2 3-1-16,6 13 1 15,6 1 0-15,5 3-1 16,4 1 0-16,6-4-1 16,-3-3 1-16,-1-4-3 15,-4-3-1-15,-2-11-148 16,-4-4-103-16</inkml:trace>
  <inkml:trace contextRef="#ctx0" brushRef="#br0" timeOffset="-57262.82">13743 17652 676 0,'1'-3'325'0,"13"-2"-51"16,11 0-61-16,27 0-49 16,16 5-10-16,15 3-78 15,-1 4-27-15,-13-1-29 16,-7-1-2-16,-8-6-500 15</inkml:trace>
  <inkml:trace contextRef="#ctx0" brushRef="#br0" timeOffset="-56887.04">14702 17486 919 0,'0'-6'451'0,"-1"-6"-149"16,2 8-81-16,-1 0-104 16,-4 5-41-16,4-1-60 15,0 0-13-15,0 0-156 16</inkml:trace>
  <inkml:trace contextRef="#ctx0" brushRef="#br0" timeOffset="-56616.7">14683 17629 817 0,'1'10'349'0,"6"16"-204"0,-1 6-7 16,1 11-33-16,-2 1-24 15,-7 16 10-15,-4-6 21 16,-8-5 21-16,1-2 3 16,-8-25-30-16,-2-1-25 15,-6-26-35-15,-6-13-9 0,5-19-23 16,3-14-15-16,12-2-59 15,9 1-67-15,6 8-163 16</inkml:trace>
  <inkml:trace contextRef="#ctx0" brushRef="#br0" timeOffset="-56162.55">14494 17217 648 0,'0'-4'280'15,"4"-1"-78"-15,8 0-13 16,21 5-8-16,5 0-6 16,12 5-76-1,9 3-22-15,2-2-32 0,3 2-12 0,-3-1-16 16,-9-3-4-16,-17-4-5 16,-8-2-1-16,-18-7-1 15,-7-5-3-15,-6-5-2 16,-4 2-1-16,-4-3-3 15,4 0-1-15,4 14-7 16,-2-4-2-16,6 15 2 16,1 5 0-16,1 5 11 15,3 9 3-15,-4 1 4 16,1 5 2-16,-3-5 0 16,-3-2-1-16,-1-8 119 15</inkml:trace>
  <inkml:trace contextRef="#ctx0" brushRef="#br0" timeOffset="-55836.57">15633 17623 689 0,'5'7'405'16,"4"3"-7"-16,-5 12-212 15,-6 7-7-15,-13 3-39 16,-8 0-29-16,-2 1-31 16,-6-3-99-16</inkml:trace>
  <inkml:trace contextRef="#ctx0" brushRef="#br0" timeOffset="-55452.03">16149 17207 926 0,'1'-4'418'0,"0"3"-203"15,2 11-67-15,7 30-82 16,-1 16-15-16,7 29-8 15,0 5-2-15,-7-1-7 16,-1-5-2-16,-6-20-10 16,-2-7-6-16,-2-16-128 15</inkml:trace>
  <inkml:trace contextRef="#ctx0" brushRef="#br0" timeOffset="-55082.86">16081 17361 687 0,'5'-15'344'0,"16"-17"-41"16,6 4-91-16,24 9-50 16,7 4-15-16,17 10-73 15,2 5-25-15,-11 11-27 16,-8 2-10-16,-27 6-6 15,-14 1-1-15,-22 5-1 16,-10 1 4-16,-20 1-1 16,-7-6 0-16,0-6-1 15,9-3-1-15,21-5-5 16,12 2-2-16,25 1 0 16,8 5 1-16,12 7 2 15,1 5 2-15,-14 7 2 16,-9 5 3-16,-24-1 6 15,-19 2 4-15,-26-2 3 16,-16-6 0-16,-12-9-4 0,3-10 49 16,25-18 10-16</inkml:trace>
  <inkml:trace contextRef="#ctx0" brushRef="#br0" timeOffset="-54611.95">16048 17051 709 0,'0'0'348'15,"7"0"-118"-15,4 0-40 0,20-2-26 16,11 0-53-16,22-4-55 0,19 1-11 16,10 4-18-16,-4 0-8 15,-11 3-10-15,-24-1-3 16,-22 1-4-16,-7 2-5 15,-20-3-8-15,0 1-1 16,-8-5 0-16,-3-9 6 16,-3-6 5-16,-1-3 1 15,7 7-1-15,-1 0-2 0,8 13-4 16,2-1 1-16,-5 7 2 16,8 8 4-16,-9 8 5 15,2 9 3-15,-6-1 0 16,-4 1-1-16,7-1 8 31,-7-5-61-31</inkml:trace>
  <inkml:trace contextRef="#ctx0" brushRef="#br0" timeOffset="-54250.63">16984 17457 930 0,'6'1'409'0,"14"3"-205"16,3 0-53-16,13 2-52 0,-1-3-37 0,-5-1-42 16,3 1-8-16,-8-1-12 15,-1 0-13-15,-2-2-170 16,-6 2-156-16</inkml:trace>
  <inkml:trace contextRef="#ctx0" brushRef="#br0" timeOffset="-54077.52">17012 17574 463 0,'0'3'332'0,"2"4"85"0,10 1-111 15,6-1-91-15,9 1-23 16,11-7-68-16,1 1-33 16,10-2-41-16,-2 2-15 15,1 2-96-15,-7-2-332 16</inkml:trace>
  <inkml:trace contextRef="#ctx0" brushRef="#br0" timeOffset="-53449.04">18014 17549 711 0,'-23'-5'353'16,"-15"-7"-132"-16,-13-6-22 16,-5-2-5-16,11-14-48 15,7-4-38-15,20-10-48 16,15-3-7-16,20 1-16 15,13 4-3-15,19 14-4 16,6 11-7-16,4 21-5 16,-4 11 0-16,-10 22-3 15,-8 10 0-15,-26 12 0 16,-11 6-1-16,-31 4 0 16,-16-3-2-16,-13-9-5 15,0-9-2-15,16-16-5 0,15-5-2 16,28-11-4-16,9-1 1 15,20-3 2-15,7 0 3 16,12 0 0-16,2 1 2 16,3-3-2-16,4-3 2 15,-1-4-118-15,3-5-115 16</inkml:trace>
  <inkml:trace contextRef="#ctx0" brushRef="#br0" timeOffset="-53126.05">18575 17308 716 0,'-9'-17'363'0,"-9"-19"-85"15,-2 7-35-15,-8 8-60 16,-3 6-42-16,-13 12-77 16,1 5-29-16,2 13-26 15,8 9-7-15,14 19-3 16,7 10-1-16,14 16 1 15,8 3 0-15,17-5 1 16,8-9 2-16,10-22 4 16,2-8 5-16,2-19 18 15,-3-10 15-15,-5-16 42 16,-8-11 20-16,-11-11 9 0,-13-12-5 16,-16-2-37-16,-11-2-22 15,-13 4-29-15,0 9-11 16,-4 16-95-16,10 6-48 15</inkml:trace>
  <inkml:trace contextRef="#ctx0" brushRef="#br0" timeOffset="-52666.7">18945 17460 632 0,'6'-3'388'0,"2"-4"-69"15,-2 7-123-15,0 8-34 16,-5 9-69-16,0 7-13 15,-6 9-1-15,2-1-3 16,3 1-20-16,2-4-11 16,9-5-23-16,1 1-6 15,2-10-6-15,5-3-1 16,-1-6-61-16,-4-6-61 16</inkml:trace>
  <inkml:trace contextRef="#ctx0" brushRef="#br0" timeOffset="-52476.53">18934 17296 1046 0,'3'0'450'0,"3"3"-260"16,3-2-45-16,7 1-81 0,-3 2-29 15,2-4-79-15,-1 1-69 16</inkml:trace>
  <inkml:trace contextRef="#ctx0" brushRef="#br0" timeOffset="-52042.15">18708 17068 575 0,'1'-1'275'0,"12"-4"-48"15,8 3-68-15,14 3-14 16,13 3-2-16,11 2-48 15,4 4-22-15,0-4-40 16,-1-2-14-16,-10-1-14 16,-3-3-4-16,-12-4-3 15,-11 1-4-15,-11-5-9 16,-6 0-4-16,-9-4-4 16,-7-2 3-16,-6-5 9 15,-2 0 4-15,2 2 5 16,5 0-2-16,8 10-5 15,4 0-1-15,13 11 4 16,2 11 8-16,8 12 17 16,-5 3 12-16,-9 4 33 15,-8-3 13-15,-14-3 9 16,-5-2-8-16,-8-7-28 16,-2-4-31-16</inkml:trace>
  <inkml:trace contextRef="#ctx0" brushRef="#br0" timeOffset="-50503.84">19607 17287 899 0,'-4'-2'422'0,"-2"-5"-189"0,1 20-111 15,-2 17-35-15,7 25-43 16,1 14-8-16,7 10-10 16,3-7-5-16,3-16-7 15,2-13-3-15,0-18-70 16,2-10-85-16</inkml:trace>
  <inkml:trace contextRef="#ctx0" brushRef="#br0" timeOffset="-50341.46">19405 17544 1034 0,'7'4'406'0,"15"4"-261"0,5-1-15 16,21 0-22-16,9 0-23 15,15-9-44-15,10 0-21 16,3-8-40-16,2-4-42 16</inkml:trace>
  <inkml:trace contextRef="#ctx0" brushRef="#br0" timeOffset="-49978.29">20020 17243 980 0,'9'-17'404'16,"12"-16"-203"-16,22 9-92 16,12 4-18-16,19 14-12 15,-2 7-26-15,-7 17-27 16,-12 5-2-16,-31 5-6 15,-19 2-2-15,-30 6-5 16,-18 0-1-16,-4 0-2 0,1-6-2 16,19-14-4-16,16-7-2 15,25-8-1-15,13 0 1 16,20 6 3-16,2 7 2 16,-5 7 2-16,-5 4-2 15,-29 5 2-15,-14 0 1 16,-33-5 1-16,-19 0-1 15,-12-16 5-15,-2-9-63 16,22-6-171-16</inkml:trace>
  <inkml:trace contextRef="#ctx0" brushRef="#br0" timeOffset="-49579.55">20551 17147 697 0,'4'-2'359'16,"-2"-6"-113"-16,-2 13-94 0,-7 3-21 15,0 9-45-15,-1 6-17 16,1 3-16-16,8 8 1 16,8-1 3-16,10 1-2 15,11-4-12-15,0-6-7 16,7-6-20-1,-2-13-5-15,-4-8-15 16,0-7-21-16,-6-13-38 16,-2-3-11-16,-9-5-4 15,-5-1 15-15,-9 2 37 16,-2 1 14-16,-7 5 20 16,-4 5 2-16,0 8-2 0,2 10 1 15,5 10 6-15,1 9 6 16,5 17 11-1,3 3 0-15,4 14 0 0,1 3-2 16,1-1-7-16,1 4-3 16,-2-13-9-16,-3-8-54 0</inkml:trace>
  <inkml:trace contextRef="#ctx0" brushRef="#br0" timeOffset="-49428.16">21006 17560 1052 0,'1'0'512'16,"-1"2"-149"-16,4 2-231 15,-4-4-38-15,0 0-27 0,0 0-106 16</inkml:trace>
  <inkml:trace contextRef="#ctx0" brushRef="#br0" timeOffset="-49085.26">21223 17152 864 0,'17'-1'403'15,"8"1"-149"1,19 1-128-16,5-1-9 15,1 0-32-15,-4-3-12 16,-7-7-26-16,-2-3-5 16,-11-4-12-16,-6 0-9 15,-14 4-9-15,-6 6-4 16,-9 14-5-16,-4 4-1 16,-1 20 1-16,0 5 2 0,2 15 0 15,6 8 2-15,5 15-1 16,2 5 0-16,11-7 0 15,-3-2 0-15,3-27-2 16,2-10-1-16,-3-17-24 16,-2-10-59-16</inkml:trace>
  <inkml:trace contextRef="#ctx0" brushRef="#br0" timeOffset="-48919.6">21256 17392 804 0,'7'0'459'16,"5"0"-122"-16,24 6-84 0,9-1-40 16,16 5-85-16,10-2-28 15,-1 0-42-15,0-4-15 16,-5-4-23-16,-10 0-56 16</inkml:trace>
  <inkml:trace contextRef="#ctx0" brushRef="#br0" timeOffset="-48435.69">22197 17242 1138 0,'-3'-5'525'0,"1"-5"-226"0,-2 5-160 0,4 3-26 16,5 4-67-16,2 1-23 16,2 6-143-16,0 2-409 15</inkml:trace>
  <inkml:trace contextRef="#ctx0" brushRef="#br0" timeOffset="-48126.34">22209 17466 779 0,'8'16'393'15,"7"13"-145"-15,12 16-67 0,3 3-11 16,3 11-29 0,-7 3-5-16,-18 4-6 0,-8 2-16 15,-23-9-32-15,-6-8-17 16,-20-27-31-16,-5-18-3 16,-7-29-10-16,1-16-6 15,22-14-25-15,10-3-39 16,26 3-144-16,9 5-84 15</inkml:trace>
  <inkml:trace contextRef="#ctx0" brushRef="#br0" timeOffset="-47603.83">22022 16985 620 0,'-4'-2'281'16,"3"1"-92"-16,2-2-23 16,-1 2-1-16,18-3-4 15,65-10-20-15,-11 8-25 16,12 6-37-16,5 2-16 16,-13 6-34-16,-15-1-13 15,-16 4-10-15,-15-7-2 16,-15 0-3-16,-6-2-1 0,-11-5-8 15,-9-7-30-15,-9-6-25 16,-8-4-7-16,-4-13 8 16,-3 2 28-16,13-1 23 15,6 4 5-15,17 11-11 16,11 8-3-16,11 12 10 16,7 11 7-16,2 16 28 15,3 9 18-15,-14 11 37 16,-10 0 20-16,-22-3 22 15,-10-12-6-15,-8-12-38 16,0-4 16-16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9:35:46.97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16519 7424 498 0,'0'-1'341'0,"-4"-2"10"0,4 3-90 15,-1-1-23-15,0 0-35 16,0-1-21-16,0 1-51 16,-1 1-25-16,1 0-35 15,0 0-17-15,0 1-23 0,-7 20-4 16,2 43-1-16,7-25 0 15,7 21 4-15,-2 8 0 16,-2 7 2-16,4 3-2 16,-7-6-4-16,6 0-4 15,-2-11-8-15,0-7-2 16,-3-13-2-16,0-10 2 16,0-13-1-1,0-6 3-15,-1-16 1 16,-2-7-1-16,-6-16-1 15,1-4-4-15,1-7-4 0,2-3 0 16,1-2-4 0,0-3-1-16,2-8 0 15,-4 0-3-15,4-16 0 0,-2-7 0 16,1 1-4-16,1 0 1 16,-2 22 2-16,0 17 1 15,0 16 4-15,-1 11 1 16,-3 6 1-16,2 2-1 15,-2 5-2-15,1 3-2 16,3 10 0-16,-3 9 2 0,4 16 0 16,-3 12 1-16,2 19 0 15,1 6 0-15,-3 4 3 0,2-5-1 16,2-9 2-16,0-11 0 16,4-15-1-16,1-5 0 15,0-17 0-15,1-6-1 0,-3-17 5 31,-3-9 0-31,0-15 0 0,-1-10-1 0,-1-8-3 16,1-5-1-16,-3-19-1 16,3-3 0-16,0-25-1 15,2 5-1 1,5 11 1-16,3 15-1 0,2 39 1 16,-2 7 0-16,-5 17 0 15,-4 0 0-15,-4 8 0 16,0 4 1-1,-5 10 1-15,4 7-1 0,-2 25 1 16,0 15-1-16,-1 20 2 16,-3 5 1-1,2-3 2-15,1-10 0 0,8-16-1 0,1-6-1 32,6-12-2-32,-2-11 0 15,-1-17-1-15,-2-9 2 16,-2-20 1-16,-1-9-1 0,-1-10 1 0,-1-6-1 15,1-11 0 1,2-3 0-16,-1-9 0 16,0-7-1-16,-2-11 0 15,3-2 0-15,0 9-1 16,3 10-1-16,-1 27 0 16,-1 12-1-16,2 15 0 15,-1 8 0-15,0 3-1 16,-1 5 1-16,-2 12 0 15,-2 4 0-15,2 28 0 16,1 13 0-16,-2 16 1 16,-1 5-1-16,-1-7 2 15,2-6 0-15,3-12 1 0,3-9-1 16,3-17 0-16,-5-11 1 16,4-16 0-16,-5-5 1 15,-1-13 1 1,0-5-1-16,-5-14 0 0,4-5-2 15,0-8 0-15,-1-8 0 16,3-5 0-16,0-6 0 0,0-13-1 16,5 3 0-16,-6 0 1 15,1 9-1-15,-2 22-1 16,-3 6 0 0,3 22 0-16,-4 1-1 0,5 11-1 15,-3 6 1-15,-1 10-1 16,2 10 2-16,1 22-1 15,1 13 1-15,1 19 0 16,4 10 0-16,3 2 2 16,3-5 0-16,5-4 2 15,-1-9-1-15,3-24 0 16,-1-11 1-16,-7-36 2 16,-1-11 2-16,-10-23-2 15,-4-9-9-15,-1-4-62 0,-3-1-43 16,1 8-136-1,-5 4-507-15</inkml:trace>
  <inkml:trace contextRef="#ctx0" brushRef="#br0" timeOffset="1010.44">16488 7416 475 0,'1'-1'306'0,"1"-5"11"16,-3 3-26-16,0 2-47 15,0 0-27-15,-1 0-50 16,1-1-22-16,0 1-38 0,0 1-14 15,-7 1-26-15,-7 4-8 16,-30 26-19-16,25-8-7 16,1 11-10-16,-1 1-4 15,3 0-9-15,4-5-2 16,6-13-5-16,4-5-2 16,4-11-1-16,1-8-1 15,3-17-2-15,1-4 1 0,3-12 0 16,2 2 0-16,7 4-1 15,2 4 2-15,5 5-1 16,0 2 2-16,-8 6 3 16,-4 0 1-16,-8 12 5 15,-2 7 1 1,-6 10 5-16,-1 4 1 16,-7 3-1-16,-4 1-2 0,-3 2-4 15,-5 2 0 1,-1 3-3-16,2 1 0 0,5 0-3 15,2-6 1-15,7-8-3 16,1-10-1-16,5-6-3 16,2-9-2-16,5-3 1 15,2-4-1-15,5-8 4 16,3 5 0-16,3-2-1 16,1 1 2-16,3 7 0 0,-3-1 0 15,-3 6 2-15,-4-3 1 16,-6 8-1-1,-3 2 0-15,-2-2-1 0,1 5-1 16,-2 0 0-16,0 0-1 16,6 1-1-16,16 4 1 15,30 12 1-15,-27-1 3 16,-2 2 1 0,-2 3 0-16,-4-1-1 15,-3-2 0-15,-7-1 2 0,-1-2 1 16,-5-8 6-16,0-1 2 15,-6-8 1-15,-5-9-2 16,-2-3-5 0,0-3-3-16,-2-3-4 15,3 3-1-15,-1-2 0 0,-3 2-2 16,4 2 0-16,7 8 0 16,4 3-3-16,0 2 0 15,8 6 0-15,-1 3 0 0,8 8 4 16,-1-3 1-1,10 10 3-15,-4 1 0 16,2 2 2-16,-2 5-1 16,-9-8-3-16,-3-3 0 15,-7-6 4-15,-4-9 3 0,-3-6 8 16,-5-11-1-16,-2-8-5 16,3 0-3-16,-5-7-5 15,0 2-2-15,7 5-4 16,-2 1-7-16,10 14-19 15,3 6-14-15,2 11-96 16,3 4-183-16</inkml:trace>
  <inkml:trace contextRef="#ctx0" brushRef="#br0" timeOffset="1859.96">15866 7431 1000 0,'0'7'462'15,"-1"7"-186"-15,-5 9-19 16,-3 4-40-16,1 7-35 16,-2 8-69-16,4 4-25 0,6 2-44 31,3-8-16-31,9-9-17 16,3-8-6-16,2-11-5 15,3 0-2-15,4-10-3 16,-1-3-8-16,1-6-93 0,-5-4-68 15,-6-6-199-15</inkml:trace>
  <inkml:trace contextRef="#ctx0" brushRef="#br0" timeOffset="2278.52">15791 7338 838 0,'1'-2'453'15,"-1"-2"-83"-15,0 3-62 16,0 0-117-16,-1 1-50 16,1 0-87-16,0 0-27 15,0 0-142-15</inkml:trace>
  <inkml:trace contextRef="#ctx0" brushRef="#br0" timeOffset="2905.77">15641 7117 731 0,'0'0'383'0,"0"4"-88"0,0-4-59 16,0 0-72-16,0-1-29 0,4 0-49 16,22-4-20-16,43-5-31 15,-27 5-10 1,5 2-13-16,4 1-2 16,-4-3-12-16,-5 2-14 0,-13 1-32 15,-6 1-21 1,-16-1-36-16,-7 2 0 0,-7-4 28 15,-11-4 21-15,-7-1 53 16,1-4 14-16,0 2 22 16,4 2 16-16,11 3 30 15,6 6 2-15,5 2-2 16,4 1-7-16,-6-3-19 16,0 0 2-16,13 8-2 15,30 31 0-15,-35-17 9 16,-5 1 1-16,-7-2 0 15,-3 0-5-15,-8-7-17 16,-5-2-7-16,1-5-19 0,-1-3-49 16,10 1 174-16</inkml:trace>
  <inkml:trace contextRef="#ctx0" brushRef="#br0" timeOffset="4907.36">16482 8135 782 0,'-1'-5'420'16,"-1"-4"-82"-16,13 3-163 16,7-1-19-16,16 5-25 15,7 2-10-15,9 7-25 16,6 2-13-16,9 2-33 16,2 2-11-16,3-8-19 15,-5-5-6-15,-16-6-8 16,-6-6-6-16,-20-1-15 15,-6-1-19-15,-15 1-23 16,-2 2-3-16,-11 4 2 16,-4 7 11-16,-15 9 24 15,-14 4 7-15,-18 2 13 16,-13-5 4-16,-3-12 5 16,5-6 2-16,15-4 1 0,9 2 3 15,15 7 3-15,8 3 3 16,11 2 3-16,10 0-3 15,17 0 4-15,8 2 2 16,16-1 4-16,3-2 2 16,18-1-3-16,4 0-6 15,17-6-8-15,5 1-1 16,-10-2-4-16,-10 0 2 16,-15 9-3-16,-11 5 0 0,-12 5-2 15,-7-3-1-15,-18-3-4 16,-2-2-4-16,-16-3-3 15,-5 2-1-15,-14-1 4 16,-11 0 2-16,-21-3 2 16,-11-5 2-16,-2-6-1 15,7-3-1-15,21 2 0 16,12 1 0-16,24 7 0 16,4 0 1-16,11 2-5 15,14 3-3-15,6-5 3 16,12 0 1-16,23 1 14 15,6-5 5-15,25-2-1 16,2-1 2-16,-10 6-4 16,-10 5 0-16,-23 11 0 15,-12 5-1-15,-13 3 0 16,-8-1 2-16,-9-6 9 0,-9-2 4 16,-12-4-3-16,-2 0-2 15,-16-2-8-15,-5 2-4 16,-20-7 1-16,-11-2-2 15,-2-8-5-15,5 0-1 16,23 2-5-16,15 2-3 16,18 6-4-16,8 1-6 15,14 2-2-15,8 1 0 0,20 3 7 16,12 1 9-16,22-6 6 16,10 0 2-16,0-4 0 15,-1-2-1-15,-17 9-2 16,-8 3 0-16,-15 3 0 15,-11 0-1-15,-13-2 3 16,-9-1 2-16,-13-2 4 16,-8 0 1-16,-13-2-1 15,-4-2-2-15,-12 0-2 16,-12-1-1-16,-14-1-2 16,-11-1 0-16,3 1-5 15,8 2 0-15,24 0-4 16,13 1-1-16,18 0 0 15,5 0-2-15,11 2-9 16,8 1 0-16,14 6 1 16,11 1 2-16,24 3 11 15,8-4 2-15,19-7 0 0,-1-5 2 16,-8-3 1-16,-12-3 0 16,-23 8-1-16,-10 3 1 15,-16 2 1-15,-6 2 4 16,-14-7 3-16,-7 0 0 15,-12-4-1-15,-5-2-1 16,-18 2-3-16,-16-1 0 0,-17-2-1 16,-4 1-2-16,14 2-3 15,18 3-1-15,25 2-4 16,8 1-1-16,16 3-7 16,4-1-4-16,10 7 1 15,13 1 0-15,18 5 10 16,11-4 3-16,24-6 3 15,3-1 0-15,-4-8 0 16,-8-2 2-16,-15 0 0 16,-13-1 0-16,-13 2-15 15,-9-1-70-15</inkml:trace>
  <inkml:trace contextRef="#ctx0" brushRef="#br0" timeOffset="6090.44">17147 7951 551 0,'-1'-5'314'0,"-3"0"-8"0,2 0-18 0,-1 4-30 0,1 1-23 16,1 0-68-16,1 0-33 16,0 0-45-16,0 0-14 15,4 6-23-15,-1 8-8 16,49 35-19-16,-28-27-5 16,0-1-9-16,1-1 0 15,-8-7-3-15,-1 1 1 0,-9-7 2 16,-5-2 1-16,-7-6-2 15,-6-4-3-15,-7-6-6 16,-2-6-1-16,-5-9-2 16,-2-1 0-16,1-4 2 15,0 2 0 1,10 11-2-16,1 0 0 0,7 9-2 16,4 6-3-1,6 6-1-15,6 8 2 16,9 7 2-16,5 5 3 0,7 4 1 15,3 2 1 1,1-3 1 0,-3-3 0-16,-6-7 1 15,-6-1 1-15,-7-9 7 16,-7-6 3-16,-11-6 3 0,-8-6-1 16,-8-7-6-16,-4-3-5 15,-5-6-4-15,0 2-1 16,4 4-5-16,7 4-2 15,9 11-8-15,12 1-4 16,1 6-1-16,7 1 2 16,6 5 5-16,-2 0 3 15,10 5 4-15,-1 2 0 16,1 2 1-16,4 3 3 0,-3-3 2 16,-4 3 0-16,0-4 3 15,-7-4 1-15,-6-3 1 16,-1-3 1-16,-5-2 4 15,-2-2 0-15,0 0 0 16,1 0-3-16,0 0-4 16,-5 2 1-16,-14 24 0 15,-36 32 2-15,25-31 2 16,-2-1-1-16,2-7 0 16,5-3-2-16,10-1-3 15,7-6-1-15,5-8-5 16,4-1-2-16,8-3-3 15,2-5-1-15,8-1 4 0,5 0 0 16,4-2 1-16,3 0 0 16,0-7-1-16,1-2 0 15,-6 3 1-15,-3-3 2 16,-12 12 7-16,-7 3 3 16,-11 5 3-16,-9 5 1 15,-10 8-3-15,-5 0 1 0,-9 3-2 16,3 1 0-16,7-5-2 15,7-3-3-15,13-2-4 16,10-7-6-16,6-1-6 16,2-2-2-16,10 0-77 15,-1 1-123-15</inkml:trace>
  <inkml:trace contextRef="#ctx0" brushRef="#br0" timeOffset="6972.71">17549 7631 946 0,'-1'0'569'0,"0"1"-46"0,-1-2-111 15,2 1-154-15,0 0-65 0,0 0-92 16,0 0-37 0,0 0-35-16,0 0-10 0,0 0-9 15,0 0-3-15,0 0 0 16,0 0-3-16,0 0-1 15,0-1-1-15,0 0-1 0,0-1-1 16,0 1 0-16,0 0-2 16,0 0-5-16,0 0-4 15,0 0-8-15,0-1-2 16,0 1 3-16,0 0 3 16,0 1 10-16,0 0 3 0,0 0 2 31,-1 0 1-31,-1 0 2 0,1 0-1 0,0 0-1 15,0 0-1-15,0 0-2 16,0 0-1-16,-1 0-1 16,1 0-1-16,0 0 2 15,0 0 0-15,0 2 2 16,-1 4-1-16,2 0 1 16,0-3-2-16,0 1-10 15,0-2-51-15,0-2-146 16,0 0-80-1</inkml:trace>
  <inkml:trace contextRef="#ctx0" brushRef="#br0" timeOffset="8340.54">17548 7574 600 0,'-1'0'354'0,"-1"1"-60"0,-1 3-112 0,3-4-36 31,-1 0-44-31,1 0-13 16,1 17-19-16,9 39-4 16,-3-30 0-16,-3 10 7 0,-3 3 13 15,2 1 6-15,0 3 1 16,-1-3-12-16,-2-5-3 15,-1-4-8-15,-6-9-13 16,-4-13 0-16,3-13-30 16,-13-13-27-16,0-7-117 15,-3-2-77-15</inkml:trace>
  <inkml:trace contextRef="#ctx0" brushRef="#br0" timeOffset="8923.79">17539 7401 588 0,'-4'0'358'0,"-5"3"-11"16,5 0-82-16,-2 3-88 16,-1-5-32-16,6 0-63 15,-5-1-26-15,4 0-36 16,2 0-8-16,0 0-5 16,0 0 4-16,0 0 4 15,0 0 2-15,8 4 1 16,0-2 2-1,28 13 29-15,-33-18 22 0,-2-1 29 16,2 2 5-16,-3 1-10 16,0-1-18-16,-2 1-31 15,1 0-12-15,0 1-38 16,0 0-101-16</inkml:trace>
  <inkml:trace contextRef="#ctx0" brushRef="#br0" timeOffset="9663.74">17301 7246 986 0,'-2'3'459'16,"2"4"-204"-16,2-2-58 15,12 3-94-15,6-6-21 16,17 3-29-16,5-5-14 15,3-3-20-15,3 3-4 16,-15-3 0-16,-4 1 0 16,-12 2-12-16,-6-3-6 15,0 3-77-15,-4 0-47 0,-1-3-83 32,-3 2-57-32,-7-10-75 0,-6 2 30 15,1 0 95 1,0-4 81-16,-4-1 222 0,3-2 66 0,-7-2 76 15,4 3 22 1,0 3-10-16,2 4-21 16,8 6-36-16,-4 1-34 0,13 3-59 15,0 4-25-15,4 2-33 16,8 3-4-16,-3 0-6 16,5 2-2-1,1-4-9-15,-4 0-2 0,-4-1 2 16,-2-3 0-1,-7 5 6-15,-6-1 3 16,-6 10 5-16,-1 1 2 0,-6 0 0 16,3 0-2-16,3-4-8 15,-3-5 13-15,9-6 366 0</inkml:trace>
  <inkml:trace contextRef="#ctx0" brushRef="#br1" timeOffset="29131.46">20117 14568 249 0,'8'-8'193'0,"8"-7"-2"0,1 5-27 16,1 2-17-16,-2 11-46 15,-5 5-16-15,-6 16-19 16,-5 7-5-16,-9 11-4 16,-5 7-1-1,-4 12-7-15,1 6-4 0,9 8-10 16,7-2-6-16,10-12-8 31,10-4-1-31,7-13-2 0,3-6 1 0,2-8-2 16,0-8-3-16,-2-8 0 15,-6-7 3-15,-7-8 5 0,-5-4 3 16,-9-6 0-16,-2 0-2 16,-8 3-10-16,-4 5-4 15,-6 10-8-15,-2 10-2 16,-2 17-1-16,2 11 0 16,7 19 2-16,8 8 0 15,19 16 0-15,14 5 0 0,11 14-1 16,4-1 2-16,-11 0 4 15,-10-4 3-15,-16-11 5 16,-10-4 1-16,-20-17 6 16,-5-5 1-16,-9-20 8 15,-3-10 2 1,4-22 1-16,0-11-4 0,6-17-17 16,9-10-68-16</inkml:trace>
  <inkml:trace contextRef="#ctx0" brushRef="#br1" timeOffset="30915.71">20739 14888 446 0,'-1'-1'262'16,"-2"0"-36"-16,-2 5-73 16,4-4-61-16,0 6-17 15,-4 16 31-15,1 46-3 16,10-14-12-16,4 4-3 0,9 18-51 15,-11-10-5-15,0-7-14 16,-2-6-4-16,0-18-5 16,0-7-2-16,-1-14-34 15,-1-10-68-15,-4-7-345 16</inkml:trace>
  <inkml:trace contextRef="#ctx0" brushRef="#br1" timeOffset="31378.92">20653 14976 463 0,'6'-16'309'0,"4"-13"-13"16,12-1-73-16,3 3-34 15,8 9-55-15,2 4-29 0,4 14-43 16,3 8-8-16,-6 11-19 16,-17 2-3-1,-9 11-6-15,-10-4-4 16,-13 4-5-16,5 2-3 16,-11-4-3-16,-4-6-1 15,-2-8 0-15,2-4-1 16,6-12-2-16,5-1-4 0,12-6-5 15,7 0-2-15,17 0-2 16,6 0 3-16,9 7 2 16,3 1 1-16,-6 14 1 15,-6 9 2-15,-11 9 1 16,-11 6 1-16,-8 8 3 16,-16 1 0-16,-9-5 0 15,-5-1 0-15,-12-16-1 16,4-10-1-16,-2-12-8 0,4-8-27 15,8-13-84-15,10-2-69 0,11-8-328 16</inkml:trace>
  <inkml:trace contextRef="#ctx0" brushRef="#br1" timeOffset="32023.17">20633 14743 416 0,'0'0'258'0,"0"-2"-10"0,11 0-87 15,4-2-17-15,13 0-13 16,9 0-12-16,17 0-40 16,3 3-18-16,-1 0-31 15,-4 1-9-15,-14 0-9 16,-5 0-2-16,-11-1-2 15,-3-4 0-15,-5-2-3 16,-6-3-2-16,-8-5-2 16,-5-1-1-16,-6-4 1 15,-4 1 0-15,0 1 0 16,2 2 1-16,4 6-2 16,7 4-1-16,-1 1-4 15,5 2-1-15,-2 3 0 16,0 0 0-16,0 0 6 0,15 14 2 15,19 39 14-15,-34-28 9 16,-3 5 12-16,-9-3 1 16,4-4-8-16,4-6-10 15,0-11-18-15,8-5-42 16</inkml:trace>
  <inkml:trace contextRef="#ctx0" brushRef="#br1" timeOffset="32213.57">21215 15043 512 0,'-1'2'306'16,"1"3"-21"-16,11-5-80 0,8 1-14 15,12-5-40-15,6 4-31 16,4-2-66-16,-1 2-21 16,-8-1-19-16,-5-2-6 15,2 3-9-15,-8-5-95 16</inkml:trace>
  <inkml:trace contextRef="#ctx0" brushRef="#br1" timeOffset="32454.56">21248 15213 683 0,'2'0'339'0,"12"0"-104"16,8 1-15-16,15-1-27 15,3 2-38-15,-2-2-59 16,-2 0-22-16,-12 1-34 0,-2-1-16 16,-1-1-65-1,-3-1-360-15</inkml:trace>
  <inkml:trace contextRef="#ctx0" brushRef="#br1" timeOffset="32929.68">21776 14893 831 0,'-4'3'390'0,"-2"10"-150"16,0 8-37-16,0 10-63 15,4 7-31-15,3 15-49 16,6 10-7-16,-2 10-17 16,1 2-6-16,1-9-13 15,-2-16-8-15,0-13-5 0,1-10-5 16,-4-17-102 0,1-4-82-16</inkml:trace>
  <inkml:trace contextRef="#ctx0" brushRef="#br1" timeOffset="33375.88">21665 14965 710 0,'8'-12'346'0,"13"-13"-119"16,8 0-49-16,12 3-60 15,5 6-30-15,3 7-39 16,-2 8-11-16,-9 10-13 15,-8 8-5-15,-8 11-5 16,-9 5 1-16,-16 9-1 16,-6-1-1-16,-8-4-2 15,-6-3-1-15,0-12 0 16,0-7 2-16,-2-6 2 16,5-10-2-16,6-6-8 0,7-1-5 15,14-5-4 1,4 0-1-16,17 5 4 0,2 0 2 15,3 12 4-15,2 5 2 16,-8 12 5-16,-8 9 5 16,-13 9 9-16,-10 1 4 15,-12 5 1-15,-7-3-4 16,-10-8-11 0,-2 1-5-16,-5-24-7 0,1-7-7 15,9-15-57-15,5-6-38 16,15 0-152-16,9-1-161 0</inkml:trace>
  <inkml:trace contextRef="#ctx0" brushRef="#br1" timeOffset="33621.37">22142 15259 842 0,'5'3'424'0,"9"6"-126"0,5 5-58 16,8 6-62-16,1 5-46 0,0 4-57 31,0-1-20-31,-4 0-28 0,-6-5-10 16,-2-6-10-16,-4-5-5 15,-6-10-112-15,7-2-90 16</inkml:trace>
  <inkml:trace contextRef="#ctx0" brushRef="#br1" timeOffset="33814.02">22383 15246 678 0,'-3'3'393'16,"-10"5"-37"-16,-3 8-55 0,-12 7-97 15,-4 5-46-15,-5 7-84 0,-1 1-27 16,1-2-27 0,3-5-9-16,4-3-11 0,7-5-8 15,10-11-16 1,6 2-62-16,9-14-132 0,4-2-163 16</inkml:trace>
  <inkml:trace contextRef="#ctx0" brushRef="#br1" timeOffset="34178.94">22579 15151 838 0,'0'2'419'16,"-1"6"-138"-16,0 6-28 0,-1 9-73 0,-1-1-46 15,0 7-60-15,2 0-18 16,0-2-25-16,-1 1-8 15,5-7-12-15,1-4-2 16,7-4-5-16,3-6 0 16,2-4-2-1,3-3-2-15,2-4 4 0,-3-3-83 0,-1-6-189 16</inkml:trace>
  <inkml:trace contextRef="#ctx0" brushRef="#br1" timeOffset="34366.39">22532 15024 825 0,'0'-3'503'15,"5"5"-52"-15,-1 0-251 16,-4-2-57-16,0 0-98 15,0 0-18-15,1 0-166 0</inkml:trace>
  <inkml:trace contextRef="#ctx0" brushRef="#br1" timeOffset="34852.44">22387 14775 878 0,'3'0'395'0,"18"2"-181"16,-1 2-40-16,13-1-58 16,8 3-35-16,1 0-48 15,4 0-14-15,-6-2-12 16,-3 1-2-16,-7-2-5 16,-3-3-8-16,-9-3-29 15,-4-4-32-15,-6-3-21 16,-7-2 4-16,-5-3 29 0,-3 1 31 15,-4 0 26-15,1-1 1 16,7 7 5-16,-1 1 4 16,3 7 8-16,3 5 9 15,5 5 40-15,4 7 10 16,-2 2 18-16,0 4 6 16,-9 3-10-16,-1 1-3 15,-5-3-13-15,-2-3-14 16,-2-8-32-16,-3-6-10 0,5-9-107 15</inkml:trace>
  <inkml:trace contextRef="#ctx0" brushRef="#br1" timeOffset="35338.21">22977 15032 607 0,'0'5'373'16,"2"6"12"-16,-2 7-175 15,4 11 3-15,-1 12-47 16,-2 2-45-16,7 6-50 16,-3-6-21-16,1-10-31 15,-2-5-8-15,-4-14-7 16,-1-6-52-16,-2-8-184 15</inkml:trace>
  <inkml:trace contextRef="#ctx0" brushRef="#br1" timeOffset="35526.34">22892 15209 807 0,'-1'-4'445'0,"-2"-3"-150"16,9 6-78-16,4 0-41 15,10 2-88-15,10 4-23 0,8-2-31 16,2-2-11-16,6-2-16 16,-3-1-26-16,-3-5-411 15</inkml:trace>
  <inkml:trace contextRef="#ctx0" brushRef="#br1" timeOffset="35855.21">23273 14938 628 0,'1'0'304'0,"4"-1"-96"0,1 1-6 15,-6 0-18-15,0 0-12 16,0 0-36-16,2 5-23 16,10 22-38-16,11 32-17 15,-23-21-17-15,4 2-8 16,-3 7-16-16,1 1-5 16,-8-7-5-16,2 1-2 15,-1-17-2-15,-3-8-3 0,14-9-30 16,-4-8-69-16,0-4-272 15</inkml:trace>
  <inkml:trace contextRef="#ctx0" brushRef="#br1" timeOffset="36308.58">23189 14896 719 0,'12'-9'421'16,"4"-11"-65"-16,13 2-130 15,5 3-41-15,2 7-87 16,2 6-46-16,0 9-26 16,0 3-3-16,-4 6-5 0,-5 2-3 15,-10 4-4-15,-12-2-1 16,-11 0-3-16,-7 1-1 15,-13-8 0-15,4 7-2 16,0-9-1-16,4-5-1 16,12 2-8-16,-2-9-2 15,12 1-1-15,4 5 1 16,9-3 7-16,4 4 0 16,5 5 1-16,-2 3 0 0,-5 8 2 15,-5 9 2-15,-14 7 5 16,-3 4 2-16,-16-3 4 15,-5-6 1-15,-11-5-1 16,-4-9-2-16,4-9-2 16,-5-8-3-16,7-12-11 15,7-3-28-15,5 0-97 16,9 2-75-16</inkml:trace>
  <inkml:trace contextRef="#ctx0" brushRef="#br1" timeOffset="36918.08">23632 15335 578 0,'-4'2'335'15,"-1"-1"-49"-15,-2 5-116 16,1-1-17-16,2 6-54 16,3 1-24-16,1 4-17 15,3 1-1-15,1 2-6 16,2 0-6-16,6-3-17 16,-1-5-7-16,3-6-10 15,1-4-1-15,-4-2 3 16,4 1 0-16,-4-7 1 15,-2 0 1-15,1-1-3 16,-5-6-2-16,0 8-2 16,-4 2 0-16,-1 2 17 0,0 5 11 15,0-3 11-15,0 0 2 16,1 22-14-16,7 38-11 16,-7-22-11-16,1 5-2 15,-4 7-2-15,-11 0 0 16,-4-4 8-16,-7-5 3 15,-3-13 8-15,1-7 1 16,-1-15-3-16,3-9-4 0,2-15-9 16,3-4-3-16,6-11-10 15,7-1-3-15,9 0-14 16,3-7-51-16,8 2-175 16</inkml:trace>
  <inkml:trace contextRef="#ctx0" brushRef="#br1" timeOffset="37433.55">24010 14979 769 0,'1'0'443'0,"3"3"-49"16,-1 0-54-16,-3-3-86 16,0 0-53-16,0 0-90 15,0 0-33-15,0 0-47 16,0 0-11-16,0-1-141 16,0 0-95-16</inkml:trace>
  <inkml:trace contextRef="#ctx0" brushRef="#br1" timeOffset="37949.46">24019 15180 614 0,'-1'0'351'16,"1"1"-78"-16,0 8-66 16,1 4-15-16,4 9-44 15,-3 0-24-15,0 10-35 16,0 4-11-16,-5 4-21 16,-1 5-1-16,-7 1 2 15,-3 3 0-15,-7-2-5 16,1 6-5-16,-1-9-14 15,0-9-7-15,10-14-6 0,-5-13-2 16,2-24-5-16,1-8-3 16,-1-15-9-16,4-9-5 15,7 3-34-15,3 4-48 16,3-3-153-16</inkml:trace>
  <inkml:trace contextRef="#ctx0" brushRef="#br1" timeOffset="38576.75">23787 14756 579 0,'0'0'326'0,"-4"-3"-60"0,4 0-56 16,0 3-5-16,0-1-33 15,9-1-30 1,21 1-44-16,39-1-22 0,-23 2-34 15,6 2-9-15,-3-2-16 16,-3 1-5-16,-14-2-5 16,-7-3-2-16,-12-2-5 15,-5-2-2-15,-11-1-19 16,-3-2-6-16,-6 1-4 16,0-4 2-16,1 3 10 15,2 0 5-15,6 8-3 16,2 3 1-16,4 5 5 15,5 7 3-15,4 5 14 16,1 6 11-16,-2 2 37 0,-2 3 24 16,-11 1 30-16,-9-3 2 15,-8-1-30 1,-8-10-23-16,0-2-71 0,-2-4-65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5T08:56:15.9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2175 10712 583 0,'-14'-10'341'16,"-22"-11"-49"-16,-4 4-71 15,-10 10-108-15,-6 8-26 0,-5 18-29 16,8 5-15-16,18 8-20 16,16 2-4-16,29 3-5 15,12-4 1 1,27 2 4-16,12-3-1 0,3-8-7 16,0-7-1-1,-14-10-2-15,-14-3 1 16,-19-4 5-16,-10-1 2 0,-29 2-2 15,-5 9-1 1,-21 9-10-16,-7 8-3 0,-3 12 0 16,-2-1 2-1,22 6 0-15,13-2 3 0,29-5-2 16,18-6 3-16,25-10 2 16,11-9 2-16,5-16 5 15,1-9-2-15,-5-10 3 16,-6-5 0-16,-7-1 0 15,-7-4 0-15,-14 2 5 0,-5 2 10 16,-7 7 11 0,-5 7-1-16,-7 16-10 0,-1 10-12 15,-5 17-16-15,1 7-1 16,4 11 2 0,3 0-1-16,6-2-7 0,2-2-11 15,3-15-94 1,-2-8-63-16,2-19-198 15</inkml:trace>
  <inkml:trace contextRef="#ctx0" brushRef="#br0" timeOffset="121.7">2358 10850 660 0,'-5'-14'423'16,"-2"-10"-11"-16,3 9-191 15,6 12-166-15,4 6-36 0,4 16-132 16</inkml:trace>
  <inkml:trace contextRef="#ctx0" brushRef="#br0" timeOffset="344.97">2580 11123 907 0,'2'0'463'0,"5"1"-102"16,-2 0-95-16,3 1-92 15,5 7-43-15,2 10-75 16,-2 5-24-16,-1 12-15 15,2-2-3-15,1-10 3 16,5-6-1-16,4-17 5 0,-1-6 0 16,7-18-1-16,-2-7 1 15,-5-10-5-15,1 2-7 16,-11 5-61 0,3 9-90-16,-9 8-388 0</inkml:trace>
  <inkml:trace contextRef="#ctx0" brushRef="#br0" timeOffset="739">3250 11050 957 0,'4'3'421'16,"-4"5"-163"-16,-8 2-33 0,-11 10-58 16,-7 1-18-16,-5 7-78 15,-2 0-26-15,2-2-26 16,2-4-9-16,5-11-30 15,8-6-37 1,7-9-55-16,0-8-11 0,9-7 16 16,0-2 32-16,8 6 52 15,11 1 16-15,5 7 16 16,5 5 11-16,6 8 10 16,-4 6 1-16,4 10-4 15,-7 0-6-15,-8-5-4 0,-2-2 2 16,1-11 0-1,0-4 1-15,3-8 3 16,0-5-1-16,-7-6 1 16,-2-6 0-16,-5 2-2 0,-1 0 0 0,-4 9-1 31,-1 7-2-31,-1 11 2 0,1 9 3 0,4 10 4 31,0 0 1-31,0 3-5 0,1-3-4 0,0-4-29 16</inkml:trace>
  <inkml:trace contextRef="#ctx0" brushRef="#br0" timeOffset="1192.29">4954 11270 784 0,'-2'-1'416'15,"-3"-2"-98"-15,1 25-158 16,3 18-34-16,2 34-29 15,3 12-4-15,6 20-33 0,-7 0-12 16,4-10-21-16,1-9-5 16,2-34-12-16,5-14-24 15,-1-35-135-15,-5-12-77 16</inkml:trace>
  <inkml:trace contextRef="#ctx0" brushRef="#br0" timeOffset="1520.59">4854 11358 883 0,'6'-15'412'0,"14"-20"-163"16,8 2-61-16,12 5-71 15,15 5-14-15,9 13-36 16,3 10-14-16,0 16-27 16,-13 12-6-16,-26 19-7 15,-14 10-3-15,-31 12-5 16,-13 2 0-16,-17-6 2 15,-3-6 1-15,7-18-1 16,11-6 0-16,20-18-4 16,12-8-1-16,14-10 1 15,9-2 0-15,9 3 6 16,12 2 2-16,7 13 8 16,-6 7 3-16,-5 11 2 15,-15 4 0 1,-14 1-6-16,-5-4-1 0,-6-14-5 15,0-5-15-15,0-17-131 0</inkml:trace>
  <inkml:trace contextRef="#ctx0" brushRef="#br0" timeOffset="1955.53">4905 11080 876 0,'5'-6'408'15,"6"-2"-171"-15,18 4-82 16,5-3-21-16,25 3-33 15,2 4-23-15,17 3-37 16,7 4-13-16,-16 3-17 16,-3-2-4-16,-27 0-3 15,-8-3-4-15,-12-4-13 16,-2-2-7 0,-8-11 0-16,-7-4 4 15,-4-9 12-15,0-3 4 16,-1 6 4-16,3 6 2 15,3 14-5-15,0 6 0 16,-1 16 2-16,-1 5 2 16,-2 10 9-16,-3-1 1 15,-1 1 0-15,-1-2-3 16,9-5-82-16,8-3-85 0</inkml:trace>
  <inkml:trace contextRef="#ctx0" brushRef="#br0" timeOffset="2210.95">5783 11600 908 0,'5'-3'436'0,"6"-1"-151"16,22 4-126-16,8 3-34 16,12 2-43-16,1-1-25 15,0-1-38-15,-2 1-19 16,-4-1-147-16,-8 3-132 16</inkml:trace>
  <inkml:trace contextRef="#ctx0" brushRef="#br0" timeOffset="2367.8">5903 11725 871 0,'7'3'402'0,"11"4"-160"16,3-1-33-16,15-3-34 16,5 0-44-16,10-1-65 15,4 0-50-15</inkml:trace>
  <inkml:trace contextRef="#ctx0" brushRef="#br0" timeOffset="2972.46">6912 11356 521 0,'0'-9'322'0,"-8"-6"-50"0,0 15-69 15,-14 28-91-15,-2 18-24 0,-9 27-13 16,-4 8-7-16,3 2-27 15,4-7-13-15,19-16-11 16,8-12 2-16,11-24 8 31,6-13 13-31,7-27 10 0,2-13 1 0,4-20-8 16,2-7-9-16,-2-11-13 16,-4-2-4-1,-6-5-4 1,1 0-5-16,-3 19-4 15,-3 10 3-15,2 30-4 0,-4 16 0 16,4 36 1-16,2 16-3 16,4 23 3-16,2 7 3 15,9-1 2-15,0-6 0 16,4-8-1-16,-3-4-4 0,-8-19-80 16,-3-6-87-1</inkml:trace>
  <inkml:trace contextRef="#ctx0" brushRef="#br0" timeOffset="3125.33">6788 11697 877 0,'3'0'396'16,"5"-1"-137"-16,21 1-111 0,11 2-27 16,23 2-21-1,5-1-34-15,11 1-73 16,-3-3-99-16</inkml:trace>
  <inkml:trace contextRef="#ctx0" brushRef="#br0" timeOffset="3498.39">6712 11181 646 0,'20'-3'291'0,"15"2"-122"0,19-1-62 16,10 2 5-16,16 0-19 16,-2-1-18-16,4-1-34 15,-9-2-13-15,-21-2-19 16,-10 0-9-1,-24-4-26-15,-7-3-9 0,-12-2 2 16,-6-5 7-16,0-1 21 16,-2 3 8-16,1 5 17 15,8 8-3-15,3 7 7 16,4 8 8-16,6 8 10 16,-6 4 11-16,-3 3-3 15,0 3-7-15,-4-2-27 16,0-1-78-16</inkml:trace>
  <inkml:trace contextRef="#ctx0" brushRef="#br0" timeOffset="3721.98">7704 11370 957 0,'0'0'422'16,"1"5"-192"-16,0 10-62 0,6 21-51 16,5 15-9-16,0 6-32 15,1 10-22-15,-4 1-30 16,-2-7-6-16,-2-9-17 16,-2-11-24-16,-2-17-194 15</inkml:trace>
  <inkml:trace contextRef="#ctx0" brushRef="#br0" timeOffset="3879.06">7494 11652 1166 0,'14'-2'500'0,"32"-2"-270"16,15 0-49-16,15 4-61 0,4 0-36 15,-15 1-45-15,-7 3-11 16,-4 2-609-16</inkml:trace>
  <inkml:trace contextRef="#ctx0" brushRef="#br0" timeOffset="4274.93">8317 11289 697 0,'-7'-9'388'0,"0"-5"-71"0,3 15-121 16,-1 31-75-16,5 18-28 16,0 25-18-16,5 8-5 15,9 3-28 1,1-4-9-16,1-13-17 15,-3-10-9-15,-3-19-118 16,-8-12-154-16</inkml:trace>
  <inkml:trace contextRef="#ctx0" brushRef="#br0" timeOffset="4580.58">8265 11368 885 0,'21'-20'441'0,"17"-18"-128"15,15 8-122-15,4 7-31 16,-2 13-37-16,-8 7-29 16,-19 14-51-16,-13 3-15 15,-24 9-18-15,-12 7-4 0,-23 5-2 16,0 1-1-16,12-9-7 16,8-4-8-16,30-9-16 15,13 0-2-15,27 4 5 16,11 2 6-16,8 8 15 15,-1 4 2-15,-23 5 2 16,-16 2 4-16,-36 1 8 16,-18 0 5-16,-26-7 5 15,-10-4-1-15,1-16 6 16,6-11-82-16,20-10-234 16</inkml:trace>
  <inkml:trace contextRef="#ctx0" brushRef="#br0" timeOffset="5024.39">8239 11072 576 0,'-5'-3'330'0,"-1"-1"-23"15,6-4-93-15,14 1-76 16,10 1-23-16,17 2-35 16,9 2-11-16,23 4-16 15,4-2-7-15,6 3-23 16,-3 3-8-16,-24-2-8 15,-14 1-5-15,-24-5-17 16,-10-1-5-16,-13-8-8 16,-6-4 2-16,-6-7 16 0,2-1 3 15,6 3 5-15,5 5 2 16,10 10 7 0,4 6 8-16,10 13 9 15,0 8 4-15,-4 11 17 16,-7 4 11-16,-12-1 20 0,-10-5-1 15,-10-6-13 1,0-9-1-16</inkml:trace>
  <inkml:trace contextRef="#ctx0" brushRef="#br0" timeOffset="14928.83">21655 5111 860 0,'-46'-8'322'16,"-54"4"-241"-16,-19 8-54 0,-22 23-24 15,0 10 5-15,-21 14 2 16,-2 12-5-16,-8 18-1 16,-23 7-4-16,-17 8 0 15,-28 1-2-15,-41 17-5 0,-7 5 2 16,-50 9 0-1,-1 13 10-15,-1 10 62 16,-17 1 18-16,13 19 43 16,16-4 0-16,13-8-43 15,20 8-15-15,35 0-35 16,8-3-9-16,19 10-13 0,28-1-5 16,19-16-6-1,13-3 0-15,43-11-2 16,13-11-4-16,47-19-10 0,26-14-11 15,36-32-14-15,17-10-2 16,46-11 14-16,23-4 14 16,56-12 19-16,19-11 8 15,50-23 1 1,21-15 1-16,37-27-1 16,30-10-7-16,36-19-4 0,20-13 3 15,33-24-5-15,14-10 4 16,16-14 0-16,-19-6-4 15,17-3 5-15,-5-1 0 16,-9-17 7-16,32-8 9 16,-24-16 6-16,-12-21 1 0,-8-16-3 15,-8 1-3-15,-38-11 10 16,-21 2 11-16,-76 16 22 0,-63 13 10 16,-114 37-8-1,-61 22-21-15,-159 89-43 31,79 27-24-31,1 1-25 0,-340-55-14 0,-149 55-24 0,-104 27-4 0,42 44-14 16,-79 15 6 0,-112 33 31-1,-12 32-39-15</inkml:trace>
  <inkml:trace contextRef="#ctx0" brushRef="#br0" timeOffset="21239.38">5675 13157 616 0,'2'0'358'0,"4"-3"-67"16,17 3-88-16,9 0-11 15,21 0-69-15,8 3-34 16,-3-5-42-16,-6 2-17 16,-11 0-16-16,-7 0-78 15,-3 3-316-15</inkml:trace>
  <inkml:trace contextRef="#ctx0" brushRef="#br0" timeOffset="21428.45">5736 13295 703 0,'22'2'413'0,"16"3"-72"15,16-4-89-15,9-2-41 16,1-3-83-16,-5 2-45 0,-11 2-93 16,-8 7-47-1</inkml:trace>
  <inkml:trace contextRef="#ctx0" brushRef="#br0" timeOffset="21917.66">6818 12808 725 0,'-30'10'376'16,"-19"7"-114"-16,-11 26-103 15,6 13-35-15,10 19-53 16,14 9-22-16,23 7-20 15,15 0-5-15,22-5-8 16,2-9-2-16,14-25 6 16,3-13-69-16,7-29-355 15</inkml:trace>
  <inkml:trace contextRef="#ctx0" brushRef="#br0" timeOffset="22240.16">6990 13200 645 0,'-4'1'372'0,"-8"3"-45"16,14-4-180-16,8-8-32 0,15-9-41 16,10-5-9-1,3-11-26-15,-3-2-9 0,-4-7-8 16,-5-3-2-16,-8 4 5 15,-4 6 12-15,-13 14 23 16,-3 13 7-16,-11 21-7 16,-1 11-14-16,2 25-25 15,-1 7-10 1,8 14-4-16,9 3-4 0,10-3-2 16,4-5-1-16,11-19-1 0,-1-9-47 15,2-21-187 1</inkml:trace>
  <inkml:trace contextRef="#ctx0" brushRef="#br0" timeOffset="22568.52">7366 13035 996 0,'12'6'408'0,"13"6"-247"0,12-3-21 16,16-4-39-16,3-5-29 16,4-6-40-16,-6-1-6 15,-16-8-2-15,-9 0-1 16,-17-2-2-16,-10-6-4 16,-9 3-5-16,-3 3-4 15,-5 7-4-15,0 14 3 0,0 18 7 16,2 7 5-1,5 13 2-15,5 6-2 16,6 8-8-16,5 4-2 16,1 1-2-16,3-2 3 0,-2-12-5 15,0-8-25-15,0-16-119 0,0-11-98 0</inkml:trace>
  <inkml:trace contextRef="#ctx0" brushRef="#br0" timeOffset="22724.78">7484 13234 729 0,'0'1'394'0,"9"2"-44"16,10 1-124-16,21-1-113 15,9 2-13-15,7 0-56 16,-3 0-21-16,-2 3-111 16,-13-1-254-16</inkml:trace>
  <inkml:trace contextRef="#ctx0" brushRef="#br0" timeOffset="22865.37">7982 13394 1250 0,'-5'1'509'16,"3"4"-307"-16,-2-1-117 16,10 0-61-16,7-3-93 15</inkml:trace>
  <inkml:trace contextRef="#ctx0" brushRef="#br0" timeOffset="23178.38">8060 13062 947 0,'12'-1'418'16,"21"-3"-189"-1,11 3-104-15,16 1-60 16,-3-1-16-16,-5 1-19 16,-7 0-6-16,-18-3-4 15,-5-4 0-15,-14 0-2 16,-8-4-3-16,-4 9 5 16,2 9 10-16,-10 7 15 0,4 12 7 15,1 14-2-15,-3 2-11 16,9 17-19-16,1 1-6 15,3-4-7-15,4-4-3 16,4-18-31-16,1-11-37 16,0-17-105-16,-2-9-127 15</inkml:trace>
  <inkml:trace contextRef="#ctx0" brushRef="#br0" timeOffset="23332.84">8152 13207 712 0,'5'5'416'0,"23"5"17"16,13 2-206-16,18-2-87 16,5-1-28-16,-6-1-65 15,-4-1-18-15,-5 0-88 16,-8-2-139-16</inkml:trace>
  <inkml:trace contextRef="#ctx0" brushRef="#br0" timeOffset="24094.45">8942 13155 721 0,'-1'-3'436'0,"-1"-2"-44"15,-1 9-109-15,2-4-128 16,-6 26-51-16,-10 53-56 16,13-22-14-16,10 1-15 15,6-4-5-15,7-18-8 16,1-15-5-16,3-21-112 16,-1-14-104-16</inkml:trace>
  <inkml:trace contextRef="#ctx0" brushRef="#br0" timeOffset="24231.86">8902 12992 1229 0,'-3'0'461'0,"1"1"-353"15,5-1-49-15,-3 0-140 16</inkml:trace>
  <inkml:trace contextRef="#ctx0" brushRef="#br0" timeOffset="24547.93">8768 12850 836 0,'0'-5'420'0,"11"-3"-106"15,7 1-138-15,17 5-87 0,9 0-15 16,10-1-29 0,3 2-15-16,-5 0-15 15,-5-1-3-15,-15-1-4 16,-5-2 0-16,-11-3-1 16,-3 0 0-16,-4-5-1 0,-2 4-2 15,2 5-4 1,3 4 0-16,0 16 16 0,1 7 19 0,-8 12 31 31,-7 5 6-31,-6-3-9 0,-1-3-18 0,2-12-71 16,7-9 464-1</inkml:trace>
  <inkml:trace contextRef="#ctx0" brushRef="#br0" timeOffset="25051.97">9553 13240 921 0,'-2'0'413'16,"5"0"-175"-16,12 0-42 0,31 2-60 15,14 2-14-15,13 0-48 16,5-2-27 0,3-2-114-16,-7-3-94 0</inkml:trace>
  <inkml:trace contextRef="#ctx0" brushRef="#br0" timeOffset="25459.47">10283 13213 822 0,'3'-6'389'16,"8"-9"-150"-16,1-2-63 16,11-8-71-16,0-3-26 15,5-1-32-15,-3-5-6 16,-6 2-5-16,-3 6 0 15,-8 10 1-15,-8 13 1 0,-6 20-2 16,-3 10-3-16,-2 21-6 16,4 7-2-16,4 13-5 15,6 6-4-15,2-4-6 16,5-8-7-16,6-20-159 16</inkml:trace>
  <inkml:trace contextRef="#ctx0" brushRef="#br0" timeOffset="25782.97">10596 12943 1247 0,'4'11'457'15,"12"6"-353"-15,12 5-32 0,19-4-18 16,2-4-5-1,9-12-18-15,0-4-4 16,-11-8-8-16,-8-5-1 16,-16-1 0-16,-9-3-2 0,-12 6-8 15,-3 7-4-15,-9 16 1 16,-5 13 3 0,-4 15 10-16,1 8 4 15,1 9-2-15,6 3-3 0,10 1-7 16,6-3-2-16,7-7-2 15,1-9-2-15,-1-14-38 16,-4-13-53-16,-4-13-216 16</inkml:trace>
  <inkml:trace contextRef="#ctx0" brushRef="#br0" timeOffset="25939.52">10731 13220 881 0,'-1'0'462'0,"7"2"-57"0,8 2-186 16,29-2-96-16,14 3-18 16,9-4-56-16,3 0-17 15,-14 0-104-15</inkml:trace>
  <inkml:trace contextRef="#ctx0" brushRef="#br0" timeOffset="26113.85">11243 13329 1211 0,'1'-1'578'0,"-1"-2"-135"0,11 3-379 15,-2 0-15-15</inkml:trace>
  <inkml:trace contextRef="#ctx0" brushRef="#br0" timeOffset="26625.04">11437 12931 1014 0,'1'2'380'16,"9"8"-275"-16,8 1-33 0,19-2-18 15,10-3 0-15,9-13-13 16,1-1-7-16,-15-7-11 15,-9-3-2-15,-18 1-3 16,-8 1-3-16,-11 7-10 16,-5 8-1-16,-11 20 11 15,-4 11 5-15,0 22 13 16,2 7 1-16,14 12-13 16,3 4-5-16,12-6-9 15,8-2-4-15,6-21-42 16,1-10-53-16,-3-24-248 15</inkml:trace>
  <inkml:trace contextRef="#ctx0" brushRef="#br0" timeOffset="26777.38">11399 13130 666 0,'0'0'386'15,"7"3"3"-15,15 7-200 0,27 0-93 16,18 6-8-16,15 0-33 15,0-3-10 1,-3-5-198-16</inkml:trace>
  <inkml:trace contextRef="#ctx0" brushRef="#br0" timeOffset="26965.32">12225 13094 1336 0,'-1'-1'516'0,"-1"0"-386"16,2 2-57-16,0-1-91 0,0 0-91 16</inkml:trace>
  <inkml:trace contextRef="#ctx0" brushRef="#br0" timeOffset="27164.85">12243 13261 1136 0,'1'25'461'0,"-1"32"-277"0,0 10-33 16,0 13-38-16,-1 0-14 15,-5 0-33-15,-2-2-19 16,-12-13-24-16,-3-12-6 15,-7-27-6-15,0-13-4 0,0-24-96 16,-1-17-64 0,9-22-185-16</inkml:trace>
  <inkml:trace contextRef="#ctx0" brushRef="#br0" timeOffset="27549.75">12042 12783 611 0,'0'0'326'0,"7"-1"-71"0,13 2-74 15,19 1-81-15,10 4-21 16,16 2-29-16,-1-2-18 16,1-3-17-16,-12-1-1 15,-20-6 0-15,-11-1-1 16,-19 0-3-16,-6-5-1 16,-12-1-1-16,0-2 0 0,2 4 11 15,3 3 0 1,12 9 3-16,4 3 1 0,9 11-5 15,2 2 0 1,0 11-2-16,-1 1-1 16,-1-1-70-16,-1-5-60 0</inkml:trace>
  <inkml:trace contextRef="#ctx0" brushRef="#br0" timeOffset="27768.54">12654 12620 996 0,'15'10'428'0,"24"22"-225"15,11 15-49-15,15 32-37 16,5 13-22-16,-10 13-33 16,-12 7-9-1,-33-4-17 1,-18-3 1-16,-28-7 8 15,-13-16-1-15,-10-27-8 0,1-15 16 0</inkml:trace>
  <inkml:trace contextRef="#ctx0" brushRef="#br0" timeOffset="28267.62">13609 12952 818 0,'2'-3'447'0,"4"1"-122"16,0 20-118-16,-3 12-53 0,7 22-68 15,0 7-22-15,1 5-29 16,-3 7-6-16,-1-8-10 15,-2-8-39-15,-5-19-175 16</inkml:trace>
  <inkml:trace contextRef="#ctx0" brushRef="#br0" timeOffset="28420.38">13417 13185 1155 0,'17'-2'507'16,"32"2"-238"-16,12 0-80 15,22 0-68-15,6 1-37 16,-5 2-19-16,-2-1-132 16</inkml:trace>
  <inkml:trace contextRef="#ctx0" brushRef="#br0" timeOffset="28822.66">14605 12607 1072 0,'-22'3'449'15,"-37"13"-256"1,-11 22-51-16,-9 42-75 0,7 18-12 15,27 24-28-15,17 1-8 0,37-7 1 32,21-14 3-32,35-19 2 15,18-16 0-15,11-32-19 0,2-17-92 16</inkml:trace>
  <inkml:trace contextRef="#ctx0" brushRef="#br0" timeOffset="29196.09">14915 13085 1053 0,'-9'-6'477'0,"-7"-19"-213"15,4 0-71-15,20-11-82 16,11-5-33-16,27 8-38 16,9 7-11-16,4 23-7 15,-4 10-3-15,-23 22-9 16,-8 9-1-16,-27 5 2 16,-11 5 1-16,-25 2-2 15,-12-1 0-15,-4 1-4 16,1-5-2-16,26-6-3 15,16-8-1-15,25-8-2 0,14-1 1 16,16-9 2 0,2-1 1-16,0-6 1 0,-1-4 0 15,0-7-59 1,0-7-79-16</inkml:trace>
  <inkml:trace contextRef="#ctx0" brushRef="#br0" timeOffset="29485.7">15538 13044 764 0,'-9'-10'408'0,"-14"-6"-99"16,-4 4-75-16,-2 8-106 16,-6 6-44-16,5 13-59 15,5 10-19-15,10 11-14 16,9 7-2-16,17 4 2 15,9 3 4-15,20-5 6 16,7-6 6-16,6-14 9 16,0-10 5-16,-6-18 15 0,-6-12 5 15,-13-14 5 1,-3-5 15-16,-27-6 11 16,-8-1-5-16,-21 2-14 15,-12 4-21-15,2 6-76 0</inkml:trace>
  <inkml:trace contextRef="#ctx0" brushRef="#br0" timeOffset="29869.68">15974 13070 753 0,'-1'5'406'0,"-2"4"-68"0,-4 7-116 15,0 14-104-15,2 6-22 0,7 9-43 32,6-3-18-32,9-7-16 15,-1-7-4-15,1-16-12 16,-5-6-59-16</inkml:trace>
  <inkml:trace contextRef="#ctx0" brushRef="#br0" timeOffset="30048.57">15900 12902 1128 0,'-3'0'470'16,"0"-1"-302"-16,5 1-60 0,-2 0-83 16,4-2-83-16</inkml:trace>
  <inkml:trace contextRef="#ctx0" brushRef="#br0" timeOffset="30369.35">15743 12673 846 0,'0'-2'396'0,"4"-2"-128"16,19 6-168-16,12 1-31 15,19 7-9-15,8-2-5 16,6 0-23-1,-5 0-8-15,-15-4-9 16,-11-5-3-16,-13-2-6 0,-5-5-3 16,-12-6-2-16,1 2 0 15,-7-2 1-15,0 6 5 16,4 7 16-16,-5 5 10 16,1 10 14-16,-2 6-1 0,-5 6-13 15,-1 0-6 1,-1 0 8-16</inkml:trace>
  <inkml:trace contextRef="#ctx0" brushRef="#br0" timeOffset="31179.56">16536 13123 651 0,'-8'-3'383'0,"-6"-3"-49"15,6 2-129-15,9 4-30 16,22 3-46-16,8-2-26 15,35 0-31-15,7-1-14 16,18-2-30-16,3-1-10 16,-18 0-91-16,-10-3-86 15</inkml:trace>
  <inkml:trace contextRef="#ctx0" brushRef="#br0" timeOffset="31379.03">16753 12889 578 0,'0'-1'374'0,"0"6"11"15,0 13-139-15,1 27-97 16,-2 9-22-16,-3 15-29 16,0 0-25-16,2-1-35 0,5-3-13 15,9-12-92-15,6-8-77 16</inkml:trace>
  <inkml:trace contextRef="#ctx0" brushRef="#br0" timeOffset="31780.62">17233 12909 734 0,'7'-14'389'0,"15"-15"-54"16,8 6-127-16,26 13-64 16,2 5-23-16,6 14-52 15,-9 11-21-15,-21 5-28 16,-10 7-7-16,-25 3-7 15,-13-4-1-15,-16-1-2 16,-7-2-2-16,2-14-3 16,9-4-4-16,20-7-8 15,13-5 1-15,24 6-2 16,6 1 4-16,8 7 6 16,0 10 2-16,-12 4 6 15,-8 7 5-15,-30 7 10 16,-18-1 3-16,-15-1 3 15,-6-4-4-15,0-21 10 0,4-9-61 16,10-20-116 0</inkml:trace>
  <inkml:trace contextRef="#ctx0" brushRef="#br0" timeOffset="32425.89">17926 12853 635 0,'-4'-4'403'0,"-4"0"-17"16,-4 9-125-16,-4 17-133 15,3 11-44-15,7 11-52 0,8 2-11 16,20-2-10-16,10-7-1 15,6-11-1 1,3-4 0-16,-3-9-18 0,-3-7-67 16,-6-10-221-16</inkml:trace>
  <inkml:trace contextRef="#ctx0" brushRef="#br0" timeOffset="32576.06">18106 12884 911 0,'-3'19'414'15,"-9"21"-185"-15,2 8-61 16,6 6-62-16,3 0-21 16,5 0-30-16,4 1-13 15,3-6-17-15,1-8-43 16,6-13-162-16</inkml:trace>
  <inkml:trace contextRef="#ctx0" brushRef="#br0" timeOffset="32719.24">18374 13324 1278 0,'-5'4'611'15,"-4"4"-196"-15,4-1-282 0,4-3-42 16,3-4-87-16,6-6-70 0</inkml:trace>
  <inkml:trace contextRef="#ctx0" brushRef="#br0" timeOffset="33087.9">18460 12834 766 0,'4'-1'382'0,"1"-4"-80"15,18 5-160-15,5 0-18 16,20-1-22-16,9-1-22 16,5-4-37-16,3-1-9 15,-17-4-13-15,-7 2-2 0,-20 3-5 16,-7 1-5-16,-15 8 12 15,-5 8 1-15,-6 17 4 16,-3 14 4-16,4 17-11 16,4 5-4-16,10 7-4 15,4-5-2-15,4-4-3 16,1-8 0-16,-2-15-54 16,-2-13-73-16</inkml:trace>
  <inkml:trace contextRef="#ctx0" brushRef="#br0" timeOffset="33249.58">18563 13092 1182 0,'5'1'508'16,"23"5"-244"-16,15-1-91 16,32 0-44-16,11 1-28 15,-1-3-50-15,-3 1-17 16,-15-3-97-16</inkml:trace>
  <inkml:trace contextRef="#ctx0" brushRef="#br0" timeOffset="33623.41">19439 12950 1185 0,'-1'-3'542'0,"0"-5"-248"16,-1 6-185-16,-1 4-49 15,3 5-45-15,0-7-70 16,0 0-234-16</inkml:trace>
  <inkml:trace contextRef="#ctx0" brushRef="#br0" timeOffset="33831.24">19432 13160 636 0,'6'15'393'15,"1"10"-31"-15,3 23-153 0,3 8-29 16,-5 14-51-1,1 2-20-15,-9-5-36 0,-5-7-11 16,-8-18-24 0,-9-7-7-16,-14-18-9 0,-6-8-1 15,-3-11-16 1,-1-12-59-16,8-13-144 16</inkml:trace>
  <inkml:trace contextRef="#ctx0" brushRef="#br0" timeOffset="34263.24">19281 12682 873 0,'0'-2'395'0,"9"1"-183"15,7 1-55-15,20 0-91 16,9 3-5-16,9-1-17 16,5 1-6-16,1 4-8 15,-6-1-7-15,-14 0-12 16,-11-3-11-16,-24-3-55 15,-6-1-20-15,-13-5-17 16,-3-1 6-16,-5-3 54 16,1-3 18-16,9 4 19 15,8 3 3-15,12 4 13 16,8 7 11-16,9 6 17 16,4 5 5-16,-2 7-3 15,-3 2-10-15,-10-5-14 0,-7 0 1 16,-7-7-101-16,-1-4-362 15</inkml:trace>
  <inkml:trace contextRef="#ctx0" brushRef="#br0" timeOffset="34469.44">19970 12573 1055 0,'13'15'491'0,"14"15"-206"15,4 23-104-15,9 19-14 0,-1 28-45 16,-7 5-26 0,-22 3-40-16,-16-7-18 15,-32-16-18-15,-8-6-2 0,-5-15-6 16,3-10 0-16,10-23-1 16,3-11-87-16</inkml:trace>
  <inkml:trace contextRef="#ctx0" brushRef="#br0" timeOffset="38459.83">5546 14593 724 0,'-5'3'378'0,"-4"1"-121"16,15 2-66-1,9-2-15-15,21 3-40 0,14-2-12 16,18-2-57-16,4 1-24 16,-9-4-26-16,-8 0-6 15,-17 0-144-15,-10-1-107 16</inkml:trace>
  <inkml:trace contextRef="#ctx0" brushRef="#br0" timeOffset="38642.53">5576 14769 844 0,'8'4'411'0,"19"5"-128"16,15-2-16-16,20 1-34 15,5 0-48-15,-2-2-83 16,-9-3-30-16,-16-5 1 15,-4-5-132-15</inkml:trace>
  <inkml:trace contextRef="#ctx0" brushRef="#br0" timeOffset="40123.96">6537 14494 712 0,'-5'-1'395'0,"-5"-6"-73"31,10-4-151-31,6 2-39 0,20-3-57 0,12 1-22 16,21 11-21-16,10 7-4 0,-5 8-7 15,-16 3-4-15,-21 9-7 16,-20-4-2 0,-27 4-2-16,-5-1 3 0,-10-10-1 31,2-1 2-31,18-9-6 0,15-4-4 0,22-2 0 31,9-1-4-31,11 7 4 16,-1 3 3-16,-9 15 9 15,-9 9 8-15,-24 7 7 16,-15 5 1-16,-27 0-5 16,-8-1-5-16,-5-14-5 15,5-13-3-15,20-19-43 16,11-11-61-16,25-12-241 15</inkml:trace>
  <inkml:trace contextRef="#ctx0" brushRef="#br0" timeOffset="40542.27">7024 14490 748 0,'-2'-3'388'0,"9"1"-51"15,8 5-149-15,21 1-79 16,6 5-4-16,12-1-37 16,1-5-26-16,-3-2-22 15,-5-4-5-15,-10-9-4 16,-5-5-2-16,-3-6-2 15,0 2-2-15,-9 4-2 16,-3 4 1-16,-17 11-2 16,-3 3 2-16,-11 11 3 15,0 6 4-15,1 8 4 16,2 6 0-16,4 5-2 16,0 1-3-16,8 4-4 0,1-3-1 15,3-3-3-15,1 1 0 16,-11-4-2-16,0-1-1 15,-4-1 0-15,1-1 0 16,6-2 8-16,-3-6-92 16,8-11-257-16</inkml:trace>
  <inkml:trace contextRef="#ctx0" brushRef="#br0" timeOffset="40745.93">7173 14714 600 0,'-4'-2'368'0,"2"-2"-13"15,7 1-123-15,33 3-74 16,10 0-28-16,16 1-34 16,2 1-32-16,-3-2-42 15,-2 3-8-15,-12-3-69 16,-2 0-112-16</inkml:trace>
  <inkml:trace contextRef="#ctx0" brushRef="#br0" timeOffset="40902.54">7689 14880 1327 0,'7'4'584'0,"3"-1"-314"0,3-2-131 15,1-1-40-15,-3-1-102 16</inkml:trace>
  <inkml:trace contextRef="#ctx0" brushRef="#br0" timeOffset="41433.66">7966 14516 773 0,'-7'1'375'0,"-6"-1"-122"15,9 3-67-15,21 5-44 16,10-3-24-16,26 0-38 15,13 0-17-15,10-5-33 16,1 0-7-16,-13-4-7 16,-11-8-2-16,-23-3-2 15,-13-5-1-15,-15 1-1 16,-6 2-2-16,-14 8-5 16,2 10-1-16,-4 17 2 15,-2 9 3-15,4 15 6 16,6 7 0-16,6 7 2 15,6 4-3-15,2 0-3 16,5-4 0-16,5-12-9 16,1-9-9-16,2-21-148 15,-2-8-124-15</inkml:trace>
  <inkml:trace contextRef="#ctx0" brushRef="#br0" timeOffset="41589.86">8028 14724 1125 0,'8'5'476'16,"23"1"-236"-16,15 0-41 15,30-3-27-15,6-2-37 16,4 0-74-16,-4 0-22 0,-18 1-145 16</inkml:trace>
  <inkml:trace contextRef="#ctx0" brushRef="#br0" timeOffset="41980.85">8941 14652 782 0,'-2'-1'424'15,"-1"4"-76"-15,-3 6-117 16,3 17-105-16,1 3-22 16,-1 12-43-16,3 5-15 15,4 0-24-15,4-1-8 16,8-13-7-16,5-6-2 0,9-19-1 16,4-6-1-16,1-14-98 15,1-9-94-15</inkml:trace>
  <inkml:trace contextRef="#ctx0" brushRef="#br0" timeOffset="42138.27">8906 14601 926 0,'1'-1'460'0,"2"-3"-162"16,4 4-108-16,-7-1-110 15,0 1-39-15</inkml:trace>
  <inkml:trace contextRef="#ctx0" brushRef="#br0" timeOffset="42498.79">8769 14343 939 0,'5'-4'423'0,"10"-3"-173"15,9 5-68-15,22 3-57 16,9 4-17-16,17 1-44 16,4-1-22-16,-6-3-22 15,-5-2-10-15,-24-7-18 16,-8-5-19-16,-24-1-25 15,-3-4-1-15,-8-4 12 16,-5 0 16-16,4-1 20 16,3 8 2-16,5 8 5 15,6 8 9-15,6 14 19 16,2 5 11-16,3 20 24 16,-8 4 14-16,-12 5 14 15,-7 0-2-15,-6-12-25 16,0-6-12-16</inkml:trace>
  <inkml:trace contextRef="#ctx0" brushRef="#br0" timeOffset="46079.39">10041 14485 781 0,'-4'-3'396'0,"-3"6"-122"16,4 13-72-16,-1 23-91 0,4 9-22 15,0 18-28-15,0 2-10 16,3-1-17-16,-1 1-7 16,3-16-11-16,4-8-25 15,5-21-142-15,2-13-183 16</inkml:trace>
  <inkml:trace contextRef="#ctx0" brushRef="#br0" timeOffset="46219.93">9758 14744 1086 0,'11'-1'461'0,"10"-3"-227"15,19 2-66-15,33 1-59 16,12 1-20-16,21 1-49 16,-5 1 44-16,-11 2-438 15</inkml:trace>
  <inkml:trace contextRef="#ctx0" brushRef="#br0" timeOffset="46736.45">10761 14747 840 0,'11'-2'370'0,"14"-6"-152"15,11-6-54-15,9-11-37 16,7-3-19-16,2-5-49 16,-4-2-16-16,-9-3-16 15,-8-1-3-15,-13-3 0 16,-5 4 9-16,-14 12 27 15,-4 4 1-15,-10 28-6 16,-4 12-8-16,0 27-27 16,6 13 0-16,7 13 2 15,4 7-2-15,5 1-4 16,2-3-1-16,4-11-3 16,6-13 6-16,3-27-123 0,2-13-86 15</inkml:trace>
  <inkml:trace contextRef="#ctx0" brushRef="#br0" timeOffset="47080.65">11256 14533 1087 0,'7'-2'455'0,"22"-1"-236"16,12 3-78-16,20-1-47 16,8 0-17-16,0-2-36 0,-4-2-12 15,-18-6-11-15,-10-3-2 16,-16-6 1-16,-6-1-2 16,-12 4-4-16,0 7-4 15,-8 11-2-15,-3 14 2 16,-2 15 9-16,-2 12 6 0,5 11 5 15,3 6-2 1,4 8-8-16,0 2-3 16,2 1-6-16,6-6 0 0,3-17-2 15,0-12 8-15,0-21-89 16,-3-17-75-16</inkml:trace>
  <inkml:trace contextRef="#ctx0" brushRef="#br0" timeOffset="47244.36">11385 14759 1190 0,'18'0'508'0,"38"-2"-281"0,15-2-48 16,8 0-65-16,-3 0-33 15,-15 4-45-15,-9 0 3 16,-7 4-150-16</inkml:trace>
  <inkml:trace contextRef="#ctx0" brushRef="#br0" timeOffset="47724.12">12358 14683 1046 0,'-2'-6'551'15,"-3"-7"-140"-15,3 4-149 0,2 2-154 16,2 4-45-16,6 2-98 16,0 2-93-16</inkml:trace>
  <inkml:trace contextRef="#ctx0" brushRef="#br0" timeOffset="48102.46">12382 14847 633 0,'-2'8'381'0,"-2"14"-28"0,4 9-119 15,10 18-101-15,2 6-34 16,6 6-36-16,-6 3-9 15,-12 2 9-15,-3 2 6 0,-11 0 7 16,-6-9 3-16,-5-13 13 16,1-7-14-1,-2-27-12-15,5-8-9 16,4-27-45-16,5-18-24 16,6-18-74-16,6-9-50 0,5 2-146 15,0-1-332 1</inkml:trace>
  <inkml:trace contextRef="#ctx0" brushRef="#br0" timeOffset="48606.42">12162 14362 747 0,'10'0'360'0,"5"-3"-131"15,15 1-99-15,15-4-10 16,22 2-34-16,16 3-19 16,8 1-27-16,-12 4-14 0,-26-1-28 15,-12 1-20-15,-26-3-54 16,-3-1-11-16,-17-8 11 16,-7-4 17-16,2-5 52 15,-5-4 10-15,7-1 11 16,2 5 5-16,3 5 2 15,5 7 2-15,5 9 6 16,5 8 4-16,1 13 11 16,2 7 3-16,0 12 11 15,-7 2 12-15,-8-2 38 16,-6-7 8-16,-6-10-14 16,-3-8-19-16,-1-11-57 0,1-2 63 15</inkml:trace>
  <inkml:trace contextRef="#ctx0" brushRef="#br0" timeOffset="58517.26">6607 15228 212 0,'2'0'162'0,"-1"-3"35"0,-1-1-25 15,0 3-52-15,-1 1-24 16,-1 0-38-16,1 0-16 16,0 5-9-16,1 13-2 15,2 35-3-15,3-29-1 16,5 3 1-16,7-5-1 0,7-5 2 16,5-1-1-16,9-8-4 15,1-2-3 1,5-5-6-16,-1-1-3 15,2-2-4-15,-1-3-1 0,6 1 0 16,1-3-1-16,3 2-2 16,-1 4-1-16,-4 1-2 15,-3 5-1 1,-4-1 0-16,-2-1 7 0,-13 1 15 16,-2 1 7-16,-5 5 16 15,-5 8 2-15,-3 6-6 16,1-1-3-16,-1 0-12 15,0-5 10-15</inkml:trace>
  <inkml:trace contextRef="#ctx0" brushRef="#br0" timeOffset="59270.16">7428 15582 245 0,'0'-7'151'0,"6"-3"9"16,1-2-27-16,3-5-13 0,6 2-6 15,4-8-9-15,4 1-2 16,4-1-8-16,2 1-6 16,0 8-22-16,2 4-12 15,0 6-19-15,3 3-7 16,3 5-11-16,-1 2-4 15,2 9-8-15,0 1 0 16,5 3-1-16,8 3 0 16,5-7 2-16,5-2 0 15,-3-11 0-15,-3-5 2 0,-4-13-1 16,-5-4 7-16,-11-10 33 16,-8-1 12-16,-12 0 23 15,-5 1 0-15,-6 10-31 16,-2 6-13-16,-6 9-27 15,-2 2-7-15,-9 9-151 16</inkml:trace>
  <inkml:trace contextRef="#ctx0" brushRef="#br0" timeOffset="60081.91">7179 15866 736 0,'4'-3'340'0,"7"3"-122"0,12 9-35 15,18 16-39 1,6 12-13-16,5 10-41 0,-4 1-16 16,-12 0-26-16,-4-6-10 15,-6-6-23 1,-7-5-41-16,0-10-171 0,-3-9-175 16</inkml:trace>
  <inkml:trace contextRef="#ctx0" brushRef="#br0" timeOffset="60286.43">7579 15873 543 0,'-4'-7'316'15,"-4"-6"-27"-15,-2 7-73 0,-6 11-83 16,1 6-23-16,-9 17-37 16,-5 9-14-16,-8 13-18 15,-5 3-10-15,-9-1-15 31,0-3-4-31,7-7-12 16,8-7-14-16,19-13-138 0,12-7-103 0</inkml:trace>
  <inkml:trace contextRef="#ctx0" brushRef="#br0" timeOffset="60622.81">7849 16179 525 0,'-9'-7'303'0,"-7"2"-18"15,-3-1-124-15,0 6-83 16,1 5-20-16,5 4-40 15,2 2-14-15,8 10-8 16,6-3 0-16,13 4 7 16,9-3 6-16,9-8 22 15,-2-3 16-15,-1-10 33 16,-2-6 21-16,-14-8 22 0,-7-3-4 16,-11-2-25-1,-5 1-22-15,-9-3-38 16,4 0-19-16,-3 3 160 15</inkml:trace>
  <inkml:trace contextRef="#ctx0" brushRef="#br0" timeOffset="62064.02">10818 15416 305 0,'-3'2'135'16,"0"5"-57"-16,1 4-31 0,-1 7-10 15,3-1 5-15,4 7 23 16,-1 0 14-16,11-3 16 16,3-1 1-16,10-4-22 15,2-3-14-15,2-7-22 16,1-5-2-16,0-7 1 16,1-3 2-16,4 0 2 15,1-2-2-15,0 3-10 0,-4 4-4 16,-3 1-5-16,-4 5-3 15,-3 7-4-15,-4 6 1 16,-5 2 1-16,-4-1 0 16,-7-1 5-16,3-3 1 15,-3-8 4-15,1 1 3 16,-1-5 1-16,1-3 0 16,-8-3-9-16,-1-1-5 0,3 3-8 15,-4 1-3-15,8 1-3 16,-3 0 0-16,0 1-1 15,2 0 0-15,22-9-1 16,32-9 0-16,-25 14-2 16,4 1 0-16,6 3 1 15,1-4 2-15,6 4 0 16,-2-2 3-16,-4-5 14 16,-2-2 10-1,-6-3 10-15,2 1 2 0,-4-3-7 16,-2 0-2-16,-7 1 5 15,-7-1 1 1,-3 7-2-16,-5 0-7 16,-7 4-15-16,-1-1-4 15,-5-1-53-15,-4-1-77 0</inkml:trace>
  <inkml:trace contextRef="#ctx0" brushRef="#br0" timeOffset="62663.4">11100 16062 521 0,'-3'0'269'16,"-5"7"-68"-16,1 4-61 15,7 13-67-15,5 2-9 0,16-3-12 16,8 0-2-16,9-12 2 16,0-5-1-16,-3-13-3 15,-6-5-2-15,-5-9-1 16,-6-5 2-16,-6 0-2 16,-3-2-4-16,-9 2-10 15,0 2-3-15,-4 15-10 16,-4 7-3-16,0 16-2 15,4 13-4-15,0 7-5 16,8 11-1-16,4 9-1 16,-1 6 0-16,4 12 1 15,-7-3 5-15,-4-5 3 16,-4-4 3-16,-16-19 3 16,-2-10 2-16,-10-16 1 0,-3-13 3 15,-3-10 0-15,1-8-3 16,8-15-9-16,6-3-8 15,21-1-33-15,4-2-36 16,15 9-70-16,7 6-55 16</inkml:trace>
  <inkml:trace contextRef="#ctx0" brushRef="#br0" timeOffset="62977.08">11640 16312 390 0,'3'-4'249'15,"3"-4"0"-15,-8 5-128 0,-4 4-27 16,-10 3-35 0,-4 2-13-16,-2 6-13 15,0 1-4-15,6 5-12 16,1-1-6-16,11 3 0 15,2 1 5-15,12-4 14 16,7-1 15-16,15-8 35 0,4-8 20 0,-3-10 31 16,0-9 10-16,-15-5 1 15,-10-3-10-15,-12 1-33 16,-8 4-21 0,-11 8-45-16,-4 8-14 0,1 6-155 31</inkml:trace>
  <inkml:trace contextRef="#ctx0" brushRef="#br0" timeOffset="67768.27">22170 4692 494 0,'3'-8'274'16,"4"-8"-32"-16,-2 4-36 15,-3 9-49-15,1 2-22 0,-3 2-35 16,0-1-15-1,0 0-12-15,0 0-3 16,0 13-14-16,-2 35-5 16,-4-24-7-16,-6 9-1 15,-8 12-5-15,-4 5-3 0,-8 11-10 16,-6-1-5 0,-2-2-5-16,-4 0-4 0,19-23-3 31,13-16 0-31,0-1-1 15,-34 49 0-15,6-3 0 0,5-8 0 0,17-28-1 16,2-1 0-16,6-11-1 16,2-2 0-16,5-6 2 0,-3-5 1 15,2-1 2 1,-3-2 0-16,-3 5 0 16,1-1-1-16,0 3-2 15,1 1-2-15,1-3 0 0,3-1 0 0,3-4 1 31,1-3 1-31,0 2-1 16,0 0 0-16,0 0-1 16,0-1-1-16,1-5-2 15,-1 3 0-15,3-5 0 16,12-24-1-16,-12 23 0 16,2-2 1-16,-1-1 1 15,0-5 0-15,-1 0 3 16,0 4 1-16,-2 0 6 15,-1 7 5-15,0 4 4 0,-2 3-2 16,0 0-4-16,1 0-5 16,-5 24-7-16,-6 31-1 0,9-28-1 15,0-3-1 1,0-4 1-16,0-3 1 16,1-7 0-16,1-3 1 15,1-3 1-15,0-1 1 16,0-3 1-16,0 0 3 15,0 0 9-15,0 0 3 0,0 0 6 16,8 1 0-16,10 0-3 16,34-6 1-16,-23-6 1 15,4 2 3-15,3-4 5 16,-4 3-3-16,-6 5-7 16,-9 3-4-16,-15 3-18 15,-2 4-2-15,-5 3-141 16,-3-5-171-16</inkml:trace>
  <inkml:trace contextRef="#ctx0" brushRef="#br0" timeOffset="68318.19">21922 3686 528 0,'-6'-3'331'0,"-3"0"-43"16,-7 10-83-16,-1 7-30 16,-11 16-46-16,-1 10-16 15,-3 18-33-15,2 7-16 16,14 5-24-16,5-4-9 15,13-8-10-15,2-7-4 16,11-6-7-16,5-8-2 16,7-10-5-16,3-2 0 15,4-12-106-15,-1 0-137 0</inkml:trace>
  <inkml:trace contextRef="#ctx0" brushRef="#br0" timeOffset="69458.71">22248 3924 450 0,'3'-2'297'0,"4"-4"-8"15,2 6-102-15,4 0-91 16,3 0-29-16,4 0-25 16,2-1-11-16,-1 1-14 15,1 0-4-15,-11-2 1 16,0 0 0-16,-8-1 2 16,1-3 0-16,-4 5 9 15,-1 1 10-15,1 0 12 16,-2 0 4-16,-2 20-6 15,-8 36-8-15,7-21-16 16,3-3-4-16,2 2-8 0,4-1-3 16,-1-9-5-16,2-3-2 15,1-11-31-15,-5-4-34 16,0-2-116-16,1-4-89 16</inkml:trace>
  <inkml:trace contextRef="#ctx0" brushRef="#br0" timeOffset="69612.89">22305 4100 742 0,'14'-3'396'15,"8"0"-115"-15,8 2-127 16,1-4-34-16,3 5-70 16,-1 0-18-16,-10 1-76 15,-5 6-56-15</inkml:trace>
  <inkml:trace contextRef="#ctx0" brushRef="#br0" timeOffset="73716.99">22013 3967 292 0,'0'-3'203'0,"0"-8"30"16,5 2-33-16,2 0-42 15,3 0-26-15,9 6-50 16,-1 3-22-16,6 9-33 16,-2 1-8-16,-5 5-9 15,-6 3 1-15,-15 2 4 0,-5 2 1 16,-12-2-2 0,-2-5 1-16,5-5-7 15,4-7-3-15,14-3-4 16,10-1-3-16,15-4-3 15,3 5 1-15,7 5 4 0,-4 1 2 16,-12 11 41 0,-9 3 13-16,-24 4 19 15,-11 2 2-15,-10-4-33 16,-2-7-10-16,17-10-42 16,8-9-38-16,22-11-181 0</inkml:trace>
  <inkml:trace contextRef="#ctx0" brushRef="#br0" timeOffset="73997.74">22562 4195 832 0,'0'0'447'16,"-3"-1"-110"-16,0 1-159 0,3 0-44 16,0 0-71-16,0 0-22 15,0 0-134-15,0 0-131 16</inkml:trace>
  <inkml:trace contextRef="#ctx0" brushRef="#br0" timeOffset="74370.76">22680 3929 581 0,'9'-5'297'0,"7"0"-84"0,12 3-119 16,4 4-15-16,4 1-21 15,-1 1-2-15,-5-4-4 16,-4 0-7-16,-7 0-17 15,-11 0-5-15,-8 5 7 16,-3 1 5-16,-10 14 4 0,5 3-2 16,-1 4-18-16,0 7-8 15,4-7-11 1,3 0 0-16,2-3 0 16,4-2 0-16,2-6-12 15,0-3-30-15,-1-6-111 16,-3-4-187-16</inkml:trace>
  <inkml:trace contextRef="#ctx0" brushRef="#br0" timeOffset="74519.94">22710 4090 973 0,'11'-1'405'15,"18"-5"-218"-15,10 0-78 0,7-3-45 16,3 0-18-16,-7 6-30 15,-1 4-1-15</inkml:trace>
  <inkml:trace contextRef="#ctx0" brushRef="#br0" timeOffset="74932.19">23112 4218 674 0,'5'1'424'16,"1"3"8"-16,-3 5-228 15,-3 3-30-15,-8 5-60 16,-4 1-24-16,-1 2-53 16,2 1-38-16,2-5-198 15</inkml:trace>
  <inkml:trace contextRef="#ctx0" brushRef="#br0" timeOffset="75419.39">23266 4089 795 0,'2'0'327'0,"3"-3"-197"16,6-3-32-16,8-3-31 0,-4-6-11 16,3-3-4-16,-5-5 5 15,-2-1 2 1,-2 1-2-16,-3 6 1 16,-3 8-3-16,1 11-14 15,-1 9-6-15,-3 14-17 0,0 6-7 0,4 6 0 31,0 4-5-31,9-3-3 0,-2-3-2 0,0-4-110 32,-2-8-87-32</inkml:trace>
  <inkml:trace contextRef="#ctx0" brushRef="#br0" timeOffset="75772.78">23469 3995 765 0,'10'-1'340'0,"8"-4"-127"16,8 5-158 0,8 0-18-16,2-4-2 15,-2 2-2-15,-1-1-5 0,-5-3-1 16,-6 2-2-1,-7-4 22-15,-11-2 32 16,-4 2 6-16,-7 5-4 0,-1 5-23 16,0 12-37-16,2 5-9 0,0 8-2 31,5 0-2-31,1 7-2 0,-1-1 0 0,3 1-2 31,0-2-1-31,3-9-2 0,1-4-3 0,-2-14-27 31,3-5-31-31,-6-9-119 16,1-1-101-16</inkml:trace>
  <inkml:trace contextRef="#ctx0" brushRef="#br0" timeOffset="75933.82">23489 4162 542 0,'8'-4'379'0,"6"-4"-5"16,18-2-140-16,11-2-43 15,9 2-88-15,3 0-34 16,-5 0-38-16,-9 8-11 16,-12 3-60-16,-8 3-99 15</inkml:trace>
  <inkml:trace contextRef="#ctx0" brushRef="#br0" timeOffset="76247.1">23839 3668 566 0,'18'-2'353'0,"7"-4"-47"16,4 18-123-16,3 17-29 16,-2 25-19-16,0 15 11 15,-17 16-19-15,-13 0-18 16,-22 0-51-16,-12-7-23 16,-4-11-21-16,5-2-4 15,8-20-1-15,8-11-25 16,9-10-140-16,-2-7-389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22/12/2024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6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22-Dec-24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22-Dec-24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8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304800"/>
            <a:ext cx="74150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501778"/>
            <a:ext cx="7415050" cy="393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22-Dec-24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446670"/>
            <a:ext cx="3502152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9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22-Dec-24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22-Dec-24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206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1448" y="1619250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68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22-Dec-24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3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22-Dec-24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3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22-Dec-24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8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22-Dec-24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32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22-Dec-24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7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22-Dec-24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9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22-Dec-24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0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22-Dec-24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27.emf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customXml" Target="../ink/ink2.xml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1.png"/><Relationship Id="rId7" Type="http://schemas.openxmlformats.org/officeDocument/2006/relationships/image" Target="../media/image47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1.png"/><Relationship Id="rId11" Type="http://schemas.openxmlformats.org/officeDocument/2006/relationships/image" Target="../media/image510.png"/><Relationship Id="rId5" Type="http://schemas.openxmlformats.org/officeDocument/2006/relationships/image" Target="../media/image451.png"/><Relationship Id="rId10" Type="http://schemas.openxmlformats.org/officeDocument/2006/relationships/image" Target="../media/image500.png"/><Relationship Id="rId4" Type="http://schemas.openxmlformats.org/officeDocument/2006/relationships/image" Target="../media/image441.png"/><Relationship Id="rId9" Type="http://schemas.openxmlformats.org/officeDocument/2006/relationships/image" Target="../media/image4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emf"/><Relationship Id="rId4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64.emf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7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66.emf"/><Relationship Id="rId4" Type="http://schemas.openxmlformats.org/officeDocument/2006/relationships/customXml" Target="../ink/ink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9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68.emf"/><Relationship Id="rId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customXml" Target="../ink/ink9.xml"/><Relationship Id="rId4" Type="http://schemas.openxmlformats.org/officeDocument/2006/relationships/image" Target="../media/image5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72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71.emf"/><Relationship Id="rId4" Type="http://schemas.openxmlformats.org/officeDocument/2006/relationships/customXml" Target="../ink/ink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200.png"/><Relationship Id="rId7" Type="http://schemas.openxmlformats.org/officeDocument/2006/relationships/image" Target="../media/image5600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0.png"/><Relationship Id="rId5" Type="http://schemas.openxmlformats.org/officeDocument/2006/relationships/image" Target="../media/image5400.png"/><Relationship Id="rId10" Type="http://schemas.openxmlformats.org/officeDocument/2006/relationships/image" Target="../media/image73.emf"/><Relationship Id="rId4" Type="http://schemas.openxmlformats.org/officeDocument/2006/relationships/image" Target="../media/image530.png"/><Relationship Id="rId9" Type="http://schemas.openxmlformats.org/officeDocument/2006/relationships/customXml" Target="../ink/ink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7" Type="http://schemas.openxmlformats.org/officeDocument/2006/relationships/image" Target="../media/image40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610.png"/><Relationship Id="rId4" Type="http://schemas.openxmlformats.org/officeDocument/2006/relationships/image" Target="../media/image5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680.emf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91.png"/><Relationship Id="rId7" Type="http://schemas.openxmlformats.org/officeDocument/2006/relationships/image" Target="../media/image12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112.png"/><Relationship Id="rId4" Type="http://schemas.openxmlformats.org/officeDocument/2006/relationships/image" Target="../media/image101.png"/><Relationship Id="rId9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142.png"/><Relationship Id="rId7" Type="http://schemas.openxmlformats.org/officeDocument/2006/relationships/image" Target="../media/image18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63.png"/><Relationship Id="rId4" Type="http://schemas.openxmlformats.org/officeDocument/2006/relationships/image" Target="../media/image152.png"/><Relationship Id="rId9" Type="http://schemas.openxmlformats.org/officeDocument/2006/relationships/image" Target="../media/image69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690.png"/><Relationship Id="rId7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01.png"/><Relationship Id="rId10" Type="http://schemas.openxmlformats.org/officeDocument/2006/relationships/image" Target="../media/image700.emf"/><Relationship Id="rId4" Type="http://schemas.openxmlformats.org/officeDocument/2006/relationships/image" Target="../media/image191.png"/><Relationship Id="rId9" Type="http://schemas.openxmlformats.org/officeDocument/2006/relationships/customXml" Target="../ink/ink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4.png"/><Relationship Id="rId7" Type="http://schemas.openxmlformats.org/officeDocument/2006/relationships/image" Target="../media/image16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251.png"/><Relationship Id="rId5" Type="http://schemas.openxmlformats.org/officeDocument/2006/relationships/image" Target="../media/image111.png"/><Relationship Id="rId10" Type="http://schemas.openxmlformats.org/officeDocument/2006/relationships/image" Target="../media/image161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0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</p:spPr>
            <p:txBody>
              <a:bodyPr/>
              <a:lstStyle/>
              <a:p>
                <a:r>
                  <a:rPr lang="el-GR" b="1" dirty="0"/>
                  <a:t>Αρνητικό διάνυσμα </a:t>
                </a:r>
                <a:r>
                  <a:rPr lang="el-GR" dirty="0"/>
                  <a:t>ενός διανύσματος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Ορίζεται ως το διάνυσμα εκείνο που όταν προστεθεί στο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/>
                  <a:t>, μας δίνει το μηδενικό διάνυσμα, δηλ.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</m:acc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/>
              </a:p>
              <a:p>
                <a:r>
                  <a:rPr lang="el-GR" dirty="0"/>
                  <a:t>Παράδειγμα:</a:t>
                </a:r>
                <a:endParaRPr lang="en-US" dirty="0"/>
              </a:p>
              <a:p>
                <a:pPr lvl="1"/>
                <a:r>
                  <a:rPr lang="el-GR" dirty="0"/>
                  <a:t>Πράξη</a:t>
                </a:r>
                <a:r>
                  <a:rPr lang="en-US" dirty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828800" y="4809767"/>
            <a:ext cx="1676400" cy="425172"/>
            <a:chOff x="1066800" y="5594628"/>
            <a:chExt cx="1676400" cy="42517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066800" y="5791200"/>
              <a:ext cx="16764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27273" t="-42308" r="-109091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482666" y="4011253"/>
            <a:ext cx="860734" cy="1004024"/>
            <a:chOff x="4244666" y="3500714"/>
            <a:chExt cx="860734" cy="100402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244666" y="3500714"/>
              <a:ext cx="860734" cy="10040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9412" r="-23529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524729" y="5015277"/>
            <a:ext cx="952820" cy="1048858"/>
            <a:chOff x="2332102" y="5398141"/>
            <a:chExt cx="952820" cy="1048858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332102" y="5398141"/>
              <a:ext cx="952820" cy="10488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808512" y="5856829"/>
                  <a:ext cx="38452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512" y="5856829"/>
                  <a:ext cx="384529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1587" r="-14286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419300" y="5234939"/>
            <a:ext cx="1133336" cy="819676"/>
            <a:chOff x="2181300" y="4724400"/>
            <a:chExt cx="1133336" cy="81967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590800" y="4724400"/>
              <a:ext cx="723836" cy="81967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181300" y="5005826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300" y="5005826"/>
                  <a:ext cx="635237" cy="312458"/>
                </a:xfrm>
                <a:prstGeom prst="rect">
                  <a:avLst/>
                </a:prstGeom>
                <a:blipFill>
                  <a:blip r:embed="rId6"/>
                  <a:stretch>
                    <a:fillRect l="-8654" t="-43137" r="-7692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5033818" y="5690765"/>
            <a:ext cx="1676400" cy="425172"/>
            <a:chOff x="1066800" y="5594628"/>
            <a:chExt cx="1676400" cy="425172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1066800" y="5791200"/>
              <a:ext cx="16764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blipFill>
                  <a:blip r:embed="rId7"/>
                  <a:stretch>
                    <a:fillRect l="-27273" t="-45098" r="-10909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5028414" y="5111913"/>
            <a:ext cx="860734" cy="1004024"/>
            <a:chOff x="4244666" y="3500714"/>
            <a:chExt cx="860734" cy="100402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4244666" y="3500714"/>
              <a:ext cx="860734" cy="10040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25714" r="-22857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5877393" y="5111913"/>
            <a:ext cx="1144097" cy="784362"/>
            <a:chOff x="2590800" y="4724400"/>
            <a:chExt cx="1144097" cy="78436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590800" y="4724400"/>
              <a:ext cx="832827" cy="78436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099660" y="4816394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660" y="4816394"/>
                  <a:ext cx="635237" cy="312458"/>
                </a:xfrm>
                <a:prstGeom prst="rect">
                  <a:avLst/>
                </a:prstGeom>
                <a:blipFill>
                  <a:blip r:embed="rId9"/>
                  <a:stretch>
                    <a:fillRect l="-8654" t="-45098" r="-769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40353" y="3123152"/>
                <a:ext cx="2107244" cy="371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353" y="3123152"/>
                <a:ext cx="2107244" cy="371768"/>
              </a:xfrm>
              <a:prstGeom prst="rect">
                <a:avLst/>
              </a:prstGeom>
              <a:blipFill rotWithShape="0">
                <a:blip r:embed="rId10"/>
                <a:stretch>
                  <a:fillRect l="-2601" t="-31148" b="-16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6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454750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Πολλαπλασιασμός διανύσματος</a:t>
                </a:r>
                <a:r>
                  <a:rPr lang="el-GR" dirty="0"/>
                  <a:t> με αριθμό</a:t>
                </a:r>
              </a:p>
              <a:p>
                <a:pPr lvl="1"/>
                <a:endParaRPr lang="el-GR" dirty="0"/>
              </a:p>
              <a:p>
                <a:pPr lvl="1"/>
                <a:r>
                  <a:rPr lang="el-GR" dirty="0"/>
                  <a:t>Το διάνυσμα διατηρεί τη διεύθυνση, αλλά αλλάζει (πιθανώς) η φορά και το μέτρο του</a:t>
                </a:r>
                <a:endParaRPr lang="en-US" dirty="0"/>
              </a:p>
              <a:p>
                <a:pPr lvl="1"/>
                <a:endParaRPr lang="el-GR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l-GR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↑↑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αν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4547508"/>
              </a:xfrm>
              <a:blipFill>
                <a:blip r:embed="rId2"/>
                <a:stretch>
                  <a:fillRect t="-1072" r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276600" y="3954744"/>
            <a:ext cx="5181600" cy="2104601"/>
            <a:chOff x="3276600" y="3954742"/>
            <a:chExt cx="5181600" cy="210460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800600" y="4251186"/>
              <a:ext cx="3352800" cy="44118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4800600" y="4267200"/>
              <a:ext cx="1676400" cy="425172"/>
              <a:chOff x="1066800" y="5594628"/>
              <a:chExt cx="1676400" cy="42517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1066800" y="5791200"/>
                <a:ext cx="1676400" cy="228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62800" y="3954742"/>
                  <a:ext cx="78912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3954742"/>
                  <a:ext cx="789127" cy="3124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202" t="-45098" r="-45736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H="1">
              <a:off x="3276600" y="5600618"/>
              <a:ext cx="3505200" cy="45872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6781800" y="5175446"/>
              <a:ext cx="1676400" cy="425172"/>
              <a:chOff x="1066800" y="5594628"/>
              <a:chExt cx="1676400" cy="425172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1066800" y="5791200"/>
                <a:ext cx="1676400" cy="228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006609" y="5413730"/>
                  <a:ext cx="962251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609" y="5413730"/>
                  <a:ext cx="962251" cy="3124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063" t="-43137" r="-37342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49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1"/>
                <a:ext cx="7872250" cy="3933450"/>
              </a:xfrm>
            </p:spPr>
            <p:txBody>
              <a:bodyPr/>
              <a:lstStyle/>
              <a:p>
                <a:r>
                  <a:rPr lang="el-GR" dirty="0"/>
                  <a:t>Η γραφική μέθοδος είναι βολική για απλά ή διαισθητικά προβλήματα ή ως πρώτο βήμα πριν κάποια άλγεβρα</a:t>
                </a:r>
              </a:p>
              <a:p>
                <a:r>
                  <a:rPr lang="el-GR" dirty="0"/>
                  <a:t>Για μεγαλύτερη ακρίβεια</a:t>
                </a:r>
                <a:r>
                  <a:rPr lang="en-US" dirty="0"/>
                  <a:t> </a:t>
                </a:r>
                <a:r>
                  <a:rPr lang="el-GR" dirty="0"/>
                  <a:t>και ευχρηστία, προτιμούμε την ανάλυση σε </a:t>
                </a:r>
                <a:r>
                  <a:rPr lang="el-GR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συνιστώσες</a:t>
                </a:r>
                <a:r>
                  <a:rPr lang="el-GR" dirty="0"/>
                  <a:t> (μια κάθετη και μια παράλληλη στον </a:t>
                </a:r>
                <a:r>
                  <a:rPr lang="en-US" dirty="0"/>
                  <a:t>x-</a:t>
                </a:r>
                <a:r>
                  <a:rPr lang="el-GR" dirty="0"/>
                  <a:t>άξονα)</a:t>
                </a:r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1"/>
                <a:ext cx="7872250" cy="3933450"/>
              </a:xfrm>
              <a:blipFill rotWithShape="0"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21511" y="3848943"/>
            <a:ext cx="2982514" cy="2657844"/>
            <a:chOff x="1021511" y="3848943"/>
            <a:chExt cx="2982514" cy="2657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228423" y="3848943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8423" y="3848941"/>
                  <a:ext cx="18671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3333" r="-30000" b="-2391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45"/>
            <p:cNvGrpSpPr/>
            <p:nvPr/>
          </p:nvGrpSpPr>
          <p:grpSpPr>
            <a:xfrm>
              <a:off x="1021511" y="3987444"/>
              <a:ext cx="2982514" cy="2519343"/>
              <a:chOff x="1021511" y="3987442"/>
              <a:chExt cx="2982514" cy="251934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021511" y="3987442"/>
                <a:ext cx="2864689" cy="2315341"/>
                <a:chOff x="1021511" y="4631659"/>
                <a:chExt cx="2166799" cy="1705859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1207110" y="6097710"/>
                  <a:ext cx="19812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1359510" y="4631659"/>
                  <a:ext cx="0" cy="161845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1021511" y="6065408"/>
                      <a:ext cx="301569" cy="272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1511" y="6065408"/>
                      <a:ext cx="398699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350311" y="5240914"/>
                  <a:ext cx="1152199" cy="85850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1371600" y="6096000"/>
                  <a:ext cx="1140109" cy="1"/>
                </a:xfrm>
                <a:prstGeom prst="straightConnector1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1353649" y="5240912"/>
                  <a:ext cx="3156" cy="858511"/>
                </a:xfrm>
                <a:prstGeom prst="straightConnector1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359510" y="5240913"/>
                  <a:ext cx="1143000" cy="2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502510" y="5239201"/>
                  <a:ext cx="0" cy="85508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820705" y="5972106"/>
                    <a:ext cx="1833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0705" y="5972106"/>
                    <a:ext cx="18332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036440" y="4977379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6440" y="4977379"/>
                    <a:ext cx="201017" cy="31245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136794" y="6027866"/>
                    <a:ext cx="312200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6794" y="6027866"/>
                    <a:ext cx="312200" cy="31245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9608" t="-45098" r="-68627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110391" y="5135144"/>
                    <a:ext cx="319831" cy="34073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0391" y="5135144"/>
                    <a:ext cx="319831" cy="34073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6981" t="-37500" r="-66038" b="-1607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Arc 41"/>
              <p:cNvSpPr/>
              <p:nvPr/>
            </p:nvSpPr>
            <p:spPr>
              <a:xfrm>
                <a:off x="1767698" y="5452449"/>
                <a:ext cx="706760" cy="1054336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2455013" y="5423006"/>
                    <a:ext cx="1894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5013" y="5423006"/>
                    <a:ext cx="189475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32258" r="-22581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7" name="Group 46"/>
          <p:cNvGrpSpPr/>
          <p:nvPr/>
        </p:nvGrpSpPr>
        <p:grpSpPr>
          <a:xfrm>
            <a:off x="4984644" y="3856240"/>
            <a:ext cx="3013162" cy="2650547"/>
            <a:chOff x="4984644" y="3856238"/>
            <a:chExt cx="3013162" cy="2650547"/>
          </a:xfrm>
        </p:grpSpPr>
        <p:grpSp>
          <p:nvGrpSpPr>
            <p:cNvPr id="23" name="Group 22"/>
            <p:cNvGrpSpPr/>
            <p:nvPr/>
          </p:nvGrpSpPr>
          <p:grpSpPr>
            <a:xfrm>
              <a:off x="4984644" y="3987442"/>
              <a:ext cx="2864689" cy="2315341"/>
              <a:chOff x="1021511" y="4631659"/>
              <a:chExt cx="2166799" cy="1705859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502510" y="5239201"/>
                <a:ext cx="0" cy="85508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1207110" y="6097710"/>
                <a:ext cx="1981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1359510" y="4631659"/>
                <a:ext cx="0" cy="1618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1021511" y="6065408"/>
                    <a:ext cx="301569" cy="272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1511" y="6065408"/>
                    <a:ext cx="398699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/>
              <p:cNvCxnSpPr/>
              <p:nvPr/>
            </p:nvCxnSpPr>
            <p:spPr>
              <a:xfrm flipV="1">
                <a:off x="1350311" y="5240914"/>
                <a:ext cx="1152199" cy="85850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1371600" y="6096000"/>
                <a:ext cx="1140109" cy="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2493311" y="5235376"/>
                <a:ext cx="3156" cy="85851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59510" y="5240913"/>
                <a:ext cx="1143000" cy="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814486" y="5972105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4486" y="5972105"/>
                  <a:ext cx="183320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159423" y="3856238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423" y="3856238"/>
                  <a:ext cx="186718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2258" r="-25806" b="-2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007457" y="499261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7457" y="4992619"/>
                  <a:ext cx="201017" cy="31245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7273" t="-43137" r="-109091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147245" y="6023459"/>
                  <a:ext cx="312200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245" y="6023459"/>
                  <a:ext cx="312200" cy="31245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7308" t="-43137" r="-67308" b="-1176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983822" y="5158130"/>
                  <a:ext cx="319831" cy="3407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822" y="5158130"/>
                  <a:ext cx="319831" cy="34073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9231" t="-37500" r="-67308" b="-160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/>
            <p:cNvSpPr/>
            <p:nvPr/>
          </p:nvSpPr>
          <p:spPr>
            <a:xfrm>
              <a:off x="5759820" y="5452449"/>
              <a:ext cx="706760" cy="1054336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404395" y="5430308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395" y="5430308"/>
                  <a:ext cx="189475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2258" r="-22581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894960" y="4613760"/>
              <a:ext cx="2804400" cy="1679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7760" y="4609080"/>
                <a:ext cx="2820960" cy="169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9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0"/>
                <a:ext cx="6777317" cy="5004708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Πολλές φορές εκφράζουμε σύνθετα διανύσματα με όρους </a:t>
                </a:r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μοναδιαίων διανυσμάτων</a:t>
                </a:r>
              </a:p>
              <a:p>
                <a:endParaRPr lang="el-GR" dirty="0"/>
              </a:p>
              <a:p>
                <a:r>
                  <a:rPr lang="el-GR" dirty="0"/>
                  <a:t>Μοναδιαία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endParaRPr lang="el-GR" dirty="0"/>
              </a:p>
              <a:p>
                <a:pPr marL="68580" indent="0">
                  <a:buNone/>
                </a:pPr>
                <a:endParaRPr lang="en-US" dirty="0"/>
              </a:p>
              <a:p>
                <a:pPr lvl="1"/>
                <a:r>
                  <a:rPr lang="el-GR" dirty="0"/>
                  <a:t>Έχουν μέτρο 1 (μονάδα)</a:t>
                </a:r>
              </a:p>
              <a:p>
                <a:pPr lvl="1"/>
                <a:r>
                  <a:rPr lang="el-GR" dirty="0"/>
                  <a:t>Περιγράφουν έναν άξονα (διεύθυνση)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endParaRPr lang="en-US" b="0" dirty="0"/>
              </a:p>
              <a:p>
                <a:pPr lvl="1"/>
                <a:r>
                  <a:rPr lang="el-GR" dirty="0"/>
                  <a:t>Κάθετα μεταξύ τους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i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en-US" dirty="0"/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i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6777317" cy="5004708"/>
              </a:xfrm>
              <a:blipFill>
                <a:blip r:embed="rId2"/>
                <a:stretch>
                  <a:fillRect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2"/>
          <a:stretch/>
        </p:blipFill>
        <p:spPr>
          <a:xfrm>
            <a:off x="5943602" y="1807825"/>
            <a:ext cx="2742277" cy="22307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47388" y="4114803"/>
            <a:ext cx="3063212" cy="2519343"/>
            <a:chOff x="940813" y="3987442"/>
            <a:chExt cx="3063212" cy="2519343"/>
          </a:xfrm>
        </p:grpSpPr>
        <p:grpSp>
          <p:nvGrpSpPr>
            <p:cNvPr id="7" name="Group 6"/>
            <p:cNvGrpSpPr/>
            <p:nvPr/>
          </p:nvGrpSpPr>
          <p:grpSpPr>
            <a:xfrm>
              <a:off x="1021511" y="3987442"/>
              <a:ext cx="2864689" cy="2315341"/>
              <a:chOff x="1021511" y="4631659"/>
              <a:chExt cx="2166799" cy="1705859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1207110" y="6097710"/>
                <a:ext cx="1981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1359510" y="4631659"/>
                <a:ext cx="0" cy="16184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1021511" y="6065408"/>
                    <a:ext cx="301569" cy="272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1511" y="6065408"/>
                    <a:ext cx="39869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/>
              <p:cNvCxnSpPr/>
              <p:nvPr/>
            </p:nvCxnSpPr>
            <p:spPr>
              <a:xfrm flipV="1">
                <a:off x="1350311" y="5240914"/>
                <a:ext cx="1152199" cy="85850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1371600" y="6096000"/>
                <a:ext cx="1140109" cy="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353649" y="5240912"/>
                <a:ext cx="3156" cy="858511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359510" y="5240913"/>
                <a:ext cx="1143000" cy="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502510" y="5239201"/>
                <a:ext cx="0" cy="85508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820705" y="5972106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0705" y="5972106"/>
                  <a:ext cx="18332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355" r="-96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36440" y="497737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6440" y="4977379"/>
                  <a:ext cx="201017" cy="31245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0303" t="-42308" r="-106061" b="-576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136794" y="6027866"/>
                  <a:ext cx="4323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6794" y="6027866"/>
                  <a:ext cx="432361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268" t="-48889" r="-76056" b="-1111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40813" y="5133608"/>
                  <a:ext cx="438325" cy="2989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813" y="5133608"/>
                  <a:ext cx="438325" cy="29892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111" t="-40816" r="-77778" b="-204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rc 11"/>
            <p:cNvSpPr/>
            <p:nvPr/>
          </p:nvSpPr>
          <p:spPr>
            <a:xfrm>
              <a:off x="1767698" y="5452449"/>
              <a:ext cx="706760" cy="1054336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455013" y="5423006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013" y="5423006"/>
                  <a:ext cx="189475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9032" r="-25806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684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5050" cy="4876800"/>
              </a:xfrm>
            </p:spPr>
            <p:txBody>
              <a:bodyPr/>
              <a:lstStyle/>
              <a:p>
                <a:r>
                  <a:rPr lang="el-GR" dirty="0"/>
                  <a:t>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/>
                  <a:t> σε ένα επίπεδο μπορεί να γραφεί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i="1" dirty="0"/>
              </a:p>
              <a:p>
                <a:pPr marL="68580" indent="0">
                  <a:buNone/>
                </a:pPr>
                <a:r>
                  <a:rPr lang="el-GR" dirty="0"/>
                  <a:t>    με χρήση των μοναδιαίων διανυσμάτων</a:t>
                </a:r>
              </a:p>
              <a:p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Διάνυσμα θέσης</a:t>
                </a:r>
              </a:p>
              <a:p>
                <a:pPr lvl="1"/>
                <a:r>
                  <a:rPr lang="el-GR" dirty="0"/>
                  <a:t>Σημείο 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Οι συνιστώσες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οι</a:t>
                </a:r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5050" cy="48768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421617" y="3352800"/>
            <a:ext cx="3265185" cy="2961306"/>
            <a:chOff x="5421615" y="3352800"/>
            <a:chExt cx="3265185" cy="29613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149328" y="5846803"/>
                  <a:ext cx="7863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328" y="5846803"/>
                  <a:ext cx="78632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2951" r="-201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184228" y="4764263"/>
                  <a:ext cx="4434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228" y="4764263"/>
                  <a:ext cx="44346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3333" r="-65278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5421615" y="3352800"/>
              <a:ext cx="3265185" cy="2961306"/>
              <a:chOff x="5365120" y="3352800"/>
              <a:chExt cx="3265185" cy="296130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365601" y="3352800"/>
                <a:ext cx="3264704" cy="2961306"/>
                <a:chOff x="5225082" y="3264895"/>
                <a:chExt cx="3264704" cy="296130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2679" r="-37500" b="-114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5410200" y="5791200"/>
                  <a:ext cx="2819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V="1">
                  <a:off x="5562600" y="3468591"/>
                  <a:ext cx="0" cy="247500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5562600" y="4038600"/>
                  <a:ext cx="1447800" cy="17526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010400" y="4038599"/>
                  <a:ext cx="0" cy="17526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562599" y="4038599"/>
                  <a:ext cx="14478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>
                  <a:off x="5596466" y="5344066"/>
                  <a:ext cx="685799" cy="88213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5225082" y="3264895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3" name="Rectangle 2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25082" y="3264895"/>
                      <a:ext cx="371384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6099090" y="4460334"/>
                      <a:ext cx="35163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4" name="Rectangle 2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99090" y="4460334"/>
                      <a:ext cx="351635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t="-22951" r="-258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5" name="Rectangle 2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6" name="Rectangle 2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Arrow Connector 26"/>
            <p:cNvCxnSpPr/>
            <p:nvPr/>
          </p:nvCxnSpPr>
          <p:spPr>
            <a:xfrm flipV="1">
              <a:off x="5782051" y="5873038"/>
              <a:ext cx="1437244" cy="1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7203971" y="4126503"/>
              <a:ext cx="3443" cy="1746536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19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10292"/>
            <a:ext cx="3418864" cy="316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850" cy="50292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</m:oMath>
                </a14:m>
                <a:endParaRPr lang="el-G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l-GR" dirty="0"/>
                  <a:t>με</a:t>
                </a:r>
                <a:br>
                  <a:rPr lang="el-GR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l-GR" b="1" dirty="0"/>
                  <a:t>Πρόσθεση όλων των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-</a:t>
                </a:r>
                <a:r>
                  <a:rPr lang="el-GR" b="1" dirty="0"/>
                  <a:t>συνιστωσών και όλων των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-</a:t>
                </a:r>
                <a:r>
                  <a:rPr lang="el-GR" b="1" dirty="0"/>
                  <a:t>συνιστωσών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el-GR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850" cy="50292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878480" y="2716920"/>
              <a:ext cx="4871520" cy="760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2000" y="2707200"/>
                <a:ext cx="488880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Line Callout 1 6"/>
              <p:cNvSpPr/>
              <p:nvPr/>
            </p:nvSpPr>
            <p:spPr>
              <a:xfrm>
                <a:off x="6750000" y="5562600"/>
                <a:ext cx="1905000" cy="766486"/>
              </a:xfrm>
              <a:prstGeom prst="borderCallout1">
                <a:avLst>
                  <a:gd name="adj1" fmla="val 27587"/>
                  <a:gd name="adj2" fmla="val -1405"/>
                  <a:gd name="adj3" fmla="val 57714"/>
                  <a:gd name="adj4" fmla="val -160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όπως είδαμε σε προηγ. διαφάνεια</a:t>
                </a:r>
                <a:endParaRPr lang="en-US" dirty="0"/>
              </a:p>
            </p:txBody>
          </p:sp>
        </mc:Choice>
        <mc:Fallback xmlns="">
          <p:sp>
            <p:nvSpPr>
              <p:cNvPr id="7" name="Line Callout 1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00" y="5562600"/>
                <a:ext cx="1905000" cy="766486"/>
              </a:xfrm>
              <a:prstGeom prst="borderCallout1">
                <a:avLst>
                  <a:gd name="adj1" fmla="val 27587"/>
                  <a:gd name="adj2" fmla="val -1405"/>
                  <a:gd name="adj3" fmla="val 57714"/>
                  <a:gd name="adj4" fmla="val -16065"/>
                </a:avLst>
              </a:prstGeom>
              <a:blipFill>
                <a:blip r:embed="rId6"/>
                <a:stretch>
                  <a:fillRect t="-13281" r="-1635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38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:</a:t>
                </a:r>
              </a:p>
              <a:p>
                <a:pPr lvl="1"/>
                <a:r>
                  <a:rPr lang="el-GR" sz="2000" dirty="0"/>
                  <a:t>Βρείτε το άθροισμα των διανυσμάτων</a:t>
                </a:r>
                <a:br>
                  <a:rPr lang="el-GR" sz="20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br>
                  <a:rPr lang="en-US" sz="20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−4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br>
                  <a:rPr lang="el-GR" sz="2000" dirty="0"/>
                </a:br>
                <a:r>
                  <a:rPr lang="el-GR" sz="2000" dirty="0"/>
                  <a:t>τόσο σε καρτεσιανή όσο και σε πολική μορφή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6400800" y="757514"/>
            <a:ext cx="1905000" cy="2747686"/>
            <a:chOff x="6781800" y="757514"/>
            <a:chExt cx="1524000" cy="236668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781800" y="1752599"/>
              <a:ext cx="1524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162800" y="757514"/>
              <a:ext cx="0" cy="2366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7162800" y="1143000"/>
              <a:ext cx="68580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162800" y="1752600"/>
              <a:ext cx="685800" cy="12192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848600" y="1143000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162800" y="29718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162800" y="11430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017174" y="1050667"/>
                  <a:ext cx="96181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174" y="1050667"/>
                  <a:ext cx="120225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000" r="-1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848600" y="1752600"/>
                  <a:ext cx="96181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8600" y="1752600"/>
                  <a:ext cx="120225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865929" y="2879467"/>
                  <a:ext cx="188514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929" y="2879467"/>
                  <a:ext cx="235642" cy="1846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04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005897" y="1752599"/>
                  <a:ext cx="96181" cy="159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897" y="1752599"/>
                  <a:ext cx="120226" cy="1846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000" r="-1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97600" y="1319040"/>
              <a:ext cx="8111160" cy="5083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7880" y="1309680"/>
                <a:ext cx="8131680" cy="510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732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/>
              </a:p>
              <a:p>
                <a:pPr lvl="1"/>
                <a:r>
                  <a:rPr lang="el-GR" sz="1600" dirty="0"/>
                  <a:t>Ένα ρομπότ αεροδρομίου προχωρά 25</a:t>
                </a:r>
                <a:r>
                  <a:rPr lang="en-US" sz="1600" dirty="0"/>
                  <a:t>m </a:t>
                </a:r>
                <a:r>
                  <a:rPr lang="el-GR" sz="1600" dirty="0"/>
                  <a:t>Ν</a:t>
                </a:r>
                <a:r>
                  <a:rPr lang="en-US" sz="1600" dirty="0"/>
                  <a:t>A</a:t>
                </a:r>
                <a:r>
                  <a:rPr lang="el-GR" sz="1600" dirty="0"/>
                  <a:t> </a:t>
                </a:r>
                <a:endParaRPr lang="en-US" sz="1600" dirty="0"/>
              </a:p>
              <a:p>
                <a:pPr marL="365760" lvl="1" indent="0">
                  <a:buNone/>
                </a:pPr>
                <a:r>
                  <a:rPr lang="el-GR" sz="1600" dirty="0"/>
                  <a:t>από το σημείο αφετηρίας του. Ο αλγόριθμος </a:t>
                </a:r>
                <a:br>
                  <a:rPr lang="en-US" sz="1600" dirty="0"/>
                </a:br>
                <a:r>
                  <a:rPr lang="el-GR" sz="1600" dirty="0"/>
                  <a:t>αναγνώρισης εμποδίων του το σταματά και το </a:t>
                </a:r>
                <a:br>
                  <a:rPr lang="en-US" sz="1600" dirty="0"/>
                </a:br>
                <a:r>
                  <a:rPr lang="el-GR" sz="1600" dirty="0"/>
                  <a:t>«στέλνει»</a:t>
                </a:r>
                <a:r>
                  <a:rPr lang="en-US" sz="1600" dirty="0"/>
                  <a:t> 40m </a:t>
                </a:r>
                <a:r>
                  <a:rPr lang="el-GR" sz="1600" dirty="0"/>
                  <a:t>σε διεύθυνση 60</a:t>
                </a:r>
                <a:r>
                  <a:rPr lang="el-GR" sz="1600" baseline="30000" dirty="0"/>
                  <a:t>ο</a:t>
                </a:r>
                <a:r>
                  <a:rPr lang="el-GR" sz="1600" dirty="0"/>
                  <a:t> ΒΑ, όπου και </a:t>
                </a:r>
                <a:br>
                  <a:rPr lang="en-US" sz="1600" dirty="0"/>
                </a:br>
                <a:r>
                  <a:rPr lang="el-GR" sz="1600" dirty="0"/>
                  <a:t>βρίσκει το σημείο ελέγχου του (Δείτε το σχήμα)</a:t>
                </a:r>
                <a:r>
                  <a:rPr lang="en-US" sz="1600" dirty="0"/>
                  <a:t>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/>
                  <a:t>Βρείτε τις συνιστώσες του ρομπότ για κάθε</a:t>
                </a:r>
                <a:br>
                  <a:rPr lang="el-GR" sz="1600" dirty="0"/>
                </a:br>
                <a:r>
                  <a:rPr lang="el-GR" sz="1600" dirty="0"/>
                  <a:t>κίνησή του.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/>
                  <a:t>Ορίστε τις συνιστώσες της συνολικής </a:t>
                </a:r>
                <a:r>
                  <a:rPr lang="el-GR" sz="1600" dirty="0" err="1"/>
                  <a:t>μετατό</a:t>
                </a:r>
                <a:r>
                  <a:rPr lang="en-US" sz="1600" dirty="0"/>
                  <a:t>-</a:t>
                </a:r>
                <a:br>
                  <a:rPr lang="en-US" sz="1600" dirty="0"/>
                </a:br>
                <a:r>
                  <a:rPr lang="el-GR" sz="1600" dirty="0" err="1"/>
                  <a:t>πισης</a:t>
                </a:r>
                <a:r>
                  <a:rPr lang="el-GR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600" dirty="0"/>
                  <a:t> </a:t>
                </a:r>
                <a:r>
                  <a:rPr lang="el-GR" sz="1600" dirty="0"/>
                  <a:t>του ρομπότ. Βρείτε μια έκφραση </a:t>
                </a:r>
                <a:br>
                  <a:rPr lang="el-GR" sz="1600" dirty="0"/>
                </a:br>
                <a:r>
                  <a:rPr lang="el-GR" sz="1600" dirty="0"/>
                  <a:t>για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1600" dirty="0"/>
                  <a:t> με όρους </a:t>
                </a:r>
                <a:r>
                  <a:rPr lang="el-GR" sz="1600" dirty="0" err="1"/>
                  <a:t>μοναδιαίων</a:t>
                </a:r>
                <a:r>
                  <a:rPr lang="el-GR" sz="1600" dirty="0"/>
                  <a:t> διανυσμάτων.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/>
                  <a:t>Τι θα συνέβαινε αν το ρομπότ έπρεπε να επιστρέψει στο σημείο αφετηρίας του, μετά την επαφή του με το σημείο ελέγχου του; Ποιες συνιστώσες θα περιέγραφαν την πορεία του; Ποια θα ήταν η κατεύθυνση του ρομπότ;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2" y="838202"/>
            <a:ext cx="3187521" cy="34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2"/>
            <a:ext cx="8140520" cy="4225769"/>
          </a:xfrm>
        </p:spPr>
        <p:txBody>
          <a:bodyPr/>
          <a:lstStyle/>
          <a:p>
            <a:r>
              <a:rPr lang="el-GR" b="1" u="sng" dirty="0"/>
              <a:t>Παράδειγμα </a:t>
            </a:r>
            <a:r>
              <a:rPr lang="en-US" b="1" u="sng" dirty="0"/>
              <a:t>– </a:t>
            </a:r>
            <a:r>
              <a:rPr lang="el-GR" b="1" u="sng" dirty="0"/>
              <a:t>Λύση</a:t>
            </a:r>
            <a:r>
              <a:rPr lang="en-US" b="1" u="sng" dirty="0"/>
              <a:t>:</a:t>
            </a:r>
            <a:endParaRPr lang="el-GR" b="1" u="sng" dirty="0"/>
          </a:p>
          <a:p>
            <a:pPr lvl="1"/>
            <a:r>
              <a:rPr lang="el-GR" sz="1400" dirty="0"/>
              <a:t>Ένα ρομπότ αεροδρομίου προχωρά 25</a:t>
            </a:r>
            <a:r>
              <a:rPr lang="en-US" sz="1400" dirty="0"/>
              <a:t>m </a:t>
            </a:r>
            <a:r>
              <a:rPr lang="el-GR" sz="1400" dirty="0"/>
              <a:t>Ν</a:t>
            </a:r>
            <a:r>
              <a:rPr lang="en-US" sz="1400" dirty="0"/>
              <a:t>A</a:t>
            </a:r>
            <a:r>
              <a:rPr lang="el-GR" sz="1400" dirty="0"/>
              <a:t> </a:t>
            </a:r>
            <a:endParaRPr lang="en-US" sz="1400" dirty="0"/>
          </a:p>
          <a:p>
            <a:pPr marL="365760" lvl="1" indent="0">
              <a:buNone/>
            </a:pPr>
            <a:r>
              <a:rPr lang="el-GR" sz="1400" dirty="0"/>
              <a:t>από το σημείο αφετηρίας του. Ο αλγόριθμος </a:t>
            </a:r>
            <a:br>
              <a:rPr lang="en-US" sz="1400" dirty="0"/>
            </a:br>
            <a:r>
              <a:rPr lang="el-GR" sz="1400" dirty="0"/>
              <a:t>αναγνώρισης εμποδίων του το σταματά και το </a:t>
            </a:r>
            <a:br>
              <a:rPr lang="en-US" sz="1400" dirty="0"/>
            </a:br>
            <a:r>
              <a:rPr lang="el-GR" sz="1400" dirty="0"/>
              <a:t>«στέλνει»</a:t>
            </a:r>
            <a:r>
              <a:rPr lang="en-US" sz="1400" dirty="0"/>
              <a:t> 40m </a:t>
            </a:r>
            <a:r>
              <a:rPr lang="el-GR" sz="1400" dirty="0"/>
              <a:t>σε διεύθυνση 60</a:t>
            </a:r>
            <a:r>
              <a:rPr lang="el-GR" sz="1400" baseline="30000" dirty="0"/>
              <a:t>ο</a:t>
            </a:r>
            <a:r>
              <a:rPr lang="el-GR" sz="1400" dirty="0"/>
              <a:t> ΒΑ, όπου και </a:t>
            </a:r>
            <a:br>
              <a:rPr lang="en-US" sz="1400" dirty="0"/>
            </a:br>
            <a:r>
              <a:rPr lang="el-GR" sz="1400" dirty="0"/>
              <a:t>βρίσκει το σημείο ελέγχου του. (Δείτε το σχήμα)</a:t>
            </a:r>
            <a:endParaRPr lang="en-US" sz="1400" dirty="0"/>
          </a:p>
          <a:p>
            <a:pPr marL="708660" lvl="1" indent="-342900">
              <a:buAutoNum type="alphaUcPeriod"/>
            </a:pPr>
            <a:r>
              <a:rPr lang="el-GR" sz="1400" dirty="0"/>
              <a:t>Βρείτε τις συνιστώσες του ρομπότ για κάθε</a:t>
            </a:r>
            <a:br>
              <a:rPr lang="el-GR" sz="1400" dirty="0"/>
            </a:br>
            <a:r>
              <a:rPr lang="el-GR" sz="1400" dirty="0"/>
              <a:t>κίνησή του.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86401" y="762000"/>
            <a:ext cx="3187521" cy="3479571"/>
            <a:chOff x="5486401" y="724017"/>
            <a:chExt cx="3187521" cy="3479571"/>
          </a:xfrm>
        </p:grpSpPr>
        <p:grpSp>
          <p:nvGrpSpPr>
            <p:cNvPr id="6" name="Group 5"/>
            <p:cNvGrpSpPr/>
            <p:nvPr/>
          </p:nvGrpSpPr>
          <p:grpSpPr>
            <a:xfrm>
              <a:off x="5486401" y="724017"/>
              <a:ext cx="3187521" cy="3479571"/>
              <a:chOff x="5486399" y="724015"/>
              <a:chExt cx="3187521" cy="347957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1"/>
              <a:stretch/>
            </p:blipFill>
            <p:spPr>
              <a:xfrm>
                <a:off x="5486399" y="1447798"/>
                <a:ext cx="3187521" cy="2755788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6477000" y="724015"/>
                <a:ext cx="1066800" cy="95238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V="1">
              <a:off x="5937430" y="1279237"/>
              <a:ext cx="914400" cy="1600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6019801" y="1290914"/>
              <a:ext cx="1743074" cy="1542992"/>
            </a:xfrm>
            <a:prstGeom prst="arc">
              <a:avLst>
                <a:gd name="adj1" fmla="val 16199998"/>
                <a:gd name="adj2" fmla="val 0"/>
              </a:avLst>
            </a:prstGeom>
            <a:ln>
              <a:solidFill>
                <a:schemeClr val="tx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714" r="-20000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90040" y="1940400"/>
              <a:ext cx="7903080" cy="3604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200" y="1932120"/>
                <a:ext cx="7921080" cy="36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667440" y="2503800"/>
              <a:ext cx="7028280" cy="3547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520" y="2496240"/>
                <a:ext cx="7047720" cy="356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63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2"/>
            <a:ext cx="8140520" cy="4225769"/>
          </a:xfrm>
        </p:spPr>
        <p:txBody>
          <a:bodyPr/>
          <a:lstStyle/>
          <a:p>
            <a:r>
              <a:rPr lang="el-GR" b="1" u="sng" dirty="0"/>
              <a:t>Παράδειγμα </a:t>
            </a:r>
            <a:r>
              <a:rPr lang="en-US" b="1" u="sng" dirty="0"/>
              <a:t>– </a:t>
            </a:r>
            <a:r>
              <a:rPr lang="el-GR" b="1" u="sng" dirty="0"/>
              <a:t>Λύση</a:t>
            </a:r>
            <a:r>
              <a:rPr lang="en-US" b="1" u="sng" dirty="0"/>
              <a:t>:</a:t>
            </a:r>
            <a:endParaRPr lang="el-GR" b="1" u="sng" dirty="0"/>
          </a:p>
          <a:p>
            <a:pPr lvl="1"/>
            <a:r>
              <a:rPr lang="el-GR" sz="1400" dirty="0"/>
              <a:t>Ένα ρομπότ αεροδρομίου προχωρά 25</a:t>
            </a:r>
            <a:r>
              <a:rPr lang="en-US" sz="1400" dirty="0"/>
              <a:t>m </a:t>
            </a:r>
            <a:r>
              <a:rPr lang="el-GR" sz="1400" dirty="0"/>
              <a:t>Ν</a:t>
            </a:r>
            <a:r>
              <a:rPr lang="en-US" sz="1400" dirty="0"/>
              <a:t>A</a:t>
            </a:r>
            <a:r>
              <a:rPr lang="el-GR" sz="1400" dirty="0"/>
              <a:t> </a:t>
            </a:r>
            <a:endParaRPr lang="en-US" sz="1400" dirty="0"/>
          </a:p>
          <a:p>
            <a:pPr marL="365760" lvl="1" indent="0">
              <a:buNone/>
            </a:pPr>
            <a:r>
              <a:rPr lang="el-GR" sz="1400" dirty="0"/>
              <a:t>από το σημείο αφετηρίας του. Ο αλγόριθμος </a:t>
            </a:r>
            <a:br>
              <a:rPr lang="en-US" sz="1400" dirty="0"/>
            </a:br>
            <a:r>
              <a:rPr lang="el-GR" sz="1400" dirty="0"/>
              <a:t>αναγνώρισης εμποδίων του το σταματά και το </a:t>
            </a:r>
            <a:br>
              <a:rPr lang="en-US" sz="1400" dirty="0"/>
            </a:br>
            <a:r>
              <a:rPr lang="el-GR" sz="1400" dirty="0"/>
              <a:t>«στέλνει»</a:t>
            </a:r>
            <a:r>
              <a:rPr lang="en-US" sz="1400" dirty="0"/>
              <a:t> 40m </a:t>
            </a:r>
            <a:r>
              <a:rPr lang="el-GR" sz="1400" dirty="0"/>
              <a:t>σε διεύθυνση 60</a:t>
            </a:r>
            <a:r>
              <a:rPr lang="el-GR" sz="1400" baseline="30000" dirty="0"/>
              <a:t>ο</a:t>
            </a:r>
            <a:r>
              <a:rPr lang="el-GR" sz="1400" dirty="0"/>
              <a:t> ΒΑ, όπου και </a:t>
            </a:r>
            <a:br>
              <a:rPr lang="en-US" sz="1400" dirty="0"/>
            </a:br>
            <a:r>
              <a:rPr lang="el-GR" sz="1400" dirty="0"/>
              <a:t>βρίσκει το σημείο ελέγχου του. (Δείτε το σχήμα)</a:t>
            </a:r>
            <a:endParaRPr lang="en-US" sz="1400" dirty="0"/>
          </a:p>
          <a:p>
            <a:pPr marL="708660" lvl="1" indent="-342900">
              <a:buAutoNum type="alphaUcPeriod"/>
            </a:pPr>
            <a:r>
              <a:rPr lang="el-GR" sz="1400" dirty="0"/>
              <a:t>Βρείτε τις συνιστώσες του ρομπότ για κάθε</a:t>
            </a:r>
            <a:br>
              <a:rPr lang="el-GR" sz="1400" dirty="0"/>
            </a:br>
            <a:r>
              <a:rPr lang="el-GR" sz="1400" dirty="0"/>
              <a:t>κίνησή του.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86401" y="762000"/>
            <a:ext cx="3187521" cy="3479571"/>
            <a:chOff x="5486401" y="724017"/>
            <a:chExt cx="3187521" cy="3479571"/>
          </a:xfrm>
        </p:grpSpPr>
        <p:grpSp>
          <p:nvGrpSpPr>
            <p:cNvPr id="6" name="Group 5"/>
            <p:cNvGrpSpPr/>
            <p:nvPr/>
          </p:nvGrpSpPr>
          <p:grpSpPr>
            <a:xfrm>
              <a:off x="5486401" y="724017"/>
              <a:ext cx="3187521" cy="3479571"/>
              <a:chOff x="5486399" y="724015"/>
              <a:chExt cx="3187521" cy="347957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1"/>
              <a:stretch/>
            </p:blipFill>
            <p:spPr>
              <a:xfrm>
                <a:off x="5486399" y="1447798"/>
                <a:ext cx="3187521" cy="2755788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6477000" y="724015"/>
                <a:ext cx="1066800" cy="95238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V="1">
              <a:off x="5937430" y="1279237"/>
              <a:ext cx="914400" cy="1600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6019801" y="1290914"/>
              <a:ext cx="1743074" cy="1542992"/>
            </a:xfrm>
            <a:prstGeom prst="arc">
              <a:avLst>
                <a:gd name="adj1" fmla="val 16199998"/>
                <a:gd name="adj2" fmla="val 0"/>
              </a:avLst>
            </a:prstGeom>
            <a:ln>
              <a:solidFill>
                <a:schemeClr val="tx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020659"/>
                  <a:ext cx="211404" cy="3105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714" r="-20000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95440" y="896400"/>
              <a:ext cx="8227080" cy="5597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360" y="887040"/>
                <a:ext cx="8250120" cy="56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5630760" y="2527560"/>
              <a:ext cx="3067920" cy="3392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1760" y="2518200"/>
                <a:ext cx="3087000" cy="341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6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Μηχανική</a:t>
            </a:r>
          </a:p>
          <a:p>
            <a:endParaRPr lang="en-US" dirty="0"/>
          </a:p>
          <a:p>
            <a:r>
              <a:rPr lang="el-GR" dirty="0"/>
              <a:t>Μαθηματικό Υπόβαθρο:</a:t>
            </a:r>
          </a:p>
          <a:p>
            <a:r>
              <a:rPr lang="el-GR" dirty="0"/>
              <a:t>Διανύσματα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7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latin typeface="Cambria" panose="02040503050406030204" pitchFamily="18" charset="0"/>
              </a:rPr>
              <a:t> 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2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59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486401" y="724017"/>
            <a:ext cx="3187521" cy="3479571"/>
            <a:chOff x="5486399" y="724015"/>
            <a:chExt cx="3187521" cy="34795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99" y="724015"/>
              <a:ext cx="3187521" cy="3479571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6477000" y="724015"/>
              <a:ext cx="1066800" cy="9523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/>
                  <a:t>Παράδειγμα </a:t>
                </a:r>
                <a:r>
                  <a:rPr lang="en-US" b="1" u="sng" dirty="0"/>
                  <a:t>– </a:t>
                </a:r>
                <a:r>
                  <a:rPr lang="el-GR" b="1" u="sng" dirty="0"/>
                  <a:t>Λύση</a:t>
                </a:r>
                <a:r>
                  <a:rPr lang="en-US" b="1" u="sng" dirty="0"/>
                  <a:t>:</a:t>
                </a:r>
                <a:endParaRPr lang="el-GR" b="1" u="sng" dirty="0"/>
              </a:p>
              <a:p>
                <a:pPr lvl="1"/>
                <a:r>
                  <a:rPr lang="el-GR" sz="1400" dirty="0"/>
                  <a:t>Ένα ρομπότ αεροδρομίου προχωρά 25</a:t>
                </a:r>
                <a:r>
                  <a:rPr lang="en-US" sz="1400" dirty="0"/>
                  <a:t>m </a:t>
                </a:r>
                <a:r>
                  <a:rPr lang="el-GR" sz="1400" dirty="0"/>
                  <a:t>Ν</a:t>
                </a:r>
                <a:r>
                  <a:rPr lang="en-US" sz="1400" dirty="0"/>
                  <a:t>A</a:t>
                </a:r>
                <a:r>
                  <a:rPr lang="el-GR" sz="1400" dirty="0"/>
                  <a:t> </a:t>
                </a:r>
                <a:endParaRPr lang="en-US" sz="1400" dirty="0"/>
              </a:p>
              <a:p>
                <a:pPr marL="365760" lvl="1" indent="0">
                  <a:buNone/>
                </a:pPr>
                <a:r>
                  <a:rPr lang="el-GR" sz="1400" dirty="0"/>
                  <a:t>από το σημείο αφετηρίας του. Ο αλγόριθμος </a:t>
                </a:r>
                <a:br>
                  <a:rPr lang="en-US" sz="1400" dirty="0"/>
                </a:br>
                <a:r>
                  <a:rPr lang="el-GR" sz="1400" dirty="0"/>
                  <a:t>αναγνώρισης εμποδίων του το σταματά και το </a:t>
                </a:r>
                <a:br>
                  <a:rPr lang="en-US" sz="1400" dirty="0"/>
                </a:br>
                <a:r>
                  <a:rPr lang="el-GR" sz="1400" dirty="0"/>
                  <a:t>«στέλνει»</a:t>
                </a:r>
                <a:r>
                  <a:rPr lang="en-US" sz="1400" dirty="0"/>
                  <a:t> 40m </a:t>
                </a:r>
                <a:r>
                  <a:rPr lang="el-GR" sz="1400" dirty="0"/>
                  <a:t>σε διεύθυνση 60</a:t>
                </a:r>
                <a:r>
                  <a:rPr lang="el-GR" sz="1400" baseline="30000" dirty="0"/>
                  <a:t>ο</a:t>
                </a:r>
                <a:r>
                  <a:rPr lang="el-GR" sz="1400" dirty="0"/>
                  <a:t> ΒΑ, όπου και </a:t>
                </a:r>
                <a:br>
                  <a:rPr lang="en-US" sz="1400" dirty="0"/>
                </a:br>
                <a:r>
                  <a:rPr lang="el-GR" sz="1400" dirty="0"/>
                  <a:t>βρίσκει το σημείο ελέγχου του. (Δείτε το σχήμα)</a:t>
                </a:r>
                <a:endParaRPr lang="en-US" sz="1400" dirty="0"/>
              </a:p>
              <a:p>
                <a:pPr marL="708660" lvl="1" indent="-342900">
                  <a:buFont typeface="+mj-lt"/>
                  <a:buAutoNum type="alphaUcPeriod" startAt="2"/>
                </a:pPr>
                <a:r>
                  <a:rPr lang="el-GR" sz="1400" dirty="0"/>
                  <a:t>Ορίστε τις συνιστώσες της συνολικής </a:t>
                </a:r>
                <a:r>
                  <a:rPr lang="el-GR" sz="1400" dirty="0" err="1"/>
                  <a:t>μετατό</a:t>
                </a:r>
                <a:r>
                  <a:rPr lang="en-US" sz="1400" dirty="0"/>
                  <a:t>-</a:t>
                </a:r>
                <a:br>
                  <a:rPr lang="en-US" sz="1400" dirty="0"/>
                </a:br>
                <a:r>
                  <a:rPr lang="el-GR" sz="1400" dirty="0" err="1"/>
                  <a:t>πισης</a:t>
                </a:r>
                <a:r>
                  <a:rPr lang="el-GR" sz="1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400" dirty="0"/>
                  <a:t> </a:t>
                </a:r>
                <a:r>
                  <a:rPr lang="el-GR" sz="1400" dirty="0"/>
                  <a:t>του ρομπότ. Βρείτε μια έκφραση για </a:t>
                </a:r>
                <a:br>
                  <a:rPr lang="en-US" sz="1400" dirty="0"/>
                </a:br>
                <a:r>
                  <a:rPr lang="el-GR" sz="1400" dirty="0"/>
                  <a:t>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1400" dirty="0"/>
                  <a:t> με όρους </a:t>
                </a:r>
                <a:r>
                  <a:rPr lang="el-GR" sz="1400" dirty="0" err="1"/>
                  <a:t>μοναδιαίων</a:t>
                </a:r>
                <a:r>
                  <a:rPr lang="el-GR" sz="1400" dirty="0"/>
                  <a:t> διανυσμάτων.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3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937430" y="1279237"/>
            <a:ext cx="9144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019801" y="1290914"/>
            <a:ext cx="1743074" cy="1542992"/>
          </a:xfrm>
          <a:prstGeom prst="arc">
            <a:avLst>
              <a:gd name="adj1" fmla="val 16199998"/>
              <a:gd name="adj2" fmla="val 0"/>
            </a:avLst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blipFill rotWithShape="0">
                <a:blip r:embed="rId4"/>
                <a:stretch>
                  <a:fillRect l="-25714" r="-20000"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51960" y="1317600"/>
              <a:ext cx="7994160" cy="4658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320" y="1311120"/>
                <a:ext cx="8012520" cy="46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115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2"/>
            <a:ext cx="8140520" cy="4225769"/>
          </a:xfrm>
        </p:spPr>
        <p:txBody>
          <a:bodyPr/>
          <a:lstStyle/>
          <a:p>
            <a:r>
              <a:rPr lang="el-GR" b="1" u="sng" dirty="0"/>
              <a:t>Παράδειγμα </a:t>
            </a:r>
            <a:r>
              <a:rPr lang="en-US" b="1" u="sng" dirty="0"/>
              <a:t>– </a:t>
            </a:r>
            <a:r>
              <a:rPr lang="el-GR" b="1" u="sng" dirty="0"/>
              <a:t>Λύση</a:t>
            </a:r>
            <a:r>
              <a:rPr lang="en-US" b="1" u="sng" dirty="0"/>
              <a:t>:</a:t>
            </a:r>
            <a:endParaRPr lang="el-GR" b="1" u="sng" dirty="0"/>
          </a:p>
          <a:p>
            <a:pPr lvl="1"/>
            <a:r>
              <a:rPr lang="el-GR" sz="1400" dirty="0"/>
              <a:t>Ένα ρομπότ αεροδρομίου προχωρά 25</a:t>
            </a:r>
            <a:r>
              <a:rPr lang="en-US" sz="1400" dirty="0"/>
              <a:t>m </a:t>
            </a:r>
            <a:r>
              <a:rPr lang="el-GR" sz="1400" dirty="0"/>
              <a:t>Ν</a:t>
            </a:r>
            <a:r>
              <a:rPr lang="en-US" sz="1400" dirty="0"/>
              <a:t>A</a:t>
            </a:r>
            <a:r>
              <a:rPr lang="el-GR" sz="1400" dirty="0"/>
              <a:t> </a:t>
            </a:r>
            <a:endParaRPr lang="en-US" sz="1400" dirty="0"/>
          </a:p>
          <a:p>
            <a:pPr marL="365760" lvl="1" indent="0">
              <a:buNone/>
            </a:pPr>
            <a:r>
              <a:rPr lang="el-GR" sz="1400" dirty="0"/>
              <a:t>από το σημείο αφετηρίας του. Ο αλγόριθμος </a:t>
            </a:r>
            <a:br>
              <a:rPr lang="en-US" sz="1400" dirty="0"/>
            </a:br>
            <a:r>
              <a:rPr lang="el-GR" sz="1400" dirty="0"/>
              <a:t>αναγνώρισης εμποδίων του το σταματά και το </a:t>
            </a:r>
            <a:br>
              <a:rPr lang="en-US" sz="1400" dirty="0"/>
            </a:br>
            <a:r>
              <a:rPr lang="el-GR" sz="1400" dirty="0"/>
              <a:t>«στέλνει»</a:t>
            </a:r>
            <a:r>
              <a:rPr lang="en-US" sz="1400" dirty="0"/>
              <a:t> 40m </a:t>
            </a:r>
            <a:r>
              <a:rPr lang="el-GR" sz="1400" dirty="0"/>
              <a:t>σε διεύθυνση 60</a:t>
            </a:r>
            <a:r>
              <a:rPr lang="el-GR" sz="1400" baseline="30000" dirty="0"/>
              <a:t>ο</a:t>
            </a:r>
            <a:r>
              <a:rPr lang="el-GR" sz="1400" dirty="0"/>
              <a:t> ΒΑ, όπου και </a:t>
            </a:r>
            <a:br>
              <a:rPr lang="en-US" sz="1400" dirty="0"/>
            </a:br>
            <a:r>
              <a:rPr lang="el-GR" sz="1400" dirty="0"/>
              <a:t>βρίσκει το σημείο ελέγχου του. (Δείτε το σχήμα)</a:t>
            </a:r>
            <a:endParaRPr lang="en-US" sz="1400" dirty="0"/>
          </a:p>
          <a:p>
            <a:pPr marL="708660" lvl="1" indent="-342900">
              <a:buFont typeface="+mj-lt"/>
              <a:buAutoNum type="alphaUcPeriod" startAt="3"/>
            </a:pPr>
            <a:r>
              <a:rPr lang="el-GR" sz="1400" dirty="0"/>
              <a:t>Τι θα συνέβαινε αν το ρομπότ έπρεπε να επιστρέψει </a:t>
            </a:r>
            <a:br>
              <a:rPr lang="en-US" sz="1400" dirty="0"/>
            </a:br>
            <a:r>
              <a:rPr lang="el-GR" sz="1400" dirty="0"/>
              <a:t>στο σημείο αφετηρίας του, μετά την επαφή του </a:t>
            </a:r>
            <a:br>
              <a:rPr lang="en-US" sz="1400" dirty="0"/>
            </a:br>
            <a:r>
              <a:rPr lang="el-GR" sz="1400" dirty="0"/>
              <a:t>με το σημείο ελέγχου του; Ποιες συνιστώσες θα </a:t>
            </a:r>
            <a:br>
              <a:rPr lang="en-US" sz="1400" dirty="0"/>
            </a:br>
            <a:r>
              <a:rPr lang="el-GR" sz="1400" dirty="0"/>
              <a:t>περιέγραφαν την πορεία του; Ποια θα ήταν η </a:t>
            </a:r>
            <a:r>
              <a:rPr lang="el-GR" sz="1400" dirty="0" err="1"/>
              <a:t>κατεύ</a:t>
            </a:r>
            <a:r>
              <a:rPr lang="en-US" sz="1400" dirty="0"/>
              <a:t>-</a:t>
            </a:r>
            <a:br>
              <a:rPr lang="en-US" sz="1400" dirty="0"/>
            </a:br>
            <a:r>
              <a:rPr lang="el-GR" sz="1400" dirty="0" err="1"/>
              <a:t>θυνση</a:t>
            </a:r>
            <a:r>
              <a:rPr lang="el-GR" sz="1400" dirty="0"/>
              <a:t> του ρομπότ;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86401" y="724017"/>
            <a:ext cx="3187521" cy="3479571"/>
            <a:chOff x="5486399" y="724015"/>
            <a:chExt cx="3187521" cy="34795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99" y="724015"/>
              <a:ext cx="3187521" cy="3479571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6477000" y="724015"/>
              <a:ext cx="1066800" cy="9523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5937430" y="1279237"/>
            <a:ext cx="9144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6019801" y="1290914"/>
            <a:ext cx="1743074" cy="1542992"/>
          </a:xfrm>
          <a:prstGeom prst="arc">
            <a:avLst>
              <a:gd name="adj1" fmla="val 16199998"/>
              <a:gd name="adj2" fmla="val 0"/>
            </a:avLst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020659"/>
                <a:ext cx="211404" cy="310598"/>
              </a:xfrm>
              <a:prstGeom prst="rect">
                <a:avLst/>
              </a:prstGeom>
              <a:blipFill rotWithShape="0">
                <a:blip r:embed="rId3"/>
                <a:stretch>
                  <a:fillRect l="-25714" r="-20000"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14520" y="4111200"/>
              <a:ext cx="7221600" cy="2006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040" y="4101840"/>
                <a:ext cx="7241040" cy="20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689400" y="5668200"/>
              <a:ext cx="7398720" cy="785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680" y="5657760"/>
                <a:ext cx="7421040" cy="8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075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pPr marL="342900" lvl="1"/>
                <a:r>
                  <a:rPr lang="el-GR" dirty="0"/>
                  <a:t>Έστω δυο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l-GR" dirty="0"/>
              </a:p>
              <a:p>
                <a:pPr marL="342900" lvl="1"/>
                <a:endParaRPr lang="el-GR" dirty="0"/>
              </a:p>
              <a:p>
                <a:pPr marL="342900" lvl="1"/>
                <a:r>
                  <a:rPr lang="el-GR" dirty="0"/>
                  <a:t>Το </a:t>
                </a:r>
                <a:r>
                  <a:rPr lang="el-GR" b="1" dirty="0"/>
                  <a:t>εσωτερικό τους γινόμενο </a:t>
                </a:r>
                <a:r>
                  <a:rPr lang="el-GR" dirty="0"/>
                  <a:t>είναι μια βαθμωτή ποσότητα (= αριθμός) που ορίζεται ως</a:t>
                </a:r>
                <a:br>
                  <a:rPr lang="el-GR" dirty="0"/>
                </a:b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342900" lvl="1"/>
                <a:endParaRPr lang="en-US" b="1" dirty="0"/>
              </a:p>
              <a:p>
                <a:pPr marL="68580" lvl="1" indent="0">
                  <a:buNone/>
                </a:pPr>
                <a:r>
                  <a:rPr lang="el-GR" dirty="0"/>
                  <a:t>με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/>
                  <a:t> τη μεταξύ τους γωνία</a:t>
                </a:r>
              </a:p>
              <a:p>
                <a:pPr marL="342900"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343401" y="3657600"/>
            <a:ext cx="4165444" cy="2819400"/>
            <a:chOff x="4343401" y="3657600"/>
            <a:chExt cx="4165444" cy="2819400"/>
          </a:xfrm>
        </p:grpSpPr>
        <p:grpSp>
          <p:nvGrpSpPr>
            <p:cNvPr id="6" name="Group 5"/>
            <p:cNvGrpSpPr/>
            <p:nvPr/>
          </p:nvGrpSpPr>
          <p:grpSpPr>
            <a:xfrm>
              <a:off x="4343401" y="3657600"/>
              <a:ext cx="4165444" cy="2819400"/>
              <a:chOff x="4804983" y="4038600"/>
              <a:chExt cx="3703861" cy="24384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9200" y="4038600"/>
                <a:ext cx="3479644" cy="2438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pic>
          <p:sp>
            <p:nvSpPr>
              <p:cNvPr id="5" name="Rectangle 4"/>
              <p:cNvSpPr/>
              <p:nvPr/>
            </p:nvSpPr>
            <p:spPr>
              <a:xfrm rot="1740116">
                <a:off x="4804983" y="5216943"/>
                <a:ext cx="176022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629400" y="4648200"/>
              <a:ext cx="1752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914400" y="4724400"/>
            <a:ext cx="3581400" cy="1601371"/>
          </a:xfrm>
          <a:prstGeom prst="horizontalScroll">
            <a:avLst>
              <a:gd name="adj" fmla="val 6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/>
              <a:t>Το εσωτερικό γινόμενο σχετίζεται με τη έννοια της προβολής του ενός διανύσματος στο άλλο και μας πληροφορεί «πόσο» από το ένα διάνυσμα «δείχνει» στην ίδια κατεύθυνση με το άλλο.</a:t>
            </a:r>
          </a:p>
        </p:txBody>
      </p:sp>
    </p:spTree>
    <p:extLst>
      <p:ext uri="{BB962C8B-B14F-4D97-AF65-F5344CB8AC3E}">
        <p14:creationId xmlns:p14="http://schemas.microsoft.com/office/powerpoint/2010/main" val="27762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490908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Αντιμεταθετικότητα</a:t>
                </a:r>
                <a:r>
                  <a:rPr lang="el-GR" dirty="0"/>
                  <a:t>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l-GR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l-GR" b="1" dirty="0"/>
                  <a:t>Επιμεριστικότητα</a:t>
                </a:r>
                <a:r>
                  <a:rPr lang="el-GR" dirty="0"/>
                  <a:t> </a:t>
                </a:r>
                <a:br>
                  <a:rPr lang="en-US" dirty="0"/>
                </a:br>
                <a:endParaRPr lang="el-GR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Ειδικές περιπτώσεις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490908" cy="5105400"/>
              </a:xfrm>
              <a:blipFill rotWithShape="0">
                <a:blip r:embed="rId2"/>
                <a:stretch>
                  <a:fillRect t="-1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715000" y="914400"/>
                <a:ext cx="2667000" cy="7620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14400"/>
                <a:ext cx="2667000" cy="762000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2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60871"/>
                <a:ext cx="7948450" cy="5016131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Μοναδιαία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Ορίζουν ένα 3Δ χώρο</a:t>
                </a:r>
                <a:br>
                  <a:rPr lang="en-US" dirty="0"/>
                </a:br>
                <a:endParaRPr lang="el-GR" dirty="0"/>
              </a:p>
              <a:p>
                <a:r>
                  <a:rPr lang="el-GR" dirty="0"/>
                  <a:t>Εύκολα αποδεικνύεται (κάντε το</a:t>
                </a:r>
                <a:r>
                  <a:rPr lang="en-US" dirty="0"/>
                  <a:t>! </a:t>
                </a:r>
                <a:r>
                  <a:rPr lang="en-US" dirty="0">
                    <a:sym typeface="Wingdings" panose="05000000000000000000" pitchFamily="2" charset="2"/>
                  </a:rPr>
                  <a:t>) </a:t>
                </a:r>
                <a:r>
                  <a:rPr lang="el-GR" dirty="0"/>
                  <a:t>ότι</a:t>
                </a:r>
                <a:br>
                  <a:rPr lang="en-US" dirty="0"/>
                </a:b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Για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 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έχουμε </a:t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60869"/>
                <a:ext cx="7948450" cy="5016131"/>
              </a:xfrm>
              <a:blipFill rotWithShape="0">
                <a:blip r:embed="rId2"/>
                <a:stretch>
                  <a:fillRect l="-3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12565"/>
          <a:stretch/>
        </p:blipFill>
        <p:spPr>
          <a:xfrm>
            <a:off x="6248400" y="701827"/>
            <a:ext cx="2438400" cy="21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4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:</a:t>
                </a:r>
              </a:p>
              <a:p>
                <a:r>
                  <a:rPr lang="el-GR" sz="2200" dirty="0"/>
                  <a:t>Βρείτε το εσωτερικό γινόμενο και τη γωνία </a:t>
                </a:r>
                <a:br>
                  <a:rPr lang="el-GR" sz="2200" dirty="0"/>
                </a:br>
                <a:r>
                  <a:rPr lang="el-GR" sz="2200" dirty="0"/>
                  <a:t>μεταξύ των δυο διανυσμάτων</a:t>
                </a:r>
                <a:br>
                  <a:rPr lang="el-GR" sz="18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br>
                  <a:rPr lang="en-US" sz="18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l-GR" sz="1800" i="1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l-GR" sz="1800" dirty="0"/>
                </a:br>
                <a:endParaRPr lang="el-GR" sz="1800" dirty="0"/>
              </a:p>
              <a:p>
                <a:pPr marL="365760" lvl="1" indent="0">
                  <a:buNone/>
                </a:pPr>
                <a:br>
                  <a:rPr lang="el-GR" sz="160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6019800" y="990600"/>
            <a:ext cx="2438400" cy="1662910"/>
            <a:chOff x="6324600" y="1432312"/>
            <a:chExt cx="1981200" cy="136259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324600" y="2566306"/>
              <a:ext cx="19812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162799" y="1432312"/>
              <a:ext cx="0" cy="13625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162800" y="1628297"/>
              <a:ext cx="685800" cy="938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6682049" y="1931142"/>
              <a:ext cx="480753" cy="63516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671465" y="1924464"/>
              <a:ext cx="491334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162800" y="1634974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94620" y="1559575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620" y="1559575"/>
                  <a:ext cx="120226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788487" y="2566307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8487" y="2566307"/>
                  <a:ext cx="120225" cy="1846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553644" y="2566306"/>
                  <a:ext cx="191459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644" y="2566306"/>
                  <a:ext cx="235642" cy="1846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42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005897" y="2566307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897" y="2566307"/>
                  <a:ext cx="120226" cy="18466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/>
            <p:nvPr/>
          </p:nvCxnSpPr>
          <p:spPr>
            <a:xfrm flipH="1">
              <a:off x="7848600" y="1651908"/>
              <a:ext cx="1" cy="9143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5" idx="0"/>
            </p:cNvCxnSpPr>
            <p:nvPr/>
          </p:nvCxnSpPr>
          <p:spPr>
            <a:xfrm flipV="1">
              <a:off x="6649373" y="1931143"/>
              <a:ext cx="22092" cy="635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183968" y="1811116"/>
                  <a:ext cx="97684" cy="151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968" y="1811116"/>
                  <a:ext cx="120225" cy="2031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orizontal Scroll 20"/>
              <p:cNvSpPr/>
              <p:nvPr/>
            </p:nvSpPr>
            <p:spPr>
              <a:xfrm>
                <a:off x="5905500" y="84595"/>
                <a:ext cx="2667000" cy="7620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/>
              </a:p>
            </p:txBody>
          </p:sp>
        </mc:Choice>
        <mc:Fallback xmlns="">
          <p:sp>
            <p:nvSpPr>
              <p:cNvPr id="21" name="Horizontal Scrol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0" y="84595"/>
                <a:ext cx="2667000" cy="762000"/>
              </a:xfrm>
              <a:prstGeom prst="horizontalScroll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/>
              <p14:cNvContentPartPr/>
              <p14:nvPr/>
            </p14:nvContentPartPr>
            <p14:xfrm>
              <a:off x="597240" y="307080"/>
              <a:ext cx="7640280" cy="61794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600" y="294480"/>
                <a:ext cx="7658640" cy="620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79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Μηχανική</a:t>
            </a:r>
          </a:p>
          <a:p>
            <a:endParaRPr lang="en-US" dirty="0"/>
          </a:p>
          <a:p>
            <a:r>
              <a:rPr lang="el-GR" dirty="0"/>
              <a:t>Μαθηματικό Υπόβαθρο</a:t>
            </a:r>
            <a:r>
              <a:rPr lang="en-US" dirty="0"/>
              <a:t>:</a:t>
            </a:r>
            <a:endParaRPr lang="el-GR" dirty="0"/>
          </a:p>
          <a:p>
            <a:r>
              <a:rPr lang="el-GR" dirty="0" err="1"/>
              <a:t>Παραγώγιση</a:t>
            </a:r>
            <a:r>
              <a:rPr lang="el-GR" dirty="0"/>
              <a:t> - ολοκλήρωση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5"/>
            <a:ext cx="428517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Η Όπερα του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Σίδνεϊ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είναι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πολυχώρος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τεχνών θεάματος στο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Σίδνεϊ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της Αυστραλίας, ένα από τα πιο διασημότερα κτίρια του 20ού αιώνα και αποτελεί έναν από τους σημαντικότερους χώρους άσκησης τεχνών στον κόσμο. Σχεδιάστηκε από τον Δανό αρχιτέκτονα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Γιερν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Ούντσον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και εγκαινιάστηκε επισήμως τις 20 Οκτωβρίου 1973. Στη σχεδίασή του χρειάστηκαν πολλές διαφορικές εξισώσεις, δηλ. εξισώσεις που περιλαμβάνουν παραγώγους πολλών μεταβλητών.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26" name="Picture 2" descr="Sydney Opera House - City Centre | Sydn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" y="1637106"/>
            <a:ext cx="4287118" cy="3216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91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Μηχανική</a:t>
            </a:r>
          </a:p>
          <a:p>
            <a:endParaRPr lang="en-US" dirty="0"/>
          </a:p>
          <a:p>
            <a:r>
              <a:rPr lang="el-GR" dirty="0"/>
              <a:t>Μαθηματικό Υπόβαθρο</a:t>
            </a:r>
            <a:r>
              <a:rPr lang="en-US" dirty="0"/>
              <a:t>:</a:t>
            </a:r>
            <a:endParaRPr lang="el-GR" dirty="0"/>
          </a:p>
          <a:p>
            <a:r>
              <a:rPr lang="el-GR" b="1" dirty="0" err="1"/>
              <a:t>Παραγώγιση</a:t>
            </a:r>
            <a:r>
              <a:rPr lang="el-GR" b="1" dirty="0"/>
              <a:t> - ολοκλήρωση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5"/>
            <a:ext cx="428517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Η Όπερα του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Σίδνεϊ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είναι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πολυχώρος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τεχνών θεάματος στο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Σίδνεϊ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της Αυστραλίας, ένα από τα πιο διασημότερα κτίρια του 20ού αιώνα και αποτελεί έναν από τους σημαντικότερους χώρους άσκησης τεχνών στον κόσμο. Σχεδιάστηκε από τον Δανό αρχιτέκτονα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Γιερν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Ούντσον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και εγκαινιάστηκε επισήμως τις 20 Οκτωβρίου 1973. Στη σχεδίασή του χρειάστηκαν πολλές διαφορικές εξισώσεις, δηλ. εξισώσεις που περιλαμβάνουν παραγώγους πολλών μεταβλητών.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2" descr="Sydney Opera House - City Centre | Sydn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" y="1637106"/>
            <a:ext cx="4287118" cy="3216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82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Παράγωγος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5"/>
                <a:ext cx="8140520" cy="532027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συνεχής συνάρτηση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τότε ορίζουμε την παράγωγο της συνάρτησης ως</a:t>
                </a:r>
                <a:br>
                  <a:rPr lang="en-US" dirty="0"/>
                </a:br>
                <a:endParaRPr lang="el-GR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l-GR" dirty="0"/>
                </a:br>
                <a:endParaRPr lang="el-GR" dirty="0"/>
              </a:p>
              <a:p>
                <a:endParaRPr lang="en-US" dirty="0"/>
              </a:p>
              <a:p>
                <a:r>
                  <a:rPr lang="el-GR" dirty="0"/>
                  <a:t>Η παράγωγος εκφράζει πόσο γρήγορα (ρυθμός μεταβολής) μεταβάλλεται η συνάρτηση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l-GR" dirty="0"/>
                  <a:t>συναρτήσει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l-GR" sz="2600" dirty="0"/>
                </a:br>
                <a:endParaRPr lang="en-US" sz="2600" dirty="0"/>
              </a:p>
              <a:p>
                <a:r>
                  <a:rPr lang="el-GR" dirty="0"/>
                  <a:t>Η εφαπτομένη μιας συνάρτησης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/>
                  <a:t> στο σημείο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έχει «κλίση» (συντελεστή διεύθυνσης)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sz="1600" dirty="0"/>
              </a:p>
              <a:p>
                <a:r>
                  <a:rPr lang="el-GR" sz="2600" dirty="0"/>
                  <a:t>2</a:t>
                </a:r>
                <a:r>
                  <a:rPr lang="el-GR" sz="2600" baseline="30000" dirty="0"/>
                  <a:t>η</a:t>
                </a:r>
                <a:r>
                  <a:rPr lang="el-GR" sz="2600" dirty="0"/>
                  <a:t> παράγωγος: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dirty="0"/>
              </a:p>
              <a:p>
                <a:r>
                  <a:rPr lang="en-US" sz="2600" dirty="0"/>
                  <a:t>3</a:t>
                </a:r>
                <a:r>
                  <a:rPr lang="el-GR" sz="2600" baseline="30000" dirty="0"/>
                  <a:t>η</a:t>
                </a:r>
                <a:r>
                  <a:rPr lang="el-GR" sz="2600" dirty="0"/>
                  <a:t> παράγωγος: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′′</m:t>
                        </m:r>
                        <m:r>
                          <a:rPr lang="el-GR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l-GR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dirty="0"/>
              </a:p>
              <a:p>
                <a:pPr marL="68580" indent="0">
                  <a:buNone/>
                </a:pPr>
                <a:r>
                  <a:rPr lang="el-GR" sz="2600" dirty="0"/>
                  <a:t>    κ.ο.κ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5320277"/>
              </a:xfrm>
              <a:blipFill rotWithShape="0">
                <a:blip r:embed="rId2"/>
                <a:stretch>
                  <a:fillRect t="-1833" b="-4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638800" y="4724401"/>
            <a:ext cx="3049820" cy="1675722"/>
            <a:chOff x="5638800" y="4724401"/>
            <a:chExt cx="3049820" cy="1675722"/>
          </a:xfrm>
        </p:grpSpPr>
        <p:grpSp>
          <p:nvGrpSpPr>
            <p:cNvPr id="19" name="Group 18"/>
            <p:cNvGrpSpPr/>
            <p:nvPr/>
          </p:nvGrpSpPr>
          <p:grpSpPr>
            <a:xfrm>
              <a:off x="5638800" y="4724401"/>
              <a:ext cx="3049820" cy="1675722"/>
              <a:chOff x="5638800" y="4724401"/>
              <a:chExt cx="3049820" cy="167572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638800" y="4724401"/>
                <a:ext cx="2895600" cy="1675722"/>
                <a:chOff x="5943600" y="4724400"/>
                <a:chExt cx="2514600" cy="1447800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5943600" y="5943600"/>
                  <a:ext cx="25146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7086600" y="4724400"/>
                  <a:ext cx="0" cy="1447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Freeform 8"/>
                <p:cNvSpPr/>
                <p:nvPr/>
              </p:nvSpPr>
              <p:spPr>
                <a:xfrm>
                  <a:off x="6102227" y="5028760"/>
                  <a:ext cx="2197346" cy="686472"/>
                </a:xfrm>
                <a:custGeom>
                  <a:avLst/>
                  <a:gdLst>
                    <a:gd name="connsiteX0" fmla="*/ 246 w 2197346"/>
                    <a:gd name="connsiteY0" fmla="*/ 673100 h 686094"/>
                    <a:gd name="connsiteX1" fmla="*/ 25646 w 2197346"/>
                    <a:gd name="connsiteY1" fmla="*/ 609600 h 686094"/>
                    <a:gd name="connsiteX2" fmla="*/ 190746 w 2197346"/>
                    <a:gd name="connsiteY2" fmla="*/ 190500 h 686094"/>
                    <a:gd name="connsiteX3" fmla="*/ 393946 w 2197346"/>
                    <a:gd name="connsiteY3" fmla="*/ 63500 h 686094"/>
                    <a:gd name="connsiteX4" fmla="*/ 622546 w 2197346"/>
                    <a:gd name="connsiteY4" fmla="*/ 215900 h 686094"/>
                    <a:gd name="connsiteX5" fmla="*/ 940046 w 2197346"/>
                    <a:gd name="connsiteY5" fmla="*/ 469900 h 686094"/>
                    <a:gd name="connsiteX6" fmla="*/ 952746 w 2197346"/>
                    <a:gd name="connsiteY6" fmla="*/ 469900 h 686094"/>
                    <a:gd name="connsiteX7" fmla="*/ 1270246 w 2197346"/>
                    <a:gd name="connsiteY7" fmla="*/ 685800 h 686094"/>
                    <a:gd name="connsiteX8" fmla="*/ 1803646 w 2197346"/>
                    <a:gd name="connsiteY8" fmla="*/ 508000 h 686094"/>
                    <a:gd name="connsiteX9" fmla="*/ 1930646 w 2197346"/>
                    <a:gd name="connsiteY9" fmla="*/ 165100 h 686094"/>
                    <a:gd name="connsiteX10" fmla="*/ 2197346 w 2197346"/>
                    <a:gd name="connsiteY10" fmla="*/ 0 h 686094"/>
                    <a:gd name="connsiteX0" fmla="*/ 246 w 2197346"/>
                    <a:gd name="connsiteY0" fmla="*/ 673100 h 686472"/>
                    <a:gd name="connsiteX1" fmla="*/ 25646 w 2197346"/>
                    <a:gd name="connsiteY1" fmla="*/ 609600 h 686472"/>
                    <a:gd name="connsiteX2" fmla="*/ 190746 w 2197346"/>
                    <a:gd name="connsiteY2" fmla="*/ 190500 h 686472"/>
                    <a:gd name="connsiteX3" fmla="*/ 393946 w 2197346"/>
                    <a:gd name="connsiteY3" fmla="*/ 63500 h 686472"/>
                    <a:gd name="connsiteX4" fmla="*/ 622546 w 2197346"/>
                    <a:gd name="connsiteY4" fmla="*/ 215900 h 686472"/>
                    <a:gd name="connsiteX5" fmla="*/ 940046 w 2197346"/>
                    <a:gd name="connsiteY5" fmla="*/ 469900 h 686472"/>
                    <a:gd name="connsiteX6" fmla="*/ 1067046 w 2197346"/>
                    <a:gd name="connsiteY6" fmla="*/ 565150 h 686472"/>
                    <a:gd name="connsiteX7" fmla="*/ 1270246 w 2197346"/>
                    <a:gd name="connsiteY7" fmla="*/ 685800 h 686472"/>
                    <a:gd name="connsiteX8" fmla="*/ 1803646 w 2197346"/>
                    <a:gd name="connsiteY8" fmla="*/ 508000 h 686472"/>
                    <a:gd name="connsiteX9" fmla="*/ 1930646 w 2197346"/>
                    <a:gd name="connsiteY9" fmla="*/ 165100 h 686472"/>
                    <a:gd name="connsiteX10" fmla="*/ 2197346 w 2197346"/>
                    <a:gd name="connsiteY10" fmla="*/ 0 h 686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97346" h="686472">
                      <a:moveTo>
                        <a:pt x="246" y="673100"/>
                      </a:moveTo>
                      <a:cubicBezTo>
                        <a:pt x="-2929" y="681566"/>
                        <a:pt x="25646" y="609600"/>
                        <a:pt x="25646" y="609600"/>
                      </a:cubicBezTo>
                      <a:cubicBezTo>
                        <a:pt x="57396" y="529167"/>
                        <a:pt x="129363" y="281517"/>
                        <a:pt x="190746" y="190500"/>
                      </a:cubicBezTo>
                      <a:cubicBezTo>
                        <a:pt x="252129" y="99483"/>
                        <a:pt x="321979" y="59267"/>
                        <a:pt x="393946" y="63500"/>
                      </a:cubicBezTo>
                      <a:cubicBezTo>
                        <a:pt x="465913" y="67733"/>
                        <a:pt x="531529" y="148167"/>
                        <a:pt x="622546" y="215900"/>
                      </a:cubicBezTo>
                      <a:cubicBezTo>
                        <a:pt x="713563" y="283633"/>
                        <a:pt x="865963" y="411692"/>
                        <a:pt x="940046" y="469900"/>
                      </a:cubicBezTo>
                      <a:cubicBezTo>
                        <a:pt x="1014129" y="528108"/>
                        <a:pt x="1012013" y="529167"/>
                        <a:pt x="1067046" y="565150"/>
                      </a:cubicBezTo>
                      <a:cubicBezTo>
                        <a:pt x="1122079" y="601133"/>
                        <a:pt x="1147479" y="695325"/>
                        <a:pt x="1270246" y="685800"/>
                      </a:cubicBezTo>
                      <a:cubicBezTo>
                        <a:pt x="1393013" y="676275"/>
                        <a:pt x="1693579" y="594783"/>
                        <a:pt x="1803646" y="508000"/>
                      </a:cubicBezTo>
                      <a:cubicBezTo>
                        <a:pt x="1913713" y="421217"/>
                        <a:pt x="1865029" y="249767"/>
                        <a:pt x="1930646" y="165100"/>
                      </a:cubicBezTo>
                      <a:cubicBezTo>
                        <a:pt x="1996263" y="80433"/>
                        <a:pt x="2096804" y="40216"/>
                        <a:pt x="2197346" y="0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5943600" y="4724400"/>
                  <a:ext cx="838200" cy="838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/>
                <p:cNvSpPr/>
                <p:nvPr/>
              </p:nvSpPr>
              <p:spPr>
                <a:xfrm>
                  <a:off x="6324600" y="5105400"/>
                  <a:ext cx="76200" cy="76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12" idx="4"/>
                </p:cNvCxnSpPr>
                <p:nvPr/>
              </p:nvCxnSpPr>
              <p:spPr>
                <a:xfrm>
                  <a:off x="6362700" y="5181600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6260088" y="5899509"/>
                      <a:ext cx="244395" cy="23932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l-G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60088" y="5899509"/>
                      <a:ext cx="281424" cy="276999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37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966995" y="4752468"/>
                    <a:ext cx="17216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𝛽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oMath>
                      </m:oMathPara>
                    </a14:m>
                    <a:endParaRPr kumimoji="0" lang="el-G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6995" y="4752468"/>
                    <a:ext cx="1721625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837" t="-4444" r="-1418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ight Arrow 17"/>
              <p:cNvSpPr/>
              <p:nvPr/>
            </p:nvSpPr>
            <p:spPr>
              <a:xfrm rot="10800000">
                <a:off x="6540897" y="4890968"/>
                <a:ext cx="312954" cy="45719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898875" y="5590534"/>
                  <a:ext cx="5090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8875" y="5590534"/>
                  <a:ext cx="50905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663" t="-2174" r="-16867" b="-326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3039120" y="6158520"/>
              <a:ext cx="1731240" cy="349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1920" y="6150240"/>
                <a:ext cx="1748520" cy="3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38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Παράγωγος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85325"/>
            <a:ext cx="8140520" cy="53202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br>
              <a:rPr lang="el-GR" sz="2600" dirty="0"/>
            </a:b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986656" y="3962402"/>
              <a:ext cx="7275788" cy="23830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3944">
                      <a:extLst>
                        <a:ext uri="{9D8B030D-6E8A-4147-A177-3AD203B41FA5}">
                          <a16:colId xmlns:a16="http://schemas.microsoft.com/office/drawing/2014/main" val="2369726070"/>
                        </a:ext>
                      </a:extLst>
                    </a:gridCol>
                    <a:gridCol w="3461844">
                      <a:extLst>
                        <a:ext uri="{9D8B030D-6E8A-4147-A177-3AD203B41FA5}">
                          <a16:colId xmlns:a16="http://schemas.microsoft.com/office/drawing/2014/main" val="2855795796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Παράγωγοι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413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 ∀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ℜ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l-GR" sz="1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∀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ℜ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3472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))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087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39266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041467"/>
                  </p:ext>
                </p:extLst>
              </p:nvPr>
            </p:nvGraphicFramePr>
            <p:xfrm>
              <a:off x="986656" y="3962402"/>
              <a:ext cx="7275788" cy="23830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394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369726070"/>
                        </a:ext>
                      </a:extLst>
                    </a:gridCol>
                    <a:gridCol w="346184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855795796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Παράγωγοι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62413421"/>
                      </a:ext>
                    </a:extLst>
                  </a:tr>
                  <a:tr h="61226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0" t="-66000" r="-91534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193" t="-66000" r="-703" b="-2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851347290"/>
                      </a:ext>
                    </a:extLst>
                  </a:tr>
                  <a:tr h="66097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0" t="-152294" r="-91534" b="-112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193" t="-152294" r="-703" b="-112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50872420"/>
                      </a:ext>
                    </a:extLst>
                  </a:tr>
                  <a:tr h="73895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0" t="-227273" r="-9153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193" t="-227273" r="-703" b="-1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4239266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738350" y="1353573"/>
              <a:ext cx="7772400" cy="24147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22650">
                      <a:extLst>
                        <a:ext uri="{9D8B030D-6E8A-4147-A177-3AD203B41FA5}">
                          <a16:colId xmlns:a16="http://schemas.microsoft.com/office/drawing/2014/main" val="2369726070"/>
                        </a:ext>
                      </a:extLst>
                    </a:gridCol>
                    <a:gridCol w="3049750">
                      <a:extLst>
                        <a:ext uri="{9D8B030D-6E8A-4147-A177-3AD203B41FA5}">
                          <a16:colId xmlns:a16="http://schemas.microsoft.com/office/drawing/2014/main" val="2855795796"/>
                        </a:ext>
                      </a:extLst>
                    </a:gridCol>
                  </a:tblGrid>
                  <a:tr h="137161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Κανόνες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413421"/>
                      </a:ext>
                    </a:extLst>
                  </a:tr>
                  <a:tr h="5677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347290"/>
                      </a:ext>
                    </a:extLst>
                  </a:tr>
                  <a:tr h="6129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=0, ∀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ℜ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0872420"/>
                      </a:ext>
                    </a:extLst>
                  </a:tr>
                  <a:tr h="6852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39266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031211"/>
                  </p:ext>
                </p:extLst>
              </p:nvPr>
            </p:nvGraphicFramePr>
            <p:xfrm>
              <a:off x="738350" y="1353573"/>
              <a:ext cx="7772400" cy="24147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22650">
                      <a:extLst>
                        <a:ext uri="{9D8B030D-6E8A-4147-A177-3AD203B41FA5}">
                          <a16:colId xmlns:a16="http://schemas.microsoft.com/office/drawing/2014/main" val="2369726070"/>
                        </a:ext>
                      </a:extLst>
                    </a:gridCol>
                    <a:gridCol w="3049750">
                      <a:extLst>
                        <a:ext uri="{9D8B030D-6E8A-4147-A177-3AD203B41FA5}">
                          <a16:colId xmlns:a16="http://schemas.microsoft.com/office/drawing/2014/main" val="2855795796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Κανόνες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413421"/>
                      </a:ext>
                    </a:extLst>
                  </a:tr>
                  <a:tr h="6122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" t="-64356" r="-65161" b="-235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890" t="-64356" r="-798" b="-2356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347290"/>
                      </a:ext>
                    </a:extLst>
                  </a:tr>
                  <a:tr h="728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" t="-138333" r="-65161" b="-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890" t="-138333" r="-798" b="-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0872420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" t="-246552" r="-65161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890" t="-246552" r="-798" b="-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9266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3096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Μηχανική</a:t>
            </a:r>
          </a:p>
          <a:p>
            <a:endParaRPr lang="en-US" dirty="0"/>
          </a:p>
          <a:p>
            <a:r>
              <a:rPr lang="el-GR" dirty="0"/>
              <a:t>Μαθηματικό Υπόβαθρο:</a:t>
            </a:r>
          </a:p>
          <a:p>
            <a:r>
              <a:rPr lang="el-GR" b="1" dirty="0"/>
              <a:t>Διανύσματα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7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latin typeface="Cambria" panose="02040503050406030204" pitchFamily="18" charset="0"/>
              </a:rPr>
              <a:t> 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2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191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6"/>
                <a:ext cx="8024650" cy="5320277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dirty="0"/>
                  <a:t>Το ολοκλήρωμα είναι – σχεδόν – η αντίστροφη πράξη της παραγώγισης</a:t>
                </a:r>
              </a:p>
              <a:p>
                <a:r>
                  <a:rPr lang="el-GR" dirty="0"/>
                  <a:t>Για παράδειγμα, αν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b="0" dirty="0"/>
              </a:p>
              <a:p>
                <a:pPr lvl="1"/>
                <a:r>
                  <a:rPr lang="el-GR" b="0" dirty="0"/>
                  <a:t>Με άλλα λόγια, </a:t>
                </a:r>
                <a:r>
                  <a:rPr lang="el-GR" b="1" dirty="0"/>
                  <a:t>όταν θέλω να υπολογίσω το ολοκλήρωμα μιας συνάρτησης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 </a:t>
                </a:r>
                <a:r>
                  <a:rPr lang="el-GR" b="1" dirty="0"/>
                  <a:t>αναζητώ μια συνάρτηση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/>
                  <a:t>, </a:t>
                </a:r>
                <a:r>
                  <a:rPr lang="el-GR" b="1" dirty="0"/>
                  <a:t>η οποία ονομάζεται </a:t>
                </a:r>
                <a:r>
                  <a:rPr lang="el-GR" b="1" i="1" dirty="0"/>
                  <a:t>παράγουσα, </a:t>
                </a:r>
                <a:r>
                  <a:rPr lang="el-GR" b="1" dirty="0"/>
                  <a:t>την οποία αν παραγωγίσω θα πάρω την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b="1" i="1" dirty="0"/>
              </a:p>
              <a:p>
                <a:r>
                  <a:rPr lang="el-GR" dirty="0"/>
                  <a:t>Το παραπάνω ολοκλήρωμα ονομάζεται </a:t>
                </a:r>
                <a:r>
                  <a:rPr lang="el-GR" b="1" i="1" dirty="0"/>
                  <a:t>αόριστο</a:t>
                </a:r>
                <a:r>
                  <a:rPr lang="el-GR" dirty="0"/>
                  <a:t> ολοκλήρωμα</a:t>
                </a:r>
                <a:endParaRPr lang="en-US" b="0" i="1" dirty="0"/>
              </a:p>
              <a:p>
                <a:pPr lvl="1"/>
                <a:r>
                  <a:rPr lang="el-GR" dirty="0"/>
                  <a:t>Το αόριστο ολοκλήρωμα είναι πάντα μια συνάρτηση κάποιας ανεξάρτητης μεταβλητής (όπως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 εδώ)</a:t>
                </a:r>
              </a:p>
              <a:p>
                <a:r>
                  <a:rPr lang="el-GR" dirty="0"/>
                  <a:t>Το σύμβολο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l-GR" dirty="0"/>
                  <a:t> μας δηλώνει τη </a:t>
                </a:r>
                <a:r>
                  <a:rPr lang="el-GR" i="1" dirty="0"/>
                  <a:t>μεταβλητή ολοκλήρωσης</a:t>
                </a:r>
              </a:p>
              <a:p>
                <a:pPr marL="6858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6"/>
                <a:ext cx="8024650" cy="5320277"/>
              </a:xfrm>
              <a:blipFill>
                <a:blip r:embed="rId2"/>
                <a:stretch>
                  <a:fillRect t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82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6"/>
                <a:ext cx="8024650" cy="5320277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Στο προηγούμενο παράδειγμα: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dirty="0"/>
                </a:br>
                <a:r>
                  <a:rPr lang="el-GR" dirty="0"/>
                  <a:t>    Παρατηρήστε ότι ισχύει και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∀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/>
                  <a:t>    και άρα το πιο σωστό θα ήταν να πούμε ότι</a:t>
                </a:r>
                <a:endParaRPr lang="en-US" b="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∀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l-GR" b="0" dirty="0"/>
                  <a:t>Η πιο σημαντική ιδιότητα της ολοκλήρωσης είναι η </a:t>
                </a:r>
                <a:r>
                  <a:rPr lang="el-GR" b="1" dirty="0"/>
                  <a:t>γραμμικότητα</a:t>
                </a:r>
                <a:r>
                  <a:rPr lang="el-GR" b="0" dirty="0"/>
                  <a:t>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l-GR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024650" cy="5320277"/>
              </a:xfrm>
              <a:blipFill rotWithShape="0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7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6"/>
                <a:ext cx="7948450" cy="532027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Πιο γενικά λοιπόν, 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τότε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l-GR" sz="900" dirty="0"/>
              </a:p>
              <a:p>
                <a:r>
                  <a:rPr lang="el-GR" dirty="0"/>
                  <a:t>Αντίθετα, ένα </a:t>
                </a:r>
                <a:r>
                  <a:rPr lang="el-GR" b="1" i="1" dirty="0"/>
                  <a:t>ορισμένο</a:t>
                </a:r>
                <a:r>
                  <a:rPr lang="el-GR" dirty="0"/>
                  <a:t> ολοκλήρωμα γράφεται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i="1" dirty="0"/>
              </a:p>
              <a:p>
                <a:pPr marL="68580" indent="0">
                  <a:buNone/>
                </a:pPr>
                <a:r>
                  <a:rPr lang="en-US" i="1" dirty="0"/>
                  <a:t>    </a:t>
                </a:r>
                <a:r>
                  <a:rPr lang="el-GR" dirty="0"/>
                  <a:t>και υπολογίζεται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i="1" dirty="0"/>
              </a:p>
              <a:p>
                <a:r>
                  <a:rPr lang="el-GR" dirty="0"/>
                  <a:t>Το ορισμένο ολοκλήρωμα είναι πάντα ένας αριθμός – ΟΧΙ μια συνάρτηση (στα πλαίσια του μαθήματος) </a:t>
                </a:r>
                <a:endParaRPr lang="en-US" dirty="0"/>
              </a:p>
              <a:p>
                <a:pPr lvl="1"/>
                <a:r>
                  <a:rPr lang="en-US" i="1" dirty="0"/>
                  <a:t>… </a:t>
                </a:r>
                <a:r>
                  <a:rPr lang="el-GR" dirty="0"/>
                  <a:t>και ποτέ δεν περιλαμβάνει σταθερά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l-GR" i="1" dirty="0"/>
                  <a:t> </a:t>
                </a:r>
                <a:r>
                  <a:rPr lang="el-GR" dirty="0"/>
                  <a:t>στο αποτέλεσμα</a:t>
                </a:r>
                <a:endParaRPr lang="en-US" dirty="0"/>
              </a:p>
              <a:p>
                <a:pPr lvl="1"/>
                <a:r>
                  <a:rPr lang="el-GR" dirty="0"/>
                  <a:t>Ερμηνεύεται ως η επιφάνεια μεταξύ της συνάρτησης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/>
                  <a:t> και του οριζόντιου άξονα, από την ευθεία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ως την ευθεία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6"/>
                <a:ext cx="7948450" cy="5320277"/>
              </a:xfrm>
              <a:blipFill>
                <a:blip r:embed="rId2"/>
                <a:stretch>
                  <a:fillRect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1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28700" y="1524000"/>
            <a:ext cx="7119754" cy="4514298"/>
            <a:chOff x="1752600" y="1810302"/>
            <a:chExt cx="5765865" cy="375229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4419600" y="1981200"/>
              <a:ext cx="0" cy="3581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752600" y="3886200"/>
              <a:ext cx="563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114550" y="3066681"/>
              <a:ext cx="4953000" cy="1457694"/>
            </a:xfrm>
            <a:custGeom>
              <a:avLst/>
              <a:gdLst>
                <a:gd name="connsiteX0" fmla="*/ 0 w 4953000"/>
                <a:gd name="connsiteY0" fmla="*/ 1457694 h 1457694"/>
                <a:gd name="connsiteX1" fmla="*/ 733425 w 4953000"/>
                <a:gd name="connsiteY1" fmla="*/ 369 h 1457694"/>
                <a:gd name="connsiteX2" fmla="*/ 2200275 w 4953000"/>
                <a:gd name="connsiteY2" fmla="*/ 1314819 h 1457694"/>
                <a:gd name="connsiteX3" fmla="*/ 3600450 w 4953000"/>
                <a:gd name="connsiteY3" fmla="*/ 1229094 h 1457694"/>
                <a:gd name="connsiteX4" fmla="*/ 4953000 w 4953000"/>
                <a:gd name="connsiteY4" fmla="*/ 369 h 14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0" h="1457694">
                  <a:moveTo>
                    <a:pt x="0" y="1457694"/>
                  </a:moveTo>
                  <a:cubicBezTo>
                    <a:pt x="183356" y="740937"/>
                    <a:pt x="366713" y="24181"/>
                    <a:pt x="733425" y="369"/>
                  </a:cubicBezTo>
                  <a:cubicBezTo>
                    <a:pt x="1100137" y="-23443"/>
                    <a:pt x="1722438" y="1110032"/>
                    <a:pt x="2200275" y="1314819"/>
                  </a:cubicBezTo>
                  <a:cubicBezTo>
                    <a:pt x="2678112" y="1519606"/>
                    <a:pt x="3141663" y="1448169"/>
                    <a:pt x="3600450" y="1229094"/>
                  </a:cubicBezTo>
                  <a:cubicBezTo>
                    <a:pt x="4059237" y="1010019"/>
                    <a:pt x="4668838" y="201981"/>
                    <a:pt x="4953000" y="36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95600" y="2209800"/>
              <a:ext cx="0" cy="2895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2600" y="2209800"/>
              <a:ext cx="0" cy="2895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05367" y="1928701"/>
                  <a:ext cx="500940" cy="2302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5367" y="1928701"/>
                  <a:ext cx="618567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53316" y="1913914"/>
                  <a:ext cx="497877" cy="2302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3316" y="1913914"/>
                  <a:ext cx="618567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370005" y="3867150"/>
                  <a:ext cx="148460" cy="2302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005" y="3867150"/>
                  <a:ext cx="18332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405" r="-27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23141" y="1810302"/>
                  <a:ext cx="425802" cy="2302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3141" y="1810302"/>
                  <a:ext cx="52578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818" r="-3774" b="-109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464920" y="819720"/>
              <a:ext cx="5168880" cy="3891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8440" y="812160"/>
                <a:ext cx="5181840" cy="39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137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84235" y="866418"/>
                <a:ext cx="1936877" cy="800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=?</m:t>
                          </m:r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233" y="866416"/>
                <a:ext cx="1936877" cy="8000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38202" y="1666443"/>
            <a:ext cx="5087063" cy="4514298"/>
            <a:chOff x="1662606" y="1524000"/>
            <a:chExt cx="5087063" cy="4514298"/>
          </a:xfrm>
        </p:grpSpPr>
        <p:grpSp>
          <p:nvGrpSpPr>
            <p:cNvPr id="24" name="Group 23"/>
            <p:cNvGrpSpPr/>
            <p:nvPr/>
          </p:nvGrpSpPr>
          <p:grpSpPr>
            <a:xfrm>
              <a:off x="1662606" y="1524000"/>
              <a:ext cx="5087063" cy="4514298"/>
              <a:chOff x="2605367" y="1810302"/>
              <a:chExt cx="4119710" cy="3752298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4419600" y="1981200"/>
                <a:ext cx="0" cy="3581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2605367" y="3867150"/>
                <a:ext cx="40111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895600" y="2209800"/>
                <a:ext cx="0" cy="28956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970259" y="2324099"/>
                <a:ext cx="0" cy="28956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605367" y="1928701"/>
                    <a:ext cx="641143" cy="2302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=−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oMath>
                      </m:oMathPara>
                    </a14:m>
                    <a:endParaRPr kumimoji="0" lang="el-G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5367" y="1928701"/>
                    <a:ext cx="641143" cy="23024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876" r="-310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660975" y="2006310"/>
                    <a:ext cx="500940" cy="2302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oMath>
                      </m:oMathPara>
                    </a14:m>
                    <a:endParaRPr kumimoji="0" lang="el-G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0975" y="2006310"/>
                    <a:ext cx="500940" cy="23024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902" r="-39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576617" y="3837107"/>
                    <a:ext cx="148460" cy="2302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oMath>
                      </m:oMathPara>
                    </a14:m>
                    <a:endParaRPr kumimoji="0" lang="el-G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6617" y="3837107"/>
                    <a:ext cx="18332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405" r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523141" y="1810302"/>
                    <a:ext cx="425802" cy="2302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oMath>
                      </m:oMathPara>
                    </a14:m>
                    <a:endParaRPr kumimoji="0" lang="el-G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3141" y="1810302"/>
                    <a:ext cx="525785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818" r="-3774" b="-1090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" name="Straight Connector 3"/>
            <p:cNvCxnSpPr/>
            <p:nvPr/>
          </p:nvCxnSpPr>
          <p:spPr>
            <a:xfrm>
              <a:off x="2019300" y="2438400"/>
              <a:ext cx="3810000" cy="3200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895600" y="2438400"/>
              <a:ext cx="381000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78971" y="2161401"/>
                  <a:ext cx="11299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8971" y="2161401"/>
                  <a:ext cx="112992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865" r="-216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193400" y="1076040"/>
              <a:ext cx="7693200" cy="5310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6560" y="1065600"/>
                <a:ext cx="7704720" cy="532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823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6"/>
                <a:ext cx="8140520" cy="5320277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Παραδείγματα: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  <a:blipFill rotWithShape="0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72760" y="1291680"/>
              <a:ext cx="8074080" cy="5215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480" y="1283400"/>
                <a:ext cx="8092080" cy="52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721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59201" y="1752600"/>
            <a:ext cx="0" cy="41148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826001" y="1752600"/>
            <a:ext cx="0" cy="41148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51002" y="5274734"/>
            <a:ext cx="6172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1676402" y="1752602"/>
            <a:ext cx="5254622" cy="3678331"/>
          </a:xfrm>
          <a:custGeom>
            <a:avLst/>
            <a:gdLst>
              <a:gd name="connsiteX0" fmla="*/ 0 w 5232400"/>
              <a:gd name="connsiteY0" fmla="*/ 0 h 3678331"/>
              <a:gd name="connsiteX1" fmla="*/ 389467 w 5232400"/>
              <a:gd name="connsiteY1" fmla="*/ 1049867 h 3678331"/>
              <a:gd name="connsiteX2" fmla="*/ 905933 w 5232400"/>
              <a:gd name="connsiteY2" fmla="*/ 2116667 h 3678331"/>
              <a:gd name="connsiteX3" fmla="*/ 1464733 w 5232400"/>
              <a:gd name="connsiteY3" fmla="*/ 2963333 h 3678331"/>
              <a:gd name="connsiteX4" fmla="*/ 1972733 w 5232400"/>
              <a:gd name="connsiteY4" fmla="*/ 3462867 h 3678331"/>
              <a:gd name="connsiteX5" fmla="*/ 2497667 w 5232400"/>
              <a:gd name="connsiteY5" fmla="*/ 3666067 h 3678331"/>
              <a:gd name="connsiteX6" fmla="*/ 2963333 w 5232400"/>
              <a:gd name="connsiteY6" fmla="*/ 3615267 h 3678331"/>
              <a:gd name="connsiteX7" fmla="*/ 3479800 w 5232400"/>
              <a:gd name="connsiteY7" fmla="*/ 3285067 h 3678331"/>
              <a:gd name="connsiteX8" fmla="*/ 3903133 w 5232400"/>
              <a:gd name="connsiteY8" fmla="*/ 2810933 h 3678331"/>
              <a:gd name="connsiteX9" fmla="*/ 4233333 w 5232400"/>
              <a:gd name="connsiteY9" fmla="*/ 2269067 h 3678331"/>
              <a:gd name="connsiteX10" fmla="*/ 4487333 w 5232400"/>
              <a:gd name="connsiteY10" fmla="*/ 1803400 h 3678331"/>
              <a:gd name="connsiteX11" fmla="*/ 4826000 w 5232400"/>
              <a:gd name="connsiteY11" fmla="*/ 1092200 h 3678331"/>
              <a:gd name="connsiteX12" fmla="*/ 5012267 w 5232400"/>
              <a:gd name="connsiteY12" fmla="*/ 592667 h 3678331"/>
              <a:gd name="connsiteX13" fmla="*/ 5232400 w 5232400"/>
              <a:gd name="connsiteY13" fmla="*/ 16933 h 3678331"/>
              <a:gd name="connsiteX0" fmla="*/ 0 w 5246687"/>
              <a:gd name="connsiteY0" fmla="*/ 0 h 3678331"/>
              <a:gd name="connsiteX1" fmla="*/ 389467 w 5246687"/>
              <a:gd name="connsiteY1" fmla="*/ 1049867 h 3678331"/>
              <a:gd name="connsiteX2" fmla="*/ 905933 w 5246687"/>
              <a:gd name="connsiteY2" fmla="*/ 2116667 h 3678331"/>
              <a:gd name="connsiteX3" fmla="*/ 1464733 w 5246687"/>
              <a:gd name="connsiteY3" fmla="*/ 2963333 h 3678331"/>
              <a:gd name="connsiteX4" fmla="*/ 1972733 w 5246687"/>
              <a:gd name="connsiteY4" fmla="*/ 3462867 h 3678331"/>
              <a:gd name="connsiteX5" fmla="*/ 2497667 w 5246687"/>
              <a:gd name="connsiteY5" fmla="*/ 3666067 h 3678331"/>
              <a:gd name="connsiteX6" fmla="*/ 2963333 w 5246687"/>
              <a:gd name="connsiteY6" fmla="*/ 3615267 h 3678331"/>
              <a:gd name="connsiteX7" fmla="*/ 3479800 w 5246687"/>
              <a:gd name="connsiteY7" fmla="*/ 3285067 h 3678331"/>
              <a:gd name="connsiteX8" fmla="*/ 3903133 w 5246687"/>
              <a:gd name="connsiteY8" fmla="*/ 2810933 h 3678331"/>
              <a:gd name="connsiteX9" fmla="*/ 4233333 w 5246687"/>
              <a:gd name="connsiteY9" fmla="*/ 2269067 h 3678331"/>
              <a:gd name="connsiteX10" fmla="*/ 4487333 w 5246687"/>
              <a:gd name="connsiteY10" fmla="*/ 1803400 h 3678331"/>
              <a:gd name="connsiteX11" fmla="*/ 4826000 w 5246687"/>
              <a:gd name="connsiteY11" fmla="*/ 1092200 h 3678331"/>
              <a:gd name="connsiteX12" fmla="*/ 5012267 w 5246687"/>
              <a:gd name="connsiteY12" fmla="*/ 592667 h 3678331"/>
              <a:gd name="connsiteX13" fmla="*/ 5246687 w 5246687"/>
              <a:gd name="connsiteY13" fmla="*/ 28839 h 3678331"/>
              <a:gd name="connsiteX0" fmla="*/ 0 w 5254326"/>
              <a:gd name="connsiteY0" fmla="*/ 0 h 3678331"/>
              <a:gd name="connsiteX1" fmla="*/ 389467 w 5254326"/>
              <a:gd name="connsiteY1" fmla="*/ 1049867 h 3678331"/>
              <a:gd name="connsiteX2" fmla="*/ 905933 w 5254326"/>
              <a:gd name="connsiteY2" fmla="*/ 2116667 h 3678331"/>
              <a:gd name="connsiteX3" fmla="*/ 1464733 w 5254326"/>
              <a:gd name="connsiteY3" fmla="*/ 2963333 h 3678331"/>
              <a:gd name="connsiteX4" fmla="*/ 1972733 w 5254326"/>
              <a:gd name="connsiteY4" fmla="*/ 3462867 h 3678331"/>
              <a:gd name="connsiteX5" fmla="*/ 2497667 w 5254326"/>
              <a:gd name="connsiteY5" fmla="*/ 3666067 h 3678331"/>
              <a:gd name="connsiteX6" fmla="*/ 2963333 w 5254326"/>
              <a:gd name="connsiteY6" fmla="*/ 3615267 h 3678331"/>
              <a:gd name="connsiteX7" fmla="*/ 3479800 w 5254326"/>
              <a:gd name="connsiteY7" fmla="*/ 3285067 h 3678331"/>
              <a:gd name="connsiteX8" fmla="*/ 3903133 w 5254326"/>
              <a:gd name="connsiteY8" fmla="*/ 2810933 h 3678331"/>
              <a:gd name="connsiteX9" fmla="*/ 4233333 w 5254326"/>
              <a:gd name="connsiteY9" fmla="*/ 2269067 h 3678331"/>
              <a:gd name="connsiteX10" fmla="*/ 4487333 w 5254326"/>
              <a:gd name="connsiteY10" fmla="*/ 1803400 h 3678331"/>
              <a:gd name="connsiteX11" fmla="*/ 4826000 w 5254326"/>
              <a:gd name="connsiteY11" fmla="*/ 1092200 h 3678331"/>
              <a:gd name="connsiteX12" fmla="*/ 5012267 w 5254326"/>
              <a:gd name="connsiteY12" fmla="*/ 592667 h 3678331"/>
              <a:gd name="connsiteX13" fmla="*/ 5246687 w 5254326"/>
              <a:gd name="connsiteY13" fmla="*/ 28839 h 3678331"/>
              <a:gd name="connsiteX0" fmla="*/ 0 w 5254622"/>
              <a:gd name="connsiteY0" fmla="*/ 0 h 3678331"/>
              <a:gd name="connsiteX1" fmla="*/ 389467 w 5254622"/>
              <a:gd name="connsiteY1" fmla="*/ 1049867 h 3678331"/>
              <a:gd name="connsiteX2" fmla="*/ 905933 w 5254622"/>
              <a:gd name="connsiteY2" fmla="*/ 2116667 h 3678331"/>
              <a:gd name="connsiteX3" fmla="*/ 1464733 w 5254622"/>
              <a:gd name="connsiteY3" fmla="*/ 2963333 h 3678331"/>
              <a:gd name="connsiteX4" fmla="*/ 1972733 w 5254622"/>
              <a:gd name="connsiteY4" fmla="*/ 3462867 h 3678331"/>
              <a:gd name="connsiteX5" fmla="*/ 2497667 w 5254622"/>
              <a:gd name="connsiteY5" fmla="*/ 3666067 h 3678331"/>
              <a:gd name="connsiteX6" fmla="*/ 2963333 w 5254622"/>
              <a:gd name="connsiteY6" fmla="*/ 3615267 h 3678331"/>
              <a:gd name="connsiteX7" fmla="*/ 3479800 w 5254622"/>
              <a:gd name="connsiteY7" fmla="*/ 3285067 h 3678331"/>
              <a:gd name="connsiteX8" fmla="*/ 3903133 w 5254622"/>
              <a:gd name="connsiteY8" fmla="*/ 2810933 h 3678331"/>
              <a:gd name="connsiteX9" fmla="*/ 4233333 w 5254622"/>
              <a:gd name="connsiteY9" fmla="*/ 2269067 h 3678331"/>
              <a:gd name="connsiteX10" fmla="*/ 4487333 w 5254622"/>
              <a:gd name="connsiteY10" fmla="*/ 1803400 h 3678331"/>
              <a:gd name="connsiteX11" fmla="*/ 4826000 w 5254622"/>
              <a:gd name="connsiteY11" fmla="*/ 1092200 h 3678331"/>
              <a:gd name="connsiteX12" fmla="*/ 5021792 w 5254622"/>
              <a:gd name="connsiteY12" fmla="*/ 592667 h 3678331"/>
              <a:gd name="connsiteX13" fmla="*/ 5246687 w 5254622"/>
              <a:gd name="connsiteY13" fmla="*/ 28839 h 367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4622" h="3678331">
                <a:moveTo>
                  <a:pt x="0" y="0"/>
                </a:moveTo>
                <a:cubicBezTo>
                  <a:pt x="119239" y="348544"/>
                  <a:pt x="238478" y="697089"/>
                  <a:pt x="389467" y="1049867"/>
                </a:cubicBezTo>
                <a:cubicBezTo>
                  <a:pt x="540456" y="1402645"/>
                  <a:pt x="726722" y="1797756"/>
                  <a:pt x="905933" y="2116667"/>
                </a:cubicBezTo>
                <a:cubicBezTo>
                  <a:pt x="1085144" y="2435578"/>
                  <a:pt x="1286933" y="2738966"/>
                  <a:pt x="1464733" y="2963333"/>
                </a:cubicBezTo>
                <a:cubicBezTo>
                  <a:pt x="1642533" y="3187700"/>
                  <a:pt x="1800577" y="3345745"/>
                  <a:pt x="1972733" y="3462867"/>
                </a:cubicBezTo>
                <a:cubicBezTo>
                  <a:pt x="2144889" y="3579989"/>
                  <a:pt x="2332567" y="3640667"/>
                  <a:pt x="2497667" y="3666067"/>
                </a:cubicBezTo>
                <a:cubicBezTo>
                  <a:pt x="2662767" y="3691467"/>
                  <a:pt x="2799644" y="3678767"/>
                  <a:pt x="2963333" y="3615267"/>
                </a:cubicBezTo>
                <a:cubicBezTo>
                  <a:pt x="3127022" y="3551767"/>
                  <a:pt x="3323167" y="3419123"/>
                  <a:pt x="3479800" y="3285067"/>
                </a:cubicBezTo>
                <a:cubicBezTo>
                  <a:pt x="3636433" y="3151011"/>
                  <a:pt x="3777544" y="2980266"/>
                  <a:pt x="3903133" y="2810933"/>
                </a:cubicBezTo>
                <a:cubicBezTo>
                  <a:pt x="4028722" y="2641600"/>
                  <a:pt x="4135966" y="2436989"/>
                  <a:pt x="4233333" y="2269067"/>
                </a:cubicBezTo>
                <a:cubicBezTo>
                  <a:pt x="4330700" y="2101145"/>
                  <a:pt x="4388555" y="1999545"/>
                  <a:pt x="4487333" y="1803400"/>
                </a:cubicBezTo>
                <a:cubicBezTo>
                  <a:pt x="4586111" y="1607255"/>
                  <a:pt x="4736924" y="1293989"/>
                  <a:pt x="4826000" y="1092200"/>
                </a:cubicBezTo>
                <a:cubicBezTo>
                  <a:pt x="4915076" y="890411"/>
                  <a:pt x="4951678" y="769894"/>
                  <a:pt x="5021792" y="592667"/>
                </a:cubicBezTo>
                <a:cubicBezTo>
                  <a:pt x="5091906" y="415440"/>
                  <a:pt x="5297310" y="-85814"/>
                  <a:pt x="5246687" y="2883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43600" y="1524000"/>
            <a:ext cx="0" cy="43434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66178" y="5875869"/>
                <a:ext cx="786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=−2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76" y="5875867"/>
                <a:ext cx="786049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876" r="-6977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32978" y="5875869"/>
                <a:ext cx="786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976" y="5875867"/>
                <a:ext cx="78604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876" r="-6977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7470" y="529243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468" y="5292431"/>
                <a:ext cx="18113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23204" y="5257040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02" y="5257038"/>
                <a:ext cx="18331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68039" y="1328256"/>
                <a:ext cx="525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037" y="1328254"/>
                <a:ext cx="52578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9195" t="-2222" r="-14943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14403" y="1457906"/>
                <a:ext cx="152399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+3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3" y="1457904"/>
                <a:ext cx="1523998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4348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3915360" y="4467960"/>
              <a:ext cx="744840" cy="967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05280" y="4456800"/>
                <a:ext cx="759960" cy="9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03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6"/>
                <a:ext cx="8140520" cy="5320277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Παραδείγματα: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  <a:blipFill rotWithShape="0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90760" y="2012400"/>
              <a:ext cx="8098920" cy="4164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040" y="2004120"/>
                <a:ext cx="8119440" cy="41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0806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Ολοκλήρωμα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95133" y="1524000"/>
            <a:ext cx="0" cy="441113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6401" y="5935133"/>
            <a:ext cx="6172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96934" y="1524000"/>
            <a:ext cx="0" cy="441113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38559" y="977650"/>
                <a:ext cx="10027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m:oMathPara>
                </a14:m>
                <a:endPara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559" y="977648"/>
                <a:ext cx="100271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1676400" y="2269067"/>
            <a:ext cx="5130800" cy="3657600"/>
          </a:xfrm>
          <a:custGeom>
            <a:avLst/>
            <a:gdLst>
              <a:gd name="connsiteX0" fmla="*/ 0 w 5130800"/>
              <a:gd name="connsiteY0" fmla="*/ 3657600 h 3657600"/>
              <a:gd name="connsiteX1" fmla="*/ 1032933 w 5130800"/>
              <a:gd name="connsiteY1" fmla="*/ 3649133 h 3657600"/>
              <a:gd name="connsiteX2" fmla="*/ 1888067 w 5130800"/>
              <a:gd name="connsiteY2" fmla="*/ 3589866 h 3657600"/>
              <a:gd name="connsiteX3" fmla="*/ 2675467 w 5130800"/>
              <a:gd name="connsiteY3" fmla="*/ 3462866 h 3657600"/>
              <a:gd name="connsiteX4" fmla="*/ 3149600 w 5130800"/>
              <a:gd name="connsiteY4" fmla="*/ 3310466 h 3657600"/>
              <a:gd name="connsiteX5" fmla="*/ 3632200 w 5130800"/>
              <a:gd name="connsiteY5" fmla="*/ 3056466 h 3657600"/>
              <a:gd name="connsiteX6" fmla="*/ 4064000 w 5130800"/>
              <a:gd name="connsiteY6" fmla="*/ 2641600 h 3657600"/>
              <a:gd name="connsiteX7" fmla="*/ 4428067 w 5130800"/>
              <a:gd name="connsiteY7" fmla="*/ 2065866 h 3657600"/>
              <a:gd name="connsiteX8" fmla="*/ 4715933 w 5130800"/>
              <a:gd name="connsiteY8" fmla="*/ 1405466 h 3657600"/>
              <a:gd name="connsiteX9" fmla="*/ 4936067 w 5130800"/>
              <a:gd name="connsiteY9" fmla="*/ 787400 h 3657600"/>
              <a:gd name="connsiteX10" fmla="*/ 5080000 w 5130800"/>
              <a:gd name="connsiteY10" fmla="*/ 254000 h 3657600"/>
              <a:gd name="connsiteX11" fmla="*/ 5130800 w 5130800"/>
              <a:gd name="connsiteY11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0800" h="3657600">
                <a:moveTo>
                  <a:pt x="0" y="3657600"/>
                </a:moveTo>
                <a:lnTo>
                  <a:pt x="1032933" y="3649133"/>
                </a:lnTo>
                <a:cubicBezTo>
                  <a:pt x="1347611" y="3637844"/>
                  <a:pt x="1614311" y="3620910"/>
                  <a:pt x="1888067" y="3589866"/>
                </a:cubicBezTo>
                <a:cubicBezTo>
                  <a:pt x="2161823" y="3558822"/>
                  <a:pt x="2465212" y="3509433"/>
                  <a:pt x="2675467" y="3462866"/>
                </a:cubicBezTo>
                <a:cubicBezTo>
                  <a:pt x="2885722" y="3416299"/>
                  <a:pt x="2990145" y="3378199"/>
                  <a:pt x="3149600" y="3310466"/>
                </a:cubicBezTo>
                <a:cubicBezTo>
                  <a:pt x="3309055" y="3242733"/>
                  <a:pt x="3479800" y="3167944"/>
                  <a:pt x="3632200" y="3056466"/>
                </a:cubicBezTo>
                <a:cubicBezTo>
                  <a:pt x="3784600" y="2944988"/>
                  <a:pt x="3931356" y="2806700"/>
                  <a:pt x="4064000" y="2641600"/>
                </a:cubicBezTo>
                <a:cubicBezTo>
                  <a:pt x="4196644" y="2476500"/>
                  <a:pt x="4319412" y="2271888"/>
                  <a:pt x="4428067" y="2065866"/>
                </a:cubicBezTo>
                <a:cubicBezTo>
                  <a:pt x="4536722" y="1859844"/>
                  <a:pt x="4631266" y="1618544"/>
                  <a:pt x="4715933" y="1405466"/>
                </a:cubicBezTo>
                <a:cubicBezTo>
                  <a:pt x="4800600" y="1192388"/>
                  <a:pt x="4875389" y="979311"/>
                  <a:pt x="4936067" y="787400"/>
                </a:cubicBezTo>
                <a:cubicBezTo>
                  <a:pt x="4996745" y="595489"/>
                  <a:pt x="5047545" y="385233"/>
                  <a:pt x="5080000" y="254000"/>
                </a:cubicBezTo>
                <a:cubicBezTo>
                  <a:pt x="5112456" y="122767"/>
                  <a:pt x="5121628" y="61383"/>
                  <a:pt x="51308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23476" y="5960534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474" y="5960532"/>
                <a:ext cx="61292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000" r="-9000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2503" y="5960535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1" y="5960533"/>
                <a:ext cx="61292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90811" y="5943602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809" y="5943600"/>
                <a:ext cx="18331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51060" y="1286430"/>
                <a:ext cx="525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058" y="1286428"/>
                <a:ext cx="52578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9302" t="-2222" r="-16279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 flipV="1">
            <a:off x="3378201" y="1286428"/>
            <a:ext cx="8468" cy="5190572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52510" y="1966671"/>
                <a:ext cx="3983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𝑎𝑥</m:t>
                          </m:r>
                        </m:sup>
                      </m:sSup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10" y="1966669"/>
                <a:ext cx="39831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9091" r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486240" y="4501080"/>
              <a:ext cx="1626120" cy="147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79040" y="4494960"/>
                <a:ext cx="1638720" cy="14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</p:spTree>
    <p:extLst>
      <p:ext uri="{BB962C8B-B14F-4D97-AF65-F5344CB8AC3E}">
        <p14:creationId xmlns:p14="http://schemas.microsoft.com/office/powerpoint/2010/main" val="276374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770419" cy="50292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Στην μελέτη της κίνησης</a:t>
                </a:r>
                <a:r>
                  <a:rPr lang="en-US" dirty="0"/>
                  <a:t> </a:t>
                </a:r>
                <a:r>
                  <a:rPr lang="el-GR" dirty="0"/>
                  <a:t>είναι απαραίτητη η χρήση της έννοιας του διανύσματος</a:t>
                </a:r>
                <a:br>
                  <a:rPr lang="el-GR" dirty="0"/>
                </a:br>
                <a:endParaRPr lang="el-GR" dirty="0"/>
              </a:p>
              <a:p>
                <a:r>
                  <a:rPr lang="el-GR" b="1" dirty="0"/>
                  <a:t>Διάνυσμα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l-GR" dirty="0"/>
                  <a:t>: </a:t>
                </a:r>
                <a:r>
                  <a:rPr lang="el-GR" b="1" dirty="0"/>
                  <a:t>προσανατολισμένο ευθύγραμμο τμήμα</a:t>
                </a:r>
              </a:p>
              <a:p>
                <a:pPr lvl="1"/>
                <a:r>
                  <a:rPr lang="el-GR" dirty="0"/>
                  <a:t>Μέτρο</a:t>
                </a:r>
              </a:p>
              <a:p>
                <a:pPr lvl="1"/>
                <a:r>
                  <a:rPr lang="el-GR" dirty="0"/>
                  <a:t>Διεύθυνση</a:t>
                </a:r>
              </a:p>
              <a:p>
                <a:pPr lvl="1"/>
                <a:r>
                  <a:rPr lang="el-GR" dirty="0"/>
                  <a:t>Φορά</a:t>
                </a:r>
                <a:br>
                  <a:rPr lang="el-GR" dirty="0"/>
                </a:br>
                <a:endParaRPr lang="el-GR" dirty="0"/>
              </a:p>
              <a:p>
                <a:r>
                  <a:rPr lang="el-GR" b="1" dirty="0"/>
                  <a:t>Καρτεσιανές</a:t>
                </a:r>
                <a:r>
                  <a:rPr lang="el-GR" dirty="0"/>
                  <a:t> συντεταγμένες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τετμημένη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l-GR" dirty="0"/>
                  <a:t> τεταγμένη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770419" cy="5029200"/>
              </a:xfrm>
              <a:blipFill rotWithShape="0"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257802" y="3352800"/>
            <a:ext cx="3372505" cy="2961306"/>
            <a:chOff x="5257800" y="3352800"/>
            <a:chExt cx="3372505" cy="2961306"/>
          </a:xfrm>
        </p:grpSpPr>
        <p:grpSp>
          <p:nvGrpSpPr>
            <p:cNvPr id="25" name="Group 24"/>
            <p:cNvGrpSpPr/>
            <p:nvPr/>
          </p:nvGrpSpPr>
          <p:grpSpPr>
            <a:xfrm>
              <a:off x="5257800" y="3352800"/>
              <a:ext cx="3372505" cy="2961306"/>
              <a:chOff x="5117281" y="3264895"/>
              <a:chExt cx="3372505" cy="29613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 flipH="1">
                    <a:off x="7183736" y="3734223"/>
                    <a:ext cx="68580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7183736" y="3734223"/>
                    <a:ext cx="685800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2655" r="-36283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/>
              <p:cNvCxnSpPr/>
              <p:nvPr/>
            </p:nvCxnSpPr>
            <p:spPr>
              <a:xfrm>
                <a:off x="5410200" y="5791200"/>
                <a:ext cx="28194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5562600" y="3468591"/>
                <a:ext cx="0" cy="247500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562600" y="4038600"/>
                <a:ext cx="1447800" cy="1752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010400" y="4038599"/>
                <a:ext cx="0" cy="175260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562599" y="4038599"/>
                <a:ext cx="144780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6802639" y="5687220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2639" y="5687220"/>
                    <a:ext cx="466090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5117281" y="3813591"/>
                    <a:ext cx="46775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281" y="3813591"/>
                    <a:ext cx="467756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Arc 19"/>
              <p:cNvSpPr/>
              <p:nvPr/>
            </p:nvSpPr>
            <p:spPr>
              <a:xfrm>
                <a:off x="5596466" y="5344066"/>
                <a:ext cx="685799" cy="882135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5225082" y="3264895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5082" y="3264895"/>
                    <a:ext cx="371384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6114641" y="5169467"/>
                    <a:ext cx="3741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4641" y="5169467"/>
                    <a:ext cx="374141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8121801" y="5687220"/>
                    <a:ext cx="36798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1801" y="5687220"/>
                    <a:ext cx="367985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365120" y="5846803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5120" y="5846803"/>
                  <a:ext cx="39869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7102754" y="3841464"/>
                  <a:ext cx="385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754" y="3841464"/>
                  <a:ext cx="38568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26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410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500" dirty="0"/>
                  <a:t> </a:t>
                </a:r>
                <a:r>
                  <a:rPr lang="el-GR" sz="3500" b="1" dirty="0"/>
                  <a:t>Πολικές</a:t>
                </a:r>
                <a:r>
                  <a:rPr lang="el-GR" sz="3500" dirty="0"/>
                  <a:t> συντεταγμένες</a:t>
                </a:r>
                <a:br>
                  <a:rPr lang="el-GR" sz="3500" dirty="0"/>
                </a:br>
                <a:endParaRPr lang="en-US" sz="3500" dirty="0"/>
              </a:p>
              <a:p>
                <a:r>
                  <a:rPr lang="en-US" sz="3500" dirty="0"/>
                  <a:t> </a:t>
                </a:r>
                <a:r>
                  <a:rPr lang="el-GR" sz="3500" dirty="0"/>
                  <a:t>Στο τρίγωνο ΟΑΒ:</a:t>
                </a:r>
                <a:endParaRPr lang="en-US" sz="35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sz="3000">
                            <a:latin typeface="Cambria Math" panose="02040503050406030204" pitchFamily="18" charset="0"/>
                          </a:rPr>
                          <m:t>συν</m:t>
                        </m:r>
                      </m:fName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000">
                        <a:latin typeface="Cambria Math" panose="02040503050406030204" pitchFamily="18" charset="0"/>
                      </a:rPr>
                      <m:t>ημ</m:t>
                    </m:r>
                    <m:d>
                      <m:dPr>
                        <m:ctrlPr>
                          <a:rPr lang="el-GR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0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l-GR" sz="3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sz="300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l-GR" sz="3000" i="1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endParaRPr lang="el-GR" sz="3000" dirty="0"/>
              </a:p>
              <a:p>
                <a:pPr marL="365760" lvl="1" indent="0">
                  <a:buNone/>
                </a:pPr>
                <a:r>
                  <a:rPr lang="el-GR" sz="3500" dirty="0">
                    <a:latin typeface="Cambria Math" panose="02040503050406030204" pitchFamily="18" charset="0"/>
                  </a:rPr>
                  <a:t>όπου</a:t>
                </a: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e>
                          </m:acc>
                        </m:e>
                      </m:d>
                      <m:r>
                        <a:rPr lang="en-US" sz="3500" i="1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sz="3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3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3500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sz="3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3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l-GR" sz="35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l-GR" sz="3500" b="1" u="sng" dirty="0"/>
              </a:p>
              <a:p>
                <a:r>
                  <a:rPr lang="en-US" sz="3500" dirty="0"/>
                  <a:t> </a:t>
                </a:r>
                <a:r>
                  <a:rPr lang="el-GR" sz="3500" dirty="0"/>
                  <a:t>Πώς προκύπτει η γωνία </a:t>
                </a:r>
                <a14:m>
                  <m:oMath xmlns:m="http://schemas.openxmlformats.org/officeDocument/2006/math">
                    <m:r>
                      <a:rPr lang="el-GR" sz="35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3500" dirty="0"/>
                  <a:t> (λέγεται και «</a:t>
                </a:r>
                <a:r>
                  <a:rPr lang="el-GR" sz="3500" b="1" dirty="0"/>
                  <a:t>φάση</a:t>
                </a:r>
                <a:r>
                  <a:rPr lang="el-GR" sz="3500" dirty="0"/>
                  <a:t>»)?</a:t>
                </a:r>
              </a:p>
              <a:p>
                <a:r>
                  <a:rPr lang="el-GR" sz="3500" dirty="0"/>
                  <a:t> Από το ορθογώνιο τρίγωνο</a:t>
                </a:r>
                <a:r>
                  <a:rPr lang="en-US" sz="3500" dirty="0"/>
                  <a:t> OAB</a:t>
                </a:r>
                <a:endParaRPr lang="el-GR" sz="35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500">
                          <a:latin typeface="Cambria Math" panose="02040503050406030204" pitchFamily="18" charset="0"/>
                        </a:rPr>
                        <m:t>εφ</m:t>
                      </m:r>
                      <m:d>
                        <m:dPr>
                          <m:ctrlPr>
                            <a:rPr lang="el-GR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35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35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sz="35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5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35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500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l-GR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5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5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500" dirty="0"/>
              </a:p>
              <a:p>
                <a:r>
                  <a:rPr lang="en-US" sz="3500" dirty="0"/>
                  <a:t> </a:t>
                </a:r>
                <a:r>
                  <a:rPr lang="el-GR" sz="3500" dirty="0"/>
                  <a:t>Γραφή</a:t>
                </a:r>
                <a:r>
                  <a:rPr lang="en-US" sz="3500" dirty="0"/>
                  <a:t> </a:t>
                </a:r>
                <a:r>
                  <a:rPr lang="el-GR" sz="3500" dirty="0"/>
                  <a:t>πολικής μορφής:</a:t>
                </a:r>
                <a:r>
                  <a:rPr lang="en-US" sz="3500" dirty="0"/>
                  <a:t>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800" dirty="0"/>
              </a:p>
              <a:p>
                <a:endParaRPr lang="el-GR" sz="800" dirty="0"/>
              </a:p>
              <a:p>
                <a:pPr marL="68580" indent="0">
                  <a:buNone/>
                </a:pPr>
                <a:endParaRPr lang="en-US" sz="9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6858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410200"/>
              </a:xfrm>
              <a:blipFill>
                <a:blip r:embed="rId2"/>
                <a:stretch>
                  <a:fillRect t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136522" y="609602"/>
            <a:ext cx="3265185" cy="2888997"/>
            <a:chOff x="5148860" y="675634"/>
            <a:chExt cx="3265185" cy="2888997"/>
          </a:xfrm>
        </p:grpSpPr>
        <p:grpSp>
          <p:nvGrpSpPr>
            <p:cNvPr id="14" name="Group 13"/>
            <p:cNvGrpSpPr/>
            <p:nvPr/>
          </p:nvGrpSpPr>
          <p:grpSpPr>
            <a:xfrm>
              <a:off x="5148860" y="675634"/>
              <a:ext cx="3265185" cy="2792577"/>
              <a:chOff x="5365120" y="3521529"/>
              <a:chExt cx="3265185" cy="279257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392893" y="3521529"/>
                <a:ext cx="3237412" cy="2792577"/>
                <a:chOff x="5252374" y="3433624"/>
                <a:chExt cx="3237412" cy="27925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2679" r="-37500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5410200" y="5791200"/>
                  <a:ext cx="2819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H="1" flipV="1">
                  <a:off x="5562599" y="3634227"/>
                  <a:ext cx="1" cy="230937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5562600" y="4038600"/>
                  <a:ext cx="1447800" cy="17526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7010400" y="4038599"/>
                  <a:ext cx="0" cy="17526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5562599" y="4038599"/>
                  <a:ext cx="14478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Arc 25"/>
                <p:cNvSpPr/>
                <p:nvPr/>
              </p:nvSpPr>
              <p:spPr>
                <a:xfrm>
                  <a:off x="5596466" y="5344066"/>
                  <a:ext cx="685799" cy="88213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5252374" y="3433624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7" name="Rectangle 2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52374" y="3433624"/>
                      <a:ext cx="371384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Rectangle 27"/>
                    <p:cNvSpPr/>
                    <p:nvPr/>
                  </p:nvSpPr>
                  <p:spPr>
                    <a:xfrm rot="18583847">
                      <a:off x="5553300" y="4458221"/>
                      <a:ext cx="1122680" cy="40479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=|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𝑂𝐴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8" name="Rectangle 2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8583847">
                      <a:off x="5553300" y="4458221"/>
                      <a:ext cx="1122680" cy="404791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r="-295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9" name="Rectangle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30" name="Rectangle 2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928112" y="3027143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𝜝</m:t>
                        </m:r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8112" y="3027143"/>
                  <a:ext cx="219611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4324" r="-21622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Brace 9"/>
            <p:cNvSpPr/>
            <p:nvPr/>
          </p:nvSpPr>
          <p:spPr>
            <a:xfrm rot="5400000">
              <a:off x="6087284" y="2543246"/>
              <a:ext cx="217056" cy="1381363"/>
            </a:xfrm>
            <a:prstGeom prst="rightBrace">
              <a:avLst>
                <a:gd name="adj1" fmla="val 28314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7054539" y="1325572"/>
              <a:ext cx="215380" cy="1675336"/>
            </a:xfrm>
            <a:prstGeom prst="rightBrace">
              <a:avLst>
                <a:gd name="adj1" fmla="val 70573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55100" y="3287632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5100" y="3287632"/>
                  <a:ext cx="281424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043" r="-8696" b="-152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294867" y="1925406"/>
                  <a:ext cx="2830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4867" y="1925406"/>
                  <a:ext cx="283090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1739" r="-6522" b="-2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209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Πολικές </a:t>
                </a:r>
                <a:r>
                  <a:rPr lang="el-GR" dirty="0"/>
                  <a:t>συντεταγμένες</a:t>
                </a:r>
                <a:endParaRPr lang="en-US" sz="500" dirty="0"/>
              </a:p>
              <a:p>
                <a:endParaRPr lang="en-US" sz="500" dirty="0"/>
              </a:p>
              <a:p>
                <a:r>
                  <a:rPr lang="el-GR" sz="2200" b="1" u="sng" dirty="0"/>
                  <a:t>Παράδειγμα:</a:t>
                </a:r>
              </a:p>
              <a:p>
                <a:pPr lvl="1"/>
                <a:r>
                  <a:rPr lang="el-GR" sz="1900" dirty="0"/>
                  <a:t>Βρείτε την πολική μορφή</a:t>
                </a:r>
                <a:r>
                  <a:rPr lang="en-US" sz="1900" dirty="0"/>
                  <a:t> </a:t>
                </a:r>
                <a:r>
                  <a:rPr lang="el-GR" sz="1900" dirty="0"/>
                  <a:t>του διανύσματος με συντεταγμένες </a:t>
                </a:r>
                <a:r>
                  <a:rPr lang="en-US" sz="19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) = (1,1) </a:t>
                </a:r>
                <a:r>
                  <a:rPr lang="el-GR" sz="1900" dirty="0"/>
                  <a:t>και ύστερα αυτού με συντεταγμένες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/>
                  <a:t>)</a:t>
                </a:r>
                <a:r>
                  <a:rPr lang="el-GR" sz="1900" dirty="0"/>
                  <a:t> </a:t>
                </a:r>
                <a:r>
                  <a:rPr lang="en-US" sz="1900" dirty="0"/>
                  <a:t>=</a:t>
                </a:r>
                <a:r>
                  <a:rPr lang="el-GR" sz="1900" dirty="0"/>
                  <a:t> </a:t>
                </a:r>
                <a:r>
                  <a:rPr lang="en-US" sz="1900" dirty="0"/>
                  <a:t>(-1, -1).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68580" indent="0">
                  <a:buNone/>
                </a:pPr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4800600" y="710292"/>
                <a:ext cx="3657600" cy="1270908"/>
              </a:xfrm>
              <a:prstGeom prst="horizontalScroll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, 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710292"/>
                <a:ext cx="3657600" cy="1270908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5638800" y="3124200"/>
            <a:ext cx="2590800" cy="1828800"/>
            <a:chOff x="5638800" y="3124200"/>
            <a:chExt cx="2590800" cy="18288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638800" y="4114800"/>
              <a:ext cx="2590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934200" y="3124200"/>
              <a:ext cx="0" cy="1828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934200" y="3505200"/>
              <a:ext cx="685800" cy="609600"/>
            </a:xfrm>
            <a:prstGeom prst="straightConnector1">
              <a:avLst/>
            </a:prstGeom>
            <a:ln w="28575"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229927" y="4114800"/>
              <a:ext cx="704273" cy="61408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620000" y="3505200"/>
              <a:ext cx="0" cy="609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29927" y="4114800"/>
              <a:ext cx="0" cy="609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934200" y="3500715"/>
              <a:ext cx="685800" cy="44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257636" y="4724400"/>
              <a:ext cx="685800" cy="44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529430" y="4131733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9430" y="4131733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0000" r="-3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726893" y="3342501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893" y="3342501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984707" y="3854734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4707" y="3854734"/>
                  <a:ext cx="35426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448" r="-1551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967195" y="4585900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7195" y="4585900"/>
                  <a:ext cx="35426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448" r="-1551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599400" y="3002400"/>
              <a:ext cx="8293680" cy="346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0040" y="2990880"/>
                <a:ext cx="8311320" cy="34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3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/>
                  <a:t>Πολικές </a:t>
                </a:r>
                <a:r>
                  <a:rPr lang="el-GR" dirty="0"/>
                  <a:t>συντεταγμένες</a:t>
                </a:r>
                <a:endParaRPr lang="en-US" sz="500" dirty="0"/>
              </a:p>
              <a:p>
                <a:endParaRPr lang="en-US" sz="500" dirty="0"/>
              </a:p>
              <a:p>
                <a:r>
                  <a:rPr lang="el-GR" sz="2200" b="1" u="sng" dirty="0"/>
                  <a:t>Διόρθωση γωνίας</a:t>
                </a:r>
                <a:endParaRPr lang="en-US" sz="2200" b="1" u="sng" dirty="0"/>
              </a:p>
              <a:p>
                <a:r>
                  <a:rPr lang="el-GR" sz="2200" dirty="0"/>
                  <a:t>Για ένα διάνυσμα με συντεταγμένες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</a:t>
                </a:r>
                <a:r>
                  <a:rPr lang="el-GR" sz="2200" dirty="0"/>
                  <a:t>η γωνία που θα σχηματίζει με τον άξονα </a:t>
                </a:r>
                <a:r>
                  <a:rPr lang="en-BS" sz="2200" dirty="0"/>
                  <a:t>x’x</a:t>
                </a:r>
                <a:r>
                  <a:rPr lang="el-GR" sz="2200" dirty="0"/>
                  <a:t> θα είναι</a:t>
                </a:r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n-BS" sz="2200" dirty="0"/>
              </a:p>
              <a:p>
                <a:endParaRPr lang="el-GR" sz="2200" dirty="0"/>
              </a:p>
              <a:p>
                <a:pPr marL="68580" indent="0">
                  <a:buNone/>
                </a:pPr>
                <a:r>
                  <a:rPr lang="el-GR" sz="2200" dirty="0"/>
                  <a:t>και θα ανήκει πάντα στο διάστημα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l-GR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2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l-GR" sz="22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l-GR" sz="2200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257800"/>
              </a:xfrm>
              <a:blipFill>
                <a:blip r:embed="rId2"/>
                <a:stretch>
                  <a:fillRect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371600" y="2971800"/>
            <a:ext cx="5710156" cy="2819400"/>
            <a:chOff x="1608856" y="2743200"/>
            <a:chExt cx="6358807" cy="3277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0" y="2743200"/>
              <a:ext cx="5910263" cy="32775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08856" y="4058819"/>
                  <a:ext cx="677144" cy="608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l-GR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856" y="4058819"/>
                  <a:ext cx="677144" cy="60824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5943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338508" cy="4229548"/>
          </a:xfrm>
        </p:spPr>
        <p:txBody>
          <a:bodyPr>
            <a:normAutofit/>
          </a:bodyPr>
          <a:lstStyle/>
          <a:p>
            <a:r>
              <a:rPr lang="el-GR" u="sng" dirty="0"/>
              <a:t>Ιδιότητες διανυσμάτων</a:t>
            </a:r>
          </a:p>
          <a:p>
            <a:pPr lvl="1"/>
            <a:r>
              <a:rPr lang="el-GR" b="1" dirty="0"/>
              <a:t>Ισότητα</a:t>
            </a:r>
            <a:r>
              <a:rPr lang="el-GR" dirty="0"/>
              <a:t> διανυσμάτων</a:t>
            </a:r>
          </a:p>
          <a:p>
            <a:pPr lvl="2"/>
            <a:r>
              <a:rPr lang="el-GR" dirty="0"/>
              <a:t>Ίδιο μέτρο και κατεύθυνση</a:t>
            </a:r>
          </a:p>
          <a:p>
            <a:pPr lvl="1"/>
            <a:r>
              <a:rPr lang="el-GR" b="1" dirty="0"/>
              <a:t>Πρόσθεση</a:t>
            </a:r>
            <a:r>
              <a:rPr lang="el-GR" dirty="0"/>
              <a:t> διανυσμάτων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8580" indent="0">
              <a:buNone/>
            </a:pPr>
            <a:r>
              <a:rPr lang="en-US" dirty="0"/>
              <a:t> 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066800" y="6019800"/>
            <a:ext cx="1676400" cy="374784"/>
            <a:chOff x="1066800" y="6019800"/>
            <a:chExt cx="1676400" cy="37478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27273" t="-45098" r="-10909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2743200" y="3810000"/>
            <a:ext cx="1447800" cy="2193636"/>
            <a:chOff x="2743200" y="3810000"/>
            <a:chExt cx="1447800" cy="2193636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9412" r="-23529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1069874" y="3810000"/>
            <a:ext cx="3121126" cy="2182096"/>
            <a:chOff x="1069874" y="3810000"/>
            <a:chExt cx="3121126" cy="2182096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069874" y="3810000"/>
              <a:ext cx="3121126" cy="218209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11446" y="4419600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446" y="4419600"/>
                  <a:ext cx="635237" cy="312458"/>
                </a:xfrm>
                <a:prstGeom prst="rect">
                  <a:avLst/>
                </a:prstGeom>
                <a:blipFill>
                  <a:blip r:embed="rId5"/>
                  <a:stretch>
                    <a:fillRect l="-8654" t="-43137" r="-769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812665" y="3993053"/>
            <a:ext cx="1827564" cy="381737"/>
            <a:chOff x="5411436" y="6062940"/>
            <a:chExt cx="1827564" cy="381737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411436" y="6062940"/>
              <a:ext cx="1827564" cy="6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149127" y="613221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127" y="6132219"/>
                  <a:ext cx="201017" cy="312458"/>
                </a:xfrm>
                <a:prstGeom prst="rect">
                  <a:avLst/>
                </a:prstGeom>
                <a:blipFill>
                  <a:blip r:embed="rId6"/>
                  <a:stretch>
                    <a:fillRect l="-3030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6144591" y="4267124"/>
            <a:ext cx="685800" cy="799341"/>
            <a:chOff x="7239000" y="5263599"/>
            <a:chExt cx="685800" cy="799341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7239000" y="5263599"/>
              <a:ext cx="685800" cy="7993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680683" y="560052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683" y="5600520"/>
                  <a:ext cx="211404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28571" r="-2000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4611375" y="5091164"/>
            <a:ext cx="336031" cy="1294245"/>
            <a:chOff x="7772400" y="3969353"/>
            <a:chExt cx="336031" cy="1294245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7772400" y="3969353"/>
              <a:ext cx="152399" cy="12942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907542" y="4467110"/>
                  <a:ext cx="200889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542" y="4467110"/>
                  <a:ext cx="200889" cy="312458"/>
                </a:xfrm>
                <a:prstGeom prst="rect">
                  <a:avLst/>
                </a:prstGeom>
                <a:blipFill>
                  <a:blip r:embed="rId8"/>
                  <a:stretch>
                    <a:fillRect l="-2727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4344328" y="2991182"/>
            <a:ext cx="1295400" cy="632393"/>
            <a:chOff x="6477000" y="3336960"/>
            <a:chExt cx="1295400" cy="632393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6477000" y="3429000"/>
              <a:ext cx="1295400" cy="5403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093421" y="3336960"/>
                  <a:ext cx="21993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421" y="3336960"/>
                  <a:ext cx="219932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27778" r="-19444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404301" y="3422049"/>
            <a:ext cx="2072701" cy="2627593"/>
            <a:chOff x="4404299" y="3422047"/>
            <a:chExt cx="2072701" cy="2627593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411436" y="3422047"/>
              <a:ext cx="1065564" cy="262759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404299" y="4566097"/>
                  <a:ext cx="1501693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299" y="4566097"/>
                  <a:ext cx="1501693" cy="312458"/>
                </a:xfrm>
                <a:prstGeom prst="rect">
                  <a:avLst/>
                </a:prstGeom>
                <a:blipFill>
                  <a:blip r:embed="rId10"/>
                  <a:stretch>
                    <a:fillRect l="-3239" t="-43137" r="-2834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5580347" y="1143002"/>
            <a:ext cx="2915921" cy="1803081"/>
            <a:chOff x="5580345" y="1143000"/>
            <a:chExt cx="2915921" cy="1803081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5791200" y="2609051"/>
              <a:ext cx="1981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943600" y="1143000"/>
              <a:ext cx="0" cy="16184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5580345" y="1286980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5605601" y="2576749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601" y="2576749"/>
                  <a:ext cx="39869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/>
            <p:nvPr/>
          </p:nvCxnSpPr>
          <p:spPr>
            <a:xfrm flipV="1">
              <a:off x="6782418" y="1161877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934401" y="2090890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7390089" y="1938137"/>
              <a:ext cx="1106177" cy="50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51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463 L 0.23298 0.050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7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3441 -0.1641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-821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11545 0.141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706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3.7037E-6 L -0.15764 0.301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/>
                  <a:t>Ιδιότητες</a:t>
                </a:r>
              </a:p>
              <a:p>
                <a:pPr lvl="1"/>
                <a:r>
                  <a:rPr lang="el-GR" b="1" dirty="0" err="1"/>
                  <a:t>Αντιμεταθετικότητα</a:t>
                </a:r>
                <a:endParaRPr lang="el-GR" b="1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</m:oMath>
                </a14:m>
                <a:endParaRPr lang="el-GR" i="1" dirty="0"/>
              </a:p>
              <a:p>
                <a:pPr lvl="1"/>
                <a:r>
                  <a:rPr lang="el-GR" b="1" dirty="0" err="1"/>
                  <a:t>Προσεταιριστικότητα</a:t>
                </a:r>
                <a:endParaRPr lang="el-GR" b="1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71600" y="6126998"/>
            <a:ext cx="1676400" cy="374784"/>
            <a:chOff x="1066800" y="6019800"/>
            <a:chExt cx="1676400" cy="37478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4"/>
                  <a:stretch>
                    <a:fillRect l="-27273" t="-42308" r="-109091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3017982" y="5390398"/>
            <a:ext cx="838200" cy="745836"/>
            <a:chOff x="2743200" y="3810000"/>
            <a:chExt cx="1447800" cy="2193636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467100" y="4953000"/>
                  <a:ext cx="365154" cy="9135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70000" r="-90000" b="-2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017985" y="4495800"/>
            <a:ext cx="794905" cy="894598"/>
            <a:chOff x="2479964" y="730593"/>
            <a:chExt cx="1373017" cy="2631171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479964" y="730593"/>
              <a:ext cx="1373017" cy="2631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blipFill>
                  <a:blip r:embed="rId6"/>
                  <a:stretch>
                    <a:fillRect l="-30303" t="-45098" r="-10303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2229838" y="4495800"/>
            <a:ext cx="788147" cy="1631198"/>
            <a:chOff x="1696436" y="4495800"/>
            <a:chExt cx="788147" cy="1631198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2484582" y="4495800"/>
              <a:ext cx="1" cy="163119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696436" y="5519361"/>
                  <a:ext cx="635110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436" y="5519361"/>
                  <a:ext cx="635110" cy="312458"/>
                </a:xfrm>
                <a:prstGeom prst="rect">
                  <a:avLst/>
                </a:prstGeom>
                <a:blipFill>
                  <a:blip r:embed="rId7"/>
                  <a:stretch>
                    <a:fillRect l="-8654" t="-42308" r="-54808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284599" y="4495800"/>
            <a:ext cx="1763403" cy="1631198"/>
            <a:chOff x="751197" y="4495800"/>
            <a:chExt cx="1763403" cy="163119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842239" y="4495800"/>
              <a:ext cx="1672361" cy="1631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blipFill>
                  <a:blip r:embed="rId8"/>
                  <a:stretch>
                    <a:fillRect l="-5202" t="-42308" r="-33526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5059218" y="6142700"/>
            <a:ext cx="1676400" cy="374784"/>
            <a:chOff x="1066800" y="6019800"/>
            <a:chExt cx="1676400" cy="374784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9"/>
                  <a:stretch>
                    <a:fillRect l="-3030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6705600" y="5406100"/>
            <a:ext cx="838200" cy="745836"/>
            <a:chOff x="2743200" y="3810000"/>
            <a:chExt cx="1447800" cy="2193636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467100" y="4953000"/>
                  <a:ext cx="365154" cy="9135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70000" r="-90000" b="-2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5059218" y="5390398"/>
            <a:ext cx="2484582" cy="745836"/>
            <a:chOff x="4525818" y="5390398"/>
            <a:chExt cx="2484582" cy="745836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4525818" y="5390398"/>
              <a:ext cx="2484582" cy="74583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264609" y="5394909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609" y="5394909"/>
                  <a:ext cx="635237" cy="312458"/>
                </a:xfrm>
                <a:prstGeom prst="rect">
                  <a:avLst/>
                </a:prstGeom>
                <a:blipFill>
                  <a:blip r:embed="rId11"/>
                  <a:stretch>
                    <a:fillRect l="-7692" t="-45098" r="-8654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6705602" y="4511502"/>
            <a:ext cx="794905" cy="894598"/>
            <a:chOff x="2479964" y="730593"/>
            <a:chExt cx="1373017" cy="2631171"/>
          </a:xfrm>
        </p:grpSpPr>
        <p:cxnSp>
          <p:nvCxnSpPr>
            <p:cNvPr id="37" name="Straight Arrow Connector 36"/>
            <p:cNvCxnSpPr/>
            <p:nvPr/>
          </p:nvCxnSpPr>
          <p:spPr>
            <a:xfrm flipH="1" flipV="1">
              <a:off x="2479964" y="730593"/>
              <a:ext cx="1373017" cy="2631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blipFill>
                  <a:blip r:embed="rId12"/>
                  <a:stretch>
                    <a:fillRect l="-30303" t="-42308" r="-103030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4972053" y="4510634"/>
            <a:ext cx="1763403" cy="1631198"/>
            <a:chOff x="751197" y="4495800"/>
            <a:chExt cx="1763403" cy="163119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842239" y="4495800"/>
              <a:ext cx="1672361" cy="1631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blipFill>
                  <a:blip r:embed="rId13"/>
                  <a:stretch>
                    <a:fillRect l="-5202" t="-45098" r="-33526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78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Theme4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D876C97B-407F-4FB1-9C86-D974E3FB454E}" vid="{8F338C08-7CF6-4261-A979-A2464788D9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4260</TotalTime>
  <Words>2269</Words>
  <Application>Microsoft Office PowerPoint</Application>
  <PresentationFormat>Προβολή στην οθόνη (4:3)</PresentationFormat>
  <Paragraphs>389</Paragraphs>
  <Slides>39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39</vt:i4>
      </vt:variant>
    </vt:vector>
  </HeadingPairs>
  <TitlesOfParts>
    <vt:vector size="47" baseType="lpstr">
      <vt:lpstr>Calibri</vt:lpstr>
      <vt:lpstr>Calibri Light</vt:lpstr>
      <vt:lpstr>Cambria</vt:lpstr>
      <vt:lpstr>Cambria Math</vt:lpstr>
      <vt:lpstr>Wingdings</vt:lpstr>
      <vt:lpstr>Wingdings 2</vt:lpstr>
      <vt:lpstr>Theme1</vt:lpstr>
      <vt:lpstr>Theme4</vt:lpstr>
      <vt:lpstr>Παρουσίαση του PowerPoint</vt:lpstr>
      <vt:lpstr>Φυσική για Μηχανικούς</vt:lpstr>
      <vt:lpstr>Φυσική για Μηχανικούς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Φυσική για Μηχανικούς</vt:lpstr>
      <vt:lpstr>Φυσική για Μηχανικούς</vt:lpstr>
      <vt:lpstr>Παράγωγος</vt:lpstr>
      <vt:lpstr>Παράγωγος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563</cp:revision>
  <dcterms:created xsi:type="dcterms:W3CDTF">2006-08-16T00:00:00Z</dcterms:created>
  <dcterms:modified xsi:type="dcterms:W3CDTF">2024-12-22T18:47:05Z</dcterms:modified>
  <cp:contentStatus/>
</cp:coreProperties>
</file>