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546" r:id="rId2"/>
    <p:sldId id="787" r:id="rId3"/>
    <p:sldId id="689" r:id="rId4"/>
    <p:sldId id="690" r:id="rId5"/>
    <p:sldId id="691" r:id="rId6"/>
    <p:sldId id="692" r:id="rId7"/>
    <p:sldId id="693" r:id="rId8"/>
    <p:sldId id="694" r:id="rId9"/>
    <p:sldId id="783" r:id="rId10"/>
    <p:sldId id="695" r:id="rId11"/>
    <p:sldId id="696" r:id="rId12"/>
    <p:sldId id="790" r:id="rId13"/>
    <p:sldId id="702" r:id="rId14"/>
    <p:sldId id="703" r:id="rId15"/>
    <p:sldId id="704" r:id="rId16"/>
    <p:sldId id="705" r:id="rId17"/>
    <p:sldId id="706" r:id="rId18"/>
    <p:sldId id="707" r:id="rId19"/>
    <p:sldId id="791" r:id="rId20"/>
    <p:sldId id="785" r:id="rId21"/>
    <p:sldId id="784" r:id="rId22"/>
    <p:sldId id="789" r:id="rId23"/>
    <p:sldId id="788" r:id="rId24"/>
    <p:sldId id="709" r:id="rId25"/>
    <p:sldId id="710" r:id="rId26"/>
    <p:sldId id="711" r:id="rId27"/>
    <p:sldId id="782" r:id="rId28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328E"/>
    <a:srgbClr val="975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21BE80-C83E-4F32-93C9-0AD000359778}" v="1" dt="2023-12-11T14:26:30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87008" autoAdjust="0"/>
  </p:normalViewPr>
  <p:slideViewPr>
    <p:cSldViewPr>
      <p:cViewPr varScale="1">
        <p:scale>
          <a:sx n="59" d="100"/>
          <a:sy n="59" d="100"/>
        </p:scale>
        <p:origin x="1456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275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7021BE80-C83E-4F32-93C9-0AD000359778}"/>
    <pc:docChg chg="custSel modSld">
      <pc:chgData name="Kafentzis Georgios" userId="0fad1e94-8729-4dd9-a94a-3efaf92f008a" providerId="ADAL" clId="{7021BE80-C83E-4F32-93C9-0AD000359778}" dt="2023-12-13T00:08:02.876" v="4" actId="478"/>
      <pc:docMkLst>
        <pc:docMk/>
      </pc:docMkLst>
      <pc:sldChg chg="modSp">
        <pc:chgData name="Kafentzis Georgios" userId="0fad1e94-8729-4dd9-a94a-3efaf92f008a" providerId="ADAL" clId="{7021BE80-C83E-4F32-93C9-0AD000359778}" dt="2023-12-11T14:26:30.628" v="0" actId="207"/>
        <pc:sldMkLst>
          <pc:docMk/>
          <pc:sldMk cId="3080591761" sldId="783"/>
        </pc:sldMkLst>
        <pc:spChg chg="mod">
          <ac:chgData name="Kafentzis Georgios" userId="0fad1e94-8729-4dd9-a94a-3efaf92f008a" providerId="ADAL" clId="{7021BE80-C83E-4F32-93C9-0AD000359778}" dt="2023-12-11T14:26:30.628" v="0" actId="207"/>
          <ac:spMkLst>
            <pc:docMk/>
            <pc:sldMk cId="3080591761" sldId="783"/>
            <ac:spMk id="3" creationId="{00000000-0000-0000-0000-000000000000}"/>
          </ac:spMkLst>
        </pc:spChg>
      </pc:sldChg>
      <pc:sldChg chg="delSp mod">
        <pc:chgData name="Kafentzis Georgios" userId="0fad1e94-8729-4dd9-a94a-3efaf92f008a" providerId="ADAL" clId="{7021BE80-C83E-4F32-93C9-0AD000359778}" dt="2023-12-13T00:08:02.876" v="4" actId="478"/>
        <pc:sldMkLst>
          <pc:docMk/>
          <pc:sldMk cId="1197674941" sldId="788"/>
        </pc:sldMkLst>
        <pc:picChg chg="del">
          <ac:chgData name="Kafentzis Georgios" userId="0fad1e94-8729-4dd9-a94a-3efaf92f008a" providerId="ADAL" clId="{7021BE80-C83E-4F32-93C9-0AD000359778}" dt="2023-12-13T00:07:59.867" v="2" actId="478"/>
          <ac:picMkLst>
            <pc:docMk/>
            <pc:sldMk cId="1197674941" sldId="788"/>
            <ac:picMk id="6" creationId="{00000000-0000-0000-0000-000000000000}"/>
          </ac:picMkLst>
        </pc:picChg>
        <pc:picChg chg="del">
          <ac:chgData name="Kafentzis Georgios" userId="0fad1e94-8729-4dd9-a94a-3efaf92f008a" providerId="ADAL" clId="{7021BE80-C83E-4F32-93C9-0AD000359778}" dt="2023-12-13T00:08:01.595" v="3" actId="478"/>
          <ac:picMkLst>
            <pc:docMk/>
            <pc:sldMk cId="1197674941" sldId="788"/>
            <ac:picMk id="11" creationId="{00000000-0000-0000-0000-000000000000}"/>
          </ac:picMkLst>
        </pc:picChg>
        <pc:inkChg chg="del">
          <ac:chgData name="Kafentzis Georgios" userId="0fad1e94-8729-4dd9-a94a-3efaf92f008a" providerId="ADAL" clId="{7021BE80-C83E-4F32-93C9-0AD000359778}" dt="2023-12-13T00:08:02.876" v="4" actId="478"/>
          <ac:inkMkLst>
            <pc:docMk/>
            <pc:sldMk cId="1197674941" sldId="788"/>
            <ac:inkMk id="12" creationId="{00000000-0000-0000-0000-000000000000}"/>
          </ac:inkMkLst>
        </pc:inkChg>
      </pc:sldChg>
      <pc:sldChg chg="delSp mod">
        <pc:chgData name="Kafentzis Georgios" userId="0fad1e94-8729-4dd9-a94a-3efaf92f008a" providerId="ADAL" clId="{7021BE80-C83E-4F32-93C9-0AD000359778}" dt="2023-12-13T00:07:54.980" v="1" actId="478"/>
        <pc:sldMkLst>
          <pc:docMk/>
          <pc:sldMk cId="3454600055" sldId="789"/>
        </pc:sldMkLst>
        <pc:inkChg chg="del">
          <ac:chgData name="Kafentzis Georgios" userId="0fad1e94-8729-4dd9-a94a-3efaf92f008a" providerId="ADAL" clId="{7021BE80-C83E-4F32-93C9-0AD000359778}" dt="2023-12-13T00:07:54.980" v="1" actId="478"/>
          <ac:inkMkLst>
            <pc:docMk/>
            <pc:sldMk cId="3454600055" sldId="789"/>
            <ac:inkMk id="8" creationId="{00000000-0000-0000-0000-000000000000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6467E-7565-40F1-ABA6-BE5B72F0DB5F}" type="datetimeFigureOut">
              <a:rPr lang="en-US" smtClean="0"/>
              <a:t>12/18/2024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F3F55-90E8-4DC5-87A7-A183A9EC9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0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8T09:20:18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12074 12724 595 0,'-20'-4'359'15,"-14"-3"-33"-15,-3 7-150 31,0 0-34-31,5 9-53 16,4 1-24-16,11 4-41 16,1 5-17-16,17 2-21 15,8 5-4-15,20 7 5 16,12 2 5-16,12 1 8 16,2 3 3-16,-8-8 4 15,-4-2 1-15,-22-6 6 0,-12-8 5 16,-13 0 11-16,-14-3 5 15,-14-8 9-15,-5-3 1 16,-2-9-6-16,5-5-6 16,21-9-24-16,10-6-8 15,21-15-7-15,12-4-2 16,18-5 11-16,-3 2 6 16,-6 9 13-16,-7 6 7 0,-22 10 22 15,-4 5 5-15,-24 9-22 16,-16 0-12-16,-21 12-30 15,-8 6-45-15,1 6-214 16</inkml:trace>
  <inkml:trace contextRef="#ctx0" brushRef="#br0" timeOffset="322.4294">12359 13039 1024 0,'-3'0'548'16,"-7"0"-121"-16,2 2-158 16,5 1-133-16,2-3-56 15,1 2-63-15,0-2-17 0,0 0-189 16,0 0-247-16</inkml:trace>
  <inkml:trace contextRef="#ctx0" brushRef="#br0" timeOffset="792.3633">12779 12769 807 0,'0'-6'402'0,"-9"-5"-126"15,-6 2-42-15,1 4-88 16,-15 5-45-16,5 6-75 15,-5 4-17-15,-5 12-23 16,7 6-3-16,3 12 4 16,10 7-1-16,13 2 5 15,10-2 0-15,17-9 3 16,4-8 4-16,13-11 8 16,1-4 4-16,-4-13 12 15,-1-3 27-15,-8-9 55 16,-6-7 35-16,-12-7 25 0,-4-6-19 15,-16-14-51-15,-6 0-38 16,-9 2-46-16,0 5-18 16,-6 10-92-16,3 8-62 15,9 8-161-15,2 7-56 16</inkml:trace>
  <inkml:trace contextRef="#ctx0" brushRef="#br0" timeOffset="980.5974">12797 12804 441 0,'4'-4'341'0,"-1"-11"71"16,5 7-113-16,-1 4-112 15,-5 0-37-15,-2 11-52 16,-10 1-19-16,-12 14-15 16,-2 8-9-16,-11 17-23 15,2 3-3-15,5-2-9 16,3-3-7-16,3-9-220 15</inkml:trace>
  <inkml:trace contextRef="#ctx0" brushRef="#br0" timeOffset="5810.8649">13645 15158 796 0,'-18'-5'361'0,"-15"1"-185"0,3 4-53 16,2 2-85-16,10 6-34 16,10 4-20-16,4 3-4 15,15 10 5 1,7 4 5-16,12 7 3 0,6 4 2 15,-5 5 7-15,-1 2 2 0,-13-2 2 16,-8-6 2 0,-5-8 2-16,-10-3 4 15,-12-13 10-15,-5-3 7 16,-14-12 7-16,1-3 0 16,0-11-2-16,7-4-7 0,19-5-5 15,9-7 0 1,22-8-2-16,11-6-1 0,17-9 28 15,1 0 1-15,-3 5 3 16,-6 4 3-16,-24 16-23 16,-3 7-1-16,-23 12-15 15,-10 7-13-15,-12 5-15 16,-8 4-24-16,0 4-166 16</inkml:trace>
  <inkml:trace contextRef="#ctx0" brushRef="#br0" timeOffset="6060.1098">13921 15571 1326 0,'-1'0'566'16,"0"-2"-314"-16,-1-3-77 0,0 4-91 15,1-1-35 1,0 1-49-16,1 0-58 0</inkml:trace>
  <inkml:trace contextRef="#ctx0" brushRef="#br0" timeOffset="6483.2215">14254 15199 814 0,'-12'-3'416'0,"-10"-4"-124"15,2 7-175-15,1 7-50 16,-4 14-55-16,1 6-12 0,2 16-4 16,5 7-1-16,17 10 2 15,4-3 1-15,13-4 3 16,4-8 2-16,5-16 3 15,11-6 2-15,7-21 57 16,7-5 13 0,3-18 64-16,-1-5 13 0,-11-11-36 15,-7-6 1-15,-23-4-48 16,-13-4-10 0,-18 5-19-16,-14 9-13 0,-13 12-22 15,-3 7-9-15,-1 10-40 16,5 3-83-16,10 10-305 15</inkml:trace>
  <inkml:trace contextRef="#ctx0" brushRef="#br0" timeOffset="6723.9913">14457 15331 1072 0,'-7'-2'519'0,"-4"-3"-198"0,-5 7-146 15,-6 7-50-15,-5 16-54 16,-5 9-23-16,-6 18-15 16,-1 5-4-1,9 0-12-15,6 1 21 16</inkml:trace>
  <inkml:trace contextRef="#ctx0" brushRef="#br0" timeOffset="13836.8183">11739 8808 566 0,'0'-6'323'0,"4"-7"-57"16,-2 8-56-16,-2 5-116 0,0 9-43 16,-6 13-53-16,1 6-13 15,-6 7 10-15,6 4-4 16,4 3-6-16,1-5 0 15,10-6 3-15,3-6 6 16,7-12 13-16,4-5 8 16,8-8 8-16,0-7-7 15,4-2-102-15,-5-10-76 16,-9-4-123-16,-5-4-47 0,-12-6 87 16,-3 8 93-16,-3 4 197 15,-3 6 95-15,0 7 72 16,2 4-3-16,1 4-54 15,-2 2-28-15,2-2-42 16,0 0-8-16,-2 23-20 16,-5 38-12-16,3-26-18 15,0 4-11-15,3-7-7 16,1 2-1-16,3-10 1 16,6-5-1-16,4-9-48 15,3-9-81-15</inkml:trace>
  <inkml:trace contextRef="#ctx0" brushRef="#br0" timeOffset="14001.7928">12232 9090 1266 0,'-3'0'546'0,"-5"-2"-293"16,4 6-155-16,-1-4-46 0,3 0-89 15,2 0-91 1</inkml:trace>
  <inkml:trace contextRef="#ctx0" brushRef="#br0" timeOffset="14366.0297">12353 8851 872 0,'-9'6'360'16,"-11"16"-223"-16,2 4-58 16,7 12-72-16,2 4-10 15,11 2-11-15,7-2-2 16,8-9 9-16,7-6 9 0,13-9 37 15,4-5 31 1,10-7 34-16,5-10 12 0,-2-11 15 16,-4-4-4-1,-17-11 3-15,-5-2-3 16,-15-1-30-16,-11-8-16 16,-16-1-30-16,-16 1-14 15,-27 1-30-15,0 12-17 16,-2 7-90-16,6 6-69 15,18 9-209-15</inkml:trace>
  <inkml:trace contextRef="#ctx0" brushRef="#br0" timeOffset="14593.299">12540 8857 720 0,'-6'3'382'0,"-5"7"-85"16,-3 7-85-16,-3 12-94 15,2 9-28-15,-4 6-42 16,1-2-12-16,3-3-16 16,1-9-4-16,7-11-90 15,5-1-166-15</inkml:trace>
  <inkml:trace contextRef="#ctx0" brushRef="#br0" timeOffset="25174.6545">13770 7985 632 0,'-6'9'315'0,"-7"5"-117"15,0 7-100-15,-7 4-33 16,5 5-59-16,10 4-16 16,5 6-7-16,3-5 2 15,6-6 9-15,3-8 5 16,0-12 8-16,7-2 4 15,2-7 2 1,-1-1-16-16,1-8-63 0,-2-3-39 0,-7-10-58 16,1-1 8-16,-5-2 63 15,-2-4 49-15,-5 6 111 16,-1 2 42-16,-2 5 52 16,-2 8 5-1,2 6-35-15,1 3-39 16,0 13-56-16,-1 3-22 15,0 18-21-15,-1 7 3 0,-2 10 2 16,0 4 1-16,5-9 5 16,0-6 2-16,7-17 0 31,4-6-2-31,4-16-148 16</inkml:trace>
  <inkml:trace contextRef="#ctx0" brushRef="#br0" timeOffset="25389.5237">14147 8401 1176 0,'0'0'509'0,"-1"1"-294"16,0-1-53-16,1 0-98 15,0-1-40-15,0 0-185 16,0 0-177-16</inkml:trace>
  <inkml:trace contextRef="#ctx0" brushRef="#br0" timeOffset="25726.6927">14345 8087 872 0,'-11'5'382'15,"-14"5"-194"-15,-1 6-67 16,9 6-80-16,3 5-24 16,12 6-22-16,5 1-8 0,15 3 12 15,1-5 8-15,15-8 23 16,0-7 15-16,9-17 35 15,8-2 10-15,-4-14 26 16,-6-4 11-16,-12-5 7 16,-9-1 5-16,-17-4-28 15,-7-3-23-15,-14 4-43 16,-1 2-19-16,-8 5-28 16,1 5-27-16,1 4-86 15,-2 3-61-15,6 6-186 16,4 3-176-16</inkml:trace>
  <inkml:trace contextRef="#ctx0" brushRef="#br0" timeOffset="25898.8698">14261 8275 671 0,'0'1'374'16,"10"-2"-25"-1,5-9-51-15,16-13-52 0,11-6-23 16,7-10-79-16,3 1-33 15,-10 6-54 1,-4 3-21-16,-11 14-43 0,-11 5-163 0</inkml:trace>
  <inkml:trace contextRef="#ctx0" brushRef="#br0" timeOffset="117053.8247">19246 8411 651 0,'-16'-8'339'16,"-15"-12"-73"-16,5-4-48 15,13-8-76-15,9 1-32 16,15-1-58-16,10 1-13 15,12 3 0-15,4 3-7 16,9 10-14-16,0 11-6 16,-6 15-22-16,-2 7-4 15,-13 10-7-15,-13 4 0 16,-16 9 8-16,-9 3 6 16,-15 4 11-16,2-4 5 0,-1-11 7 15,0-9 3-15,7-13 4 16,2-9 2-16,6-2-2 15,4 0-3-15,6 0-13 16,2 0-8-16,2 0-16 16,-2 0-2-16,0-2 1 15,16 2 6-15,48 2-119 16,-27 0-107-16</inkml:trace>
  <inkml:trace contextRef="#ctx0" brushRef="#br0" timeOffset="117176.1038">19605 8585 789 0,'2'4'421'16,"-1"-1"-112"-16,4-3-146 0,-5 0-51 15,0-1-94-15,0 0-123 16</inkml:trace>
  <inkml:trace contextRef="#ctx0" brushRef="#br0" timeOffset="117517.4097">19848 8233 1113 0,'-16'-10'462'0,"-20"-3"-298"16,3 6-70-16,3 12-92 0,2 10-30 15,7 11-19 1,8 7 3-16,14 10 9 15,8 1 10-15,13-3 14 16,9-20 9 0,-16-11 15-16,1 1 18 0,57 14 37 0,2-13 13 15,3-14 32 1,-33-14 19-16,-12-11 6 16,-7-5 2-16,-17-6-27 15,-9-2-29-15,-14 0-51 16,-8 3-21-16,-9 3-54 0,-5 7-33 15,1 7-70 1,-1 5-47-16,9 11-130 0,6 2-159 16</inkml:trace>
  <inkml:trace contextRef="#ctx0" brushRef="#br0" timeOffset="117733.4255">20036 8252 597 0,'-9'5'334'0,"-8"12"-60"16,-3 3-63-16,-5 13-83 16,0 9-27-16,-2-2-38 15,2-1-22-15,10-10-19 16,4-5-60-16</inkml:trace>
  <inkml:trace contextRef="#ctx0" brushRef="#br0" timeOffset="149443.8929">18475 12874 630 0,'-9'6'284'0,"-6"9"-106"0,-2 11-139 16,-9 0-18-1,12 15-15-15,3-4 8 16,13-1 32-16,10 0 12 15,-2-21 7-15,30 9-9 0,-8-16-22 16,-4-6-6 0,8 2-6-16,-30-12-1 0,5 3-13 15,1-4-44 1,-4-3-147-16,0-7-198 0</inkml:trace>
  <inkml:trace contextRef="#ctx0" brushRef="#br0" timeOffset="149591.5645">18632 12883 618 0,'-6'22'358'16,"-4"10"-76"-16,4 18-107 16,-2 0-34-16,4 0-70 0,2 3-25 15,3-11-25-15,6-4-5 16,2-15-7-16,4-3-2 16,0-13-145-16,-3 1-212 15</inkml:trace>
  <inkml:trace contextRef="#ctx0" brushRef="#br0" timeOffset="149763.2815">18963 13147 1119 0,'-3'0'504'16,"-6"0"-233"-16,0-1-72 0,3 1-94 15,-3-2-45 1,6 4-163-16,3 3-159 0</inkml:trace>
  <inkml:trace contextRef="#ctx0" brushRef="#br0" timeOffset="150125.9422">19189 12916 875 0,'-18'4'340'0,"-20"11"-239"16,5 6-58-16,12 15-55 0,7 2-15 15,15 6-6-15,8 4 7 16,11-3 29-16,7-2 10 16,12-13 37-1,9-12 10-15,17-21 43 0,4-9 24 0,-4-20 41 16,-8-7 12 0,-23-8 9-16,-13-1-7 0,-20-2-49 15,-7 5-17-15,-10 6-57 0,-10 6-26 16,-16 18-51-16,-5 8-59 15,-8 15-171 1,2 7-169-16</inkml:trace>
  <inkml:trace contextRef="#ctx0" brushRef="#br0" timeOffset="150283.5743">19106 13198 601 0,'5'0'387'31,"6"-2"38"-31,21-20-197 0,14-8-41 0,25-13-9 32,6-5-32-32,-7-4-59 15,-10 2-18-15,-27 16-200 16</inkml:trace>
  <inkml:trace contextRef="#ctx0" brushRef="#br0" timeOffset="161072.1953">22388 10813 899 0,'-24'0'426'16,"-16"0"-199"-16,-6 11-104 16,-4 7-25-16,1 15-72 15,2 10-19-15,9 7-10 16,10 5-3-16,19 0-3 16,9-9-1-16,24-7 0 15,11-6 0-15,18-16 6 16,7-5 4-16,-8-13 56 15,-5-7 0-15,-24-10 88 16,-11-3 14-16,-19-1-40 16,-15-2 3-16,-13 3-90 15,-10 3-19-15,-7 9-14 16,5 3-1-16,10 3-121 16,8 2-79-16</inkml:trace>
  <inkml:trace contextRef="#ctx0" brushRef="#br0" timeOffset="161244.6386">22531 11202 715 0,'0'-2'406'0,"1"1"-19"0,2-1-296 15,-3 1-42-15,0 1-136 16</inkml:trace>
  <inkml:trace contextRef="#ctx0" brushRef="#br0" timeOffset="161604.5129">22909 10919 988 0,'-12'-1'381'0,"-8"3"-245"0,-6 12-61 16,-1 13-35 0,1 9-11-16,3 8-31 0,11 1-2 15,16 1 1-15,10-3 0 16,15-8 0-16,9-5 4 15,14-13 56-15,0-14 14 16,11-10 66-16,-1-9 11 16,-10-12 2-16,-1 2-2 15,-26-10-27-15,-13-1-3 0,-23 0-49 16,-13 4-12-16,-14 5-42 16,0 4-15-16,-7-4-79 15,8 9-83-15,12 6-173 16,2 4-115-16</inkml:trace>
  <inkml:trace contextRef="#ctx0" brushRef="#br0" timeOffset="161760.9345">23004 10933 527 0,'6'-2'349'16,"6"0"-23"-16,-5 4-106 16,-5 2-36-16,-2 5-40 15,-8 5-23-15,-7 13 13 16,-4 6 1-16,-16 14-27 15,-2 6-10-15,-7 5-46 16,-4 5-19-16,-12 0-214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2-18T09:23:31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12206 8889 764 0,'0'4'371'0,"2"4"-132"15,-5 7-81-15,-2 7-70 0,-5 0-13 0,-5 7-17 16,5 3-10-16,-1-2-17 31,4 2 4-31,7-6 4 0,1-5 1 16,13-4-4-1,3-4-8-15,5-4-9 16,4-2-1-16,-8-3-4 16,2-1-14-16,-3-5-131 15,1 1-83-15</inkml:trace>
  <inkml:trace contextRef="#ctx0" brushRef="#br0" timeOffset="169.6053">12405 8926 1009 0,'-3'0'495'0,"-8"3"-191"15,1 5-91 1,1 12-125-16,2 6-39 0,5 13-33 16,2 3-4-16,3 9 4 0,4-1-1 31,3-5 0-31,3 0 0 0,0-10-4 15,-3-6 1-15,-1-11-190 16</inkml:trace>
  <inkml:trace contextRef="#ctx0" brushRef="#br0" timeOffset="808.2368">14629 8700 905 0,'-5'9'398'0,"-5"13"-232"0,5 3-58 16,5 2-56-16,7 0-38 0,10-3-9 16,0-3 1-16,4-7 6 15,-1-2 5 1,0-6 10-16,-2-1 1 15,1 1-4-15,-4-5-6 0,2-1-68 16,0 0-96-16</inkml:trace>
  <inkml:trace contextRef="#ctx0" brushRef="#br0" timeOffset="1019.3188">14872 8653 1094 0,'-3'0'536'0,"-7"0"-216"15,0 7-97-15,2 12-134 16,0 2-41-16,4 14-22 0,0 7-1 16,4 5 12-16,0 3-4 15,4 0 5 1,-2-5 7-16,4-7-4 16,-1 2 3-16,0-10-6 15,-2-2-9-15,-3-8 1 16,0-4-65-16</inkml:trace>
  <inkml:trace contextRef="#ctx0" brushRef="#br0" timeOffset="2007.7317">12720 15345 890 0,'-7'0'436'0,"-13"4"-149"16,12 4-111-16,9 9-103 0,3 2-36 0,18 5-32 15,2 5-4-15,5 0 5 16,-1-3 8-16,-8 2 2 16,-8 0 2-1,-14 1 2-15,-8 1-1 16,-13-2 3-16,-2-6-2 16,1-8-1-16,1-8-3 15,10-14-21-15,5-7-9 16,15-16-5-16,9-4 6 15,13-6 37-15,4-8 25 16,4 3 19-16,-2 1 6 16,-13 6 35-16,-10 4 15 15,-19 9-6-15,-9 3-6 0,-15 4-61 16,-8 2-29-16,2 2-18 16,1 2-7-16,6 9-71 15,8 6-72-15</inkml:trace>
  <inkml:trace contextRef="#ctx0" brushRef="#br0" timeOffset="2904.7197">14154 15051 986 0,'-19'1'437'0,"-11"7"-220"16,1 0-63-16,15 2-84 16,9 5-33-16,11 3-32 0,10 4-5 15,15 5 1 1,2 4 4-16,-2 4 7 0,-9 1 5 16,-14-2 9-1,-5 3 4-15,-14-5 3 0,1-2-1 16,-3-10 0-16,-6-11-3 0,6-12-17 31,5-6-15-31,11-12-17 0,7-7-2 16,13-11 7-16,2-5 19 15,8-5 40-15,0 2 13 16,-12 8 61-16,-12 3 18 16,-24 11-14-1,-14 3-14-15,-16 13-68 16,-5 7-30-16,-10 7-128 15,1 16-98-15</inkml:trace>
  <inkml:trace contextRef="#ctx0" brushRef="#br0" timeOffset="6103.72">19324 9451 877 0,'-7'-8'435'0,"-7"-20"-167"16,7-3-91-16,15 0-116 0,7-6-31 15,18 13-18-15,5 7-9 16,0 13-3-16,-1 9-2 15,-9 16 3-15,-7 5 5 16,-11 13 11 0,-12 5 1-16,-14 5 1 0,-6-6-3 0,-4-3-7 15,8-9-1 1,5-13-4-16,5 0-3 0,8-13-3 16,4-5-4-16,10-1 2 15,4 0 4 1,-1 0 33-16,5 0 9 15,-1 3 56-15,0 1 7 16,-3 6-17-16,-2 1-2 16,-5-4-49-16,-3-4-4 0,-3-2-1 15,2-7-2 1,1 0-29-16,2-2-145 16</inkml:trace>
  <inkml:trace contextRef="#ctx0" brushRef="#br0" timeOffset="7137.6555">19428 14971 858 0,'-2'0'430'0,"-2"0"-132"15,-7 7-101-15,-4 6-86 0,-1 5-38 16,-8 3-43-16,3 0-10 16,5 2-15-16,3-5-1 15,13 8-2-15,5-3 0 16,10-5-1-16,7 1 1 15,7-4-1-15,3-3 0 16,0-1 3-16,-4-2 2 16,-6-8 1-1,-3 0 1-15,-4-6-1 0,0-4-30 0,-2-5-106 16,-3-5-68 0,2-1-76-16,-5-4 27 15,-8-4 115-15,-5 3 75 16,-6 0 116-16,5 8 38 15,2 12 45-15,4 6-2 16,-2 12-16-16,1 5-22 16,0 9-44-16,2 6-1 15,0 11-17-15,-2-3 5 16,4 10 0-16,-2-7-2 16,3-8-2-16,4-5-15 15,-4-12-12-15,1 1 20 16</inkml:trace>
  <inkml:trace contextRef="#ctx0" brushRef="#br0" timeOffset="8109.5541">22824 10882 854 0,'-12'-1'381'0,"-14"2"-184"16,-5 5-43-16,-10 8-60 15,4 9-26-15,0 9-40 0,3 4-16 16,14 9-15-16,4 0-4 16,16 4 1-16,6 4 1 15,13-1 1 1,6-2 0-16,14-9 1 0,8-6 1 16,7-17 2-1,-1-5 4-15,-12-16 75 0,-10-6-15 16,-17-8 117-16,-6-6 27 15,-8-1-48 1,-14-3 17-16,-23 8-117 0,-17 1-30 16,-23 13-31-16,2 7-5 0,9 9-5 15,16 7-48 1,25-1-228 0,16-1-232-16</inkml:trace>
  <inkml:trace contextRef="#ctx0" brushRef="#br0" timeOffset="136803.9296">21576 13847 308 0,'-5'1'190'16,"0"0"18"-16,8-1-25 0,-3 0-29 16,30-2-7-16,88-1-34 15,-21 5-10-15,43 4 8 16,22 8-8 0,17-4 2-16,18 5-16 0,-7-1-23 15,-9-4-14-15,-25-6-22 16,-23-6-5-16,-31-7-6 15,-18-3-2-15,-18 1-134 16,-6-3-150-16</inkml:trace>
  <inkml:trace contextRef="#ctx0" brushRef="#br0" timeOffset="137155.413">23368 13681 608 0,'-1'-2'369'16,"1"-6"-30"-16,1 2-131 0,15 9-120 16,1 4-29-16,19 15-29 15,4 5-9-15,-2 7 3 16,2 2-2-16,-20-1 0 16,-6-4 3-16,-15-5 11 15,-13 1 2-15,-20-3-12 16,-10-1-10-16,-8-2-129 15</inkml:trace>
  <inkml:trace contextRef="#ctx0" brushRef="#br0" timeOffset="137554.5203">21799 13813 575 0,'-21'-2'337'15,"-20"2"-27"-15,-8 6-137 16,-3 7-39-16,-11 3-48 0,22 16-30 16,15 12-24-16,13 2-4 15,34 7 5-15,-1-15 2 16,26-8-7-1,16-1-3-15,14-7-88 0,1-1-300 16</inkml:trace>
  <inkml:trace contextRef="#ctx0" brushRef="#br0" timeOffset="138166.2406">22245 14281 1007 0,'-5'-5'463'0,"-9"-3"-224"15,-4 10-82-15,-15 18-103 16,-5 10-31-16,-9 22-20 16,2 8-2-16,10 2 3 15,6-3 2-15,15-16 4 16,3-10 2-16,9-14 6 15,5-5 5-15,5-13 14 16,8-5 6-16,5-14 9 16,-2-9 1-16,2-10-6 0,-4-6-5 15,-2-12-14 1,1 2-7-16,-3 3-14 0,-2 10-5 16,-5 21-6-16,-1 8-8 15,1 13-8 1,4 11-2-16,14 17 2 0,6 10 6 15,14 17 9-15,-2-3 3 16,-2-1 2-16,-4-8-1 16,-14-10 0-16,-6-6-2 0,-15-5-9 15,-5-5-1 1,-16-10-4-16,-17-2 3 0,-25-8 8 16,-11-6 6-16,-4-4 3 15,9-2 2-15,20 3 2 16,12 2-41-16,22 3-139 15,11 3-131-15</inkml:trace>
  <inkml:trace contextRef="#ctx0" brushRef="#br0" timeOffset="138478.6988">22360 14345 803 0,'12'-4'404'16,"2"-8"-131"-16,2 17-151 15,-2 10-37-15,3 17-48 0,-1 9-8 0,-2 10-10 16,0 1-2-16,-9-4 0 16,2-4-1-16,-1-10 4 15,3-6 13-15,4-14 42 16,5-3 28-1,6-14 61 1,0-9 13-16,1-13-9 0,3-6-17 16,-3-12-55-16,0 1-26 0,-4-2-37 15,-3 0-13-15,-6 9-121 16,-1-2-122 0</inkml:trace>
  <inkml:trace contextRef="#ctx0" brushRef="#br0" timeOffset="138742.7833">22911 14490 941 0,'6'-1'383'16,"14"0"-236"-1,6-1-54-15,8 1-26 0,6 1-27 0,1 0-25 16,-2 0 1 0,-10-2-203-1</inkml:trace>
  <inkml:trace contextRef="#ctx0" brushRef="#br0" timeOffset="138907.1451">22907 14609 682 0,'2'5'355'0,"3"4"-116"0,13-3-89 16,9 0-33-16,9-5-61 15,7-1-24-15,2 0-26 16,0 0-48-16,-6-1-248 15</inkml:trace>
  <inkml:trace contextRef="#ctx0" brushRef="#br0" timeOffset="139124.4933">23273 14511 762 0,'1'-17'367'0,"4"-18"-139"15,1 1-39-15,-2 4-44 16,2 10-1-16,-1 11-16 0,-3 4-15 15,-2 10-49-15,-2 3-29 16,2 17-28-16,1 8-4 16,2 9 3-16,3 7 1 15,-1-4 1 1,-1-3 1-16,2-2 1 16,-2-7 0-16,3-5-86 15,-2-6-104-15</inkml:trace>
  <inkml:trace contextRef="#ctx0" brushRef="#br0" timeOffset="139444.0185">23488 14513 877 0,'0'-13'498'0,"-1"-12"-49"0,14 4-295 0,6-4-35 16,12 8-49-16,1 3-7 15,-1 12-16-15,-1 4-10 16,-12 13-24 0,-9 2-9-16,-19 7-8 15,-11 2-1-15,-15 1 5 16,-5 3 2-16,9-1 3 0,8 0 0 16,16-3 2-1,10-2 1-15,16-7 2 16,5-3 1-16,12-5-1 15,7-2 1-15,5-3-2 0,1-1-2 16,-7-3-34 0,-3-1-103-16,-13-1-371 15</inkml:trace>
  <inkml:trace contextRef="#ctx0" brushRef="#br0" timeOffset="139804.2439">23907 14390 860 0,'-1'-9'476'16,"1"-11"-82"-16,6 8-91 15,-4 8-131-15,5 4-52 0,1 14-77 16,1 9-22-16,4 14-10 16,2 9-2-16,0 5-2 15,-1 1 0-15,2-5-3 16,-1-4 5-16,-1-9 2 15,0-6 1-15,0-11 8 16,3-4-6-16,3-7 5 16,0-6 7-16,4-7 8 15,-2-8 8-15,0-10 4 16,0 0-2-16,-2-3-5 16,-4 2-4-16,-7-1-13 15,-1 3-8-15,-5 5-10 16,-1 1 0-16,-1 7-4 15,-1-1 0-15,0 5-3 16,-5 2-30-16,2 5-211 16</inkml:trace>
  <inkml:trace contextRef="#ctx0" brushRef="#br0" timeOffset="199660.6505">18181 8286 740 0,'-17'2'312'16,"-9"4"-184"-16,17 3-61 16,28 4-44-16,26 0 6 0,42 2 16 15,24 3-8-15,50-2-3 16,19-1 3-16,29-1 13 15,11-2 3 1,-6 2-3-16,2 1-8 0,-33-3-23 16,-17-2-2-16,-41-5 1 15,-27-2 0-15,-34 1 3 16,-20-2 2-16,-26-2 6 16,-17-7 5-16,-17-8 1 15,-6-3-3-15,-4-5-12 16,0-2-7-16,5 1-8 15,6 3-3-15,5 6-8 16,6 4-11-16,8 5-27 0,5 5-3 16,13 1 4-16,8 6 8 15,9 8 27 1,2 3 5-16,-4 8 4 0,-11-2 8 16,-17 1 15-1,-8-3 6-15,-17-8 9 16,-5 2-4-16,-10-7-13 0,-7-1 4 15,-5-4-218-15</inkml:trace>
  <inkml:trace contextRef="#ctx0" brushRef="#br0" timeOffset="200008.4652">18413 8259 557 0,'-28'1'318'16,"-20"2"-71"-16,-5 10-94 0,2 5-32 0,16 7-49 15,11 5-8-15,22-1-18 16,10 2-6-16,18-7-9 16,11 4-8-1,8-12-14-15,6-3-33 0</inkml:trace>
  <inkml:trace contextRef="#ctx0" brushRef="#br0" timeOffset="200537.44">18718 7587 837 0,'-4'-1'338'0,"-8"2"-224"15,-4 8-45-15,-5 12-53 0,-2 11-7 0,-2 10 3 16,2 5-2-16,4-2 8 16,10-2 11-16,3-16 54 31,5-7 19-31,6-14 60 0,-3-9 13 0,7-10-30 15,2-10-16-15,0-12-61 32,4-3-18-32,-1-11-23 0,-5 0-7 0,-2-1-13 15,0 3-7-15,-1 18-8 16,0 11-2 0,-1 13-13-1,-1 6-4-15,2 11-3 16,9 9-2-16,4 6 13 15,10 7 5-15,11 10 7 0,1-2 2 16,5 7 5-16,-7-2 0 16,-14-4 3-16,-3-4-1 15,-19-13-3-15,-3-3-5 16,-18-10 1-16,-13-7 2 16,-11-1 6-16,-14-5 4 15,1 0 0-15,4-1-1 16,15-2-17-16,15 2-50 15,7-13-173-15,16 10-221 0</inkml:trace>
  <inkml:trace contextRef="#ctx0" brushRef="#br0" timeOffset="200868.3216">18945 7604 695 0,'6'-10'434'15,"3"-11"0"-15,2 10-224 16,-3 4-27-16,-1 8-102 0,-3 7-50 16,3 13-36-1,3 6-6-15,0 9 11 0,5 3 3 16,-5-1 6-16,1-2-1 16,-3-8 1-16,-7-7 2 15,5-8 5-15,1-6 4 16,-2-6 8-16,6-1 3 15,0-2 6-15,1-7 3 16,5-7-3-16,-2-10-3 16,7-5-12-16,4-3-5 15,1-8-6-15,3 2-1 16,-7-1-5-16,-5 6-5 16,-8 11-70-16,-3 14-114 15</inkml:trace>
  <inkml:trace contextRef="#ctx0" brushRef="#br0" timeOffset="201064.4699">19479 7661 1120 0,'7'-5'431'16,"8"-4"-313"-1,12 2-43-15,12 2-44 0,3 5-16 16,9 2-13 0,-2 2-63-16</inkml:trace>
  <inkml:trace contextRef="#ctx0" brushRef="#br0" timeOffset="201252.0282">19513 7851 849 0,'7'-2'436'0,"6"-2"-147"0,16-4-123 16,7-1-35-16,8 0-78 15,1 1-28 1,-3 3-19-16,-2 2-15 0,-5 3-191 16,-4 0-108-1</inkml:trace>
  <inkml:trace contextRef="#ctx0" brushRef="#br0" timeOffset="201467.9326">19914 7786 333 0,'6'-10'245'16,"3"-13"35"0,0-2-28-16,-2-10-53 0,3 3-22 15,-2 1-20 1,3 4-6-16,-7 6-15 16,-5 5-7-16,0 9-42 0,0 2-24 15,0 7-45 1,2 8-19-16,1 12-17 15,-1 7 1-15,4 11 7 16,-4 2 6-16,4 5 4 16,2 2 2-16,-2-3 5 15,1-5-1-15,-2-7-53 16,1-9-98-16</inkml:trace>
  <inkml:trace contextRef="#ctx0" brushRef="#br0" timeOffset="201798.0093">20240 7623 890 0,'6'-8'438'0,"3"-10"-165"0,8 1-88 16,5 8-27-16,4-1-70 15,1 4-29-15,0 7-40 16,-5 0-6-16,-6 6-8 15,-3 2-4-15,-7 7-7 16,-6 3-7-16,-11 6-8 16,-9 4 1-16,-10 3 10 15,-1 1 8-15,2-5 10 16,4-1 2-16,12-5 1 16,5-3 5-16,14-1 5 15,7-3 2-15,10-4 0 16,8 0-3-16,2-5-6 15,2-1-4-15,0-3-12 16,-3-2-107-16</inkml:trace>
  <inkml:trace contextRef="#ctx0" brushRef="#br0" timeOffset="202201.4858">20788 7505 1154 0,'1'-9'528'16,"0"-12"-259"-16,5 15-118 15,-2 6-22-15,6 13-88 16,-1 6-30-16,1 9-18 16,2 7 0-16,-2 9 3 15,3 7 1-15,-1-1 6 16,-5-1 5-16,3-9 3 15,-2-8 0-15,1-4-1 16,7-7 40-16,-6-12 36 0,3-9 11 16,0-10 14-16,-2-7-41 15,8-10-30-15,3-6-7 16,3-10-10-16,-1-6 0 0,-4 4-12 31,-5 5-6-31,-8 16-7 16,-1 10-6-16,-4 9-1 0,-2 2-1 0,0 4-2 15,0-1 2 1,-1 0 4-16,0 0 1 16,-1 0-81-16,2 0-130 0</inkml:trace>
  <inkml:trace contextRef="#ctx0" brushRef="#br0" timeOffset="393647.616">13672 7218 597 0,'-14'1'281'0,"-23"0"-112"15,13-1-25-15,14 0-61 16,2 3-24-16,22 0-30 0,10 1-13 16,29 1 0-1,20 0 7-15,38 1 37 0,15-3 9 16,30-3 17 0,3-1 3-16,-2-2-31 15,-3-1-10-15,-10 2-19 16,-8 1-9-16,-29 1-12 15,-11 1-1-15,-35 0 1 0,-17 2 4 16,-20-1 0-16,-10-1-3 16,-14 0 5-1,-7-2 0-15,-11-4 1 16,-8-4 4-16,-4-5 0 0,0-4 1 16,0-4 1-16,3 1-2 15,6 0-11-15,4 5-6 16,9 6-23-16,12 9-9 31,-1 1-5-31,0 0 1 0,-3 0 17 0,30 10 7 16,55 29 7-16,-41-17 2 15,-7 0 5-15,-7 0 5 0,-13-3 6 16,-10-2 6-16,-10-2 11 16,-8-4-1-16,-6-3-3 15,-1 1-8-15,-2-4-57 0,-4-2-88 16</inkml:trace>
  <inkml:trace contextRef="#ctx0" brushRef="#br0" timeOffset="393974.2034">13817 7069 566 0,'-15'2'319'0,"-12"2"-52"15,-16 7-99-15,-5 5-35 16,-4 4-40-16,3 6-21 0,16 5-25 15,10 0-2-15,24 1 5 16,12-3-3-16,18-3-1 16,9-6-3-16,6-7-11 15,4-6-3-15,5-12-3 16,1-5-113-16</inkml:trace>
  <inkml:trace contextRef="#ctx0" brushRef="#br0" timeOffset="394565.5381">13847 6445 530 0,'-2'3'222'0,"-1"4"-98"16,-4 11-93-16,-4 8-17 0,-5 12 6 16,-2 4 1-16,-6 1 3 15,1 1 31-15,5-14 58 16,6-7 30-16,9-9 52 15,-3-7 5-15,6-8-14 16,2-8-22-16,0-12-53 16,6-4-34-16,4-8-43 0,-2-5-8 15,1-9-7 1,3-1-4-16,-6-6-12 16,3 5-3-16,-6 13-3 15,-2 4-4-15,-3 20-4 16,-1 6-7-16,2 15-6 15,3 6-2-15,14 17 10 0,5 7 5 16,11 5 7-16,7 1 3 0,6-3-1 16,1-3 2-16,-10-5 3 15,-4-6 0 1,-20-7-1-16,-12-3-1 16,-16-4-3-16,-14-2 0 0,-20-4 2 31,-6 2 1-31,-4-5 3 0,4 2 1 15,17-4-6-15,10-2 2 16,15-1-107-16,6-3-88 0,13 1-311 16</inkml:trace>
  <inkml:trace contextRef="#ctx0" brushRef="#br0" timeOffset="394918.4116">14047 6417 852 0,'0'-8'429'15,"0"-6"-141"-15,0 9-121 0,-7 0-48 16,5 13-71 0,4 7-35-16,6 15-19 0,14 13 0 15,0 0 6 1,-1 2 4-16,4-6-3 15,-3-6 5-15,1-2 2 0,0-6 3 16,-2-9 5 0,-2-3 45-16,-3-13 45 15,-3-5 31-15,0-10 37 16,-3-7-36-16,3-12-32 16,-2-2-31-16,1-10-41 15,-1-6-12-15,7 5-22 16,-2-2-3-16,-1 11-24 0,-1 12-52 15,-9 11-130-15,1 8-131 16</inkml:trace>
  <inkml:trace contextRef="#ctx0" brushRef="#br0" timeOffset="395128.4576">14536 6491 803 0,'9'-2'299'0,"13"0"-224"15,7-4-28-15,2 4-22 16,-1-1-4-16,1 3-13 0,-3 3 0 16,-1 2-1-1,-3 0-12-15,-7-1-173 0</inkml:trace>
  <inkml:trace contextRef="#ctx0" brushRef="#br0" timeOffset="395345.575">14567 6587 802 0,'-2'-1'378'0,"0"1"-143"16,6-1-41-1,-4 1-52-15,9 0-19 16,16-1-13-16,31-4-5 15,-30 2-8-15,-2 0-19 16,-5 0-39-16,1 3-6 16,-7 0-13-16,-1 1-4 15,5 1-93-15,3 1-186 0</inkml:trace>
  <inkml:trace contextRef="#ctx0" brushRef="#br0" timeOffset="398622.0758">15270 6360 560 0,'0'-10'332'0,"-1"-11"-17"16,-8 2-54-16,-3 5-83 16,-5 5-37-16,-6 7-72 15,-5 4-33-15,-10 15-34 16,-2 9-7-16,-1 17-7 16,6 8 0-16,12 4 5 15,10 0 2-15,14-4 3 16,12-4 0-16,18-9-1 15,8-6 0-15,8-15 3 0,2-8 3 16,-9-12 65-16,-9-8 44 16,-16-6 75-16,-15-5 15 15,-19 0-55 1,-7 3-45-16,-7 5-79 16,-4 6-21-16,-1 3-89 0,3-1-98 15</inkml:trace>
  <inkml:trace contextRef="#ctx0" brushRef="#br0" timeOffset="399090.7459">15587 6348 972 0,'0'2'473'31,"0"-1"-182"-31,5 4-170 16,-5-5-56-16,0 0-59 0,4 16-8 0,16 46-2 15,-10-27 1-15,2 0 3 32,1 2 2-32,-2-9 2 0,2 2 0 15,-1-10 1-15,-1-7 1 16,0-3 49-16,1-6 27 0,2-4 64 16,0-4 25-16,2-11-9 15,2-6-14 1,3-12-57-16,5-6-22 0,6-4-35 15,-5-8-11-15,-1-1-6 16,-6 8-3 0,-9 8-5-16,-4 12-1 15,-7 13-5-15,-4 3-2 0,3 8-7 0,-1-1-60 16,5 9-275-16</inkml:trace>
  <inkml:trace contextRef="#ctx0" brushRef="#br0" timeOffset="430772.3571">5598 10165 296 0,'-15'-2'210'15,"-14"-3"-7"-15,8-1-35 16,4 2-11-16,6-1-26 0,6 4-7 15,2 1-22-15,0-1-18 0,3-1-21 16,0 2-10 0,30 0-17-16,79 4-1 15,2 5 0-15,23 2 1 0,47 4 7 32,13 1 0-32,35 0-6 0,-1-4-8 15,5-2-10-15,-5-5-4 16,-35-6 0-1,-12-3-1-15,-53-6-3 16,-25 0 4-16,-50 1 12 0,-25 1 10 0,-28 0-7 16,-10-3-6-1,-11-2-18 1,-3 1-10-16,0 6 4 16,-4-8 7-16,3 2 0 0,0-2-1 15,0-8-29-15,2 10-31 0,7 0-44 0,2 0-18 31,5 3 10-31,6 3 24 0,0 5 21 0,4 0 6 32,-1 1 1-32,2 0-6 0,28 9 26 15,41 22 19-15,-29-6 30 16,-4 3 20-16,-11 0 5 16,-9-1-3-16,-19-3 2 15,-10-5-3-15,-22 0-3 16,-10-3-28-16</inkml:trace>
  <inkml:trace contextRef="#ctx0" brushRef="#br0" timeOffset="431128.1791">5767 10047 573 0,'-30'4'294'15,"-39"1"-66"-15,-1 2-18 0,0 6-47 16,13-1-30-16,16 4-63 16,11 1-19-16,22-1-21 15,8 4-7-15,14-2-3 16,5 1-2-16,16-1-9 16,14-3-4-16,29 2-129 15,20 2-150-15</inkml:trace>
  <inkml:trace contextRef="#ctx0" brushRef="#br0" timeOffset="431806.0319">6175 9798 750 0,'0'0'316'0,"-6"0"-175"0,-2 7-65 16,-6 13-53-1,-4 6-10-15,-2 10-8 0,3 3 8 16,4-8 23-16,5-4 11 15,9-11 51-15,4-7 28 16,3-12 30 0,5-10 2-16,2-12-41 15,-1-10-35-15,3-5-44 0,-2-4-9 16,-6-3-9 0,-4 5-6-16,-3 12-14 15,-1 7-8-15,-1 16-26 16,6 7-3-16,4 13 0 15,5 8 3-15,11 13 20 0,3 8 5 16,9 5 5-16,-2 0 3 16,-2-3 2-16,-6-8 2 0,-15-12 2 15,-7-7 2 1,-10-7 1-16,-14-5 0 0,-17-4-1 16,-12-1 0-1,-19-2-1-15,-4-5 1 16,5 1-7-16,11 3 0 15,26 3-92-15,14 3-64 0,22 2-176 16</inkml:trace>
  <inkml:trace contextRef="#ctx0" brushRef="#br0" timeOffset="432089.8193">6364 9768 857 0,'7'-8'420'16,"2"-4"-175"-1,1 5-88-15,-1 5-38 0,-1 11-81 16,0 5-32-16,3 16-18 16,-5 7 2-16,0 13 4 15,-3 3 5-15,7-7 8 16,1-4 0 0,-3-21 7-16,5-3 4 0,-5-15 72 15,5-6 31-15,2-13 24 16,-2-13 5-1,4-16-63-15,-6-10-24 16,2-9-35-16,0 8-15 16,-2 12-26-16,4 14-59 15,-1 16-149-15,-3 5-169 16</inkml:trace>
  <inkml:trace contextRef="#ctx0" brushRef="#br0" timeOffset="432232.005">6762 9845 683 0,'13'-3'302'0,"15"-4"-166"0,5-3-36 0,5 5-52 16,-1 1-21-16,-6 4-118 31</inkml:trace>
  <inkml:trace contextRef="#ctx0" brushRef="#br0" timeOffset="432392.2584">6787 9971 566 0,'18'0'376'0,"15"4"-5"16,0-8-201-16,4-4-50 15,6 0-72-15,-2-4-54 16,11 0-337-16</inkml:trace>
  <inkml:trace contextRef="#ctx0" brushRef="#br0" timeOffset="432688.4433">7328 9739 520 0,'-9'-2'270'0,"-13"1"-2"16,-4 1-135-16,-8 5-57 15,-3 7-18-15,-3 7-67 16,2 10-17-16,9 11 0 16,6 1 7-16,16 7 12 15,9-2 13-15,23-1 52 16,9-13 15-16,7-15 52 16,12-6 18-16,-9-18 8 15,-2 3 17-15,-13-6-2 16,-14-9-16-16,-17-10-48 15,-9-5-35-15,-9-1-56 16,-4 2-33-16,7 11-155 16,3 5-132-16</inkml:trace>
  <inkml:trace contextRef="#ctx0" brushRef="#br0" timeOffset="433032.839">7467 9664 935 0,'4'-4'500'16,"-2"-6"-88"-16,10 8-274 15,-4 7-57-15,2 8-65 16,5 5-19-16,1 7-4 15,3 5 4-15,4 0 4 16,-5-3 3-16,4-6 4 0,-2-6 36 16,-1-12 48-1,2-3 25-15,-2-13 42 16,-1-5-21-16,0-12-27 16,2-8-19-16,1-9-35 15,-5-6-17-15,-1-5-22 0,-4 7-1 16,-6 12-128-1,2 11-137-15</inkml:trace>
  <inkml:trace contextRef="#ctx0" brushRef="#br0" timeOffset="475483.7137">8180 10967 665 0,'-6'7'295'0,"0"7"-157"0,10 4-74 15,25 4-59 1,12-4-5-16,21-8 14 16,15-10 7-16,22-24 3 15,17-14-1-15,21-43-2 16,7-34-2-16,9-35 71 16,-14-15 9-16,-13-17 16 0,-17 11 3 15,-30 10-62-15,-14 2-7 16,-20 32-15-16,-9 17-3 15,-17 30-1-15,-7 22 2 16,-12 26 3-16,-7 3-1 16,-2 15-10-16,0 1-5 15,2 8-12-15,3 2-7 0,3 1-19 16,2 1-6-16,-1 0 1 16,0 0 4-16,0-1 15 15,0 1 4 1,0 0 3-16,0 0 0 0,0 1-1 15,0 0 0-15,-1 0 3 16,-2 3 2-16,-28 11 1 16,-33 29 0-16,31-29-3 15,1-5-2-15,11-1-1 16,7-2-2-16,11-7-16 16,4-3-12-16,8-7-6 15,4-8-3-15,10-11 13 16,4-2 9-16,6-9 11 15,-1 0 10-15,-3 7 14 16,-5 6 8-16,-9 14 6 0,-2 9-8 16,-8 17-11-16,8 10-6 15,8 19-7-15,2 4 1 16,9 3 3 0,-4-10 14-16</inkml:trace>
  <inkml:trace contextRef="#ctx0" brushRef="#br0" timeOffset="476026.2592">9026 8562 779 0,'7'-9'343'16,"3"-9"-167"0,8-16-49-16,2-7 6 0,5-11-7 15,0-1-13 1,-2 0-23-16,-7 2-8 0,-8 6-12 15,-2 6-7-15,-4 16-2 0,3 6-5 16,-5 15-31-16,3 8-10 16,2 16-24-16,1 8-10 15,7 17 4-15,-2 4 1 16,9 12 10-16,-7-3 2 16,5-9 6-16,-7-4 6 15,-5-20-2-15,4-6-1 16,-1-9-99-16,1-6-76 15</inkml:trace>
  <inkml:trace contextRef="#ctx0" brushRef="#br0" timeOffset="476387.0425">9373 8221 1004 0,'1'-5'489'31,"4"0"-155"-31,13 2-217 0,8 5-48 15,22 8-43-15,10 4-12 16,8 9-7-16,-5 2 6 16,-20 7-2-16,-6 4 2 15,-20-3 5 1,-7-4 2-16,-6-5 4 0,-8-6 4 16,-9-10 1-16,-3-8-3 15,-8-11-15-15,3-2-11 16,4-14-22-16,4-1-8 15,13-16-7-15,5-8-1 16,19-5 23-16,6 0 9 16,-2 8 22-16,-5 5 19 15,-25 13 13-15,-15 6 10 16,-25 11-20-16,-8 6-18 0,-6 14-37 16,3 8-19-16,10 8 2 15,14 3-56-15,20 5-401 16</inkml:trace>
  <inkml:trace contextRef="#ctx0" brushRef="#br0" timeOffset="476883.0696">10065 8178 1085 0,'1'-4'485'0,"1"-4"-261"15,-1 5-73-15,4 13-115 16,3 8-36-16,6 21-22 0,2 11 8 15,6 14 15-15,3 2 4 16,3-4 1 0,-3-5 3-16,-5-14 2 0,-6-5 1 15,-5-14 4-15,-2-7-22 16,-5-12-64 0,-1-8-43-16,-5-17-158 15,-3-6-215-15</inkml:trace>
  <inkml:trace contextRef="#ctx0" brushRef="#br0" timeOffset="477004.7338">10170 8325 805 0,'3'-5'417'15,"5"-6"-121"-15,8-1-87 16,5 1-123-16,7-2-36 16,3 5-41-16,4 2-3 15,4 5-427-15</inkml:trace>
  <inkml:trace contextRef="#ctx0" brushRef="#br0" timeOffset="477473.7715">10871 7843 805 0,'-4'-8'418'15,"-7"-13"-92"-15,-7 2-68 16,-20-5-71-16,10 9-33 0,-20 13-73 16,-8 7-29-1,-1 22-57-15,-14 8-13 16,16 16-14-16,10 2 1 0,28 2 3 16,11-3 2-1,20-8 5-15,18-5-2 16,26-15 11-16,16-9 3 15,9-17 23-15,-1-12 33 0,-12-7 27 16,-12 1 9-16,-18 2 0 16,-8 4-16-16,-21 5-11 15,-4 5-4-15,-8 2-12 16,-4 2 9-16,2 3-179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09:55:52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23179 3935 568 0,'-15'-5'381'15,"-13"-3"-13"-15,-13 3-131 0,-8 4-36 16,-2 9-73-16,-3 5-30 16,5 10-48-16,5 8-16 15,10 8-24-15,8 4-10 16,19 3-6-16,13-1-4 15,19-8-1-15,13-5 0 16,12-13 5-16,2-8 1 16,5-10-25-16,-6 2-67 15</inkml:trace>
  <inkml:trace contextRef="#ctx0" brushRef="#br0" timeOffset="417.2">23218 4226 766 0,'0'0'329'0,"8"0"-164"0,5 2-51 16,9-1-53-16,8-1-6 16,-3-3-17-16,-3-1-15 15,-9-4 42-15,-9 1 8 16,-5-1 17-16,-2-1 8 16,-10 2-37-16,-2-1-11 15,-7 1-24-15,-4 5-11 16,5 7-26-16,-3 5-11 15,2 8-4-15,9-1 1 16,6-1 11-16,8 3 5 0,16-2 4 16,3-3 2-1,9 1 2-15,-5-6 0 16,0-2-41-16,0 1-45 0,-4-3-149 16,1-1-177-16</inkml:trace>
  <inkml:trace contextRef="#ctx0" brushRef="#br0" timeOffset="805.62">23551 4273 605 0,'5'-3'311'0,"3"-5"-80"16,-1 2-28-16,1-1-45 0,-2-2-23 16,-3-1-41-16,-2-2-19 15,-3 2-29 1,-3 1-8-16,-5 3-20 0,-6 3-11 15,-6 8-20-15,-1 3-11 16,0 7-3-16,5 3 2 16,8-5 5-16,7 4 0 15,6-5 0-15,6-2 4 16,11-4 8-16,-4-4 5 16,4-5 10-16,-2-2 4 15,-6-4 2-15,0 0 2 0,-4 3-1 16,-2 3-3-1,-2 3-7-15,-3 2-2 16,-1-2-4-16,0 8-1 16,2 22 1-16,7 50 1 15,-1-35 1-15,4-4 1 0,1-11 5 16,0-4 2-16,2-10 10 16,-2-5-1-16,-3 4-2 15,-2-5-3-15,-4 2-232 16</inkml:trace>
  <inkml:trace contextRef="#ctx0" brushRef="#br0" timeOffset="1473.1798">21927 3184 536 0,'0'-7'332'16,"0"-4"-53"-16,-7 3-59 0,-5 0-29 15,-10 5-57-15,-6 3-26 16,-14 6-54-16,-3 4-23 16,-2 11-31-16,4 5-10 15,11 5-13-15,8 6-2 16,17 3 7-16,8 3 6 0,21-2 4 16,8-3 2-1,16-11 2-15,6-7 0 0,2-7 1 16,-2-7-18-1,-8-3-107-15,-7-5-93 0</inkml:trace>
  <inkml:trace contextRef="#ctx0" brushRef="#br0" timeOffset="3216.87">22020 3564 731 0,'4'-7'339'0,"2"-12"-143"0,5 4-29 16,-1-6-41-16,2 3-8 0,-4 6-5 31,-4-5-9-31,0 9-14 0,-4 3-17 16,0 5-39-16,-1 11-12 16,1 8-26-16,0 8 0 15,1 8 9-15,1-2 5 16,3 2 8-16,2-4-1 15,0-7-2-15,3-3 21 16</inkml:trace>
  <inkml:trace contextRef="#ctx0" brushRef="#br0" timeOffset="3959.12">22005 6458 644 0,'-6'-5'345'0,"-14"-5"-70"16,-2 2-46-1,-13 6-61-15,-6 2-33 16,-9 1-60-16,-3 10-26 0,2 8-39 16,4 6-11-16,22 11-8 0,7 1-1 15,22 5 3-15,13-5 2 16,21-5 0-16,16 0 3 16,11-17 2-1,-1-1 2-15,-6-13 2 16,-7-6-1-16,-12-3-104 15,-8-2-140-15</inkml:trace>
  <inkml:trace contextRef="#ctx0" brushRef="#br0" timeOffset="4293.62">22063 6788 1101 0,'0'-3'484'16,"1"-5"-264"-16,6-2-76 15,10 6-96-15,4-1-26 16,7 5-18-16,-1 1-1 16,-7 6-3-16,-5 5-2 0,-23 12 0 15,-12 8-1-15,-14 13 2 16,-6 0 2-16,8-9-1 15,9-6 1-15,15-13-3 16,9-4-2 0,14-5 4-16,5-7 6 0,13-3 16 15,5-1 6-15,-1-6 2 16,0 6-2-16,-9-1-7 16,-9-3 3-16</inkml:trace>
  <inkml:trace contextRef="#ctx0" brushRef="#br0" timeOffset="7649.15">19148 3208 265 0,'3'-8'220'0,"7"-11"42"16,-3-4-58-16,1 0-51 0,-1-2-5 15,-8-1 21-15,-4 5 11 16,-13 3-8-16,-5 4-19 16,-7 10-53-16,-5 2-26 15,-5 14-43 1,-4 5-25-16,1 18-29 15,8 7-4-15,21 4 2 16,14 3 10-16,27-5 10 16,11-5-5-16,15-13-17 15,10-7-54-15,-2-17-142 16,-1-4-129-16</inkml:trace>
  <inkml:trace contextRef="#ctx0" brushRef="#br0" timeOffset="8004.54">19269 3300 799 0,'-5'-5'414'15,"-6"-1"-115"-15,11 2-169 16,5-1-45-16,10 1-57 15,7 0-18-15,7 4-10 16,2 0 0-16,-7 7 0 16,-2 2 1-16,-16 5 3 15,-4-2 2-15,-8 1 2 16,-1 0-2-16,10-3-5 16,0 1-1-16,15-2-1 15,4-2-2-15,0 7 3 16,-1-3 0-16,-8 9 50 15,-13 0 33-15,-20-1 34 0,-8 5 8 16,-19-12-35-16,2-3-28 16,8-7-61-16,7-6-97 15</inkml:trace>
  <inkml:trace contextRef="#ctx0" brushRef="#br0" timeOffset="8602.3598">16813 2889 777 0,'-18'-2'390'16,"-21"4"-140"-16,-4 7-61 15,1 10-77-15,3 8-49 0,12 10-52 16,6 3-16-16,18 1-18 16,10-1 5-16,14-4 13 15,7-6 4-15,16-8 1 16,2-9 0-16,7-10-1 15,3-3-11-15,-9-3-143 16,-7-2-145-16</inkml:trace>
  <inkml:trace contextRef="#ctx0" brushRef="#br0" timeOffset="8902.04">16944 3080 714 0,'4'-2'398'0,"-2"-1"-86"15,1 3-75-15,-4 0-100 0,0 0-48 16,0 0-51-16,-3 7-5 16,0 15-15-16,-5 24-6 15,13-28-9-15,5-2-2 16,9-3 0-16,4-2 1 16,4-7-2-16,-1-3 0 15,-4-4-5-15,-2-4-3 16,-8-7 0-16,1 1 3 0,-9-6 7 15,-3 1 7-15,-2 4-2 16,-6 3 16-16,3 13 6 16,2 7 3-16,-1 16 7 15,3 5-18-15,5 9-10 16,-2 1-5-16,11 4-80 16</inkml:trace>
  <inkml:trace contextRef="#ctx0" brushRef="#br0" timeOffset="9586.1">18819 6340 546 0,'-4'-5'328'0,"-12"-4"-20"0,-6 2-53 16,-15 7-39-16,-2 1-23 0,-6 12-47 31,2 5-32-31,8 11-75 16,7 4-22-16,13 8-18 16,10 0-7-16,17 1 0 15,3-5 0-15,21-9-4 16,3-6-5-16,16-11-62 0,7-4-57 15</inkml:trace>
  <inkml:trace contextRef="#ctx0" brushRef="#br0" timeOffset="10020.82">19073 6564 628 0,'-5'-3'318'0,"-8"-6"-96"16,3 2-52-16,-5 1-48 16,-3-1-20-16,4 3-35 15,-2 2-14-15,7 2-41 16,0 0-12-16,3 4-13 16,1-1-3-16,5 5 7 15,0 2 5-15,-6-3 10 16,0 3 8-16,-8 1 3 0,1 3-1 15,9 4-6-15,-1-6-7 16,7-3-8-16,6-2-3 16,4-3 2-16,2-3 1 15,4-2 0-15,3-1 0 16,-1-7-1-16,0 8 1 16,5 2 4-16,-4 1 1 15,3 11 4-15,-5-1 8 16,-11 4 30-16,-8 3 19 15,-10-1 33-15,-12 0 5 16,-10-4-11-16,1-4-14 0,-11-14-32 16,5-5-28-1,5-5-149-15,2-4-228 0</inkml:trace>
  <inkml:trace contextRef="#ctx0" brushRef="#br0" timeOffset="10574.89">17609 6659 950 0,'-17'-2'452'0,"-25"2"-175"15,-8 0-55-15,-14 11-94 16,2 6-35-16,7 8-61 16,12 4-26-16,21 7-20 15,12 0-5-15,18 4 6 16,10 2 6-16,19-11 3 16,8-4 0-16,13-12 1 15,3-5-1-15,-5-9-31 16,0-1-70-16</inkml:trace>
  <inkml:trace contextRef="#ctx0" brushRef="#br0" timeOffset="10922.8598">17879 6880 881 0,'-5'-8'412'16,"-7"-7"-157"-16,-6 1-28 0,-8 10-70 16,-3 5-34-16,-5 14-70 15,-1 5-34-15,11 10-40 16,4 3-8-16,16 3 0 15,6-1 5-15,17-6 18 16,9-6 2-16,-1-22 3 16,-15 1 2-1,2-1 27-15,36-1 34 0,-19-12 63 16,-10 1 17-16,-44 3-12 0,-11 2-34 16,-7 6-63-16,-3-2-88 15</inkml:trace>
  <inkml:trace contextRef="#ctx0" brushRef="#br0" timeOffset="14870.88">14668 4711 588 0,'-7'-5'406'16,"-10"0"61"-16,-15 2-178 15,-20 2-95-15,-7 2-33 16,-10 2-54-16,1 4-24 0,18 11-49 16,8 5-21-16,22 17-24 15,12 8-8-15,16 5-4 16,13 1 7-16,19-12 7 15,16-10 1-15,22-14 0 16,3-9-57-16,-3-9-164 16,-16-6-313-16</inkml:trace>
  <inkml:trace contextRef="#ctx0" brushRef="#br0" timeOffset="15526.54">14742 4922 287 0,'-2'-2'193'0,"-2"1"-12"0,3 1-77 16,1 0-42-16,0 0 8 16,0 0 46-16,0-1 23 15,0 0 3-15,0 0-6 16,8-1-28-16,6-3-17 15,37-4-38-15,-25 6-17 16,9 2-23-16,-1 2-6 16,1 2-2-16,-6-2 2 15,-16-1 3 1,-5 0 8-16,-10 2 8 0,-3 2 2 16,-5 3-4-16,-2 3-6 15,-7 5-7-15,1 6-4 0,4 5-4 0,3 4-2 31,2 2-2-31,7-2-2 16,4-2 3-16,2-6 0 16,5-11 0-16,0-5-5 15,-3-6-47-15,0 1-39 16,-4-2-199-16</inkml:trace>
  <inkml:trace contextRef="#ctx0" brushRef="#br0" timeOffset="15686.76">14795 5060 972 0,'6'-2'424'0,"10"0"-216"15,8 1-64-15,17 4-60 16,5 1-21-16,-3 2-26 16,0 2-7-16,-13-2-5 15,-10-2-4-15</inkml:trace>
  <inkml:trace contextRef="#ctx0" brushRef="#br0" timeOffset="18961.1098">23813 4215 776 0,'2'1'343'16,"4"1"-131"0,8 3-69-16,16 1-64 15,8 1-12-15,10 0-46 16,3-1-8-16,-8-1-82 15,-8-5-123-15</inkml:trace>
  <inkml:trace contextRef="#ctx0" brushRef="#br0" timeOffset="19119.3">23821 4286 944 0,'-1'0'386'0,"3"0"-223"15,12 3-54-15,18 0-63 0,9 1-6 16,7 0-25-16,-2 3-11 16,-8 0-215-16</inkml:trace>
  <inkml:trace contextRef="#ctx0" brushRef="#br0" timeOffset="19675.39">24480 4113 723 0,'-5'-12'425'0,"-5"-12"-60"0,-8 10-164 16,-11 1-43-1,-3 13-85-15,-5 8-34 16,0 14-49-16,4 6-12 0,8 13-3 16,14 3 2-16,14 4 9 15,10 2 0-15,8-10 0 16,12-4 1-1,4-22 6-15,5-7 6 0,-2-16 31 16,-12-10 30-16,-15-5 70 16,-10-4 27-16,-19 4-3 0,-13 2-22 15,-12 8-67 1,-1 5-30-16,-1 4-26 0,5 5-88 16,3 5-273-16</inkml:trace>
  <inkml:trace contextRef="#ctx0" brushRef="#br0" timeOffset="20510.75">22223 3286 738 0,'0'1'318'0,"3"1"-173"16,8 2-41-16,22 4-57 0,8 0-5 0,8 4-9 15,0 0-14 1,-9 1 5-16,-5-3-36 16,-14-5-127-16,-2 0-192 15</inkml:trace>
  <inkml:trace contextRef="#ctx0" brushRef="#br0" timeOffset="20653.66">22254 3431 690 0,'0'7'310'16,"7"8"-127"-16,12-4-48 16,17 2-47-16,9-4-20 15,6-3-36-15,0 0-17 0,-10-7-256 16</inkml:trace>
  <inkml:trace contextRef="#ctx0" brushRef="#br0" timeOffset="22719.39">22789 3336 462 0,'-5'0'278'0,"-10"-2"-16"16,-1-3-13-16,-2-6-23 16,1-5-33-16,7-8-54 15,6-3-32-15,11 3-65 16,5 1-15-16,10 8-20 16,5 8-7-16,3 12-1 15,0 12-3-15,-10 15-2 16,-3 8 6-16,-19 11 4 15,-7 3 2-15,-14-3-15 16,-7-7-20-16,-3-15-5 0,1-10-2 16,10-14 2-16,8-10 9 15,15-4-10 1,8-7-1-16,12 2 42 0,3 6 21 16,8 1 23-16,2 5 5 15,-1 11-19-15,1 5-4 16,-11 3-2-16,-2 3-1 0,-3-6 5 15,-3-4-67 1</inkml:trace>
  <inkml:trace contextRef="#ctx0" brushRef="#br0" timeOffset="24851.3098">22350 6594 524 0,'3'0'274'0,"3"-3"-38"16,10 3-73-16,5-5-47 15,7 0-20-15,12 0-47 16,-5-3-16-16,0 4-16 0,-1 1-22 15,-11-2-163 1</inkml:trace>
  <inkml:trace contextRef="#ctx0" brushRef="#br0" timeOffset="25019.06">22365 6691 500 0,'3'1'313'0,"3"-1"29"0,14 0-179 16,10-2-31-16,12-3-46 16,7 0-39-16,4-2-71 15,-1 0-95-15</inkml:trace>
  <inkml:trace contextRef="#ctx0" brushRef="#br0" timeOffset="25431.43">22911 6418 943 0,'1'0'410'15,"1"2"-223"-15,-4 6-68 0,-1 14-63 16,-5 4-16-16,-2 9-13 15,-2-1-6-15,5-3-15 16,7-3-5-16,8-8-2 16,12-1-1-16,4-13 3 15,2-4 2 1,8-4 1-16,1-2-1 0,-3-2-45 0,-5-2-59 31,-8-1-295-31</inkml:trace>
  <inkml:trace contextRef="#ctx0" brushRef="#br0" timeOffset="25576.49">23108 6481 917 0,'-4'2'417'0,"-5"6"-198"15,-1 4-67-15,7 17-87 16,1 5-25-16,3 12-22 16,2 4-1-16,0 1 0 15,1 0-1-15,0-8-15 16,1-7-99-16</inkml:trace>
  <inkml:trace contextRef="#ctx0" brushRef="#br0" timeOffset="26236.7">19236 6493 739 0,'-1'2'351'0,"1"-2"-154"15,10 3-99-15,5-5-35 0,19 2-39 16,8 2-3-16,7 2-14 0,1 7 0 15,-12-7-47-15,-4 4-97 16</inkml:trace>
  <inkml:trace contextRef="#ctx0" brushRef="#br0" timeOffset="26372.3098">19355 6591 711 0,'3'3'356'0,"1"1"-54"0,15 5-235 31,4-3-22-31,10-5-19 0,1 1-9 16</inkml:trace>
  <inkml:trace contextRef="#ctx0" brushRef="#br0" timeOffset="26610.41">19689 6430 1066 0,'-3'0'492'0,"-6"-2"-195"15,0 6-196-15,0 10-37 16,-2 4-45-16,-1 1-14 0,10 2-9 16,1 5-3-16,7-7-1 15,8 1 2-15,8-4 2 16,4-7 1-16,7 2-22 15,0-5-33-15,0-5-104 16,-4-2-65-16,-12-9-172 16</inkml:trace>
  <inkml:trace contextRef="#ctx0" brushRef="#br0" timeOffset="26770.6098">19824 6442 714 0,'-2'3'341'0,"-6"5"-147"0,3 5-60 16,1 9-72-16,4 7-20 15,3 8 10-15,3 3-3 16,9 3-4-16,-4-4-2 16,4-5-20-16,-3-8-6 15,-7-5-97-15,5-4-328 16</inkml:trace>
  <inkml:trace contextRef="#ctx0" brushRef="#br0" timeOffset="28379.42">19816 6453 602 0,'-2'-8'373'16,"-5"-7"-47"-16,-14 3-83 0,-6 6-33 15,-12 6-55-15,-4 7-39 16,5 9-62-16,6 4-26 15,19 10-49-15,11 0-2 16,25 2-174-16,11-5-321 16</inkml:trace>
  <inkml:trace contextRef="#ctx0" brushRef="#br0" timeOffset="28820.19">19825 6624 169 0,'4'0'156'0,"0"0"25"16,1 0 32-16,-5 0 10 0,0-1-10 15,0 0-15 1,-1 0-45-16,-1 0-19 0,-9-3-22 16,-46-11-10-16,22 14-28 15,1-2-17-15,5 10-35 16,4-4-22-16,11 14-18 15,4 6-4-15,11 6-3 16,6 5 10-16,10-7 4 16,7-1 3-16,13-14 1 15,7-6 2-15,8-6 4 0,0-13 3 16,-12-4 7-16,-5-5 4 16,-13-4 4-16,-7 4 0 15,-6-1-56-15,-8 3-90 0</inkml:trace>
  <inkml:trace contextRef="#ctx0" brushRef="#br0" timeOffset="29450.69">17957 6802 597 0,'4'0'345'0,"9"2"-28"16,5-2-159-16,9 0-82 0,7 0-32 0,1-2-28 16,-4 2-3-16,-5 0-80 31,-8 1-119-31</inkml:trace>
  <inkml:trace contextRef="#ctx0" brushRef="#br0" timeOffset="29599.87">18024 6887 850 0,'-1'0'424'15,"1"3"-157"-15,2-1-125 16,-2-2-99-16,0 0-31 0,15 2-8 0,37 10-19 31,-25-11-276-31</inkml:trace>
  <inkml:trace contextRef="#ctx0" brushRef="#br0" timeOffset="29988.07">18347 6780 1040 0,'-6'-3'490'15,"-5"-7"-207"-15,6 9-140 16,4 2-54-16,2 10-68 16,8 5-19-16,8 13-17 15,3 6 7-15,-4 5 8 16,-3-2 0-16,-12-1-4 0,-8-2-16 15,-8-5-30-15,-3-4-2 16,-4-13 5-16,4-7 16 16,5-14 27-16,7-5-2 15,11-10-6-15,9-5 5 16,13-8 25-16,4-6 19 16,5-3 25-16,-6 4 6 0,-15 6 20 15,-7 6 0-15,-18 11-2 16,-9 3-12-1,-8 8-43-15,-3 4-13 0,4 4-137 16,4 5-268-16</inkml:trace>
  <inkml:trace contextRef="#ctx0" brushRef="#br0" timeOffset="30721.68">19516 3212 614 0,'0'0'270'16,"4"0"-132"-16,11-1-34 0,5-3-49 15,15 1-10-15,9-1-22 16,-1 1-5-16,1 4-22 15,-7 3-115-15</inkml:trace>
  <inkml:trace contextRef="#ctx0" brushRef="#br0" timeOffset="30877.17">19641 3361 574 0,'3'-3'344'0,"9"-2"5"0,7-4-226 16,12 1-86-16,4 3-3 16,1 0-234-16</inkml:trace>
  <inkml:trace contextRef="#ctx0" brushRef="#br0" timeOffset="31337.97">20003 3109 837 0,'0'-2'424'0,"2"1"-119"16,-2 1-108-16,-1 0-89 0,0 0-25 15,-1 0-40 1,-7 15-11-16,-15 26-25 16,23-23-8-16,9-6-3 0,1-2 2 15,11-4 5 1,6 1 3-16,-3-3 2 0,2-1 0 16,-7-3-1-16,-3 0-24 15,-5-3-81-15,1-5-50 16,-3-3-122-16,0 0-53 15,-4-6 41 1,-2-2 52-16,-5-4 207 16,-2-1 122-16,-4 4 139 15,0 3 33-15,4 11-42 16,-1 4-39-16,2 6-95 16,1 7-35-16,2 13-38 0,1 9-10 15,7 15-3-15,2 5-2 16,5 7-1-16,-1-6 0 15,1-6-34-15,-2-7-101 16</inkml:trace>
  <inkml:trace contextRef="#ctx0" brushRef="#br0" timeOffset="31911.47">17295 3019 676 0,'3'3'357'0,"6"-3"-54"16,18 1-206-16,3-1-19 16,17 0-37-16,0-1-14 15,-4-2-11-15,-9 2 11 16,-12-5-160-16</inkml:trace>
  <inkml:trace contextRef="#ctx0" brushRef="#br0" timeOffset="32059.71">17335 3108 925 0,'15'0'363'16,"23"1"-262"-16,7-1-28 0,8 0-52 16,-4 0-4-1,-9 1-157-15</inkml:trace>
  <inkml:trace contextRef="#ctx0" brushRef="#br0" timeOffset="32435.29">17755 2857 1041 0,'0'1'416'0,"-3"5"-266"15,0 5-55-15,-6 7-52 16,-1 2-3-16,0 0-16 16,3 2-13-16,10-10-11 15,6 3-3-15,11-3 3 16,1-7 1-16,6-1 5 16,0-6 1-16,-3-5 2 0,1-1 0 15,-7-8-9-15,-4 1-6 16,-5-4-5-16,-2-1 1 15,-7 2 11-15,0 2 11 16,-8 6 14-16,-1 7 3 16,0 9 11-16,-1 7-3 15,3 12-5-15,-1 1-2 16,7 15-11-16,1 0-2 0,5 2-5 16,4 3-5-16,1-6-2 15,2-3-36-15</inkml:trace>
  <inkml:trace contextRef="#ctx0" brushRef="#br0" timeOffset="33118.48">14985 4735 1102 0,'0'1'455'0,"5"-1"-298"0,11 2-51 15,18-4-66-15,4-5-12 16,13-3 2-16,-3-4-5 15,-7 3-11-15,1 3-4 16,-15 4-95-16,-2 1-124 16</inkml:trace>
  <inkml:trace contextRef="#ctx0" brushRef="#br0" timeOffset="33277.94">15041 4856 911 0,'5'3'406'16,"6"5"-158"-16,15-6-165 16,7-4-28-16,12-3-18 15,4-5-12-15,1 0-113 16,-2-5-281-16</inkml:trace>
  <inkml:trace contextRef="#ctx0" brushRef="#br0" timeOffset="33567.61">15387 4377 985 0,'4'-16'457'16,"11"-19"-192"-16,8 2-81 0,15 15-81 15,1 4-40-15,5 14-48 16,2 10-9-16,-19 5-2 16,-4 7-1-16,-20 7 4 15,-6 5 0-15,-6 7-1 16,1 6-2-16,-3-4-4 16,5-3-10-16,5-9-73 15,1-6-59-15</inkml:trace>
  <inkml:trace contextRef="#ctx0" brushRef="#br0" timeOffset="33739.82">15633 4777 947 0,'0'2'522'16,"1"2"-90"-16,2-3-159 15,-3-1-141-15,0-1-44 16,0 0-106-16,0 0-59 15</inkml:trace>
  <inkml:trace contextRef="#ctx0" brushRef="#br0" timeOffset="67564.32">1699 7931 441 0,'-5'6'256'16,"-3"7"-36"-16,1-2-57 0,9-6-51 15,5-5-9-15,13-4-5 16,7-11 5-16,10-19-9 16,0-8-10-16,0-18-13 15,2-3-10-15,-10-2-12 16,-7 0-2-16,-15-2-9 16,-8-4-3-16,-11 4-9 15,1 6-10-15,1 18-14 16,2 17-2-16,4 16-16 15,4 10-11-15,0 18-9 16,6 12-6-16,6 25 11 16,7 10 13-16,12 11 11 0,-4-1 5 15,5-4 4-15,-2-4 3 16,-10-13 4-16,8-7 1 16,-10-18 2-16,-4-8-22 15,2-15-103-15,-12-6-135 16</inkml:trace>
  <inkml:trace contextRef="#ctx0" brushRef="#br0" timeOffset="67692.33">1831 7748 656 0,'-3'-1'362'16,"0"-1"-96"-16,10 0-72 0,-7 1-112 16,30-3-37-16,71-5-27 15,-36 4-11-15,3 3-125 16</inkml:trace>
  <inkml:trace contextRef="#ctx0" brushRef="#br0" timeOffset="68086.73">2526 7769 675 0,'-1'-8'412'16,"-6"-3"-21"-16,-4-7-206 0,-4 3-38 15,-8 1-54-15,-4 3-22 0,-2 6-48 16,-1 6-23 0,-2 14-28-16,9 10-9 15,9 3 0-15,5 6 5 16,12-2 9-16,5-5 5 16,12-7 8-16,5-5 3 15,7-11 5-15,-1-4 5 16,-5-10 11-16,-7-2 6 15,-9-4 9-15,-1 0 1 16,-8 4-8-16,-1 2-5 0,-2 12-17 16,-7 9-3-16,1 21-5 15,4 9-1 1,4 9 3-16,6 3 1 0,7-5 3 16,3-4 2-16,4-8 3 15,-4-5 1-15,1-11-8 16,1-7-39-16,-1-9-151 15,3-6-215-15</inkml:trace>
  <inkml:trace contextRef="#ctx0" brushRef="#br0" timeOffset="68579.09">2794 7854 654 0,'1'-11'350'0,"-5"-13"-79"0,4 1-62 16,-2 1-65-16,-1 2-41 16,3 9-31-16,-4 1-9 15,-7 9-23-15,-3 9-1 32,7-4-29-32,1 0-16 0,-20 24-25 0,-1 6-5 15,12 9 5-15,17-9 8 0,15-7 18 16,6-5 7-1,2-12 10-15,5-7 2 16,-1-9 3-16,0-3 2 0,-1-7 5 16,-4-6 0-1,-12-2 8-15,-4-4 0 16,-9 0 4-16,-2 8 8 0,-5 6-3 16,1 5-5-16,1 7-21 15,-1 5-14-15,7 6-12 16,2 4 1-16,6 4 8 15,4 1 2-15,4 3 3 16,-1-1-1-16,6 1 0 16,-3-4 1-16,4 0 7 0,1-7 2 15,-4-7 5-15,-3-4 5 16,1-15 1-16,-1-5 0 16,-3-5 0-16,-2 0-3 15,-6-3-54-15,-3 1-57 16,-2-3-161-16,-2 2-139 15</inkml:trace>
  <inkml:trace contextRef="#ctx0" brushRef="#br0" timeOffset="68694.4599">3060 7572 521 0,'-2'-14'364'15,"-4"-19"40"-15,3 3-58 16,0 4-63-16,2 8-32 16,-2 11-93-16,-3 4-52 15,4 15-73-15,2 10-142 0</inkml:trace>
  <inkml:trace contextRef="#ctx0" brushRef="#br0" timeOffset="69407.31">4046 7454 588 0,'-5'-2'367'16,"-5"2"-32"-16,-1 12-151 15,-2 15-132-15,-2 10-30 16,-6 14-19-16,-5 5-5 15,1 10-3-15,2 0 3 0,12-8 8 16,5-10 3-16,8-19 5 16,2-7 5-16,0-25 17 15,3-6 3-15,2-17 1 16,5-14-3-16,0-10-17 16,2-7-3-16,0-5-7 15,0 5-3-15,-2 15-5 16,-5 4-3-16,-3 20 1 15,-1 10 0-15,-2 6-15 16,1 8-9-16,0 5-9 0,2 1-1 16,18 16 12-16,6 2 11 15,20 12 6-15,2 4 3 16,3 4 4-16,-3-4 1 16,-13-7 4-1,-8-3 1-15,-16-10 5 16,-9-1 2-16,-18-9 5 0,-6 5 4 15,-20-9 1-15,-13-1-1 16,-11-6-2-16,-5-6-3 16,8-7-6-16,9-1-4 0,16-5-19 15,13 5-21-15,12 5-77 16,8 1-58 0</inkml:trace>
  <inkml:trace contextRef="#ctx0" brushRef="#br0" timeOffset="69762.09">4337 7501 853 0,'8'3'364'0,"14"9"-204"0,3 3-63 0,0 13-28 15,-4 5-6 1,-6 9-7-16,2 10-5 16,-2 7-27-16,-2 0-7 15,3-9-2-15,-4-8 2 16,5-21 2-16,5-7-1 16,-4-14 58-16,3-8 17 15,2-14 13-15,2-6 1 16,2-15-51-1,5-1-14-15,3-6-5 0,-2-2 3 16,-2 8 1-16,-9 0-4 16,-14 7-12-16,-4 4-8 15,-10 8-95-15,-6 4-84 16</inkml:trace>
  <inkml:trace contextRef="#ctx0" brushRef="#br0" timeOffset="70324.82">5094 7848 512 0,'0'4'289'15,"-4"13"-27"-15,-4 7-65 0,-8 9-58 16,-5 6-27-16,-8-8-46 16,5 0-22-16,1-13-7 15,-3-9 6-15,4-10-10 16,-5-10-4-16,3-7-16 0,4-4-12 15,8 2-6 1,7 4-6-16,10 6 7 0,9 3 2 16,10 10 8-16,3 2 10 15,6 12 4-15,-6 3 1 16,1 3 0 0,0 2-2-16,-3-4-7 0,-1 2-2 15,2-4-18-15,-4-4-68 16</inkml:trace>
  <inkml:trace contextRef="#ctx0" brushRef="#br0" timeOffset="70714.42">5238 7814 896 0,'-4'1'412'0,"-6"7"-188"0,2 4-77 16,4 12-92-16,-1 7-20 16,8 5-21-16,-5 2-6 0,4-3-3 15,5-7 1 1,-3-8 2-16,2-3 3 16,-3-9 10-16,-3-2 10 0,0-7 9 15,0-5 0-15,0 5-16 16,0 0-16-16,0 0-20 15,19-4-5-15,41-28 1 16,-24 33 4-16,2 8 7 16,-6 1 2-16,-19 6 8 15,-6 1 11-15,-19 0 20 16,-1 2 4-16,-7-2 3 16,-2-5-3-16,-4-3-15 15,-2-7-5-15,8-1-45 16,2-2-48-16,11-2-141 15,6 0-119-15</inkml:trace>
  <inkml:trace contextRef="#ctx0" brushRef="#br0" timeOffset="70954.07">5624 7750 937 0,'5'0'416'0,"6"0"-182"0,18 0-118 16,6 0-32-16,14-2-26 16,-2 2-16-16,1 2-27 15,-5-1-24-15,-11 4-168 16,-10 1-279-16</inkml:trace>
  <inkml:trace contextRef="#ctx0" brushRef="#br0" timeOffset="71104.06">5682 7845 829 0,'1'3'382'0,"9"0"-153"0,10 3-88 16,20 1-70-16,4-3-22 15,8 6-29-15,-1 0-46 16</inkml:trace>
  <inkml:trace contextRef="#ctx0" brushRef="#br0" timeOffset="71407.81">6218 7800 649 0,'7'-15'338'15,"7"-15"-75"-15,-3-4-28 0,-2-3-51 0,-2 2-25 16,-6 6-52 0,-1 5-20-16,-4 10-32 0,-1 3-19 15,3 11-42 1,-2 0-19-16,3 11-17 15,0 8 2-15,6 13 20 16,5 8 13-16,4 12 1 0,0 4 3 16,-6 3 2-1,0-1 1-15,-7-9 5 16,5-9 16-16,2-17-241 16</inkml:trace>
  <inkml:trace contextRef="#ctx0" brushRef="#br0" timeOffset="71823.4599">6614 7801 1027 0,'-18'-13'468'0,"3"-8"-215"31,8 10-73-31,0 2-102 0,-1-30-30 0,20 3-26 16,14 5-5-16,12 20 4 15,5 3 1-15,3 9-11 16,-2 9-5-16,-7 14-11 16,-7 9 1-16,-26 12 6 15,-18 6 2-15,-25 5 8 0,-8 3-3 16,-3-11-2-1,10-6 0-15,12-23 4 0,6-7 1 16,11-16 3 0,6-4-14-16,9-2-11 0,7-4-7 15,13 7-8-15,8 0 10 16,10 11 10-16,1 8 4 16,-3 9 4-16,-8 1 3 15,-8 4-1-15,-7-5 42 16,-7-1 55-16</inkml:trace>
  <inkml:trace contextRef="#ctx0" brushRef="#br0" timeOffset="72421.9299">7313 7648 934 0,'0'-6'420'16,"3"-5"-200"-16,4 3-64 16,4 10-105-16,0 8-23 15,5 19-31-15,1 13-3 16,4 15 6-16,0 6 1 0,1-7 5 16,0-5 3-16,-1-18 6 15,-4-10 23-15,0-15 52 16,-1-5 32-16,1-18 33 15,0-7-11-15,1-16-34 16,5-9-26-16,3-6-28 16,-1 1-10-16,-3 2-14 15,-6 5-9-15,-8 12-10 16,-2 5-3-16,-6 7-83 16,0 2-103-16</inkml:trace>
  <inkml:trace contextRef="#ctx0" brushRef="#br0" timeOffset="72886.38">8228 7944 728 0,'10'13'336'16,"6"11"-135"-16,-4 5-11 0,-14-4-34 15,-11-1-21-15,-8-3-44 16,-5-3-26-16,10-4-48 16,4-5-54-16,12-9-341 15</inkml:trace>
  <inkml:trace contextRef="#ctx0" brushRef="#br0" timeOffset="73469.1">8571 7803 875 0,'3'0'380'16,"9"-2"-182"-16,21 5-108 0,5-2-9 0,13-1-25 31,-5 0-14-31,-11-6-14 0,-4 2-2 16,-13-5 0-16,-7 4 5 15,-9-1 2 1,-7 1-7-16,-10 3-13 16,-1 3-12-16,-12 7-20 0,1 5-6 15,1 9-9-15,3 4 0 16,12 9 6-16,7 0 6 15,14-2 15-15,8-3 4 16,13-9 7-16,3-2 0 16,1-7-70-16,2-4-53 15,-1-4-109-15,1-4-69 0,-1-1 26 16,-3-3 52 0,-8-5 140-16,0-5 120 0,-16-4 146 15,6-1 40-15,-8-5 49 16,-10 3-16-16,7-7-40 15,-13 3-22-15,-6 3-49 16,2 1-24-16,-8 12-49 16,-1 3-19-16,3 8-32 15,-1 5-14-15,6 7-11 16,5 5-3-16,6 3-1 16,4-2 0-16,10 2 3 15,4-2 1-15,8-3 2 0,2-2 1 16,-2-8-11-16,3-2-78 15,-5-4-300-15</inkml:trace>
  <inkml:trace contextRef="#ctx0" brushRef="#br0" timeOffset="73599.83">9008 7672 1150 0,'-6'0'510'16,"-4"-1"-291"-16,5 1-105 15,8 6-133-15,7 3-94 0</inkml:trace>
  <inkml:trace contextRef="#ctx0" brushRef="#br0" timeOffset="73961.35">9265 7792 726 0,'-1'-1'366'0,"-1"0"-146"16,8 4-67-16,-6-3-72 16,1 0-25-16,25 7 7 0,26 8-1 15,-29-12-13-15,0-2-5 16,-6-2-7-16,-5-2-2 15,-12 0-3-15,-8-2-9 16,-12 4-14-16,-4 1-8 16,2 7-7-16,2 6 1 15,4 7-5-15,9 5 3 16,3 2 2-16,1 3 2 16,7-4 7-16,5-1 1 15,9-7 3-15,11-1 0 16,7-9 3-16,1-7-37 15,8-7-182-15</inkml:trace>
  <inkml:trace contextRef="#ctx0" brushRef="#br0" timeOffset="74294.4599">9727 7738 829 0,'-14'-3'415'16,"-8"-4"-130"-16,2 7-165 15,1 3-51-15,11 8-62 0,7 2-16 16,12 6-12-16,7-3 5 16,4-1 18-1,-2-2-2-15,-7-8-30 16,-3 1-21-16,-11-4-46 16,-7-2-2-16,-9-1 33 15,-7 1 19-15,-3 0 54 16,5 0 33-16,10 0 33 0,5 4 18 15,8 3 23-15,6 4-12 16,10 9-13 0,4 2-4-16,8 0 7 0,-2-1 11 15,-2-4 2-15,-1-5-11 16,-6-5-36-16,-3-3 5 16,-1-14-454-16</inkml:trace>
  <inkml:trace contextRef="#ctx0" brushRef="#br0" timeOffset="75236.25">1922 8727 841 0,'-22'-2'396'0,"-26"2"-174"16,-1 6-82-16,4 10-102 0,3 9-39 15,13 20-51 1,6 10-11-16,18 15 0 0,11 5 4 15,15-6 25-15,13-5 13 0,18-13 25 16,9-14 14-16,19-24 40 16,-2-13 29-1,-7-25 82-15,-13-7 33 16,-26-11 37-16,-16-5-5 16,-22-7-64-16,-17-4-37 15,-19-1-75-15,2 3-27 0,-7 9-26 16,3 8-2-16,5 10-79 15,1 4-51-15,16 14-129 16,6 6-138-16</inkml:trace>
  <inkml:trace contextRef="#ctx0" brushRef="#br0" timeOffset="75461.5399">1923 8981 804 0,'0'7'403'0,"5"8"-103"15,3 8-169-15,10 9-15 16,15 11-26-16,1 1-7 16,4 2-27-16,-2-6-15 0,-14-7-11 15,-4-5-7 1,-4-6-29-16,-6-1-84 15</inkml:trace>
  <inkml:trace contextRef="#ctx0" brushRef="#br0" timeOffset="76031.02">2292 9292 666 0,'1'7'261'16,"9"9"-172"-16,5 0-32 0,13-2 15 16,8-3 9-16,5-9 19 15,-3-3 0-15,-8-7-12 16,-9-4-5-16,-10-1-8 16,-7 0 2-16,-8-2-10 15,-13 0-13-15,-11 7-23 16,-8 3-12-16,-8 12-19 15,5 6-4-15,9 5-14 16,8 5-5-16,13 2-12 16,8 1 3-16,7-1 12 15,11-4 9-15,17-3 18 16,8 0 1-16,9-10-50 0,-5-1-121 16</inkml:trace>
  <inkml:trace contextRef="#ctx0" brushRef="#br0" timeOffset="76507.86">2759 9424 466 0,'5'-7'277'0,"3"-5"-46"0,-7-2-65 16,-1 0-13-16,-8-1-18 16,-4 2-12-16,-6 1-37 15,-4 3-26-15,-1 8-48 16,2 2-16-16,5 9-21 16,3 5-8-16,6 5-4 15,6 2 2-15,7 0 11 0,4 1 6 16,8-8 12-16,0-5 3 15,3-4 6-15,-3-8 5 16,-1-3 9 0,-5-3 3-16,-5-7 18 15,-1 4 4-15,-3 2 5 16,-3 0 0-16,2 8-25 0,-4 1-17 16,-1 10-12-16,3 12-7 15,-2 9 2-15,-1 6 8 16,2 7 2-16,1 1 3 15,0-5 11-15,1-1 4 16,3-13 3-16,2-5 0 16,-2-12 2-16,1-9-29 15</inkml:trace>
  <inkml:trace contextRef="#ctx0" brushRef="#br0" timeOffset="76844.78">2998 9062 657 0,'6'-2'333'0,"7"1"-77"16,5 1-89-16,17-1-73 15,6 5-18-15,6-3-36 16,1-2-14-16,-9-2-4 0,-7-1-45 15,-11-3-160-15</inkml:trace>
  <inkml:trace contextRef="#ctx0" brushRef="#br0" timeOffset="77052.02">3065 9157 601 0,'1'1'335'0,"7"4"-29"16,3-3-73-16,7-1-56 16,4-1-15-16,6 0-38 15,4 0-24-15,0 0-36 16,-4 0-15-16,-2 0-25 16,-1-1-15-16,-5 1-331 15</inkml:trace>
  <inkml:trace contextRef="#ctx0" brushRef="#br0" timeOffset="82570.4399">4168 8836 594 0,'5'-12'342'0,"-2"-16"-27"31,-8 4-35-31,-20 5-63 15,-8 1-29-15,-16 8-66 0,-3 4-28 16,-16 14-52-16,-7 10-22 16,11 32-28-16,3 15-7 15,27 19 0-15,19 6-1 16,39-38 2 0,-12-27 1-16,1 2 0 0,58 65 1 15,29-28 1-15,13-13 1 16,-35-51-6-16,-15-10-72 15</inkml:trace>
  <inkml:trace contextRef="#ctx0" brushRef="#br0" timeOffset="82980.7899">4276 9247 700 0,'6'-1'333'0,"7"1"-93"15,11-2-152-15,6-1-15 16,8-1-16-16,-3-2-14 15,-12-3-8-15,-5 0 1 16,-13-2 35-16,-5-3 10 16,-5 5 4-16,-6-1-5 15,-9 7-44-15,-8 5-15 0,-5 8-17 16,-1 6-4-16,4 8-4 16,9 3 0-16,14 3 2 15,8-3-1-15,21 0 3 16,10-3 2-16,12-9 1 15,3-3-1-15,-8-9-49 16,-5 0-101-16</inkml:trace>
  <inkml:trace contextRef="#ctx0" brushRef="#br0" timeOffset="83444.12">4659 9361 364 0,'-1'0'284'0,"1"-3"33"16,1-2-100-16,-1 4-20 15,0 0-40-15,0 0-16 16,1-4-35-16,3-10-19 15,-1-27-29-15,-12 28-16 16,-7 3-22-16,-7 6-9 0,-4 5-19 16,-3 2-11-1,9 6-14-15,8 6-4 0,6 4-1 16,7 2 4-16,11-1 8 16,9 0 5-1,12-10 12-15,6 0 1 0,-8-8-5 16,-3-4 1-16,-11-3 5 0,-9-3 5 15,-6 2 12 1,-1 7-10-16,-6 7 8 16,0 6-3-16,1 19-2 0,-2 1 12 15,4 11-12-15,3 0-2 16,3-7 1-16,2-1 0 16,4-16 2-16,1-1-2 15,-2-13-22-15,-1-5-105 16</inkml:trace>
  <inkml:trace contextRef="#ctx0" brushRef="#br0" timeOffset="83664.02">4981 9160 1498 0,'0'0'603'0,"0"1"-393"15,3 1-83-15,-3-2-57 16,0 0-32-16,0 0-17 0,0 0-95 16</inkml:trace>
  <inkml:trace contextRef="#ctx0" brushRef="#br0" timeOffset="84468.05">5470 8913 867 0,'0'-13'474'0,"-2"-11"-128"0,-5 12-154 16,-1 8-55-16,-8 15-93 0,-2 14-27 15,-9 17-23 1,-3 7-1-16,4 6 3 0,-2 0 2 16,11-5 2-16,3-5 0 15,9-12 2 1,3-7 1-16,1-16-1 0,2-7 1 16,7-11 0-16,4-5-1 15,7-14-1-15,4-5-1 16,0-10 1-16,5-2 2 15,-5-7 0-15,-3 2 0 16,-4 4-1-16,-8 3-3 16,-6 18 0-1,-2 7-6-15,0 17-12 0,1 12-4 16,7 14-2-16,3 4 2 16,15 14 12-16,7 0 3 0,15 0 4 0,-1 3 2 31,4-6 3-31,-6-3 2 0,-16-6 0 15,-5-6-1-15,-18-9 1 16,-7-2 4-16,-15-7 9 16,-10-3 2-16,-15-5 3 0,-9-3-1 15,-6-7-6-15,-3-1-1 16,3-3-2-16,6 1-4 16,5 2-4-16,8 2-4 15,15 4-14-15,8 3-17 16,19 3-59-1,13 2-70-15</inkml:trace>
  <inkml:trace contextRef="#ctx0" brushRef="#br0" timeOffset="84829.23">5715 8929 931 0,'6'-1'398'0,"5"1"-230"0,3 6-63 16,2 10-62-16,4 4-16 16,6 12-8-16,4 7-4 0,3 6-9 15,-1 1 1-15,-9-7 0 16,-2-4 1-16,-6-13 3 15,-3-6 2-15,1-12 54 16,0-5 19-16,4-12 26 16,-3-6 9-16,3-9-37 15,2-3-16-15,-2-6-8 16,5 0-8-16,-1-3-13 16,-5-5-3-16,-6 1-21 15,-3 4-7-15,-7 11-55 16,-1 9-62-16,-1 19-387 0</inkml:trace>
  <inkml:trace contextRef="#ctx0" brushRef="#br0" timeOffset="85290.03">6362 9361 715 0,'2'0'348'0,"-2"6"-102"16,-2 3-78-16,-7 7-79 16,-8 7-14-16,-8 1-37 15,-6-1-10-15,-5-2-11 0,2-3 0 16,5-10-14-16,5-5-11 16,10-4-14-16,-2-12-6 15,9 1 2-15,3-2 6 16,7-4 3-16,4 3-2 15,4-3 13-15,4 7 3 16,6 11 7-16,1 4 7 16,1 15 1-1,0 5 1-15,-1-2-2 0,0 1-1 16,0-2-1-16,-2-6-109 16</inkml:trace>
  <inkml:trace contextRef="#ctx0" brushRef="#br0" timeOffset="85705.4299">6467 9286 1029 0,'-3'-3'466'16,"-1"-2"-245"-16,3 6-71 0,1-1-93 15,0 6-35-15,7 24-17 16,9 41-1-16,-7-32 0 16,-6-2 0-16,-6-6 1 15,1-6 2-15,-1-2 3 16,-1-10 1-16,0-6 9 16,3-4 3-16,-1-10-3 15,5-1-5-15,5-7-13 16,0-2-4-16,7 2-4 15,-2 0 1-15,6 8-2 0,0 5 0 16,0 3 0-16,-2 7 0 16,-3 5 5-16,-4 0 2 15,-3 5 0-15,-2 3 4 16,-7-8 3 0,-3 1 6-16,-7-2 14 0,-6-7 2 15,-6-5 0-15,-2 0-5 16,5-3-71-16,3-2-77 15</inkml:trace>
  <inkml:trace contextRef="#ctx0" brushRef="#br0" timeOffset="86253.8">6943 9093 847 0,'8'1'384'0,"12"0"-145"0,14 5-175 15,9 0-17-15,10-2-28 16,-4 4-8-16,-5-2-8 16,-7 0-63-16,-8 1-239 15</inkml:trace>
  <inkml:trace contextRef="#ctx0" brushRef="#br0" timeOffset="86464.78">7011 9195 480 0,'2'5'330'0,"2"2"9"16,12-1-122-16,10-2-39 0,11 1-49 16,9 1-29-16,3-3-34 15,-7 0-11-15,-6-1-20 16,-7-2-2-16,-12-6-497 15</inkml:trace>
  <inkml:trace contextRef="#ctx0" brushRef="#br0" timeOffset="87804.39">7929 9012 821 0,'-12'-3'437'16,"-17"-1"-117"-16,-8 1-101 0,4 14-121 16,-5 2-53-16,6 10-60 0,5 5-15 15,12 10-6-15,9 8 5 16,14 4 12-16,9 6 4 16,16-7-8-16,0-6-1 0,10-15 1 15,-1-17 4-15,-8-13 21 16,1-11 23-16,-16-13 67 15,-8-3 36 1,-17-6 31 0,-11 0-1-16,-23 1-51 0,-8 5-37 15,-13 12-43-15,-2 5-21 0,13 17-23 16,10 8-36 0,29 9-162-16,17 2-86 15</inkml:trace>
  <inkml:trace contextRef="#ctx0" brushRef="#br0" timeOffset="88435.3">8208 9213 1464 0,'0'0'629'0,"0"-3"-355"0,-2 3-79 16,2 0-114-16,0-1-35 16,0 1-63-16,0 0-98 15</inkml:trace>
  <inkml:trace contextRef="#ctx0" brushRef="#br0" timeOffset="88809.9299">8428 9278 697 0,'3'-7'351'0,"12"-8"-101"0,1-3-83 16,6-6-65-1,-2-5-22-15,-9-5-6 16,0 2 8-16,-10-2 29 0,-2 1-4 15,-2 11-17 1,-3 2-18-16,-1 21-54 16,1 15-8-16,2 14-15 15,4 13-5-15,12 12 7 16,2-2 2-16,7 5 2 16,-3-4 36-16,7-17-148 15,4-8-89-15</inkml:trace>
  <inkml:trace contextRef="#ctx0" brushRef="#br0" timeOffset="89120.2899">8892 9094 691 0,'-4'-6'420'15,"-5"-8"-18"-15,-6 3-104 16,-4 6-104-16,-2 5-43 15,-9 5-78-15,-2 2-30 16,3 8-38-16,5 3-10 16,11 10-4-16,10 6 1 0,10 6-1 15,6-4 3 1,12-4 2-16,10-5 1 0,4-15 4 16,1-7 2-16,2-13 8 15,-4-7 7-15,-11-11 24 16,0-3 15-16,-20-4 8 15,-13-3-2-15,-17 4-27 16,-14-6-15-16,0 9-71 16,6 5-73-16</inkml:trace>
  <inkml:trace contextRef="#ctx0" brushRef="#br0" timeOffset="89425.14">8822 8876 1088 0,'1'-2'445'16,"10"2"-250"-16,11-3-42 0,14 6-63 0,12 2-7 15,1 2-42-15,0 3-18 16,-9-5-51 0,-3 1-115-16</inkml:trace>
  <inkml:trace contextRef="#ctx0" brushRef="#br0" timeOffset="90266.01">9417 8758 590 0,'-8'-2'359'0,"-9"-1"-37"16,-3 3-99-16,-3 5-123 16,-1 5-47-16,1 11-63 15,2 6-17-15,9 13-13 16,10 9 4-16,12-3 17 16,9-5 7-16,7-15 12 15,4-12 3-15,8-10 29 0,-2-6 29 16,-6-6 83-1,-6-3 37-15,-22-7 31 16,-8 0-12-16,-20-4-71 0,-6 4-39 0,-2 6-59 31,2 6-15-31,7 7-140 0</inkml:trace>
  <inkml:trace contextRef="#ctx0" brushRef="#br0" timeOffset="90846.4299">9599 9337 1036 0,'0'0'563'15,"0"0"-104"-15,4 2-169 0,-4-2-154 16,0 0-37-16,0 0-53 15,0 0 12-15,0 0-240 16</inkml:trace>
  <inkml:trace contextRef="#ctx0" brushRef="#br0" timeOffset="91630.36">9960 9386 670 0,'5'-10'317'0,"7"-14"-117"16,2-2-30-16,3-4-44 0,-2-2-16 16,-3 2-23-16,-4 4-14 15,-7 8-20-15,1 3-6 16,-3 11-37-16,0 6-20 16,0 13-15-16,1 13-9 15,3 12 13-15,3 10 15 16,2 3 7-16,0-2 2 0,0-5 3 15,2-7 1 1,2-8 1-16,7-7 0 0,10-11 16 16,-2-14-63-16</inkml:trace>
  <inkml:trace contextRef="#ctx0" brushRef="#br0" timeOffset="92083.81">10427 9356 688 0,'-12'-4'418'0,"-11"-7"-17"15,-1-4-137-15,6-12-93 16,5-6-39-16,9-7-62 0,7 0-38 15,16 7-43-15,3 3-10 16,11 17 5-16,1 5 11 16,4 16 7-16,6 14 1 15,0 14-1-15,-6 5 2 16,-22 9 4-16,-13-2 3 16,-26-1 0-16,-5 6 0 15,-14-9-3-15,-1-2-20 16,7-13-46-16,2-12-19 15,9-15-33-15,6-4 11 0,7-6 38 16,0-6 10-16,14 1 13 16,4-3 4-16,9 0 29 15,12 9 10-15,3 6 23 16,7 10 7 0,1 7-13-16,0 2 0 0,2 5 2 15,-3-11 0-15,-4 0-6 16,-3-6 18-16,-12-12-157 15</inkml:trace>
  <inkml:trace contextRef="#ctx0" brushRef="#br0" timeOffset="94440.09">22593 5921 652 0,'-21'0'301'0,"-26"0"-132"16,11 4-36-16,23 4-74 15,6 0-19-15,27 1-28 16,16-2-5-16,38-3 9 15,20 1 1-15,36-5 10 16,12-6 10-16,15-2 4 16,4-1 0-16,-10-1-12 15,-11 3-10-15,-41-1-3 16,-19 3 0-16,-46 3-2 16,-19-3-7-16,-17 4-23 15,-12-1-27-15,-15 1-67 16,-2-1-55-16</inkml:trace>
  <inkml:trace contextRef="#ctx0" brushRef="#br0" timeOffset="94614.86">23608 5762 319 0,'10'-3'176'16,"14"-1"-28"-16,4 2-8 16,-2 3-17-16,4 6-13 0,-9 9-27 15,-7-1-6 1,-13 8-15-16,-11 4-13 15,-11 0-14-15,-4 8-7 0,-8-3-109 16,1-1-244-16</inkml:trace>
  <inkml:trace contextRef="#ctx0" brushRef="#br0" timeOffset="94959.06">22610 5876 456 0,'0'-1'285'16,"0"-4"-24"-16,-9 5-128 0,-6 5-42 16,-8 10-44-16,0 7-13 15,0 8-17-15,2 1-2 16,13 1-6-16,0-5 1 0,17-4 2 16,11-2-3-16,11-8 0 15,11 0-1-15,8-5-13 16,2-5-119-1</inkml:trace>
  <inkml:trace contextRef="#ctx0" brushRef="#br0" timeOffset="95470.9">23429 6129 691 0,'2'7'258'0,"6"11"-179"15,7 7-65-15,20 12-6 16,5 7 0-16,13 6-2 16,3-1 0-16,-5-4 3 15,-1-6 1-15,-6-17 7 16,-8-8 7-16,-14-14-77 15,-1-6-155-15</inkml:trace>
  <inkml:trace contextRef="#ctx0" brushRef="#br0" timeOffset="95802.4399">23513 6167 782 0,'-7'-1'295'16,"-9"4"-231"-16,-4 6-45 15,3 7-40-15,0 7-1 0,3 5 7 16,1 1 8-16,10-1 21 16,1-9 15-16,4-10 65 15,7-4 23-15,-3-17 16 16,3-4-3-1,-3-7-47-15,-3-2-22 0,-7-3-23 16,-3 1-11-16,-1 0-15 0,-4 3-10 16,10 12-25-1,3 7-10-15,11 10-4 0,12 8 3 16,16 4 22-16,11 2 6 16,15-1 37-16,0 2-108 0</inkml:trace>
  <inkml:trace contextRef="#ctx0" brushRef="#br0">24144 6371 682 0,'-11'8'275'15,"-5"11"-133"-15,-2 16-124 16,0 8-11-16,5 6 12 0,1-5 6 15,5-9 4-15,5-4 12 16,2-15 23-16,1-3 14 16,6-8 46-16,0-5 2 15,1-10-10-15,0-3-11 16,-2-10-55-16,0 1-12 16,-1-6-16-16,-2-7-4 15,1-2-9 1,3 0-6-16,1 11-11 0,1 6-7 15,5 18-9-15,1 10 2 16,7 15 4-16,5 6 4 16,5 8 8-16,6-3 3 15,-3-2 2-15,-4 2 1 0,-9-9-1 16,-9-3-2 0</inkml:trace>
  <inkml:trace contextRef="#ctx0" brushRef="#br0" timeOffset="96784.9299">24268 6457 687 0,'6'-4'333'16,"6"2"-135"-1,0 4-86-15,10 18-79 0,-2 6-22 16,-1 6-6-16,1 5-1 16,-4-4 1-16,-2 0 1 15,2-9 2-15,0-2 46 0,0-15 70 16,-2-5 32-1,0-9 42-15,-1-7-27 16,-2-10-51-16,2 1-26 16,-6-9-41-16,-1-2-17 15,-2 2-22-15,-3-4-20 16,2 10-128-16,1 4-112 16</inkml:trace>
  <inkml:trace contextRef="#ctx0" brushRef="#br0" timeOffset="96951.2">24583 6547 640 0,'15'0'295'16,"9"-2"-118"-16,10 2-131 0,2-7-17 15,-3 10-12-15,-1 0-72 16</inkml:trace>
  <inkml:trace contextRef="#ctx0" brushRef="#br0" timeOffset="97275.08">24641 6645 513 0,'9'0'296'0,"20"-1"-51"0,3 1-91 16,0-1-92-16,0-1-26 15,-11 0-17-15,-3-2-19 0,-3 3-63 16,-5 2-35-16,-2-2-31 16,1-2 16-16,-4-8 60 15,-3-7 33-15,4-5 27 16,-4-2 5-16,2-3 69 16,-1 1 35-16,-3 3 48 15,0 4 17-15,-3 13-62 16,-3 6-36-16,6 15-55 15,-8 5-21-15,4 10-8 16,5 5 0-16,2 1 2 0,6 2 2 16,0-2 2-16,3-2 0 15,0-10-36-15,0-5-75 16</inkml:trace>
  <inkml:trace contextRef="#ctx0" brushRef="#br0" timeOffset="97637.55">24975 6418 741 0,'7'-9'389'0,"7"-7"-134"16,10 8-83-16,2 6-27 15,3 9-80-15,-1 4-26 16,-12 11-29-16,-8 1-6 15,-14 6-3-15,-11 0 1 16,-7-1 2-16,-3 1-1 16,11-3 0-16,10 0 0 15,12-10 1-15,13-2 1 16,11-10 8-16,2-2 3 0,6-2 29 16,-1-2 11-16,-7 1 23 15,-4-1 3-15,-12 0-21 16,-7-1-8-16,-6 2-25 15,0 1-8-15,-2 0-10 16,0 0-7-16,0 0 24 16,0 0-77-16,0 0-158 15,-1 0-277-15</inkml:trace>
  <inkml:trace contextRef="#ctx0" brushRef="#br0" timeOffset="99896.3">11063 9241 759 0,'0'0'336'0,"7"0"-159"15,8 3-77 1,19-1-72-16,8 6-5 16,11-2-12-16,0-3-2 0,-4 1-7 15,-5-3-61-15</inkml:trace>
  <inkml:trace contextRef="#ctx0" brushRef="#br0" timeOffset="100064.9899">11138 9382 770 0,'15'4'334'16,"13"0"-179"-16,13 3-77 0,9-4-17 15,5-1-80-15,2-2-220 16</inkml:trace>
  <inkml:trace contextRef="#ctx0" brushRef="#br0" timeOffset="102479.98">12877 9298 664 0,'-1'-2'361'0,"-1"-4"-79"15,0 1-61-15,1 5-131 16,0 0-51-16,1 7-61 16,2 22-6-16,17 32 27 15,-2-31 5-15,2-10 5 16,8-3 1-16,-1-7 3 15,-4-4 1-15,1-6 13 16,-5-6 5-16,-6-13 7 0,2-1 2 16,-8-8-7-16,-4 2-1 15,-2 4-8-15,-4 4 6 16,-2 11-8-16,0 3-9 16,-1 8-12-16,0 4-11 15,7 9-5-15,4 5 4 16,7 6 5-16,4 3 2 15,4 0 40-15,-1-1-91 16,-5-5-124-16,-5-6-92 0</inkml:trace>
  <inkml:trace contextRef="#ctx0" brushRef="#br0" timeOffset="102789.02">12891 9196 851 0,'-2'3'342'16,"1"4"-211"-16,1 8-58 15,3 16-60-15,0 10 12 16,2 17 1-16,-2 4 3 15,1 0 0-15,-2-4-1 16,2-14-8-16,1-5-3 16,2-10-5-16,0-6 1 15,0-8-1-15,1-2-2 16,-8-8-1-16,7 0-13 0</inkml:trace>
  <inkml:trace contextRef="#ctx0" brushRef="#br0" timeOffset="103357.87">13707 9116 1039 0,'-5'-8'479'16,"-6"-7"-211"-16,-11-1-49 0,-12 4-90 15,-7 5-39-15,-13 7-62 16,3 7-26-16,2 15-25 15,7 6-7-15,16 13 4 16,9 4 6-16,17 9 10 16,11 3 3-16,13-2 1 15,9-4 0-15,14-15 0 16,6-12 1-16,10-16 5 16,-2-7 5-16,-8-10 6 15,-7-6 2-15,-11-5 4 16,-11-3 0-16,-12 7 0 15,-5 7-2-15,-8 4-56 16,-5 5-91-16</inkml:trace>
  <inkml:trace contextRef="#ctx0" brushRef="#br0" timeOffset="113432.86">11684 9105 645 0,'6'0'305'16,"11"2"-98"-16,9-1-93 0,19 2-45 15,3 1-11-15,7-4-16 16,-7 0-6-16,-12-6-7 0,-7 1-1 16,-14 2 2-1,-5-4 8-15,-10 6 12 16,-2-3-4-16,-9 5-22 15,1 10-11-15,-6 11-14 16,-4 9 0-16,1 16 9 16,-2 6 1-16,5 10-4 0,1-4-2 15,7-9 3-15,3-11 1 16,4-22-10-16,4-1-31 16,5-10-139-1,0-6-158-15</inkml:trace>
  <inkml:trace contextRef="#ctx0" brushRef="#br0" timeOffset="113598.24">11762 9334 1015 0,'3'-3'381'15,"9"-1"-291"-15,10 0-56 16,24 3-40-16,5-2 1 15,17-2 15-15,2-3-49 0</inkml:trace>
  <inkml:trace contextRef="#ctx0" brushRef="#br0" timeOffset="113956.63">12231 9337 901 0,'-10'-7'403'16,"-8"-12"-196"0,8-6-69-16,12-10-99 0,12-2-30 15,13 3-19-15,4 7-4 16,0 13 14-16,0 9 3 16,0 16-5-16,-3 9 2 15,-15 18 16-15,-12 12 7 16,-19 10 6-16,-9 6-3 15,-1-2-13 1,6-7-2-16,7-18-6 0,8-14-5 16,10-20-2-16,-2-7-3 15,11-12 12-15,3-4 20 16,12 2 22-16,8 5 4 0,-1 11-7 16,2 9-9-16,-6 5-10 15,-6-4-1 1,-1-1-6-16,0-4 315 0</inkml:trace>
  <inkml:trace contextRef="#ctx0" brushRef="#br0" timeOffset="203474.04">20544 2544 619 0,'-4'-1'370'15,"-2"0"-39"-15,-3 3-140 0,-4 1-17 16,5 2-55-16,-1-1-23 15,0-1-47-15,8 2-27 16,9-4-16-16,10-2 0 16,41 0 5-16,26-3 7 15,42 0 23-15,25 0 0 16,28 1-2 0,-5 1-1-16,-10-5-19 0,-15 7-2 15,-41 0 3-15,-13-3 0 16,-30 0-15-16,-18-4-56 15,-18 0-144-15,-8 4-98 0</inkml:trace>
  <inkml:trace contextRef="#ctx0" brushRef="#br0" timeOffset="203819.7">21735 2405 873 0,'0'0'443'0,"0"1"-158"16,13 12-170-16,9 7-47 0,14 6-45 16,5 5 8-16,-5-1 6 15,-6-4-3-15,-15-5-6 16,-10-2-1-16,-9-7-3 16,-6-1-2-16,-12 3-47 15,-9-6-50-15,-17 7-220 16</inkml:trace>
  <inkml:trace contextRef="#ctx0" brushRef="#br0" timeOffset="204205.15">20638 2416 687 0,'-5'0'282'15,"-10"6"-174"-15,-1 6-35 16,-12 4-42-16,0 2-16 16,5 10 14-16,-6-3-4 15,9 0 24-15,3-1 25 16,5-10 7-16,12 3 7 16,12-4 8-16,11-2-17 0,20-1-24 15,8-1-10-15,12 2 13 16,-1-2-122-1</inkml:trace>
  <inkml:trace contextRef="#ctx0" brushRef="#br0" timeOffset="204582.23">20853 2195 768 0,'0'-7'387'16,"0"-10"-112"-1,5 0-61-15,-2-8-76 0,0 1-29 16,-2-8-34-16,-3 0-24 0,0 5-21 15,2 4-7 1,0 15-25-16,3 7-7 16,-3 9-11-16,1 8-6 15,5 14 1-15,-3 5 7 0,5 11 9 16,1 2 5 0,-6-3 6-16,5-1 3 15,0-8 3-15,0-8 1 0,10-7-77 16,-6-9-107-16</inkml:trace>
  <inkml:trace contextRef="#ctx0" brushRef="#br0" timeOffset="204918.64">21057 2160 649 0,'-13'-10'349'15,"-9"-11"-68"1,2 1-64-16,11 1-94 16,8 4-34-16,5 2-54 0,10 5-10 15,12 4-9 1,6 3-4-16,8 8-9 0,2 1 0 16,-11 8 3-16,-10 5 3 15,-21 4 4-15,-13 4 1 16,-12 1 2-1,-3-3-1-15,5-5-2 0,4-6-3 16,16-6-5-16,2-5-1 16,9-1 26-16,7-4 11 15,2-1 8-15,6-3 1 16,7 0-28-16,2 0-9 16,4 3-68-16,-1-1-102 15</inkml:trace>
  <inkml:trace contextRef="#ctx0" brushRef="#br0" timeOffset="205226.17">21349 2036 983 0,'4'-6'481'16,"3"-3"-209"-16,-2 9-134 15,1 6-58-15,4 11-69 16,-1 1-7-16,5 12-3 15,4 3 1-15,-1 5 2 16,3 0 0-16,-4-8 4 0,0-8 1 16,2-11 8-16,0-8 46 15,4-7 45-15,0-6 12 16,-3-16 17-16,1-5-41 16,-1-10-32-16,-1-3-10 15,-9 2-23-15,-2 7-8 16,-11 6-20-16,-1 13-11 15,-5 15-33-15,0 5-102 16</inkml:trace>
  <inkml:trace contextRef="#ctx0" brushRef="#br0" timeOffset="206500.26">20534 7476 598 0,'-8'-2'286'0,"-9"2"-111"16,-3-3-25-16,3-2-49 0,3 3-26 0,5-5-45 16,4 6-18-1,6 2-13-15,3 2 1 16,-4-3 14-16,0 0 8 15,0 0 2-15,0 0 1 16,0 0 12-16,0 0 4 16,0 0 2-1,0 0-2-15,0 0-13 16,0 0-4-16,0 0-8 0,0 0-3 16,7 0-7-16,8 0-2 15,53-8-3-15,-16 7 0 16,40 1-3-16,21 1-2 15,18 6 3-15,12 0 1 16,-13-2 3-16,-13-3 3 16,-24-2 3-16,-17-5 0 0,-26 0 2 15,-6-5 1 1,-18 0 3-16,-10 0 3 0,-10 1 6 16,-6 0-1-16,-7 3-11 15,-2 2-6-15,-5-2-8 16,1 5-2-16,-1-3 5 15,0 3 1-15,-4-3 2 16,5-3 1-16,3-5-2 16,0 0-2-16,4-3-2 15,0 0-4-15,0 3-3 0,4 3-4 16,2 5-19-16,4 6-7 16,11 8-3-16,4 7 3 15,8 11 22-15,1 1 9 16,-8 0 13-16,-6-5 7 15,-14-6 13-15,-8-5 2 16,-12-2 2-16,-6-3-37 16,-7 1-287-16</inkml:trace>
  <inkml:trace contextRef="#ctx0" brushRef="#br0" timeOffset="206821.41">20453 7467 259 0,'-17'9'166'0,"-13"9"-18"16,4 0-20-1,5 6-2-15,13-1-19 16,5-8-11-16,13 3-9 16,5-3-2-16,11-6-11 0,8 4-6 15,7-5-28-15,3-3-53 16</inkml:trace>
  <inkml:trace contextRef="#ctx0" brushRef="#br0" timeOffset="207164.49">20671 7863 350 0,'4'-4'233'0,"5"-3"17"16,1 0-28-16,3-7-59 15,1 2-13-15,0-3-23 16,-5-5-6-16,-1 1-5 16,-2-4-4-16,-6-2-12 15,0 3-14-15,-4 7-34 0,-4 6-14 16,2 11-38-16,0 7-10 15,0 10-9-15,6 7-1 16,3 7 8 0,5 6 3-16,5 6 7 0,-2 2 3 0,1-5 5 15,-2-5 5-15,-2-14-112 32,2-6-108-32</inkml:trace>
  <inkml:trace contextRef="#ctx0" brushRef="#br0" timeOffset="207484.94">20883 7827 854 0,'-7'-8'404'16,"-5"-11"-152"-16,3 0-57 31,11 1-70-31,5 2-29 16,16 1-41-16,0 4-16 15,3 8-23-15,3 5-5 0,-14 9-7 16,3 6-4-16,-16 9 0 16,-6 5 1-16,-8 10 2 15,-11 7 1-15,-5-6 0 16,5-5 0-16,8-15-2 16,8-10-1-16,12-10-1 15,10-1 5-15,5-4 23 16,7-5 6-16,7 3 3 15,-2-1-5-15,2 4-20 16,0 3-38-16,-8-1-519 16</inkml:trace>
  <inkml:trace contextRef="#ctx0" brushRef="#br0" timeOffset="207892.18">21268 7754 695 0,'5'-4'420'0,"3"-1"-71"15,-1 5-190-15,1 8-62 0,6 14-81 16,2 6-12-16,1 10 1 15,4 3 1-15,-9 0 2 16,4-6 2-16,-2-11-1 16,-7-9 46-16,5-11 43 15,-6-3 23-15,2-12 40 0,6-6-32 16,-4-14-20-16,1-7-12 16,1-3-22-16,-4 3-12 15,-1 9-20 1,-1 7-10-16,-5 8-14 15,-1 3-4-15,-2 4-5 0,1 2-5 16,-4 2-5 0,3 3-5-16,2 0-56 0,0 0-56 15,0 0-217-15</inkml:trace>
  <inkml:trace contextRef="#ctx0" brushRef="#br0" timeOffset="-198314.3298">14201 9552 872 0,'0'0'492'0,"-5"0"-66"16,0 1-286-16,4-1-62 15,0 0-56-15,0 0-123 16</inkml:trace>
  <inkml:trace contextRef="#ctx0" brushRef="#br0" timeOffset="-197786.8298">14742 9131 1091 0,'-9'9'430'0,"-7"6"-261"16,-2 20-139-16,-1 13-19 16,3 21-6-16,0 3-2 15,6-8 2-15,8-9-2 16,5-27 1-16,3-14 2 0,9-16 10 16,-2-17 9-16,5-18 24 15,1-6 12-15,-3-17 20 16,0-7 0-16,-4 1-19 15,-5-2-12 1,-4 17-32-16,-2 14-11 0,-1 19-17 16,1 14-8-16,4 17-4 15,2 10-1-15,8 15 8 16,7 11 1-16,15 8 6 16,5 7 2-16,7-3 6 15,1-6 5-15,-6-14-5 16,-2-10-86-16,-7-18-438 15</inkml:trace>
  <inkml:trace contextRef="#ctx0" brushRef="#br0" timeOffset="-197516.51">15343 9353 917 0,'-7'-7'439'0,"-11"-7"-157"0,-5-1-47 16,-5 3-71-16,-2 5-38 16,-3 8-65-16,5 11-26 15,8 13-37-15,6 6-4 16,13 4-2-16,7-5 2 16,10-7 5-16,5-5 3 15,5-8 8-15,1-6 3 0,-2-5 5 16,-4-5-1-16,-5-9 2 15,-3-2-69-15,-3-10-350 16</inkml:trace>
  <inkml:trace contextRef="#ctx0" brushRef="#br0" timeOffset="-197401.0799">15254 9117 1008 0,'-5'-1'491'16,"-3"-2"-210"-1,1 3-108-15,8 8-135 16,6 5-36-16,6 9-121 15,7 3-110-15</inkml:trace>
  <inkml:trace contextRef="#ctx0" brushRef="#br0" timeOffset="-197164.24">15402 9306 630 0,'6'5'434'16,"4"0"2"-16,5 14-199 16,5 7-71-16,8 13-82 0,4 9-16 0,1-1-37 31,-8 1-8-31,-15-3-1 15,-7-5-2-15,-13-6-2 16,-6-5 3-16,-8-12 2 16,-1-5 0-16,-3-12-13 0,4-5-1 15,5-14-8-15,3-3-3 16,9-12-1 0,6-1-1-16,12-2-1 0,8 1 3 15,13-1 4-15,2-3 1 16,2 3-37-16,-5 2-74 15</inkml:trace>
  <inkml:trace contextRef="#ctx0" brushRef="#br0" timeOffset="-196738.8799">15706 9266 797 0,'-9'1'395'0,"-11"11"-137"16,3 7-130-16,10 12-93 0,1 2-21 15,13 2-8-15,6 0 1 16,6-11 3-16,5-2 7 16,1-13 38-16,0-8 16 15,0-3 21-15,-3-11 1 16,-3-6-31-16,-4 0-14 15,-4-4-22-15,-4 3-5 16,-6 7-6-16,-1 5-6 16,-2 8-12-16,-3 6-5 15,3 11-5-15,1 0 0 16,4 4 6-16,10-1 1 0,6-5 4 16,6-1 3-16,7-9 5 15,-1-5 19 1,-1-8 27-16,-3-3 31 0,-9-7 20 15,-3-3-12-15,-8-8-19 16,-7-3-30-16,-9-4-35 16,-4 4-60-1,-9 6-305-15</inkml:trace>
  <inkml:trace contextRef="#ctx0" brushRef="#br0" timeOffset="-196177.8">16708 9275 426 0,'-3'8'219'16,"-1"13"-40"-1,3 9-72-15,1 9-39 0,-2 1-7 0,2-3-15 16,2-7-17-16,0-14-3 16,1-11 14-16,1-11 17 31,2-9 10-31,-2-15 11 15,2-5-5-15,-1-9-6 0,0 0-9 0,12 6-12 16,3 8-11-16,8 16-19 16,1 7-4-16,-2 14-10 15,-5 2-1-15,-3 14 0 16,-5 6 2-16,-7 8 0 16,-1 6 0-1,-4-7 1-15,5 2-27 0,4-12-163 16</inkml:trace>
  <inkml:trace contextRef="#ctx0" brushRef="#br0" timeOffset="-195879.8799">17350 9266 713 0,'-7'8'365'15,"-10"10"-100"-15,-3 4-65 16,-5 8-79-1,-4 1-26-15,2-6-36 0,2-4-12 0,1-15-6 16,3-8-2-16,5-11-12 31,1-8-12-31,6-4-19 0,2 1-9 0,2-5-2 16,9 5 5-16,6 8-1 16,6 4 4-16,9 12 3 15,1 6-1-15,5 11 4 16,1 7 0-16,-4 7 1 15,-3 1 2-15,-1-7-29 16,-2-2-77-16,7-13-274 16</inkml:trace>
  <inkml:trace contextRef="#ctx0" brushRef="#br0" timeOffset="-195597.24">17508 9357 856 0,'2'5'380'0,"3"8"-190"0,0 1-59 15,8 0-57-15,2-3-10 16,2-4 0-16,2-6 5 16,-4-4 27-16,-5-9 7 15,-4-5 4-15,-5-2-7 16,-8-6-35-16,-2 1-18 16,-8-2-28-16,-2 3-7 15,0 4-12-15,-2 6-9 0,5 12-13 16,3 6-5-16,3 12 0 15,1 6 5-15,6 11 8 16,3 6 3-16,8 11 4 16,4 2 2-16,-8-6 4 15,2 0 1-15,-2-11 1 16,0-6-37-16,3-6-212 16</inkml:trace>
  <inkml:trace contextRef="#ctx0" brushRef="#br0" timeOffset="-195262.22">17987 9300 901 0,'0'0'436'16,"0"5"-156"-16,-3 1-51 15,-5 7-76-15,-4 5-28 16,-7 1-47-16,-5 1-20 15,-8-7-31-15,1-3-3 0,2-10-9 16,3-7-19 0,4-6-22-16,-1-3-8 15,6-5-3-15,3 3 14 0,9-3-3 16,6 3-5-16,14 5-4 16,4 3 2-1,12 7 15-15,2 3 8 0,2 12 7 16,0 8 2-16,-10 11 3 15,-2 10 1-15,-12 2 39 16,-4-4-100-16</inkml:trace>
  <inkml:trace contextRef="#ctx0" brushRef="#br0" timeOffset="-195120.11">17804 9079 1173 0,'-2'-4'520'16,"-4"-4"-297"-16,3 9-112 16,5 18-174-16</inkml:trace>
  <inkml:trace contextRef="#ctx0" brushRef="#br0" timeOffset="-194617.4199">17963 9108 833 0,'8'-13'383'0,"12"-14"-163"15,3 1-54-15,2-1-62 0,3 7-35 16,2 13-48-1,-1 11-15-15,2 18-10 0,-3 12-2 16,-9 13 5-16,-2 7 2 16,-2 13 4-1,0 1 2-15,6-5 1 16,1-7 2-16,1-23 5 16,-1-11 5-16,-4-18 16 0,-6-10 7 15,-9-14 8-15,-6-6-1 16,-17-10-20-16,-7-2-17 15,-11 9-27-15,-2 7-8 16,1 18-12-16,1 9 4 16,9 16-89-16,-1 7-134 15</inkml:trace>
  <inkml:trace contextRef="#ctx0" brushRef="#br0" timeOffset="-194313.22">18261 9087 804 0,'26'-19'437'16,"19"-12"-143"-16,5 13-123 15,-2 11-54-15,-8 19-86 16,-6 9-11-16,-11 19 1 16,-6 6 4-16,-11 7 8 15,3 3-1-15,-3-2-10 0,3-4-6 16,-1-13-3-16,0-7 0 15,2-13 1-15,-6-8 4 16,1-10 12-16,-5-5 3 16,-8-10-13-16,0-3-32 15,-8 3-61-15,-4 2-17 16,-11 17-6-16,-7 10 26 16,-5 12 40-16,2 5 13 15,15-4-111-15,10-2-183 0</inkml:trace>
  <inkml:trace contextRef="#ctx0" brushRef="#br0" timeOffset="-194019.57">18621 9241 1157 0,'12'-4'480'0,"11"-2"-280"16,5 6-90-16,-2 14-55 15,-3 5-1-15,-4 8-2 16,-5 1-3-16,-10-4-16 15,-2-3-6-15,0-10-8 0,-2-5-1 16,5-8-8-16,2-9-4 16,4-7-3-16,0-8-1 15,0-2 2-15,1 1-2 16,6 6-6-16,3 9-5 16,7 12-7-16,-2 7 2 15,-5 12 3-15,-2 5 4 16,-12 7 1-16,2 4-12 15,-3 0-152-15,-2-4-147 16</inkml:trace>
  <inkml:trace contextRef="#ctx0" brushRef="#br0" timeOffset="-193734.74">18985 9115 901 0,'10'-12'458'0,"18"-8"-176"0,-3 5-61 15,0 15-128-15,2 6-37 16,-2 12-20 0,4 3-2-16,-4 7-3 15,4 2-4-15,-2 1-10 0,3 0-5 16,2-6 0-16,-4-8 2 16,-6-7 7-16,-9-6 7 15,-11-8 10-15,-5 0-3 16,-15-2-12-16,-4 5-10 15,-13 5-19-15,-3 6-3 16,1 7 0 0,3 0 35-16,11 4-189 15,1-3-219-15</inkml:trace>
  <inkml:trace contextRef="#ctx0" brushRef="#br0" timeOffset="-193309.84">19241 9263 604 0,'25'-5'356'0,"14"-6"-65"16,4 11-122-16,-2 5-26 15,-11 9-20-15,-10 3 8 16,-13 2-3-16,-5 3-12 16,-7-4-45-16,3-2-24 15,6-7-29-15,-3-4-9 16,9-8-14-16,2-5-23 0,-3-12-29 15,8-6-1-15,-3 2 5 16,3 6 17-16,-1 11 20 16,-1 7-1-16,-1 9 0 15,-2 1 4-15,2 6 8 16,-6 0 5-16,2-3 6 16,-2-2 2-16,-3-7 6 15,1-4 6-15,-3-8 5 16,3-3 0-16,-3-7-5 15,4 2-7-15,0 0-16 0,0 2-5 16,6 11-8-16,0 0 0 16,8 10 5-16,5 6 8 15,-1 9 31-15,-4 0 23 16,-12 5 52-16,-9-2 15 16,-16-6-5-1,-6 2-18-15,-7-9-45 0,0-1-103 0</inkml:trace>
  <inkml:trace contextRef="#ctx0" brushRef="#br0" timeOffset="-192776.74">20623 9163 550 0,'-7'-1'354'0,"-14"1"26"0,-4 3-163 16,-4 11-114-16,0 3-39 15,8 11-65-15,5 6-18 0,15 9-6 16,12 6 7 0,17-7 16-16,12-7 2 15,9-13 7-15,-3-12 4 16,-4-12 53-16,-10-4 35 0,-20-13 37 16,-12-3 8-16,-21-1-48 15,-9-3-36-15,-12 6-42 16,2 1-30-16,9 9-144 15,9 4-152-15</inkml:trace>
  <inkml:trace contextRef="#ctx0" brushRef="#br0" timeOffset="-192526.09">20784 9269 548 0,'5'-6'389'0,"5"-2"36"16,-3 0-113-16,-5 5-150 0,1 3-56 15,-3 8-79-15,0 3-21 16,0 9-9-16,0 3 2 16,6 6 1-16,6 0 0 15,9-4 4-15,3-4 2 16,7-12 21-16,-2-6 20 16,-1-10 26-16,-2-4 32 15,-11-9 11-15,-1-3-12 16,-10-4-24-16,-4-1-35 15,-6 5-141-15,-3 4-105 16</inkml:trace>
  <inkml:trace contextRef="#ctx0" brushRef="#br0" timeOffset="-192400.3">20897 9077 1334 0,'-1'-3'546'0,"0"0"-371"16,4 6-68-16,-3-3-79 0,0 0-123 15</inkml:trace>
  <inkml:trace contextRef="#ctx0" brushRef="#br0" timeOffset="-192150.18">21149 9269 1131 0,'2'-3'516'15,"4"-1"-264"-15,-2 3-92 16,1 11-122-16,1 8-26 0,-1 9-11 16,3 4 1-1,5-2 5-15,0-2 0 16,1-12 3-16,-2-4 37 0,2-11 38 16,0-7 10-16,3-11 6 15,3-6-35-15,-1-5-38 16,-1 0-12-16,-2 6-116 15,0 6-78-15</inkml:trace>
  <inkml:trace contextRef="#ctx0" brushRef="#br0" timeOffset="-191802.2">21599 9300 1103 0,'-11'-9'499'0,"-19"-12"-253"0,2 6-96 16,2 12-112-16,3 4-42 15,5 13-38-15,1 7-2 16,14 10 11-16,-1 3 10 16,14 1 20-16,5-5 4 15,6-11 7-15,3-5 5 16,-3-16 41-16,1-5 20 15,-8-20 19 1,-3-6 12-16,-4-10-23 16,-6-7-8-16,-3-5 1 0,-5-3-12 15,6-2-17-15,2 0-17 16,12 13-31-16,5 5-10 16,7 19-14-16,1 13-18 15,8 22-166-15,1 17-133 16</inkml:trace>
  <inkml:trace contextRef="#ctx0" brushRef="#br0" timeOffset="-191435.8298">21947 9194 837 0,'-8'-7'413'0,"-9"-3"-156"16,4 3-83-16,-7 7-107 16,6 2-38-16,5 3-43 15,-1-1-11-15,10 5 1 16,4 1 4-16,4 1 16 16,6 1 4-16,0-5 4 15,-2-1 2-15,-5-3 1 16,-7 1 0-16,-2 1 1 15,-12 0-1-15,1 4-2 0,-6 3-1 16,3 0 3-16,9 6 1 16,4 1 6-16,8 2 2 15,7-1-5-15,5-2 0 16,7-4-5-16,6 0-2 16,0-11-28-16,-1-5-58 0,2-7-258 15</inkml:trace>
  <inkml:trace contextRef="#ctx0" brushRef="#br0" timeOffset="-191187.28">22210 9276 767 0,'5'-8'346'0,"2"-9"-131"15,-1 0-26-15,-9 1-14 16,-1 6-25-16,-9 8-65 16,-8 2-29-16,-4 9-53 15,-3 5-11-15,3 6-7 16,8 8 2-16,13 8 6 15,6 0 4-15,15-3 5 0,3-6 2 16,0-16 6-16,3-1 2 16,-7-11 53-16,-4-2 15 15,-9-6 13-15,-6-6 1 16,-10-7-47-16,-3 1-43 16,3-2-168-16,5 1-213 15</inkml:trace>
  <inkml:trace contextRef="#ctx0" brushRef="#br0" timeOffset="-190913.37">22300 9261 1278 0,'11'0'505'16,"7"3"-350"-16,1 4-53 16,-2 4-37-16,-2 3-23 15,-6 2-12-15,-6 0-11 16,-6-1-8-16,-3-2 0 0,4-5 0 15,4-3-4-15,4-8-33 16,1-9-15-16,2-8-13 16,3-7-5-16,5 1 18 15,4 3 8-15,4 9 7 0,-4 3 5 16,-4 11 24 0,-4 7 22-16,-12 8 28 15,-3 6 10-15,-3 5-6 16,3 3-18-16,8 0-22 15,3-1-10-15,7-10-237 0</inkml:trace>
  <inkml:trace contextRef="#ctx0" brushRef="#br0" timeOffset="-190679.54">22750 9228 1232 0,'10'5'497'0,"16"8"-283"0,-6 3-40 16,12 14-30-16,-3 2-23 16,-8 4-65-16,-3-2-7 15,-18-10-9-15,-7 0 4 16,-16-7 1-16,-5-5-3 16,-9-8-20-16,-1-4-7 15,13-1-80-15,8-3-102 0</inkml:trace>
  <inkml:trace contextRef="#ctx0" brushRef="#br0" timeOffset="-189607.8898">1882 10274 638 0,'-16'0'328'0,"-19"7"-99"16,2 4-80-16,-1 5-98 15,7 7-28-15,6 10-26 16,9 6-7-16,23 4-2 16,7-1 5-16,17-7 5 0,7-9 3 15,10-14 14-15,4-6 8 16,-5-7 56-16,-15-5 41 15,-21-2 45-15,-15-2 1 16,-26-4-49-16,-10 0-43 16,-16-1-54-16,7 0-8 15,12 4-136 1,12 1-117-16</inkml:trace>
  <inkml:trace contextRef="#ctx0" brushRef="#br0" timeOffset="-189442.6">1937 10350 1220 0,'23'-3'463'0,"23"-10"-346"16,6 2-45-16,7 2-37 15,-3-3-13-15,-6 4-10 16,-7 2-1-16,-23 0-54 16,-7 3-72-16,-11 5-190 15</inkml:trace>
  <inkml:trace contextRef="#ctx0" brushRef="#br0" timeOffset="-189336.49">2150 10340 610 0,'0'13'310'16,"2"20"-83"-1,-1 4-59-15,0 3-59 0,1 3-31 16,5-8-46-16,3-3-8 16,12-12-148-16</inkml:trace>
  <inkml:trace contextRef="#ctx0" brushRef="#br0" timeOffset="-189054.76">2525 10392 822 0,'-6'-6'400'0,"-9"-2"-134"16,-3 2-52-16,-9 5-90 15,1 6-38-15,-2 7-68 16,2 7-25-1,10 4-21-15,6 4 1 0,18-2 9 0,11 0 7 16,14-9 12-16,5-4 5 16,4-7 6-16,-4-5 15 15,-9-11 38-15,-5-4 5 16,-14-10 48-16,-5-4-5 16,-14 4-33-16,-7 2-10 15,-9 4-76-15,-6 3-66 16</inkml:trace>
  <inkml:trace contextRef="#ctx0" brushRef="#br0" timeOffset="-188287.31">3525 9957 719 0,'-10'0'359'16,"-16"6"-122"-16,-9 8-75 16,-8 19-92-16,-4 12-34 15,12 23-35-15,12 8-1 0,20 12 2 16,10 0 1-16,17-19 1 16,12-6 0-16,14-24-2 15,-1-11-2-15,9-14-21 16,-2-8-75-16</inkml:trace>
  <inkml:trace contextRef="#ctx0" brushRef="#br0" timeOffset="-187558.17">3928 10302 575 0,'0'-7'381'15,"1"-3"-25"-15,-9-1-92 16,-7-1-27-16,-16 4-41 15,-7 1-19-15,2 8-55 16,-3 7-33-16,5 8-57 16,5 7-20-16,6 9-14 15,9 6-5-15,14 2 0 16,9-2 0-16,18-8 1 0,5-7 1 16,20-14 0-1,7-4-37-15,3-14-182 16</inkml:trace>
  <inkml:trace contextRef="#ctx0" brushRef="#br0" timeOffset="-187182.77">4010 10075 621 0,'-1'-8'405'0,"1"-3"-20"0,8 9-200 0,7 6-51 15,21 19-86-15,6 8-31 16,7 22-1-16,-8 10 4 16,-20 16 4-16,-16 2-1 15,-19-1 2 1,-9-10-5-16,-5-21-6 16,6-8 0-16,3-19 3 0,5-7-28 15</inkml:trace>
  <inkml:trace contextRef="#ctx0" brushRef="#br0" timeOffset="-186402.97">4627 10597 758 0,'4'0'360'16,"7"5"-134"-1,-2 9-105-15,-7 14-47 0,-3 8-14 16,-13 3-13-16,0-2 15 15,6-13-293-15</inkml:trace>
  <inkml:trace contextRef="#ctx0" brushRef="#br0" timeOffset="-185987.24">5297 10375 906 0,'-18'2'420'16,"-11"7"-193"-16,9 14-150 15,4 6-40-15,10 6-49 16,6-1-2-16,9-4 7 0,7-7 5 0,15-14 11 15,6-5 5-15,7-10 9 32,-4-6 14-32,-8-7 14 15,-7-4 5-15,-15-15 3 16,-2-2-9-16,-12-8-12 16,-9-6-4-16,-17-3-5 15,-6-1-2-15,-10 5-8 16,4 9 1-16,8 18-9 15,6 9-14-15,12 19-26 0,5 7-11 16,10 16-1-16,1 6 9 16,20 13 22-16,8 4 5 15,17 4-78-15,9-1-89 16</inkml:trace>
  <inkml:trace contextRef="#ctx0" brushRef="#br0" timeOffset="-185703.9499">5920 10409 978 0,'-2'5'463'0,"-12"4"-182"16,-5 3-85-16,-10 3-82 15,-7-2-34-15,-3-6-31 16,2 3-14-16,6-14-13 16,0-4-10-16,6-7-28 15,4-9-14-15,2 3-18 16,6 1-1-16,12 4-4 15,2 4-4-15,16 2 2 16,6 5 9-16,7 14 28 16,4 9 17-16,3 12 21 15,-1 5 1-15,-3 1 5 0,-3-2-2 16,-8-7-7-16,-3-1 14 16</inkml:trace>
  <inkml:trace contextRef="#ctx0" brushRef="#br0" timeOffset="-185120.3499">6841 10317 652 0,'-6'-3'351'0,"-9"-4"-81"16,-12 2-88-16,1 5-31 16,-10 3-58-16,6 6-32 15,9 6-61-15,4-2-23 0,18 6-15 16,7-3-2-16,17-5 8 15,9-1 10-15,6-10 16 16,-1-3 6-16,-14-4 15 16,-6 3 1-16,-19-1-5 15,-9 3-4-15,-15 2-10 16,-10 5-2-16,-3 6 15 16,0 3 10-16,14 6 2 15,6-2 0-15,14 2-15 16,6 1-6-16,16-2 0 15,5-3 5-15,12-6-1 16,3-1 1-16,-4-6 1 16,-3-3-21-16,-7-3-161 15</inkml:trace>
  <inkml:trace contextRef="#ctx0" brushRef="#br0" timeOffset="-184995.77">6845 10201 772 0,'-16'-21'441'0,"-13"-17"-73"15,14 19-227-15,9 8-94 0,10 13-48 16,1 5-102 0,8 8-343-16</inkml:trace>
  <inkml:trace contextRef="#ctx0" brushRef="#br0" timeOffset="-184865.8799">6905 10255 629 0,'6'10'382'0,"12"10"-49"16,7 14-156-16,8 8-58 15,13 14-72-15,0 3-24 0,-5 0-13 16,-4 1 4-16,-10-13-111 16,-3-2-127-16</inkml:trace>
  <inkml:trace contextRef="#ctx0" brushRef="#br0" timeOffset="-184692.6">7215 10348 987 0,'-7'-3'471'0,"-16"-1"-195"16,6 7-57-16,-13 15-106 0,-3 8-41 15,1 10-44-15,-10 3-13 16,2 4-11-16,10-1-3 16,6-1-40-16,3-4-69 0</inkml:trace>
  <inkml:trace contextRef="#ctx0" brushRef="#br0" timeOffset="-184052.18">7537 10463 541 0,'-14'-16'354'16,"-7"-11"-24"-16,-7-5-127 15,3 3-43-15,0 7-75 16,-1 5-30-16,6 16-53 16,0 5-20-16,1 13-23 15,6 7-4-15,9 10 10 16,4-1 9-16,20 1 21 15,4-7 11-15,8-12 15 16,5-3 0-16,-2-13 2 16,-1-7-2-16,-3-9-4 15,-2-1 1-15,-6-10 4 16,-5 2 0-16,-8-4 4 0,-4-1 5 16,-12 5 19-16,-3 3 3 15,-6 7-6-15,0 7-13 16,6 10-36-16,2 8-9 15,6 13-6-15,3 4 5 16,9 7 7-16,6 0 3 16,2-3 2-16,4-3 0 15,4-13 3-15,2-4 1 16,0-10 2-16,0-5 3 16,-7-9 1-1,-1-5 1-15,-8-7 2 0,0-2 7 0,-2 0 31 16,-8 3 16-16,1 10 15 15,-4 3-10 1,-4 15-40-16,2 8-19 0,-1 18-19 16,-2 9-4-1,5 13 3-15,2 5 2 0,1 8 0 16,6 0 3-16,-2 2 2 16,0-7 1-16,3-15 8 15,0-11-26-15,-3-22-100 16,-2-11-125-16</inkml:trace>
  <inkml:trace contextRef="#ctx0" brushRef="#br0" timeOffset="-183904.96">7814 10564 1271 0,'9'0'472'15,"14"0"-373"1,2-4-43-16,18 1-40 0,7 2-18 15,10-5-263-15</inkml:trace>
  <inkml:trace contextRef="#ctx0" brushRef="#br0" timeOffset="-183549.41">8304 10324 689 0,'-16'-10'409'0,"-13"-7"-71"0,-2 5-160 0,3 5-52 15,2 8-84-15,3 6-25 16,4 9-29 0,8 0-12-16,12 3-10 15,7-1 4-15,18-3 13 16,-1-2 6-16,3-6 14 16,2-4 3-16,-10-3-3 15,-5 0-11-15,-11 0-31 16,-10 0-4-16,-16 5 0 15,-4 0 12-15,-4 5 62 0,4 2 20 16,10 6 24-16,7-2 14 16,13 6-12-1,7-3 5-15,20-4 11 16,5-2 21-16,5-8-1 16,0-5-16-16,-10-5-23 15,-6-1-32-15,-9-1-46 16,-4-2-66-16</inkml:trace>
  <inkml:trace contextRef="#ctx0" brushRef="#br0" timeOffset="-181442.55">9342 10136 783 0,'-5'-1'416'0,"-4"-1"-106"16,-10 14-171-16,-6 11-50 15,-12 19-55-15,-2 9-11 0,2 11-15 16,2 3-3-16,14-7-2 15,4-9 0-15,10-22-2 16,7-9-1-16,3-14 6 16,5-3 4-16,1-10 6 15,2-7 1-15,3-13-5 16,3-7-4-16,6-13-6 16,5-7 1-16,-3-5 0 0,0-1 2 15,-5 7 2 1,-6 6-1-16,-5 19-2 0,-3 8 0 15,-5 16-9-15,0 6-5 16,5 11-5-16,3 6 0 16,13 14 4-16,7 6 4 15,14 12 5-15,4 4 0 16,4 1 3-16,-1-3 2 16,-13-10 0-16,-5-4 1 15,-15-11-3-15,-9-8 1 16,-14-4 7-16,-11-2 4 15,-16-5 9-15,-7 0 3 16,-15-3-3 0,-4-4-4-16,-3-1-5 0,-1-4-4 0,8 0-8 0,7 1-2 31,15 1-8-31,14 3-3 16,19 4-106-16,9 4-104 15</inkml:trace>
  <inkml:trace contextRef="#ctx0" brushRef="#br0" timeOffset="-180980.44">9651 10169 613 0,'-1'-8'359'0,"0"-5"-39"0,0 4-73 16,3 9-143-16,5 7-42 15,11 14-68-15,11 8-12 16,10 16 18-16,4 7 0 16,-9 3 2-16,1 0 1 15,-7-15 5-15,-8-13 1 16,4-12 35-16,-8-11 29 0,1-15 37 16,4-6 9-16,-3-22-7 15,3-7-16 1,-8-11-17-16,0-3-5 0,-1 5-23 15,-4 4-14-15,2 18-24 16,-8 4-8-16,-5 16-18 16,-3 5-16-16,-3 8-100 15,4 7-69-15</inkml:trace>
  <inkml:trace contextRef="#ctx0" brushRef="#br0" timeOffset="-180114.8799">10347 10551 522 0,'-2'-5'311'0,"-1"-6"-24"15,0 3-33-15,-7 2-70 0,0 1-34 16,-10 5-60-16,-3 2-28 16,-8 9-43-16,-6 2-14 15,7 9-26 1,2 3-7-16,18 5 5 0,11 0 6 15,23-3 17-15,6-7 5 16,14-9 2-16,2-6 0 16,-6-5-25-1,1-3-76-15</inkml:trace>
  <inkml:trace contextRef="#ctx0" brushRef="#br0" timeOffset="-179725.22">10415 10822 334 0,'2'0'246'0,"2"-3"44"16,3-2-41-16,5-7-60 15,0-1-27-15,6-4-38 0,1-1-17 0,-3 3-11 16,-4 2-2-16,-6 5-5 16,-4 4-8-16,-3 5-32 15,3 5-15-15,-3-6-29 16,0 9-6-16,-2 21 0 15,-2 33 1-15,7-27 2 16,1-3 1-16,-3-6 2 16,5-9 1-16,2-7 5 15,0-7-45-15</inkml:trace>
  <inkml:trace contextRef="#ctx0" brushRef="#br0" timeOffset="-178030.55">10845 10349 496 0,'-4'6'269'0,"-12"-1"-78"0,11-1-53 16,21 2-59-16,6-5-23 16,31-1-13-16,6-1-9 15,16-6-20-15,1 1-4 16,-9 4 12-16,-11 1-49 15,-27 2-149-15</inkml:trace>
  <inkml:trace contextRef="#ctx0" brushRef="#br0" timeOffset="-177853.07">10939 10468 821 0,'7'5'320'0,"12"5"-189"16,11-2-16-16,21-6-23 16,8 0-11-16,6-2-49 0,-3-2 23 15</inkml:trace>
  <inkml:trace contextRef="#ctx0" brushRef="#br0" timeOffset="-177218.21">11904 10176 917 0,'-11'13'336'0,"-11"18"-230"15,-8 8-47-15,2 24-13 16,1 2 0-16,6 1-30 15,10-7-4-15,5-21-4 16,5-13 1-16,3-13 6 0,7-11 8 16,5-10 17-16,0-5 4 15,5-22 2 1,-4-2-5-16,0-15-9 16,1-9-4-16,-5-3-5 15,0 2-6-15,-3 14-15 16,-5 14-4-16,1 21-10 15,-2 8-4-15,6 12 2 16,3 9 2-16,13 13 2 16,8 3 5-16,15 15 5 0,6 6-1 15,4 4 1-15,-8-1 0 16,-12-5-2-16,-8-7 1 16,-13-14-1-16,-4-3-3 15,-12-10 5-15,-5-1 3 16,-19-6 5-16,-7-2 5 15,-29-6 1-15,-8-3-1 16,-11-7-2-16,5 2-3 16,25 0-6-16,5-2-5 15,26 7-69-15,4 0-47 16,14 4-117-16,11 6-222 0</inkml:trace>
  <inkml:trace contextRef="#ctx0" brushRef="#br0" timeOffset="-176847.8499">12258 10182 999 0,'3'-1'435'0,"1"0"-254"0,6 8-64 16,4 13-92-16,4 12-15 16,12 14 1-16,4 9-2 15,4 4-1-15,-3-4 0 16,2-11 2-16,-4-13 0 16,-6-14 5-16,0-8-15 15,-8-11 80-15,1-5 15 16,-2-13 22-16,1-3 26 15,-4-12-63-15,0-9-9 0,-4-5-19 16,-3-3-9 0,3 6-19-16,-5 8-7 15,-4 11-11-15,-2 5-29 0,0 11-176 16</inkml:trace>
  <inkml:trace contextRef="#ctx0" brushRef="#br0" timeOffset="-176268">13083 10595 413 0,'-7'-4'303'16,"-4"1"26"-16,-14-4-111 15,-3 1-27-15,-9 9-53 16,0-1-31-16,6 9-68 16,5 6-26-16,13 2-21 15,7 4-2-15,16 3 10 16,7-2 0-16,17-2 3 16,3-5 1-16,1-3 1 15,4-2 0-15,-7-6-38 16</inkml:trace>
  <inkml:trace contextRef="#ctx0" brushRef="#br0" timeOffset="-175994.27">13163 10786 650 0,'0'-2'384'0,"4"-3"-52"0,4 0-184 15,3-1-45-15,5 0-56 16,-1 3-9-16,3 3-19 16,2 3-6-16,-9 5-1 15,-4-1 8-15,-12 6 11 16,-12 2 1-16,1 4-3 16,-1 3-6-16,7-7-16 15,2-2-3-15,9-3 1 0,4-3 2 16,12-2 24-16,4-2 4 15,7 1-2 1,2-4-3-16,0 2-19 0,2 0-1 16,-7-5-210-16</inkml:trace>
  <inkml:trace contextRef="#ctx0" brushRef="#br0" timeOffset="-175485.66">13579 10367 650 0,'-2'0'354'16,"5"0"-90"-16,7 4-106 0,19 0-77 15,6 0-26-15,13-3-12 16,8-1-3-16,-1 0-21 16,4 0-5-16,-14 0-32 15,-8 0-68-15</inkml:trace>
  <inkml:trace contextRef="#ctx0" brushRef="#br0" timeOffset="-175284.04">13626 10513 693 0,'6'3'352'16,"18"1"-76"-16,8-1-53 16,19-4-29-16,6-3-23 0,1-2-56 15,-2-1-36 1,-10-2-76-16,-8-1-75 15</inkml:trace>
  <inkml:trace contextRef="#ctx0" brushRef="#br0" timeOffset="-174536.47">14608 10188 739 0,'-7'15'296'0,"-18"25"-183"0,-10 9-36 16,-4 13-24-16,-3 2-8 0,12-5-15 15,9-9-13-15,13-21-8 16,7-10 1 0,2-15 29-16,7-8 10 15,6-13 10-15,2-5 1 16,7-11-24-16,-2-5-9 0,1-11-10 15,-1-4-4-15,0-1-4 16,-1 3-3-16,-3 12-4 16,-1 7-2-16,-7 14-4 15,0 9-5-15,-7 10-9 16,5 10-2-16,5 15 0 16,7 8 5-16,13 18 9 15,4 4 3-15,16 5 3 16,2-4 0-16,2-8 1 15,-4-10 2-15,-14-12-1 16,-8-2 0-16,-22-11 4 16,-11 1 7-16,-30-7 8 15,-16 0 4-15,-26-3 1 0,-6-3-4 16,3-2-8-16,0-3-5 16,18-5-4-16,8 0-5 15,23 4-30-15,19 1-33 16,26-1-118-16,15 1-229 15</inkml:trace>
  <inkml:trace contextRef="#ctx0" brushRef="#br0" timeOffset="-174177.31">15004 10248 921 0,'2'-5'456'15,"3"-3"-187"-15,2 10-146 16,4 9-54-16,11 18-68 0,3 9-2 16,5 14 1-1,-1 6 2-15,-3-3 2 0,-2-9 0 16,-6-13 3-16,1-11 2 15,-8-10 3-15,2-3 4 16,0-12 45 0,2-2 14-16,4-13 16 0,4-9 4 15,4-15-19-15,-3-7-7 16,0-12-2-16,-2 1-9 16,-7 10-25-16,-6 9-7 15,-9 17-94-15,-8 11-82 16</inkml:trace>
  <inkml:trace contextRef="#ctx0" brushRef="#br0" timeOffset="-173622.99">15675 10605 599 0,'1'-1'313'16,"-1"-1"-104"-16,-1 1-64 15,0 1-83-15,-1 0-19 16,-1 8-10-16,-10 17 4 15,-24 32 1-15,13-33-9 0,-7-6-5 16,-2-3-1-16,2-11-3 16,2-4-4-16,8-10-7 15,6-3-4-15,9 0-11 16,5-2-5-16,9 3 7 16,6 3 6-16,10 7 9 15,3 5 7-15,5 10-3 16,3 5-3-16,-2 6 1 15,2 0 0-15,-3-1-2 16,-6-5-1-16,0-6-38 16,-4-6-72-16</inkml:trace>
  <inkml:trace contextRef="#ctx0" brushRef="#br0" timeOffset="-173259.06">15798 10540 777 0,'1'-4'413'15,"-1"1"-129"-15,0 3-138 16,-1 0-50-16,1 0-70 16,1 12-16-16,13 51-1 15,-5-32 0-15,-3 3 0 16,0 2-2-16,-5-8 2 16,-1-4 1-16,-1-10 4 15,0-6 8-15,1-8 32 16,0-4 3-16,4-6-7 15,3-4-7-15,6-1-42 16,3-3-5-16,12 7-7 16,4 3-1-16,5 8 2 15,0 5 1-15,-10 5 1 16,-5 5 1-16,-11 0 4 0,-9 5 3 16,-7-3 13-16,-4-2 17 15,-10-1 13-15,-2-4 3 16,-8-3-9-16,-1-2-14 15,2-3-17-15,2-1-52 16,4 0-243-16</inkml:trace>
  <inkml:trace contextRef="#ctx0" brushRef="#br0" timeOffset="-168924.51">16290 10333 568 0,'-7'-1'337'0,"-4"0"-52"0,10 1-90 16,23 0-111-16,17 0-35 16,27-1-35-16,7-2-2 15,2 3-6-15,-3 0 2 16,-17 4-26-16,-6 0-76 15</inkml:trace>
  <inkml:trace contextRef="#ctx0" brushRef="#br0" timeOffset="-168736.91">16377 10440 629 0,'22'0'318'15,"13"0"-118"-15,16 0-68 16,5 3-29-16,5 1-48 16,-3-3-16-16,-3 2-34 15,-6-2-71-15</inkml:trace>
  <inkml:trace contextRef="#ctx0" brushRef="#br0" timeOffset="-168373.51">16991 10363 438 0,'6'-19'270'0,"7"-14"-38"16,-4-4-40-16,-2 2-21 16,-1 3-28-16,-7 4-18 15,-4 8-27-15,-1 9-15 0,-5 11-70 16,1 11-26-16,5 14-41 15,2 7-4-15,13 13 19 16,-1 1 9-16,5 6 18 16,2-3 7-16,-8-6 12 15,-2-4 6-15,-8-13 6 16,-6-5 4-16,-5-5 6 16,-2-6 4-16,-6-7 3 15,1-2-3-15,3-3-8 16,8-2-10-16,10 2-25 0,11 0-9 15,16 0-6-15,4 0 3 16,10 0 48-16,-1 2-71 16</inkml:trace>
  <inkml:trace contextRef="#ctx0" brushRef="#br0" timeOffset="-167999.8298">17320 10378 820 0,'-6'-11'378'0,"-5"-18"-166"0,5 2-47 15,9 0-84-15,10 0-30 0,13 7-19 16,7 1-5-1,-6 21-5-15,-13-1-5 16,0 2-23-16,33 14-6 16,-13 19 10-16,-15 11 4 15,-32-1 7-15,-12 0 1 16,-7-1-3-16,2-5 0 0,2-15 3 16,10-5-2-16,11-9-2 0,7-7-4 15,13-4 14-15,6 0 0 16,12-2 7-16,5 2 5 15,-4 4-18-15,1-1 1 16,-1 3-100 0,-5-3-160-16</inkml:trace>
  <inkml:trace contextRef="#ctx0" brushRef="#br0" timeOffset="-167603.53">17946 10166 751 0,'3'-9'428'0,"-3"-10"-97"15,8 11-148-15,-4 5-69 0,4 12-98 16,5 9-30-1,2 17-14-15,1 10 14 16,5 18 11-16,-2 7 3 0,1-2 4 16,-3-6 3-16,-2-19 2 15,2-14 3-15,1-12 29 16,3-10 27-16,5-13 40 16,0-8 10-16,1-17-10 15,-1-6-14-15,0-16-20 16,-3-6-8-16,-5 3-19 15,-5 1-15-15,-13 21-28 0,0 7-8 16,-9 15-15-16,3 5-6 16,0 7 13-16,0 2-68 15,3 5-146-15</inkml:trace>
  <inkml:trace contextRef="#ctx0" brushRef="#br0" timeOffset="-155641.11">18635 10568 952 0,'1'1'490'0,"-1"2"-135"0,-1 0-70 0,1-3-116 16,0 0-55-16,0 0-77 15,0 0-57-15,0 0-581 16</inkml:trace>
  <inkml:trace contextRef="#ctx0" brushRef="#br0" timeOffset="-155133.68">19055 10104 773 0,'10'1'332'0,"23"1"-158"0,14-2-52 16,39 4-13-16,7-3-18 16,5 1-34-16,-3 2-16 15,-23-4-24-15,-10 0-7 16,-19-3-68-16,-11-1-41 15,-19-3-107-15,-13 1-86 16,-22-2 12-16,-9 1 40 16,-13 1 170-16,0-1 132 0,8 2 117 15,6 5 24 1,14 4-39-16,0 5-34 0,8 12-51 16,4 3-23-16,4 13-23 15,8 8-7-15,-2 9-9 16,-3 2-1-16,-1 3-2 15,-2-8-1-15,6-8-2 16,4-8 16-16,4-13-183 16</inkml:trace>
  <inkml:trace contextRef="#ctx0" brushRef="#br0" timeOffset="-154854.28">19930 10390 956 0,'-6'-8'426'16,"-11"-11"-211"-16,-5 2-45 15,-11 9-81-15,-2 4-32 16,2 9-53-16,4 5-26 0,13 11-12 16,9 0 0-1,11 3 12-15,14 4 15 0,10-8 7 16,6-2 3-1,3-7 35-15,-4-7 12 0,-10-8 43 16,-11-4 22-16,-11-9-18 16,-6-2-10-16,-13-5-48 15,-2 1-71-15,-3 1-194 16</inkml:trace>
  <inkml:trace contextRef="#ctx0" brushRef="#br0" timeOffset="-154225.51">20679 10279 470 0,'-8'-8'336'0,"-12"-7"55"16,-7 2-165-16,-3 11-127 16,-3 5-44-16,5 12-79 15,9 8-15-15,13 10-13 16,6 2 2-16,12 0 25 15,8-2 10-15,8-9 18 16,8-5 7-16,-1-11 5 16,-2-7 4-16,-8-5 12 15,-6-5 9-15,-8-9 6 0,-10-1-2 16,-7-1-13-16,-4 0-12 16,-5 14-23-16,1 6-6 15,2 16-12-15,1 9 1 16,4 12 12-16,5 9 1 15,5 8 8-15,5 3 0 16,1-4 1-16,0-6 1 16,2-8 2-16,2-8 1 0,5-6-8 15,3-10-55-15</inkml:trace>
  <inkml:trace contextRef="#ctx0" brushRef="#br0" timeOffset="-153925.51">20974 10325 782 0,'-6'-8'382'0,"-11"-9"-144"16,2 5-61-16,-6 8-94 0,1 4-32 15,4 11-46-15,8 3-11 31,4-7-10-31,1 0-1 0,4 30 11 0,8 3 6 16,14-4 11-16,-2-21 10 16,7-12 23-16,-1-5 11 15,-1-12 16-15,-1-3-1 16,-8-9-13-16,-12-4-10 16,-9 3-22-16,-7-1-11 15,-14 9-64-15,3 1-61 16</inkml:trace>
  <inkml:trace contextRef="#ctx0" brushRef="#br0" timeOffset="-153610.8298">21149 10424 690 0,'10'5'373'16,"6"2"-75"-16,9-4-150 0,4-3-40 15,5-7-42 1,-2-2-12-16,-4-7-24 15,-9 0-1-15,-11-4 5 0,-3 2 1 16,-13-5-6 0,-5 0-6-16,-9 3-12 0,-5-1-6 15,1 11-10-15,2 4-7 16,7 7-13-16,3 6-6 16,2 12-8-1,3 6 6-15,9 17 11 16,0 7 9-16,11 10 13 15,1 4 1-15,-3-9 6 16,2-2 1-16,-4-10 1 16,2-5-1-16,4-12-4 15,2-5-20-15</inkml:trace>
  <inkml:trace contextRef="#ctx0" brushRef="#br0" timeOffset="-153157.3799">21440 10267 1007 0,'5'-2'442'0,"13"-1"-232"16,4 0-74-16,9 5-77 15,4 1-23-15,-6-1-17 16,-3 2-3-16,-8-4 0 15,-6 0 3-15,-8-1 0 16,-4 1-5-16,-11 1-11 16,-5 0-6-16,-1 9-11 0,-4 3-1 15,4 9 3-15,3 4 2 16,7 4 6 0,5 0 2-16,11-2 6 15,6-3 4-15,7-8 13 16,3-6 5-16,-1-12 16 0,0-7 2 15,-3-7-5 1,1-6-4-16,0-1-16 0,-4-3-5 16,-7-3-5-16,2 5-1 15,-8 5-6-15,-1 6-5 16,-3 12-13-16,-3 5-2 16,3 13 0-16,1 8 6 15,5 12 7-15,-1-2 3 16,-1 3-24-16,-2-5-65 15,-2-14-216-15</inkml:trace>
  <inkml:trace contextRef="#ctx0" brushRef="#br0" timeOffset="-153012.4499">21750 10024 1363 0,'-2'-2'520'0,"-4"2"-401"15,3 0-70-15,3 0-94 0,0 0-100 16</inkml:trace>
  <inkml:trace contextRef="#ctx0" brushRef="#br0" timeOffset="-152595.8799">22103 10383 462 0,'2'-4'307'16,"2"-4"43"-16,-5-2-100 0,-7-1-70 16,-4 0-26-16,-11 2-60 15,-3 2-28-15,-3 6-40 16,2 2-19-16,11 11-30 16,2 6-5-16,14 12 2 15,4 1 7-15,10 0 21 16,7-3 6-16,8-10 22 15,2-2 13-15,-1-10 23 16,-3-9 20-16,-9-9 10 16,-6-4-7-16,-12-9-21 15,-4 1-22-15,-9-3-112 16,-2-2-74-16</inkml:trace>
  <inkml:trace contextRef="#ctx0" brushRef="#br0" timeOffset="-151814.9199">22535 10267 452 0,'10'0'278'16,"13"0"43"-16,6 2-129 0,12-2-41 16,4 1 10-16,1-1-28 0,-6 0-20 15,-13-3-20 1,-9 0-11-16,-12-3-2 16,-3 4-11-16,-12 2-35 0,-6 2-11 15,-3 7-29 1,-2 2-5-16,9 6 1 15,5 3-4-15,6 6-33 0,8 4-9 16,9 2-12-16,3 1 2 0,9-7 35 31,2-4 11-31,1-11 16 0,4-6 4 16,8-7 4-16,0-8 1 0,4-6 2 16,-2-3 2-1,-9-6 3-15,-8 0 3 16,-14-2 8-1,-8-2 13-15,-14-1 21 16,-6 0 1-16,-6 4-10 0,-4 4-19 16,1 11-33-16,-3 8-7 15,4 7-8-15,1 9 2 16,6 6 7-16,3 1 2 16,11 7 6-16,3-1 1 15,13-1 1-15,5-4 2 0,3-7 2 16,0-9 2-16,-3-5 1 15,-1-5 1-15,-4-5 2 16,-3-2 1-16,-4-5-3 16,0 0-3-16,-2 2-5 15,0 1-2-15,-4 7-6 16,0 5-4-16,-3 5-3 16,0 5 0-16,6 8 5 15,4 5 5-15,9 1 4 16,6 2 2-16,-1-5 14 15,5-4 11-15,-8-11 32 16,-1-4 19-16,-4-11 18 16,-5-4-1-16,-9-9-14 15,-3-3-15-15,-2-3-28 16,-2 1-10-16,2 7-20 16,1 6-7-16,-3 8-73 15,5 4-101-15</inkml:trace>
  <inkml:trace contextRef="#ctx0" brushRef="#br0" timeOffset="-150487.8598">2138 11269 781 0,'-7'-8'372'0,"-12"-13"-127"16,-7 2-45-16,-14 5-51 15,-12 5-34-15,-14 16-60 0,-3 10-21 16,4 26-34-16,9 14-9 16,21 22-4-16,17-2-3 15,28-2 9-15,15-9 2 16,26-19 3-16,13-4 1 0,20-22 1 15,-2-9 1-15,-5-15-1 16,-11-8-12-16,-26-7-97 16,-7-1-75-16</inkml:trace>
  <inkml:trace contextRef="#ctx0" brushRef="#br0" timeOffset="-150211.24">2209 11773 566 0,'5'-2'317'0,"6"-7"-43"16,3-3-24-16,2-5-60 16,0-5-26-16,-2-1-43 0,-3-3-15 15,-8 7-13-15,1 4-4 16,-4 6-25-16,-2 6-15 15,2 10-32 1,2 9-14-16,5 17-9 0,1 2 4 16,2 2 3-16,0-4 2 15,-3-9 2-15,-1-3 9 16,-1-5-123-16,-4-4-193 0</inkml:trace>
  <inkml:trace contextRef="#ctx0" brushRef="#br0" timeOffset="-149624.28">3256 11501 589 0,'-17'6'334'0,"-16"19"-50"16,-1 9-156-16,13 12-104 15,8 4-19-15,24-6-5 16,10-2 0-16,17-13 15 0,11-9 16 15,13-20 16-15,3-11 6 16,-9-20 20-16,-7-9 4 16,-26-6 11-16,-10-4-1 15,-13-6-17-15,-10 1-14 16,-18-12-20-16,-12-2 3 16,-17 5 4-16,1 7-7 0,10 28-22 15,11 16-16-15,17 28-30 16,4 13-3-1,19 24 12-15,8 6 5 0,24 7 11 16,10-4 4-16,12-10-86 16,11-3-94-16</inkml:trace>
  <inkml:trace contextRef="#ctx0" brushRef="#br0" timeOffset="-149387.3898">3988 11606 826 0,'-18'10'418'15,"-15"10"-126"-15,-15 8-146 16,-3-1-45-16,3-1-42 0,4-8-13 16,13-12-14-16,8-7-3 15,4-12-12-15,7-4-14 16,9 1-22-16,5-2-10 16,10 3-4-16,4 5 6 15,6 6 24-15,1 7 11 16,7 15 15-16,1 5 1 15,5 6-5-15,3 2-3 16,-8-5 31-16,3-3-90 0</inkml:trace>
  <inkml:trace contextRef="#ctx0" brushRef="#br0" timeOffset="-148698.3298">4947 11506 799 0,'-14'-3'403'0,"-11"2"-145"0,-8 1-93 16,-2 5-39-16,0 3-72 15,10-2-33-15,15 10-57 16,9-2-5-16,19 1 0 16,7 1 7-16,16-4 25 15,0-7 3-15,-3-2-13 16,-3 0-17-16,-20-4-11 16,-9-1-12-16,-14 0 3 15,-12 1 18-15,-17 1 21 16,-1 5 31-16,-2 5 31 15,4 0 2-15,16 7-12 16,5 2-24-16,15 3-15 16,6 3 0-16,15-3 9 15,8-2 10-15,6-11 18 0,7-5 10 16,-2-13 12-16,4-4 4 16,-5-10-7-16,-3-3-7 15,-6 2-7-15,-9-4-5 16,-10 8-4-16,-3 0 0 15,-8 4 12-15,-3 9-1 16,-3 1-9-16,0 8-8 0,2 11-23 16,0 1-5-16,4 11-1 15,6 2 2-15,3 1 2 16,4 2 2-16,4-5-71 16,-1-2-74-16,-2-10-248 15</inkml:trace>
  <inkml:trace contextRef="#ctx0" brushRef="#br0" timeOffset="-148526.0799">5095 11306 1213 0,'-2'-8'564'16,"-8"-9"-252"-16,10 15-196 15,5 4-58-15,5 11-46 0,8 7-81 16,6 10-157-16,2 4-141 15</inkml:trace>
  <inkml:trace contextRef="#ctx0" brushRef="#br0" timeOffset="-148400.03">5339 11590 541 0,'13'17'388'0,"10"13"36"16,-6-6-183-16,-6-1-66 16,1-5-71-16,-5-8-28 15,-1-9 5-15,8-2 0 0,-6-14 0 16,10-5-15-16,1-4-33 15,-11-5-50-15,1 1-204 16</inkml:trace>
  <inkml:trace contextRef="#ctx0" brushRef="#br0" timeOffset="-147961.72">5969 11585 661 0,'-8'6'442'0,"-4"9"42"16,-6 0-242-16,-9 3-137 16,1-1-36-16,-11-7-37 15,2-1-8-15,5-9-35 16,1-1-20-16,7-9-12 16,4-1-4-16,7 0 13 0,4-2 6 15,12 1-10-15,8 0-6 16,9 0 5-16,4 3 8 15,7 8 23-15,-2 2 8 16,-3 11 14-16,-2 7 7 16,-6 5 12-16,-3 4 2 15,-6-4-2-15,2-4-4 0,6-11-16 16,-1-3-2-16,7-11 2 16,-3-9 0-16,-3-8 0 15,0 1 2-15,-3-6 1 16,-1 4 0-16,-4 5 10 15,-3 0 0-15,-3 14-3 16,-3 5 2-16,1 15-8 16,2 5-2-16,3 8-4 15,1 3-1-15,3-2-34 16,2 0 51-16</inkml:trace>
  <inkml:trace contextRef="#ctx0" brushRef="#br0" timeOffset="-147396.23">7393 11349 1096 0,'-19'-9'494'0,"-28"-13"-234"0,-9 3-53 31,-9 9-103-31,3 8-41 0,13 15-70 0,11 15-17 15,15 19-11-15,10 10 4 16,24 7 15-16,13-1 4 16,24-14 5-16,15-7 0 15,13-18 5-15,-1-10 2 16,-11-17 7-16,-10-8 12 16,-18-12 35-16,-9-9 8 0,-16-6 4 15,-11-7-7-15,-19-10-35 16,-8 4-13-16,-5 3-51 15,1 8-45-15,5 21-186 16</inkml:trace>
  <inkml:trace contextRef="#ctx0" brushRef="#br0" timeOffset="-147223.69">7328 11571 999 0,'7'8'479'15,"4"5"-179"-15,8 9-153 16,3 6-27-16,4 9-63 16,1 2-25-16,0 2 4 15,-6-7-68 1,2-8-173-16</inkml:trace>
  <inkml:trace contextRef="#ctx0" brushRef="#br0" timeOffset="-146939.76">7643 11884 671 0,'4'-5'419'0,"8"-8"8"15,-1-2-170-15,9-4-93 16,0-3-33-16,-1-2-47 15,5 3-20-15,-4 4-22 16,-4 2-7-16,-4 7-5 16,-2 5-4-16,-3 10-6 15,0 11-3-15,0 15-1 16,-4 6 1-16,0 6 3 16,3-4-1-16,1-9-4 15,-4-8-15-15</inkml:trace>
  <inkml:trace contextRef="#ctx0" brushRef="#br0" timeOffset="-146501.8499">8062 11523 788 0,'6'1'373'0,"18"4"-134"0,14-1-108 15,27-4-58-15,8 3-27 16,1-5-27-16,-5 5-4 16,-19-3-89-16,-9-5-147 15</inkml:trace>
  <inkml:trace contextRef="#ctx0" brushRef="#br0" timeOffset="-146344.8898">8147 11632 658 0,'17'6'417'16,"8"-2"12"-16,22-3-213 15,11 3-47-15,1-4-65 16,0 0-31-16,-12 4 24 16</inkml:trace>
  <inkml:trace contextRef="#ctx0" brushRef="#br0" timeOffset="-145858.72">9292 11285 693 0,'-2'-5'368'0,"-17"-7"-114"16,-11 5-36-16,-25 7-80 16,-13 5-34-16,-5 13-38 15,-2 8-22-15,24 16-49 16,11 7-13-16,21 4-2 0,17 1 4 15,26-9 23-15,18-7 5 16,31-9 2-16,14-10 0 16,4-8-2-16,-4-4 22 15,-20-7-173-15</inkml:trace>
  <inkml:trace contextRef="#ctx0" brushRef="#br0" timeOffset="-145592.75">9386 11747 790 0,'1'-4'435'16,"4"-2"-129"-16,5-6-95 16,6-4-48-16,5-6-73 15,0 0-17-15,-3 1-16 16,-4 6-1-16,-5 10-15 15,-1 4-13-15,-2 15-16 16,0 5-8-16,1 13-2 16,1 7 1-16,-1-1 3 15,4 0 1-15,-2-11 1 16,-1-8-8-16,4-15-169 16</inkml:trace>
  <inkml:trace contextRef="#ctx0" brushRef="#br0" timeOffset="-145420.47">9811 11604 1013 0,'0'-5'615'0,"3"0"-11"15,-3 1-310-15,0 0-176 16,0 4-29-16,0-1-85 15</inkml:trace>
  <inkml:trace contextRef="#ctx0" brushRef="#br0" timeOffset="-144692.75">10369 11373 823 0,'0'-6'422'0,"3"-1"-126"16,-7 7-89-16,-4 21-111 15,-6 7-39-15,-9 13-46 16,4 9-4-16,-8-3-4 16,5 4 0-16,4-11 0 15,5-5 0-15,12-13 0 0,2-7-1 16,12-13 0-16,-8-8 1 16,9-12 3-16,2-4 2 15,-3-12 1 1,9 2-3-16,-8-8-7 0,-5-3-5 15,-2 5-3-15,-2 6-2 16,0 13 1 0,-2 7-3-16,2 12-19 15,-1 5-3-15,5 7 0 0,13 12 4 0,9 5 20 16,13 6 3 0,14 4 5-16,3-1 1 15,-1-4 2-15,-12-5 3 16,-12-7 3-16,-14-8-1 15,-19-6 20-15,-3-2 6 16,-28-7 7-16,-10-2 4 16,-26-5-15-16,-9-3-5 15,-4 2-12 1,7-1-7-16,12 7-11 0,10 1-32 0,20 3-139 16,8 3-146-1</inkml:trace>
  <inkml:trace contextRef="#ctx0" brushRef="#br0" timeOffset="-144319.3598">10774 11319 1136 0,'3'-1'463'15,"5"1"-267"-15,7 16-148 16,8 13-37-16,13 17-10 0,2 7 2 16,3 2 2-16,-7-4 1 15,-5-15 1-15,-5-6 3 16,0-15 4-16,1-5 43 15,-5-10 53-15,3-10 18 16,-3-9 34-16,0-6-24 16,-1-12-22-16,1-5-8 15,-2-14-27-15,-4-4-18 0,-2 6-33 16,-7 4-23-16,-8 24-158 16,-1 15 77-1</inkml:trace>
  <inkml:trace contextRef="#ctx0" brushRef="#br0" timeOffset="-143803.22">11512 11727 670 0,'-5'-8'395'0,"-8"-7"-41"15,-5 1-64-15,-15 8-105 16,-1 6-46-16,-4 7-73 16,1 6-30-16,16 8-30 0,5-1-7 15,15 7-5 1,9-1-1-16,7-2 2 0,6 0 0 16,11-8 16-1,3-3-53-15,2-8-187 0</inkml:trace>
  <inkml:trace contextRef="#ctx0" brushRef="#br0" timeOffset="-143558.37">11561 11947 590 0,'0'-2'367'16,"4"0"-4"-16,2-5-78 15,4 0-91-15,1-2-39 0,8-4-60 16,2-1-21-1,-4 0-30-15,3 3-10 16,-10 6-10-16,-2 5-2 0,-3 10 0 16,-7 8-1-1,1 11-4-15,0 5-2 16,-2 1-3-16,0-4 0 16,5-12-3-16,-2-4-1 15,6-7-68-15,4 2-87 16</inkml:trace>
  <inkml:trace contextRef="#ctx0" brushRef="#br0" timeOffset="-143233.25">11912 11530 828 0,'0'0'418'16,"6"0"-141"-16,9 4-92 15,20-4-85-15,14 3-24 16,11-2-17-16,-2-2-20 0,-5 2-43 16,-10-1-62-16,-15 5-237 15</inkml:trace>
  <inkml:trace contextRef="#ctx0" brushRef="#br0" timeOffset="-143043.64">11945 11661 1037 0,'9'3'446'0,"16"2"-214"16,10-1-23-16,15-4-34 0,4 1-36 16,-4-1-71-16,-10 0-26 15,-10 2-87-15,-9 1 483 16</inkml:trace>
  <inkml:trace contextRef="#ctx0" brushRef="#br0" timeOffset="-141480.61">12885 11560 465 0,'-14'7'276'0,"-18"10"-37"0,-3-7-49 15,1-7-54-15,2-6-19 16,7-8-22 0,0-5-2-16,11-7-32 15,9-4-22-15,13-5-34 16,10-2-20-16,7 2-6 16,1 3 19-16,10 14 17 0,6 8 11 15,3 19-3 1,0 10-12-16,-10 14-1 15,-8 2-1-15,-25 4-2 16,-12 0-1-16,-22 3-1 16,-8 2-20-16,1-4-76 15,6-1-23-15,6-19-50 16,6-8 14-16,6-15 89 16,5-7 51-16,9-6 65 15,1-3 17-15,9-4 21 0,4 1-13 16,9 6 0-16,2 1-7 15,8 14-32-15,-2 5-12 16,-2 12-13-16,-7 3-2 16,1 2-3-16,-1 0-2 15,2-9-15-15,12-5-74 16</inkml:trace>
  <inkml:trace contextRef="#ctx0" brushRef="#br0" timeOffset="-141140.18">13223 11651 1247 0,'1'0'553'16,"6"0"-288"-16,-2-4-90 15,3-1-99-15,5-1-44 16,6 0-389-16</inkml:trace>
  <inkml:trace contextRef="#ctx0" brushRef="#br0" timeOffset="-140831.28">13602 11631 730 0,'8'-20'429'16,"5"-15"-74"-16,-4-7-136 0,-1 2-38 15,0 1-71 1,1 2-18-16,-8 15-14 0,3 6-15 0,-9 17-22 15,-6 11-14 1,10 21-33-16,-2 7-4 16,8 11 6-1,5 0 1-15,5-3 3 16,6 2 10-16,-1-9-130 16,0-5-125-16</inkml:trace>
  <inkml:trace contextRef="#ctx0" brushRef="#br0" timeOffset="-140501.19">14188 11521 856 0,'-17'-19'460'15,"-9"-12"-127"-15,-8 2-129 16,0 10-51-16,-6 15-86 15,-5 8-34-15,5 20-33 16,5 6-5-16,14 9 2 16,9 6 0-16,15 1 1 15,8-4-1-15,20-8 5 16,13-5 3-16,15-15 9 16,2-8 6-16,-9-17 19 15,-6-4 9-15,-19-11 12 16,-8-1 4-16,-13-2-13 15,-8 2-10-15,-17-4-38 0,-3-1-44 16,0 6-122-16,2-1-182 16</inkml:trace>
  <inkml:trace contextRef="#ctx0" brushRef="#br0" timeOffset="-140317.66">14106 11325 1045 0,'0'-5'468'15,"7"-3"-241"-15,6 0-58 0,13 3-98 16,8 4-31-16,10 5-30 16,5 4-19-16,2 3-273 15</inkml:trace>
  <inkml:trace contextRef="#ctx0" brushRef="#br0" timeOffset="-140007.5">14737 11273 1037 0,'-11'-9'483'15,"-10"-8"-212"-15,-1 1-52 0,0 6-107 16,0 5-39-16,-1 6-53 15,-2 10-16 1,-1 11-7-16,4 10-4 16,5 12-1-16,12 2 1 15,13-1 2-15,9-4 3 16,14-12 3-16,0-6 2 0,-2-10 6 16,-1-10 4-1,-13-6 27-15,-6-9 22 16,-9-6 11-16,-8-1-4 0,-14-1-31 15,-7-1-27 1,-10 9-49-16,-5 1-37 0</inkml:trace>
  <inkml:trace contextRef="#ctx0" brushRef="#br0" timeOffset="-139478.0799">14983 11677 1376 0,'-1'0'575'0,"1"0"-358"16,0 0-77-16,0 0-112 0,0 0-15 15,0 0-583 1</inkml:trace>
  <inkml:trace contextRef="#ctx0" brushRef="#br0" timeOffset="-138938.14">15421 11683 561 0,'4'-10'307'0,"2"-13"-54"0,4-5-45 16,-1-1-54-1,1 0-19-15,-2 1-34 16,-1 2-11-16,-3 5-15 0,-2 1-16 15,-1 9-23-15,-2 6-17 16,0 10-30-16,0 11-4 16,1 12-3-16,0 7 10 15,3 9 5-15,3-1 2 16,1 2 2-16,3-2 2 16,2-11 6-16,3-5-35 15,3-13-162-15</inkml:trace>
  <inkml:trace contextRef="#ctx0" brushRef="#br0" timeOffset="-138383.3">15951 11620 624 0,'-9'1'351'0,"-15"1"-44"0,-6 2-77 16,-9-7-49-16,1 0-26 0,7-9-40 15,3-6-13-15,14-7-63 16,10-7-22-16,14-7-43 16,10-1-13-16,15 3-8 15,3 4 15-15,8 16 20 16,4 13 9-16,-4 18 17 15,-3 11-6 1,-19 11 4-16,-10 4 4 0,-22 4 6 16,-15-3-1-16,-18 1-3 15,-5-1-6-15,1-5-7 16,7-4-1-16,21-11-5 16,7-7-5-16,14-9-2 0,10-5 1 15,9-2 6 1,9 0 4-16,5 2 2 0,2 4 1 15,-1 4 0-15,-4-3 0 16,-6-2-33 0,-8-4 43-16</inkml:trace>
  <inkml:trace contextRef="#ctx0" brushRef="#br0" timeOffset="-137980.29">16597 11590 905 0,'0'0'406'0,"5"-4"-189"0,7 2-66 15,24 1-74-15,12-3-20 16,21 4-32-16,1-1-8 16,-4 4 8-16,-10 2-66 15,-23 3-157-15</inkml:trace>
  <inkml:trace contextRef="#ctx0" brushRef="#br0" timeOffset="-137826.59">16635 11697 834 0,'5'2'423'15,"12"2"-96"-15,12 2-131 0,18-3-62 16,13 2-27-16,10-2-47 16,-5-2-22-16</inkml:trace>
  <inkml:trace contextRef="#ctx0" brushRef="#br0" timeOffset="-137222.8">17585 11607 436 0,'-13'0'176'0,"-14"-6"-33"15,0-8 12-15,2-12 28 0,6-7 10 0,19-7-65 16,8 1-46-16,20 6-32 15,1 3 8 1,8 14 12-16,5 8 3 0,5 18-5 16,3 13-21-16,-10 9-27 15,-13 6-2-15,-29-1 2 16,-17 1 1-16,-24 1-1 31,-3-2-3-31,3-3-9 0,8-4-2 16,13-10-3-16,11-3-3 15,11-8-2-15,4-3 0 0,18-2 4 16,3 0 2 0,16-1 0-16,2-2-1 0,7-1-12 31,1 0-77-31</inkml:trace>
  <inkml:trace contextRef="#ctx0" brushRef="#br0" timeOffset="-136969.03">17982 11396 1014 0,'0'0'450'0,"2"4"-231"16,-2 4-100-16,0 3-69 15,-1 3-16-15,-6 7-1 16,5 2-1-16,-1 1-6 15,3-1-5-15,11-7 0 16,0-1 2-16,10-4 4 16,5-1 1-16,-3-7-5 15,1-3-5-15,-1-3-74 16,-7-7-74-16,-1-4-282 16</inkml:trace>
  <inkml:trace contextRef="#ctx0" brushRef="#br0" timeOffset="-136803.8298">18112 11375 863 0,'0'0'399'16,"-6"6"-156"-16,7 8-48 16,3 15-76-16,-1 4-1 15,8 9-4 1,-3 3-4-16,-1-3-13 0,1-4-11 0,-1-3-38 16,-1-6-15-1,6-12-85-15,-2-3-69 0</inkml:trace>
  <inkml:trace contextRef="#ctx0" brushRef="#br0" timeOffset="-136352.8199">18638 11538 892 0,'0'-4'474'15,"0"-2"-146"-15,2 11-116 0,0 15-130 16,5 12-47-16,7 26-26 15,1 2 1-15,5 17-2 16,-2 0 0-16,-2-9-1 16,-2-9 22-16,-1-21-117 15,-5-14-90-15</inkml:trace>
  <inkml:trace contextRef="#ctx0" brushRef="#br0" timeOffset="-136213.66">18684 11732 931 0,'15'-10'535'16,"9"-5"-66"-16,11 5-300 15,5 1-66-15,4 4-75 16,4 5 28-16,-5 1-168 16</inkml:trace>
  <inkml:trace contextRef="#ctx0" brushRef="#br0" timeOffset="-135882.21">19475 11326 981 0,'-20'-23'499'16,"-18"-20"-160"-16,-16 7-145 16,-4 14-62-16,-9 14-71 15,3 12-28-15,8 22-36 16,8 5-6-16,17 22-2 16,30-9 1-1,1-22 7-15,0 1 2 0,28 61 11 16,20 3 4-16,27-18 6 0,-7-37 0 15,4-11-1-15,-4-12-3 16,-8-11-50-16,0-6-92 16</inkml:trace>
  <inkml:trace contextRef="#ctx0" brushRef="#br0" timeOffset="-135698.9499">19790 11657 1175 0,'6'-3'613'15,"3"2"-193"-15,-4-6-160 16,0 3-61-16,-4-7-98 16,-1 0-80-16</inkml:trace>
  <inkml:trace contextRef="#ctx0" brushRef="#br0" timeOffset="-80447.66">20480 11217 798 0,'-6'11'417'0,"-5"10"-233"16,-1 2-120-16,-9 18 56 16,-4 6-44-16,-5 9-45 15,0 2-7-15,0-1-3 16,2-5 0-16,8-11-2 15,1-8 7-15,10-21 3 0,5-7 1 16,9-13-3-16,4-9 0 16,7-12-3-16,4-7-2 15,4-9-6-15,3-2-9 16,-1 1-7 0,0 2 6-16,-4 5 4 15,-4 4-5-15,-5 12-3 0,-1 10 2 0,-5 13 0 16,0 10 0-1,4 11 1-15,2 5-7 0,5 8-4 16,5 3 3 0,4 5 3-16,0-3-15 0,5 1-137 15</inkml:trace>
  <inkml:trace contextRef="#ctx0" brushRef="#br0" timeOffset="-80229.89">20993 11615 640 0,'-2'-10'459'15,"-5"-3"-177"-15,2 2-160 16,-8-9 102-16,-2 0-73 16,-6 9-62-16,-5 0-24 15,-2 9-33-15,0 3-14 16,1 11-19-16,4 3-6 15,9 2-5-15,6 3 2 0,13-2 6 16,9-1 4-16,9-4 9 16,1-4 6-16,1-4 15 15,1-5-29-15,-2-2-111 16</inkml:trace>
  <inkml:trace contextRef="#ctx0" brushRef="#br0" timeOffset="-79877.66">20940 11285 918 0,'0'-2'481'0,"1"2"-290"16,1 4-143-16,-2-4 55 15,0 0-31-15,0 1-58 0,11 19-20 16,18 36-13 0,-18-29 8-16,-2-3 20 0,5 4 4 15,3 1 9-15,4 0 1 16,6 2 1-16,-2 3 0 15,0 4 3 1,1 3 1-16,-2 12-10 0,-9-3-1 16,-12 2-8-1,-4-1 2-15,-13-6-17 16,-4-5-5-16,-5-14-4 0,0-6-2 16,2-19-1-16,3-8 1 15,7-18 0-15,6-9 4 16,9-12 25-1,7-2 8-15,8-5 4 16,4 0 1-16,5 5-8 16,0 7-36-16</inkml:trace>
  <inkml:trace contextRef="#ctx0" brushRef="#br0" timeOffset="-79431.98">21409 11484 953 0,'-6'0'485'16,"3"1"-282"-16,-2 7-147 15,-3 1 62-15,2 7-73 16,1 3-23-16,5 4-24 15,2 0-2-15,11 1 3 16,-2-3 4-16,6-10 15 0,4-1 5 16,2-10 11-16,2-2 3 15,-6-7 4-15,0-3 1 16,-7-3-4 0,-1 0-3-16,-3 2-15 0,-4 0-9 15,-1 5-15-15,-2 2-4 16,1 6-7-16,-1 3-3 15,-1-3-3-15,0 0 1 16,3 4 10 0,6 9 9-16,45 28 29 0,-25-31 16 15,3-7 22-15,1-2 11 0,0-5 14 16,-6-7 7 0,-7-5-3-16,-8-2-5 0,-14-4-34 15,-3 1-45-15</inkml:trace>
  <inkml:trace contextRef="#ctx0" brushRef="#br0" timeOffset="-78390.38">1877 12650 593 0,'-17'-3'351'16,"-23"1"-57"-16,2 5-122 0,6 12-107 15,1 6-42-15,15 9-28 16,2 0-13-16,21 6-7 0,13 3 3 16,11-6 14-1,10-4 8-15,11-11 14 0,1-4 5 16,-2-13 40-16,-9-2 20 16,-25-6 66-16,-17-5 10 15,-27 1-33-15,-13 1-21 16,-12 1-73-16,4 3-18 15,18 0-59 1,11 3-101-16</inkml:trace>
  <inkml:trace contextRef="#ctx0" brushRef="#br0" timeOffset="-77937.61">2217 12677 697 0,'-16'1'376'15,"-17"0"-77"1,3 3-101-16,6-2-113 0,11 3-52 31,9 4-63-31,8-1-9 16,17 2 1-16,1-2 17 0,11-4 21 16,2-3 1-16,-1-1 6 15,-6 0 3-15,-12-1 8 16,-6 0 12-16,-17 1 3 15,-6 0-1-15,-11 5-3 16,-7 1-9-16,-1 5-9 16,10 0-5-16,8 6-15 15,10 3-8-15,11 4-6 16,1 5 3-16,10-11 7 16,9 0 7-16,5-12 14 15,4-6 4-15,5-13 5 16,-2-2 1-16,2-8 1 0,-7-3 0 15,-5 1 2-15,-6 0 0 16,-14 3 4-16,-2 5 17 16,-12 8 20-16,-3 8 4 15,-3 9-2 1,-4 6-16-16,9 8-31 0,2 1-9 16,6 1 1-16,7 3-78 0,3-3-311 15</inkml:trace>
  <inkml:trace contextRef="#ctx0" brushRef="#br0" timeOffset="-77643.68">2672 12843 965 0,'3'1'477'0,"7"0"-131"16,8-1-140-16,8-2-84 16,9-2-27-16,3-2-45 15,-4-4 4-15,0-3-20 16,-9-6 0-16,-5-2 4 15,-6-2 1-15,-17-1-6 16,-6 0-7-16,-20 2-24 0,-9 3-9 16,-6 11-16-16,-3 7-3 15,7 10-4-15,4 13-2 16,11 11-4 0,9 6 4-16,10 13 12 0,8 1 13 15,17 7 18-15,2-1 5 16,8-11 2-16,-2-5-3 15,-6-11-4 1,-5-6-21-16</inkml:trace>
  <inkml:trace contextRef="#ctx0" brushRef="#br0" timeOffset="-77179.4399">3100 12675 976 0,'-4'-4'462'16,"-2"1"-207"-16,0 3-89 15,2 12-102-15,0 9-38 16,2 13-23-16,3 6 5 16,5 3-4-16,10-4 2 15,10-10-68-15,4-10-113 16</inkml:trace>
  <inkml:trace contextRef="#ctx0" brushRef="#br0" timeOffset="-76894.5399">3570 12751 675 0,'-6'14'422'0,"-13"19"-7"15,-5-2-125-15,-2 6-128 16,-4-5-48-16,-1-12-62 15,2-5-12-15,-1-16-49 16,3-11-22-16,1-12-30 16,4 0-11-16,8-4 31 15,2 3 14-15,17 6 9 0,7 0 6 16,12 4 12-16,7 4 10 16,8 11 21-1,-1 7 3-15,-2 16 1 0,-5 8-4 16,-10 7-8-16,-4-3-6 15,-4-4-10-15,3-9-76 16</inkml:trace>
  <inkml:trace contextRef="#ctx0" brushRef="#br0" timeOffset="-76325.6">3753 12701 953 0,'0'-1'504'16,"6"1"-61"-16,8 10-315 15,2 8-51-15,3 8-29 16,-5 5-11-16,-13 0-15 16,-2 1-2-16,-7-8-17 0,1-2-28 15,6-17-45-15,1-5-27 16,6-12 2-16,-2-12 25 16,2-4 42-16,1 0 26 15,-2 1 4-15,-1 3 0 16,-1 11 16-16,-1 3 2 15,-2 13-6-15,-2 5 9 16,-4 13-11-16,-2 3-2 16,4 6 9-16,5 2-9 15,16-5-7-15,7-6 1 16,9-9 3-16,1-12 4 16,-1-8 6-16,-4-9 2 15,-5-8 1-15,-1 3-2 16,-4-3-4-1,-1 6-5-15,-6 5-11 0,-2 7-8 16,-3 13 2-16,-7 5 8 16,-2 14 13-16,-7 2 8 15,-2 1-1-15,3-2-6 16,4-11-7-16,2-6-2 16,7-12 5-16,4-9-1 15,1-8-1-15,8-2 2 0,0 0-10 16,1 3-4-16,1 9-7 15,-2 8-5-15,0 5 0 16,-3 4 2-16,2 9 7 16,-3-1 4-16,-5 4 3 15,-1-1 0-15,-10-1 5 16,1 1-8-16,-7-2-100 16,-4-1-84-16</inkml:trace>
  <inkml:trace contextRef="#ctx0" brushRef="#br0" timeOffset="-76198.9899">4192 12547 1308 0,'-6'-3'496'16,"-2"2"-388"-16,1 4-84 16,7 8-204-16</inkml:trace>
  <inkml:trace contextRef="#ctx0" brushRef="#br0" timeOffset="-76025.92">4448 12727 720 0,'6'10'461'15,"9"15"-9"-15,3 2-155 16,-8-1-112-16,2 1-50 16,-7-4-47-16,1-1-32 0,-5-5-25 15,-2-4 0-15,-6-9 2 16,-4-2 6-16,1-9-111 15,0-4-64-15</inkml:trace>
  <inkml:trace contextRef="#ctx0" brushRef="#br0" timeOffset="-75436.2099">5460 12691 656 0,'-9'-3'393'16,"-11"0"-61"-16,-8 10-161 15,-5 8-51-15,-2 13-81 16,6 7-22-16,16 8-35 15,13 4-9-15,26-2 3 16,10-7 11-16,11-15 19 16,-5-13 21-16,-11-14 51 0,-11-5 31 15,-15-10 33 1,-10 2-9-16,-16-2-46 0,-8 0-34 16,-11 9-46-16,1 2-19 15,7 5-129-15,10 3-253 16</inkml:trace>
  <inkml:trace contextRef="#ctx0" brushRef="#br0" timeOffset="-75184.09">5601 12775 941 0,'0'0'492'16,"0"-2"-171"-16,-5 4-169 15,4-2-56-15,0 0-82 16,-5 22-14-16,-1 34-5 15,12-27-1-15,10-7 1 16,8 0 7-16,2-9 28 16,8-9 23-16,0-4 35 15,-3-8 7-15,0-7-2 0,-9-2-12 16,-10-6-28-16,-3-1-7 16,-5-4-83-16,-3 0-81 15,-10-1-246-15</inkml:trace>
  <inkml:trace contextRef="#ctx0" brushRef="#br0" timeOffset="-75092.66">5697 12630 747 0,'-1'-5'404'0,"-4"-1"-110"15,1 7-183-15,9-1-56 16,8 12-371-16</inkml:trace>
  <inkml:trace contextRef="#ctx0" brushRef="#br0" timeOffset="-74868.84">5962 12784 1100 0,'0'7'454'0,"8"5"-273"0,1 8-103 16,3 6-9-16,4 3-40 15,-2 1-10-15,3-11-6 16,5-9 1-16,2-10 59 0,-2-8 26 15,1-11 30-15,-3-4 15 16,-8-10-45-16,-1 1-23 16,-11 5-76-16,-2 3-110 15</inkml:trace>
  <inkml:trace contextRef="#ctx0" brushRef="#br0" timeOffset="-74378.39">6522 12695 829 0,'-17'-2'376'16,"-21"2"-163"-16,-4 7-65 15,0 11-72-15,0 8-16 16,10 10-34-16,12 4-6 0,24 0 3 15,13-2 2-15,18-11 17 32,0-10 6-32,-1-15 12 0,-3-5 4 0,-7-19 5 15,-1-7-3-15,-7-15-8 32,-2-6-7-32,-10-10-16 15,-2-3-6-15,-9-9-10 16,-2-4-4-16,0-5-8 0,3 5-6 0,6 22-34 31,7 15-43-31,12 28-125 0,5 15-98 16</inkml:trace>
  <inkml:trace contextRef="#ctx0" brushRef="#br0" timeOffset="-74016.84">6889 12596 609 0,'-12'-4'326'0,"-12"-1"-82"16,-4 6-86-16,3 4-103 16,3 3-29-16,12 6-33 15,12-2-4-15,16 7 5 16,8-1 3-16,5-5 8 15,-3-3 3-15,-4-5 6 16,-7-4 0-16,-11 0 10 16,-5-1-7-16,-11 0-9 15,-10 0-3-15,-9 6-11 0,-7 3 17 16,2 7 27 0,4 4 16-16,9-6 14 0,11 3-15 15,13-1-22-15,11-2-14 0,15 1-10 16,9-6 2-1,1-3-1-15,-3-6-35 16,0-3-164-16</inkml:trace>
  <inkml:trace contextRef="#ctx0" brushRef="#br0" timeOffset="-73759.22">7222 12653 735 0,'-8'-6'391'0,"-15"-3"-98"16,-5 3-53-16,-5 6-98 15,-1 5-44-15,9 5-63 16,2 6-27-16,12 5-23 0,9 0-4 16,10 3 1-16,6-2 5 15,9-8 10-15,1-3 4 16,2-9 10-16,-3 0 3 16,-9-2 14-16,-8 0 6 15,-12 0-3-15,-9-2-4 16,-12 5-13-1,1-2-10-15,2 0-5 0,7 0-56 0,13-3-298 32</inkml:trace>
  <inkml:trace contextRef="#ctx0" brushRef="#br0" timeOffset="-73491.87">7259 12676 1103 0,'9'3'494'0,"8"4"-254"0,1 4-57 0,0 7-107 15,-6-2-31 1,-4 1-29-16,-6 0-5 0,-3-7-1 16,1-3 10-1,0-7-32-15,2-5-16 16,4-7-10-16,2-5-10 0,1-4 27 16,4 0 11-16,4 2 0 15,-1 4-3 1,6 11-7-16,0 3 0 0,-7 10-7 15,-1 5 17-15,-12 6 25 0,-6 5 10 0,-2-2 15 16,2 0-10-16,4-6-117 16</inkml:trace>
  <inkml:trace contextRef="#ctx0" brushRef="#br0" timeOffset="-73291.9099">7698 12673 1155 0,'12'3'498'0,"14"8"-296"15,3 3-7-15,7 8-94 0,-9 2-23 16,-4-1-15-16,-10 0-26 16,-15-6 6-16,-6-2 2 15,-13-10-5-15,-2-2-4 16,0-8-152-16,4-2-112 15</inkml:trace>
  <inkml:trace contextRef="#ctx0" brushRef="#br0" timeOffset="-73103.5">8221 12920 1121 0,'3'12'511'0,"-4"11"-237"16,-6 2-61-16,-7-5-104 16,-5-6-26-16,-1-9-60 15,-3 1-38-15</inkml:trace>
  <inkml:trace contextRef="#ctx0" brushRef="#br0" timeOffset="-72230.36">9228 12520 902 0,'-20'-7'388'16,"-24"-3"-208"-16,-5 4-41 0,4 16-87 15,3 11-28-15,12 17-45 16,7 10-19 0,20 15 1-16,11 5 2 0,23 9 14 15,15-4 5-15,25-13 17 16,4-13 4-16,8-26 42 16,-2-14 14-16,-5-26 44 15,-5-15 27-15,-11-19 11 16,-14-12 6-16,-30-4-14 15,-16 1-23-15,-38 6-46 0,-13 9-21 16,-16 12-34-16,3 11-10 16,10 12-77-16,12 6-83 15,16 13-460-15</inkml:trace>
  <inkml:trace contextRef="#ctx0" brushRef="#br0" timeOffset="-71917.66">9326 12737 821 0,'2'8'429'16,"3"2"-150"-16,13 10-60 15,11 5-35-15,15 11-58 0,8 4-28 16,1 4-39-16,-4-3-11 16,-12-10-23-16,-9-5-3 15,-7-10-5-15,-4-3-2 16</inkml:trace>
  <inkml:trace contextRef="#ctx0" brushRef="#br0" timeOffset="-70511.4899">9800 12929 530 0,'0'-2'293'15,"0"-4"-74"-15,4-1-59 16,9 3-85-16,0-3-25 0,11-1-29 16,8 8-9-16,6 6-12 15,-4 5-5-15,-14 9 4 16,-10 2 4-16,-18 3 9 15,-7 0 2-15,-6 0 0 16,1-8 2-16,8-11 1 16,6-6-8-16,13-11-9 15,8 2-7-15,15 3-1 16,3 3 9-16,2 9 15 0,-3 3 11 16,-14 7 36-16,-10 1 16 15,-19 7 20-15,-13-1-1 16,-15-6-27-16,-5-4-12 15,9-10-31-15,4-3-55 16,18-8-213 0</inkml:trace>
  <inkml:trace contextRef="#ctx0" brushRef="#br0" timeOffset="-70209.86">10278 12714 702 0,'5'1'306'0,"16"5"-123"16,6-2-51-16,27-4-8 0,9 0-34 15,12-4-51-15,-2-1 4 16,-14 2-162-16,-8 0-222 16</inkml:trace>
  <inkml:trace contextRef="#ctx0" brushRef="#br0" timeOffset="-70005.42">10343 12837 845 0,'2'4'384'0,"10"3"-131"15,9-2-27 1,23-2-38-16,14-2-29 15,15-5-76-15,-3-1-31 16,-11-2-89-16,-12 1-93 0</inkml:trace>
  <inkml:trace contextRef="#ctx0" brushRef="#br0" timeOffset="-69576.82">11402 12497 801 0,'-25'-11'444'0,"-19"-4"-108"16,-2 9-187-16,-1 7-55 16,-12 17-85-16,0 14-19 15,4 10-26-15,7 9-3 16,36 13 10-16,15-2 9 16,38 1 21-16,15-2 12 15,19-12 4-15,3-11 3 0,4-21 2 16,-3-15 2-1,-8-23 12-15,-5-11 7 16,-20-19 19-16,-16-3 11 16,-30-6 1-16,-16-2-3 0,-29 7-23 15,-8 3-18-15,-11 10-30 16,4 11-8-16,12 13-134 16,5 11-70-16</inkml:trace>
  <inkml:trace contextRef="#ctx0" brushRef="#br0" timeOffset="-69403.01">11268 12685 769 0,'6'6'400'16,"10"6"-65"-16,10 6-132 15,16 13-50-15,7 5-34 16,13 10-53-16,-2 2-21 15,-8-4-14-15,-5-6-58 0,-18-14-230 16</inkml:trace>
  <inkml:trace contextRef="#ctx0" brushRef="#br0" timeOffset="-69014.73">11868 12883 941 0,'-5'0'434'16,"-2"5"-188"0,-3 4-111-16,-3 4-81 0,0 0-22 0,7 7-24 15,3-1-9-15,8 4-9 16,10 0 3 0,0-11 10-1,6 1 3-15,1-6 6 0,-3-5 2 16,1-2-14-16,0 0-48 15,-4-9-173-15,0 3-165 16</inkml:trace>
  <inkml:trace contextRef="#ctx0" brushRef="#br0" timeOffset="-68891.23">12016 12933 831 0,'-5'3'371'16,"0"10"-172"-16,1 4-40 15,-1 9-53-15,5 4-21 16,2 2-32-16,3 0-14 0,1-4-12 15,1-3-5-15,0-6-33 16,0-7-62-16</inkml:trace>
  <inkml:trace contextRef="#ctx0" brushRef="#br0" timeOffset="-67927.55">12337 12684 696 0,'2'1'377'15,"5"1"-13"-15,18 3-228 0,5-2-31 16,27 0-14-16,9-1-20 16,2 0-40-16,1 1-6 15,-17-1-96-15,-10-1-98 0</inkml:trace>
  <inkml:trace contextRef="#ctx0" brushRef="#br0" timeOffset="-67741.9299">12401 12833 819 0,'10'2'401'0,"21"2"-129"15,13 0-18-15,19-2-44 16,1-2-37-16,-7-3-68 16,-5-2-28-16,-16-3-78 0,-1 1-76 15</inkml:trace>
  <inkml:trace contextRef="#ctx0" brushRef="#br0" timeOffset="-66942.2">13480 12499 352 0,'-20'-3'261'0,"-15"-1"23"0,-12 4-80 16,2 9-35-16,1 11-66 15,3 2-48-15,16 12-54 16,3 4-12-16,19 15-14 16,7 9 2-16,18 1 9 15,16-2 19-15,23-13 62 16,21-15 14-16,23-26 30 15,3-15 20-15,-8-32 10 16,-12-10 18-16,-32-13 19 16,-15-1-15-16,-41 3-43 15,-24 0-25-15,-34 10-48 16,-12 1-22-16,-5 10-28 16,2 12-11-16,10 15-116 0,10 15-95 15</inkml:trace>
  <inkml:trace contextRef="#ctx0" brushRef="#br0" timeOffset="-66667.47">13507 12697 899 0,'10'8'486'0,"3"5"12"0,20 16-380 16,12 9-1-16,4 10-26 0,1 1-19 16,-4-3-38-1,-9-4-11-15,-8-15-78 16,-1-5-106-16</inkml:trace>
  <inkml:trace contextRef="#ctx0" brushRef="#br0" timeOffset="-66280.03">13974 13074 472 0,'9'0'291'15,"12"-3"-3"-15,3-6-41 0,3-4-61 16,-2-3-27-16,-4-3-42 16,0 2-11-16,-6-2-6 15,-5 4-1-15,-3 7-8 16,-7 2-17-16,-7 11-41 16,3 7-14-16,-1 14-17 15,3 6 1-15,3 8 10 16,0 1 0-16,4-3-4 15,3-4-6-15</inkml:trace>
  <inkml:trace contextRef="#ctx0" brushRef="#br0" timeOffset="-64268.81">14608 12755 721 0,'16'1'318'0,"11"2"-166"15,26-3-83-15,9-3-20 16,14-1-68-16,4-2-150 0</inkml:trace>
  <inkml:trace contextRef="#ctx0" brushRef="#br0" timeOffset="-64110.31">14633 12860 1096 0,'4'4'423'0,"12"1"-293"16,20 2-63-16,23 1-24 15,15-1 0-15,16-1-292 0</inkml:trace>
  <inkml:trace contextRef="#ctx0" brushRef="#br0" timeOffset="-63759.43">15506 12717 913 0,'-15'-22'409'0,"-8"-15"-198"0,25 2-126 16,13 0-33-16,21 13-23 15,9 10-6-15,4 12 0 16,0 8 1-16,-5 14-20 16,-14 2-3-16,-29 10 7 15,-16 3 4-15,-26 4 5 16,-6 4-1-16,-1-4-7 0,7-4-4 16,21-6-8-1,12-4-3-15,20-2 9 16,8-4 17-16,8-4 17 0,7 1 6 15,12-9-9 1,1 1-11-16,7-10-66 0,-5-8-98 16</inkml:trace>
  <inkml:trace contextRef="#ctx0" brushRef="#br0" timeOffset="-63403.99">15890 12526 1005 0,'1'0'420'0,"2"6"-237"16,-4 3-104-16,-3 8-15 15,-3 7-28-15,-2 4-9 0,14-6-16 32,-3-12-4-32,1 2 0 0,15 28 1 15,17-5 4-15,9-5 2 0,-7-24 6 16,2-5 2-1,-10-8-17-15,-7-7-19 0,-7-7-38 16,-6-4-13-16,-3 2 9 16,-6-5 20-16,-1 0 38 15,-9 1 25-15,-4 4 26 16,2 12 0-16,-1 14 1 16,7 13-12-16,4 18-15 15,4 6 1-15,4 13-6 16,1 4-4-16,3 3-2 15,-1 0 41-15,10-7-556 16</inkml:trace>
  <inkml:trace contextRef="#ctx0" brushRef="#br0" timeOffset="-62966.55">16562 12644 564 0,'0'1'338'15,"0"10"24"1,4 12-186-16,2 22-96 0,5 16 1 15,6 21-15-15,-5 2-5 16,-2-3-12-16,-5-6-8 16,-2-17-19-16,3-10 8 15,0-15-99-15,2-9-96 16,-4-22-137-16</inkml:trace>
  <inkml:trace contextRef="#ctx0" brushRef="#br0" timeOffset="-62836.7199">16610 12929 858 0,'1'-4'444'16,"10"-2"-85"-16,16 5-256 15,1 1-50-15,22 3-37 16,-4 0-84 0</inkml:trace>
  <inkml:trace contextRef="#ctx0" brushRef="#br0" timeOffset="-62475.85">17308 12551 909 0,'-16'-11'464'16,"-24"-15"-176"-16,-9 3-71 15,-1 13-94-15,-6 6-69 16,3 17-53-16,3 14-20 0,0 10-17 16,10 9 1-1,19 14 15-15,17 1 12 16,28 6 18-16,11-4 10 15,19-8 14-15,2-12 4 0,13-16-2 16,2-9-4 0,2-19-5-16,1-6 1 15,-12-15-132-15,-11-3-212 0</inkml:trace>
  <inkml:trace contextRef="#ctx0" brushRef="#br0" timeOffset="-62199.74">17761 12967 1177 0,'-1'0'599'16,"-1"0"-177"-16,1 5-288 0,1-5-58 15,0 0-118-15,0 0 203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11:36:08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17744 12980 451 0,'-1'-3'301'0,"-1"-3"-17"15,1 2-73-15,-1 4-43 16,1 0-63-16,1 0-24 15,0 0-35-15,0 12 0 16,5 36 10-16,-6-21-2 16,-7-5-4-16,-2 1-1 0,-5-8-28 15,-1-5-48-15,5-5-213 16</inkml:trace>
  <inkml:trace contextRef="#ctx0" brushRef="#br0" timeOffset="586.15">18363 12684 415 0,'-8'-5'305'16,"-13"-2"43"-16,-2 2-114 0,1 6-111 15,-1 3-42-15,0 10-62 16,5 5-20-16,2 8-19 16,4 8-2-16,12 5 1 15,5 2 2-15,10 0 5 16,4-5 3-16,11-7 7 15,4-12 4-15,2-10 8 16,-1-8 6-16,-12-5 26 16,-7 0 23-16,-17-11 38 15,-11 1 9-15,-17-3-16 16,-10-1-23-16,-3 6-43 16,4-2-17-16,12 1-59 15,6 3-77-15</inkml:trace>
  <inkml:trace contextRef="#ctx0" brushRef="#br0" timeOffset="760.59">18457 12729 676 0,'9'-1'289'15,"13"-3"-136"-15,5 0-73 0,15 1-29 16,2 0-8-16,1 2-14 16,0 0-7-16,-3-2-6 15,-3 1 2-15,-9 0-73 16,-8-3-95-16</inkml:trace>
  <inkml:trace contextRef="#ctx0" brushRef="#br0" timeOffset="923.7">18646 12727 401 0,'0'5'239'16,"-1"3"-37"-16,3 5-63 15,2 5-16-15,3 4-15 16,3 7-3-16,-6 3-18 16,0 0-15-16,-2 0-29 15,-2-7-14-15,3-4-35 16,1-1-76-16</inkml:trace>
  <inkml:trace contextRef="#ctx0" brushRef="#br0" timeOffset="1288.1598">18962 12811 471 0,'-3'-10'283'0,"0"-6"-4"16,-8 1-46-16,-2 4-62 15,-5 3-29-15,-5 4-66 16,0 4-30-16,2 6-46 16,2 7-14-16,5 9-19 15,5 6-2-15,10 9 7 16,8 3 3-16,11-5 8 16,6-2 3-16,10-13 8 15,0-5 3-15,3-16 10 16,-4-5 6-16,-10-12 13 15,-6-9 9-15,-9-3 26 16,-7-4 1-16,-12 0-3 16,-3 7-9-16,-11 4-30 15,-1 2-37-15,-1 9-164 16</inkml:trace>
  <inkml:trace contextRef="#ctx0" brushRef="#br0" timeOffset="1962.99">19796 12781 414 0,'-4'-6'305'0,"-4"-6"10"16,-6 4-110-16,-4 1-42 15,-5 9-80-15,0 3-35 16,4 8-45-16,4 7-14 16,7 5-18-16,7 7-6 15,9 5 5-15,5 4 6 16,13-9 12-16,5-2 6 16,6-9 6-16,0-10 4 15,-4-6 15-15,-9-7 17 0,-17-7 40 16,-9-2 11-16,-21 2-10 15,-12-2-15-15,-10 10-43 16,-1 1-13-16,9 2-24 16,12 2-50-16</inkml:trace>
  <inkml:trace contextRef="#ctx0" brushRef="#br0" timeOffset="2132.58">19961 12766 821 0,'-2'-6'410'0,"-1"-3"-153"16,2 4-106-16,8 10-115 16,7 5-34-16,7 17-21 15,5 11 8-15,2 22 9 0,-3 5 2 16,-2 2 5-16,-1-2 4 15,-4-16-38-15,1-1-45 16,-4-16-188-16</inkml:trace>
  <inkml:trace contextRef="#ctx0" brushRef="#br0" timeOffset="2329.11">20112 12767 790 0,'-3'-5'403'0,"-10"-2"-139"16,1 6-61-16,-1 9-113 16,-4 8-38-16,1 17-41 15,0 8-9-15,-8 13-1 16,-3 5-1-16,-1-1 4 16,-2-1-1-16,4-5 1 15,4-7-17-15,7-14-115 16,3-10-145-16</inkml:trace>
  <inkml:trace contextRef="#ctx0" brushRef="#br0" timeOffset="2735.06">20149 12767 751 0,'10'-5'351'0,"9"-2"-140"16,0 7-128-16,2 5-15 15,-2 11-30-15,-6 4-1 16,-3 7 11-16,-8 1-3 0,-5-1-4 16,-2 1-4-16,-1-10-12 15,0-6-1-15,3-6 11 16,-1-6-5-16,4-7-13 15,3-7-9-15,6-5-19 16,4-4-4-16,7 0 5 16,5 2 1-16,5 2 3 15,2 2 0-15,-6 6-2 16,-1 8 3-16,-13 10 8 16,1 7 5-16,-5 11 7 15,-6 0-1-15,5 5-3 16,-8-2-1-16,1-1-1 15,0-3-1-15,-2-3-32 16,3-4-63-16,-1-6-322 16</inkml:trace>
  <inkml:trace contextRef="#ctx0" brushRef="#br0" timeOffset="2898.3">20389 12559 962 0,'-2'-8'464'0,"-2"-3"-169"16,2 2-182-16,3 4-56 0,4 7-82 15,0 2-12-15,10 8-118 16,-3 2-179-16</inkml:trace>
  <inkml:trace contextRef="#ctx0" brushRef="#br0" timeOffset="3153.81">20597 12647 774 0,'-1'-3'383'16,"1"-3"-154"-16,1 8-136 16,-1-2-36-16,0 0-38 15,9 27 9-15,11 56 14 16,-9-15-3-16,-2 11-16 15,0 5-6-15,-2-10-9 16,-1-9 2-16,1-16 3 16,1-5-1-16,-1-13 3 0,0-7 1 15,0-12-29-15,-1-3-56 16,-1-9-260-16</inkml:trace>
  <inkml:trace contextRef="#ctx0" brushRef="#br0" timeOffset="3325">20648 12925 672 0,'8'-5'247'0,"18"-4"-202"16,7 1-26-16,9-2-25 15,7 3-95-15</inkml:trace>
  <inkml:trace contextRef="#ctx0" brushRef="#br0" timeOffset="3599.86">21219 12748 618 0,'-7'6'344'0,"-11"10"-66"16,-9 3-43-16,-6 2-104 15,-5-1-35-15,1-1-51 16,3-3-15-16,4-7-10 15,11-4-1-15,0-6-6 0,5-4-1 16,5-5-9-16,1 0-10 16,9-2-18-16,5-1-5 15,10-1-3-15,3 0 2 16,4 4 8-16,0 3 15 16,2 10 26-16,-2 10 23 15,-1 13 33-15,-5 7-6 16,-3 6-12-16,1-2-17 15,-2-5-22-15,3-5 3 0,4-13-147 16,1-1-371-16</inkml:trace>
  <inkml:trace contextRef="#ctx0" brushRef="#br0" timeOffset="4079.96">22043 12406 717 0,'-13'1'332'16,"-19"7"-114"-16,-1 10-55 16,-8 12-69-16,-2 6-17 0,2 19-44 15,2 1-10 1,11 16 3-16,10 5-2 0,18 9-4 15,10-4-2-15,20-13-8 16,7-8-4-16,8-28-1 16,4-9-1-16,4-13-34 15,1-11-69-15</inkml:trace>
  <inkml:trace contextRef="#ctx0" brushRef="#br0" timeOffset="4434.16">22221 12550 890 0,'0'-3'387'0,"0"-4"-191"15,-1 3-48-15,-1 4-75 16,1 0-24-16,0 4-44 16,-2 26-3-16,-1 41 8 15,3-25-4-15,0 12 3 16,1 8-1-16,-1-6 3 0,1 1 1 15,0-20 2-15,1-8 2 16,0-17 4-16,0-12 7 16,3-6 2-16,-2-12-5 15,4-12-13-15,4 0-11 16,9-9-14-16,1 2-3 16,11 3 1-16,-1 4 2 15,-2 15-1-15,-5 6 0 16,-4 15 1-16,-1 6 3 0,-10 8 15 15,0 5 11-15,-15 2 22 16,-8 0 6-16,-12-6 0 16,-9-3-4-16,-6-13-18 15,1-2-14-15,11-3-77 16,8-4-56-16,21 0-347 16</inkml:trace>
  <inkml:trace contextRef="#ctx0" brushRef="#br0" timeOffset="4895.06">22550 12415 764 0,'3'-6'390'16,"4"-2"-130"-16,3 5-92 0,17 17-94 16,6 11-33-16,15 20-25 15,2 14-3-15,-14 18 2 16,-12 10 1-16,-31 20 2 15,-11-1 1-15,-20-10-4 16,-5-8 0-16,1-27 6 16,2-11 3-16,7-21 5 15,7-8 5-15,10-18-3 16,5-3-13-16,8-7-55 16,3-3-58-16,12-2-390 15</inkml:trace>
  <inkml:trace contextRef="#ctx0" brushRef="#br0" timeOffset="5199.69">22989 13082 1004 0,'-4'-4'505'0,"1"1"-147"16,-1 2-62-16,3-1-112 15,0 1-40-15,1 0-75 16,0 0-28-16,0 1-21 16,-1 0-7-16,1 0-6 15,0 0-27-15,0 0-195 16</inkml:trace>
  <inkml:trace contextRef="#ctx0" brushRef="#br0" timeOffset="19627.43">1799 13536 714 0,'-11'-1'306'0,"-15"1"-158"16,-6 7-46-16,2 9-41 15,-3 8-22-15,8 8-41 0,4 6-3 16,16 5-20 0,8 6 4-16,20 2 10 0,8 2-1 15,16-8 14-15,10-19 4 16,17-20 7-16,5-14 5 16,-10-23 6-16,-11-7 49 15,-27-11 61-15,-18-1 14 16,-22 1 16-16,-13 4-36 15,-29 2-53-15,-8 4-18 16,-9 9-30-16,5 3-18 16,13 16-7-16,10 1-71 0,20 10-269 15</inkml:trace>
  <inkml:trace contextRef="#ctx0" brushRef="#br0" timeOffset="20312.19">2789 13739 741 0,'-1'2'295'0,"-1"6"-183"16,-1 2-76-16,3 15-32 16,0 0 3-16,0 5 3 15,0 2 1-15,0-9-3 16,0-1 2-16,2-11 9 15,-1-7 14-15,-2-7 17 16,1-8 3-16,-3-8-3 16,3-5-13-16,0-8-18 15,0-2-6-15,3 3-9 16,-3 1-4-16,6 7-12 16,6 3-4-16,6 6-8 15,9 3 0-15,5 7 6 16,2 2 4-16,-6 3 8 15,0 3-2-15,-11 1 11 16,-7 7 10-16,-6 9 12 0,-6 4 6 16,-3 13-7-16,-2 1-9 15,6 4-5-15,0-5-21 16,7-13-302-16</inkml:trace>
  <inkml:trace contextRef="#ctx0" brushRef="#br0" timeOffset="20572.92">3113 13718 768 0,'-2'0'333'16,"-3"2"-153"-16,1 8-113 15,0 4-28-15,2 7-13 16,2 6-8-16,3 2-11 15,3-2-4-15,8-3-2 16,1-2 2-16,10-9 6 16,2-5 3-16,3-8 5 15,0-6 4-15,-4-11 10 16,-2-3 7-16,-6-5 11 16,-3-3 3-16,-12 3-2 15,-3 1-11-15,-8 8-73 16,-3 3-62-16,0 7-353 0</inkml:trace>
  <inkml:trace contextRef="#ctx0" brushRef="#br0" timeOffset="21012.28">3422 13732 659 0,'2'0'383'0,"5"2"-26"0,5 5-231 16,2 2-40-16,4 14-46 15,-3 3-15-15,-3 7-11 16,-7 4-2-16,-1-6 0 16,-2-2 0-16,-1-8 4 15,4-4-1-15,-3-11 6 16,1-4-7-16,-2-10-14 16,0-4-3-16,1-7-18 15,5-4 3-15,3-3 1 16,7-1-1-16,3-3 6 15,2 2 5-15,2 5 7 16,-5 3 5-16,-10 11 12 16,-7 1 11-16,-13 8 15 15,-6 2 8-15,-4 7 4 16,0 2-14-16,6 4-23 16,5 4-12-16,9 2-17 15,4 4-2-15,13 0 3 0,5 0-13 16,8-3-69-16,4-1-69 15</inkml:trace>
  <inkml:trace contextRef="#ctx0" brushRef="#br0" timeOffset="21216.89">3731 13727 732 0,'1'0'324'0,"1"0"-127"0,3 9-127 16,5 3-21-16,7 12 0 16,-1 6-1-16,4 4-7 15,-1 1 0-15,-3-7 0 16,1-7-2-16,0-11 3 16,0-5 16-16,1-11 6 15,-2-8-3-15,1-8-9 16,-2-3-20-16,-3-2-17 15,0 1-3-15,-2 4-51 16,-3 3-78-16</inkml:trace>
  <inkml:trace contextRef="#ctx0" brushRef="#br0" timeOffset="21678.69">4108 13761 822 0,'-7'3'337'16,"-1"7"-208"-16,-5 5-44 16,8 7-41-16,5 6-13 0,4-3-15 15,10 1 0-15,4-7 2 16,-1-6 3-16,6-8 7 15,-4-8-1-15,2-8 2 16,-1-3-1-16,-4-8 0 16,0 2 0-16,-6-1-5 15,-3 3-1-15,-6 6-9 16,-3 4-10-16,-9 9-19 16,6 6-7-16,3 10-1 15,2 5 3-15,11 3 14 16,-1 2 2-16,11-1 2 15,6-3 3-15,11-8 2 16,0-3 5-16,1-10 26 16,-6-3 11-16,-13-11 24 15,-3-6 14-15,-13-10-13 16,0 1-6-16,-6-7-22 0,-6 2-16 16,-2 3-54-16,-2 5-51 15,1 11-272-15</inkml:trace>
  <inkml:trace contextRef="#ctx0" brushRef="#br0" timeOffset="22414.5">4658 13706 614 0,'-4'0'303'0,"-1"0"-120"16,5 0-56-16,0 0-55 15,0 0-32-15,30 9-22 16,38 6 2-16,-18-11-7 16,2-2-1-16,-14-2 5 0,-4-1 6 15,-20-2 14-15,-10-2-1 16,-7 1-20-16,-11-1-9 16,-16 5-19-16,-5 1-6 15,-4 10 4-15,1 5-3 16,10 7-7-16,10 3-6 15,11 1 3-15,9-1 2 16,15-4 12-16,6-5 9 16,8-6 11-16,4-7 4 0,1-8 6 15,-2-5 1-15,-10-9 0 16,-5-1-1-16,-8-1-4 16,-1 2-4-16,-3 7-10 15,-3 7-13-15,1 12 0 16,-1 8 6-16,-2 12 10 15,3 3 11-15,-2-1 1 16,-3-5-4-16,7-7 0 16,-3-6 4-16,1-11 13 15,5-1 2-15,-2-16 2 16,0-2-4-16,3-9-14 16,0-3-6-16,2 4-7 15,6 1-3-15,0 9 2 16,0 6 11-16,-2 9 15 15,-4 1 9-15,-2 11 5 16,1 4-6-16,-4 2-2 16,5 4-3-16,-4 2-5 15,0-2-4-15,-1 2-6 0,-4-2-3 16,-4-6 5-16,-6-1-29 16,-4-3-122-16,-2-3-112 15</inkml:trace>
  <inkml:trace contextRef="#ctx0" brushRef="#br0" timeOffset="22602.36">5132 13693 887 0,'3'-10'421'0,"3"-7"-161"16,-4 6-66-16,-1 1-91 16,1 7-42-16,0 3-122 15,3-1-126-15</inkml:trace>
  <inkml:trace contextRef="#ctx0" brushRef="#br0" timeOffset="22823.14">5377 13754 843 0,'7'7'358'0,"17"13"-222"16,8 6-34-16,1 4-63 15,2 3-18-15,-12-3-2 0,-6-6 12 16,-8-3 38-16,-8-8 16 16,-10-3 34-16,-6-2-5 15,-11-10-28-15,-6-4-15 16,0-3-43-16,1-3-10 16,7 3-55-16,7 1-69 15</inkml:trace>
  <inkml:trace contextRef="#ctx0" brushRef="#br0" timeOffset="23325.93">6896 13495 659 0,'-12'-12'414'0,"-12"-12"-70"16,-13 2-105-16,-7 4-47 16,-12 9-93-16,-2 9-31 0,2 13-42 15,1 6-10 1,14 16-17-16,5 1-6 0,19 12-3 15,6 2-3-15,8 4 2 16,6-2 2-16,17 0 5 16,5-3 3-16,23-11 2 15,7-7 2-15,8-14 3 16,3-9-49-16,-6-12-143 16,-3-5-192-16</inkml:trace>
  <inkml:trace contextRef="#ctx0" brushRef="#br0" timeOffset="23717.18">6904 13804 819 0,'-1'-4'354'0,"1"-5"-171"0,4-1-54 16,8 5-58-16,4 2-19 16,6 7-39-16,3 3-8 15,-4 7 0-15,-5 1 0 16,-10 3 3-16,-9 2 2 16,-9 0 4-16,-3-1 4 0,1-7 1 15,5-1 1-15,8-8-16 16,2-4-5-16,11-1-11 15,8-3-5-15,9 4 1 16,9 5 3-16,-4 7 5 16,-5 4 6-16,-13 5 39 15,-12-3 14-15,-16 5 18 16,-8-1 5-16,-14-8-19 16,-3-2-7-16,0-11-14 15,7-6-6-15,11-1-77 16,4-2-84-16</inkml:trace>
  <inkml:trace contextRef="#ctx0" brushRef="#br0" timeOffset="24860.6098">8108 13740 334 0,'0'-7'236'0,"-1"-6"50"15,-3 2-58-15,-10 5-51 16,-5 1-34-16,-9 9-68 16,-5 3-31-16,6 5-39 15,2 3-7-15,13-1-24 0,7 4-3 16,12 0 7-16,9-2 5 16,12-2 18-16,4-5 5 15,2-6 4-15,-8-3 1 16,-9-2 5-16,-4-2 3 15,-12-3-4-15,-1 1-4 16,-12 3-10-16,-8 3-6 16,-4 7-3-16,-3 4 0 15,4 9 2-15,1 2-1 0,13 6-4 16,7 1-3-16,12 3 1 16,7-6 4-16,12-7 12 15,1-8 4-15,4-16 9 16,0-1 2-16,-2-11 1 15,0-4 0-15,-7-4 0 16,-4-4-1-16,-10 0 0 16,0 4-1-16,-10 7 7 15,2 1 7-15,-3 12-8 16,0 2-6-16,0 10-18 16,0 7-10-16,0 8 1 15,5 6 4-15,6 2 4 16,-1-2 2-16,-1-3-58 15,-5-7-70-15</inkml:trace>
  <inkml:trace contextRef="#ctx0" brushRef="#br0" timeOffset="24987.49">8232 13589 822 0,'-2'-8'405'0,"-5"-7"-126"15,4 8-175-15,3 5-49 16,0 0-57-16,0 2-63 16,0 0-342-16</inkml:trace>
  <inkml:trace contextRef="#ctx0" brushRef="#br0" timeOffset="25242.75">8404 13800 392 0,'5'19'276'0,"6"22"33"15,1 3-52-15,-4-11-52 16,1-5-34-16,3-16-37 16,2-7-7-16,3-12-16 15,2-6-8-15,0-10-21 16,-1-4-26-16,-2-2-25 16,-2 0-7-16,-7 3-10 15,-3 4-6-15,-1 4-80 16,-2 2-82-16,1 10-323 15</inkml:trace>
  <inkml:trace contextRef="#ctx0" brushRef="#br0" timeOffset="25676.85">8890 13751 600 0,'0'7'333'15,"0"12"-65"-15,-2 3-34 16,-3 2-83-16,2 4-34 15,-5-2-52-15,-6-2-16 16,-5-5-19-16,-3-4 1 0,-3-8-1 16,1-5-2-16,-1-6-28 15,1-4-21-15,11-5-52 16,1 0-18-16,14-1 2 16,8-4 10-16,9-2 39 15,5-1 15-15,0 2 15 16,-3 1 2-16,1 10-3 15,-6 8 9-15,-2 12 18 16,-2 6 7-16,-6 10 13 16,4 1-4-16,1 2-13 15,6-1-2-15,6-8-5 16,1-5-2-16,4-10 2 16,-1-8 2-16,-1-6 5 15,-1-9 3-15,-5-6 5 16,-7 0 2-16,-6-3 1 15,-6 2-2-15,-7 4-6 16,-1 4 6-16,0 9-3 0,0 5-4 16,7 7-8-16,-1 7-12 15,2 7-7-15,3 6 1 16,7 1 2-16,0 1 7 16,5 2-210-16</inkml:trace>
  <inkml:trace contextRef="#ctx0" brushRef="#br0" timeOffset="26120.53">10031 13794 767 0,'-10'-9'391'0,"-12"-8"-122"0,-7 2-71 16,2 8-102-16,-1 5-46 16,5 9-58-16,5 5-21 15,7 12-15-15,5 6 4 16,8 7 13-16,10 5 11 16,10-6 14-16,6-7 3 15,12-14 5-15,0-8 5 16,0-18 11-16,-3-6 7 15,-14-10 33-15,-11-5 17 0,-19-3 19 16,-13 0-1-16,-17 5-36 16,-5 5-20-16,4 8-66 15,7 4-77-15</inkml:trace>
  <inkml:trace contextRef="#ctx0" brushRef="#br0" timeOffset="26538.59">10844 13720 912 0,'-4'0'365'0,"0"6"-246"16,3 4-42-16,1 12-57 15,0 7-8-15,-1 9-8 16,2 3-1-16,1-2 2 16,-2-6 0-16,11-5-77 15,-3-3-93-15</inkml:trace>
  <inkml:trace contextRef="#ctx0" brushRef="#br0" timeOffset="26893.26">11181 13774 638 0,'-4'-4'333'0,"-4"-2"-87"0,-4 1-69 16,-4 5-86-16,-4 3-36 15,-1 4-50-15,3 3-11 16,4 10-17-16,2 4-2 16,7 6 0-16,3 2 3 15,12-1 11-15,6-2 4 16,10-7 9-16,3-6 5 0,-2-12 11 16,-1-4 8-16,-12-7 18 15,-2-5 18 1,-12-4 15-16,-17-2-4 0,-10 1-19 15,-10-1-21-15,-4 6-22 16,8 3-42-16,9 5-185 16</inkml:trace>
  <inkml:trace contextRef="#ctx0" brushRef="#br0" timeOffset="27194.91">11500 13829 636 0,'-12'-10'375'0,"-13"-5"-49"16,0 2-164-16,-3 0-41 15,4 8-78-15,-1 5-30 16,7 7-33-16,0 6-13 15,6 7-6-15,12 5 5 16,3 6 13-16,9 0 10 16,11-4 14-16,2-5 5 15,6-10 4-15,2-6 5 0,-4-12 20 16,-4-5 15-16,-10-9 14 16,-5-3 4-16,-14-2-14 15,-4 0-15-15,-8 5-22 16,-1 0-31-16,4 11-151 15</inkml:trace>
  <inkml:trace contextRef="#ctx0" brushRef="#br0" timeOffset="27601.73">11709 13841 698 0,'-1'-4'386'15,"1"-4"-92"-15,-10 1-105 16,2 0-28-16,-10 1-56 16,-5 1-25-16,4 5-61 0,-2 5-22 15,10 9-28-15,0 3 0 16,8 9 7-16,8 0 6 16,10 3 10-16,8 0 3 15,5-5 3-15,5-7 2 16,-2-9 4-16,-2-4 3 0,-4-15 7 15,-7-2 4 1,-9-13 6-16,-4-4 1 16,-11-3 3-16,-3-3 18 0,-4-3 21 15,-1 0 6-15,4-3 2 16,3 1-21-16,3 6-29 16,2-1-10-16,9 12-20 15,2 2-6-15,13 4-38 16,8 4-48-16,3 8-287 15</inkml:trace>
  <inkml:trace contextRef="#ctx0" brushRef="#br0" timeOffset="28026.18">11996 13800 786 0,'-1'0'383'0,"-4"0"-163"16,1 7-84-16,0 9-96 16,2 5-25-16,4 9-7 15,7 2 1-15,7 1 0 16,4 2 0-16,9-9 3 15,0-5 4-15,3-10 16 16,-2-11 18-16,-4-9 27 16,-4-4 5-16,-7-13-2 15,-4 2-12-15,-11-6-28 16,-3 2-11-16,-6 3-61 16,-2 3-70-16</inkml:trace>
  <inkml:trace contextRef="#ctx0" brushRef="#br0" timeOffset="28169.1">12169 13663 1212 0,'-2'-5'525'0,"0"-5"-286"16,-1 4-151-16,3 4-56 15,0 2-103-15,0 0-108 16</inkml:trace>
  <inkml:trace contextRef="#ctx0" brushRef="#br0" timeOffset="28447.14">12306 13893 470 0,'7'13'273'0,"10"17"-11"16,2-4-83-16,-2-3-58 15,3-4 3-15,-1-11-4 16,-2-3 12-16,-5-7-11 15,0-3-14-15,-2-8-23 16,3-2-13-16,2-3-11 16,-2-1-5-16,-1 2-13 15,-2 2-11-15,-4 0-16 16,-4 2-18-16,0 3-169 16</inkml:trace>
  <inkml:trace contextRef="#ctx0" brushRef="#br0" timeOffset="28880.58">12953 13889 750 0,'-2'0'357'15,"-2"3"-133"-15,-3 7-108 16,-1 8-25-16,-7 5-19 15,-3 0-7-15,-9-1-16 16,-2-5-11-16,-1-10-3 16,-2-6 1-16,6-8-3 15,1-5-4-15,9-2-13 16,5-2-6-16,4 1-12 16,6-3-5-16,4 2-8 15,10 1-3-15,3 1-5 0,7 6 1 16,3 6 8-16,3 9 4 15,2 10 10-15,-3 7 1 16,-8 5 2-16,0 2-1 16,-6-1-37-16,-1-3-116 15</inkml:trace>
  <inkml:trace contextRef="#ctx0" brushRef="#br0" timeOffset="29086.42">13083 13750 945 0,'1'-4'437'15,"7"-2"-225"-15,0 10-114 16,0 11-43-16,4 18-53 16,-5 7 3-16,-1 17 4 15,-2 3 0-15,-3 1 0 16,2-3-1-16,-6-3 3 15,3-6-45-15,6-4-155 16,-4-4-21-16</inkml:trace>
  <inkml:trace contextRef="#ctx0" brushRef="#br0" timeOffset="29338.86">13113 14017 802 0,'5'-3'361'0,"9"1"-172"16,7 1-52-16,5 1-70 15,5 0-26-15,2 1-33 16,3 0-88-16</inkml:trace>
  <inkml:trace contextRef="#ctx0" brushRef="#br0" timeOffset="30004.6098">13491 13856 497 0,'-1'-5'286'0,"-4"-6"-48"0,-7 0-78 16,-3 0-32-16,-7 2-45 16,-3 3-28-16,0 6-33 15,2 4-7-15,5 4-6 16,5 3-4-16,7 8-3 15,6 4-2-15,8 2-4 16,7 2 3-16,8-5 7 16,2-5 3-16,3-8 5 15,2-4 3-15,-2-9 7 16,2-6 0-16,-6-4-3 16,-1-4-2-16,-1-5-9 15,0 1-4-15,0 6 17 16,-2 4 2-16,-3 15 1 15,-2 7 1-15,-7 8-8 16,-2 5 1-16,-7 0 12 16,-7-1 3-16,-5-1-4 15,-6-5-2-15,3-4-68 0,1-5-90 16</inkml:trace>
  <inkml:trace contextRef="#ctx0" brushRef="#br0" timeOffset="30948.81">14305 13837 738 0,'0'0'300'0,"4"1"-180"15,6 1-56-15,14 3-31 16,11-1-3-16,10 0-5 16,3 0-3-16,-3-4-2 15,-11-1 1-15,-10-2 5 0,-10-2 4 16,-13 3-7-16,-1-2-6 16,-13 3-12-16,-4 1-8 15,-4 6-6-15,-6 2-3 16,7 7-5-16,0 4-2 15,7 7-5-15,5 2 2 16,8 5 8-16,8 0 4 16,12-8 11-16,3-2 5 0,7-7 5 15,-2-6 3-15,-1-7 3 16,2-2 0-16,-7-11-17 16,2-2-17-16,-1-5-10 15,-3-9-1-15,1 1 17 16,-4-3 15-16,-13 1 29 15,-3 2 19-15,-5 6 23 16,0 5 5-16,2 8-24 16,-2 6-23-16,2 7-24 15,-1 5-7-15,1 10 2 16,4 3 8-16,9 3 7 16,-2-2 2-16,4-6 1 15,0-8-1-15,-2-6-1 16,3-5 3-16,1-4 5 15,-2-4-1-15,2-7-2 0,-1 0-6 16,-3-8-4-16,-1 3-2 16,-3 1-4-16,-1 0-3 15,-3 11-9-15,2 3-8 16,-2 5-3-16,2 4 4 16,2 12 8-16,-3 0 7 15,7 7 3-15,-2-2-1 16,5 0 0-16,3 0-2 15,4-6 3-15,1-2 1 16,-5-8 5-16,-4-5 19 0,-4-8 10 16,-1-2-1-16,-1-6-4 15,1-5-18-15,0-2-13 16,-2-2 1-16,1 2-14 16,0 6-2-16,-6 7-3 15,5 6-4-15,-4 9 4 16,-1 3-1-16,9 12 3 15,-5 0 2-15,3-2 7 16,1-1 0-16,-3-6 3 16,0-5 3-16,2-3 6 15,-2-4 4-15,2-5 4 16,2-6 0-16,-5-10 11 16,4-2 5-16,-1-5-1 15,-1 4-1-15,-1 2-20 16,-4 2-7-16,-3 7-96 15,0 2-96-15</inkml:trace>
  <inkml:trace contextRef="#ctx0" brushRef="#br0" timeOffset="35209.96">15058 2722 478 0,'-4'-1'302'0,"-7"-4"11"15,-11 3-69-15,-10 2-53 16,-11 0-11-16,-11 7-31 16,-5 0-26-16,5 12-54 15,0 5-18-15,12 11-32 16,13 7-8-16,16-2-7 16,11 3-4-16,17-4-5 15,7-2 0-15,20-10-2 16,9-6-12-16,15-12-107 15,5-8-108-15</inkml:trace>
  <inkml:trace contextRef="#ctx0" brushRef="#br0" timeOffset="35626.24">15080 2956 846 0,'0'0'381'0,"3"0"-162"16,4 0-58-16,-7 0-67 15,8 3-22-15,15 3-43 16,34 46-8-16,-40-28-1 16,-3-2 1-16,-14 1 8 15,-9-2 3-15,-9-1-9 16,1-4 0-16,-2-9-30 15,2-7-16-15,11-12-16 16,2-5-6-16,14-10 13 16,5 1 9-16,8-6 14 15,1 2-5-15,-6 5 51 16,-3 2 23-16,-14 9 39 16,-5 2 15-16,-13 0-35 15,-2 4-21-15,-7 4-40 16,4 0-13-16,4 6-6 15,4 3-75-15,8 8-252 16</inkml:trace>
  <inkml:trace contextRef="#ctx0" brushRef="#br0" timeOffset="36901.32">16439 13622 535 0,'-7'-4'309'0,"-16"-3"-39"16,-10 3-32-16,-22 12-74 15,-3 9-25-15,0 10-54 16,5 8-26-16,14 17-39 15,10 10-17-15,17 14-11 16,12 2-1-16,19-6 3 16,9-9 3-16,18-15 3 15,6-9 2-15,11-21 3 16,4-9-22-16,-1-12-132 16</inkml:trace>
  <inkml:trace contextRef="#ctx0" brushRef="#br0">16506 14012 544 0,'0'0'269'16,"9"6"-56"-16,4 1-109 0,9-6-46 15</inkml:trace>
  <inkml:trace contextRef="#ctx0" brushRef="#br0" timeOffset="37340.5">16554 14164 873 0,'10'0'348'16,"9"0"-240"-16,8 0-41 15,7 0-41-15,1 0-13 16,6 4-33-16,-3 1-98 16</inkml:trace>
  <inkml:trace contextRef="#ctx0" brushRef="#br0" timeOffset="37499.45">16958 14210 850 0,'8'8'429'15,"5"4"-138"-15,-1 6-134 16,-8 5-7-16,-8 3-57 16,-5-1-23-16,-8-2-13 15,-2-4-83-15,0-10-337 16</inkml:trace>
  <inkml:trace contextRef="#ctx0" brushRef="#br0" timeOffset="37998.35">17685 13642 969 0,'-16'-6'414'0,"-20"-3"-230"16,1 4-50-16,-2 15-72 16,-1 6-22-16,-5 15-29 15,-3 6-5-15,2 20-1 16,4 9 2-16,16 8-1 16,9 1 1-16,22-12 4 15,13-5 1-15,25-20 7 16,8-8 0-16,8-17-1 15,2-10 4-15,-5-6-128 16,-2-6-220-16</inkml:trace>
  <inkml:trace contextRef="#ctx0" brushRef="#br0" timeOffset="38474.4">17718 14063 823 0,'10'3'401'0,"12"2"-147"15,10 4-62-15,11 7-77 16,2 1-36-16,-5 5-34 16,-5 3-8-16,-21-5-8 15,-9 1-2-15,-12-1-6 16,-12-4 6-16,-7-8-58 15,-6-4-25-15,0-8-64 16,1-7-32-16,10-4 14 0,8-1 17 16,13-7 56-16,12-2 22 15,13 0 48-15,6-3 26 16,10 4 65-16,-3-1 27 16,-11 2 33-16,-6 4 1 15,-15 3-31-15,-11 3-23 16,-21 8-50-16,-11 3-24 15,-20 6-66-15,-1 6-78 16</inkml:trace>
  <inkml:trace contextRef="#ctx0" brushRef="#br0" timeOffset="39133.44">16532 14045 244 0,'4'-1'208'15,"1"-2"7"-15,5 0-44 16,3 3-27-16,6 4-58 15,4 4-20-15,5 4-27 16,2-3-8-16,0-2-9 16,-1-3-1-16,-9-4 2 15,-3-1 3-15,-12-2 5 16,-2-5 1-16,-6 2 10 16,-4 0 1-16,-8 5 1 15,-2 4-1-15,-2 3-14 0,-5 1-4 16,11 9-3-16,-1 5 2 15,5 7 1-15,5 6-3 16,1 2-9-16,5-4-4 16,5-3-3-16,6 0 1 15,4-11-116-15</inkml:trace>
  <inkml:trace contextRef="#ctx0" brushRef="#br0" timeOffset="40570.75">18752 13655 915 0,'-21'5'380'0,"-25"17"-223"0,3 8-39 15,9 20-50-15,6 12-27 16,25 15-35-16,7 5-3 16,20-5 0-16,11-9 2 15,8-15 2-15,4-9-1 16,0-11-48-16,-1-4-46 15,1-14-154-15</inkml:trace>
  <inkml:trace contextRef="#ctx0" brushRef="#br0" timeOffset="40886.99">19070 13890 711 0,'-4'-1'410'16,"0"-1"-95"-16,2 17-143 16,0 12-52-16,2 19-70 15,-2 8-9-15,1 10-17 16,0 0-2-16,2 8-4 15,1-1-1-15,-2-3-4 16,1-4-4-16,3-22-51 16,-1-9-75-16</inkml:trace>
  <inkml:trace contextRef="#ctx0" brushRef="#br0" timeOffset="41037.6">19058 14176 879 0,'5'-4'341'0,"12"-2"-240"15,4 1-41-15,17 2-34 16,-1 1-11-16,3 0-105 16,-2-1-183-16</inkml:trace>
  <inkml:trace contextRef="#ctx0" brushRef="#br0" timeOffset="41484.95">19410 13935 725 0,'-10'0'337'16,"-6"0"-148"-16,2 3-106 15,2 4-32-15,9 8-48 0,3 1-12 16,7 0-3-16,9-1 6 16,1-7 9-16,-1-2 3 15,0-4 1-15,-3-2-7 16,-6-2-9-16,-4 0-11 16,-5-3-8-16,-6 2 4 15,-10 2 10-15,-5 1 17 16,-6 3 34-16,-2 2 16 15,4 3 33-15,7 4 1 16,9 2-1-16,4 6-8 0,10 0-22 16,8-3-5-16,8 1-15 15,7-5-5-15,6 0-10 16,3-5-4-16,0-3-6 16,0-2-27-16,0-8-254 15</inkml:trace>
  <inkml:trace contextRef="#ctx0" brushRef="#br0" timeOffset="42287.18">19780 13964 723 0,'8'0'280'16,"15"2"-196"-16,7 2-27 15,7 0-18-15,2-2-12 16,-3-3-15-16,-4-1-1 16,-3-3 2-16,-7-2 2 15,-10-1 6-15,-7 0 1 16,-7 5-2-16,-6 0 7 0,-8 4 15 15,1 6 5-15,-5 1 11 16,1 4-7-16,5 2-13 16,-2 2-9-16,6 5-13 15,8 2-5-15,2 2-9 16,9 1-1-16,6-3 2 16,5-4 0-16,8-4 3 15,3-3 2-15,6-9 4 16,3-2-20-16,3-5-55 15,-4-9-29-15,-1-1-26 16,-6 1 22-16,-10-3 57 16,-5 4 32-16,-13-4 40 15,-5-2 20-15,-11-1 26 16,-4-1 14-16,-7 2-4 16,-1 1-13-16,-4 8-29 15,3 5-20-15,0 8-24 16,4 3-9-16,7 5-13 15,3 2-3-15,11 3 0 0,3 1 2 16,8 0 9-16,6-2 6 16,4-12 7-16,3 3 5 15,2-7 2-15,0-1 2 16,-1-2 1-16,-2-5 0 16,-3-4-1-16,-1 2-2 15,0-2-2-15,-2 2-3 16,-4 7-4-16,-3 0 6 0,-5 3 3 15,1 8 5-15,3 6 14 16,-4 4-3-16,4 4 4 16,-2-3-1-16,-1-3-6 15,2-4 0-15,-5-6 13 16,4-1 5-16,0-7 7 16,-1-5-1-16,3-4-17 15,-4-3-6-15,2-1-12 16,0 2-3-16,1-2-6 15,-1 3 8-15,0-2-83 16,1 6-74-16</inkml:trace>
  <inkml:trace contextRef="#ctx0" brushRef="#br0" timeOffset="42741.17">21532 13674 576 0,'-10'-4'338'0,"-18"-7"-34"16,-2 3-45-16,-6 8-75 16,-7 4-36-16,-7 7-54 15,-2 5-29-15,1 13-28 0,4 6-16 16,14 19-21-16,10 9-3 16,19 10-1-16,10 0 1 15,20-12 5-15,8-7 5 16,19-16 3-16,6-8 2 15,2-12-2-15,0-9-27 16,-9-11-153-16,0-6-344 16</inkml:trace>
  <inkml:trace contextRef="#ctx0" brushRef="#br0" timeOffset="43119.51">21527 14021 644 0,'-1'-2'365'16,"1"0"-55"-16,8 3-175 16,2 0-29-16,14 2-46 15,3 0-6-15,6-6-24 16,2 1-8-16,-3-3-5 15,-2 1 0-15,-9-1 0 16,-6 2-1-16,-8-3-5 16,-5 4-5-16,-3-1-8 15,1 5-4-15,-1-2-3 16,-1 0 2-16,1 8 7 0,-3 10 3 16,-5 32 5-16,5-25 1 15,3 4-4-15,1 1 0 16,3-1 0-16,0-5-1 15,2-7 0-15,0-2 4 16,1-7-77-16,0-2-81 16</inkml:trace>
  <inkml:trace contextRef="#ctx0" brushRef="#br0" timeOffset="43287.1599">21651 14153 795 0,'3'-3'335'0,"9"0"-171"16,3-1-34-16,13 4-15 15,5 0-8-15,1 0-29 16,-1 3-19-16,-4-3-29 16,-1 0-7-16,-5-1-109 15,-1 1-171-15</inkml:trace>
  <inkml:trace contextRef="#ctx0" brushRef="#br0" timeOffset="43793.58">22292 13791 824 0,'4'0'387'15,"5"-2"-169"-15,2 15-117 16,-1 8-35-16,8 15-40 16,1 4-4-16,-6 4-2 15,1-3 3-15,-7-11 2 16,0-6 0-16,0-10 9 15,0-6 15-15,-3-9 15 16,1-3 2-16,1-6-10 0,0-2-19 16,-1-4-17-16,-2-1-4 15,-2-2-3-15,2 0-2 16,0 3-3-16,-1-6-1 16,-1-1-69-16,1 1-66 15,4 5-304-15</inkml:trace>
  <inkml:trace contextRef="#ctx0" brushRef="#br0" timeOffset="44306.92">22848 13914 295 0,'4'7'179'0,"0"9"18"15,-4 2 5-15,-12 3 5 16,-1 0-8-16,-9-1-51 16,-4 3-26-16,-2-7-41 15,-5-2-21-15,4-2-20 16,2-8-6-16,5-4-10 16,5-4 1-16,2-7-7 15,4-7-4-15,2-2-12 16,3-4-2-16,6-3-8 15,6 5-4-15,4 4-3 16,5 3-2-16,4 8 9 0,2 6 3 16,2 7 7-16,0 7 4 15,1 10-1-15,1-1 2 16,3 6-2-16,-2-5-1 16,0-4 0-16,-2-4 1 0,-1-1 2 15,1-2 5 1,-5-8 3-16,0 1 0 15,-5-11-2-15,0 3-5 0,1-4-21 16,-4 2-30-16,-2 4-156 16</inkml:trace>
  <inkml:trace contextRef="#ctx0" brushRef="#br0" timeOffset="45590.08">1598 14655 737 0,'-1'8'322'0,"-1"17"-140"0,2 3-63 16,-1 25-46-16,3 7-18 15,3 6-37-15,-1 4-6 16,1-12-2-16,-2-7 1 15,0-9 3-15,-3-6-17 16,1-8-137-16,-1-10-182 16</inkml:trace>
  <inkml:trace contextRef="#ctx0" brushRef="#br0" timeOffset="45759.2198">1599 14933 721 0,'10'0'283'0,"9"0"-207"15,4 0-28-15,8 1-36 16,2 2-7-16,5-2-136 16</inkml:trace>
  <inkml:trace contextRef="#ctx0" brushRef="#br0" timeOffset="46250.38">2152 14854 897 0,'-10'10'387'16,"-12"12"-228"-16,-2 0-30 15,-1-5-53-15,-2-4-32 16,-3-4-23-16,3-6-3 15,-2-3-7-15,6-1-18 16,7-8-24-16,6-1-9 16,13-4-14-16,4-5 12 0,11 1 14 15,2-1 5-15,4 3 4 16,1 7 0-16,0 9 15 16,-2 8 3-16,-5 8 15 15,6 5 4-15,0 1-6 16,2-1-1-16,5-3-2 15,-6-3 0-15,4-9 3 16,0-3 4-16,-8-8 6 16,-3-7 1-16,-6-4-2 15,-2-1-4-15,3-4-8 16,-3 0-2-16,3 2-4 16,-1 0-3-16,3 10-8 15,3 2-3-15,3 7-9 16,-2 8 10-16,0 8 41 15,-6 4 27-15,-11 4 55 16,-4 3 20-16,-14-4-12 0,-2 1-17 16,-1-10-41-16,2-4-26 15,6-5-97-15,1-5-86 16</inkml:trace>
  <inkml:trace contextRef="#ctx0" brushRef="#br0" timeOffset="47098.61">3473 14780 695 0,'-7'-5'345'0,"-7"-4"-113"16,-7-1-75-16,-3 0-12 15,0 5-50-15,4 2-35 16,4 7-53-16,6 4-29 16,6 3-22-16,7 4-1 15,9 4 12-15,8 0 8 16,8 1 17-16,2-5 8 15,-3-6 8-15,-3-2 4 16,-12-5 10-16,-3 0 5 16,-10-2-5-16,-6 2-3 0,-11 0-9 15,-10 4-5-15,-4 0-1 16,-4 1-2-16,8 3-7 16,8 2-5-16,10-1-8 15,6 2-4-15,9 2 2 16,6 1 1-16,10-2 10 15,3-3 6-15,5-6 5 16,4-3 5-16,-3-6 4 16,1-5 3-16,-7-2 2 15,-5-6 1-15,-3 0-1 16,-5-3 0-16,-1 0-3 16,1 4 0-16,-5 3 9 15,0 6-5-15,1 7-8 16,-3 2-2-16,2 10-12 15,2 4 3-15,2 10 3 0,4 0 0 16,4-2 1-16,-2-2 1 16,1-9 3-16,-1-4 6 15,-3-9 38-15,-3-5 8 16,2-10 15-16,0-3 1 16,1-8-31-16,1 1-7 15,-8-1-16-15,-2-2-32 16,0 6-152-16,-1 3-187 0</inkml:trace>
  <inkml:trace contextRef="#ctx0" brushRef="#br0" timeOffset="47529.06">4058 14884 353 0,'-3'-4'255'0,"-5"-5"26"16,-1 3-48-16,-5 4-41 0,-5-2-17 15,-5 4-36-15,1 3-24 16,-1 1-71-16,5 5-27 15,14 5-27-15,1 1-4 16,13 5 5-16,9 1 3 16,5-2 7-16,4 0 1 15,2-10 4-15,-2 0 2 16,-2-9 7-16,-6-9 7 16,-6-4 13-16,-2-5 3 0,-11-8 0 15,0 0-4-15,-8-9-7 16,-1-4-2-16,-2-5 0 15,-1-5-5-15,1-2-10 16,5 1-8-16,9 8-13 16,2 4-5-16,12 11-7 15,1 10-33-15,9 7-101 16,4 8-104-16</inkml:trace>
  <inkml:trace contextRef="#ctx0" brushRef="#br0" timeOffset="47808.5199">4287 14767 736 0,'-3'-2'416'0,"0"1"-93"15,-2 5-145-15,4-4-45 16,-2 7-68-16,-9 23-15 16,-7 38-17-16,15-31-7 15,4-7-10-15,7-6-6 0,2-9-47 16,3-2-100-16</inkml:trace>
  <inkml:trace contextRef="#ctx0" brushRef="#br0" timeOffset="48321.1199">4758 14797 665 0,'0'4'342'0,"-6"7"-100"15,-4 8-97-15,-7 0-22 16,-6 6-42-16,-6-3-22 0,-2-4-24 16,0-5 3-16,-2-7-13 15,7-5-2-15,0-6-2 16,7-8-7-16,9-2-9 15,0-3-7-15,8-2-11 16,2-2-2-16,9-2-2 16,3 2 6-16,6 6 21 15,4 7 9-15,0 13 12 16,3 8 3-16,1 17-9 16,-1 4-3-16,-3 8-4 15,-4 1-3-15,3-5 26 16,2-4-92-16</inkml:trace>
  <inkml:trace contextRef="#ctx0" brushRef="#br0" timeOffset="48885.17">5118 14773 646 0,'-6'-2'310'0,"-11"-4"-108"16,-4 1-22-16,-1 2-40 16,-2 2-30-16,4 4-60 15,4 3-25-15,2 10-38 16,3 5-3-16,6 8-4 16,3 5 1-16,4-3 3 15,12 0 1-15,6-6 12 16,3-13 3-16,7-3 5 15,-1-5 1-15,-2-9-9 16,1 3-8-16,-12-6-4 16,-4 0 2-16,-9-1 15 15,-4-1 10-15,-6 1 10 0,-5 2 8 16,2 6 8-16,-1 3 8 16,0 9 8-16,3 7-4 15,0 11-13-15,3 6-10 16,7 13-18-16,1 6-5 15,6 4-1-15,4 0 0 16,-2-11 9-16,3-8-38 0,2-12-304 16</inkml:trace>
  <inkml:trace contextRef="#ctx0" brushRef="#br0" timeOffset="49425.55">5493 14741 548 0,'-6'-4'267'16,"-8"0"-76"-16,-4 2-30 15,1 7-49-15,-4 4-21 0,3 0-55 16,8 2-15-16,1 0-22 16,9 1-10-16,5 4-2 15,5 1 2-15,7-1 8 16,0-3 3-16,-1-8 6 16,-2-1 3-16,-3-6 5 15,-2-1 1-15,-5-1-2 16,0-1-4-16,-9 2-7 15,-3 1-2-15,-7 3 5 16,-4 1 7-16,2 5 3 16,4 0-1-16,9 1-7 15,4 1-2-15,5 3-2 16,2-1 2-16,6 3 0 16,0-2 1-16,0-5 2 15,2 0 2-15,-6-9-56 16,-1-2-100-16</inkml:trace>
  <inkml:trace contextRef="#ctx0" brushRef="#br0" timeOffset="49563.98">5417 14570 815 0,'-4'-7'430'0,"-9"-7"-112"15,10 7-191-15,-1 3-53 16,6 4-51-16,2 1-88 0,-4-1-338 15</inkml:trace>
  <inkml:trace contextRef="#ctx0" brushRef="#br0" timeOffset="49911.5">5633 14882 478 0,'7'11'313'16,"5"7"21"-16,2-9-171 15,1 2-31-15,1-9-37 16,2-2-21-16,3-3-25 16,2-7-10-16,-5-2-10 15,-3-4-3-15,-8-4-2 16,-7 0-1-16,-9-1-8 16,-7-1-4-16,-8 4-7 15,-5 2-2-15,-3 8-6 16,2 5-3-16,5 6-3 0,7 9 4 15,8 11 17-15,-1 4 9 16,11 10 13-16,3 2 9 16,6 2 5-16,2 1-1 15,-2-1-5-15,1-2-9 16,-2-1-14-16,-1-3-4 16,-3-5 13-16,0-6-59 0,-4-9-388 15</inkml:trace>
  <inkml:trace contextRef="#ctx0" brushRef="#br0" timeOffset="50591.97">6082 14743 755 0,'-11'-2'340'15,"-9"2"-164"-15,0 2-44 16,3 2-77-16,3 5-25 16,7 0-38-16,5 0-7 15,5 7-1-15,4-2 3 16,7 0 9-16,3-4 4 16,-3-4 5-16,4-3 1 0,-5-4 0 15,-4-2-7-15,-2-4-15 16,-3 1-4-16,-7 2-4 15,-2 0 5-15,-8 3 14 16,-3-1 6-16,-4 5 16 16,2 3 1-16,-2 5 9 15,9 3-3-15,4 5-7 16,4 0 4-16,8 3 5 16,0 1 2-16,8-6 3 15,5 2-4-15,6-6-9 16,6-6-4-16,-2-7 1 15,-1-4 2-15,2-9 4 16,-2 1-19-16,-3-4-35 16,-3-6-11-16,-8 0-10 15,-2-2 20-15,-8 3 33 16,0 7 8-16,-6 5 15 16,1 5 4-16,-3 8 11 0,1 4 4 15,1 8-3-15,2 1-1 16,4 3-9-16,2 1-6 15,8-4-9-15,1-1-1 16,3-4-106-16</inkml:trace>
  <inkml:trace contextRef="#ctx0" brushRef="#br0" timeOffset="51139.2198">6432 14268 706 0,'6'-2'336'0,"11"3"-136"16,5 14-61-16,21 37-74 15,5 19-17-15,9 32-12 16,-4 9 4-16,-29 6 17 15,-19 0 2-15,-35-5-5 16,-19-6-7-16,-8-20-21 16,-3-11-52-16,7-23-269 15</inkml:trace>
  <inkml:trace contextRef="#ctx0" brushRef="#br0" timeOffset="53105.08">7631 14802 309 0,'-2'-4'198'0,"-7"-4"5"16,-4 1-37-16,-4 5-46 15,-5 0-23-15,-5 6-47 16,2 7-12-16,3 7-36 16,6 5-9-16,10 8-11 15,6 3-1-15,16 7 7 16,4 0 4-16,12-7 8 0,-1-4 3 16,11-20 6-16,-2 0 4 15,-12-15 54-15,-1-2 33 16,-24-2 40-16,-11-7 14 15,-19 1-35-15,-7-4-28 16,-6 2-43-16,5 1-19 16,10 4-35-16,12 2-78 15</inkml:trace>
  <inkml:trace contextRef="#ctx0" brushRef="#br0" timeOffset="53318.5">7794 14831 547 0,'17'0'252'16,"11"0"-88"-16,5 1-96 16,-2-1-12-16,-5 2-18 15,-3-1-14-15,-6 1-8 16,-2 1 3-16,-8-1-79 15,-4 0-71-15</inkml:trace>
  <inkml:trace contextRef="#ctx0" brushRef="#br0" timeOffset="53492.7898">7893 14857 430 0,'-1'3'276'0,"0"4"-38"16,4 5-71-16,5 6-38 15,1 4-55-15,-2 4-18 16,0 0-18-16,-2-2-7 15,-1 1-8-15,2-7-3 16,-2-2-81-16,5-1-114 16</inkml:trace>
  <inkml:trace contextRef="#ctx0" brushRef="#br0" timeOffset="53814.6">8360 14962 467 0,'-9'-7'290'16,"-8"-3"-41"-16,0-2-61 15,-9-2-25-15,1 4-68 16,1 1-32-16,1 9-54 16,6 1-16-16,2 9-18 15,4 5-3-15,6 5 2 16,5 3 4-16,9 1 9 15,7-2 3-15,8-6 10 16,5-3 3-16,-1-11 9 16,1-1 7-16,-10-9 44 0,-5-1 15 15,-9-11 17-15,-5-4 8 16,-10 3-34-16,-3-6-17 16,-6 11-25-16,-4-3-35 15,6 6-202-15</inkml:trace>
  <inkml:trace contextRef="#ctx0" brushRef="#br0" timeOffset="54412.98">9121 14814 654 0,'-14'-4'335'0,"-8"-3"-102"15,-3 6-102-15,-2 3-35 16,4 10-62-16,6 7-32 15,6 9-25-15,8 6-5 16,9 9 3-16,6-1 5 0,14-6 13 16,6-6 4-16,12-15 6 15,1-4 6-15,-4-12 9 16,-7-3 7 0,-17-6 14-16,-8-3 3 0,-15 2 2 15,-9-8-3-15,-15 4-12 16,-2 2-5-16,-1-3-14 15,5 4-30-15,12 1-164 16</inkml:trace>
  <inkml:trace contextRef="#ctx0" brushRef="#br0" timeOffset="54574.03">9241 14834 715 0,'12'13'361'16,"7"3"-85"-16,5 17-154 15,7 6-21-15,0 2-27 0,1 1-18 16,2-1-20-16,-3 0-11 16,-3 2-11-16,-4-2-18 15,-5-9-108-15,-4-8-144 16</inkml:trace>
  <inkml:trace contextRef="#ctx0" brushRef="#br0" timeOffset="54784">9556 14848 838 0,'-8'3'393'0,"-11"6"-159"15,-3 8-60-15,-6 10-84 16,-5 4-25-16,-2 12-38 16,-1 2-14-16,0 2-7 15,0 2-3-15,-1-3-86 16,1-5-100-16</inkml:trace>
  <inkml:trace contextRef="#ctx0" brushRef="#br0" timeOffset="55097.3">9570 14865 613 0,'10'0'368'0,"11"-1"25"0,0 4-244 16,-6 10-71-16,-1 3-17 15,-8 5-26-15,-3-4-6 16,-3 3-9-16,0-10-2 16,-2-3-9-16,2-3-16 0,0-12-37 15,1 1-11 1,7-8-6-16,1-2 14 0,9 4 27 15,1-2 8-15,7 2 26 16,-2 7 0-16,-7 6 23 16,-1 6 4-16,-7 8-12 15,2 0 3-15,-1 4-18 16,-2-1-1-16,-3-2-3 16,-4 3-1-16,-6-1-3 15,1 1-37-15,-11 2-187 16</inkml:trace>
  <inkml:trace contextRef="#ctx0" brushRef="#br0" timeOffset="55290.84">9801 14630 816 0,'-6'-5'458'0,"0"-4"-71"0,-2 6-212 15,7 5-147-15,1 3-29 16,0 7-111-16,9 4-162 16</inkml:trace>
  <inkml:trace contextRef="#ctx0" brushRef="#br0" timeOffset="55434.13">9902 14762 1093 0,'-2'9'426'0,"2"18"-304"16,5 11-21-16,6 14-52 16,3 7-7-16,1 3-12 15,-5 0-13-15,-2 0-6 16,0-4 0-16,-4-12-1 16,-1-3 9-16,2-19-111 15,0-5-149-15</inkml:trace>
  <inkml:trace contextRef="#ctx0" brushRef="#br0" timeOffset="55607.43">9929 15066 623 0,'-2'-5'291'0,"-1"2"-98"0,4-2-143 16,-1 4-52-16,3 0-6 15,26-2 1-15,34-2 1 16,-24 3 5-16,1-4 2 16,1 2-77-16,-2 2-110 15</inkml:trace>
  <inkml:trace contextRef="#ctx0" brushRef="#br0" timeOffset="55912.18">10434 14960 527 0,'-4'4'305'0,"-5"9"-12"16,-2 2-89-16,-7-2-65 15,-1-2-31-15,-1-1-50 16,-3-6-22-16,2-8-13 16,-4-1-23-16,1-10-43 15,1-4-19-15,5 4-20 16,10-2 16-16,6 0 27 15,7 5 10-15,7-2 24 16,0 4 17-16,6 4 35 16,0 3 15-16,2 6 15 15,1 9-8-15,-1 6-9 0,0 5-7 16,-2 6-17-16,-1-5-5 16,-1 4-10-16,-3-7-6 15,-2-5-93-15</inkml:trace>
  <inkml:trace contextRef="#ctx0" brushRef="#br0" timeOffset="56359.91">11222 14596 756 0,'-12'0'329'16,"-18"4"-168"-16,0 2-28 16,-7 9-41-16,1 9-21 15,3 12-33-15,4 9-14 16,8 23-14-16,7 5-4 15,13 7 0-15,6-3 2 16,15-12-2-16,10-8 0 16,12-12 1-16,6-4 21 15,4-15-165-15</inkml:trace>
  <inkml:trace contextRef="#ctx0" brushRef="#br0" timeOffset="56820.42">11560 15100 473 0,'0'-7'280'0,"-1"-6"14"16,-4-6-72-16,-4 1-40 16,-4 1-23-16,-6-6-51 0,-2 5-16 15,-4-2-35-15,1 4-10 16,-3 14-34-16,2 2-12 16,2 8-12-16,-2 5-6 15,12 3 1-15,1 3 2 16,11 2 2-16,4 0 3 15,11-3 6-15,7-3 1 16,7-7 2-16,3-2 0 0,1-6 4 16,-2-1-5-16,-2-4-20 15,-5 0-2-15,-8-2-1 16,-4 0 3-16,-7 2 16 16,-3 3 5-16,-1 4 10 15,-1-2-1-15,1 0 5 16,2 8-6-16,4 7-51 15,53 26-94-15</inkml:trace>
  <inkml:trace contextRef="#ctx0" brushRef="#br0" timeOffset="57204.47">11762 14620 809 0,'6'-2'390'0,"3"-2"-132"15,13 13-147-15,4 9-29 16,10 19-31-16,2 8-10 15,-6 19 17-15,-4 6 7 16,-14 4-9-16,-11 1-8 0,-15-5-22 16,-9-8-7-16,-8-6-3 15,-3-10-1-15,11-13-120 16,6-3-85-16</inkml:trace>
  <inkml:trace contextRef="#ctx0" brushRef="#br0" timeOffset="57403.12">12304 15131 1229 0,'-1'4'516'0,"-3"0"-292"16,0 2-126-16,0-1-19 16,4-4-31-16,-1 2-77 15</inkml:trace>
  <inkml:trace contextRef="#ctx0" brushRef="#br0" timeOffset="63620.15">13012 14697 838 0,'-2'0'368'0,"-1"3"-203"16,-4 6-46-16,-4 11-80 15,-6 13-16-15,0 18-16 16,1 9-2-16,0 7-1 0,2-4 0 16,2-11 2-1,0-7 0-15,4-15 3 0,5-9 2 16,1-13 6-16,3-4 2 16,5-14-4-16,-1-5-4 15,6-9-14-15,2-14-7 16,1-9-1-16,1-7 4 15,-1-17 10-15,-3 7 7 16,-1 3-3-16,-2 9-3 16,-1 21-4-16,0 9 1 0,-2 16-9 15,1 7-4-15,2 14 0 16,3 9-5-16,9 13 12 16,2 8 2-16,9 8 3 15,-2 1 3-15,-3 3 5 16,1-1 1-16,-6-8-1 15,-1-1-1-15,2-9 0 16,2-6-40-16</inkml:trace>
  <inkml:trace contextRef="#ctx0" brushRef="#br0" timeOffset="63877.92">13650 15028 748 0,'-11'-5'377'0,"-18"-6"-106"0,5 2-91 16,0 7-95-16,0 1-38 15,11 10-55-15,5 7-13 16,6 3 0-16,7 3 4 15,10 0 13-15,5-4 1 16,6 2 3-16,4-5 0 16,-6-8 5-16,1-3 2 0,-8-5 11 15,-7-6-17-15,2-6-219 16</inkml:trace>
  <inkml:trace contextRef="#ctx0" brushRef="#br0" timeOffset="64016.81">13616 14768 792 0,'-4'-8'418'16,"2"-8"-124"-16,1 9-149 16,1 5-63-16,0 5-76 15,0-3-17-15,0 0-147 16,1 6-184-16</inkml:trace>
  <inkml:trace contextRef="#ctx0" brushRef="#br0" timeOffset="64305.08">13729 14904 806 0,'9'14'380'0,"1"11"-161"16,10 11-112-16,5 3-39 15,6 12-40-15,5 3-12 16,-7 7-5-16,-7 6 0 16,-15-4 2-16,-7-7-1 15,-11-9 2-15,-4-9 2 16,-8-12 3-16,-2-7-12 15,-2-12-14-15,2-6-9 16,8-9-12-16,2-7 9 16,8-5 3-16,5-9 5 0,4-9 10 15,13-5 10-15,10-11 33 16,3-5 10-16,7 3 0 16,-3 0-9-16,-3 12-26 15,-4 6-9-15,-7 10-27 16,-1 6-53-16</inkml:trace>
  <inkml:trace contextRef="#ctx0" brushRef="#br0" timeOffset="64830.75">14091 15001 706 0,'-5'-3'351'0,"0"3"-112"0,-3 1-102 16,4 6-88-16,3 9-30 15,1 0-19-15,3 7-1 16,4 6 6-16,2-1 2 16,10 0-3-16,-5-2 0 15,12-9 4-15,-4-5 4 16,-4-15 13-16,7-6 6 15,-14-12 9-15,5 1 2 0,-9-6 7 16,-1 3 7-16,-5 5 11 16,-6-4 7-16,-1 3-13 15,-1 7-11-15,-1 2-25 16,2 7-19-16,1 6-25 16,5 3-5-16,3 5-1 15,0 4 5-15,8 2 17 16,0 1 2-16,8 1 1 15,6-4 0-15,4-4 4 16,0-8 7-16,3-5 24 16,-2-8 14-16,-5-5 11 15,-4-2 16-15,-11-3-6 16,-6 2-8-16,-10 0-11 16,-7 3-24-16,-4 3-19 15,2 3-55-15,1 3-176 16</inkml:trace>
  <inkml:trace contextRef="#ctx0" brushRef="#br0" timeOffset="65401.2199">15151 14952 614 0,'1'0'288'0,"2"9"-111"15,-1 5-60-15,3 11-66 16,-4 4 0-16,2 3-6 16,3 2-2-16,-6-8-6 15,2 1-1-15,-2-11-3 0,-4-7 2 16,1-7 10-16,-1-3-1 15,-2-12-15-15,6 0-10 16,-2-11-23-16,1 1-5 16,1-3 1-16,3-1-1 15,7 2-3-15,3-1-1 16,8 5 19-16,3 3 3 16,4 13 11-16,-4 5 6 15,-3 14-12-15,-3 5 1 16,-5 7-2-16,-2 2-4 0,-3-1-3 15,2-1-1-15,-2-3 0 16,-1 2-1-16,3-8-89 16,0-1-145-16</inkml:trace>
  <inkml:trace contextRef="#ctx0" brushRef="#br0" timeOffset="65753.33">15725 15075 670 0,'2'3'301'0,"-4"7"-139"15,0 0-17-15,-7 1-46 16,-4 6-22-16,-4 0-36 16,-4 3-9-16,2-5-8 0,-2-5 3 15,5-5-1-15,-3-7-2 16,3-8-20-16,3 0-6 15,1-8-12-15,6 3-2 16,5-2 8-16,3-3-1 16,7 3 16-16,4 1 14 15,1 7 17-15,-1 2 6 0,-1 7-6 16,-3 3-11 0,0 5-11-16,1 3-4 0,3 5-6 15,-2 1-2-15,5 4-2 16,-1 0 0-16,-1 1-27 15,5-3-61-15</inkml:trace>
  <inkml:trace contextRef="#ctx0" brushRef="#br0" timeOffset="66097.02">15948 15197 930 0,'11'-1'382'0,"14"-1"-240"16,0-2-41-16,-4 0-49 15,0-2-15-15,-8-2-11 16,-2-4-1-16,-8-2-2 16,-2 2-1-16,-6-4-6 15,-6-2-4-15,-10-1-5 16,-8-4 0-16,-6 5-3 16,-3 2-1-16,6 12-6 0,4 4-4 15,10 11-6-15,5 5 2 16,4 6 7-16,7 5 4 15,4 8 14-15,2 5 4 16,2 8 9-16,-1 4 5 16,-4-1 3-16,-1-1-3 15,3-4-8-15,-2-9-8 16,7-11-60-16,0-7-139 16</inkml:trace>
  <inkml:trace contextRef="#ctx0" brushRef="#br0" timeOffset="66522.95">16441 15099 497 0,'4'-1'269'15,"3"1"-51"-15,-1 3-35 16,-10 3-40-16,-3 7-15 15,-16 4-18-15,-7 3-18 16,-4-1-31-16,-6 2-11 16,5-8-18-16,1-5-5 15,4-8-2-15,6-7-1 16,1-7-10-16,9-2-6 0,6-1-12 16,5-2-8-16,13 3-8 15,-1 1 2-15,7 4 3 16,-2 4 11-16,2 7 4 15,2 1 4-15,-1 11 2 16,1 6-4-16,2 6 1 16,-2 5-1-16,3 3 0 15,-2 2-1-15,-2-2-105 16,-1-1-195-16</inkml:trace>
  <inkml:trace contextRef="#ctx0" brushRef="#br0" timeOffset="66656.66">16324 14914 1181 0,'0'-3'458'0,"-4"0"-313"16,3 6-134-16,1-3-42 15</inkml:trace>
  <inkml:trace contextRef="#ctx0" brushRef="#br0" timeOffset="67122.13">16511 15014 835 0,'6'-20'337'0,"11"-20"-218"16,9-2-44-16,10 4 1 16,5 5 6-16,7 14-6 15,-5 8-8-15,-1 24-42 16,-4 13-18-16,-9 25-2 15,-5 5 3-15,-4 7 1 16,-8-5 0-16,-2-6-1 0,-4-4 1 16,3-15-1-16,1-7 1 15,-4-17 5-15,2-8 1 16,-8-11-19-16,-5-3-5 16,-9-7-12-16,-9 2-3 15,-8 3 14-15,-3 3 1 16,-8 13 2-16,1 5 1 15,-3 12 1-15,5 7 3 16,7-1 1-16,9 0 0 0,20-8-401 16</inkml:trace>
  <inkml:trace contextRef="#ctx0" brushRef="#br0" timeOffset="67528.9099">16982 14945 649 0,'13'-17'368'15,"11"-9"-87"-15,0 10-69 16,-1 7-31-16,3 25-90 15,-3 8-46-15,3 21-30 16,2 5 1-16,-5-2-3 0,1 4-2 16,-5-7-1-16,0 1 1 15,0-10-1-15,-4-6 1 16,-2-14-2-16,-2-7-1 16,-7-9 0-16,3-6-9 15,-9-9-17-15,-7-4-2 16,-11-2-3-16,-7 1 7 15,-7 10 13-15,-4 3 5 16,-5 12 8-16,7 7 0 0,0 8 0 16,7 2-3-16,12-6-42 15,2-3-88-15</inkml:trace>
  <inkml:trace contextRef="#ctx0" brushRef="#br0" timeOffset="67962.85">17417 15166 541 0,'4'-2'331'0,"12"-2"-19"0,-2 3-81 16,1 11-93-16,1 5-44 16,-7 8-35-16,-7 5-7 15,-2-2-1-15,-5-2-3 16,2-6-22-16,2-3-9 16,1-10-8-16,8-5-3 0,2-14-5 15,5-7-2-15,2-5-3 16,-5-2-1-16,4 6 2 15,-3 4 3-15,0 8-9 16,-1 6 16-16,-5 8 4 16,1 9 0-16,-3 9 11 15,3 5-18-15,0 3-2 16,0-2-11-16,7-2-200 16</inkml:trace>
  <inkml:trace contextRef="#ctx0" brushRef="#br0" timeOffset="68255.9">17616 14975 908 0,'14'-19'385'16,"21"-19"-201"-16,-1 5-4 15,2 8-38-15,-2 9-40 16,-2 15-72-16,-5 8-15 16,-1 17-11-16,-4 4 1 15,-4 7 3-15,2 3-2 16,-5 0 0-16,-2 0-1 16,-5-5-1-16,2-1 2 0,-7-6 0 15,-1-4 2-15,1-6 5 16,-4-7-20-16,-10-4-18 15,-5-5-2-15,-14-4-13 16,2 7 17 0,15-2 6-16,0 1-3 0,-41 12-3 15,1 8 2-15,11 8 10 16,24-6-26-16</inkml:trace>
  <inkml:trace contextRef="#ctx0" brushRef="#br0" timeOffset="68636.02">18119 15130 642 0,'7'-4'346'0,"8"1"-80"0,-1 4-62 15,-4 6-82-15,-3 6-39 16,-6 6-21-16,-3-1-7 16,-8 2-5-16,2-2-4 15,4-4-29-15,3-4-7 16,6-6-10-16,6-5 0 16,6-13-6-16,6-1-1 0,6-4 5 15,0 1 0-15,-2 9-1 16,-4 1-1-16,-8 12 5 15,-4 7 4-15,-9 9 12 16,-2 7 5-16,-1 0-5 16,0-1-3-16,2-5-10 15,1-5-33-15,5-11-244 16</inkml:trace>
  <inkml:trace contextRef="#ctx0" brushRef="#br0" timeOffset="68835.3">18421 15118 874 0,'3'-2'411'0,"12"4"-179"15,1 3-57-15,5 10-64 16,2 6-26-16,-4 7-1 16,-1-1 4-16,-9-4-3 0,-2-1 5 15,-7-10-14-15,-8-2-9 16,-4-9-14-16,-6-2-15 15,-1-7-55-15,4 0-74 16,1-1-397-16</inkml:trace>
  <inkml:trace contextRef="#ctx0" brushRef="#br0" timeOffset="69341.5399">19532 15053 901 0,'-10'-1'366'16,"-10"5"-241"-16,1 5-43 15,3 9-59-15,4 5-19 16,9 4-10-16,-1 1-1 16,18 5 6-16,2-6 1 0,11-2 4 15,3-7 2-15,2-12 9 16,-3-4 6-16,-7-9 15 16,-7-6 14-16,-19-2 8 15,-7-2-6-15,-17 1-15 16,-4 2-18-16,3 5-16 15,3 3-1-15,9 3-95 16,8 3-205-16</inkml:trace>
  <inkml:trace contextRef="#ctx0" brushRef="#br0" timeOffset="69669.2">19716 15101 937 0,'-3'0'447'16,"-1"0"-180"-16,0 5-138 16,3-5-43-16,0 0-52 0,1 0-14 15,1 5-13-15,4 7-1 16,27 36-1-16,-11-29 0 16,2 5-1-16,-1-3 1 15,-2-4 0-15,1-4 2 16,-1-7 3-16,-1-5 5 15,-3-9 7-15,3-5 2 0,-10-7 1 16,3-5-1-16,-10 3-7 16,-2-3-4-16,-2 7-33 15,-5 1-50-15,-2 1-213 16</inkml:trace>
  <inkml:trace contextRef="#ctx0" brushRef="#br0" timeOffset="69774.22">19867 14928 1205 0,'-3'-6'521'0,"1"-6"-285"15,1 1-58-15,0 8-106 16,2-1-37-16,2 6-54 16,-3-2-68-16</inkml:trace>
  <inkml:trace contextRef="#ctx0" brushRef="#br0" timeOffset="70052.34">20053 15126 877 0,'3'-2'426'0,"-5"0"-139"15,11 10-165-15,0 3-41 16,3 7-37-16,6 5-16 15,-3 4-9-15,-1-1-2 16,-3-2-5-16,-1-3 0 0,1-11 36 16,3-4 10-16,0-10 15 15,4-9 6-15,3-5-18 16,-1-4-7-16,-2 0-14 16,-4 1-7-16,-7 3-52 15,-2-3-75-15</inkml:trace>
  <inkml:trace contextRef="#ctx0" brushRef="#br0" timeOffset="70588.02">20619 15128 637 0,'-7'-5'362'0,"-4"-7"-68"0,-10 4-89 16,-4 0-28-16,2 6-65 15,1 0-34-15,9 6-57 16,6 4-16-16,7 4-7 16,3 6-1-16,12 7 3 15,5 1 0-15,14 0 0 16,5-1 2-16,-1-10 2 16,-2-3 1-16,-10-12 12 15,-6-6 5-15,-9-8 8 16,-6-4 2-16,-15-8-6 15,-8 2-3-15,-8-7 4 16,-5 0 2-16,1-10 0 16,1-8 1-16,12-5-14 15,10-3-7-15,14 8-10 16,10 6-10-16,11 14-11 16,-1 5-3-16,11 12-14 15,0 7-54-15,3 7-269 16</inkml:trace>
  <inkml:trace contextRef="#ctx0" brushRef="#br0" timeOffset="71048.7899">21017 15035 602 0,'-4'-4'309'0,"-6"1"-84"16,2-1-53-16,-3 5-74 15,3 4-31-15,0 4-50 16,6 3-12-16,6-1-5 16,3 2 0-16,11-4 1 15,-2 0 4-15,5-3 1 16,0-2 1-16,-5-2 4 16,-3-2 1-16,-8-4 2 15,-5 0-3-15,-10 2-7 0,-6 2-3 16,-7 3 16-16,-1 3 18 15,2 2 32-15,4 1 3 16,8 5-14-16,3 0-9 16,7 4-9-16,2 1 0 15,9-1-1-15,4 0-7 16,10-4-19-16,4-1-2 16,8-8-117-16,1-4-212 0</inkml:trace>
  <inkml:trace contextRef="#ctx0" brushRef="#br0" timeOffset="71404.48">21474 15043 605 0,'-10'-6'346'15,"-5"-3"-68"-15,-1 2-112 16,-1 4-39-16,1 6-74 0,1 4-29 16,1 8-30-16,5 2-2 15,4 8 1-15,2 2 4 16,9 0 3-16,3 0 3 15,9-6 2-15,3-3 1 16,2-7 6-16,-1-6 5 16,-9-7 11-16,-5-6 3 0,-11-2-2 15,-8-4-3-15,-5 0-11 16,-4 0-4-16,-1 1-6 16,5 2-73-16</inkml:trace>
  <inkml:trace contextRef="#ctx0" brushRef="#br0" timeOffset="71829.4">21617 15080 628 0,'8'-3'289'0,"8"-3"-111"16,6 6-8-16,-3 5-3 0,-1 2-28 16,0 8-47-1,-8 2-10-15,-5 2-19 0,-5-2 1 16,-6-1-5-16,-1-2-9 16,-1-4-21-16,3 0-9 15,5-9-2-15,2-1-1 16,6-11-2-16,2-4-2 15,6-3-7-15,2-5-3 16,4 0-3-16,-3 3 0 16,4 4-3-16,0 3-2 15,-4 10 12-15,-2 3 4 0,-7 10 11 16,-3 3 6-16,-3 10-4 16,-1 1-1-16,-2-1-7 15,-1 3-3-15,3-7-4 16,-3 0-27-16,1-7-306 15</inkml:trace>
  <inkml:trace contextRef="#ctx0" brushRef="#br0" timeOffset="72195.82">22209 15076 730 0,'-4'-7'347'15,"-3"1"-128"-15,1 1-40 16,6 2-67-16,0 6-31 15,7-1-37-15,-7-2-12 16,0 0-3-16,23 5 1 0,36 44-7 16,-31-29-2-16,-6 3 4 15,-5-2 6-15,-16-4 43 16,-7-5 20-16,-17-7 5 16,-5-4-6-16,-8-2-46 15,1-2-21-15,4-2-16 16,5 4-4-16,12 0-136 15,10-3-171-15</inkml:trace>
  <inkml:trace contextRef="#ctx0" brushRef="#br0" timeOffset="73445.7099">1565 15859 557 0,'-5'-1'311'0,"-3"-2"-51"16,3 3-154-16,8 4-30 16,7 3-45-16,7 1-16 15,11 1-7-15,8 1-2 16,11-6-3-16,4-3 3 0,0-6 4 16,-8-4 5-1,-15-1 8-15,-11 1 2 0,-17 4-7 16,-7 4-5-16,-16 4-11 15,-2 5-4-15,-7 7-2 16,-1 2-1-16,9 3 1 16,1 3 1-16,9 5 7 15,6 4 4-15,8 1 2 16,10-1-2-16,9-6-5 16,5-3-1-16,10-9 2 15,1 0 0-15,6-10-62 16,0-6-96-16</inkml:trace>
  <inkml:trace contextRef="#ctx0" brushRef="#br0" timeOffset="74015.88">2055 15905 696 0,'-5'-5'346'0,"-3"0"-104"0,1 3-88 15,1 9-88-15,2 7-23 16,-1 9-34-16,5 5-6 15,11 8 1-15,2-6-1 16,5-2 1-16,-2-6 1 16,2-12 2-16,0-3 2 15,2-11 8-15,0-3 3 16,-3-6 2-16,-1-3-1 16,-4-1-3-16,-3-1-2 0,-4-3-1 15,-4 5 0-15,-2 1-6 16,0 3-2-16,-1 10-14 15,2 1-10-15,3 8 4 16,-3-7 1-16,0 1 13 16,7 21 12-16,17 28 4 15,-9-29 2-15,4-1 2 16,1-9-1-16,1-5 1 16,1-2 8-16,0-11 15 15,-2 2 1-15,-2-11-1 16,-1 0-8-16,-3 0-14 15,-2-5-2-15,-2 4-6 16,-6-1-5-16,1 8-9 16,-2 2-4-16,2 9-8 15,0 2 0-15,-1 9 4 16,4 4 4-16,4 2 6 0,-3 3 3 16,5-2 1-16,-4-3 1 15,-1-6-3-15,2-2 31 16,-5-8 22-16,0-3 9 15,1-9 14-15,0-3-30 16,3-2-19-16,-2-1-9 16,0 3-14-16,-1 1-3 15,-4 5-26-15,0 0-62 16,-3 5-206-16</inkml:trace>
  <inkml:trace contextRef="#ctx0" brushRef="#br0" timeOffset="74648.75">3962 15712 535 0,'-6'-5'292'0,"-7"-8"-38"16,-8 5-48-16,-15 6-31 16,-9 2-23-16,-8 11-46 15,-2 4-29-15,3 7-40 16,5 8-14-16,13 15-15 15,8 7-2-15,16 14-6 16,10 3-3-16,17-1 1 16,9-4 0-16,20-9 1 15,4-9-1-15,20-18-4 0,1-10-2 16,-5-18-76-16,-3-6-104 16</inkml:trace>
  <inkml:trace contextRef="#ctx0" brushRef="#br0" timeOffset="75017.7">4039 16078 873 0,'4'-1'355'16,"7"0"-203"-16,5-4-93 16,12 5-9-16,3-1-21 15,1-5-14-15,1 3-5 16,-3-3 1-16,-12 0 8 16,-4 1 4-16,-13 3-3 15,-8 1-3-15,-2 8-1 16,-4 3 0-16,-1 12 2 15,6 5 2-15,0 5-8 16,4 6-6-16,4 0-2 0,3-3 0 16,3-6 1-16,-2-6 0 15,0-12-58-15,1-2-115 16</inkml:trace>
  <inkml:trace contextRef="#ctx0" brushRef="#br0" timeOffset="75134.2099">4147 16220 978 0,'6'0'365'0,"8"0"-286"15,4 0-43-15,12 0-36 16,4 0-83-16</inkml:trace>
  <inkml:trace contextRef="#ctx0" brushRef="#br0" timeOffset="75287.53">4522 16243 707 0,'8'3'355'0,"6"5"-111"16,1 2-39-16,-3 10-47 15,-8 3-14-15,-10 7-23 16,-4 9-17-16,-5-4-47 16,-3 1-19-16,6-11-55 15,-2-9-77-15</inkml:trace>
  <inkml:trace contextRef="#ctx0" brushRef="#br0" timeOffset="75737.52">5299 15708 636 0,'-12'-5'318'0,"-15"-1"-74"16,-11 3-52-16,-6 10-39 16,-3 7-36-16,0 8-62 15,8 4-18-15,9 12-27 16,7 6-4-16,13 16-5 0,4 3-2 15,21 4 1-15,13-7 0 16,19-9 0-16,7-13 1 16,12-17-3-16,3-9-23 15,-3-14-174-15</inkml:trace>
  <inkml:trace contextRef="#ctx0" brushRef="#br0" timeOffset="76216.56">5491 16066 820 0,'-5'-3'400'0,"1"-4"-137"16,-3 7-67-16,8 2-80 16,13 6-40-16,6 10-52 15,8 6-8-15,2 4-5 16,-7 2 0-16,-12 3 7 15,-9-3 3-15,-14-4 1 16,-9 1-1-16,-1-12-2 16,-2-7 1-16,11-10-17 15,1-10-14-15,12-9-29 16,8 0-10-16,3-9 4 16,8-3 12-16,-1-4 21 15,6 0 6-15,0 2 11 0,-1 4 7 16,-10 8 34-16,-11-2 13 15,-11 15 8-15,-8-2-4 16,-11 9-35-16,-1 3-15 16,1 9-7-16,2 6-47 15</inkml:trace>
  <inkml:trace contextRef="#ctx0" brushRef="#br0" timeOffset="84419.67">6108 16178 696 0,'3'12'340'0,"-1"4"-135"16,-2 14-83-16,-1 3-16 15,-6-2-49-15,1-3-20 16</inkml:trace>
  <inkml:trace contextRef="#ctx0" brushRef="#br0" timeOffset="84977.77">6821 16018 757 0,'-13'11'295'0,"-12"10"-179"16,2 9-54-16,15 7-21 15,5 1-8-15,18 1-23 16,11-4-1-16,9-13 4 16,3-9 1-16,3-16 8 15,-8-11 4-15,-6-12 7 0,-5-8 1 16,-13-8 16-16,-7-5 11 16,-7-2 10-16,-8 0 7 15,-17-10-2-15,-4 3-3 16,-13 6-3-16,-1 6-4 15,-2 24-16-15,3 11-16 16,10 17-19-16,5 8-11 16,15 11-9-16,12 5-3 0,17 4-3 15,15 0-2-15,25 2-41 16,4-4-28-16,15-4-82 16,-2-5-52-16,4-3-122 15,2-7-61-15</inkml:trace>
  <inkml:trace contextRef="#ctx0" brushRef="#br0" timeOffset="85213.77">7423 16093 470 0,'1'1'314'16,"0"5"-24"-16,-8 3-70 15,-2 7-32-15,-11 3-59 16,-3-3-27-16,-9-1-42 16,-5-4-10-16,0-6-19 15,2-4-6-15,8-11-9 16,5-3-5-16,6-9-22 15,3-3-8-15,11 5-12 0,5-4-2 16,13 7 9-16,5 5 3 16,7 7-1-16,2 5 10 15,4 13 10 1,1 7 8-16,-9 9 18 0,1 6-4 16,-9 6-2-16,1-4-4 15,-2-9-209-15</inkml:trace>
  <inkml:trace contextRef="#ctx0" brushRef="#br0" timeOffset="85760.85">8238 15987 601 0,'-10'-4'342'16,"-9"-1"-16"-16,-8-1-104 16,1 6-85-16,-2 3-33 15,7 2-73-15,6 4-24 16,7-1-17-16,5 5-2 16,6 2 2-16,5-2 2 15,10-1 3-15,4-5 5 16,3-2-38-16,-1-1-10 0,-3-4-10 15,-5 0-6-15,-9-4 42 16,-6-2 11-16,-11 4 11 16,-8 2 0-16,-8 1 20 15,-3 6 17-15,3 1 16 16,0 0 3-16,11 6-11 16,6 1-10-16,5-1-13 15,7 2-2-15,8 0-8 16,4-3-3-16,6 0-2 15,2-3-1-15,0-2 0 16,-1-4 0-16,-5-3-70 16,0-1-136-16</inkml:trace>
  <inkml:trace contextRef="#ctx0" brushRef="#br0" timeOffset="85913.55">8151 15801 1003 0,'-4'-9'466'0,"-7"-9"-215"16,9 12-136-16,0-1-48 16,3 7-67-16,2 2-9 15,-3-2-121-15,0 0-91 16</inkml:trace>
  <inkml:trace contextRef="#ctx0" brushRef="#br0" timeOffset="86036">8337 15980 679 0,'9'9'354'0,"13"21"-114"16,1 0-47-16,5 10-78 16,-1 8-35-16,3 2-30 15,1 9-17-15,-4-1-19 16,-2 1-4-16,-5-7-67 16,-3-11-56-16,-4-19-165 15</inkml:trace>
  <inkml:trace contextRef="#ctx0" brushRef="#br0" timeOffset="86220.7399">8615 16046 1029 0,'-13'7'466'0,"-17"4"-226"0,0 4-50 15,-8 13-87-15,-1 1-30 16,-2 14-36-16,1 5-9 15,4 4-13-15,2 2-30 16,5-8-216-16</inkml:trace>
  <inkml:trace contextRef="#ctx0" brushRef="#br0" timeOffset="87014.7">8919 16152 618 0,'-2'-8'317'0,"0"-10"-102"16,-3 1-86-16,-1 3-20 15,-6-2-22-15,-4 3-2 16,-1 8-14-16,-4-1-7 15,-2 8-40-15,0 6-24 16,2 3-12-16,3 2-4 16,10 7 0-16,3-3 3 15,11 3 3-15,4 1 3 16,8-9 6-16,5 2 1 16,-3-8 5-16,4-4 0 15,-4-2 2-15,-2-4 2 0,1-4 0 16,-7-3-1-16,-1-4 0 15,-3-1 0-15,-5 3-1 16,2 4-2-16,-5 2-4 16,-2 5-5-16,2 2-5 15,0 0-1-15,0 0 3 16,0 0 5-16,2 1 5 16,10 0 2-16,33 30 4 15,-28-31 3-15,-1-9 14 16,-2-1 3-16,-1-6 3 15,-3-2 0-15,-6 3-5 16,1 2-1-16,-1 0 3 16,0 5 5-16,1 1-2 15,-5 2-4-15,0 13-5 16,-1 4-4-16,0 7-2 0,1 9 4 16,3 3 9-16,1 12 0 15,0 9-4-15,2 7-5 16,-1 7-10-16,-4-4-2 15,-1-9-1-15,0-8 0 16,1-20-2-16,2-4 4 16,4-12-122-16,-1-7-97 15</inkml:trace>
  <inkml:trace contextRef="#ctx0" brushRef="#br0" timeOffset="87173.63">9093 16246 692 0,'1'0'355'16,"6"-1"-25"-16,10 0-248 15,10-1-21-15,12-2-19 16,-1 2-19-16,0-3-45 16,-3 3-87-16</inkml:trace>
  <inkml:trace contextRef="#ctx0" brushRef="#br0" timeOffset="87530.92">9597 16041 758 0,'-14'-5'401'0,"-10"-2"-126"16,-3 1-119-16,3 3-50 15,6 3-71-15,1-1-23 16,8 10-18-16,1 1-3 15,7 3-1-15,1-1 2 16,9-6 3-16,4-2 1 16,4 0 3-16,4-5 1 0,0 1-46 15,-3 0-18-15,-5-3-36 16,-6 4-12-16,-11 1 36 16,-6-2 19-16,-12 0 54 15,-1 3 36-15,-5 2 51 16,3 4 17-16,3 5 15 15,5 1-10-15,10 5-24 16,3 1-13-16,11 0-21 16,5 1-8-16,7-5-8 15,7 2-2-15,3-10-7 16,4-5-5-16,0-7-7 16,2-7-13-16,0-5-281 15</inkml:trace>
  <inkml:trace contextRef="#ctx0" brushRef="#br0" timeOffset="88304.37">10789 15805 809 0,'-10'3'378'16,"-1"8"-148"-16,-2 20-111 15,-3 7-27-15,-3 10-39 0,-3 6-19 16,-6 3-20-16,4 2-2 16,3 1-4-16,0-7-1 15,9-17 0-15,4-7 1 16,8-21 5-16,3-4 3 16,9-11 2-16,1-9-1 0,8-12-7 15,3-5-5 1,-3-15-2-16,3-1 0 0,-7-5 2 15,-6-3 1-15,1 1-1 16,0 5-2-16,-4 13 0 16,-2 8-3-16,-2 21-12 15,-4 8-2-15,3 13-1 16,9 12 1-16,3 16 10 16,10 5 2-16,16 10 0 15,3-4 2-15,10-1 0 16,-3-1 1-16,-4-10 2 15,-5 0-1-15,-20-10 2 16,-11-2 0-16,-20-4 0 16,-10-3 1-16,-17 1 1 15,-8-5 1-15,-17-8 2 16,-3-1-1-16,5-8-2 16,2-2 0-16,13-3-38 0,11 0-32 15,10 1-139 1</inkml:trace>
  <inkml:trace contextRef="#ctx0" brushRef="#br0" timeOffset="88932.01">11162 15844 440 0,'-3'-5'302'0,"2"-2"34"0,1 3-56 15,0 4-100-15,0 0-51 16,0 0-81-16,0 0-30 15,11 23-18-15,31 51 7 16,-12-14 0-16,-1 4 1 16,2 2-1-16,0-4 0 15,-8-7 2-15,5-5 0 16,-11-17 1-16,-3-11 2 16,0-17 13-16,-2-10 4 0,6-18 4 15,1-7-2-15,3-15-10 16,1-7-2-16,-3-2-1 15,-1-2 2-15,-4-1 5 16,0 3 2-16,-3 3-6 16,-6 6-3-16,-5 14-11 15,-5 4-4-15,2 13-47 16,1 2-55-16</inkml:trace>
  <inkml:trace contextRef="#ctx0" brushRef="#br0" timeOffset="89421.01">11788 16297 516 0,'-10'0'319'0,"-14"0"-20"16,-4 3-69-16,6 9-76 16,-3 4-34-16,-3 7-42 15,9 7-17-15,2 1-26 16,11 5-11-16,10-1-13 0,10-2-2 16,8-4-2-16,4-10-1 15,15-6-3-15,0-6-59 16</inkml:trace>
  <inkml:trace contextRef="#ctx0" brushRef="#br0" timeOffset="89884.47">11881 16511 440 0,'2'0'264'0,"6"0"23"16,4 4-160-16,5-4-53 15,4 1-20-15,2 0-34 16,-4-3-4-16,-3-4-1 16,-2-1 2-16,-8-2 3 0,-3 2-2 15,-3 4 13-15,-2 0 0 16,-2 4 0-16,2-1 6 16,1 0 3-16,-1 5 5 15,-4 19 5-15,-3 27-5 16,8-20-19-16,1-2-7 15,0-1-10-15,0-1 0 16,0-8 1-16,3-3-7 16,-3-10-103-16,4-4-107 0</inkml:trace>
  <inkml:trace contextRef="#ctx0" brushRef="#br0" timeOffset="90021.9899">11900 16642 965 0,'6'-3'421'0,"10"1"-232"15,5 1-45-15,9-1-69 16,4 2-32-16,7 0-29 16,1-4-19-16,0 2-241 15</inkml:trace>
  <inkml:trace contextRef="#ctx0" brushRef="#br0" timeOffset="90416.77">12372 16134 695 0,'4'-2'319'0,"17"2"-119"15,4 1-87-15,14 2-50 16,7 5-21-16,1-4-31 16,-2 3-2-16,-8 2-51 15,-4-1-115-15</inkml:trace>
  <inkml:trace contextRef="#ctx0" brushRef="#br0" timeOffset="90642.28">12411 16272 737 0,'9'2'401'16,"8"3"-113"-16,16-5-105 16,6 1-43-16,7-1-70 15,2 2-29-15,-8 0-20 16,-5-1 18-16,-5 2-174 16</inkml:trace>
  <inkml:trace contextRef="#ctx0" brushRef="#br0" timeOffset="91716.62">13422 15837 645 0,'-9'9'313'16,"-7"11"-116"-16,-10 12-88 16,1 12-9-16,-6 10-36 15,2 1-15-15,4 9-22 16,-2-3-8-16,5-2-6 16,4-10-1-16,10-15 0 15,2-15 1-15,12-18-4 16,4-10-1-16,2-16-1 15,8-4-2-15,-1-11 1 16,0-1 2-16,0-6 0 16,-5-1 1-16,-4-5 1 15,-2 0-1-15,-1 6-2 16,0 7 1-16,-1 18 5 16,-2 11-8-16,1 16 0 15,1 10-3-15,9 17-7 0,4 10 5 16,16 7 0-16,5 4 0 15,5-3 1-15,5-2 1 16,-5-1 2-16,-11-7 0 16,-7-6 1-16,-9-4-1 15,-14-8-2-15,-2 0-7 16,-12-8-31-16,-9 1-4 16,-20-5-1-16,-16-6 10 0,-17 2 29 15,-3-4 3-15,4 2 2 16,10 0-3-16,19-1-1 15,10-1-17-15,17 0-132 16</inkml:trace>
  <inkml:trace contextRef="#ctx0" brushRef="#br0" timeOffset="92249.15">13704 15858 777 0,'0'-5'402'16,"0"-3"-155"-16,5 16-116 15,4 19-41-15,10 26-66 16,5 10-5-16,7 19-6 16,1-4-2-16,1-6 1 15,-7-2-1-15,-2-19 1 16,-3-11 1-16,0-19 5 16,2-16 7-16,1-20 7 15,3-11 0-15,1-18 11 16,4-2 3-16,-8-9 5 15,-1 1-2-15,-5-4-18 16,-2 2-9-16,-3 7-16 16,-4 4-4-16,-2 14-68 0,-1 7-56 15</inkml:trace>
  <inkml:trace contextRef="#ctx0" brushRef="#br0" timeOffset="92745.34">14441 16345 227 0,'-6'-2'189'0,"-11"0"65"0,-4 2-29 16,-5 3-19-16,-5 2-20 16,0 6-42-16,1 2-28 15,7 9-36-15,4 3-16 16,5 4-21-16,10 3-7 15,5-2-16-15,10 0-4 16,15-2-6-16,0-7-3 0,12-9 9 16,0-3-56-1,5-11-271-15</inkml:trace>
  <inkml:trace contextRef="#ctx0" brushRef="#br0" timeOffset="93163.12">14548 16518 534 0,'2'3'317'0,"4"9"-4"16,5 2-113-16,4 8-72 15,4 3-34-15,0-2-53 16,2 2-11-16,-10-7-12 15,-3-2-3-15,-7-3 3 16,-4-3 3-16,-6-4-1 0,-9-5-1 16,-5-3-8-16,-4-4-3 15,2-2-3-15,4-1-2 16,8-3-7-16,11-2-2 16,12-4-4-16,7 0 2 15,12-4 13-15,2 1 12 16,-3 1 35-16,-7 1 14 15,-10 6 23-15,-9 2-1 16,-10 5-28-16,-2 6-15 0,-6 2-32 16,-4 2-8-16,2 7-97 15,1-6-104-15</inkml:trace>
  <inkml:trace contextRef="#ctx0" brushRef="#br0" timeOffset="93532.15">14968 16161 1063 0,'7'-1'415'0,"11"0"-292"16,9-1-28-16,4 2-39 15,6 5-23-15,0 1-24 16,0 2-3-16,1-1-66 16,-5 1-109-16</inkml:trace>
  <inkml:trace contextRef="#ctx0" brushRef="#br0" timeOffset="93721.98">14961 16295 698 0,'6'2'344'0,"13"1"-101"0,7 2-62 16,8 0-62-16,4-2-30 15,4 3-50-15,2-2-11 16,-6-1-84-16,-1-1-359 16</inkml:trace>
  <inkml:trace contextRef="#ctx0" brushRef="#br0" timeOffset="94091.23">15921 15876 293 0,'-3'1'109'16</inkml:trace>
  <inkml:trace contextRef="#ctx0" brushRef="#br0" timeOffset="94619.81">15939 15882 428 0,'-1'-4'242'0,"1"-1"-40"16,2-2-28-16,-2 0-58 15,0 0-26-15,-1 6-41 16,-2 2-17-16,2-1-20 16,-2 6 0-16,1 24 14 15,-48 55 10-15,25-26 8 16,-3 2-6-16,0 2-18 16,2-6-7-16,5-5-4 15,7-7-1-15,7-19 5 16,6-6 4-16,3-19 13 15,4-6 1-15,7-15-2 16,2-8-7-16,4-11-12 16,1-4-1-16,-4-5-1 15,1-3 1-15,-4-6 0 16,-2 0-1-16,-1 4-3 16,-3 7-2-16,-3 14-4 0,1 12-3 15,-4 14-9-15,4 6-3 16,3 13 4-16,3 10 1 15,11 16 9-15,2 6 2 16,10 8-2-16,2 1 2 16,-2-2 0-16,3-2 1 15,0-7 2-15,-1-2 1 16,-2-9 1-16,-4-7 2 0,-11-10 1 16,-9-5 3-16,-19-8 2 15,-12 0-2-15,-17 0 0 16,-11-2 4-16,-9-3 9 15,-7-2 0-15,-3 2 0 16,3-1-8-16,12 3-10 16,12-1 4-16,26-3-78 15,12-3-115-15</inkml:trace>
  <inkml:trace contextRef="#ctx0" brushRef="#br0" timeOffset="95186.27">16303 15812 639 0,'1'-4'367'16,"2"-5"-93"-16,2 10-101 15,2 7-42-15,7 22-78 16,3 15-25-16,12 21-6 16,2 3-1-16,4 1-1 15,1-4-4-15,-10-12-2 16,-5-2 0-16,-2-12-2 16,-7-8 1-16,-3-15 5 15,5-10 3-15,-2-18 5 16,5-7 2-16,2-14-4 15,1-6-2-15,2-7-9 16,-2-4 23-16,0-5 17 16,-1 1 14-16,-5 1 20 0,-1 3-20 15,-8 8-10-15,-5 7-14 16,-3 11-20-16,-4 8-9 16,3 10-18-16,0 4-45 15,0 4-189-15</inkml:trace>
  <inkml:trace contextRef="#ctx0" brushRef="#br0" timeOffset="97461.25">17006 16209 285 0,'0'-4'240'15,"1"-2"29"-15,-5 0-73 16,-2 0-12-16,-8 5-45 16,-2 2-13-16,-12 6-13 0,-5 1-18 15,-2 6-31-15,1 4-21 16,7 2-24-16,4 6-5 16,14 4-6-16,4 2-2 15,15 2-5-15,7-2 0 16,16-9-3-16,9-7 9 15,7-6-106-15,3-4-109 16</inkml:trace>
  <inkml:trace contextRef="#ctx0" brushRef="#br0" timeOffset="97988.66">17080 16473 708 0,'2'-3'308'15,"5"-4"-156"-15,6 2-23 16,0 2-41-16,4 3-23 16,4 2-37-16,-5 3-11 15,0 6-12-15,-7 0-1 16,-12 0 3-16,-4 3 2 15,-10-5 2-15,-1 1 1 16,3-2 1-16,3-5 1 0,8-1-8 16,6 0-5-16,12-6-6 15,6 2-5-15,5 3 2 16,-1 2 3-16,2 10 6 16,-5 1 17-16,-13 0 43 15,-7 3 21-15,-17-1 37 16,-12-1-1-16,-11-7-29 15,0-3-19-15,3-6-38 16,7-3-32-16,9 0-154 16</inkml:trace>
  <inkml:trace contextRef="#ctx0" brushRef="#br0" timeOffset="106327.02">17700 16264 664 0,'7'0'386'0,"4"1"-30"16,-2 9-206-16,1 6-26 15,-11 10-32-15,-7 4-20 16,-12 2-16-16,-7-7-10 15,1-5-122-15,4-11-134 0</inkml:trace>
  <inkml:trace contextRef="#ctx0" brushRef="#br0" timeOffset="106695.4399">18118 16033 1713 0,'0'10'32'15,"-1"6"6"-15,-2 16 27 16,0 19-9-16,-1 9-4 16,0 22-17-16,3 8-3 15,3-4-17-15,-1-6-4 16,6-19-2-16,-2-12 22 16,4-17-141-16,2-7-120 15</inkml:trace>
  <inkml:trace contextRef="#ctx0" brushRef="#br0" timeOffset="106816.09">18110 16322 759 0,'-3'-4'399'0,"4"-3"-87"15,8 1-169-15,14 3-94 16,9 1-27-16,14-1-20 15,2 3-34-15</inkml:trace>
  <inkml:trace contextRef="#ctx0" brushRef="#br0" timeOffset="107199.37">18612 16098 633 0,'-14'-5'380'15,"-12"-2"-33"-15,-1 0-151 16,5 6-114-16,7 2-43 16,6 5-41-16,7 1-7 15,7 5-2-15,1-1 2 16,7-1 6-16,3 2 3 0,0-8 2 16,1 1 2-16,-7-4 2 15,-5-1-1-15,-7 1-2 16,-9 2-1-16,-9-2-2 15,0 3 0-15,-6 2 10 16,8 6 10-16,5 1 24 16,3 5 8-16,10 0 14 15,4-3 0-15,9 2-6 16,1 3-3-16,5-3-15 16,2-1-8-16,6-4-14 15,6-6-6-15,5-10-96 16,-2-4-348-16</inkml:trace>
  <inkml:trace contextRef="#ctx0" brushRef="#br0" timeOffset="107895.22">19789 15964 811 0,'-5'2'355'0,"-14"13"-172"16,-3 2-46-16,-9 19-49 15,-2 2-29-15,2 8-39 16,2 5-7-16,8-7-3 16,6-2 0-16,12-14-4 15,3-9 3-15,8-16 10 16,5-6 2-16,5-15 4 15,2-5 0-15,0-10-9 16,-3-3-2-16,-1-4-1 16,-3-2-2-16,-2-2-3 0,-5 1-1 15,0 0-3-15,0 7-4 16,-1 14-6-16,2 6-8 16,1 14-10-16,1 3-2 15,8 16-1-15,6 9 5 16,13 15 9-16,7 5 4 15,0 5 6-15,2-1 3 16,-5-3 3-16,-4-2 1 16,-4-6 1-16,-8-4 1 15,-10-11 1-15,-11-5 2 0,-10-5-1 16,-9-2-1-16,-19-4 2 16,-1-4-1-16,-15-4 0 15,-9-4-2-15,0-1-2 16,-4 1-1-16,11-1-2 15,15 3 1-15,20-4-43 16,6 0-60-16</inkml:trace>
  <inkml:trace contextRef="#ctx0" brushRef="#br0" timeOffset="108276">20096 15865 972 0,'-1'-3'415'16,"1"2"-254"-16,1 8-48 15,-1-7-62-15,6 30-22 0,20 58-3 16,-5-33-1-16,6-1-6 16,5-1-3-16,-1-6-5 15,-3-4 0-15,-5-6-1 16,-5-10 0-16,-6-12 5 16,-1-7 4-16,1-13 5 15,0-4 1-15,1-9-3 16,1-2-4-16,3-7-4 15,-6-2-1-15,2-4-1 16,0-2 1-16,-6-3-3 16,7-4 0-16,-5-4-6 15,0-3-2-15,2 5-5 16,-3 5-32-16,-6 15-141 16,5 8-291-16</inkml:trace>
  <inkml:trace contextRef="#ctx0" brushRef="#br0" timeOffset="108725.63">20667 16343 459 0,'-3'-7'280'0,"-2"-4"-29"16,-7 0-46-16,-8 4-55 16,-5 5-19-16,-7 2-30 15,3 2-16-15,2 9-48 16,7 1-18-16,7 10-6 16,4 6 0-16,9 3 5 15,3 4 2-15,11-4-7 16,3-2-3-16,11-5-3 0,1-5-1 15,3-7-29 1,0-4-76-16</inkml:trace>
  <inkml:trace contextRef="#ctx0" brushRef="#br0" timeOffset="109166.38">20693 16533 654 0,'7'-1'289'16,"3"-3"-141"-16,5-2-80 15,4 1-7-15,0 4-21 16,0 2-7-16,1 5-8 15,-4-1-7-15,-8-2-10 16,-2 5-1-16,-6-4 2 16,0 4 0-16,0-3 0 15,2-1-1-15,2-1-3 16,-4-3 0-16,0 0-1 0,17 5-1 16,33 18 3-1,-32-14 14-15,-7 5 44 0,-3 4 25 16,-18-1 33-16,-11 2 0 15,-16-6-25-15,-3-4-18 16,1-7-26-16,5-2-14 16,15-9-31-16,5 1-47 15,14-1-181-15,8 0-220 16</inkml:trace>
  <inkml:trace contextRef="#ctx0" brushRef="#br0" timeOffset="109667.81">21086 16125 737 0,'11'2'324'0,"13"2"-174"16,9-4-29-16,10 2-63 15,2 1-22-15,1-1-24 16,-7 1-3-16,-10 0 20 16,-7-3-65-16,-10 0-163 15</inkml:trace>
  <inkml:trace contextRef="#ctx0" brushRef="#br0" timeOffset="109841.57">21096 16260 354 0,'3'0'270'0,"3"0"18"16,12 0-79-16,9-2-15 15,10 2-67-15,6 0-32 16,4 0-50-16,-4 1-17 15,-8 1-17-15,-11-1-2 16,-12 1-98-16,-1-1-297 16</inkml:trace>
  <inkml:trace contextRef="#ctx0" brushRef="#br0" timeOffset="117391.05">21758 16184 441 0,'2'0'203'0,"15"2"-57"16,14 1-72-16,37-6-14 15,21 1 2-15,45-3-3 16,15 0-5-16,29 2 5 15,8 1 2-15,-11 1-6 16,-8 1-17-16,-36-1-20 16,-23 1-1-16,-38 1-151 15</inkml:trace>
  <inkml:trace contextRef="#ctx0" brushRef="#br0" timeOffset="117953.49">22478 15495 549 0,'-17'-4'312'0,"-25"3"-39"15,-2 4-111-15,-4 11-88 16,2 7-26-16,10 11-30 16,6 9-14-16,18 10-5 15,10 4 0-15,19 8 1 16,17-4-1-16,20-11 1 15,5-7 3-15,17-25 8 16,-1-14 7-16,-6-23 48 16,-3-7 14-16,-29-19 47 15,-18-3 19-15,-29-3-22 0,-17-3-4 16,-22-1-48-16,-3 1-24 16,-5 8-33-16,8 6-15 15,15 26-16-15,2 7-57 16,15 19-162-16,2 10-185 15</inkml:trace>
  <inkml:trace contextRef="#ctx0" brushRef="#br0" timeOffset="118129.9">22391 15708 1127 0,'7'7'436'0,"14"11"-312"16,4 6-42-16,17 11-31 16,2 3-15-16,-4-1-15 15,-2 0-6-15,-13-10-26 16,-4-5-64-16</inkml:trace>
  <inkml:trace contextRef="#ctx0" brushRef="#br0" timeOffset="118660.63">22826 15783 788 0,'3'-4'348'0,"6"-4"-158"16,4-1-33-16,5 1-40 15,-1 2-20-15,4 4-45 16,-10 2-17-16,2 2-19 16,-4 3-10-16,-7 2-1 15,0 1 1-15,-13 1 1 16,1 3 1-16,2-2-2 16,2 0-3-16,6 1-3 15,1-3 0-15,6 1-1 16,6 2-1-16,9 4 2 15,4 3 0-15,-3 4 0 16,-7 0 2-16,-16-5 3 0,-7 4 4 16,-17-6 9-16,-6-5 2 15,-1-2 4-15,1-6 0 16,8-5-6-16,8 1-7 16,13-8-107-16,5 1-177 15</inkml:trace>
  <inkml:trace contextRef="#ctx0" brushRef="#br0" timeOffset="119416.91">22642 16375 471 0,'-21'-7'318'16,"-14"-5"3"-16,-13 4-116 16,-3 3-24-16,-1 10-65 0,0 6-29 15,0 16-60-15,2 6-14 16,4 13-12-16,6 5-1 15,24 4-2-15,13 4 0 16,24-2-1-16,11-6 1 16,23-7 3-16,7-9 4 15,10-19 4-15,3-4 0 16,-7-17-52-16,-5-7-97 16</inkml:trace>
  <inkml:trace contextRef="#ctx0" brushRef="#br0" timeOffset="120041.2">22689 16741 665 0,'0'-3'341'0,"1"-1"-119"0,8-1-84 16,5 0-25-16,8-1-48 16,0 2-15-16,4 3-25 15,1 3-11-15,-12 5-13 16,0 0 0-16,-14 8 4 15,-7-3 2-15,-12 4 5 16,-6 1-1-16,0-5-2 16,5-2-4-16,18-5-5 15,8-1-2-15,12 2-5 16,1 1 2-16,10 10 0 16,-5 2-1-16,-4 6 2 15,-3 2 2-15,-19-4 25 16,-5 4 17-16,-18-9 36 15,-9-4 10-15,-11-13-12 16,-1-6-13-16,9-6-31 16,10 2-49-16</inkml:trace>
  <inkml:trace contextRef="#ctx0" brushRef="#br0" timeOffset="122814.42">1794 17356 636 0,'-16'4'340'0,"-12"3"-69"15,-3 7-137-15,5 2-28 0,5 6-65 16,5 3-32-16,16 7-20 16,7 4 0-16,17 1 5 15,6-2 4-15,11-11 4 16,2-9 4-16,-3-19 13 15,-4-4 11-15,-20-15 18 16,-9-5 4-16,-17-7 12 16,-11-6-3-16,-10-7-6 15,-4-3-2-15,3-6-13 16,7-4-7-16,11-3-20 16,13 6-13-16,13 13-27 15,9 9-7-15,13 18-63 16,1 11-81-16</inkml:trace>
  <inkml:trace contextRef="#ctx0" brushRef="#br0" timeOffset="123166.63">2017 17456 632 0,'4'0'281'16,"9"0"-106"-16,-1 8-45 0,-1 8-5 15,-6 1-12-15,-4 5-34 16,-1-2-8-16,-2-5-25 16,0 0-10-16,0-7-11 15,0-3-2-15,-1-5 1 16,6-7-5-16,5-4-11 15,0-7-6-15,11 0-9 16,-4 2 0-16,6 6-2 16,0 5-4-16,-5 5 0 15,1 7 3-15,-6 8 8 16,-4 5 5-16,1 3 2 16,-1 0 26-16,2-5-187 15</inkml:trace>
  <inkml:trace contextRef="#ctx0" brushRef="#br0" timeOffset="123533.5">2192 17415 524 0,'7'-26'295'0,"4"-20"-49"15,11 1-56-15,4 5-5 16,0 13-34-16,2 9-31 15,0 20-59-15,0 9-23 16,2 20-9-16,-1 8 1 0,-4 10 3 16,-1 0-3-16,-7 0-10 15,2-8-5-15,-2-6-3 16,1-4-2-16,-3-15 1 16,-7-1 0-16,-2-10 14 15,-5-5 10-15,-6-7 7 16,-5-1-27-16,-15 0-28 15,-6 3-19-15,-9 14-18 16,-1 5 21-16,2 7 8 16,2 4 5-16,14-5-41 15,5-3-58-15</inkml:trace>
  <inkml:trace contextRef="#ctx0" brushRef="#br0" timeOffset="123722.02">2736 17655 1187 0,'0'0'525'16,"1"0"-271"-16,-1 1-44 15,0-1-94-15,-1 0-39 0,0 0-50 16,0 0 10-16,0 0-177 15</inkml:trace>
  <inkml:trace contextRef="#ctx0" brushRef="#br0" timeOffset="125329.67">3831 17061 703 0,'-5'7'322'16,"-6"4"-106"-16,-10 14-135 15,1 11-6-15,-9 11-19 16,-1 7-20-16,6 5-14 16,1 0-7-16,9-7-9 15,2-6 0-15,9-16-1 16,-1-12 2-16,4-7-1 16,3-7 1-16,0-10 7 15,6-2-2-15,5-15-5 16,2-4-7-16,3-11-13 15,1-7 0-15,0-5 6 16,0-3 5-16,-3 1 3 16,-2 7 1-16,1 12-1 15,-4 8 0-15,-7 17-1 16,0 3-8-16,-5 7-7 0,0 4-1 16,3 5 0-16,3 12 6 15,5 5 7-15,4 5 0 16,9 9 1-16,5 1 1 15,4 4-1-15,5-2 1 16,-3-4 1-16,-1-2 2 16,-1-2 4-16,-8-3 0 15,-7-8 13-15,-8-5 7 16,-15-2 14-16,-7-6 2 0,-18 1 3 16,-3 1-2-16,-15-7-8 15,-7-1 1-15,-6-6-15 16,-1-1-7-16,6 0-9 15,7 0-4-15,18 0-3 16,5 0-4-16,14 0-4 16,5 0-30-16,7 0-110 15,8 0-98-15</inkml:trace>
  <inkml:trace contextRef="#ctx0" brushRef="#br0" timeOffset="125711.01">4146 17080 723 0,'-3'-7'349'16,"0"3"-133"-16,3 4-65 16,7 7-65-16,5 13-37 0,10 13-38 15,4 12 6-15,9 13 9 16,2 6 2-16,-3 2 2 16,-6-7-2-16,-9-8-13 15,0-10-1-15,-9-18 3 16,3-3 2-16,-4-17 44 15,-3-6 13-15,7-13 5 16,-3-8 0-16,7-10-40 16,-1-5-14-16,-4-6-11 15,0-2-4-15,0-2-6 16,2 0 0-16,-5 8 1 16,5 4 0-16,-13 11-2 15,-1 3-3-15,0 10-45 16,-7 4-62-16</inkml:trace>
  <inkml:trace contextRef="#ctx0" brushRef="#br0" timeOffset="126283.66">4698 17571 422 0,'-2'-5'241'16,"-6"-5"-45"-16,-4 3-11 15,-7 4-37-15,-4 4-25 16,-5 7-21-16,3 3-28 15,4 7-36-15,2-1-9 0,14 11-11 16,0-5-3-16,7 7 3 16,9 2 3-16,5-7-6 15,6-2-2-15,9-8-4 16,-1-3-2-16,0-8 15 16,1-4-51-16,-6-5-235 15</inkml:trace>
  <inkml:trace contextRef="#ctx0" brushRef="#br0" timeOffset="126714.96">4751 17744 393 0,'1'0'249'16,"5"0"19"-16,2 0-98 15,4-1-70-15,3-2-22 16,3 3-37-16,3 0-4 16,2 3-7-16,-3 2-2 15,-8 3-1-15,-6 2 1 16,-12 1 7-16,-6 3 2 0,-4 1-7 15,-2-1-7-15,4-4-9 16,10-5-2 0,1-3-15-16,2 0-4 0,1-2-4 15,0 0 0-15,4 0 7 16,15 5-1-16,26 12 2 16,-29-6 11-16,-6 3 25 15,-8-2 10-15,-15 2 18 16,-9-4-5-16,-9-7-10 15,-6-3-8-15,11-9-33 16,1-1-42-16,12-1-403 16</inkml:trace>
  <inkml:trace contextRef="#ctx0" brushRef="#br0" timeOffset="127185.85">5221 17391 583 0,'1'0'287'0,"6"2"-59"16,4-1-71-16,20 2-56 15,10-2-15-15,9 1-51 16,5 1-14-16,-8-2-7 16,-7 3-1-16,-10-1 1 0,-7-1-22 15,-8-3-136-15,-3-2-142 16</inkml:trace>
  <inkml:trace contextRef="#ctx0" brushRef="#br0" timeOffset="127424.38">5239 17555 507 0,'3'1'281'16,"7"0"-73"-16,15 0-70 15,7-1-7-15,14 0-49 16,2 2-19-16,-2 0-21 16,-6-2-9-16,-8-2-12 15,-5-1-2-15,-9 2 1 16,-3 1-23-16</inkml:trace>
  <inkml:trace contextRef="#ctx0" brushRef="#br0" timeOffset="129727.52">6128 17361 590 0,'-16'4'276'0,"-14"4"-116"15,18-2-83-15,13 1-10 16,34 0-27-16,20-2-12 16,46-3-4-16,21-2-11 15,38 0-7-15,7-1 1 16,11 2 10-16,2 2 5 0,-22 1 2 15,-7 4 0-15,-23-3-5 16,-14-1-2-16,-21-4-14 16,-9-4-97-16</inkml:trace>
  <inkml:trace contextRef="#ctx0" brushRef="#br0" timeOffset="130460.75">6514 16959 368 0,'-3'0'200'0,"-8"-3"-14"16,1-6-4-16,5-7-19 15,1-5-20-15,4-5-60 16,4-4-28-16,15-1-23 15,4 0-3-15,12 6 26 16,2 7 8-16,0 11 5 16,0 8-10-16,-8 20-36 15,-1 9-5-15,-24 16 1 16,-10 6 4-16,-22 3 3 0,-10 2-1 16,-4-11-8-16,1-6-3 15,7-11-1-15,8-8-2 16,8-12 4-16,7-4-1 15,10-3-9-15,1-3-6 16,12-5-12-16,7 2-3 0,10-4 0 16,6 3 4-16,7 1 3 15,-1 1 2 1,-1 7 6-16,-6 2 0 0,-6 4 3 16,-4-1-24-16,-8-5-198 15</inkml:trace>
  <inkml:trace contextRef="#ctx0" brushRef="#br0" timeOffset="130752.06">6956 16740 751 0,'3'-3'365'0,"-1"0"-127"0,2 3-79 16,-4 0-71-16,-1 0-24 15,0 23-17-15,-3 36-5 16,-3-22-6-16,0 6-6 16,3-2-18-16,-6-3-4 15,10-8-2-15,5-9 0 16,5-10 2-16,8-4 1 15,6-6-1-15,5-4-1 16,6-1-3-16,3 0-4 0,-6-3-55 16,-2 7-65-16,-13-1-267 15</inkml:trace>
  <inkml:trace contextRef="#ctx0" brushRef="#br0" timeOffset="130992.88">7177 16756 850 0,'-1'2'346'0,"0"7"-205"15,-3 7-40-15,0 14-1 16,0 8-13-16,1 14-13 16,-1 4-5-16,1 0-19 15,0 0-11-15,2-10-18 16,1-5-3-16,7-10 6 15,1-7 2-15,1-9 3 16,1-3-1-16,-6-6-11 0,-3-2-5 16,-1-2-8-16,2-1-62 15</inkml:trace>
  <inkml:trace contextRef="#ctx0" brushRef="#br0" timeOffset="133781.67">6686 17571 637 0,'0'1'302'0,"0"2"-109"16,-2 1-65-16,0-4-48 15,1 0-18-15,-2 3-15 16,0 16-7-16,-33 34-14 0,30-28-5 16,7-2-17-16,5 0-2 15,8-4-1-15,6-4 2 16,6-6 0-16,1-2 0 16,6-5-10-16,1-1-38 15,-5-2-144-15</inkml:trace>
  <inkml:trace contextRef="#ctx0" brushRef="#br0" timeOffset="134012.8598">6892 17559 695 0,'-2'0'341'0,"0"1"-132"16,-1 6-56-16,3-7-64 15,-1 2-27-15,1 26-11 16,5 35 3-16,-11-20-2 15,8 7 1-15,-3 3-9 16,-3-2-11-16,7-9-15 16,-5-8-4-16,2-15-2 15,4-2-3-15,-4-10-11 16,5-3-57-16</inkml:trace>
  <inkml:trace contextRef="#ctx0" brushRef="#br0" timeOffset="134456.67">8123 17351 835 0,'2'3'338'15,"1"4"-193"-15,17 1-100 0,11-2-3 16,18-5-15-16,6-1-6 15,-1-2-15-15,-2-2-61 16</inkml:trace>
  <inkml:trace contextRef="#ctx0" brushRef="#br0" timeOffset="134637.19">8173 17479 724 0,'5'0'365'16,"4"4"-53"-16,12-1-196 16,10 1-19-16,7 2-25 15,1-6-27-15,0 3-29 16,-8 0 18-16,-2-3-252 16</inkml:trace>
  <inkml:trace contextRef="#ctx0" brushRef="#br0" timeOffset="135188.31">9249 17122 694 0,'-12'-3'320'0,"-22"1"-115"16,-5 2-41-16,-9 8-51 15,-2 6-24-15,8 10-61 16,1 2-22-16,13 13-22 16,5 8-5-16,13 9 0 15,10 3 3-15,17 1 5 16,6-8 3-16,16-14 6 15,9-9 4-15,11-21 7 16,3-7 5-16,-6-14 13 16,-14-4 7-16,-21-6 22 15,-18-5 22-15,-23 3 23 0,-14 2 3 16,-21 9-15-16,-2 5-23 16,2 9-39-16,9 2-14 15,16 5 15-15,8-1-119 16</inkml:trace>
  <inkml:trace contextRef="#ctx0" brushRef="#br0" timeOffset="135701.02">9774 17132 964 0,'5'3'403'0,"2"2"-220"15,0 13-118-15,9 9-20 16,4 16-9-16,6 14 5 16,5 9 4-16,-9 1-2 15,-5-5-11-15,-5-5-11 16,-4-13-9-16,0-10 0 15,0-15 3-15,-1-12 4 16,-1-9 24-16,1-5 6 16,4-11 5-16,5-7-3 0,4-6-20 15,-2-6-6-15,4-5-5 16,-2-2-4-16,4-9-2 16,0 2-3-16,-3 4-5 15,1 2-1-15,-10 14-8 16,-2 4-49-16,-8 12-137 15,-2 12-158-15</inkml:trace>
  <inkml:trace contextRef="#ctx0" brushRef="#br0" timeOffset="136024.18">10427 17624 1156 0,'0'-1'533'0,"1"1"-243"0,0 4-138 16,-1-4-26-16,-1 0-61 15,1 0-20-15,-1 0-23 16,1 0-4-16,0 0-69 16,0 0 42-16</inkml:trace>
  <inkml:trace contextRef="#ctx0" brushRef="#br0" timeOffset="-160080.99">14435 4733 51 0,'0'0'52'16,"-1"0"5"-16,0-2-6 15,1 2-13-15,0 0 9 16,0 0 28-16,0 0 15 0,0 0 10 15,0 0-8-15,0 0-18 16,0 0-12-16,0 0-27 16,0 0-9-16,0 0 0 15,0 0 4-15,0 0 13 16,0 0 6-16,0 0-4 16,0 0-6-16,0 0-8 15,0-1-5-15,0 1-7 16,2 0 0-16,4 0-4 15,0 0-1-15,0 0 0 16,1 0 2-16,-2 0 12 16,2 0 6-16,3 0 15 15,29-2 3-15,-31-2-8 16,1 2-7-16,-4 0-15 16,4 0-5-16,-2 2-5 15,-1-3-1-15,0 2-2 16,-4 0-2-16,-2 0 0 15,0 1 2-15,0 0 5 0,0 0 4 16,0 0 5-16,0 0 0 16,0 0-5-16,0 0-2 15,0 0-6-15,3 0-1 16,4 1-2-16,0 1-2 16,-3-1 2-16,-4-1 2 15,5 2 5-15,-1-2 2 16,-2 0 0-16,5 2-1 15,-4-1-2-15,0 0-1 0,6 3 1 16,-7-3-2-16,2 1 0 16,0 2-2-16,1 2-1 15,-3-2 1-15,0 1 0 16,0-3 1-16,0 1-1 16,-1 0-1-16,0-1 0 15,0 4-1-15,2-3 0 16,-1 1 0-16,0-1-1 15,1 0-2-15,-2 0 0 16,1 1-1-16,0 1-1 16,2 0 2-16,0 0-1 15,-2-2 0-15,1 2 0 16,-2-1 1-16,0 1 0 16,2 0 1-16,-1 1 1 0,0 0-1 15,0 0 0-15,0-2 0 16,0 2-1-16,0 0 0 15,1-2-2-15,0 3 1 16,-2-3-1-16,1 1 0 16,-2-1 1-16,0-1 0 15,2 2 0-15,-2-2 0 16,0 2 1-16,0-1-1 16,0-2 1-16,0 1 0 15,0 2-1-15,-2-2 1 0,1 3 0 16,0-1 2-16,0-1 1 15,0-2 0-15,0-1 0 16,0 0 0-16,-1 0-1 16,0 5-1-16,0 0-1 15,-1 0 0-15,1 0 1 16,-1-1 2-16,-1-2 1 16,2 0-1-16,-5 1 0 15,0 0 0-15,-31 27 9 16,36-25 2-16,-7-4 2 15,4-1 1-15,-2 1-8 16,-5-4-1-16,7 2-2 16,0 1 0-16,-2-2-4 15,6 4-2-15,-7-3-2 16,1 0 0-16,1 2-1 16,-2 1 0-16,5-2 1 0,-4 0 1 15,5 2 1-15,0-4 0 16,1-1 0-16,0 1-1 15,0 0-1-15,0 0-2 16,0 1 0-16,-1 0-2 16,1 0 1-16,0 0 0 15,0 0-1-15,0 0-2 16,0 0-4-16,0 0-1 16,-1 0 2-16,1 0 2 0,1 0 2 15,0-1 2-15,11 0-1 16,6-1 1-16,23 2 0 15,-29 0 1-15,1 0 0 16,-6-1 0-16,7 5 0 16,-7-3 0-16,-3 1 1 15,0-1 0-15,-3-1-1 16,0 0 0-16,0-1 0 16,0 0 0-16,0 0-1 15,5 0 0-15,0-2 1 16,2 0 0-16,-5 2 0 15,3-3 0-15,4 0 1 16,23-16 1-16,-24 16 0 16,-2-2 0-16,-5 1-1 15,1-1 0-15,-2 1-1 16,0-3 1-16,4 0-1 0,2 2 0 16,-4-1 1-16,6 2 0 15,-7-4 0-15,-1 1 1 16,5 1 1-16,-4-2-1 15,3 1 1-15,0-4-2 16,1 2 0-16,-2-3 0 16,-3 2 1-16,0 0 1 15,-2 1 4-15,-2 2 1 16,-4-1 1-16,4 2 1 0,-6-4-4 16,-1 1 0-16,0-4-2 15,-2-1-2-15,1 5-2 16,-2-2-1-16,6 2-9 15,-1 2-32-15,5-3-77 16,2 4-72-16</inkml:trace>
  <inkml:trace contextRef="#ctx0" brushRef="#br0" timeOffset="-159170.46">14559 4932 598 0,'-1'1'333'16,"-2"3"-76"-16,0-3-109 16,2-1-40-16,1 0-60 15,0 0-21-15,0 0-9 16,0 0 1-16,0 0 3 15,10 4 1-15,33 38-7 16,-27-27-2-16,-3 6-4 0,-4 0-3 16,0 1-1-16,-7-3 0 15,10-1-1-15,-2-3 0 16,-4-2 1-16,1-5 0 16,-6-5 8-16,0-1 5 15,-1-7 12-15,-1 4 2 16,0 0 7-16,-1-5 0 15,-3-7-4-15,-17-32 0 16,12 30 2-16,-4-1 1 0,-2-3-1 16,5 2-1-16,-1 1-10 15,5 4-1-15,1 4 0 16,-4-2 1-16,4 7-4 16,-1-4-4-16,5 5-10 15,0 1-6-15,6 2-6 16,-4-1-3-16,0 0 0 15,1 2 2-15,7 15 2 16,24 31 1-16,-12-23 0 16,-3-6 0-16,-2 3 1 15,-2-3 0-15,-7-9 0 16,2 3 1-16,-2-10 4 16,-1-1 4-16,-1-8 2 15,-5-6 1-15,-3-5-10 16,0 1-34-16,-1 0-119 15,2 5-131-15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52901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12-12T10:45:31.00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2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2-12-12T10:45:42.694"/>
    </inkml:context>
  </inkml:definitions>
  <inkml:trace contextRef="#ctx0" brushRef="#br0">17410 7796 0,'-18'0'78,"18"18"-62,0 0 0,18-1-1,17 1-15,-35 0 16,53-18 0,-35 0-16,17 0 15,-17 0 1,-1 0-1,-52 0 110,-18 0-125,0 0 16,-35 0 0,17 0-1,107 17 32,-1-17-47,0 0 16,1 0-1,16 0 1,-34 0 0,0-17-1,-18-1-15,0 0 63,-18 18-48,-52 0 1,17 0 0,35 18-1,36-18 79,-1 0-94,19 0 16,-36 18 77,0-1-77,0 1 0,0 0-1,0-36 63,0 0-78,0-17 16,0 17 0,-18 18 31,0 18-32,18 0 1,0-1-1,0 1 1,0 0 0,0-1-16,0 1 15,18-18 1,17 0 0,0 0-16,-17-18 15,0-17 1,-1-18-1,1 0 1,-18 35 0,0 1-1,-18 17 32,1 0-31,-19 0-16,19 17 15,-1 1 1,1-18-16,-1 0 0,18 18 16,0-1 15,53-17-15,0 0-1,-36-17 1,19-1-1,-19-35 1,-17 35 0,0 1-1,-17 17 1,-1-18 0,-53 1-1,19 17 16,-19 17-15,36 1 0,35-1 31,17-17-32,1 0-15,17 0 16,18-17-1,-35-36 1,-18 35 0,0 1-16,0 52 78,-18-17-78,-17-1 31,17 36-15,18-35-1,18-18 32,17 0-31,-35-18-16,35 0 15,-35-17 1,0 70 62,0 1-62,0-19-1,0 1-15,0 0 16,18-18 15,0 0-31,17-18 32,-17-17-17,-18-18 1,0 35-1,0 1 1,-18 17 0,-35 17-1,18 1 1,35 17 0,0 0-1,0-17 1,0 0-1,17-18 17,1 0-17,0 0 1,-1-18 0,-17-17-16,0-1 31,0 19-16,-17 17 1,-1-18-16,-35 18 31,36 35-15,17-17 0,0 0-16,0 17 15,0-17 16,0-1-31,17-17 32,1 0-17,-1 0 1,19 0 0,-19 0-1,-17-35 1,0 0-1,0 17-15,-35 18 32,-18 0-17,36 0 1,-1 0 0</inkml:trace>
  <inkml:trace contextRef="#ctx0" brushRef="#br0" timeOffset="3016.96">17410 7761 0,'0'18'31,"0"-1"-31,0 1 16,0 0-16,0-1 31,0 1-15,53 0-1,-18-18 1,18 0 0,-35 0-1,-1-18 17,-17 0-32,0 1 31,0-19-16,-17 36 17,-19 0-17,-105-17 1,53-1 0,53 18-16,52 0 62,1 0-46,0 0-1,35 0 1,-36 0-16,-17 18 172,0 17-172,53-17 15,53 35 1,35-18 0,-53-17-16,1-1 15,-72-17 1,1 0-16,-18-17 47,0-1 0,-35 0-32,-1 1 1,1 17 0,-53-36-1,17 36-15,36 0 16,35-17-16,35 17 62,18 17-62,-18-17 16,36 0-16,0 18 16,-54-18-1,-34 0 63,-36 0-78,0 0 16,0 0 0,0 0-16,-18-18 15,89 18 16,35 0-15,159 0 0,52 18-1,-123-18 1,-158 0 46,-19 0-62,1 0 16,-18 0 0,-70 0-16,87 0 15,-17-18 1,71 18 31,17 0-47,1 0 15,34 0 1,-35 0 0,-70 0 31,-18 0-32,-35-17-15,-71-1 31,53 18-15,89 0-16,34 0 31,36 0-15,159 0 0,53 35-1,17-17 1,-106-18-1,-140 0-15,-72 0 63,-87 0-47,-1 0-1,-17 0 1,71-18-1,52 18 1,36 0 15,17 0-15,106 0 0,0 0-1,-53 18-15,-35-18 16,-17 0-16,-1 18 15,-53-18 17,-88 0-17,1 0 1,-37 17 0,37-17-1,87 0 1,36-17 31,17 17-47,-17 0 15,-1 0 1,54 0-16,-36 0 0,0 0 16,-52 0 46,-19 17-62,1-17 16,-35 0-1,34 0 1,54 0 31,0 0-47,52-17 15,1 17 1,-54 0 0,19 0-16,-54 0 47,-70 0-32,0-18 1,35 18-1,70 0 17,36-18-17,71 18 1,-36 0-16,0 0 16,-35 0-16,-18 0 15,-70 0 32,-18 0-31,-53 0-1,-35 0 1,71 0 0,34 0-16,36-17 31,36 17-16,-1-18 1,0 18 0,-35-18 109,0 1-110</inkml:trace>
  <inkml:trace contextRef="#ctx1" brushRef="#br0">17836 7963 475 0,'-4'0'243'0,"-7"0"-85"15,4 1-38-15,7-1-68 16,3 2-23-16,-3-2-12 16,7 0 7-16,23 1 22 15,52 1 2-15,-34-7-4 16,3 2-11-16,-11-2-16 16,-2-2-3-16,-10 1 2 15,-9 0 10-15,-13 0 43 16,-7 3 3-16,-21 0-2 15,-9-1-11-15,-14 2-45 16,-7 1-6-16,-11 1-3 16,-2 0-2-16,-1 5-3 15,9 0 0-15,18 6-2 16,9-3 0-16,15-4-4 16,8 0-8-16,10-2-3 15,7-2 1-15,17-6 1 16,8-2 8-16,16-6 6 15,9 3 3-15,2 1 8 0,-9 4 3 16,-18 3 2-16,-13 2 1 16,-21 6 11-16,-10 4 2 15,-25 4-1-15,-14 1-1 16,-20 1-15-16,-1-4-2 16,-1-2-3-16,8-1 0 15,14-6-3-15,10-2 0 0,16-4-6 16,8-3-9-16,17-4-11 15,12-3-2-15,23-7 1 16,11-3 7-16,22 1 18 16,2 0 5-16,0 10 18 15,-7 6 4-15,-28 6-2 16,-15 6 5-16,-32 10-5 16,-18 3-2-16,-26 10 0 15,-14 3-5-15,-12-2-9 16,-3-3-2-16,10-7-3 15,7-3-3-15,11-6 0 16,11-4-2-16,17-6-14 16,18-9-6-16,31-7-8 15,14-7-3-15,22-7 13 16,11-4 5-16,15-6 11 16,2 2 7-16,-1 5 16 15,-14 9 5-15,-29 15 2 16,-20 7 0-16,-32 13-2 15,-18 7-2-15,-26 10-1 0,-10 3-7 16,-13 4-7-16,2-4-1 16,12-5-2-16,3-7-1 15,12-11-1-15,9 1-1 16,12-11-7-16,16 0-10 16,21-9-7-16,14-6-5 15,19-6 4-15,8-7 6 16,16-1 7-16,4-1 4 0,0 3 7 15,-5 6 4-15,-19 10 8 16,-15 6 1-16,-25 11 9 16,-15 7-1-16,-26 9-2 15,-17 3-1-15,-19 6-11 16,-2-3-1-16,1-3-3 16,8-4 0-16,9-9-2 15,8-3 0-15,14-7-3 16,8-1-7-16,23-7-12 15,11-3-5-15,23-8-4 16,7-7 5-16,23 0 11 16,3-3 5-16,9 7 12 15,-1 1 6-15,-20 9 6 16,-13 4 2-16,-27 8 4 16,-19 3-1-16,-29 11-2 0,-16 3 0 15,-22 6-11-15,-2 4-2 16,5-1-3-16,2-1-1 15,3-10 1-15,2-6 0 16,7-8-2-16,10 0-1 16,25-3-11-16,15-6-8 15,28-5-9-15,14-8-3 16,27-2 9-16,5-2 4 16,11 0 10-16,-4-1 4 0,-7 5 6 15,-6 4 5-15,-23 9 6 16,-14 2 4-16,-27 7 8 15,-13 4-1-15,-26 8-2 16,-12-1-6-16,-16 7-11 16,1 0-2-16,2 1-2 15,0-3-1-15,8-5 0 16,4-3 0-16,18-4-2 16,10-2-3-16,26-5-14 15,11-6-2-15,29-6-6 16,12-7 5-16,15 0 9 15,2-3 4-15,-3 3 9 16,-3 7 3-16,-10 3 4 16,-13 8 2-16,-21 7 2 15,-15 6 4-15,-26 6-1 16,-13 6 0-16,-21 3-3 16,-6-1-4-16,-4-1-1 0,3-4-2 15,1-10-2-15,4-5-1 16,15-5-4-16,8-3-5 15,25-4-16-15,10-3-3 16,23-3-5-16,13-2 2 16,17-1 13-16,7 0 2 15,6-1 7-15,-2 1 3 0,1 1 3 16,-10 1 4-16,-18 5 4 16,-11 3 5-16,-28 8 8 15,-16 2-2-15,-29 11-2 16,-15 3-6-16,-9 3-7 15,-3 3-1-15,5-4-1 16,1-4-1-16,4-4-2 16,11-3-1-16,19-2-2 15,16-3-10-15,22-6-8 16,14-3-4-16,28-7-4 16,10-5 9-16,17 1 8 15,7-3 7-15,-1 3 6 16,2 4 5-16,-6 4 5 15,-13 4-1-15,-21 5 1 16,-14 4 0-16,-27 4 6 16,-11 2 2-16,-28 4 1 15,-11 4-1-15,-15 1-8 0,-3-2-3 16,6-2-4-16,4-6-2 16,21-2-1-16,12-1-2 15,19-6-17-15,12-7-3 16,29-7-6-16,12-6 2 15,38-6 10-15,10 0 4 16,10-2 10-16,1 4 2 16,-12 3 8-16,-3 6 1 15,-16 6 0-15,-11 3 0 0,-23 6-1 16,-17 4 0-16,-23 2 8 16,-7 5 2-1,-19 2 1-15,-7-2 1 0,-14 4-10 16,-6-2-3-16,-2-3-2 15,3 0-1-15,9-4 0 16,4-1 0-16,15-4-2 16,8-1-2-16,10-5-13 15,7 2-3-15,15-5-6 16,9 0 0-16,15 0 9 16,10 1 2-16,3 2 11 15,1 3 4-15,-14 5 7 16,-13 3 4-16,-26 8 6 15,-17 1-1-15,-27 8 0 16,-11 5-3-16,-16 1-8 16,0 2-3-16,9-6 0 0,7-5 0 15,14-11-1 1,9-6 1-16,18-7-11 0,7-8-7 16,22-11-9-16,11-5-2 15,23-7 5-15,12-1 5 16,19 5 4-16,8 3 11 15,-14 10 14-15,-11 4 3 16,-31 12 6-16,-16 4-8 16,-20 12 1-16,-7 5-1 0,-24 4 1 15,-12 3-2-15,-18-2-4 16,-7-3-1-16,3-3-1 16,9-6 0-16,11-11 1 15,10-6-1-15,17-7-11 16,10-5-9-16,19-3-11 15,11-1-2-15,16-2 3 16,12 0 5-16,13 3 11 16,2 5 4-16,-5 6 11 15,-10 5 3-15,-20 10-4 16,-7 5-1-16,-20 11 1 16,-7 3 2-16,-19 7 2 15,-15 2 0-15,-16-1-3 16,-8-2-1-16,-4-4 0 15,10-7 0-15,9-12 1 16,9-8 0-16,18-10-10 16,8-7-7-16,20-9-14 0,13-1-5 15,18-7 2-15,16 1 4 16,24 1 10-16,3 2 7 16,3 5 10-16,-10 6 5 15,-17 7 3-15,-12 7-4 16,-21 8-4-16,-11 6 3 15,-28 12 1-15,-14 6 1 0,-15 4 1 16,-8 1-3-16,-7-1-4 16,-1-2-1-16,-2-7-1 15,3-4 1-15,15-9 0 16,11-6 1-16,18-7-8 16,8-4-5-16,15-10-10 15,11-2-4-15,20-6 1 16,14-2 2-16,11 3 9 15,-3-1 4-15,0 8 6 16,-7 2 4-16,-13 8 0 16,-5 5-2-16,-22 7 2 15,-10 6 0-15,-23 12 2 16,-6 5 1-16,-21 4-1 16,-1 2-1-16,0-6-1 15,0-3 0-15,7-8 0 16,3-4 1-16,11-10 0 15,6-4-6-15,19-13-11 0,9-5-5 16,21-7-6-16,10-1 2 16,8-4 5-16,11 7 3 15,3 4 4-15,-3 5 4 16,-6 12 4-16,-12 2 1 16,-22 12 5-16,-11 6 2 15,-25 9 1-15,-13 7 2 16,-21 7-3-16,-4-1 0 15,-3-2-3-15,0-1 0 16,4-12-1-16,1-4 1 16,8-13 1-16,6-4-1 0,25-8-11 15,11-5-6-15,23-13-10 16,15-2-3-16,17-10 5 16,10-1 3-16,11 5 8 15,4-3 4-15,7 9 7 16,-2 3 5-16,-19 9 0 15,-12 7 0-15,-32 12 4 16,-18 6 2-16,-30 10-1 16,-17 6 0-16,-21 9-5 15,-7 3-2-15,8 2-2 16,4-6-1-16,14-7-1 16,3-7 1-16,9-10 0 15,5-4 0-15,12-4-3 16,11-3-5-16,13-10-9 15,13 0-3-15,11-10-2 0,12-1 3 16,5-4 5-16,6-1 2 16,5 4 6-16,-3 0 3 15,-2 7 4-15,-12 5 1 16,-20 7 2-16,-8 7 2 16,-24 7 1-16,-13 9 1 15,-22 9-1-15,-12 3-2 16,-5 0-3-16,2-3 0 0,0-7-1 15,1-7 0-15,4-8 2 16,7-7 1-16,21-5-7 16,13-3-5-16,21-10-14 15,17-3-4-15,24-12-2 16,9-2 4-16,10 3 7 16,8 2 3-16,2 7 9 15,1 4 2-15,-9 10 6 16,-13 6 0-16,-20 10 0 15,-15 4 2-15,-24 13 3 16,-15 5 2-16,-29 5 1 16,-11 2-2-16,-8-7-2 15,4-2-1-15,6-9-1 16,3-6 0-16,4-8 1 16,-1-6 0-16,11-9-3 0,6-3-6 15,21-5-15-15,14 2-6 16,20 0-5-16,12 1-2 15,19 4 8-15,0-1 3 16,-2 8 7-16,-3 2 5 16,-17 3 6-16,-8 7 5 15,-19 5 6-15,-8 3 2 16,-19 7 1-16,-8-4-1 0,-17 0-4 16,-4 0-2-16,-10-7-1 15,-2 2-1-15,2-6-1 16,4-3-2-16,7-5-2 15,8 1-1-15,12 0-2 16,3 0-3-16,14 0 1 16,3 0 0-16,4-2 2 15,6 1-3-15,2 1-1 16,0-4 1-16,1 3 5 16,-1 0 6-16,0 0 4 15,0 0 0-15,-21-8-4 16,-40-13-1-16,19 9-1 15,4 1-2-15,4-1 0 16,2 1 0-16,10-2-2 16,1 2 0-16,3-1 0 15,3 3-1-15,0 1-1 16,-1 5 0-16,-2 2-1 16,1-1 1-16,-1 3 0 15,6 3 0-15,0-2 1 16,0 0 1-16,2-1 0 0,-2 0 1 15,0-4 0-15,1 0 0 16,-2-3 0-16,0 1-1 16,6 3 0-16,-3-2-1 15,1 5 0-15,-1-1 0 16,-4 1 0-16,1 0 1 16,-1-1 0-16,1 1 0 0,1-4 0 15,1 1 1-15,1-1 1 16,1-1-2-16,-1-2 0 15,5 1 0-15,-1-1 0 16,0 1 0-16,-1 3 0 16,-2-1 0-16,1 2 0 15,1 1 0-15,0-1 0 16,2-2 0-16,2 3-3 16,0-3-1-16,4 4-98 15,0-1-71-15</inkml:trace>
  <inkml:trace contextRef="#ctx1" brushRef="#br0" timeOffset="12024.26">21999 8404 301 0,'20'-4'180'0,"25"-8"-32"16,3 0-36-16,-4-3-55 16,-7 1-22-16,-14 2-10 15,-13 3 21-15,-15 3 10 16,-15 4 2-16,-21 7 14 16,-11 3-7-16,-14 7 16 15,-5 2 4-15,-8 0-12 16,0 0-17-16,0-2-31 15,9 0-10-15,17-8-11 16,11-2-2-16,20-3-3 16,12-3-12-16,19-2-9 15,14-4-4-15,27-4 7 16,10-2 19-16,19-2 39 16,0 0 15-16,-2 0 12 15,-8 3-5-15,-17 6-22 16,-9 3-11-16,-25 6-8 15,-10 7 3-15,-23 3 0 16,-10 5 1-16,-18 1-3 0,-7 0-7 16,-18-4-5-16,-5-1-2 15,-10-6-1-15,-1-1-1 16,17-1 0-16,7 1-1 16,22-2-1-16,14-4 1 15,9-5-8-15,11-3-7 16,13-8-10-16,12 0-3 0,26 1 2 15,6-4 6-15,25 3 12 16,2-1 6-16,1 4 11 16,-7-1 2-16,-14 6 0 15,-13 2-1-15,-15 2 1 16,-7 3 1-16,-23 5 9 16,-7 2 2-16,-25 5-1 15,-4 1-2-15,-20 1-10 16,-12 0-2-16,-15-2-3 15,-9 0-1-15,1-5-2 16,5-3 0-16,21 0-1 16,8-4-1-16,14-4-1 15,11 1 0-15,15-6-9 16,12-2-8-16,19-1-9 16,12-5-3-16,19 2 3 15,9 0 4-15,19 3 11 16,9 1 5-16,11 6 9 0,0 1 4 15,-10 3 2-15,-10 0-2 16,-19 2 0-16,-10 1 1 16,-19 1 7-16,-11-2 8 15,-19 1 14-15,-11 2 1 16,-20-1-2-16,-11 3-7 16,-9-5-15-16,-12-2-3 0,-10-3-6 15,-2-1-1-15,-6 0-3 16,9 1 0-16,15 0-2 15,13 0-1-15,14-1-1 16,13 1-1-16,13 0-13 16,6 0-7-16,16 1-8 15,4-1-3-15,25 3 8 16,14 0 5-16,19 2 9 16,10 1 3-16,0 2 4 15,-4-1 3-15,-10 2 1 16,-7-3 3-16,-9-2 2 15,-8 0 3-15,-17-1 6 16,-13 0 8-16,-15 0 19 16,-11 0-1-16,-20-3-4 15,-10 2-9-15,-20-3-21 16,-4 2-2-16,-13 0-2 16,-5 2-1-16,-11-1 0 15,-2 1-1-15,3 1-1 16,10 1 0-16,22 0-1 15,9 1 0-15,19-2-1 0,8 0-3 16,18-2-18-16,9 0-3 16,21-3-6-16,9 1 0 15,23-3 14-15,10 0 3 16,23 3 9-16,11 0 4 16,0 0 7-16,-2 2 3 0,-12-2 1 15,-8 0 0-15,-15 3 0 16,-13 1 3-16,-25 1 1 15,-14 5 9-15,-26 1 5 16,-10-2 0-16,-26 5-3 16,-12-1-8-16,-14-2-7 15,-4 0-2-15,-12-3-3 16,1-3 0-16,-6-1-3 16,0-1 2-16,21-5-3 15,9 2 0-15,24-2-1 16,16 0-4-16,18-2-15 15,7-1-6-15,16 0-8 16,9 0-2-16,20 4 10 16,12 1 5-16,25 4 8 15,5 3 5-15,2-1 5 16,0 3 3-16,-13-2 2 16,-8 1 1-16,-10-3 3 0,-8-1 3 15,-19 0 4-15,-7 0 10 16,-24 0 13-16,-11 0 1 15,-27-3-3-15,-11 2-9 16,-17-4-17-16,-9 0-3 16,-7 0-4-16,-4 2 0 15,-6 2-1-15,4 1 0 16,17 1 0-16,11-1 0 0,22-2 0 16,7-2 0-16,16 1-6 15,6-1-10-15,16 0-11 16,14 1-3-16,14 0 1 15,14 2 7-15,12 2 10 16,9 1 4-16,14 0 8 16,-2 3 0-16,-8-3 4 15,-10-1 2-15,-16-1 2 16,-7-1 0-16,-8-2 4 16,-7 1 2-16,-15-1 14 15,-9 1 2-15,-18 1-2 16,-11 1-3-16,-17 2-17 15,-11 2-6-15,-18 4-2 16,-13 0 0-16,-13-1 0 16,5 3 1-16,9-1 0 15,11-2-1-15,13 1 1 0,2-3-1 16,19-2 0-16,10 1-1 16,21-4-13-16,9-3-5 15,25 0-5-15,10-4-3 16,18-1 12-16,10 0 3 15,11-2 5-15,7 1 4 16,10 1 3-16,0 1 3 16,-8 2 2-16,-8 2 2 15,-23-1 2-15,-11 2 0 0,-17-1 5 16,-7 0 11-16,-21 3 6 16,-10-1-2-16,-18 2-4 15,-11-1-12-15,-20 0-8 16,-12 0-1-16,-15 0 0 15,-6 0-2-15,16 1 0 16,6 1-1-16,17-1-1 16,11-1 0-16,13-2 0 15,9 0-2-15,19-2-17 16,14 1-3-16,19-3-6 16,9 1-2-16,18 1 13 15,7 0 2-15,16 4 7 16,6 0 4-16,4 2 4 15,-4-1 0-15,-12-1 3 16,-8 0 1-16,-19-3 3 16,-4 3 2-16,-15-1 4 15,-10 2 6-15,-15-1 13 16,-9 0 2-16,-20 2-3 0,-8-4-5 16,-16 0-15-16,-9-1-3 15,-14-3-4-15,-8 1-1 16,-3 1-3-16,2-3 0 15,17 2-1-15,9 2-1 16,19 1 0-16,10 1-1 16,13 1-6-16,6-3-12 0,20 3-8 15,6 0-1-15,17 1 0 16,10 1 12-16,15-1 7 16,10 1 4-16,18 0 4 15,-1-2 2-15,-3 0 2 16,-6-1 1-16,-21 0 3 15,-3-3 2-15,-21 1 3 16,-5 3 4-16,-16 0 15 16,-13-1 2-16,-22 1-6 15,-8 0-2-15,-25 1-17 16,-9 0-3-16,-16 1 0 16,-14-1-2-16,-1 2 0 15,3 0 0-15,13 3-1 16,10-3 1-16,15 2-1 15,9-4 0-15,21-2-2 16,9 0-8-16,25-6-11 16,12 2-4-16,21 2-3 0,11-1 4 15,14 2 11-15,9 0 4 16,8-2 6-16,6 0 3 16,2 1 3-16,-5 2 1 15,-16 1 1-15,-10 2 3 16,-26 0 2-16,-11-1 2 15,-18 0 10-15,-11-1 1 0,-23 2-1 16,-4 1-2-16,-32-1-11 16,-11 1-2-16,-14-3-3 15,-9 1-1-15,15 1-1 16,5-2-1-16,12 0 0 16,5-2-1-16,11-1 0 15,8-3 0-15,21 2-3 16,10-1-7-16,23-2-10 15,9 0-3-15,25-1-2 16,10 0 5-16,13 0 10 16,5 1 6-16,2-2 6 15,1 0 4-15,-1-1 1 16,-5 2 1-16,-18 1 4 16,-11 4 3-16,-21 1 6 15,-12-2 6-15,-19 4 0 16,-10 0-6-16,-21 1-7 15,-15 5-8-15,-11-1-2 16,-3-2 0-16,7 1-1 16,5-4 1-16,12-6 1 0,5-1-1 15,11 0-1-15,13-1-3 16,13 1-9-16,7 2-7 16,15-1-7-16,2 4-2 15,6 6 6-15,0 2 2 0,1 13 5 16,0 1 2-16,-13 5 4 15,1 3 1-15,-13 2 3 16,-5 4 2-16,3 0 3 16,-6-3 0-16,5-10 4 15,0-7 3-15,-1-8 11 16,1-6 4-16,2-10 1 16,1-3-3-16,0-13-9 15,-3-5-5-15,-4-6-2 16,0-2-1-16,-1-2-3 15,3 6 0-15,1 1-3 16,-3 5 0-16,3 12 0 16,0 3-6-16,-2 16-15 15,1 10-6-15,-1 13-5 16,1 8 2-16,0 7 14 16,4 4 7-16,-1 0 6 15,2-1 3-15,0-5 2 16,0-5 1-16,-2-10 4 15,2-7 1-15,2-9 11 0,-2-7 5 16,-4-13 3 0,0-6 1-16,-8-14-10 0,0-6-6 15,3-1-3-15,1-3-2 16,2 0-7-16,4 4-3 16,2 9-5-16,-2 6 0 15,3 15-4-15,-1 5-8 0,-1 17-10 16,2 9-1-1,1 13 6-15,-1 5 8 0,1-3 13 16,0 8-1-16,-2 0 6 16,0-4 1-16,0 1 1 15,0-11 3-15,-2-10 1 16,0-6 4-16,1-14 13 16,0-5 2-16,-1-15 1 15,-3-8-2-15,-5-10-13 16,1-5-3-16,-3-6-6 15,3 1 2-15,5 4-4 16,3 4-1-16,2 10 0 16,1 8-3-16,0 10-17 15,-1 11-6-15,0 19-10 16,1 6 2-16,-2 11 14 16,-1 4 7-16,-6 6 11 15,-1 1 1-15,-2 1 1 0,0-7 3 16,4-9 1-16,2-8 0 15,4-11 3-15,3-8 3 16,2-17 7-16,3-8 1 16,2-17 3-16,1-8-4 15,-2-7-10-15,1-2-1 16,-1 0-7-16,4 5-4 16,3 8 0-16,-2 7-1 0,-3 18-8 15,-4 8-6-15,-5 17-5 16,4 15-2-16,-4 15 8 15,1 4 5-15,-9 13 9 16,-4-1 3-16,-5-1 2 16,2-1 3-16,1-11 2 15,2-8 2-15,3-13 6 16,0-6 9-16,4-16 2 16,0-13 0-16,-1-17-6 15,-1-8-8-15,-2-12-5 16,1-2-1-16,0-4-3 15,-1 2 0-15,3 9-1 16,3 5-3-16,2 15-2 16,1 9-2-16,1 13-17 15,3 10-3-15,2 16-4 16,3 8 2-16,2 10 15 16,-2 2 6-16,-1 3 7 0,-5 1 1 15,-4-2 7-15,-3-2 1 16,-6-8 3-16,-2-8 1 15,1-9 5-15,-1-8 6 16,6-14 3-16,-1-8 0 16,2-13-5-16,-2-10-7 15,-3-10-9-15,-1-5-1 16,-4-3-1-16,-2 0-2 0,0 10-1 16,4 8-1-16,2 13-4 15,4 12-6-15,0 15-18 16,0 8-5-16,4 17-4 15,0 5 5-15,5 8 19 16,1 3 5-16,2-1 7 16,1-4 2-16,-1-3 3 15,0-4 0-15,-3-10 6 16,-2-5 3-16,-2-11 10 16,0-7 2-16,1-12-1 15,-1-7-3-15,2-13-11 16,2-5-3-16,-1-4-3 15,3 1-2-15,-2 5-1 16,0 5-3-16,1 12 0 16,-2 4-2-16,0 10-10 15,-3 7-4-15,-5 14-2 16,0 8-3-16,0 11 9 16,1 6 4-16,3 1 4 0,0 0 5 15,2-1 2-15,2-7 2 16,3-7 0-16,3-7-1 15,3-11 1-15,5-9 0 16,9-11 1-16,6-9 0 16,4-12 5-16,-2-4 0 15,-4-7 2-15,-3-3 0 0,-2 5-6 16,2 4-1-16,-4 11-6 16,-1 11-3-16,-7 10-8 15,-6 8-1-15,-5 14-1 16,-1 5 2-16,-6 12 6 15,1-1 3-15,-3 3 5 16,4-1 0-16,-1-11 5 16,0-5 3-16,1-11 9 15,-2-6 3-15,3-12 1 16,4-5-2-16,3-15-9 16,2-7-6-16,6-9-3 15,1-5-1-15,2-1-1 16,4 1-1-16,2 5-7 15,3 8-3-15,0 21-10 16,-4 14-4-16,-5 26-5 16,-3 13 1-16,-2 18 9 15,-1 4 6-15,-1 3 11 0,-3 2 5 16,-2-6 3-16,-4-7 2 16,-4-14 3-16,4-11 3 15,-3-17 16-15,1-8 2 16,-1-16 1-16,-6-12-3 15,0-17-13-15,-1-5-9 16,0-9-10-16,1-3-5 0,2 3-9 16,2 3 1-16,6 17 4 15,1 9 0-15,1 21-8 16,-1 13-1-16,-3 20-3 16,-1 10 2-16,-1 10 14 15,-5 1 4-15,-3-1 6 16,-4-3 3-16,-2-8 4 15,2-5 4-15,-2-14 8 16,3-7 6-16,3-14 3 16,-2-9-4-16,7-17-12 15,2-9-7-15,6-7-4 16,6-5-5-16,11-2-5 16,4 4-5-16,10 9-7 15,0 9 2-15,-5 21-4 16,-1 14 2-16,-9 24 4 15,-1 10-1-15,-7 11 12 16,-6-1 2-16,-6-3 3 16,-6-1 3-16,2-7 5 0,-3-4 4 15,-3-12 3-15,6-6 6 16,-5-13 6-16,-2-6-2 16,9-14-5-16,-5-7-7 15,8-8-13-15,6-5-6 16,9 1-6-16,6-1-4 0,10 8-7 15,8 5 4-15,-1 10 0 16,5 15 0-16,-11 14 9 16,-6 9 5-16,-17 12 5 15,-8 1 7-15,-12 4-2 16,-7-4 0-16,-5 0 4 16,0-8 1-16,2-8 3 15,5-6 4-15,4-12 5 16,1-3-1-16,6-11-3 15,-1-8-4-15,5-11-12 16,1-1-2-16,6-5-5 16,5 0-4-16,6 8-5 15,1 4-1-15,3 16-5 16,-2 11-1-16,-1 16-2 16,-2 9 1-16,-4 12 11 15,-3 5 4-15,-5 0 8 16,-4 0 2-16,-2-5 2 15,-3-3 5-15,-3-9 4 16,2-4 0-16,0-11 7 0,4-7 2 16,0-9 2-16,0-6 0 15,1-13-7-15,-3-8-9 16,2-10-5-16,0-5-2 16,0 0-5-16,1 1-1 15,7 14-8-15,0 6-2 16,1 18-10-16,0 12-3 0,-5 15 0 15,3 10-2-15,1 13 15 16,0 5 7-16,0 6 8 16,-3-2 2-16,-1-4 3 15,-2-5-2-15,-1-7 2 16,-1-2 3-16,-3-16 6 16,2-5 7-16,-2-14 8 15,-2-9-1-15,-7-14-4 16,-1-5-7-16,-7-13-10 15,3-5-4-15,7-4-4 16,2 4-6-16,10 8-8 16,5 8-2-16,4 16-5 15,4 6-2-15,1 18-4 16,-2 8 2-16,-4 10 10 16,-2 6 6-16,-11 5 12 15,-7 1 3-15,-10-3 0 16,-3-4 2-16,-2-9 6 15,-2-6 2-15,0-10 2 0,1-7 2 16,0-9-3-16,5-6-3 16,4-9-8-16,-1-3-6 15,9-3-6-15,2 1-5 16,11 3-6-16,5 2 1 16,6 9 2-16,-2 0 5 15,-2 8 6-15,1 3 3 0,-13 6 3 16,-2 3 2-16,-20 5 1 15,-9 2-1-15,-13 1-2 16,-8 0 1-16,0-1-1 16,1 3 0-16,12-5-3 15,9-1 0-15,15-3-6 16,10-1-5-16,14-2-6 16,9 3-4-16,23-3 2 15,10 0 5-15,15-3 6 16,5-2 4-16,-1 1 3 15,-4-8 1-15,-12 6 5 16,-7-1 2-16,-20 0 5 16,-8 5 8-16,-22 1 3 15,-13 2-2-15,-20 3-3 16,-9 1-9-16,-11 0-7 16,-1 3-1-16,1 0-2 15,0 2-3-15,13 3-2 0,8-3-2 16,18 2-8-16,14 2-5 15,16-2-3-15,14 7 1 16,22-2 5-16,5 4 6 16,11 6 5-16,-2-1 2 15,0 8 4-15,4-4 1 16,-3-3 2-16,2-4 1 16,-11-10 4-16,-8-6 2 0,-13-8 5 15,-8-7 3-15,-8-3 5 16,-3-5 0-16,-1-11 0 15,-8-4-1-15,0-14-6 16,-4-4 0-16,-10-4-5 16,8 1-3-16,-6 11-5 15,2 9-2-15,-3 11-7 16,-5 5-4-16,-3 13-10 16,-3 3-5-16,2 14-4 15,3 7 0-15,7 11 5 16,8 9 4-16,10 6 9 15,4 4 3-15,7-1 7 16,-1-4 2-16,2-10 3 16,-2-5 1-16,-5-15 6 15,-2-7 3-15,-9-10 8 16,1-5 4-16,-3-7 3 16,-2-9-2-16,0-10-7 0,-2-7-4 15,-6-12-5-15,1-1-2 16,0 3-4-16,-1 5-4 15,3 17-8-15,3 9-5 16,1 15-18-16,3 10-3 16,6 17-1-16,-2 8 4 15,7 11 19-15,-1 3 4 0,6 2 6 16,-1-2 2-16,4-9 2 16,-2-7 2-16,-4-9 3 15,-3-6 3-15,-8-11 12 16,-4-3 6-16,-4-12 7 15,-4-8-2-15,-4-12-12 16,0-5-6-16,-5-18-8 16,4-7-2-16,1-5-4 15,-1-2-1-15,8 13-4 16,0 11-6-16,5 19-11 16,5 15-9-16,-1 17-8 15,7 12 2-15,-1 15 7 16,1 9 9-16,9 10 9 15,0 5 5-15,0 2 5 16,-2-3 2-16,-8-9 5 16,-2-10 1-16,-8-16 7 15,0-5 5-15,-2-15 15 16,-7-3 4-16,-2-12 0 16,-1-9-5-16,-6-15-16 0,3-8-4 15,-2-11-8-15,-1-8 1 16,4 0-6-16,3 7-6 15,11 14-9-15,4 14-7 16,5 18-8-16,1 10 0 16,0 17 2-16,5 11 2 15,0 14 11-15,3 7 2 0,0 5 9 16,-1-3 1-16,-4-2 3 16,-6-5 5-16,-3-12 5 15,-4-6 2-15,-1-14 11 16,-4-6 5-16,2-9 7 15,-3-6-1-15,0-14-9 16,-1-6-7-16,-2-20-4 16,3-7-4-16,-2-9-3 15,2-1-6-15,5 11-12 16,1 9-4-16,5 20-3 16,1 9-1-16,-2 17-9 15,2 10-1-15,1 21 4 16,-3 11 5-16,1 14 16 15,-1 3 3-15,-2 2 2 16,0-4 2-16,-2-11 1 16,1-7 3-16,-1-18 6 15,1-4 4-15,-1-15 11 0,0-6 1 16,-4-15-3-16,-2-11-6 16,-1-15-11-16,0-6-2 15,-1-11-3-15,1 1 0 16,3 6-6-16,1 7-4 15,6 16-5-15,1 12-5 16,5 17-10-16,-2 5-4 16,3 23 0-16,0 8 5 0,0 13 15 15,2 9 4-15,-2 0 2 16,2 3 1-16,-4-6 2 16,-1-8 2-16,-3-16 8 15,0-8 4-15,-2-16 13 16,-2-4 3-16,-1-10 0 15,-4-11-2-15,-2-16-10 16,1-8-2-16,-3-11-5 16,-1-4-2-16,2 0-8 15,1 5-2-15,6 9-7 16,3 7-2-16,3 19-4 16,1 8-8-16,-4 19-6 15,1 14-3-15,3 17 3 16,0 11 6-16,5 14 10 15,-1 4 7-15,0 1 5 16,-1-4 2-16,-2-13 4 0,0-11 2 16,-6-17 5-16,0-8 4 15,1-12 14-15,-2-3 0 16,-2-15-1-16,0-8-4 16,-1-18-12-16,-2-11 0 15,-3-6-4-15,-1-7-2 16,0-2-5-16,2 7-5 15,5 13-6-15,4 10-2 16,2 20-6-16,2 5-4 16,2 21-3-16,0 12-1 0,3 22 6 15,1 10 6-15,0 10 9 16,0 6 3-16,-1-3 2 16,-5-7 2-16,-5-14 3 15,-1-11 3-15,-1-17 8 16,-1-5 7-16,0-14 11 15,0-7-1-15,-4-15-4 16,0-9-9-16,0-14-12 16,-2-6-3-16,2-10-6 15,0-3 0-15,2 7-4 16,4 8-2-16,3 24-1 16,1 7-7-16,-3 20-8 15,2 10-5-15,-3 19-1 16,1 9 6-16,1 15 9 15,3 6 6-15,2 6 5 16,0-3 2-16,-2-8-1 16,0-9 1-16,-3-17 3 15,-1-7 4-15,-1-12 11 0,0-8 7 16,0-3 1-16,-1-12-2 16,2-9-8-16,-3-10-4 15,-3-15-6-15,2 0-1 16,0 0-9-16,3 11-7 15,6 17-8-15,4 13-6 16,0 17-1-16,0 14 1 0,1 18 7 16,0 6 8-16,2 0 9 15,-1-1 1-15,-2-13 3 16,-4-7 1-16,-2-10 5 16,-3-6 5-16,-2-9 11 15,0-3 2-15,-5-10-3 16,-1-5-5-16,4-9-13 15,0-4-4-15,-1-14-7 16,2-3-4-16,1-2-6 16,1 5-2-16,2 18 3 15,5 8-1-15,-3 17-5 16,2 6-1-16,-1 18-1 16,1 7 1-16,4 7 13 15,0-3 2-15,0 0 6 16,-5-4 2-16,0-9 3 15,-3-6 2-15,-2-12 5 0,-2-6 4 16,1 0 5-16,0 1 0 16,0 0-3-16,-1 0-5 15,-1-23-7-15,-6-40-3 16,4 26-3-16,5 1-4 16,-1 4-3-16,3 9-3 15,5 12-6-15,-2 9-3 16,1 13-3-16,-5 11 0 0,2 14 7 15,-2 7 6-15,-1-1 7 16,0 0 2-16,0-14 4 16,-3-2 1-16,3-7 2 15,-1-8 3-15,-6-7 6 16,4-4 2-16,0-9-1 16,-3-2-3-16,5-8-7 15,-5-6 2-15,1-9 0 16,-2-5-3-16,3 2-5 15,4 5-5-15,1 11-6 16,7 11-3-16,-1 11-6 16,0 5 1-16,1 12-1 15,-1 5 4-15,1 8 7 16,-2 4 4-16,0 0 4 16,-4-3 1-16,-2-5 3 15,-3-5 1-15,3-5 2 0,-5-7 1 16,5-5 3-16,-1-4 2 15,-1-2 1-15,2 0-1 16,0 1-2-16,0 0-3 16,0 0-6-16,0-11-3 15,7-29-5-15,-5 33-3 16,4 7-4-16,-1 0 1 16,0 2 0-16,3 5 1 0,-1 2 3 15,2 3 2-15,3-4 3 16,-2-2 2-16,6-4 1 15,3-1 2-15,0 0 0 16,1-3 0-16,-3 5 0 16,-2-2-1-16,-6 3 0 15,-2 1 0-15,-6-1 3 16,-1 2 2-16,-6-2 4 16,-5 1-1-16,-6-4 1 15,0 0-2-15,-5 0-1 16,1 0-1-16,7-2-4 15,-3 0-1-15,4-1-3 16,6 0-2-16,1 1-7 16,6 1-1-16,7 2-1 15,5 1-1-15,6 2 5 16,3-5 1-16,14 1 4 16,-2-5 1-16,3-1 3 15,0 4 1-15,-9-3 3 0,-5 1 1 16,-12 1 6-16,-6 3 3 15,-12 2-2-15,-6-2-1 16,-11 1-8-16,-5 3-3 16,-4 3 0-16,1 2-1 15,2-2 0-15,4 0 0 16,4-1-1-16,5-1 1 16,6 0-1-16,2-3-1 15,12-1-3-15,3 0-2 0,9-7 0 16,6 6 1-16,6-9 5 15,7-1-1-15,5 0 3 16,-1-5 0-16,-4 5 3 16,-5 1 2-16,-12 4 2 15,-9 2 2-15,-14 4-1 16,-9 3-1-16,-17 4-4 16,-5 4-2-16,-6 2 0 15,-1-3 0-15,6 1-1 16,-1 1 0-16,5-8 1 15,7 0-1-15,10-4 1 16,6-1-4-16,16-2-7 16,6-3-3-16,14-3-4 15,8-1 4-15,6-4 5 16,6 4 3-16,-1-6 5 0,2 2 1 16,-5 3 3-16,-7-4 2 15,-16 5 8-15,-9 2 2 16,-17 7-3-16,-10 1-1 15,-12 14-8-15,-7-3-3 16,-2 0 0-16,-1 2 0 16,-1-5 0-16,0 2 1 15,4-8-2-15,2 3 0 0,16-4 0 16,7-2 0-16,13 0-7 16,6-4-2-16,13 0-2 15,7-3-1-15,8 4 5 16,4-4 2-16,-3-2 3 15,3-1 2-15,-2 2 0 16,-4 3 3-16,-3-2 1 16,-6 3 2-16,-12-3 3 15,-4 4 4-15,-12 3 0 16,-7 0-3-16,-8 3-4 16,-6 1-4-16,-3 0-2 15,-3 3 1-15,1 0-1 16,9 1 0-16,-1-1 0 15,3-3-1-15,12-2-1 16,-3-2-3-16,11 2-2 16,5-2-1-16,7-1 1 15,3-1 3-15,11-5 3 0,2-1 1 16,9-2 1-16,2-2 0 16,-2 0 1-16,-2 4 0 15,-15 0 3-15,-5 5 0 16,-9 1 5-16,-6 2-1 15,-11 2-2-15,-6 5-1 16,-15 2-4-16,-2 1-1 16,-3 3 0-16,1-5-1 0,5 1 1 15,4-1 0-15,4-3-1 16,4 1 1-16,9-4-3 16,6-1-4-16,10-2-6 15,5-1-1-15,10-2 1 16,1 2 4-16,5-4 7 15,4 2 1-15,2-1 2 16,-1 2 3-16,-7 0 4 16,-4-2 2-16,-9 3 2 15,-5-2 2-15,-6 0 3 16,-1 3 2-16,-4-1 1 16,3 2 0-16,0-1-6 15,0 0-1-15,-5-1-5 16,-8 2-2-16,-27 2-4 15,25-1-2-15,-1 0-1 16,2-1 0-16,4 1 0 16,2-1 0-16,2-3-1 0,2-2 0 15,3-2-4-15,4 0-4 16,9 1-2-16,1-3 0 16,9-2 3-16,1-2 2 15,4-1 4-15,1 0 1 16,-4 0 1-16,-2 2 2 15,-11 4 3-15,-2 1 3 0,-9 7-2 16,-8 0-1-16,-10 5-4 16,-5 2-3-16,-8 5-1 15,0-1 2-15,2 1 0 16,-3 2 0-16,8-3 0 16,8 0-2-16,1-2-1 15,6-1-2-15,9-1-8 16,-2-4 0-16,10 1-2 15,8-1 0-15,0-3 8 16,4 4 3-16,4-4 3 16,-2 0 2-16,7 0 0 15,-6-1 2-15,-7-2 1 16,-3 0 1-16,-8 3 1 16,0 0 3-16,-7 1-1 15,2-1 0-15,0 0-2 16,-1 0-1-16,-6 1-1 15,-3 0 1-15,-32 3 1 16,30-4-2-16,2-3 0 0,4 8-1 16,-2-5-3-1,2-3-1-15,0 3-4 0,2-2-3 16,7 6-1-16,-1-1 0 16,-1-3 2-16,0 0 2 15,9 2 3-15,8-1 1 16,33 3 2-16,-28-4 0 15,-4-1 3-15,2-2 0 0,-9 0 2 16,-3 1 3-16,-7 1 4 16,-3 1-2-16,-11 0-3 15,-7 0-1-15,-6 0-6 16,-1 1 0-16,0 1-1 16,4 3-1-16,1 2 0 15,5-1 0-15,7-2 1 16,4-3-3-16,6-1-4 15,4 0-2-15,-4-1 1 16,0 0 0-16,4 1 4 16,13 0 2-16,36 0 0 15,-26-2 1-15,2 2 2 16,0 2-1-16,-1 0 1 16,-2 1 0-16,-6 0 2 15,-4-3 2-15,-5 4 2 16,-5-2 2-16,-4-2 3 15,-2 1 5-15,0-1 5 0,0 0-1 16,0 0-3-16,0 0-6 16,0 0-9-16,0 0-1 15,0 0-2-15,-1 0-1 16,0 0-13-16,-11 2-10 16,-46 15-30-16,25-13-19 15,-2 4-73-15,3-3-40 0,3 1-141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2-13T11:38:40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14196 4006 741 0,'3'-2'400'16,"5"1"-108"-16,12 0-110 16,12-2-21-16,10-2-74 15,0-2-28-15,2 3-32 16,-6 2-13-16,-14-2-207 0</inkml:trace>
  <inkml:trace contextRef="#ctx0" brushRef="#br0" timeOffset="1271.97">14277 2038 426 0,'-8'0'276'15,"-16"-4"9"-15,-1 6-61 16,-7 6-76-16,-2 6-32 15,0 14-61-15,1 5-22 16,14 10-28-16,1 0-7 16,24 5-9-16,9-6 1 15,13-5 4-15,12-4 4 0,5-15 11 16,1-5 6-16,-3-3-47 16,-11-7-46-16,-11 0-228 15</inkml:trace>
  <inkml:trace contextRef="#ctx0" brushRef="#br0" timeOffset="1751.53">14358 2295 720 0,'0'0'325'16,"5"2"-141"-16,4 0-39 16,7 4-57-16,6 5-12 15,2 6-29-15,0 2-13 16,-5 6-12-16,-5-2-5 15,-10-2 0-15,-4 2 1 16,-5-6 3-16,-5-2-1 16,-3-5-6-16,1-7-7 0,2-8-14 15,3-8-5-15,8-8-5 16,3-6-1-16,14 0 7 16,3-3 3-16,4-3 9 15,3 6 12-15,-9-2 27 16,-2 7 13-16,-11 7 28 15,-6 2 9-15,-15 11 5 16,-12 1-4-16,-15 2-28 16,-5 5-18-16,2 4-37 15,11 5-12-15,16 5-28 16,6 3-68-16</inkml:trace>
  <inkml:trace contextRef="#ctx0" brushRef="#br0" timeOffset="3467.84">18866 3064 368 0,'-1'-3'227'0,"-2"-3"-13"15,-2 3-37-15,-8-1-46 16,-2 6-15-16,-10 1-15 16,-5 4-1-16,-5 5-12 15,-1-1-10-15,-1 7-23 16,3 4-10-16,5 6-18 16,7 4-5-16,15 4-10 15,6-3-9-15,14 3-6 16,5-4-3-16,10-5 5 15,6-5 2-15,4-11 8 16,2-3-2-16,-6-8-81 16,-1-2-90-16</inkml:trace>
  <inkml:trace contextRef="#ctx0" brushRef="#br0" timeOffset="4084.9">18862 3353 462 0,'0'-4'289'15,"0"1"-25"-15,4-1-104 16,-4 3-36-16,0 0-55 16,4 0-23-16,20-2-30 15,31 1-6-15,-34 10-5 16,-1 4-1-16,-13 3 1 0,-6 2 2 16,-1 1 2-16,-9 1 4 15,-6-4 1-15,-1 1 0 16,2-7 3-16,-2-6 1 15,13-3-6-15,3-6-4 16,4 0-9-16,9 3-6 16,-2 1-5-16,0 2 1 15,-1 6 3-15,-3 1 8 0,1 10 17 16,-5 5 11 0,-6 5 22-16,-3 3 0 0,-14-4 3 15,1 1-1-15,-7-15-9 16,-4-5-2-16,8-11-14 15,2-8-9-15,11-3-64 16,6 1-49-16,5-2-210 16</inkml:trace>
  <inkml:trace contextRef="#ctx0" brushRef="#br0" timeOffset="4697.85">19113 3257 577 0,'7'0'305'0,"7"-1"-61"16,6-4-118-16,9 4-18 15,4-4-41-15,3 1-18 16,1 1-30-16,-5 1-6 15,-8 2-28-15,-4 1-49 0,-12 5-160 16</inkml:trace>
  <inkml:trace contextRef="#ctx0" brushRef="#br0" timeOffset="4936.9699">19138 3347 635 0,'2'0'284'0,"7"0"-124"16,8 0-24-16,8-3-25 15,7 2-25-15,7-1-40 16,-2 1-13-16,-4-4-17 15,-5 4-19-15,-7-4-316 0</inkml:trace>
  <inkml:trace contextRef="#ctx0" brushRef="#br0" timeOffset="10583.17">19608 3123 484 0,'0'0'259'16,"0"-1"-76"-16,-2 2-76 16,1-1-19-16,0 0-26 15,-4 7-3-15,-8 17-16 16,-13 30-11-16,14-31-17 16,3 1-5-16,9-5-8 15,0 0-2-15,7-7 2 16,6-3 2-16,5-4 5 0,3-3 2 15,2-2 0-15,-3 0-2 16,-8-2-109-16,0 2-136 16</inkml:trace>
  <inkml:trace contextRef="#ctx0" brushRef="#br0" timeOffset="10855.82">19721 3166 560 0,'-1'-1'287'0,"1"1"-96"15,0 2-76-15,0-2-74 16,0 0-19-16,0 13-10 16,-1 42 12-16,0-17 6 15,-1 6 2-15,-2 7 24 16,2-9 3-16,-2-7 12 15,3-10 0-15,1-11-22 16,4-5-11-16,-2-4-12 16,-1-4 3-16,0-6-43 15,-1 4-80-15</inkml:trace>
  <inkml:trace contextRef="#ctx0" brushRef="#br0" timeOffset="14065.51">14480 3799 499 0,'0'1'241'0,"5"1"-65"16,5 2-31-16,12-2-37 16,2-1-11-16,10-1-44 15,3 0-17-15,-6-1-18 16,0 0-4-16,-8-2-70 15,-7 1-122-15</inkml:trace>
  <inkml:trace contextRef="#ctx0" brushRef="#br0" timeOffset="14257.13">14535 3882 533 0,'8'1'260'0,"12"3"-74"16,2-1-44-16,6 1-38 15,0-2-27-15,-3-2-42 16,-2 1-10-16,-3-4-117 16</inkml:trace>
  <inkml:trace contextRef="#ctx0" brushRef="#br0" timeOffset="14633.22">14833 3621 793 0,'9'-10'345'16,"12"-13"-186"-16,3 7-33 16,9 8-61-16,-1 1-20 15,-3 11-26-15,-5 1-6 16,-11 14 3-16,-9 9 2 15,-12 10 2-15,-8 4-1 16,-8 0-7-16,2-1-4 16,7-11-3-16,5-3-3 0,10-12-3 15,2-4-12-15,8-7-107 16,4 1-132-16</inkml:trace>
  <inkml:trace contextRef="#ctx0" brushRef="#br0" timeOffset="15016.4">14935 4070 222 0,'1'-5'182'0,"1"-2"23"15,-1-3-35-15,-1 4-11 16,1 2-26-16,-3 2-18 16,1 2-42-16,0 0-19 15,0 0-35-15,-1 0-12 0,1 0-6 16,0 0 0-16,-1 6 5 15,2-6 8-15,0 0 23 16,0 0 8-16,1 0 33 16,5 2 21-16,-5-2 14 15,-1 0-5-15,0 0-37 16,0 0-30-16,0 5-96 16,0 4-407-16</inkml:trace>
  <inkml:trace contextRef="#ctx0" brushRef="#br0" timeOffset="19062.19">21579 3317 493 0,'-6'-4'285'0,"-6"0"-30"15,-6-2-33-15,-8 4-54 0,1 2-22 16,-5 5-41 0,-2 6-21-16,3 11-44 15,3 3-18-15,2 7-19 0,8-2-7 16,7-2-4-16,4 0-1 16,15-4-2-16,4 1 2 15,7-7 8-15,7-6 2 16,4-5-50-16,5-3-60 15,5-2-336-15</inkml:trace>
  <inkml:trace contextRef="#ctx0" brushRef="#br0" timeOffset="19420.53">21574 3642 471 0,'1'-2'232'0,"1"-5"-85"16,4 0-28-16,-1-5-39 15,2 3-10-15,-2 0-14 16,0 0-4-16,0 4-14 16,-3 5-9-16,3 3 1 0,-3 4 8 15,3 11 8-15,-3-1 3 16,-1 8-6-16,1 3-9 16,-2-3-13-16,1-2-4 15,1-9-4-15,0-2-13 16,1-12-195-16</inkml:trace>
  <inkml:trace contextRef="#ctx0" brushRef="#br0" timeOffset="19666.2">21718 3463 870 0,'7'3'337'0,"11"-3"-219"16,8 0-50-16,7-6-22 16,1 5-11-16,-2-2-20 15,0 2 6-15,-9-1-122 16,1-4-137-16</inkml:trace>
  <inkml:trace contextRef="#ctx0" brushRef="#br0" timeOffset="19849.57">21762 3549 685 0,'1'3'333'0,"2"2"-102"0,10-1-106 15,2 0-19-15,12-3-32 16,2-2-19-16,2-2-32 16,1-1-14-16,-1-2-254 15</inkml:trace>
  <inkml:trace contextRef="#ctx0" brushRef="#br0" timeOffset="20361.62">22116 3449 490 0,'2'-5'241'15,"6"-8"-76"-15,6 0-26 16,4 2-32-16,4 0-13 16,1 7-31-16,-2 3-22 0,-5 10-21 15,-2 7 4-15,-12 5 21 16,-4 5 8-16,-14 8-4 15,-5-2-6-15,-10 3-18 16,-1-6-4-16,0-8-3 16,5-5 3-16,9-11 3 15,4-3 0-15,9-9-12 16,2-2-6-16,7-1-15 16,7 1-5-16,4 4 2 15,5 1 4-15,7 6 12 16,1 5 9-16,2 3 16 15,-2 0 5-15,-2 3 1 16,1-4-1-16,-2-2-4 16,-1-1-2-16,-2-7-17 15,-6-5-55-15</inkml:trace>
  <inkml:trace contextRef="#ctx0" brushRef="#br0" timeOffset="24751.26">22631 5952 228 0,'-23'1'176'0,"-24"2"26"15,12 1-42-15,16-1-68 16,11-2-36-16,17 2-38 16,12 3-13-16,27-1-5 15,18 0 2-15,28 2-2 16,17-7 0-16,20 0 0 15,4 3 1-15,0 0 1 16,-5 6 1-16,-27 1 2 16,-15-1 1-16,-32-3 3 15,-16-3 0-15,-18 2 4 16,-10-5 7-16,-10-3 2 16,-4 0-5-16,-4-4-18 15,-2 0-11-15,-1 0-10 16,2-1-7-16,-1-1 1 15,2 3 0-15,-1 0 5 16,-1 2 10-16,-1 0 12 16,-3-4 3-16,3-1 19 0,1 1 14 15,5 0 14-15,3 1 8 16,0 3 7-16,3 1-7 16,4 2-9-16,2 2-10 15,11 9-25-15,4 2-9 16,5 9-6-16,1 3-2 15,-5-1 2-15,-6-4 3 16,-11 1 18-16,-10 0 7 16,-16-10 10-16,-3 4 1 15,-12-7-20-15,-3-5-38 0,3 3-156 16</inkml:trace>
  <inkml:trace contextRef="#ctx0" brushRef="#br0" timeOffset="25155.08">22680 5898 254 0,'-4'-1'181'0,"-9"0"16"16,-4 1-56-16,-7 10-55 15,-4 2-14-15,-3 3-13 16,0 2-18-16,4 4-21 16,7-2-9-16,9 2-12 15,7-2 0-15,15-3 5 16,7-3 4-16,13-2 4 16,7-1-2-16,4-1 0 15,1 1-28-15</inkml:trace>
  <inkml:trace contextRef="#ctx0" brushRef="#br0" timeOffset="25749.72">22716 6275 493 0,'-3'6'203'0,"-6"11"-94"16,-3 6-48-16,-5 15 0 15,-1 4 6-15,-1 4-12 16,2 0-6-16,3-9-13 16,5-7 2-16,4-13-1 15,5-9 4-15,6-8 13 16,2-2-8-16,1-13-3 16,4-2-7-16,0-11-16 15,-2 0-4-15,1-3-3 16,-4-1-1-16,-5 2-4 15,-1-1-2-15,0 12-6 16,-1 5-2-16,1 12-19 16,-1 4-4-16,3 11-4 15,3 8 2-15,5 8 16 16,8 4 3-16,6 6 7 16,2-8 1-16,-4-2 3 15,-5-3 3-15,-10-9 1 16,-8 0 3-16,-9-6 4 0,-7-3 0 15,-16-4 1-15,-3 2-3 16,-7-4-4-16,-2-2-1 16,9-2-3-16,4-5-15 15,14 3-54-15,6 0-53 16,13-3-174-16</inkml:trace>
  <inkml:trace contextRef="#ctx0" brushRef="#br0" timeOffset="26069.2">22828 6321 496 0,'4'-8'306'16,"5"-6"-24"-16,1 13-172 15,-2 6-30-15,4 14-40 16,-3 8-2-16,-1 14 10 15,4 4-8-15,-5-1-14 16,4 1-9-16,-4-13-7 16,1-5 0-16,3-9 14 15,-6-10 15-15,8-5 21 0,0-7 3 16,3-8-8 0,-1-5-12-16,-1-4-19 0,-1-4-3 15,-3-5-6 1,0 0-3-16,-2 0-8 0,1 2 1 15,-2 6-100-15,-1 3-75 16</inkml:trace>
  <inkml:trace contextRef="#ctx0" brushRef="#br0" timeOffset="26269.6098">23138 6435 769 0,'8'1'289'0,"10"1"-213"15,5-1-27-15,2 0-15 16,-2-1-10-16,-1 2-15 16,-2-1-9-16,-4 3-163 15</inkml:trace>
  <inkml:trace contextRef="#ctx0" brushRef="#br0" timeOffset="26432.89">23149 6543 536 0,'3'0'283'16,"6"-2"-50"-16,9 2-102 15,5 0-74-15,0-1-12 16,2 1-25-16,1-1-16 15,-3 1-242-15</inkml:trace>
  <inkml:trace contextRef="#ctx0" brushRef="#br0" timeOffset="26815.74">23434 6554 376 0,'1'-11'232'16,"1"-10"-26"-16,1-1-66 15,0 1-14-15,-4 0-19 16,-1 3-10-16,0 6-23 16,0 4-14-16,1 7-40 15,2 2-15-15,-5 9-20 16,3 1-8-16,-5 9 4 15,3 0 2-15,4 7 7 16,0-2 3-16,4 2 7 16,-9-3 2-16,0-3 3 15,-5-4 2-15,-4-5 3 0,7 1-1 16,2-9 0-16,2 1-2 16,8-5-3-16,2 0-2 15,8 0-2-15,5 1 0 16,7 2 0-16,-4 1 0 15,-1 0-74-15,-2 0-130 16</inkml:trace>
  <inkml:trace contextRef="#ctx0" brushRef="#br0" timeOffset="27236.01">23626 6596 413 0,'-3'-10'264'16,"-4"-7"-15"-16,3-6-101 15,4-4-31-15,6 0-52 16,7 1-15-16,5 8-18 15,3 6-5-15,-3 12-9 16,1 4-9-16,-5 14-16 0,-4 2-4 16,-8 8 10-1,-4 3 3-15,-13-4 8 0,-5 2 1 16,-6-5 3-16,2-5 0 16,5-5 4-16,3-7 3 15,9-7 1-15,3-3-5 16,5-5-12-16,6 1-6 15,8 3-13-15,4 3 0 16,4 4 1-16,1 4 3 16,-2 3 4-16,-2 1 4 0,-4 0 8 15,-2 0-71-15</inkml:trace>
  <inkml:trace contextRef="#ctx0" brushRef="#br0" timeOffset="27655.69">23879 6450 701 0,'0'-5'326'0,"2"-6"-120"0,2 7-48 15,-1 1-60-15,3 9-24 16,2 8-40-16,0 5-14 16,0 7-9-16,1 1-1 15,0 6-5-15,2-4-1 16,-2 2 1-16,-1-5-1 16,-4-6 4-16,5-4 1 15,-4-11 4-15,3-4 32 16,2-6 14-16,-2-4 2 15,4-7 11-15,3-2-30 0,-1-6-10 16,-1-5-3-16,1 3-10 16,0-1-3-16,-4 5-4 15,-1 7-2-15,-5 2-6 16,-3 6-2-16,-1 0-7 16,-1 3-6-16,-4 7-44 15,2 1-79-15</inkml:trace>
  <inkml:trace contextRef="#ctx0" brushRef="#br0" timeOffset="31293.45">21462 6652 350 0,'-3'-5'240'0,"-11"-5"31"16,-1 1-47-16,-7 2-58 15,-9 0-27-15,-4 8-50 16,-3 3-23-16,-3 9-26 16,7 6-7-16,10 6-15 15,8 3-7-15,10-4-12 16,6 5-2-16,13-3-2 16,4-1 2-16,12-2 6 15,2-7 3-15,6-9-28 16,-2-6-68-16</inkml:trace>
  <inkml:trace contextRef="#ctx0" brushRef="#br0" timeOffset="31739.2">21444 6891 397 0,'1'-6'232'0,"1"-8"-9"15,5 3-45-15,1 0-53 16,3 5-23-16,1 6-48 15,-3 4-25-15,2 9-25 16,-5 5 2-16,-8 6 4 16,-5 5 3-16,-4-1 4 15,-4-4 0-15,-3-6-1 16,-1-3 0-16,3-7 0 16,1-3 2-16,10-3-3 15,4-3-5-15,6-2-11 16,-5 2-4-16,0-1-7 15,6-1 1-15,5-3 0 16,36-9 0-16,-30 22 1 16,-7 2 2-16,1 5 5 0,-4 1 4 15,3-3-31-15,0-1-107 16</inkml:trace>
  <inkml:trace contextRef="#ctx0" brushRef="#br0" timeOffset="31975.93">21610 6779 644 0,'7'0'253'0,"13"0"-170"15,6 1-35-15,7 0-26 16,3-1-6-16,-2 0-28 16,-2-2-95-16</inkml:trace>
  <inkml:trace contextRef="#ctx0" brushRef="#br0" timeOffset="32144.19">21660 6853 553 0,'5'2'287'0,"0"0"-60"15,7-1-117-15,3 2-15 16,10-1-38-16,0 0-22 16,3-2-49-16,2 0-112 15</inkml:trace>
  <inkml:trace contextRef="#ctx0" brushRef="#br0" timeOffset="32458.88">21979 6687 456 0,'-4'1'256'0,"-3"5"-17"16,4 3-108-16,-2 7-58 15,-1 2-8-15,-4 1-21 16,2-1-12-16,0 1-15 16,3-3-5-16,6 1-10 0,5-4 0 15,2-6 5-15,5-3 2 16,10-4 2-16,-1 0 0 15,6-3-6-15,-2-3-44 16,-3-1-210-16</inkml:trace>
  <inkml:trace contextRef="#ctx0" brushRef="#br0" timeOffset="32672.42">22093 6712 469 0,'-1'3'252'0,"-3"6"-40"16,1 6-60-16,-1 5-43 16,1 7-6-16,3 6-11 15,0 5-6-15,6 1-19 16,-2-4-11-16,2-7-18 16,0-11-7-16,1-5-5 15,0-3-2-15,-5-7-5 16,1 5 1-16,-2-7-147 15</inkml:trace>
  <inkml:trace contextRef="#ctx0" brushRef="#br0" timeOffset="38567.13">20467 2738 323 0,'-6'2'197'16,"-7"2"-30"-16,1-1-34 16,18 0-42-16,5 0-20 15,35-1-21-15,19 1-3 16,42-3-21-16,15-1-12 16,25-3-7-16,10 2 0 15,-6 3-3-15,3 0 2 0,-24 3 1 16,-20-3 3-16,-39 1-66 15,-23 0-118-15</inkml:trace>
  <inkml:trace contextRef="#ctx0" brushRef="#br0" timeOffset="39050.71">21583 2685 475 0,'1'-1'201'0,"5"1"-104"16,6 1-41-16,7 5-32 15,7 1 2-15,8 4-8 16,0 4-7-16,-3-1-8 16,-5-1 0-16,-13-2 29 15,0 1 16-15,-13-1 32 16,-4 1 11-16,-6-1-16 16,-6-1-14-16,0 1-30 15,-2 1-12-15,1-3-72 16,-3-1-177-16</inkml:trace>
  <inkml:trace contextRef="#ctx0" brushRef="#br0" timeOffset="39507.94">20582 2685 445 0,'-5'0'248'0,"-10"5"-12"16,1 0-79-16,-9 5-49 15,1 2-12-15,1 3-44 16,-2-4-18-16,13 5-29 0,1-4-8 16,17 2-5-16,7 4 3 15,4-6 7-15,10-1 7 16,3-6-60-16,2-2-127 16</inkml:trace>
  <inkml:trace contextRef="#ctx0" brushRef="#br0" timeOffset="40084.85">20835 2182 488 0,'-8'8'194'15,"-4"6"-103"-15,-4 9-57 16,-1 5 5-16,-2 7-2 16,3 3-6-16,1 1-18 15,4-6-1-15,6-10 4 16,-1-8 3-16,5-11 17 15,1-3 9-15,1-6 4 16,-1 4-3-16,0 0-18 16,11-23-10-16,13-35-5 0,-15 28-1 15,-3-3-2-15,2 3-1 16,-1 5-2-16,-2 5-2 16,-2 8-1-16,2 5-1 15,-3 6-13-15,1 2-8 16,7 7-9-16,-1 4-1 15,12 6 7-15,-1 4 5 16,5 8 7-16,2 5 3 0,-2 3 6 16,-1-4 4-16,-6-5 3 15,-3-4 1-15,-15-9 1 16,-1 1 2-16,-13-6 3 16,-10-1 2-16,-5-3 4 15,-7-1 0-15,-6-5-3 16,3 5-4-16,3-5-6 15,7 0-4-15,12 1-8 16,7-1-69-16</inkml:trace>
  <inkml:trace contextRef="#ctx0" brushRef="#br0" timeOffset="40453.7698">20961 2173 519 0,'4'-2'285'0,"-1"-3"-42"16,2 6-171-16,6 6-31 16,-10 12-23-16,8 3-2 15,-3 12 0-15,-2 4-3 16,9 7-6-16,-7 5-1 0,8-9 4 15,-3-4 0-15,2-13 5 16,1-10-2-16,-4-10 45 16,2-4 16-16,-1-8 26 15,2-2 12-15,0-5-31 16,-2-3-11-16,-3-7-25 16,4-3-9-16,-1-7-14 15,2 0-4-15,-3 2-6 16,-2 3-3-16,-4 7-35 15,-2 5-44-15,2 3-138 16,-2 5-177-16</inkml:trace>
  <inkml:trace contextRef="#ctx0" brushRef="#br0" timeOffset="40652.54">21275 2287 567 0,'11'0'224'15,"13"1"-151"-15,1-1-10 16,4 0-18-16,-3-1-11 16,-3 0-15-16,-4 0-4 15,-6-1-105-15</inkml:trace>
  <inkml:trace contextRef="#ctx0" brushRef="#br0" timeOffset="40834.49">21286 2385 442 0,'-3'0'280'16,"2"5"1"-16,7 0-142 15,4-5-34-15,12 3-38 16,6-1-14-16,-3-4-33 15,2-1 4-15,3 0-126 16,-1 0-149-16</inkml:trace>
  <inkml:trace contextRef="#ctx0" brushRef="#br0" timeOffset="41107.83">21556 2320 263 0,'1'-8'181'16,"4"-13"33"-16,1 2-24 15,0 0-24-15,-3-1-19 16,0 7-35-16,-1-2-12 16,-2 9-18-16,0 1-13 0,-1 5-46 15,0 2-22-15,1-2-20 16,0 0-5-16,2 23 16 15,10 35 8-15,-2-23 2 16,0 1 1-16,-2-4 4 16,0-3 3-16,-1-10 10 15,-1-4-50-15</inkml:trace>
  <inkml:trace contextRef="#ctx0" brushRef="#br0" timeOffset="41502.84">21683 2279 752 0,'-4'-11'367'0,"-9"-11"-131"15,10 3-122-15,5 3-34 16,12 2-43-16,7 1-17 15,9 8-21-15,1 5-6 16,1 10-7-16,-4 5-1 16,-9 7 5-16,-8 0 8 15,-10 3 9-15,-2 3 3 16,-17-1 7-16,5 3-2 16,-8-6 1-16,2-6 2 15,4-6 1-15,0-4 2 0,6-8 4 16,3 0 3-16,5 0-2 15,1 0-5-15,0-1-12 16,0 0-6-16,14-1-7 16,39 0 0-16,-31 3 2 15,0 2 2-15,0-2-33 16,-1-1-66-16</inkml:trace>
  <inkml:trace contextRef="#ctx0" brushRef="#br0" timeOffset="41893.21">21988 2210 704 0,'0'-5'360'0,"-5"-5"-103"16,6 8-120-16,3 1-39 15,2 4-54-15,-6-3-24 16,0 0-19-16,10 13-1 16,35 42 0-16,-27-24-2 0,1 4 2 15,-2 1 3 1,-3-12 6-16,0-7 4 0,-3-8 7 16,1-4 4-16,1-7 22 15,0 2 11-15,0-13 7 16,0-2-3-16,-2-4-15 15,-3-7-2-15,-2-5 8 16,0 1 0-16,-3 3-13 16,0 1-12-16,-3 6-21 15,2-1-5-15,-2 8-10 16,0 2-17-16,-2 11-54 16,-4 4-41-16,-2 7-244 15</inkml:trace>
  <inkml:trace contextRef="#ctx0" brushRef="#br0" timeOffset="45999.7599">16780 2272 111 0,'-24'3'106'15,"-22"0"42"-15,13 2-12 0,20-3-42 16,13 0-24-16,24 1-23 15,14-3 1-15,32 0 8 16,17 0-2-16,31 0-17 16,10 0-10-16,19 0-4 15,4-2 6-15,2 2 1 16,5 0 0-16,-9-1-7 16,4 1-6-16,0-1-1 15,-8-1-1-15,0 1-3 16,-11-3 0-16,-21 3-2 15,-13 0-2-15,-35 2 2 16,-12 3 2-16,-37-2 4 16,-7 1 6-16,-10-2 2 15,-9-1-1-15,3-1-5 16,-7-3-6-16,-3-3-9 16,-3-4-4-16,-4 4-7 15,1 2-2-15,1 0 3 0,-1 3 3 16,-2-2 2-16,2 1 0 15,2-2 1-15,0 2 1 16,6-2 2-16,1 2 1 16,6-2 3-16,3 3-1 15,5-2-5-15,4 1-4 16,-4 2-8-16,0 0-2 16,30 2 1-16,33 3 3 15,-23 8 1-15,3 1 0 16,-9 4 2-16,-6 4 0 0,-10-5 3 15,-2 3 10-15,-12-4 23 16,-4-2 14-16,-4-3 11 16,-8-2-7-16,0 1-17 15,-2-4-10-15,-10 1-87 16,-6-1-131-16</inkml:trace>
  <inkml:trace contextRef="#ctx0" brushRef="#br0" timeOffset="46454.33">16805 2230 401 0,'-2'0'185'0,"-5"1"-68"16,-5 2-29-16,-10 3-27 16,1 3-7-16,-1 3-24 15,3 5-11-15,12 2-13 16,6 1-2-16,16 3 3 15,6-3 4-15,15-4 3 16,5-2-11-16</inkml:trace>
  <inkml:trace contextRef="#ctx0" brushRef="#br0" timeOffset="46949.71">17188 1944 597 0,'-5'1'250'0,"-7"0"-116"0,1 19-110 16,-7 2-13-16,3 10 10 16,0 4 5-16,3-3-3 15,2-1-3-15,4-8 2 16,0-4 4-16,6-7 15 15,4-6 10-15,4-8 6 16,2-5-3-16,1-8-11 16,-4-3-10-16,0-5-11 15,1-2-3-15,-4-2-2 16,-2 3-1-16,-2-5-6 16,-1 4-3-16,0 1-7 15,3 5-6-15,5 9-12 16,-1 3-6-16,7 7-7 15,-1 6 1-15,12 14 7 16,4 3 6-16,4 6 9 16,5 1 3-16,-7-7 5 15,-4 1 2-15,-11-5 3 16,-10-3 0-16,-13-1 4 0,-7-2 2 16,-13-4 2-16,-3-2 1 15,-8-4-3-15,1-1-3 16,2-1-2-16,6-2-1 15,12-1-37-15,4-2-47 16,16 1-190-16</inkml:trace>
  <inkml:trace contextRef="#ctx0" brushRef="#br0" timeOffset="47283.44">17285 2027 430 0,'5'-8'242'0,"5"-6"-25"16,2 1-63-16,6 13-70 15,0 7-16-15,0 9-31 16,2 7-15-16,-2 7-8 16,-4-2-3-16,1 4-6 15,-4 2 2-15,1-6 2 16,-1-1 2-16,0-11 35 15,-3-6 21-15,3-10 30 16,1-8 7-16,3-9-15 16,1-6-13-16,-6-7-19 0,4 1-9 15,-8-2-17 1,2 5-10-16,-2 1-13 0,0 6-6 16,1 4-33-16,-6 3-53 15,7 8-194-15</inkml:trace>
  <inkml:trace contextRef="#ctx0" brushRef="#br0" timeOffset="47488.6">17668 2037 644 0,'4'0'262'0,"6"0"-159"15,8 2-38-15,10 1-32 16,5-3-4-16,3 0-9 16,-1 0-7-16,-3 2-4 15,-7-1-63-15</inkml:trace>
  <inkml:trace contextRef="#ctx0" brushRef="#br0" timeOffset="47654.0899">17697 2119 678 0,'8'0'267'15,"10"0"-168"-15,5 0-44 16,12 0-23-16,0-2-9 16,3 2-16-16,-1 0-11 15,-2 3-234-15</inkml:trace>
  <inkml:trace contextRef="#ctx0" brushRef="#br0" timeOffset="48000.08">18028 2068 476 0,'-1'-12'256'0,"-2"-11"-60"16,0-3-43-16,3 5-53 15,0 3-15-15,2 8-11 16,-2 3-9-16,-2 7-35 15,2 11-15-15,-1 5-25 16,2 7-7-16,-1 5 8 16,3 1 2-16,0 2 3 15,0 1 3-15,2-5 4 16,-4-6 4-16,-1-3 3 16,0-4 4-16,-2-5 7 15,-5-2 3-15,0-7 8 16,-1-3-1-16,2-7-7 0,2 1-4 15,8 0-19-15,0 3-4 16,10 4-9-16,1-3-1 16,8 5 5-16,4 0 0 15,1 7 11-15,4 2-43 16,-7 3-230-16</inkml:trace>
  <inkml:trace contextRef="#ctx0" brushRef="#br0" timeOffset="48354.37">18183 2095 628 0,'-7'-13'307'0,"-2"-10"-98"15,1 1-55-15,8 1-65 16,9 4-17-16,8 3-29 15,7 5-11-15,2 7-12 16,4 5-6-16,0 5-13 16,-7 3-1-16,-5 4 0 15,-9 0 2-15,-16 5 7 16,-6 2 2-16,-10 7 3 16,-6-2-4-16,0-3 0 15,6-2 1-15,8-14-1 16,7 1-1-16,8-7-2 0,7-2 0 15,8 0 1-15,3-1 0 16,10 0-1-16,2 1-2 16,4 5-2-16,0-2-9 15,-4-1-147-15</inkml:trace>
  <inkml:trace contextRef="#ctx0" brushRef="#br0" timeOffset="48732.98">18514 1983 538 0,'0'-5'312'15,"0"0"-46"-15,0 5-145 16,0 0-42-16,0 0-49 15,4 15-18-15,18 41-4 16,-14-26-1-16,4-1-3 16,2 2 0-16,1-5 3 15,2-4 3-15,2-5 18 16,-1-7 20-16,0-9 32 0,2-2 8 16,1-9 6-16,1-5-8 15,-5-10-14 1,-3 3-7-16,-3-1-4 0,-5-3-8 15,-2 2-19-15,-3-1-5 16,-1 6-21-16,0 4-8 16,0 6-44-16,-2 2-50 15</inkml:trace>
  <inkml:trace contextRef="#ctx0" brushRef="#br0" timeOffset="57931.12">1671 8122 441 0,'2'6'204'0,"10"2"-33"16,3-7-10-16,11-13-2 15,9-12-13-15,-1-15-69 16,2-8-21-16,1-12-22 16,-6-1-4-16,-4-5 2 15,0-1 2-15,-12 1-3 16,-5 3-2-16,-6 14-2 15,-4 9 5-15,-4 19 1 0,-2 6-2 16,1 15-30-16,1 7-16 16,6 20-11-16,6 7-1 15,8 18 17-15,5 11 7 16,3 7 1-16,0 3 2 16,0-6 6-16,-1-13 2 15,-2-18 6-15,2-8 5 16,-8-15-13-16,-3-4-41 15,-6-9-177-15</inkml:trace>
  <inkml:trace contextRef="#ctx0" brushRef="#br0" timeOffset="58060.55">1987 7970 231 0,'20'2'125'16,"14"2"-3"-16,5-2-97 15,-1 1-84-15</inkml:trace>
  <inkml:trace contextRef="#ctx0" brushRef="#br0" timeOffset="58224.85">1679 7836 884 0,'-12'0'396'0,"-1"4"-196"15,10 2-149-15,3 1-35 16,20 6-40-16,4 0-3 16,14 1-39-16,12-1-140 15</inkml:trace>
  <inkml:trace contextRef="#ctx0" brushRef="#br0" timeOffset="58576.99">2281 8047 568 0,'4'2'270'15,"12"3"-95"-15,16-3-79 16,4 1-7-16,8-3-21 16,1-2-9-16,-11-3-13 15,-10-8-3-15,-10-3-2 16,-7-1-1-16,-7-5-3 15,-2 3-3-15,-3 3-9 16,-10 0-5-16,-7 4-11 16,-1 5-7-16,-6 7-2 15,4 10 2-15,4 7 5 16,-1 4 7-16,13 8 9 16,6 1 0-16,11 3-4 15,9 3-3-15,2-1-10 0,-1 0-1 16,-2-2 3-16,-4-3 4 15,-1-5 18-15,0-5-55 16,1-5-205-16</inkml:trace>
  <inkml:trace contextRef="#ctx0" brushRef="#br0" timeOffset="58902.7199">2945 7954 615 0,'-7'9'367'0,"-13"12"-35"16,-6 3-87-16,-11-1-103 15,5-2-40-15,-2-4-52 16,5-3-13-16,10-12-9 16,-4-1-5-16,8-9-8 15,2-5-4-15,11-3-14 16,3-2-8-16,7-2-7 15,7 2 3-15,1 4 6 16,6 5 5-16,0 9 11 16,0 4 6-16,2 9 14 15,0 4 7-15,0 3 5 16,3 3-2-16,-5 0-10 16,0-2-4-16,-5-3 5 0,-5-4-59 15,-2-1-459-15</inkml:trace>
  <inkml:trace contextRef="#ctx0" brushRef="#br0" timeOffset="62002.59">4118 7540 607 0,'-10'14'283'0,"-15"25"-102"16,-5 9-21-16,-4 21-44 16,-4 7-27-16,2 1-54 15,5-3-13-15,6-20-8 16,9-12 0-16,8-16 3 15,1-15 0-15,9-10 12 16,6-9 3-16,12-17-2 16,2-7-1-16,3-19-16 15,2-3-4-15,-4-9-2 16,-1 0 0-16,-1 3-2 0,0 6 0 16,-5 15-1-16,-3 5 0 15,-8 16-1-15,-5 5 0 16,3 12-20-16,-1 1-9 15,4 13-1-15,2 5-4 16,6 13 12-16,6 7 8 16,12 7-2-16,-1 5 4 15,6-1 9-15,3 4-1 16,-7-3 6-16,-1-9 2 0,-11-11 3 16,-9-3 4-16,-14-12 14 15,-10 1 9-15,-21 0 17 16,-10-3 3-16,-14-2-6 15,-9-3-8-15,8-3-16 16,0-5-7-16,11-1-9 16,6-4-5-16,10 2-8 15,7-2-12-15,16 4-36 16,10 0-38-16,16-3-191 16</inkml:trace>
  <inkml:trace contextRef="#ctx0" brushRef="#br0" timeOffset="62435.75">4344 7574 749 0,'0'-7'381'0,"0"-2"-129"16,5 5-38-16,1 4-120 15,8 13-41-15,20 21-56 16,-7 2 4-16,6 18 7 16,-2 6 4-16,-16 7-1 15,7 4 1-15,-6-5 1 16,-2-13-2-16,0-22 9 15,-3-10 4-15,1-21 20 16,0-4 10-16,-1-13 9 16,3-8-2-16,0-15-19 15,0-6-9-15,-4-16-12 16,6-4-5-16,-6-1-7 16,1 1-3-16,-2 14-4 15,-15 8 1-15,11 15-4 16,-10 9-4-16,5 14-41 15,11 1-62-15,-19 5-197 16</inkml:trace>
  <inkml:trace contextRef="#ctx0" brushRef="#br0" timeOffset="64233.02">5008 8065 471 0,'-9'-6'329'15,"0"-5"-19"-15,-11 3-88 16,-4 1-39-16,-5 7-63 16,-9 1-25-16,-2 7-45 15,2 5-20-15,1 9-30 16,9 2-12-16,16 8-5 15,4 4 0-15,19 0 2 16,9-1 6-16,13-7 7 16,16-2 2-16,0-12 9 15,2-2-64-15,-6-11-262 16</inkml:trace>
  <inkml:trace contextRef="#ctx0" brushRef="#br0" timeOffset="64586.53">4989 8235 723 0,'-3'2'305'0,"9"2"-171"16,2 0-35-16,17-3-46 16,1 3-15-16,1-3-20 15,5 0-5-15,-3-1 3 16,3-4 3-16,-14-3 4 15,-4 0 0-15,-10 2 0 16,-5 3-3-16,1 3-4 16,-2-1 1-16,1 0 3 15,0 0 3-15,-5 14 5 16,-13 35 1-16,14-22-7 16,5 1-5-16,2-1-6 15,3-1-4-15,1-6 0 16,1-2 3-16,-4-8 6 15,-1-3-24-15,3-6-72 16,-10-1-63-16,-1-4-162 16,-4-2-111-16</inkml:trace>
  <inkml:trace contextRef="#ctx0" brushRef="#br0" timeOffset="64707.89">5056 8365 398 0,'-1'-1'320'0,"-3"-5"16"15,11 4-129-15,7 1-37 16,15 1-80-16,9 0-13 15,4 0-27-15,3-1-16 16,-1-2-7-16,-5-1 11 0</inkml:trace>
  <inkml:trace contextRef="#ctx0" brushRef="#br0" timeOffset="69708.56">5599 7864 831 0,'9'0'333'15,"14"-1"-202"-15,13-3-63 16,22-3-25-16,6 0-14 15,7 4-17-15,-5-2-1 16,-16 5-71-16,-7 0-107 16</inkml:trace>
  <inkml:trace contextRef="#ctx0" brushRef="#br0" timeOffset="69877.3">5691 7952 893 0,'7'6'352'0,"15"0"-218"16,9 0-34-16,20 0-11 15,2-6-27-15,-2-2-39 16,-1 2-5-16,-4-1-105 16</inkml:trace>
  <inkml:trace contextRef="#ctx0" brushRef="#br0" timeOffset="70518.47">6719 7686 762 0,'-10'17'380'15,"-11"12"-128"-15,-5 20-99 16,-2 5-31-16,-3 9-50 15,2-4-20-15,8-9-38 16,4-11-3-16,12-23-2 16,3-7 3-16,2-13 8 15,9-7 0-15,6-10-1 16,4-5-1-16,4-12-11 16,-4-5 0-16,-1-6-2 15,1 1-1-15,-1 6-1 16,-1 5-1-16,-1 15 1 15,-7 6-1-15,-3 9-12 16,-1 7-9-16,0 7-10 0,3 6-1 16,9 10 4-16,-2 5 5 15,9 8 5-15,6 8 3 16,-1 1 6-16,3-2 4 16,-5 2 4-16,-2-5 2 15,-10-3 6-15,-4-3 2 16,-7-4 6-16,-7-2 8 15,-7-3 14-15,-8-2 8 16,-16-8 7-16,-7-3-4 0,-19-9-15 16,1-1-10-16,-2-4-14 15,4 1-5-15,17-2-6 16,6-1-12-16,15 0-67 16,12-2-66-16,16-1-381 15</inkml:trace>
  <inkml:trace contextRef="#ctx0" brushRef="#br0" timeOffset="70932.7899">7033 7789 853 0,'0'-5'435'0,"0"-1"-142"15,6 12-187-15,5 7-47 16,10 17-43-16,3 6 2 16,8 10 0-16,1 3-1 15,-2 2-9-15,-4-1 4 0,-3-7 0 16,-7-6 2-1,-3-15 7-15,-6-11 5 0,8-11 16 16,-2-9 6-16,1-8 2 16,3-5-5-16,-8-11-15 15,7-2-6-15,-8-10-9 16,5 0-2-16,-4-4-2 16,-1-1-3-16,2 3-3 15,-1 3-2-15,2 8-17 16,-4 3-43-16,-3 9-171 15</inkml:trace>
  <inkml:trace contextRef="#ctx0" brushRef="#br0" timeOffset="71597.76">7804 8041 464 0,'-7'0'320'0,"-5"-1"-20"15,-14 1-74-15,-3 1-34 16,-8 6-69-16,2 2-25 0,-2 2-46 16,8 10-18-16,11 3-15 15,4 5-6-15,18 5-11 16,3-6-1-16,12-6-3 15,7-5 0-15,5-7 4 16,4 0 3-16,-1-7-51 16,-5-2-50-16,-1 0-241 15</inkml:trace>
  <inkml:trace contextRef="#ctx0" brushRef="#br0" timeOffset="71987.81">7836 8250 792 0,'2'-2'314'0,"4"-2"-195"0,7 1-35 16,-2 2-30-16,8 1-15 15,2 0-32-15,-8 3-4 16,-4 2-1-16,-9 2 2 16,-4 3 7-16,1 3 2 15,-5-2 4-15,4 0-3 0,2-6-10 16,-1-1-5-16,6-2-6 16,-3-2-1-16,0 0 2 15,20 3 2-15,29 12-2 16,-29-4 15-16,-16 3 41 15,-2 3 24-15,-15 3 33 16,-12-3-6-16,-4-6-21 16,0-5-20-16,2-6-25 15,4-7-48-15,15-2-155 16</inkml:trace>
  <inkml:trace contextRef="#ctx0" brushRef="#br0" timeOffset="72419.75">8283 8046 640 0,'0'-1'364'0,"0"1"-67"15,5 2-107-15,-5-2-104 16,12 1-26-16,54 8-22 16,-25-6-13-16,5-1-13 15,4 0-12-15,-9-2-119 16,-11-9-151-16</inkml:trace>
  <inkml:trace contextRef="#ctx0" brushRef="#br0" timeOffset="72600.9399">8321 8153 654 0,'3'0'302'15,"10"1"-93"-15,9 0-57 0,12 1-38 16,8-1-28-16,6 1-55 16,-5-1-28-16</inkml:trace>
  <inkml:trace contextRef="#ctx0" brushRef="#br0" timeOffset="73179.87">9318 7782 973 0,'-14'0'418'0,"-22"3"-234"15,-1 8-56-15,-4 9-74 16,-1 8-27-16,10 15-34 16,9 5-12-16,14 9-10 15,10 1 2-15,21-3 6 16,3-7 6-16,20-10 8 15,-1-9 5-15,2-14 7 16,-1-8 6-16,-8-14 13 16,-5-7 6-16,-12-8 24 15,-6-3 27-15,-24-1 45 16,-6 2 6-16,-16 6-19 16,-8 7-23-16,-6 9-47 15,-3 2-15-15,-11 7-13 16,18 0-13-16,17 2-89 0,2 8-79 15</inkml:trace>
  <inkml:trace contextRef="#ctx0" brushRef="#br0" timeOffset="73717.98">9859 7797 1039 0,'-2'-1'480'16,"-2"-2"-249"-16,7 11-127 16,3 10-41-16,14 19-61 15,8 10 4-15,10 13-4 16,3 3-1-16,-5-2 0 0,-5-5 2 15,-6-10 6-15,-2-10 0 16,-1-15 5-16,-4-4 4 16,-1-15 11-16,-6-1 10 15,5-9 12-15,-3-7-1 16,1-13-8-16,-2-9-7 0,-3-9-10 16,1-3-3-16,0-7-2 15,1-2-4 1,-2-2-7-16,-1 1-3 0,1 17-7 15,-4 10-5-15,-1 17-25 16,0 8-37-16,-2 8-153 16,3 4-122-16</inkml:trace>
  <inkml:trace contextRef="#ctx0" brushRef="#br0" timeOffset="73980.06">10525 8213 1276 0,'-1'-2'611'0,"0"1"-251"16,1-2-179-16,-2 2-61 16,2 1-79-16,0 0-18 15,-1 0-409-15</inkml:trace>
  <inkml:trace contextRef="#ctx0" brushRef="#br0" timeOffset="75784.86">1855 8768 785 0,'-12'-5'388'0,"-16"-1"-150"16,-2 6-112-16,3 9-41 15,0 13-75-15,4 9-22 16,11 14-26-16,6 4-1 16,15 7 12-16,8 1 6 15,14-6 16-15,1-8 5 0,13-17-1 16,8-9 1-1,0-22 9-15,8-5 20 0,-21-22 49 16,-10-7 29-16,-17-5 48 16,-13-5 6-16,-20 0-14 15,-13 0-22-15,-19-3-53 16,-11 5-27-16,15 9-36 16,3 7-12-16,20 14-81 15,16 6-82-15,13 17-302 16</inkml:trace>
  <inkml:trace contextRef="#ctx0" brushRef="#br0" timeOffset="76146.7">2232 9073 701 0,'-2'8'312'16,"0"8"-137"-16,-3 0-58 16,3-3-48-16,1-5-12 15,-3-8-7-15,2-3 2 16,2-7-3-16,-6-3-6 16,6-5-26-16,0-1-11 15,5-5-12-15,6-2-8 16,9 3-5-16,2 7 3 0,-3 7 10 15,-1 9 6-15,-5 2 6 16,4 5-1-16,3 6-3 16,0 2-1-16,-6 1 3 15,-6 1 2-15,-6-1-11 16,-1 5-38-16,0 2-146 16,2 0-126-16</inkml:trace>
  <inkml:trace contextRef="#ctx0" brushRef="#br0" timeOffset="76446.62">2710 9107 577 0,'-2'-6'333'0,"-1"-7"-5"0,-3 2-82 16,-2-4-79-16,-3 0-19 15,-6 1-54-15,6 9-15 16,-9-2-23-16,1 4-7 16,1 9-25-16,-7-5-15 15,8 7-20-15,-5 1-1 16,9 1 2-16,13 4 5 0,7 3 4 16,12 2-1-16,0-2 1 15,-2-5 1-15,5-4 0 16,1-5 2-16,-2-3 9 15,5 0-55-15,-6-7-265 16</inkml:trace>
  <inkml:trace contextRef="#ctx0" brushRef="#br0" timeOffset="76574.19">2628 8819 947 0,'-5'-8'455'0,"-5"-4"-173"16,3 2-91-16,6 10-133 15,3 0-44-15,9 5-122 16,7 2-174-16</inkml:trace>
  <inkml:trace contextRef="#ctx0" brushRef="#br0" timeOffset="76912.75">2793 8966 1101 0,'1'1'377'15,"9"1"-338"-15,9-1-26 16,12-2-15-16,2 2 9 0,5-1 1 16,-4-1 2-16,-7 0 2 15,-5-3 2-15,-16 2-5 16,-3 4-2-16,-13 0-4 15,-6 1-1-15,-4 4 13 16,0-2 10-16,7 8 7 16,2-1-5-16,8 3-12 15,2 4-11-15,9 1-7 16,5-1 0-16,14 0 0 16,2-1-14-16,7-8-114 15,2 3-111-15</inkml:trace>
  <inkml:trace contextRef="#ctx0" brushRef="#br0" timeOffset="77238.07">3355 8932 955 0,'-17'-2'450'16,"-19"0"-188"-16,4 2-91 15,8 3-105-15,6 4-37 16,9 1-45-16,7 1-7 15,8 5-2-15,4-2 6 16,4-2 15-16,-3-2 3 16,7-5 3-16,-3-2 2 15,-3-1-13-15,1 0-11 0,-13-3-15 16,-7 0-5-16,-7 3 12 16,2 0 10-16,-8 5 11 15,2 5 1-15,4 3 22 16,-4 3 12-16,15 2 8 15,4 0 6-15,15 3-14 16,2-1-8-16,15-8-2 16,-1-1-1-16,7-10-6 15,6-3 9-15,-4-4-170 16</inkml:trace>
  <inkml:trace contextRef="#ctx0" brushRef="#br0" timeOffset="77811.92">4151 8985 541 0,'-1'2'291'0,"1"0"-73"16,5 0-117-16,-5-2-86 16,21 3-11-16,53 1 5 15,-25-3-4-15,4 2 2 16,2-3 5-16,-21 0 7 15,-12 0 6-15,-20-2 12 16,-7 4 0-16,-18-2 1 16,-4 3 3-16,-8 5-1 0,3 0 5 15,3 5 4 1,7 2-10-16,-5 4-22 0,16 1-11 16,13 2-12-16,8 1-2 15,27-2 8-15,-5-3 1 16,11-5 12-16,-1-5-47 15,7-8-224-15</inkml:trace>
  <inkml:trace contextRef="#ctx0" brushRef="#br0" timeOffset="78145.25">4720 9015 708 0,'-11'0'370'0,"-20"-1"-94"16,9 5-82-16,-6-2-106 15,1 5-39-15,15 1-63 16,4-1-15-16,13 4-5 16,7 0 4-16,8 0 19 15,1-3 8-15,1-4 7 16,1-3-3-16,-9-1-34 16,-3 2-15-16,-8-3-18 15,-3-1 3-15,-3-3 35 16,1 5 20-16,1 0 54 15,-9 1 18-15,-10 6 25 0,-28 15-1 16,40-8-38-16,1-1-16 16,14 1-27-16,7 1-5 15,8 0-2-15,4 0 0 16,1-8-50-16,-1-2-46 16,-3-6-170-16</inkml:trace>
  <inkml:trace contextRef="#ctx0" brushRef="#br0" timeOffset="78413.9899">4848 9038 646 0,'11'-12'318'0,"13"-17"-97"16,2-2-33-16,5 12-32 15,-1 4-21-15,0 12-35 16,3 9-15-16,-3 11-36 16,-2 3-8-16,-3 7-8 15,-5 2-7-15,-2 1-6 16,-5 1-3-16,5-3-6 15,-10-3 2-15,-5-6 0 16,-2-4 3-16,-11-8 6 16,4-4 1-16,-8-4-1 15,-3-1-3-15,-9 2-11 16,-3-2-4-16,-1 5-4 16,-2 0-1-16,4 2 0 0,3 2 14 15,6-3-103 1,5 1-76-16</inkml:trace>
  <inkml:trace contextRef="#ctx0" brushRef="#br0" timeOffset="78656.4">5345 9030 622 0,'2'-5'383'0,"3"-2"-26"16,-4 1-83-16,-1 13-114 15,-2 7-45-15,2 9-62 16,0 2-13-16,7 5-17 16,-4-1-9-16,6-3-38 15,3 1-111-15</inkml:trace>
  <inkml:trace contextRef="#ctx0" brushRef="#br0" timeOffset="78937.75">5502 9017 1008 0,'6'4'418'15,"2"4"-244"-15,5 11-65 16,-2 3-42-16,-1-2-22 16,-1 2-21-16,0-4-6 0,-7-5-15 15,0 1-44 1,-2-10-80-16,-1-3-53 0,1-7-160 15,0 5-36-15</inkml:trace>
  <inkml:trace contextRef="#ctx0" brushRef="#br0" timeOffset="79091.52">5685 9029 480 0,'1'0'300'0,"-6"3"5"16,-6 3-34-16,-6 11-67 15,-2-2-32-15,8-2-71 16,4 4-33-16,9-7-42 15,9 5-12-15,9 0-10 16,8-6-2-16,9 2-78 16,2-6-81-16</inkml:trace>
  <inkml:trace contextRef="#ctx0" brushRef="#br0" timeOffset="79396.26">6173 9098 806 0,'-6'5'395'16,"-7"8"-123"-16,-14 3-51 16,-10 0-77-16,2 0-34 15,2-5-60-15,5-6-17 16,7-4-13-16,-1-2-3 16,9-7-6-16,1-2-6 0,5-7-11 15,5 0-5-15,5-2-8 16,1-2-3-16,4 5 4 15,2 4 6-15,5 8 12 16,-3 3 5-16,5 5 7 16,0 3-3-16,2 9-4 15,4 2-2-15,-2 5-2 16,-1 1-1-16,-1 1-67 16,-2 3-77-16</inkml:trace>
  <inkml:trace contextRef="#ctx0" brushRef="#br0" timeOffset="79570.2099">5992 8808 1242 0,'-4'-13'560'0,"-1"-9"-267"15,5 15-153-15,2 11-45 16,14 15-65-16,4 9-27 15,7 17-14-15,0 1-55 16</inkml:trace>
  <inkml:trace contextRef="#ctx0" brushRef="#br0" timeOffset="81748.76">7567 8898 750 0,'-14'-7'371'15,"-22"-7"-90"-15,-3 0-37 16,1 11-74-16,-5 4-34 15,-1 17-89-15,6 14-26 16,3 16-25-16,10 7-6 16,25 14 0-16,7 2 0 15,27-2 3-15,12-4-4 16,15-23 2-16,9-13 0 0,10-29 9 16,-1-12 3-16,-6-19 15 15,-13-8 1-15,-20-7 41 16,-19-7 18-16,-24 5 2 15,-12 1 3-15,-26 6-43 16,-3 4-17-16,-5 2-14 16,2 2-6-16,11 8-64 15,8 5-62-15,13 11-312 16</inkml:trace>
  <inkml:trace contextRef="#ctx0" brushRef="#br0" timeOffset="81919.23">7602 9147 1252 0,'5'9'457'0,"16"15"-368"0,8 4-46 15,11-2-25-15,3 2-4 16,-4-4-139-16</inkml:trace>
  <inkml:trace contextRef="#ctx0" brushRef="#br0" timeOffset="82759.09">7761 9254 211 0,'0'0'202'16,"0"0"77"-16,0 0-22 15,0-1-36-15,0 1-22 0,0 0-41 16,11 3-20-16,38 29-41 16,-27-16-21-16,-7 0-31 15,-4-4-9-15,1-5-19 16,3-3-8-16,11-4-193 16</inkml:trace>
  <inkml:trace contextRef="#ctx0" brushRef="#br0" timeOffset="83344.95">8001 9230 614 0,'-2'1'313'0,"0"5"-87"16,3 0-74-16,-1-6-71 15,0 0-17-15,25 9-25 16,29 7-12-16,-28-16-12 16,-2 3-3-16,-7-1 4 15,-4-2-1-15,-10 2 3 16,-3 1 0-16,-13 5 4 16,0 2 7-16,-4 7 22 15,-2 4 7-15,10 7-5 16,-2 6-7-16,7-1-30 15,2-2-8-15,5-5-4 0,5-9-2 16,0-3-24-16,1-6-44 16,-3-13-181-16</inkml:trace>
  <inkml:trace contextRef="#ctx0" brushRef="#br0" timeOffset="83519.84">7952 9403 908 0,'5'2'409'0,"13"0"-175"16,5 2-55-16,10 2-61 15,1 1-26-15,5-1-47 16,-2 3-17-16,-7-3 1 16,-6-2-56-16</inkml:trace>
  <inkml:trace contextRef="#ctx0" brushRef="#br0" timeOffset="84585.2899">8428 9081 627 0,'1'0'352'0,"1"2"-62"16,4-2-73-16,-6 0-104 15,18 3-31-15,49 3-47 16,-41-2-14-16,16-2-10 15,1 4-7-15,-8-2-102 16,12-2-71-16</inkml:trace>
  <inkml:trace contextRef="#ctx0" brushRef="#br0" timeOffset="84803.33">8439 9208 669 0,'5'1'328'0,"13"0"-96"0,4 2-61 16,13 0-48-16,-3 0-33 15,12 6-53-15,0-1-13 16,-5-3-52-16,4 1-149 15</inkml:trace>
  <inkml:trace contextRef="#ctx0" brushRef="#br0" timeOffset="91048.78">9696 8912 554 0,'-8'-6'335'0,"-14"-6"-13"0,-7 4-41 16,-12-2-68-1,-7 3-32-15,1 7-55 0,-4 3-31 16,3 21-40-16,2 8-18 16,6 21-27-16,4 6-8 15,16 9-9-15,9 5-1 16,24-1 0-16,12-4-1 0,12-20 1 16,10-11-3-1,13-21-24-15,6-10-59 16,11-14-311-16</inkml:trace>
  <inkml:trace contextRef="#ctx0" brushRef="#br0" timeOffset="94681.83">9707 9231 467 0,'-4'-1'284'0,"-7"-1"-60"15,17 5-102-15,2 3-33 16,13 5-47-16,9 1-5 16,3-2 4-16,6-3-7 0,-1-7-11 15,-3 0-2-15,-1-9 3 16,-7-1 2-16,-9-4 7 15,-7-4 2-15,-11 2-1 16,-6 2-4-16,-9 8-13 16,-3 6-8-16,-5 11-7 15,2 7-4-15,3 14-5 16,5 6-2-16,5 4-7 16,2 8 4-16,10-3 5 15,-1-4 4-15,3-10-21 16,-3-7-52-16,2-13-272 15</inkml:trace>
  <inkml:trace contextRef="#ctx0" brushRef="#br0" timeOffset="94823.81">9785 9386 605 0,'9'8'320'0,"7"2"-57"16,8 0-156-16,6 0-28 15,5-6-37-15,4 2-16 16,3-4-83-16</inkml:trace>
  <inkml:trace contextRef="#ctx0" brushRef="#br0" timeOffset="95147.05">10289 9252 941 0,'-6'0'490'0,"-3"0"-124"0,0 1-154 16,4 1-121-16,6 1-45 16,7 0-110-16,3-3-114 15</inkml:trace>
  <inkml:trace contextRef="#ctx0" brushRef="#br0" timeOffset="95850.48">10849 8914 610 0,'-9'1'367'16,"3"4"-3"-16,-6 9-226 0,-3 6-48 16,5 17-23-16,-6 5-13 15,0 12-25-15,2 4-3 16,-2-7-17-16,-2 0-2 16,5-15 1-16,3-7 0 15,8-14-3-15,3-6-4 16,3-14-4-16,1-7-4 15,2-13-2-15,5-5-1 16,7-6-10-16,-1-8 1 16,3-5 2-16,-8 1 4 0,1-2 13 15,-2 4 2-15,-5 13 6 16,3 6 4-16,-12 17 17 16,-1 9-5-16,2 5-12 15,1 8-9-15,9 9-20 16,4 4 2-16,11 8 5 15,4 4 3-15,11 8 4 16,3 3 1-16,-1 1 2 16,0 0 1-16,-8-4 3 15,-4-6 1-15,-12-10 6 16,-7-8 2-16,-13-8 16 16,-11-6 6-16,-25-2 3 15,8-5 3-15,-26-6-13 16,0 1-7-16,7 0-9 0,11 2-5 31,19 2-6-31,2 1-1 0,-33-3-19 0,10-2-41 16,23-5-269-16</inkml:trace>
  <inkml:trace contextRef="#ctx0" brushRef="#br0" timeOffset="96498.78">11243 8854 714 0,'-3'-7'397'16,"-3"-4"-56"-16,5 5-92 0,3 12-122 15,6 10-45-15,7 19-75 16,5 10-6-16,11 17 1 15,-2 2 0-15,3 5 0 16,-3 2 1-16,-7-10 3 16,-3-5 1-16,-1-20 2 15,-3-11 1-15,-4-17 4 16,-6-8 2-16,4-10 4 16,4-8 1-16,-1-17-1 15,11-2-3-15,-7-10-6 16,3-4-1-16,5 4-4 15,1-5-2-15,-1-2 4 16,-3 3 1-16,-6 5 4 16,-8 7 1-16,-6 18 0 15,-1 7-3-15,0 12-15 16,-2 2-29-16,-2 8-201 16</inkml:trace>
  <inkml:trace contextRef="#ctx0" brushRef="#br0" timeOffset="97006.4899">11843 9361 590 0,'-14'-1'360'0,"-8"1"-56"15,1 6-98-15,-1 4-38 16,0 8-66-16,4 3-23 15,1 9-40-15,5-2-9 16,10 3-15-16,1-2-3 16,16-6-4-16,6 5-3 15,5-11-3-15,4-4 7 16,1-11-129-16,4-5-155 16</inkml:trace>
  <inkml:trace contextRef="#ctx0" brushRef="#br0" timeOffset="97366.84">11951 9510 867 0,'5'0'344'0,"6"0"-237"16,5 1-35-16,7 1-41 15,5 4-11-15,1 0-10 16,-4-3 1-16,-4-4 2 16,-6-6 3-16,-6-1 5 0,-2 0 1 15,-4 2 2-15,-6 3-3 16,-4 1-6-16,3 2-5 16,-6 3 1-16,6 2 5 15,-6 7 13-15,1 5 7 16,-3 1-3-16,1 4-7 15,5 3-14-15,-1 2-6 16,7 2-4-16,0-2 0 16,4-5 0-16,1-3-33 15,-2-7-106-15,-3-1-94 16</inkml:trace>
  <inkml:trace contextRef="#ctx0" brushRef="#br0" timeOffset="97533.06">11961 9658 634 0,'0'-3'383'0,"4"0"-20"15,3-2-139-15,15 4-115 16,5 1-32-16,10 1-41 16,0 3-15-16,-5 0-12 15,1 2 6-15,-10-3-178 16</inkml:trace>
  <inkml:trace contextRef="#ctx0" brushRef="#br0" timeOffset="98674.48">12502 9096 886 0,'0'0'392'0,"5"-1"-194"16,10 4-58-16,17-3-84 16,12 0-15-16,9 0-26 15,4 2-7-15,-4 2-20 16,-5 0-61-16,-10 1-281 15</inkml:trace>
  <inkml:trace contextRef="#ctx0" brushRef="#br0" timeOffset="98893.4">12534 9218 598 0,'0'1'360'0,"6"2"16"16,14 1-229-16,7 3-35 15,17 0-37-15,0 0-22 16,4 1-32-16,-3-3-8 0,-4-1-53 16,-2-4-160-16</inkml:trace>
  <inkml:trace contextRef="#ctx0" brushRef="#br0" timeOffset="125883.97">14001 3753 423 0,'-9'-5'297'15,"-5"-4"12"-15,-5 5-128 16,-3 8-41-16,-3 5-61 16,-3 8-28-16,5 9-42 15,5 0-13-15,10 11-19 16,3-4-3-16,16 7 3 16,2-2 6-16,14-12 12 15,9-3 5-15,5-22 7 16,6-10 4-16,-4-13 42 15,-6-9 23-15,-16-5 49 16,-16 1 13-16,-11 0-22 0,-15-1-18 16,-15 8-48-16,-1 3-17 15,-6 9-26-15,8 8-12 16,13 7-102-16,3 2-63 16</inkml:trace>
  <inkml:trace contextRef="#ctx0" brushRef="#br0" timeOffset="126126.7">13926 3915 631 0,'0'1'385'0,"0"0"-41"16,1 2-130-16,-1-3-113 16,0 0-35-16,24 9-23 15,34 38-13-15,-29-29-18 16,-4-3 0-16,-3-3-123 16</inkml:trace>
  <inkml:trace contextRef="#ctx0" brushRef="#br0" timeOffset="126874.85">14208 3856 411 0,'-1'0'258'0,"0"-1"-5"16,1 1-63-1,0 0-75-15,0 0-24 0,0 0-35 16,3 0-7-16,14 2-16 15,30 5-4-15,-30-7-11 16,-1-1-3-16,2-1 0 16,-5-2-1-16,-3 1 0 15,-3 2-2-15,-4 0-6 16,-1 1-3-16,-2 0-2 16,0 0 2-16,0 0 3 15,-1 0 0-15,0 0 1 16,-1 7-1-16,-3 8 16 15,-11 32 9-15,7-29 17 16,1 5 6-16,1 0-7 16,2-3-8-16,5 1-19 15,2-9-6-15,1-5-1 16,4 4-51-16,-3-9-310 0</inkml:trace>
  <inkml:trace contextRef="#ctx0" brushRef="#br0" timeOffset="131183.2">14334 4741 611 0,'-5'-4'368'0,"0"0"-50"16,0 0-116-16,2 1-39 15,3 3-75-15,0 0-32 16,0 0-39-16,0 0-13 16,3 5-2-16,14 16 2 15,31 37-3-15,-29-29 2 16,-5-2-24-16,-1-3-56 15,-1-6-221-15</inkml:trace>
  <inkml:trace contextRef="#ctx0" brushRef="#br0" timeOffset="131398.91">14445 4724 629 0,'-5'-8'338'0,"-3"-7"-62"15,2 0-62-15,4 7-68 16,0 4-22-16,2 1-59 16,0 3-26-16,0 0-31 15,0 0-12-15,3 6-2 16,0 21 6-16,44 36 0 16,-27-27 0-16,3 2-5 15,4-2-62-15</inkml:trace>
  <inkml:trace contextRef="#ctx0" brushRef="#br0" timeOffset="131930.76">14703 5028 647 0,'-11'-4'398'0,"-3"-2"-51"16,-15 6-119-16,6 2-47 15,-11 3-73-15,-2 6-33 16,6 6-45-16,-1 6-17 16,13 8-15-16,2 0-4 15,18 4-2-15,8-2 2 16,15-5 4-16,10-4 2 16,0-12 3-16,0-4 2 15,-4-8 1-15,-5-5-9 0,-3-6-125 16,4 1-164-16</inkml:trace>
  <inkml:trace contextRef="#ctx0" brushRef="#br0" timeOffset="132529.9499">14758 5194 779 0,'-1'1'329'0,"5"2"-183"16,-1 2-54-16,-3-5-53 15,5 1-8-15,14 3-13 16,28 0-2-16,-32-10 1 16,0 1 1-16,-8 0 4 15,-1 2 1-15,-6 1 26 16,-1 0-2-16,0 2-1 15,0 0-1-15,-1 0-25 16,-4 15-1-16,-14 37-3 16,17-28-4-16,1-1-5 15,2 4-2-15,3-9 1 16,-2-2 0-16,1-2 0 0,-2-6-2 16,0 0-65-16,1-2-45 15,-3-3-185-15</inkml:trace>
  <inkml:trace contextRef="#ctx0" brushRef="#br0" timeOffset="132693.87">14741 5323 801 0,'-4'0'372'0,"8"1"-138"16,3-1-51-16,-7 0-84 15,18-1-8-15,41 0-41 16,-25-2-19-16,-3 1-16 15,-3 1 14-15,-4-1-134 16</inkml:trace>
  <inkml:trace contextRef="#ctx0" brushRef="#br0" timeOffset="136146.8799">13217 8964 599 0,'-1'-3'317'0,"-2"-5"-81"16,6-1-68-16,6-3-82 15,8 4-26-15,12-1-33 16,3 1-12-16,6 5-13 16,2 0-2-16,-9 10 0 15,-4 7 2-15,-16 8 10 16,-9 1 5-16,-10 6 8 15,-11-3 3-15,-5 0-2 0,0-3-1 16,2-13 3-16,6-6-3 16,9-10-17-16,7 2-8 15,8-3-17-15,9 3-7 16,9 5 1-16,7 2 1 16,4 10 1-16,-2 9 7 15,-9 8 15-15,-11 3 11 16,-15 7 17-16,-11 1 12 15,-17-2 5-15,-3 1-1 16,-12-13 4-16,-1-11-6 0,4-13-6 16,3-10-6-16,12-7-19 15,2-2-11-15,14-2-27 16,2 2-25-16,7-1-61 16,9 3-44-16,5 5-159 15</inkml:trace>
  <inkml:trace contextRef="#ctx0" brushRef="#br0" timeOffset="136396.51">13734 9169 514 0,'5'0'373'0,"2"2"69"0,-5-1-152 16,1 0-106-16,-5-1-29 16,1 0-44-16,0 0-22 15,0 0-25-15,1 0-16 16,0 0-21-16,0 0 7 16,0 0-141-16,0 0-222 15</inkml:trace>
  <inkml:trace contextRef="#ctx0" brushRef="#br0" timeOffset="143684.73">13972 9224 345 0,'6'-18'242'0,"1"-17"21"16,5-5-103-16,1-1-16 15,-1 1-29-15,-1 5-14 0,-4 8-19 16,0 5-6-16,-4 9-4 16,0 6-4-16,-3 6-32 15,1 5-14-15,-1-4-22 16,1 13-10-16,10 60 2 16,-6-23 3-16,7 11 0 15,-4 2 5-15,-4-4 4 16,-1-7 13-16,0-15-92 15,4-10-93-15</inkml:trace>
  <inkml:trace contextRef="#ctx0" brushRef="#br0" timeOffset="144029.8898">14326 8977 1000 0,'-9'-4'445'16,"-16"-8"-218"-16,1 6-49 16,1 4-78-16,2 6-33 15,8 12-58-15,-1 2-20 16,7 13-14-16,5 4-1 16,4 11 9-16,12 5 6 15,8-4 2-15,4-4 3 16,8-11 3-16,1-9 1 15,4-15 2-15,-2-8 3 16,-3-15 7-16,-4-3 4 0,-14-13 8 16,-3-3 1-16,-12-3-1 15,-4-1-1-15,-9 7-5 16,-6 2-2-16,0 6-3 16,-5 0-24-16,8 6-108 15,3 3-135-15</inkml:trace>
  <inkml:trace contextRef="#ctx0" brushRef="#br0" timeOffset="144216.16">14367 8806 1014 0,'6'2'393'0,"15"3"-256"0,10 1-63 15,20 1-38-15,3-2-3 16,2-2-18-16,-3 1-10 16,-11-4-189-16</inkml:trace>
  <inkml:trace contextRef="#ctx0" brushRef="#br0" timeOffset="144563.04">14928 8634 1010 0,'-11'0'431'0,"-14"0"-246"16,0 4-48-16,-2 14-66 16,-1 0-26-16,9 9-32 15,4 4-10-15,11 7-8 16,4 1-3-16,13-2 2 15,2-2 0-15,8-12 2 16,4-4 2-16,4-10 3 16,2-4 6-16,-3-10 8 15,-3-7 6-15,-15-9 15 16,-7-1 3-16,-14-1 18 16,-10 1 10-16,-11 6 0 0,-5 2-5 15,-3 13-32-15,2 4-23 16,9 11-15-16,8 5-64 15,15 4-184-15</inkml:trace>
  <inkml:trace contextRef="#ctx0" brushRef="#br0" timeOffset="144797.04">15099 9221 1029 0,'4'7'551'16,"1"-3"-87"-16,-4-2-300 16,0-2-49-16,-1-1-58 15,0 0-17-15,0 0-61 16,0 0-79-16</inkml:trace>
  <inkml:trace contextRef="#ctx0" brushRef="#br0" timeOffset="145595.55">15731 8937 721 0,'-18'0'421'16,"-16"3"-45"-16,0 10-205 15,0 7-58-15,7 16-64 16,5 3-23-16,7 13-26 15,10 4-3-15,13 5-3 16,6-2-1-16,10-14 0 16,0-7 2-16,8-18 1 15,1-9 4-15,3-11 6 0,1-9 5 16,-10-14 14-16,-6-4 5 16,-14-2 20-16,-7 4 12 15,-18 7-1-15,-9 5 9 16,-11 8-1-16,-4 5-12 15,2 6-11-15,6 8-16 0,7 7-31 16,7 1-23 0,16 1-148-16,5-6-121 0</inkml:trace>
  <inkml:trace contextRef="#ctx0" brushRef="#br0" timeOffset="145988.02">16245 9087 625 0,'-1'-2'379'16,"1"2"-31"-16,6 2-159 15,-6-2-116-15,27 5-31 16,52 4-22-16,-20-5-7 16,1-4-2-16,-7 3-20 0,-15-3-132 15,-13-1-152-15</inkml:trace>
  <inkml:trace contextRef="#ctx0" brushRef="#br0" timeOffset="146168.96">16288 9203 781 0,'6'4'385'16,"4"2"-125"-16,20-1-153 16,9 0-24-16,12-3-48 15,4 3-12-15,-7-4-44 16,-8 0-147-16</inkml:trace>
  <inkml:trace contextRef="#ctx0" brushRef="#br0" timeOffset="146614.26">17013 9118 467 0,'12'-9'267'0,"13"-13"-37"16,0-2-80-16,0-5-66 16,-6 1-14-16,-7 1 1 15,-2 0 6-15,-11 2 15 16,0-1 2-16,-6 9-11 16,0 5-13-16,-1 12-38 15,0 9-16-15,1 12-21 16,1 13-5-16,6 6 7 0,-3 8 1 15,7 7 2-15,2 1 0 16,3 5 0-16,5-4 2 16,-3-12 3-16,0-11-23 15,3-14-123-15,0-8-134 16</inkml:trace>
  <inkml:trace contextRef="#ctx0" brushRef="#br0" timeOffset="147048.11">17282 9018 1252 0,'-2'-3'519'0,"2"2"-344"15,5 4-63-15,-5-3-82 16,30 11-24-16,62 33 0 15,-38-19 3-15,-12 5 1 16,-15-1 1-16,-15 2 1 16,-7 0 0-16,-12 0-2 15,-1-2 1-15,-19-10-11 16,3-1-11-16,-5-12-18 16,3-6-18-16,5-7-41 15,9-7-12-15,12-8-2 16,3-2 10-16,14-11 46 0,4-3 16 15,11-5 16-15,2-7 5 16,-1 4 26-16,-2 2 25 16,-19 8 77-16,-9 5 30 15,-17 7 28-15,-6 3-7 16,-16 9-55-16,-6 6-30 16,-4 12-50-16,-3 9-20 15,10 5-24-15,10 6-43 0,17 5-152 16,9-2-145-16</inkml:trace>
  <inkml:trace contextRef="#ctx0" brushRef="#br0" timeOffset="147455.17">18059 9062 1154 0,'0'0'519'15,"-2"-6"-264"-15,2 8-70 16,0-2-107-16,0 6-40 0,2 24-38 16,9 63 1-16,4-21 0 15,0 0 1-15,-7 0 2 16,-2-4 1-16,-7-19-22 15,-1-7-39-15,-1-19-125 16,3-9-114-16</inkml:trace>
  <inkml:trace contextRef="#ctx0" brushRef="#br0" timeOffset="147624.8">18048 9279 1021 0,'0'-1'441'0,"11"0"-219"16,2 0-84-16,18 1-79 15,8 1-13-15,6 0-26 0,2 0-7 16,-3-2-112-16</inkml:trace>
  <inkml:trace contextRef="#ctx0" brushRef="#br0" timeOffset="148095.3799">18927 8854 715 0,'-17'-10'430'0,"-24"-10"-32"16,-8 3-114-16,-10 9-116 0,-1 5-48 16,7 16-69-1,5 11-22-15,7 15-29 0,9 10-5 16,10 10-5-16,4 3-3 16,18 6 2-16,4-3 0 15,9-1 3-15,3-5 2 16,6-16-4-16,13-8 3 15,16-22 3-15,13-12 3 0,15-15 5 16,-1-8 0-16,-13-5-81 16,-9-2-71-16</inkml:trace>
  <inkml:trace contextRef="#ctx0" brushRef="#br0" timeOffset="148356.74">19254 9335 1374 0,'0'0'619'0,"-1"0"-306"0,-1 0-136 16,1 0-122-16,0 0-41 15,-1 0-308-15</inkml:trace>
  <inkml:trace contextRef="#ctx0" brushRef="#br0" timeOffset="178170.47">1876 9872 624 0,'-21'8'300'0,"-24"8"-101"0,5 11-101 16,4 10-23-16,3 12-33 16,11 5-13-16,16 11-38 15,11-3-7-15,22-5 3 16,10-7 5-16,21-20 11 15,9-12 7-15,9-22 16 16,-3-13 29-16,-14-18 71 16,-15-10 39-16,-24-8 55 15,-14-2-8-15,-18 3-44 16,-11 1-35-16,-20 6-71 16,-7 4-24-16,-14 5-41 15,3 11-18-15,14 11-74 16,10 9-56-16</inkml:trace>
  <inkml:trace contextRef="#ctx0" brushRef="#br0" timeOffset="178712.7">2878 10150 720 0,'-1'15'313'15,"0"8"-155"-15,-2 11-81 16,2 5-2-16,0-7-28 15,-2-3-12-15,0-12-12 16,0-6 0-16,0-11 12 16,3-2-6-16,0-13-13 0,3-8-7 15,4-7-19-15,-2-4 0 16,9 0 7-16,6 6 9 16,2 4 17-16,3 6 2 15,2 11 5-15,-9 3-8 16,-1 17-10-16,-2 7 0 15,-7 10-5-15,1 3 2 16,4 6-12-16,-2-4-58 0</inkml:trace>
  <inkml:trace contextRef="#ctx0" brushRef="#br0" timeOffset="178982.41">3234 10178 867 0,'-8'6'405'16,"-5"8"-152"-16,3 6-161 15,3 5-31-15,7 9-41 16,1-1-15-16,15 2-5 16,4-4-4-16,1-10 9 15,5-8 6-15,7-13 26 16,0-5 19-16,7-12 29 15,-6-2 8-15,-15-5-9 0,-8-2-8 16,-9 2-32-16,-5-1-38 16,-4 7-164-1,-3 2-189-15</inkml:trace>
  <inkml:trace contextRef="#ctx0" brushRef="#br0" timeOffset="179334.78">3514 10194 879 0,'0'2'442'0,"1"3"-79"0,3 7-245 16,-2 6-29-16,4 10-16 15,0 5-10-15,-5 7-33 16,1 0-12-16,-6-10-9 16,-2-1-2-16,4-16-5 15,2-2-5-15,0-7-4 16,5-11-3-16,3-5-1 15,3-10 4-15,4-6 1 16,-1-2 0-16,4-5 4 16,0 2 1-16,-1 6 2 15,-4 5 3-15,-6 10 2 16,-3 3-1-16,-5 9-2 16,-3 3 5-16,-4 7 7 15,1 3 2-15,3 6 0 16,4 1-4-16,5 1-13 0,9 2-2 15,9-5-3-15,1 1-2 16,2-3-81-16,-1-6-85 16</inkml:trace>
  <inkml:trace contextRef="#ctx0" brushRef="#br0" timeOffset="179564.37">3800 10251 770 0,'-1'-1'418'15,"-1"1"-48"-15,6 13-243 16,1 3-51-16,6 10-15 16,2 2 1-16,-1-1-16 15,-2-5-3-15,6-7 1 16,3-6 7-16,1-13 23 16,2-3 5-16,-3-11-12 15,-2-5-15-15,-1-4-29 16,-3 0-7-16,-5 3-67 15,-1 0-118-15</inkml:trace>
  <inkml:trace contextRef="#ctx0" brushRef="#br0" timeOffset="180099.06">4158 10214 713 0,'-5'0'394'0,"-3"6"-100"15,-1 6-100-15,3 12-117 16,4 6-32-16,5 7-18 16,5-3-5-16,8-7-8 15,4-6-2-15,2-11 2 16,1-4 2-16,3-7 7 16,0-9 3-16,-2-7 3 15,0-1 1-15,-11-7-1 16,-4 2-1-16,-9 0 1 15,-5 0-3-15,-3 9 11 16,0 5-2-16,3 8-21 16,-1 3-7-16,5 12-22 15,-1 2-6-15,7 9 13 16,7 1 5-16,6-1 1 16,3-4 3-16,6-5 5 0,1-3-3 15,-4-11 13-15,2-2 4 16,-7-8 18-16,2-4 8 15,-7-9 1-15,-7-3-2 16,-3-8-16-16,-7 3-18 16,-2-1-151-16,5 2-135 15</inkml:trace>
  <inkml:trace contextRef="#ctx0" brushRef="#br0" timeOffset="180716.51">4580 10167 903 0,'1'0'341'0,"11"1"-240"15,9 3-53-15,11-1-41 16,3 2 7-16,2-3-3 15,-5-1 1-15,-8-1 2 16,-1 0 2-16,-16 0 3 0,-3-1 7 16,-11 5 1-16,-8 0 5 15,-8 7 17-15,0 0-3 16,7 2 1-16,3 1-5 16,13-3-17-16,0 5-8 15,0 4-3-15,3-1 0 16,10 6-2-16,-1-11 0 15,11-1-6-15,3-1 3 16,-2-9-4-16,8 3 2 16,-6-14 7-16,2-6-2 15,-5-9 4-15,-6-3-3 16,-3 0-4-16,-7 4 0 0,-1 10-5 16,-1 5-5-16,-3 11 16 15,-2 4 9-15,-2 11 10 16,-2 3 9-16,-3-1-17 15,0 3-7-15,3-9-7 16,0-3-4-16,8-5-1 16,1-7 2-16,2-5 3 15,5-7 0-15,-3-6 1 16,6-1-4-16,0-3-6 16,0 4-2-16,3 7-3 15,-2 5-5-15,-1 7-1 16,0 4 1-16,-3 7 1 15,-2 3 3-15,-1 5 1 16,-4 0 0-16,-5 1 30 16,0 1-73-16,-6-1-169 15</inkml:trace>
  <inkml:trace contextRef="#ctx0" brushRef="#br0" timeOffset="180893.74">5007 9997 895 0,'0'-4'489'0,"-2"-4"-100"15,2 6-198-15,1 3-169 16,5 0-32-16,-6-1-137 16,0 0-192-16</inkml:trace>
  <inkml:trace contextRef="#ctx0" brushRef="#br0" timeOffset="181078.99">5207 10178 962 0,'2'12'462'16,"11"11"-175"-16,17 7-158 16,5 3-43-16,6-1-36 15,-10-2-9-15,-17-7 21 16,-7-1 8-16,-21-8-2 15,-6-5-7-15,-7-6-45 16,-6-7-72-16,2-8-399 16</inkml:trace>
  <inkml:trace contextRef="#ctx0" brushRef="#br0" timeOffset="181506.14">6045 10172 907 0,'11'10'367'0,"10"10"-203"16,9 21-122-16,-3 16-4 15,14 20-21-15,2 6-10 16,-5 10-18-16,6-5-81 16</inkml:trace>
  <inkml:trace contextRef="#ctx0" brushRef="#br0" timeOffset="181721.81">6278 10145 1113 0,'-13'7'419'0,"-17"10"-296"15,2 9-52-15,1 14 1 16,-2 7-31-16,2 15-36 15,-5 3-3-15,4-1 1 16,3-8-1-16,8-6-27 16,8-6-43-16,4-10-214 15</inkml:trace>
  <inkml:trace contextRef="#ctx0" brushRef="#br0" timeOffset="182148.67">6391 10220 790 0,'-3'-2'412'16,"-2"-2"-118"-16,0 4-92 0,0 10-122 16,1 5-40-16,0 10-41 15,7 5-4-15,8 1 5 16,6-1 0-16,7-9 1 15,-6-10 1-15,0-6 5 16,-4-6 6-16,-2-12 8 16,-1 0 3-16,-5-6 5 15,-2-2-5-15,-2-2-5 16,-2 3-3-16,2 7-7 16,-3 2-3-16,2 11-19 15,-1 1-3-15,1 11 0 16,6 4 1-16,6 4 17 15,8 2 3-15,6-7 8 16,4-5 11-16,-2-9 28 16,1-3 14-16,-7-11 26 15,-1-2-2-15,-9-6-12 16,-9 1-14-16,-5-1-34 16,-8 1-29-16,-2 10-124 15,-1 3-89-15</inkml:trace>
  <inkml:trace contextRef="#ctx0" brushRef="#br0" timeOffset="182449.51">6738 10330 713 0,'11'3'417'0,"10"4"-67"16,4-2-164-16,5-1-45 16,-3-3-52-16,-1-2-20 0,-1-4-18 15,-7-7-8-15,-2-8-16 16,-1 0 4-16,-4-3 0 15,-6-2 1-15,-7 5-8 16,-8 0-7-16,-12 5-14 16,-3 5-16-16,2 10-11 15,-1 7-3-15,3 12-4 16,2 7 13-16,0 10 18 16,4 6 5-16,13 6 11 15,7 3-2-15,12 2-8 16,3 1-4-16,-2-3-1 15,1-3-1-15,-8-5-80 16,1-4-101-16</inkml:trace>
  <inkml:trace contextRef="#ctx0" brushRef="#br0" timeOffset="182878.49">6992 10222 777 0,'6'0'363'0,"5"6"-136"15,5 5-63-15,2 11-39 16,1 3-19-16,-7 5-33 16,-1 2-8-16,-6-8-31 15,-1-3-8-15,-3-12-14 16,1-6 0-16,5-8 4 16,6-8-1-16,-3-10-1 15,2-3-5-15,5-5-9 16,-3 1-1-16,13 7-5 15,-2 4-4-15,-4 15-2 16,-6 4 4-16,-4 19 9 16,-4 10 9-16,-7 9 3 15,4 6-1-15,-2-4-10 16,2-5-44-16,10-10-274 0</inkml:trace>
  <inkml:trace contextRef="#ctx0" brushRef="#br0" timeOffset="183345.3799">7367 10234 725 0,'4'-1'320'0,"8"1"-132"16,8 0-79-16,4 0-58 15,7 0 1-15,0-4-20 16,4 0-12-16,-9-1-3 16,-2 1 2-16,-13-1 9 15,-7 0 4-15,-10 5-5 16,-7 0-3-16,-9 5 0 16,-1 3 0-16,4 7 6 15,-1 3 3-15,12 8 0 16,-1 0-2-16,12 4-5 15,10-1-6-15,5-6-7 16,10-3-3-16,4-12 2 16,-6-2 4-16,0-10-1 15,2-5 1-15,-8-11-4 0,8-3 1 16,-1-6 1-16,-7-1 1 16,-6 3 6-16,-2 3-11 15,-8 10 46-15,-2 3 7 16,-6 14-4-16,1 5 9 15,-2 11-50-15,3 7-11 16,2 3-6-16,0-2 20 16,5 1-192-16,5 0-141 0</inkml:trace>
  <inkml:trace contextRef="#ctx0" brushRef="#br0" timeOffset="183983">7949 10214 818 0,'3'2'407'0,"0"2"-124"15,4 7-94-15,3 9-84 16,1 3-25-16,0 5-34 15,-5 3-3-15,-6 1-13 16,-2-4-4-16,-2-9-8 0,1-8-3 16,4-17-4-16,1-5-4 15,4-13-6-15,6-3-2 16,1-5 0-16,5 1 2 16,-6 2 4-1,-1 2 1-15,-5 12 3 0,-4 3 1 16,-2 12-6-16,-4 4-4 15,1 11-3-15,1 0-4 16,2 9 2-16,4 1-1 16,4-1-3-16,15 2-29 15,17-5-51-15,5-4-21 0,13-5-18 16,-12-4-18-16,-4-8 19 16,-4-2 13-16,-6-9 21 15,3 0 51-15,-9-8 42 16,-4 0 28-16,-12-3 66 15,-10 1 38-15,-13 0 55 16,-7 2 6-16,-12 0-19 16,3 2-22-16,-3 3-40 15,5 4-23-15,10 6-48 16,-4 3-23-16,6 8-25 16,-2 5-8-16,5 5-1 15,7 3 3-15,9 4 2 16,11 2-2-16,6-6 3 15,3-2 0-15,2-5 6 16,-4-10 4-16,1-3-9 0,0-3-35 16,-3-11-129-16,-1-3-122 15</inkml:trace>
  <inkml:trace contextRef="#ctx0" brushRef="#br0" timeOffset="184086.66">8413 10090 728 0,'-4'-8'413'0,"-4"-9"-55"16,4 5-65-16,3 12-116 15,-3-3-66-15,6 5-95 16,-2-2 26-16,0 0-241 16</inkml:trace>
  <inkml:trace contextRef="#ctx0" brushRef="#br0" timeOffset="184778.5799">8690 10164 605 0,'-4'-1'269'15,"2"1"-150"-15,4 1-13 16,-2-1-33-16,1 0-16 16,23 8-1-16,35 8-16 15,-31-17-12-15,1 1-5 16,-6-4-5-16,-6 2 1 16,-5 2 7-16,-11-2 3 0,-5 3-8 15,-8-1-3 1,-6 2-13-16,-5 7-5 0,-6 5 1 15,3 3 4-15,5 9 6 16,8 2 9-16,12 0 10 16,7 3 1-16,7-4-2 15,4-3-6-15,5-5-7 16,-1-7-4-16,3-6 4 16,-2-5 2-16,-3-9 0 15,-1-6 3-15,-3-8 0 16,-1-2-2-16,1-1-2 15,-3-2-3-15,-3 8-8 16,3 4 3-16,-5 10 5 16,0 9 7-16,-4 9 14 15,-4 2-4-15,-2 7-2 16,-3-3-6-16,1-3-7 16,1-2-1-16,0-7 6 15,4-7 4-15,0-6-5 0,4-4-3 16,6-9-13-1,3-2-7-15,9 2-3 0,1-1-1 16,1 5 6-16,-2 6 3 16,-4 9 10-16,-2 6 8 15,-8 16 4-15,-4 5-1 16,-5 12-3-16,-4 1-7 16,5-2-8-16,5-3-38 15,5-15-247-15</inkml:trace>
  <inkml:trace contextRef="#ctx0" brushRef="#br0" timeOffset="185538.24">9297 10237 484 0,'-5'-3'324'0,"-1"-4"45"16,1 2-164-16,12 5-86 16,2 0-38-16,10 3-50 15,2-2-6-15,7 0 2 16,6-2-7-16,-9-3-6 0,0 3-2 16,-10-2 3-16,-8 2 2 15,-9 0-7-15,-7 1-4 16,-11 5-5-16,-2 3-3 15,-1 6 17-15,5 2 5 16,7 9-2-16,3-1 0 16,12 8-21-16,0-2-3 15,12-3 2-15,4-3 3 16,9-6 5-16,5-5-14 16,-5-5-69-16,17-8-32 15,4-14-108-15,4-3-27 0,9-11 59 16,-16 2 35-16,-14 0 143 15,-6 7 91-15,-17 8 105 16,-4 4 36-16,-12 14 17 16,-7 4-32-16,-9 7-66 15,-2 8-31-15,-4-3-49 16,0-3-15-16,5-6-24 16,0-3-5-16,11-11-1 15,3-2-2-15,3-7-8 16,1-7-5-16,5-5-11 15,0-1-6-15,8 0-4 16,4 2-3-16,2 6 6 16,0 2 0-16,-1 12-1 0,1 6 5 15,2 8 3-15,2 6 5 16,1 1 7-16,3 4 1 16,0-2 2-16,1-7-1 15,3-5 2-15,0-7 2 16,2-11 3-16,-4-1 0 15,-2-7 3-15,-4 1 0 16,-3 0-5-16,-1 2 11 16,3 2 14-16,-5 5 2 15,-4 6 16-15,1 3-9 0,-10 10-9 16,2 2 0-16,-3 5-10 16,-7 0-3-16,-4-5-8 15,-8 1-39-15,3-6 85 16</inkml:trace>
  <inkml:trace contextRef="#ctx0" brushRef="#br0" timeOffset="186653.76">11340 10028 918 0,'-23'-3'447'0,"-26"1"-175"15,-2 9-105-15,-6 3-43 16,-6 12-50-16,4 7-18 0,6 16-27 15,10 9-3-15,21 15-16 16,11 6-8-16,23-3-3 16,12-4 0-16,16-17 1 15,14-10 6-15,9-19 4 16,4-5 2-16,2-16 1 16,-9-4-16-16,-4-9-145 15,-5-6-263-15</inkml:trace>
  <inkml:trace contextRef="#ctx0" brushRef="#br0" timeOffset="187469.6">11576 10327 880 0,'14'-1'333'0,"21"0"-252"15,3 0-26-15,6-1-23 16,1 2-12-16,-4-2-58 16,-3 4-135-16</inkml:trace>
  <inkml:trace contextRef="#ctx0" brushRef="#br0" timeOffset="187635.6">11615 10433 1006 0,'12'0'441'0,"9"2"-226"15,8-1-118-15,5 1-11 0,2 3-50 16,-4-2-15-16,0 2-132 16</inkml:trace>
  <inkml:trace contextRef="#ctx0" brushRef="#br0" timeOffset="188278.07">12186 10236 521 0,'-2'-7'322'0,"0"-8"-2"15,5-4-125-15,11-3-72 16,-1-1-19-16,10 4-16 16,5 3-17-16,12 12-23 15,7 4-15-15,-1 10-29 16,-13 6-2-16,-18 7 6 15,-15 6 4-15,-26 6 10 16,-4 0 3-16,-8-2-1 16,1-5-1-16,12-11 0 15,7-6-1-15,10-10-20 16,9-2-7-16,12-3-10 16,7-2-1-16,15 3 11 15,7 6 5-15,9 6 3 16,-3 5-3-16,-10 10 4 15,-9-1 1-15,-22 6 8 16,-9-4 9-16,-27 1 10 16,-9-1 3-16,-17-10-3 15,0 2-4-15,3-13-7 16,6-4-2-16,23 0-11 0,0-6-16 16,20-2-77-16,1-4-68 15</inkml:trace>
  <inkml:trace contextRef="#ctx0" brushRef="#br0" timeOffset="189193.76">12691 10433 1075 0,'5'3'395'0,"0"-3"-315"16,2-1-50-16,7-3-88 15,2-2-336-15</inkml:trace>
  <inkml:trace contextRef="#ctx0" brushRef="#br0" timeOffset="189529.96">12881 10516 508 0,'5'-4'322'0,"8"-5"18"0,4-6-177 16,7-7-81-16,3 0-23 15,-4-9-18-15,0 4 2 16,-8-5 27-16,-4 0 13 16,-6-2 16-16,-3 2-3 0,-4 1-32 15,-2 3-15 1,3 11-21-16,-1 3-6 0,1 12-27 15,0 3-15-15,1 14-12 16,1 6-2-16,3 15 21 16,2 8 11-16,-1 8 2 15,3 3 1-15,-1-3 1 16,0-3-1-16,1-16 2 16,-5-6-19-16,6-15-140 15,0-5-319-15</inkml:trace>
  <inkml:trace contextRef="#ctx0" brushRef="#br0" timeOffset="189862.79">13397 10205 932 0,'-19'-3'440'16,"-18"-1"-169"-16,-3 2-85 15,8 8-111-15,7 6-30 16,5 13-52-16,8 9-9 16,8 16 4-16,0 5 1 15,12 4 5-15,7-8-3 16,7-19 1-16,10-9 2 16,12-17 9-16,2-5 8 15,0-21 13-15,-2 1 8 16,-15-10 27-16,-9-5 15 0,-17 6 16 15,-14-9 0-15,-17-1-29 16,-3 3-20-16,-3 10-37 16,6 4-22-16,6 8-109 15,9 4-117-15</inkml:trace>
  <inkml:trace contextRef="#ctx0" brushRef="#br0" timeOffset="190060.61">13382 10090 736 0,'3'0'335'0,"10"-1"-114"0,12 1-116 15,17 4-52-15,5-1-5 16,4 0-22-16,-4 1-10 15,-10-2-140-15</inkml:trace>
  <inkml:trace contextRef="#ctx0" brushRef="#br0" timeOffset="190374.67">13877 9925 847 0,'-7'-1'412'0,"-11"-6"-160"16,1 6-80-16,-1 3-95 16,3 4-29-16,2 9-29 15,0 7-13-15,6 4-11 16,0 2-4-16,7 3-4 16,5-1 2-16,7-3 3 15,8-2 0-15,7-9 5 16,0-3 3-16,-3-10 17 15,-4-5 10-15,-8-12 14 16,-7 1 26-16,-12-4 7 16,-8 1-4-16,-9 8-16 15,-5 0-33-15,3 6-32 0,0 2-39 16,8 3-439-16</inkml:trace>
  <inkml:trace contextRef="#ctx0" brushRef="#br0" timeOffset="191060.7">14313 10139 898 0,'-1'-1'400'15,"-4"11"-171"-15,0 7-79 16,2 20-101-16,3 12 2 0,5 14-30 16,3 3-2-16,-1-1-7 15,-2-5 1-15,-4-15-2 16,2-11-1-16,1-14 2 16,-2-6 3-16,1-14 21 15,1-4-3-15,-2-11-7 16,-2-5-14-16,-1-9-34 15,-5-8-4-15,-5-9 7 16,-3-7 10-16,-1-6 16 16,2 0 1-16,10 6-5 15,3 7-3-15,9 14-5 16,5 5-1-16,8 12-4 16,4 7 0-16,11 5-4 15,3 3 1-15,8 6 4 16,1-4 4-16,-3 5-33 15,-1-3-65-15</inkml:trace>
  <inkml:trace contextRef="#ctx0" brushRef="#br0" timeOffset="191287.55">14332 10409 1007 0,'13'0'413'0,"21"-1"-243"16,14 7-30-16,9-6-33 16,2 3-31-16,-9 0-45 15,-10-8 13-15,-12 3-116 16</inkml:trace>
  <inkml:trace contextRef="#ctx0" brushRef="#br0" timeOffset="192002.61">15398 10387 679 0,'-16'3'336'0,"-11"1"-132"15,8 5-106-15,7 3-39 16,15 2-59-16,9 3-12 16,14-6 2-16,6-2 9 15,-1-1 6-15,-2-8 0 16,-12 2-5-16,-9-2 0 16,-12 2-7-16,-11 0 4 15,-13 1 0-15,-2 3 15 0,-2 1 33 16,4 4 13-1,11 3 16-15,6 2-7 0,11 2-23 16,7-1-10-16,12-2-10 16,5-5-5-16,9-3-5 15,1-2 0-15,-3-6-13 16,-7-1-50-16</inkml:trace>
  <inkml:trace contextRef="#ctx0" brushRef="#br0" timeOffset="192140.23">15440 10187 892 0,'-6'-9'440'15,"-6"-10"-167"-15,8 10-135 16,-1 1-51-16,5 8-84 16,2 1-53-16,8 6-188 15</inkml:trace>
  <inkml:trace contextRef="#ctx0" brushRef="#br0" timeOffset="192276.4499">15547 10331 531 0,'17'34'321'0,"14"24"-49"15,8 7-123-15,5 0-49 16,6-1-61-16,-3-2-16 16,-1-7-5-16,-8-4-30 15,-7-17-230-15</inkml:trace>
  <inkml:trace contextRef="#ctx0" brushRef="#br0" timeOffset="192471.7">15808 10412 1092 0,'-15'8'450'0,"-19"15"-279"15,-3 4-44-15,2 16-65 16,-4 4-22-16,-2 10-24 15,-2 4-5-15,-3 0-6 16,8-2-2-16,14-15-70 16,6-13-65-16</inkml:trace>
  <inkml:trace contextRef="#ctx0" brushRef="#br0" timeOffset="192978.11">15993 10397 942 0,'-10'-5'411'0,"-10"-2"-226"16,3 5-66-16,6 2-91 15,6 5-26-15,8 4-20 16,9 3-5-16,7 2 8 15,6-1 7-15,-1-1 9 16,-1-1 3-16,-12-4 4 16,-2 0 0-16,-11-5 2 15,-4 3 1-15,-8 3 0 16,-6 0 0-16,-1 7-10 16,-6-1 18-16,7-2 2 15,5 4 2-15,9-4 16 16,6 1-15-16,14 0-2 15,4-5 0-15,10-3-8 16,2-3-2-16,-3-5 3 16,6-5-1-16,-4-6-1 15,-2-4-2-15,0-9-11 16,-5 1-2-16,-6-2 0 0,-2 3 2 16,-12 3 7-16,0 5 1 15,-6 9 1-15,-2 8 1 16,0 13 3-16,-1 6 4 15,7 7-4-15,4 1-2 16,12 3-8-16,5 0-2 16,10-2-6-16,-2-2-81 15</inkml:trace>
  <inkml:trace contextRef="#ctx0" brushRef="#br0" timeOffset="193561">17062 10344 866 0,'-15'-5'421'0,"-5"-1"-159"15,-5 5-121-15,0 1-44 16,4 10-57-16,-1 5-23 16,6 10-34-16,5 2-6 0,12 6-3 15,10 3 2-15,12-4 8 16,3-6 6-16,10-6 10 16,-4-12 3-16,1-7 8 15,-7-2 2-15,-7-6-1 16,-4-1 2-16,-9 1 1 15,-4-2-1-15,-6-1 3 16,-4 3-3-16,-6 2 9 16,4 2 6-16,-1 9 12 15,-2 3 7-15,3 12-10 16,1 6-6-16,3 8-15 16,6 8-8-16,3 2-6 15,4 2-2-15,1-1-2 16,1-2-34-16,5-5-74 15,-3-7-133-15</inkml:trace>
  <inkml:trace contextRef="#ctx0" brushRef="#br0" timeOffset="193910.44">17334 10423 553 0,'-6'-8'345'0,"-7"-8"13"0,5 9-237 16,0 5-43-16,1 4-52 15,1 5-12-15,4 11-14 16,1 7 2-16,7 6 4 16,9 1 0-16,9-8 0 15,5-3 0-15,7-11 5 16,-2-3 3-16,-2-8 10 15,-2-7 3-15,-8-8 34 16,-8-5 15-16,-6-2 41 16,-9-5 16-16,-14 0-1 15,-5 0-8-15,-11 5-38 16,-1 8-21-16,0 10-41 16,2 9-16-16,6 6 15 15,5 7-103-15,12 3-235 16</inkml:trace>
  <inkml:trace contextRef="#ctx0" brushRef="#br0" timeOffset="194311.12">17637 10538 941 0,'7'6'396'0,"11"1"-225"15,8 5-22-15,0-7-42 16,2-2-23-16,-1-5-31 16,-3-8-12-16,-1-3-14 15,-4-3-1-15,-8-2-5 16,-7-1-3-16,-12-4-14 15,-8 0-6-15,-13 0-7 16,-1 5-2-16,-4 9-6 16,-1 5-1-16,7 18-7 15,4 9 1-15,7 9 6 16,8 7 2-16,5 3 8 16,4 4 2-16,13 5 5 15,5 1 1-15,10 6 4 16,3 0-1-16,-3-9 2 15,-3-6 11-15,-4-21-192 0</inkml:trace>
  <inkml:trace contextRef="#ctx0" brushRef="#br0" timeOffset="194829.91">17982 10403 778 0,'4'-2'331'0,"17"-4"-174"16,3 2-66-16,11-2-32 16,4-1-17-16,-2-1-18 15,-3 1-7-15,-13 0-4 16,-5 3 4-16,-16 1-1 15,-4 2-3-15,-15 5-4 16,-7 4 1-16,-8 4 16 16,0 7 9-16,10 6 6 15,5-1 5-15,16 6-1 16,3-1-1-16,8-7 5 16,3 0-2-16,10-6-13 15,4-6-2-15,5-4-9 16,4-6-4-16,-2-2-4 15,0-5-1-15,1-6-3 0,-3-3-2 16,-5-5-1-16,-1-2 2 16,-11-1 3-16,-4 8 2 15,-5 6-4-15,-4 4-6 16,0 11-6-16,-3 1-4 16,1 11 2-16,2 2 1 15,0 7 2-15,2 2 0 16,2-3-1-16,1-2 0 0,-1-6-23 15,1-6-58-15,0-5-194 16</inkml:trace>
  <inkml:trace contextRef="#ctx0" brushRef="#br0" timeOffset="194971.9499">18361 10187 881 0,'-4'-8'473'0,"0"-7"-134"15,0 5-126-15,2 7-153 16,6 3-53-16,1 5-60 16,-5-5-95-16</inkml:trace>
  <inkml:trace contextRef="#ctx0" brushRef="#br0" timeOffset="195310.84">18693 10424 785 0,'-15'0'380'0,"-17"0"-149"15,2 6-71-15,4 2-93 16,6 7-28-16,6 8-30 15,1-1-6-15,11 5 6 16,2 1 5-16,15-6 12 16,11-4 12-16,8-9 4 15,6-8 5-15,2-5 11 16,-9-6 0-16,-6-11 36 16,-9-1 4-16,-17-6-12 15,-7-1-8-15,-13 2-55 16,-5 2-19-16,-3 5-75 15,0 4-36-15</inkml:trace>
  <inkml:trace contextRef="#ctx0" brushRef="#br0" timeOffset="195993.76">19818 10061 800 0,'-28'0'356'16,"-20"5"-157"-16,-3 12-102 15,2 6-32-15,8 20-24 16,11 9-14-16,21 23-22 16,9 8 4-16,19-10-5 15,8-7 0-15,17-23 20 0,14-15 7 16,17-17 10-16,-2-9 8 16,-7-20 23-1,-9-8 19-15,-22-15 26 0,-8-9 4 16,-18-10-18-16,-9-1-19 15,-11-1-34-15,-10 3-16 16,-7 18-29-16,1 4-14 16,-2 16-40-16,2 7-41 0,3 8-128 15,0 8-190-15</inkml:trace>
  <inkml:trace contextRef="#ctx0" brushRef="#br0" timeOffset="196157.67">19849 10342 830 0,'14'13'409'0,"11"17"-142"15,10 3-61-15,-5 2-82 16,-2 1-33-16,1-4-45 16,-6-2-14-16,2-3-20 15,-1-4-7-15,-9-11-132 16</inkml:trace>
  <inkml:trace contextRef="#ctx0" brushRef="#br0" timeOffset="197175.5799">20392 10325 757 0,'7'-1'323'0,"8"-1"-173"16,12 2-47-16,13 0-45 15,5-2-21-15,10 4-28 16,-7-2-24-16,-7 0-227 15</inkml:trace>
  <inkml:trace contextRef="#ctx0" brushRef="#br0" timeOffset="197361.65">20433 10432 686 0,'-2'4'346'0,"2"-1"-78"15,9 2-167-15,8 1-36 16,15-6-27-16,8 0-13 16,13-6-74-16,1-2-123 15</inkml:trace>
  <inkml:trace contextRef="#ctx0" brushRef="#br0" timeOffset="197643.47">20968 10224 638 0,'2'-14'311'0,"1"-15"-89"15,-3 4-29-15,1 8-26 16,-1 6-14-16,-1 9-54 15,2 2-33-15,-4 5-47 16,2-5-16-16,-1 12-2 16,-7 52 2-16,9-15 3 15,0 6-1-15,0 5-1 16,0-7 0-16,2-4 16 16,-1-11-68-16,2-13-301 0</inkml:trace>
  <inkml:trace contextRef="#ctx0" brushRef="#br0" timeOffset="198044.3">21069 10194 1246 0,'5'5'445'0,"6"5"-352"16,5 3-41-16,13 16-8 15,7 4 1-15,8 13-15 16,-1 2-5-16,-8-8-8 16,-12 0-3-16,-19-14-4 15,-8-2 0-15,-13-6-4 16,-6-7-12-16,-6-8-23 16,-1-6-7-16,6-8 3 15,5-7 9-15,12-4 5 16,9-3-3-16,13-12-9 15,8 3-1-15,10-7 12 16,5 3 9-16,-5 7 42 16,-5 1 28-16,-15 5 49 15,-7 3 20-15,-14 2-10 16,-14 3-19-16,-15 3-50 0,-9 8-24 16,-5 8-34-16,5 4-11 15,15 12-60-15,11 1-72 16</inkml:trace>
  <inkml:trace contextRef="#ctx0" brushRef="#br0" timeOffset="198375.1">21508 10349 1209 0,'-3'-3'557'0,"-5"1"-256"16,-12-5-94-16,18 5-133 15,2 2-50-15,10-3-64 0,24 3-63 16,-4-1-253-16</inkml:trace>
  <inkml:trace contextRef="#ctx0" brushRef="#br0" timeOffset="198681.3199">21786 10375 825 0,'1'-7'327'0,"4"-8"-197"15,8-3-21-15,-3-3-7 16,-1-4 0-16,-2-2-5 15,-5-1-1-15,3 1-4 16,-3 6-5-16,-2 6-5 16,-1 3-9-16,-6 7-26 15,6 5-20-15,-4 12-27 16,0 8-7-16,4 18-1 16,1 7 6-16,3 13-2 15,4 6 2-15,2-7 3 16,0-4 30-16,-2-16-171 15,2-4-138-15</inkml:trace>
  <inkml:trace contextRef="#ctx0" brushRef="#br0" timeOffset="199047.28">22188 10270 1016 0,'-10'-9'453'0,"-7"-6"-217"0,-3 3-119 15,-1 5-34-15,-3 6-47 16,-2 3-18-16,-2 12-25 16,0 6-5-16,6 11-1 15,4 6-1-15,11 5 7 16,5 2 1-16,9-5-1 15,7-4-1-15,10-11 0 16,7-9 4-16,14-10 11 16,3-9 9-16,2-10 10 15,-3-2 3-15,-17-15 28 16,-7 2 19-16,-18-8 18 16,-6-1 2-16,-13 5-38 15,-6 2-28-15,-2 11-17 16,-1 6-71-16,2 11-144 15</inkml:trace>
  <inkml:trace contextRef="#ctx0" brushRef="#br0" timeOffset="199242.3898">22041 10066 579 0,'0'-3'361'0,"3"1"-4"16,10 2-205-16,14 0-111 16,8 1-21-16,9-1-11 15,6 5 6-15,-7-2-204 16</inkml:trace>
  <inkml:trace contextRef="#ctx0" brushRef="#br0" timeOffset="199579.3898">22644 9870 826 0,'-9'-5'392'0,"-13"-2"-176"15,-3 3-70-15,0 4-84 16,1 5-22-16,-3 6-15 0,3 7-10 15,9 13-9-15,-1 0-8 16,14 6-3-16,4-3 3 16,11-5 4-16,9-4 3 15,6-10 7-15,6-4 6 16,-8-11 9-16,0-3 7 16,-11-7 37-16,-12-2 10 15,-11-4 8-15,-11 0-5 0,-10 3-42 16,-4 2-17-16,6 8-28 15,5 4-41-15,10 7-300 16</inkml:trace>
  <inkml:trace contextRef="#ctx0" brushRef="#br0" timeOffset="200142.3898">23385 10080 857 0,'-18'-2'366'0,"-28"2"-179"16,-5 6-31-16,-5 22-62 15,0 8-19-15,6 20-51 16,14 12-20-16,27 6-4 16,13 2 2-16,36-17 7 15,17-12 8-15,19-16 4 16,6-9 3-16,-4-12 3 15,-3-5 22-15,-16-8 33 16,-8-8 25-16,-25 0 46 16,-11 0-6-16,-18 1-27 15,-4 4-29-15,-7 5-58 16,-2-2-20-16,4 4-133 16,0-1 478-16</inkml:trace>
  <inkml:trace contextRef="#ctx0" brushRef="#br0" timeOffset="202175.74">23912 10596 616 0,'-2'-1'345'15,"-2"1"-48"-15,1-1-22 16,2 0-44-16,-1 1-27 16,1 0-83-16,0 0-36 15,0 0-62-15,0 0-20 0,0 0 7 16,1 0-53-16</inkml:trace>
  <inkml:trace contextRef="#ctx0" brushRef="#br0" timeOffset="-201211.47">1511 12154 629 0,'-5'-12'348'0,"-4"-11"-73"0,5-5-98 16,10-10-99-16,8-1-15 15,9 0 1-15,2-4 3 16,5 13-8-16,-1 5-9 15,7 18-27-15,7 12-17 16,7 20-9-16,15 11-2 16,10 10 3-16,-3 0 2 15,2-9 3-15,-7-3 3 16,-15-14 4-16,-4-6 1 16,-19-14 14-16,-10-9 10 0,-19-12 11 15,-7-3 1-15,-15-6-10 16,-8-3-7-16,-1 2-15 15,2 4-6-15,9 13-16 16,9 6-35-16,14 12-16 16,9 8 1-16,10 9 11 15,4 2 30-15,-5 0 28 16,-4 2 14-16,-12-7 27 16,-4 3 7-16,-7-5-1 15,-3-4 3-15,2-8-153 16</inkml:trace>
  <inkml:trace contextRef="#ctx0" brushRef="#br0" timeOffset="-200462.53">2242 12134 432 0,'-4'-1'320'0,"-4"-3"64"16,-1 3-122-16,-3 7-98 15,-3 1-34-15,-8 10-63 16,0 3-16-16,-1-2-25 16,4-2-9-16,11-8-61 15,4-3-104-15</inkml:trace>
  <inkml:trace contextRef="#ctx0" brushRef="#br0" timeOffset="-199997.67">2728 11848 840 0,'-7'10'328'0,"-7"22"-188"15,0 9-40-15,-6 14-2 16,2 10-15-16,0 3-41 16,-1-3-13-16,9-10-14 15,0-11-1-15,6-24 1 16,4-8 5-16,0-16 16 15,0-7 0-15,3-12-6 16,1-7-8-16,5-16-21 16,5-1-1-16,0-15-1 15,0 0-1-15,6 5 1 16,-4-1 1-16,2 13-1 16,-2 10 10-16,-7 19 7 15,-2 12 7-15,-3 20 5 16,-1 11-6-16,4 17-6 15,2 5-4-15,2 8-3 0,3 1-3 16,10 2 2-16,1 0-1 16,8-14-2-16,-5-3 0 15,-6-13-44-15,-4-9-53 16,-10-10-269-16</inkml:trace>
  <inkml:trace contextRef="#ctx0" brushRef="#br0" timeOffset="-199716.1">2683 12137 627 0,'7'0'299'0,"13"-3"-82"15,5 1-75-15,3-3-27 16,4-1-16-16,1 0-32 16,2 2-10-16,4 3-14 15,1 5-3-15,-8 11-3 16,-4 0-1-16,-6 13 2 15,-7 0-6-15,-1 0-7 16,-3 0-1-16,3-6 16 16,4-5 15-16,-2-9 42 15,-1-6 13-15,-2-9 7 16,0-7-5-16,2-5-42 16,0 0-16-16,-3-1-31 15,-4 2-43-15,-1 4-102 0</inkml:trace>
  <inkml:trace contextRef="#ctx0" brushRef="#br0" timeOffset="-199093.47">3577 11891 748 0,'8'7'270'0,"15"6"-204"0,1-4-33 16,17-5 12-16,4-7-6 15,12-10-10-15,-2-2-2 16,-9-3 5-16,-4 0 0 16,-25 1 12-16,-7 3 6 15,-12 3 15-15,-11 5 0 16,-8 7-10-16,-5 5-8 0,-3 15-28 16,3 4-6-16,10 18-14 15,4 5 1 1,13 10 1-16,6 4 5 0,13 9 6 15,-3 0-1-15,-2-2 2 16,-2-6 12-16,-18-20 26 16,-2-4 11-16,-15-16 16 15,-9-9-4-15,-1-12-20 16,-4-9-11-16,5-13-59 16,7-3-53-16,10-5-142 15,9 1-156-15</inkml:trace>
  <inkml:trace contextRef="#ctx0" brushRef="#br0" timeOffset="-198798.84">3981 12149 848 0,'6'0'404'0,"2"2"-149"16,1 7-80-16,-6 11-68 0,-3 5-24 15,0 8-33-15,-4-1-4 16,-1-2-16-16,4-5-8 15,0-10-8-15,5-4-4 16,5-11 4-16,-5-7 2 16,8-11-1-16,0-5 0 15,4-2-10-15,4 1-4 16,-3 9-2-16,-1 3-3 16,-4 12 1-16,0 6 1 15,-4 10 2-15,-1 5 1 0,-2 7 4 16,-2-2-3-16,5 0 18 15,2-7-88-15,4-7-201 16</inkml:trace>
  <inkml:trace contextRef="#ctx0" brushRef="#br0" timeOffset="-198016.52">4243 12193 942 0,'7'2'358'0,"12"4"-255"16,6 0-43-16,14-3-14 0,-1 0-16 15,1-3-15-15,0-1 2 16,-16-2 3-16,-5-3 3 16,-15 4 13-16,-3-3 2 15,-11 2-3-15,-1 3 4 16,-6 6-1-16,-4 4-1 15,1 6 2-15,1 1-10 16,10 8-22-16,1 1-7 16,13 3-6-16,9 1 0 15,10-7 4-15,9 0 0 16,6-9 2-16,-2-7 0 0,4-11 2 16,3-6 2-16,0-9-20 15,-3 0-11-15,-4-8-6 16,-8 0 0-16,-10 0 26 15,-4 2 14-15,-20 6 15 16,-7 2 16-16,-10 8 27 16,1 8 6-16,-4 4-2 15,1 6-14-15,1 6-31 16,3-1-9-16,9 7-15 16,7 2 0-16,10-2-2 15,5 1 1-15,10-5 3 16,1-2 3-16,1-8-2 15,-4-6 0-15,6-3 2 16,1-9-1-16,0-3 2 16,0-3-4-16,-7-2-1 15,-7 1 2-15,-7 7-3 0,-4 5-1 16,-7 8-4-16,-1 6-2 16,1 5 0-16,2 2 4 15,6 1 3-15,8 0 0 16,6-2 3-16,3-3 0 15,16 2 5-15,-10-7 5 16,0-2 0-16,-4-3 2 16,-10-8-3-16,3 1-1 15,-3-4 2-15,-2-6-8 0,-6-10-68 16,0-3-50-16,-3-6-103 16,0-3-4-16,-7-3 66 15,-1 1 47-15,2 3 164 16,-4 5 58-16,7 11 78 15,-4 5 31-15,5 12-28 16,2 1-40-16,-3 3-88 16,4 0-41-16,0 0-71 15,0 0-90-15</inkml:trace>
  <inkml:trace contextRef="#ctx0" brushRef="#br0" timeOffset="-197492.11">5119 12193 902 0,'0'-1'409'0,"-1"4"-221"16,0 4-48-16,1-7-70 16,3 23-26-16,11 46 1 15,-2-27-9-15,-1-5-11 16,-1-6-3-16,3-14 4 0,-1-8 6 15,2-13 13 1,3-7 2-16,1-13-4 0,3-2-6 16,1-4-10-16,-6 2-5 15,-3 4-8-15,-3 2 1 16,-4 9-113-16,-3 2-105 16</inkml:trace>
  <inkml:trace contextRef="#ctx0" brushRef="#br0" timeOffset="-197182.49">5368 12223 879 0,'12'3'383'15,"1"-1"-188"-15,11 2-126 16,7-3-6-16,7-1-36 16,-1-2-9-16,1-3-2 15,-7-2 3-15,-12-4-3 16,2 3-3-16,-14 1-4 15,-5 0-3-15,-12 7-5 16,-11 2-1-16,-5 9 8 16,-1 2 6-16,3 6 12 15,8 2 1-15,3 6-10 16,4 1-7-16,10 1-12 16,1-3-3-16,20-6 1 15,1-3 2-15,6-8-16 16,5-3-21-16,-4-6-88 0,2-6-63 15,4-8-188-15</inkml:trace>
  <inkml:trace contextRef="#ctx0" brushRef="#br0" timeOffset="-196729.3">5891 12273 444 0,'2'2'311'16,"-5"0"21"-16,-4 9-62 16,-11 8-96-16,-7 0-38 0,-8 7-56 15,-4-2-23-15,4-6-28 16,5-1-4-16,5-13-2 15,4-5-2-15,6-9-11 16,0-6-9-16,10-6-16 16,4 0-8-16,12 0-5 15,1 2-1-15,7 11 4 16,2 6 15-16,3 8 22 16,3 7 12-16,3 6 15 15,-2 3-7-15,0 3-8 16,-2-1-5-16,-8-4-4 15,1-4-1-15,-9-12-2 16,0 0 1-16,3-9 4 16,-4-2 1-16,0-8 4 15,1-3 0-15,-10 0-4 16,1-1-2-16,1 7-3 16,-3 4 0-16,3 10-2 15,0 8 3-15,3 8-2 16,0 3-1-16,7 2 0 0,1 0-1 15,4-3-1-15,3-6 2 16,0-5 2-16,1-5 3 16,-5-8 7-16,-13-3 5 15,10-13 9-15,-1-1-2 16,-1-4-7-16,10-2-6 16,-18 4-68-16,-4 1-76 0</inkml:trace>
  <inkml:trace contextRef="#ctx0" brushRef="#br0" timeOffset="-195999.2">6656 12207 800 0,'7'5'363'0,"7"6"-180"15,17-3-90-15,10-2-16 16,9-8-44-16,-1-2-9 0,-5-5-6 16,-6-1 1-16,-10 3 1 15,-9-1-1-15,-12 3-10 16,-7-1-6-16,-16 1-7 15,1 6-5-15,-8 9 15 16,-1 5 14-16,8 8 10 16,-6 0 2-16,13 4-14 15,4 1-15-15,13 1-8 16,14 0-1-16,9-7-39 16,4-6-49-16,6-9-112 15,4-7-45-15,-3-8-23 16,-3-6 38-16,-8-6 111 15,-6-1 52-15,-6-5 147 16,-6 2 68-16,-12 4 110 16,-6 3 37-16,-13 5-20 15,-1 4-29-15,-8 5-73 16,-2 3-34-16,6 9-66 0,0 4-29 16,10 9-45-16,11 1-9 15,7 5 1-15,12-2 4 16,6-10 10-16,4-3 2 15,6-15 6-15,1-2 3 16,-6-10 12-16,-5-3 4 16,-18-5 6-16,-8-1-2 15,-13 2-22-15,-6-1-48 16,0 5-135-16</inkml:trace>
  <inkml:trace contextRef="#ctx0" brushRef="#br0" timeOffset="-195314.72">7967 12194 599 0,'-16'-4'382'16,"-4"-1"-35"-16,-7 1-145 15,2 7-52-15,7 8-80 16,-5 5-29-16,4 10-38 16,8 1-7-16,6 5-9 15,13 2-2-15,12-5 6 16,0-5 3-16,8-11 8 16,-5-8 4-16,5-7 7 15,1-8 3-15,-9-5-1 16,-2 1 0-16,-16-3-4 15,0-1-1-15,-4 4-2 16,-7 1-1-16,-2 8-8 16,-2 6-2-16,-5 15 2 0,8 10 2 15,1 16 17-15,4 14 2 16,5 6 0-16,6 4-1 16,3-2-8-16,-1-10-2 15,9-9-3-15,1-8 5 16,5-18-80-16,2-10-74 15</inkml:trace>
  <inkml:trace contextRef="#ctx0" brushRef="#br0" timeOffset="-194999.5799">8225 12212 849 0,'-13'-2'430'16,"-6"0"-143"-16,1 5-160 16,4 8-45-16,8 8-69 15,1 3-14-15,10 10-11 16,4-1 0-16,9-3 7 16,6-4 4-16,4-14 5 15,2-5 6-15,0-9 9 16,-3-8 4-16,-9-5 10 15,-8-7 1-15,-12-2 2 16,-8 2-2-16,-17 3-9 16,-5 5-8-16,-13 6-16 0,-1 8-5 15,14 5-79-15,5 9-92 16</inkml:trace>
  <inkml:trace contextRef="#ctx0" brushRef="#br0" timeOffset="-194662.72">8436 12362 604 0,'-1'5'336'0,"0"1"-27"16,5 3-136-16,13 2-81 16,7 3-13-16,0-5-27 15,1-2-8-15,-2-8 1 16,-6-8-1-16,-2-6-5 15,-3-2-2-15,-7-8-7 16,-7 2-2-16,-3 1-7 16,-8 1-3-16,-11 3-1 15,1 4 1-15,-5 9 4 16,-1 5 1-16,6 11-3 16,5 9-1-16,6 9-2 15,3 5-2-15,10 11 1 16,3 2-4-16,6 4-4 0,1-2-1 15,1 0-5-15,-5-2 0 16,-4-5-68-16,7-3-82 16</inkml:trace>
  <inkml:trace contextRef="#ctx0" brushRef="#br0" timeOffset="-194147.96">8694 12255 837 0,'12'-1'341'16,"7"1"-189"-16,8-1-117 15,0 1-4-15,-2 0-14 16,-3 1-4-16,-6-1 1 15,-2-2 0-15,-10-1 4 16,-4 1-3-16,-7 3-9 16,-5 3-4-16,-8 1 5 15,1 3 16-15,-2 9 19 16,4 1 7-16,9 5-4 16,0-1-9-16,15-1-2 15,4 1 1-15,8-5 0 0,5 0-3 16,4-6-10-16,-3-9-2 15,1-7 2-15,-1-4 1 16,-8-12 0-16,3-1-1 16,-5-5-7-16,-1-2-3 15,-5 3-1-15,-4 5 1 16,-6 4 1-16,-6 7 8 16,0 8 2-16,-1 3-1 0,1 10-1 15,3 7-9-15,2 7-4 16,2 3-1-16,3 3-7 15,0 2 1-15,2-3-1 16,1-3-24-16,-1-11-96 16,1-6-105-16</inkml:trace>
  <inkml:trace contextRef="#ctx0" brushRef="#br0" timeOffset="-194011.49">8966 12052 906 0,'-7'-8'517'16,"-7"-7"-79"-16,10 12-281 16,2 0-82-16,6 6-80 15,-4-3-48-15,0 0-218 16</inkml:trace>
  <inkml:trace contextRef="#ctx0" brushRef="#br0" timeOffset="-193667.19">9234 12287 840 0,'-11'-1'399'0,"-5"2"-166"16,1 8-73-16,7 8-90 15,7 2-28-15,6 8-26 16,3-2-7-16,12 2-5 16,1-4 8-16,6-11 30 15,-1-4 11-15,2-12 18 16,1-3 3-16,-6-13-11 16,-3-4 5-16,-10-6 9 15,-10-3 8-15,-13 6-17 16,-3 4-13-16,-7 12-30 15,1 4-19-15,1 7-25 16,-2 2-55-16</inkml:trace>
  <inkml:trace contextRef="#ctx0" brushRef="#br0" timeOffset="-190834.8">10134 12226 603 0,'-5'4'297'16,"-1"-1"-109"-16,7 5-107 15,9-1-26-15,18 3-23 16,9-1-1-16,3-3-3 16,4-1-5-16,-5-6-5 15,-2 0 1-15,-5-5 4 16,-8 1 3-16,-13 2 10 16,-9-1-1-16,-15 2-10 15,-5 1-4-15,-7 2-10 16,-5 4 0-16,3 9 2 15,4 4-2-15,6 6-13 16,5 7-7-16,12 5-6 16,5-1 1-16,18-3 7 15,6-7 3-15,13-11-25 16,7-2-11-16,4-16-35 16,3-4-8-16,1-9 19 0,-3-10 13 15,-15 0 35-15,-7-2 14 16,-19 2 23-16,-7 3 30 15,-12 2 50-15,-7 5 16 16,-7 3 19-16,-5 4-14 16,-3 4-40-16,1 3-18 15,1 5-36-15,1 6-19 16,6 11-21-16,0 6-9 0,15 6-4 16,3 0 1-16,10-5 9 15,7-4 6-15,10-5 12 16,7-7 7-16,2-9 10 15,-1-4 3-15,-9-12 5 16,-6-3 0-16,-10-4-1 16,1 3-2-16,-10 3-5 15,1 2-6-15,-3 8-12 16,-6 4-11-16,3 4-16 16,2 5-3-16,3 8 1 15,1 1 7-15,8 4 11 16,3-2 3-16,5-3 6 15,3-2 6-15,6-10 25 16,1-3 7-16,1-5 26 16,1-5 11-16,-8-2-10 15,-6-3-2-15,-8 3-5 16,-7 1-9-16,-10 3-11 0,-2-1-6 16,-4 5-23-16,1-2-7 15,7 3-84-15,0 1-71 16</inkml:trace>
  <inkml:trace contextRef="#ctx0" brushRef="#br0" timeOffset="-189749.3499">12088 11981 528 0,'-7'-7'309'0,"-10"0"-17"16,-7 0-45-16,-13 6-59 16,-6 3-23-16,-9 8-55 15,-2 5-24-15,7 12-42 16,7 7-17-16,10 13-16 0,13 11-9 15,17 15-4-15,5 3 2 16,23-3 0-16,2-11 3 16,16-18 0-16,9-11 1 15,11-21-49-15,6-8-63 16</inkml:trace>
  <inkml:trace contextRef="#ctx0" brushRef="#br0" timeOffset="-189299.69">12195 12401 971 0,'4'4'379'0,"5"6"-252"15,6 3-27-15,10 9-27 16,10 7-9-16,3 6-28 16,-7 1-8-16,-18-1-6 15,-13-4 2-15,-14-5 9 0,-8-1 2 16,-7-12-22-16,5-5-17 15,0-12-38-15,7-7-13 16,14-8 3-16,1-5 10 16,13-3 22-16,7-3 6 15,3-6 20-15,5 1 22 16,-4 1 49-16,-6 4 20 16,-12 8 21-16,-9 4-9 15,-18 5-30-15,-8 5-19 16,-6 9-36-16,7 10-10 0,3 3-59 15,14 4-82-15</inkml:trace>
  <inkml:trace contextRef="#ctx0" brushRef="#br0" timeOffset="-188674.43">12824 12082 886 0,'-8'-16'412'0,"-2"-19"-174"15,10-6-62-15,17-2-81 16,11 5-23-16,8 8-35 16,8 11-17-16,4 16-17 15,0 8-8-15,0 17-12 0,-12 3-2 16,-15 12 15 0,-12 7 7-16,-21 9 12 0,-12 3 7 15,-15 3-5-15,-3-4-4 16,4-6-4-16,9-5-3 15,17-10-44-15,9 0-64 16,15-8-386-16</inkml:trace>
  <inkml:trace contextRef="#ctx0" brushRef="#br0" timeOffset="-188510.24">12998 12612 1535 0,'-1'0'618'0,"1"2"-396"16,1-1-62-16,-1-1-105 16,0-1-20-16,0-1-135 15,4 1 111-15</inkml:trace>
  <inkml:trace contextRef="#ctx0" brushRef="#br0" timeOffset="-163996.0799">13785 12065 552 0,'-8'-5'305'0,"-13"-4"-50"0,-1 8-52 16,-4 7-70-16,-7 5-36 16,0 19-66-16,1 8-22 15,8 21-32-15,10 12-9 16,16 5 0-16,18-1 4 16,16-17 9-16,6-15 7 15,16-28 11-15,-1-15 3 0,1-26 57 16,-5-13 35-16,-21-12 58 15,-12-6 17-15,-27 1-35 16,-11 3-29-16,-19 0-53 16,-5 7-18-16,2 10-25 15,5 11-13-15,12 14-82 16,6 6-72-16</inkml:trace>
  <inkml:trace contextRef="#ctx0" brushRef="#br0" timeOffset="-163622.79">14100 12330 582 0,'-5'0'343'0,"3"3"-26"15,-6 5-144-15,0 13-95 16,3 6-14-16,-2 3-18 15,4 3-14-15,5-9-16 16,9-3-3-16,5-11 2 16,8-4 5-16,-1-5 1 15,1-3-3-15,-10-4-2 16,-4-1-72-16</inkml:trace>
  <inkml:trace contextRef="#ctx0" brushRef="#br0" timeOffset="-162510.73">15200 11999 721 0,'-20'-3'386'0,"-16"6"-84"16,-7 4-77-16,-8 10-103 16,4 16-36-16,-3 8-58 15,12 13-12-15,18 17-13 16,17 1-3-16,23 0 4 15,8-5 0-15,15-16 3 16,1-9-1-16,0-16-2 16,-2-6 1-16,-3-12-4 15,1-8-19-15,-1-7-169 16</inkml:trace>
  <inkml:trace contextRef="#ctx0" brushRef="#br0" timeOffset="-162150.76">15297 12397 734 0,'2'2'353'0,"4"3"-92"15,13 2-169-15,10 1-33 16,13-1-15-16,1-5-15 0,-2-3-10 15,-7-5 2-15,-14 0 3 16,-5 2 7-16,-14-1 5 16,-1-1-1-16,-9 0-9 15,-4 2-9-15,-1 5-9 16,-3 5-1-16,1 8 10 16,1 4 3-16,2 9 1 15,2 1-1-15,6 1-10 16,5 5-3-16,7-6-4 15,3 0 1-15,1-9-4 16,3-7-20-16,-4-6-103 16,-1-8-76-16</inkml:trace>
  <inkml:trace contextRef="#ctx0" brushRef="#br0" timeOffset="-162014.37">15333 12549 584 0,'-3'-2'366'16,"-5"1"-52"-16,10 1-121 0,7 0-42 15,17 1-85-15,7-1-32 16,11 0-15-16,3 0-8 16,-6 0-100-16,-4 2-158 15</inkml:trace>
  <inkml:trace contextRef="#ctx0" brushRef="#br0" timeOffset="-161881.18">15694 12561 799 0,'0'8'408'0,"0"12"-124"16,-1 1-50-16,-3 6-99 16,-1 1-43-16,-3-3-58 15,0 0-32-15,2-10-302 16</inkml:trace>
  <inkml:trace contextRef="#ctx0" brushRef="#br0" timeOffset="-161429.76">16200 12068 662 0,'-12'-6'331'0,"-18"-2"-75"16,-5 7-41-16,-2 9-69 16,-4 5-20-16,-8 11-52 15,2 10-13-15,6 13-9 16,9 12-8-16,24 10-18 16,13 0-3-16,22-9-11 15,9-7 1-15,12-16-1 16,-1-11 1-16,0-13-3 15,2-7-34-15,-2-15-216 16</inkml:trace>
  <inkml:trace contextRef="#ctx0" brushRef="#br0" timeOffset="-161018.22">16264 12442 996 0,'3'2'434'0,"4"4"-190"0,19 4-164 15,6 4-44-15,4 3 3 16,-4 5-2-16,-16 0-5 15,-8 1-2-15,-13 1-10 16,-7-3-3-16,-8-8 3 16,-2-3 1-16,3-10-2 15,1-3-7-15,11-8-27 16,4-5-9-16,13-5-8 16,7-2 1-16,8-4 18 15,4 0 5-15,-2 1 8 16,-4-1 8-16,-12 9 24 15,-10 2 6-15,-18 4 6 16,-10 6 0-16,-7 9-24 16,-2 1-9-16,8 5-44 15,10 3-96-15</inkml:trace>
  <inkml:trace contextRef="#ctx0" brushRef="#br0" timeOffset="-160449.3">17321 12268 584 0,'-14'-5'350'0,"-17"-1"-24"16,-1 2-81-16,-6-1-104 16,5 5-44-16,10 6-77 15,3 2-27-15,15 9-24 0,5 2-4 16,10 1 8-16,12 3 9 16,7-5 12-16,1-2 4 15,-5-6 0-15,-5-2 1 16,-11-3 0-16,-4-4 4 15,-12 1 5-15,-5 1 0 16,-11 1 2-16,-4 3-5 16,0 1 9-16,4-1 2 15,7 1 0-15,6 2 0 0,10 1-7 16,3 5-2-16,14-2 0 16,3 2 0-16,3-7-2 15,4-3-1-15,-6-5-35 16,0 2-67-16</inkml:trace>
  <inkml:trace contextRef="#ctx0" brushRef="#br0" timeOffset="-160298.94">17254 12125 1070 0,'-3'-14'507'15,"-4"-8"-220"-15,3 10-152 16,2 3-61-16,3 9-82 15,6 1-19-15,1 7-154 16,3 4-130-16</inkml:trace>
  <inkml:trace contextRef="#ctx0" brushRef="#br0" timeOffset="-160152.74">17435 12340 882 0,'22'25'391'15,"18"25"-183"-15,-3 2-48 16,-4 1-63-16,-9-3-28 15,-9-6-40-15,0-2-11 16,-7-11-48-16,2-6-83 16</inkml:trace>
  <inkml:trace contextRef="#ctx0" brushRef="#br0" timeOffset="-159978.55">17603 12377 766 0,'-4'-6'410'0,"-7"-4"-103"15,2 5-64-15,-3 11-119 16,-2 7-40-16,-4 10-54 16,-2 3-16-16,-3 13-8 15,-8-1-2-15,-9 7-1 16,0-1 1-16,1-2-36 16,7-3-69-16,15-10-356 15</inkml:trace>
  <inkml:trace contextRef="#ctx0" brushRef="#br0" timeOffset="-159304.28">17821 12469 334 0,'-1'-11'254'0,"-3"-13"61"16,-4-3-68-16,-9 3-55 16,1 2-31-16,-8 6-64 15,-2 3-36-15,-1 11-47 16,-1 2-16-16,8 9-17 16,3 2-6-16,12 6-8 15,4 2 2-15,12 4 10 16,4 3 6-16,6-4 15 15,2-6 1-15,-1-9 5 16,2-4 2-16,-2-5 4 16,-1-2 0-16,-6-6 0 15,-2-5 0-15,-4-2 1 16,-4 1 2-16,-5 4 18 16,0 2 7-16,0 5 1 15,-1 5-11-15,2 6-20 16,-1-6-7-16,0 0-3 15,8 21 6-15,19 28-1 0,-12-29-1 16,2-6 3 0,-1-7 6-16,2-7 11 0,0-6 3 15,-1-7 4-15,2-3-5 16,-2-6-8-16,-3 1 2 16,-6-3 27-16,0 2 8 15,-7 6 17-15,3 3 3 16,0 8-31-16,-1 4-11 15,2 6-18-15,0 6-8 0,8 8-3 16,-3 4 2-16,7 7-6 16,-1-2-1-16,1-5 1 15,-2-6 0-15,-5-7 5 16,0-6 4-16,-2-4 2 16,-1-3 2-16,0-9 0 15,-1-1 0-15,-6-5-4 16,0 0-14-16,-5-3-98 15,3-1-98-15</inkml:trace>
  <inkml:trace contextRef="#ctx0" brushRef="#br0" timeOffset="-158586.61">18658 12273 683 0,'16'3'277'0,"13"0"-177"0,14 1-59 15,3-1-12-15,0-2-18 16,-3-1-2-16,-12-1 3 16,-9-1 2-16,-14 0 9 15,-2-1-1-15,-18 2-1 16,-7 1 12-16,-11 1 25 16,-7 0 12-16,1 5 8 15,5 0-19-15,9 4-27 16,5 6-10-16,13 6-3 15,5 3 5-15,14 8-4 16,7-1-1-16,5-2-5 16,2-1-1-16,1-14-2 15,1-1 1-15,-6-13 5 16,0-7 3-16,-3-8 3 16,-3-5 1-16,-7-8-2 0,2 4-2 15,-7-3 9-15,-2 0 11 16,-4 9 17-16,1 4 6 15,-6 10-16-15,4 3-14 16,2 11-22-16,-4 6-9 16,2 4 2-16,0 3 1 15,0-5-1-15,1 0 1 16,1-10 0-16,2 0 1 16,-3-9 10-16,4-5 1 15,1-6 1-15,-6-6-2 0,9-5-9 16,1-1-4-16,7 0-3 15,4 2-1-15,4 6-3 16,-1 3 0-16,-2 11-2 16,-2 2-1-16,-5 13 1 15,-2 3 1-15,-3 4 2 16,1 1 0-16,-5 0-73 16,0-1-59-16,-4-2-166 15,-2 1-243-15</inkml:trace>
  <inkml:trace contextRef="#ctx0" brushRef="#br0" timeOffset="-158337.3898">19304 12347 840 0,'5'-2'457'0,"4"0"-124"15,1 9-165-15,1 1-45 16,5 9-68-16,2 5-10 15,5-1-20-15,-1 0-8 16,1 0-8-16,-3-5-2 16,-9-6 5-16,1-4 2 15,-8-10 6-15,2-3 2 16,2-8 2-16,-3-5-2 0,-4-3-7 16,0-1-13-16,-8-1-100 15,3 2-97-15</inkml:trace>
  <inkml:trace contextRef="#ctx0" brushRef="#br0" timeOffset="-157977.03">20049 12263 625 0,'0'-1'432'16,"-3"-3"16"-16,0 6-198 16,2-2-138-16,0 10-55 0,-1 20-35 15,6 54-6-15,-3-38-5 16,3 0-3-16,1-12-94 16,1-5-105-16</inkml:trace>
  <inkml:trace contextRef="#ctx0" brushRef="#br0" timeOffset="-157844.3898">20016 12147 1006 0,'0'-5'405'0,"3"-2"-280"16,3 7-77-16,3 2-61 15,9 8-77-15</inkml:trace>
  <inkml:trace contextRef="#ctx0" brushRef="#br0" timeOffset="-157514.9199">20375 12310 815 0,'-14'-3'422'15,"-16"-5"-132"-15,1 7-91 16,5 8-124-16,6 4-42 15,12 12-33-15,6 5-4 16,11 3 3-16,9 1 3 16,8-3 2-16,-1-8 1 0,-2-12 4 15,-3-7 2-15,-8-9 10 16,-4-5 5-16,-3-12 5 16,-2-4-2-16,-6-11-4 15,-5-5-3-15,-7-6 10 16,-6-2 2-16,3 3-2 15,10 2-2-15,7 10-21 16,5 3-9-16,7 10-34 16,-3 8-34-16,8 9-144 15,7 9-150-15</inkml:trace>
  <inkml:trace contextRef="#ctx0" brushRef="#br0" timeOffset="-157290.44">20569 12280 663 0,'3'5'317'0,"-1"5"-125"15,4 9-80-15,-2 3-12 16,-3 8-36-16,-1 0-14 0,0-2-22 15,-4-2-7 1,1-7-8-16,3-5-67 0</inkml:trace>
  <inkml:trace contextRef="#ctx0" brushRef="#br0" timeOffset="-156969.3799">20906 12400 1013 0,'-4'9'433'0,"-7"10"-241"15,-1-2-32-15,-14-2-67 16,2-3-26-16,-3-7-32 16,-1-2-7-16,1-10-8 15,3-5-5-15,5-7-26 16,4-2-10-16,11-1-7 15,2 0-3-15,8 3 9 16,3 1 0-16,8 9 14 16,4 7 10-16,2 9 16 15,3 5 6-15,-3 9-6 16,2 2-6-16,-3 4-5 16,-1-1-1-16,0-4-44 15,1-2-94-15</inkml:trace>
  <inkml:trace contextRef="#ctx0" brushRef="#br0" timeOffset="-156338.3499">21786 12061 936 0,'0'-2'456'15,"0"-1"-183"-15,-3 12-151 16,-4 9-49-16,-7 16-43 16,-1 8 1-16,-7 8-5 15,1 1-3-15,7-1-9 16,-2-6-1-16,12-13-2 16,-1-9-1-16,2-16 6 15,6-5 4-15,2-10 3 0,3-11 1 16,4-9-8-16,1-7-6 15,2-8-5 1,1-2 0-16,-1-6 0 0,-1-2 0 16,-4 5-3-16,1 6 0 15,-5 16-2-15,-2 10-19 16,0 20-4-16,-2 11 0 16,11 16-2-16,3 10 18 15,10 9 3-15,5 4 2 16,6 1 1-16,6 0 1 15,-2-7 0-15,-3-4 1 0,-12-15 2 16,-9-10 0-16,-13-10 2 16,-6-4-1-16,-13-1-1 15,-10 2-2-15,-8 6-1 16,-5 1-1-16,-2 0 1 16,4-1-24-16,1-8-81 15,5-6-69-15</inkml:trace>
  <inkml:trace contextRef="#ctx0" brushRef="#br0" timeOffset="-155768.14">22096 12001 675 0,'-2'-16'422'0,"-2"-9"-8"16,4 5-109-16,6 13-139 15,6 12-49-15,13 18-68 16,9 17-30-16,15 21-13 15,2 6 2-15,-6 11-2 16,-5-7-2-16,-18-3 2 16,-5-11 0-16,-6-19 2 15,-2-11 2-15,4-20 10 16,0-7 5-16,6-21 29 16,-2-10 11-16,2-15 3 0,-1-7 2 15,-3-6-25-15,-2 1-11 16,-5 6-13-16,-7 2-6 15,-1 18-11-15,0 9-4 16,-3 5-23-16,-1 10-45 16,-2 7-161-16,1 1-227 15</inkml:trace>
  <inkml:trace contextRef="#ctx0" brushRef="#br0" timeOffset="-154091.72">1898 13004 608 0,'-13'-2'325'0,"-12"-1"-63"15,-7 4-42-15,-4 7-75 16,2 4-31-16,3 8-59 16,9 3-28-16,14 6-23 15,7 3-5-15,15 3-6 16,3-2 7-16,11-7 1 15,9-7 1-15,-1-12 4 16,-5-7 9-16,-10-7 55 16,-11-5 18-16,-15-5 21 15,-5 1-2-15,-13 1-53 16,-5 6-17-16,-1 4-27 16,4 3-8-16,9 2-70 15,8 0-91-15,14 0-263 16</inkml:trace>
  <inkml:trace contextRef="#ctx0" brushRef="#br0" timeOffset="-153788.3">2033 13062 689 0,'9'-2'345'16,"15"-2"-117"-16,6 2-67 0,3 1-80 16,0 1-30-16,-7 6-30 15,-4-3-6-15,-7 0-4 16,-4 1 2-16,-4-3-13 15,-6-1-12-15,-9-2-20 16,-7-1-4-16,-12-1 10 16,3 8 11-16,-2 7 26 15,1-2 15-15,8 7 16 16,2-1 5-16,6 8-12 16,6 5-12-16,5 4-16 15,7-2-5-15,10-2-1 16,3-3 12-16,12-5-78 15,0-5-55-15,4-11-127 16,4-7-68-16,-1-14-40 16</inkml:trace>
  <inkml:trace contextRef="#ctx0" brushRef="#br0" timeOffset="-153551.27">2487 13205 54 0,'21'-10'137'16,"-11"-1"38"-16,10-4 116 0,-8 6-6 16,-12 9-42-16,4 7-24 15,-10 7-56-15,-4 2-19 16,-11 3-37-16,-10 2-24 15,-3-5-34-15,2-4-10 16,2-7-9-16,4-5-4 16,6-10-11-16,2-1-6 15,6-9-11-15,9 2-9 16,8-1-9-16,7 3-3 16,11 7 7-16,1 2 6 0,9 12 11 15,-6 4 4-15,7 12 3 16,-3 3-1-1,-9 1 1-15,-2 2 44 0,-2-2-224 16</inkml:trace>
  <inkml:trace contextRef="#ctx0" brushRef="#br0" timeOffset="-153072.41">3673 13131 600 0,'-2'4'347'0,"-6"5"0"15,-5 5-140-15,-7 9-87 16,-6 2-17-16,-3 3-50 16,1-4-15-16,1-4-16 15,1-5 1-15,-2-9 0 16,1-6-3-16,1-6-6 15,2-7-6-15,7-2-12 16,7-2-7-16,8-4-7 16,5 2-3-16,11 1 0 15,3 3-2-15,5 9 9 16,5 4 4-16,0 12 8 16,0 9 5-16,3 10 0 15,-8 5-1-15,3 4 15 16,-2-1-74-16</inkml:trace>
  <inkml:trace contextRef="#ctx0" brushRef="#br0" timeOffset="-152922.8499">3552 13029 996 0,'0'-9'460'16,"-4"-4"-222"-16,4 5-106 15,5 6-124-15,4 4-47 16,12 7-338-16</inkml:trace>
  <inkml:trace contextRef="#ctx0" brushRef="#br0" timeOffset="-152596.63">3768 13195 579 0,'8'8'373'0,"6"8"-8"0,-7 0-186 15,-3 0-41-15,-4 4-70 16,-1 2-23-16,-2-1-28 16,-2 0-1-16,5-10-52 15,0-10-13-15,8-14-10 16,4-7-5-16,3-6 48 16,3-3 10-16,3 3 5 15,-1 0 1-15,-6 7 25 16,-2 4 22-16,-9 7 30 15,-1 8 9-15,-5 4-13 16,2 7-15-16,-6 2-21 16,1 1-8-16,8 2-8 15,0-1-7-15,8 2-6 0,2-2-2 16,1 0-2-16,5 2-1 16,-3-2-68-16,3 0-84 15</inkml:trace>
  <inkml:trace contextRef="#ctx0" brushRef="#br0" timeOffset="-152300.52">4072 13304 769 0,'1'0'377'0,"1"2"-107"15,9 2-92-15,5-1-66 16,5 1-21-16,8-3-42 16,2-1-12-16,-1-5-13 15,0 0-3-15,-7-6 2 16,-7-1 4-16,-9-3 5 15,-5-3 1-15,-14 1-3 16,-8 0-6-16,-8 5-10 16,-5 1-6-16,2 6-10 15,2 4-8-15,8 7-15 16,4 7-1-16,9 9 5 16,3 5 6-16,6 9 13 15,3-1 2-15,7 10 0 16,0 0 0-16,-2 0 0 15,3 0 15-15,-3-3-115 16,1-4-114-16</inkml:trace>
  <inkml:trace contextRef="#ctx0" brushRef="#br0" timeOffset="-151971.78">4658 13233 974 0,'-4'3'394'0,"-5"7"-231"15,-6 4-33-15,-9 5-25 16,-1 0-27-16,-4 1-44 16,-1-5-10-16,5-8-7 15,-2-6-3-15,6-9-8 16,4-4-3-16,9-5-9 15,4 0-7-15,9 0-6 16,7-3 0-16,4 4 20 16,3 2 14-16,4 8 17 15,2 5 6-15,3 10-6 16,-1 5-3-16,-3 10-4 16,1 7-4-16,-7 4-8 15,0 4-21-15</inkml:trace>
  <inkml:trace contextRef="#ctx0" brushRef="#br0" timeOffset="-150967.57">5242 13184 938 0,'8'0'336'0,"12"0"-271"16,12 1-49-16,14 1-12 15,6 2 1-15,4 0-1 0,-7-3 2 16,-13-1 2-16,-8-3 0 15,-19-1-8-15,-7-1-6 16,-11 3-5-16,-7 0 1 16,-11 4 10-16,1 7 11 15,-4 4 20-15,0 3 11 16,8 5 9-16,4 2-5 16,11 6-17-16,7 2-11 15,13 0-12-15,6-5-1 16,10-4-1-16,6-6 0 0,5-12-32 15,5-2-35-15,2-8-90 16,-1-3-50-16,-7-5-17 16,-4-2 35-16,-10-3 95 15,-5-1 58-15,-9 0 121 16,-5 3 33-16,-7-1 47 16,-4 2 12-16,-7 3-41 15,-5-1-19-15,-1 9-40 16,-4 5-19-16,6 7-37 15,-1 4-15-15,5 7-19 16,5 2-5-16,7 2-1 16,1 2 2-16,13-5 8 15,2-5 5-15,4-9 6 16,6-6 4-16,-5-11 4 16,0 0 0-16,-4-5-1 0,-5 1 1 15,-9 2-2-15,0 2 0 16,-7 5-11-16,-1 3-4 15,4 12-5-15,-2 4-3 16,6 8 5-16,5 3 4 16,4-1 0-16,8 2 2 15,-2-12 4-15,5-2 3 16,2-12 6-16,-7-9 2 16,2-5 0-16,-3-5-1 0,-2-8-1 15,5 3-3-15,0 2 6 16,0 3 8-16,3 12 9 15,-2 2 0-15,4 10-7 16,-2 6-6-16,-1 13-2 16,-3 4 10-16,-13 5 39 15,-8 3 22-15,-18-5 17 16,-5-4-4-16,-8-6-35 16,3-4-15-16,3-14-157 15,6-6-388-15</inkml:trace>
  <inkml:trace contextRef="#ctx0" brushRef="#br0" timeOffset="-148782.3898">6705 13439 843 0,'5'2'358'0,"5"10"-181"15,-5 2-34-15,-6 5-35 16,-7 4-23-16,-10-7-64 16,5 3-104-16</inkml:trace>
  <inkml:trace contextRef="#ctx0" brushRef="#br0" timeOffset="-145139.3298">7144 13225 621 0,'0'1'254'0,"3"2"-139"16,7 3-41-16,15-4-30 16,6 1-4-16,15-5-19 15,2-1-7-15,-4-2-4 16,-11 0 0-16,-11 2-2 16,-11 2-2-16,-9 3 2 15,-2 4 2-15,-13 3 1 16,2 2 1-16,-15 5-4 15,5 2 1-15,1 5 3 16,2 3-1-16,18-3-3 16,3-4-4-16,12-2-2 15,6-2 0-15,1-10 7 0,4-1 0 16,-3-10 4-16,-2-8 0 16,-3-1-2-16,-1-3-2 15,-6 2-1-15,-2 2-3 16,-4 6-6-16,-3 5-6 15,-2 11 11-15,1 6 4 16,-1 11 9-16,-1-1 6 16,-1-4-13-16,0-3-1 0,2-9-3 15,2-5 4-15,5-9-4 16,3-7-2-16,7-13 1 16,2-6-5-16,4 0 0 15,-2 3 0-15,1 9 7 16,1 11 10-16,-7 11 15 15,1 10 6-15,-10 10-6 16,-2 3-9-16,-3 4-12 16,1 1-10-16,1-7-111 15,3-2-125-15</inkml:trace>
  <inkml:trace contextRef="#ctx0" brushRef="#br0" timeOffset="-144913.69">7802 13282 777 0,'0'-4'390'0,"4"-6"-130"0,2 10-77 16,8 10-84-16,-1 5-30 15,-1 9-29-15,5 1-6 16,-5 1-13-16,2-3-5 16,-1-10-3-16,-6-7 1 15,2-10 10-15,2-6 4 16,0-10 16-16,0-1 2 15,-4-3-6-15,-4 2-6 16,2 6-63-16,0 4-85 16</inkml:trace>
  <inkml:trace contextRef="#ctx0" brushRef="#br0" timeOffset="-144171.56">8967 12977 853 0,'-4'2'373'16,"-8"13"-175"-16,-3 7-64 0,0 11-61 15,-3 8-9-15,0 6-24 16,2 3-19-16,7 8-13 16,0-1-1-16,8-9-1 15,-5-10-1-15,4-17-3 16,3-11 4-16,-2-19 8 16,10-6 2-16,-6-18 4 15,9-4-4-15,-2-7-7 16,-3-3-1-16,7 2-2 15,-8 1-1-15,3 7-1 16,-1 6-2-16,-6 8-2 16,0 7-2-16,0 11-16 15,1 5 0-15,5 14-1 16,5 1 2-16,8 8 15 16,8 7-1-16,11 5 0 15,7 4 1-15,4 1 1 16,2 1 1-16,-10-3 0 15,-9-3 0-15,-14-1 1 16,-10-7 1-16,-10-2 4 0,-10-5 2 16,-14 0 3-16,-10 0 1 15,-19-9 2-15,1-3 1 16,-4-10-1-16,4-6-1 16,13-6-5-16,3 2-3 0,16 2-6 15,7 0-14-15,11 5-48 16,6 0-35-16,10 1-95 15,2 0-102-15</inkml:trace>
  <inkml:trace contextRef="#ctx0" brushRef="#br0" timeOffset="-143773.0799">9309 13109 626 0,'2'-11'383'16,"1"-9"-19"-16,-1 10-170 15,1 5-47-15,7 19-70 0,8 8-38 16,6 17-22-16,6 8-2 15,-4 9-4-15,-4 2-2 16,-2-2-1-16,-3-7 1 16,-4-19 1-16,-2-11 4 15,3-19 23-15,-1-6 7 16,4-19 11-16,3-9 4 16,-1-12-6-16,3-7-3 15,-3 0-11-15,0 2-9 16,-1 9-16-16,-1 3-5 15,-4 10-5-15,-3 2-2 0,-5 8-17 16,-5 4-29-16,-5 15-138 16,-4 1-130-16</inkml:trace>
  <inkml:trace contextRef="#ctx0" brushRef="#br0" timeOffset="-142337.4199">9744 13483 600 0,'-1'-4'339'16,"1"-3"-55"-16,7-1-158 15,8-1-34-15,8 0-40 0,1-1-8 16,6 10-20 0,-1 0-11-16,-3 8-3 15,-6 1 2-15,-12 7 5 0,-9-1 4 16,-13 3 2-16,-3 0-1 16,-1-8-3-16,2-1-1 15,5-5-10-15,7-4-11 16,4-3-6-16,10 5-4 15,10 5 0-15,4 2 9 16,2 7 0-16,-3-1 3 16,-15 0 7-16,-6 2 6 15,-15 0 10-15,-7 1 5 0,-12-8 5 16,-3-6-1-16,8-9-13 16,2-5-41-16,19-5-168 15</inkml:trace>
  <inkml:trace contextRef="#ctx0" brushRef="#br0" timeOffset="-142094.21">10120 13248 774 0,'8'3'358'0,"8"3"-160"15,13 3-94-15,5-3 0 16,1 1-57-16,3-1-19 16,-10-2-16-16,-3 1-49 15,-7-3-251-15</inkml:trace>
  <inkml:trace contextRef="#ctx0" brushRef="#br0" timeOffset="-141922.43">10126 13412 844 0,'6'4'388'0,"14"4"-176"15,7 0-35-15,16 0-51 16,-4-1-38-16,-2 0-44 15,-10-4-11-15,-9 0-5 16,-1-3-43-16</inkml:trace>
  <inkml:trace contextRef="#ctx0" brushRef="#br0" timeOffset="-138487.22">10983 13070 741 0,'-23'0'400'15,"-20"0"-98"-15,-2 5-130 16,2 5-39-16,6 11-64 16,7 6-25-16,5 18-28 15,8 7-9-15,12 15-7 0,11 4-1 16,19-6-2-16,8-9-1 16,22-24 0-16,8-10 1 15,4-25 7-15,0-5 6 16,-23-17 38-16,-17-7 36 15,-29-4 39-15,-17-3 6 16,-29 8-25-16,-9 6-35 16,-9 15-43-16,7 8-10 0,11 9-16 15,14 5 23 1,12 5-173-16,9-1-126 0</inkml:trace>
  <inkml:trace contextRef="#ctx0" brushRef="#br0" timeOffset="-138040.72">11504 13123 1025 0,'1'-1'472'0,"2"-4"-244"0,4 10-58 15,13 18-93-15,4 5-43 16,12 20-17-16,-1 5-3 15,-2 7-4-15,-6-3 0 16,-6-12-2-16,-4-7 2 16,-8-21 3-16,7-6 6 15,-7-14 7-15,2-11 2 0,8-15 13 16,-9-9 9-16,2-9 13 16,-1-4 5-16,-5-1-10 15,3 5-15-15,2 8-22 16,-4 5-8-16,2 9-13 15,-2 4-24-15,-3 8-110 16,4 7-104-16</inkml:trace>
  <inkml:trace contextRef="#ctx0" brushRef="#br0" timeOffset="-137829.3499">12137 13521 1317 0,'0'0'542'16,"0"0"-326"-16,-2-1-70 15,2 1-83-15,0 0-15 16,0-1-159-16</inkml:trace>
  <inkml:trace contextRef="#ctx0" brushRef="#br0" timeOffset="-114372.98">1484 15168 634 0,'-6'-3'342'0,"-2"-8"-75"16,5-6-71-16,5-12-93 15,7-5-36-15,14-7-47 16,6 2-6-16,7 7-5 16,4 10-5-16,2 14-14 15,4 15-12-15,7 21-6 0,3 5 3 16,9 10 16-16,-3-3 7 15,-3-7 10-15,-6-3 5 16,-14-13 7-16,-6-11 4 16,-13-7 17-16,-7-10-4 15,-13-8-4-15,-6 3-2 16,-12-8-19-16,-1 6 1 16,5 4-4-16,2 0-6 15,8 9-32-15,5 5-14 16,5 5-9-16,5 5-2 0,4 14 50 15,-4-4 22-15,0 5 38 16,-6 1 16-16,-7-7 10 16,-6 1-5-16,-5-9-12 15,5-6-25-15,-1-6-48 16</inkml:trace>
  <inkml:trace contextRef="#ctx0" brushRef="#br0" timeOffset="-113773.56">2774 14899 735 0,'-2'4'316'0,"-9"15"-128"15,0 11-70-15,-3 13-43 16,-2 10-4-16,0 13-38 16,1 0-15-16,6 2-4 15,-1-11 1-15,9-23 3 16,1-5-2-16,1-25 6 15,3-5-2-15,0-16-10 16,2-12-1-16,6-8-11 16,0-7-2-16,1-11 5 15,-3 1 3-15,-4-3 3 16,1 1-1-16,-1 12-1 16,0 6-2-16,-1 13-3 0,-1 7-8 15,2 24-7-15,-2 6-1 16,8 22-6-16,0 10 7 15,7 10 5-15,3 14 2 16,0-1 8-16,-1 2 7 16,-2-11-8-16,0-12-63 15</inkml:trace>
  <inkml:trace contextRef="#ctx0" brushRef="#br0" timeOffset="-113492.03">2740 15179 701 0,'2'-5'312'0,"5"-1"-158"16,3 4-59-16,12 2-61 15,7 7-8-15,11 7-4 16,3 1 7-16,1 5 11 16,-6 1 0-16,-15-1 2 15,-1 2-3-15,-10-4-6 16,1-4 12-16,1-5 26 15,-5-5 18-15,1-10 24 16,-3-4-6-16,7-9-3 16,-1-4-18-16,3 0-26 15,-1 1-7-15,-7 6-26 0,0 3-4 16,-8 6-113-16,2 5-27 16</inkml:trace>
  <inkml:trace contextRef="#ctx0" brushRef="#br0" timeOffset="-112956.35">3626 14939 755 0,'8'-1'297'16,"5"1"-185"-16,16-12-65 15,2 1 1-15,11-11-11 16,5-6-12-16,-2-1-9 16,1-1 1-16,-14 7 1 0,-9 4 4 15,-18 9 23-15,-5 7-5 16,-11 8-11-16,-5 7-4 16,1 19-35-16,1 10-4 15,9 15 0-15,5 5-1 16,10 17 8-16,6 3 11 15,1 7 22-15,-2 0 10 16,-12-17 11-16,-5-6 0 16,-11-17 1-16,-8-11-1 0,-11-13 11 15,-8-12 4-15,-3-12-6 16,2-7-8-16,8-12-55 16,6-3-39-16,12-6-118 15,10 1-105-15</inkml:trace>
  <inkml:trace contextRef="#ctx0" brushRef="#br0" timeOffset="-112656.88">4033 15263 927 0,'2'0'383'0,"-2"7"-190"15,5 4-73-15,-2 8-26 16,-3 4-10-16,0 2-36 15,-3-5-15-15,0-5-13 16,3-6-2-16,0-9 4 0,1-4-1 16,4-12-7-16,5-4-2 15,5-9-10-15,5-2-3 16,3 4-1-16,1 2-2 16,1 12-6-16,-7 4 8 15,-3 13 16-15,-1 8 14 16,-6 11 15-16,-2 6-6 15,-4 3-10-15,1 4-9 0,-3-6-26 16,1-2-85-16</inkml:trace>
  <inkml:trace contextRef="#ctx0" brushRef="#br0" timeOffset="-111756.7">4325 15234 520 0,'7'1'245'0,"5"1"-40"16,11 0-162-16,11-2 6 15,8-4-7-15,1-4-15 16,0-2-9-16,-6-3 1 0,-14 2 3 15,-5 1 5-15,-15 5 3 16,-9 3-6-16,-9 6-12 16,-5 0-9-16,-3 10-9 15,-1 2-2-15,7 10 0 16,0 6 0-16,11 4 8 16,8 0 5-16,8-4 6 15,12-3 4-15,9-11-2 16,7-3 1-16,4-13 5 15,-3-4 2-15,-2-12 5 16,-7-5 1-16,-9-7 1 16,-4 1 0-16,-9-4-2 15,-5 4-1-15,-6 4-5 16,-6 3 5-16,-7 9 9 16,-4 5-1-16,2 5-7 15,1 6-12-15,8 4-16 0,3 1-7 16,5 5 5-16,1-1 3 15,7 4 3-15,1 2 7 16,7 0-1-16,1-1 0 16,5-4 0-16,2-7 2 15,1-9 6-15,4-1 2 16,-3-11 5-16,1-1 2 16,-11-2-1-16,-5 1-2 15,-6 0-1-15,-4 0-1 16,2 6 3-16,3 2 3 0,-2 5-9 15,-2 1-6-15,-1-1-11 16,-1 0-8-16,0 0 2 16,1 3 4-16,1 5 2 15,1-2 3-15,1-2 4 16,-1-1 1-16,6-1 5 16,0-1 3-16,29 25 5 15,-35-34 4-15,4 0 7 16,1-3 2-16,2 1 4 15,7 0-1-15,-9-7-4 16,-2-1-4-16,-5 1-9 16,-8 1-8-16,2 4-52 15,-7 3-56-15,4 1-187 16</inkml:trace>
  <inkml:trace contextRef="#ctx0" brushRef="#br0" timeOffset="-111523.64">4897 14998 1040 0,'-3'-6'474'0,"-1"2"-263"16,-1 8-104-16,11 10-108 16,-4 4-17-16</inkml:trace>
  <inkml:trace contextRef="#ctx0" brushRef="#br0" timeOffset="-111106.05">5149 15234 689 0,'0'5'346'0,"0"3"-24"0,5 12-249 15,4 6-12-15,5 6 5 16,-2 3-11-16,-4-3-22 15,1-4-5-15,0-12-10 16,1-8 5-16,9-9 31 16,-1-10 8-16,4-7 16 15,-1-5 4-15,-1-4-27 16,1 2-8-16,-7 1-9 16,2 3-62-16,-3-1-312 15</inkml:trace>
  <inkml:trace contextRef="#ctx0" brushRef="#br0" timeOffset="-110656.69">5498 15251 647 0,'10'-1'266'0,"8"0"-164"15,10 1-30-15,2 0-35 16,2 0-11-16,1-2-11 15,-1-1 0-15,-8 0 5 16,-6-2 3-16,-10 3 10 16,-5-3 6-16,-12 3 6 15,-3 0-2-15,-9 4-2 16,-2 4-3-16,3 4-10 16,2 3-5-16,6 7-2 15,4 0-2-15,8 9 3 16,1 2 5-16,9-1-10 15,2 1-3-15,5-9-5 16,-1-3 0-16,0-7-25 16,2-7-38-16,5-7-210 0</inkml:trace>
  <inkml:trace contextRef="#ctx0" brushRef="#br0" timeOffset="-110140.51">6019 15305 700 0,'-3'10'345'15,"-12"10"-126"-15,-3 6-37 16,-5-2-83-16,-5-3-31 16,6-4-34-16,-5-5-6 0,2-7-3 15,3-5-2-15,-1-8-9 16,9-2-7-16,6-7-16 16,6-1-7-16,9-2-2 15,3 1-1-15,9 4 18 16,1 0 9-16,-1 8 22 15,6 7 11-15,-6 11 13 16,-4 5 4-16,1 7-5 16,-2 1-5-16,1-3-15 15,0 0-9-15,4-5-6 16,-2-5-1-16,0-7 8 16,1-3 4-16,-5-9 3 15,-2-5 0-15,0-3-6 16,0-4-6-16,-2 1-5 15,-2 3-4-15,-3 4-7 16,-3 6-10-16,1 7-8 0,3 9 1 16,3 6 4-16,1 1 9 15,3 7 4-15,-1-4 0 16,3-3-1-16,1-4 2 16,-1-10 7-16,1-3 7 15,0-8 15-15,1-1 19 16,0-7 19-16,-2-4 2 15,-3 1-10-15,0-1-18 16,-7 5-26-16,0 4-29 0,-3 4-142 16,-6 1-66-16</inkml:trace>
  <inkml:trace contextRef="#ctx0" brushRef="#br0" timeOffset="-104991.01">7013 15248 293 0,'0'1'208'16,"-2"2"2"-16,2 1-67 15,0-4-62-15,2 0-15 16,28 8-7-16,51 9-16 0,-19-13-26 16,0-4-3-16,-7-3 1 15,-9-1 1-15,-24-2 10 16,-7 0 8-16,-19-1 4 16,-3 4 0-16,-12 1 5 15,-8 2 1-15,-3 5 3 16,-6 3 1-16,6 7-18 15,6 4-13-15,14 11-17 16,5 3-5-16,14 5-2 16,11-1 2-16,13-7 7 15,7-2-20-15,5-12-125 16,-2-3-99-16</inkml:trace>
  <inkml:trace contextRef="#ctx0" brushRef="#br0" timeOffset="-104741.09">7654 15348 659 0,'-9'-6'336'0,"-13"-5"-92"0,-2-1-44 16,-1 5-66-16,-1 2-35 15,3 5-64-15,6 5-23 16,4 12-29-16,4 2-7 16,10 7-1-16,4 0 5 15,12-1 11-15,7-2 4 16,5-8 8-16,7-4 3 15,1-12 7-15,-5-5 6 16,-9-11 37-16,-9-4 13 16,-17-5 10-16,-6 1-4 0,-9 2-42 15,-4 5-14-15,6 3-75 16,3 4-99-16</inkml:trace>
  <inkml:trace contextRef="#ctx0" brushRef="#br0" timeOffset="-104097.57">8603 15252 744 0,'-18'-1'333'0,"-23"0"-167"16,4 6-46-16,5 6-69 15,6 8-25-15,7 8-31 16,6 7-7-16,10 5-4 16,3 0 1-16,16 2 6 15,5-7 5-15,10-8 5 16,7-8 5-16,2-15 3 16,4-1 1-16,-6-9 5 15,-8-7 2-15,-14-6 4 16,-6 1 2-16,-10 4 0 15,-4 4-4-15,-6 6 6 16,-5 0 8-16,-3 6-2 0,1 4 2 16,3 19-7-16,4 6-4 15,5 10-3-15,3 7-1 16,4 4-3-16,8 2-2 16,2-9-79-16,3-4-84 15</inkml:trace>
  <inkml:trace contextRef="#ctx0" brushRef="#br0" timeOffset="-103787.26">8867 15294 589 0,'-10'-1'307'0,"-5"2"-75"15,-3 8-130-15,7 13-85 16,10 3-13-16,3 9-7 16,8-1-4-16,7 3 5 15,-2-6 2-15,1-13 5 16,6-4 6-16,2-18 8 16,-2 0 37-16,-5-13 36 15,-4-4 12-15,-11-5 13 16,-4-7-33-16,-11 0-35 0,-2-1-15 15,-2 9-25-15,3 4-8 16,0 11-87-16,4 6-133 16</inkml:trace>
  <inkml:trace contextRef="#ctx0" brushRef="#br0" timeOffset="-103472.53">9169 15450 442 0,'10'1'288'16,"9"5"6"-16,-1-6-128 16,0-3-30-16,-3-3-51 15,-4-3-24-15,-4-3-31 16,3-2-4-16,-10-4-5 16,-3-2-2-16,-9 1-8 15,-7 1-4-15,-5 4-8 16,-1 5-5-16,2 9-10 15,0 5-4-15,7 14 9 16,5 5 12-16,1 7 32 16,6 8 12-16,6 10 1 15,0-2-3-15,8 4-17 16,-2-5-5-16,0 0 0 16,1-3 25-16,1-12-176 0</inkml:trace>
  <inkml:trace contextRef="#ctx0" brushRef="#br0" timeOffset="-102956.2899">9392 15320 820 0,'2'4'298'0,"8"6"-203"16,9 2-50-16,8-1 17 15,6-3-9-15,-2-5-25 16,1-1-8-16,-10-7-1 16,-4 1 2-16,-6-3 3 15,-6-1 0-15,-6 1-7 16,-5 1-7-16,-9 4-11 15,-4 2-4-15,-3 6-3 16,-2 3 3-16,8 7 8 16,2 5 3-16,8 5 9 15,3 5 2-15,5 0-4 16,6-2 0-16,5-6-3 0,2-4-1 16,8-11 6-16,-1-5 3 15,4-6 6-15,-1-5 0 16,0-8-3-16,-3-5-6 15,-5-4-19-15,-2-7-7 16,-11-1-11-16,-1 5 1 16,-4 2 10-16,0 6 5 15,2 11 4-15,1 4-17 16,-1 10-8-16,-2 4-2 0,0 10-1 16,2 4 18-16,1 1 9 15,2 1 5-15</inkml:trace>
  <inkml:trace contextRef="#ctx0" brushRef="#br0" timeOffset="-102774.86">9631 15010 1025 0,'-2'-5'453'0,"-1"-5"-246"16,3 6-87-16,0 12-109 16,4 2-26-16,2 5-124 0</inkml:trace>
  <inkml:trace contextRef="#ctx0" brushRef="#br0" timeOffset="-102373.65">9915 15402 644 0,'-12'4'301'0,"-8"6"-116"16,0 4-63-16,7 2-53 15,10 8-12-15,3 2-17 16,6-1-5-16,6 0-4 16,0-8-6-16,10-2 3 15,2-7 7-15,5-10 28 16,2-1 21-16,-6-18 29 15,-5-2 16-15,-12-3 11 16,-8-5-13-16,-14 4-31 16,-7 4-29-16,-11 6-52 0,-2 10-13 15,2 7-132-15,7 6-51 16</inkml:trace>
  <inkml:trace contextRef="#ctx0" brushRef="#br0" timeOffset="-100155.8">10659 15267 522 0,'0'2'233'0,"0"0"-80"15,7 4-82-15,6-1-10 16,10 1 0-16,0-2-12 16,9-4-21-16,6-2-6 0,3-2-7 15,3-2 0-15,-9-1 1 16,-10 0 2-16,-16 0 6 15,-5 0 4-15,-12 5-3 16,-9 0 3-16,-11 6 2 16,-6 5-5-16,5 9 0 15,0 5-6-15,9 8-19 16,7 7-4-16,11 3-8 16,8 0 1-16,19-4 8 15,9-6 4-15,14-14 8 16,5-5 0-16,8-12-6 15,-4-12-3-15,-6-7-6 16,-8-2-1-16,-18-10 9 16,-5 3 4-16,-17-1 8 15,-3-1 3-15,-10 7 9 16,-4 1 4-16,-6 4 5 0,6 2-2 16,1 8-16-16,-1 4-12 15,5 7-20-15,-4 4-6 16,5 5-3-16,2 6 2 15,6 2 7-15,1 3 3 16,5-2 7-16,6-4 3 16,4-3 5-16,1-2 5 15,7-10 3-15,-3-3 1 0,1-8 1 16,-4-6-1-16,-5 2-1 16,-4-2 1-16,-5 1 0 15,-3 5 0-15,-2 2-7 16,-3 7-5-16,-3 4-4 15,4 4-2-15,-5 4 0 16,11 6 2-16,4 3 0 16,-2-4 2-16,13 2 2 15,-5-5 3-15,3-8 5 16,8 2 16-16,-2-14 25 16,0-1 21-16,-3-7 32 15,-6-4 1-15,-6-4 1 16,-3-1-8-16,-6 0-22 15,-2 0-14-15,-3 8-29 16,0 3-15-16,4 4-20 16,-2 5-43-16,1 5-161 15</inkml:trace>
  <inkml:trace contextRef="#ctx0" brushRef="#br0" timeOffset="-95324.7399">12214 15247 608 0,'-7'10'293'0,"3"23"-109"0,-4 8-51 16,0 8-30-16,5 3-39 15,-8-15-33-15,10-5-10 16,2-12-6-16,3-12 7 16,2-14 16-16,-3-5 2 15,-2-12 0-15,4-1-7 16,-5-9-17-16,-1-4-2 0,-5-2-5 16,1 3-3-16,11 10-5 15,-1 4-3-15,6 9-9 16,1 3-1-16,3 1-1 15,7 2 1-15,5 0 8 16,1 2 2-16,-6 3 1 16,-1 1-2-16,-9 4-3 15,0 3-14-15,-4 9 30 16,-2 2 10-16,-5 12 16 16,1 3 16-16,1 7-27 15,-1 2-5-15,5-5-2 16,1-2-30-16,1-7-181 15</inkml:trace>
  <inkml:trace contextRef="#ctx0" brushRef="#br0" timeOffset="-95039.4599">12564 15308 633 0,'-1'-5'389'0,"-1"1"-45"15,-3 9-201-15,-1 7-55 16,1 13-58-16,1 4-5 16,4 6-2-16,4-3-3 15,10-3-7-15,2-2 0 0,8-14 7 16,0-1 8-16,1-15 20 16,-1-5 13-16,-7-8 19 15,0-6-3-15,-12-3-13 16,3-3-15-16,-7 4-29 15,0 2-6-15,0 6-75 16,-3 1-68-16</inkml:trace>
  <inkml:trace contextRef="#ctx0" brushRef="#br0" timeOffset="-94666.0399">12841 15345 559 0,'6'2'354'0,"3"5"9"16,6 7-202-16,1 3-21 16,-4 7-52-16,-3 0-19 15,-9 3-34-15,-2-1-9 16,-5-4-5-16,-1 0 2 16,-1-14 7-16,5-4 8 15,0-4-2-15,3-9-6 16,6-6-18-16,3-2-11 15,9-4-7-15,4-4 0 16,7 1 4-16,-3-1 2 16,-3 3 2-16,-6 3 3 0,-10 10 3 15,-6 2-2-15,-5 8 4 16,-2 5 1-16,-7 9 1 16,3 2 2-16,4 8-8 15,7 1-2-15,9-2-3 16,5 5 2-16,6-13-10 15,-4-2-47-15,6 2-162 16,-5-6-214-16</inkml:trace>
  <inkml:trace contextRef="#ctx0" brushRef="#br0" timeOffset="-94430.2">13153 15374 736 0,'2'2'394'0,"0"1"-26"16,-1 17-235-16,-2-1-49 16,10 6-8-16,-1 0-20 15,6-3-25-15,1-1-8 16,-3-3-3-16,0-6 4 16,-4-15 15-16,5-2 2 15,0-10 1-15,-1-6-5 16,6 0-16-16,-7-2-6 15,2 0-57-15,-2 3-72 0</inkml:trace>
  <inkml:trace contextRef="#ctx0" brushRef="#br0" timeOffset="-93921.57">13455 15375 727 0,'-6'4'352'0,"-4"7"-116"15,2 12-115-15,0 3-16 16,7 6-29-16,1 1-17 16,12-8-27-16,5-4-4 15,11-10-4-15,3-5 2 16,0-8 6-16,2-3 2 16,-7-5 1-16,-9-5 0 15,-8-4-7-15,-9-2-3 16,-1-1-9-16,-3 3-3 15,2 9-9-15,2 4-8 0,-4 6-16 16,2 7-4-16,0 6 4 16,-1 6 8-16,5 2 15 15,4 3 6-15,9-3 4 16,3-6 2-16,5-5 19 16,-3-7 11-16,-4-7 20 15,1-3 8-15,-6-8-9 16,2 3-8-16,-6-7-20 15,-4 2-10-15,-8-5-83 16,-4 0-86-16</inkml:trace>
  <inkml:trace contextRef="#ctx0" brushRef="#br0" timeOffset="-93270.61">13858 15407 484 0,'8'-2'227'15,"10"-1"-85"-15,7-2-42 0,5 1-42 16,2 1-15-16,0-2-23 15,-3 3-8-15,-13 1-4 16,-7-3-1-16,-9 4-1 16,-10 2 0-16,-10 8 0 15,-3 1 13-15,-3 5 26 16,3 2 10-16,9-1 21 16,6 4-2-16,10-2-13 15,8 1-3-15,10-5-13 16,3-1-7-16,4-5-8 15,1-4-4-15,2-3-3 16,-2-3 0-16,-3-6-1 16,-5-5-1-16,-5-5-5 15,-2-3-2-15,-4 0-4 16,-1 3-2-16,-1 9-3 16,-2 5-9-16,-7 2-1 0,2 8 7 15,0 4 13-15,-1 2 10 16,5 11 4-16,-7-4-7 15,3-5-7-15,2 0-1 16,1-13 6-16,2-2 7 16,3-7 4-16,2-6-1 15,3-7-9-15,6 1-9 16,3-2-9-16,2 4-2 16,-1 6-6-16,-2 4-5 0,-6 8-6 15,-2 7 0-15,-4 6 6 16,-1 4 5-16,-2 4 6 15,0 2 3-15,-6-1 1 16,-1-1 6-16,-5-1-76 16,-1-5-69-16</inkml:trace>
  <inkml:trace contextRef="#ctx0" brushRef="#br0" timeOffset="-93107">14290 15138 916 0,'1'-8'474'16,"0"-8"-157"-16,-1 9-159 15,-2 8-55-15,2 13-84 0,1 3-28 16,4 15-8-16,5 2-57 16</inkml:trace>
  <inkml:trace contextRef="#ctx0" brushRef="#br0" timeOffset="-92558.42">15587 15044 668 0,'-21'-7'344'15,"-35"-6"-77"-15,-9 4-55 16,-5 16-71-16,-4 10-25 16,14 13-58-16,6 13-21 15,23 14-17-15,8 8-5 16,19 15-1-16,11-1 0 0,15-10 5 16,17-6 4-16,24-23 5 15,10-8 1-15,17-16-4 16,-5-8-1-16,-14-16-36 15,-6-4-77-15</inkml:trace>
  <inkml:trace contextRef="#ctx0" brushRef="#br0" timeOffset="-91732.19">15774 15246 820 0,'1'0'346'0,"12"-3"-174"16,6 4-62-16,21 3-53 15,8 2-5-15,6 2-27 16,-1-4-10-16,-9 2-30 16,-8-2-73-16</inkml:trace>
  <inkml:trace contextRef="#ctx0" brushRef="#br0" timeOffset="-91567.35">15805 15356 677 0,'0'1'318'16,"7"4"-74"-16,8 2-77 15,18 0-48-15,9-4-16 16,4-2-60-16,1 2-18 0,-5-3-80 15</inkml:trace>
  <inkml:trace contextRef="#ctx0" brushRef="#br0" timeOffset="-91187.42">16331 15116 490 0,'2'-2'317'15,"3"0"26"-15,-1 3-149 16,-4-1-80-16,-1 6-6 16,-2 24-7-16,-8 32-20 15,1-31-31-15,3 4-12 16,6-3-23-16,4-2-5 16,12-2 0-16,7-8 2 15,10-7 3-15,5-3 1 0,0-10-57 16,-4-4-62-1</inkml:trace>
  <inkml:trace contextRef="#ctx0" brushRef="#br0" timeOffset="-90996.81">16557 15143 627 0,'0'0'339'15,"-1"2"-51"-15,1 12-137 16,-3 3-44-16,1 13-9 15,0 0-4-15,4 18-11 16,-2 2-6-16,5 8-14 16,-5-2-14-16,-2-14-26 15,2-7-4-15,4-15-3 16,4 0-10-16,-1-9-142 0</inkml:trace>
  <inkml:trace contextRef="#ctx0" brushRef="#br0" timeOffset="-90561.57">16989 15316 694 0,'-2'-8'415'16,"2"-6"-74"-16,1 13-168 16,-1 7-29-16,2 21-70 15,3 11-18-15,-2 18 10 16,3 6-14-16,-1-3-15 0,-7 1-3 16,1-2-12-16,1-5-4 15,-4-2-6-15,4-7 1 16,0-19-53-16,-5-9-25 15,7-18-196-15</inkml:trace>
  <inkml:trace contextRef="#ctx0" brushRef="#br0" timeOffset="-90400.0399">17010 15516 728 0,'3'-3'355'0,"12"-4"-88"15,4 1-115-15,15 4-63 16,5 2-26-16,3 0-48 16,1 1-80-16</inkml:trace>
  <inkml:trace contextRef="#ctx0" brushRef="#br0" timeOffset="-89902.9599">17337 15153 860 0,'-1'4'363'16,"-6"13"-172"-16,2 11-75 0,1 18-43 15,0 10 6-15,6 11-26 16,-1-6-6-16,1-1-14 16,-1-15-8-16,-1-22-4 15,4-3 1-15,-2-20 30 16,0-2 1-16,-2-11-1 15,0-2-3-15,-2-13-34 16,-4-4-4-16,2-10-3 16,-4-8-2-16,-2-10-1 15,2 0-2-15,2 4-1 16,6 8-2-16,3 13-1 16,7 10-3-16,3 7-8 15,5 7-5-15,11 6-4 16,3 0 2-16,9 5 7 15,4 0 5-15,9 3-47 16,3 1-40-16,6 0-153 16,-7 5-208-16</inkml:trace>
  <inkml:trace contextRef="#ctx0" brushRef="#br0" timeOffset="-89675.88">17289 15323 748 0,'8'1'373'16,"8"1"-100"-16,19 2-144 15,10 0-6-15,3 0-50 16,-1 0-26-16,-2 0-23 15,0 0-38-15</inkml:trace>
  <inkml:trace contextRef="#ctx0" brushRef="#br0" timeOffset="-89139.58">18000 14949 644 0,'10'-12'283'0,"10"-15"-111"16,7 4-36-16,13 17-48 16,0 12-6-16,5 21-48 15,-3 9-16-15,-16 11 1 16,-11-4 10-16,-22 0 19 0,-15 1 4 15,-19 0-8 1,-9-1-9-16,4-7-17 0,6-4-3 16,24-10-2-16,11-3-41 15,11-4-164-15</inkml:trace>
  <inkml:trace contextRef="#ctx0" brushRef="#br0" timeOffset="-88978.9">18088 15644 1324 0,'0'0'468'0,"-1"-2"-401"16,2 2-44-16,-1 0-85 15</inkml:trace>
  <inkml:trace contextRef="#ctx0" brushRef="#br0" timeOffset="-75347.65">11603 2843 544 0,'-3'-2'292'15,"1"2"-87"-15,1 3-46 16,1-3-78-16,0 0-33 16,7 16-29-16,21 32-3 15,-12-25-7-15,3-2-3 0,-1-2 1 16,-2 2 0-16,-4-12-50 16,-1-1-77-16</inkml:trace>
  <inkml:trace contextRef="#ctx0" brushRef="#br0" timeOffset="-75089.2">11713 2836 350 0,'0'-2'225'15,"0"2"6"-15,3 0-127 16,-3 0-21-16,0 0 0 16,0 0 9-16,1 2-6 15,2 17-6-15,34 30-17 0,-19-24-15 16,-2 2-14-16,2-3-2 16,4-5-23-16,-9-8-67 15</inkml:trace>
  <inkml:trace contextRef="#ctx0" brushRef="#br0" timeOffset="-74470.9399">11365 2187 744 0,'-12'-3'359'0,"-14"1"-127"15,-5 5-31-15,-8 7-57 16,-6 7-30-16,-8 13-40 15,1 6-20-15,8 7-23 16,18-2-6-16,11-6-22 16,10 2-7-16,22-2-5 15,5 6-2-15,24-11 9 16,10-6 6-16,-3-16 1 16,-1-10 1-16,-6-9-46 15,-8-2-71-15</inkml:trace>
  <inkml:trace contextRef="#ctx0" brushRef="#br0" timeOffset="-73273.65">11606 2459 306 0,'-1'-5'207'0,"-4"2"11"0,3 1-27 16,1 1-29-16,0-1-14 16,-3 1-20-16,-13-1-12 15,-31-3-35-15,28 9-18 16,-1 3-34-16,-1 4-14 16,4 2-17-16,0 1-6 15,7 1-7-15,5 0-1 0,8-3-4 16,3 0 1-16,9-2 7 15,6-5 3-15,4-6 9 16,1-4 2-16,1-6 5 16,-4-2 2-16,-5-1-1 15,-1 3 1-15,-9-2 0 16,-1 1 1-16,-6 7 0 16,-1-1 0-16,-2 6-3 15,2 0-3-15,0 0-5 16,0 0-3-16,0 0-4 15,0 0-1-15,-1 0 1 16,1 0 1-16,1 0 2 16,0 0 0-16,1 10-1 15,2 3 1-15,7 35 2 16,-7-21 3-16,-6 3 10 16,-7 1 11-16,-10-3 24 0,-6-6 11 15,-6-9 18-15,2-5-2 16,6-6-19-16,3-2-11 15,9-2-32-15,3-3-13 16,7 1-16-16,4-2 2 16,6 6-86-16,4 4-144 15</inkml:trace>
  <inkml:trace contextRef="#ctx0" brushRef="#br0" timeOffset="-71590.23">15853 15722 191 0,'2'-6'195'0,"-1"-3"28"15,-5-2-24-15,-1 0-16 16,-6-4-45-16,-5-1-16 16,-1 3-35-16,-2 3-22 15,1 8-36-15,2 2-17 0,2 6-22 16,0 5-7-1,5 2-3-15,3 7 2 16,5-2 5-16,4 1 3 0,10-5 5 16,0-4 3-16,6-6 4 15,0-4 4-15,-1-10 3 16,-2 0 1-16,-4-3 1 16,-3 2 1-16,-5 5-2 15,-4 1-7-15,0 11-6 16,-2 3-3-16,2 11-4 15,3 4 4-15,-1 8 17 16,1 3 8-16,-6-2 43 16,-5 1 24-16,-11-14 26 15,-4-7 5-15,-9-11-26 16,1-6-18-16,6-7-43 16,5-2-15-16,17-2-36 15,3 1-58-15</inkml:trace>
  <inkml:trace contextRef="#ctx0" brushRef="#br0" timeOffset="-55042.25">19148 15123 636 0,'-7'0'291'16,"-13"1"-120"-16,-5-1-24 15,-13-2-39-15,-2 1-22 16,-1-4-20-16,-7 4-13 16,7-1-19-16,5 2-6 15,11 1-33-15,11 1-11 0,13 6-12 16,4 2-1-16,14 0 4 16,9 0 5-16,12 5 8 15,7 5 2-15,-7 3 11 16,-8 5 8-16,-22 10 25 15,-17 7 12-15,-22 14 6 16,-10 2-3-16,-15-3-12 16,3-7-6-16,4-20-2 15,10-8 0-15,16-16 4 16,9-6-1-16,14-1-4 16,1-5-9-16,17 0-17 15,7 5-5-15,14-2-10 16,5 5 3-16,4 8 7 15,-3 1 3-15,-5 4-50 16,-1 1-111-16</inkml:trace>
  <inkml:trace contextRef="#ctx0" brushRef="#br0" timeOffset="-54476.24">19093 15445 642 0,'8'-2'288'0,"6"-2"-67"0,17 2-187 15,4 0-11-15,5-1 4 16,-1 0-7-16,-2 1-8 16,-6-4-1-16,-7 2 4 15,-6-1 2-15,-14-1 6 16,-1 5-2-16,-14 1-7 15,-5 2 4-15,-8 8 16 16,-8 2 11-16,4 9 13 16,1 5-6-16,15 4-27 15,5-3-8-15,11-2-6 16,9-3 1-16,9-12 8 16,5 1 3-16,2-11 4 15,3 0 3-15,-2-6 0 16,-4-2-2-16,-2-10-5 15,-1 5-4-15,-12-7-10 16,1 6-8-16,-9 8-16 16,1 5-3-16,2 14 12 15,-1 4 6-15,-2 7 17 0,-5 2 2 16,2-7-8-16,-1-5-2 16,1-4 4-16,2-7 7 15,3-8 7-15,0-3 0 16,8-12-4-16,6-1-8 15,-1 1-12-15,4 5-3 16,0 6-9-16,-1 8-6 16,-3 5-3-16,-3 6-1 0,-7 10 17 15,-3 2 4-15,-5 8 9 16,1 0 3-16,1 0-8 16,4-3-65-16</inkml:trace>
  <inkml:trace contextRef="#ctx0" brushRef="#br0" timeOffset="-54015.34">20542 15359 739 0,'-13'-5'357'0,"-14"3"-134"16,-3 5-64-16,4 17-86 16,5 7-30-16,4 11-40 15,13 4-7-15,11-1-4 16,5-4 5-16,13-8 7 16,2-7 5-16,11-8 8 15,0-7 4-15,-9-8 13 16,-8-3 8-16,-19-11 6 15,-6-1-4-15,-16 4-19 16,-3 1-11-16,-7 6-14 16,2 0 0-16,11-1-87 15,2 1-135-15</inkml:trace>
  <inkml:trace contextRef="#ctx0" brushRef="#br0" timeOffset="-53493.38">20844 15403 518 0,'-7'-5'347'0,"-7"-8"-4"16,-4 7-146-16,-2 3-36 16,-2 6-83-16,2 6-35 0,6 6-45 15,4 5-11-15,11 3-3 16,9 1 3-16,11-1 10 15,4-3 3-15,3-7 7 16,-4-3 1-16,-1-9 6 16,-7-1 4-16,-4-3 4 15,-8-4 1-15,-6-1-7 16,0 0-5-16,-12 1-10 16,-2 2-3-16,-4 5-4 15,-2 0-3-15,5 9-5 16,3 3-2-16,6 2 0 15,3 4 2-15,8-2 9 16,5 2 3-16,10 0 4 16,4-3 4-16,7-2 5 15,-1-6 2-15,2-6 3 16,-4-6 3-16,-3-6-3 16,-1-3-4-16,-8-7-9 15,1-1-3-15,-6-3 0 16,-4-2 2-16,-4 2 10 0,0 6 12 15,-5 9 23-15,0 3-7 16,1 15-5-16,-3 3-13 16,5 11-22-16,1 5 1 15,2 3 1-15,4-1 1 16,4-5-20-16,4-2-72 16</inkml:trace>
  <inkml:trace contextRef="#ctx0" brushRef="#br0" timeOffset="-53104.55">21217 15584 537 0,'5'4'282'0,"8"2"-17"15,4-2-128-15,3 0-15 16,0-1-6-16,1-4-27 16,-4-2-18-16,2-5-24 15,-5-3-7-15,-11-6-11 16,2 1-4-16,-7-6-8 0,-4 1-5 16,-8-1-7-16,-8-1-4 15,-8 9-7-15,-2 3-7 16,0 14-4-16,6 10 4 15,7 12 14-15,5 4 12 16,14 3 19-16,7 6 3 16,12-3-6-16,4 0-3 15,2-1-13-15,-3-6-1 16,-6-4 2-16,-4-6 2 0,-4-5-105 16,-2-6-121-16</inkml:trace>
  <inkml:trace contextRef="#ctx0" brushRef="#br0" timeOffset="-52909.34">21497 15438 1067 0,'0'1'483'15,"-4"3"-216"-15,3 8-155 16,-1 3-39-16,-3 8-31 15,8 5-2-15,1 2-20 16,4-3-15-16,3-1-152 0</inkml:trace>
  <inkml:trace contextRef="#ctx0" brushRef="#br0" timeOffset="-52525.56">21919 15480 647 0,'-6'9'339'0,"-15"14"-91"15,2 1-46-15,-10-1-85 16,-5 1-31-16,2-8-41 16,-3-4-11-16,7-7-5 15,1-8 0-15,9-8-6 16,2-4-6-16,10-8-11 16,6 0-6-16,10 2-6 15,5 0 3-15,8 10 10 16,1 5 8-16,2 10 7 15,-1 10-3-15,-2 11-10 16,-2-1-2-16,-1 5 21 16,-4-1-68-16</inkml:trace>
  <inkml:trace contextRef="#ctx0" brushRef="#br0" timeOffset="-51776.13">22047 15465 639 0,'10'0'308'0,"15"2"-101"16,0 6-69-16,-9 5-48 16,-2 4-17-16,-14 1-23 15,-6 0-9-15,-8 5-8 16,-3-5-4-16,1-3-7 16,2-4 0-16,8-11 10 15,5-3-5-15,5-9-4 16,4-1-5-16,7-4-16 15,-1-4 0-15,2 1 0 16,-1 1 1-16,-1 0 0 0,0 4 0 16,-7 5-3-16,1 3-9 15,-6 8-8-15,1 6 7 16,4 11 12-16,0 4 16 16,4 4 13-16,5 0-6 15,4-6-7-15,3-2-2 16,-1-4 1-16,-5-8 4 15,-1-6 9-15,-5-7 0 16,-5-1-1-16,5-4-3 0,-3-5-9 16,-1 0-4-1,0-4-4-15,-4 3-3 16,1 5-10-16,-2 6 4 0,0 7-2 16,3 5 2-16,-2 11 13 15,-2-2-5-15,2 3 5 16,-7-3-1-16,3-4-4 15,2-2 2-15,2-4 9 16,5-4 2-16,1-7 1 16,0-3-5-16,6-6-15 15,2 1-4-15,3 0-7 16,4 3-1-16,-1 5 1 16,-3 2-1-16,-3 9-4 15,-1 5 1-15,-4 8 3 16,-1-1 3-16,-1 8 7 15,-2-4 0-15,-5-3 3 16,-2 3 2-16,-1-6-34 0,-3 1-47 16,-2-5-226-16</inkml:trace>
  <inkml:trace contextRef="#ctx0" brushRef="#br0" timeOffset="-51622.63">22470 15188 848 0,'0'-12'445'0,"1"-13"-105"16,2 7-55-16,0 16-118 16,-1 2-57-16,6 15-87 15,2 10-23-15,-2 9 5 16,5 9-75-16</inkml:trace>
  <inkml:trace contextRef="#ctx0" brushRef="#br0" timeOffset="-48956.14">1767 16040 710 0,'-13'0'329'0,"-15"4"-148"16,-2 7-46-16,0 4-70 16,6 9-31-16,8 9-39 15,7 7-7-15,14 2-4 16,14-2 2-16,19-6 13 15,5-9 4-15,8-12 10 16,-4-9 3-16,-15-12 12 16,-7-7 16-16,-21 0 43 15,-10 0 8-15,-23 2-6 16,-8 5-17-16,-9 1-49 16,0 2-12-16,16 2-24 15,8 2-54-15,17 1-289 16</inkml:trace>
  <inkml:trace contextRef="#ctx0" brushRef="#br0" timeOffset="-48702.99">1976 16139 871 0,'-2'-2'400'15,"-1"1"-209"-15,-3 5-52 0,5-4-88 16,0 6-33-16,-1 23-17 15,10 30-1-15,4-33-1 16,3-1 0-16,6-7 4 16,2-8 7-16,7-10 18 15,-6-10 17-15,2-8 21 16,-4 1 6-16,-10-2-5 16,-2-2-14-16,-14 3-22 15,-2 0-21-15,-2 7-109 16,-5 2-106-16</inkml:trace>
  <inkml:trace contextRef="#ctx0" brushRef="#br0" timeOffset="-48554">2043 15880 898 0,'-4'-4'438'0,"-1"0"-195"15,3 4-102-15,5 9-116 0,8 5-33 16,2 9-105-16,10 2-161 15</inkml:trace>
  <inkml:trace contextRef="#ctx0" brushRef="#br0" timeOffset="-48324.3">2296 16171 544 0,'1'10'352'0,"3"7"4"0,6 5-187 15,1 2-41-15,5 1-57 16,2 1-17-16,-3-9-20 16,-2-3 4-16,1-8 25 15,-1-6 11-15,3-13 5 16,-2-1-3-16,-1-9-27 16,-2-2-14-16,-6-2-17 15,3 1 0-15,-1 3-111 16,-3 1-115-16</inkml:trace>
  <inkml:trace contextRef="#ctx0" brushRef="#br0" timeOffset="-47934">2782 16162 630 0,'-14'-2'397'16,"-17"1"-4"-16,0 1-146 15,-3 5-128-15,7 8-44 16,9 3-61-16,4 4-17 16,17 3-11-16,3-1-3 15,11 2 6-15,4-1 7 0,7-7 8 16,0-4 7-16,-1-12 10 15,0-4 3-15,-9-10 12 16,-4-2 2-16,-7-3 0 16,-8-8-3-16,-5-2-9 15,-3-6-6-15,-1-6-6 16,1 0-3-16,2 0-4 16,3 2-3-16,2 2-10 15,6 5-8-15,12 5-30 16,8 9-31-16,14 11-99 15,6 5-123-15</inkml:trace>
  <inkml:trace contextRef="#ctx0" brushRef="#br0" timeOffset="-47526.82">3062 16071 666 0,'-4'-1'327'0,"-7"-1"-123"16,6 2-66-16,-6 4-83 16,11 10-31-16,3 2-27 15,1 1-4-15,11-2 6 16,-4-4 3-16,6-3 8 15,-2-6 2-15,-3-2-14 16,-1 0-9-16,-10-6-11 16,-1 3-4-16,-9 3 12 15,-9 0 6-15,-1 6 21 16,-2 3 13-16,-3 2 35 16,7 6 17-16,0 2 11 15,13 4-2-15,10 0-28 16,-3 0-17-16,16-2-25 15,-2-4-6-15,11-2-5 16,10-2-47-16,-3-7-183 16,3-4-130-16</inkml:trace>
  <inkml:trace contextRef="#ctx0" brushRef="#br0" timeOffset="-47262.6">3427 16148 789 0,'-15'-3'419'0,"-7"-1"-125"16,-1 5-141-16,-2-1-48 16,8 12-79-16,3 0-23 0,9 6-16 15,5 6-4-15,10-2 3 16,3 3 4-16,4-3 6 16,4-2 4-16,-1-4 3 15,-5-4 4-15,-2-9 7 16,-2-2 7-16,-14-3 19 15,1-3 7-15,-10 0-4 16,-6-4-7-16,-1 3-22 16,-1 0-14-16,2-1-104 15,5 3-100-15</inkml:trace>
  <inkml:trace contextRef="#ctx0" brushRef="#br0" timeOffset="-46993.65">3499 16204 627 0,'8'2'338'0,"6"9"-60"0,0 3-53 16,-6 6-50-16,-4-1-32 16,-4 0-64-16,-5-1-10 15,0 1-38-15,5-5-11 16,0-10-15-16,3-5-20 16,6-14-33-16,0-3-8 15,10-5 2-15,1-4 17 16,3 4 25-16,3 5 5 15,-1 6-4-15,2 7-4 16,-9 11 33-16,-4 7 20 16,-7 9 25-16,-4 5 9 15,-3 9-28-15,0-1-14 0,-1-2-47 16,1-4-77-16</inkml:trace>
  <inkml:trace contextRef="#ctx0" brushRef="#br0" timeOffset="-46540.1899">4286 16212 646 0,'3'-2'331'16,"13"0"-58"-16,6 1-155 15,14-4-81-15,8 1-3 0,-4-3-17 16,-5-3-5-16,-4 6-1 16,-15-3-1-16,-8 4-20 15,-2 4-6-15,-19 2-5 16,-2 8-2-16,-5 6 23 16,-4 4 14-16,15 5 28 15,1 2 14-15,9 2 7 16,13-1-8-16,7-4-19 15,11-2 9-15,8-9-141 16,6-5-189-16</inkml:trace>
  <inkml:trace contextRef="#ctx0" brushRef="#br0" timeOffset="-45843.57">4722 16238 604 0,'-2'-1'354'0,"-5"1"-58"15,-1 2-99-15,5 9-95 16,-3 0-39-16,3 11-31 16,1 1-10-16,5-1-13 15,2-1-3-15,10-11 5 16,5-4 4-16,4-11 9 16,3-7 3-16,-3-11 0 15,-3 0-3-15,-7-2-4 16,-2 5-2-16,-6 6-4 15,-6 2 19-15,-3 9-7 16,-1 4-4-16,-1 9-3 16,5 5-19-16,3 7 0 15,0 2 4-15,11 1 1 16,0-5 1-16,7-8 4 16,3-4 4-16,-8-8 10 15,1-6 3-15,-6-3 2 0,-4-4-1 16,1-1-8-16,-4 1-5 15,3 0-23-15,0 0-31 16,-7 3-65-16,6 3-25 16,0 2-9-16,-3 3 26 15,5 1 60-15,-2 1 22 16,0 3 33-16,5 1 19 16,2 4 34-16,2 1 17 15,0 4 15-15,3 4-7 16,-2-3-20-16,-3-3-11 15,0-2-11-15,-4-6 9 0,-1-5 22 16,1-4 4-16,-2-10 5 16,1-2-4-16,0 0-21 15,-1 0-4-15,0 3-15 16,-2 1-14-16,-2 5-3 16,-3 2-47-16,0 3-141 15</inkml:trace>
  <inkml:trace contextRef="#ctx0" brushRef="#br0" timeOffset="-44710.95">6505 16047 719 0,'-14'1'351'0,"-25"4"-124"16,-3 0-50-16,-5 13-64 15,-4 4-24-15,4 13-29 16,3 11-12-16,14 10-19 16,11 1-8-16,26 3-11 15,16-7 0-15,25-10 0 16,12-6 3-16,9-18 4 16,5-5 3-16,0-8-108 15,-4-6-155-15</inkml:trace>
  <inkml:trace contextRef="#ctx0" brushRef="#br0" timeOffset="-44142.7698">6885 16479 405 0,'0'-8'275'15,"5"-6"-3"-15,-3-1-69 16,-5 3-17-16,-6 0-38 16,-4 3-25-16,-6 8-48 15,2 4-19-15,-5 9-39 16,-1 5-13-16,4 3-13 16,2-2-5-16,15 4 1 15,0-6 2-15,9-1 6 16,5-1 5-16,3-12 5 15,3-3 5-15,0-4 3 16,-8-7 0-16,0 0-4 0,-1 4-6 16,-1 6-10-16,0 2-5 15,5 11-3-15,-1 1 1 16,1 6 5-16,3 8 7 16,-3 0 19-16,-10 4 14 15,-5 1 37-15,-8-1 16 16,-9-4 12-16,-4-6-4 15,-9-12-24-15,-3-5-16 0,1-10-27 16,6-2-25-16,10-5-104 16,8 0-88-16</inkml:trace>
  <inkml:trace contextRef="#ctx0" brushRef="#br0" timeOffset="-43725.2298">7274 16545 567 0,'10'4'369'16,"9"2"-1"-16,-6 10-132 16,-4 4-12-16,-11 10-42 15,-6 4-35-15,-15-1-50 16,-4-3-25-16,-6-12-38 16,4-6-45-16,8-12-176 15</inkml:trace>
  <inkml:trace contextRef="#ctx0" brushRef="#br0" timeOffset="-42444.36">8118 16074 734 0,'-22'0'350'0,"-27"3"-127"15,2 4-69-15,1 8-62 16,1 2-16-16,6 13-23 16,4 8-6-16,11 16-16 15,12 7-7-15,22 5-7 0,10-1-3 16,19-9 2-16,8-9 1 16,9-18 3-1,8-10 6-15,8-15-10 0,-1-4-46 16,-8-9-337-16</inkml:trace>
  <inkml:trace contextRef="#ctx0" brushRef="#br0" timeOffset="-41974.2198">8302 16494 673 0,'2'-5'357'16,"9"-4"-107"-16,3 1-121 15,4 7-27-15,1 3-58 0,-1 8-16 16,-10 2-6-16,-4 1 0 16,-4 4-5-16,-5 3 1 15,-2-5-3-15,2 0-1 16,3-7-2-16,-1-7 0 16,7-1-4-16,5-1-2 15,5-3-5-15,7 3-3 16,2 0-2-16,1 3-1 15,1 10-2-15,-10-1 1 16,-10 13 22-16,-9 0 11 16,-19 1 18-16,-7 2 6 0,-6-9-7 15,-1-3-5-15,13-10-9 16,0-5-2-16,16-5-41 16,3-2-49-16,5-3-181 15</inkml:trace>
  <inkml:trace contextRef="#ctx0" brushRef="#br0" timeOffset="-41662.03">9010 16545 882 0,'5'14'450'0,"2"5"-165"15,-6 10-108-15,-5-1-45 0,-7-2-71 16,-2 0-79-16</inkml:trace>
  <inkml:trace contextRef="#ctx0" brushRef="#br0" timeOffset="-40922.87">9423 16313 896 0,'9'0'318'0,"15"0"-267"15,10 0-17-15,9-2-6 16,6-3-7-16,-7-3-10 16,-2 2 0-16,-17 4-1 15,-11 0-4-15,-14 3-7 16,-11 3-3-16,-13 8-4 16,-5 1 4-16,0 9 8 15,2 0 10-15,9 6 6 16,8 5 2-16,13-2-5 15,11 0-7-15,18-5-3 16,7-3 1-16,14-5 3 16,-1-6 0-16,-2-10-16 15,0-5-10-15,-12-13-24 16,-2-3-9-16,-8-6 12 16,-9-2 10-16,-6 4 25 15,-11-3 9-15,-11 7 26 16,-6 4 15-16,-12 4 22 0,5 7 3 15,3 5-20-15,-3 3-16 16,10 13-32-16,0 1-7 16,12 11-5-16,4 0 1 15,10-3 6-15,6 2 4 16,-1-18 5-16,9-2 4 16,3-11 10-16,-3-8 6 15,-4-4 15-15,-4-2 2 16,-14-1-5-16,-4-4-7 15,-11 2-54-15,-2 2-66 0</inkml:trace>
  <inkml:trace contextRef="#ctx0" brushRef="#br0" timeOffset="-40349.74">10679 16322 636 0,'-18'-3'344'15,"-12"-3"-89"-15,-3 6-131 16,0 8-48-16,10 12-53 15,4 4-13-15,15 12-10 16,6-1-1-16,17 1-2 16,5-4 3-16,11-7 7 15,5-7 3-15,-1-10 6 16,0-3 2-16,-11-9 3 16,-11-4 2-16,-11 0 3 15,-7-2 1-15,-9-3-6 16,4 7 5-16,-8 4-1 15,2 3 2-15,1 14 19 16,-8 5 0-16,3 12 9 16,4 10-3-16,4 15-18 15,2 3-10-15,9 6-14 16,3-5-1-16,3-10 13 16,7-16-36-16,5-17-114 0,3-12-158 15</inkml:trace>
  <inkml:trace contextRef="#ctx0" brushRef="#br0" timeOffset="-40035.34">10912 16340 734 0,'-8'8'280'0,"-7"10"-199"15,4 9-23-15,11 3-15 16,9 0-4-16,10-3-10 16,8-4-1-16,5-10 1 15,2-3 4-15,0-10 17 16,-4-11 16-16,-7-3 7 16,-8-7 1-16,-17-5 10 15,-8 7-12-15,-22-3-13 16,-3 3-7-16,-9 0-31 15,2 4-9-15,15 5-12 16,5 3-37-16,17 11-126 16,10 0-103-16</inkml:trace>
  <inkml:trace contextRef="#ctx0" brushRef="#br0" timeOffset="-39740.83">11221 16518 495 0,'8'6'344'0,"6"4"-15"16,3-1-144-16,-3-8-45 16,4-2-71-16,1-6-17 15,-2-6-15-15,5-2-7 0,-10-6-4 16,-8-3-4-16,-14-1-7 16,-6-1-6-16,-7 3-9 15,-2 4-3-15,-4 8-9 16,3 10-3-16,3 15 11 15,5 7 9-15,21 27 30 47,0-24 30-31,-2-12-6-16,0 0-4 0,8 88-20 0,5-7-29 0,4 5-132 16</inkml:trace>
  <inkml:trace contextRef="#ctx0" brushRef="#br0" timeOffset="-39189.86">11445 16360 655 0,'10'-1'257'0,"21"-1"-171"16,9-4-24-16,2 2-22 15,3-3-11-15,-13 0-14 16,-8 1 0-16,-16 2 5 15,-6 1-5-15,-10 4-8 16,-6 6 3-16,-11 5 10 16,-3 4 22-16,0 4 26 15,6 1 7-15,13 2-5 16,6 2-4-16,11-1-8 16,8-1-7-16,12-1-10 15,0-5-9-15,4-5-11 16,-5-6 1-16,-6-9 3 15,2-3 2-15,-10-10 1 0,1 1-4 16,-4-6-11-16,0 2-8 16,-2-2-5-16,-5 0-2 15,-2 6 0-15,-6 3-5 16,5 13-14-16,0 6-1 16,-4 8 1-16,5 4 7 15,-6 5 14-15,5 2 1 16,6-1-31-16,-4-4-55 15,3-8-337-15</inkml:trace>
  <inkml:trace contextRef="#ctx0" brushRef="#br0" timeOffset="-39021.68">11755 16125 903 0,'0'-6'458'16,"-5"-7"-162"-16,5 14-192 15,2 2-53-15,3 12-152 16</inkml:trace>
  <inkml:trace contextRef="#ctx0" brushRef="#br0" timeOffset="-38557.5199">12090 16445 409 0,'-13'-5'308'16,"-10"-1"19"-16,-5 7-135 15,-3 4-46-15,5 6-81 16,5 3-28-16,7 5-26 15,8 1-2-15,11 4 7 16,5-1 4-16,13-7 6 16,7-6 6-16,10-9 24 15,-1-2 17-15,-4-10 32 16,-7-6 6-16,-17-2-2 16,-3-3-7-16,-13 0-37 15,-9 4-16-15,-10 3-32 16,-4 2-15-16,6 7-125 0,7 5-323 15</inkml:trace>
  <inkml:trace contextRef="#ctx0" brushRef="#br0" timeOffset="-37953.06">12922 16391 651 0,'-5'3'323'0,"-8"1"-102"16,1 6-53-16,-1 1-81 16,3 1-26-16,10-1-37 15,3-3-9-15,13 2-4 16,6-6 1-16,8 0 0 0,4-4-1 16,-7-3 0-16,-4 1-1 15,-12 2 5-15,-7 0-3 16,-9 0-5-16,-7 2-4 15,-11 5-6-15,-1 2-2 16,0 8 2-16,3 0 0 16,7 1 5-16,5 3 3 15,8-1 5-15,3-1 2 16,11-1 1-16,6-7 0 16,6-5 3-16,3-6 3 0,3-8 3 15,-2-5-1-15,-1-7-4 16,-2-1-2-16,-5-7-2 15,-3 0-2-15,-9 2 0 16,-1 3 0-16,-7 12 4 16,0 4 2-16,-1 11-9 15,-1 5 0-15,2 8-6 16,-1 5-2-16,2 5 4 16,1-1-1-16,-2-2 1 15,7 0 10-15,-2-8-71 16,-1-6-58-16</inkml:trace>
  <inkml:trace contextRef="#ctx0" brushRef="#br0" timeOffset="-37790.46">13156 16245 905 0,'0'-6'433'0,"-3"-6"-185"0,6 4-82 16,0 9-120-16,1 2-63 15</inkml:trace>
  <inkml:trace contextRef="#ctx0" brushRef="#br0" timeOffset="-37422.39">13281 16494 851 0,'7'-3'387'0,"1"-4"-174"15,2 3-52-15,7 11-69 16,-6 1-13-16,2 4-28 16,4 12-1-16,-6-1-5 0,-1 1-14 15,3 2-9 1,-6-13 1-16,-1-4 9 0,2-9 8 16,4-10 4-16,2-5-4 15,7-4-15-15,-2-2-7 16,-1-2-16-16,-4 1-31 15,-5 1-119-15,0 6-93 16</inkml:trace>
  <inkml:trace contextRef="#ctx0" brushRef="#br0" timeOffset="-37017.7898">13758 16502 839 0,'-9'14'420'16,"-2"9"-146"-16,-8 0-109 15,2-1-38-15,-1-6-55 16,0-2-20-16,3-7-20 16,-1-4-2-16,7-4-4 15,-1-6-5-15,4-7-24 16,2-1-11-16,3-5-13 16,6 4-1-16,5 3 9 15,3 3 0-15,0 5-4 16,1 4 0-16,1 11 3 15,-2 4 6-15,7 7 14 16,-4-1 4-16,5-1 4 16,3-5 2-16,4-6 3 0,3-4 2 15,-3-9 5-15,-1-6 1 16,-3-5-1-16,-2-2-2 16,-4 0-3-16,-3-1-4 15,-7 5 34-15,-6 1 18 16,-2 12-1-16,-2 3 6 15,-5 11-29-15,1 6-17 16,1 0-2-16,1 3-2 0,4-1-7 16,2-3-24-16,6 2-137 15</inkml:trace>
  <inkml:trace contextRef="#ctx0" brushRef="#br0" timeOffset="-36357.44">14661 16537 711 0,'5'0'315'0,"2"-3"-144"16,11 3-100-16,4-3-22 16,11 1-25-16,2-2-11 15,-2 2-5-15,-1-4-1 16,-16 4 1-16,-2 2 4 15,-12 0 0-15,-3 2-3 0,-13 3 8 16,-2 2 15-16,-7 7 32 16,0-5 6-16,8 7-10 15,2 1-18-15,13 3-33 16,6 4-3-16,11-1 2 16,5-1 0-16,8-5 3 15,5-2 1-15,3-9-14 16,1-5-15-16,1-7-43 15,-6-4-24-15,-4-5-27 16,-6-3 12-16,-13 0 41 16,4 3 26-16,-15 0 48 15,-4 4 18-15,-11 3 35 16,-7-2 16-16,-1 8 17 16,-1 2-12-16,2 4-39 15,3 5-15-15,8 5-22 16,4 1 1-16,10 4 7 15,7 0 0-15,7-3 2 0,5-3 0 16,1-8 2-16,1-4 3 16,-6-9 6-16,-5-3 1 15,-5-4-4-15,-5-1-5 16,-3 1-74-16,-3 2-71 16</inkml:trace>
  <inkml:trace contextRef="#ctx0" brushRef="#br0" timeOffset="-36048.65">15592 16551 729 0,'1'-6'399'0,"-1"-5"-69"16,0 8-89-16,3 13-108 15,1 5-46-15,5 13-70 16,-1 1 4-16,0 3-5 0,0 2 15 15,-4-2-135-15,1-3-126 16</inkml:trace>
  <inkml:trace contextRef="#ctx0" brushRef="#br0" timeOffset="-35880.08">15569 16343 1002 0,'-1'-1'437'16,"-2"-4"-222"-16,1 11-168 16,2-6-65-16</inkml:trace>
  <inkml:trace contextRef="#ctx0" brushRef="#br0" timeOffset="-35357.06">16016 16572 724 0,'-1'0'343'16,"-8"-2"-133"-16,-5-4-30 0,-10 4-37 16,-3 2-29-16,-1 5-37 15,1 2-13-15,9 9-29 16,1-7-9-16,7 5-16 15,7 3-4-15,6-4-2 16,12 9-2-16,14-2 6 16,4-3 3-16,7-6 2 15,1-4 2-15,-7-7 3 16,-7-8 3-16,-9-8 6 16,-6-4 2-16,-6-5-2 15,-9 1-2-15,-13-7-8 16,-2-1-3-16,-11-9-4 15,2-4-1-15,7-3-3 16,0-2-2-16,13 7-5 16,6 5-4-16,9 11-7 15,5 2-15-15,7 13-51 16,3 4-28-16,3 10-124 16,3 8-150-16</inkml:trace>
  <inkml:trace contextRef="#ctx0" brushRef="#br0" timeOffset="-35167.71">16205 16560 904 0,'0'0'461'0,"0"-1"-171"0,-1 5-126 15,1-4-34-15,0 0-54 16,3 22-8-16,16 37-24 15,-9-30-10-15,4 0-99 16,-1-3-80-16</inkml:trace>
  <inkml:trace contextRef="#ctx0" brushRef="#br0" timeOffset="-34808.33">16507 16599 535 0,'-9'-2'359'0,"-8"-10"-2"15,-6 4-147-15,-4 5-41 16,1 0-76-16,2 7-32 15,8 8-42-15,2 0-7 16,8 6-3-16,6 4 1 0,8 0 0 16,8 2-3-1,13-5 5-15,1-5 3 0,3-10 7 16,-3-5 4-16,-6-8 7 16,-2-4 1-16,-10-5 17 15,-8-1 1-15,-12 1-12 16,-7-2-7-16,-4 8-46 15,-2-3-63-15</inkml:trace>
  <inkml:trace contextRef="#ctx0" brushRef="#br0" timeOffset="-34550.97">16848 16717 1229 0,'-2'1'604'0,"-4"0"-204"16,-2 0-254-16,1 1-46 15,-1 1-118-15,1-1 393 16</inkml:trace>
  <inkml:trace contextRef="#ctx0" brushRef="#br0" timeOffset="-27275.17">17499 16181 609 0,'-5'5'275'16,"-4"17"-97"-16,-6 5-61 15,-6 29-18-15,1 15-6 0,-2 9-31 16,2 7-9-16,2-12-22 16,2-11-7-16,7-15-7 15,4-11-1-15,10-23 10 16,5-14 5-16,9-23 1 15,4-9 1-15,2-19-14 16,3-3-5-16,-6-13-3 16,-2-5 0-16,-6-6 0 15,-2 2 0-15,2 14-5 16,-6 11-2-16,-1 27-22 16,-3 12-8-16,1 24 9 15,5 12 4-15,5 17 21 16,5 11 8-16,0 12-8 15,3 7-2-15,1-2 1 16,-1-5 3-16,0-10 28 16,-3-12-51-16,-9-8-276 15</inkml:trace>
  <inkml:trace contextRef="#ctx0" brushRef="#br0" timeOffset="-27124.44">17442 16598 849 0,'9'-5'323'0,"19"3"-232"16,4 2-53-16,13 0-19 15,8 6-21-15</inkml:trace>
  <inkml:trace contextRef="#ctx0" brushRef="#br0" timeOffset="-26724.96">18053 16546 637 0,'-8'-15'325'16,"-5"-8"-110"-16,-4 6-65 15,-7 5-21-15,-4 12-52 16,-1 10-25-16,3 8-32 16,6 7-9-16,13 9-10 0,6 1-1 15,15 2 0-15,2-3 1 16,13-11 8-16,3-7 3 16,-5-13 8-16,-2-5 3 15,-9-10-1-15,-3-3-1 16,-6 0-3-16,-3-2-3 15,-4 2-3-15,-10 1-2 16,-1 3 8-16,4 5-4 16,-1 13 4-16,8 8 6 0,-5 15-1 15,-2 9 4-15,6 10-4 16,0 5-5-16,11 1-6 16,3-2-5-16,6-9-128 15</inkml:trace>
  <inkml:trace contextRef="#ctx0" brushRef="#br0" timeOffset="-26202.24">18372 16621 501 0,'2'-10'302'0,"0"-8"-38"15,-2 4-82-15,-4-3-26 16,-4 2-14-16,-7-1-11 16,-7 3-21-16,-2 8-4 15,-5 5-48-15,3 8-18 16,3 7-29-16,1 0-11 15,12 6-4-15,3 0 0 16,9-2 3-16,6-1 4 0,7-3 2 16,2-2 2-16,4-4 5 15,0-3 4-15,1-6 6 16,-3-4 2-16,-3-5 1 16,-1 0-3-16,-6-1-4 15,-6-5-3-15,-3 2-5 16,-1 7-3-16,-1 3-14 15,2 4-12-15,0-1-4 16,0 0 0-16,0 0 9 16,6 7 10-16,18 10 4 15,27 26 0-15,-32-32 2 16,-1-4 4-16,0-3 5 16,-6-4 5-16,2-6 6 15,-2-1-1-15,-12-10-26 16,2 2-50-16,-6-4-189 15</inkml:trace>
  <inkml:trace contextRef="#ctx0" brushRef="#br0" timeOffset="-26039.09">18488 16265 671 0,'-1'-11'457'16,"1"-5"41"-16,2 7-143 15,-6 7-158-15,3 6-65 0,-8 8-94 16,9 4-31-16,5 12-17 15,-1 2-76-15</inkml:trace>
  <inkml:trace contextRef="#ctx0" brushRef="#br0" timeOffset="-25502.99">19539 16305 745 0,'-16'-5'372'0,"-20"-3"-115"16,-5 7-57-16,-6 9-81 15,-2 8-33-15,3 20-57 16,6 10-15-16,15 14-23 16,14 7-6-16,22-2 4 15,17-7 4-15,20-8 11 16,7-9 8-16,7-15 7 16,8-11 2-16,-1-21 7 15,-1-14 4-15,-8-14 3 16,-11-10 4-16,-22-5 0 15,-13-2-3-15,-28-7-5 16,-17-3-4-16,-19 0-7 16,-7 8-6-16,5 19-14 15,4 14-9-15,19 21-62 16,4 9-78-16</inkml:trace>
  <inkml:trace contextRef="#ctx0" brushRef="#br0" timeOffset="-25309.05">19498 16607 981 0,'2'6'427'16,"6"9"-185"-16,5 6-95 0,11 11-30 15,5 7-32-15,5 9-49 16,-1 0-13-16,-6-2-28 15,-1-3-68-15</inkml:trace>
  <inkml:trace contextRef="#ctx0" brushRef="#br0" timeOffset="-24775.45">19822 16772 888 0,'3'-4'381'0,"13"-2"-203"16,8 0-45-16,5 1-54 16,9 4-25-16,-11 1-32 15,-4 5-10-15,-8 4-8 16,-13 0-1-16,-1 6 3 15,2 1 3-15,-9 3 6 16,-2-1 2-16,-1-9-1 16,-4-1-6-16,11-6-11 15,4-1-4-15,6 3-3 16,9 1 0-16,2 5 4 16,-2 4-1-16,-2 8-3 15,-9 1 10-15,-14 7 27 16,1 2 15-16,-16-6 23 15,-7-4-2-15,3-14-10 16,-6-9-12-16,6-9-86 16,9-4-60-16,3-7-240 0</inkml:trace>
  <inkml:trace contextRef="#ctx0" brushRef="#br0" timeOffset="-20294.52">20365 16477 716 0,'2'2'351'0,"4"-1"-107"15,8 2-81-15,14 1-87 16,10 1-17-16,12-2-35 15,2 5-9-15,2-3-37 16,-7-5-75-16</inkml:trace>
  <inkml:trace contextRef="#ctx0" brushRef="#br0" timeOffset="-20095.73">20420 16619 741 0,'9'3'329'16,"10"-1"-148"-16,3 5-30 15,16-4-42-15,2-1-32 0,9 1-50 16,3-1-23-16,-2-2-395 16</inkml:trace>
  <inkml:trace contextRef="#ctx0" brushRef="#br0" timeOffset="-19505.45">21235 16567 629 0,'-20'0'285'16,"-23"-3"-111"-16,-4-4-26 15,3-14-40-15,5-4-11 0,13-15-44 16,9-6-22-16,17 0-30 16,7 0-9-16,20 12-11 15,6 9 2-15,12 17 9 16,4 8 10-16,5 17 15 15,-4 11 7-15,-11 11 24 16,-12 5 9-16,-26 9 20 16,-12-2-1-16,-24-3-22 15,-8 0-10-15,-11-12-21 16,3-4-2-16,7-13 2 16,7-8 1-16,17-8-6 15,5-6-4-15,10-6-15 16,8 0-6-16,10-4-8 15,7 2-2-15,15 6 2 16,7 2 2-16,5 6 5 16,0 5 2-16,-4 4 6 0,-7 2-23 15,-8-2-124-15,-3 0-130 16</inkml:trace>
  <inkml:trace contextRef="#ctx0" brushRef="#br0" timeOffset="-19242.45">21499 16370 861 0,'2'-3'407'0,"-2"1"-159"0,-1 5-122 16,0-3-14-16,0 0-36 15,-4 18-11-15,-11 38-24 16,13-25-12-16,4 0-12 15,7-2-4-15,6-9 1 16,5-3 0-16,9-6-2 16,2 0-1-16,2-3 1 15,-4-3-25-15,-3-8-98 16,-2-1-70-16,0-8-194 16</inkml:trace>
  <inkml:trace contextRef="#ctx0" brushRef="#br0" timeOffset="-19072.18">21753 16375 436 0,'-4'-9'333'0,"0"-8"39"16,-1 10-142-16,3 8-52 16,1 14-63-16,1 6-33 15,0 15-30-15,0 7 1 16,0 1-11-16,1 2-5 16,-4-2-5-16,-1-4-5 15,-2 0-13-15,-1-7 11 0,5-9-145 16,2-2-381-1</inkml:trace>
  <inkml:trace contextRef="#ctx0" brushRef="#br0" timeOffset="-18674.27">22285 16511 634 0,'0'-5'373'0,"-1"-1"-61"0,0 6-93 15,0 0-104-15,0 8-43 16,0 22-39-16,3 52 9 16,2-23 1-16,0 7-3 0,1 9-3 15,-3 0-8 1,-2-9-12-16,1-11 11 0,-3-26-108 15,1-10-92-15,-1-17-326 16</inkml:trace>
  <inkml:trace contextRef="#ctx0" brushRef="#br0" timeOffset="-18479.0098">22309 16783 1078 0,'11'-6'418'0,"11"-8"-299"16,7 1-42-16,7 4-34 15,6 1-21-15,-2 7-78 16,-3 1-176-16</inkml:trace>
  <inkml:trace contextRef="#ctx0" brushRef="#br0" timeOffset="-18060.1098">22987 16320 626 0,'-18'-15'422'16,"-9"-8"-4"-16,-8 5-181 15,-2 3-58-15,-1 10-79 16,-6 5-27-16,1 13-54 16,-3 7-17-16,7 20-9 15,4 8-1-15,16 12 6 16,13 4 4-16,20-6 9 0,11-4 5 16,17-11 4-16,4-5 2 15,1-14-3-15,-1-6-1 16,3-10 1-16,-1-8-40 15,-1-6-169-15</inkml:trace>
  <inkml:trace contextRef="#ctx0" brushRef="#br0" timeOffset="-17701.24">23333 16749 1014 0,'1'9'443'0,"-2"12"-228"0,-2 8-8 16,-8 9-42-16,0-1-39 15,-5-1-55-15,0-9-11 16,-1-10-154-16</inkml:trace>
  <inkml:trace contextRef="#ctx0" brushRef="#br0" timeOffset="-15841.73">1808 17198 618 0,'-11'0'292'0,"-15"2"-114"16,2 3-49-16,3 7-58 15,7 1-26-15,12 3-40 16,3 2-7-16,16 4-6 16,4 0 0-16,12-6 9 15,2-2 4-15,-1-12 5 16,-2-2 1-16,-10 0 6 16,-8-3 7-16,-13-1 1 15,-7 1-1-15,-15-3-8 0,-6 5-10 16,-8 4-4-16,-1 4-1 15,5 5 3-15,6 3-1 16,12 0-2-16,13-2 0 31,0-8-1-31,0 2-1 0,19 20 3 0,5-3 0 16,10-2 4-16,-5-13 2 16,4-11 6-16,-1-5 3 15,-3-9 4-15,-2-2-1 16,-6 1-3-16,-6-1-4 0,0 8-6 15,-7 2-6-15,-3 7-13 16,-1 5 2-16,-3 5 10 16,3 4 5-16,-2 4 16 15,1-1-4-15,-3-7-4 16,1-2 3-16,-1-7 19 16,-3-2 0-16,3 1-7 15,-1 0-4-15,1-14-22 16,11-40-2-16,-4 27-1 15,4-4-1-15,3 7 4 16,2 3 5-16,1 13 4 16,3 8 0-16,-4 10-3 15,0 8-2-15,-1 8-2 16,-1 2 2-16,-1 4 1 16,-5 0-1-16,-2-1-3 15,-1-2-44-15,2 1-176 16</inkml:trace>
  <inkml:trace contextRef="#ctx0" brushRef="#br0" timeOffset="-15668.52">2331 17309 705 0,'0'2'352'0,"0"11"-49"15,0 3-120-15,5 12-77 16,-1-3-13-16,4-2-60 15,2 5-12-15,-1-7-63 16,-1 2-128-16</inkml:trace>
  <inkml:trace contextRef="#ctx0" brushRef="#br0" timeOffset="-15528.14">2282 17006 662 0,'-2'8'290'16,"-1"1"-76"-16,7 9-334 15</inkml:trace>
  <inkml:trace contextRef="#ctx0" brushRef="#br0" timeOffset="-15167.69">2638 17284 880 0,'-20'-1'410'16,"-6"-2"-182"-16,4 8-126 15,1 4-40-15,14 8-61 16,2 4-15-16,5 6-13 16,4-2 3-16,11-1 11 15,4-2 6-15,11-6 8 16,2-5 5-16,-6-8 6 16,-2-3 6-16,-12-3 30 15,-8-6 10-15,-8 2 6 16,-7 0-3-16,-10-1-35 15,0 8-12-15,-3 0-24 16,1-3-51-16</inkml:trace>
  <inkml:trace contextRef="#ctx0" brushRef="#br0" timeOffset="-14870.22">2794 17298 688 0,'7'5'372'15,"4"13"-70"-15,1 6-68 16,-4 2-68-16,-1 2-34 16,-6-4-56-16,0-4-24 15,0-5-35-15,-1-4-3 0,5-5-7 16,-2-8-11-16,5-10-15 16,3-5-2-16,3-9 0 15,-2 0 10-15,5 4 8 16,2 2-1-16,-2 10-7 15,3 7-2-15,-6 9 13 16,-5 7 7-16,-1 7 8 16,-3 2 4-16,-4 1-8 15,-1-2 13-15,4-1-123 16,6-5-149-16</inkml:trace>
  <inkml:trace contextRef="#ctx0" brushRef="#br0" timeOffset="-14671.08">3049 17311 821 0,'0'0'380'0,"3"3"-104"0,5 8-110 16,7 5-70-16,10 6 8 16,8 5-30-16,0 1-15 15,-9-5-5-15,-11-4 2 16,-16-4 0-16,-9-2 3 15,-13-6 1-15,-2-3-42 16,1-7-163-16</inkml:trace>
  <inkml:trace contextRef="#ctx0" brushRef="#br0" timeOffset="-14091.12">4010 17295 771 0,'-6'25'306'0,"-1"16"-188"15,10 3-70-15,5-4-3 16,9-5-14-16,4-8-5 15,10-12-5-15,3-5 1 16,2-16 8-16,-4-9 4 0,-12-5 4 16,-10-4-2-16,-8-2-5 15,-4-3-5-15,-9-2-8 16,-5-4-2-16,-6-2-4 16,-2-3-3-16,-1-5-3 15,-1-1 0-15,6-2-4 16,5 9 0-16,4 13-2 15,7 11 0-15,-1 12-6 16,2 5-7-16,0 7-7 16,-1 2-3-16,7 16 4 15,-3 1 6-15,10 8 7 16,4 2 3-16,9-5 15 16,8 0-42-16,6-3-139 15,2-4-147-15</inkml:trace>
  <inkml:trace contextRef="#ctx0" brushRef="#br0" timeOffset="-13856.76">4552 17379 398 0,'-4'9'300'15,"-4"8"33"-15,-3 1-74 16,-13-3-106-16,-5-1-47 16,-7-10-54-16,-7-4-16 15,8-8-15-15,0-5-7 16,9-4-10-16,9-1-4 0,14-1-9 15,6-1-4-15,15 5 4 16,0 2 9-16,13 13 31 16,0 3 18-16,3 14 19 15,-1 5-4-15,-10 2-18 16,-1 4-12-16,-4-2-44 16,0-3-72-16</inkml:trace>
  <inkml:trace contextRef="#ctx0" brushRef="#br0" timeOffset="-13158.89">5403 17255 691 0,'-16'-3'340'16,"-10"0"-129"-16,-1 3-96 16,0 3-34-16,11 3-61 15,4 4-20-15,12 3-19 16,6 2 0-16,14 2 8 16,4-2 5-16,6-6 7 15,-1-3 4-15,-6-5 4 16,-3-1 0-16,-9-6 5 15,-4 0 3-15,-7-1-4 16,-5 2-3-16,-10 2-7 16,-2 3-4-16,-13 7-1 15,-1 6 2-15,5 4 11 16,0 2 5-16,12 0 11 16,6 3 3-16,10-1 2 15,8-2-1-15,9-1 0 0,8-7-1 16,4-5-4-16,2 0 0 15,2-10-4-15,-6-3-1 16,-4-8 1-16,-5-2-1 16,-7-2-2-16,1-3-1 15,-5 1-4-15,-3-2 0 16,-1 4-3-16,-3 6-2 16,-2 9-5-16,1 5-1 15,3 13 1-15,-4 3-1 0,1 5 5 16,2 4-1-1,0-4 15-15,2 1-51 0,4-2-153 16,-7-3-295-16</inkml:trace>
  <inkml:trace contextRef="#ctx0" brushRef="#br0" timeOffset="-12964.24">5532 17007 821 0,'-7'-6'472'16,"-2"-5"-14"-16,4 11-384 15,3 0-13-15,8 13-245 16</inkml:trace>
  <inkml:trace contextRef="#ctx0" brushRef="#br0" timeOffset="-12670.82">5689 17331 1006 0,'0'0'448'0,"0"0"-238"16,3 15-77-16,-1 6-81 16,8 4-12-16,6 6 9 15,0-10-7-15,6 6-10 16,-5-7-5-16,-1-10-3 16,-1-6 9-16,1-14 10 15,0-6 3-15,2-3-4 16,-3-2-11-16,-5 2-13 15,-5-2-5-15,-3 0-52 16,5 5-66-16</inkml:trace>
  <inkml:trace contextRef="#ctx0" brushRef="#br0" timeOffset="-12024.49">6251 17336 663 0,'0'5'339'16,"0"2"-100"-16,-4 10-66 15,-7 6-6-15,-11 1-37 16,-7 5-31-16,-5-4-42 16,-2-7-10-16,4-4-22 15,4-10-2-15,4-9 0 16,7-5-2-16,6-10-11 15,3 2-6-15,11-2-10 16,3 2-4-16,8-1-2 16,2 3-3-16,2 8-3 15,2 6-2-15,2 9-1 0,4 6 3 16,4 7 9-16,-4 1 7 16,-2 2 6-16,0-2 4 15,-4-6 2-15,0-2 0 16,-1-9 5-16,0-5 3 15,1-9-6-15,-6-5-6 16,-2-2-11-16,-7 0-4 16,-2-2-14-16,1 0-4 0,0 2-4 15,4-1-1-15,4 4 16 16,-4 4 6-16,-8 7-4 16,1 5 18-16,-7 11 37 15,6 6 16-15,7 5 41 16,-2 6-8-16,-1-2-26 15,2-5-15-15,-2-3-23 16,-1-4-2-16,5-3-101 16,-6-2 347-16</inkml:trace>
  <inkml:trace contextRef="#ctx0" brushRef="#br0" timeOffset="-11370.9">7497 17196 782 0,'-18'6'357'0,"-24"12"-150"15,1 4-49-15,10 15-64 0,0 5-22 16,11 10-44-16,10 4-18 16,18 5-12-16,13 0-1 15,14-7 2-15,7-6 4 16,12-16 11-16,7-12 4 16,13-23 6-16,5-15 4 15,-7-19 5-15,-10-10 1 16,-20-9 4-16,-15 3 1 15,-19-3 30-15,-11 2 11 0,-24 8 2 16,-7 3-4-16,-18 14-37 16,-1 9-18-16,0 11-18 15,1 6-5-15,15 5-57 16,7 3-63-16</inkml:trace>
  <inkml:trace contextRef="#ctx0" brushRef="#br0" timeOffset="-11086.72">7637 17473 902 0,'0'2'408'16,"7"10"-117"-16,4 4-126 16,11 13-54-16,6 2 16 15,5 11-47-15,-1 7-13 16,-5-3-26-16,-5-1-15 16,-5-15-9-16,-3-9 3 15,-6-11-103-15,0-6-465 16</inkml:trace>
  <inkml:trace contextRef="#ctx0" brushRef="#br0" timeOffset="-9444.66">8140 17678 427 0,'2'-5'251'0,"-2"-7"-27"16,0-3-48-16,-4 1-65 15,-4-2-26-15,-5 5-39 16,-6 1-11-16,-2 4-16 16,2 6-9-16,0 8-11 15,4 9-6-15,3 2-6 16,2 1 0-16,9-1 4 15,4-1 1-15,8-8 7 16,2-2 3-16,2-8 8 16,-1-3 2-16,-4-4 8 0,-2 0 6 15,-3 0 6-15,-3 1 5 16,0 6-5-16,1 0-7 16,-3 0-6-16,0 0-8 15,6 4-4-15,14 16 0 16,30 30 3-16,-31-26 8 15,-6 0 26-15,-5 3 19 16,-13 2 36-16,-10-4 15 16,-13-8 4-16,-7-4-7 15,-5-7-30-15,3-6-19 0,11-5-26 16,4-5-10-16,12-3-16 16,4 0-8-16,6 4-19 15,7-2-35-15,12 0-117 16,3 3-132-16</inkml:trace>
  <inkml:trace contextRef="#ctx0" brushRef="#br0" timeOffset="-9100.04">8485 17468 1022 0,'3'1'476'16,"1"-1"-185"-16,16 2-180 15,5-1-43-15,19 1-41 16,5-1-10-16,0 0-9 16,-2 0-44-16,-12-1-197 15</inkml:trace>
  <inkml:trace contextRef="#ctx0" brushRef="#br0" timeOffset="-8905.18">8520 17581 888 0,'1'3'410'16,"4"2"-156"-16,13 1-112 0,11 3-15 15,11-4-43-15,5-3-31 16,1 3-26-16,-3-3-17 16,-9 0-40-16</inkml:trace>
  <inkml:trace contextRef="#ctx0" brushRef="#br0" timeOffset="-8277.65">9430 17453 743 0,'-18'7'315'0,"-21"-1"-155"0,-1-3-31 16,3-5-27-16,2-7-17 16,10-7-46-16,7-6-13 15,14-8-22-15,8-6-10 16,17 4-10-16,4 3 0 16,10 13 9-16,-1 11 7 15,3 16 11-15,3 12 8 0,-9 15 20 16,-4 3 18-1,-25 12 15-15,-12 3-1 0,-17-1-20 16,-4 3-17-16,2-8-15 16,0-9 0-16,6-22-16 15,6-9-11-15,4-17-11 16,8-7-5-16,5-8 6 16,6 0 5-16,12-2 9 15,2 5 4-15,13 11 7 16,-6 4 3-16,2 12-4 15,0 3-3-15,-7 10 0 16,-4 2 1-16,-7-1-43 16,-1-1-82-16</inkml:trace>
  <inkml:trace contextRef="#ctx0" brushRef="#br0" timeOffset="-8006.81">9752 17275 1199 0,'0'-2'503'16,"-2"5"-301"-16,0 6-39 16,-11 14-64-16,-2 4-14 0,-2 5-22 15,-2-1-16-15,11-2-26 16,6-2-12-16,7-4-8 15,7-3-1-15,10-12 5 16,-1-2 2-16,9-5 1 16,-4 3 2-16,6-4-52 15,-6 0-61-15,-4-9-186 16</inkml:trace>
  <inkml:trace contextRef="#ctx0" brushRef="#br0" timeOffset="-7813.77">9923 17281 757 0,'-3'3'424'16,"-3"5"-58"-16,1 14-179 15,-3 4-41-15,4 9-17 0,1 2-12 16,-1 2-22-16,1 7-15 16,0 11-37-16,-2 3-14 15,4-4-12-15,1-8 3 16,4-20-102-16,1-9-66 15</inkml:trace>
  <inkml:trace contextRef="#ctx0" brushRef="#br0" timeOffset="-7390.89">10506 17404 1045 0,'0'3'411'0,"0"13"-241"0,4 9-46 15,0 11 3-15,6 9-4 16,-3 12-41-16,-2 6-13 15,-5 5-31-15,-2 1-14 16,-3-10-7-16,-1-10-30 16,2-17-77-16,1-10-52 15,0-16-237-15</inkml:trace>
  <inkml:trace contextRef="#ctx0" brushRef="#br0" timeOffset="-7215.49">10525 17690 1149 0,'8'-5'471'0,"13"2"-281"16,6-1-50-16,11 4-49 16,-1 5-31-16,-3 0-40 15,-5 1 15-15,-11 2-74 16</inkml:trace>
  <inkml:trace contextRef="#ctx0" brushRef="#br0" timeOffset="-6644.37">11336 17278 751 0,'-9'-7'392'0,"-16"-6"-98"0,-7 2-48 15,-10 7-71-15,-6 7-42 16,-5 11-64-16,3 6-21 16,7 15-28-16,9 2-10 15,18 15-8-15,4-3 3 16,19-3 1-16,8 3 4 15,19-15 6-15,10 0-1 0,13-13 2 16,4-6 1 0,-4-14-13-16,-1-5-47 0,-11-5-186 15</inkml:trace>
  <inkml:trace contextRef="#ctx0" brushRef="#br0" timeOffset="-6409.05">11669 17672 1252 0,'1'3'600'0,"6"-2"-247"15,-6 1-177-15,-1-2-41 16,0 0-78-16,0 0-14 16,0 0 55-16</inkml:trace>
  <inkml:trace contextRef="#ctx0" brushRef="#br0" timeOffset="13709.22">12115 13512 505 0,'0'3'272'0,"-1"6"-32"15,-1 4-67-15,2 7-39 16,-2 3-8-16,-1-1-39 15,-5-4-15-15,2-6-17 16,0-7-61-16</inkml:trace>
  <inkml:trace contextRef="#ctx0" brushRef="#br0" timeOffset="14394.65">12516 13192 571 0,'13'-11'333'0,"7"-9"-72"16,9 14-95-1,0 8-38-15,3 17-58 0,-3 9-20 16,-8 12-13-16,-4 6-4 15,-2 4-11-15,0-1-6 16,-1-7-4-16,-4-5-1 16,-5-11 2-16,-2 1 1 15,1-6 5-15,0-2 2 16,-6-10-8-16,-1-6-17 16,-7-9-44-16,6-2-19 0,4-7-20 15,0-5 6-15,4-3 33 16,2 0 17-16,-6 5 29 15,5 6 14-15,-10 9 18 16,-11 0 7-16,-9 9 7 16,-5 6-5-16,-3 5-13 15,0 0-8-15,10-2-14 16,2-4-6-16,17-2-86 16,11-1-96-16</inkml:trace>
  <inkml:trace contextRef="#ctx0" brushRef="#br0" timeOffset="14704.44">13166 13418 783 0,'-6'-4'396'16,"-12"-6"-112"-16,-2 1-72 15,-3 5-84-15,-4-2-29 16,0 5-50-16,2 2-22 16,5 7-31-16,0 5-11 15,8 4-6-15,0 1 1 16,8 2 5-16,9-1 4 16,12 0 5-16,3-2 1 0,10-6 7 15,-2-8 2-15,4-3 5 16,-2-9 5-16,-6-2-60 15,-3-2-54-15,-5-9-313 16</inkml:trace>
  <inkml:trace contextRef="#ctx0" brushRef="#br0" timeOffset="14830.73">13092 13238 538 0,'-7'-8'395'15,"-3"-4"22"-15,4 5-209 16,2 3-68-16,2 3-117 15,1 1-23-15,1 0-292 16</inkml:trace>
  <inkml:trace contextRef="#ctx0" brushRef="#br0" timeOffset="15120.35">13225 13326 989 0,'3'15'434'0,"4"18"-234"0,-1 3-56 15,12 11-78-15,2 5-22 16,-3 5-21-16,1 4-5 16,-14 2-8-16,-4-3-2 15,-8-9 1-15,-3-8 4 0,-4-17-21 16,-4-9-10-16,-5-13-31 16,6-8-13-16,-1-14 18 15,2-5 6-15,12-12 20 16,-2-3 5-16,12-8-3 15,6-2 3-15,9 1 14 16,5 3 7-16,10 6 3 16,1 0 1-16,3 9-77 15,-1 6-186-15</inkml:trace>
  <inkml:trace contextRef="#ctx0" brushRef="#br0" timeOffset="15552.21">13534 13372 746 0,'-2'0'407'0,"-3"1"-60"16,1 8-232-16,0 1-44 16,0 8-44-16,3 4-9 15,5-2-12-15,5 3-2 16,7-6-4-16,3 1 2 15,5 0 4-15,-1-10 3 16,1-7 9-16,0-7 1 16,-9-9 3-16,0 3 0 15,-8-2-1-15,-1-1-2 0,1 3 1 16,-7-2-1-16,-1 6-4 16,-4 3-6-16,-4 1-21 15,6 8-9-15,7 4-5 16,3 5 2-16,3 1 14 15,3 0 5-15,1-2 3 16,-2-3 8-16,15 1 32 16,-3-10 16-16,4-4 18 15,3-1 7-15,-13-15-14 16,-1 3-8-16,-9-5-8 16,-4-5-12-16,-8 3-23 15,-3 4-35-15,-6 2-118 16,0 9-114-16</inkml:trace>
  <inkml:trace contextRef="#ctx0" brushRef="#br0" timeOffset="16074.26">14574 13404 634 0,'0'11'279'0,"-1"5"-120"16,-5 6-40-16,5-6-24 15,-3 0-18-15,1-6-30 16,0-4-7-16,0-2-4 15,-2-9-2-15,1-11-14 0,1-1-10 16,9-10-13 0,7-2-2-16,1 2 5 0,1-3 12 15,-1 3 21-15,-3 8 9 16,6 8 12-16,0 9-12 16,-7 12-14-16,-1 6-9 15,-4 11-11-15,3 2 0 16,-2 5-2-16,5-1 0 15,-4-9 2-15,2-3-19 0,9-8-168 16</inkml:trace>
  <inkml:trace contextRef="#ctx0" brushRef="#br0" timeOffset="16387.58">15090 13391 590 0,'-2'10'332'16,"1"7"-68"-16,-7 6-88 16,-6 3-30-16,-10-8-54 15,-4 3-21-15,-2-13-33 16,3-5-7-16,4-5-9 16,-1-9-5-16,6-7-11 15,3 1-5-15,8-3-6 16,5 0-6-16,5 1-5 0,7 0 5 15,10 7 12-15,4 4 8 16,5 10 10 0,0 5-4-16,-6 5-6 0,-3 5-3 15,1-1-2-15,-3 0 6 16,0 3-99-16,3-2-186 16</inkml:trace>
  <inkml:trace contextRef="#ctx0" brushRef="#br0" timeOffset="16701.95">15232 13517 919 0,'0'2'401'0,"7"-1"-193"16,3-1-66-16,11-3-47 16,4 3-24-16,3-5-32 15,-3-8-7-15,0 1-5 16,-5-12-2-16,-3 3-1 15,-4 1-2-15,-9-3-3 16,-5 0-5-16,-13-4-10 16,-2 2-4-16,-11 5-5 15,1 7-5-15,1 13-12 16,-1 11-5-16,4 13-4 16,2 7 2-16,4 13 20 15,7 4 7-15,9 8 10 16,0-4 4-16,8-1-4 15,1-1-2-15,3-10 5 0,4 1-33 16</inkml:trace>
  <inkml:trace contextRef="#ctx0" brushRef="#br0" timeOffset="17154.73">15774 13394 588 0,'-2'3'329'16,"-2"4"-69"-16,-7 6-81 15,-4 4-10-15,-11 4-60 16,-3-4-29-16,1-3-38 16,1-3-13-16,-1-11-9 0,1-4-2 15,0-5-8 1,1 0-5-16,10-4-11 0,8 0-7 15,8 0-14-15,9-1-2 16,9 1-2-16,5 5 1 16,6 10 13-16,-4 7 4 15,2 12 12-15,-4 1 2 16,-2 5 2-16,1-3 1 16,-4 0-4-16,-2-3-84 15</inkml:trace>
  <inkml:trace contextRef="#ctx0" brushRef="#br0" timeOffset="17302.86">15639 13240 795 0,'-1'0'421'15,"-1"1"-10"-15,2 3-374 16,0-4-50-16</inkml:trace>
  <inkml:trace contextRef="#ctx0" brushRef="#br0" timeOffset="17770.59">15931 13272 414 0,'14'-21'257'0,"14"-23"33"16,9 2-124-16,1 6-25 15,0 6 2-15,-2 16-29 16,-7 8-26-16,1 19-44 16,-5 12-15-16,-6 21-4 15,-2 12 2-15,-10 11 1 16,-1 6-5-16,-4-10-10 16,3-9-2-16,3-19-2 15,2-15 3-15,2-17 7 16,-4-6 8-16,-5-12 6 15,-3-1-7-15,-13-3-11 16,-5 2-9-16,-14 1-13 16,-3 4-1-16,0 11-3 15,-5 1-4-15,9 13 0 16,-5-2 1-16,7 0-51 0,10 2-60 16</inkml:trace>
  <inkml:trace contextRef="#ctx0" brushRef="#br0" timeOffset="18074.66">16268 13158 804 0,'28'-10'408'0,"21"-10"-129"0,0 20-125 16,-2 8-50-16,-6 21-26 15,-4 11-10-15,-14 16 0 16,-3 7-3-16,-10-3-21 15,-8 0-11-15,3-12-17 16,-2-8-3-16,2-12-4 16,4-10-9-16,-10-16-52 15,0-6-46-15,1-7-64 16,-6-9-18-16,5-3 13 16,-9 1 44-16,-6 1 75 15,5 11 41-15,-8 13 65 16,-3 7 16-16,-5 12-6 15,-10 1-11-15,2 0-32 16,4 0-31-16</inkml:trace>
  <inkml:trace contextRef="#ctx0" brushRef="#br0" timeOffset="18375.58">16640 13380 792 0,'14'6'411'0,"7"3"-72"16,-2 11-207-16,-1 3-11 16,-12 2-24-16,-5-1-12 0,-8-6-35 15,4 1-14-15,1-9-20 16,-1-4-4-16,4-6-1 16,6-9-2-16,5-6-4 15,3-6-2-15,8 2-5 16,-1 3-1-16,0 4-3 15,1 3-2-15,-5 10-2 16,-2 6 5-16,-4 14 7 16,-6 10 6-16,-5 0 2 15,-1-3-2-15,0-1-48 16,0-6-56-16</inkml:trace>
  <inkml:trace contextRef="#ctx0" brushRef="#br0" timeOffset="18824.4">16992 13257 867 0,'6'-14'345'0,"7"-16"-219"16,10-1-20-16,14 4-17 15,2 4 2-15,6 13-25 16,0 3-18-16,-9 15-33 16,-4 7-8-16,-7 14 2 15,-4 7 4-15,-9 9 4 16,-9 5 2-16,-6 1-2 15,-5-4-2-15,3-9-5 16,5-6-2-16,2-15-1 16,4 1 0-16,-3-13 2 15,0-1 3-15,-6 0 2 16,2-4-2-16,0 0-5 16,-5 0-4-16,-17 6-3 15,-30 10-1-15,31-8 5 16,2-1-17-16,0-5-36 15,3-2-23-15,2-3-94 0,2-2-108 16</inkml:trace>
  <inkml:trace contextRef="#ctx0" brushRef="#br0" timeOffset="19386.99">17518 13424 799 0,'5'0'363'0,"-2"-2"-188"0,3 4-21 16,-6-2-46-16,0 3-21 16,1 21-10-16,-9 27-9 15,3-25-25-15,3-4-11 16,1-10-15-16,1-5-3 16,7-8 3-16,-4-7 0 15,10-3-3-15,3-3-2 0,4-8-12 16,3 4 0-16,5 5-6 15,4 6-1-15,-10 8-2 16,1 8 0-16,-13 12 8 16,-3-4 1-16,-5 7 6 15,1-3 1-15,0-6-95 16,2 0-139-16</inkml:trace>
  <inkml:trace contextRef="#ctx0" brushRef="#br0" timeOffset="19587.72">17867 13436 900 0,'6'3'405'0,"9"10"-151"16,8 7-116-16,7 3-20 15,-6 2-19-15,-7-3-25 0,-2-3-1 16,-12-3-14-16,-2-2-7 15,-4-1-12-15,-11-7-3 16,-7-8-42-16,3 2-97 16</inkml:trace>
  <inkml:trace contextRef="#ctx0" brushRef="#br0" timeOffset="20119.19">18911 13293 721 0,'-13'-3'357'16,"-18"-4"-117"-16,-2 7-65 16,-3 6-92-16,4 9-26 15,6 15-46-15,11 6-10 16,15 9-4-16,6-3 2 16,18-6 7-16,6-6 6 0,11-13 8 15,5-3 1-15,-7-10 7 16,-3-5 7-16,-15-11 11 15,-7-1 4-15,-15-6-10 16,-14-4-11-16,-12 3-24 16,-8 2-21-16,-2 7-69 15,4 0-86-15</inkml:trace>
  <inkml:trace contextRef="#ctx0" brushRef="#br0" timeOffset="20368.1298">19008 13328 754 0,'-4'0'369'0,"2"4"-112"0,2 5-84 15,-2 6-82-15,2 8-16 16,2 5-38-16,1 2-14 16,8 0-14-16,6-4-1 15,1-7 5-15,4-7 9 16,5-9 31-16,-2-6 14 15,-3-4 19-15,-3-4 0 16,-10-4-19-16,-6 0-14 16,-3-4-25-16,-4 1-22 15,-1 2-111-15,-1 1-78 16</inkml:trace>
  <inkml:trace contextRef="#ctx0" brushRef="#br0" timeOffset="20578.55">19273 13350 953 0,'9'7'405'0,"10"8"-220"16,-3 2-32-16,0 8-40 15,-2-2-17-15,-5 1-35 16,0-1-17-16,1-3-24 16,4-3-6-16,1-7 9 15,-3-10 6-15,0-6 7 16,-3-7 0-16,1-7-8 15,3 2-7-15,-9-5-55 16,4-2-65-16</inkml:trace>
  <inkml:trace contextRef="#ctx0" brushRef="#br0" timeOffset="20985.23">19740 13371 847 0,'-11'-2'424'0,"-6"-1"-154"0,0 5-124 16,-4 1-45-16,4 7-60 15,1 5-19-15,6 7-21 16,6 2-2-16,5 4-6 15,7-3 2-15,7 1 5 16,3-3 5-16,4-10 6 16,3-3 2-16,-5-10 8 15,1-6 4-15,-6-5 2 16,-2-10 0-16,-6-2-6 16,-3-5-2-16,-4-5-4 15,-3-3 1-15,-4-7-1 16,-1-5 1-16,2-4-2 15,3-1-4-15,5 6-8 16,7 3-4-16,10 14-12 16,4 6-4-16,4 5-85 0,1 9-60 15</inkml:trace>
  <inkml:trace contextRef="#ctx0" brushRef="#br0" timeOffset="21568.75">20170 13298 520 0,'-7'-2'330'0,"-7"-5"-13"16,-7 4-158-16,-3 2-41 16,1 4-69-16,1 5-26 15,8 6-31-15,5 2-9 16,9 4-3-16,1-1 1 16,11-2 8-16,6-2 6 15,6-4 6-15,1-3 3 16,-6-8-2-16,-3-2-5 15,-8-5-4-15,-2-1-2 16,-9 1-1-16,-5 1 2 0,-10 4 1 16,-1 3 11-16,-4 8 20 15,-2 3 8-15,8 1 12 16,2 0-11-16,9 4-17 16,6 1-5-16,8 2-8 15,5-1-1-15,10-8 3 16,4 2 0-16,6-7-24 15,4-4-46-15,3-2-190 16</inkml:trace>
  <inkml:trace contextRef="#ctx0" brushRef="#br0" timeOffset="21852.4">20485 13357 597 0,'-3'-7'337'0,"-5"-3"-44"0,-8 1-56 16,0 2-81-16,-4 3-39 15,2 5-70-15,1 5-25 16,-1 7-31-16,3 4-8 16,4 8-3-16,6 4-1 15,11 2 4-15,3 1 4 16,11-7 9-16,2-2 4 16,2-11 6-16,-3-8 4 15,-6-7 11-15,-5-4 6 16,-8-5 24-16,-2 2 3 15,-7-1-7-15,-7-2-9 0,-6 1-26 16,1 2 8-16,1-1-106 16,1-1-103-16</inkml:trace>
  <inkml:trace contextRef="#ctx0" brushRef="#br0" timeOffset="22071.77">20525 13288 888 0,'2'-3'460'16,"0"-6"-144"-16,1 11-166 15,3 8-43-15,4 21-63 16,-1 8-11-16,4 20-14 16,-5 0-6-16,-8-1-6 15,-1 1-1-15,-4-5-2 0,2-21 0 31,0-17-18-31,2 1-49 0,1 33-137 0,1-13-313 16</inkml:trace>
  <inkml:trace contextRef="#ctx0" brushRef="#br0" timeOffset="22225.8">20521 13492 841 0,'6'0'352'15,"3"0"-149"-15,18 0-186 16,10 6-12-16,7-3 1 16,-1-4-6-16,5 2-271 15</inkml:trace>
  <inkml:trace contextRef="#ctx0" brushRef="#br0" timeOffset="22479.82">20974 13391 694 0,'-6'-7'368'0,"-11"-9"-79"16,4-1-46-16,-9 2-86 15,-3 3-37-15,6 8-73 16,-3 5-26-16,7 11-27 16,6 8-5-16,6 7 2 0,3 0 5 15,17 0 8-15,8 1 7 16,0-15 9-16,9-1 4 15,-10-9 10-15,-7-7 5 16,-5-6 3-16,-5-7-1 16,-4-4-113-16,-3-7-126 15</inkml:trace>
  <inkml:trace contextRef="#ctx0" brushRef="#br0" timeOffset="22918.66">21109 13273 416 0,'7'-22'268'0,"7"-28"19"15,7 3-84-15,9 10-52 16,3 7 0-16,9 17-14 16,-5 3-17-16,-2 20-35 15,-5 1-32-15,-7 24-37 16,4 7-2-16,-18 9 0 0,4 12 1 16,-9 1 1-16,0 0-2 15,2-9-3-15,3-5-2 16,-1-23 0-16,1-11 4 15,4-8 11-15,-7-15-7 16,-2-4-18-16,-4-3-13 16,-7-7-23-16,-8 0 5 15,-10 1 7-15,-6 0 1 0,-9 12 2 16,-3 7 0 0,1 10 3-16,5 6 4 0,13-2-37 15,12-2-60-15</inkml:trace>
  <inkml:trace contextRef="#ctx0" brushRef="#br0" timeOffset="23235.62">21839 13407 692 0,'-6'-6'368'16,"-7"-4"-96"-16,-6 0-93 0,-4 1-31 16,-2 2-54-16,2 6-30 15,1 6-49-15,2 2-13 16,9 6-6-16,1 5-1 16,9-1 2-16,5 4-1 15,7-3 3-15,6-3 4 16,10-3 11-16,-2-8 6 15,1-4 13-15,-6-5 5 0,-3-2 7 16,-6-5-1-16,-3 3-12 16,-3 1-11-16,-4-4-125 15</inkml:trace>
  <inkml:trace contextRef="#ctx0" brushRef="#br0" timeOffset="23717.58">21943 13354 646 0,'-1'-6'378'0,"0"-3"-38"15,2 3-140-15,7 13-86 16,7 7-30-16,15 19-33 15,-3 7-10-15,6 7-6 0,-4 1-4 16,-16-4 4-16,-7-2 1 16,-19 0-5-16,-10-3-7 15,-10-2-9-15,-3-6-2 16,5-15-21-16,2-9-11 16,11-16-22-16,2-9-9 15,3-10-2-15,6-3-2 16,14-2 3-16,7-1 1 15,16-8 14-15,6-4 9 16,3-3 16-16,8-2 6 16,7 5 15-16,-3 3 15 0,-10 11 25 15,-7 4 10-15,-15 16 4 16,-5 5-13-16,-7 14-23 16,-2 6-10-16,-1 13-14 15,1 3 2-15,2 4 1 16,7 5-1-16,-10-7-2 15,9 4 1-15,-6-10 0 16,-6-8-6-16,-1-8-108 16,-2-5-127-16</inkml:trace>
  <inkml:trace contextRef="#ctx0" brushRef="#br0" timeOffset="23851.44">22270 13100 904 0,'0'-3'447'16,"-2"-5"-170"-16,2 3-128 16,1 7-147-16,6 5-86 15</inkml:trace>
  <inkml:trace contextRef="#ctx0" brushRef="#br0" timeOffset="24518.77">22817 13309 476 0,'-4'3'276'0,"-3"12"-12"0,-10 1-97 15,-3 10-68-15,-4 0-13 16,-3-4-31-16,-2 0-10 15,-3-9-11-15,4-2-4 16,1-11-1-16,5-1 0 16,6-8-3-16,-1-6 1 15,7-4 11-15,2-1 2 16,5-2 1-16,4 2-4 16,7 5-19-16,3 5-4 15,5 12-14-15,1 8 0 16,5 16-5-16,1 3-4 0,6 6 8 15,4 1 1-15,6-5 2 16,-1-3 2-16,-4-14 6 16,-4-8-10-16,-9-16-14 15,0 0-4-15,-2-6-1 16,-1-4 10-16,1 1 19 16,-4-7 8-16,-1-3 21 15,7 3 5-15,1 2 17 16,2 5-2-16,1 12-21 15,-3 7-6-15,-6 12-15 16,-1 3-2-16,-7 6-2 16,-7 0 0-16,-6 3-2 15,-9 0 0-15,-7 1 0 16,-1-6-1-16,4-6-32 16,4-2-62-16,12-8-212 15</inkml:trace>
  <inkml:trace contextRef="#ctx0" brushRef="#br0" timeOffset="24740.57">23395 13501 865 0,'-3'0'545'15,"1"0"30"-15,1 3-357 16,1-3-51-16,0 0-83 16,0 0-33-16,0 0-91 15,0 0-406-15</inkml:trace>
  <inkml:trace contextRef="#ctx0" brushRef="#br0" timeOffset="26188.12">1648 14199 685 0,'-1'-1'351'0,"1"1"-91"16,0-2-83-16,0 1-60 15,0 0-25-15,3-12-26 16,26-49-16-16,-7 16-14 16,4-2-1-16,-5-1 13 15,-6 0 7-15,-8 4 7 16,-4 1-2-16,-3 5-24 15,0 6-12-15,0 7-13 16,2 6-6-16,2 8-14 16,1 4-13-16,5 9-12 15,-1 7 1-15,9 13 7 16,2 8 11-16,5 19 7 16,2 6 3-16,-2 8 5 15,-6-2 0-15,2-3 2 16,1-7 0-16,-5-12-55 15,2-1-52-15,-6-19-398 16</inkml:trace>
  <inkml:trace contextRef="#ctx0" brushRef="#br0" timeOffset="26353.68">1699 13954 931 0,'8'4'330'0,"13"7"-274"16,9 1-43-16,17-1 3 16,3 0-3-16,6-4-90 15</inkml:trace>
  <inkml:trace contextRef="#ctx0" brushRef="#br0" timeOffset="26527.6098">1656 13966 829 0,'-8'-5'385'0,"0"2"-173"15,7 0-98-15,1 3-104 16,18 6-18-16,14-1-187 16</inkml:trace>
  <inkml:trace contextRef="#ctx0" brushRef="#br0" timeOffset="26890.34">2265 14063 826 0,'9'7'347'0,"10"4"-209"16,3-2-34-16,6-2-46 15,2 0-20-15,0-6-16 16,-4-2-2-16,-4-7 5 16,-10-10 2-16,-6-1 8 15,-4 1 1-15,-11-5-6 16,-2 5-4-16,-6 5-12 16,-4 1-5-16,2 7-7 15,-4 5-1-15,-2 4-5 16,5 3 7-16,4 10 21 15,3 0 9-15,7 13 16 16,-2-2-2-16,5 12-17 16,3 3-7-16,5 0-12 15,2 1-4-15,1-6-5 16,3-4-1-16,-4-12-52 16,2-3-65-16</inkml:trace>
  <inkml:trace contextRef="#ctx0" brushRef="#br0" timeOffset="27255.42">2773 14005 659 0,'-3'8'356'0,"-3"7"-64"0,-3-3-157 15,-1 5-24-15,-5-4-47 16,-1-3-20-16,-6 0-17 16,-2-6-4-16,1 0-5 15,2-1-3-15,3-4-8 16,4-3-5-16,2-3-11 16,4-3-6-16,7-2-11 15,5 5-1-15,7-1 1 16,2 3 4-16,3 5 18 15,1 1 12-15,4 11 26 16,0 5 11-16,4 7 6 16,2 2-5-16,-5 1-15 15,-2-2-8-15,-2-6-43 16,-1-3 237-16</inkml:trace>
  <inkml:trace contextRef="#ctx0" brushRef="#br0" timeOffset="28758.51">4008 13807 511 0,'-7'-6'294'15,"-9"-6"-24"-15,-5 8-67 16,-7 8-84-16,-1 8-28 15,2 11-55-15,1 5-15 0,10 9-16 16,7 5-5-16,16 6-4 16,14 0-2-16,13-4 3 15,8-3 2-15,5-13 5 16,5-7 3-16,10-19 5 16,-2-8 3-16,-1-20 14 15,-10-5 21-15,-19-14 49 16,-4 1 14-16,-22 2 41 15,-8-3-6-15,-19 6-27 16,-15-5-18-16,-12 6-55 16,-2 5-19-16,6 9-31 15,7 6-5-15,15 9-55 16,3 7-58-16,14 11-169 16</inkml:trace>
  <inkml:trace contextRef="#ctx0" brushRef="#br0" timeOffset="29021.66">4083 13983 766 0,'1'4'422'16,"0"4"-10"-16,13 8-292 16,7 6-42-16,10 3-17 15,2 12-15-15,-1 1-16 16,0 2-6-16,-11-3-9 16,-2-10-1-16,-5-12-100 15</inkml:trace>
  <inkml:trace contextRef="#ctx0" brushRef="#br0" timeOffset="29709.79">4664 14089 384 0,'-5'-3'270'0,"-9"-10"41"15,-3 3-42-15,-7-1-68 16,-2 2-36-16,1 6-82 16,4 3-31-16,7 5-49 15,4 3-17-15,5 2-17 16,2 2 1-16,15 6 11 0,4 2 8 16,11 10 13-1,3-2 3-15,-2 0 4 0,-8-3 4 16,-16-3 9-16,-5 3 5 15,-19 0 6-15,-7-7 1 16,3-5-5-16,-9-9-4 16,9-7-17-16,11-4-11 15,5-14-19-15,16-3-6 16,7-11 5-16,1 0 6 0,10 1 27 16,-5-2 12-16,4 13 22 15,-5-1 21-15,-16 6 17 16,-2 6-3-16,-11 6-23 15,-5 4-23-15,-3 2-52 16,1 6-53-16</inkml:trace>
  <inkml:trace contextRef="#ctx0" brushRef="#br0" timeOffset="30102.2">4973 13992 1017 0,'1'0'425'0,"8"4"-236"16,3-4-65-16,18 0-68 15,8 0-9-15,9 1-24 16,7 6-11-16,-10-1 2 16,-4 1-64-16,-11-5-241 15</inkml:trace>
  <inkml:trace contextRef="#ctx0" brushRef="#br0" timeOffset="30338.98">5008 14108 835 0,'0'0'366'0,"10"4"-159"0,7-3-52 16,14 1-32-16,9 2-28 15,0-2-51-15,1 1-14 16,-5 3-29-16,-3-2-87 15</inkml:trace>
  <inkml:trace contextRef="#ctx0" brushRef="#br0" timeOffset="30893.81">5964 13751 844 0,'-16'-3'386'0,"-23"-3"-164"15,-3 5-39-15,-4 6-70 16,-1 5-26-16,9 13-40 15,3 7-21-15,9 13-9 16,6 9-2-16,12 5-8 16,8 4-4-16,13 2-4 15,9-5-3-15,15-5-1 16,4-11 2-16,19-17 1 16,1-9 10-16,7-16-116 15</inkml:trace>
  <inkml:trace contextRef="#ctx0" brushRef="#br0" timeOffset="31376.15">6134 14145 989 0,'1'0'398'16,"6"3"-214"-16,8 7-108 15,8 4-25-15,8 7 5 16,-2-1-12-16,-3 3-15 15,-10-1-1-15,-13 2-4 16,-8 1 5-16,-12-5 4 16,-6-3 2-16,-6-14-14 15,6-3-19-15,0-10-23 16,5-3-11-16,12-3-6 16,3-3 3-16,14-9 7 15,4-1 2-15,10-8 12 16,-8 15 8-1,-9 11 21-15,2 0 13 0,11-25 26 0,-4 6 4 16,-22 11-15-16,-18 13-13 16,-5 6-28-16,-2 7-6 15,5 3-33-15,4-2-49 16</inkml:trace>
  <inkml:trace contextRef="#ctx0" brushRef="#br0" timeOffset="31630.41">6522 14153 1133 0,'0'0'513'15,"-4"0"-232"-15,1 2-156 16,2-2-31-16,0 0-66 16,0 0-85-16</inkml:trace>
  <inkml:trace contextRef="#ctx0" brushRef="#br0" timeOffset="33479.87">7040 13801 712 0,'-12'6'366'0,"-9"5"-109"16,-3 16-126-16,-2 6-31 15,2 20-39-15,0 1-15 16,5 9-20-16,5-3-5 16,11-15-13-16,-2-7-2 15,6-18-3-15,5-10 8 16,2-18 7-16,7-7 3 15,-4-17 5-15,7 1-7 16,-6-8-7-16,3-1-1 16,-4-5-2-16,-1-1-1 15,-2-2-1-15,0 1 0 0,4 9-3 16,-3 6 1-16,-5 15-3 16,-2 4-4-16,-2 14-15 15,0 6-4-15,11 13-7 16,2 6 3-16,12 11 9 15,2 2 3-15,12 6 7 16,6 4 2-16,5-3 4 16,4 0 1-16,-8-6 3 15,-9-4 1-15,-19-8 3 16,-6-5 2-16,-9-8 5 16,-4-6 7-16,-2-1 6 15,-19-4 0-15,-24 3-2 16,-13-1-4-16,-20 2-7 15,2 0 0-15,6-4-4 16,8 1-4-16,25 0-7 16,7-3-5-16,23-2-112 0,16-5-101 15</inkml:trace>
  <inkml:trace contextRef="#ctx0" brushRef="#br0" timeOffset="34030.67">7435 13796 721 0,'0'-7'408'15,"-6"-4"-79"-15,9 6-158 0,-3 5-58 16,4 19-74-16,14 11-29 16,6 18-13-16,7 12 9 15,7 4 2-15,-6 4 1 16,-10-5 1-16,-1-8 1 16,-6-12-1-16,0-14 0 15,3-18 28-15,-3-8 18 16,-2-15 21-16,1-9 11 15,4-12-13-15,3-9-16 16,3-4-4-16,-1 1-4 0,2-1-2 16,-7 0-2-16,-4 1-17 15,-4 1-8-15,-7 0-14 16,6 9-15-16,-2 9-112 16,1 8-72-16</inkml:trace>
  <inkml:trace contextRef="#ctx0" brushRef="#br0" timeOffset="35491.71">7885 14278 369 0,'0'-4'216'0,"11"-6"-6"16,4-1-54-16,7 7-55 15,6 2-17-15,-5 7-44 16,-1 4-6-16,-5 4 8 15,-6 4 1-15,-10-1 10 16,-2 0 0-16,-9-5-7 16,0-4-4-16,2-5-6 15,4-2-8-15,4-6-22 0,5-1-7 16,8 0-14-16,2 0-4 16,9 7 4-16,-3 5 1 15,1 4 3 1,-4 7 4-16,-12 5 22 0,-6 2 7 15,-15 6 20-15,-9-5 6 16,-10-4-5-16,0-5 0 16,2-13-15-16,6-4-17 15,13-8-102-15,10-4-101 16</inkml:trace>
  <inkml:trace contextRef="#ctx0" brushRef="#br0" timeOffset="35791.15">8428 14085 803 0,'2'0'347'0,"6"2"-156"0,8 1-46 15,11 2-37-15,6 1-13 16,6-4-43-16,3-2-16 16,-4 1-17-16,-5-3-1 15,-1 1-69-15,-12 1-83 16</inkml:trace>
  <inkml:trace contextRef="#ctx0" brushRef="#br0" timeOffset="35991.6">8458 14213 637 0,'0'1'308'0,"10"2"-77"15,6 2-43-15,15 2-15 16,3-4-20-16,12 5-56 16,-3-1-23-16,-3-1-41 15,-3 0-3-15,-14-6 192 16</inkml:trace>
  <inkml:trace contextRef="#ctx0" brushRef="#br0" timeOffset="38194.58">9147 14259 402 0,'4'-6'227'0,"7"-9"-50"16,3-5-31-16,6-7-53 16,3-4-19-16,2-3-3 15,-2 2 1-15,-7 1 5 16,-2 2 4-16,-6 6 7 15,-3 3 10-15,-1 13 4 16,0 5-16-16,-4 3-48 16,0 7-20-16,-2 7-30 0,-3 4-3 15,5 6 11-15,1 0 2 16,6 15 3 0,2 5 3-16,-2 9 4 0,-2 3 2 15,-6-6 1-15,-4-7 0 16,5-14 1-16,0-12-8 15,8-14-161-15</inkml:trace>
  <inkml:trace contextRef="#ctx0" brushRef="#br0" timeOffset="38434.7298">9560 14240 1316 0,'-1'1'485'0,"1"1"-389"16,0 0-58-16,0-2-58 15,0 0-64-15</inkml:trace>
  <inkml:trace contextRef="#ctx0" brushRef="#br0" timeOffset="38794.54">9870 14273 542 0,'1'-5'250'0,"5"-8"-95"16,4-4-52-16,4-11-11 16,3-3 4-16,-2-2 9 15,-1-1 2-15,-6 9-16 16,-3 0-8-16,-4 4-9 15,-2 3 4-15,-1 9-10 16,-2 5-13-16,-2 12-35 16,0 8-17-16,2 14-9 15,1 9 5-15,4 11 7 16,5 4 2-16,2 0-1 16,3 0 0-16,2-15-15 15,1-10-54-15,4-15-270 16</inkml:trace>
  <inkml:trace contextRef="#ctx0" brushRef="#br0" timeOffset="39158.7298">10319 14100 905 0,'-11'-6'411'0,"-12"-1"-186"16,0-1-52-16,5 8-80 16,-3 4-33-16,-1 6-50 15,3 3-11-15,4 7-5 16,6 5-1-16,8 10 1 16,5 1 2-16,7 8 2 15,3-3 1-15,10-6 1 16,2-3 2-16,7-15 6 15,-3-11 3-15,2-11 7 16,-1-8 4-16,-8-13 6 16,2-1 4-16,-20-6 24 15,-6-2 5-15,-11 2-2 16,-5 3-5-16,-1 4-32 16,-2 0-11-16,5 9-79 15,3 3-72-15</inkml:trace>
  <inkml:trace contextRef="#ctx0" brushRef="#br0" timeOffset="39471.2">10436 13985 551 0,'-3'0'376'0,"-1"0"-1"15,4 2-128-15,0-2-104 16,4 0-48-16,26 2-40 15,41 1-9-15,-25-1-26 16,0-2 15-16,-8-2-135 16,-5-3-132-16</inkml:trace>
  <inkml:trace contextRef="#ctx0" brushRef="#br0" timeOffset="39879.6899">10883 13890 675 0,'-7'0'337'0,"-14"0"-113"16,4 2-71-16,7 7-90 16,-5 1-25-16,8 8-29 15,1 2-6-15,2 6-3 16,4-2-1-16,7 2-1 16,-2-6 0-16,13-2 4 15,8 0 6-15,1-12 5 16,5-3 3-16,-5-8 3 15,-9-5 2-15,-10 5 50 16,-8-3 12-16,-16 4 16 16,-12-3 3-16,-7 4-47 15,-2 2-15-15,12 3-21 16,5 1-47-16,15 4-485 0</inkml:trace>
  <inkml:trace contextRef="#ctx0" brushRef="#br0" timeOffset="40191.2599">11141 14300 1308 0,'0'0'533'0,"-2"1"-344"16,2 0-54-16,-1-1-82 15,0 0-3-15,1 0-167 16</inkml:trace>
  <inkml:trace contextRef="#ctx0" brushRef="#br0" timeOffset="40808.34">11773 14027 725 0,'-8'0'359'0,"-18"1"-125"15,0-1-62-15,-2 8-78 0,-2 4-32 16,4 5-32-16,3 12-5 16,5 8-5-16,6 8-4 15,11 7-11-15,8 3-2 16,16-3-1-16,7-4 0 15,4-13 5-15,4-9 4 0,-2-18 6 16,-1-11 5 0,3-7 6-16,-6-8 5 15,-13-6 31-15,-10 1 26 0,-23-4 19 16,-8 2 2-16,-17 9-28 16,-1 2-28-16,-2 7-32 15,1 6-11-15,12 4-15 16,6 3-24-16,18 7-194 15</inkml:trace>
  <inkml:trace contextRef="#ctx0" brushRef="#br0" timeOffset="41205.98">12238 14176 639 0,'0'1'384'0,"6"-1"13"16,6-1-191-16,13 0-114 15,12 1-17-15,11 2-43 16,-1 0-14-16,2-1-5 15,-7 0-27-15,-11-2-117 16,-4 0-127-16</inkml:trace>
  <inkml:trace contextRef="#ctx0" brushRef="#br0" timeOffset="41443.89">12303 14282 593 0,'-2'0'323'16,"8"0"-19"-16,6 0-90 16,6 5-53-16,12-3-14 0,1 3-45 15,10 3-24 1,-2-4-30-16,-2 1-11 0,1-7-17 15,-6-1-57-15</inkml:trace>
  <inkml:trace contextRef="#ctx0" brushRef="#br0" timeOffset="45630.21">13533 13953 523 0,'-1'-7'288'16,"-5"-2"-35"-16,-7-3-31 15,-11 8-45-15,-3 4-26 16,-8 13-61-16,-3 4-27 16,2 13-41-16,1 6-12 15,11 10-11-15,7 8-5 0,12 4 0 16,9-3 0-16,18-6 2 16,7-6 4-16,20-21 6 15,7-9 5-15,7-21 6 16,-7-10 4-16,-13-11 9 15,-14-5 6-15,-25-2 25 16,-11 4 8-16,-23 7-4 16,-10 7-8-16,-13 11-36 15,1 7-14-15,6 5-10 16,9 1-40-16,17 9-155 16</inkml:trace>
  <inkml:trace contextRef="#ctx0" brushRef="#br0" timeOffset="46066.88">14081 14130 1006 0,'-3'-3'455'0,"0"4"-244"16,-3 10-53-16,1 19-93 15,5 10-21-15,-4 18 2 16,4 14-6-16,-4-1-10 16,3 0-5-16,6-7-9 15,-1-16-3-15,4-11-6 16,1-7-38-16,-3-19-143 15,0 1-116-15</inkml:trace>
  <inkml:trace contextRef="#ctx0" brushRef="#br0" timeOffset="46297.64">14068 14422 956 0,'9'-2'416'0,"10"1"-207"16,5-4-63-16,3 5-54 16,8 4-24-16,4-1-12 15,4 2-66-15</inkml:trace>
  <inkml:trace contextRef="#ctx0" brushRef="#br0" timeOffset="47018.08">14864 14002 887 0,'-19'-8'416'16,"-25"-4"-170"-16,-2 0-49 15,-4 11-83-15,3 5-26 0,4 14-41 16,3 10-11-16,4 10-17 15,5 3-3-15,14 15-5 16,10-1-1-16,22 7 2 16,14 4 2-16,13-18 7 15,11-5 2-15,8-23 2 16,5-5 1-16,0-16-42 16,-5-11-74-16</inkml:trace>
  <inkml:trace contextRef="#ctx0" brushRef="#br0" timeOffset="47489.99">15219 14399 690 0,'-1'3'471'0,"-1"1"69"15,2-1-189-15,-1-3-103 16,0 0-42-16,-1 0-64 15,1 0-31-15,0 0-40 16,0 0-17-16,0 0-29 16,0 0-4-16,1 0-82 15,0 0 264-15</inkml:trace>
  <inkml:trace contextRef="#ctx0" brushRef="#br0" timeOffset="73080.05">16641 3593 250 0,'0'-4'198'0,"-2"-3"44"0,2 5-42 16,2 6-69-16,-1 4-25 16,8 5-45-16,0 0-6 15,6 2-9-15,2 1-16 16,-2 0-13-16,1 1-5 15,-4-5-5-15,2-1-46 16,-2-1-232-16</inkml:trace>
  <inkml:trace contextRef="#ctx0" brushRef="#br0" timeOffset="73287.1">16733 3567 732 0,'-2'0'368'16,"-1"2"-117"-16,3-1-146 16,0-1-37-16,0 0-38 15,0 0-9-15,12 4-1 16,34 41-2-16,-27-29-8 16,-2 0 0-16,-3-3-101 15,-2-1-208-15</inkml:trace>
  <inkml:trace contextRef="#ctx0" brushRef="#br0" timeOffset="74207.35">16297 3076 359 0,'-4'-4'276'16,"-8"-3"0"-16,-4 5-37 15,-2 2-23-15,-9 4-52 0,-3 4-24 16,-1 4-44-16,2 6-20 16,5 5-31-16,4 6-15 15,11 9-13-15,4-5-6 16,14 18-11-16,8 5-7 16,11-4-4-16,4-3 1 15,8-25 0-15,3-10 4 16,-5-20 7-16,2-5 4 15,-4-2-26-15,-4-9-57 0,-1-1-293 16</inkml:trace>
  <inkml:trace contextRef="#ctx0" brushRef="#br0" timeOffset="74926.42">16613 3285 404 0,'0'-3'228'0,"2"1"-35"16,-2-2-17-16,-1 3-38 16,0 0-16-16,0 0-24 15,0 0-10-15,-12-4-23 16,-29-5-15-16,31 16-23 16,2 1-11-16,0 4-17 15,2 2-5-15,3 5-7 16,4 1-3-16,7-2-1 15,2-1-1-15,8-10 3 16,0-4 4-16,-1-9 8 16,0-4 3-16,-5-4 4 15,-2-7 1-15,-3 7 2 16,-3 3 1-16,-1 5 1 16,1 7 0-16,-3 2-4 0,-2-2-5 15,1 0-6-15,0 0-2 16,1 0 1-16,0 0 4 15,1 3 2-15,10 18 1 16,18 40 0-16,-18-28 2 16,-6 2 11-16,-5-1 7 15,-3-5 18-15,-6-1 9 16,-5-11-1-16,-1-3-5 16,-8-14-18-16,4-9-12 15,1-7-15-15,6-4-5 0,12 6-29 16,0 6-55-16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18/12/2024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536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51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78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5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0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0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0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198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4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2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3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12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2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3.gi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3.gif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40.png"/><Relationship Id="rId7" Type="http://schemas.openxmlformats.org/officeDocument/2006/relationships/customXml" Target="../ink/ink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1.png"/><Relationship Id="rId4" Type="http://schemas.openxmlformats.org/officeDocument/2006/relationships/image" Target="../media/image2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60.png"/><Relationship Id="rId7" Type="http://schemas.openxmlformats.org/officeDocument/2006/relationships/customXml" Target="../ink/ink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3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260.png"/><Relationship Id="rId7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5.xml"/><Relationship Id="rId4" Type="http://schemas.openxmlformats.org/officeDocument/2006/relationships/image" Target="../media/image3.gif"/><Relationship Id="rId9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6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8177050" cy="5181600"/>
          </a:xfrm>
        </p:spPr>
        <p:txBody>
          <a:bodyPr>
            <a:no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endParaRPr lang="el-GR" sz="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Όμοια ισχύουν και για τη «αριστερή»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κόκκινη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) πλάκα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Εγκαθίσταται διαφορά δυναμικού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μεταξύ πλάκας και πόλου μπαταρίας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…μόνο που εκεί τα ηλεκτρόνια κινούνται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από την πλάκα στο καλώδιο</a:t>
            </a:r>
          </a:p>
          <a:p>
            <a:pPr lvl="2"/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… αφού κινούνται προς περιοχές υψηλού δυναμικού, αντίθετα δηλ. της φοράς του διανύσματος του ηλεκτρικού πεδίου</a:t>
            </a:r>
          </a:p>
          <a:p>
            <a:pPr lvl="1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…αφήνοντάς τη φορτισμένη θετικά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Στο τέλος, η διαφορά δυναμικού μεταξύ των πόλων της μπαταρίας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είναι ίδια με αυτήν ανάμεσα στις πλάκες του πυκνωτή.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Τότε η αριστερή πλάκα έχει το ίδιο δυναμικό με το θετικό πόλο, όπως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και η δεξιά πλάκα με τον αρνητικό πόλο</a:t>
            </a:r>
          </a:p>
          <a:p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Έτσι, δεν υπάρχει διαφορά δυναμικού πλέον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πυκνωτής φορτισμένος!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96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48437" cy="5181600"/>
          </a:xfrm>
        </p:spPr>
        <p:txBody>
          <a:bodyPr>
            <a:no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1319F3-BD1C-1D9F-A6F2-135D0198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98" y="1889146"/>
            <a:ext cx="7097603" cy="4258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10292"/>
            <a:ext cx="4103557" cy="2463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Στην πραγματικότητα, το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ενός πυκνωτή 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όπως στο σχήμα δεξιά</a:t>
                </a:r>
              </a:p>
              <a:p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όμως βολικό να θεωρούμε ότι αν οι πλάκες βρίσκονται σε απόσταση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πολύ μικρή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…δηλ. οι πλάκες είναι πολύ κοντά μεταξύ τους…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…τότε το ηλεκτρικό πεδίο ανάμεσά τους είναι σχεδόν ομογενές</a:t>
                </a:r>
              </a:p>
              <a:p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Αγνοούμε τα (ενδιαφέροντα) φαινόμενα που συμβαίνουν στα άκρα των πλακών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48437" cy="5181600"/>
              </a:xfrm>
              <a:blipFill>
                <a:blip r:embed="rId3"/>
                <a:stretch>
                  <a:fillRect t="-941" r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98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67902"/>
            <a:ext cx="7948449" cy="4569731"/>
          </a:xfrm>
        </p:spPr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Συμβολισμοί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35" y="2362199"/>
            <a:ext cx="2522625" cy="3977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97"/>
          <a:stretch/>
        </p:blipFill>
        <p:spPr>
          <a:xfrm>
            <a:off x="3779821" y="2362200"/>
            <a:ext cx="2544779" cy="3979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0" r="29112"/>
          <a:stretch/>
        </p:blipFill>
        <p:spPr>
          <a:xfrm>
            <a:off x="6474542" y="2362200"/>
            <a:ext cx="1983658" cy="3967316"/>
          </a:xfrm>
          <a:prstGeom prst="rect">
            <a:avLst/>
          </a:prstGeom>
        </p:spPr>
      </p:pic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838" y="685800"/>
            <a:ext cx="3262853" cy="277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14" y="1371600"/>
            <a:ext cx="7919875" cy="5257800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Συνδυασμοί Πυκνωτών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Στο σχήμα βλέπετε τη λεγόμενη</a:t>
            </a:r>
            <a:b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δυο </a:t>
            </a:r>
            <a:r>
              <a:rPr lang="el-G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πυκνω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b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τών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 με την μπαταρία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 λέξη «παράλληλα»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δεν έχει να </a:t>
            </a:r>
            <a:b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κάνει με τη σχεδίαση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Έχει να κάνει με το ότι οι πυκνωτές είναι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απευθείας </a:t>
            </a:r>
            <a:r>
              <a:rPr lang="el-GR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συνδεδεμέ-νοι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 μεταξύ τους στον ένα τους οπλισμό και απευθείας συνδεδεμένοι μεταξύ τους στον άλλο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Η ίδια διαφορά δυναμικού εφαρμόζεται στα άκρα των δυο ομάδων των συνδεδεμένων οπλισμών</a:t>
            </a:r>
          </a:p>
          <a:p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Άρα όλοι οι πυκνωτές έχουν την </a:t>
            </a:r>
            <a:r>
              <a:rPr lang="el-GR" sz="2200" b="1" dirty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</a:t>
            </a:r>
            <a:r>
              <a:rPr lang="el-GR" sz="2200" dirty="0">
                <a:latin typeface="Calibri" panose="020F0502020204030204" pitchFamily="34" charset="0"/>
                <a:cs typeface="Calibri" panose="020F0502020204030204" pitchFamily="34" charset="0"/>
              </a:rPr>
              <a:t>στα άκρα τους!</a:t>
            </a:r>
          </a:p>
        </p:txBody>
      </p:sp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1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85800"/>
            <a:ext cx="3232491" cy="2750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μεταξύ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πα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ράλληλα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η ίδια και ίση με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πυκνωτές αποκτούν φορτίο </a:t>
                </a:r>
                <a:b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</a:t>
                </a:r>
                <a:endParaRPr lang="el-GR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11463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οι δυο πυκνωτές μπορούν να αντικατασταθούν από έναν, με χωρητικότητα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Γενικότερα: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παράλληλη σύνδεση πυκνωτών</a:t>
                </a:r>
                <a:endParaRPr lang="en-US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914" y="1371600"/>
                <a:ext cx="7919875" cy="5257800"/>
              </a:xfrm>
              <a:blipFill>
                <a:blip r:embed="rId3"/>
                <a:stretch>
                  <a:fillRect t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>
          <a:xfrm>
            <a:off x="3725671" y="5302101"/>
            <a:ext cx="1587063" cy="990600"/>
          </a:xfrm>
          <a:prstGeom prst="roundRect">
            <a:avLst>
              <a:gd name="adj" fmla="val 1344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98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10399" y="710292"/>
            <a:ext cx="1524001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  <a:endParaRPr lang="en-US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διαφορές δυναμικού μεταξύ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συνδεδεμένων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σειρά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διαφορετικές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Ξανά, το «σε σειρά»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 σημαίνει κάτι όσον αφορά τη σχεδίαση</a:t>
                </a:r>
                <a:endParaRPr lang="el-GR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Σημαίνει ότι οι πυκνωτές συνδέονται σειριακά, ο ένας μετά τον άλλο, και όποια διαφορά δυναμικού εφαρμόζεται, αυτή εφαρμόζεται στα άκρα της όλης συνδεσμολογίας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Συγκεκριμένα: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συνδεδεμένες με την πηγή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άλλες δυο πλάκες είναι συνδεδεμένες μεταξύ τους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μόνο</a:t>
                </a: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τους φορτίο είναι μηδέν, και πρέπει να παραμείνει τόσο, εφόσον αποτελούν ηλεκτρικά απομονωμένο σύστημα!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19875" cy="5261499"/>
              </a:xfrm>
              <a:blipFill>
                <a:blip r:embed="rId3"/>
                <a:stretch>
                  <a:fillRect t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00600" y="710292"/>
            <a:ext cx="2007909" cy="2105621"/>
          </a:xfrm>
          <a:prstGeom prst="rect">
            <a:avLst/>
          </a:prstGeom>
        </p:spPr>
      </p:pic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1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48499" y="710292"/>
            <a:ext cx="1524001" cy="2105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38700" y="710292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2" y="1367902"/>
                <a:ext cx="7948448" cy="5261499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αρχικά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αφόρτιστους πυκνωτές</a:t>
                </a:r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συνδέσουμε την μπαταρία,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μεταφέρονται ηλεκτρόνια από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ισόποσο αρνητικό φορτίο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και άρα αυτή έχει πλεόνασμα φορτίου (θετικού)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αρνητικό φορτίο που εγκαταλείπει την αριστερή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προκαλεί συσσώρευση αρνητικού φορτίου στην δεξιά πλάκα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Έτσι,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οι δυο πυκνωτές έχουν δεξιές πλάκες με φορτίο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–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𝑸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αριστερές πλάκες με φορτίο </a:t>
                </a:r>
                <a14:m>
                  <m:oMath xmlns:m="http://schemas.openxmlformats.org/officeDocument/2006/math">
                    <m:r>
                      <a:rPr lang="el-GR" sz="22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2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𝑸</m:t>
                    </m:r>
                  </m:oMath>
                </a14:m>
                <a:endParaRPr lang="en-US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Δηλ.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οι πυκνωτές αποκτούν φορτίο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𝑸</m:t>
                    </m:r>
                  </m:oMath>
                </a14:m>
                <a:endParaRPr lang="el-GR" sz="22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2" y="1367902"/>
                <a:ext cx="7948448" cy="5261499"/>
              </a:xfrm>
              <a:blipFill>
                <a:blip r:embed="rId3"/>
                <a:stretch>
                  <a:fillRect t="-926" r="-15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02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85" r="3653"/>
          <a:stretch/>
        </p:blipFill>
        <p:spPr>
          <a:xfrm>
            <a:off x="7086599" y="710292"/>
            <a:ext cx="1524001" cy="210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5914"/>
          <a:stretch/>
        </p:blipFill>
        <p:spPr>
          <a:xfrm>
            <a:off x="4876800" y="710292"/>
            <a:ext cx="2007909" cy="21056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Συνδυασμοί Πυκνωτών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φορτίο των δυο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πυκνωτών 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σειρά είναι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ίδιο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Προφανώς ισχύει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20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που έχει την ίδια επίδραση στο κύκλωμα με τους δυο πυκνωτές</a:t>
                </a: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l-GR" sz="2200" b="0" i="1" smtClean="0">
                          <a:latin typeface="Cambria Math" panose="02040503050406030204" pitchFamily="18" charset="0"/>
                        </a:rPr>
                        <m:t>  ⇒  </m:t>
                      </m:r>
                      <m:f>
                        <m:f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γενικά: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σειριακή σύνδεση πυκνωτών</a:t>
                </a:r>
                <a:endParaRPr lang="en-US" sz="22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71600"/>
                <a:ext cx="7919875" cy="5334000"/>
              </a:xfrm>
              <a:blipFill>
                <a:blip r:embed="rId4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683874" y="5506599"/>
            <a:ext cx="1650125" cy="9906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orizontal Scroll 5"/>
              <p:cNvSpPr/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Horizontal Scrol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139068"/>
                <a:ext cx="2257428" cy="1371600"/>
              </a:xfrm>
              <a:prstGeom prst="horizontalScroll">
                <a:avLst>
                  <a:gd name="adj" fmla="val 5113"/>
                </a:avLst>
              </a:prstGeom>
              <a:blipFill>
                <a:blip r:embed="rId6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5410200" y="5791200"/>
            <a:ext cx="914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5814847" cy="5109098"/>
          </a:xfrm>
        </p:spPr>
        <p:txBody>
          <a:bodyPr>
            <a:normAutofit fontScale="92500"/>
          </a:bodyPr>
          <a:lstStyle/>
          <a:p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Συνοψίζοντας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Παράλληλη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φορτίο το άθροισμα των επιμέρους φορτίων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ίδια διαφορά δυναμικού με τους επιμέρους πυκνωτές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ίση με 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άθροισμα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των επιμέρους χωρητικοτήτων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Σειριακή σύνδεση: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Ισοδύναμος πυκνωτής με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φορτίο ίδιο με τα φορτία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των επιμέρους πυκνωτών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ίση με το άθροισμα των επιμέρους διαφορών δυναμικού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Χωρητικότητα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ίση με το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αντίστροφο άθροισμα των αντίστροφων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επιμέρους χωρητικοτήτων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E4A677-CEF3-9F68-6CB0-35E3A3B54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145551"/>
            <a:ext cx="1981477" cy="3962953"/>
          </a:xfrm>
          <a:prstGeom prst="rect">
            <a:avLst/>
          </a:prstGeom>
        </p:spPr>
      </p:pic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ED6259E4-6574-2FB0-6D42-511762E03EB0}"/>
              </a:ext>
            </a:extLst>
          </p:cNvPr>
          <p:cNvCxnSpPr/>
          <p:nvPr/>
        </p:nvCxnSpPr>
        <p:spPr>
          <a:xfrm>
            <a:off x="6705600" y="1219200"/>
            <a:ext cx="0" cy="5257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77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Διαλέξεις</a:t>
            </a: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Προαιρετική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παρουσία!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Είστε εδώ γιατί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θέλετε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να ακούσετε/συμμετέχετε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Δεν υπάρχουν απουσίες</a:t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Υπάρχει </a:t>
            </a:r>
            <a:r>
              <a:rPr lang="el-GR" b="1" u="sng" dirty="0">
                <a:latin typeface="Calibri" panose="020F0502020204030204" pitchFamily="34" charset="0"/>
                <a:cs typeface="Calibri" panose="020F0502020204030204" pitchFamily="34" charset="0"/>
              </a:rPr>
              <a:t>σεβασμός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Προστατέψτε εσάς και τους συναδέλφους σας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5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3" y="1367902"/>
            <a:ext cx="7919875" cy="4874531"/>
          </a:xfrm>
        </p:spPr>
        <p:txBody>
          <a:bodyPr>
            <a:norm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Παράδειγμα: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Βρείτε την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ισοδύναμη χωρητικότητα για </a:t>
            </a:r>
            <a:b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τη διάταξη του σχήματος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506964" y="2518581"/>
            <a:ext cx="8151264" cy="39838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1568" t="25277" r="-824" b="35521"/>
          <a:stretch/>
        </p:blipFill>
        <p:spPr>
          <a:xfrm>
            <a:off x="6858000" y="685800"/>
            <a:ext cx="1650050" cy="711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514" t="6286"/>
          <a:stretch/>
        </p:blipFill>
        <p:spPr>
          <a:xfrm>
            <a:off x="6781800" y="1524000"/>
            <a:ext cx="1773524" cy="411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0915" y="810671"/>
            <a:ext cx="1175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Σειριακά: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552" y="1462530"/>
            <a:ext cx="1447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Παράλληλα: </a:t>
            </a:r>
          </a:p>
        </p:txBody>
      </p:sp>
      <p:pic>
        <p:nvPicPr>
          <p:cNvPr id="9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218120" y="2874600"/>
              <a:ext cx="4140360" cy="27482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0560" y="2869920"/>
                <a:ext cx="4159440" cy="27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60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0"/>
          <a:stretch/>
        </p:blipFill>
        <p:spPr>
          <a:xfrm>
            <a:off x="506964" y="2518581"/>
            <a:ext cx="8151264" cy="39838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το φορτίο του πυκνωτή 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χωρητικότητας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38850" y="770488"/>
                <a:ext cx="2554995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Σειριακά: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50" y="770488"/>
                <a:ext cx="2554995" cy="390748"/>
              </a:xfrm>
              <a:prstGeom prst="rect">
                <a:avLst/>
              </a:prstGeom>
              <a:blipFill>
                <a:blip r:embed="rId4"/>
                <a:stretch>
                  <a:fillRect l="-2148" t="-9375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42008" y="1307982"/>
                <a:ext cx="2663806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/>
                  <a:t>Παράλληλα:</a:t>
                </a:r>
                <a:r>
                  <a:rPr lang="en-US" dirty="0"/>
                  <a:t> </a:t>
                </a:r>
                <a:r>
                  <a:rPr lang="el-GR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2008" y="1307982"/>
                <a:ext cx="2663806" cy="390748"/>
              </a:xfrm>
              <a:prstGeom prst="rect">
                <a:avLst/>
              </a:prstGeom>
              <a:blipFill>
                <a:blip r:embed="rId5"/>
                <a:stretch>
                  <a:fillRect l="-2059" t="-10938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941120" y="2255040"/>
              <a:ext cx="6797880" cy="3392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2480" y="2242440"/>
                <a:ext cx="6818760" cy="34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97240" y="713520"/>
              <a:ext cx="8501040" cy="4064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680" y="703800"/>
                <a:ext cx="8519040" cy="40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56920" y="977040"/>
              <a:ext cx="7818120" cy="5496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080" y="968760"/>
                <a:ext cx="7831440" cy="55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46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"/>
          <a:stretch/>
        </p:blipFill>
        <p:spPr>
          <a:xfrm>
            <a:off x="3909550" y="710292"/>
            <a:ext cx="4723278" cy="2308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Παράδειγμα: 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𝑎𝑏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=12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βρείτε 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πυκνωτή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l-GR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3 </m:t>
                    </m:r>
                    <m:r>
                      <m:rPr>
                        <m:sty m:val="p"/>
                      </m:rPr>
                      <a:rPr lang="el-GR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μ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</m:t>
                    </m:r>
                  </m:oMath>
                </a14:m>
                <a:endParaRPr lang="el-G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3" y="1367902"/>
                <a:ext cx="7919875" cy="4874531"/>
              </a:xfrm>
              <a:blipFill rotWithShape="0"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6200640" y="2749680"/>
              <a:ext cx="2136240" cy="337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9480" y="2740320"/>
                <a:ext cx="21592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528120" y="699840"/>
              <a:ext cx="8153280" cy="576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0560" y="692280"/>
                <a:ext cx="8170560" cy="577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76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5" y="1371600"/>
            <a:ext cx="6576846" cy="5181600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dirty="0">
                <a:latin typeface="Calibri" panose="020F0502020204030204" pitchFamily="34" charset="0"/>
                <a:cs typeface="Calibri" panose="020F0502020204030204" pitchFamily="34" charset="0"/>
              </a:rPr>
              <a:t>Ενέργεια αποθηκευμένη σε πυκνωτή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Ας θεωρήσουμε μια απλουστευμένη, «μηχανική» διαδικασία φόρτισης ενός πυκνωτή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Ένα μικρό ποσό φορτίου μεταφέρεται από τη μια πλάκα μέσω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ηλ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δύναμης προς την άλλη πλάκα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Παράγεται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έργο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στο φορτίο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Δημιουργείται μια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διαφορά δυναμικού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(μικρή) ανάμεσα στις πλάκες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Όσο μεταφέρουμε φορτίο από τη μια πλάκα στην άλλη, τόσο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μεγαλώνει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η διαφορά δυναμικού</a:t>
            </a:r>
          </a:p>
          <a:p>
            <a:pPr lvl="2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Περισσότερο έργο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απαιτείται για τη μεταφορά μιας ποσότητας φορτίου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έργο που παράγεται στο σύστημα από την εξωτερική δύναμη εμφανίζεται ως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μεταβολή της ηλεκτρικής δυναμικής ενέργειας του συστήματος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(διατήρηση της ενέργειας)</a:t>
            </a:r>
          </a:p>
          <a:p>
            <a:pPr lvl="2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586" r="59085" b="53211"/>
          <a:stretch/>
        </p:blipFill>
        <p:spPr>
          <a:xfrm>
            <a:off x="7086600" y="914400"/>
            <a:ext cx="1516703" cy="4782964"/>
          </a:xfrm>
          <a:prstGeom prst="rect">
            <a:avLst/>
          </a:prstGeom>
        </p:spPr>
      </p:pic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2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υποθέσουμε ότι ο πυκνωτής έχει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κάποιο στάδιο της διαδικασίας φόρτισης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διαφορά δυναμικού θα είναι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απαιτείται για τη μεταφορά ενός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μια πλάκα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αυτή φορτίου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endParaRPr lang="el-GR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9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𝑉𝑑𝑞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𝑑𝑞</m:t>
                      </m:r>
                    </m:oMath>
                  </m:oMathPara>
                </a14:m>
                <a:endParaRPr lang="en-US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Άρα το συνολικό έργο που απαιτείται για τη φόρτιση του πυκνωτή από μηδενικό φορτίο σε φορτίο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endParaRPr lang="el-GR" sz="105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000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𝑑𝑊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𝑞𝑑𝑞</m:t>
                          </m:r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𝑞𝑑𝑞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>
                <a:blip r:embed="rId2"/>
                <a:stretch>
                  <a:fillRect t="-1647" r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6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 αποθηκευμένη σε πυκνωτή</a:t>
                </a:r>
                <a:endParaRPr lang="en-US" sz="26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έργο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παράγεται κατά τη φόρτιση του πυκνωτή αποθηκεύεται ως ηλεκτρική δυναμική ενέργεια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άρα</a:t>
                </a:r>
              </a:p>
              <a:p>
                <a:pPr marL="68580" indent="0">
                  <a:buNone/>
                </a:pPr>
                <a:endParaRPr lang="el-GR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1" indent="0">
                  <a:buNone/>
                </a:pPr>
                <a:endParaRPr lang="el-GR" sz="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Θεωρούμε την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ενέργεια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σε έναν πυκνωτή ως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αποθηκευμένη στο ηλεκτρικό πεδίο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δημιουργείται ανάμεσα στις πλάκες του, όσο φορτίζεται</a:t>
                </a:r>
              </a:p>
              <a:p>
                <a:endParaRPr lang="el-GR" sz="9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Αποδεικνύεται ότι για έναν πυκνωτή από δυο παράλληλες πλάκες εμβαδού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απέχουν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</a:p>
              <a:p>
                <a:endParaRPr lang="en-US" sz="1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5751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𝛢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𝐸𝑑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𝐴𝑑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85656"/>
                <a:ext cx="7872249" cy="5243744"/>
              </a:xfrm>
              <a:blipFill>
                <a:blip r:embed="rId2"/>
                <a:stretch>
                  <a:fillRect t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183525" y="2651051"/>
            <a:ext cx="4903075" cy="807128"/>
          </a:xfrm>
          <a:prstGeom prst="roundRect">
            <a:avLst>
              <a:gd name="adj" fmla="val 12891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1778875" y="5562600"/>
            <a:ext cx="5334000" cy="8382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2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3273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Χωρητικότητα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b="1" dirty="0">
                <a:solidFill>
                  <a:srgbClr val="00206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Χωρητικότητα</a:t>
            </a:r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863406"/>
            <a:ext cx="4285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200" b="1" dirty="0">
                <a:solidFill>
                  <a:srgbClr val="002060"/>
                </a:solidFill>
              </a:rPr>
              <a:t>Εικόνα: Όλες οι παραπάνω συσκευές είναι πυκνωτές, οι οποίοι αποθηκεύουν ηλεκτρικό φορτίο και ενέργεια. Ο πυκνωτής είναι ένα είδος κυκλώματος που μπορούμε να συνδυάσουμε με άλλα για να φτιάξουμε ηλεκτρικά κυκλώματα.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3" y="1371602"/>
            <a:ext cx="4098087" cy="349180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4" y="1371600"/>
            <a:ext cx="8024645" cy="51816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Εισαγωγή</a:t>
            </a: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αυτή τη διάλεξη θα μιλήσουμε για το πρώτο από τα τρία βασικά συστατικά των ηλεκτρικών κυκλωμάτων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συνεχούς ρεύματος</a:t>
            </a:r>
          </a:p>
          <a:p>
            <a:pPr lvl="1"/>
            <a:endParaRPr lang="en-US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πυκνωτή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Οι πυκνωτές είναι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διατάξεις που αποθηκεύουν ηλεκτρική </a:t>
            </a:r>
            <a:b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ενέργεια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Που? Στο ηλεκτρικό πεδίο που αναπτύσσεται στο εσωτερικό τους!</a:t>
            </a:r>
          </a:p>
          <a:p>
            <a:pPr lvl="1"/>
            <a:endParaRPr lang="el-GR" sz="1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Πυκνωτές χρησιμοποιούνται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την επιλογή συχνότητας στο ραδιόφωνό σας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ως φίλτρα σε μεγάφωνα για την επεξεργασία διαφορετικών συχνοτήτων</a:t>
            </a: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 αποθήκευση ενέργειας όταν θέλετε να βγάλετε φωτογραφία με φλας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2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κ.α.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356" y="1794166"/>
            <a:ext cx="3066286" cy="4488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4976650" cy="5334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Έστω δυο αγωγοί όπως στο σχήμα</a:t>
                </a:r>
              </a:p>
              <a:p>
                <a:endParaRPr lang="el-G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Αυτή η διάταξη ονομάζεται</a:t>
                </a:r>
                <a:r>
                  <a:rPr lang="en-US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πυκνωτής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Οι αγωγοί λέγονται 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αγώγιμες πλάκες</a:t>
                </a: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ή </a:t>
                </a:r>
                <a:r>
                  <a:rPr lang="el-GR" sz="20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οπλισμοί</a:t>
                </a:r>
                <a:r>
                  <a:rPr lang="el-GR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Παρατηρήστε το ηλεκτρικό πεδίο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οι αγωγοί φέρουν φορτίο ίδιου μέτρου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και αντίθετου προσήμου, τότε αναπτύσσεται διαφορά δυναμικού ανάμεσά τους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συνολικό φορτίο είναι βέβαια μηδέν αλλά παρ’ όλα αυτά λέμε ότι ο πυκνωτής έχει φορτίο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l-GR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Τι καθορίζει πόσο φορτίο μπορούν να φέρουν;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4976650" cy="5334000"/>
              </a:xfrm>
              <a:blipFill>
                <a:blip r:embed="rId3"/>
                <a:stretch>
                  <a:fillRect t="-1600" r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0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Πειραματικά, έχει δειχθεί ότι η ποσότητα φορτίου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έναν πυκνωτή είναι γραμμικά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ανάλογη με τη διαφορά δυναμικού ανάμεσα στους αγωγούς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σταθερά αναλογίας εξαρτάται από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σχήμα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την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απόσταση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των αγωγών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σταθερά αυτή ονομάζεται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 </a:t>
                </a:r>
                <a:endParaRPr lang="en-US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σχέση αυτή μπορεί να γραφεί ως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l-GR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ορίσουμε τη χωρητικότητα ως:</a:t>
                </a:r>
              </a:p>
              <a:p>
                <a:pPr lvl="1"/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ενός πυκνωτή ορίζεται ως 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λόγος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μέτρου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του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φορτίου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σε οποιονδήποτε αγωγό προς το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μέτρο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της </a:t>
                </a:r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διαφοράς δυναμικού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ανάμεσά τους</a:t>
                </a:r>
                <a:r>
                  <a:rPr lang="el-GR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: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/>
                </a:r>
                <a:br>
                  <a:rPr 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endParaRPr lang="en-US" b="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endParaRPr lang="en-US" sz="1100" b="1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85783" lvl="2" indent="0">
                  <a:buNone/>
                </a:pP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Μονάδα μέτρησης: 1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C/V = 1 Farad (F)</a:t>
                </a:r>
                <a:endParaRPr lang="el-G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4" y="1371600"/>
                <a:ext cx="7872249" cy="5181600"/>
              </a:xfrm>
              <a:blipFill rotWithShape="0">
                <a:blip r:embed="rId2"/>
                <a:stretch>
                  <a:fillRect t="-1529" r="-3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486400" y="4953000"/>
            <a:ext cx="3048000" cy="1143000"/>
          </a:xfrm>
          <a:prstGeom prst="cloudCallout">
            <a:avLst>
              <a:gd name="adj1" fmla="val -5316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/>
              <a:t>Πολύ μεγάλη μονάδα, συνήθως στην πράξη έχουμε μ</a:t>
            </a:r>
            <a:r>
              <a:rPr lang="en-US" sz="1400" b="1" dirty="0"/>
              <a:t>F, </a:t>
            </a:r>
            <a:r>
              <a:rPr lang="en-US" sz="1400" b="1" dirty="0" err="1"/>
              <a:t>nF</a:t>
            </a:r>
            <a:r>
              <a:rPr lang="en-US" sz="1400" b="1" dirty="0"/>
              <a:t>, </a:t>
            </a:r>
            <a:r>
              <a:rPr lang="el-GR" sz="1400" b="1" dirty="0"/>
              <a:t>ή </a:t>
            </a:r>
            <a:r>
              <a:rPr lang="en-US" sz="1400" b="1" dirty="0"/>
              <a:t>pF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381340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905"/>
          <a:stretch/>
        </p:blipFill>
        <p:spPr>
          <a:xfrm>
            <a:off x="5181600" y="710292"/>
            <a:ext cx="3483674" cy="30699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θεωρήσουμε έναν πυκνωτή </a:t>
                </a: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Ένας τρόπος να τον φορτίσουμε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να τον συνδέσουμε σε ένα</a:t>
                </a:r>
                <a:b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κύκλωμα</a:t>
                </a:r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με </a:t>
                </a:r>
                <a:r>
                  <a:rPr lang="el-GR" sz="2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</a:p>
              <a:p>
                <a:pPr lvl="1"/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κύκλωμα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ονομάζεται ένα 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μονοπάτι στο οποίο μπορούν να ρέουν φορτία</a:t>
                </a:r>
              </a:p>
              <a:p>
                <a:pPr lvl="1"/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Μπαταρία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ονομάζεται μια συσκευή που μπορεί να διατηρεί μια </a:t>
                </a:r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διαφορά δυναμικού </a:t>
                </a:r>
                <a14:m>
                  <m:oMath xmlns:m="http://schemas.openxmlformats.org/officeDocument/2006/math">
                    <m:r>
                      <a:rPr lang="el-GR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𝜟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𝑽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ανάμεσα στους δυο πόλους της</a:t>
                </a:r>
              </a:p>
              <a:p>
                <a:pPr lvl="1"/>
                <a:r>
                  <a:rPr lang="el-G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Πόλοι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είναι περιοχές της μπαταρίας που φορτία μπορούν να βγαίνουν (από τον έναν) και να μπαίνουν (από τον άλλο)</a:t>
                </a:r>
                <a:endParaRPr lang="en-US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sz="2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ηλεκτρικό κύκλωμα του σχήματος αποτελείται από καλώδια, έναν πυκνωτή, μια μπαταρία και έναν διακόπτη που ανοιγοκλείνει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 rotWithShape="0">
                <a:blip r:embed="rId3"/>
                <a:stretch>
                  <a:fillRect t="-955" b="-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096000" y="2667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>
            <a:off x="6640162" y="2667000"/>
            <a:ext cx="381000" cy="3810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4163662" y="5971054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l-GR" sz="1600" b="1" dirty="0">
                <a:solidFill>
                  <a:srgbClr val="FF0000"/>
                </a:solidFill>
              </a:rPr>
              <a:t>Θετικός πόλος (υψηλότερου δυναμικού)</a:t>
            </a:r>
          </a:p>
          <a:p>
            <a:pPr marL="285750" indent="-285750">
              <a:buFontTx/>
              <a:buChar char="-"/>
            </a:pPr>
            <a:r>
              <a:rPr lang="el-GR" sz="1600" b="1" dirty="0">
                <a:solidFill>
                  <a:srgbClr val="0070C0"/>
                </a:solidFill>
              </a:rPr>
              <a:t>Αρνητικός πόλος (χαμηλότερου δυναμικού)</a:t>
            </a:r>
          </a:p>
        </p:txBody>
      </p:sp>
    </p:spTree>
    <p:extLst>
      <p:ext uri="{BB962C8B-B14F-4D97-AF65-F5344CB8AC3E}">
        <p14:creationId xmlns:p14="http://schemas.microsoft.com/office/powerpoint/2010/main" val="102827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10292"/>
            <a:ext cx="3483674" cy="31296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Χωρητικότητα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</p:spPr>
            <p:txBody>
              <a:bodyPr>
                <a:noAutofit/>
              </a:bodyPr>
              <a:lstStyle/>
              <a:p>
                <a:r>
                  <a:rPr lang="el-GR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Χωρητικότητα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Αν ο πυκνωτής είναι αρχικά </a:t>
                </a:r>
                <a:r>
                  <a:rPr lang="el-G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αφό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ρτιστος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η μπαταρία δημιουργεί </a:t>
                </a:r>
                <a:b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ηλεκτρικό πεδίο στα καλώδια</a:t>
                </a:r>
              </a:p>
              <a:p>
                <a:pPr lvl="1"/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Ας δούμε την «δεξιά» (</a:t>
                </a:r>
                <a:r>
                  <a:rPr lang="el-GR" sz="2000" b="1" dirty="0" err="1">
                    <a:solidFill>
                      <a:srgbClr val="00B0F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μπαταρία εγκαθιστά διαφορά </a:t>
                </a:r>
                <a:b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δυναμικού μεταξύ πόλου και πλάκας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Εγείρεται ηλεκτρικό πεδίο στο καλώδιο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ηλεκτρ.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δύναμη στα ηλεκτρόνια του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κινούνται προς την πλάκα</a:t>
                </a:r>
              </a:p>
              <a:p>
                <a:pPr lvl="3"/>
                <a:r>
                  <a:rPr lang="el-GR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Θυμηθείτε ότι τα ηλεκτρόνια κινούνται πάντα προς περιοχές υψηλού δυναμικού (αντίθετα της φοράς του ηλεκτρικού πεδίου)! 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κίνηση συνεχίζεται ως ότου η πλάκα, το καλώδιο, και ο αρνητικός πόλος της μπαταρίας έχουν όλα το ίδιο ηλεκτρικό δυναμικό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Όταν αυτό γίνει, η διαφορά δυναμικού παύει να υπάρχει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δ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εν υπάρχει ηλεκτρικό πεδίο στο καλώδιο και τα ηλεκτρόνια δεν κινούνται</a:t>
                </a:r>
              </a:p>
              <a:p>
                <a:pPr lvl="2"/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Η (</a:t>
                </a:r>
                <a:r>
                  <a:rPr lang="el-GR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μπλέ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πλάκα φέρει πλέον αρνητικό φορτίο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924" cy="5105400"/>
              </a:xfrm>
              <a:blipFill>
                <a:blip r:embed="rId3"/>
                <a:stretch>
                  <a:fillRect t="-955" r="-1000" b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http://photos1.blogger.com/x/blogger/3569/2389/1600/760725/Decorated_tre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11672</TotalTime>
  <Words>620</Words>
  <Application>Microsoft Office PowerPoint</Application>
  <PresentationFormat>On-screen Show (4:3)</PresentationFormat>
  <Paragraphs>194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Reminder…</vt:lpstr>
      <vt:lpstr>Φυσική για Μηχανικούς</vt:lpstr>
      <vt:lpstr>Φυσική για Μηχανικούς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Χωρητικότητα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Anna Sfakianaki</cp:lastModifiedBy>
  <cp:revision>1076</cp:revision>
  <cp:lastPrinted>2019-11-14T08:09:52Z</cp:lastPrinted>
  <dcterms:created xsi:type="dcterms:W3CDTF">2006-08-16T00:00:00Z</dcterms:created>
  <dcterms:modified xsi:type="dcterms:W3CDTF">2024-12-18T10:18:39Z</dcterms:modified>
  <cp:contentStatus/>
</cp:coreProperties>
</file>