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9.xml" ContentType="application/vnd.openxmlformats-officedocument.presentationml.notesSlide+xml"/>
  <Override PartName="/ppt/ink/ink9.xml" ContentType="application/inkml+xml"/>
  <Override PartName="/ppt/ink/ink10.xml" ContentType="application/inkml+xml"/>
  <Override PartName="/ppt/notesSlides/notesSlide10.xml" ContentType="application/vnd.openxmlformats-officedocument.presentationml.notesSlide+xml"/>
  <Override PartName="/ppt/ink/ink11.xml" ContentType="application/inkml+xml"/>
  <Override PartName="/ppt/ink/ink1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3.xml" ContentType="application/inkml+xml"/>
  <Override PartName="/ppt/notesSlides/notesSlide14.xml" ContentType="application/vnd.openxmlformats-officedocument.presentationml.notesSlide+xml"/>
  <Override PartName="/ppt/ink/ink14.xml" ContentType="application/inkml+xml"/>
  <Override PartName="/ppt/ink/ink15.xml" ContentType="application/inkml+xml"/>
  <Override PartName="/ppt/notesSlides/notesSlide15.xml" ContentType="application/vnd.openxmlformats-officedocument.presentationml.notesSlide+xml"/>
  <Override PartName="/ppt/ink/ink16.xml" ContentType="application/inkml+xml"/>
  <Override PartName="/ppt/notesSlides/notesSlide16.xml" ContentType="application/vnd.openxmlformats-officedocument.presentationml.notesSlide+xml"/>
  <Override PartName="/ppt/ink/ink17.xml" ContentType="application/inkml+xml"/>
  <Override PartName="/ppt/ink/ink18.xml" ContentType="application/inkml+xml"/>
  <Override PartName="/ppt/notesSlides/notesSlide17.xml" ContentType="application/vnd.openxmlformats-officedocument.presentationml.notesSlide+xml"/>
  <Override PartName="/ppt/ink/ink19.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0.xml" ContentType="application/inkml+xml"/>
  <Override PartName="/ppt/notesSlides/notesSlide20.xml" ContentType="application/vnd.openxmlformats-officedocument.presentationml.notesSlide+xml"/>
  <Override PartName="/ppt/ink/ink21.xml" ContentType="application/inkml+xml"/>
  <Override PartName="/ppt/ink/ink22.xml" ContentType="application/inkml+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sldIdLst>
    <p:sldId id="302" r:id="rId2"/>
    <p:sldId id="310" r:id="rId3"/>
    <p:sldId id="256" r:id="rId4"/>
    <p:sldId id="257" r:id="rId5"/>
    <p:sldId id="259" r:id="rId6"/>
    <p:sldId id="260" r:id="rId7"/>
    <p:sldId id="261" r:id="rId8"/>
    <p:sldId id="262" r:id="rId9"/>
    <p:sldId id="263" r:id="rId10"/>
    <p:sldId id="264" r:id="rId11"/>
    <p:sldId id="333" r:id="rId12"/>
    <p:sldId id="265" r:id="rId13"/>
    <p:sldId id="267" r:id="rId14"/>
    <p:sldId id="298" r:id="rId15"/>
    <p:sldId id="299" r:id="rId16"/>
    <p:sldId id="332" r:id="rId17"/>
    <p:sldId id="269" r:id="rId18"/>
    <p:sldId id="270" r:id="rId19"/>
    <p:sldId id="312" r:id="rId20"/>
    <p:sldId id="271" r:id="rId21"/>
    <p:sldId id="272" r:id="rId22"/>
    <p:sldId id="273" r:id="rId23"/>
    <p:sldId id="313" r:id="rId24"/>
    <p:sldId id="314" r:id="rId25"/>
    <p:sldId id="315" r:id="rId26"/>
    <p:sldId id="316" r:id="rId27"/>
    <p:sldId id="278" r:id="rId28"/>
    <p:sldId id="279" r:id="rId29"/>
    <p:sldId id="300" r:id="rId30"/>
    <p:sldId id="301" r:id="rId31"/>
    <p:sldId id="282" r:id="rId32"/>
    <p:sldId id="286" r:id="rId33"/>
    <p:sldId id="287" r:id="rId34"/>
    <p:sldId id="288" r:id="rId35"/>
    <p:sldId id="318" r:id="rId36"/>
    <p:sldId id="309" r:id="rId37"/>
    <p:sldId id="311" r:id="rId38"/>
    <p:sldId id="334" r:id="rId39"/>
    <p:sldId id="322" r:id="rId40"/>
    <p:sldId id="323" r:id="rId41"/>
    <p:sldId id="324" r:id="rId42"/>
    <p:sldId id="317" r:id="rId43"/>
    <p:sldId id="321" r:id="rId44"/>
    <p:sldId id="335" r:id="rId45"/>
    <p:sldId id="320" r:id="rId46"/>
    <p:sldId id="319" r:id="rId47"/>
    <p:sldId id="336" r:id="rId48"/>
    <p:sldId id="29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48E"/>
    <a:srgbClr val="DBB98B"/>
    <a:srgbClr val="FFE5E5"/>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9E9DA-1660-4DA2-9C33-DE95AC0FBD3E}" v="100" dt="2024-10-10T19:48:13.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05" autoAdjust="0"/>
  </p:normalViewPr>
  <p:slideViewPr>
    <p:cSldViewPr>
      <p:cViewPr varScale="1">
        <p:scale>
          <a:sx n="71" d="100"/>
          <a:sy n="71" d="100"/>
        </p:scale>
        <p:origin x="114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54A9E9DA-1660-4DA2-9C33-DE95AC0FBD3E}"/>
    <pc:docChg chg="custSel modSld">
      <pc:chgData name="Kafentzis Georgios" userId="0fad1e94-8729-4dd9-a94a-3efaf92f008a" providerId="ADAL" clId="{54A9E9DA-1660-4DA2-9C33-DE95AC0FBD3E}" dt="2024-10-10T19:48:13.520" v="102" actId="27636"/>
      <pc:docMkLst>
        <pc:docMk/>
      </pc:docMkLst>
      <pc:sldChg chg="modSp">
        <pc:chgData name="Kafentzis Georgios" userId="0fad1e94-8729-4dd9-a94a-3efaf92f008a" providerId="ADAL" clId="{54A9E9DA-1660-4DA2-9C33-DE95AC0FBD3E}" dt="2024-10-10T19:47:20.212" v="17" actId="20577"/>
        <pc:sldMkLst>
          <pc:docMk/>
          <pc:sldMk cId="549024256" sldId="317"/>
        </pc:sldMkLst>
        <pc:spChg chg="mod">
          <ac:chgData name="Kafentzis Georgios" userId="0fad1e94-8729-4dd9-a94a-3efaf92f008a" providerId="ADAL" clId="{54A9E9DA-1660-4DA2-9C33-DE95AC0FBD3E}" dt="2024-10-10T19:47:20.212" v="17" actId="20577"/>
          <ac:spMkLst>
            <pc:docMk/>
            <pc:sldMk cId="549024256" sldId="317"/>
            <ac:spMk id="3" creationId="{00000000-0000-0000-0000-000000000000}"/>
          </ac:spMkLst>
        </pc:spChg>
      </pc:sldChg>
      <pc:sldChg chg="modSp mod modAnim">
        <pc:chgData name="Kafentzis Georgios" userId="0fad1e94-8729-4dd9-a94a-3efaf92f008a" providerId="ADAL" clId="{54A9E9DA-1660-4DA2-9C33-DE95AC0FBD3E}" dt="2024-10-10T19:48:13.520" v="102" actId="27636"/>
        <pc:sldMkLst>
          <pc:docMk/>
          <pc:sldMk cId="649512235" sldId="339"/>
        </pc:sldMkLst>
        <pc:spChg chg="mod">
          <ac:chgData name="Kafentzis Georgios" userId="0fad1e94-8729-4dd9-a94a-3efaf92f008a" providerId="ADAL" clId="{54A9E9DA-1660-4DA2-9C33-DE95AC0FBD3E}" dt="2024-10-10T19:48:13.520" v="102" actId="27636"/>
          <ac:spMkLst>
            <pc:docMk/>
            <pc:sldMk cId="649512235" sldId="339"/>
            <ac:spMk id="3" creationId="{00000000-0000-0000-0000-000000000000}"/>
          </ac:spMkLst>
        </pc:spChg>
      </pc:sldChg>
    </pc:docChg>
  </pc:docChgLst>
  <pc:docChgLst>
    <pc:chgData name="Kafentzis Georgios" userId="0fad1e94-8729-4dd9-a94a-3efaf92f008a" providerId="ADAL" clId="{3605BD88-34F7-4AB7-AC73-4E75F2A1990D}"/>
    <pc:docChg chg="custSel addSld modSld">
      <pc:chgData name="Kafentzis Georgios" userId="0fad1e94-8729-4dd9-a94a-3efaf92f008a" providerId="ADAL" clId="{3605BD88-34F7-4AB7-AC73-4E75F2A1990D}" dt="2024-10-08T20:48:05.868" v="19" actId="1076"/>
      <pc:docMkLst>
        <pc:docMk/>
      </pc:docMkLst>
      <pc:sldChg chg="modAnim">
        <pc:chgData name="Kafentzis Georgios" userId="0fad1e94-8729-4dd9-a94a-3efaf92f008a" providerId="ADAL" clId="{3605BD88-34F7-4AB7-AC73-4E75F2A1990D}" dt="2024-10-06T17:58:41.663" v="0"/>
        <pc:sldMkLst>
          <pc:docMk/>
          <pc:sldMk cId="3535192376" sldId="267"/>
        </pc:sldMkLst>
      </pc:sldChg>
      <pc:sldChg chg="mod modShow">
        <pc:chgData name="Kafentzis Georgios" userId="0fad1e94-8729-4dd9-a94a-3efaf92f008a" providerId="ADAL" clId="{3605BD88-34F7-4AB7-AC73-4E75F2A1990D}" dt="2024-10-08T20:45:53.466" v="8" actId="729"/>
        <pc:sldMkLst>
          <pc:docMk/>
          <pc:sldMk cId="3381501944" sldId="270"/>
        </pc:sldMkLst>
      </pc:sldChg>
      <pc:sldChg chg="delSp mod modShow">
        <pc:chgData name="Kafentzis Georgios" userId="0fad1e94-8729-4dd9-a94a-3efaf92f008a" providerId="ADAL" clId="{3605BD88-34F7-4AB7-AC73-4E75F2A1990D}" dt="2024-10-08T20:45:53.466" v="8" actId="729"/>
        <pc:sldMkLst>
          <pc:docMk/>
          <pc:sldMk cId="2758335829" sldId="271"/>
        </pc:sldMkLst>
        <pc:inkChg chg="del">
          <ac:chgData name="Kafentzis Georgios" userId="0fad1e94-8729-4dd9-a94a-3efaf92f008a" providerId="ADAL" clId="{3605BD88-34F7-4AB7-AC73-4E75F2A1990D}" dt="2024-10-06T18:11:15.126" v="2" actId="478"/>
          <ac:inkMkLst>
            <pc:docMk/>
            <pc:sldMk cId="2758335829" sldId="271"/>
            <ac:inkMk id="6" creationId="{00000000-0000-0000-0000-000000000000}"/>
          </ac:inkMkLst>
        </pc:inkChg>
      </pc:sldChg>
      <pc:sldChg chg="delSp mod modShow">
        <pc:chgData name="Kafentzis Georgios" userId="0fad1e94-8729-4dd9-a94a-3efaf92f008a" providerId="ADAL" clId="{3605BD88-34F7-4AB7-AC73-4E75F2A1990D}" dt="2024-10-08T20:45:53.466" v="8" actId="729"/>
        <pc:sldMkLst>
          <pc:docMk/>
          <pc:sldMk cId="2379103742" sldId="272"/>
        </pc:sldMkLst>
        <pc:inkChg chg="del">
          <ac:chgData name="Kafentzis Georgios" userId="0fad1e94-8729-4dd9-a94a-3efaf92f008a" providerId="ADAL" clId="{3605BD88-34F7-4AB7-AC73-4E75F2A1990D}" dt="2024-10-06T18:11:17.124" v="3" actId="478"/>
          <ac:inkMkLst>
            <pc:docMk/>
            <pc:sldMk cId="2379103742" sldId="272"/>
            <ac:inkMk id="6" creationId="{00000000-0000-0000-0000-000000000000}"/>
          </ac:inkMkLst>
        </pc:inkChg>
      </pc:sldChg>
      <pc:sldChg chg="delSp mod modShow">
        <pc:chgData name="Kafentzis Georgios" userId="0fad1e94-8729-4dd9-a94a-3efaf92f008a" providerId="ADAL" clId="{3605BD88-34F7-4AB7-AC73-4E75F2A1990D}" dt="2024-10-08T20:45:53.466" v="8" actId="729"/>
        <pc:sldMkLst>
          <pc:docMk/>
          <pc:sldMk cId="3416675420" sldId="273"/>
        </pc:sldMkLst>
        <pc:inkChg chg="del">
          <ac:chgData name="Kafentzis Georgios" userId="0fad1e94-8729-4dd9-a94a-3efaf92f008a" providerId="ADAL" clId="{3605BD88-34F7-4AB7-AC73-4E75F2A1990D}" dt="2024-10-06T18:11:19.003" v="4" actId="478"/>
          <ac:inkMkLst>
            <pc:docMk/>
            <pc:sldMk cId="3416675420" sldId="273"/>
            <ac:inkMk id="6" creationId="{00000000-0000-0000-0000-000000000000}"/>
          </ac:inkMkLst>
        </pc:inkChg>
      </pc:sldChg>
      <pc:sldChg chg="add mod modShow">
        <pc:chgData name="Kafentzis Georgios" userId="0fad1e94-8729-4dd9-a94a-3efaf92f008a" providerId="ADAL" clId="{3605BD88-34F7-4AB7-AC73-4E75F2A1990D}" dt="2024-10-08T20:45:31.277" v="7" actId="729"/>
        <pc:sldMkLst>
          <pc:docMk/>
          <pc:sldMk cId="3260379539" sldId="275"/>
        </pc:sldMkLst>
      </pc:sldChg>
      <pc:sldChg chg="mod modShow">
        <pc:chgData name="Kafentzis Georgios" userId="0fad1e94-8729-4dd9-a94a-3efaf92f008a" providerId="ADAL" clId="{3605BD88-34F7-4AB7-AC73-4E75F2A1990D}" dt="2024-10-08T20:45:53.466" v="8" actId="729"/>
        <pc:sldMkLst>
          <pc:docMk/>
          <pc:sldMk cId="270143505" sldId="278"/>
        </pc:sldMkLst>
      </pc:sldChg>
      <pc:sldChg chg="add">
        <pc:chgData name="Kafentzis Georgios" userId="0fad1e94-8729-4dd9-a94a-3efaf92f008a" providerId="ADAL" clId="{3605BD88-34F7-4AB7-AC73-4E75F2A1990D}" dt="2024-10-08T20:45:20.232" v="6"/>
        <pc:sldMkLst>
          <pc:docMk/>
          <pc:sldMk cId="2766761419" sldId="279"/>
        </pc:sldMkLst>
      </pc:sldChg>
      <pc:sldChg chg="add">
        <pc:chgData name="Kafentzis Georgios" userId="0fad1e94-8729-4dd9-a94a-3efaf92f008a" providerId="ADAL" clId="{3605BD88-34F7-4AB7-AC73-4E75F2A1990D}" dt="2024-10-08T20:45:20.232" v="6"/>
        <pc:sldMkLst>
          <pc:docMk/>
          <pc:sldMk cId="2211670753" sldId="282"/>
        </pc:sldMkLst>
      </pc:sldChg>
      <pc:sldChg chg="add">
        <pc:chgData name="Kafentzis Georgios" userId="0fad1e94-8729-4dd9-a94a-3efaf92f008a" providerId="ADAL" clId="{3605BD88-34F7-4AB7-AC73-4E75F2A1990D}" dt="2024-10-08T20:45:20.232" v="6"/>
        <pc:sldMkLst>
          <pc:docMk/>
          <pc:sldMk cId="3131672158" sldId="286"/>
        </pc:sldMkLst>
      </pc:sldChg>
      <pc:sldChg chg="add">
        <pc:chgData name="Kafentzis Georgios" userId="0fad1e94-8729-4dd9-a94a-3efaf92f008a" providerId="ADAL" clId="{3605BD88-34F7-4AB7-AC73-4E75F2A1990D}" dt="2024-10-08T20:45:20.232" v="6"/>
        <pc:sldMkLst>
          <pc:docMk/>
          <pc:sldMk cId="3203102464" sldId="287"/>
        </pc:sldMkLst>
      </pc:sldChg>
      <pc:sldChg chg="add">
        <pc:chgData name="Kafentzis Georgios" userId="0fad1e94-8729-4dd9-a94a-3efaf92f008a" providerId="ADAL" clId="{3605BD88-34F7-4AB7-AC73-4E75F2A1990D}" dt="2024-10-08T20:45:20.232" v="6"/>
        <pc:sldMkLst>
          <pc:docMk/>
          <pc:sldMk cId="1925342206" sldId="288"/>
        </pc:sldMkLst>
      </pc:sldChg>
      <pc:sldChg chg="add">
        <pc:chgData name="Kafentzis Georgios" userId="0fad1e94-8729-4dd9-a94a-3efaf92f008a" providerId="ADAL" clId="{3605BD88-34F7-4AB7-AC73-4E75F2A1990D}" dt="2024-10-08T20:45:20.232" v="6"/>
        <pc:sldMkLst>
          <pc:docMk/>
          <pc:sldMk cId="4130742118" sldId="300"/>
        </pc:sldMkLst>
      </pc:sldChg>
      <pc:sldChg chg="modSp add mod">
        <pc:chgData name="Kafentzis Georgios" userId="0fad1e94-8729-4dd9-a94a-3efaf92f008a" providerId="ADAL" clId="{3605BD88-34F7-4AB7-AC73-4E75F2A1990D}" dt="2024-10-08T20:48:05.868" v="19" actId="1076"/>
        <pc:sldMkLst>
          <pc:docMk/>
          <pc:sldMk cId="2449750481" sldId="301"/>
        </pc:sldMkLst>
        <pc:spChg chg="mod">
          <ac:chgData name="Kafentzis Georgios" userId="0fad1e94-8729-4dd9-a94a-3efaf92f008a" providerId="ADAL" clId="{3605BD88-34F7-4AB7-AC73-4E75F2A1990D}" dt="2024-10-08T20:48:01.625" v="18" actId="14100"/>
          <ac:spMkLst>
            <pc:docMk/>
            <pc:sldMk cId="2449750481" sldId="301"/>
            <ac:spMk id="3" creationId="{00000000-0000-0000-0000-000000000000}"/>
          </ac:spMkLst>
        </pc:spChg>
        <pc:spChg chg="mod">
          <ac:chgData name="Kafentzis Georgios" userId="0fad1e94-8729-4dd9-a94a-3efaf92f008a" providerId="ADAL" clId="{3605BD88-34F7-4AB7-AC73-4E75F2A1990D}" dt="2024-10-08T20:48:05.868" v="19" actId="1076"/>
          <ac:spMkLst>
            <pc:docMk/>
            <pc:sldMk cId="2449750481" sldId="301"/>
            <ac:spMk id="5" creationId="{00000000-0000-0000-0000-000000000000}"/>
          </ac:spMkLst>
        </pc:spChg>
        <pc:spChg chg="mod">
          <ac:chgData name="Kafentzis Georgios" userId="0fad1e94-8729-4dd9-a94a-3efaf92f008a" providerId="ADAL" clId="{3605BD88-34F7-4AB7-AC73-4E75F2A1990D}" dt="2024-10-08T20:47:44.245" v="17" actId="14100"/>
          <ac:spMkLst>
            <pc:docMk/>
            <pc:sldMk cId="2449750481" sldId="301"/>
            <ac:spMk id="8" creationId="{00000000-0000-0000-0000-000000000000}"/>
          </ac:spMkLst>
        </pc:spChg>
      </pc:sldChg>
      <pc:sldChg chg="add">
        <pc:chgData name="Kafentzis Georgios" userId="0fad1e94-8729-4dd9-a94a-3efaf92f008a" providerId="ADAL" clId="{3605BD88-34F7-4AB7-AC73-4E75F2A1990D}" dt="2024-10-08T20:45:20.232" v="6"/>
        <pc:sldMkLst>
          <pc:docMk/>
          <pc:sldMk cId="3245658184" sldId="309"/>
        </pc:sldMkLst>
      </pc:sldChg>
      <pc:sldChg chg="add">
        <pc:chgData name="Kafentzis Georgios" userId="0fad1e94-8729-4dd9-a94a-3efaf92f008a" providerId="ADAL" clId="{3605BD88-34F7-4AB7-AC73-4E75F2A1990D}" dt="2024-10-08T20:45:20.232" v="6"/>
        <pc:sldMkLst>
          <pc:docMk/>
          <pc:sldMk cId="2985087857" sldId="311"/>
        </pc:sldMkLst>
      </pc:sldChg>
      <pc:sldChg chg="delSp mod modShow">
        <pc:chgData name="Kafentzis Georgios" userId="0fad1e94-8729-4dd9-a94a-3efaf92f008a" providerId="ADAL" clId="{3605BD88-34F7-4AB7-AC73-4E75F2A1990D}" dt="2024-10-08T20:45:53.466" v="8" actId="729"/>
        <pc:sldMkLst>
          <pc:docMk/>
          <pc:sldMk cId="1950163054" sldId="312"/>
        </pc:sldMkLst>
        <pc:inkChg chg="del">
          <ac:chgData name="Kafentzis Georgios" userId="0fad1e94-8729-4dd9-a94a-3efaf92f008a" providerId="ADAL" clId="{3605BD88-34F7-4AB7-AC73-4E75F2A1990D}" dt="2024-10-06T18:11:12.886" v="1" actId="478"/>
          <ac:inkMkLst>
            <pc:docMk/>
            <pc:sldMk cId="1950163054" sldId="312"/>
            <ac:inkMk id="5" creationId="{00000000-0000-0000-0000-000000000000}"/>
          </ac:inkMkLst>
        </pc:inkChg>
      </pc:sldChg>
      <pc:sldChg chg="modSp mod modShow">
        <pc:chgData name="Kafentzis Georgios" userId="0fad1e94-8729-4dd9-a94a-3efaf92f008a" providerId="ADAL" clId="{3605BD88-34F7-4AB7-AC73-4E75F2A1990D}" dt="2024-10-08T20:45:53.466" v="8" actId="729"/>
        <pc:sldMkLst>
          <pc:docMk/>
          <pc:sldMk cId="3200233007" sldId="313"/>
        </pc:sldMkLst>
        <pc:spChg chg="mod">
          <ac:chgData name="Kafentzis Georgios" userId="0fad1e94-8729-4dd9-a94a-3efaf92f008a" providerId="ADAL" clId="{3605BD88-34F7-4AB7-AC73-4E75F2A1990D}" dt="2024-10-08T20:43:47.579" v="5"/>
          <ac:spMkLst>
            <pc:docMk/>
            <pc:sldMk cId="3200233007" sldId="313"/>
            <ac:spMk id="3" creationId="{00000000-0000-0000-0000-000000000000}"/>
          </ac:spMkLst>
        </pc:spChg>
      </pc:sldChg>
      <pc:sldChg chg="mod modShow">
        <pc:chgData name="Kafentzis Georgios" userId="0fad1e94-8729-4dd9-a94a-3efaf92f008a" providerId="ADAL" clId="{3605BD88-34F7-4AB7-AC73-4E75F2A1990D}" dt="2024-10-08T20:45:53.466" v="8" actId="729"/>
        <pc:sldMkLst>
          <pc:docMk/>
          <pc:sldMk cId="2762106682" sldId="314"/>
        </pc:sldMkLst>
      </pc:sldChg>
      <pc:sldChg chg="mod modShow">
        <pc:chgData name="Kafentzis Georgios" userId="0fad1e94-8729-4dd9-a94a-3efaf92f008a" providerId="ADAL" clId="{3605BD88-34F7-4AB7-AC73-4E75F2A1990D}" dt="2024-10-08T20:45:53.466" v="8" actId="729"/>
        <pc:sldMkLst>
          <pc:docMk/>
          <pc:sldMk cId="3377389614" sldId="315"/>
        </pc:sldMkLst>
      </pc:sldChg>
      <pc:sldChg chg="mod modShow">
        <pc:chgData name="Kafentzis Georgios" userId="0fad1e94-8729-4dd9-a94a-3efaf92f008a" providerId="ADAL" clId="{3605BD88-34F7-4AB7-AC73-4E75F2A1990D}" dt="2024-10-08T20:45:53.466" v="8" actId="729"/>
        <pc:sldMkLst>
          <pc:docMk/>
          <pc:sldMk cId="1834641336" sldId="316"/>
        </pc:sldMkLst>
      </pc:sldChg>
      <pc:sldChg chg="add">
        <pc:chgData name="Kafentzis Georgios" userId="0fad1e94-8729-4dd9-a94a-3efaf92f008a" providerId="ADAL" clId="{3605BD88-34F7-4AB7-AC73-4E75F2A1990D}" dt="2024-10-08T20:45:20.232" v="6"/>
        <pc:sldMkLst>
          <pc:docMk/>
          <pc:sldMk cId="549024256" sldId="317"/>
        </pc:sldMkLst>
      </pc:sldChg>
      <pc:sldChg chg="add">
        <pc:chgData name="Kafentzis Georgios" userId="0fad1e94-8729-4dd9-a94a-3efaf92f008a" providerId="ADAL" clId="{3605BD88-34F7-4AB7-AC73-4E75F2A1990D}" dt="2024-10-08T20:45:20.232" v="6"/>
        <pc:sldMkLst>
          <pc:docMk/>
          <pc:sldMk cId="1468289649" sldId="318"/>
        </pc:sldMkLst>
      </pc:sldChg>
      <pc:sldChg chg="add">
        <pc:chgData name="Kafentzis Georgios" userId="0fad1e94-8729-4dd9-a94a-3efaf92f008a" providerId="ADAL" clId="{3605BD88-34F7-4AB7-AC73-4E75F2A1990D}" dt="2024-10-08T20:45:20.232" v="6"/>
        <pc:sldMkLst>
          <pc:docMk/>
          <pc:sldMk cId="3389809076" sldId="319"/>
        </pc:sldMkLst>
      </pc:sldChg>
      <pc:sldChg chg="add">
        <pc:chgData name="Kafentzis Georgios" userId="0fad1e94-8729-4dd9-a94a-3efaf92f008a" providerId="ADAL" clId="{3605BD88-34F7-4AB7-AC73-4E75F2A1990D}" dt="2024-10-08T20:45:20.232" v="6"/>
        <pc:sldMkLst>
          <pc:docMk/>
          <pc:sldMk cId="3113056042" sldId="320"/>
        </pc:sldMkLst>
      </pc:sldChg>
      <pc:sldChg chg="add mod modShow">
        <pc:chgData name="Kafentzis Georgios" userId="0fad1e94-8729-4dd9-a94a-3efaf92f008a" providerId="ADAL" clId="{3605BD88-34F7-4AB7-AC73-4E75F2A1990D}" dt="2024-10-08T20:45:31.277" v="7" actId="729"/>
        <pc:sldMkLst>
          <pc:docMk/>
          <pc:sldMk cId="729408852" sldId="334"/>
        </pc:sldMkLst>
      </pc:sldChg>
      <pc:sldChg chg="add mod modShow">
        <pc:chgData name="Kafentzis Georgios" userId="0fad1e94-8729-4dd9-a94a-3efaf92f008a" providerId="ADAL" clId="{3605BD88-34F7-4AB7-AC73-4E75F2A1990D}" dt="2024-10-08T20:45:31.277" v="7" actId="729"/>
        <pc:sldMkLst>
          <pc:docMk/>
          <pc:sldMk cId="3638480370" sldId="335"/>
        </pc:sldMkLst>
      </pc:sldChg>
      <pc:sldChg chg="add mod modShow">
        <pc:chgData name="Kafentzis Georgios" userId="0fad1e94-8729-4dd9-a94a-3efaf92f008a" providerId="ADAL" clId="{3605BD88-34F7-4AB7-AC73-4E75F2A1990D}" dt="2024-10-08T20:45:31.277" v="7" actId="729"/>
        <pc:sldMkLst>
          <pc:docMk/>
          <pc:sldMk cId="2343559482" sldId="336"/>
        </pc:sldMkLst>
      </pc:sldChg>
      <pc:sldChg chg="add">
        <pc:chgData name="Kafentzis Georgios" userId="0fad1e94-8729-4dd9-a94a-3efaf92f008a" providerId="ADAL" clId="{3605BD88-34F7-4AB7-AC73-4E75F2A1990D}" dt="2024-10-08T20:45:20.232" v="6"/>
        <pc:sldMkLst>
          <pc:docMk/>
          <pc:sldMk cId="3709475545" sldId="337"/>
        </pc:sldMkLst>
      </pc:sldChg>
      <pc:sldChg chg="add">
        <pc:chgData name="Kafentzis Georgios" userId="0fad1e94-8729-4dd9-a94a-3efaf92f008a" providerId="ADAL" clId="{3605BD88-34F7-4AB7-AC73-4E75F2A1990D}" dt="2024-10-08T20:45:20.232" v="6"/>
        <pc:sldMkLst>
          <pc:docMk/>
          <pc:sldMk cId="2138057977" sldId="338"/>
        </pc:sldMkLst>
      </pc:sldChg>
      <pc:sldChg chg="add">
        <pc:chgData name="Kafentzis Georgios" userId="0fad1e94-8729-4dd9-a94a-3efaf92f008a" providerId="ADAL" clId="{3605BD88-34F7-4AB7-AC73-4E75F2A1990D}" dt="2024-10-08T20:45:20.232" v="6"/>
        <pc:sldMkLst>
          <pc:docMk/>
          <pc:sldMk cId="649512235" sldId="339"/>
        </pc:sldMkLst>
      </pc:sldChg>
      <pc:sldChg chg="add">
        <pc:chgData name="Kafentzis Georgios" userId="0fad1e94-8729-4dd9-a94a-3efaf92f008a" providerId="ADAL" clId="{3605BD88-34F7-4AB7-AC73-4E75F2A1990D}" dt="2024-10-08T20:45:20.232" v="6"/>
        <pc:sldMkLst>
          <pc:docMk/>
          <pc:sldMk cId="2881941852" sldId="340"/>
        </pc:sldMkLst>
      </pc:sldChg>
      <pc:sldChg chg="add">
        <pc:chgData name="Kafentzis Georgios" userId="0fad1e94-8729-4dd9-a94a-3efaf92f008a" providerId="ADAL" clId="{3605BD88-34F7-4AB7-AC73-4E75F2A1990D}" dt="2024-10-08T20:45:20.232" v="6"/>
        <pc:sldMkLst>
          <pc:docMk/>
          <pc:sldMk cId="307340606" sldId="341"/>
        </pc:sldMkLst>
      </pc:sldChg>
    </pc:docChg>
  </pc:docChgLst>
  <pc:docChgLst>
    <pc:chgData name="Kafentzis Georgios" userId="0fad1e94-8729-4dd9-a94a-3efaf92f008a" providerId="ADAL" clId="{40C22C21-2BDC-4B00-861F-99A653C8FD3A}"/>
    <pc:docChg chg="custSel modSld">
      <pc:chgData name="Kafentzis Georgios" userId="0fad1e94-8729-4dd9-a94a-3efaf92f008a" providerId="ADAL" clId="{40C22C21-2BDC-4B00-861F-99A653C8FD3A}" dt="2024-09-04T09:25:27.708" v="0" actId="478"/>
      <pc:docMkLst>
        <pc:docMk/>
      </pc:docMkLst>
      <pc:sldChg chg="delSp mod">
        <pc:chgData name="Kafentzis Georgios" userId="0fad1e94-8729-4dd9-a94a-3efaf92f008a" providerId="ADAL" clId="{40C22C21-2BDC-4B00-861F-99A653C8FD3A}" dt="2024-09-04T09:25:27.708" v="0" actId="478"/>
        <pc:sldMkLst>
          <pc:docMk/>
          <pc:sldMk cId="1834641336" sldId="316"/>
        </pc:sldMkLst>
        <pc:inkChg chg="del">
          <ac:chgData name="Kafentzis Georgios" userId="0fad1e94-8729-4dd9-a94a-3efaf92f008a" providerId="ADAL" clId="{40C22C21-2BDC-4B00-861F-99A653C8FD3A}" dt="2024-09-04T09:25:27.708" v="0" actId="478"/>
          <ac:inkMkLst>
            <pc:docMk/>
            <pc:sldMk cId="1834641336" sldId="316"/>
            <ac:inkMk id="3" creationId="{00000000-0000-0000-0000-000000000000}"/>
          </ac:inkMkLst>
        </pc:inkChg>
      </pc:sldChg>
    </pc:docChg>
  </pc:docChgLst>
  <pc:docChgLst>
    <pc:chgData name="Kafentzis Georgios" userId="0fad1e94-8729-4dd9-a94a-3efaf92f008a" providerId="ADAL" clId="{1006A1BB-A8F8-4023-A77A-E3249F3D3D22}"/>
    <pc:docChg chg="undo custSel addSld delSld modSld">
      <pc:chgData name="Kafentzis Georgios" userId="0fad1e94-8729-4dd9-a94a-3efaf92f008a" providerId="ADAL" clId="{1006A1BB-A8F8-4023-A77A-E3249F3D3D22}" dt="2023-10-08T18:19:22.290" v="185" actId="478"/>
      <pc:docMkLst>
        <pc:docMk/>
      </pc:docMkLst>
      <pc:sldChg chg="delSp modSp mod delAnim modAnim">
        <pc:chgData name="Kafentzis Georgios" userId="0fad1e94-8729-4dd9-a94a-3efaf92f008a" providerId="ADAL" clId="{1006A1BB-A8F8-4023-A77A-E3249F3D3D22}" dt="2023-10-08T18:05:20.779" v="19" actId="20577"/>
        <pc:sldMkLst>
          <pc:docMk/>
          <pc:sldMk cId="2565566658" sldId="264"/>
        </pc:sldMkLst>
        <pc:spChg chg="mod">
          <ac:chgData name="Kafentzis Georgios" userId="0fad1e94-8729-4dd9-a94a-3efaf92f008a" providerId="ADAL" clId="{1006A1BB-A8F8-4023-A77A-E3249F3D3D22}" dt="2023-10-08T18:05:20.779" v="19" actId="20577"/>
          <ac:spMkLst>
            <pc:docMk/>
            <pc:sldMk cId="2565566658" sldId="264"/>
            <ac:spMk id="3" creationId="{00000000-0000-0000-0000-000000000000}"/>
          </ac:spMkLst>
        </pc:spChg>
        <pc:picChg chg="del">
          <ac:chgData name="Kafentzis Georgios" userId="0fad1e94-8729-4dd9-a94a-3efaf92f008a" providerId="ADAL" clId="{1006A1BB-A8F8-4023-A77A-E3249F3D3D22}" dt="2023-10-08T18:03:42.027" v="3" actId="478"/>
          <ac:picMkLst>
            <pc:docMk/>
            <pc:sldMk cId="2565566658" sldId="264"/>
            <ac:picMk id="5" creationId="{00000000-0000-0000-0000-000000000000}"/>
          </ac:picMkLst>
        </pc:picChg>
        <pc:picChg chg="del">
          <ac:chgData name="Kafentzis Georgios" userId="0fad1e94-8729-4dd9-a94a-3efaf92f008a" providerId="ADAL" clId="{1006A1BB-A8F8-4023-A77A-E3249F3D3D22}" dt="2023-10-08T18:03:41.342" v="2" actId="478"/>
          <ac:picMkLst>
            <pc:docMk/>
            <pc:sldMk cId="2565566658" sldId="264"/>
            <ac:picMk id="6" creationId="{00000000-0000-0000-0000-000000000000}"/>
          </ac:picMkLst>
        </pc:picChg>
      </pc:sldChg>
      <pc:sldChg chg="mod modShow">
        <pc:chgData name="Kafentzis Georgios" userId="0fad1e94-8729-4dd9-a94a-3efaf92f008a" providerId="ADAL" clId="{1006A1BB-A8F8-4023-A77A-E3249F3D3D22}" dt="2023-10-08T18:06:06.560" v="30" actId="729"/>
        <pc:sldMkLst>
          <pc:docMk/>
          <pc:sldMk cId="2812622660" sldId="265"/>
        </pc:sldMkLst>
      </pc:sldChg>
      <pc:sldChg chg="mod modShow">
        <pc:chgData name="Kafentzis Georgios" userId="0fad1e94-8729-4dd9-a94a-3efaf92f008a" providerId="ADAL" clId="{1006A1BB-A8F8-4023-A77A-E3249F3D3D22}" dt="2023-10-08T18:06:06.560" v="30" actId="729"/>
        <pc:sldMkLst>
          <pc:docMk/>
          <pc:sldMk cId="3535192376" sldId="267"/>
        </pc:sldMkLst>
      </pc:sldChg>
      <pc:sldChg chg="mod modShow">
        <pc:chgData name="Kafentzis Georgios" userId="0fad1e94-8729-4dd9-a94a-3efaf92f008a" providerId="ADAL" clId="{1006A1BB-A8F8-4023-A77A-E3249F3D3D22}" dt="2023-10-08T18:06:06.560" v="30" actId="729"/>
        <pc:sldMkLst>
          <pc:docMk/>
          <pc:sldMk cId="4109693601" sldId="269"/>
        </pc:sldMkLst>
      </pc:sldChg>
      <pc:sldChg chg="modSp mod modAnim modShow">
        <pc:chgData name="Kafentzis Georgios" userId="0fad1e94-8729-4dd9-a94a-3efaf92f008a" providerId="ADAL" clId="{1006A1BB-A8F8-4023-A77A-E3249F3D3D22}" dt="2023-10-08T18:13:37.298" v="85" actId="113"/>
        <pc:sldMkLst>
          <pc:docMk/>
          <pc:sldMk cId="3381501944" sldId="270"/>
        </pc:sldMkLst>
        <pc:spChg chg="mod">
          <ac:chgData name="Kafentzis Georgios" userId="0fad1e94-8729-4dd9-a94a-3efaf92f008a" providerId="ADAL" clId="{1006A1BB-A8F8-4023-A77A-E3249F3D3D22}" dt="2023-10-08T18:13:37.298" v="85" actId="113"/>
          <ac:spMkLst>
            <pc:docMk/>
            <pc:sldMk cId="3381501944" sldId="270"/>
            <ac:spMk id="3" creationId="{00000000-0000-0000-0000-000000000000}"/>
          </ac:spMkLst>
        </pc:spChg>
      </pc:sldChg>
      <pc:sldChg chg="delSp modSp mod modShow">
        <pc:chgData name="Kafentzis Georgios" userId="0fad1e94-8729-4dd9-a94a-3efaf92f008a" providerId="ADAL" clId="{1006A1BB-A8F8-4023-A77A-E3249F3D3D22}" dt="2023-10-08T18:14:08.942" v="90" actId="14100"/>
        <pc:sldMkLst>
          <pc:docMk/>
          <pc:sldMk cId="2758335829" sldId="271"/>
        </pc:sldMkLst>
        <pc:spChg chg="mod">
          <ac:chgData name="Kafentzis Georgios" userId="0fad1e94-8729-4dd9-a94a-3efaf92f008a" providerId="ADAL" clId="{1006A1BB-A8F8-4023-A77A-E3249F3D3D22}" dt="2023-10-08T18:11:51.760" v="48"/>
          <ac:spMkLst>
            <pc:docMk/>
            <pc:sldMk cId="2758335829" sldId="271"/>
            <ac:spMk id="3" creationId="{00000000-0000-0000-0000-000000000000}"/>
          </ac:spMkLst>
        </pc:spChg>
        <pc:picChg chg="mod">
          <ac:chgData name="Kafentzis Georgios" userId="0fad1e94-8729-4dd9-a94a-3efaf92f008a" providerId="ADAL" clId="{1006A1BB-A8F8-4023-A77A-E3249F3D3D22}" dt="2023-10-08T18:14:08.942" v="90" actId="14100"/>
          <ac:picMkLst>
            <pc:docMk/>
            <pc:sldMk cId="2758335829" sldId="271"/>
            <ac:picMk id="4" creationId="{00000000-0000-0000-0000-000000000000}"/>
          </ac:picMkLst>
        </pc:picChg>
        <pc:inkChg chg="del">
          <ac:chgData name="Kafentzis Georgios" userId="0fad1e94-8729-4dd9-a94a-3efaf92f008a" providerId="ADAL" clId="{1006A1BB-A8F8-4023-A77A-E3249F3D3D22}" dt="2023-10-08T18:12:21.648" v="55" actId="478"/>
          <ac:inkMkLst>
            <pc:docMk/>
            <pc:sldMk cId="2758335829" sldId="271"/>
            <ac:inkMk id="6" creationId="{00000000-0000-0000-0000-000000000000}"/>
          </ac:inkMkLst>
        </pc:inkChg>
      </pc:sldChg>
      <pc:sldChg chg="delSp modSp mod modShow">
        <pc:chgData name="Kafentzis Georgios" userId="0fad1e94-8729-4dd9-a94a-3efaf92f008a" providerId="ADAL" clId="{1006A1BB-A8F8-4023-A77A-E3249F3D3D22}" dt="2023-10-08T18:13:59.768" v="88" actId="1076"/>
        <pc:sldMkLst>
          <pc:docMk/>
          <pc:sldMk cId="2379103742" sldId="272"/>
        </pc:sldMkLst>
        <pc:spChg chg="mod">
          <ac:chgData name="Kafentzis Georgios" userId="0fad1e94-8729-4dd9-a94a-3efaf92f008a" providerId="ADAL" clId="{1006A1BB-A8F8-4023-A77A-E3249F3D3D22}" dt="2023-10-08T18:12:01.574" v="51" actId="14100"/>
          <ac:spMkLst>
            <pc:docMk/>
            <pc:sldMk cId="2379103742" sldId="272"/>
            <ac:spMk id="3" creationId="{00000000-0000-0000-0000-000000000000}"/>
          </ac:spMkLst>
        </pc:spChg>
        <pc:picChg chg="mod">
          <ac:chgData name="Kafentzis Georgios" userId="0fad1e94-8729-4dd9-a94a-3efaf92f008a" providerId="ADAL" clId="{1006A1BB-A8F8-4023-A77A-E3249F3D3D22}" dt="2023-10-08T18:13:59.768" v="88" actId="1076"/>
          <ac:picMkLst>
            <pc:docMk/>
            <pc:sldMk cId="2379103742" sldId="272"/>
            <ac:picMk id="4" creationId="{00000000-0000-0000-0000-000000000000}"/>
          </ac:picMkLst>
        </pc:picChg>
        <pc:inkChg chg="del">
          <ac:chgData name="Kafentzis Georgios" userId="0fad1e94-8729-4dd9-a94a-3efaf92f008a" providerId="ADAL" clId="{1006A1BB-A8F8-4023-A77A-E3249F3D3D22}" dt="2023-10-08T18:12:23.860" v="56" actId="478"/>
          <ac:inkMkLst>
            <pc:docMk/>
            <pc:sldMk cId="2379103742" sldId="272"/>
            <ac:inkMk id="6" creationId="{00000000-0000-0000-0000-000000000000}"/>
          </ac:inkMkLst>
        </pc:inkChg>
      </pc:sldChg>
      <pc:sldChg chg="delSp modSp mod modShow">
        <pc:chgData name="Kafentzis Georgios" userId="0fad1e94-8729-4dd9-a94a-3efaf92f008a" providerId="ADAL" clId="{1006A1BB-A8F8-4023-A77A-E3249F3D3D22}" dt="2023-10-08T18:14:14.361" v="91" actId="14100"/>
        <pc:sldMkLst>
          <pc:docMk/>
          <pc:sldMk cId="3416675420" sldId="273"/>
        </pc:sldMkLst>
        <pc:spChg chg="mod">
          <ac:chgData name="Kafentzis Georgios" userId="0fad1e94-8729-4dd9-a94a-3efaf92f008a" providerId="ADAL" clId="{1006A1BB-A8F8-4023-A77A-E3249F3D3D22}" dt="2023-10-08T18:13:23.726" v="71" actId="20577"/>
          <ac:spMkLst>
            <pc:docMk/>
            <pc:sldMk cId="3416675420" sldId="273"/>
            <ac:spMk id="3" creationId="{00000000-0000-0000-0000-000000000000}"/>
          </ac:spMkLst>
        </pc:spChg>
        <pc:picChg chg="mod">
          <ac:chgData name="Kafentzis Georgios" userId="0fad1e94-8729-4dd9-a94a-3efaf92f008a" providerId="ADAL" clId="{1006A1BB-A8F8-4023-A77A-E3249F3D3D22}" dt="2023-10-08T18:14:14.361" v="91" actId="14100"/>
          <ac:picMkLst>
            <pc:docMk/>
            <pc:sldMk cId="3416675420" sldId="273"/>
            <ac:picMk id="4" creationId="{00000000-0000-0000-0000-000000000000}"/>
          </ac:picMkLst>
        </pc:picChg>
        <pc:inkChg chg="del">
          <ac:chgData name="Kafentzis Georgios" userId="0fad1e94-8729-4dd9-a94a-3efaf92f008a" providerId="ADAL" clId="{1006A1BB-A8F8-4023-A77A-E3249F3D3D22}" dt="2023-10-08T18:12:25.758" v="57" actId="478"/>
          <ac:inkMkLst>
            <pc:docMk/>
            <pc:sldMk cId="3416675420" sldId="273"/>
            <ac:inkMk id="6" creationId="{00000000-0000-0000-0000-000000000000}"/>
          </ac:inkMkLst>
        </pc:inkChg>
      </pc:sldChg>
      <pc:sldChg chg="modSp mod">
        <pc:chgData name="Kafentzis Georgios" userId="0fad1e94-8729-4dd9-a94a-3efaf92f008a" providerId="ADAL" clId="{1006A1BB-A8F8-4023-A77A-E3249F3D3D22}" dt="2023-10-08T18:16:32.415" v="171" actId="20577"/>
        <pc:sldMkLst>
          <pc:docMk/>
          <pc:sldMk cId="3131672158" sldId="286"/>
        </pc:sldMkLst>
        <pc:spChg chg="mod">
          <ac:chgData name="Kafentzis Georgios" userId="0fad1e94-8729-4dd9-a94a-3efaf92f008a" providerId="ADAL" clId="{1006A1BB-A8F8-4023-A77A-E3249F3D3D22}" dt="2023-10-08T18:16:32.415" v="171" actId="20577"/>
          <ac:spMkLst>
            <pc:docMk/>
            <pc:sldMk cId="3131672158" sldId="286"/>
            <ac:spMk id="3" creationId="{00000000-0000-0000-0000-000000000000}"/>
          </ac:spMkLst>
        </pc:spChg>
      </pc:sldChg>
      <pc:sldChg chg="delSp mod">
        <pc:chgData name="Kafentzis Georgios" userId="0fad1e94-8729-4dd9-a94a-3efaf92f008a" providerId="ADAL" clId="{1006A1BB-A8F8-4023-A77A-E3249F3D3D22}" dt="2023-10-08T18:16:59.472" v="172" actId="478"/>
        <pc:sldMkLst>
          <pc:docMk/>
          <pc:sldMk cId="3203102464" sldId="287"/>
        </pc:sldMkLst>
        <pc:inkChg chg="del">
          <ac:chgData name="Kafentzis Georgios" userId="0fad1e94-8729-4dd9-a94a-3efaf92f008a" providerId="ADAL" clId="{1006A1BB-A8F8-4023-A77A-E3249F3D3D22}" dt="2023-10-08T18:16:59.472" v="172" actId="478"/>
          <ac:inkMkLst>
            <pc:docMk/>
            <pc:sldMk cId="3203102464" sldId="287"/>
            <ac:inkMk id="4" creationId="{00000000-0000-0000-0000-000000000000}"/>
          </ac:inkMkLst>
        </pc:inkChg>
      </pc:sldChg>
      <pc:sldChg chg="addSp delSp mod addAnim delAnim">
        <pc:chgData name="Kafentzis Georgios" userId="0fad1e94-8729-4dd9-a94a-3efaf92f008a" providerId="ADAL" clId="{1006A1BB-A8F8-4023-A77A-E3249F3D3D22}" dt="2023-10-08T18:17:50.835" v="176" actId="478"/>
        <pc:sldMkLst>
          <pc:docMk/>
          <pc:sldMk cId="1925342206" sldId="288"/>
        </pc:sldMkLst>
        <pc:picChg chg="add del">
          <ac:chgData name="Kafentzis Georgios" userId="0fad1e94-8729-4dd9-a94a-3efaf92f008a" providerId="ADAL" clId="{1006A1BB-A8F8-4023-A77A-E3249F3D3D22}" dt="2023-10-08T18:17:50.835" v="176" actId="478"/>
          <ac:picMkLst>
            <pc:docMk/>
            <pc:sldMk cId="1925342206" sldId="288"/>
            <ac:picMk id="4" creationId="{00000000-0000-0000-0000-000000000000}"/>
          </ac:picMkLst>
        </pc:picChg>
        <pc:inkChg chg="del">
          <ac:chgData name="Kafentzis Georgios" userId="0fad1e94-8729-4dd9-a94a-3efaf92f008a" providerId="ADAL" clId="{1006A1BB-A8F8-4023-A77A-E3249F3D3D22}" dt="2023-10-08T18:17:09.934" v="173" actId="478"/>
          <ac:inkMkLst>
            <pc:docMk/>
            <pc:sldMk cId="1925342206" sldId="288"/>
            <ac:inkMk id="6" creationId="{00000000-0000-0000-0000-000000000000}"/>
          </ac:inkMkLst>
        </pc:inkChg>
      </pc:sldChg>
      <pc:sldChg chg="modSp mod modShow">
        <pc:chgData name="Kafentzis Georgios" userId="0fad1e94-8729-4dd9-a94a-3efaf92f008a" providerId="ADAL" clId="{1006A1BB-A8F8-4023-A77A-E3249F3D3D22}" dt="2023-10-08T18:08:53.079" v="34" actId="113"/>
        <pc:sldMkLst>
          <pc:docMk/>
          <pc:sldMk cId="155490655" sldId="298"/>
        </pc:sldMkLst>
        <pc:spChg chg="mod">
          <ac:chgData name="Kafentzis Georgios" userId="0fad1e94-8729-4dd9-a94a-3efaf92f008a" providerId="ADAL" clId="{1006A1BB-A8F8-4023-A77A-E3249F3D3D22}" dt="2023-10-08T18:08:53.079" v="34" actId="113"/>
          <ac:spMkLst>
            <pc:docMk/>
            <pc:sldMk cId="155490655" sldId="298"/>
            <ac:spMk id="3" creationId="{00000000-0000-0000-0000-000000000000}"/>
          </ac:spMkLst>
        </pc:spChg>
      </pc:sldChg>
      <pc:sldChg chg="mod modShow">
        <pc:chgData name="Kafentzis Georgios" userId="0fad1e94-8729-4dd9-a94a-3efaf92f008a" providerId="ADAL" clId="{1006A1BB-A8F8-4023-A77A-E3249F3D3D22}" dt="2023-10-08T18:06:06.560" v="30" actId="729"/>
        <pc:sldMkLst>
          <pc:docMk/>
          <pc:sldMk cId="1045545976" sldId="299"/>
        </pc:sldMkLst>
      </pc:sldChg>
      <pc:sldChg chg="delSp mod">
        <pc:chgData name="Kafentzis Georgios" userId="0fad1e94-8729-4dd9-a94a-3efaf92f008a" providerId="ADAL" clId="{1006A1BB-A8F8-4023-A77A-E3249F3D3D22}" dt="2023-10-08T18:15:41.845" v="92" actId="478"/>
        <pc:sldMkLst>
          <pc:docMk/>
          <pc:sldMk cId="2449750481" sldId="301"/>
        </pc:sldMkLst>
        <pc:inkChg chg="del">
          <ac:chgData name="Kafentzis Georgios" userId="0fad1e94-8729-4dd9-a94a-3efaf92f008a" providerId="ADAL" clId="{1006A1BB-A8F8-4023-A77A-E3249F3D3D22}" dt="2023-10-08T18:15:41.845" v="92" actId="478"/>
          <ac:inkMkLst>
            <pc:docMk/>
            <pc:sldMk cId="2449750481" sldId="301"/>
            <ac:inkMk id="8" creationId="{00000000-0000-0000-0000-000000000000}"/>
          </ac:inkMkLst>
        </pc:inkChg>
      </pc:sldChg>
      <pc:sldChg chg="delSp mod">
        <pc:chgData name="Kafentzis Georgios" userId="0fad1e94-8729-4dd9-a94a-3efaf92f008a" providerId="ADAL" clId="{1006A1BB-A8F8-4023-A77A-E3249F3D3D22}" dt="2023-10-08T18:18:17.970" v="179" actId="478"/>
        <pc:sldMkLst>
          <pc:docMk/>
          <pc:sldMk cId="3245658184" sldId="309"/>
        </pc:sldMkLst>
        <pc:inkChg chg="del">
          <ac:chgData name="Kafentzis Georgios" userId="0fad1e94-8729-4dd9-a94a-3efaf92f008a" providerId="ADAL" clId="{1006A1BB-A8F8-4023-A77A-E3249F3D3D22}" dt="2023-10-08T18:18:15.341" v="178" actId="478"/>
          <ac:inkMkLst>
            <pc:docMk/>
            <pc:sldMk cId="3245658184" sldId="309"/>
            <ac:inkMk id="4" creationId="{00000000-0000-0000-0000-000000000000}"/>
          </ac:inkMkLst>
        </pc:inkChg>
        <pc:inkChg chg="del">
          <ac:chgData name="Kafentzis Georgios" userId="0fad1e94-8729-4dd9-a94a-3efaf92f008a" providerId="ADAL" clId="{1006A1BB-A8F8-4023-A77A-E3249F3D3D22}" dt="2023-10-08T18:18:17.970" v="179" actId="478"/>
          <ac:inkMkLst>
            <pc:docMk/>
            <pc:sldMk cId="3245658184" sldId="309"/>
            <ac:inkMk id="5" creationId="{00000000-0000-0000-0000-000000000000}"/>
          </ac:inkMkLst>
        </pc:inkChg>
      </pc:sldChg>
      <pc:sldChg chg="delSp modSp mod modShow">
        <pc:chgData name="Kafentzis Georgios" userId="0fad1e94-8729-4dd9-a94a-3efaf92f008a" providerId="ADAL" clId="{1006A1BB-A8F8-4023-A77A-E3249F3D3D22}" dt="2023-10-08T18:12:18.988" v="54" actId="478"/>
        <pc:sldMkLst>
          <pc:docMk/>
          <pc:sldMk cId="1950163054" sldId="312"/>
        </pc:sldMkLst>
        <pc:spChg chg="mod">
          <ac:chgData name="Kafentzis Georgios" userId="0fad1e94-8729-4dd9-a94a-3efaf92f008a" providerId="ADAL" clId="{1006A1BB-A8F8-4023-A77A-E3249F3D3D22}" dt="2023-10-08T18:11:47.115" v="47"/>
          <ac:spMkLst>
            <pc:docMk/>
            <pc:sldMk cId="1950163054" sldId="312"/>
            <ac:spMk id="3" creationId="{00000000-0000-0000-0000-000000000000}"/>
          </ac:spMkLst>
        </pc:spChg>
        <pc:inkChg chg="del">
          <ac:chgData name="Kafentzis Georgios" userId="0fad1e94-8729-4dd9-a94a-3efaf92f008a" providerId="ADAL" clId="{1006A1BB-A8F8-4023-A77A-E3249F3D3D22}" dt="2023-10-08T18:12:18.988" v="54" actId="478"/>
          <ac:inkMkLst>
            <pc:docMk/>
            <pc:sldMk cId="1950163054" sldId="312"/>
            <ac:inkMk id="5" creationId="{00000000-0000-0000-0000-000000000000}"/>
          </ac:inkMkLst>
        </pc:inkChg>
      </pc:sldChg>
      <pc:sldChg chg="mod modShow">
        <pc:chgData name="Kafentzis Georgios" userId="0fad1e94-8729-4dd9-a94a-3efaf92f008a" providerId="ADAL" clId="{1006A1BB-A8F8-4023-A77A-E3249F3D3D22}" dt="2023-10-08T18:06:06.560" v="30" actId="729"/>
        <pc:sldMkLst>
          <pc:docMk/>
          <pc:sldMk cId="3200233007" sldId="313"/>
        </pc:sldMkLst>
      </pc:sldChg>
      <pc:sldChg chg="mod modShow">
        <pc:chgData name="Kafentzis Georgios" userId="0fad1e94-8729-4dd9-a94a-3efaf92f008a" providerId="ADAL" clId="{1006A1BB-A8F8-4023-A77A-E3249F3D3D22}" dt="2023-10-08T18:06:06.560" v="30" actId="729"/>
        <pc:sldMkLst>
          <pc:docMk/>
          <pc:sldMk cId="2762106682" sldId="314"/>
        </pc:sldMkLst>
      </pc:sldChg>
      <pc:sldChg chg="modSp mod modShow">
        <pc:chgData name="Kafentzis Georgios" userId="0fad1e94-8729-4dd9-a94a-3efaf92f008a" providerId="ADAL" clId="{1006A1BB-A8F8-4023-A77A-E3249F3D3D22}" dt="2023-10-08T18:12:50.082" v="62" actId="20577"/>
        <pc:sldMkLst>
          <pc:docMk/>
          <pc:sldMk cId="3377389614" sldId="315"/>
        </pc:sldMkLst>
        <pc:spChg chg="mod">
          <ac:chgData name="Kafentzis Georgios" userId="0fad1e94-8729-4dd9-a94a-3efaf92f008a" providerId="ADAL" clId="{1006A1BB-A8F8-4023-A77A-E3249F3D3D22}" dt="2023-10-08T18:12:50.082" v="62" actId="20577"/>
          <ac:spMkLst>
            <pc:docMk/>
            <pc:sldMk cId="3377389614" sldId="315"/>
            <ac:spMk id="3" creationId="{00000000-0000-0000-0000-000000000000}"/>
          </ac:spMkLst>
        </pc:spChg>
      </pc:sldChg>
      <pc:sldChg chg="mod modShow">
        <pc:chgData name="Kafentzis Georgios" userId="0fad1e94-8729-4dd9-a94a-3efaf92f008a" providerId="ADAL" clId="{1006A1BB-A8F8-4023-A77A-E3249F3D3D22}" dt="2023-10-08T18:06:06.560" v="30" actId="729"/>
        <pc:sldMkLst>
          <pc:docMk/>
          <pc:sldMk cId="1834641336" sldId="316"/>
        </pc:sldMkLst>
      </pc:sldChg>
      <pc:sldChg chg="delSp mod">
        <pc:chgData name="Kafentzis Georgios" userId="0fad1e94-8729-4dd9-a94a-3efaf92f008a" providerId="ADAL" clId="{1006A1BB-A8F8-4023-A77A-E3249F3D3D22}" dt="2023-10-08T18:18:10.176" v="177" actId="478"/>
        <pc:sldMkLst>
          <pc:docMk/>
          <pc:sldMk cId="1468289649" sldId="318"/>
        </pc:sldMkLst>
        <pc:inkChg chg="del">
          <ac:chgData name="Kafentzis Georgios" userId="0fad1e94-8729-4dd9-a94a-3efaf92f008a" providerId="ADAL" clId="{1006A1BB-A8F8-4023-A77A-E3249F3D3D22}" dt="2023-10-08T18:18:10.176" v="177" actId="478"/>
          <ac:inkMkLst>
            <pc:docMk/>
            <pc:sldMk cId="1468289649" sldId="318"/>
            <ac:inkMk id="5" creationId="{00000000-0000-0000-0000-000000000000}"/>
          </ac:inkMkLst>
        </pc:inkChg>
      </pc:sldChg>
      <pc:sldChg chg="mod modShow">
        <pc:chgData name="Kafentzis Georgios" userId="0fad1e94-8729-4dd9-a94a-3efaf92f008a" providerId="ADAL" clId="{1006A1BB-A8F8-4023-A77A-E3249F3D3D22}" dt="2023-10-08T18:06:06.560" v="30" actId="729"/>
        <pc:sldMkLst>
          <pc:docMk/>
          <pc:sldMk cId="657789878" sldId="332"/>
        </pc:sldMkLst>
      </pc:sldChg>
      <pc:sldChg chg="modSp add mod modAnim">
        <pc:chgData name="Kafentzis Georgios" userId="0fad1e94-8729-4dd9-a94a-3efaf92f008a" providerId="ADAL" clId="{1006A1BB-A8F8-4023-A77A-E3249F3D3D22}" dt="2023-10-08T18:05:44.671" v="29" actId="1076"/>
        <pc:sldMkLst>
          <pc:docMk/>
          <pc:sldMk cId="360328861" sldId="333"/>
        </pc:sldMkLst>
        <pc:spChg chg="mod">
          <ac:chgData name="Kafentzis Georgios" userId="0fad1e94-8729-4dd9-a94a-3efaf92f008a" providerId="ADAL" clId="{1006A1BB-A8F8-4023-A77A-E3249F3D3D22}" dt="2023-10-08T18:05:32.473" v="24" actId="20577"/>
          <ac:spMkLst>
            <pc:docMk/>
            <pc:sldMk cId="360328861" sldId="333"/>
            <ac:spMk id="3" creationId="{00000000-0000-0000-0000-000000000000}"/>
          </ac:spMkLst>
        </pc:spChg>
        <pc:picChg chg="mod">
          <ac:chgData name="Kafentzis Georgios" userId="0fad1e94-8729-4dd9-a94a-3efaf92f008a" providerId="ADAL" clId="{1006A1BB-A8F8-4023-A77A-E3249F3D3D22}" dt="2023-10-08T18:05:44.671" v="29" actId="1076"/>
          <ac:picMkLst>
            <pc:docMk/>
            <pc:sldMk cId="360328861" sldId="333"/>
            <ac:picMk id="5" creationId="{00000000-0000-0000-0000-000000000000}"/>
          </ac:picMkLst>
        </pc:picChg>
        <pc:picChg chg="mod">
          <ac:chgData name="Kafentzis Georgios" userId="0fad1e94-8729-4dd9-a94a-3efaf92f008a" providerId="ADAL" clId="{1006A1BB-A8F8-4023-A77A-E3249F3D3D22}" dt="2023-10-08T18:05:44.671" v="29" actId="1076"/>
          <ac:picMkLst>
            <pc:docMk/>
            <pc:sldMk cId="360328861" sldId="333"/>
            <ac:picMk id="6" creationId="{00000000-0000-0000-0000-000000000000}"/>
          </ac:picMkLst>
        </pc:picChg>
      </pc:sldChg>
      <pc:sldChg chg="new del">
        <pc:chgData name="Kafentzis Georgios" userId="0fad1e94-8729-4dd9-a94a-3efaf92f008a" providerId="ADAL" clId="{1006A1BB-A8F8-4023-A77A-E3249F3D3D22}" dt="2023-10-08T18:13:16.192" v="64" actId="680"/>
        <pc:sldMkLst>
          <pc:docMk/>
          <pc:sldMk cId="639041179" sldId="334"/>
        </pc:sldMkLst>
      </pc:sldChg>
      <pc:sldChg chg="addSp delSp mod">
        <pc:chgData name="Kafentzis Georgios" userId="0fad1e94-8729-4dd9-a94a-3efaf92f008a" providerId="ADAL" clId="{1006A1BB-A8F8-4023-A77A-E3249F3D3D22}" dt="2023-10-08T18:19:22.290" v="185" actId="478"/>
        <pc:sldMkLst>
          <pc:docMk/>
          <pc:sldMk cId="307340606" sldId="338"/>
        </pc:sldMkLst>
        <pc:inkChg chg="add del">
          <ac:chgData name="Kafentzis Georgios" userId="0fad1e94-8729-4dd9-a94a-3efaf92f008a" providerId="ADAL" clId="{1006A1BB-A8F8-4023-A77A-E3249F3D3D22}" dt="2023-10-08T18:19:22.290" v="185" actId="478"/>
          <ac:inkMkLst>
            <pc:docMk/>
            <pc:sldMk cId="307340606" sldId="338"/>
            <ac:inkMk id="14" creationId="{00000000-0000-0000-0000-000000000000}"/>
          </ac:inkMkLst>
        </pc:inkChg>
        <pc:inkChg chg="add del">
          <ac:chgData name="Kafentzis Georgios" userId="0fad1e94-8729-4dd9-a94a-3efaf92f008a" providerId="ADAL" clId="{1006A1BB-A8F8-4023-A77A-E3249F3D3D22}" dt="2023-10-08T18:19:19.956" v="184" actId="478"/>
          <ac:inkMkLst>
            <pc:docMk/>
            <pc:sldMk cId="307340606" sldId="338"/>
            <ac:inkMk id="15" creationId="{00000000-0000-0000-0000-000000000000}"/>
          </ac:inkMkLst>
        </pc:inkChg>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7T08:33:21.113"/>
    </inkml:context>
    <inkml:brush xml:id="br0">
      <inkml:brushProperty name="width" value="0.05292" units="cm"/>
      <inkml:brushProperty name="height" value="0.05292" units="cm"/>
      <inkml:brushProperty name="color" value="#FF0000"/>
    </inkml:brush>
  </inkml:definitions>
  <inkml:trace contextRef="#ctx0" brushRef="#br0">7817 13323 394 0,'1'-11'259'0,"7"-8"17"0,-3 1-23 16,-4 7-31-16,-2 5-12 15,-7 4-34-15,1 4-27 16,0 11-63-16,-1 7-26 16,-5 18-40-16,1 6-9 15,-4 10-6-15,0 1 0 16,-1-2-2-16,0-3 1 15,3-5 1-15,2-8 0 16,9-11 2-16,-1-11 2 0,7-19 11 16,2-11 8-16,5-19 19 15,3-7 5-15,1-6 0 16,-1-4 3-16,-3 3-16 16,1-2-6-16,-7 0-10 15,2 8-6-15,-5 9-3 16,-1 8-1-16,3 18-1 15,-2 6-5-15,3 19-2 16,4 6-1-16,-1 13-1 16,6 4 0-16,3 4-2 15,3 5 0-15,5-1 0 16,-6 0 1-16,-1-9-1 16,0-5-1-16,-4-12-28 15,1-6-57-15,-4-10-126 16,-6-6-76-16</inkml:trace>
  <inkml:trace contextRef="#ctx0" brushRef="#br0" timeOffset="153.32">7722 13591 820 0,'7'-3'491'15,"6"-7"-57"-15,10 0-176 0,7-1-49 16,3-3-95-16,3 6-41 15,-6 3-73-15,2 3-186 16</inkml:trace>
  <inkml:trace contextRef="#ctx0" brushRef="#br0" timeOffset="940.58">10202 14073 548 0,'0'-6'353'0,"0"-6"11"15,2 4-104-15,2 9-104 16,0 6-49-16,5 17-63 16,-5 6-11-16,2 11-2 15,-1 5-3-15,-4 1-4 16,-1-6-3-16,0-6-5 15,0-4-3-15,0-5-5 16,0 0-3-16,0-6-5 16,0-3-7-16,0-11-81 15,0-6-40-15,8-11-194 16</inkml:trace>
  <inkml:trace contextRef="#ctx0" brushRef="#br0" timeOffset="1347.96">10194 14156 367 0,'-7'-6'270'16,"-7"-10"50"-16,2 1-89 0,8-7-59 0,5 2-7 31,15-2-17-31,7-1-8 0,10 1-10 0,0-3-21 16,4 8-33-16,-1 4-12 16,-5 12-30-16,-7 5-9 15,-12 8-5-15,-7 8-2 16,-13 5-2-16,-4 3-1 15,-9-5-1-15,-2-4 1 0,4-6 1 16,7-8 0-16,8-4-6 16,4-3-4-16,8-6-3 15,6 3 2-15,13-2 6 16,5 6 3-16,15 6 0 16,-4 1-2-16,-5 11-4 15,-8 0-2-15,-24 6 1 31,-9 8 2-31,-24 6 1 0,-12 4 1 0,-16-3 1 16,0-5 2-16,2-11-6 31,3-6-3-31,15-8-4 16,4-3-7-16,12-9-16 0,13-1-20 0,17-9-145 16,6-4-184-16</inkml:trace>
  <inkml:trace contextRef="#ctx0" brushRef="#br0" timeOffset="2346.71">10772 10119 502 0,'1'-4'317'0,"0"-3"14"16,1 3-95-16,-4 7-77 16,0 5-38-16,-10 12-60 15,-3 5-16-15,5 9-17 16,-3 1-11-16,8 7-10 16,1-1-2-16,-3-3-3 15,2-6 3-15,1-9 2 16,2-7 2-16,1-15 13 15,4-5 6-15,1-21 30 16,1-12 14-16,5-15 17 16,-2-8 5-16,-1-4-15 15,5 3-14-15,-3 5-24 16,5 8-9-16,-5 15-6 16,-1 3 4-16,1 15-2 15,-5 7-5-15,5 12-13 16,4 10-6-16,-2 11-3 15,8 6 1-15,-1 4 2 16,1 2 0-16,2 3-1 0,1 2 1 16,-2 2-2-16,-2-5 1 15,-3-5-5-15,-4-4-11 16,-5-8-70-16,-3-3-61 16,-6-11-181-16,-7-7-230 15</inkml:trace>
  <inkml:trace contextRef="#ctx0" brushRef="#br0" timeOffset="2505.34">10736 10221 845 0,'1'-5'468'0,"7"-8"-76"16,6-1-70-16,10-2-96 16,8 2-39-16,2 6-67 0,-2 0-38 15,0 7-41 1,0-2-64-16</inkml:trace>
  <inkml:trace contextRef="#ctx0" brushRef="#br0" timeOffset="3560.13">15460 13174 708 0,'0'-4'347'0,"-2"1"-118"16,-1 2-25-16,1 0-44 15,1 1-17-15,0 0-30 16,0 0-18-16,0 0-39 16,0 0-19-16,-2 4-26 15,1 25-6-15,-27 43-3 16,28-22-1-16,-2 12 0 15,0-5 0-15,-2-9-1 16,1-7-4-16,5-18-27 16,4-6-41-16,2-15-72 15,1-7-60-15,0-16-175 16</inkml:trace>
  <inkml:trace contextRef="#ctx0" brushRef="#br0" timeOffset="3949.44">15343 13238 404 0,'-3'-7'236'16,"-1"-4"-38"-16,5-1-27 16,8 0 5-16,8 0 15 15,5-3-8-15,14 3-37 16,0 2-27-16,8 7-52 16,-3 4-13-16,-9 8-24 15,-4-1-11-15,-13 5-9 16,-8 1-3-16,-7 2 2 15,-7 5 0-15,-11-1 0 16,-7 0 1-16,-2-5-2 16,1-5-2-16,11-5-4 15,11-2-3-15,14-3-3 16,9 3 0-16,7 0 5 16,8 3 1-16,0 9-2 15,-2 2 1-15,-5 9-1 16,-7 1 1-16,-23 4 7 15,-11 1 2-15,-12-6 6 16,-12 1 3-16,-1-9 3 16,-4-2 1-16,-1-9 5 15,8-6 1-15,10-3-11 16,7-4-5-16,11-3-150 0</inkml:trace>
  <inkml:trace contextRef="#ctx0" brushRef="#br0" timeOffset="80912.03">8919 10695 264 0,'11'-1'177'0,"9"-2"2"15,11-1-29-15,3 1 6 0,4-4-18 16,-1 2-21-16,-7 2-40 16,-11 1-12-16,-13 2-3 15,-7 2 10-15,-19 0 17 16,-4 0 5-16,-5 3-5 16,-1-2-9-16,4 1-18 15,0-1-12-15,2 0-9 16,-2-1-3-16,-7 1-4 15,1 0-3-15,-12-1-4 16,-8 3-1-16,-24-1 2 0,-24 1-5 16,-20 1-8-1,-18-1-3-15,-26 7-8 16,1 4 0-16,-22 9 0 0,5 5 0 16,19 6 1-16,-9 2-1 15,20-2 2-15,11-2 0 16,4-8 0-1,10-5 0-15,13-8-1 0,3-5 0 0,26-2 1 32,10-2 0-32,21-1-1 0,9-1 0 0,10-2 0 31,10 3 0-31,13-3 0 16,3-1 1-16,7-3 0 15,3-1 0-15,6 0-2 0,1 1 0 0,0 3-2 16,2-2 1-1,0-1-2 1,1 0 0-16,1-1 0 0,2 0-1 0,-3 0 0 16,1 0 1-16,-5 3 0 15,1-1 1-15,-1-1 0 16,-6-3 1-16,3-5 1 16,-4-3-1-1,2-4 0-15,7-1-2 16,2-6-1-16,1-1-1 0,10 3-1 15,6 0-1 1,2 9 1-16,-1 1 1 16,-13 7 1-16,-6 3 0 0,-13 4 2 15,-7 2 1-15,-7 1 0 16,-5 1 0-16,3 0-1 16,-2-4 1-16,4 1-2 15,5 3 0-15,-3-3 0 16,5 4-1-16,-2 1 0 15,-2 0 0-15,-1 8 0 16,-8 3-1-16,-9 8 1 16,-6 5-2-16,-8 2 2 15,3 0 0-15,5-5 1 16,6-8 0-16,13-3-1 16,5 0-1-16,18-5 0 15,12 3-1-15,25 0 3 16,14-1 4-16,8 8 7 15,4-1 2-15,-5-1 2 0,-8-1 2 16,-7-9 23-16,-8-3-140 16</inkml:trace>
  <inkml:trace contextRef="#ctx0" brushRef="#br0" timeOffset="81376.33">4712 10400 317 0,'-7'-5'187'16,"-4"-4"17"-16,4-1-12 15,3 4-8-15,4 1-14 0,8 5-36 16,7 0-15 0,16-2-9-16,12 0-1 15,16 0-21-15,3 0-20 0,12 0-35 16,4 1-55-16</inkml:trace>
  <inkml:trace contextRef="#ctx0" brushRef="#br0" timeOffset="81855.23">5481 10112 711 0,'4'-9'366'0,"2"-10"-134"0,1 13-83 16,1 5-31-16,2 15-68 15,-2 9-20-15,-3 12-16 16,2 7 1-16,1 9-4 0,4 3-1 16,6-1 1-16,-1-5 0 15,1-20 8-15,0-6 12 16,0-18 47-1,0-5 18-15,1-17 20 16,-1-8-7 0,-3-18-37-16,2-1-15 0,-2-7-26 15,-3-2-8-15,8 12-16 16,-3 1-5-16,-1 13-13 16,0 13-61-16,-12 8-229 15,-8 9-281-15</inkml:trace>
  <inkml:trace contextRef="#ctx0" brushRef="#br0" timeOffset="82224.8">5927 10372 350 0,'-2'10'192'0,"0"3"-40"15,-5 13-49-15,-1 5-9 16,-4 1-18-16,-3 4-10 0,5-10-14 16,-2-4-3-1,11-7 8-15,3-7 15 16,3-4 25-16,5-5 5 16,-2-13-9-16,3-1-15 15,-1-15-33-15,-2-2-12 0,1-8-13 16,-2-5-7-1,0 7-9-15,-4 6-4 0,0 17-8 16,1 8-5-16,1 13-1 16,3 8 1-16,4 12 3 15,3 5 5-15,7 6 5 16,5-3 0-16,3-3 4 16,-3-3 0-16,-7-8-75 15,-8-2-86-15</inkml:trace>
  <inkml:trace contextRef="#ctx0" brushRef="#br0" timeOffset="82366.6">5903 10519 627 0,'13'0'327'0,"19"-5"-82"0,12 2-62 16,16-1-71-16,2 1-31 15,-3-1-39-15,-13 0-38 16</inkml:trace>
  <inkml:trace contextRef="#ctx0" brushRef="#br0" timeOffset="82902.89">5425 9901 186 0,'0'2'134'16,"1"0"17"0,-1 1-16-16,0-3-21 0,0 0-13 15,14 3-10-15,50 18-11 16,-11-18-5-16,11 3-4 16,17-2-18-16,-1-4-10 15,-7-2-21-15,-8-2-6 16,-17-6-1-16,-8-8 2 15,-12-4 6-15,-10-2 4 16,-11-2-5-16,-6 3-4 16,-5 5-11-16,-1 6-4 15,1 7-7-15,4 5-3 0,10 8-3 16,3 7 3-16,8 13 9 16,1 3 10-16,-9 5 21 15,-4-1 15-15,-12-1 22 16,-8-7 5-16,-11-7-8 15,-1-6-13-15,-3-3-22 16,-4-1-101-16</inkml:trace>
  <inkml:trace contextRef="#ctx0" brushRef="#br0" timeOffset="95880.53">8136 11406 376 0,'-6'5'158'0,"-5"5"-90"0,2 0-35 16,9-3-25-16,3-6-3 16,12-10 1-16,4-4 1 15,7-11 0-15,3-3-2 16,7-2-4-16,0-2-1 16,8 1-5-16,6 0-1 15,14 6 2-15,9 1 4 0,14 11 11 16,2 8 6-1,-1 10 4-15,-5 9-4 0,-8 11-6 16,-8 3-2-16,-1 11-1 16,-5 5-1-16,-5 8-4 15,-3 7-1 1,-16 4 1-16,-5-1 3 0,-12 2 17 16,-3-1 10-16,5 2 10 15,2 2 2 1,12-5-12-16,3 1-9 0,6-12-10 15,3-11-4-15,7-7 0 16,5-9 1 0,4-14 4-16,4-5 2 15,-1-16 0-15,5-10-1 16,5-3-9-16,3 1-4 0,1 13-9 16,-7 9-1-16,-10 15 6 15,-10 6 4-15,-8 10 13 0,1 6 3 16,5 7-2-16,7 6-3 15,5 6-4 1,2-1-3-16,3 1-2 0,2-4 1 0,-8-4-3 16,-2-2 0-16,-12-1-2 15,-11 1-1 1,-8-1 1-16,-5 3 1 16,5 1 2-16,7-3 0 0,9-7 2 15,10-11 0 1,18-17 0-16,8-11 0 0,22-11-1 15,0-4-2 1,3-2-2-16,-3 7-1 0,-9 12-1 31,0 12-3-31,-21 17 0 16,-10 7 0-16,-18 10 4 0,-5 2 1 16,7 2 1-16,6-1 1 0,13 0-1 15,9-1 0 1,-1 5 0-16,-2 1-2 0,-9 9 0 0,-8-2 0 15,-17-2-1-15,-5 0 0 16,-12-2 1-16,-2 1 1 16,5-1 2-16,6-5 1 0,17-8 1 31,9-11 3-31,8-16 2 0,1-5 0 0,-3-6-2 31,-4 1-24-31,-13 10-122 0,-7 5-18 0,-17 3-4 16,-6 1 20-16,-2 2 25 15</inkml:trace>
  <inkml:trace contextRef="#ctx0" brushRef="#br0" timeOffset="96367.2">13680 14060 618 0,'0'-5'259'16,"1"0"-149"-16,7 5-55 15,3 3-8-15,7 14-14 16,1 2-3-16,6 17-7 15,2 4-3-15,5 5-6 16,1-1-1-16,5 0-4 16,5 2-1-16,0-1 3 15,-6-5 5-15,-17-6 18 16,-16-8 17-16,-34-11 31 16,-14-1 6-16,-22-9-5 15,3 2-16-15,5-5-36 16,12-2-8-16</inkml:trace>
  <inkml:trace contextRef="#ctx0" brushRef="#br0" timeOffset="98895.64">16041 14328 264 0,'7'2'173'15,"9"4"27"-15,-1-1-6 16,-9 0-18-16,-1-2-20 16,-1-1-57-16,-2 1-24 0,-2-3-23 15,0 0-5-15,-2 0-7 16,-7 3-5-16,-23 1-17 16,-110 17-6-16,21-7-5 15,-28 2 1-15,-37 2 4 16,-9 4 1-16,-30 1 6 15,5 0 2-15,-4 1 3 0,14-6 2 16,10-8-4-16,4 1-4 16,26-11-6-16,0-3-2 15,19 0-2-15,16-6-1 16,23 3 1-16,17-1-1 16,33-4 1-16,12 4 0 15,23-1 0-15,11 1-1 16,16 3-6-16,5 1-2 0,6-1-3 31,1 3 1-31,-1-2 5 0,-4-2 4 0,-2-3-1 16,0 0-2-16,2-2-4 15,2 1-3-15,0 3 1 16,0-1 1 0,-5 2 2-16,0 5-1 0,-4 2 0 15,-2-2 0-15,1 0 0 16,0 0 1-1,-2 1 1-15,-7 3 2 16,9-4 1-16,0 0-1 0,0 0 0 16,1-1 0-16,2-2 0 15,26-7 2-15,25-41 15 16,-33 29 13-16,-8 6 26 0,-5 6 10 16,-10 5-8-1,-5 5-14-15,-11 8-25 0,-6 7-11 16,-14 12-6-1,-5 3 0-15,-14 7 1 16,-2-3 0-16,6-3 2 16,5-3 3-16,20-8 7 0,10-6 3 15,17-6 10 1,4-3 17-16,11-3 36 16,7-2 8-16,14-4 1 15,11 3-14-15,12 4-36 0,4 2-10 16,-1 4-8-16,-6-2-2 15,-15-2 0 1,-4-2-73-16</inkml:trace>
  <inkml:trace contextRef="#ctx0" brushRef="#br0" timeOffset="99499.35">11724 15054 386 0,'-8'-4'254'0,"-8"-5"38"15,5 6-84-15,9 1-56 16,3 2-16-16,12 1-30 16,6 1-11-16,19 0-21 15,10-3-9-15,9 1-29 16,2 0 7-16</inkml:trace>
  <inkml:trace contextRef="#ctx0" brushRef="#br0" timeOffset="99919.15">12195 14946 776 0,'4'-15'356'0,"7"-13"-147"16,-3 5-32-16,-2 16-65 15,3 11-29-15,-4 19-47 16,3 10-15-16,1 18-5 16,-1 0-3-16,0 0-2 15,3 0-1-15,4-9 2 16,0-8 2-16,3-13 11 16,4-9 35-16,2-14 61 15,3-3 12-15,4-17 6 0,-1-5-32 16,0-10-56-1,0-5-15-15,-1-9-18 16,-3-1-10-16,-11 8-73 16,-6 11-68-16,-10 28-202 15</inkml:trace>
  <inkml:trace contextRef="#ctx0" brushRef="#br0" timeOffset="100464.02">12668 15282 510 0,'0'4'224'0,"-2"7"-101"16,-5 8-23-16,-2 6-17 0,-6 8-14 15,0 3-27 1,-3-1-7-16,5-9-9 16,2-4-2-16,5-14 9 15,6-2 16-15,3-9 14 16,0-9 3-16,3-13-11 0,1-6-18 16,3-8-20-16,3-1-5 15,1 5-12-15,2 3-4 16,-5 14-4-16,1 4-3 15,-3 12 3-15,1 3 3 16,-5 12 4-16,2 5 2 16,3 12 3-16,-3 7 0 15,5 3 2-15,3 5 0 0,-2-8-6 16,0-3-2-16,3-11-139 16,-5-8-133-16</inkml:trace>
  <inkml:trace contextRef="#ctx0" brushRef="#br0" timeOffset="100580.42">12629 15442 415 0,'14'-3'229'0,"15"0"-47"16,7 0-74-16,5 0-96 16</inkml:trace>
  <inkml:trace contextRef="#ctx0" brushRef="#br0" timeOffset="101123.52">12095 14721 363 0,'13'-1'206'0,"18"0"-33"0,2 0-16 16,12 3-33-16,6 2-23 15,5 3-37-15,3 3-12 16,-9-6-23-16,-12-2-4 16,-18 0 5-16,-8-5 7 15,-19-5-2-15,-4-2-4 0,-8-7-13 16,-3-1-9-16,5 0-7 15,3 2-2-15,12 4-13 16,4 4-7-16,12 8 0 16,5 1 6-16,5 10 23 15,0 7 17-15,-7 5 16 16,-6 1 5-16,-22-1 34 16,-5-2 12-16,-15-7 10 15,-2-5-4-15,3-3-42 16,2-3-27-16,8 7-512 15</inkml:trace>
  <inkml:trace contextRef="#ctx0" brushRef="#br0" timeOffset="129781.9">13713 12385 564 0,'-3'-3'288'0,"3"-3"-97"0,0 3-63 16,0 1-25-16,0 1-35 16,0 1-12-16,0 0 10 15,0 0 15-15,0 0 22 16,0 0 6-16,0 0 4 15,0 0-3-15,0 0-14 16,0 0-7-16,0 0-17 16,0 0-9-16,0 4-11 15,-1 6-3-15,0 5-11 16,-7 27-5-16,6-24-9 16,2-1-4-16,-5 1-9 15,4 1-2-15,-5 1-1 16,-1 3 0-16,3 3 2 15,-5 0 0-15,5 4 3 0,0-1 1 16,-6 1 1-16,2-2 2 16,-2 3 2-16,-2 1 1 15,-1 1 2-15,1 5 0 16,-6 0 0-16,0 2-1 16,-3 1-3-16,-2-2-1 15,-3 4-5-15,-1-1-2 0,5 4-1 16,0-2-1-16,6-1-2 15,1 2-1 1,1-2-1-16,-1-1 0 16,3 4-1-16,-6-4 0 0,5 4 1 15,-1-5 0-15,0-4 1 16,1 3-1-16,-2-6 0 16,1 4-1-16,5 3 0 15,-6-1 1-15,1-2-1 16,0 1-1-16,-1-3 2 15,5 2-2-15,0 0 1 16,-4-3 1-16,-2-3-1 16,0 0 1-16,-4-1 0 15,0 4 0-15,2 2 0 0,0-6-1 16,4-1 0 0,2-4-1-16,3-5 0 0,2 0-1 15,1-6 1-15,0-3-1 16,4-2 1-16,-1-2 1 15,-1 2-1-15,0 3 0 16,-2 0 0-16,2 0 0 16,1-5 0-16,2-2 0 0,-1-6 2 31,0-3-1-31,2 2 1 0,0-1-1 0,6-21-1 16,18-39-1-16,-5 17 0 15,0-2 0 1,1-4 0-16,0 2 0 15,3 2 0-15,-4 1 0 0,4-1 0 16,1-6 1-16,-2-7-1 16,1-4 0-16,-4-2-1 15,-1-1 1-15,-2 2 0 16,3 5 0-16,-3-4 0 16,3-1 0-16,0 1 1 0,-2-4-1 15,1 5 0-15,0 4 1 16,-1-1-1-16,3 1 0 15,1-1 0 1,2-7-1-16,5 2 0 0,0 0 0 16,1 9 1-16,-1 11-1 15,-10 13 2-15,-3 8 0 0,-4 10 0 32,-6 6 2-32,-1 5-2 0,0 3 0 0,-5 2 0 15,0-2 0-15,0 0 1 16,-1 4 0-16,-13 25 0 15,-18 35-1 1,9-24-1 0,1 5 0-16,-2 8-1 0,-1 6 0 0,2 0 1 31,-5-1-1-31,1 4 1 0,0 1 0 0,-3 7-1 16,3 8 0-1,-2 2 1-15,-2-3-1 16,0 3 1-16,-1-3 1 15,-1-2-2-15,-3 5 2 16,3-5-2-16,-1-6 0 0,6-6 1 0,7-6 0 31,0-8 0-31,2 4 0 0,5-8 0 16,-2-4 0-16,8-6 0 16,0-9 0-16,3-2 0 15,1-4 0-15,1-5 0 16,1-4-1-16,1-5 0 0,2-5 0 15,2-11-2-15,3-8 1 16,8-17-2 0,2-10 1-16,3-11 1 0,8-1 0 15,-1-3 0 1,1 6 1-16,8 2 0 0,-3 1 0 16,6-6 0-1,0-5 0-15,0-10 0 16,-2-8-1-16,0-4 0 15,2-10 1-15,7-4 0 16,-2 2 0-16,-1 8 2 16,-2 17-1-16,-11 13 1 0,-3 3 0 15,-3-2 0-15,-5-2 0 16,3 2-1-16,-4 0 0 0,1 4 0 0,2 1 0 16,-4 5-1-16,3 5 1 15,-4 10-1 1,-6 4 1-16,-2 10 1 15,-2 3-1-15,1 10-1 0,-3 5 0 16,-2 10 0 0,0 2 0-16,-6 8 0 15,4 2 1-15,-5-1 0 16,1 0 1-16,0 1-2 16,-5 6 0-16,3 10 0 15,-9 6 0-15,-12 14 0 16,-4 5 0-16,-8 13 1 15,1 0-1-15,-2 4 0 16,2 2 1-16,2 3-1 16,1 1 0-16,6 3 0 15,3-2 1-15,2-11-1 16,2 0 1-16,3-1 0 16,-3-4-1-16,-3-3 1 15,1-3-1-15,-6-8 1 16,6-1 1-16,2 0-1 15,-2 0 0-15,4-6 0 16,4-1 0-16,1-10 1 16,2-5-2-16,4-8 1 0,0-3-1 15,3-8 1-15,2-4 0 16,1-3-1-16,4-8 0 16,3-5-1-16,3-7 0 15,4-7 0-15,4-6 0 16,0-3 1-16,2-5 0 0,3-8 0 15,-1-4-1-15,5-9-1 16,5-6-1-16,5-11 0 16,7 1 2-16,5-16 0 15,1-2 1-15,-3-1-1 16,-7 4 1-16,-4 10 1 16,-3 1 0-16,-3 6 1 15,-1 1 0-15,-6 5-1 16,-2 3 0-16,-3 12 0 15,-1 7 1-15,2 3-1 16,4 1-1-16,2-6 1 16,1-11-1-16,10-3 0 15,-3-4 0-15,1 2 0 0,-4 10 0 16,-9 14 1 0,-5 10 0-16,-9 17 1 0,3 6 1 15,-11 1-1-15,6 6-2 16,0-6 0-1,-1 0 0-15,1-1 2 0,0 0 0 0,0 0 1 16,3-8-1 0,5-14 0-16,11-27-1 0,-16 34 1 15,3 3-1-15,-6 5 0 16,-4 5 0-16,-1 5-2 16,-6 1-2-16,4 11-1 15,4 3-1-15,-6 6 2 16,2 8 1-1,-7 10 0-15,-8 3 1 0,-3 15 0 16,-4 10 0-16,-10 4 1 16,2 3-1-16,-3-5 1 15,-1-6 1-15,8-2 0 16,-2-1 0-16,8 1-1 0,4-2 0 16,3-8 1-16,2-3-1 15,5-11 0-15,2-4 0 16,7-12 0-16,1-4 0 15,0-12-1-15,2-4-1 16,3-4 0-16,4-14-1 16,8-10 2-16,-1-12 1 15,3-11-1-15,-2-5 1 16,4-9 0 0,2 1 0-16,6-7 0 0,4 5 0 15,-4 5 2 1,1-4-2-16,0-1 1 0,0-3-1 15,3-1 0-15,-1 5 1 16,-3 10-1-16,-2 4 1 16,-4 9 0-16,-3 3-1 15,-5 4 1-15,2 2 0 16,-6 1 0-16,0 4 0 16,-1 4 0-16,-5 2 0 15,-2 7 1-15,2 6 1 0,-4 1-1 16,2 5-2-16,0 0-2 15,-1 0-1-15,0 0 1 0,1 0 0 16,0 0 2 0,-1 0 0-16,-1 10 0 15,0 3 0-15,-11 31 0 16,5-27-2-16,-1 5 1 16,-2 4 0-16,-3 9 0 15,1 2 1-15,-1 8-1 16,-3-1 1-16,2 3 0 15,0 5 0-15,-1 0 0 16,1 1 0-16,-1-1 1 16,-4-4-1-16,1-1 0 0,-2-2 1 15,-2 3-1-15,2-1 1 16,-1 5-1-16,1 2 0 0,3-1 0 16,-1-1 0-16,3-2 0 15,0-2 0 1,1-5 1-16,-3 1 0 15,0-3-1-15,3 2 1 0,0-6-1 0,2 2 0 32,-7-6 1-32,-2-3-1 15,7 3 1-15,-2-3-1 16,3 0 0-16,2 0 0 16,-5-4 0-16,3 2 0 0,3-5 0 15,0 1 0-15,5-1 0 16,1-1 0-16,0 0 0 15,0 1 0-15,-2 5 0 16,-3-3 0-16,2 3 1 16,-2-4-1-16,3-3 1 15,0-6-1-15,3-2 1 16,1-2 0-16,1-4 1 16,0 0-1-16,-2-3 1 15,1-3 0-15,-3 1 0 0,5-4 1 16,0 1-1-1,-1 0 1-15,1 0-2 16,-7-15 0-16,-17-43-1 0,18 23 0 16,3-8-1-16,1 1 0 15,3 2 1 1,-1 2 0-16,-3 10 1 0,1 4 0 16,-3 6 0-16,2 6 0 15,-2 5 0-15,1 3-1 16,5 6-3-16,0 6-1 15,6 10-1-15,1 6 0 16,0 11 4-16,0 5 0 0,-4 11 1 16,2 4 0-1,-1 1 0-15,2-3 1 16,-1-12 0-16,-4-9 0 0,1-12 1 16,1-9-1-16,-3-10 3 15,0-4 1-15,0-16-1 16,0-6 2-16,0-15-4 15,0-7 0-15,-6-11 0 16,2 6-1-16,-1 8 1 16,0 8-2-16,3 20 0 15,-3 6 0-15,2 11-3 16,0 10 1-16,3 3-2 16,3 4 1-16,1 5 2 15,3 1 0-15,0 9 0 16,-1 1 0-16,-2 1 1 15,0-1 0-15,-2-2 0 16,-2-5 2-16,1-6-1 16,-1-3 1-16,-1-11 1 0,0-4 0 15,1-4-1-15,0 1 0 16,0 0-2-16,0 0-2 16,0 0 0-16,0 0 0 15,21-6-1-15,31-19 2 16,-17-4-1-16,5-10 0 15,8-7 2-15,4-7-1 16,-7 2 0-16,1 11 1 16,-15 8 1-16,-6 10 0 15,-8 13 0-15,-9 4-1 16,-5 9 2-16,-3 8-1 0,-7-1 2 16,-1 6 1-16,-7 1-1 15,-2 0-1-15,-2 2 0 16,0-3-1-16,-5 6 0 15,-5 2-1-15,-2 11 1 16,-10 2-1-16,2 0 0 16,6-3 0-16,2-5 0 15,9-3 0-15,7-11 0 16,5-4-2-16,10-9-2 16,6-5-1-16,13-13-1 0,4-5 1 15,17-12 1-15,7-2 2 16,5-2 2-16,0-1-1 15,-15 5 2 1,-8 0 1-16,-11 10 0 16,-6 5 1-16,-6 1 1 0,-4 3 1 0,-7 8 2 15,-3 1-1 1,-11 10-1-16,-8 10-2 16,-9 9-3-16,-2 8 0 15,-7 8 0-15,4-2 0 0,4-4 0 16,3-5 0-16,17-9-1 15,4-8 0-15,10-6-5 16,4-5 0-16,10-9-2 16,7-3 2-16,12-15 3 15,8-1 1-15,2-2 1 16,-4 0 1-16,-11 7 0 16,-6 6 2-16,-9 4 0 15,-2 3 0-15,-5 5 1 0,-3-3 1 16,-4 1 1-16,-3 2 2 15,-3-1 0 1,-7 2-1-16,-16-4-1 16,-6 3-1-16,-9 3-2 15,-3-3-1-15,12 4-1 16,4-3 0-16,13 0-2 16,8 1 0-16,12 2-4 15,2 5-1-15,7-3-1 16,2-2 0-16,9 4 3 15,3-1 0-15,8-1 3 16,6 2 0-16,5-4 1 0,-5 0 1 16,-4-1 1-16,-3 3 0 15,-12-2 1-15,-4 0 0 16,-6 5 3-16,-5-5 2 0,-11 0 1 16,-3-2 0-1,-24-7-1-15,-6 1-3 16,-9-5 0-16,-1 0-2 0,16 6-2 15,5-4-1-15,15 8-1 16,9-2-3-16,7 3-3 16,3 3 0-16,12 3-2 15,6 1 2-15,10 0 5 0,6 1-1 16,5-2 3 0,1-3 0-16,-3 8 1 15,-7-11 1-15,-16 1 0 16,3 12 1-16,-15-10 0 15,0 6 1-15,-4-5 2 16,-6-3 1-16,-6 1 1 16,-3-3-1-16,-11-1 0 15,-9-2-1-15,-5-4-2 16,-6-2-1-16,10 6-2 16,5-6-1-16,17 9-2 15,6 1-1-15,10 0-3 16,3 4 0-16,5-2-1 0,10 8 1 15,5 0 3-15,9 6 1 16,10 1 1-16,-2-2 1 16,-5-6 1-16,-3-4 0 15,-11-4 0-15,-4 3 1 16,-3 2 2-16,-5-2 1 16,-10-2 4-16,-8-5 2 0,-9 2-1 15,-3-2-2 1,-5 5-5-16,5 0-1 0,1-1-2 15,8 4-1-15,3 1 22 16,6 0-70-16,7 0-221 16</inkml:trace>
  <inkml:trace contextRef="#ctx0" brushRef="#br0" timeOffset="130980.01">13006 11382 831 0,'-8'-5'364'0,"-10"-6"-158"15,-1 10-43-15,-4 16-46 16,-3 16-30-16,1 51-60 16,2 26-9-16,15 50-9 15,8 34-3-15,28 7-3 16,10-3-1-16,23-22-1 16,9-36-2-16,7-36-32 15,-2-21-100-15</inkml:trace>
  <inkml:trace contextRef="#ctx0" brushRef="#br0" timeOffset="131366.53">12999 12863 666 0,'-14'-11'345'0,"-11"-7"-73"0,3-1-29 16,13 10-54 0,9 1-38-16,19 8-69 15,9 5-31-15,19 5-30 0,5 0 0 16,-4-5-2 0,0-5 2-16,-22-17 4 15,-3-6 2-15,-12-19-6 16,-3-9-8-16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8:28:27.436"/>
    </inkml:context>
    <inkml:brush xml:id="br0">
      <inkml:brushProperty name="width" value="0.05292" units="cm"/>
      <inkml:brushProperty name="height" value="0.05292" units="cm"/>
      <inkml:brushProperty name="color" value="#FF0000"/>
    </inkml:brush>
  </inkml:definitions>
  <inkml:trace contextRef="#ctx0" brushRef="#br0">9566 10759 503 0,'7'3'275'0,"10"2"-52"15,0-5-7-15,3-7-34 16,-3-6-15-16,-5-10-8 16,-7-7-7-16,-15-14-18 15,-12-2-10-15,-25-6-24 16,-14-2-9-16,-18-2-7 15,-20-2-4-15,-22 7-14 16,-5 4-14 0,10 18-22-16,16 5-9 15,20 8-18-15,8 1-9 0,6 3-64 16,8 0-69-16,22-1-189 16,10 0-277-16</inkml:trace>
  <inkml:trace contextRef="#ctx0" brushRef="#br0" timeOffset="488.66">8534 10169 531 0,'-11'-8'307'0,"-7"-2"-48"0,5 4-47 15,3 5-14-15,9 6-56 16,1 6-38-1,9 15-65-15,5 8-20 0,8 13-12 16,2 5-3-16,-1-6 2 16,-1-5 0-16,-11-17 4 0,-2-6 5 15,-12-12 16 1,-4-5 6-16,-10-9 11 0,-5-8-2 16,-1-6-4-16,-3-4-2 15,3-4-7-15,4 3-1 16,3-5-4-16,4 0-1 0,5 6 0 15,1-1-1-15,9 9-3 16,2 1-6-16,14 1-4 16,7-1-4-16,16-1-3 15,14 2 0-15,14 1-5 16,6 1-25-16</inkml:trace>
  <inkml:trace contextRef="#ctx0" brushRef="#br0" timeOffset="1867.42">6459 9750 408 0,'-4'-14'309'15,"0"-11"1"-15,0 8-74 16,-4 6-33-16,2 11-66 16,-2 6-32-16,1 14-50 15,-1 10-26-15,8 18-36 0,10 8-9 16,6 5-7-1,10-3 1-15,5-13 8 0,3-12 4 16,3-15 5-16,-3-10 2 16,1-13 3-1,-4-8 1-15,-5-12 6 16,-4-6 3-16,-7-9 3 0,-7-7 1 16,-8 2 2-16,-1 1 1 0,-8 4 6 31,2 5 6-31,-1 13 26 0,-1 7 13 0,3 19 4 15,-1 15-4-15,3 14-27 16,1 13-17-16,4 13-12 16,5-4-4-16,7-7-3 31,1-7-4-31,5-18-60 16,3-3-92-16</inkml:trace>
  <inkml:trace contextRef="#ctx0" brushRef="#br0" timeOffset="2493.64">6975 9961 492 0,'-1'6'260'16,"-4"11"-72"-16,2 2-60 15,2 3-72-15,1 4-20 16,3-7-21-16,8 1-9 0,5-5-5 16,-1-5 3-16,2-10 16 15,-1 0 8-15,0-9 14 16,0-4 6-16,-3-5 2 15,-5-5 4-15,-8-1 1 16,-1 3 2-16,-5 8 4 16,2 4-1-16,0 8-4 15,1 3-11 1,6 11-29-16,3 2-12 0,9 14-13 16,0 4 2-16,3 10 7 15,-1 6 3-15,-6 7 4 16,-4-1 1-16,-10 0 8 15,-6-4 6-15,-16-12 11 16,1-1 4-16,-14-26 32 0,1-8-1 16,4-14-8-16,-1-16-8 15,20-7-48-15,2-8-9 16,15-5-15 0,9 0-58-16</inkml:trace>
  <inkml:trace contextRef="#ctx0" brushRef="#br0" timeOffset="3204.17">7387 10231 643 0,'0'11'258'0,"-6"6"-151"16,1 13-83-16,3 4-16 16,-6 2-9-16,2-2-6 15,2-11-2-15,-1-4 0 0,0-11 6 16,5 0 10-1,0-11 19-15,-1-5 11 0,1-10 27 16,0-6 4-16,3-5-1 16,-3-2-6-16,6-2-15 15,-6 0-8-15,3 4-3 16,3 6-1-16,-3 12-3 16,3 9 0-16,2 13-8 15,-1 6-6-15,1 9-8 16,3 4-6-16,1 1-3 15,-2-1-1-15,4-2-1 16,1 0-7-16,0-6-65 16,4-5-44-16,-9-7-176 15</inkml:trace>
  <inkml:trace contextRef="#ctx0" brushRef="#br0" timeOffset="3353.59">7365 10403 720 0,'0'0'364'16,"4"-8"-110"-16,5 0-120 15,7-2-89-15,4-3-22 0,6 5-269 16</inkml:trace>
  <inkml:trace contextRef="#ctx0" brushRef="#br0" timeOffset="3701.68">7381 9790 703 0,'0'-6'350'16,"-3"-2"-129"-16,4 0-103 15,6 0-26 1,3 2-22-16,11 0-4 0,8-1-14 15,4 1-10-15,6 1-25 16,-1 5-9-16,-1 0-46 16,-7 1-69-16</inkml:trace>
  <inkml:trace contextRef="#ctx0" brushRef="#br0" timeOffset="4170.79">7439 9908 435 0,'0'-1'301'16,"0"-1"8"-16,5 0-110 0,-5 2-93 16,0 0-34-16,23 1-23 0,35 5-7 15,-21-6-18-15,1 0-2 16,2-1-91-1,-4-3-251-15</inkml:trace>
  <inkml:trace contextRef="#ctx0" brushRef="#br0" timeOffset="4684.06">8042 9640 401 0,'-5'-5'266'15,"-3"-5"12"-15,1 3-50 0,-6 4-57 16,2 4-15-16,-9 0-31 16,-3 5-19-16,-1 8-46 15,0 3-26-15,10 14-44 16,9 6-15-16,10 6-15 15,9 3 0-15,15 0 10 16,5-2 7-16,15-13 4 16,0-8 2-16,3-21-4 15,0-6 2-15,-4-17 11 16,-19-15 7-16,2-4 54 16,-5-9 27-16,-16-1 46 0,7 5 23 15,-32 4-15-15,-14 5-18 16,-17 14-37-16,-14-7-20 15,-2 21-50-15,0 11-35 16,7 6-129-16,17 17-93 16</inkml:trace>
  <inkml:trace contextRef="#ctx0" brushRef="#br0" timeOffset="5092.69">8016 9902 547 0,'-2'2'356'0,"-3"-2"-48"15,5-1-86-15,0 0-38 0,0 0-51 16,4-11-8-16,51-52 3 15,-24 21-6-15,4-3-28 16,1 1-19-16,-4 6-41 16,-1 7-16-1,-5 7-139-15,-4 5-194 16</inkml:trace>
  <inkml:trace contextRef="#ctx0" brushRef="#br0" timeOffset="5552.37">8778 9032 756 0,'-1'10'331'15,"-5"18"-161"-15,3 11-35 16,2 27-51-16,1 8-16 15,3 20-32-15,5-4-19 16,7-14-55-16,-2-14-80 0</inkml:trace>
  <inkml:trace contextRef="#ctx0" brushRef="#br0" timeOffset="6008.92">8871 9791 407 0,'-5'7'228'15,"-5"6"-45"-15,5 7-101 16,-1 1-30-16,5 6-34 15,-1-4-3-15,3-7 18 16,2-3 19-16,3-12 50 16,6 1 21-16,-1-6 21 15,-1-4 0-15,0-4-20 16,-3-2-12-16,-5 5-36 16,-1-3-34-16</inkml:trace>
  <inkml:trace contextRef="#ctx0" brushRef="#br0" timeOffset="7419.3">23759 1232 772 0,'-5'-10'271'0,"-16"-16"-238"16,-10-2-14-16,-25-2 16 15,-15-4 21-15,-14-2 36 16,-11-1 11-16,-19 2-16 16,-12 9-23-1,-20 16-46-15,-20 11-18 0,-11 31-21 16,-8 9-5-16,-5 29-10 16,19 12 1-16,23 23 17 15,22 7 8-15,44 9 15 16,20 0 11-16,54 0-2 15,31-3-3-15,56-10-2 16,31-10 0-16,64-30 10 16,26-9 1-16,51-29 38 15,22-13 17-15,6-36 6 0,-3-23 7 16,-33-30-28-16,-28-17 24 16,-63-30 60-16,-40-8 33 15,-90-12 14-15,-49-19-41 16,-92 0-85-1,-47 7-55-15,-52 33-74 0,-48 37-98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03T09:27:46.136"/>
    </inkml:context>
    <inkml:brush xml:id="br0">
      <inkml:brushProperty name="width" value="0.05292" units="cm"/>
      <inkml:brushProperty name="height" value="0.05292" units="cm"/>
      <inkml:brushProperty name="color" value="#FF0000"/>
    </inkml:brush>
  </inkml:definitions>
  <inkml:trace contextRef="#ctx0" brushRef="#br0">18704 884 39 0,'0'0'28'0,"9"-43"-3"16,-9 43-4-16,0 0-2 15,0 0-2-15,0 0-5 16,0 0-3-16,-6 77-1 16,6-26-1-16,0 20-2 15,0 13 1-15,-4 5-4 16,4 13 1-1,0-5-1-15,0-6 0 16,0-10-3-16,0-17-1 16,0-15-4-16,0-17-2 15,2-5-13-15,-2-27-18 16,0 0 1-16,0 0-1 16,-9-25 1-16</inkml:trace>
  <inkml:trace contextRef="#ctx0" brushRef="#br0" timeOffset="519.97">18674 860 18 0,'0'0'28'0,"0"0"-5"0,0 0-4 16,0 0-3-16,0 0-3 16,0 0-3-16,0 0-1 15,0 0-2-15,-37 41-1 16,37-41-1-16,-32 44-1 15,32-44 0-15,0 0-1 16,-46 45 1-16,46-45 0 0,0 0-1 16,0 0 0-16,0 0-1 15,0 0 0-15,0 0 1 16,21-48 0-16,-21 48-2 16,32-50 1-16,-32 50-3 15,35-46 2-15,-35 46 0 0,0 0-1 31,0 0 0-31,41-48 0 0,-41 48-1 16,0 0 0-16,0 0 2 16,0 0-1-16,0 0 1 15,18 46 0-15,-18-46-1 16,26 43 0-16,-26-43-5 16,36 41-10-16,-36-41-23 15,48 28 0-15,-48-28-1 0,45 8 0 16</inkml:trace>
  <inkml:trace contextRef="#ctx0" brushRef="#br0" timeOffset="920.92">19159 718 41 0,'0'0'34'0,"0"0"-1"15,0 0-7-15,0 0-9 16,-49 7-6-16,49-7-6 0,0 0 2 16,-43 63-1-16,43-63-3 15,-6 71 0-15,6-71-1 16,16 47-1-16,-16-47 1 16,0 0-3-16,52 59-6 15,-52-59-15-15,48 12-16 31,-48-12 0-31,0 0 0 0,51-22 1 16</inkml:trace>
  <inkml:trace contextRef="#ctx0" brushRef="#br0" timeOffset="1205.1299">19327 753 62 0,'0'0'34'0,"-8"-43"0"0,8 43-13 16,0 0-7-16,0 0-7 15,0 0-3-15,9 63 1 16,-9-63-2 0,10 61 2-16,-10-61-2 15,8 44-1-15,-8-44-3 16,10 48 0-16,-10-48-2 15,0 0-5-15,0 0-14 16,0 0-16-16,0 0-2 16,0 0 3-16,0 0 1 15</inkml:trace>
  <inkml:trace contextRef="#ctx0" brushRef="#br0" timeOffset="1421.52">19264 834 68 0,'0'0'36'15,"0"0"-1"-15,0 0 2 16,0 0-31-16,42-4-4 16,-42 4-7-1,47 4-14-15,-47-4-17 0,46 6-3 31,-46-6 2-31,0 0 0 0</inkml:trace>
  <inkml:trace contextRef="#ctx0" brushRef="#br0" timeOffset="1805.13">19527 756 44 0,'0'0'35'0,"0"0"-2"16,0 0-4-16,0 0-12 16,0 0-8-16,48 34-5 15,-48-34 0-15,20 41 2 0,-20-41-2 16,8 61 0-16,-8-61-1 16,0 0 0-16,-25 58-3 15,25-58-8-15,0 0-29 16,-53 34-3-16,53-34 1 15,0 0-2-15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8:33:24.930"/>
    </inkml:context>
    <inkml:brush xml:id="br0">
      <inkml:brushProperty name="width" value="0.05292" units="cm"/>
      <inkml:brushProperty name="height" value="0.05292" units="cm"/>
      <inkml:brushProperty name="color" value="#FF0000"/>
    </inkml:brush>
  </inkml:definitions>
  <inkml:trace contextRef="#ctx0" brushRef="#br0">4997 10225 447 0,'-2'7'302'0,"-8"-3"-7"0,8-6-98 15,3-4-33-15,6-13-24 16,3-4-1-16,15-13 6 15,8-9 12-15,17-19 10 16,14-5-1-16,18-16-26 16,-3-3-19-16,-10 7-45 15,-16 10-19-15,-33 27-18 16,-8 13-5-16,-13 27-14 16,-6 8 0-16,1 19-280 15</inkml:trace>
  <inkml:trace contextRef="#ctx0" brushRef="#br0" timeOffset="801.4499">7084 10437 430 0,'-6'5'237'0,"-8"0"-43"16,4 2-20-16,6-4-47 16,2-7-13-16,2-10 1 0,9 2 9 15,12-12 41-15,3-2 27 16,19-11 29-16,6-17 0 16,17-18-11-1,7 0-23-15,-9 5-58 0,-10 6-28 16,-25 20-53-1,-10 8 17-15,-6 23-614 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8:41:22.681"/>
    </inkml:context>
    <inkml:brush xml:id="br0">
      <inkml:brushProperty name="width" value="0.05292" units="cm"/>
      <inkml:brushProperty name="height" value="0.05292" units="cm"/>
      <inkml:brushProperty name="color" value="#FF0000"/>
    </inkml:brush>
  </inkml:definitions>
  <inkml:trace contextRef="#ctx0" brushRef="#br0">2118 7949 383 0,'-11'38'190'16,"-8"27"-54"-16,1 10-57 0,2-2 1 15,6 0 27-15,-1-11 17 16,2-18 30 0,-13-22 11-16,14-15 17 15,8-7-6-15,5-19-20 0,15-1-23 16,-11-29-50-16,-6-6-18 15,-5-11-34-15,-2-2-5 16,-5-3-15-16,0-3-5 0,4 7-8 16,5 7-4-16,1 16 1 15,9 10 0-15,-4 15-4 16,-1 11-8-16,4 20-7 16,-9 13-1-16,8 35 4 15,2 9 7-15,1 15 7 16,8-1 3-16,8-16 4 15,3-10 2-15,9-23 2 16,1-9 2-16,-1-24 5 16,1-6 4-16,-5-20 3 15,0-9 3-15,-4-12 0 16,-5-6 1-16,-10-11-3 16,-4-2-4-16,-9 4-7 15,-2 8-6-15,-4 27-8 16,-6 13-4-16,-3 34-3 15,-3 16 0-15,2 21 3 0,9 8 3 16,13 2 4-16,7-3 3 16,14-10-1-16,4-2-1 15,4-16-8-15,0-7-7 16,6-10-69-16,-2-9-64 16,1-10-199-16</inkml:trace>
  <inkml:trace contextRef="#ctx0" brushRef="#br0" timeOffset="339.65">3013 8246 731 0,'1'-9'387'0,"-1"-15"-73"16,0 0-53-16,-5-2-64 16,-3 3-26-16,-11 5-59 15,-8 5-24-15,-16 12-39 16,-3 5-17-16,4 15-20 15,5 4-10-15,18 10-6 16,9 0-3-16,13 0-1 16,0 2 2-16,21-9 0 15,11-4 0-15,7-9-5 16,10-11-9-16,-14-9-77 0,-4-10-52 16,-16-9-133-1,-1-4-30-15,-14-8 74 16,-7-2 63-16,-14-5 207 15,-8-5 77-15,0-8 65 0,-3-1-5 16,9 7-59-16,4 10-38 16,8 18-75-16,7 13-58 15</inkml:trace>
  <inkml:trace contextRef="#ctx0" brushRef="#br0" timeOffset="552.79">3025 8143 952 0,'4'8'432'0,"1"10"-200"16,4 3-73-16,6 7-84 0,-3-2-27 16,8 3-27-1,-4-5-4-15,3-9 3 16,4-4 8-16,3-14 31 16,1-8 20-16,0-11 18 15,-4-2-5-15,-5-4-37 16,-3 4-24-16,-5 5-202 0,0 7-262 15</inkml:trace>
  <inkml:trace contextRef="#ctx0" brushRef="#br0" timeOffset="868.65">3706 8211 637 0,'-4'-7'375'16,"-7"-8"-27"-16,-5-1-63 15,-5 4-70-15,-3-1-39 0,-5 8-67 0,1 1-31 32,4 8-52-32,2 6-14 15,4 10-16-15,1 7-4 0,9 7-3 0,8 2 0 31,13-4 1-31,4-7 2 0,18-10 12 16,4-11 9-16,3-15 26 16,0-7 15-16,-15-9 27 15,-13-3 0-15,-13 0-18 16,-6 3-35-16,-9 0-387 16</inkml:trace>
  <inkml:trace contextRef="#ctx0" brushRef="#br0" timeOffset="1403.54">4452 8189 803 0,'6'-6'397'15,"8"-3"-117"-15,-3 11-161 0,-4 10-30 16,-4 12-27-16,-3 7-9 16,-2 9-19-1,1 0-9-15,1-6-12 0,3-7-6 16,7-17-2-1,3-11 1-15,8-21 3 16,5-8 2-16,8-9 5 16,-1 0 0-16,1 9 13 0,-4 5 14 15,-5 17 21 1,-3 12 15-16,-11 18 9 16,-7 12-6-16,-12 19-19 15,-6 3-14-15,11-3-28 16,11-8-52-16</inkml:trace>
  <inkml:trace contextRef="#ctx0" brushRef="#br0" timeOffset="2265.81">6041 8155 623 0,'-4'-9'343'0,"-2"-7"-86"16,-11 3-97-16,-6 0-33 15,-5 7-44-15,-5 2-14 16,-1 9-35-16,3 6-17 16,7 6-31-16,9 1-8 15,15-1-5-15,14 3 2 0,14-6 14 16,2-3 6-16,3-5 6 16,-3-5 6-16,-8-2 6 15,-4 1 5-15,-15-2-1 16,-5-1-4-16,-22 2-9 15,-5 1-4-15,-3 8-6 16,-2 4-3-16,14 3-12 16,7 2-3-16,13 5-2 15,5 1 2-15,12 2 14 16,2-3 6-16,5-7 7 16,4-8 4-16,1-7 3 15,-1-5 2-15,3-9 3 16,-4-1 3-16,-6-5 0 15,0 2-2-15,-8 4-6 0,-4 3 1 16,-4 10-2-16,-4 6 3 16,-1 10 3-16,0 2-2 15,-1 3-2-15,2-1-3 16,2-5-1 0,2-5 0-16,1-7 10 0,-2-10 4 15,2-13 2-15,0-7 1 16,2-8-11-16,-7 1-4 15,15-2-6-15,4 1-3 0,5 11-2 16,7 3 2-16,-10 12 4 16,-1 12 6-16,-5 9 5 15,0 11-1-15,-2 10 2 16,0 2-2-16,-1 2-4 16,-1-1-3-16,-6-1-67 15,0-5-85-15</inkml:trace>
  <inkml:trace contextRef="#ctx0" brushRef="#br0" timeOffset="2437.67">6481 8202 756 0,'2'-4'428'16,"-2"-1"-86"-16,3 11-138 0,2 8-51 15,-2 7-50-15,6 6-21 16,-3 7-33-16,-2-1-19 15,5 1-131-15,-1-7-133 16</inkml:trace>
  <inkml:trace contextRef="#ctx0" brushRef="#br0" timeOffset="2752.15">6709 8178 769 0,'13'-2'388'16,"7"-1"-114"-16,17 2-111 16,4-1-15-16,-1 0-51 15,-3 0-25-15,-10-2-40 16,-3 0-8-16,-12 0-8 16,-5 2-7-16,-9 3-16 15,-11 3-8-15,-9 1-12 16,1 6 1-16,-3 3 4 15,7 4 1-15,7 5 5 16,0 4 1-16,8 5 5 16,2 2 4-16,6 4 3 15,2-3 2-15,10-7 0 16,8-9-8-16,6-12-146 0,7-10-86 16</inkml:trace>
  <inkml:trace contextRef="#ctx0" brushRef="#br0" timeOffset="3020">7395 8233 682 0,'6'-4'361'16,"3"1"-80"-16,-9 5-28 16,-11 12-75-1,-5 5-32-15,-9 14-60 0,-6 2-26 16,-6 2-31-16,-5-3-9 16,2-13-16-16,3-4-10 15,10-15-39-15,1-4-18 0,9-13-2 16,2-8 9-16,10-5 30 15,6-1 15 1,12 4 14-16,2 4 16 0,12 12 27 16,3 8 15-16,6 12 17 15,4 10-2-15,-3 10-7 16,-7 2-8-16,-9-2-22 16,-2-1-12-16,-13-11-106 0,2-4-108 15</inkml:trace>
  <inkml:trace contextRef="#ctx0" brushRef="#br0" timeOffset="3140.1">7293 8009 1019 0,'-1'-5'411'16,"1"-3"-254"0,8 15-134-16,4 12-84 15</inkml:trace>
  <inkml:trace contextRef="#ctx0" brushRef="#br0" timeOffset="3290.16">7501 8219 1226 0,'15'7'541'0,"24"16"-259"0,7 10-55 16,13 24-82-16,-1 6-36 16,-8 7-61-16,-7 1-19 0,-13-16-20 15,-6-6-9 1,-7-17-126-16,-7-11-109 15</inkml:trace>
  <inkml:trace contextRef="#ctx0" brushRef="#br0" timeOffset="3446.86">7872 8333 824 0,'-2'-19'438'0,"-3"-15"-78"16,5 10-70-16,-9 21-105 15,-1 9-33-15,-12 25-62 16,-11 15-28-16,-18 19-8 15,-9 8-4-15,-8-1-15 16,0-3 9-16,23-3-251 16</inkml:trace>
  <inkml:trace contextRef="#ctx0" brushRef="#br0" timeOffset="3935.98">8077 8198 820 0,'-2'7'318'16,"-1"15"-205"0,3 8-41-16,5 10-13 0,6 5 3 15,9-6 24-15,8-4 17 16,4-18 44-16,5-8 17 16,-3-14-2-16,-5-7-13 15,-11-12-50 1,-5-4-25-16,-11 1-52 0,-5-3-26 15,-4 10-128-15,-1 4-114 16</inkml:trace>
  <inkml:trace contextRef="#ctx0" brushRef="#br0" timeOffset="4144.99">8435 8180 1083 0,'-1'5'443'15,"3"15"-265"-15,1 3-35 16,8 7-43-1,1 5-13-15,6-4-30 0,-2-5-9 16,1-7 17-16,-1-11 20 16,-2-14 26-16,1-8 3 0,-6-12-27 15,7-4-21-15,-4-3-30 16,-4 1-13-16,2 8-100 16,-8 1-110-16</inkml:trace>
  <inkml:trace contextRef="#ctx0" brushRef="#br0" timeOffset="4650.91">9068 8195 904 0,'-8'-7'443'0,"-13"-8"-152"16,-2 4-62-16,-5 4-112 15,-1 7-37-15,3 7-61 0,0 4-13 16,13 11-9-16,-1 2-3 16,6 5-2-16,7 2 1 15,2-1 0-15,9-3 1 16,10-9-3-16,3-6-2 16,7-12-43-16,0-5-35 15,0-10-79-15,-5-4-23 16,-1-3 41-16,0-1 40 15,-2 1 115-15,-1 4 66 16,-4 5 119-16,-2 3 28 0,-2 10 16 16,1 1-22-1,-10 9-76-15,0 5-15 0,-4 5-24 16,-6-3-15-16,4-5-32 16,2 0-14-16,2-10-15 15,7-2-4-15,9-7-2 16,-4-9-3-16,5-6-9 15,2-1-5-15,-5 1-6 16,6 7 0-16,-5 8-2 16,-3 7 3-16,-2 11 2 15,-7 4 0-15,-4 12 5 16,-1 2 2-16,5 5 2 16,0 3 0-1,5-3-60-15,9-5-149 16</inkml:trace>
  <inkml:trace contextRef="#ctx0" brushRef="#br0" timeOffset="5474.76">10019 8154 564 0,'10'-2'325'16,"19"-2"-6"-16,10-2-134 15,18 1-57-15,-1 0-23 16,-5 2-41-16,-5 1-17 16,-26-3-18-16,-7 0-1 15,-16 4-12-15,-12 2-5 16,-12 12-12-16,-3 7-9 15,-1 8-6-15,1 7-2 16,17 4 0-16,16-12 0 16,-2-15 7-1,1 2 4-15,27 28 6 0,8-12 4 0,13-21 7 16,-13-22 1-16,-4-12 3 16,-2-6-1-16,-4-3-2 15,-5 1-1-15,-6 2-3 16,-5 9-3-16,-7 8 0 15,-4 9 0-15,-4 14 6 16,-1 4 5-16,-1 12 4 16,2 1 1-16,4 4-4 15,6 0-2-15,7-5-2 16,-2-5 0-16,7-11 1 16,0-6 1-16,2-12 1 0,3-4 0 15,-1-8-4-15,-3-3-5 16,1-2-12-16,-2 3-11 15,-3 6-9-15,-3 3-4 16,-9 12 3 0,-2 3 9-16,2 7 10 0,2 5 7 15,7 1 9-15,1-1 3 16,0-5-2-16,1-3 1 16,4-5-2-16,6-5 1 15,2-1 3-15,4-4 4 16,6 3 14-16,-5 2 11 15,0 6 24-15,-5 5 14 16,-13 6 20-16,-4 2 3 0,-15 5-13 16,-3-1-16-1,-14-2-16-15,-1-3-103 0</inkml:trace>
  <inkml:trace contextRef="#ctx0" brushRef="#br0" timeOffset="5849.69">11800 8007 780 0,'6'0'389'0,"3"3"-125"0,-8 28-125 15,-2 14-40-15,-5 30-36 16,-3 13-13-16,2 9-18 16,0 1-5-16,6-19-6 15,-3-17-74-15</inkml:trace>
  <inkml:trace contextRef="#ctx0" brushRef="#br0" timeOffset="6167.41">11843 7880 740 0,'28'-2'360'0,"28"2"-123"15,1 19-79-15,-22 20-62 0,-15 7-18 16,-31 3-22-16,-15-3-14 16,-16-6-23-16,-3-5-9 15,9-9-73-15,2-7-36 16,21-13-49-16,9-9-22 15,21-9 53-15,14-3 32 16,14-1 42-16,5 4 27 16,5 9 30-16,-2 3 13 15,-8 10 31-15,-2 5 9 16,-26 1 13-16,-11 3 2 16,-33 2-9-16,-20-2-9 15,-18 0-26-15,-4-1-12 0,15-8-15 16,14-1-45-16,30-4-224 15</inkml:trace>
  <inkml:trace contextRef="#ctx0" brushRef="#br0" timeOffset="6478.7">12686 8230 843 0,'0'5'415'16,"-6"5"-143"-1,-9 6-46-15,-15 6-88 0,-12 0-32 16,-10 1-54-16,-1-3-21 16,19-20-17-1,16 0-5 1,1 0-13-16,-46-6-9 0,13-15-20 16,9-3-5-16,32 6-7 0,6-1 1 15,9 8 4-15,4 3 9 16,9 8 31-16,5 7 13 15,2 13 32-15,4 6 9 16,-1-1-4-16,3 9-9 16,9-7-16-16,1-3-16 15,10-2-100-15,-6-15-116 16</inkml:trace>
  <inkml:trace contextRef="#ctx0" brushRef="#br0" timeOffset="6794.07">12752 8287 752 0,'1'-5'398'0,"7"-2"-92"15,1 4-61-15,4 2-80 16,8 3-33-16,8 4-40 16,4 2-7-16,3 1-12 15,0-1-3-15,-7-3-17 16,-6-5-7-16,-7-5-15 16,-8-5-3-16,-8-3-7 15,-6-2-6-15,-16-7-16 16,-7 1-14-16,-13-2-18 15,-5 4-1-15,6 8-1 16,5 8 3-16,10 11 8 16,9 6 1-16,7 12 9 15,3 9 7-15,9 18 9 16,2 6 4-16,1 4 10 16,3-1 5-16,-1-7-2 0,1-6 0 15,2-6-8-15,1-5-5 16,4-15-130-16,0-6-116 15</inkml:trace>
  <inkml:trace contextRef="#ctx0" brushRef="#br0" timeOffset="7054.32">13194 8242 588 0,'2'-4'373'0,"3"-3"33"15,-5 3-147-15,-6 5-74 16,1 4-40-16,-6 5-61 16,7 4-21-16,4 7-11 15,7 1 9-15,9 3 19 16,1-6 5-16,8 1 1 0,-6-8-6 16,2-10-26-16,1-1-10 15,-10-14-11-15,-4-2-14 16,-6-3-65-16,-2-4-85 15,-10-2-244-15</inkml:trace>
  <inkml:trace contextRef="#ctx0" brushRef="#br0" timeOffset="7166.16">13233 8022 1025 0,'-1'-5'520'0,"1"-6"-162"16,-2 1-69-16,8 16-123 15,2 1-61-15,4 10-74 16,4 5-36-16</inkml:trace>
  <inkml:trace contextRef="#ctx0" brushRef="#br0" timeOffset="7930.8">13627 8097 679 0,'11'1'352'0,"4"1"-87"0,9 4-109 16,7 3-19 0,12-1-42-16,4 0-24 0,0-4-36 15,-3 0-12-15,-13-3-6 16,-10 2-7-16,-15-2-42 15,-11 0-15-15,-22-1-13 16,-8 0 1-16,-14 5 32 16,2 3 11-16,12 8 3 15,5 3 1-15,15 6 6 16,10 2 4 0,4 2 16-16,10 0 7 0,15-4 16 15,1-6 5-15,17-10 0 16,1-6-2-16,-3-12-11 0,0-3-5 0,-7-8-2 15,-5-5-3-15,-6-3-1 32,-1 3-3-32,-9 4 3 0,-2 5 10 0,-8 11 13 15,-2 4 5-15,-1 8-4 16,-1 5-10-16,1 6-16 31,-3 1-3-31,5 0-4 0,-1-2-2 0,1-5 1 16,-1-4 1-16,3-9 4 31,1-4-1-31,6-9-4 0,2-2-5 0,8-5-4 31,-4-1-5-31,2 6 2 0,1 2 1 16,-5 9 3-16,4 6 5 16,-9 8 13-16,-3 5 6 15,-2 9 2-15,-4 2 0 16,0 6-11-16,2 3-6 15,3-3-73-15,6 1-105 16</inkml:trace>
  <inkml:trace contextRef="#ctx0" brushRef="#br0" timeOffset="8245.01">14352 8152 973 0,'7'-2'415'0,"9"-3"-219"16,10 3-40-16,11 1-63 16,3 1-17-16,5 2-38 0,-5-1-10 15,-10-1-8-15,-4 0-3 16,-19-7 0 0,-4 2-2-16,-9 3-8 0,-8-1-5 15,-7 5-9-15,-6 1-2 16,-1 2-1-16,4 7 0 15,9 5 3-15,6 1 0 16,10 9 5-16,5 1 2 16,10-2 3-16,5 3 2 15,10-7 1-15,2-1-4 16,2-11-115-16,4-4-209 16</inkml:trace>
  <inkml:trace contextRef="#ctx0" brushRef="#br0" timeOffset="8676.3499">15119 8178 1097 0,'-8'3'450'0,"-14"6"-269"15,-1 8-61-15,-7 3-58 16,-5 1-13-16,-1-2-23 16,-1-3-8-16,4-8-6 15,6-1 0-15,7-10 0 0,4-5-2 16,8-7-10-16,1-7-7 15,8 0-12-15,4 4-6 16,9 5-9-16,5 8 3 16,5 10 10-16,3 5 10 15,2 10 18-15,2 3 6 16,-1 1 10-16,-2-1 0 16,-2-7 0-16,-2-4-2 15,-6-12-8-15,1-6-1 0,-5-7-8 16,0-5-5-16,1-4-9 31,6-1-2-31,9 1-7 0,3 5 0 16,7 8 2-16,-5 6 3 0,-4 10 22 15,-2 6 11-15,-7 6 18 16,-4 6 12 0,-7 4 37-16,-7-3 16 0,-8 3 28 15,-9-5 0-15,-7-9-34 16,-2-1-22-16,0-11-28 15,7-3-95 1</inkml:trace>
  <inkml:trace contextRef="#ctx0" brushRef="#br0" timeOffset="10339.61">16665 8266 545 0,'1'-8'362'0,"-1"-10"26"0,-3-1-101 16,-9 3-83-16,-9 1-47 15,-6 9-80-15,-7 6-27 16,-1 16-43-16,5 9-7 0,11 16-5 31,16 11-3-31,20 2 0 0,14-2 2 16,8-15 6-16,-4-15 2 0,-5-21 13 15,-13-11 7-15,-11-20 5 32,-9-13 2-32,-9-18-9 15,-1-4-4-15,2-7-11 16,7 0-3-16,5-14-3 0,10-9-7 0,21 3-15 15,10 7-5-15,16 33-4 16,4 19 2-16,-4 31 11 16,-5 11-11-16,-16 31-410 15</inkml:trace>
  <inkml:trace contextRef="#ctx0" brushRef="#br0" timeOffset="10670.28">16840 8409 761 0,'12'9'361'0,"14"7"-134"15,5-2-27-15,4-3-40 16,-3-6-25-16,-4-2-38 16,-5-3-15-16,-3-8-27 15,-3-10-12-15,-10-7-16 16,-3-5-6-16,-7-6-7 15,-9 3-7-15,-9 1-6 16,-5 2-4-16,-5 13-13 16,0 9-1-16,2 14-4 15,3 15 1-15,5 19 10 16,7 11 2-16,13 15 6 16,4 1 2-16,10-3 0 15,2-4 3-15,2-10-2 16,-1-5-1-16,8-12-4 15,1-9-77-15</inkml:trace>
  <inkml:trace contextRef="#ctx0" brushRef="#br0" timeOffset="10954.42">17582 8260 1004 0,'-7'0'472'16,"-7"11"-199"-16,-7 5-66 0,-5 11-78 15,-4 6-31-15,-7-1-33 16,-4 0-18-16,-2-7-27 16,0-8-5-16,7-17-10 15,5-5-5-15,9-14-17 16,6-3-11-16,13-2-14 16,4-2-2-16,14 8 8 15,5 4 10-15,10 12 27 16,3 6 17-16,5 19 22 15,0 8 4-15,-1 9-6 16,-3 2-7-16,-1-6-12 16,-4-3-85-16</inkml:trace>
  <inkml:trace contextRef="#ctx0" brushRef="#br0" timeOffset="11284.79">18239 8236 1066 0,'-13'-9'461'15,"-20"-7"-255"-15,-4 5-49 0,-2 15-85 16,4 7-24-1,11 14-28-15,8 5-11 0,13 16-6 16,8 1-2-16,17 2 2 16,3-5-1-16,11-15 3 15,-2-10 2-15,-2-14 3 16,-6-6 1-16,-13-10 2 16,-10-3 1-16,-19-12-5 15,-13-2-2-15,-12-8-25 16,4-1-88-16</inkml:trace>
  <inkml:trace contextRef="#ctx0" brushRef="#br0" timeOffset="11467.3699">18304 8220 875 0,'30'-1'405'16,"34"-3"-176"-16,3 2-27 15,2 2-73-15,-8-2-35 0,-8-1-51 16,-8 2-17 0,-22-3-47-16,-7 4-67 0,-16 1-252 15</inkml:trace>
  <inkml:trace contextRef="#ctx0" brushRef="#br0" timeOffset="11600.14">18574 8276 735 0,'-3'12'381'0,"-1"16"-109"16,4 2-57-16,3 0-100 16,5 2-34-16,11-2-45 15,2-7-150-15</inkml:trace>
  <inkml:trace contextRef="#ctx0" brushRef="#br0" timeOffset="11867.97">18995 8387 981 0,'-2'-11'428'0,"-8"-14"-226"0,1 2-43 15,-1 6-77-15,-5 4-32 16,3 13-44-16,-4 3-14 16,-6 9-14-16,8 8 2 15,3 9 7-15,9 2 4 16,11 3 9-16,2-5 7 15,15-7 19-15,-5-9 13 16,4-6 25-16,-1-7 9 16,-8-14 2-16,3-1-3 15,-16-15-21-15,-5-3-12 16,-12-5-33-16,-1-1-80 0</inkml:trace>
  <inkml:trace contextRef="#ctx0" brushRef="#br0" timeOffset="12450.77">19752 8452 399 0,'10'7'283'0,"1"3"13"0,2 11-131 15,-2 3-23-15,-8-1-54 16,-6-3-18-16,-5-4-26 15,-4-7-8-15,0-7-8 0,2-2-10 16,3-17-20 0,1-6-7-16,7-13-7 0,4-4 5 15,10-1 8 1,7 2 1-16,9 8 17 16,5 10 19-16,2 20 22 15,-7 7 8-15,-8 21-9 16,-9 5-14-16,-9 7-18 0,2 4-6 15,-8-8-8 1,5-3-11-16,3-11-162 16,-1-1-212-16</inkml:trace>
  <inkml:trace contextRef="#ctx0" brushRef="#br0" timeOffset="12737.41">20140 8517 899 0,'10'0'431'0,"16"0"-160"0,5 3-52 15,11 5-77-15,0-1-30 16,-2-2-45-16,-8-2-17 16,-10-6-23-16,-2 0-3 15,-17-12-4-15,-3-2-4 16,-16-7-5-16,-9-4-5 0,-13-2-7 16,-4 3-5-16,-5 10-4 15,1 7-2-15,10 20-1 16,4 10 1-16,10 13 4 15,1 6 0-15,16 9 7 16,5 0 2-16,12 3 6 16,11-2 2-16,7-4 0 15,4-8-2-15,5-9-61 16,-1-7-86-16</inkml:trace>
  <inkml:trace contextRef="#ctx0" brushRef="#br0" timeOffset="12991.01">20751 8516 640 0,'-11'-16'409'0,"-7"-14"-40"16,-11 1-121-16,-8-4-35 16,-7 4-63-16,1 6-24 0,2 14-49 15,8 8-24 1,13 16-31-16,3 7-8 15,16 11-8-15,7 4 2 0,12-1 7 16,7-3 4-16,11-8 3 16,0 0-2-16,2-8-7 15,0-2-2-15,-6-11-51 16,-4-4-82 0</inkml:trace>
  <inkml:trace contextRef="#ctx0" brushRef="#br0" timeOffset="13067.98">20676 8125 401 0,'2'-7'197'0,"5"-4"-25"16</inkml:trace>
  <inkml:trace contextRef="#ctx0" brushRef="#br0" timeOffset="13257.34">20864 8169 1186 0,'0'-2'536'0,"1"4"-269"16,4 7-77 0,4 18-114-16,5 14-26 0,-2 27-24 15,3 11-9-15,-2 5-8 16,-4 0-6-16,-1-10 5 16,-2-8-126-16,-5-17-278 15</inkml:trace>
  <inkml:trace contextRef="#ctx0" brushRef="#br0" timeOffset="13556.73">20876 8151 838 0,'9'-18'392'16,"16"-15"-117"-16,1 5-39 16,8 17-43-16,4 7-30 15,-2 9-78-15,1 9-36 0,-18 2-29 16,-8 1-10-16,-24 1-10 15,-11-1-4-15,-9 2-35 16,7 0-30-16,12-4-47 16,12-2-5-16,16-3 27 15,5 0 27-15,15 4 49 16,-1 1 7-16,-5 6 9 31,-10 1 5-31,-16 2 15 0,-6 1 7 0,-18-4 4 16,-3-1-2-1,0-8-27-15,2-5-165 0</inkml:trace>
  <inkml:trace contextRef="#ctx0" brushRef="#br0" timeOffset="13872.08">21120 8168 946 0,'12'-11'397'15,"24"-14"-209"1,9 10-8-16,7 11-26 16,3 5-4-16,-10 15-25 15,-2 6-26-15,-10 14-24 16,-4 6-10-16,-7 11-15 16,-9 3-7-16,-9-2-14 15,-4-3-5-15,0-17-7 16,3-5-2-16,1-16-6 15,1-6-9-15,-10-13-48 16,-5-6-18-16,-13-12-5 16,-7-7 4-16,-4 1 34 15,3 5 10-15,0 14-7 16,2 11 0-16,3 14 23 16,-1 5-85-16,12 6-228 15</inkml:trace>
  <inkml:trace contextRef="#ctx0" brushRef="#br0" timeOffset="14204.3">21466 8290 909 0,'20'-5'409'0,"20"-6"-179"16,2 8-25-16,-1 11-58 15,-6 7-36-15,-6 9-60 16,-7 1-18-16,-13 0-12 15,-9-6-1-15,-9-6-3 16,0-4-3-16,2-7-8 16,6-2-12-16,8-8-30 15,4-7-12-15,11-8-25 16,2 0-1-16,4 5 18 16,-4 4 13-16,-2 14 46 15,-5 3 25-15,-6 12 35 16,-2 8 10-16,-6 9 0 15,0 1-11-15,0-1-24 16,2 1-10-16,6-8-58 0,-6-3-106 16</inkml:trace>
  <inkml:trace contextRef="#ctx0" brushRef="#br0" timeOffset="14409.95">22205 8197 778 0,'1'-5'476'16,"3"2"-10"-16,1 5-209 0,1 17-115 15,-1 8-18-15,0 22-7 16,-1 6-4-16,-2 8-23 16,1 1-18-16,0-8-36 15,-2-2-13-15,-1-7-76 16,-1-6-148-16,1-7-449 15</inkml:trace>
  <inkml:trace contextRef="#ctx0" brushRef="#br0" timeOffset="14586.75">22163 8507 963 0,'2'-5'495'0,"9"-6"-118"16,10 2-176-16,15 5-111 0,5 3-24 15,1 1-34-15,-1-2-12 16,-7 1-129-16,-1-5-83 16,4-3-272-16</inkml:trace>
  <inkml:trace contextRef="#ctx0" brushRef="#br0">22730 8341 457 0,'10'-3'323'0,"10"-4"74"15,-5 1-51-15,-6 7-78 16,-2 4-49-16,-4 8-111 15,-6 6-30-15,-14 3-27 16,-9 2-8-16,-17-6-12 16,-7-3-5-1,-4-6-9-15,5-7-4 0,9-6-7 16,9-6-3-16,9-13-4 16</inkml:trace>
  <inkml:trace contextRef="#ctx0" brushRef="#br0" timeOffset="15008.04">23110 8562 848 0,'-3'6'476'15,"-4"11"-51"-15,-4 0-77 16,-8 3-106-16,-4 2-61 0,-4-3-110 16,-2-2 17-16</inkml:trace>
  <inkml:trace contextRef="#ctx0" brushRef="#br0" timeOffset="15905.51">2429 9556 908 0,'-11'17'378'0,"-18"26"-220"16,-3 5-40-16,-15 6-52 0,2 1-23 15,7-12-98-15,-1-14-80 16</inkml:trace>
  <inkml:trace contextRef="#ctx0" brushRef="#br0" timeOffset="16048.59">2096 9605 530 0,'3'-10'313'0,"1"-4"-19"16,12 10-161-16,11 7-19 16,9 15-18-16,9 5-1 15,1 14-25-15,0-1-14 0,0 5-25 16,-5-2-13-1,0-9-172-15</inkml:trace>
  <inkml:trace contextRef="#ctx0" brushRef="#br0" timeOffset="16190.5">2342 9507 917 0,'1'-3'385'0,"2"-6"-246"15,8 6-81-15,11 9-76 0,2 4-53 16</inkml:trace>
  <inkml:trace contextRef="#ctx0" brushRef="#br0" timeOffset="16505.92">2702 9795 474 0,'21'9'309'0,"22"5"18"16,5-3-80-16,-3-8-57 15,-4-4-27 1,-8-11-22-16,-5 0-20 0,-6-13-34 16,-10-3-14-16,-6-3-40 15,-8-6-7-15,-14 9-12 16,-6-2-8 0,-16 9-19-16,2 9-9 0,-4 13-8 15,3 10 1-15,7 17 11 16,1 3 7-16,9 14 9 15,8 6 4-15,13 14 13 16,8 1 6-16,10-4 10 16,1-4 2-16,2-16-3 0,-1-6-5 15,-3-12-6-15,1-4-3 16,-4-12-94-16,1-6-126 16</inkml:trace>
  <inkml:trace contextRef="#ctx0" brushRef="#br0" timeOffset="16790.59">3524 9661 1327 0,'-11'10'544'15,"-18"13"-333"-15,-8 6-58 0,-13 0-67 16,-3-2-23-16,0-8-31 15,8-6-14-15,8-11-19 16,0-5-10-16,2-11-8 16,4-5 0-16,13 0 0 15,2 0-2-15,17 1 0 16,8 5 1-16,11 5 7 0,13 7 6 16,8 11 4-16,2 7 0 15,1 9 1 1,-4 5 2-16,-12 5-104 0,-7 1-358 15</inkml:trace>
  <inkml:trace contextRef="#ctx0" brushRef="#br0" timeOffset="17075.7">2246 9048 1294 0,'0'2'475'15,"1"19"-371"-15,-1 10-42 16,-5 21-28-16,-1 9-2 16,3 5-116-16</inkml:trace>
  <inkml:trace contextRef="#ctx0" brushRef="#br0" timeOffset="18325.07">4933 11268 442 0,'2'0'245'0,"1"5"-37"0,-3-1-25 15,0-4-30-15,-3 18 0 16,-22 54-21-16,-3-22-22 16,-20 3-51-16,-1 2-19 15,-8-9-22-15,1 0-10 16,6-19-13-16,1-9-6 15,8-18-1-15,11-8 2 0,12-12 1 16,9-10 1 0,10-10 3-16,5-1-2 0,5-3 8 15,4 4 7 1,6 12 16-16,5 8 9 0,7 22 9 16,1 11-3-16,3 20-4 15,-2 7 1-15,6 10 6 16,4 2 0-16,2-3-7 15,1-2-4-15,-8-6-11 32,-4-10-122-32</inkml:trace>
  <inkml:trace contextRef="#ctx0" brushRef="#br0" timeOffset="18893.89">4513 11057 523 0,'-4'-2'330'0,"-8"-2"-34"16,14 1-158-16,11 3-36 15,18-2-51-15,12-1 2 16,23-1 8-16,13 1-1 16,7 6-11-16,-11-2-14 15,-6 9-13-15,-15-7-4 16,-26-5 0-16,0 4 2 16,-20-6-37-16,-7-2-25 15,-6-4-23-15,-10-8-4 16,-9-9 36-16,2 2 21 15,3 4 25-15,7 4 9 16,12 13 6-16,0 6 4 0,8 12 7 16,2 9 4-16,-1 6 24 15,1 2 13-15,-12-3 9 16,0 3-7-16,-8-9-26 16,2-1-18-16,5-9-113 15,3-6-182-15</inkml:trace>
  <inkml:trace contextRef="#ctx0" brushRef="#br0" timeOffset="19361.87">5541 11468 619 0,'7'0'314'15,"17"-2"-93"1,14 2-74-16,18-1-75 16,7 2-19-16,1 5-24 15,-7 2-7-15,-16 0-26 16,-9 2-78-16</inkml:trace>
  <inkml:trace contextRef="#ctx0" brushRef="#br0" timeOffset="19601.02">5538 11621 822 0,'11'1'380'0,"18"3"-144"16,12-1-35-16,12-1-24 15,6 1-9-15,-1 0-44 16,-7 2-16-16,-19-2-48 16,-7 3-21-16,-6-1-53 15,-4-4 6-15</inkml:trace>
  <inkml:trace contextRef="#ctx0" brushRef="#br0" timeOffset="20316.92">6786 11722 386 0,'12'-8'299'16,"13"-4"16"-16,-7-7-99 0,-7-4-37 16,-1-1-47-16,-6 0-12 15,-10-6-20-15,-2-3-13 16,-16-2-25-16,-8-2-12 15,-12 10-32-15,-7 10-13 16,-8 16-19-16,0 9-6 0,10 15-10 31,8 5-5-31,21 12 3 16,6-2 7-16,19 5 12 0,9-3 11 16,15-4 8-16,7-4 0 15,10-12 4 1,2-7 1-16,1-14 4 0,-2-6 2 15,-10-8 0-15,-6-4 1 16,-7-5-1-16,-8-2-3 16,-6 0-4-16,-3 3-3 15,-6 8-6-15,-1 2-1 16,1 11-5-16,1 3 2 0,-2 7 5 16,3 2 4-16,2 9 4 15,3 0 0-15,5 6-4 16,0 1-3-16,-5 3 0 15,3-4-4-15,3 1-140 16,7-3-189-16</inkml:trace>
  <inkml:trace contextRef="#ctx0" brushRef="#br0" timeOffset="20514.84">7207 11726 809 0,'6'4'373'0,"5"9"-133"0,3 0-73 16,3 9-26-16,3 2-16 15,-4 1-40-15,-2 3-27 16,-4-2-41-16,0-2-34 16,0-9-121-16,5-2-87 15</inkml:trace>
  <inkml:trace contextRef="#ctx0" brushRef="#br0" timeOffset="20670.07">7414 11792 644 0,'-5'-6'382'0,"-7"-6"-58"15,-4 8-92-15,-1 4-38 0,-11 3-62 16,-2 7-37-16,-5 5-53 16,-3 4-15-16,0 7-18 15,0 1-3-15,6 3-8 16,4-1-30-16,12-11-178 15</inkml:trace>
  <inkml:trace contextRef="#ctx0" brushRef="#br0" timeOffset="21098.56">7791 11517 487 0,'2'-3'343'16,"-2"-4"4"-16,4 3-135 15,4 3-38-15,-3 3-56 16,-2 5-16-16,-2 8-24 16,1 4-8-16,-4 7-19 15,-1 5-9-15,-3 8-19 16,3 2-3-16,3-4-6 15,1-5-3-15,6-10 3 16,6-7-2-16,0-14 3 0,5-2-54 16,-3-12-163-1,-4-2-292-15</inkml:trace>
  <inkml:trace contextRef="#ctx0" brushRef="#br0" timeOffset="21352.5">7838 11311 684 0,'4'-3'371'0,"3"-1"-60"15,-7-1-94-15,7 5-93 16,-5-1-24-16,2 1-51 16,-4 0-15-16,0-1-73 15,0 0-263-15</inkml:trace>
  <inkml:trace contextRef="#ctx0" brushRef="#br0" timeOffset="21730.98">7617 10967 868 0,'4'-3'389'16,"18"-3"-178"-16,10 0-50 15,23 6-52 1,8 1-9-16,8 1-24 16,4 2-19-16,-2 3-29 0,-3-2-8 15,-14 2-8-15,-11-2 0 16,-22-1-1-16,-5-1-3 16,-19-6-23-16,-3-2-9 15,-4-6-9-15,-2-5 0 16,5 6 18-16,2-4 2 15,3 6 0-15,7 5 1 16,2 6-2-16,5 8 5 16,-4 8 17-16,-1 4 15 0,-7-1 24 15,-2-1 3-15,-3-2-6 16,-4-4-11-16,3-5-73 16</inkml:trace>
  <inkml:trace contextRef="#ctx0" brushRef="#br0" timeOffset="22254.06">8779 11416 811 0,'0'-11'406'0,"4"-9"-119"16,2 2-44-16,-3 6-62 15,-2 6-33-15,-1 14-64 16,-1 10-25-16,-2 24-44 16,3 6-7-16,0 12 2 15,3 1-2-15,6-2-1 16,-1-5-5-16,-1-12-98 16,-1-6-69-16,-6-13-252 15</inkml:trace>
  <inkml:trace contextRef="#ctx0" brushRef="#br0" timeOffset="22415.55">8573 11646 811 0,'27'-2'387'0,"19"-5"-142"16,16 5-135-16,9 1-27 15,7 1-40-15,0 4-10 16,-1 3-127-16</inkml:trace>
  <inkml:trace contextRef="#ctx0" brushRef="#br0" timeOffset="22918.09">9794 11639 866 0,'-4'-11'400'0,"3"-8"-170"0,-2-3-89 16,1 2-24-16,-4-4-29 16,-8-5-17-16,-8 0-35 15,-8 2-14-15,-15 10-19 16,-6 7-5-16,-5 12-8 15,1 10-2-15,10 9-4 16,7 5-5-16,15 6-3 16,9 2 1-16,14 1 6 15,8 1 8-15,15-1 9 16,3-7 3-16,10-9 5 16,9-3 2-16,5-14 2 15,-1-3 1-15,2-8 0 16,-7-6-2-16,-11-6-5 0,-9-5-3 15,-9-1 1 1,-8-2 2-16,-4-4 3 16,-3 1 1-16,-6 3 6 15,0 7 8-15,0 16 0 16,5 10-1-16,0 14-4 16,2 6-11-16,1 7 0 15,6 0 1-15,6 4-2 0,1-1 3 16,12-2-65-16,-6-2-82 15</inkml:trace>
  <inkml:trace contextRef="#ctx0" brushRef="#br0" timeOffset="23297.9">10061 11647 337 0,'0'-1'280'0,"2"-2"50"16,-2 3-86-16,0 0-96 15,0 0-35-15,0 0-30 16,1 8-5-16,17 2-12 16,34 24-6-16,-27-32-9 15,2-2-2-15,-4-5-9 16,-5 1-4-16,-1-3-10 16,-8 0-2-16,-8 2 12 15,0 4-4-15,-6 2-9 16,4-1-3-16,0 0-22 15,0 7 1-15,-1 20 0 0,1 33 1 16,1-12-1 0,3 7-1-16,4 9-6 0,-5 0 11 15,-3-8 11-15,-7-10 4 16,-10-12 11-16,-4-6-7 16,-9-12-1-16,-3-3 3 15,0-15 3-15,-2-10 0 16,13-13-11-16,2-10-34 15,18-13-158-15</inkml:trace>
  <inkml:trace contextRef="#ctx0" brushRef="#br0" timeOffset="23770.09">10961 11342 926 0,'1'-7'466'0,"-1"-6"-153"15,-2 4-75-15,-7 6-115 16,0 0-43-16,5 4-55 16,0 2-18-16,6 4-25 15,7 2-80-15</inkml:trace>
  <inkml:trace contextRef="#ctx0" brushRef="#br0" timeOffset="24085.0099">10995 11621 1028 0,'0'6'448'16,"3"9"-239"-16,3 8-27 16,12 12-81-16,0 8-15 0,3 11-29 15,-1 6-12-15,-7 7-8 16,-7-6 8-16,-12-8 2 16,-12-9 1-16,-15-12-6 15,-8-2-11-15,-7-12-6 16,-2-5-1-16,6-13-2 15,9-3 0-15,10-15-42 16,12-8-47-16,14-19-113 16,6-11-113-16</inkml:trace>
  <inkml:trace contextRef="#ctx0" brushRef="#br0" timeOffset="24606.45">10749 11017 439 0,'1'-1'273'16,"2"-2"-10"-16,6 2-28 15,13 1-63-15,13 0-24 0,25 1-37 16,12-1-22 0,17 0-24-16,-5 2-13 15,-6 2-21-15,-16 2-7 0,-18-2-15 16,-10-2-9-16,-18 0-24 0,-4-2-11 15,-13-2-10 1,-5-3-4-16,-9-3-4 0,-3-1 6 16,-3-9 12-1,-2-3 12-15,5-3 23 0,3 3 4 0,9 6 1 16,3 4 0-16,4 5 4 16,6 4 5-16,4 10 14 15,4 8 8 1,7 14 10-16,-2 4 5 0,1-1 3 15,-6-1 3-15,-18-2 9 32,-11-6 3-32,-14 0-6 15,-2-6-8-15,2-5-19 16,3 2-47-16</inkml:trace>
  <inkml:trace contextRef="#ctx0" brushRef="#br0" timeOffset="25300.29">5453 13297 690 0,'-1'-2'362'15,"4"-4"-96"-15,7 0-47 16,21 3-76-16,12-2-39 16,21 2-50-16,8 2-18 15,-1-3-16-15,2 4-5 16,-24 0-93-1,-8 0-83-15</inkml:trace>
  <inkml:trace contextRef="#ctx0" brushRef="#br0" timeOffset="25497.66">5489 13504 872 0,'5'3'404'0,"16"-1"-170"0,10-2-21 16,26-2-28-16,11-1-36 15,8 5-54-15,-4-2-27 0,-18 0-27 16,-7 2-79-16</inkml:trace>
  <inkml:trace contextRef="#ctx0" brushRef="#br0" timeOffset="25954.68">6937 13181 799 0,'-14'-11'386'0,"-20"-9"-141"0,-8 1-47 16,-9 11-85-16,0 5-41 15,0 14-63-15,7 10-19 16,9 16-12-16,8 9 1 15,20 18 4-15,6 8 7 16,17 3 7-16,13-4 2 16,18-16 14-16,14-8 9 0,7-22 14 15,4-5 7-15,-2-20 16 16,-8-9 17 0,-5-13 40-16,-9-7 19 0,-24-15 7 15,-10-7-18-15,-25-13-47 16,-15-5-24-16,-16 2-38 15,-10 4-8-15,6 18-23 16,4 12-36-16,7 18-133 16,7 9-101-16</inkml:trace>
  <inkml:trace contextRef="#ctx0" brushRef="#br0" timeOffset="26184.19">7077 13251 622 0,'0'-7'360'15,"-2"-3"-38"-15,-3 2-99 16,-11 8-87-16,-6 4-26 16,-13 14-25-16,-5 10-7 15,-6 16 3-15,-5 6-8 16,1 14-22-16,3-6-12 15,4-8-24-15,12-7-6 0,19-15-134 16</inkml:trace>
  <inkml:trace contextRef="#ctx0" brushRef="#br0" timeOffset="26647.59">7549 13445 1058 0,'-1'-3'488'0,"-5"1"-218"16,2 0-72-16,3 2-110 16,-1-1-38-16,2 1-115 15,0 0-136-15</inkml:trace>
  <inkml:trace contextRef="#ctx0" brushRef="#br0" timeOffset="26929.76">7987 13252 1049 0,'-8'0'421'0,"-9"5"-275"16,-3 4-56 0,8 20-46-16,-1 4-6 0,10 17-2 15,3 3 0-15,5-2-2 16,6-4-5-16,10-10-5 16,0-8-2-16,11-11 0 15,2-2-1-15,3-5-3 16,-1-4-8-16,-6-5-122 15,-4-2-78-15</inkml:trace>
  <inkml:trace contextRef="#ctx0" brushRef="#br0" timeOffset="27113.04">7864 13107 989 0,'-1'-1'451'16,"0"1"-214"-16,4-2-75 16,-3 0-90-16,0 2-31 15,23 0-102-15,36 0-183 0</inkml:trace>
  <inkml:trace contextRef="#ctx0" brushRef="#br0" timeOffset="27469.2">7736 12792 738 0,'17'-3'365'16,"11"-4"-104"-16,11 5-123 15,6 0-28-15,12 0-37 16,1 0-24-16,7-1-29 16,-4 2-4-16,-15 0-1 15,-10-2 0-15,-14 0 0 16,-7-2 1-16,-12-2 0 16,1 0 0-16,-1 1-8 0,1 1-6 15,1 7-14 1,4 2-6-16,0 8 6 15,2 7 9-15,0 6 25 16,-6-1 9-16,-5-1 13 16,-4-6 1-16,-8-8-5 15,3-4-35-15</inkml:trace>
  <inkml:trace contextRef="#ctx0" brushRef="#br0" timeOffset="29114.74">9890 13605 497 0,'9'-1'317'0,"17"1"5"15,-1-2-47-15,-4-7-68 16,3 0-23-16,-11-9-48 16,-1 1-26-16,-4-3-42 15,-6-5-15-15,-7-4-24 16,-8-6-8-16,-17-2-18 16,-6 4-7-16,-5 12-19 15,-4 8-7-15,9 20-8 16,4 13-1-16,7 11 2 15,15 8 3-15,7 5 4 16,7 0 7-16,10-6 9 16,6-5 2-16,14-10 6 0,4-6 2 15,13-11 5 1,-4-6 6-16,-8-5 4 16,-4-6 2-16,-15-4 3 15,-8-3 2-15,-12-5 0 16,-4 1-2-16,-7 6-9 15,1 2-5-15,2 9-22 16,2 6-4-16,3 14-3 16,0 9 1-16,5 16 14 0,1 6 2 15,6 17 7-15,3 11 3 16,2 16 2-16,1 3 10 16,-7-12 13-16,-7-9 1 15,-13-20 14-15,-12-11 0 16,-7-11 2-16,-5-12 7 15,-2-18 6-15,5-6 1 16,3-16 12-16,2-6-7 16,12-8-15-16,10-2-14 0,10-6-42 15,9-3-22-15,13-1-105 16,5-2-91-16</inkml:trace>
  <inkml:trace contextRef="#ctx0" brushRef="#br0" timeOffset="29671.27">10742 13299 1205 0,'-2'-2'511'0,"2"-2"-306"0,5 0-63 15,-5 3-95-15,0 1-27 16,0-1-133-16,1 1-126 15</inkml:trace>
  <inkml:trace contextRef="#ctx0" brushRef="#br0" timeOffset="30011.21">10727 13567 891 0,'-3'5'361'16,"0"5"-214"-16,3 15-75 0,7 12-20 16,7 17 20-1,-1 9 10-15,2 20 5 16,-4 10-4-16,-9-1-2 0,-2-1-14 15,-15-11-20 1,-4-12-3-16,-8-6-19 16,-6-10 1-16,-2-24 5 15,-2-13 1-15,3-29-19 16,4-17-24-16,18-20-68 0,10-14-43 16,16-7-124-1,11-5-124-15</inkml:trace>
  <inkml:trace contextRef="#ctx0" brushRef="#br0" timeOffset="30538.04">10502 13034 610 0,'3'0'290'15,"10"-1"-124"-15,8 1-42 16,21 4-60-16,11 0-9 15,18 9-3-15,5-5-5 16,2-3-10-16,4-1-7 16,-5-4-12-16,-8 0-3 15,-18 0-12 1,-14 0-21-16,-30-8-29 16,-8-1-11-16,-22-6-3 15,-8-2 19-15,-7 1 23 16,0-2 10-16,6-1 10 0,9 2 4 15,18 5 2-15,5 3 3 16,16 9 13-16,6 2 7 16,9 12 11-16,7 6 9 15,-5 10 21-15,0 4 9 16,-20-3 10-16,-9 1 7 16,-19-4-3-16,-12-3-9 15,-12 0-14-15,-1-4-18 0,6-4-28 16,3-2-62-16</inkml:trace>
  <inkml:trace contextRef="#ctx0" brushRef="#br0" timeOffset="34279.48">8740 13455 764 0,'-2'0'369'0,"3"6"-148"0,0-4-45 16,-1-2-63-16,0 0-14 16,22 6 5-16,50 12 7 15,-14-8 17-15,8-10 0 16,8 0-20-16,-3 1-14 16,-21-6-42-16,-11 5-16 15,-23-2-70-15,-11 1-96 16</inkml:trace>
  <inkml:trace contextRef="#ctx0" brushRef="#br0" timeOffset="35067.2599">5417 14962 729 0,'0'1'387'16,"-2"-1"-109"-16,13 0-111 0,8 0-36 16,21-1-34-16,9-3-10 15,19 2-33-15,5 3-14 16,-11 2-21-16,-1 5 10 15,-23 7-175-15,-11-8-167 16</inkml:trace>
  <inkml:trace contextRef="#ctx0" brushRef="#br0" timeOffset="35231.81">5446 15123 1008 0,'9'4'402'0,"17"3"-244"0,13 0 13 16,21-3-18-16,9-3-27 15,10-1-60-15,-4 0-26 16</inkml:trace>
  <inkml:trace contextRef="#ctx0" brushRef="#br0" timeOffset="35619.37">6728 15158 649 0,'2'2'302'0,"10"3"-61"16,17-1-30-16,21 2 8 16,11-2 11-16,22-4-44 15,3 0-33-15,8-3-66 16,-8-1 19-16,-17 4-31 16</inkml:trace>
  <inkml:trace contextRef="#ctx0" brushRef="#br0" timeOffset="36397.15">7957 15337 355 0,'22'-6'278'16,"14"-1"9"-16,2-7-40 0,-2-4-29 16,-12-7-61-16,-5-3-29 15,-15 0-37-15,-5-7-15 16,-20 9-24-16,-8-1-15 15,-13 7-27-15,-8 6-10 16,9 11-20-16,-2 3-8 16,13 14-17-1,12 9-5-15,6 7 6 0,13 10 8 16,17-2 22 0,1-2 11-16,13-4 6 0,3-6 4 15,5-13 1-15,3-4 3 16,-10-14 6-16,-6-6 4 15,-11-4 6-15,-7-4 1 16,-6-1-4-16,-2 1-3 16,-5 2-10-16,-1 4-6 0,2 5-22 15,3 8-5-15,4 11-1 16,5 6 0 0,2 21 15-16,2 9 3 0,1 17 1 15,2 7 3-15,-8 1 3 16,-8-2 5-16,-19-3 6 15,-15-10 5-15,-15-1 8 16,-8-10 4-16,3-19 13 16,4-8 5-16,10-26 11 0,7-13 2 15,12-18-14-15,10-9-15 16,18-9-32 0,13-4-14-16,24 0-17 0,6-1-29 15,23 3-247-15</inkml:trace>
  <inkml:trace contextRef="#ctx0" brushRef="#br0" timeOffset="36784.68">8773 15080 1233 0,'0'-2'556'0,"-5"-8"-271"16,7 8-102-16,3 1-114 0,-4-4-33 15,-1 5 16-15,0 0-146 16,0 0-499-16</inkml:trace>
  <inkml:trace contextRef="#ctx0" brushRef="#br0" timeOffset="37086.6">8797 15276 858 0,'-4'11'358'0,"-8"19"-211"16,-1 10-29-16,-1 20-37 15,4 8-16-15,10 12-15 0,5 5 4 16,1 17 39-16,0 1 6 16,-6-3 14-16,-7-11 5 15,-3-26-27-15,-5-10-1 16,-1-22-1-16,3-9 7 15,4-25 8-15,2-13-14 16,7-21-32-16,6-6-29 16,2-18-139-16,1-6-71 0,-7-5-215 15</inkml:trace>
  <inkml:trace contextRef="#ctx0" brushRef="#br0" timeOffset="37730.4">8574 14724 658 0,'0'-8'349'0,"1"-2"-68"16,20 3-169-16,13 1-29 15,21 5-18-15,8 2 5 16,9 5 1 0,-3 0-5-16,-6-2-15 15,-6-1-12-15,-19-6-18 16,-9 0-2-16,-21-5 7 15,-8-1-8-15,-16-4-20 0,-11-1-6 16,-6-3-12-16,0 1 4 16,9 4 12-16,5 2-4 15,14 9-22-15,6 1-2 16,13 9 3-16,8 6 6 16,8 7 28-16,0 7 7 15,1 3 29-15,-5 2 12 16,-15 3 35-16,-11-1 18 0,-19-2 1 15,-6-7-7-15,-4-6-34 16,3-6-24-16,8-2-28 16,1-1 417-16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8:08:30.239"/>
    </inkml:context>
    <inkml:brush xml:id="br0">
      <inkml:brushProperty name="width" value="0.05292" units="cm"/>
      <inkml:brushProperty name="height" value="0.05292" units="cm"/>
      <inkml:brushProperty name="color" value="#FF0000"/>
    </inkml:brush>
  </inkml:definitions>
  <inkml:trace contextRef="#ctx0" brushRef="#br0">4371 15302 352 0,'-2'-5'140'0,"-3"-2"-189"16</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8:42:48.351"/>
    </inkml:context>
    <inkml:brush xml:id="br0">
      <inkml:brushProperty name="width" value="0.05292" units="cm"/>
      <inkml:brushProperty name="height" value="0.05292" units="cm"/>
      <inkml:brushProperty name="color" value="#FF0000"/>
    </inkml:brush>
  </inkml:definitions>
  <inkml:trace contextRef="#ctx0" brushRef="#br0">5906 10674 666 0,'5'-10'346'0,"2"-6"-72"15,-4 9-103-15,-3 9-34 16,-11 17-35-16,-6 6-38 16,-8 14-31-16,6 2-7 15,14 2-17-15,5-1-7 16,19-6-2-16,3-4 1 16,4-11 7-16,4-3 2 15,-3-5 3-15,-1-4-1 16,-7-2 1-16,-1-4-50 15,-4-6-175-15</inkml:trace>
  <inkml:trace contextRef="#ctx0" brushRef="#br0" timeOffset="178.36">6092 10730 694 0,'-3'-9'360'0,"-4"-10"-77"0,4 8-50 16,3 7-78-16,4 5-32 15,2 14-59-15,1 9-25 16,-1 17-14-16,1 11-3 15,-1 13-5-15,0-6-2 16,7-7-6-16,2-10-2 16,0-24-82-16,2-1-96 15</inkml:trace>
  <inkml:trace contextRef="#ctx0" brushRef="#br0" timeOffset="494.3">6524 10711 928 0,'-12'-4'432'0,"-18"-3"-171"16,-3 3-47-16,0 7-79 16,-4 4-38-16,1 9-63 15,3 7-21 1,6 11-15-16,11 9-3 0,19 10-5 15,9-1 0 1,18-9 1-16,7-9 2 0,6-14 7 16,-1-10 4-16,5-13 23 15,1-10 20-15,-5-17 58 16,-6-6 23-16,-18-8 8 16,-11-3-11-16,-20 0-48 15,-13 1-26-15,-13 8-31 0,-8 9-16 16,6 16-101-1,1 12-95-15</inkml:trace>
  <inkml:trace contextRef="#ctx0" brushRef="#br0" timeOffset="862.06">6690 10439 948 0,'-5'-11'435'0,"-5"-11"-194"16,4 14-141-16,1 8-46 16,3 11-55-16,3 8-16 15,8 8 0-15,4 2 8 16,11-2 10-16,4-1 9 0,12-8 37 15,3-6 27-15,-4-14 58 16,-4-6 33-16,-15-12 30 16,-6-3-4-16,-14-3-31 15,-7-5-31-15,-16 1-60 16,-15-3-20-16,-14 11-28 16,-9 5-10-16,6 15-12 15,7 8-9-15,19 11-129 16,13 9-101-16</inkml:trace>
  <inkml:trace contextRef="#ctx0" brushRef="#br0" timeOffset="5409.16">16719 10371 359 0,'1'-2'224'0,"2"-2"-35"16,-1 6-45-16,-2-2-18 0,0 0-38 15,0 1-15 1,2 19-4-16,3 34-3 0,-7-34-12 31,-1 4-8-31,2 0-14 0,1 0-4 16,0 6-7-16,0 3-3 15,-2 12-1-15,0 4-3 16,-2 5-2 0,3-2 2-16,1-3-2 15,-2-3 3-15,2-1 0 0,-2-3-1 16,2-4-1-1,0 2-2-15,-4-2-1 0,4 9-3 16,0 1-3-16,2 2 0 16,4 5-2-1,-6-7 3-15,-2 4 5 16,-3-2 8-16,-10-6 17 0,7 12 7 16,0 6 10-16,-2-2-2 15,10 10-14-15,-5-10-4 16,-2-9-15-16,2 3-3 15,-2-5-3-15,2 4-1 16,1 11-2-16,-2 2-2 16,4 0 0-16,2-3-2 15,4-10-1-15,-2-6 0 16,0-3-1-16,-2 2 1 0,0-1 1 16,0 5 0-16,-4 10-1 15,2 0 1-15,-1 1-1 16,0 0 0-16,-1-8-1 15,-2-5 0-15,3 0 0 16,1-2-1-16,0 1 0 16,1 1 0-16,1 0 0 15,1 2 0-15,1 1 1 16,1 0-1-16,-2 2 0 16,-1-4 0-16,2 1 0 15,-2 0 0-15,-1-3 0 16,2 1 0-16,-1 0-1 15,3-2 1-15,1-4 0 16,-4-1 1-16,3-4-1 16,-3-3 2-16,-3 3-2 0,2 0 1 15,2 1-1-15,-1 1 0 16,3-3 0-16,-2-4 0 16,0-4 0-16,-1-5-1 15,-1-5 1-15,0 2 1 16,1 0-1-16,-1 3 0 15,1 0-1-15,0 0 1 0,1-1-1 16,2-3 1 0,-3 0 0-16,1 0 0 0,3-5-1 15,-4 0 1-15,2-2 0 16,-2-3 2-16,-2-1 4 16,-1-4 3-16,1 0 9 15,-1-1 16-15,2-3 4 16,-1 0 1-16,1 0-2 15,0 0-13-15,-16 6-2 16,-37 8 9-16,18-19 9 16,1-2 3-16,2-1 6 15,3 0-6-15,11 4-9 0,3-1-2 16,11 4-13 0,3 0-9-16,12 7-10 15,9 2-2-15,18 10-2 16,8 7 6-16,5-3 4 15,0 1 0-15,-1-9 1 0,-1-6-5 16,1-7 6 0,-6-4-38-16,1-12 375 0</inkml:trace>
  <inkml:trace contextRef="#ctx0" brushRef="#br0" timeOffset="6128.01">16647 10350 159 0,'-5'4'69'16,"-4"5"-24"-16,-2-2-4 16,2-3 45-16,5-4 46 15,-1-7 80-15,1-4 30 16,-1-4 4-16,-4 0-20 16,4 4-47-16,-4 0-24 15,5 7-35-15,3 1-23 16,0 3-48-16,1 0-17 0,0 0-28 15,0 0-3-15,22 10 1 16,37 8 3-16,-13-17 2 16,1-1-1-16,4 0 1 15,2 1-1-15,-14 4 1 16,-4 1 3-16,-23 1 8 16,-7 1 7-16,-16-2 9 15,-7-2 4-15,-6-5-5 16,-2-7-10-16,9-5-3 0,4 2-73 15</inkml:trace>
  <inkml:trace contextRef="#ctx0" brushRef="#br0" timeOffset="6872.18">17009 12375 792 0,'0'-2'444'16,"-3"-3"-102"-16,3-2-120 15,4-1-53-15,8 0-72 16,9 3-31-16,7 3-27 15,1 4-3-15,-9 8-12 16,-3 0-5-16,-6 8-4 16,-7 3-1-16,-7 0-2 15,-4 2-2-15,-10-2-5 16,-3-5-1 0,4-6-5-16,4-3-3 0,9-6-11 15,4 0-2-15,14 5-2 16,3-2 4-16,12 3 9 15,5 2 3 1,-1 2 5-16,-2 5 4 0,-12 9 8 0,-10 2 5 16,-18 10 6-1,-10-1 1-15,-13-6 1 16,-4-5-2-16,-2-14-6 16,6-7-7-16,7-8-13 15,5-4-10-15,12-4-72 16,6 1-78-16,15 2-231 15</inkml:trace>
  <inkml:trace contextRef="#ctx0" brushRef="#br0" timeOffset="7570.21">17519 12491 969 0,'5'0'457'16,"2"0"-171"-1,3 11-176-15,2 6-43 16,0 7-34-16,5 10-4 0,-7-1-11 16,-1 4-2-1,-4-1-3-15,-5-9 0 0,-4-9-1 16,1-8 4-16,-3-10-1 16,3-5 0-16,-1-8-4 15,2-8-2-15,3-7 15 16,5-2 7-16,5-2 15 15,5 0 5-15,5 5-5 16,0 6-3-16,1 6-10 16,0 11-6-16,-4 5-10 0,0 8-3 15,-7 7-4-15,-4 4-1 16,-6 11-3 0,-3 1-2-16,-6 5-2 15,-1-2-1-15,0-12 0 0,5-5-1 16,3-14-4-16,1-8-4 15,4-18 0 1,2-2 0-16,2-8 7 16,4 0 1-16,0 3 6 0,6 3-1 15,1 7 1-15,2 4-1 16,1 11-1-16,-1 3 0 16,-1 7-1-16,1 1 2 15,0 3 1-15,-3 3 1 16,-5 3 6-16,0 6 4 15,-4 8 8-15,-2 1 4 16,-5 8 5-16,-4-4-1 16,-5-6-6-16,1-6-4 15,3-9-10-15,2-6-3 0,1-12 23 0,0-6-57 16</inkml:trace>
  <inkml:trace contextRef="#ctx0" brushRef="#br0" timeOffset="9877.44">3084 11502 728 0,'8'1'307'0,"13"4"-129"0,24 10-42 16,9-15 12-16,12 1 1 16,9-6-28-16,-1 2-20 15,-18 3-47-15,-7 0-18 16,-17 2-77-16,-4 2-137 15</inkml:trace>
  <inkml:trace contextRef="#ctx0" brushRef="#br0" timeOffset="11073.3699">3440 11591 277 0,'-1'0'209'16,"0"0"20"-16,2 1-74 0,-2-1-82 15,0 0-26-15,0 0-22 16,-1 9-2-16,-1 13 3 16,0 30 2-16,10-23 8 15,0 1 0-15,-3 3-4 16,2 5-2-16,-3 5-9 16,3 3-2-16,1 4-5 15,2-3-1-15,-6-4-5 16,-2-2 0-16,0-1-2 15,1 3-2-15,5 0-1 16,-2-1 0-16,-5 1 0 16,0 1 3-16,0 6 5 15,-1 1 3-15,1 2 6 16,-3 2 12-16,-8-2 12 16,0 2 3-16,-4 3 6 15,2-1-8-15,5 3-12 0,-2 1-1 16,9-2-11-16,1-2-4 15,3-8-5-15,3-2-4 16,2 2-2-16,-2 3-2 16,-2 10-1-16,-2 4-1 15,-2-1 0-15,-3 5 0 16,-1-12 1-16,4-1 0 0,0-3 1 16,-2-2-1-16,2 3 2 15,-3-2 2-15,0 1 2 16,2 0 0-16,0-5 0 15,-2-3-1-15,6-3-3 16,-2-5 0-16,0 1-2 16,6 0 0-16,-6 2 0 15,-1 0 0-15,0 0 1 16,-2-5-1-16,1-2 1 16,1-3 0-16,1-3 0 15,2-1-1-15,2 0 0 16,-3-3-1-16,-1-2 1 15,-1 1-1-15,0-8 1 0,1 1 2 16,3-8 1-16,1-2 2 16,-3-4 1-16,0 1 0 15,-2-3 1-15,0 0 0 16,-1 0 1-16,0 0 0 16,1 0-1-16,0 0-2 15,0 0-2-15,0 0 2 16,0 0 7-16,0 0 5 15,0 0 7-15,-1 0 4 0,0 0 13 16,-3 0 2-16,-25 3-4 16,-32 7-4-16,25-3-20 15,4 0-7-15,8-1-5 16,5 0 0-16,8-5 0 16,1-1 0-16,5-1 3 15,2-4 0-15,5 2-2 16,-2 2-2-16,0-1-4 15,19 1 0-15,51 5 0 16,-23 3 0-16,8 0 2 16,-3-5 1-16,-5 4-3 15,1-2 0-15,-6-1 3 0,1-1-65 16</inkml:trace>
  <inkml:trace contextRef="#ctx0" brushRef="#br0" timeOffset="11852.3499">2187 12808 643 0,'-14'-3'366'16,"-14"-7"-58"-1,2-5-61-15,9-7-85 16,5-3-38-16,8-3-54 15,3 0-11-15,4-1-12 16,8 1-3-16,7 8-11 16,9 5-10-16,12 15-19 15,3 8-5-15,1 18-6 16,-7 12-2-16,-21 19-3 16,-13 12 0-16,-15 12 2 0,-9-4 4 15,-4-14 6-15,-2-13 4 16,2-25 10-16,2-6 4 15,-1-19 4-15,2-6 0 16,9-9-6-16,5 0-7 16,9-2-8-16,6 3-1 15,7 3-3-15,7 5 1 16,13 7 2-16,2 7 1 0,3 7 1 16,-4 2 1-16,-4 4-16 15,1-2-105-15</inkml:trace>
  <inkml:trace contextRef="#ctx0" brushRef="#br0" timeOffset="12426.54">2600 12902 1190 0,'0'-4'497'15,"5"0"-293"-15,2 4-74 16,2 8-62-16,2 6-19 16,2 10-18-16,-5 1-7 15,-4 3-10-15,-1 1-2 16,-3-5-4-16,1-1 0 16,-1-10 1-16,-2-6 5 15,-3-10 6-15,3-7 1 16,2-5-2-16,2-8-7 15,7-5-9-15,4-2-3 16,4 0-3-16,5 6-2 16,1 10-1-16,-3 11-1 0,3 10 1 15,-6 5 1 1,1 9 2-16,1 4 0 0,-10 1 0 16,0-1 1-16,-7-5 1 15,-2-5 1-15,-2-8 5 16,-1-3 4-16,0-4 1 15,2-9-3-15,3-7-7 16,6-8-7-16,7-7-4 16,1 1-1-16,6 9 0 15,1 7 1-15,-3 12 0 16,0 5-1-16,-1 11 3 16,-6 0 2-16,3 5 3 15,-2 0 4-15,-4-4 1 16,3 3 0-16,-9-3 4 15,2 0 7-15,-6-2 22 16,-1-2 16-16,1 1 16 16,-2-4-4-16,2-2-19 0,0-3-13 15,4-3 11-15</inkml:trace>
  <inkml:trace contextRef="#ctx0" brushRef="#br0" timeOffset="15319.64">4567 11221 519 0,'-23'21'264'15,"-31"20"-68"-15,10-4-28 0,17-14-32 16,8-8-17-16,23-18-13 16,14-10-16-16,27-23-8 15,14-13 16-15,35-24 12 16,27-13 12-16,33-37 9 16,17-10-7-16,28-29-7 15,6-14-17-15,10 1-31 16,-4 4-11-16,-21 13-29 15,-21 18-5-15,-44 33-10 16,-21 12 0-16,-39 32-1 16,-16 17-1-16,-19 17 4 15,-14 9 1-15,-15 10 7 0,-3 7 0 16,-12 4-5 0,-1 5-5-16,0 7-9 0,0-3-1 15,6 1-2-15,6 0-1 16,0-3 1-16,1-3 0 0,-5-2 2 31,-3-2 1-31,-9-1 2 0,-1 2 1 16,-7-3-1-16,-5 0 0 15,-6 1-3-15,-4-1-1 16,-3 1-2-16,5 1 0 16,12-1-1-16,8 0 1 15,15-2-4-15,5-2-3 16,17-4-3-16,10-1-2 15,21-7 1-15,11 1 1 16,12-10 5-16,1-4 2 16,2-2 2-16,-7 1 2 0,-14 12 3 15,-12 7 0-15,-21 11 5 16,-9 8 4-16,-15 14 13 16,-6 4 12-16,-10 9 18 15,-6 3 8-15,-1-3 2 16,0 0-4-16,6-4-12 15,4-3-9-15,5-8-12 16,2-4-2-16,3-5-8 16,5 1-5-16,-2-2-40 0,1 2 203 15</inkml:trace>
  <inkml:trace contextRef="#ctx0" brushRef="#br0" timeOffset="28081.6">3930 10507 767 0,'-28'-4'349'16,"-24"-4"-166"-16,-2 14-94 16,-5 9-22-16,3 15-37 15,11 13-12-15,13 10-15 16,13 7-3-16,27 7 6 16,12-6 16-16,28-11 36 15,15-12 26-15,24-25 27 16,2-9 0-16,-2-27 7 15,-6-7 10-15,-31-15 24 16,-10-7 5-16,-27 1-19 0,-15-5-30 16,-26 5-57-1,-7 4-21-15,-18 7-26 0,2 6-12 16,-1 12-97-16,-3 11-83 16,6 18-313-16</inkml:trace>
  <inkml:trace contextRef="#ctx0" brushRef="#br0" timeOffset="28504.3">4061 10569 758 0,'-7'-1'420'16,"-9"-2"-80"0,-10 14-144-16,-9 9-45 15,-22 20-59-15,-7 15-27 0,-1 10-34 16,6 3-2-1,20-7-282-15</inkml:trace>
  <inkml:trace contextRef="#ctx0" brushRef="#br0" timeOffset="30477.8">17140 9283 758 0,'-2'-10'396'16,"-4"-10"-131"-16,-1 13-80 0,-3 8-34 16,-4 20-70-16,0 15-28 15,-4 26-17-15,1 9 1 16,-8 9-7-16,-3-1-5 16,2-9-11-16,1-8-4 15,11-17 4-15,3-13 1 16,14-20 25-16,2-12 18 15,12-22 16-15,1-9 6 0,0-20-13 16,8-2-12 0,-5-8-13-16,2-6-4 0,0-13-13 15,-7-3-6-15,2 5-9 16,-3 8 1 0,-1 26 3-16,1 13 2 0,-9 19 4 15,-2 11-4-15,0 18-8 16,4 13-7-16,7 24-1 15,10 17 0-15,14 13 0 16,3 1 0-16,4 2 1 16,-2-9-1-16,-12-16 8 15,-1 1-2-15,-13-18 1 16,-5-9 1-16,0-8 0 16,-8-15 6-16,-4-13-113 0,-1-8-81 15,-7-12-287-15</inkml:trace>
  <inkml:trace contextRef="#ctx0" brushRef="#br0" timeOffset="30698.19">16987 9676 997 0,'14'-2'430'0,"18"-4"-188"16,10-3-15-1,24 1 13-15,2 0-31 16,1 0-74-16,-6 5-32 0,-24 3-55 16,-9-1-9-16,-19-1-15 15,0 2-5-15,-11-1-64 16,0 1-77-16</inkml:trace>
  <inkml:trace contextRef="#ctx0" brushRef="#br0" timeOffset="57707.71">6865 11601 488 0,'6'-2'237'0,"3"-4"-65"15,8 4-14-15,13 0-7 16,7 0-2-16,24-2-19 16,16 0-5-16,19 0-14 15,6 1-14-15,16 1-23 16,1-4-21-16,-3 1-28 0,-5-2-10 16,-9-4-26-16,-8 2-85 15</inkml:trace>
  <inkml:trace contextRef="#ctx0" brushRef="#br0" timeOffset="58147.44">8414 11601 392 0,'1'-2'267'16,"5"-1"-13"-16,22 3-29 0,11-2-22 16,30-1-24-16,13 3-6 0,16-4-13 15,12 4-5 1,11 3-17-16,1-3-22 15,-6 0-47-15,-4-3-17 0,-20 0-26 32,-5 1-1-32</inkml:trace>
  <inkml:trace contextRef="#ctx0" brushRef="#br0" timeOffset="58782.28">10020 11571 319 0,'-13'1'252'0,"-10"3"39"15,4-1-49-15,14 4-111 0,7-4-30 16,27-6-10 0,15 1 8-16,34-5 49 0,9-6 10 0,28 4-19 15,14-3-21-15,6-3-47 31,15 8-22-31,1-12-25 16,-6 1-9-16,3 2-70 16,-11-4-101-16</inkml:trace>
  <inkml:trace contextRef="#ctx0" brushRef="#br0" timeOffset="59200.03">11717 11576 301 0,'0'-1'209'0,"6"-3"40"15,1 2-36-15,8-1-16 0,11-2-7 16,26 0-10-16,15 0-3 15,32 1-7 1,4 0-4-16,22-1-21 16,10-1-21-16,-2 2-47 15,4-1-23-15,-10 3-28 16,-12-1-7-16,-16-6 9 16,-10 0-95-16</inkml:trace>
  <inkml:trace contextRef="#ctx0" brushRef="#br0" timeOffset="59843.59">13665 11521 394 0,'-10'2'259'0,"-3"-2"0"16,4 0-57-16,9 1-87 15,14-4 0-15,23-2 7 16,18 3 8-16,41-9 45 16,18 6-3-16,29-5-8 15,7-1-18-15,-3 7-49 16,-5-1-24-16,-10 0-36 0,-9 3-10 16,-15-5 51-16,-6 2-159 15</inkml:trace>
  <inkml:trace contextRef="#ctx0" brushRef="#br0" timeOffset="60254.12">15466 11539 419 0,'8'2'255'16,"7"2"-39"-16,22 3-11 0,7-3 5 15,38-1-21-15,16-1-15 16,22 0-27-16,14-2-7 16,4 4-33-16,0-2-19 15,-16 4-37-15,-11 0-11 16,-30-4-17-16,-10 0-3 15,-18-5-101-15</inkml:trace>
  <inkml:trace contextRef="#ctx0" brushRef="#br0" timeOffset="60892.67">17026 11470 459 0,'1'1'236'0,"6"2"-49"15,11 0-7-15,14 1 7 16,16 0-5-16,33-1-8 16,18 4-9-16,30-3-33 15,10-2-21-15,12-7-44 16,-8-2-17-16,4-4-23 15,-7-2-10-15,-16 2 6 0,-8 2-138 16</inkml:trace>
  <inkml:trace contextRef="#ctx0" brushRef="#br0" timeOffset="61265.52">18847 11541 696 0,'5'-2'316'15,"15"2"-111"-15,7 1-12 16,19 3 14-16,20 4-8 16,23-5-28-16,18 1-12 15,16-3-36-15,5-2-21 16,13-3-41-1,-6-2-19-15,-9-2-9 16,-11 3-93-16</inkml:trace>
  <inkml:trace contextRef="#ctx0" brushRef="#br0" timeOffset="61860.23">20562 11478 325 0,'0'1'256'0,"-5"-2"51"0,5-3-85 16,0 4-53-16,0-1-14 16,30 0 17-16,53-1 14 15,-9 0 8-15,7 0-3 16,10-3-43-16,2 0-29 16,3-3-58-16,5-1-17 15,1-3-23-15,-2-3-39 0,3-3-285 16</inkml:trace>
  <inkml:trace contextRef="#ctx0" brushRef="#br0" timeOffset="62306.7">21937 11485 332 0,'-6'-2'230'15,"-9"-3"15"-15,4-4-46 16,9 8-55-16,0-1-26 16,10 2-14-16,9 2-2 15,19-2 12-15,18 0 16 16,35 0 15-16,20-3 1 0,19 0-13 15,14-2-12-15,3-2-39 16,-10 2-19-16,-21-5-31 0,-20 1-11 16,-35 1-19-1,-13 2-111-15,-24 6-366 0</inkml:trace>
  <inkml:trace contextRef="#ctx0" brushRef="#br0" timeOffset="62707.47">22907 11162 642 0,'-5'-1'305'0,"-1"-1"-111"15,16 5-122-15,14 5-9 16,28 8 0-16,11 4 10 16,20 5 9-16,-1 2-1 15,-13-3-5-15,-9 1-4 16,-22-6-4-16,-9-1-5 15,-16-7 6-15,-8-3 10 0,-14 0 24 16,-7-1 4-16,-14 8 3 16,-12 2-8-16,-15 8-24 15,-5 3-10-15,4 3-30 16,11-1-11-16,21-5 46 16,11 3-133-16</inkml:trace>
  <inkml:trace contextRef="#ctx0" brushRef="#br0" timeOffset="82787.59">20136 10278 571 0,'-4'-2'292'0,"-4"-3"-94"0,21 5-56 16,15 0-8-16,31 1-2 16,17 1 7-16,14 1-18 15,8 1-12-15,-4 0-28 16,-9 3-17-16,-16-6-30 15,-17 0-9-15,-23 1-12 16,-14-1 47-16,-14 1-219 16,-5 1-96-16</inkml:trace>
  <inkml:trace contextRef="#ctx0" brushRef="#br0" timeOffset="83098.6">20599 10311 390 0,'-10'-4'293'0,"-3"-2"2"16,0 2-89-16,0 3-46 16,4 5-78-16,3 6-30 15,6 10-31-15,4 7 0 16,11 18-4-16,-3 10 0 15,-5 3 2 1,-3-28 0 0,-1 0-2-16,9 102-2 0,-15 7-3 0,-5 2 0 0,-4-54 29 15,-6-10 15-15,8-12 20 16,5-4 2-16,5-8-25 16,4-5-16-16,4-11-23 15,2-7-6-15,5-17-207 16</inkml:trace>
  <inkml:trace contextRef="#ctx0" brushRef="#br0" timeOffset="83444.81">20135 11334 706 0,'-10'4'352'0,"-9"6"-119"15,10 1-55-15,21 0-73 16,14-1-30-16,32 0-12 15,17 3 17-15,15-6 28 16,7-2 9-16,5-4-18 16,-4-2-18-16,-8-2-35 15,-9 4-16-15,-28-1-70 16,-13-2-98-16</inkml:trace>
  <inkml:trace contextRef="#ctx0" brushRef="#br0" timeOffset="84058.17">21351 10844 489 0,'4'-1'257'0,"1"-5"-49"15,-2-2-6-15,4-7-8 16,4-6-11-16,-2-7-22 0,0-4-9 16,-6-6-23-16,-4-1-17 15,2 4-35-15,-1 3-17 16,0 7-25-16,-2 5-10 16,-3 6-14-16,3 7-3 15,0 9-10-15,-2 8-5 16,3 12-5-16,1 1 1 15,4 17 2-15,7 5 3 16,3 13 2-16,3 8 3 0,-5 0 2 16,-4-1 3-16,-6-11 0 15,-7-12-3 1,-11-16-1-16,-10-7-2 0,-15-11 2 31,-1-4 4-31,4-5 3 16,9-1-1-16,17-6-6 0,11 1-8 0,22 1-7 15,14-2-1-15,13 1 2 16,3 2 6-16,4 4 2 16,-4 0-2-16,1 6-172 15</inkml:trace>
  <inkml:trace contextRef="#ctx0" brushRef="#br0" timeOffset="84704.07">21914 10757 780 0,'7'5'334'16,"-1"8"-180"0,5 9-14-16,-10 8-32 0,-1 3-6 0,0 4-7 15,-5-3-8-15,1-6-18 16,0-8-11-16,1-9-16 16,2-5-4-1,-3-9 5-15,1-4 5 0,2-11 7 16,1-7-3-16,9-11-14 31,3 2-9-31,6-2-17 0,3 5-4 16,6 11-4-16,0 8-1 15,-3 10 2-15,1 8 1 16,-8 13 1-16,-2 4 1 16,-6 9 0-16,-3 1 0 15,-6-1-1-15,-2-4 1 16,-1-9 1-16,2-5 0 15,1-11 3-15,4-4 1 0,6-9-1 16,3-8 0-16,7-11-4 16,3-2-1-16,9-7-3 15,-1 3-2-15,-1 9-3 16,-3 5-2-16,-7 18-3 16,0 3 0-16,-7 8 2 15,0 7 1-15,0 5 4 16,-3 4 2-16,2 9 2 15,-2 4 1-15,-3 2-2 16,-2-3 0-16,-2-11 0 16,-1-5 2-16,1-11 9 15,-3-2 7-15,2-2 4 16,-1-3 2-16,-1 0-2 0,0-2 364 16</inkml:trace>
  <inkml:trace contextRef="#ctx0" brushRef="#br0" timeOffset="97360.05">4417 14941 422 0,'0'-15'267'0,"0"-11"-26"16,3 1-50-16,3 4-13 15,1 4-35-15,2 8-18 16,2 10-42-16,-3 11-19 0,-5 31-27 16,-3 11-6-16,-3 24-8 31,3 6 0-31,0-1 6 16,-1 0-2-16,-3-8-3 15,-3-7-3-15,7-18-19 16,6-10-108-16</inkml:trace>
  <inkml:trace contextRef="#ctx0" brushRef="#br0" timeOffset="98909.45">4472 15156 361 0,'-1'1'206'0,"-1"1"-41"16,1-2-39-16,1 0-59 0,0 0-13 15,0 0-14-15,0 0-5 16,0 0-9-1,2 0-4-15,11 2-6 0,35 4-2 16,-17-4-3-16,10 1-1 16,16 0 5-16,10 2 4 15,21 1 4 1,2-2-1-16,26 3-4 16,11-2-1-16,20-2-5 15,15-3 0-15,22-1-2 16,15-4 0-16,21-3 2 0,16 0 1 15,10 5 7-15,5-1 2 16,8 4 7-16,3 3 3 16,6 0 3-16,1 5-2 15,7 1-5-15,6 4-4 16,5 2-8-16,5 0-2 16,6 0-5-16,0-1-2 15,3 0-1-15,3-2 0 0,5 1 5 16,-1-3 5-16,5 1 8 15,-3-4 2-15,-1 1-2 16,0 1-5-16,-8 1-7 16,-4 4-3-16,-8 5-2 15,-7 0-1-15,-16 6-1 16,5 0 0-16,-9 0-1 16,-3 1 2-16,3-7-1 15,-14-1 0-15,-4-1 0 16,-4-2-1-16,-15-1 0 15,-2-1 0-15,-28-4 3 16,-8-4 3-16,-21 1 5 16,-19-1 1-16,-16-2 4 15,-15-1 2-15,-22-2 2 0,-10-1 0 16,-27 0-3 0,-11 0-4-16,-19 0-5 0,-12 0-2 15,-5 0-2-15,-4-1 0 16,-1 1-2-16,4-1-1 15,1 1-2-15,8-2-1 16,0 3 0-16,-1 0-1 16,-4 0 0-16,-3 2-1 15,-4-1 0-15,-5 0-3 0,5 5 1 16,-8-5 1-16,5 5 1 16,4-3 6-1,5-1 1-15,11 1-1 0,0-3 0 16,3-2-3-16,-6 2-2 15,-5 0 2-15,-8 4-3 16,-4-3 0-16,-4 0 0 16,0 0-1-16,0-2 3 15,0 0 1-15,-1 0 1 16,1 0 1-16,1 0 2 16,0-1 2-16,-1 1 7 15,0-15 3-15,-2-43 17 16,1 20 8-16,1-6 11 15,1-1-1-15,0 5-14 16,-2 6-9-16,0 14-15 16,2 9-7-16,-2 7-6 15,2 5-4-15,-1 2-6 0,0-2-3 16,0 0-3-16,-1 25 1 16,-4 51 0-1,5-21 1-15,1 10 3 0,2 3 5 16,7-3 4-16,4-3 4 15,2-8 6-15,0-10 0 16,-5-14 2-16,-4-5 0 16,-8-16 2-16,-9-2-77 0</inkml:trace>
  <inkml:trace contextRef="#ctx0" brushRef="#br0" timeOffset="99505.18">9997 16115 260 0,'7'6'190'0,"7"0"56"15,6-4-4-15,15-12 0 16,5-9-12-16,12-15-45 16,-1-8-26-16,-11-17-53 15,-7-4-18-15,-12-1-28 16,-2 3-10-16,-5 13-11 15,-3 10-6-15,-5 16-18 16,-8 9-11-16,1 19-10 16,-5 10-3-16,2 25 1 0,4 17 5 15,1 30 4-15,4 7 4 16,-1-1 4-16,-2-7 1 16,1-22 2-16,-2-10 0 15,2-10 2-15,4-7-2 16,-2-14 1-16,6-4-64 0,6-17-204 15</inkml:trace>
  <inkml:trace contextRef="#ctx0" brushRef="#br0" timeOffset="99850.9899">10955 15985 741 0,'-6'-19'353'0,"-8"-22"-146"15,-5-2-52-15,-10 11-80 16,-1 5-25-16,-1 17-30 16,-6 7-15-16,0 18-8 15,5 12-5-15,-1 20-2 16,13 13 3-16,14 7 1 16,15-21 1-1,-4-23 5-15,-1 0 2 0,49 61 7 16,13-13 3-16,21-18 7 0,-11-38 11 15,-4-20 70-15,-7-10 39 16,-21-18 58-16,-13-6 9 16,-27-15-49-16,-12-7-34 15,-27-7-66 1,-14 0-18-16,-6 3-27 0,1 10-9 0,17 21-3 16,11 10-11-16,15 24-131 15,6 11-119 1</inkml:trace>
  <inkml:trace contextRef="#ctx0" brushRef="#br0" timeOffset="100643.69">11749 16126 532 0,'13'-7'356'0,"12"-6"8"15,8 7-129-15,-1 13-111 16,-1 9-44-16,-3 16-33 16,-10 5-4-16,-12 5 2 15,-5 0 2-15,-6-4-3 16,-2 0-5-16,-1-10-13 15,4-10-5-15,3-12 7 16,2-9 4-16,7-18 22 16,3-8 8-1,6-17-5-15,6-2-4 16,7-3-25-16,5 6-10 0,9 14-6 16,-4 5-1-1,-6 18 3-15,-6 5 1 16,-8 16-3-16,-7 5-2 15,-3 13 0-15,-4 4 2 16,-9 2-1-16,-2-2 0 0,-2-4 0 16,1-5-1-16,5-12-1 15,4-9 6-15,0-11 3 16,5-7 2-16,7-10 0 16,1-6-6-16,12-9-5 15,-2-5-6-15,10 9 1 16,0 1-2-16,-3 13-4 15,0 8 3-15,-12 8-3 16,-2 7-4-16,-9 17 4 16,0 1 0-16,-9 11-2 15,-1 1 5-15,-5 3-1 16,-2 1 2-16,-1 0 7 16,0-3 0-16,3-5 19 15,4-3 8-15,4-6 22 0,0-5 3 16,5 1-11-16,0-4-9 15,-4-5-21-15,-1 0 11 16,-4-2-214-16</inkml:trace>
  <inkml:trace contextRef="#ctx0" brushRef="#br0" timeOffset="102283.7399">4358 7551 635 0,'2'-8'352'0,"1"-6"-71"16,-1 6-96-16,3 3-27 16,-5 6-45-16,1 9-26 15,1 20-50-15,-1 14-17 16,2 30-16-16,-3 5 0 0,0 13-2 31,0-4 0-31,3-4-64 0,7 4-76 16</inkml:trace>
  <inkml:trace contextRef="#ctx0" brushRef="#br0" timeOffset="102636.4">4476 8554 988 0,'-7'-5'474'0,"-5"-4"-194"0,4 14-135 16,2 1-40-16,4 16-63 15,2 4-19 1,2 13-11-16,1 6-1 16,-3 11-5-16,2 3-1 0,5 5-2 15,3-3-1-15,1-2-3 16,-1-1 2-1,-6-6-138-15,0 3-118 0</inkml:trace>
  <inkml:trace contextRef="#ctx0" brushRef="#br0" timeOffset="102959.4299">4449 9764 900 0,'-3'9'392'0,"-5"12"-197"16,2 7-78-16,1 7-61 15,5 2-11-15,-1 6-15 16,4 0-4-16,2 6-6 16,1 2-1-16,3 7-2 15,-3-2-2-15,-4 1-5 16,-2-3 0-16,1-7-37 16,4-1-65-16,-3-14-265 15</inkml:trace>
  <inkml:trace contextRef="#ctx0" brushRef="#br0" timeOffset="103117.69">4484 10575 840 0,'-7'27'480'16,"0"20"-43"-16,-1 12-291 16,2 7-49-16,5 5-61 15,-1 2-13 1,1 2-51-16,1-5-78 15</inkml:trace>
  <inkml:trace contextRef="#ctx0" brushRef="#br0" timeOffset="103718.81">4450 7513 848 0,'-7'0'359'0,"-16"0"-204"15,-2 13-52-15,-11 22-59 16,-5 5-11-16,-2 18-15 16,4 1-4-16,3-3-3 0,7-5 6 15,10-17 5-15,2-9 0 16,17-15 13-16,4-9 11 16,10-9 16-16,4-8 3 15,4-18-12-15,9-6-15 16,3-10-17-1,3-4-6-15,3 3-7 16,-5 5-1-16,-2 13-5 16,-5 10 4-16,-12 14-2 0,0 7-2 15,-6 17-2 1,2 10-3-16,8 18 0 16,5 10 2-16,18 12 11 15,4 4-82-15</inkml:trace>
  <inkml:trace contextRef="#ctx0" brushRef="#br0" timeOffset="104252.33">5150 7585 839 0,'-6'-7'435'15,"-3"-4"-154"-15,-2 15-142 16,-3 6-37-16,2 19-67 16,2 3-8-16,8 9 1 15,5 1-4-15,13-5-8 16,6-2 0-16,7-12 1 15,2-8 4-15,5-14 5 16,-2-7 3-16,1-13-2 16,-4-4-1-16,-11-6-3 15,-6 0-3-15,-10 7-4 0,-4 4-2 16,-4 12-13-16,-2 7-3 16,2 16-12-16,1 8-2 15,7 18 3-15,8 10 1 16,5 12 2-16,6 4 5 15,-8 5 2-15,-7 1 2 16,-16 4 7-16,-16-4 2 0,-14-7 6 16,-8-9 5-16,-4-22 25 15,2-12 14-15,0-25 12 16,1-11 4-16,12-24-6 16,11-3-6-16,15-15-2 15,11 1-2-15,13 2-17 16,2 3-8-16,13 14-17 15,2 8-5-15,-3 17-13 16</inkml:trace>
  <inkml:trace contextRef="#ctx0" brushRef="#br0" timeOffset="105009.7399">23444 11802 663 0,'-1'-8'438'0,"0"-8"13"16,3 6-160-16,6 16-141 15,12 13-50-15,16 25-55 16,13 13-5-16,13 9 2 16,-2-2-6-16,-5-9-9 15,-17-10-5-15,-11-9-15 16,-7-4-47-16,-5-14-182 15,0-5-200-15</inkml:trace>
  <inkml:trace contextRef="#ctx0" brushRef="#br0" timeOffset="105231.1">23883 11888 637 0,'0'-7'443'15,"2"-4"18"1,-8 3-215-16,0 4-46 15,-10 11-76-15,-9 9-30 16,-8 13-25-16,-15 8-15 16,-16 6-20-16,-5 1-7 15,1-2-11-15,10-3-3 16,20-9-3-16,9-4-1 16,17-8-1-16,9-7 0 15,14-3 6-15,8-6-69 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8:47:03.454"/>
    </inkml:context>
    <inkml:brush xml:id="br0">
      <inkml:brushProperty name="width" value="0.05292" units="cm"/>
      <inkml:brushProperty name="height" value="0.05292" units="cm"/>
      <inkml:brushProperty name="color" value="#FF0000"/>
    </inkml:brush>
  </inkml:definitions>
  <inkml:trace contextRef="#ctx0" brushRef="#br0">2267 10018 841 0,'-25'-15'388'15,"-17"-4"-170"-15,-8 10-137 16,-4 4-31-16,-2 20-36 15,0 3-6-15,10 9-14 16,12 5-7-16,26 1 8 16,16-4 5-16,31 4 23 0,5-8 13 15,13-9 2-15,8-3 0 16,-5-12-10-16,1-1-6 16,-13-2-4-1,-15-2 1-15,-28 0 10 0,-14 3-1 16,-36 2-6-1,-10 4-3-15,-18 7-15 16,0 4-2-16,4 10-1 16,7 1-1-16,22 8-1 15,9-2 0-15,33 3 0 16,14-1 1-16,22-12 4 0,11-1 4 16,9-16 4-16,5-3 1 15,2-2-1-15,-1-6-1 16,-8-7-1-16,-5-1-1 15,-15-4 1-15,-9 5-2 16,-13 14-6-16,-11 6 0 16,-10 16 2-16,-8 2 1 15,-4 5 4-15,2-1-2 0,7-10-3 16,3-3 0 0,7-11 2-16,2-6 3 0,6-9 3 15,2-6 1-15,3-15-2 16,2-4-2-16,1-11-3 15,3-3-2-15,3 6-1 16,4 3 3-16,-2 17 6 0,2 11 4 16,-3 15 0-1,-6 10-2-15,-2 15-5 16,-7 3 2-16,-4 5 1 16,0 2-2-16,2-2-5 15,1-3-50-15,6-8-232 16</inkml:trace>
  <inkml:trace contextRef="#ctx0" brushRef="#br0" timeOffset="181.68">2684 10354 753 0,'5'-8'430'0,"4"-9"-112"16,1 19-95-16,-2 12-45 15,1 19-66-15,-1 5-18 16,0 7-33-16,1-3-12 15,-1-5-25-15,1-5-9 16,-1-11-161-16,-1-5-225 16</inkml:trace>
  <inkml:trace contextRef="#ctx0" brushRef="#br0" timeOffset="517.47">2953 10143 1121 0,'9'-14'494'0,"18"-11"-232"15,1-3-60-15,4 11-70 0,-5 6-28 16,-6 15-49 0,3 17-17-16,-5 24-14 0,-1 11-4 15,-5 24-5 1,-4 5-3-16,1-6-2 0,1-5-3 15,0-24 3 1,2-12-2-16,-3-15 3 16,-3-7 4-16,-7-11 9 0,-3-6 4 15,-11-9-6-15,-6-5-2 16,-10-4-16-16,-1 0-6 16,-5 11-4-16,1 7-2 15,6 11-1-15,5 5 1 16,12 0-125-16,11 0-95 15</inkml:trace>
  <inkml:trace contextRef="#ctx0" brushRef="#br0" timeOffset="891.68">3706 10236 648 0,'-14'-8'364'15,"-17"-8"-38"-15,-4 8-122 16,3 6-84-16,1 4-32 16,9 10-49-16,9 4-14 15,7 2-15-15,11 4-2 16,6-3 2-16,7-5 0 0,6-1 2 31,-3-5 0-31,-2-5-1 16,-9-3 2-16,-14-4-2 0,-7-2-4 15,-16 2-3 1,-2-2-6-16,-1 7-4 0,6 4 0 16,3 6 0-16,6 4 2 15,12 8 7-15,-1 1 6 16,19 4 11-16,5 0 6 16,9-6 3-16,3-5 0 0,0-5-8 15,-1-2-4-15,-3-9-61 16,-1-2-107-1</inkml:trace>
  <inkml:trace contextRef="#ctx0" brushRef="#br0" timeOffset="997.92">3602 10077 745 0,'-8'-17'401'0,"-3"-13"-81"0,3 7-170 16,12 13-117-1,10 7-167-15</inkml:trace>
  <inkml:trace contextRef="#ctx0" brushRef="#br0" timeOffset="1505.6">3739 9894 870 0,'0'-2'356'0,"23"-2"-205"0,15 4-41 16,19 5-28-16,10 2-3 15,-6 0-16-15,-6 2-14 16,-11-6-17-16,-7 0-6 16,-18-5 1-16,-8-4-2 0,-16-5-12 15,-5 2-10 1,-10 3-15-16,-3 2-7 0,1 9-1 15,7 3 3-15,5 11-1 16,-2-2 1-16,11 7 7 16,-4 1 3-16,5-6 7 15,4 1 1-15,-2-10 3 16,1 2 1-16,-3-7 2 16,0 5 2-16,-3-6-3 15,2-1-4-15,1 6-5 16,2 0-3-16,10 13 3 15,1 7 5-15,4 13 10 16,2 7 5-16,-1 17 25 16,-3 0 14-16,-14-2 14 15,-6-3 7-15,-19-21-7 16,-2-9-11-16,-4-12-9 16,-7-11-7-16,0-9-12 15,0-7-6-15,10-14-145 0,10-1-124 16</inkml:trace>
  <inkml:trace contextRef="#ctx0" brushRef="#br0" timeOffset="1809.47">4503 10258 720 0,'7'1'358'0,"6"2"-116"15,-6 4-43-15,-6 5-75 16,-1 8-23-16,-7 5-37 15,-2 5-15-15,-11 1-13 16,-3-3-4-16,-8-10-7 16,-2-4 0-16,2-13 0 0,1-5-2 15,8-13-8-15,2-4-6 16,13-6-15-16,7 3-11 16,11 6-14-16,9 4 2 15,7 14 19-15,3 6 14 16,3 14 34-16,-2 8 11 15,-3 3 14-15,-1 0 0 0,-9-2-13 16,-1-6-10-16,-2-2-105 16,-1-5-122-16</inkml:trace>
  <inkml:trace contextRef="#ctx0" brushRef="#br0" timeOffset="2016.63">3914 10236 556 0,'3'0'318'0,"15"-1"-23"16,16 3-87-16,32 2-105 15,7 1-14-15,28 1-39 16,0 1-117-16</inkml:trace>
  <inkml:trace contextRef="#ctx0" brushRef="#br0" timeOffset="2298.06">4709 10248 1197 0,'8'14'438'0,"6"23"-325"16,7 19 2-16,0 13 4 15,-2 7-8-15,-9 4-42 16,-7-7-23-16,-3-4-24 15,0-5-8-15,2-16-4 16,5-10-99-16</inkml:trace>
  <inkml:trace contextRef="#ctx0" brushRef="#br0" timeOffset="2421.95">4818 10489 902 0,'6'-7'437'15,"14"-3"-143"-15,6 6-185 16,11 4-45-16,7 2-224 0</inkml:trace>
  <inkml:trace contextRef="#ctx0" brushRef="#br0" timeOffset="2745.77">5292 10267 1001 0,'-24'-3'448'15,"-19"-2"-231"-15,4 4-120 16,4 5-44-16,12 4-55 16,8 2-16-16,15 7-4 15,5 2 2-15,12 2 8 16,5-2 7-16,7-1 6 16,-3-4 2-16,-1-7 5 15,-6 3 1 1,-15-9-2-16,-4 1 1 15,-20-1-3-15,-10-2-2 16,-6 5 6-16,0 0 8 16,12 7 10-16,11 6 7 15,16 2 15-15,11 4 6 16,12-1 22-16,8-3 7 16,11-8-6-16,1-7-10 0,6-4-28 15,-5-2 12 1</inkml:trace>
  <inkml:trace contextRef="#ctx0" brushRef="#br0" timeOffset="3310.15">6053 10229 811 0,'-1'5'331'0,"1"15"-185"15,2 5-53-15,7 19-25 16,5 5 3-16,2 1-16 16,3-4-8-16,1-17-9 0,-2-7 3 15,6-25 31-15,1-7 10 16,1-20 6-16,4-8-6 15,-10-10-33-15,-3-3-14 16,-8 0-21-16,-1 7-37 16,-4 17-175-16,-1 6-177 15</inkml:trace>
  <inkml:trace contextRef="#ctx0" brushRef="#br0" timeOffset="3581.81">6637 10319 666 0,'3'6'398'15,"4"8"-63"-15,-15 4-112 16,-10 4-52-16,-14 2-73 16,-6-2-32-16,1-7-36 15,5-4-7-15,8-14-10 16,4-3-21-16,10-9-62 16,-1-7-25-16,10-3-40 15,6 2 13-15,2 1 47 16,3 7 21-16,7 9 53 0,3 4 26 15,5 16 54-15,3 12 28 32,-2 14 38-32,0 1-8 0,-2 2-36 15,0-5-28-15,6-8-86 16</inkml:trace>
  <inkml:trace contextRef="#ctx0" brushRef="#br0" timeOffset="3969.07">7250 10258 912 0,'13'0'376'16,"27"-2"-197"-1,2 0-39-15,10 0-33 0,5-1-18 16,-11 0-48-16,-4 0-16 16,-16 0-65-16,-15 0-73 15,-19 2-186 1,-9 1-119-16</inkml:trace>
  <inkml:trace contextRef="#ctx0" brushRef="#br0" timeOffset="4085.25">7393 10247 253 0,'-2'7'243'0,"-2"10"67"15,3 3-19-15,6 9-114 0,-5 5-28 16,10 3-59-16,-3 0-26 16,-3-8-35-1,10-2-13-15,2-10-164 16,5-2-211-16</inkml:trace>
  <inkml:trace contextRef="#ctx0" brushRef="#br0" timeOffset="4304.05">7824 10386 603 0,'1'-9'319'16,"5"-8"-57"-16,-5-3-34 15,-9 3-56-15,-11-2-30 16,-15 6-71-16,-7 3-29 0,-6 11-37 16,8 9-12-16,10 9-10 15,9 5 2-15,19 10 3 16,7-2 4-16,19-1 9 15,8-4 3-15,8-9 3 16,3-6 0-16,0-10-47 16,-4-2-150-16</inkml:trace>
  <inkml:trace contextRef="#ctx0" brushRef="#br0" timeOffset="4579.4699">7924 10359 644 0,'5'11'293'0,"2"14"-95"0,-1 4-16 16,-2 0-27-16,-2-1-13 16,-1-6-54-16,-2-5-24 15,-2-8-20-15,2-3-2 16,-5-13-2-16,1-5-3 16,2-11-13-16,-4-5-10 15,9-4-22 1,5 0-9-16,10 5-7 0,8 2 1 15,5 13 12-15,1 5 12 16,-5 10 12-16,-4 10 3 16,-1 8-1-16,-3 2-6 0,2 7-6 15,-1-5-105 1</inkml:trace>
  <inkml:trace contextRef="#ctx0" brushRef="#br0" timeOffset="4823.01">8470 10499 605 0,'-1'-11'368'16,"1"-5"-54"-16,-5-8-84 15,-6-2-27-15,-7-2-59 0,-8-2-31 16,-1 6-66-16,-1 8-26 16,2 14-33-1,-1 5-5-15,6 17 3 0,6 5 5 16,11 7 9-1,8 4 5-15,16-5 8 16,3-4 3-16,3-11 0 16,2-5-2-16,4-8-10 0,3-3-43 15,0-7-218-15</inkml:trace>
  <inkml:trace contextRef="#ctx0" brushRef="#br0" timeOffset="5118.68">8527 10410 847 0,'-1'3'380'0,"1"2"-182"15,1 6-50 1,6 6-56-16,4 7 2 16,3 2 15-16,4-3 4 0,2-5-4 0,1-6-8 15,2-5-25-15,-2-2-11 0,-2-7-18 16,1-7-8 0,2-7-10-1,-2-8-4-15,-1-16-3 0,-4-7-2 16,-14-23-2-1,-4-9-5-15,-24-9-10 16,-10-3-4-16,-19 10-10 16,-6 12-1-16,-6 28-2 15,5 17 2-15,21 25 1 16,6 11-4-16,27 20-6 16,10 7-5-16,24 11-55 15,16 4-98-15</inkml:trace>
  <inkml:trace contextRef="#ctx0" brushRef="#br0" timeOffset="5477.46">9007 10270 662 0,'-11'-12'374'0,"-6"-6"-86"0,-8 6-131 15,-2 5-52-15,-2 7-60 16,3 5-16-16,12 8-13 16,1 2-1-16,14 5-2 15,7 3 2-15,14 2 5 16,9-2 0-16,6-4-2 16,-1-6-1-16,-9-7-3 15,-8-5 0-15,-13-3 1 16,-8-1-1-16,-19-4 0 15,-9 3-3-15,-8-2 1 16,0 3 4-16,9 5 5 16,11 6-2-16,11 7-5 15,7 6-4-15,7 3-7 16,10 0 1-16,14-3-2 0,9 1-5 16,8-10-100-16,-2 1-95 15</inkml:trace>
  <inkml:trace contextRef="#ctx0" brushRef="#br0" timeOffset="6061.03">9281 10237 679 0,'8'3'327'15,"8"0"-111"-15,3 6-72 16,4 1-9-16,0 0-23 15,-4-1-22-15,-5-2-42 16,-5 0-16-16,-9-3-17 16,-8-2-3-16,-7 1-1 15,-4 0-1-15,-2 1-10 16,5 3-5-16,1 5-8 16,2 5-3-16,6 8 5 15,1 5 3-15,6 3 9 16,6-2 11-16,6-8 22 15,3-6 11-15,8-9 15 0,2-7 0 16,6-8-13-16,3-8-8 16,1-4-16-16,2-8-8 15,-2 1-5-15,-2 5-3 16,-6 6 1-16,-4 7 7 16,-10 10 13-16,-6 5 8 0,-11 8 8 15,-1 4-5-15,-4 3-10 16,1-2-7-16,4-4-8 15,-2-5-3-15,3-9 1 16,2-4-1-16,4-5-7 16,-3 6-4-16,1-4-9 15,8-18-5-15,42-35-3 16,-29 34 2-16,-2 7 3 16,-1 4 2-16,-4 14 7 15,-4 5 3-15,-4 11 3 16,1 6 5-16,-1 4 10 15,-1 2 0-15,1-1-2 16,-5-4-3-16,-2-5-140 0,1-3-92 16</inkml:trace>
  <inkml:trace contextRef="#ctx0" brushRef="#br0" timeOffset="6186.8">9747 10127 830 0,'-3'-14'532'15,"3"-11"31"-15,0 7-280 0,0 11-161 16,5 7-49-16,8 10-60 16,3 6-58-16</inkml:trace>
  <inkml:trace contextRef="#ctx0" brushRef="#br0" timeOffset="6392.91">10036 10433 1014 0,'0'2'460'0,"15"-1"-192"16,10 2-44-16,13 2-52 0,11 1-32 16,-10 3-66-16,-3-1-24 15,-10 0-20-15,-4-1-50 16</inkml:trace>
  <inkml:trace contextRef="#ctx0" brushRef="#br0" timeOffset="7195.48">2052 11210 595 0,'-17'-3'314'0,"-21"0"-68"16,-2 6-67-16,3 9-91 0,5 7-34 15,19 13-54 1,9 6-16-16,21 10-2 0,10-2 11 16,16-8 17-16,0-12 8 15,-5-18 12-15,0-4 12 16,-19-11 50-16,-6-7 12 15,-18-3 1-15,-19-7-12 16,-9 3-56-16,-2 4-17 0,6 4-74 16,13 6-103-1</inkml:trace>
  <inkml:trace contextRef="#ctx0" brushRef="#br0" timeOffset="7778.34">2435 11360 631 0,'2'-9'302'16,"3"-15"-86"-16,-5 0-18 0,-8 1-25 0,-9-2-18 16,-17 8-63-16,3 2-33 15,-10 12-54-15,1 6-14 16,9 12-20-16,0 5-6 15,22 7 9-15,9 3 5 16,21 4 14-16,8-2 7 16,12-8 5-16,4-3 2 15,-1-12 5 1,0-3 0-16,-10-9 4 0,-4-8 1 0,-10-4 2 16,-7-4-2-16,-12-1-6 15,-4 0-6-15,-12 4-11 16,4 5-5-16,-2 10-12 15,2 3-4-15,8 16-2 32,3 4 2-32,10 6 14 0,8 1 7 0,5-4 12 15,4-4 8 1,8-10 19-16,-4-6 10 0,5-10 24 16,-5-6 12-16,-8-10-1 15,-2-2-6 1,-7-5-25-16,-1-3-17 0,-5 0-14 0,-3-1-5 15,-3 4-2 1,-2 6-4-16,-2 7-5 16,0 8-7-16,0 14-3 0,0 8 2 15,2 20 4-15,2 12 3 16,5 15 1 0,3 5 0-16,2 5 2 0,0-5-1 0,4-10 1 15,4-4 0-15,0-18-1 31,-2-9-56-31</inkml:trace>
  <inkml:trace contextRef="#ctx0" brushRef="#br0" timeOffset="7910.57">2840 11480 936 0,'8'-7'427'15,"13"-5"-205"1,10 4-67-16,9 3-96 15,3 5-24-15,3 7 51 16,0-1-191-16</inkml:trace>
  <inkml:trace contextRef="#ctx0" brushRef="#br0" timeOffset="8242.11">3442 11214 982 0,'-22'-10'389'15,"-23"-9"-255"-15,-5 6-51 0,10 11-41 16,4 2-14-16,11 8-23 16,9 4-9-16,16 4-8 15,9 5 0-15,15-2 9 16,6 2 5-16,6-1 3 16,-2-5 3-16,-9-3 0 15,-7-3 1-15,-18-3 3 16,-13 1 1-16,-13-2 1 15,-6-2 2-15,2 2 4 16,5 3 9-16,12 0 16 16,8 2 10-16,10 8 14 15,8-3 0-15,17 2-4 16,8 0-8-16,13-2-20 16,-2-2-10-16,-3-7-80 0,2-6-80 15</inkml:trace>
  <inkml:trace contextRef="#ctx0" brushRef="#br0" timeOffset="8631.5">3994 11208 703 0,'1'-2'361'0,"15"1"-83"16,12 1-146-16,24 4-51 15,12-3 15-15,11 4 16 0,-4-4-12 16,-15 2-39 0,-3 2-20-16,-26-4-21 0,-4 1-18 15,-19-2-95-15,-8-5-34 16,-9 3-40-16,-14-3 7 0,7 3 88 15,-3 3 38 1,8 4 69 0,9 5 22-16,0 7 37 15,5 5 11-15,-1 10-9 0,2 9-11 16,3 4-29 0,2-1-17-16,3-5-24 15,4-7-11-15,3-10-119 0,5-5-247 0</inkml:trace>
  <inkml:trace contextRef="#ctx0" brushRef="#br0" timeOffset="8892.28">4754 11308 793 0,'-11'-9'423'0,"-4"-6"-118"16,-6 5-144-16,-2 3-44 15,-2 9-75-15,1 6-24 16,4 11-17-16,3 4 0 15,17 13 0-15,5 0 1 16,11 4 5 0,9-2 4-16,5-19 21 0,7-4 15 0,3-12 42 15,-3-10 17 1,-7-11 9 0,-9-1 1-16,-18-15-27 15,-8 0-19-15,-17-3-33 16,-6 1-43-16,-2 13-97 15</inkml:trace>
  <inkml:trace contextRef="#ctx0" brushRef="#br0" timeOffset="9708.72">5883 11255 715 0,'-5'-9'342'16,"-15"-10"-141"-16,-6 4-50 16,-3 10-87-16,-4 7-28 0,7 14-36 15,3 8-5 1,10 11 0-16,7 6 5 0,16 5 13 16,8-4 9-1,11-10 11-15,3-5 5 0,-5-15 5 16,-2-7 4-1,-10-6 6-15,-9-8-2 16,-11-6-8-16,-7-3-10 16,-10-5-31-16,1-3-26 15,9 1-83-15,7 3-50 16,13 5-125-16,7 3-21 0,9 7 34 16,5 1 46-16,-7 5 143 15,-1 0 76-15,-2 1 142 16,-5 3 57-16,0 2 91 15,-2 4-2-15,-1 6-74 0,-2 4-45 16,0 6-89 0,-5-1-27-16,-2 0-25 0,1-6-6 15,0-8-7 1,1-5 0-16,8-9 0 16,3-6-2-16,7-11-6 15,3-5-5-15,-2-2-6 16,2 3-1-16,-4 6 2 15,-1 6-1-15,-5 12-5 0,-6 7 4 16,-8 12 8 0,-4 9 4-16,-5 10 9 0,-2-3-3 15,8 3-9 1,2-7-82-16</inkml:trace>
  <inkml:trace contextRef="#ctx0" brushRef="#br0" timeOffset="9909.84">6338 11212 851 0,'5'-5'387'15,"10"-1"-176"-15,-5 12-44 16,-5 24-60-16,1 12-23 16,-6 26-22-16,7 8-1 0,-3 7-2 0,-4 1-4 15,1-8-14 1,-5-6-16-16,7-8-20 15,6-10-6-15,0-21-99 16,6-12-67-16</inkml:trace>
  <inkml:trace contextRef="#ctx0" brushRef="#br0" timeOffset="10056.12">6410 11403 809 0,'7'-3'348'0,"12"-4"-184"0,3 7-96 16,17 4-61-16,0 4-3 16</inkml:trace>
  <inkml:trace contextRef="#ctx0" brushRef="#br0" timeOffset="10548.81">6959 11196 888 0,'-11'-11'378'16,"-18"-8"-220"-16,0 2-54 0,-3 8-66 16,-3 5-21-16,6 9-20 15,5 7-7-15,14 7-3 16,10 5-1-16,12 5 5 16,9-3 6-16,14 2 5 15,-3-3 4-15,-3-9 2 16,0 2-4-16,-18-11-16 15,-3-3-18-15,-9-3-15 16,-17-4 3-16,-9-3 19 16,-5 1 22-16,-7 2 27 15,10 2 7-15,5 5 12 16,7 5-1-16,10 8-4 16,5 2-3-16,13 6-7 15,5-1-1-15,12-3 4 0,5-3 4 16,-2-9 3-1,1-3-1-15,-3-11-10 16,2-5-5-16,5-5-7 16,0-8 1-16,-8-5 2 0,-1-3 3 15,-14 0 8 1,-6 3 2-16,-6 12 12 0,-1 6 3 16,-3 8-9-16,3 7-6 15,2 9-19-15,0 8-6 16,4 9-5-16,1 2 0 15,-3 4-2-15,2-3-10 16,-1-10-168-16,-2-5-165 16</inkml:trace>
  <inkml:trace contextRef="#ctx0" brushRef="#br0" timeOffset="10666.7">7129 11056 871 0,'-6'-17'424'0,"-2"-11"-152"15,-2 7-171-15,10 21-125 0,7 12-251 16</inkml:trace>
  <inkml:trace contextRef="#ctx0" brushRef="#br0" timeOffset="10942.21">7373 11279 758 0,'-6'-4'355'16,"-4"2"-170"-16,-8 1-43 16,-3 6-78-16,7 8-17 15,1 11-8-15,6 6 0 16,9 7-3-16,8 1 3 16,9-7 31-16,7-4 23 15,9-13 41-15,-2-7 14 0,6-10 1 16,-3-7-12-16,-14-12-16 15,-5-5-12 1,-25-7-37-16,-13-1-15 16,-9 1-35-16,2 6-34 0,9 10 212 15</inkml:trace>
  <inkml:trace contextRef="#ctx0" brushRef="#br0" timeOffset="11520.3699">8602 11123 613 0,'-12'-13'350'16,"-8"-6"-87"-16,-16 12-106 15,-6 1-53-15,-4 17-75 0,5 7-26 16,8 13-25-1,9 12-5-15,10 13 0 0,8 10 6 16,24 2 31 0,19-6 16-16,38-17 52 0,17-17 30 15,6-26 48 1,-10-9 30-16,-31-24 12 16,-22-11-10-16,-31-15-59 15,-15-8-42-15,-35-1-59 16,-15 3-22-16,-11 12-19 15,7 9-67-15,23 20-202 0</inkml:trace>
  <inkml:trace contextRef="#ctx0" brushRef="#br0" timeOffset="12667.25">9220 10933 717 0,'-22'2'325'0,"-22"12"-155"0,-3 12-45 0,8 19-54 16,4 9-10-16,14 17-9 15,16 0-12-15,13 11-9 16,11-2-2-1,23-15-5-15,10-7-3 16,16-18 12-16,-4-11-103 0</inkml:trace>
  <inkml:trace contextRef="#ctx0" brushRef="#br0" timeOffset="12957.61">9627 11302 722 0,'-7'-20'400'16,"-5"-16"-106"-16,-13 6-82 0,-7 4-39 15,-10 10-76-15,1 8-34 16,0 10-36-16,4 8-10 16,13 11-11-16,6 8-4 15,11 9-2-15,7 2 0 16,13 3 10-16,6-5 10 15,18-10 19-15,3-8 9 16,0-15 17 0,-6-6 4-16,-13-12-2 15,-5-8-6-15,-8-7-22 0,-2-5-48 16,-4 1-126-16</inkml:trace>
  <inkml:trace contextRef="#ctx0" brushRef="#br0" timeOffset="13142.09">9797 11421 887 0,'5'7'453'16,"9"11"-134"-16,-3 5-64 16,-13 7-117-16,-1 4-41 0,-18-3-57 15,-1 3-12-15,-1-11-101 16,1-6-61-16</inkml:trace>
  <inkml:trace contextRef="#ctx0" brushRef="#br0" timeOffset="13502.13">10196 11169 744 0,'-17'-10'364'0,"-21"-3"-144"16,-1 6-60-1,-5 8-96-15,2 8-27 0,9 14-23 16,7 6-7-16,13 12-2 15,13 6 6 1,18 0 27-16,12-4 18 16,20-6 23-16,5-10 8 15,-3-17 0-15,-2-9-3 0,-22-17 0 0,-10-9-8 0,-13-8-23 16,-8-6-17-16,-11-2-75 31,-3 5-53-31,-4 7-190 16</inkml:trace>
  <inkml:trace contextRef="#ctx0" brushRef="#br0" timeOffset="13668.07">10186 11204 660 0,'-5'2'280'0,"-4"6"-166"0,-1 5-42 16,-10 9-52-16,2 8-9 15,-2 11-8-15,-3 3-19 16</inkml:trace>
  <inkml:trace contextRef="#ctx0" brushRef="#br0" timeOffset="14191.57">9516 11209 919 0,'-9'5'382'15,"-15"10"-224"1,-3 5-53-16,4 12-63 16,7 1-16-16,18 2-188 15</inkml:trace>
  <inkml:trace contextRef="#ctx0" brushRef="#br0" timeOffset="14533.7">10377 11079 933 0,'25'19'430'0,"18"14"-178"0,1 23-21 16,-5 10-30-16,-16 16-29 15,-16-5-37-15,-25-2-71 16,-13-10-17-16,-8-23-39 15,2-6-141-15</inkml:trace>
  <inkml:trace contextRef="#ctx0" brushRef="#br0" timeOffset="15318.04">2049 12245 910 0,'-7'-5'403'0,"-15"-3"-219"0,-9 4-52 16,-10 8-76-16,-4 7-28 0,5 11-20 15,12 8-3-15,21 11 1 16,9 3-3-16,26 4 0 16,10-5-1-16,12-13 5 15,-2-10 3 1,-11-16 9-16,-9-4 9 0,-17-6 26 15,-4-4 3-15,-17-7-2 16,-10-4-8-16,-11-6-71 16,-2 2-58-16</inkml:trace>
  <inkml:trace contextRef="#ctx0" brushRef="#br0" timeOffset="15496.61">2144 12257 1027 0,'38'-1'483'16,"26"-2"-205"-16,11 0-115 0,1 3-47 16,-16 0-51-16,-7 3-23 15,-14-3-24-15,-9 0-4 16,-8-3-87 0,-7 1-62-16,-18-3-182 15,-6 1-92-15</inkml:trace>
  <inkml:trace contextRef="#ctx0" brushRef="#br0" timeOffset="15612.4">2403 12250 355 0,'-6'10'278'16,"-2"8"32"-16,7 9-89 16,1 1-47-16,7 13-37 0,1-1-25 15,2-1-43-15,1-1-16 16,0-8-41-16,-2-8-134 16</inkml:trace>
  <inkml:trace contextRef="#ctx0" brushRef="#br0" timeOffset="15895.28">2891 12416 855 0,'-12'10'419'15,"-6"3"-158"-15,-14 4-112 16,-3-2-26-16,-7-4-57 15,4 1-16-15,5-10-23 16,4-4-5-16,8-9-18 16,2-5-9-16,8-3-20 15,4 1-7-15,12 1-3 16,5 1 0-16,14 8 30 16,6 5 17-16,11 14 49 15,1 7 23-15,1 13 15 16,-3 0 0-16,-5 3-27 15,-3-3-14-15,-5-3 260 16</inkml:trace>
  <inkml:trace contextRef="#ctx0" brushRef="#br0" timeOffset="16241.95">3536 12196 1018 0,'0'-3'444'0,"11"12"-253"16,10 13-38-16,18 34-91 15,15 24-7-15,13 9 2 0,3 2-2 16,-8-11-13-16,-8-9-6 16,-21-10-3-16,-8-5-114 15</inkml:trace>
  <inkml:trace contextRef="#ctx0" brushRef="#br0" timeOffset="16428.78">3990 12293 1160 0,'-19'10'440'15,"-33"16"-318"-15,-11 12-54 0,-7 13-18 16,-2 0-14-16,14-1-20 15,5-5-6-15,15-6-8 16,6-7-35-16,9-3-208 16</inkml:trace>
  <inkml:trace contextRef="#ctx0" brushRef="#br0" timeOffset="16817.78">4276 12264 615 0,'-20'-3'320'16,"-22"-1"-82"-16,3 4-44 15,15 4-73-15,9 4-33 16,15 0-56-16,8 2-14 15,11 3-16-15,7-2 3 0,5 0 6 16,0-3 0-16,-13-3 1 16,-4-3-1-1,-18 2-5-15,-14 0-3 0,-15 5-2 0,-7 3 0 32,-8 3 7-32,7 2 13 15,14 4 14-15,8 1 4 0,24-2 5 16,8 2 1-16,17-7 0 15,7 1 2-15,7-6-8 16,0-5-10-16,-4-3-12 16,-3-2 3-16,-7-9-184 15</inkml:trace>
  <inkml:trace contextRef="#ctx0" brushRef="#br0" timeOffset="16936.18">4238 12134 936 0,'-7'-8'458'0,"-8"-5"-175"16,10 6-137-16,8 8-147 16,-1 6-22-16,23 12-250 15</inkml:trace>
  <inkml:trace contextRef="#ctx0" brushRef="#br0" timeOffset="17213.6">4478 12438 841 0,'10'11'458'16,"14"7"-103"-16,-1-2-98 15,10-8-129-15,0-4-41 16,4-8-48-16,-2-4-11 0,-10-9-9 16,-3-4-2-16,-14-4-35 15,-7-3-23-15,-14-2-37 16,-13 4-10-16,-12 5 20 16,-1 7 16-16,-4 13 28 15,6 6 9 1,14 14 11-16,3 4 9 0,9 11 23 15,5 5 8-15,4 2 19 16,6 5 4-16,5 3-6 16,0-4-7-16,5-2-15 15,-4-3-9-15,4-9-34 16,0-4-105-16</inkml:trace>
  <inkml:trace contextRef="#ctx0" brushRef="#br0" timeOffset="17383.14">4969 12263 1191 0,'0'0'550'0,"0"1"-195"16,-1 11-207-16,2 7-37 16,0 12-29-16,2 4-16 0,0 4-43 15,-2 2-23-15,8-6-249 16</inkml:trace>
  <inkml:trace contextRef="#ctx0" brushRef="#br0" timeOffset="17689.92">5390 12433 837 0,'2'4'422'0,"5"8"-92"16,-6 4-108-16,-9 0-60 15,-6 1-28-15,-14-6-52 16,-5-6-24-16,-1-5-30 16,10-8-8-1,12 5-16-15,1-1-5 0,-29-21-9 16,6-5-2-16,11-5-4 0,18 11-6 0,12 5-15 31,8 7-3-31,10 10 27 0,4 5 21 16,2 16 54-1,-2 3 22-15,-2 10 12 16,-2 0-3-16,-4 2-24 16,-3-4-15-16,-5-7-63 0,1 0 383 0</inkml:trace>
  <inkml:trace contextRef="#ctx0" brushRef="#br0" timeOffset="18536.62">6015 12313 692 0,'16'7'285'0,"32"9"-154"0,10 2-2 15,18 3-11-15,8 1-18 16,-8-6-41-16,-5-3-15 15,-24-8-15-15,-10-5-1 16,-22-3-14 0,-12-3-19-16,-15 0-16 0,-14 1-6 15,-8 3 1-15,-4 6 11 16,3 6 1-16,5 10-2 16,12 6-1-16,8 0 1 15,13 7 4-15,4-4 2 0,15-1 7 16,6-2 3-1,15-8 5-15,7-6 1 16,6-8 3-16,1-8 1 16,-6-8 5-16,-4-2 3 15,-14-8 7-15,-6-1 4 0,-15-7 19 16,-8-4 12-16,-10-1 10 16,-4-1 3-16,-9 8-19 15,-3 6-15-15,-2 14-28 16,1 6-13-16,4 10-16 15,4 6-2-15,10 7 2 16,-1 4 3-16,8 3 8 16,3-1 4-16,10 0 4 15,3-8 3-15,10-2 3 16,2-6 2-16,2-11 4 16,-3 0 1-16,-6-7 3 15,-1-1 2-15,-12-7-2 0,-3-2-4 16,-3 1-6-1,-5 1-6-15,-4 4-11 16,2 7-6-16,-2 5-8 16,1 3-2-16,4 6 5 0,6 6 4 15,2-1 13-15,5-1 6 16,11 2 13-16,0-6 8 16,9-6 25-16,-1-3 25 15,-4-7 49-15,-4-7 8 16,-11-4-9-16,-7-5-23 15,-11-13-55-15,-5 0-29 16,1-7-90-16</inkml:trace>
  <inkml:trace contextRef="#ctx0" brushRef="#br0" timeOffset="19104.45">7917 12407 832 0,'-1'15'303'0,"-1"20"-235"16,0-1-8-16,1-7-3 16,2-3-4-16,2-12-16 15,1-3 2-15,-2-9 10 16,-1-4 0-16,-2-7-3 16,-4-5-7-16,-2-10-9 15,4-1 10-15,3-10 10 16,0-1-2-16,18 2-22 15,7 1-12-15,17 16-3 16,5 5 4-16,-3 19 12 16,-8 10-1-16,-12 16-5 15,-5 7 0-15,-13 6 2 16,-2 2-1-16,-4-6-8 0,0 0-4 16,5-10-158-16,8-5-116 15</inkml:trace>
  <inkml:trace contextRef="#ctx0" brushRef="#br0" timeOffset="19573.88">8624 12396 793 0,'2'3'375'0,"-2"9"-105"16,-9 10-118-16,-15 10-39 15,-7 1-9-15,-5-2-32 16,0-6-14-16,6-14-24 15,6-2-8-15,8-11-11 16,1-3-9-16,3-7-27 16,1-10-9-16,-2-5-10 15,11-4 3-15,5 2 12 16,5 5 0-16,11 10 6 16,1 9 9-16,7 13 23 15,2 10 13-15,2 13 11 16,-2 3-2-16,1 0-5 15,3-1-4-15,5-6-7 0,-1-7-3 16,0-9-4-16,-2-3 1 16,-9-11 6-1,-6-5 2-15,-4-7 4 0,-6-4-1 16,-1-4-3-16,-3-2 0 16,-4-2-7-16,0 2-2 15,-1 6-9 1,2 10-1-16,0 9 2 15,-2 5 0-15,-1 13 5 0,1 1-1 0,-1 5-2 16,-4-1-1-16,3-1-3 16,1 0-9-16,-2-9-116 15,1-3-71-15</inkml:trace>
  <inkml:trace contextRef="#ctx0" brushRef="#br0" timeOffset="19669.55">8809 12306 932 0,'-1'-22'351'0,"1"-14"-268"16,0 11-65-16</inkml:trace>
  <inkml:trace contextRef="#ctx0" brushRef="#br0" timeOffset="20018.72">9075 12467 1325 0,'5'4'538'15,"6"4"-344"-15,4 7-39 16,-3 3-67-16,0 7-25 16,-5 5-34-16,-5-2-10 15,-2-4-8 1,-3-3-7-16,3-9-39 16,1-3-48-16,5-6-102 0,2-4-45 0,2-6-25 15,-1-5 39-15,6-5 101 16,-1-2 49-16,5 0 60 15,1-1 13 1,-1 0 44-16,1 0 29 0,-11 7 63 16,-4 3 17-16,-7 10-28 0,-7 7-22 15,-10 4-55 1,-3 1-19 0,-2 2-13-16,1 3-5 0,16-2-9 15,6 2-4 1,17-2 2-16,11-3 0 0,8-1 0 0,0-3 57 0</inkml:trace>
  <inkml:trace contextRef="#ctx0" brushRef="#br0" timeOffset="20671.3">9427 12383 942 0,'4'-2'375'16,"12"-2"-234"-16,12 3-28 16,22 1-35-16,10 1 4 15,6 4-15-15,-7-2-22 16,-8 2-16-16,-17-4-6 15,-14-2-3-15,-5 0-6 16,-18 0-22-16,-6 1-7 0,-13 4-8 16,-3 2 4-1,-5 5 13-15,3 6 2 16,8 0-1-16,6 6 2 16,7 1 11-16,8-1 13 0,9 0 25 15,5-4 6-15,7-7 3 16,-1-2-4-16,0-8-13 15,-2-6-4-15,-3-6-10 16,0-5-3-16,2-7-7 16,-3 0 0-16,3-3-5 15,2 4-4-15,-8 5-6 16,1 8-5-16,-10 15 2 16,-4 4 5-16,0 14 13 15,-4 3 4-15,0 1 3 16,2-1-3-16,0-10-6 15,2-4-2-15,0-10 5 16,3-7 1-16,6-6-5 16,3-2-1-16,9-8-9 15,3-2-1-15,5-4-3 16,2 0-1-16,1 3 1 0,-2 8 1 16,-8 13 8-16,-6 4 11 15,-10 12 27-15,-5 5 10 16,-1 5 10-16,0-1-5 15,2 1-25-15,3-1-11 16,1-1-74-16,-2 1-101 0</inkml:trace>
  <inkml:trace contextRef="#ctx0" brushRef="#br0" timeOffset="20854.16">10480 12632 1212 0,'-1'2'597'16,"-2"-1"-168"-16,-1 2-127 15,3-3-119-15,0 0-40 16,-1 0-77-16,1 0-24 16</inkml:trace>
  <inkml:trace contextRef="#ctx0" brushRef="#br0" timeOffset="125975.59">2299 13235 315 0,'20'0'193'0,"12"-1"19"0,-9 3-33 15,-24 6-19 1,-13 4-5-16,-16 2-22 16,-10-1-7-16,-12 2-21 15,-1-4-14-15,2-6-32 0,-1-5-13 16,11-4-22-16,0-2-9 15,10-1-10-15,9 6-6 16,12 2-16-16,8 5-10 16,10 9-9-16,7 5 2 15,14 12 16-15,7 6 12 16,0 9 14-16,-5 3 3 16,-23 3 4-16,-10 1-1 0,-28-1 0 15,-7-1-1-15,-5-7-4 16,-1-6-1-16,19-15-2 15,5-4-2-15,20-12-1 16,11-6 11-16,16-3 24 16,10-2 6-16,9-3 10 15,5 3-8-15,3 1-23 16,-1 2-4-16,6 0-53 16,0 0-135-16</inkml:trace>
  <inkml:trace contextRef="#ctx0" brushRef="#br0" timeOffset="126308.4">2433 13629 961 0,'8'-3'394'15,"17"-3"-212"-15,6-3-63 16,12 0-42-16,3 4-5 15,-3-3-32-15,-2 4-13 16,-9 1-14-16,-8-3-4 16,-12 5-11-16,-2 0-7 0,-10 1-8 15,-7 0-1-15,-8 0 1 16,0 3 3-16,-1 8 3 16,1 0 4-16,4 8 11 15,3-1 5-15,6 7 7 16,3 3-2-16,8 4-4 15,0 0-3-15,6-1-1 16,4-2-2-16,3-3-16 16,2 1-94-16</inkml:trace>
  <inkml:trace contextRef="#ctx0" brushRef="#br0" timeOffset="126741.62">3121 13779 637 0,'1'-8'372'15,"3"-7"-28"-15,-4-2-76 16,-5-3-78-16,-2 2-32 16,-11-4-50-1,-2 3-22-15,-5 8-32 0,-5 4-10 16,-1 8-21 0,-2 5-10-16,6 10-8 0,4 1-5 15,13 9-4-15,8 0-1 16,7 3 2-16,12-1 0 0,5-8-1 15,2-1-1 1,2-12-4-16,-3-5-1 16,-1-7 3-16,-1-7 1 0,2-8 6 15,1 1 3-15,-3-5 4 16,1 3 2 0,-3 6 7-16,-3 3 2 0,0 12 1 15,1 5-2-15,3 11-6 16,1 2-1-16,-1 6-1 15,-1 0-1-15,-4-4 1 16,-2-4 0-16,-4-5 2 16,1-5 2-16,3-9 25 15,2-4 17-15,0-10 18 16,1-7 3-16,-2-3-22 0,-3 1-18 16,-4 6-6-1,-6 4-88-15</inkml:trace>
  <inkml:trace contextRef="#ctx0" brushRef="#br0" timeOffset="127130.73">4272 13620 1118 0,'10'-3'462'15,"11"-1"-259"-15,19 16-124 16,6 6-25-16,7 15-13 16,-2 4-3-16,-7 5-13 15,-4-1-5-15,-5-1-60 16,-5-7-97-16</inkml:trace>
  <inkml:trace contextRef="#ctx0" brushRef="#br0" timeOffset="127303.07">4686 13647 886 0,'-5'-6'434'16,"-10"-3"-149"-16,-3 5-70 0,-10 12-103 15,-6 6-12 1,0 12-31-16,3 4-19 0,0 4-21 15,3-2-10-15,11-3-15 16,-1-5 10-16,15-8-200 16,1-3-225-16</inkml:trace>
  <inkml:trace contextRef="#ctx0" brushRef="#br0" timeOffset="127993.15">4957 13441 717 0,'3'-18'424'0,"3"-18"-22"15,-5 6-130-15,-8 19-125 16,-6 8-46-16,-13 26-72 16,-2 14-24-16,3 19-11 15,3 2-96-15</inkml:trace>
  <inkml:trace contextRef="#ctx0" brushRef="#br0" timeOffset="128209.89">5013 13636 1179 0,'9'5'485'0,"6"-1"-263"16,12 19-144-16,3 7-13 16,0 8-22-16,-1 5-13 15,-3 1-5-15,-1-6-122 16</inkml:trace>
  <inkml:trace contextRef="#ctx0" brushRef="#br0" timeOffset="128356.51">5348 13674 1073 0,'-18'-2'478'0,"-22"0"-208"16,-11 8-87-16,-15 19-63 15,5 2-31-15,4 11-53 16,15 0-16-16,24-6-144 16,9-8-300-16</inkml:trace>
  <inkml:trace contextRef="#ctx0" brushRef="#br0" timeOffset="128899.82">6366 13670 531 0,'-2'5'325'0,"-2"7"12"0,-15 10-172 0,-6 9-20 16,-12 2-30-16,-5 1-23 15,2-9-46-15,3-5-8 16,3-16-10-1,5-6-4-15,8-12-9 0,-1-5-11 0,9-4-17 16,5-2-6-16,5 1-9 31,10 3-2-31,10 5 2 0,7 6 10 0,12 11 25 16,3 8 13-16,0 13 22 31,-4 8 1-31,-9 9-10 16,-7 7-5-16,-8 2-13 15,-1-5-45-15</inkml:trace>
  <inkml:trace contextRef="#ctx0" brushRef="#br0" timeOffset="129047.43">6180 13462 1098 0,'-3'-6'419'15,"3"-6"-327"-15,4 7-63 0,13 14-104 16,9 3-228-16</inkml:trace>
  <inkml:trace contextRef="#ctx0" brushRef="#br0" timeOffset="129606.99">6437 13260 1018 0,'3'-1'381'0,"11"-1"-276"15,9 3-39-15,16 1-17 0,9 3-3 16,7-3-14-16,0-1-6 15,-7-2-7-15,-7-5 0 16,-14-3 9 0,-15-2 2-16,-12-1-2 0,-4 2-4 15,-12 1-14-15,1 4-9 16,-6 6-10-16,3 5-6 16,10 9-3-16,6 3 3 15,9 3 7-15,3 3 6 16,4-1 3-16,-2 0 3 0,-9-2 5 15,0 0 1 1,-10-6 4-16,-6-1 2 16,1-2-4-16,0-2-4 0,6 9-7 15,6 3-2-15,8 15-3 16,6 6 1-16,12 12 1 16,2 10 2-16,-5 7 3 0,-4 7 2 15,-19-4 6-15,-11-12 4 16,-11-18 9-1,-58-158 173 48,0 1-351-47,113 112-357-16,-12 1 88 0</inkml:trace>
  <inkml:trace contextRef="#ctx0" brushRef="#br0" timeOffset="130051.28">7142 13897 250 0,'18'-5'218'15,"14"-4"29"-15,-3 0-43 0,-3-3-5 16,-5 1-29-16,-6-1-5 16,-8-4-10-1,-6 0-5-15,-11-4-26 0,-8-2-21 16,-16-4-42-1,-7 3-24-15,-2 7-34 0,1 6-11 0,5 14-20 16,8 8-3-16,10 12 2 16,4 8 5-16,15 9 11 15,3 3 3-15,15-5 2 0,8-4 3 16,4-13 4 0,7-8 1-16,1-14 9 15,-6-10 4-15,4-10 6 0,-7-8 7 16,-4-5 16-16,-3-3 9 15,-8 1 10-15,-4 3-3 16,-5 12-20-16,2 7-15 16,-5 13-21-16,2 11-4 0,0 16-3 15,0 4 4-15,4 7 3 16,1 0 2-16,1-12 2 16,2-3 0-16,-2-13 21 31,2-10 15-31,4-11 25 15,0-6 4-15,0-8-15 16,0-3-15-16,-4-3-103 16,-2 3-75-16</inkml:trace>
  <inkml:trace contextRef="#ctx0" brushRef="#br0" timeOffset="130551.01">7966 13733 723 0,'-2'-1'420'16,"2"0"-23"-16,-4 8-257 15,-8 6-43-15,-7 10-44 0,-2 2-13 16,-8 4-16-16,0-3-6 15,-3-8-3-15,-5 0-4 16,1-17-9 0,-2-5-2-16,7-9-6 15,0-6-1-15,9-2 3 0,8 1-6 16,17 2-8-16,12 2 8 16,17 7 23-1,8 7 18-15,5 7 32 16,-2 10 10-16,-4 14 2 15,-10 4-6-15,-7 8-18 0,-5-1-14 16,-5-5 9-16,3-6-132 16</inkml:trace>
  <inkml:trace contextRef="#ctx0" brushRef="#br0" timeOffset="130766.45">8476 13678 1231 0,'0'-2'511'0,"0"1"-315"0,-2 1-70 15,2 0-81 1,-1 0-22-16,1 0-46 0,0 0-109 15</inkml:trace>
  <inkml:trace contextRef="#ctx0" brushRef="#br0" timeOffset="131032.14">8429 13992 857 0,'1'-2'517'0,"1"2"-73"16,3-3-168-16,-5 1-42 0,0 2-88 15,0 0-29-15,0 0-51 16,3 0-16-16,0 0-25 15,-3 0-27-15</inkml:trace>
  <inkml:trace contextRef="#ctx0" brushRef="#br0" timeOffset="137035.44">9513 13652 690 0,'-3'-3'380'0,"3"-3"-92"16,6 3-65-16,15 10-104 16,10 5-34-16,23 19-23 15,4 10-2-15,2 15-6 16,-6 10-5-16,-15-6-18 15,-1-7-9-15,0-12-50 16,-2-10-88-16</inkml:trace>
  <inkml:trace contextRef="#ctx0" brushRef="#br0" timeOffset="137395.41">10000 13637 737 0,'0'-5'364'31,"0"2"-99"-31,1 1-24 0,-2 1-84 0,0 0-36 0,-20-2-72 16,-47 25-34-16,20 19-6 15,-4 4-1-15,3 11-2 16,-3 0-1-16,10-4 1 16,10-8-1-16,15-20-1 15,8-6-2-15,9-14-10 16,0-4-10-16,7-3-94 15,1-3-85-15</inkml:trace>
  <inkml:trace contextRef="#ctx0" brushRef="#br0" timeOffset="138031.54">10252 14010 635 0,'1'0'361'16,"-4"-1"-66"-16,-1 10-189 15,-6 7-50-15,-4 12-47 16,2 5 1-16,-4 6-1 16,-1 2 2-16,1-7 3 15,-1-6 0-15,8-11 3 16,5-7 26-16,4-12 36 0,3-7 6 16,4-11 3-16,3-5-23 15,5-7-32-15,-2-5-2 16,4-1-4-16,-1 0-4 15,1 3-6-15,1 7-3 16,-1 9 0-16,-6 5 1 16,-1 9 1-16,-1 8-1 15,2 9-2-15,3 7-1 16,4 10 2-16,-1 1 0 0,5 9 2 16,-1 2-2-1,-6 1-4-15,-2-1-1 0,-10-7-4 16,2-4-4-16,-3-10-84 15,0-5-62 1</inkml:trace>
  <inkml:trace contextRef="#ctx0" brushRef="#br0" timeOffset="138201.03">10206 14157 884 0,'3'-2'408'15,"7"-2"-194"-15,11 3-69 16,11 1-99-16,8 0-19 16,5 4 15-16,0 0-142 15</inkml:trace>
  <inkml:trace contextRef="#ctx0" brushRef="#br0" timeOffset="138588.51">10762 13796 592 0,'0'-2'334'15,"10"-1"-65"1,5 0-73-16,26 1-81 15,9-3-16-15,18 1 0 0,4 0-9 16,-7 2-25-16,-7 2-11 0,-17 2-32 31,-8 1-11-31,-12-2-85 16,-2 1-66-16,-9 0-253 16</inkml:trace>
  <inkml:trace contextRef="#ctx0" brushRef="#br0" timeOffset="138826.3799">10832 13964 367 0,'-3'4'211'15,"3"8"27"-15,7-3-12 0,19-3-30 16,7-1 0-16,12-5-28 15,8 4-19-15,2-3-5 16,-5-1-17-16,-4 1-54 16,-7-3-25-16,-10-2-48 15,-1 0-81-15</inkml:trace>
  <inkml:trace contextRef="#ctx0" brushRef="#br0" timeOffset="139290.78">11738 13673 865 0,'11'-5'414'16,"13"1"-174"-16,13 14-116 0,9 12-39 16,7 23-34-16,-1 6-3 15,-9 9-10-15,-4 7-8 16,-5-9-13-1,-4-5-17-15,-2-16-159 0,1-11-187 16</inkml:trace>
  <inkml:trace contextRef="#ctx0" brushRef="#br0" timeOffset="139534.4">12260 13678 571 0,'-8'-4'338'16,"-6"2"-44"-16,-2 3-60 0,-8 11-98 15,-9 4-36-15,-15 10-42 16,-9 9-17 0,-5 11-15-16,1 8-6 0,7-2-8 0,10-2-2 15,16-16-3 1,10-7-2-16,13-10-71 15,10-7-58-15</inkml:trace>
  <inkml:trace contextRef="#ctx0" brushRef="#br0" timeOffset="139991.67">12579 14074 754 0,'-9'-6'360'16,"-12"-5"-138"-16,-5-2-45 0,-3 3-73 15,0-1-25-15,-2 6-43 16,3 6-17-16,6 6-22 16,2 3-5-16,8 9-2 15,4 0 2-15,8 5 6 16,7 2 2-16,14-2 13 15,6-2 8-15,15-6 13 16,5-2 3-16,0-14-1 16,-3-1 8-16,-9-11 31 15,-11-3 10-15,-11-7 30 16,-7-1-5-16,-12-6-39 16,-6-1-16-16,-11 7-81 0,-6 3-81 15</inkml:trace>
  <inkml:trace contextRef="#ctx0" brushRef="#br0" timeOffset="141297.62">13126 13743 370 0,'0'-7'289'0,"1"-5"31"16,1 4-98-16,-1 2-46 15,6 7-63-15,1 7-25 16,4 11-37-16,-2 11-1 16,-1 15 2-16,2 10-2 0,-4 6-8 15,-1-3-4-15,-4-11-12 16,1-9-3-16,0-13-8 15,1-5-4-15,-1-9-91 16,-2-5-83-16</inkml:trace>
  <inkml:trace contextRef="#ctx0" brushRef="#br0" timeOffset="141465.57">12993 13862 708 0,'5'-1'350'0,"10"-1"-107"15,14 3-34-15,16 8-39 0,9 3-9 16,5 1-36-16,0 2-23 16,0-1-51-16,-8 0-21 15,-7-2-87 1,-10-3 49-16</inkml:trace>
  <inkml:trace contextRef="#ctx0" brushRef="#br0" timeOffset="142177.97">13853 13724 467 0,'5'-7'279'16,"7"-10"-18"-16,5-1-40 16,7 7-48-16,2-1-31 0,2 10-57 15,-1 3-27-15,-7 12-43 16,-4 6-6-16,-12 10-2 15,-4 10 0-15,-10 10 6 16,1 3 3-16,8 2 1 16,6-10 2-16,13-13 3 15,4-4 1-15,7-13 2 16,1 0-1-16,-2-9-4 0,-1-3-4 16,-2-8 0-16,-2-5-1 15,2-8-1-15,0-10 1 16,-2-12 0-16,-1-7 2 15,-7-9 2-15,-5-1 0 16,-8 9-6 0,-2 5-3-16,-5 15-6 0,-1 12 0 15,2 13-5-15,-1 7-3 0,2 12-2 16,-2 7-1 0,5 11 6-16,1 11 1 15,4 10 3-15,3 3 1 16,-2-7 1-16,2-7 1 15,1-17 0 1,4-4-3-16,8-6-75 16,2-4-80-16</inkml:trace>
  <inkml:trace contextRef="#ctx0" brushRef="#br0" timeOffset="142677.34">14535 13927 492 0,'0'-4'362'0,"-3"-2"13"16,4 3-150-16,-1 2-54 16,0 1-89-16,8 2-23 15,21 4-25-15,31 49 3 16,-32-28 2-16,6 4-6 15,-10-8-14-15,3 1-6 16,-4-3-6-16,-7-5-42 0,-1 0-212 16</inkml:trace>
  <inkml:trace contextRef="#ctx0" brushRef="#br0" timeOffset="142958.91">14802 13890 591 0,'-7'0'305'0,"-4"3"-87"16,-7 10-98-16,-5 4-20 15,-1 14-22-15,-3 4-6 16,0 1-23-16,-2-2-13 16,2-4-15-1,1-3-6-15,4-9-25 0,7 1-95 16</inkml:trace>
  <inkml:trace contextRef="#ctx0" brushRef="#br0" timeOffset="143906.2">15049 14230 286 0,'1'-5'223'0,"1"-4"49"16,-2-3-31-16,-7 3-57 15,-1 0-29-15,-9-4-42 16,0 4-15-16,-4 0-28 16,-2 2-13-16,0 7-34 15,-4 1-14-15,5 6-16 16,2 1-6-16,5 6 0 15,7 4 3-15,6 4 5 16,6 4 5-16,12-2 7 16,7 1 5-16,8-5 7 15,5-2 4-15,1-7 13 16,-3-6 15-16,-7-13 34 16,-4-5 10-16,-12-9 21 0,-12-7-10 15,-11-1-35-15,-9 3-17 16,-10 5-49-1,1 6-55-15,3 13-176 16</inkml:trace>
  <inkml:trace contextRef="#ctx0" brushRef="#br0" timeOffset="145501.03">15538 13527 638 0,'2'-8'376'0,"-2"-10"-34"0,0 4-74 16,-1 7-105-16,-3 6-54 15,-3 14-77-15,3 12-22 16,-1 15-16-16,2 6 5 15,7 12 4-15,3 4 2 16,4 6 1-16,-1-2 1 16,1-6 3-16,1-4 3 15,0-20 3-15,-3-8 2 16,5-15 1-16,-3-10-5 16,12-5-4-16,8-5-6 15,5-3-81-15,6-6-82 0</inkml:trace>
  <inkml:trace contextRef="#ctx0" brushRef="#br0" timeOffset="145769.67">15267 13806 660 0,'7'-3'326'16,"9"2"-57"-16,16-5-86 0,12 3 13 15,26-4 28-15,0-1-30 16,7 1-56-16,1 4-31 16,-22-1-60-16,-4 4-15 15,-23 0-19-15,-12 1-6 16,-11 5-87-16,-6 2 54 15</inkml:trace>
  <inkml:trace contextRef="#ctx0" brushRef="#br0" timeOffset="175858.37">10307 15161 343 0,'-1'-9'238'0,"-3"-10"24"16,12-8-105-16,6-6-23 15,12-14-20-15,7-1-7 16,9 4-19-16,-1 6-9 16,-2 20-19-16,-4 15-18 15,-13 18-22-15,-6 10-3 0,-10 15-7 16,-2 3-2-16,1 2 0 15,1-3 1-15,7-5 1 16,5-6 2-16,6-10 4 16,5-6 4-16,1-15 9 31,1-2 3-31,-6-16 2 0,2-1-3 0,0-5-11 16,0-6-4-16,-1-6-7 15,-2-1-1-15,-9-1-1 16,-2 0-1-16,-6 8-2 15,-2 3 0-15,-5 10-2 16,0 8-2-16,0 14-5 0,-1 7 0 16,-2 15 3-16,1 6 2 15,3 10 8-15,7-1 0 16,11-3 1-16,5-7-2 16,16-13-94-16,10-2-400 15</inkml:trace>
  <inkml:trace contextRef="#ctx0" brushRef="#br0" timeOffset="176313.78">11218 15108 536 0,'-4'-1'347'16,"7"3"8"-16,6 5-177 0,10 11-103 15,10 4-7-15,2 4 0 16,4 3-7-16,0 2-15 31,-7-2-13-31,-5 0-18 0,-5-4-7 0,-7-6-162 16,0-4-292-16</inkml:trace>
  <inkml:trace contextRef="#ctx0" brushRef="#br0" timeOffset="176501.87">11479 15118 833 0,'-5'-5'417'0,"-10"-5"-130"16,2 6-68-16,-2 4-94 16,-3 4-31-16,-5 11-47 0,-3 2-16 15,-5 12-15-15,0 3-4 16,0 5-6-16,0 0-6 16,5-2-94-16,2 0-130 15</inkml:trace>
  <inkml:trace contextRef="#ctx0" brushRef="#br0" timeOffset="176918.75">11716 15395 494 0,'-1'-2'288'16,"-6"-5"-14"-16,-4 0-42 15,-6 0-56-15,-4 3-30 16,-3 5-68-16,0 2-31 16,3 12-36-16,2 5-10 15,9 5-5-15,8 4 2 16,12-2 3-16,10-1 3 0,10-9 9 16,2-6 14-16,2-11 43 15,-3-8 22-15,-8-5 22 16,-5-4-5-16,-11-11-32 15,-7-5-23-15,-8-5-38 16,-1 2-102-16</inkml:trace>
  <inkml:trace contextRef="#ctx0" brushRef="#br0" timeOffset="177336.68">12041 15040 693 0,'21'0'375'0,"13"-3"-98"15,15 2-122-15,0-2-28 16,3 5-68-16,-2 3-20 0,-5 0-31 16,-5 3-10-16,-10-2-156 15,-6-2-222-15</inkml:trace>
  <inkml:trace contextRef="#ctx0" brushRef="#br0" timeOffset="177529.81">12100 15181 738 0,'8'2'353'0,"16"4"-126"16,7 2-3-16,9-1-11 0,1 0-49 15,-3-2-69-15,2-2-30 16,3-1-106-16,1-2-284 15</inkml:trace>
  <inkml:trace contextRef="#ctx0" brushRef="#br0" timeOffset="178126.04">12781 14947 565 0,'14'-7'296'0,"18"-2"-80"16,-1 4-48-16,-2 13-74 15,-7 8-26-15,-12 14-33 16,-6 6-11-16,-8 4-11 15,-1 3-3-15,2-4-2 16,3-4 0-16,14-3 0 16,7-3 1-16,8-11 6 15,3-5 10-15,4-13 21 16,-1-9 6-16,-1-11 4 16,-1-3-6-16,-11-9-16 15,0-1-6-15,-7-4-10 16,-3-4-3-16,-7 8-9 15,-1 3 0-15,-4 8 0 16,-4 7 8-16,2 10 10 0,-8 5 3 16,7 14 1-1,-6 4-3-15,7 11-3 0,5 4 1 16,1 0-4-16,7 6-3 16,4-2-2-16,-1-1-3 15,6-3-71-15,4-3-374 0</inkml:trace>
  <inkml:trace contextRef="#ctx0" brushRef="#br0" timeOffset="178518.3">13445 15287 624 0,'1'0'298'0,"2"1"-113"0,-1 4-59 0,-2-5-42 16,0 0-11-16,0 24-5 15,-1 33-6-15,1-28-15 16,1 4-6-16,1-9-11 16,3-6-6-1,2-6-10-15,1-6-3 16,2-4 7-16,1-2-91 0</inkml:trace>
  <inkml:trace contextRef="#ctx0" brushRef="#br0" timeOffset="178686.26">13460 15123 779 0,'7'-2'493'15,"6"-5"-16"-15,1 4-273 0,-1-2-64 16,-2 0-90-16,-3 5-71 16</inkml:trace>
  <inkml:trace contextRef="#ctx0" brushRef="#br0" timeOffset="179552.87">14057 14948 773 0,'-25'4'343'16,"-25"6"-177"-16,4 8-58 15,13 10-73-15,10 5-12 16,19 10-11-16,8-1 2 16,23-2 3-16,10-2 0 15,17-9-1-15,2-6-3 0,1-9-8 16,-1-8-5-16,-11-6-46 16,2-6-32-16,-10-7-21 15,-3-2 3 1,-4-7 46-16,-8 0 37 0,-7 0 39 15,-5-1 16-15,-14 1 52 16,-6 0 25-16,-12-2 25 16,-5 5-5-16,-6 0-47 15,-1 7-29-15,3 7-48 16,0 4-9-16,5 7-8 16,6 5-1-16,12 8 4 15,7-1 3-15,8 2 1 16,7-2 4-16,1-5 3 15,4-1 2-15,13-5 2 0,1-6 0 16,9-3-2-16,3-6-1 16,3-8-2-16,1-3 0 15,-4-2 2 1,-4 0 7-16,-9 9 18 0,-3 5 5 0,-12 9 2 16,-2 6-7-16,-9 4-14 15,-5 8-2-15,-2 5 2 16,-5 1 2-1,-2-3-2-15,-3-4-2 16,2-6-6-16,-3-4 7 0,3-8-151 16</inkml:trace>
  <inkml:trace contextRef="#ctx0" brushRef="#br0" timeOffset="180026.34">15212 14664 793 0,'-15'-2'321'0,"-18"4"-193"16,-7 8-28-16,-6 19-41 16,-3 12-15-1,2 28-31-15,10 11-3 0,21 7 2 16,12-6 3-16,24-13 7 16,8-7 2-16,10-9 5 15,3-4-1-15,2-8-5 16,-2-7-5-16,-1-14-35 15,0-7-79-15</inkml:trace>
  <inkml:trace contextRef="#ctx0" brushRef="#br0" timeOffset="180421.19">15360 14790 697 0,'5'-1'315'0,"-1"1"-153"0,-1 9-58 16,-9 9-55 0,-7 5-13-16,-7 8-3 0,2 6 3 15,7 1 6-15,6-1 4 16,12-3 8-16,4-5 2 16,11-8-1-16,5 1-5 15,4-9-15-15,2-2-10 16,-4-8-15-16,-2-2-12 15,-5-6-58-15,-3-7-19 16,-7-5-26-16,-2-4-5 0,-5-7 52 16,-2-3 22-1,-1 1 36-15,4 1 19 0,2 10 26 16,0 7 12-16,0 15-4 16,-8 4 1-16,0 13-22 15,-1 9-10-15,-1 6-2 16,3 5-5-16,-4 3-4 15,2 1-3-15,1-5-6 16,0-5-4-16,11-6-136 16</inkml:trace>
  <inkml:trace contextRef="#ctx0" brushRef="#br0" timeOffset="180767.43">15978 15048 625 0,'-8'-11'351'0,"-6"-8"-74"15,-6-1-105-15,0 2-32 0,-7 5-60 16,-2 1-27-16,1 12-37 16,-2 2-13-16,2 18-7 15,1 3-3-15,9 10 2 16,5 3 4-16,13 1 3 15,13 3 3-15,15-4 6 16,5-2 5-16,14-11 21 16,4-8 13-16,2-14 34 15,-3-6 20-15,-11-12 5 16,-14-6-6-16,-19-11-30 16,-4 1-23-16,-18-7-29 15,-6-1-13-15,-9 5-34 16,-7 2-41-16,2 14-207 0</inkml:trace>
  <inkml:trace contextRef="#ctx0" brushRef="#br0" timeOffset="181122.02">16138 14836 820 0,'-4'-7'332'0,"-11"-6"-217"16,1 3-39-16,5 10-49 0,-2 4-17 15,11 6-6-15,0 4 10 16,12 6 32-16,3-2 26 15,5-2 39-15,3-2 8 16,-5-9 11-16,-3-5-1 16,-13-12-18-1,-2-3-13-15,-8-7-36 0,-6-2-20 16,5 2-29-16,2 1-13 16,2 10-107-16,13 7-112 15</inkml:trace>
  <inkml:trace contextRef="#ctx0" brushRef="#br0" timeOffset="181440.87">16402 14731 941 0,'9'2'417'15,"18"8"-200"-15,6 12-80 16,4 18-48-16,4 14-11 16,-9 20-16-16,-7 2-11 15,-14 7-31-15,-16-2-7 0,-16-12-2 16,-5-3 2-1,-10-17 4-15,0-9 4 0,-2-20 11 16,0-9 2-16,7-12-3 16,6-6-9-16,9-8-91 15</inkml:trace>
  <inkml:trace contextRef="#ctx0" brushRef="#br0" timeOffset="189892.15">17103 13598 532 0,'14'-10'227'16,"16"-10"-116"-16,8 3-12 0,5 8-19 16,-4 7-19-16,-2 14-24 15,-8 5-5-15,-18 13 7 16,-10 11 8-16,-19 12 5 15,-5 12-3-15,1 18-18 16,3-2-9-16,15 0-12 16,5-11-1-16,14-13 2 15,10-4 2-15,13-15 4 16,3-6 2-16,1-11 4 16,-2-10 4-16,-12-14 16 15,-6-6 6-15,-9-10 5 0,-6 1-14 16,-8 6-24-16,-6 5-15 15,-7 21-21-15,-4 13 4 16,0 32-1-16,9 21 4 16,11 23 8-1,11 6 4-15,4 2 4 16,-2-6 2-16,-11-16 3 0,-7-10 2 16,-8-20 5-16,-9-10 2 15,-2-14 2-15,3-5-1 16,8-16-10-16,15-1 14 15</inkml:trace>
  <inkml:trace contextRef="#ctx0" brushRef="#br0" timeOffset="190343.55">18088 14119 766 0,'4'4'296'16,"18"1"-173"-16,21-1 4 0,29 3 22 15,8-11 9 1,24 4-29-16,3 0-25 15,0 1-46-15,7 8-21 0,-23-7-20 0,-12 1-8 16,-39-2-29-16,-11 4-43 16,-27 7-54-16,-7-2-54 15,-13 6-85-15,-12 1-25 16</inkml:trace>
  <inkml:trace contextRef="#ctx0" brushRef="#br0" timeOffset="190777.44">18321 14229 380 0,'-18'2'235'15,"-16"-1"-8"-15,22 0-101 16,12-1-18-16,24 0-30 16,14 0-13-16,26-2 34 15,4 0 9-15,10-2 3 16,4 3-10-16,-2 2-54 15,-4 4-16-15,-16 1-12 16,-13-4-1-16,-23-2 0 0,-5-2 0 16,-12-8-68-16,-7 0-33 15,-10-7-22-15,-6-5 0 16,-7-4 68-16,-1-1 32 16,4-2 26-16,3 0 7 15,7 0 17-15,4 5 4 16,12 14-13-16,5 5-5 15,11 18-22-15,8 8-4 0,6 5 4 16,0 6 4-16,-2 2 5 16,-5-3 1-16,-7-3 1 15,-3-4-2-15,-11-7 15 16,1-3 21-16,-16-5 40 16,-11 2 24-16,-13-1 13 15,-9 3-8-15,-3 3-31 16,-1-1-25-16,5 7-17 15,6 2-43-15</inkml:trace>
  <inkml:trace contextRef="#ctx0" brushRef="#br0" timeOffset="191934.5">1757 16242 867 0,'18'5'354'16,"33"6"-214"-16,17-2-1 15,22-1-18-15,10 0-23 16,2-4-39-16,-2-3-15 15,-4-2-26 1,-14-5-10-16,-16-3-66 16,-13 1-73-16,-24-1-331 15</inkml:trace>
  <inkml:trace contextRef="#ctx0" brushRef="#br0" timeOffset="192159.5">1821 16357 579 0,'4'-1'311'0,"7"-2"-84"0,23-1-81 0,14 3-38 16,18 1-20-16,11 4-1 16,10 3-3-16,2 0-5 15,5-1-12-15,-4 1-13 31,-17-4-25-31,-5-2-11 0,-17-4-1 16,-9-4-94-16,-12-6-262 0</inkml:trace>
  <inkml:trace contextRef="#ctx0" brushRef="#br0" timeOffset="192411.46">2502 16096 813 0,'10'0'327'0,"18"2"-211"16,8 6-17-16,10 5-7 16,8 5 1-16,-1 0 4 15,-3 3-7-15,-16 2-16 0,-9 1-13 16,-22 2-13-16,-9-2 0 16,-19 2 0-16,-7 2 6 15,-11 3 11-15,-4 4 2 16,6 2-15-16,0-9-9 15,15 0-25-15,7-6-9 16,8-9-164-16</inkml:trace>
  <inkml:trace contextRef="#ctx0" brushRef="#br0" timeOffset="194180.8">3580 16232 832 0,'2'-2'403'0,"4"-1"-137"16,13 11-157-16,9 9-36 0,21 18-21 15,7 10 1 1,9 6 0-16,-3 2-4 15,-9-4-13-15,-7-8-11 0,-14-12-19 16,-4-3-56-16,-11-10-187 16</inkml:trace>
  <inkml:trace contextRef="#ctx0" brushRef="#br0" timeOffset="194400.5799">4071 16247 966 0,'-4'-4'432'0,"-8"-2"-224"15,-1 5-54-15,-9 10-72 16,-5 8-31-16,-19 18-25 16,-12 12-5-16,-14 17-7 15,0 1-3-15,8-6-2 16,11-10-3-16,25-16 2 15,7-8-74-15</inkml:trace>
  <inkml:trace contextRef="#ctx0" brushRef="#br0" timeOffset="194885.16">4277 16607 825 0,'-3'-2'385'16,"-5"2"-183"-16,-7 6-119 16,-1 5-40-16,-5 12-43 15,0 2 0-15,3 2 7 16,2 2 0-16,8-6 1 16,3-5 0-16,5-10 4 0,5-6 6 15,6-9 4-15,2-7 2 16,4-13 3-16,2 0-3 15,0-5 3-15,1 0 0 16,-3 5-4-16,0 6-2 16,-5 6-10-16,-3 8-6 15,-2 9-3-15,1 7-1 16,6 9 1 0,9 6 2-16,7 7 0 0,3 2-2 0,-1 3-4 15,-8-5-27-15,-2-6-236 16</inkml:trace>
  <inkml:trace contextRef="#ctx0" brushRef="#br0" timeOffset="195033.61">4215 16681 1015 0,'8'-2'445'0,"22"-4"-203"0,9 2-81 16,18 4-56-16,2 0-33 15,-9 3-158-15</inkml:trace>
  <inkml:trace contextRef="#ctx0" brushRef="#br0" timeOffset="195441.78">4854 16375 878 0,'10'-5'364'0,"18"-8"-224"15,7 4-31-15,16 4-47 0,11 2-17 16,8 4-21 0,0 3-5-16,-8 2-19 15,-7 1-36-15,-22 0-206 16</inkml:trace>
  <inkml:trace contextRef="#ctx0" brushRef="#br0" timeOffset="195648.5799">4924 16519 868 0,'6'0'352'16,"12"0"-178"-16,12 0-19 0,23-2 16 15,10 0-5-15,10-2-45 16,2 1-30-16,-9 6-51 15,-11-1 18-15</inkml:trace>
  <inkml:trace contextRef="#ctx0" brushRef="#br0" timeOffset="196048.56">5913 16295 826 0,'7'-2'379'16,"11"2"-163"-16,7 12-87 15,10 20-71-15,6 10-4 0,7 11-2 16,-4 0-3-16,-3-5-11 15,-4-3-8-15,-3-8-23 16,1-5-42-16</inkml:trace>
  <inkml:trace contextRef="#ctx0" brushRef="#br0" timeOffset="196288.54">6348 16290 1021 0,'-1'-1'430'15,"-12"-1"-258"-15,-5 3-51 16,-16 17-56-16,-6 6-21 16,-13 22 0-16,-7 9 2 15,-2-1-5 1,5-3-4-16,13-12-17 0,14-9-9 15,17-8-19-15,3-4-51 16</inkml:trace>
  <inkml:trace contextRef="#ctx0" brushRef="#br0" timeOffset="196708.44">6621 16646 496 0,'-9'-3'324'16,"-13"-4"6"-16,-3 2-141 16,-4 6-105-16,0 3-37 15,8 7-39-15,3 3-8 16,10 7 0-16,4 2 3 16,11 2 10-16,9 2 6 15,14-5 28-15,10-4 20 16,6-13 41-16,3-5 16 15,-5-14 21-15,-8-4 3 16,-19-8-10-16,-13-3-9 16,-22-1-46-16,-8 4-25 0,-9 4-46 15,2 6-23-15,10 14-69 16</inkml:trace>
  <inkml:trace contextRef="#ctx0" brushRef="#br0" timeOffset="197400.96">7366 16268 530 0,'2'-11'375'0,"1"-10"17"15,-3 13-192-15,0 5-49 16,1 21-89-16,2 15-33 16,5 26-10-16,4 12 1 15,-5 6 0-15,1-4-1 0,-1-13-6 16,-3-11-5-16,3-16-143 15</inkml:trace>
  <inkml:trace contextRef="#ctx0" brushRef="#br0" timeOffset="197562.03">7147 16438 870 0,'17'-2'428'0,"14"2"-139"0,25 5-125 15,5-1-7-15,15 0-56 16,7-3-25-16,3 0-22 0,7 6-143 16</inkml:trace>
  <inkml:trace contextRef="#ctx0" brushRef="#br0" timeOffset="198156.69">8202 16311 627 0,'16'-8'335'15,"10"-5"-62"-15,-4 13-190 16,-5 7-41-16,-15 19-25 16,-8 8-3-16,-10 18 0 0,1 7 0 15,2-1-5-15,13-2 0 0,11-17 9 32,6-5 10-32,14-13 25 0,-1-8 13 15,6-12 16 1,3-9 1-16,-3-12-14 15,1-7-9-15,-5-10-19 16,-6-8-8-16,-6-13-8 16,-4 2-4-16,-9 0-4 0,-3 9 0 15,-7 19-2 1,-3 10 2-16,-3 20-1 0,-2 10-4 16,1 16-3-16,2 11-5 15,7 13 0-15,2 5 0 16,7-5 0-16,4-3 0 15,3-14 4-15,1-2-115 0</inkml:trace>
  <inkml:trace contextRef="#ctx0" brushRef="#br0" timeOffset="198384.64">8798 16637 733 0,'1'6'340'0,"-2"2"-126"16,-4 11-123-16,4 2-2 15,-4 6-13-15,5-1-7 16,5 1-22-16,3-2-12 16,-1-6-18-1,2-6-4-15,1-7 0 0,-5-4-34 16</inkml:trace>
  <inkml:trace contextRef="#ctx0" brushRef="#br0" timeOffset="198550.17">8814 16487 839 0,'1'-3'476'16,"4"-4"-55"-16,-4 2-191 15,1 5-127-15,1 4-39 0,-3-4-37 16,0 0-127-16</inkml:trace>
  <inkml:trace contextRef="#ctx0" brushRef="#br0" timeOffset="199339.87">9513 16454 839 0,'-16'-8'360'0,"-24"-2"-203"16,2 6-46-1,3 10-55-15,-1 5-28 0,8 13-32 0,3 6-8 16,11 6-1-16,12 3 1 15,12-2 8-15,7-1 4 16,14-6 0-16,3-5 1 16,14-6-1-16,5-8-6 15,8-7-105 1,2-4-97-16</inkml:trace>
  <inkml:trace contextRef="#ctx0" brushRef="#br0" timeOffset="199644.1">9848 16579 422 0,'-3'-12'268'0,"-3"-12"-3"16,-6 4-37-16,-14 3-90 0,-6 3-33 16,-16 3-60-1,1 6-21-15,8 7-22 16,7 7-8-16,13 10-3 16,11 5 4-16,8 5 13 15,8 1 8-15,13-2 5 0,3-4-2 16,15-8-3-16,2-5-1 15,2-10 2-15,1-3 1 16,1-8 4-16,1-3 12 16,4-3 43-16,1 2 18 15,-11 8 25-15,-7 6 3 16,-18 8-26-16,-9 5-18 0,-10 2-26 16,-5 0-13-16,-4-1-19 15,-2 2-3-15,-1-6-4 16,1-3 2-16,1-6-139 15</inkml:trace>
  <inkml:trace contextRef="#ctx0" brushRef="#br0" timeOffset="200108.64">10607 16108 592 0,'-34'9'269'16,"-22"7"-76"-16,-2 19-163 15,3 11-7-15,18 21 8 16,6 11 8-16,17 10 21 16,8-2 8-16,9-13 1 15,9-11-5-15,15-15-20 16,7-3-11-16,15-15-13 16,6-7-6-16,11-13-38 0,2-5-119 15</inkml:trace>
  <inkml:trace contextRef="#ctx0" brushRef="#br0" timeOffset="200358.11">10770 16304 716 0,'0'7'300'16,"2"9"-147"-16,-6 6-49 15,-2 10-13-15,-2 4-14 16,0 3-18-16,7-1-4 16,1-6-9-16,9-2-3 0,6-5-19 0,3-5-7 31,5-7-17-31,-3-4-33 16,6-8-154-16,-7-4-174 0</inkml:trace>
  <inkml:trace contextRef="#ctx0" brushRef="#br0" timeOffset="200525.79">10945 16401 367 0,'2'-6'252'0,"0"-7"-10"0,-1 7-53 16,2 6-30-16,-3 10-60 15,0 9-22-15,0 16-16 16,-4 6 10-16,-2 7 0 16,-2 1-12-16,-2 0-23 15,2-2-13 1,6-8-22-16,4-4-89 0</inkml:trace>
  <inkml:trace contextRef="#ctx0" brushRef="#br0" timeOffset="200856.53">11324 16380 647 0,'-16'-10'299'0,"-19"-7"-132"16,0 8-50-16,3 14-54 15,0 10-24-15,3 14-20 16,1 10 2-16,12 10 8 16,6 3 3-16,16 1 7 15,9-3-2-15,17-11 11 16,11-2 8-16,10-14 13 15,4-10 7-15,1-16 12 16,-6-9 10-16,-13-15 24 16,-14-4 2-16,-23-12-20 15,-13-6-20-15,-20-10-49 16,-4-1-16-16,5 5-30 16,4 9-48-16,12 19-131 15</inkml:trace>
  <inkml:trace contextRef="#ctx0" brushRef="#br0" timeOffset="201200.87">11645 16249 771 0,'-9'-2'281'0,"-7"4"-233"15,0 2-26-15,8 12 2 16,7 4 10-16,12 9 30 16,7-3 20-16,7 2 27 15,5-5 8-15,-1-13 10 16,-9-2 5-16,-5-12-9 0,-4-9-12 15,-12-9-28 1,0-5-23-16,-10-1-37 0,-5 1-16 16,6 12-77-16,-3 5-66 15</inkml:trace>
  <inkml:trace contextRef="#ctx0" brushRef="#br0" timeOffset="201465.07">11894 16197 925 0,'17'12'414'0,"9"10"-183"0,3 19-70 16,0 12-12-16,-11 12-30 15,-3 8-26-15,-16 3-51 16,-9-6-13-16,-13-7-12 16,-6-9-2-16,-1-17 0 15,2-5-1-15,7-12-111 16,2-7-100-16</inkml:trace>
  <inkml:trace contextRef="#ctx0" brushRef="#br0" timeOffset="201930.93">12439 16190 788 0,'4'0'369'0,"5"7"-133"15,2 10-111-15,-4 23-72 16,-3 10 0-16,-5 22 1 16,-2 6-2-16,-4-2-6 15,2-2-5-15,10-14-14 16,12-27-4-1,-9-17 1-15,1 1 1 0,39 27-1 16,4-11 1-16,-2-27-48 16,-28-22-65-16</inkml:trace>
  <inkml:trace contextRef="#ctx0" brushRef="#br0" timeOffset="202151.14">12295 16501 529 0,'3'-2'337'0,"9"-2"48"15,7 1-158-15,20 3-43 16,11-1-1-16,24 4-10 16,-2 2-24-16,-6 0-47 15,-12 2-22-15,-20-7-46 16,-11 0-11-16,-11-5-111 15,-2-2-399-15</inkml:trace>
  <inkml:trace contextRef="#ctx0" brushRef="#br0" timeOffset="-201703.19">13279 16464 564 0,'9'1'299'16,"25"-1"-62"-16,18-5-35 16,34-7-38-16,10-1-38 0,14 4-52 15,-1 4-17-15,-18 3-27 16,-3 6-14-16,-24 6-47 31,-14 2-62-31,-17 4-347 0</inkml:trace>
  <inkml:trace contextRef="#ctx0" brushRef="#br0" timeOffset="-201385.8499">13381 16539 465 0,'-4'2'256'16,"4"-2"-65"-16,17-3-9 0,38-5-46 0,16 3-20 16,15 2-21-16,6-1-32 15,-13 1-35-15,-13-4-13 16,-15 1-65-16,-12-1-57 16,-23-4-92-16,-8-2-27 15,-15-5 47-15,-4-1 63 16,0 4 118-16,8 2 40 0,14 5 45 15,11 3 8-15,20 10-5 16,4 8-6 0,3 12-33-16,-1 7-10 0,-21 2 18 15,-14-3 21-15,-19 0 22 16,-15-4-2-16,-9-10-30 31,2 1-20-31</inkml:trace>
  <inkml:trace contextRef="#ctx0" brushRef="#br0" timeOffset="-200900.3899">14709 16536 783 0,'13'-13'354'0,"22"-12"-161"15,-2-7-43-15,-1-6-61 16,-4 0-21-16,-8-3-9 16,-5-1 11-16,-9 7 13 15,-3 2 2-15,-5 10-27 16,0 9-22-16,-2 16-34 0,-2 9-8 15,3 19-13-15,3 13 0 16,2 25 11 0,5 2 1-16,6 7 7 0,-2-6 6 15,3-23 0-15,5-3 1 16,7-16-88-16,5-10-106 16</inkml:trace>
  <inkml:trace contextRef="#ctx0" brushRef="#br0" timeOffset="-200581.73">15513 16393 735 0,'-15'-14'399'16,"-11"-12"-100"-16,-3 8-124 16,-3 3-43-16,-2 10-70 15,1 5-28-15,1 18-33 16,0 11-6-16,9 14-6 15,7 7 0-15,16 2 6 16,12-2 2-16,15-10 4 16,10-2 3-16,16-15 7 15,6-8 6-15,-2-23 18 16,3-4 11-16,-18-17 68 0,-11-5 16 16,-14-3 2-16,-22-14-8 15,-22-10-66-15,-9-1-22 16,-20 8-24-16,1 13-8 15,1 27-17-15,5 14 29 16,20 17-250-16</inkml:trace>
  <inkml:trace contextRef="#ctx0" brushRef="#br0" timeOffset="-200278.3799">15476 16297 932 0,'3'-2'420'0,"-3"2"-206"0,-7 12-88 0,-14 25-93 16,-5 12-10-1,-4 14-7-15,1 3-4 16,11-9-316-16</inkml:trace>
  <inkml:trace contextRef="#ctx0" brushRef="#br0" timeOffset="-199938.8799">15971 16465 1036 0,'7'-1'440'0,"13"-1"-226"16,5 2-17-16,13-7-51 15,7 1-23-15,6 0-60 16,2 3-26-16,-5 6-43 16,-6 7-58-16,-16 2-182 15</inkml:trace>
  <inkml:trace contextRef="#ctx0" brushRef="#br0" timeOffset="-199770.28">15986 16592 583 0,'6'5'398'0,"6"0"58"0,20 0-184 15,9 1 11-15,12-5-75 16,2 2-56-16,2 1-89 16,-2-3-69-1</inkml:trace>
  <inkml:trace contextRef="#ctx0" brushRef="#br0" timeOffset="-199253.14">17014 16329 960 0,'-22'-8'414'16,"-24"-9"-233"-16,-3 6-60 0,6 17-81 15,4 7-28-15,9 20-26 16,7 10-3-16,14 15 4 16,9 2 4-16,20-3 8 0,13-6 3 15,17-14 17 1,10-7 20-16,6-21 44 0,-3-9 30 15,-7-16 49-15,-8-7 1 16,-14-9-17-16,-12-10-22 16,-22-10-58-16,-12-7-21 0,-16 1-35 15,-3 8-14 1,-2 15-31 0,-1 12-49-16,9 14-124 15,-1 9-91-15</inkml:trace>
  <inkml:trace contextRef="#ctx0" brushRef="#br0" timeOffset="-199100.53">17101 16330 595 0,'-5'4'357'0,"-5"4"-16"16,-10 13-164-16,-6 9-21 16,-17 12-40-16,-8 4-24 15,1 4-41-15,4-4-16 16,20-10-57-16,16-5-138 15</inkml:trace>
  <inkml:trace contextRef="#ctx0" brushRef="#br0" timeOffset="-198676.8">17673 16297 690 0,'8'-4'398'15,"8"-2"-46"1,-1 19-237-16,-1 20-51 0,1 23-49 15,-1 6-5-15,-5 6 1 16,-1-5 2-16,-2-15 1 16,2-6 0-1,2-17-205-15</inkml:trace>
  <inkml:trace contextRef="#ctx0" brushRef="#br0" timeOffset="-198529.8599">17578 16500 999 0,'16'2'477'0,"11"3"-203"16,30-1-88-1,15 0-23-15,9-3-77 0,-3 1-35 16,-15 2-123-16</inkml:trace>
  <inkml:trace contextRef="#ctx0" brushRef="#br0" timeOffset="-197980.75">18404 16274 900 0,'11'0'403'0,"9"0"-188"16,-10 16-140-16,-4 11-31 0,-10 19-32 15,-5 10-6-15,7 2 1 16,2-3 2-16,15-11 8 16,6-11 8-16,4-13 47 15,6-10 11-15,-1-14 9 31,-2-9-4-31,1-10-43 0,-4-9-10 16,-8-12-13-16,-2-5-2 16,-9-1-7-1,-3 7-4-15,-5 18-9 0,-4 12-9 16,-4 23-6-16,-3 12-2 16,4 18 4-16,3 3 5 15,9 5 6-15,8-3 2 0,10-7-7 16,3-5-118-1</inkml:trace>
  <inkml:trace contextRef="#ctx0" brushRef="#br0" timeOffset="-197794.57">18968 16609 745 0,'-1'4'332'0,"-2"11"-117"16,1 1-115-16,-1 7-20 15,1 1-12-15,4 3-28 0,-2-2-10 16,5-4-14-16,1-3-2 16,-2-10 0-1,4-2-12-15,-7-10-271 16</inkml:trace>
  <inkml:trace contextRef="#ctx0" brushRef="#br0" timeOffset="-197649.27">18970 16370 1180 0,'-4'-2'564'0,"-2"-2"-230"0,1 4-186 15,2 3-63-15,1 3-45 16,2-6-98-16</inkml:trace>
  <inkml:trace contextRef="#ctx0" brushRef="#br0" timeOffset="-197186.13">19652 16373 632 0,'-19'-20'369'15,"-16"-13"-53"-15,-7 4-149 16,1 10-48-16,-1 14-73 16,8 11-26-16,3 23-30 15,3 10-6-15,21 21 6 16,8 3 4-16,27-1 4 15,9-7-1-15,11-16-40 16,11-9-51-16,7-14-177 16,3-6-125-16</inkml:trace>
  <inkml:trace contextRef="#ctx0" brushRef="#br0" timeOffset="-196898.3599">19939 16481 646 0,'-6'-21'352'0,"-7"-29"-68"0,-8 3-43 16,-6 16-106-1,-3 7-35-15,-8 19-67 0,1 7-23 16,2 13-15-16,4 9-3 16,11 10 1-16,10 1 0 15,10 0 6-15,8-4 3 16,10-7 9-16,6-3 9 16,11-13 30-1,3-8 8-15,12-4 5 16,-2-8-3-16,4-5-20 0,1-1 1 0,-5 0 15 15,0 4 3-15,-14 14-4 16,-10 9-9-16,-17 13-19 0,-9 5-4 16,-17 3 1-16,-7 0 2 31,-3-6-4-31,-1-2-4 16,9-11 20-16,8-4-97 15</inkml:trace>
  <inkml:trace contextRef="#ctx0" brushRef="#br0" timeOffset="-196423.15">20728 16026 736 0,'-21'0'350'16,"-15"1"-104"-16,-12 18-172 15,-2 11-31-15,1 17-24 16,0 9-10-16,15 22-9 15,4 8 1-15,30 6 23 16,11-3 26-16,25-21 35 16,15-13 4-16,10-20-16 0,5-8-22 15,0-15-115-15,-7-7-61 16</inkml:trace>
  <inkml:trace contextRef="#ctx0" brushRef="#br0" timeOffset="-196043.76">20881 16200 661 0,'5'-7'344'15,"-1"-3"-66"-15,2-1-79 16,-6 14-87-16,-7 5-36 0,-11 16-67 16,-5 9-11-16,-5 16 0 15,6 5 3 1,19 3 5-16,11-3 3 15,19-10 8-15,3-9 2 16,5-13-1-16,-4-9-6 0,-2-10-61 16,-5-5-47-16,-3-13-72 15,-3-8-6-15,-7-9 57 16,-2-9 50-16,-9-11 106 16,-1 2 44-16,-4 5 59 15,1 11 14-15,1 21-13 16,2 9-36-16,-2 18-62 0,0 10-21 15,3 20-22 1,3 8 2-16,4 5 1 0,-1 1 1 16,1-8 0-16,1-5-41 0,4-14-269 15</inkml:trace>
  <inkml:trace contextRef="#ctx0" brushRef="#br0" timeOffset="-195761.87">21430 16353 765 0,'-15'-6'373'0,"-16"-8"-158"15,-7 3-50-15,-3 12-97 16,2 6-33-16,3 15-29 16,8 9-6-16,16 13-3 15,10 3 0-15,20 1 5 16,10-4 4-16,16-11 39 0,1-6 16 15,0-16 21-15,-6-9 17 16,-9-10 12-16,-8-9-2 16,-14-11-13-16,-8-5-19 15,-14-11-49-15,-1-2-13 16,-4 3-45-16,4 5-65 16,7 16-307-16</inkml:trace>
  <inkml:trace contextRef="#ctx0" brushRef="#br0" timeOffset="-195492.27">21554 16234 723 0,'-4'-12'338'0,"-5"-8"-151"16,3 10-81-16,0 4-34 15,8 11-49-15,5 5-14 16,13 8 23-16,5 1 38 16,4-2 65-16,3-2 22 15,-10-9-7-15,-6-5-11 16,-11-6-45-16,-9-6-20 16,-11-5-30-16,-3 0-20 15,-5 0-65-15,2 5-99 16</inkml:trace>
  <inkml:trace contextRef="#ctx0" brushRef="#br0" timeOffset="-195240.14">21821 16111 837 0,'22'-2'474'16,"10"-3"-71"-16,6 15-197 16,1 12-70-16,3 21-56 15,0 15-22-15,-11 32-36 0,-12 6-4 16,-27 2-7-16,-14-8 0 16,-14-29 1-16,-2-9 0 15,10-21 62-15,5-9-156 16</inkml:trace>
  <inkml:trace contextRef="#ctx0" brushRef="#br0" timeOffset="-194833.19">22495 16125 1186 0,'2'-1'501'0,"9"4"-300"16,-3 11-81-16,-5 19-93 15,1 12-13-15,-5 17-5 0,-1 10 1 16,2 7 0-16,3-2-1 16,5-12 0-16,2-10 0 15,5-19 1-15,0-10-1 16,4-10-2-16,1-8-4 15,7-5-20-15,4-4-33 16,6-5-203-16</inkml:trace>
  <inkml:trace contextRef="#ctx0" brushRef="#br0" timeOffset="-194611.06">22371 16420 897 0,'0'3'445'16,"-3"-1"-127"-16,16 6-77 15,12 4-14-15,24-3 2 16,15 1-13-16,19-6-83 16,-1-2-37-16,-14-2-48 0,-12 0-23 15,-31-1-50-15,-9-2-51 16,-19 3-647-1</inkml:trace>
  <inkml:trace contextRef="#ctx0" brushRef="#br0" timeOffset="-184554.57">2025 17590 531 0,'-15'2'321'0,"-11"-1"-40"16,18 3-121-16,12 2-41 15,26-2-58-15,15 0-23 0,34-4-17 16,22 0 1-1,22-2 4-15,7 0-1 0,-4-2 0 32,-13 3-4-32,-16 7-48 0,-17-11-103 15</inkml:trace>
  <inkml:trace contextRef="#ctx0" brushRef="#br0" timeOffset="-184301.75">2133 17724 327 0,'-6'1'247'16,"-2"-1"35"-16,13-2-109 0,16-3-28 0,22-1-32 15,16-1-20-15,29 1 4 16,3 5 1-16,2 2-30 15,-3 5-20-15,-11-3-28 16,-3-1-9 0,-12-4-141-16,-6-6-175 0</inkml:trace>
  <inkml:trace contextRef="#ctx0" brushRef="#br0" timeOffset="-184119.78">2748 17471 601 0,'-4'-6'323'0,"4"-3"-91"15,8 9-79-15,26 9-49 16,12 9-34-16,15 12 3 16,-1 1 3-16,-19-2 5 0,-12 0 0 15,-29-5-8-15,-9-1-7 32,-16-2-22-32,-5-5-7 0,2-3-11 0,1 1-50 15</inkml:trace>
  <inkml:trace contextRef="#ctx0" brushRef="#br0" timeOffset="-183373.43">4268 17317 709 0,'7'-8'396'0,"5"-8"-86"15,-5 16-160-15,-7 7-50 0,-3 23-61 16,-2 13-15 0,-1 25-7-16,5 8-3 0,6 3-2 15,10 0-1-15,13-7 3 16,5-7 0-16,9-14 3 16,-3-8 1-16,-7-21-3 15,-4-9 12-15,-8-17-163 16</inkml:trace>
  <inkml:trace contextRef="#ctx0" brushRef="#br0" timeOffset="-183202.34">4055 17607 1097 0,'3'4'432'15,"20"9"-279"1,17-5-23-16,30-2-16 0,18-2-19 15,4-4-33-15,-5 3-26 16,-9-3-157-16</inkml:trace>
  <inkml:trace contextRef="#ctx0" brushRef="#br0" timeOffset="-182866.2">5046 17572 1035 0,'3'-1'419'0,"8"1"-258"0,17 0-38 15,23 0-44-15,14 1-9 16,14 0-22-16,-2 3-12 16,-14 0-18-16,-12-1-8 15,-16 0-71 1,-9 2-72-16</inkml:trace>
  <inkml:trace contextRef="#ctx0" brushRef="#br0" timeOffset="-182609.1">5139 17752 555 0,'-6'2'355'15,"-3"4"-38"-15,16-3-110 16,10-1-28-16,22-4-44 0,13-2-9 16,17-4 4-16,-1 2 3 15,-9 4-18-15,-11 0-16 16,-19 4-46-16,-6 1-20 0,-11 2-22 16,-5-2-9-16,-6 1-106 15,0 1-49-15</inkml:trace>
  <inkml:trace contextRef="#ctx0" brushRef="#br0" timeOffset="-179830.1">6196 17731 555 0,'0'-2'315'0,"1"-2"-45"16,17-14-139-16,9-9-22 0,13-13-39 15,5-7-8-15,-6-10-3 16,0 0 5-16,-16-1 18 16,-6 4 13-16,-8 18 15 31,-9 13-9-31,5 30-37 0,-3 18-23 16,-1 32-36-16,7 12-3 15,-5 9 3 1,-2 1 1-16,2-9 1 15,-1-7 0-15,7-12-5 0,1-10-73 16,10-18-187-16</inkml:trace>
  <inkml:trace contextRef="#ctx0" brushRef="#br0" timeOffset="-179519.18">6878 17566 729 0,'0'-10'355'0,"-5"-10"-112"16,-5 4-46-16,-8 6-64 15,-6 6-32-15,-2 16-59 16,1 3-19-16,10 17-23 16,6 5-3-16,18 8 2 15,15 3 1-15,10-8 0 16,12-4 3-16,4-19 8 15,1-10 11-15,2-17 53 16,-3-10 42-16,-14-10 43 0,-13-8 11 16,-30-2-31-16,-20 6-39 15,-20 5-59-15,-3 7-25 16,7 14-25 0,8 3-9-16,14 6-174 0,9 8-179 15</inkml:trace>
  <inkml:trace contextRef="#ctx0" brushRef="#br0" timeOffset="-179066.19">7879 17171 1028 0,'-5'-4'463'16,"-6"4"-248"-16,-16 13-56 0,-19 33-115 15,-14 22-15 1,-19 37-8-16,-2 12-2 0,7 14-5 16,9-2 0-1,16-15-2-15,8-12 1 16,10-38 3-16,3-15 2 15,12-31 4-15,4-4-1 16,14-12-12-16,9-8-6 16,11-4 23-16</inkml:trace>
  <inkml:trace contextRef="#ctx0" brushRef="#br0" timeOffset="-178154.9">8087 17574 798 0,'11'-7'416'0,"9"-8"-117"0,-2 4-72 15,-5 12-96-15,-10 9-52 0,-5 20-56 16,-7 7-12-16,-3 16-3 15,8 0-1-15,9 2-3 16,12-6 2-16,17-13 2 16,8-12 2-16,4-18 6 15,0-10 3-15,-13-20 7 16,-7-7 0-16,-8-10-3 16,-4-4-2-16,-1 1-8 15,-3 0-1-15,-7 9-4 16,-3 8-3-16,-9 13-10 15,3 14-6-15,-10 17-3 16,7 6 1-16,6 14 6 16,-8 1 3-16,19 6 3 15,-2 1 1-15,4-4 0 16,5-4 1-16,4-10-182 16</inkml:trace>
  <inkml:trace contextRef="#ctx0" brushRef="#br0" timeOffset="-177946.7">8636 17841 1711 0,'-4'16'17'15,"2"7"1"-15,-2 15 14 0,8-2-13 16,6-5-5-1,5-13-7-15,0-5-2 16,1-13-79-16,-3-6-190 16</inkml:trace>
  <inkml:trace contextRef="#ctx0" brushRef="#br0" timeOffset="-177821.3799">8665 17668 1181 0,'0'-4'535'0,"0"0"-278"16,3-1-73-16,-3 4-112 0,0 1 0 0</inkml:trace>
  <inkml:trace contextRef="#ctx0" brushRef="#br0" timeOffset="-176991.26">9414 17658 511 0,'-3'-8'313'0,"-8"-9"-37"0,-1-1-46 16,-12-1-75-16,-5 3-31 16,-11 10-49-16,-5 6-18 15,-6 11-40-15,0 8-22 16,11 15-17-16,10 3 2 15,22 6 6-15,15 6 4 0,27-5 8 16,17-2-4 0,15-11-2-1,1-10-4-15,1-15-25 0,-7-8-45 16,-8-11-84-16,-4-4-54 16,-10-6-90-16,-9-2 28 15,-10 1 99-15,-8 1 105 16,-10 2 232-16,-2-3 60 0,-13 3 52 15,-2 1-21-15,-15 4-82 16,-4 4-32-16,-9 9-56 16,2 4-24-16,6 8-29 15,7 6-2-15,12 6 2 16,11 2 1-16,9 2-2 16,5 2-1-16,13-5 0 15,5-3 2-15,10-10 5 16,7-6 2-16,5-11 0 15,1-7-1-15,3-6-5 16,-3-2 5-16,-6 3 34 16,-5 7 10-16,-16 11 6 15,-6 6-5-15,-14 11-24 16,-2 8-4-16,-9 10-1 0,-5 4 0 16,-3 1-13-1,2-3-7-15,6-13-40 16,-1-11-52-16</inkml:trace>
  <inkml:trace contextRef="#ctx0" brushRef="#br0" timeOffset="-176555.61">10382 17333 859 0,'-17'0'369'0,"-23"6"-191"0,-1 11-42 16,-2 23-52-16,2 8-17 0,7 17-33 15,8 6-6 1,24 6-10-16,11 2-4 15,21-7-4-15,9-6-3 16,13-14-1-16,1-12-4 16,2-22-43-16,-1-9-98 15</inkml:trace>
  <inkml:trace contextRef="#ctx0" brushRef="#br0" timeOffset="-176182.8599">10554 17521 558 0,'2'-5'322'0,"3"-6"-30"15,-5 5-83-15,-3 16-97 16,-5 1-30-16,0 18-51 16,2 3-1-16,6-2-2 15,6 5-2-15,11-6-2 16,7-1-4-16,5-2-4 15,5-5-2-15,-6-8-7 0,-2-3-20 16,-2-10-97-16,-8-3-51 16,-2-12-54-16,0-2 19 15,-9-9 102-15,1-3 70 16,-2 2 115-16,-4 1 32 16,1 6 51-16,-2 9 5 15,-3 8-32-15,0 3-23 16,-1 15-51-16,4 5-23 15,0 11-26-15,0 7-4 16,0 2-7-16,0 3-2 16,5 0-76-16,8-2-63 15</inkml:trace>
  <inkml:trace contextRef="#ctx0" brushRef="#br0" timeOffset="-175864.15">11287 17605 604 0,'-9'-11'372'0,"-7"-12"11"16,-8 1-113-16,-9 9-84 16,-4 5-43-16,-7 8-71 0,3 11-27 15,3 13-27-15,9 3-6 16,16 17-6-16,10-1 0 15,21-2 4-15,12 0 3 16,19-11 9-16,5-7 10 16,-3-15 22-1,-2-8 9-15,-14-10 18 0,-10-10 1 16,-10-15-13-16,-9 4-13 16,-12-6-32-16,-8 0-17 15,-3 10-70-15,-4-4-54 16,2 10-175-16</inkml:trace>
  <inkml:trace contextRef="#ctx0" brushRef="#br0" timeOffset="-175539.17">11545 17426 892 0,'-7'1'363'15,"-5"6"-238"-15,5 7-50 16,7 4-42-16,3 4-6 16,14 4 15-16,6-3 14 15,11-1 34-15,3-3 20 16,0-15 31-16,-5-1 6 15,-14-11 3 1,-5-3-8-16,-12-7-40 16,-9-2-21-16,-14 2-49 15,-11-2-20-15,-11 10-18 0,5 2-20 16</inkml:trace>
  <inkml:trace contextRef="#ctx0" brushRef="#br0" timeOffset="-175157.54">11913 17294 959 0,'13'0'462'0,"10"7"-181"16,20 27-142-16,11 13-50 15,0 20-40-15,-6 6-8 16,-31 4-7-16,-20 0-4 16,-32 0-3-16,-8-2 0 15,22-44-4 17,10-16-3-32,1 1-103 0,-20 26-208 0</inkml:trace>
  <inkml:trace contextRef="#ctx0" brushRef="#br0" timeOffset="-174889.9199">12545 17831 1404 0,'1'0'610'16,"1"3"-323"-1,-1 0-52-15,-1-3-83 0,-1 0-37 0,0 0-50 16,1 0-21 0,0 0-17-16</inkml:trace>
  <inkml:trace contextRef="#ctx0" brushRef="#br0" timeOffset="-173213.66">13364 17708 547 0,'4'-6'332'0,"4"-4"-31"16,8-11-107-16,3-3-25 15,4-8-38-15,-2-2-23 16,-2-4-32-16,-3 0-11 16,-6 5-16-16,-3 5-3 0,-4 15-9 15,-2 8-11-15,-1 12-20 16,2 8-6 0,5 14-9-16,6 10 4 0,5 5 5 15,1 1 0 1,-2-3 0-16,-3-2 1 15,-10-7-116-15,0-6-203 0</inkml:trace>
  <inkml:trace contextRef="#ctx0" brushRef="#br0" timeOffset="-172870.8299">13665 17278 675 0,'-23'-14'347'0,"-31"-8"-95"0,-6 8-77 16,-15 14-95 0,3 9-25-16,0 16-44 0,4 12-11 15,14 22-10-15,7 9-7 16,24 11 10-16,13-2 10 16,30 1 19-1,10-2 8-15,23 1 7 0,13-7-1 0,29-18 6 16,19-14 4-16,3-32 15 15,-2-15 30 1,-20-34 56-16,-13-13 9 16,-22-25-10-1,-19-6-31-15,-41-6-58 16,-24-11-7-16,-44-5-8 0,-14 4-8 16,-8 22-28-16,1 25-21 0,13 42-25 15,6 16-69-15</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8:51:38.22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2471 10073 545 0,'2'-3'325'16,"6"3"-53"-16,-31 5-85 15,-17 4-19-15,-29 4-39 16,-15 1-18-16,-3-4-42 15,-2-2-13-15,5-3-31 16,5-8-7-16,16-1-5 16,15-1-6-16,25-2-11 0,15 3-13 15,14 1-18 1,13-2 2-16,27 5 12 16,13 5 15-16,14 11 25 15,1 10 2-15,-19 13-1 16,-15 6 1-16,-37 15-7 15,-21 7 1-15,-24 5 1 0,-13-4-3 0,-6-16-1 16,1-10 3 0,13-19 6-16,9-10 0 15,23-11-6-15,12-2-10 16,24-7-10-16,16-1-2 16,24 3 3-16,11 3 4 15,1 4 4-15,-5 5 0 16,-8 1-5-16,-12 0-98 15</inkml:trace>
  <inkml:trace contextRef="#ctx0" brushRef="#br0" timeOffset="298.44">2283 10429 862 0,'9'-4'353'16,"27"0"-201"-1,12 0-58-15,12 1-28 16,6 3-9-16,-13-1-18 0,-8 1-10 16,-10-1-29-16,-10-1-49 15,-16 1-85-15,-9-1-46 16,-12 1-106 0,-7 1 41-16,-5 0 96 15,2 2 74-15,7 6 196 0,2 0 32 16,10 8 35-16,-2 5-19 15,5 4-61 1,6 5-25-16,1 0-45 0,6 0-9 16,-4-5-42-16,7-1-139 15</inkml:trace>
  <inkml:trace contextRef="#ctx0" brushRef="#br0" timeOffset="698.3299">3008 10514 704 0,'-9'-10'373'16,"-4"-9"-98"-16,-12-3-123 15,3 6-36-15,-7 6-60 0,-4 4-24 16,0 13-36 0,3 2-14-16,11 16-11 15,6 6-2-15,17-3 4 16,7 4 5-16,15-15 14 15,6-7 6-15,8-4 10 16,-4-8 6-16,-7-5 10 16,-6-7 7-16,-4-3 12 15,-4-3 8-15,-2-1 9 16,-3 4-4-16,-1 9-21 0,-1 6-17 16,0 10-26-16,7 7-5 15,2 5 2-15,1 6 5 16,9 0 7-16,-4-1 2 15,2-5 7-15,5-8 13 16,-2-12 62-16,1-4 27 16,-3-12 30-16,-3-1-2 15,-4-6-51-15,-10-2-23 16,-10 5-60-16,-8 3-114 0</inkml:trace>
  <inkml:trace contextRef="#ctx0" brushRef="#br0" timeOffset="1362.1599">4093 10462 539 0,'-5'4'297'0,"4"13"-4"16,2 4-228-16,18 10-38 15,7 0 16-15,12-4 20 0,7-6 3 16,6-10-4-16,0-5-1 16,-3-10 14-1,-13-9 15-15,-9-2 27 0,-8-2 10 0,-15-5-2 16,3 8-13-16,-13-1-33 16,1 7-25-1,3 10-35 1,-4 4-15-16,10 22-18 15,5 4 2-15,3 19 6 0,-3 9 3 16,-9 5 6 0,-11 0 4-16,-16-10 5 0,-2-8 4 15,-6-18 7-15,-2-12 4 16,1-18 5-16,0-14-3 0,6-24-22 16,8-6-14-16,9-12-71 15,11-1-71 1</inkml:trace>
  <inkml:trace contextRef="#ctx0" brushRef="#br0" timeOffset="1515.93">4547 10180 1191 0,'0'-6'504'0,"0"6"-316"16,-4 12-81-16,-7 24-102 15,3 18-7-15,1 20-162 16</inkml:trace>
  <inkml:trace contextRef="#ctx0" brushRef="#br0" timeOffset="1974.82">4698 10488 909 0,'-4'1'356'0,"-3"8"-234"0,2 1-44 16,6 7-13-16,9 0-1 0,10 0 4 15,6-3 5 1,6-8 10-16,5-1 1 0,-4-8 2 15,0-5-5 1,-5-2-14-16,-6-7-6 16,-9-2-9-16,-5 4-7 15,-8-2-11-15,0 6-7 0,-3 5-22 16,-1 3-9-16,5 14-13 16,-2 1-1-16,9 19 3 15,1 4 4-15,5 12 3 16,1 11 3-16,-3 10 5 15,-3 4 1-15,-14-1 6 16,-9-8 4-16,-13-16 26 16,-14-11 12-16,-8-19 13 15,0-6 4-15,2-18-12 16,15-8-14-16,12-14-18 16,5-8-11-16,15 2-12 15,0 0-43-15</inkml:trace>
  <inkml:trace contextRef="#ctx0" brushRef="#br0" timeOffset="3256.55">5970 10489 753 0,'-8'11'312'15,"-9"23"-188"-15,-7 1-13 16,-8 2-37-16,0 1-19 15,-3-16-23-15,3-9-8 16,4-16-10-16,3-9-3 16,7-12-6-16,5-2 6 0,13 0 18 15,3-1 13-15,13 9 28 16,5 1 0-16,6 13 0 16,5 12-8-16,-2 17-19 15,-1 9-4-15,-8 9-10 16,-8-2-5-16,-5-2-1 15,-2-3-88-15</inkml:trace>
  <inkml:trace contextRef="#ctx0" brushRef="#br0" timeOffset="3398.09">5693 10227 940 0,'0'-9'408'0,"-2"-8"-213"15,11 17-162-15,8 10-32 16</inkml:trace>
  <inkml:trace contextRef="#ctx0" brushRef="#br0" timeOffset="3911.79">6074 10069 824 0,'-2'-3'314'16,"2"3"-186"-1,24 4-122-15,8 7-9 0,25 5 20 16,10-2 9-16,1-4 2 16,-2-2-1-16,-24-8-2 15,-18 0 3-15,-14 0 20 0,-10-5 2 16,-7 3-6-1,-4-2-7-15,-9-3-26 16,2 4-8-16,0 3-14 16,8 4-7-16,8 6-9 15,2 3 0-15,10 5 9 0,5 2 6 16,0-2 10 0,3 1 2-16,-8-5 4 15,-5-2 6-15,1-5 14 16,-6 0 9-16,-3-5 9 15,-1-2-3-15,3 0-22 16,0 0-17-16,-2 6-19 0,-1 24-7 16,10 58 5-16,4-24 7 15,-3 9 14 1,-5 1 5-16,-6-13 47 0,-3-2 12 16,-5-10 15-16,-6-7 7 15,-6-16-27-15,-6-12-1 16,-3-21-10-16,2-8-3 15,11-16-25-15,7-2-22 16,16 0-82-16,15 1-55 16,8 10-215-16</inkml:trace>
  <inkml:trace contextRef="#ctx0" brushRef="#br0" timeOffset="4332.8">6782 10676 343 0,'13'-5'247'0,"12"-5"27"15,-2-3-20-15,-7-1-42 16,-4 1-15-16,-2 3-19 16,-7 1-15-16,-10-7-43 15,-4 1-25-15,-9 2-45 16,-9-1-20-16,-4 14-28 16,-3 6-10-16,3 10-17 15,10 11-4-15,11 1 3 16,10 6 4-16,12-3 11 15,7-3 5-15,10-8 4 16,4-6 2-16,-1-10 7 16,-5-7 3-16,-6-12 5 0,-3-3 1 15,1-6 0-15,1-1 2 16,-3 1-2-16,-2 2-1 16,-5 10-13-16,-3 2-4 15,8 20-8-15,-7 2 0 16,4 9 5-16,6 4 3 15,0-1 3-15,3-4 1 16,1-5 14-16,0-8 19 0,4-11 41 16,-1-4 11-16,-5-11-1 15,1-1-14-15,-7 1-40 16,-3 2-10-16,-5 7-161 16,-9 3-475-16</inkml:trace>
  <inkml:trace contextRef="#ctx0" brushRef="#br0" timeOffset="4687.39">7644 10598 1069 0,'0'0'443'0,"-7"4"-263"0,2 3-46 16,-11 7-53-16,-6 2-21 15,-8 3-30-15,-8 2-7 16,-2-5-10-16,3-1-3 16,5-6-7-16,1-4-3 15,8-3-7-15,1-2 1 16,6-5-3-16,9-4-3 16,8-3-10-16,10-4-6 15,9-2 1-15,4 6 6 0,5 2 31 16,-1 9 16-1,3 9 20-15,-2 2 10 0,-5 10 1 16,-5 3-2-16,1 3-12 16,-2-1-7-16,3-1-20 15,2-3 2-15,3-7-233 16</inkml:trace>
  <inkml:trace contextRef="#ctx0" brushRef="#br0" timeOffset="4883.66">7951 10548 855 0,'9'-10'503'16,"3"-2"-32"-16,0-3-163 16,-4 10-141-16,-7 0-55 15,-1 7-79-15,1 7-22 16,-2 2-80-16,0 9-130 0</inkml:trace>
  <inkml:trace contextRef="#ctx0" brushRef="#br0" timeOffset="5089.14">7994 10778 933 0,'1'0'583'0,"2"-1"-81"0,-3 0-173 16,0 0-67-16,0 1-104 0,0 0-32 16,0 0-49-16,0 0-18 15,0 0-29-15,0 0-11 16,0 0-50-16,0 0-30 16</inkml:trace>
  <inkml:trace contextRef="#ctx0" brushRef="#br0" timeOffset="68224.4">16642 2604 487 0,'3'-5'280'0,"-1"-10"-33"0,-1 1-26 15,1 10-76-15,-3 4-31 16,-5 10-55-16,-2 8-20 16,-1 14-9-16,3 4-8 15,14 9-4-15,1 0-6 0,16-6 8 16,1-7 6-16,10-15 12 0,7-12 10 16,-1-13 15-1,1-7 13 1,-10-9 13-16,-4-4-1 0,-7-4-16 0,-5 0-13 0,-10-2-23 15,-7 1-8-15,-8 11-14 16,1 7-11-16,3 15-17 16,1 8-5-1,6 15 0-15,1 5 3 0,5 14 8 16,3 10 1-16,2 15 3 16,-2 4 1-1,-6 2 0 1,-7-5 2-16,-17-11 2 15,-8-6 2-15,-12-11 7 16,-4-7 1-16,-2-15 6 16,2-8 3-16,8-17 6 15,1-9 2-15,10-14-8 16,5-2-5-16,12-6-20 16,6-2-12-16,15 12-19 15,9 3-48-15,11 15-203 0</inkml:trace>
  <inkml:trace contextRef="#ctx0" brushRef="#br0" timeOffset="69711.2">17236 3045 511 0,'0'-1'254'0,"0"-1"-87"16,0 0-51-16,0 2-71 15,0 0-21-15,-1 0-24 16,-1 0 0-16,1 0 3 15,0 0-1-15,0 0-2 16,0 0-2-16,0 0-1 16,1 0 0-16,0 0 3 15,0 0 0-15,0-1 2 16,0 0-1-16,0 0-2 16,0 0-2-16,0-1-3 15,0 2-1-15,0 0 2 16,0 0 2-16,0 0 3 15,0 0 1-15,0 0 7 0,0 0 2 16,0 0 0-16,0 0 1 16,0 0-4-16,0 0-2 15,0 0-3-15,0 0 0 16,0 0-1-16,0 0 0 0,0 0 1 16,0 0 1-16,0 0 0 15,0 0 0-15,0 0 1 16,0 0 0-16,0 0 0 15,0 0 0-15,0 0 5 16,0 0 3-16,0 0 6 16,0 0 2-16,0 0-4 15,0 0-5-15,0 0-12 16,0 0-6-16,-3 12-4 16,-12 41-1-16,4-23 3 15,2 4 4-15,-5-2 4 16,2-4 1-16,9-7 5 15,3-2 4-15,1-14 18 16,5-1 31-16,-3-11 37 16,1-9 16-16,5-8 10 15,-1-5-19-15,1-8-19 16,0-2-10-16,-1-5-21 16,4-1-12-16,-4 9-20 0,-1 5-7 15,-1 21-13-15,-2 8 0 16,3 19-8-16,2 10-3 15,5 13 9 1,7 4-3-16,6 4 9 16,1-1 2-16,6-5-3 15,-3-6 4-15,-6-9 1 0,-2-6 0 0,-10-12-59 16,-1-3-55 0,-7-10-188-16</inkml:trace>
  <inkml:trace contextRef="#ctx0" brushRef="#br0" timeOffset="69841.28">17230 3175 679 0,'2'-2'329'16,"10"-2"-97"-16,9 0-66 15,17-2-69-15,8 0-23 16,7 0-46-16,-3 2-79 16</inkml:trace>
  <inkml:trace contextRef="#ctx0" brushRef="#br0" timeOffset="70079.09">17624 2647 892 0,'14'-2'367'0,"21"-3"-202"0,11 2-39 16,15 3-31-16,3-2-17 15,3 1-38-15,-3 1-11 16,-17-3-2-16,-7 3-123 16</inkml:trace>
  <inkml:trace contextRef="#ctx0" brushRef="#br0" timeOffset="70236.42">17718 2815 689 0,'28'-2'421'16,"21"0"-74"-16,17-3-157 16,-1 3-56-16,-1-2-90 15,-4 3-73-15</inkml:trace>
  <inkml:trace contextRef="#ctx0" brushRef="#br0" timeOffset="70654.03">18465 2630 898 0,'-4'4'320'0,"-4"7"-274"0,5 7-37 16,-2 7-11-16,7 5 4 16,10 4 13-16,2-2 6 15,9-6 18-15,3-7 7 16,9-17 18-16,5-5 7 16,-2-15 5-16,-3-6 5 15,-10-5 14-15,-5-5 2 0,-7-3-11 16,-7 0-9-16,-6 5-38 15,-1 5-20-15,-3 17-39 16,-3 9-20-16,-1 16-12 16,0 10 2-16,8 21 20 0,5 10 13 15,10 21 11-15,3 4 0 16,-8-1 4-16,-5-5 3 16,-16-18 10-16,-11-11 9 15,-17-13 13-15,-7-6 8 16,1-16 6-16,5-5-1 15,7-14-6-15,8-6-39 0,11-8-106 16,7-1-108 0</inkml:trace>
  <inkml:trace contextRef="#ctx0" brushRef="#br0" timeOffset="70976.36">18974 3127 534 0,'1'-5'304'0,"-1"-4"-33"0,-3-3-55 0,-9 3-88 16,-5 1-35 0,-7 4-67-16,2 9-22 0,2 9-24 15,4 4-6-15,15 11 0 16,6 0 4-16,19 6 12 15,1-8 10-15,6-8 52 16,-2-8 27-16,-8-13 54 16,3-3 19-16,-16-7-13 15,-5-5-18-15,-11-6-49 16,-7 0-25-16,-5-1-36 16,0 3-51-16,0 8-165 15,0 1-274-15</inkml:trace>
  <inkml:trace contextRef="#ctx0" brushRef="#br0" timeOffset="71354.58">19450 2599 871 0,'5'-4'441'0,"3"-4"-149"16,1 17-175-16,-6 15-54 15,0 18-46-15,-12 5 5 16,10 20-2-16,4 1-2 16,0-3 4-16,17-4-4 15,-16-24 16-15,-4-13-114 16</inkml:trace>
  <inkml:trace contextRef="#ctx0" brushRef="#br0" timeOffset="71495.68">19262 2761 897 0,'7'-1'433'0,"19"0"-142"16,14 1-64-16,21 3-62 15,13 2-29-15,14-2-53 16,-4 1-24-16,-4-2-130 15</inkml:trace>
  <inkml:trace contextRef="#ctx0" brushRef="#br0" timeOffset="72139.92">20026 2624 499 0,'16'-9'269'0,"17"-7"-58"15,1 4-46 1,0 12-57-16,-4 9-29 16,-7 17-46-16,-7 4-7 15,-13 17-7-15,-3 5-5 0,-4 9-2 16,3 0 0-16,10-9 0 16,9-11 4-16,13-18 25 15,9-8 24-15,2-15 43 16,-2-7 10-16,-8-20-7 15,-6-11-19-15,-8-18-35 16,-4-5-9-16,-6-3-14 16,-5-3-4-16,-7 13-17 15,4 11-11-15,-9 19-24 16,5 18-12-16,3 18 4 16,-4 7 5-16,4 15 20 15,0 7 7-15,3 9 4 16,4 3 1-16,13 1 1 15,5-2 2-15,8-8-77 16,0-6-100-16</inkml:trace>
  <inkml:trace contextRef="#ctx0" brushRef="#br0" timeOffset="72560.37">20725 2867 638 0,'-4'-1'342'0,"-5"0"-66"0,2 7-190 16,1 7-38-16,5 9-20 0,3 1 5 15,14-4 14 1,6 0 5-16,8-7 3 0,1-5 3 15,-4-7 3-15,-4-6 1 16,-7-11 5-16,-3-3-1 16,-2-4-2-16,-4-5-3 15,-6 7-20-15,0 3-10 0,-5 10-32 16,4 10-16-16,-1 16-14 16,3 11 0-16,6 14 9 15,-5 3 8-15,3 6 9 16,-10-5 1-16,-3-2 5 15,-7-4 2-15,-7-12 5 16,0-3 3-16,-9-13 7 16,4-8-21-1,5-10-98-15,6-8-52 0</inkml:trace>
  <inkml:trace contextRef="#ctx0" brushRef="#br0" timeOffset="72879.3">21119 3204 696 0,'-6'-6'336'15,"-8"-5"-143"-15,-4 0-49 0,-9 7-87 16,7 4-35-16,3 5-37 16,2 8-9-1,13 5-4-15,2 0 3 0,13 6 33 16,7-1 38-16,10-10 74 16,-1-2 26-16,-4-13 17 15,-3-6-21-15,-9-5-56 16,-5-2-35-16</inkml:trace>
  <inkml:trace contextRef="#ctx0" brushRef="#br0" timeOffset="73176.4">21409 2399 1006 0,'2'-7'452'16,"6"-3"-212"-16,-8 21-161 16,-4 9-43-16,-4 20-28 15,-1 14 3-15,-3 12-4 16,5 9 0-16,5 8-3 15,-3-4 1-15,13-10 0 16,7-9 1-16,9-23 3 16,9-12 3-16,0-16 6 15,-3-8-5-15,-10-12-150 16</inkml:trace>
  <inkml:trace contextRef="#ctx0" brushRef="#br0" timeOffset="73317.45">21264 2668 970 0,'13'1'442'16,"22"1"-186"-16,16 3-31 0,15-1-65 15,7 4-40-15,-4-2-55 16,-11 0-71-16</inkml:trace>
  <inkml:trace contextRef="#ctx0" brushRef="#br0" timeOffset="73785.16">21995 2769 721 0,'6'-2'362'0,"14"0"-73"15,9 2-63-15,16 1-67 16,8 3-26-16,2 6-70 15,2-2-28-15,-17-1-98 0,-3 1-150 16</inkml:trace>
  <inkml:trace contextRef="#ctx0" brushRef="#br0" timeOffset="74063">22537 2586 898 0,'4'-30'438'0,"1"-42"-164"15,1 2-57-15,-3 7-79 16,1 5-26-16,-4 20-25 16,0 9-14-16,-4 14-32 15,-1 5-31-15,3 17-30 16,2 8-10-16,6 25-3 15,5 18 16-15,6 7 10 16,0 7 2-16,6-8 3 16,-3-10-2-16,-2-4-182 0,-4-5-162 31</inkml:trace>
  <inkml:trace contextRef="#ctx0" brushRef="#br0" timeOffset="74228.97">22435 2784 853 0,'7'-2'367'15,"21"-5"-205"1,12 1-73-16,25 6-66 0,10 0-12 16,1 6-11-16,-7 4 51 15</inkml:trace>
  <inkml:trace contextRef="#ctx0" brushRef="#br0" timeOffset="74511.66">22462 3015 666 0,'-3'-1'332'15,"0"-7"-114"-15,11-1-75 16,23 4-52-16,12-1-13 15,18 8 13-15,5 6 0 0,-11 7-3 16,-11 5-10-16,-29 1-31 16,-13 4-12-1,-28 6-15-15,-16-1-3 0,-9 4-2 16,-2-3-2-16,20-9-3 16,14 1-1-16,24-8 2 15,15-4 5 1,20-5 10-16,12-6 0 0,8-9-2 15,2-2-6-15,1-3-96 16</inkml:trace>
  <inkml:trace contextRef="#ctx0" brushRef="#br0" timeOffset="75033.72">23309 2755 449 0,'5'-3'327'0,"3"-3"6"16,-4-2-72-16,-3-3-36 15,-1-3-72-15,-2-2-37 16,-9-1-62-16,-7 1-21 0,-17 0-29 16,-9 5-11-16,-9 7-9 15,3 5 0-15,13 10-1 16,11 4-2-16,18 1-10 16,10 2-2-16,18-2 0 15,7-2 2-15,15-5 15 16,-1-2 5-16,4-3 8 15,-7-3 2-15,-9-1 4 16,-7-1 1-16,-5 3-2 16,-5 6-2-16,-5 8-3 0,4 6-3 15,-5 13 6-15,1 1 2 16,0 7 4-16,-7 2 1 0,-6-14-1 16,-4 1 2-1,-9-10 8 1,-3-11 3-16,-3 1 3 15,0-8 4-15,-6-8-2 16,2-2 18-16,7-11-142 0,6-7-258 16</inkml:trace>
  <inkml:trace contextRef="#ctx0" brushRef="#br0" timeOffset="75284.28">23491 2211 876 0,'16'-12'409'0,"14"-12"-163"15,0 12-61-15,-1 16-66 16,-5 18-43-16,-8 24-55 16,-4 17-7-16,-12 15-8 15,-8 2 0-15,-5-1 1 0,3-4-2 16,10-11 1-1,8-6 2-15,14-10 2 0,2-9 3 16,-1-15 3 0,-1-9-8-16,-7-16-168 15</inkml:trace>
  <inkml:trace contextRef="#ctx0" brushRef="#br0" timeOffset="75442.9299">23466 2566 916 0,'15'-1'448'0,"10"-3"-128"16,25 6-164-16,9 5-38 15,-1 0-44-15,-5 3-28 0,-19-2-129 16,-4-4-124 0</inkml:trace>
  <inkml:trace contextRef="#ctx0" brushRef="#br0" timeOffset="75729.78">23711 2061 653 0,'8'-12'353'0,"11"-17"-82"16,3 2-45-16,12 17-84 15,8 2-24-15,7 14-36 16,0 9-34-16,-18 7-31 15,-17 4-7-15,-41 2-2 16,-14 3-2-16,-13-1 3 0,3 1-1 16,23-6-2-16,14-3 1 15,17-5 16-15,12-3 18 16,22 1 26-16,9-3 4 16,18-2-10-16,-3-2-16 15,-13-2-5-15,-11-1-108 16</inkml:trace>
  <inkml:trace contextRef="#ctx0" brushRef="#br0" timeOffset="76865.92">17165 3673 260 0,'-13'7'91'16,"-16"16"-84"-16,3 6-14 15,15 19-9-15,4 9 1 16,18 2 23-16,14-2 19 16,27-15 61-16,20-13 48 15,35-21 30 1,17-7-3-16,31-15-41 15,10-7-42-15,22-13-22 16,10-11 7-16,5-4 6 0,2 2 3 16,-17 13-15-16,-5 15-15 15,-20 21-15-15,-15 14-7 0,-24 29-14 16,-12 6 1 0,-23 9 3-16,-7-2 6 15,-11-16 9-15,-8-3 0 16,-7-12-85-16</inkml:trace>
  <inkml:trace contextRef="#ctx0" brushRef="#br0" timeOffset="77400.53">19920 4158 546 0,'0'-9'304'0,"3"-5"-72"15,11-9-111-15,11-4-32 16,23-11-21-16,9-9 9 15,33-15 9-15,13-4-3 16,19-4-25-16,5 7-19 16,8 18-26-16,-7 9-5 15,-10 26-14-15,3 10-10 0,-4 28-9 16,-2 15-1-16,21 36 6 16,8 10 7-16,23 3 8 15,26-7 2-15,5-36 7 16,7-16 5-16,-9-32 11 15,-17-12 5-15,-9-20 5 16,-25-11-13-16</inkml:trace>
  <inkml:trace contextRef="#ctx0" brushRef="#br0" timeOffset="77940.45">20217 4522 651 0,'-5'4'292'16,"-8"8"-129"-1,-6 3-96-15,-2 13-50 16,2 1-5-16,11 6 3 15,9 3 1-15,21-8 15 16,12-2 8-16,15-15 15 0,3-2 3 16,-2-12-6-16,-12-10-5 0,-12-3-7 15,-4-6-10 1,-13-5-31-16,2 1-11 0,-5-2-12 16,-5 0 3-1,-3 6 21 1,-3 1 2-16,0 10 7 15,2 8-8-15,3 9-8 0,-2 9-1 16,7 18-5-16,-4 3 6 0,2 14 8 16,3 4 4-16,-6-2 9 0,2-2 4 31,5-13-164-31</inkml:trace>
  <inkml:trace contextRef="#ctx0" brushRef="#br0" timeOffset="78303.48">20474 4420 496 0,'-13'-21'307'0,"-26"-18"2"15,-9 6-177-15,-19 22-94 16,-10 11-26-16,-4 27-27 15,6 12-3-15,20 16-10 16,10 9-4-16,19 6 1 16,13 5 3-16,13 12 25 15,7 4 15-15,21 0 30 0,10-11 11 16,33-17 10 0,19-16 0-16,17-22 2 0,-2-9-2 15,-5-21 46 1,-9-15 35-16,-17-26 38 0,-7-15 7 15,-37-29-46-15,-23-13-38 16,-43-13-53-16,-19-5-19 16,-19 12-29-16,3 17-13 15,6 30-32-15,0 23-100 0</inkml:trace>
  <inkml:trace contextRef="#ctx0" brushRef="#br0" timeOffset="81708.62">1733 11583 915 0,'-10'2'353'0,"-10"13"-256"0,1 8-62 15,6 18-37-15,8 2 2 16,12 3 22-16,15 3-1 0,18-10 30 16,4-8 12-1,9-13 12-15,-2-10 0 0,-8-14-12 16,-4-8 0-16,-16-13-4 15,-8 0-1-15,-12-8-15 16,-3-1-12 0,-7 4-14-16,3 1-7 0,4 13-13 15,0 5-10 1,15 18-8 0,-3 8-2-16,13 17 4 0,1 14 7 15,-5 16 6-15,0 6 3 0,-20 6 4 16,-6-7 4-16,-12-14 10 15,-15-7 7-15,-13-20 6 0,-7-7 2 16,-8-17-1 0,13-10-4-1,14-11-14-15,15-10-21 16,25-5-63-16,12-1-59 16,30 8-181-16</inkml:trace>
  <inkml:trace contextRef="#ctx0" brushRef="#br0" timeOffset="82121.5">2293 12075 527 0,'3'-6'346'0,"-1"-5"15"16,3 0-85-16,-4 6-111 0,-1 6-49 16,0 10-73-16,-7 8-21 15,-1 9-13-15,-1 1-1 16,-2 4-1-16,3-4 1 16,2-9 2-16,5-7 0 15,1-10 11-15,1-5 3 0,5-12 0 16,1-5 0-1,1-11-9-15,-1-1-1 16,1-7-1-16,-4-2-3 16,4 9-7-16,0 5-4 0,2 15-11 15,6 16-1 1,1 15 1-16,8 5 1 0,7 10 6 16,1 0 2-16,1 2 3 15,-5-1-4-15,-6-4-152 16,-7-5-164-16</inkml:trace>
  <inkml:trace contextRef="#ctx0" brushRef="#br0" timeOffset="82261.58">2314 12107 1046 0,'16'-4'434'0,"23"-4"-267"0,11 0-77 16,5 3-60-16,0 4-91 15</inkml:trace>
  <inkml:trace contextRef="#ctx0" brushRef="#br0" timeOffset="82498.92">2661 11705 864 0,'26'2'373'16,"18"1"-212"-16,29 2-53 0,8 0-22 16,0-1-39-1,2-2-17-15,-13-2-72 0,-4-2-157 16</inkml:trace>
  <inkml:trace contextRef="#ctx0" brushRef="#br0" timeOffset="82644.33">2745 11831 887 0,'23'3'390'16,"34"3"-212"-1,11-1-27-15,16-3-78 0,-3 0-12 16</inkml:trace>
  <inkml:trace contextRef="#ctx0" brushRef="#br0" timeOffset="83085.9299">3520 11697 845 0,'-3'-2'340'16,"-2"-2"-214"-16,5 12-121 16,0 6-15-16,3 9-7 15,6 6 12-15,10 3 36 16,5-2 13-16,13-4 20 15,2-9 9-15,1-16 1 16,3-3-1-16,-8-16-3 16,-5-3-2-16,-6-8 3 15,-11-1 0-15,-9 0-14 16,-2 2-7-16,-5 7-23 16,0 5-13-16,-1 16-21 0,3 7-6 15,9 20-5-15,7 10 2 16,8 20 9-1,5 12 0-15,-13 10 1 0,-6-1 0 16,-23-4 3-16,-18-11 2 16,-16-12 9-16,-13-11 4 0,-5-21 4 15,4-10 1-15,10-22-2 16,11-6-2 0,17-11-75-16,15-4-95 0</inkml:trace>
  <inkml:trace contextRef="#ctx0" brushRef="#br0" timeOffset="83422.75">4170 12099 720 0,'-2'-8'354'15,"-10"-10"-126"1,-3 7-38-16,-9 2-64 0,-2 9-33 16,0 8-42-16,6 7-17 15,10 8-24 1,6 0-4-16,20 3-2 16,4-2 2-16,14-6 14 0,8-5 16 15,-3-8 35 1,-1-6 14-16,-5-9 7 0,-6-2-9 15,-9-3-28-15,-9-3-17 16,-13-1-42-16,-9 3-60 16,-12 2-144-16,-2 5-124 15</inkml:trace>
  <inkml:trace contextRef="#ctx0" brushRef="#br0" timeOffset="83589.18">4279 12076 752 0,'3'1'370'0,"2"-1"-146"16,-5 7-60-16,-15 6-84 0,-5 5-11 15,-8 15-1-15,1-3-8 16,6 0-20 0,5-1 15-16</inkml:trace>
  <inkml:trace contextRef="#ctx0" brushRef="#br0" timeOffset="84648.2899">4823 11669 956 0,'-1'-9'450'16,"1"-7"-193"-16,-4 10-147 16,2 10-43-16,1 23-56 15,1 10-13-15,0 19 2 16,3 4 0-16,6 1 4 15,3 0 1-15,2-20-110 16,2-6-236-16</inkml:trace>
  <inkml:trace contextRef="#ctx0" brushRef="#br0" timeOffset="84789.36">4618 11793 1170 0,'15'1'463'15,"26"5"-288"-15,16 2-35 16,17 1-44-16,8 0-18 0,9-3-34 16,-2-5-119-16</inkml:trace>
  <inkml:trace contextRef="#ctx0" brushRef="#br0" timeOffset="85414.0399">5408 11641 595 0,'5'-9'372'0,"5"-3"2"15,1 12-253-15,0 3-48 16,3 23-52-16,-7 5-6 16,-1 15-9-16,-3 8 0 15,3 6-1-15,7 1 1 16,3-13 2-16,6-7 1 15,4-24 11-15,1-11 15 0,4-15 23 16,-1-13 3 0,-2-14-5-16,-1-7-12 0,-6-10-20 15,-5 3-1-15,-8-1-2 16,-8 2-6-16,-3 16-11 16,-2 4-13-16,-1 22-17 15,2 11 1-15,0 19 5 16,2 10 8-16,5 13 15 15,4 5-1-15,6 6 2 16,4-7 0-16,4-7-49 16,2-5-70-16</inkml:trace>
  <inkml:trace contextRef="#ctx0" brushRef="#br0" timeOffset="86125.06">6014 11862 1285 0,'-5'9'7'0,"-1"0"0"0,-4 17 13 16,5 2-2-1,8 4 5-15,5-2 9 0,11-8 17 16,2-8 12-16,7-8 21 16,5-5 0-1,-5-12-10-15,1-4-10 16,-6-10-24-16,-9-3-6 0,-4 4-12 15,-8-2-5-15,1 14-15 16,-3 2-7-16,0 20-10 16,3 7-2-16,5 17 7 0,4 10 3 15,-2 2 5 1,-3 6 4-16,-13-8 3 16,-10-4 3-16,-14-5 6 15,-6-10 0-15,-3-12 4 0,1-8-1 16,14-13-48-16,5-5-64 15</inkml:trace>
  <inkml:trace contextRef="#ctx0" brushRef="#br0" timeOffset="86455.08">6426 12245 721 0,'-6'-7'336'16,"-13"-3"-156"-16,-1 2-55 0,0 8-83 15,0 6-29-15,11 9-28 16,4 6-1-16,12 4 13 0,6 2 12 15,8-5 46-15,6-4 25 16,-4-12 28 0,-1-6 13-16,-7-12 4 0,-7-5-16 15,-3-6-31-15,-6 0-24 16,-6 1-120-16,-5 4-82 16</inkml:trace>
  <inkml:trace contextRef="#ctx0" brushRef="#br0" timeOffset="86615.13">6479 12222 685 0,'-2'0'336'0,"-5"2"-83"16,-1 7-156-16,-1 6-15 15,-5 5-20-15,1 4-10 16,0 0-28-16,2-1-1 15</inkml:trace>
  <inkml:trace contextRef="#ctx0" brushRef="#br0" timeOffset="87186.18">6725 11408 683 0,'1'-12'372'0,"1"-5"-88"16,-2 3-62-16,-6 16-110 16,-4 14-43-16,-1 25-49 15,-1 8-11-15,7 16 3 0,2 4-2 16,8-4-2-16,6 5-1 15,12-2 0-15,10-3 2 16,5-11 3 0,1-14 2-16,0-17-1 0,-10-14-14 15,-7-12-159 1</inkml:trace>
  <inkml:trace contextRef="#ctx0" brushRef="#br0" timeOffset="87350.12">6557 11673 972 0,'14'3'433'0,"22"6"-193"0,16 2-5 16,21-5-58-16,-6-4-41 0,5 3-76 16,-9-2-15-16</inkml:trace>
  <inkml:trace contextRef="#ctx0" brushRef="#br0" timeOffset="87888.9299">7289 11896 993 0,'17'0'424'0,"28"0"-243"16,12 0-45-16,15 0-72 0,7 0-22 15,-2 0-85-15</inkml:trace>
  <inkml:trace contextRef="#ctx0" brushRef="#br0" timeOffset="88204.17">8090 11683 780 0,'9'-18'408'16,"9"-25"-99"-16,-2-3-72 0,-2-9-78 15,-6-5-28-15,-8 0-41 16,-3 2-18-16,-1 18-33 15,-2 10-13-15,0 19-24 16,-1 11-9-16,4 29-6 16,5 17-3-16,7 29 5 15,7 11 2-15,6-1-2 16,1-6-98-16,0-9-267 0</inkml:trace>
  <inkml:trace contextRef="#ctx0" brushRef="#br0" timeOffset="88363.28">7962 11888 728 0,'30'-8'351'31,"20"-7"-129"-31,27 10-108 0,2 1-22 16,-7 9-44-16,-2 6-16 15,-13 4-32-15,-4 3-82 16</inkml:trace>
  <inkml:trace contextRef="#ctx0" brushRef="#br0" timeOffset="88678.34">8046 12074 878 0,'5'0'358'0,"12"-2"-198"15,11-2-29-15,25 8-21 16,7-2-10-16,1 8-30 16,-10 4-12-16,-18 3-20 15,-19 5-8-15,-14 5-15 16,-4 4-3-16,-24 5-2 16,1 4 1-16,-12-1 0 15,0-2 0-15,11-8 2 16,6-5-1-16,16-9-1 15,6-2 1-15,20-7 6 16,10-2 1-16,11-3-2 16,3-1-5-16,12-5-12 15,12-3-12-15,23-5-465 0</inkml:trace>
  <inkml:trace contextRef="#ctx0" brushRef="#br0" timeOffset="89387.09">8996 11921 207 0,'11'-4'139'16,"7"0"-1"-16,3-6 3 0,-3 1 16 15,1-4 27-15,-6-4 0 16,-8-2-29-16,-6-3-28 16,-18-3-56-16,-7 1-18 0,-17 7-22 15,-5 0-6 1,-1 11-14-16,7 8-11 15,13 10-25-15,4 7-8 16,17 15 2-16,8 0 7 16,11 3 20-16,14-2 9 0,12-11 3 15,4-8 2 1,4-11 3-16,-4-6 3 0,-14-10 7 16,-5-1 2-16,-16-7 0 15,-6 1-2-15,-3 0-11 16,-5 6-10-16,6 11-22 15,2 3-9-15,4 15 2 16,7 9 5-16,7 16 18 16,4 2 9-16,3 2 1 15,-4 1 4-15,-20-6 9 16,-11-2 7-16,-27-8 18 16,-9-8 2-16,-7-11 0 15,2-9-2-15,12-12-14 16,4-5-6-16,19-9-39 15,8 0-52-15,20-5-160 16</inkml:trace>
  <inkml:trace contextRef="#ctx0" brushRef="#br0" timeOffset="89642.81">9430 11463 805 0,'5'-17'422'0,"9"-13"-107"16,-2 10-106-16,-2 24-106 15,-2 12-36-15,-5 21-40 0,-3 8-11 16,-5 12-1-16,-2 8-2 16,6 7-1-16,4 4-2 15,10 1-3-15,7-5-1 16,6-21 0-16,1-8-1 15,-2-23-30 1,-5-8-71-16</inkml:trace>
  <inkml:trace contextRef="#ctx0" brushRef="#br0" timeOffset="89807.27">9310 11747 895 0,'9'-2'415'16,"9"2"-171"-16,35 4-107 0,19 3-28 16,21 1-40-16,3-2-15 15,-12-2-119-15</inkml:trace>
  <inkml:trace contextRef="#ctx0" brushRef="#br0" timeOffset="90116.2099">9773 11178 975 0,'17'-2'395'0,"22"2"-237"16,0 3-12-16,1 15-40 15,-6 0-26-15,-22 6-48 0,-12 3-11 16,-31 4-6-16,-5 1 1 16,2-2-2-16,8-3-1 15,22-8-1-15,14-4 3 16,32-1 11-16,12-5 3 16,25-2-1-1,1 5-5-15,-16-10-8 16,-12-1-29-16</inkml:trace>
  <inkml:trace contextRef="#ctx0" brushRef="#br0" timeOffset="139653.24">1885 13089 104 0,'1'4'76'0,"5"3"16"16,3-1-3-16,4-6 30 15,1-5 31-15,-1-5 55 16,0 2 8-16,5-4-8 16,-3-4-17-16,-1-6-44 15,1-2-23-15,-7-5-47 0,-4 1-12 16,-4 0-5-16,0 0-3 15,-3 8-9-15,2 4-11 16,1 14-32-16,-3 4-8 16,7 19-7-16,-2 7 3 15,0 14 5-15,3 3 2 16,0 1 3 0,0 1 0-16,6-6 2 0,-1 1 1 15,-8-9-2-15,4 3 1 16,-8-3 1-16,-2 2-1 15,3 2 1-15,0-4-1 16,-3-4-1-16,-5-6 1 16,-9-9 1-16,-4-2 2 15,-6-8 2-15,-2-4 0 16,9-2-3-16,0-6-4 0,17 1-5 16,9 1-2-16,13 4 2 15,10 3 4-15,8 2 5 16,0-2 3-16,6-1-2 15,5-1 0-15,4-3-2 16,5 0-44-16</inkml:trace>
  <inkml:trace contextRef="#ctx0" brushRef="#br0" timeOffset="140123.8799">2696 13108 785 0,'3'0'342'16,"14"0"-129"-1,10-1-56-15,26 1-45 16,10 2-3-16,3 1-52 16,-5-1-16-16,-10 1-21 15,-12 0-8-15,-7-1-42 16,2-1-101-16,-11 1-331 15</inkml:trace>
  <inkml:trace contextRef="#ctx0" brushRef="#br0" timeOffset="140431.71">2781 13280 453 0,'13'0'312'16,"6"0"-7"-16,12-2-46 15,10-1-7-15,5 0-49 16,-1-2-37-16,-2 3-46 15,-5-2-26-15,-6 2-41 16,1 0-15-16,0 1-24 16,-5 1-5-16,-6 3-78 15,-4 2-130-15</inkml:trace>
  <inkml:trace contextRef="#ctx0" brushRef="#br0" timeOffset="160544.67">3998 12956 653 0,'-9'-12'359'0,"-15"-8"-69"0,1 8-68 15,-10 14-102-15,-3 13-44 16,1 22-63-16,2 3-19 15,18 11-9-15,9 4 3 16,24 1 7-16,17 3 8 16,20-10 15-16,9-9 9 0,17-28 15 15,0-14 6-15,1-25 20 16,-5-8 27 0,-30-11 35-16,-19-2 15 15,-32 1-12-15,-22-1-35 16,-25 3-47-16,-14 2-27 15,-8 15-27-15,7 9-10 16,16 19-82-16,11 3-62 0,19 8-204 16,10 0-269-16</inkml:trace>
  <inkml:trace contextRef="#ctx0" brushRef="#br0" timeOffset="160700.16">4143 12993 430 0,'-2'0'357'0,"-4"4"58"15,-4 1-97-15,-7 8-112 0,-5 4-49 16,-2 10-52-16,-1 6-23 16,0 4-49-16,10 1-16 15,5-7-31-15,10 0-102 16</inkml:trace>
  <inkml:trace contextRef="#ctx0" brushRef="#br0" timeOffset="161132.03">5034 12921 1025 0,'0'-4'491'15,"0"-5"-210"-15,0 17-139 0,1 15-54 0,-2 15-57 16,1 10-7 0,6 11-11-16,3-1-2 15,11-4-4-15,4-9-1 0,1-11-123 16,-2-10-163-1</inkml:trace>
  <inkml:trace contextRef="#ctx0" brushRef="#br0" timeOffset="161271.09">4913 13182 754 0,'8'-9'424'0,"22"-6"-54"15,12 1-66-15,29-2-82 16,11 5-34-16,12 4-73 15,-11-3-32-15,-15 11-111 16</inkml:trace>
  <inkml:trace contextRef="#ctx0" brushRef="#br0" timeOffset="170101.13">5760 13121 531 0,'8'-11'260'0,"15"-9"-81"16,6-5-15-16,1-8-21 16,3 2-8-16,-6-5-10 15,-9 4-6-15,0 13-24 16,-11 4-25-16,3 25-57 15,-7 15-16-15,-4 20-20 16,1 15 6-16,-4 9 19 16,4-2 1-16,7-6 1 15,3-10 2-15,13-19 3 16,6-9 6-16,12-24 19 16,3-13 9-16,-2-17 22 15,-5-10 10-15,-11-7 0 16,-3 1-3-16,-15-4-19 15,-3 4-15-15,-4 9-23 16,-3 3-11-16,0 23-25 16,-1 13-7-16,-3 18-2 15,-1 10 2-15,3 13 18 0,1 2 4 16,6-1 6-16,6-1 2 16,9-11-2-16,7-6-19 15,6-6-202-15</inkml:trace>
  <inkml:trace contextRef="#ctx0" brushRef="#br0" timeOffset="170419.04">6508 13328 407 0,'-2'1'224'15,"-4"8"-10"-15,3 1-65 16,3 11-26-16,-1 1 14 16,1 6 5-16,1-1-9 15,3-1-24-15,4-1-16 16,3-10-35-1,-2-4-8-15,4-9-13 16,-4 2-1-16,1-4-42 0,1-2-78 16</inkml:trace>
  <inkml:trace contextRef="#ctx0" brushRef="#br0" timeOffset="170566.06">6559 13174 1325 0,'-5'-2'585'0,"-2"-4"-304"0,7 1-173 15,0 3-51-15,14 2-33 16</inkml:trace>
  <inkml:trace contextRef="#ctx0" brushRef="#br0" timeOffset="171114.64">7107 13010 688 0,'-20'-4'348'16,"-11"0"-114"-16,-7 4-108 15,-1-2-41-15,11 9-46 16,5-2-19-16,16 6-28 15,8 4-8-15,15 0 2 16,12 4 6-16,4 2 20 0,2 4 10 16,-5 3 13-16,-15 0 6 15,-14-1 5-15,-5 0 5 16,-15-6-4-16,-2-3 1 16,4-10 9-1,-1-8-30-15,3-12-148 0,14-9-169 16</inkml:trace>
  <inkml:trace contextRef="#ctx0" brushRef="#br0" timeOffset="171338.8299">7239 13087 426 0,'5'-3'219'16,"2"-5"-63"-16,0 1-19 0,-2 5-49 15,-3-1-23-15,-1 9-23 16,-1-6-2-16,0 5 4 0,3 22 9 16,10 36 8-1,-5-30-5-15,3 2-8 16,0-5-7-16,-2-11-12 0,6-2-45 16</inkml:trace>
  <inkml:trace contextRef="#ctx0" brushRef="#br0" timeOffset="171484.8899">7205 12839 1096 0,'-3'-8'486'0,"0"-5"-248"16,3 3-120-16,6 9-111 15,5 4-179-15</inkml:trace>
  <inkml:trace contextRef="#ctx0" brushRef="#br0" timeOffset="171799.01">7476 13069 600 0,'5'5'322'15,"6"10"-45"-15,-3 4-98 16,-1 5-45-16,-5 5-16 15,-7-1-29-15,-2-2-21 0,1-5-28 16,-1-5-6-16,3-8-4 16,4-4 13-16,2-10 15 15,7-7 1-15,7-12-6 16,2-3-18-16,10 2-26 16,2-1-9-16,7 11-5 15,2 8 5 1,1 3 12-16,-4 5 13 0,-1 20 12 15,-19-7 2 1,-15 11 2-16,-2 4-6 0,-13-8-6 31,14 8-6-31,7-7-157 0</inkml:trace>
  <inkml:trace contextRef="#ctx0" brushRef="#br0" timeOffset="172433.09">8334 12788 806 0,'-21'8'344'0,"-31"17"-164"16,-8 14-51-16,7 26-44 15,8 4-24-15,29 6-44 0,19 1-12 16,27-8-5-16,11-5 3 16,14-12 4-16,-1-9 8 15,-6-18-134-15</inkml:trace>
  <inkml:trace contextRef="#ctx0" brushRef="#br0" timeOffset="172810.4799">8525 12917 884 0,'0'-3'429'15,"0"-6"-136"-15,0 17-195 16,0 6-38-16,-6 10-32 16,-2 7-3-16,-1 10-9 15,-1-4-4-15,10 0-5 16,10-4 2-16,13-8 9 15,9 1 3-15,12-8 4 16,2-2-2-16,-5-9-14 16,-4-3-43-1,-13-9-97-15,-7-8-56 0,-10-6-80 16,-6-7 40-16,-6 0 115 0,-3-1 82 16,-4 0 129-16,3 1 23 15,2 4 22-15,5 5-3 16,2 11-28-16,0 9-19 15,3 11-35-15,-1 6-21 16,2 13-2-16,2 3-2 16,-1 12-6-16,-2-2-5 15,6-1-98-15,-2-4-132 16</inkml:trace>
  <inkml:trace contextRef="#ctx0" brushRef="#br0" timeOffset="173144.27">9091 13052 961 0,'-15'-10'415'15,"-18"0"-223"-15,0 3-53 0,-4 6-74 16,1 7-34-16,11 12-44 0,-2 5-9 15,13 11-8-15,5 6 3 16,9 4 17-16,10 1 8 16,16-3 24-1,6-4 14-15,16-12 39 16,8-10 25-16,0-22 48 16,-6-11 24-16,-16-17 1 15,-12-5-19-15,-28-7-52 16,-9 0-34-16,-14 1-52 15,-6 6-31-15,7 12-120 16,3 7-98-16</inkml:trace>
  <inkml:trace contextRef="#ctx0" brushRef="#br0" timeOffset="173465.2">9276 12886 770 0,'-10'-4'361'16,"-6"4"-159"-16,2 6-71 16,4 10-77-16,10 8-8 15,11 5 12-15,4-1 19 16,8-6 39-16,3-6 4 0,2-7 1 15,1-9-3 1,-6-12-3-16,-5-6-5 0,-17-13-19 16,-6-1-16-16,-16 2-44 15,-5 0-17-15,-3 14-22 16,-1 6 13-16,6 16-243 16,4 7-392-16</inkml:trace>
  <inkml:trace contextRef="#ctx0" brushRef="#br0" timeOffset="173798.65">9514 12780 632 0,'12'0'369'16,"18"9"-24"-16,5 9-102 0,5 23-71 16,2 13-24-16,-13 11-49 15,-4 7-16-15,-18 3-37 16,-12-5-14-16,-17-2-12 15,-7-7-2-15,-8-16 1 16,1-9 0-16,8-18-1 16,4-5 1-16,4-11-60 15,4-2-98-15</inkml:trace>
  <inkml:trace contextRef="#ctx0" brushRef="#br0" timeOffset="175770.28">10078 12899 978 0,'3'-2'404'0,"2"3"-244"15,-2 15-51-15,-11 21-60 16,-7 22-11-16,-11 22-17 16,-2 8-6-16,16 16-6 15,16-9-2-15,28-16-1 16,16-16 2-16,14-32 7 15,-5-15 2-15,-12-15 6 16,-14-10 23-16,-18-11-183 16</inkml:trace>
  <inkml:trace contextRef="#ctx0" brushRef="#br0" timeOffset="175927.28">9960 13255 1070 0,'11'1'479'15,"23"3"-232"-15,12 2-36 16,22-4-88-16,5-2-48 16,3 0-187-16,2-2-196 15</inkml:trace>
  <inkml:trace contextRef="#ctx0" brushRef="#br0" timeOffset="176156.49">10679 13373 1013 0,'23'1'457'0,"12"2"-227"16,30 2-70-16,11 4-23 15,10-1-57-15,7-1-23 16,-7-5-187-16</inkml:trace>
  <inkml:trace contextRef="#ctx0" brushRef="#br0" timeOffset="176542.26">11628 13230 640 0,'5'-24'385'0,"3"-19"-71"0,0-15-58 0,0-12-20 16,-3-10-60-16,-4 4-28 16,1 17-63-16,-2 19-32 15,-1 36-45-15,1 17-9 16,-2 40-12-16,3 15-1 15,6 16 12-15,7 1 1 16,7-11 40-16,1-7-149 0,7-8-296 16</inkml:trace>
  <inkml:trace contextRef="#ctx0" brushRef="#br0" timeOffset="176689.0799">11516 13364 983 0,'22'-3'379'0,"31"0"-257"0,11 3-21 16,13 3-19-1,5 4-16-15,1 4-35 16,1 3-52-16</inkml:trace>
  <inkml:trace contextRef="#ctx0" brushRef="#br0" timeOffset="176977.69">11659 13581 870 0,'-5'-7'396'16,"-6"0"-145"-16,28-1-133 16,10 3-16-16,25 5-27 15,10 1-20-15,4 12-32 16,-5-1-4-16,-23 5-5 15,-15 5 1-15,-33 4-5 16,-17 9-3-16,-21 3-3 16,-4 5-1-16,3-2 1 15,10-2 2-15,16-4 0 16,12-9 1-16,16-6-3 16,7-8 0-16,29-9-5 0,12-5-4 15,30-13-43-15</inkml:trace>
  <inkml:trace contextRef="#ctx0" brushRef="#br0" timeOffset="177479.43">12593 13466 462 0,'7'-9'346'0,"6"-7"12"16,-8-1-133-16,-6-1-54 15,-17-9-82-15,-7-2-25 16,-22 2-22-16,-3 0-3 15,-1 11-11-15,3 9-10 16,13 9-32-16,10 9-16 16,13 12-7-16,9 3 2 0,11 8 14 15,7-2 8-15,16-9 7 16,3 0 2-16,7-11 5 16,-3-5 4-16,-6-3 6 15,-4-4 12-15,-9 1 39 16,0 4 7-16,-5 5 7 15,-1 9-7-15,6 8-34 16,-3 1-6-16,-3 5-7 16,-10-1 0-16,-16-5 2 15,-17-1 2-15,-17-10 1 16,-8-1-5-16,-7-13-8 16,7-3-2-16,13-11-138 15,14-1-281-15</inkml:trace>
  <inkml:trace contextRef="#ctx0" brushRef="#br0" timeOffset="177748.19">12894 12999 1000 0,'7'-13'500'16,"6"-11"-170"-16,-3 25-171 15,-1 12-56-15,-9 23-62 16,-6 12-17-16,-14 13-9 16,-5 8-3-16,2 11-2 15,6-1-2-15,17-9 0 16,9-6 0-16,20-25 0 16,8-10 1-16,10-14 1 15,-2-9-2-15,-6-13-98 16,-9-8-110-1</inkml:trace>
  <inkml:trace contextRef="#ctx0" brushRef="#br0" timeOffset="177885.77">12719 13230 950 0,'7'3'452'16,"16"2"-189"-1,18 8-48-15,30 1-91 0,10 4-40 16,6 0-47-1,-1-2 14-15</inkml:trace>
  <inkml:trace contextRef="#ctx0" brushRef="#br0" timeOffset="178169.87">13211 12781 830 0,'13'-14'421'0,"3"-11"-111"16,22 14-108-16,5 8-24 16,2 12-46-16,2 5-37 15,-20 9-47-15,-13 3-15 16,-25 10-9-16,-23 3-4 16,-20 7-4-16,-1 3-3 15,12-15-6-15,18-3-4 16,31-18-3-16,21-4 1 15,29-4 3-15,16-2 2 16,10 2 3-16,-9-1 0 0,-20 2-2 16,-15-4 9-16</inkml:trace>
  <inkml:trace contextRef="#ctx0" brushRef="#br0" timeOffset="185676.91">14073 13506 1224 0,'-3'-1'557'15,"-3"1"-260"-15,-3 0-69 0,0 2-111 16,1 4-40-16,3-5-55 16,9-1-6-16,14-2-91 15</inkml:trace>
  <inkml:trace contextRef="#ctx0" brushRef="#br0" timeOffset="186183.41">15029 13062 928 0,'-11'3'364'16,"-24"15"-225"-16,-8 14-77 15,-11 25-33-15,2 11 4 0,10 11-9 16,8-4-8-16,24-17-7 15,9-16 0-15,12-29 18 16,9-12 13-16,5-22 27 16,2-14 13-16,4-20-8 15,-1-7-8-15,-8-7-13 16,-2-2-4-16,-8 4-10 16,-4 3-5-16,-1 15-11 15,-2 12-2-15,-1 25-2 16,0 15-1-16,-1 27-3 0,5 11-7 15,15 19-1-15,7 2 5 16,9 3 2 0,4-2 0-16,2-10-6 15,2-7 3-15,2-16-177 16</inkml:trace>
  <inkml:trace contextRef="#ctx0" brushRef="#br0" timeOffset="186442.12">15610 13378 829 0,'-7'-14'440'16,"-3"-18"-91"-16,-6 2-101 0,-13 1-94 16,-1 7-28-16,-10 15-51 15,-1 7-26 1,7 16-31-16,4 9-12 15,17 8-9-15,15 8-2 16,25 1-2-16,9-7 1 0,10-12 5 16,-3-12 1-16,-9-13 3 15,-5-6-12 1,-15-14-156-16,-5-6-98 0</inkml:trace>
  <inkml:trace contextRef="#ctx0" brushRef="#br0" timeOffset="186793.71">15520 13106 633 0,'0'-7'320'0,"0"-5"-115"16,0 1-78-16,9 15-99 16,0 3-36-16,3 8-158 15,1 6-30-15,4 1 9 16,0 1 42-16,-7-6 287 16,-1-2 115-16,-8-7 118 0,0-2 5 15,6 6-114-15,10 6-71 16,12 21-111-16,7 11-34 15,9 19-33-15,-5 7-7 16,-12 1-6-16,-11-3-4 16,-25-12-79-16,-11-7-21 15,-19-15-14-15,-4-9 2 0,-1-18 91 16,4-12 23-16,10-22 22 16,4-10 2-16,19-12 1 15,4-5 0-15,18-7 9 16,11-5 16-16,14-7 3 15,10 3-2-15,0 9-16 16,-2 7-19-16,-17 18-88 16,-10 7-61-16</inkml:trace>
  <inkml:trace contextRef="#ctx0" brushRef="#br0" timeOffset="187218.55">16036 13256 860 0,'2'-5'446'0,"-1"-4"-149"15,-2 7-170-15,2 6-48 16,-8 9-68-16,-1 11-10 16,2 8 7-16,3 4-1 15,6 2 1-15,2-7 1 16,11-5 5-16,1-4 8 15,4-12 31-15,1-3 10 16,2-8 1-16,-2-11-4 16,1-3-30-16,-1-4-6 15,-8-7-3-15,-3 2 1 16,-16-3-1-16,-5 4-3 16,-6 10-8-16,-1 7-6 15,3 9-9-15,7 9-1 16,11 10-1-16,1 2 2 0,13 4 3 15,-1-2 0-15,6-9 3 16,6-2 4-16,2-11 8 16,-2-8 19-16,-3-8 36 15,-5-13 5-15,-9-9 2 16,-3-1-18-16,-13 1-38 16,-5 7-37-16,-5 12 86 15</inkml:trace>
  <inkml:trace contextRef="#ctx0" brushRef="#br0" timeOffset="187671.4199">17119 13328 453 0,'16'1'331'16,"12"-1"-5"-16,-3-11-53 16,1-6-32-16,-8-10-71 15,-3-2-30-15,-4-5-56 16,-6-1-17-16,-3 3-21 16,-2 2-9-16,-5 5-12 15,-1 3-8-15,0 10-29 16,3 10-8-16,4 21-7 15,6 13 1-15,6 21 17 16,2 6 4-16,3 11 3 16,2-3 4-16,-2-11-137 0,1-11-74 15</inkml:trace>
  <inkml:trace contextRef="#ctx0" brushRef="#br0" timeOffset="188006.0799">17393 12841 945 0,'-28'-15'408'16,"-21"-12"-191"-16,-15 19-151 15,-3 12-28-15,-2 23-27 16,2 15-8-16,12 26-13 16,7 4-2-16,21 13 0 15,13-1 1-15,21 1 5 16,14 1 4-16,21-6 8 15,11-10 6-15,27-26 11 16,10-9 4-16,15-27 55 16,5-11 33-16,-9-24 31 15,-9-19 7-15,-28-25-33 16,-14-13-24-16,-41-8-15 16,-24 0-9-16,-36 3-27 0,-13 14-17 15,-8 22-32-15,8 14-11 16,15 31-144-1,13 9-69-15</inkml:trace>
  <inkml:trace contextRef="#ctx0" brushRef="#br0" timeOffset="188166.8899">18080 13409 719 0,'10'20'374'0,"-2"26"-105"16,-16-1-65-16,-23-4-101 16,-8-4-26-16</inkml:trace>
  <inkml:trace contextRef="#ctx0" brushRef="#br0" timeOffset="188752.51">18566 13253 847 0,'11'-2'388'16,"9"0"-175"-16,0 8-66 16,-7 13-56-16,-5 9-21 0,-11 8-19 15,-2 2-9 1,-6-7-19-16,2-7-3 0,8-13-8 15,1-7 2-15,12-13-2 16,5-9 1-16,5-13 4 16,4-1-1-16,-1 4 7 15,0 4 9-15,-6 11 18 16,-5 8 2 0,-9 12-1-16,-7 11-7 15,-6 15-21-15,0 5-5 0,5 2-11 31,8-5-8-31,22-8-153 0</inkml:trace>
  <inkml:trace contextRef="#ctx0" brushRef="#br0" timeOffset="189057">19516 13191 1009 0,'-6'-9'427'0,"-9"-5"-239"16,-2 7-73-16,-3 8-59 15,1 12-23-15,-1 11-23 16,3 7-6-16,8 11-4 16,8 2 0-16,14-3 0 15,7-1 4-15,8-13 10 16,-1-9 7-16,-2-13 17 15,-9-6 9-15,-8-6 13 16,-8-5-6-16,-13-1-15 0,-3 0-13 16,-7-1-108-1,0 3-80-15</inkml:trace>
  <inkml:trace contextRef="#ctx0" brushRef="#br0" timeOffset="189206.4499">19576 13251 1239 0,'15'7'496'0,"20"14"-320"0,11 8-30 0,10 12-43 16,-2 1-19-16,-6-2-34 15,-7-3-19-15,-11-8-29 16,-6-6-41-16,-6-12-173 16</inkml:trace>
  <inkml:trace contextRef="#ctx0" brushRef="#br0" timeOffset="189371.14">19920 13259 777 0,'-8'-7'462'0,"-5"-4"0"16,-4 16-285-16,-8 10-27 15,-3 20-53-15,-5 8-25 16,-5 9-19-16,0 2-11 16,5-9-15-16,4-3-9 15,10-9-138 1,8-8-349-16</inkml:trace>
  <inkml:trace contextRef="#ctx0" brushRef="#br0" timeOffset="189729.43">20233 13191 772 0,'-9'-6'343'16,"-16"-2"-153"-16,-3 4-52 0,1 5-56 16,1 6-28-1,10 5-44-15,9 1-8 16,11 3 0-16,10-2 5 16,13 0 10-16,2-4 0 0,1-3 0 15,-5 0-2-15,-14-5-5 16,-5 2-1-16,-20-1-6 15,-9 2-2-15,-12 4-1 0,-3 3 0 16,5 3 0 0,10 3 0-16,12 2 2 15,8-1 1-15,13 1 9 16,5-3 3-16,13-6 2 16,4-3 0-16,3-8-57 15,-2-7-198-15</inkml:trace>
  <inkml:trace contextRef="#ctx0" brushRef="#br0" timeOffset="189847.66">20171 13042 1063 0,'-5'-7'457'0,"-3"2"-276"0,6 4-89 16,11 7-96-16,5 11-148 15</inkml:trace>
  <inkml:trace contextRef="#ctx0" brushRef="#br0" timeOffset="190090.41">20503 13246 614 0,'-9'-4'390'0,"-4"-4"9"16,-3 2-168-16,-7 5-124 15,3 2-50-15,-3 12-57 16,6 6-10-16,4 11 0 15,7 5 5-15,10-1 3 16,1-1 3-16,7-11 23 16,5-4 17-16,-10-12 29 15,4-5 12-15,-2-2-9 16,-8-8-12-16,4-3-45 16,-6-3-82-16</inkml:trace>
  <inkml:trace contextRef="#ctx0" brushRef="#br0" timeOffset="190361.52">20582 13283 966 0,'10'4'483'15,"7"8"-152"-15,-3 2-67 16,-7 5-92-16,-4 0-39 0,-5 0-61 16,-3-3-19-16,4-3-29 15,1-8-10-15,7-8-12 16,6-5-7-1,4-16-15-15,8-3 0 0,3-2 3 16,1 1 4-16,0 11 9 16,-4 9 1-16,-2 12 5 15,-2 6 6-15,-7 14 8 16,-3 5 5-16,-8 12 3 16,-6 1-2-16,1-1-3 15,0-5-3-15,2-13 373 16</inkml:trace>
  <inkml:trace contextRef="#ctx0" brushRef="#br0" timeOffset="190915.41">21935 13237 567 0,'-8'-11'368'0,"-13"-11"29"0,-4 6-206 31,-9 4-46-31,-3 10-69 16,7 10-39-16,5 14-43 15,11 7-6-15,18 16 6 16,9 0 5-16,23 1 12 16,6-5 9-16,4-18 18 15,-7-8 10-15,-13-23 21 16,-9-13 2-16,-13-24-7 16,-7-10-10-16,-23-13-28 15,0-3-10-15,-17-10-5 0,6-9-2 16,15-3-12-16,5 4-8 15,28 24-30-15,6 18-12 16,20 33-7-16,7 11 5 16,0 18-178-16</inkml:trace>
  <inkml:trace contextRef="#ctx0" brushRef="#br0" timeOffset="191105.3">22163 13190 989 0,'7'7'454'0,"3"12"-219"15,3 6-49-15,-6 1-90 16,0 3-38-16,-5-1-35 16,-1-3-9-16,-2-8-60 15,-3-5-53-15</inkml:trace>
  <inkml:trace contextRef="#ctx0" brushRef="#br0" timeOffset="191238.84">22089 12971 733 0,'3'-14'460'0,"1"-9"19"16,0 9-268-16,0 13-144 0,2 10-42 0,10 12-181 15,7 9-164 1</inkml:trace>
  <inkml:trace contextRef="#ctx0" brushRef="#br0" timeOffset="191381.17">22358 13214 562 0,'9'12'440'0,"8"12"30"15,-12-10-146-15,0 1-47 0,4-12-71 16,-3-3-27-16,6-9-51 16,3-8-27-1,-2-8-51-15,-1-3-17 16,-6-2-29-16,0 0-73 0,-3 5-71 15</inkml:trace>
  <inkml:trace contextRef="#ctx0" brushRef="#br0" timeOffset="191942.69">22881 13155 845 0,'-4'-9'408'0,"-4"-7"-160"0,-5 2-69 16,-4 4-98-16,1 3-36 15,-3 8-43-15,4 5-14 16,9 8-7-16,3 2 1 16,12 1 9-1,4-1 7-15,9 0 9 0,1 0 5 16,-3-3 3-16,2-1 0 15,-5-9-1-15,-8 1 4 16,-12-6-1-16,-5-1-1 16,-16-4-7-16,-6-1-8 15,0 5-3-15,-3 1-4 16,6 9-5-16,5 4-1 16,5 6 0-16,7 3 2 15,7 2 7-15,7 1 2 0,10-2 4 16,3 1 5-16,11-4 8 15,-2-5 5-15,6-7 6 16,4-5-2-16,-1-9-4 16,3-4-2-16,-2-13-2 15,-3 1 2-15,-8-3 0 16,-4-1 10-16,-14 4 29 16,-2 1 9-16,-7 10 13 15,-2 6-8-15,-1 10-32 16,-2 7-12-16,3 7-10 15,4 6 3-15,4 9 18 16,3 4 10-16,5 0 17 16,-3-5-1-16,-1-9-19 15,2-5-11-15,0-8 4 0,-1-3-97 16</inkml:trace>
  <inkml:trace contextRef="#ctx0" brushRef="#br0" timeOffset="198999.07">1870 14538 769 0,'11'-19'215'0,"-2"4"-22"16,13-24-19-16,-1 3-15 0,-2-3-32 15,0-1-13-15,-9 12-22 16,-4 4-13 0,-4 16-30-16,-4 8-18 0,-7 18-21 15,-3 15-6-15,0 17-2 16,9 11 2-16,6 3 1 16,7-7-1-16,0-4 1 15,-1-8 1 1,-3-8 1-16,-3-3 0 15,-5-14 2-15,-10-1 0 0,-13-9 4 16,-6-6 2-16,-9-5-1 16,5-5-1-16,6-3-9 15,8 3-4-15,16 4-12 16,7 2 0-16,19 3 4 16,11 6 2-16,19 5 7 15,4-1 3-15,2 3-1 16,-2-5 0-16,-5-8-109 15</inkml:trace>
  <inkml:trace contextRef="#ctx0" brushRef="#br0" timeOffset="199367.17">2510 14556 497 0,'-6'-1'338'16,"-3"-2"-10"-16,9 3-151 15,9 2-36-15,20 1-60 16,14-2-22-16,18-1 4 0,4 0-2 16,3 2-26-1,-5 2-10-15,-19 3-48 16,-10 1-67-16,-16 3-358 15</inkml:trace>
  <inkml:trace contextRef="#ctx0" brushRef="#br0" timeOffset="199584.21">2515 14691 728 0,'-1'3'359'0,"4"6"-120"15,19 0-103-15,15 1-20 16,20-1-18-16,6-2-7 16,8-1-21-16,-6-1-11 15,-16-5-22-15,-12 0-9 16,-19-4-50-16,-10 0-57 0</inkml:trace>
  <inkml:trace contextRef="#ctx0" brushRef="#br0" timeOffset="200496.21">3426 14603 618 0,'5'-13'349'0,"4"-12"-54"16,13-2-111-16,5-6-33 0,-2 5-33 15,6 9-23-15,-2 20-48 16,-3 13-17-16,-7 17-23 15,-10-1-4-15,-12 5 0 16,-3 4 1-16,-2-2 2 16,4-1 2-16,8-5 2 0,3-6-1 15,10-8 2-15,4-5 1 16,3-11 2-16,6-3 2 31,-2-12 1-31,-2-3-1 0,-1-12-3 16,-2-2 0-16,2-4-2 15,-4-2-2-15,-6 5 0 16,-4 9-2-16,-9 7-4 16,-5 3-2-16,-3 13-3 15,-2 2-1-15,0 11 0 16,5 9 1-16,9 10 2 16,-1 5 0-16,8 6 2 0,0 3 1 15,-4-5-2-15,2 0-29 16,3-9-247-16</inkml:trace>
  <inkml:trace contextRef="#ctx0" brushRef="#br0" timeOffset="200688.71">4129 14738 660 0,'-1'1'415'15,"-3"2"-9"-15,1 7-221 0,0 6-44 16,-2 12-54-16,0 4-15 15,3 6-28-15,-3-1-11 16,9-6-14-16,1-7-6 16,10-13-12-1,3-7-76-15</inkml:trace>
  <inkml:trace contextRef="#ctx0" brushRef="#br0" timeOffset="200819.16">4075 14505 1198 0,'0'-2'505'15,"-7"-7"-275"-15,8 9-177 16,9 7-11-16</inkml:trace>
  <inkml:trace contextRef="#ctx0" brushRef="#br0" timeOffset="201245.61">4665 14449 708 0,'-26'0'320'0,"-23"3"-132"0,3 8-49 15,12 3-55-15,14 1-14 16,14 8-35-16,8 0-7 15,24 3-1-15,10-3 4 16,20-2-5-16,9 1-2 16,-2 0 4-16,-8 0-1 15,-25 0 28-15,-20-3 17 16,-28 0 10-16,-15-1-3 16,-18-8-19-16,0-5-21 15,7-8-17-15,12-5-12 0,17-4-68 16,9 1-53-16,17 0-237 15</inkml:trace>
  <inkml:trace contextRef="#ctx0" brushRef="#br0" timeOffset="201457.4">4936 14468 931 0,'6'7'420'0,"-4"0"-166"0,-1 16-145 16,-1 5-13-16,1 7-20 16,5 5-18-16,0 0-25 15,1-2-12-15,-6-10-126 16,2-3-192-16</inkml:trace>
  <inkml:trace contextRef="#ctx0" brushRef="#br0" timeOffset="201582.29">4890 14261 1088 0,'1'-2'407'16,"3"-3"-308"-16,7 5-61 16</inkml:trace>
  <inkml:trace contextRef="#ctx0" brushRef="#br0" timeOffset="201854.9799">5082 14566 783 0,'12'18'390'31,"7"21"-132"-31,-3-3-51 16,-3-4-87-16,-2-4-37 15,0-11-43-15,2-7-7 16,-2-10 5-16,2-8 1 0,1-10-4 15,0-8-5-15,2-6-14 16,1 0-7-16,4 3-11 16,2 9-3-16,0 10-9 15,-2 4 6-15,-10 12 20 16,2 6 13-16,-7 10 29 16,-2 6 4-16,8 8-12 15,-5-6-8-15,5-1 87 16</inkml:trace>
  <inkml:trace contextRef="#ctx0" brushRef="#br0" timeOffset="202347.04">5926 14113 1035 0,'-16'2'448'16,"-17"1"-245"-16,-15 17-128 0,-4 14-36 15,2 22-31-15,7 15-2 16,23 17 7-16,15 3 2 16,17-5 3-16,13-10 0 15,9-16-1 1,8-8-1-16,4-10-5 0,-6-8 6 16,-3-14-171-16,-5-9-218 15</inkml:trace>
  <inkml:trace contextRef="#ctx0" brushRef="#br0" timeOffset="202706.4799">6033 14320 733 0,'-7'4'305'15,"-6"4"-156"-15,3 9-79 16,6 6-9-16,5 10 2 15,6 6-3-15,5 3-12 0,5-5-3 16,9-5-9-16,3-6-6 16,6-6-9-1,0-6-2-15,-4-12-44 16,-2-3-56-16,-7-9-164 16,-6-5-100-16,-7-6-34 15,-3-6 58-15,-6-7 269 16,-3 0 157-16,-3 0 165 0,0 6 31 15,3 13-45 1,3 8-53-16,0 12-85 0,1 8-27 16,2 15-52-1,2 7-6-15,1 10-6 0,0 0-7 16,-3-2-9-16,-4-2-43 16</inkml:trace>
  <inkml:trace contextRef="#ctx0" brushRef="#br0" timeOffset="203025.65">6732 14534 744 0,'-12'-11'411'0,"-18"-12"-78"0,-2 0-80 15,-5 4-113 1,-2 6-43-16,2 12-62 0,0 5-20 15,13 15-17-15,-1 4-2 16,12 11 2-16,7 4 3 16,7 0 6-1,12 0 4-15,14-5 5 0,11-3 3 0,10-9 5 16,6-8 5-16,-1-15 12 16,-9-9 9-16,-13-14 9 31,-9-4-2-31,-21-6-18 0,-6-2-17 0,-19 1-68 15,-3 2-60 1,-3 10-231 0</inkml:trace>
  <inkml:trace contextRef="#ctx0" brushRef="#br0" timeOffset="203311.24">6862 14292 619 0,'-2'-8'373'0,"-10"-5"-28"15,-1 4-135-15,10 11-115 16,-5 5-43-16,7 12-39 16,9 3-3-16,1 4 12 15,6 3 13-15,6-4 29 16,3-3 16-16,-4-12 20 15,-1-8 11-15,-6-13-4 16,-7-7-12-16,1-5-30 16,-8-4-23-16,-11 2-48 15,-3 1-38-15,-8 5-122 16</inkml:trace>
  <inkml:trace contextRef="#ctx0" brushRef="#br0" timeOffset="203634.93">7115 14150 996 0,'18'4'481'16,"14"8"-128"-16,12 21-244 16,2 14-15-16,-6 27-1 15,-9 4 1-15,-15 9-26 16,-5-1-21-16,-13-10-29 16,-6-4-7-16,-10-11-1 15,-6-9 0-15,0-13 2 16,1-8 0-16,-1-19-64 15,2-6-67-15</inkml:trace>
  <inkml:trace contextRef="#ctx0" brushRef="#br0" timeOffset="204921.8599">7746 14762 724 0,'0'2'313'0,"4"-1"-154"16,42-1-105-16,32-1-20 0,64-1 12 15,27 0 31 1,60-4 47-16,20 1 29 0,28 0 8 31,13 2-27-31,-2 3-50 0,-6 4-32 16,-49 1-32-16,-27 1-6 15,-54 0-6-15,-26 0-1 16,-35 6-13-16,-22 0-32 16,-26 1-101-16,-16 1-213 15</inkml:trace>
  <inkml:trace contextRef="#ctx0" brushRef="#br0" timeOffset="205334.4499">8687 14456 519 0,'4'-15'272'0,"0"-12"-51"16,9-11-119-16,5-2-13 16,0-5 8-16,1-3 7 15,-5 4-8-15,-5 2-12 16,-2 16-30-16,-1 5-16 15,-6 14-35-15,0 8-9 16,-1 12-1-16,1 15 0 16,8 18 12-16,-1 4 8 15,6 14-2-15,-2-2 0 0,-2-4-2 16,3-5 1-16,-6-18-92 16,2-6-98-16</inkml:trace>
  <inkml:trace contextRef="#ctx0" brushRef="#br0" timeOffset="205664.96">9257 14253 500 0,'0'-14'324'16,"1"-8"-11"-16,-12 3-115 0,-2 2-41 15,-10 8-66-15,-10-1-34 16,1 9-44-16,1 0-9 15,2 7-14-15,6 8-8 16,7 12 1-16,3 7 2 16,11 9 8-16,5 8 7 15,16 3 8-15,10-2 6 16,17-6 15-16,7-15 10 16,2-13 27-16,-4-12 23 0,-14-20 42 15,-6-8 5 1,-17-21-6-16,-9-6-25 0,-15-7-50 15,-12-1-20-15,-11 7-26 16,-9 8-6 0,4 12-66-16,4 10-78 15</inkml:trace>
  <inkml:trace contextRef="#ctx0" brushRef="#br0" timeOffset="206716.99">8002 15224 796 0,'-7'7'323'0,"-3"4"-176"0,-3 12-118 15,2 8-14-15,6 5-5 16,5 1 1-16,8-3 2 16,10-4 7-16,7-12 42 15,5-10 17-15,8-14 16 16,-2-9-3-16,2-13-38 16,1-2-13-16,-4-5-18 15,-3-2-3-15,-9 1-1 16,-9-3 0-16,-10 7-3 15,-4-1-5-15,0 16-12 16,-3 10-8-16,-2 14-4 16,2 13 1-1,-1 15 6-15,0 7 5 0,-2 9 2 16,6 2 1-16,2-3-92 16,8 0-101-16</inkml:trace>
  <inkml:trace contextRef="#ctx0" brushRef="#br0" timeOffset="206904.34">8444 15429 917 0,'1'3'360'16,"-3"8"-229"-16,-1 4-48 0,-2 5-21 15,1 6-4-15,4 1-22 16,3 1-5-16,6-3-10 15,-3-6-3-15,6-5-120 16,2-4-141-16</inkml:trace>
  <inkml:trace contextRef="#ctx0" brushRef="#br0" timeOffset="207061.3">8461 15206 1117 0,'1'0'423'0,"2"1"-318"16,1 5-61-16,-4-6-75 15,0 0-97-15</inkml:trace>
  <inkml:trace contextRef="#ctx0" brushRef="#br0" timeOffset="207392.06">9080 15240 550 0,'-11'-9'314'0,"-18"-10"-56"16,-6 3-78-16,0 10-105 16,-3 5-26-16,5 9-20 15,3 7-3-15,11 10 1 16,4 8 1-16,15 11-11 16,2 3-4-16,11 0-3 15,10-4 1-15,9-10 4 16,11-7 11-16,7-14-115 15,4-3-133 1</inkml:trace>
  <inkml:trace contextRef="#ctx0" brushRef="#br0" timeOffset="207707.47">9305 15355 376 0,'1'-17'278'0,"-1"-12"32"16,-9 5-119-16,-7 3-41 0,-12 8-68 15,-4 6-37-15,-4 9-45 16,0 4-7-1,9 11-2-15,4 3 3 0,16 8 8 16,7 4 5-16,13 1 8 16,5-1 0-16,6-9 2 15,2-5 5-15,5-11 20 16,-1-8 13-16,3-10 19 31,-2-7 14-31,1-7 33 16,5 0 12-16,3 2 0 15,0 4-5-15,-8 12-41 16,-6 7-25-16,-15 12-24 16,-11 7-12-16,-10 11-18 15,-12 1-1-15,-8-1 1 0,-2-2-1 16,-1-12 10-16,8-2-78 16,5-11-565-16</inkml:trace>
  <inkml:trace contextRef="#ctx0" brushRef="#br0" timeOffset="208186.16">9820 14982 754 0,'-1'6'322'0,"-9"11"-168"16,-2 8-59-16,-8 18-53 15,-1 4-2-15,2 14-3 16,2 8 3-1,11 11 10-15,6-2 7 0,12-8-1 16,12-11-2-16,10-20-11 16,2-9-10-16,7-12-89 15,-4-7-95-15</inkml:trace>
  <inkml:trace contextRef="#ctx0" brushRef="#br0" timeOffset="208548.87">10005 15083 790 0,'-1'2'340'31,"0"-1"-166"-31,1 13-116 0,0 7-33 0,4 8-3 16,4 8 13 0,8 3 15-16,4 3 8 0,5-6 2 15,5-3-12 1,3-7-17-16,-2-5-3 0,-1-14-3 15,-7-7-1 1,-5-13-24-16,-4-6-21 0,-6-7-40 16,-2-7-4-16,-10-1 10 15,1 0 20-15,-6 1 34 16,1 7 6 0,5 11 18-16,-1 5 5 0,3 9-9 15,1 2-2-15,2 10-1 0,4 6 3 31,4 11 12-31,-1 9 4 0,-4 12-1 16,0 2-6-16,-8 2-7 0,0-4-1 16,3-6-113-1,-5-8-85-15</inkml:trace>
  <inkml:trace contextRef="#ctx0" brushRef="#br0" timeOffset="208863.71">10627 15274 909 0,'-11'-11'396'0,"-21"-15"-206"16,-1 5-50-16,1 8-62 15,-4 3-25-15,6 12-33 16,3 8-13-16,1 9-11 15,7 9 1-15,11 12 3 0,5 2 6 16,16 8 12-16,8-5 5 16,13-9 18-16,11-8 11 15,12-14 23-15,-3-8 8 16,-7-18 6-16,-12-5-4 16,-21-16-22-16,-10-6-18 15,-20-3-45-15,-10-2-72 16,-12 6-232-16</inkml:trace>
  <inkml:trace contextRef="#ctx0" brushRef="#br0" timeOffset="209136.02">10747 15128 534 0,'-11'-7'285'0,"-9"-2"-73"16,-2 4-73-16,3 7-79 16,6 4-11-16,12 7 6 0,1 1 1 15,14 8 14-15,3 1 14 16,6-5 14-16,6-2 7 16,-8-10-9-16,-2-4-12 15,-12-5-22-15,-3-5-9 16,-9-5-23-16,-2 1-51 15,-2-2-221-15</inkml:trace>
  <inkml:trace contextRef="#ctx0" brushRef="#br0" timeOffset="209358.62">10825 15028 1246 0,'16'5'485'0,"21"13"-319"15,8 2-42-15,2 13-13 16,-4 6-4-16,-12 12-27 16,-7 11-16-16,-18 8-38 15,-11 4-10-15,-23-4-8 16,-7-7-2-16,-9-16 2 16,5-7 0-16,6-12-38 15,7-4-57-15,10-9-157 16</inkml:trace>
  <inkml:trace contextRef="#ctx0" brushRef="#br0" timeOffset="210767.81">11407 14766 543 0,'-1'-1'339'0,"4"1"-29"0,11 2-88 16,19 4-75-16,16 1-5 15,22 3-2-15,2 1-25 16,-3-1-50-1,-3-1 5-15,-17-4 54 0</inkml:trace>
  <inkml:trace contextRef="#ctx0" brushRef="#br0" timeOffset="211164.43">12401 14625 711 0,'7'-11'335'15,"6"-16"-100"1,-1-6-13-16,-5-12-27 16,-3-5-17-16,-1-5-55 15,-3 7-30-15,0 14-39 16,0 6-14-16,-1 17-25 16,1 6-19-16,-2 5-34 15,2 14-2-15,5 18 4 16,-2 13 15-16,7 22 24 15,-2 6 2-15,1 1 1 16,1-2-1-16,3-9 65 0,3-6-153 16</inkml:trace>
  <inkml:trace contextRef="#ctx0" brushRef="#br0" timeOffset="211360.13">12176 14829 676 0,'3'3'351'15,"21"4"-10"-15,14 2-152 16,32 0-17-16,12-1-26 0,7 2-71 16,-3 0-30-16,-14-1 2 15,-2 1-112-15</inkml:trace>
  <inkml:trace contextRef="#ctx0" brushRef="#br0" timeOffset="211714.81">12241 15124 1072 0,'7'-9'403'16,"11"-8"-298"-16,8 0-25 16,28 4-2-16,4 4 7 15,10 9-1-15,-2 4-8 0,-19 14-22 16,-12 1-13-16,-24 5-8 16,-13 4-1-16,-24 3 0 15,-7 0-1-15,-13 2-11 16,-5 0-6-16,5-4-6 15,6-3 0-15,13-7-2 16,10-10-1-16,19-7-5 16,11-2-2-16,18-1 2 15,12 0 4 1,12 1 3-16,3 5 3 0,-8 5-5 16,0 3 18-16,-9 3-128 15</inkml:trace>
  <inkml:trace contextRef="#ctx0" brushRef="#br0" timeOffset="212460.57">13425 14729 641 0,'0'-7'326'16,"-1"-7"-109"-16,-4-1-81 15,-8-1-29-15,-10 1-36 16,-9 0-18-16,-11 7-33 15,1 5-14-15,4 6-16 16,8 6-7-16,8 10 1 16,11 4 3-16,11 6 4 15,5-1 7-15,6 0 5 16,6-2 3-16,17-10 3 16,6-6 3-16,13-11 7 15,-9-8 3-15,-13-7 6 16,-9-3 4-16,-14 1 2 15,-4-2 9-15,-8 0 18 16,-3 4 1-16,1 5-10 16,1 5-16-16,4 7-46 0,-1 4-13 15,5 10-10-15,2 9 3 16,6 14 19-16,6 12 6 16,6 13 5-16,-1 3 3 15,-9-4-1 1,-9-6 0-16,-27-11 8 0,-14-4 3 15,-20-8 8-15,-6-6 7 16,9-17 12-16,7-9 5 0,17-15 0 16,4-6-5-16,9-7-14 15,7-1-11-15,12 2-19 16,6 5-8-16,3 5-63 16,-2 6-46-16</inkml:trace>
  <inkml:trace contextRef="#ctx0" brushRef="#br0" timeOffset="213604.46">14185 14102 713 0,'-6'-12'360'16,"-12"-11"-131"-16,0 4-42 15,-11 23-107-15,-12 11-33 0,-10 38-41 16,-5 30-14-16,8 52-4 16,7 17 4-16,24 35 9 15,14-5 6-15,28-10 8 16,21 4 3-16,23-34 6 16,12-7-1-16,4-36 0 15,2-27-5-15</inkml:trace>
  <inkml:trace contextRef="#ctx0" brushRef="#br0" timeOffset="214113.4">14375 14984 427 0,'4'-1'244'15,"3"0"-19"-15,31 1-156 16,22 0-41-16,40 1-1 16,33 2 19-16,60-3 53 15,33 1 23-15,67-1 17 16,29 0-7-16,32 4-45 16,1 2-24-16,-34-2-26 0,-35 0-8 15,-77-2-17 1,-46-2-37-16</inkml:trace>
  <inkml:trace contextRef="#ctx0" brushRef="#br0" timeOffset="214584.3">15428 14707 630 0,'2'-2'302'0,"6"-4"-99"0,5-4-23 16,8-9-42-16,2-3-25 16,3-8-26-1,-1-3 2-15,-3-4 8 0,-4-1 2 16,-8-7-18-16,-3-1-20 0,-6 10-32 15,-3 4-15 1,2 24-48-16,0 14-20 16,-2 28-3-16,1 18 1 15,-2 21 35-15,3 3 17 16,5 0 4-16,2-8-24 0,6-8-233 16</inkml:trace>
  <inkml:trace contextRef="#ctx0" brushRef="#br0" timeOffset="-214597.3199">16094 14516 708 0,'-9'-18'374'0,"-9"-18"-89"16,-5 3-98-16,-6 19-96 0,-5 4-36 15,-6 19-44 1,0 10-12-16,3 14-8 15,6 12 0-15,10 2 2 16,9 4 4-16,17-4 2 16,9-3 1-16,20-7 3 15,9-8 6-15,10-15 25 16,1-11 18-16,-5-13 41 16,-10-12 22-16,-8-15 8 0,-4-3-9 15,-21-13-31-15,-2 0-24 16,-21-6-41-16,-5 1-18 15,-7 13-31-15,-7 12-31 16,-9 25-218-16</inkml:trace>
  <inkml:trace contextRef="#ctx0" brushRef="#br0" timeOffset="-213915.56">14699 15345 626 0,'0'-1'290'0,"-2"3"-162"16,-1 11-47-16,3 16-75 0,3 13-15 15,2 11 13-15,2 0 8 16,4-6 18-16,2-6 8 16,10-15 24-1,3-7 14-15,10-18 21 0,1-6 3 16,0-14-16-16,-1-9-15 16,-8-4-27-1,-2-5-8-15,-9-7-8 16,-4 1-4-16,-10 2-7 15,-3 6-7-15,-9 21-23 16,0 11-9-16,-5 20-10 16,-2 10 0-16,4 17 11 15,3 2 6-15,9 1 10 0,4-1 4 16,7-11-27-16,5 0-94 16</inkml:trace>
  <inkml:trace contextRef="#ctx0" brushRef="#br0" timeOffset="-213734.2">15148 15591 565 0,'-1'3'321'15,"-3"5"6"1,3 6-194-16,1 8-72 16,0-3-1-16,7 9-22 15,-2-3-10-15,3 1-9 16,0-1-3-16,-5-11 17 15,4-3-61-15</inkml:trace>
  <inkml:trace contextRef="#ctx0" brushRef="#br0" timeOffset="-213600.64">15148 15368 1253 0,'0'-1'485'0,"1"-3"-355"0,1 8-96 16,-2-4-114-16,0 0-144 16</inkml:trace>
  <inkml:trace contextRef="#ctx0" brushRef="#br0" timeOffset="-213314.96">15755 15370 736 0,'-27'-7'393'16,"-17"-4"-89"-16,4 9-182 15,4 9-46-15,15 16-60 16,-1 7-13-16,14 8-12 15,8 5-1-15,11-1 6 16,9-3 4-16,6-7 6 16,4-4 2-16,8-10-40 15,1-3-74-15</inkml:trace>
  <inkml:trace contextRef="#ctx0" brushRef="#br0" timeOffset="-213001.43">16038 15460 561 0,'-7'-18'357'0,"-6"-16"-31"16,-9 13-129-16,-3 6-42 0,-8 14-89 16,-3 4-35-1,4 18-34-15,5 7-2 16,14 4 5-16,9 6 0 0,7-8 9 16,8-1 0-1,5-9 4-15,0-11 5 16,5-7 12-16,1-4 4 15,3-11 0-15,5 0 0 16,3-11-7-16,2 5 1 0,-5 3 21 16,-2 5 2-16,-4 14 3 15,0 5-4-15,-3 14-21 16,-4 0-7-16,-12 5 2 0,-9 0 6 16,-10-5 3-1,-4 1 2-15,-2-10-10 16,6 0 2-16,2-11-94 0</inkml:trace>
  <inkml:trace contextRef="#ctx0" brushRef="#br0" timeOffset="-212372.4499">16575 15182 797 0,'-10'4'341'16,"-13"15"-169"-16,-13 9-78 0,-2 29-51 15,7 15-7-15,11 11-20 16,13 1-2 0,22-9-1-16,12-7 1 0,22-19 2 15,4-3 1 1,10-15-21-16,-1-10-91 0</inkml:trace>
  <inkml:trace contextRef="#ctx0" brushRef="#br0" timeOffset="-211970.09">16701 15248 933 0,'0'7'314'15,"-7"12"-290"-15,0 9-19 16,1 11 27-16,-1 5 14 16,13 1 15-16,7 0 3 15,12-9-11-15,6-6-8 16,4-7-12-16,1-12-3 16,-5-4-6-16,-4-6-7 0,-6-11-38 15,-2 0-23 1,-9-13-41-16,0-1-5 0,-3-6 32 15,-2-6 19 1,3 3 44-16,-7-4 16 0,1 10 25 16,2 8 12-16,-4 5 12 15,0 8-3-15,-4 6-30 16,0 3-13-16,0 15-22 16,0 8 2-16,0 16 11 15,3 10 3-15,1 1 0 16,1-2-3-16,4-9-7 15,-1-8 0-15,8-3-28 16,1-3-56-16</inkml:trace>
  <inkml:trace contextRef="#ctx0" brushRef="#br0" timeOffset="-211633.9">17311 15416 557 0,'-13'-11'310'16,"-14"-10"-56"-16,-4 2-49 16,-2 9-87-16,-4 8-33 15,5 8-55-15,6 11-18 16,13 17-9-16,6 3-3 0,10 9 1 15,9-1 3-15,6-7 2 16,11-2 5 0,11-8 11-16,2-7 8 15,6-16 31-15,-3-5 19 16,-8-17 27-16,-7-6 4 0,-16-7-20 16,-13-8-25-16,-18-6-43 15,-11-3-23-15,-7 2-108 0,4 7-60 16</inkml:trace>
  <inkml:trace contextRef="#ctx0" brushRef="#br0" timeOffset="-211353.22">17482 15266 646 0,'-8'-7'340'16,"-4"-5"-78"0,0 9-158-16,-2 3-36 15,6 11-53-15,2 4-14 16,9 7-4-16,6 3 12 16,13 0 49-16,-4-3 20 15,4-8 24-15,-1-5 1 16,-12-9-9-16,-3-5-12 15,-9-9-23-15,-9-1-52 16,-4-5-162-16</inkml:trace>
  <inkml:trace contextRef="#ctx0" brushRef="#br0" timeOffset="-211130.84">17595 15205 965 0,'7'-2'474'0,"15"2"-157"16,2 8-120-16,9 18-82 15,1 14-29-15,-6 17-21 16,-4 9-7-16,-16 5-13 16,-8-1-10-16,-19-14-17 15,-11-9-7-15,-10-12-26 16,7-6-72-16</inkml:trace>
  <inkml:trace contextRef="#ctx0" brushRef="#br0" timeOffset="-210697.3799">17825 14198 764 0,'17'-7'350'16,"32"0"-146"-16,0 9-49 16,4 31-51-16,9 33-30 15,1 47-35-15,1 23 6 16,-7 53-3-16,-15 6-3 15,-17 28-9 1,-12-8-5-16,-13-37-5 16,-7-12-24-16,-12-50-95 0,-6-19-60 15</inkml:trace>
  <inkml:trace contextRef="#ctx0" brushRef="#br0" timeOffset="-210173.16">18212 14120 772 0,'9'-16'393'0,"13"-9"-115"16,13-2-92-16,14 9-55 15,7 5-16-15,-10 12-22 16,-3 10-14-16,-13 15-45 16,-13 9-13-1,-18 5-6-15,-19 2 0 16,-23 0 1-16,0 0 1 16,9-6-5-16,12-5-1 15,29-12 2-15,12-4 25 16,23-8 41-16,9-3 10 15,7-5 9-15,5-1-21 0,-6 4-37 16,-6 0-9-16,-15 6-13 16,-16-3-8-16,-17 1-11 15,-6 0-20-15,-9 6-142 0,4 2-58 16</inkml:trace>
  <inkml:trace contextRef="#ctx0" brushRef="#br1" timeOffset="-203604.75">8782 15080 913 0,'-6'-2'402'0,"-18"10"-214"16,-21 11-25-16,-42 24-66 0,-12 16-14 16,-31 29-18-16,-10 5-19 15,4 1-16 1,1-7-5-16,24-20-9 15,15-7-3-15,18-15-64 16,12-6-103-16</inkml:trace>
  <inkml:trace contextRef="#ctx0" brushRef="#br1" timeOffset="-203071.3899">4596 14198 675 0,'3'-10'335'0,"-3"-2"-109"0,-16 12-51 16,-26 28-48-16,-23 20-26 15,-42 42-24-15,-17 16-11 16,-37 18-17-16,-8 16-10 15,7-9-13-15,4-7-2 16,20-20-4-16,17-17-1 16,25-21-6-16,21-8-15 15</inkml:trace>
  <inkml:trace contextRef="#ctx0" brushRef="#br0" timeOffset="-193717.01">1916 16552 523 0,'4'-9'292'0,"0"-12"-33"0,3-7-78 16,-2-5-65-16,-2-5-13 16,1-3-19-16,-4 7-1 15,1 6-2-15,-1 8-9 16,1 11-26-16,-1 7-22 16,1 10-23-16,-1 8-1 15,5 14-2-15,1 7 7 16,5 14 2-16,-1 3 0 15,-6-3 2-15,0 3 3 16,-10-12 2-16,-1-1 2 0,-10-5-1 16,-3-7 1-16,-4-7-1 15,2-5 2-15,8-13 1 16,6-4-4-16,10-10-13 16,8-2-6-16,11 1-7 15,12 1 2-15,9 10 9 16,1 6 1-16,1 10 3 15,-5-2-1-15,3 2-121 16,0-3-122-16</inkml:trace>
  <inkml:trace contextRef="#ctx0" brushRef="#br0" timeOffset="-193442.8599">2537 16534 646 0,'7'-3'332'0,"13"0"-69"15,11-4-86 1,20 0-52-16,3 1-21 15,4 2-40-15,-2 3-23 16,-14 5-29-16,-5 3-46 16,-14 0-139-16,-5 1-178 15</inkml:trace>
  <inkml:trace contextRef="#ctx0" brushRef="#br0" timeOffset="-193243.3899">2601 16674 437 0,'-7'3'271'0,"0"3"24"15,7 1-69-15,18-2-29 16,12-1 8-16,17 0-3 16,2-2-40-16,7 0-51 15,-2 1-30-15,-10-2-50 16,-6-1 12-16,-15 0 158 15</inkml:trace>
  <inkml:trace contextRef="#ctx0" brushRef="#br0" timeOffset="-192622.67">3572 16606 635 0,'8'-12'302'0,"5"-18"-97"0,3-1-35 16,-2-9-32-16,-5-4-14 15,-2-2-25-15,-3 1-6 16,-4 9-21-16,-1 9-10 0,-3 16-41 16,-2 10-27-1,-5 22-15-15,2 11-3 16,7 26 10-16,2 8 14 16,5 2 3-16,1-4 2 15,0-12 0-15,6-7-1 0,6-10-8 16,4-4-72-16</inkml:trace>
  <inkml:trace contextRef="#ctx0" brushRef="#br0" timeOffset="-192293.3199">4071 16494 482 0,'-7'-9'316'0,"-5"-7"21"15,-3 0-111-15,-7 3-89 0,-3 7-34 16,-2 6-53-16,-2 7-26 16,2 15-31-16,4 4-3 0,6 16-3 15,8 4 1 1,15 6 9-16,11 1 0 16,16-8 4-16,5-4 5 15,13-17 14-15,1-12 10 16,7-16 29-16,-3-13 38 15,-11-13 44-15,-11-4 16 16,-30-11 7-16,-8 1-37 16,-33-3-52-16,-9-2-24 15,-9 6-41-15,6 5-10 16,14 16-86-16,13 15-120 0</inkml:trace>
  <inkml:trace contextRef="#ctx0" brushRef="#br0" timeOffset="-191889.11">4643 16126 855 0,'0'0'393'0,"2"1"-101"15,3 21-236-15,2 12-33 16,3 19 0-16,2 10-5 16,4 17-3-16,-1-1 2 15,3-1 0-15,1-7 0 16,3-17-2-16,1-5 0 16,-7-16-2-16,-2-9-1 15,-11-14-57-15,-4-9-104 0</inkml:trace>
  <inkml:trace contextRef="#ctx0" brushRef="#br0" timeOffset="-191721.73">4540 16503 961 0,'1'3'378'16,"10"1"-225"-16,15 5-19 15,26-4-6 1,15-4-22-16,14 2-54 0,-3-3-22 15,-13 3-126-15,-10 4-187 16</inkml:trace>
  <inkml:trace contextRef="#ctx0" brushRef="#br0" timeOffset="-191418.34">5348 16555 662 0,'-8'9'414'0,"-5"6"-12"16,-13 5-202-16,-4-2-28 0,-10 3-67 16,-4-2-24-16,0-7-41 15,2-1-9-15,7-12-10 16,5-5-3-16,8-9-6 16,3-4-5-16,2-4-17 15,8 0-12-15,9 2-19 16,8 5-5-16,14 7 17 15,7 3 16-15,11 11 32 16,3 5 17-16,3 12 11 0,-6 1 1 16,-6 4-8-16,-6-2-6 15,-7 1-13 1,-2-3-58-16,-4-4-148 16</inkml:trace>
  <inkml:trace contextRef="#ctx0" brushRef="#br0" timeOffset="-191088.52">5437 16557 998 0,'5'-4'456'0,"8"2"-193"16,-1 4-91-16,1 11-72 0,1 7-21 15,-6 1-30-15,-6 3-6 16,-4-3-13-16,-2-4-5 15,-1-2-10-15,3-4-7 16,5-7-7-16,4-5 1 16,7-8 1-16,-2-5 3 15,9-4-2-15,-4-2-2 16,4 4-2-16,4 0 0 16,-2 7 4-16,-1 7 3 0,-2 8 8 15,-4 10 3-15,-3 6 11 16,-2 2 2-16,2 2-3 15,0-5-3-15,-1-5-94 16,1-3-82-16</inkml:trace>
  <inkml:trace contextRef="#ctx0" brushRef="#br0" timeOffset="-190611.66">6301 16102 923 0,'-16'5'337'0,"-26"14"-261"0,-4 10-57 16,-1 15-12-16,2 10 3 15,17 16-1-15,2 1 0 16,24 5 29-16,9-6 16 16,16-14 18-16,17-2 5 15,5-19-24 1,1-2-17-16,4-13-20 15,-5-5-21-15,-9-9-280 16</inkml:trace>
  <inkml:trace contextRef="#ctx0" brushRef="#br0" timeOffset="-190213.3299">6497 16291 770 0,'-1'0'331'16,"-7"5"-163"-16,-4 11-110 16,0 9-14-16,6 12-3 0,4 6 4 15,9 0 13-15,3-3 13 16,10-7 6-16,6-6-3 16,4-8-18-16,2-1-14 15,-3-11-26-15,-2-3-6 16,-5-8-75-16,-4-7-61 15,-5-8-183-15,0-6-71 16,-5-7 55-16,-1-2 94 16,-7-4 306-16,-5 2 127 15,-5 10 88-15,1 8-18 0,-1 12-94 16,-1 9-49 0,5 14-63-16,1 8-18 0,6 10-17 15,5 10 2 1,3-3-3-16,-1 1-3 0,-4 0-8 15,-2-9-9-15,0-1-95 16,4-5-92-16</inkml:trace>
  <inkml:trace contextRef="#ctx0" brushRef="#br0" timeOffset="-189901.81">7142 16468 817 0,'-12'-15'374'16,"-18"-14"-166"-16,-1 2-35 15,-2 12-63-15,0 5-31 0,3 11-47 16,5 6-14-16,3 9-15 16,10 12-2-16,4 10-1 15,5 4 2 1,5 2 0-16,5-3 1 15,14-8 6-15,3-8 12 0,13-11 29 16,3-8 20-16,-1-12 29 16,-1-5 3-16,-14-13-10 15,-5-1-17-15,-18-8-34 16,-7-1-56-16,-12 3-130 16,-3-1-116-1</inkml:trace>
  <inkml:trace contextRef="#ctx0" brushRef="#br0" timeOffset="-189650.76">7300 16308 817 0,'-7'-2'331'0,"-4"2"-212"16,-1 0-38-16,12 8-24 15,4 4 0-15,13 4 20 16,5 1 20-16,-2-3 15 16,0-2-6-16,-8-10-10 15,-6-3-12-15,-10-10-26 16,-5-1-9-16,-6-3-123 16,-1 1-48-16</inkml:trace>
  <inkml:trace contextRef="#ctx0" brushRef="#br0" timeOffset="-189344.3199">7507 16153 754 0,'4'-4'448'16,"10"4"-24"-16,5 8-193 0,8 25-125 15,6 12-22 1,-5 23-19-16,0 11-1 0,-11 8-9 16,-10 0-4-1,-16-6-13-15,-9-12-10 0,-12-13-3 16,-2-11-2-16,5-21 0 15,3-8 5-15,2-17-192 16,4-6-134-16</inkml:trace>
  <inkml:trace contextRef="#ctx0" brushRef="#br0" timeOffset="-188719.66">8150 16684 775 0,'3'0'392'0,"12"1"-82"15,12 4-67-15,22 3-45 16,10 3-17-16,17-2-61 15,-1 1-35-15,-7-2-43 16,-2-2-86-16</inkml:trace>
  <inkml:trace contextRef="#ctx0" brushRef="#br0" timeOffset="-188279.53">9148 16521 532 0,'0'-14'331'16,"0"-9"-45"-16,5-13-68 16,1-4-24-16,2-10-36 15,-2-4-14-15,-2 1-29 16,0 6-19-16,-3 12-42 15,0 11-16-15,-1 15-32 16,-2 3-9-16,-4 15-13 16,0 13-4-16,6 24 5 0,1 16 3 15,12 21 10-15,7 5 2 16,-1-12 0-16,3-7-48 16,-4-23-205-16</inkml:trace>
  <inkml:trace contextRef="#ctx0" brushRef="#br0" timeOffset="-188090.57">9008 16659 799 0,'11'3'341'0,"24"3"-155"15,13 2-43-15,24 3-14 16,-1-4-21-16,14-1-49 15,1-3-21-15,-2-1 16 16,7 2-141-16</inkml:trace>
  <inkml:trace contextRef="#ctx0" brushRef="#br0" timeOffset="-187744.44">9096 16955 548 0,'-11'-6'308'0,"-10"-3"2"15,17-1-115-15,22-4-62 16,12 4-7-16,22-2-35 16,7 5-10-1,-5 10-5 1,-1 6-8-16,-13 14-20 0,-9 3-9 0,-13 7-11 15,-15-1-3-15,-20-2-4 16,-9 2-2-16,-8-4-3 16,-1 1-4-16,3-5-5 15,3-3-1-15,12-4-3 16,11-7-1-16,19-3 0 16,4-2 3-16,17-5 4 15,8 2 1-15,17-2-3 31,16-3-2-31,14 3 363 0</inkml:trace>
  <inkml:trace contextRef="#ctx0" brushRef="#br0" timeOffset="-187038.7">10121 16674 373 0,'15'0'250'0,"19"-4"15"0,-5 0-25 16,-10-4-54-16,-3 0-23 15,-11-5-37-15,-5 0-18 16,-14-6-37-16,-15 0-21 16,-19 0-35-16,-7 0-12 15,-1 12-14-15,9 7-6 16,15 11-12-16,9 6-5 16,20 5 2-16,8 2 2 15,18-2 14-15,8 1 7 16,5-8 10-16,2-5 4 0,0-5 6 15,-3-5 5-15,-8-5 16 16,-1 0 11-16,-13 1 20 16,0 0 2-16,-4 4-16 15,-2 5-11-15,1 13-26 16,6 6-6-16,1 14-5 16,1 9-1-16,-5 11 1 15,-8 3 0-15,-14-6 2 16,-9-5 3-16,-18-16 1 15,-9-7 4-15,-1-13 7 16,-7-8 5-16,11-11 10 16,8-5 2-16,12-7-6 15,14-1-6-15,12-3-21 0,7 0-7 16,10 0-6 0,-1 0-70-16</inkml:trace>
  <inkml:trace contextRef="#ctx0" brushRef="#br0" timeOffset="-186130.3799">10837 16616 477 0,'-20'5'241'0,"-22"1"-88"15,17 2-64-15,30-2-53 0,17-2-13 16,44 0 2-16,29-3 8 15,50-1 10-15,31-1 17 16,48-4 41-16,23 3 11 16,34-2 10-1,14 4-16-15,14 4-11 0,-10-2 0 16,-24 1-21 0,-25 2-4-16,-56-5-37 0,-22-2-15 15,-51 2-4-15,-22-3-68 16,-46 3-447-16</inkml:trace>
  <inkml:trace contextRef="#ctx0" brushRef="#br0" timeOffset="-185657.3899">11746 16334 641 0,'9'-11'243'0,"8"-17"-151"16,5-1 0-16,-2-7 5 16,-1-1 12-16,-5-5 6 15,-5-1 8 1,-6 6-4-16,-3 5-15 0,-3 19-50 15,-2 7-40 1,0 21-24-16,0 9-6 16,5 20 4-16,7 9 15 15,1 8 4-15,3 3 0 0,-4-3 3 16,-4-2-3-16,2-15-28 16,-3-5-94-16</inkml:trace>
  <inkml:trace contextRef="#ctx0" brushRef="#br0" timeOffset="-185336.16">12291 16166 817 0,'-7'-11'349'0,"-9"-6"-178"15,-7 2-37-15,1 9-46 16,-3 0-12-16,-4 5-32 0,5 6-17 15,1 10-15-15,1 8-4 16,11 11-2-16,8 6-1 16,12 7-1-16,10 0 2 15,10-2 23-15,7-6 19 16,7-18 27-16,2-8 13 16,-7-18 16-16,-2-10-3 15,-16-17-2-15,-9-3-9 16,-18-10-35-16,-14-1-17 15,-12 4-25-15,2 1-10 16,3 14-35-16,6 8-70 0,13 17-245 16</inkml:trace>
  <inkml:trace contextRef="#ctx0" brushRef="#br0" timeOffset="-184982.0799">12661 16155 762 0,'-6'-10'362'16,"-4"-11"-145"-16,1 6-58 16,-3 6-79-16,1 9-30 15,-1 2-40-15,1 7-9 16,-2 12-4-16,1 2 0 15,7 20 3-15,2 1 0 16,14 5 2-16,10 2 3 16,15-11 11-16,2-4 11 15,5-15 20-15,-6-13 36 16,-9-22 58-16,-4-8 10 0,-13-18-1 16,-7-6-33-1,-18-6-62-15,-9-5-20 16,-6 3-22-16,0 11-6 0,2 16-96 15,2 13 33-15</inkml:trace>
  <inkml:trace contextRef="#ctx0" brushRef="#br0" timeOffset="-184348.57">10989 17106 635 0,'17'-11'373'16,"10"-8"-86"-16,-3 7-93 15,-6 9-51-15,-9 9-69 16,-4 7-25-16,-5 10-17 0,-2 1 2 16,-2 8-17-16,3 4-3 15,3 1-7-15,3-2 0 16,8-1-1-16,2-5-2 16,7-6 3-1,6-2-1-15,-3-14 4 16,1-3 1-16,-6-10 0 15,-5-5 1-15,2-9 0 0,-2-5 0 16,4-5-3-16,0-6 1 16,-9-3 2-1,3-1 0-15,-13 9-5 0,2 8-3 16,-4 16-9 0,-3 11-2-16,-2 11 1 0,-1 7 0 15,8 12 6-15,-3-1 0 16,5 6 2-16,4 2 1 15,-2-7 3-15,7-3-59 16,3-9-192-16</inkml:trace>
  <inkml:trace contextRef="#ctx0" brushRef="#br0" timeOffset="-184138.47">11582 17388 1045 0,'-1'2'424'0,"-5"7"-251"16,-4 4-42-16,-3 9-32 15,-1 2-14-15,8 7-35 16,3 1-13-16,5-4-20 16,5-3-6-16,2-7-8 15,1-7-44-15,-1-5-173 16</inkml:trace>
  <inkml:trace contextRef="#ctx0" brushRef="#br0" timeOffset="-183959.77">11545 17037 1200 0,'1'-3'510'15,"3"-4"-302"-15,-2 1-84 16,0 8-96-16,2 1-6 0,-4-3-190 16</inkml:trace>
  <inkml:trace contextRef="#ctx0" brushRef="#br0" timeOffset="-183655.3299">11687 16850 609 0,'10'-8'374'16,"12"-3"-50"0,5 6-102-16,-4 7-112 0,-1 9-47 15,-5 1-29-15,-11 3-4 16,-9 6-6-1,-5 2-2-15,-4 5-7 16,1 1-5-16,4 0-4 16,3-5-2-16,7-6 8 0,9-2 16 15,11-6 28-15,5-2 4 0,8 0-5 16,4-1-15-16,-6-4-69 16,-3 1 60-16</inkml:trace>
  <inkml:trace contextRef="#ctx0" brushRef="#br0" timeOffset="-183151.59">12389 17195 657 0,'-6'-10'383'0,"-5"-9"-89"15,-10 2-114-15,-4 2-46 16,-5 5-69-16,0 5-16 15,0 7-25-15,-1 9-9 0,2 12-10 16,2 6-2-16,16 11-3 16,7 5-1-1,19 1-2-15,11-1-2 0,14-6-3 16,8-8-2 0,10-12-82-16,1-10-77 0,1-9-266 15</inkml:trace>
  <inkml:trace contextRef="#ctx0" brushRef="#br0" timeOffset="-182900.9199">12655 17336 629 0,'-1'-13'363'0,"-8"-15"-67"16,-5 0-53-16,-11 0-93 15,-2 1-34-15,-4 9-42 0,0 4-22 16,3 11-41-16,1 3-13 16,6 11-10-16,4 4 0 15,9 8 9-15,4 6 5 16,10 6 6-16,5 3 1 15,12-3 4-15,6-1 0 16,9-11 2-16,4-5 2 16,-2-13 1-16,-2-7 2 15,-10-16 6-15,-4-6 5 16,-14-7 1-16,-10 1-4 0,-15 1-61 16,-14 5-68-1</inkml:trace>
  <inkml:trace contextRef="#ctx0" brushRef="#br0" timeOffset="-182447.9199">12752 17185 787 0,'1'-8'493'16,"3"-6"-20"-16,12 8-254 16,4 6-55-16,14 12-82 15,4 11-28-15,-1 10-21 16,-3 6-5-16,-18 8-4 15,-13 0 1-15,-16-2 2 16,-7-5 0-16,-6-12-3 16,4-7-3-16,7-18-52 15,4-6-90-15</inkml:trace>
  <inkml:trace contextRef="#ctx0" brushRef="#br0" timeOffset="-182107.8199">12820 16937 777 0,'13'-8'401'15,"18"-12"-94"1,6 6-79-16,8 11-74 0,1 6-32 0,-4 13-51 0,-10 5-14 15,-15 1-18-15,-11 0-6 16,-15 1-11-16,-4-3-3 16,-3 0-6-16,1 0-3 15,9-7-4-15,5 3-2 16,6-5 0-16,5 0-1 31,5 1 0-31,3 2 1 0,5 0-2 16,2 0-2-1,5-1-26-15,1-1-406 0</inkml:trace>
  <inkml:trace contextRef="#ctx0" brushRef="#br0" timeOffset="-181638.87">13532 16871 876 0,'-12'9'296'0,"-17"13"-277"16,-2 12-23-16,-1 15 13 16,2 7 19-16,9 9 28 0,6 4 12 15,16 3 6-15,10-2-8 16,20-6-21-16,9-6-9 16,11-15-17-1,2-9-20-15,-5-18-165 16</inkml:trace>
  <inkml:trace contextRef="#ctx0" brushRef="#br0" timeOffset="-181255.55">13722 17061 798 0,'0'0'327'16,"2"6"-204"-16,-2 4-51 15,2 10-31-15,1 4 17 16,4 4 23-16,0 0 5 16,4-1-17-16,1-4-20 15,0-7-26-15,4-4-7 0,1-6-4 16,1-4-4-16,-3-7-12 16,-1-5-13-16,-3-6-18 0,-1-5-3 15,-4-3 12 1,-2 0 10-16,-4-2 16 15,0 4 8-15,0 9 8 16,0 5 4-16,-1 10-5 16,0 4-4-16,-2 11-7 15,3 0 0-15,-2 11 8 16,0 3 2-16,-2 5 2 16,0 6-2-16,4 2-4 15,0 0-2-15,12-7-19 16,3-5-51-16</inkml:trace>
  <inkml:trace contextRef="#ctx0" brushRef="#br0" timeOffset="-180950.6">14279 17088 781 0,'-26'-7'392'0,"-18"-8"-143"0,8 15-117 16,2 5-43-16,5 11-52 16,5 8-12-16,7 12-12 15,10 7 0-15,15 9-1 16,9 2 4-16,12-3 25 16,2-5 15-16,3-13 27 15,0-13 10-15,0-18 17 16,-6-8 4-16,-3-18-11 15,-9-11-12-15,-13-8-43 16,-4-5-19-16,-12 3-56 16,-3 5-56-16,1 13-126 15</inkml:trace>
  <inkml:trace contextRef="#ctx0" brushRef="#br0" timeOffset="-180679.44">14492 17050 722 0,'-5'0'282'16,"2"8"-169"-16,4 2 4 15,12 1 36-15,5 1 26 0,6-4 11 16,2 0-28 0,-9-1-62-16,-4-2-26 0,-12-6-37 15,-7-4-27-15,-12-5-188 16</inkml:trace>
  <inkml:trace contextRef="#ctx0" brushRef="#br0" timeOffset="-180492.09">14645 16964 1124 0,'7'5'482'15,"14"16"-257"1,-2 8-75-16,3 18-56 0,-2 6-9 0,-13 7-13 16,-2 4-3-16,-12 4-15 15,-7-1-18 1,-7-8-94-1,0-8-83-15</inkml:trace>
  <inkml:trace contextRef="#ctx0" brushRef="#br0" timeOffset="-180042.16">13910 16676 736 0,'5'-2'350'0,"17"-2"-117"0,13 4-48 16,31-1-47-1,9 1-9-15,25 0-11 16,17 3-4-16,-1 2-10 0,-6 3-10 16,-30 2-33-16,-32-5-16 15,-33 0-18-15,-11-5 4 16,-11 0-144-16,-1 2 259 16</inkml:trace>
  <inkml:trace contextRef="#ctx0" brushRef="#br0" timeOffset="-163032.34">15489 16762 682 0,'-7'3'349'15,"-3"5"-102"-15,10 0-56 0,25-2-52 16,13-3-30-16,30-5-29 16,16-1-16-16,24-5-28 15,5-2-6-15,-14 7-7 0,-12-2-5 16,-30 5-109 0,-16 1-88-16</inkml:trace>
  <inkml:trace contextRef="#ctx0" brushRef="#br0" timeOffset="-162818.75">15630 16851 475 0,'-7'6'259'0,"-5"1"-5"0,12 2-98 16,18-5-38-16,15-4 6 15,34-4-3-15,23-1 8 16,22 0-3-16,-4 2-17 16,-17 6-51-16,-22 5-28 15,-28 7-118-15,-16 2-67 16</inkml:trace>
  <inkml:trace contextRef="#ctx0" brushRef="#br0" timeOffset="-162566.34">16040 16714 615 0,'9'-8'323'0,"14"-10"-42"15,3-1-57-15,13 8-50 16,3 6-30-16,4 14-68 0,0 10-27 15,-14 18-23-15,-10 4-4 16,-22 13-9-16,-12 2-7 16,-16-3-110-16,-9-6-109 15</inkml:trace>
  <inkml:trace contextRef="#ctx0" brushRef="#br0" timeOffset="-162259.3299">15653 16659 841 0,'-16'2'372'0,"-18"11"-158"16,4 8-55-16,10 11-32 15,7 8-9-15,17 10-19 16,13-3-3-16,17-2-13 16,10-9-14-16,24-14-26 0,7-12-13 15,9-12-72 1</inkml:trace>
  <inkml:trace contextRef="#ctx0" brushRef="#br0" timeOffset="-161395.25">19322 14787 695 0,'-11'5'368'0,"-8"5"-93"16,14 2-74-16,27 2-70 16,18-3-27-16,34-8-31 15,14-6-20-15,25-9-29 16,10-3-6-16,-9 1-8 16,-10 5-4-16,-32 6-124 15,-22 5-82-15</inkml:trace>
  <inkml:trace contextRef="#ctx0" brushRef="#br0" timeOffset="-161191.04">19409 14971 679 0,'13'0'346'0,"8"0"-29"0,32 0-185 16,13 0 16-16,29-1 4 15,9 0-20 1,-10-1-44-16,-10-2-23 0,-34-3-32 16,-18 0-10-1,-23 0-131-15,-6 2-138 0</inkml:trace>
  <inkml:trace contextRef="#ctx0" brushRef="#br0" timeOffset="-161003.3199">20000 14771 743 0,'13'4'401'0,"10"10"-76"15,5 4-122-15,-4 9-59 0,-6-1-24 16,-10 2-22-16,-9 0-19 16,-16-1-36-16,-4 0-16 15,-6-4-124-15,-3-3-138 0</inkml:trace>
  <inkml:trace contextRef="#ctx0" brushRef="#br0" timeOffset="-160790.66">19416 14789 670 0,'-23'6'323'15,"-26"10"-103"-15,0 9-37 0,15 10-38 0,11 3-5 32,28 2 12-32,16-1-2 0,24-3-16 15,6-7-18-15,9-4-26 16,-1-3-103-16</inkml:trace>
  <inkml:trace contextRef="#ctx0" brushRef="#br0" timeOffset="-160235.8299">16811 16938 845 0,'10'-8'444'0,"5"-3"-102"15,0 0-110-15,-5 5-96 0,-3 4-52 16,-5 2-53-16,1 6-73 15</inkml:trace>
  <inkml:trace contextRef="#ctx0" brushRef="#br0" timeOffset="-160031.75">17167 16919 888 0,'-3'0'427'15,"1"0"-165"-15,-2 0-97 0,3 0-93 16,1 0-42-16,0 0-140 16,0 0-207-16</inkml:trace>
  <inkml:trace contextRef="#ctx0" brushRef="#br0" timeOffset="-159874.1">17407 16917 1056 0,'0'2'514'0,"2"2"-211"16,-1-1-136-16,-1-3-47 15,0 0-72-15,0 0-21 16,0 0-113-16</inkml:trace>
  <inkml:trace contextRef="#ctx0" brushRef="#br0" timeOffset="-159504.5799">17798 16637 1117 0,'-2'5'438'16,"10"-1"-263"-1,19 4-84-15,33-2-14 0,16-6 10 16,26 1-23-16,7-1-11 16,-1 1-25-16,-5 3-17 15,-27-1-62 1,-14 2-92-16</inkml:trace>
  <inkml:trace contextRef="#ctx0" brushRef="#br0" timeOffset="-159170.18">17956 16797 892 0,'5'-2'368'0,"4"1"-189"15,13 1-83-15,7 2-4 0,20 3 8 16,9 1-8 0,12-3-40-16,2 0-9 0,-5-4-24 15,-7-3-10 1,-17-8-111-16,-3-2-71 16,-18-5-86-16,-4-4 4 15,-9-4 119-15,0 2 91 0,3 5 153 16,-2 4 39-16,7 6 63 15,-4 6-1-15,3 7-60 16,2 9-32-16,-2 10-64 16,-3 2-17-16,-12 7-9 15,-9 1-7-15,-17-1-20 16,-1-1-70-16,-7-5-252 16</inkml:trace>
  <inkml:trace contextRef="#ctx0" brushRef="#br0" timeOffset="-158973.81">18017 16586 655 0,'-25'4'372'0,"-20"-1"-9"16,-6 13-235-16,4 11-13 15,15 6-32-15,17 7-9 0,29 3-29 16,23-1-10-1,29-8-14-15,17-7-6 16</inkml:trace>
  <inkml:trace contextRef="#ctx0" brushRef="#br0" timeOffset="-158423.9499">18987 16509 944 0,'10'0'401'0,"17"7"-204"16,3 8-92-16,-5 11-40 16,-3 6-8-16,-12 1-11 15,-6 6-8-15,-8 6-13 16,-1-1-4-16,4-2-9 15,6-6-3-15,17-14-1 16,6-7 2 0,13-15 2-16,-1-8 1 0,2-14 0 15,1-4 1-15,-9-9 3 16,0-4-2-16,-11 1 4 16,-10-4 4-16,-9 7 3 15,-6 6 14-15,-10 13 18 16,0 11-2-16,-6 17 0 15,1 7-11-15,8 12-15 16,7 5 3-16,10 3 0 16,7 1-2-16,3-1-7 15,-3-5-5-15,-1-5-7 16,-6-2-62-16</inkml:trace>
  <inkml:trace contextRef="#ctx0" brushRef="#br0" timeOffset="-158020.75">19582 16898 932 0,'7'7'402'15,"7"12"-213"1,2 9-50-16,-4 3-33 0,-2 2-24 0,-7-3-27 16,-3-2-13-16,-1-4-23 15,1-8-6-15,8-6-10 16,7-9-3-16,9-2-44 16,6-4-117-16</inkml:trace>
  <inkml:trace contextRef="#ctx0" brushRef="#br0" timeOffset="-157856.78">19642 16676 1299 0,'3'-2'568'0,"3"-3"-321"0,2 5-74 16,1 4-109-16,3 3-83 15</inkml:trace>
  <inkml:trace contextRef="#ctx0" brushRef="#br0" timeOffset="-157413.57">20006 16601 774 0,'7'-2'409'15,"7"-6"-109"-15,15 3-121 16,8 3-24-16,16 0-55 16,4 2-24-16,1 1-21 15,-5-1-8-15,-14 4-17 16,-9 1-12-16,-12-1-32 16,-1-2-61-16,-6-1-308 15</inkml:trace>
  <inkml:trace contextRef="#ctx0" brushRef="#br0" timeOffset="-157144.4">20067 16748 428 0,'-1'2'301'0,"0"3"-9"0,11-3-58 16,14-2 4-16,17 0-37 16,7-1-4-16,8 1-21 15,-1 0-22-15,-12 1-41 16,-9 4-27-16,-14-3-51 16,-9 1-8-16,-6-2 107 15</inkml:trace>
  <inkml:trace contextRef="#ctx0" brushRef="#br0" timeOffset="-154548.97">19947 16461 531 0,'1'-10'298'0,"4"-10"-59"16,3-10-99-16,5-5-19 15,3-2-28-15,-3 4-7 16,0 12-6-16,1 7-11 16,-1 17-25-16,8 8-12 15,6 18-19-15,1 4 1 0,10 5 4 16,2 0 12-16,9-16 35 15,2-8 18-15,-6-18 37 16,-6-14 7-16,-20-16-14 16,-9-1-15-16,-16-6-48 15,-14 4-23-15,-9 17-122 16,2 9-60-16</inkml:trace>
  <inkml:trace contextRef="#ctx0" brushRef="#br0" timeOffset="-153932.62">20833 16772 655 0,'11'-12'336'16,"8"-10"-100"-16,11-6-73 15,-2-6-11-15,-1-7-22 16,-4-2-12-16,-11-11-14 16,-3-3-7-16,-9 7-19 15,-1 5-3-15,-2 22-26 16,-1 13-17-16,0 30-17 15,2 16-12-15,-2 23-9 16,6 11 1-16,3 4 5 16,7-3 1-16,10-4 3 15,0-8 0-15,9-13-26 16,-1-9-83-16</inkml:trace>
  <inkml:trace contextRef="#ctx0" brushRef="#br0" timeOffset="-153554.04">21565 16537 775 0,'-13'-16'404'16,"-10"-13"-124"-16,-2 9-110 0,-4-1-35 15,-3 17-78-15,-1 5-32 16,-5 17-28-16,2 11-6 16,5 13 3-16,7 4 3 0,20 8 2 15,9-1 0 1,22-5 4-16,10-1 4 16,8-20 9-16,4-8 8 0,7-23 33 15,-3-12 37 1,-11-17 48-16,-9-10 8 15,-31-5-12-15,-11-3-33 16,-26-11-52-16,-6-3-18 16,5 4-28-16,6 6-13 15,17 25-110-15,7 15-94 0,16 20-299 16</inkml:trace>
  <inkml:trace contextRef="#ctx0" brushRef="#br0" timeOffset="-153380.3599">21734 16818 1593 0,'0'-2'642'0,"0"-3"-429"15,1 4-92-15,-1 0-80 0,0 0-150 16</inkml:trace>
  <inkml:trace contextRef="#ctx0" brushRef="#br0" timeOffset="-152903.25">21926 16381 877 0,'3'4'362'0,"11"7"-199"16,11 4-47-16,21 6-13 0,9-3-15 16,8-4-27-16,-2-2-12 15,-15-11-16 1,-5-2-5-16,-23-12 3 16,-4-2 2-16,-12-5-2 15,-11 0-4-15,-10 6-11 0,-6 5-7 16,-4 10-5-1,2 11-1-15,4 21-1 0,-1 4 3 0,9 11 1 16,9 0 0-16,9 1-1 16,9 0 0-16,8 0 0 15,1-3 1-15,1-8 0 16,-5-5-2-16,-8-12-59 16,-2-5-58-16</inkml:trace>
  <inkml:trace contextRef="#ctx0" brushRef="#br0" timeOffset="-152746.3599">21944 16717 851 0,'-3'-2'444'15,"6"1"-112"-15,13 1-88 16,29 0-81 0,20 0-20-16,22 1-33 0,2-1-26 0,-17 0-35 15,-14 2-70-15</inkml:trace>
  <inkml:trace contextRef="#ctx0" brushRef="#br0" timeOffset="-152063.75">22833 16323 663 0,'7'-5'368'31,"8"-5"-65"-31,1 9-145 16,9 9-28-16,2 17-41 0,0 8-13 15,-6 6-8-15,-9-2-3 16,-11-5-11 0,-5-7-9-16,-2-13-15 15,-1-4-2-15,5-11-6 16,2-11-4-16,9-12-6 16,6-8-6-16,5-6-5 15,4 4-2-15,4 10-3 16,1 7-2-16,-1 17 5 15,-3 4 2-15,-5 10 9 0,-5 4 3 16,-8 2 4-16,-5-1 1 16,-2-3-2-16,-1-4-1 15,1-10 3-15,3-5 0 16,6-10-1-16,4-7-1 0,5-3-9 16,2-4-3-1,-3 5-4-15,2 8-2 0,-5 11-5 16,-4 8 0-16,-1 18 2 15,2 8 2-15,-2 11 4 16,-5 2 1-16,0-3 2 16,-4-3 5-16,3-12-128 15,5-1-401-15</inkml:trace>
  <inkml:trace contextRef="#ctx0" brushRef="#br0" timeOffset="-151778.5">22783 16677 846 0,'8'-3'417'16,"20"1"-107"-16,14 2-79 16,34-3-45-16,15 2-18 0,19-1-43 15,7 1-24 1,-3 3-46-16,-14 1-18 16,-28 0-136-16,-16 0-82 15</inkml:trace>
  <inkml:trace contextRef="#ctx0" brushRef="#br0" timeOffset="-151334.9799">23375 16902 498 0,'-5'-4'335'0,"-9"-4"61"0,-18 3-168 16,-21 3-95-16,-5 3-13 15,-12 6-53-15,9 4-21 16,24 10-29-16,9 2-15 16,32 7-7-16,15 0 0 15,30-1 5-15,14 3 2 0,10 4 3 16,-6-3 1 0,-21-2-1-16,-20-2 1 0,-27-9 22 15,-16-3 40-15,-31-11 104 16,-10-6 28-16,-14-14 12 15,1-3-35-15,16-2-99 16,8 1-30-16,22 7-104 16,9 5 371-16</inkml:trace>
</inkml:ink>
</file>

<file path=ppt/ink/ink1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4T07:30:32.640"/>
    </inkml:context>
    <inkml:brush xml:id="br0">
      <inkml:brushProperty name="width" value="0.05292" units="cm"/>
      <inkml:brushProperty name="height" value="0.05292" units="cm"/>
      <inkml:brushProperty name="color" value="#FF0000"/>
    </inkml:brush>
  </inkml:definitions>
  <inkml:trace contextRef="#ctx0" brushRef="#br0">17017 8042 1004 0,'-6'-11'479'0,"-8"-10"-182"0,6 5-77 0,17 17-98 15,6 13-31-15,16 24-55 16,10 14-1-16,4 25-15 15,3 11-9-15,0-1-12 16,0-9-61-16,-7-20-160 16,-2-14-157-16</inkml:trace>
  <inkml:trace contextRef="#ctx0" brushRef="#br0" timeOffset="186.8496">17491 7889 1067 0,'-21'10'475'16,"-14"8"-229"-16,-12 21-104 0,-3 9-32 15,-6 17-38-15,-3 6-18 16,4 8-31 0,6-2-6-16,14-9-46 0,7-7-78 15,12-23-181-15,4-4-156 16</inkml:trace>
  <inkml:trace contextRef="#ctx0" brushRef="#br0" timeOffset="439.7514">17492 8712 973 0,'12'7'417'0,"13"2"-201"0,1-5-9 15,9-13-49-15,-2-6-22 16,-2-13-58 0,-1-3-17-16,-10-8-8 15,-4-6-2-15,-14-13-6 16,-3-7-5-16,-10-9-16 0,-4-1-7 16,4 16-25-16,4 13-30 0,6 21-118 15,2 12-116-15</inkml:trace>
  <inkml:trace contextRef="#ctx0" brushRef="#br0" timeOffset="612.3558">17548 8460 1323 0,'5'0'590'0,"-5"-3"-304"16,22 6-137-16,0-4-47 15,12-2-60-15,11 2-14 16,4-5-114-16,2 1-160 16</inkml:trace>
  <inkml:trace contextRef="#ctx0" brushRef="#br0" timeOffset="809.5146">18096 8163 1319 0,'17'-5'508'0,"23"-2"-375"16,8-1-33-16,9 7-54 16,3 1-19-16,-7 3-101 15,-3 4-112-15</inkml:trace>
  <inkml:trace contextRef="#ctx0" brushRef="#br0" timeOffset="963.3094">18161 8377 1196 0,'21'-3'537'0,"25"-6"-257"0,15 5-53 16,6-1-116-16,-9-1-32 15,-17 4-234-15</inkml:trace>
  <inkml:trace contextRef="#ctx0" brushRef="#br0" timeOffset="1454.1296">18885 7991 771 0,'-3'-5'413'15,"-3"-3"-131"-15,10 8-67 0,18 13-82 16,8 10-44-16,18 20-16 16,-1 7-4-16,4 15-20 15,0 3-10-15,-10 0-52 0,1-10-100 16</inkml:trace>
  <inkml:trace contextRef="#ctx0" brushRef="#br0" timeOffset="1660.0642">19319 7831 1081 0,'-13'-8'483'0,"-4"12"-257"0,-10 13-68 0,-13 22-62 15,0 21-32-15,-11 12-17 16,0 7-11-16,2 3-22 16,3-2-9-16,5-9-54 15,12-9-51-15,13-22-71 16,12-13-49-16</inkml:trace>
  <inkml:trace contextRef="#ctx0" brushRef="#br0" timeOffset="1887.3283">19547 8354 803 0,'-11'16'425'0,"-5"20"-72"15,4 10-127-15,0 1-80 16,6-2-44-16,0-4-66 15,2-6-13-15,10-6-20 16,3-5-3-16,14-14-3 16,-1-6-1-16,0-10-109 15,2-9-194-15</inkml:trace>
  <inkml:trace contextRef="#ctx0" brushRef="#br0" timeOffset="2057.4809">19515 8115 1271 0,'-5'-2'572'0,"-3"-3"-280"0,1 5-95 15,4 4-116-15,2 2-40 16,1 4-209-16,16-1-430 16</inkml:trace>
  <inkml:trace contextRef="#ctx0" brushRef="#br0" timeOffset="2251.9455">20187 7908 962 0,'-5'9'532'15,"-4"3"-58"-15,7 25-325 16,0 6-20-16,-1 16-52 15,-1 10-13-15,-1 10-18 16,0 5-16-16,-3-8-19 0,0-8-7 16,-1-25-92-16,-2-13-105 15</inkml:trace>
  <inkml:trace contextRef="#ctx0" brushRef="#br0" timeOffset="2432.0919">19948 8173 1014 0,'8'-4'508'16,"14"-3"-133"-16,12 2-115 16,22 1-90-16,11 4-44 15,15 2-74-15,2-2-13 16,-10-2-87-16,-4-4-148 16</inkml:trace>
  <inkml:trace contextRef="#ctx0" brushRef="#br0" timeOffset="2981.0814">20784 7973 811 0,'0'-3'355'0,"1"-5"-196"0,7 5-37 16,6 13-42-16,0 9-17 15,-3 17-4-15,-8 7-6 0,-3 13-15 16,-1 2-12 0,1-1-13-16,7-1-2 0,9-14 3 0,7-10 8 31,5-16 17-31,0-12 8 15,1-15 4-15,0-12-3 0,3-15-13 16,-1-8-5-16,1-9-15 16,-9 0-4-16,-14 1-1 15,-2 8-3-15,-13 16 0 0,-2 9-5 16,-2 22-16-16,0 10-1 0,5 10 6 16,3 8 7-16,9 5 13 31,6 3 4-31,5 8-5 15,1-2-2-15,2 5-3 0,1-3-25 16,0-5-291 0</inkml:trace>
  <inkml:trace contextRef="#ctx0" brushRef="#br0" timeOffset="3147.8918">21398 8252 1100 0,'-4'-1'528'0,"4"1"-186"16,9 9-204-16,7 7-51 16,9 11-46-16,1 3-13 15,4 6-15-15,0 1-15 16,0-5-163-16,-6-1-134 0</inkml:trace>
  <inkml:trace contextRef="#ctx0" brushRef="#br0" timeOffset="3298.5695">21665 8238 1160 0,'-22'15'503'15,"-16"13"-266"-15,0 12-137 16,0 5-29-16,6 0-47 16,5-1-32-16,10-10-223 15</inkml:trace>
  <inkml:trace contextRef="#ctx0" brushRef="#br0" timeOffset="3576.1905">22067 7709 1135 0,'-4'0'524'0,"-5"3"-211"0,-1 21-193 15,2 9-44-15,0 28-40 16,-1 8-8-16,0 12-8 16,-3 1-2-16,3 4-4 15,4 4-3-15,8-4-5 16,7-6 2-16,13-23 2 16,6-10-2-16,11-25 2 15,4-13-4-15,0-10-63 16,-3-13-100-16</inkml:trace>
  <inkml:trace contextRef="#ctx0" brushRef="#br0" timeOffset="3703.7703">21915 8144 1208 0,'18'-6'564'15,"39"-4"-210"-15,13-5-74 0,16 6-105 16,4 2-47-1,-18 2-152-15</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4T07:39:09.672"/>
    </inkml:context>
    <inkml:brush xml:id="br0">
      <inkml:brushProperty name="width" value="0.05292" units="cm"/>
      <inkml:brushProperty name="height" value="0.05292" units="cm"/>
      <inkml:brushProperty name="color" value="#FF0000"/>
    </inkml:brush>
  </inkml:definitions>
  <inkml:trace contextRef="#ctx0" brushRef="#br0">17427 1420 790 0,'-18'-17'394'15,"-11"-12"-135"-15,-35 21-95 16,-14 8-20-16,-18 22-53 15,-11 10-29-15,-2 18-37 16,5 9-17-16,16 21-15 16,17 16-3-16,28 17 2 15,19 1 8 1,35 0 0-16,23-15 0 0,53-59 2 31,-43-21-4-31,1 2 23 0,165 32 18 0,37-56 40 16,11-29 34-16,-107-49 55 15,-30-12 11-15,-61-24 8 16,-47-12-17-16,-81 5-74 0,-35 6-26 16,-54 28-46-16,1 17-17 15,22 20-18-15,20 13-58 16,46 22-219-16</inkml:trace>
  <inkml:trace contextRef="#ctx0" brushRef="#br0" timeOffset="829.9392">18112 2338 860 0,'0'0'460'15,"0"1"-108"-15,11 14-156 16,7 4-26-16,11 9-27 16,11 1-7-16,16-14-13 15,14-2-4-15,18-26-14 16,3-10-6-16,0-16-20 15,-12-9-14-15,-20 4-20 16,-17 6-9-16,-31 19-28 0,-15 13-102 16</inkml:trace>
  <inkml:trace contextRef="#ctx0" brushRef="#br0" timeOffset="1476.1674">20968 2332 659 0,'1'-6'331'0,"3"-6"-85"16,2-2-3-16,6 8-46 16,1 7-23-16,14 16-31 15,8 9-7-15,23 12 13 16,15 0-3-16,20-9-23 16,7-8-19-16,8-21-33 15,1-12-12-15,-11-17 9 16,-13-11 9-16,-29-6 20 15,-17 4 7-15,-21 9-4 16,-8 6-13-16,-8 12-30 16,-1-2-13-16,1 9-42 15,0-1-80-15</inkml:trace>
  <inkml:trace contextRef="#ctx0" brushRef="#br0" timeOffset="12561.0643">1892 8266 468 0,'-7'1'270'0,"-7"-3"-32"16,16 3-51-16,29 4-53 0,14-1-3 16,24 8-16-16,9-4-14 15,1-1-36-15,0 0-21 16,-7 0-31-16,-12 0-52 15,-18-2-271-15</inkml:trace>
  <inkml:trace contextRef="#ctx0" brushRef="#br0" timeOffset="12750.6297">1890 8506 745 0,'29'4'349'16,"35"1"-138"-16,14-4-40 0,5 7-63 15,-12-3-36-15,-2 3-173 16,-12 2-243-16</inkml:trace>
  <inkml:trace contextRef="#ctx0" brushRef="#br0" timeOffset="12904.4672">1815 8693 692 0,'3'4'313'15,"23"4"-98"-15,10-2-32 16,23-2-17-16,16 1-13 16,3-2-61-16,1 0-30 15,-4-2-51-15,-7-2-110 16</inkml:trace>
  <inkml:trace contextRef="#ctx0" brushRef="#br0" timeOffset="13316.0741">2937 8472 619 0,'-19'-5'335'0,"-19"-2"-77"16,-6 3-72-16,-3 9-96 0,7 4-33 15,13 7-51-15,8-5-13 16,20 2-13-16,9 4 0 16,20-5 13-16,8 6 7 15,5-7 12-15,0-1 3 16,-14-5 4-16,-8-3 1 15,-17-2 4-15,-10-2 0 16,-18 1-5-16,-15 2-1 16,-5 4-8-16,-5-2-2 15,8 5 1 1,11 4 0-16,8 2 1 0,10 4-1 16,12 3 1-1,10-3-1-15,15 0 2 0,4-5 0 16,13-6 4-16,3-4-2 0,3-3-82 15,-1-6-155-15</inkml:trace>
  <inkml:trace contextRef="#ctx0" brushRef="#br0" timeOffset="13476.1076">2812 8335 1192 0,'-11'-3'499'0,"-11"-6"-290"16,16 11-164-16,8 8-66 15,175 23-941 48</inkml:trace>
  <inkml:trace contextRef="#ctx0" brushRef="#br0" timeOffset="13752.718">3080 8736 970 0,'3'7'390'0,"16"8"-235"16,5-4-25-16,1-9-35 15,10-3-12-15,-2-13-33 16,3 0-18-16,-2-8-11 16,-1-1-1-16,-10-6-3 15,-9-2-3-15,-17-1-7 16,-11-1-6-16,-12 6-8 16,-7-1-5-16,-4 15-2 0,0 7 2 15,6 10-4-15,4 9-1 16,8 14-3-16,7 8 1 15,7 16 10 1,5 8 9-16,10 12 11 0,-2 3 5 16,1-2 6-16,-2-1-1 0,-4-18-5 15,4-8-3 1,5-16-95-16,3-13-261 0</inkml:trace>
  <inkml:trace contextRef="#ctx0" brushRef="#br0" timeOffset="14392.1334">3817 8660 472 0,'2'-8'341'0,"-1"-8"27"15,-8-2-150-15,-5 2-31 16,-10 1-59-16,-4 0-28 16,-10 10-49-16,-4 4-18 15,1 5-30-15,2 9-8 16,10 4-7-16,5 4 2 16,12 5 0-16,15 0 1 15,6-3 7-15,13-2 2 0,10-10 11 16,-5-6 4-16,5-8 7 15,-4-8 1 1,-6-4 3-16,-4-6 0 16,-6 0-4-16,-5 0-2 15,-2 1-9-15,-4 7-5 0,-3 4-13 16,2 7-7 0,1 4-3-16,3 5-1 15,5 7 8-15,5-4 5 0,7 3 5 16,6-3 4-16,1-3 14 0,1-3 6 15,-3-5 13-15,-11-6 1 16,-5-7-4-16,-2 2-5 16,-3-4-20-16,5-1-16 15,0-2-29 1,-1-2-7-16,-1-5 7 0,-4 0 10 16,-3 4 25-16,3 3 14 15,-6 11 18 1,1 8 5-16,-3 15 9 0,-3 9-6 15,5 19-8 1,0 9 2-16,-1 11-5 0,6 9-3 16,-2 13-4-16,3-1-7 0,7-9-7 15,-4-12-2-15,5-25-1 16,-4-12 3-16,3-11-57 16,-3-10-112-16</inkml:trace>
  <inkml:trace contextRef="#ctx0" brushRef="#br0" timeOffset="14547.0459">4169 8762 1054 0,'1'-6'501'16,"5"-5"-152"0,17 1-237-16,12 2-41 0,8 4-35 0,2 0-25 15,-3 1-141-15,-2 0-126 31</inkml:trace>
  <inkml:trace contextRef="#ctx0" brushRef="#br0" timeOffset="14862.0022">4726 8474 1000 0,'-12'-7'449'0,"-18"-8"-226"15,-4 9-61-15,-2 2-88 0,3 8-28 0,6 6-28 16,8 0-12-1,10 6-12-15,7-4-3 16,15 4 0-16,6 1 3 16,10-5 4-1,1-4 2-15,-6-3-7 16,-4-2-18-16,-11 0-21 16,-8-2-5-16,-16 5 3 0,-6-3 16 15,-9 6 49-15,1 2 25 16,10-1 25-1,5 5 8-15,13 0-5 0,7 2-1 16,16 0 10-16,11-5-2 16,9-3-8-16,2-4-16 15,-2-5-21-15,-5-1-86 16</inkml:trace>
  <inkml:trace contextRef="#ctx0" brushRef="#br0" timeOffset="15450.0567">5847 8607 798 0,'2'-5'387'0,"-2"-10"-132"16,-1-2-31-16,-12-1-50 16,-2-4-23-16,-8-2-43 15,-4 1-22-15,-6 10-43 0,-4 6-18 16,0 15-27-16,5 7-7 16,12 14-5-16,11 6-1 15,22 3 5-15,8 0-2 16,18-6 5-16,3-8 5 15,6-9 2-15,-1-7 5 16,-12-12-68 0,-4-3-93-16</inkml:trace>
  <inkml:trace contextRef="#ctx0" brushRef="#br0" timeOffset="15545.2492">5678 8192 699 0,'-2'-3'271'16,"1"-2"-218"-16,5 5-29 0</inkml:trace>
  <inkml:trace contextRef="#ctx0" brushRef="#br0" timeOffset="15983.7108">5992 8530 687 0,'15'1'400'15,"9"-1"-44"-15,11 0-175 0,6 3-33 16,1-9-63-16,-2 1-23 15,-8-3-35-15,-4 0-6 16,-10 2-8-16,-4 0-2 16,-7 6-7-1,-7 0-2-15,-8 6 4 16,-9 1 2-16,-13 4 6 0,1 6-1 0,0 1-8 16,5 6-4-1,12 3-1 1,8-4-2-16,11 4 5 0,10-4 2 15,11-4 1-15,3-4 3 16,8-6-3-16,0-4 2 16,-3-8 3-16,0-8 2 0,-11-6 0 15,-3-3 0 1,-5-3 0-16,-3 0-1 0,-6 4-1 16,-1 1-3-1,-4 11 0-15,-3 5 0 0,-2 2 8 16,1 5 5-1,0-5 20-15,1 0 4 16,1 9 12-16,4 11-2 16,13 31-19-16,-11-28-7 0,-5-1-35 15,3 0-141-15</inkml:trace>
  <inkml:trace contextRef="#ctx0" brushRef="#br0" timeOffset="16776.1905">7895 8673 675 0,'8'-7'286'0,"13"-11"-140"16,8-3-21-16,23-3-3 15,3-3 1-15,5 9-21 16,-6 0-22-16,-23 13-37 15,-9 8-14-15,-21 12-10 16,-5 10-2-16,-10 11 1 0,-3 5-3 16,9 5-2-16,4-1 1 15,14-3 6-15,11-5 4 16,11-10 7-16,5-8 4 16,1-19 5-1,-4-9 0-15,-9-19-1 0,2-6-2 16,-9-12-8-16,2-2-4 0,-9 4-14 15,-5 3-6-15,-6 19-14 16,-3 10-11-16,-8 13-5 16,1 13 0-16,2 7 6 15,4 9 8-15,9 8 9 16,8 1 2-16,6-1 6 16,8-3 1-16,5-7 1 15,3-7-58-15</inkml:trace>
  <inkml:trace contextRef="#ctx0" brushRef="#br0" timeOffset="16981.8788">8824 8545 870 0,'-4'-1'446'16,"3"-4"-143"-16,5 4-59 15,18 1-90-15,14 4-35 16,12 1-41-16,8 2-23 16,8 1-35-16,-3-4-8 15,-9-2-63-15,-1 3-105 0</inkml:trace>
  <inkml:trace contextRef="#ctx0" brushRef="#br0" timeOffset="17157.8354">8875 8712 676 0,'16'3'397'15,"8"0"-69"1,24-1-117-16,12-1-35 16,9-1-90-16,2 4-38 0,-6-1-95 15,-5 2-227-15</inkml:trace>
  <inkml:trace contextRef="#ctx0" brushRef="#br0" timeOffset="17460.9088">9525 8580 867 0,'5'-4'468'0,"3"-4"-84"15,10 10-203-15,1-2-46 16,7 22-48-16,0 9-17 16,-9 1-28-16,2 11-5 15,-18-17-5 1,-1-8-5-16,-6-5 3 0,-3-6-2 0,-2-8 3 16,1-10 1-1,1-9-4 1,4-6-2-16,7-8-11 0,8-7-5 15,13 4-14-15,7 2-8 16,9 10-5-16,6 13-2 16,4 12-14-16,0 5-100 15</inkml:trace>
  <inkml:trace contextRef="#ctx0" brushRef="#br0" timeOffset="17998.6879">10123 8566 727 0,'-6'-4'376'0,"-5"-5"-119"16,-4 10-82-16,0 7-34 16,0 12-53-16,3 6-23 15,11 8-26-15,5-1-3 16,16 0 11-16,6-1 5 16,12-9 8-1,0-3 3-15,0-12-1 0,-8-8 0 0,-4-11-6 16,-5-5-5-16,-8-9-11 15,6-3-6-15,-7-2-11 16,-3 2-5-16,-8 4-8 16,1 7-5-16,-8 7-10 15,3 6-5-15,3 11-3 16,-4 3-2-16,5 9 7 16,4 0 2-16,5 3 2 15,8 0 3-15,6-4 3 16,5-3 6-16,4-9 26 15,0-3 18-15,-2-11 30 16,-4-7 5-16,-8-6-10 16,-7-2-12-16,-15 0-28 15,-6 0-11-15,-12 5-32 16,-2 1-68-16,1 9-286 16</inkml:trace>
  <inkml:trace contextRef="#ctx0" brushRef="#br0" timeOffset="18580.3071">11252 8611 741 0,'22'0'322'16,"39"1"-134"-16,14 1 5 0,31 2-2 16,-3-3-12-16,1 1-57 15,-9 0-38-15,-22-2-48 16,-5 3-15-16,-30-1-18 15,-10 0-18-15,-20 4-107 16,-9 0-64 0,-14-1-246-16</inkml:trace>
  <inkml:trace contextRef="#ctx0" brushRef="#br0" timeOffset="18971.6402">11289 8704 439 0,'3'0'263'0,"10"-2"-1"0,12 1-58 0,22 0-10 31,23-1 4-31,25 13-15 0,-2-1-24 0,11 3-64 16,-12 2-28 0,-11-8-32-16,-2-3-10 15,-22-6-13-15,-12-5-13 0,-19-7-105 16,-12-3-54-1,-17-7-80-15,-12-6 1 16,-13-8 104-16,-4 3 55 16,-2-1 93-16,11 9 25 15,14 16 17-15,9 2 4 16,21 13 13-16,5 6 8 16,11 11 12-16,1 8 9 0,-4 9 24 0,-8 1 1 15,-17-1 0 1,-9-2 2-16,-19-4-21 0,-9-3-11 15,-15-10-24-15,-3-1-15 16,-2-7-29 0,2-6-8-16,9-2-413 15</inkml:trace>
  <inkml:trace contextRef="#ctx0" brushRef="#br0" timeOffset="19634.2749">2081 10020 650 0,'-3'1'308'0,"-1"-1"-136"16,17 3-51-16,15 3-10 15,36-3-17-15,23 4-2 16,21 1-15-16,7-1-10 0,-5 0-21 16,-10-2-9-1,-14-4-17-15,-13 0-6 16,-20-1-47-16,-15-1-83 16,-23-2-158-16,-11 0-179 0</inkml:trace>
  <inkml:trace contextRef="#ctx0" brushRef="#br0" timeOffset="19970.0098">2182 10171 490 0,'9'2'253'0,"18"3"-19"16,21 1-33-16,28-2-13 0,8 3-21 15,9-6-71-15,1-1-34 16,-11-3-32-16,-6-4-8 15,-19-7-16-15,-15 0-37 16,-25-7-58-16,-15-3-17 16,-15-1 5-16,-13-5 42 15,0 7 83-15,0 6 28 16,12 11 11 0,8 4-6-16,14 12-17 0,13 1-2 15,12 16 19-15,-8-5 16 16,7 8 18-16,-9-3 5 0,-16-1 10 15,2 6-8-15,-21-11-20 16,-8-2-13-16,-7-8-31 16,0-6-65-16</inkml:trace>
  <inkml:trace contextRef="#ctx0" brushRef="#br0" timeOffset="23566.3814">3817 10058 510 0,'-6'0'313'15,"-9"1"4"-15,-2 7-193 0,0 10-82 16,0 4-9-16,8 9-4 15,5 2 2-15,8 2 2 0,9-4 2 16,14-4 3 0,4-4 2-16,13-15 5 0,2-4 1 15,-3-11 1-15,-6-9-2 16,-12-6-5-16,-4 0-5 16,-7-3-9-1,-4 4-4-15,-4 2-9 16,-7 4-2-16,-8 8-7 15,3 10-4-15,-5 12-4 16,4 3-2-16,7 8 4 0,9 2-1 0,17-5 3 16,8-1 0-1,14-11 8-15,2-10 14 0,2-11 29 16,-3-7 22 0,-19-12 34-16,0-2-2 15,-15-3-14-15,-8-1-20 16,-7 7-41-1,-13 1-13-15,-9 15-74 16,-1 9-105-16</inkml:trace>
  <inkml:trace contextRef="#ctx0" brushRef="#br0" timeOffset="23804.8828">4754 10123 678 0,'13'-4'380'0,"30"-3"-44"16,7 1-99-16,12 6-92 15,4 4-40-15,-6-1-64 16,0 3-14-16,-13-5-67 15,-7 1-97-15</inkml:trace>
  <inkml:trace contextRef="#ctx0" brushRef="#br0" timeOffset="23978.5185">4847 10271 771 0,'23'3'460'15,"25"3"-38"-15,7 0-73 16,1 2-125-16,-1-1-54 0,-10 0-83 16,-8-1-38-16,-18 0-130 15</inkml:trace>
  <inkml:trace contextRef="#ctx0" brushRef="#br0" timeOffset="24780.4056">5671 10273 627 0,'19'-1'310'16,"34"0"-53"-16,17 1-37 16,49 3-1-16,10 2 3 15,25-2-34-15,14 1-26 16,3-4-62-16,-7-4-30 0,-23-4-47 16,-20-2-19-16,-39-6-176 15,-19 2-170-15</inkml:trace>
  <inkml:trace contextRef="#ctx0" brushRef="#br0" timeOffset="25214.481">6075 9798 715 0,'11'-10'339'0,"17"-16"-105"0,5 5-45 16,4 7-56-16,-1 6-21 16,-9 17-54-16,-8 7-27 15,-7 17-21-15,-5 8-4 16,-4 8-1-16,3 2 0 15,4-2-1-15,8-7 0 16,7-16 3-16,1-9 3 0,6-17 9 16,3-5 3-16,0-14 4 15,1-7 0 1,-6-12-4-16,-7-8 1 0,-10-3-2 16,-7 0 0-16,-12 15-8 15,-6 8-8-15,-8 26-7 16,1 7-1-16,2 22 4 15,7 7 4-15,11 12 5 16,10 6-1-16,16-6 0 16,8-4 28-16</inkml:trace>
  <inkml:trace contextRef="#ctx0" brushRef="#br0" timeOffset="25626.5019">6307 10564 910 0,'3'0'437'16,"7"3"-177"-16,3 8-73 0,-5 10-82 15,4 7-21-15,-4 7-17 16,0 3-11-16,-2-6-18 0,-2-5-6 16,1-10-7-16,-4-9 1 15,2-8 16-15,2-6 14 16,2-13 16-1,-2-3 4-15,3-9-18 16,3 1-17-16,8 1-27 0,7 3-7 16,16 11-4-1,5 6-4-15,6 9 5 16,-4 1-2-16,-17 6-4 0,-13-2-40 0</inkml:trace>
  <inkml:trace contextRef="#ctx0" brushRef="#br0" timeOffset="80009.6">2268 11423 403 0,'7'-8'271'15,"6"-5"17"-15,-11-1-33 0,-18 0-73 16,-8 4-25-16,-21-3-42 16,-1 3-8-16,-8 5-25 15,3 4-18-15,3 9-44 16,5 7-19-16,11 14-32 15,8 2-10-15,28 9 8 16,15 1 7-16,27-9 22 16,12-2 6-16,16-14 4 15,2-6-1-15,-8-1-2 16,-9-8 0-16,-29 1 1 16,-14-2 2-16,-27-1 2 15,-12 1 0-15,-23 2-1 0,-9 5-1 16,-8-1-4-16,-2 5-2 15,5 7-9-15,6 0-5 16,19 14-6-16,10 1 3 16,32 4 5-16,17 4 6 15,22-11 10-15,12-2 4 16,12-20 3-16,2-8-1 0,0-8-1 16,-5-6 0-16,-14-6 3 15,-8-3 4-15,-16-6 9 16,-4 2 9-16,-16 1 8 15,-2 4 1-15,-5 13-13 16,-1 5-12-16,-1 11-17 16,1 6-6-16,5 10 0 15,-3 3 2-15,9 0-1 16,-1 1-16-16,-1-10-154 16,-1-2-150-16</inkml:trace>
  <inkml:trace contextRef="#ctx0" brushRef="#br0" timeOffset="80150.5354">2517 11297 815 0,'5'-7'397'0,"-2"-6"-158"0,3 8-105 16,2 8-117-16,1 10-30 15</inkml:trace>
  <inkml:trace contextRef="#ctx0" brushRef="#br0" timeOffset="80328.7897">2733 11676 374 0,'4'16'249'0,"9"18"28"0,0-3-86 16,4-10-46-16,6-4 6 15,2-12 24-15,3-7 5 0,0-10-4 16,-5-7-21-16,-8-6-59 15,-3-3-33-15,-4 4-111 16,1 3-131-16</inkml:trace>
  <inkml:trace contextRef="#ctx0" brushRef="#br0" timeOffset="80737.5586">3498 11600 808 0,'-6'11'395'0,"-3"9"-143"16,-7 6-128-16,-6-1-36 16,-4 3-45-1,-6-3-15-15,-4-9-47 0,1-1-42 16,-2-13-74-16,6-3-21 16,7-8 18-16,2-5 29 15,13-2 53-15,4 0 15 0,12 2 11 16,6 4 18-1,7 7 35 1,3 3 19-16,9 11 36 0,4 3 12 16,2 4 5-16,-2 3-6 15,-7-3-24-15,-1 1-9 0,-9-8-5 16,2-4 2 0,4-9-5-16,-2-7-4 0,5-7-16 15,4-4-7-15,-3-1-5 16,-2 2-3-16,-4 4 5 15,-8 3 2-15,-6 7 13 16,-2 5 11-16,-2 10 15 16,-2 5 4-16,2 9 5 15,-3-1-9-15,5-1-20 0,1-1-9 16</inkml:trace>
  <inkml:trace contextRef="#ctx0" brushRef="#br0" timeOffset="81462.9479">5008 11722 665 0,'14'-7'374'0,"9"-3"-90"0,8-3-115 16,-2 3-41-16,1 4-63 16,-3 3-18-16,-9 3-24 15,-6 0-8-15,-7 8-6 16,-2 3-1-16,-8 16 0 16,1 3 1-16,-1 8-1 15,4 3-2-15,9 2 1 16,7-1 2-16,9-8 4 15,9-5 3-15,15-15 7 0,0-5-1 16,-2-10 1 0,-8-11 0-16,-12-12-4 0,-3-6 0 15,-7-9-1-15,1-3 0 16,-6 3-1-16,-6 4-1 16,-5 11-2-16,-2 11-2 15,-10 13-2-15,3 9 0 16,1 9 4-16,2 9 2 15,8 7 1-15,1 2-1 0,13 2-2 16,-2-9-4-16,13-6-56 16,-2-8-121-16</inkml:trace>
  <inkml:trace contextRef="#ctx0" brushRef="#br0" timeOffset="81725.8254">5945 11726 786 0,'3'-5'413'15,"19"-4"-87"-15,12 1-86 16,22 0-91-16,12 2-41 15,0 3-70-15,-7 0-18 16,-13 3-34-16,-11 3-34 16,-9 0-140-16,-10-1-98 0</inkml:trace>
  <inkml:trace contextRef="#ctx0" brushRef="#br0" timeOffset="81896.1039">6043 11831 561 0,'0'4'321'0,"13"4"18"16,12-3-39-16,21-3-26 0,9-2-7 15,11-1-87-15,-4 1-39 16,-15 0-75-16,-6 4-29 16,-19-2-63-16</inkml:trace>
  <inkml:trace contextRef="#ctx0" brushRef="#br0" timeOffset="82810.9917">7244 11582 779 0,'6'-6'363'0,"6"-4"-155"16,-21 0-82-16,-9 3-25 15,-15 7-40-15,-2 0-20 16,-5 4-22-16,0 2-3 15,4-9-5-15,4 3-2 16,10-4-9-16,2 0-2 16,7 7-8-16,-1 2-1 15,-1 7-1 1,2 1 0-16,-3 2 1 0,3 0 0 16,12 6 3-16,-1 0 2 15,6-1 6-15,2-3 2 16,-2-7 3-16,6-3 2 0,0-5 0 15,11-1-1-15,11 0-3 16,9 3 0 0,19 11 6-16,2 3 2 0,1 12 3 15,-12 3 1-15,-27 7 6 16,-19 2 12-16,-32-6 22 16,-11-6 5-16,-16-15-3 15,-2-5-9-15,5-18-19 0,5-8-8 16,22-12-41-16,5-6-51 15,18 2-229-15</inkml:trace>
  <inkml:trace contextRef="#ctx0" brushRef="#br0" timeOffset="83099.016">7443 11601 663 0,'-2'-2'345'0,"-7"1"-86"0,-4 3-91 16,-1 11-84-16,2 2-19 16,2 4-25-16,2 0-11 0,11 2-5 15,2-3-3 1,16-1-1-16,10 1 2 15,8-5-4-15,4-2-2 16,-1-4-15-16,-11-4-25 16,-6-6-173-16,-4-2-117 15</inkml:trace>
  <inkml:trace contextRef="#ctx0" brushRef="#br0" timeOffset="83241.6736">7655 11647 363 0,'3'-3'256'15,"-3"-9"-4"-15,3 12-77 0,-2 4-7 16,-3 11-15-16,1 8-5 15,-1 10 20-15,0 12-6 16,1 13-32-16,0 4-20 16,2 3-53-1,5-6-26-15,12-13-84 16,9-7-123-16</inkml:trace>
  <inkml:trace contextRef="#ctx0" brushRef="#br0" timeOffset="83667.0836">8258 11398 673 0,'-3'-9'384'0,"-1"-3"-75"16,4 12-111-16,7 23-108 15,4 10-20-15,8 22-7 16,-3 6-11-16,-1 7-21 16,-1 3-6-16,-10-4-10 15,-4-4-3-15,-5-11-1 16,-2-9 1-16,0-20-1 16,6-7 1-16,1-19-8 15,9-9-13-15,7-22-64 16,14-5-52-16,9-3-60 15,1 3 1-15,-7 20 60 16,-11 5 51-16,-23 14 77 0,-14 3 20 16,-16 11 28-16,-5 1 15 15,-2 4 4-15,12-1-4 16,13 0-25-16,6-1-13 16,14 1-6-16,0 1 2 15,11 1 3-15,12 2-3 16,8-1-12-16,4-4-50 15</inkml:trace>
  <inkml:trace contextRef="#ctx0" brushRef="#br0" timeOffset="84097.6255">8664 11766 694 0,'4'1'352'0,"1"7"-81"16,1 6-60-16,-6 9-55 15,0 3-23-15,-3 1-46 16,-2-2-18-16,4-7-28 0,0-4-11 16,2-10-7-16,5-4-4 15,1-15-4-15,0-4-2 16,6-9-13-16,2 1-4 16,4 3-15-16,-1 6-2 15,0 9-2-15,-5 6 0 16,-3 12 10-16,-2 7 4 15,-7 8 5-15,1 0 2 16,-2-1 2-16,-3 0 3 16,0-11-1-16,3-2 3 15,0-10 2 1,7-8-3-16,1-8-4 0,3-8-3 16,4-7-11-16,1 1-4 0,7 4-3 15,0 7-2 1,2 12 0-1,-5 7 3-15,-4 15 12 0,-4 8 11 16,-11 9 33-16,-1 4 10 16,-3 0 3-16,0-2-7 0,5-7-49 15</inkml:trace>
  <inkml:trace contextRef="#ctx0" brushRef="#br0" timeOffset="84669.3793">8172 12162 511 0,'11'0'258'0,"25"2"-50"15,15-1-36-15,43 6-24 16,18 0-4-16,21-2-16 16,2 0-9-16,-17 1-32 15,-12 0-23-15,-29 0-56 16,-14-4-48-16,-32-1-323 0</inkml:trace>
  <inkml:trace contextRef="#ctx0" brushRef="#br0" timeOffset="85100.7583">8494 12365 802 0,'0'1'328'0,"2"11"-168"16,0 8-42-16,3 17-26 15,3 7 6-15,-5 3-27 16,0 1-17-16,-3-4-24 15,-5-4-9-15,3-8-4 16,2-7-1-16,5-12 3 0,3-6 2 16,5-13 0-16,3-5 2 15,3-12-2-15,3-1-3 16,3-1-8-16,0 3-5 16,-3 10-6-16,-6 3-3 15,-5 11 2 1,-8 4 3-16,0 13 5 0,0 1 7 15,7 2 19 1,8 1 18-16,6-6 23 0,7-4 3 0,0-5-16 16,1-3-17-16,3-1-573 15</inkml:trace>
  <inkml:trace contextRef="#ctx0" brushRef="#br0" timeOffset="85777.9112">9596 11953 739 0,'25'2'333'0,"38"6"-149"16,2-1-40-16,-2-7-58 16,1 1-25-16,-17-1-48 15,4 2-89-15</inkml:trace>
  <inkml:trace contextRef="#ctx0" brushRef="#br0" timeOffset="85943.8457">9636 12087 862 0,'20'1'405'0,"23"2"-146"0,12 3-43 16,5-4-63-16,-3 1-40 15,-6-3-50-15,-2 2-143 16</inkml:trace>
  <inkml:trace contextRef="#ctx0" brushRef="#br0" timeOffset="86466.3841">10329 12020 719 0,'2'-5'294'16,"29"4"-165"-16,21-2-34 0,62-1-2 0,34 0 24 31,59-5 41-31,30-2 7 0,42 3-7 0,19 4-19 16,16 2-50-1,-6-3-24-15,-15-4-44 0,-23-5-12 16,-54-9-101 0,-27-2-128-16</inkml:trace>
  <inkml:trace contextRef="#ctx0" brushRef="#br0" timeOffset="87090.591">11084 11194 610 0,'12'-2'302'0,"7"-3"-95"16,-10 1-54-16,-21 4-74 15,-13 0-21-15,-16 3-34 16,-9 2-10-16,-6-2-12 16,2-1-10-16,11-5-31 15,8 3-15-15,15 4-16 16,2 4 8-16,2 10 23 16,5 4 13-16,5 5 21 15,4 1 5-15,5 2 11 16,1-3 5-16,-2-5 6 0,5-6 2 15,0-9 6-15,5-7 1 16,8-9-3-16,4-4-4 16,14 4-15-16,0 5-4 15,7 15 5-15,4 6 4 0,-8 14 7 16,-5 7 4 0,-18 4 10-16,-14-3 7 0,-21-2 9 15,-12-6-1 1,-17-8-9-16,-5-1-8 0,-1-14-5 15,5-8-2-15,13-13-12 16,7-4-14-16,15-7-58 16,5-3-49-16</inkml:trace>
  <inkml:trace contextRef="#ctx0" brushRef="#br0" timeOffset="87459.9861">11255 11307 831 0,'4'-2'380'16,"-3"-4"-181"-16,-2 6-49 15,0 0-80-15,0 0-25 16,-8 28-28-16,-9 32-5 16,15-24-3-16,1-5 0 15,10-2 4-15,4-6 1 0,8-8 1 16,5-3 0-16,9-7-5 15,-1-5-8-15,-3-6-132 16,-1-5-96-16,-8-9-104 16,-3-3 0-1,-9-12 143-15,-4 0 126 0,-7 0 202 16,-4 5 49-16,-2 12 45 16,0 6-17-1,2 13-80-15,0 11-31 16,2 14-38-16,1 9-10 15,6 12-9-15,-1-2-8 0,6 2-15 16,-1-5-7 0,3-8-37-16,7-1-64 0</inkml:trace>
  <inkml:trace contextRef="#ctx0" brushRef="#br0" timeOffset="87617.2146">11754 11624 726 0,'-2'-1'427'0,"0"-1"-46"0,-2-2-192 0,3 3-135 31,1 0-44-31,0 0-350 16</inkml:trace>
  <inkml:trace contextRef="#ctx0" brushRef="#br0" timeOffset="87930.2112">12116 11426 610 0,'-9'-10'334'16,"-18"-13"-60"-16,-4 2-68 15,-8 9-89-15,-4 7-35 16,5 13-53-16,0 7-17 15,10 13-10-15,6 6 0 0,12 6 1 16,9 5 5 0,15-7 3-16,10-2 3 0,13-12 6 15,8-9 5-15,2-8 12 16,0-8 7-16,-6-12 12 16,-6-2 4-16,-15-12-2 15,-7-1-7-15,-14-9-20 16,-12-4-14-16,-10 3-113 15,-11-1-115-15</inkml:trace>
  <inkml:trace contextRef="#ctx0" brushRef="#br0" timeOffset="88291.9242">12431 11409 489 0,'-10'-11'293'0,"-10"-7"-12"15,-5-2-50 1,-1 11-80-16,-4 2-37 16,1 10-70-16,1 8-17 15,3 11-12-15,5 7-1 0,11 10 0 16,9 5-3-16,16 1-3 15,5-1 1-15,15-12 6 16,9-6 1-16,10-12 8 16,4-9 8-16,-7-12 41 15,-12-8 20-15,-18-13 23 16,-8-3-2-16,-21-9-39 16,-13-6-22-16,-16-2-38 15,-7 0-19-15,5 16-112 16,6 6-106-16</inkml:trace>
  <inkml:trace contextRef="#ctx0" brushRef="#br0" timeOffset="89340.4758">13354 11455 538 0,'5'0'316'0,"8"6"-11"15,1 4-97-15,-1 7-70 16,-1 4-19-16,-8 2-34 15,-2-2-15-15,-3-4-23 16,-1-2-9-16,0-7-15 0,1-1-5 16,1-5 3-16,1-2 3 15,-1-1-1 1,0 0-1-16,5-16-9 0,18-40-3 16,-3 26-9-16,2 0-2 15,3 9-5-15,2 7-2 16,-8 15-2-16,-1 9 2 0,-8 11 1 15,-2 3 1-15,-5 6 5 16,-1-4 1-16,-1-3 0 16,-2-2 1-16,2-12 1 15,-1 0 2-15,2-8 2 16,4-2 0-16,3-9-1 16,7-3-1-16,1-7-3 15,2-1-3-15,1 5-1 16,-1 6 0-16,0 13 1 15,-3 7 3-15,-7 10 4 16,-4 6-1-16,-3 4-1 16,-4-1-2-16</inkml:trace>
  <inkml:trace contextRef="#ctx0" brushRef="#br0" timeOffset="89732.348">13085 11888 603 0,'6'3'310'0,"10"2"-62"16,14 4-38-16,24-3-53 0,14 1 1 15,25-7-10-15,6 0-20 16,-6-3-32-16,-7-3-24 16,-30 0-52-1,-10-2-24-15,-15 6-166 0</inkml:trace>
  <inkml:trace contextRef="#ctx0" brushRef="#br0" timeOffset="90347.804">11119 12294 671 0,'-8'-6'314'0,"-7"-5"-126"0,11-1-45 0,16 3-57 32,10-1-28-32,14-3-20 0,8 3 6 15,5 9 7-15,4 2 0 16,-6 11-19-16,-6 3-11 0,-16 0-10 15,-17 3-1-15,-18 0-1 32,-9 2 1-32,-2-2 1 0,0-4-3 0,17-5-4 15,8-3-2 1,18-5-2-16,11 0 0 0,8 6 0 16,4 4 0-16,-3 7-2 15,-8 5-1 1,-21 4 1-16,-18-1 2 15,-31 4 0-15,-13-1 4 16,-17-7 1-16,4-6 3 0,15-15-4 16,13-1-21-16,26-10-138 0,9-6-103 0</inkml:trace>
  <inkml:trace contextRef="#ctx0" brushRef="#br0" timeOffset="90693.2752">11999 12313 447 0,'-2'-7'275'0,"-7"-7"11"16,-5 1-70-16,-6 7-59 15,-6 1-21-15,-9 5-50 0,-3 2-24 16,-4 12-26-16,0 3-8 15,6 14-13-15,5 7-7 16,13 10-6-16,10 3-1 16,16-3 2-16,11-6 3 15,19-9 4-15,9-10 1 16,9-12 2-16,-1-7 2 0,-11-10 19 16,-12-2 14-16,-27-6 22 15,-13-1 4-15,-24 0-19 16,-10-5-15-16,-5 0-26 15,5 0-26-15,16 3-192 16</inkml:trace>
  <inkml:trace contextRef="#ctx0" brushRef="#br0" timeOffset="91062.3234">12455 12345 733 0,'0'-13'358'0,"-3"-4"-119"0,-1-2-46 16,-15 6-71-16,-5 6-29 15,-15 3-49-15,-4 4-19 16,-2 14-24-1,5 5-4-15,8 14-4 16,4 6 1-16,15 8 1 0,8 2 3 0,16-8 4 16,10-1 4-16,12-15 8 15,8-8 4-15,8-11 25 16,2-9 21-16,-1-12 35 16,-8-6 6-16,-16-11-14 15,-11-3-22-15,-19-8-41 16,-7 1-20-16,-4 6-141 15,1 5-101 1</inkml:trace>
  <inkml:trace contextRef="#ctx0" brushRef="#br0" timeOffset="91424.3993">12856 12298 765 0,'-8'-7'362'0,"-14"-5"-149"16,-6 1-37-16,1 6-85 16,-4 5-35-16,-1 7-50 15,4 9-11-15,-1 12-9 16,2 5 0-16,8 12 0 15,5 4 3-15,14-2 8 16,12-4 6-16,17-13 20 0,6-12 14 16,10-12 44-1,-4-10 27-15,3-12 38 0,-6-8 1 16,-14-12-28-16,-11-4-26 31,-21-9-51-31,-12 0-17 0,-7 8-52 16,0 7-64-16,10 13-520 15</inkml:trace>
  <inkml:trace contextRef="#ctx0" brushRef="#br0" timeOffset="91875.3035">13604 12325 804 0,'-15'-5'379'0,"-22"-7"-160"16,-3 4-47-16,-2 8-87 15,7 5-29-15,13 6-39 16,13 5-14-16,13 7-1 16,16 2 3-16,20 7 7 15,11 1 1-15,5-1 10 16,-8 0 11-16,-17-9 18 15,-15-5 20-15,-16-5 47 16,-5-5 10-16,-17-4 8 16,-3-2-14-16,-15-7-46 15,-5 0-22-15,-1-3-27 16,2-1-15-16,8 3-167 16</inkml:trace>
  <inkml:trace contextRef="#ctx0" brushRef="#br0" timeOffset="104007.8005">1892 13453 816 0,'5'-5'394'0,"5"-1"-123"16,26 1-129-16,10-1-32 16,23 2-31-16,7 1-25 0,0-3-27 15,3 2-11-15,-19-1-107 16,-10-1-96-16</inkml:trace>
  <inkml:trace contextRef="#ctx0" brushRef="#br0" timeOffset="104161.11">1966 13554 607 0,'5'1'330'16,"14"4"-42"-16,16-2-78 0,25-1-79 16,14 0-22-16,11-1-50 0,1 3-23 15,-6 1-343-15</inkml:trace>
  <inkml:trace contextRef="#ctx0" brushRef="#br0" timeOffset="104519.2067">2934 13627 675 0,'10'-20'349'0,"7"-12"-87"16,-6-19-95 0,2-7-13-16,3-9-46 0,-10-1-28 15,2 16-22 1,-6 13-2-16,-5 22 3 0,3 13-1 0,-2 19-25 0,-2 14-10 15,6 26-13 1,2 11 0-16,10 12 0 16,0 0 1-16,-5-10 3 15,2-9 1-15,-11-17 1 16,6-7 0-16,-1-17-24 16,-2-6-54-16,19-12-437 15</inkml:trace>
  <inkml:trace contextRef="#ctx0" brushRef="#br0" timeOffset="104990.1336">3567 13302 781 0,'6'-7'345'0,"1"-7"-156"15,-1 3-30-15,-13 4-47 16,-6 2-29-16,-11 3-46 16,-7-1-20-16,-1 3-10 15,-5 0-2-15,1 2-5 0,4 1-4 16,4 4-11-16,3 2-1 16,2 5 3-16,1 2 4 15,-1 0 9-15,3 2 1 16,5-3 13-16,3-2 8 15,6 1 13-15,3-1 4 16,3-4-5-16,4-1-7 16,5-2-10-16,4-4-1 0,7-1-5 15,8-3 0-15,8 1-5 16,3 0-3-16,7 4-2 16,-2 9-1-16,0 9 0 15,0 6 0-15,0 1 4 16,4 4 3-16,-14-1 10 15,-9-3 7-15,-29 3 18 16,-17-2 11-16,-22-5 19 16,-5-4 6-16,-12-8-1 15,-2-6-8-15,3-12-25 16,5-3-32-16,23-6-178 16</inkml:trace>
  <inkml:trace contextRef="#ctx0" brushRef="#br0" timeOffset="105686.9651">4199 13295 516 0,'9'-9'308'0,"13"-9"-12"0,1 7-46 15,1 7-68-15,-2 7-33 16,-8 13-52-16,-6 7-16 15,-7 7-19-15,-3 2-8 16,-4-4-21-16,1-6-8 16,2-10-11-16,2-2-3 15,1-14-6-15,1-5-3 0,5-15-2 16,2-7-3 0,7-3-7-16,6 3-3 15,4 9-5-15,2 5 1 16,2 11 8-16,-4 3 6 0,-4 4 9 15,-3 3 6-15,-2 6 15 16,-4-2 5-16,-5 1 7 16,-4 2-1-16,-5 2-7 15,0 7-3-15,0 4-8 16,1-3-3-16,5-1-6 16,1-2-3-16,7-7-2 0,3-4-1 15,5-8-4-15,-1-6-3 16,-5-4-80-16,-6 0-65 15,-11 8-247-15</inkml:trace>
  <inkml:trace contextRef="#ctx0" brushRef="#br0" timeOffset="106146.5355">4514 13437 413 0,'-1'-3'281'15,"-4"-6"26"1,3 2-56-16,2-5-69 0,3-1-25 0,9-4-43 16,2-3-20-1,13-3-25-15,9-2-7 16,2 2-12-16,4 3-2 0,-10 4-6 15,-6 8-4 1,-7 10-9-16,-3 5-4 16,-6 14-6-1,-3 2 2-15,0 7-4 16,-1 3-3-16,-2 2-6 0,3 0-2 16,-1-6-45-1,3-1-93-15</inkml:trace>
  <inkml:trace contextRef="#ctx0" brushRef="#br0" timeOffset="106396.7103">4146 13560 735 0,'0'0'429'16,"5"-6"-79"-16,37-2-126 16,24-1-31-16,39 0-56 15,19-2-17-15,18 8-51 16,-6-3-23-16,-10 5-29 16,-17-1-10-16,-29 1-122 15,-12 1-102-15</inkml:trace>
  <inkml:trace contextRef="#ctx0" brushRef="#br0" timeOffset="106840.5551">4703 13742 521 0,'-37'-1'306'15,"-24"1"-62"-15,0 0-92 16,4 6-44-16,17 5-68 16,11 2-25-16,21 5-13 15,10 1 5-15,29 5 15 0,8 3 12 16,26 5 1 0,2 2 0-16,2-4 14 0,-3 0 17 15,-28-9 52-15,-11 1 31 16,-38-7 35-16,-20 1 7 15,-32-5-14 1,-11-8-17-16,1-4-37 0,3-6-27 0,13-7-45 16,7-1-55-16,6-6 193 15</inkml:trace>
  <inkml:trace contextRef="#ctx0" brushRef="#br0" timeOffset="152406.8256">12868 11345 414 0,'0'-5'320'0,"-3"-7"24"0,-3 2-101 16,-2-3-33-16,-5-2-52 15,-5 4-22-15,-1 5-38 16,-4 3-22-16,2 15-42 0,-2 6-18 16,2 14-25-16,6 4-5 15,9 5-8 1,6 0-1-16,15 0-3 0,5-4 0 15,11-12 16-15,8-10 10 16,11-20 31-16,4-13 14 0,-3-14 36 16,-6-4 28-16,-25-6 50 31,-12 1 14-31,-26 0-4 0,-13 5-29 0,-16 15-72 31,-4 6-30-31,8 18-109 16,9 11-126-16</inkml:trace>
  <inkml:trace contextRef="#ctx0" brushRef="#br0" timeOffset="158469.4849">1787 15906 1059 0,'8'-18'404'0,"23"-31"-272"15,14-15-36-15,13-22-14 16,4-12-7-16,-14-17-20 0,-5-1-9 15,-22-1-11-15,-6 9-9 16,-11 32 13-16,-3 19 18 16,-13 30 2-16,1 20-3 15,-1 24-31-15,-2 12-23 16,13 22-8-16,2 8 2 16,15 19 4-16,11 4 0 0,19 10 5 15,6-7 0 1,9-16 2-16,-6-10 0 0,-10-19 0 15,-7-6-1-15,-20-5-16 16,-13-5-48 0,-22-8-103-16,-13-2-86 15</inkml:trace>
  <inkml:trace contextRef="#ctx0" brushRef="#br0" timeOffset="158597.3277">1934 15489 796 0,'4'2'407'15,"8"0"-123"-15,10 3-32 0,15-4-58 16,10-1-41 0,13-2-57-16,1 0-27 15,-5 2-110-15,-6 0-122 0</inkml:trace>
  <inkml:trace contextRef="#ctx0" brushRef="#br0" timeOffset="158739.7924">1769 15480 708 0,'-2'-3'396'32,"-8"-1"-29"-32,21 4-287 0,11 2-42 15,18 6-92 1,16 7-257-16</inkml:trace>
  <inkml:trace contextRef="#ctx0" brushRef="#br0" timeOffset="159049.3248">2775 15806 1088 0,'19'-6'419'16,"23"-1"-291"-16,2-3-42 16,0-3-21-16,-6 0-8 15,-16-8-9-15,-6 0 5 16,-16-5 6-16,-8-1-4 0,-20-1-12 15,-9 3-13 1,-18 10-21-16,-3 11-6 16,2 18-4-16,8 10 0 0,13 17 3 15,8 4 2 1,23 15 0-16,4 4 1 0,15 3 3 16,8 2 3-16,0-15 2 15,3-5 0-15,-1-15-5 16,-1-7-11-16,2-10-321 15</inkml:trace>
  <inkml:trace contextRef="#ctx0" brushRef="#br0" timeOffset="159356.8349">3631 15534 670 0,'-4'9'377'0,"-8"13"-49"0,-6 0-101 16,-5 9-98-16,-7-2-33 16,-4 0-49-16,-10-3-14 15,-3-11-8-15,2-9-3 16,4-12-19-16,10-8-7 16,13-5-12-16,6 0-3 15,13 1 8-15,7 2 14 16,12 4 24-16,8 7 11 15,13 12 37-15,6 8 16 0,1 13 17 16,-4 4 4-16,-13 2-22 16,-4-2-20-16,-4-8-31 15,0-4-156-15</inkml:trace>
  <inkml:trace contextRef="#ctx0" brushRef="#br0" timeOffset="160620.1235">5291 15480 860 0,'-15'4'403'15,"-13"8"-173"-15,3 13-95 16,4 11-28-16,13 11-46 16,9 1-18-16,15 0-13 15,9-9 0-15,15-15 8 16,8-10 6-16,5-21 14 0,1-9 7 15,-13-15 6-15,-9-3-2 16,-13-3-15-16,-11 1-10 16,-5 3-23-1,-3 6-6-15,-2 14-16 0,-3 11-8 16,-5 19-5-16,-1 7-3 16,5 18 7-16,3 0 4 15,17 1 6-15,10-5 2 16,17-15 3-16,8-8 3 0,8-21 5 15,1-6 7 1,-6-17 35-16,-10-1 14 0,-24-7 12 16,-7 2-6-1,-22 3-40-15,-9 1-28 16,-4 15-130-16,-5 2-103 0</inkml:trace>
  <inkml:trace contextRef="#ctx0" brushRef="#br0" timeOffset="160811.5369">6174 15516 1232 0,'15'-4'513'16,"25"-5"-302"-16,13-3-70 15,10 10-74-15,-5 2-26 16,-14 6-51-16,-10 5-42 15,-14 2-303-15</inkml:trace>
  <inkml:trace contextRef="#ctx0" brushRef="#br0" timeOffset="160979.7662">6101 15678 833 0,'7'3'453'0,"19"4"-18"15,21 1-136-15,25-7-47 16,6-1-40-16,-14 0-102 16,-13 0-41-16,-20 2-167 15</inkml:trace>
  <inkml:trace contextRef="#ctx0" brushRef="#br0" timeOffset="161601.0731">7193 15286 399 0,'8'-7'271'0,"15"-13"65"16,7-6-116-16,4-12-51 16,3-3-20-16,-11 0-52 0,-5 1-18 15,-12-2-11-15,-8 4 0 16,-3 8-4-16,0 10-9 16,-4 23-29-16,-2 9-16 15,1 25-15-15,-5 8 0 16,5 14 2-16,5 7 6 15,1-3 3-15,3 2 0 0,10-12 0 16,-1-9 0-16,5-14-2 16,3-10-11-1,0-12-195-15</inkml:trace>
  <inkml:trace contextRef="#ctx0" brushRef="#br0" timeOffset="162050.6739">7985 14964 745 0,'4'-2'352'0,"1"-4"-149"15,-12 0-44-15,-9 9-61 16,-6 0-25-16,-10 4-30 15,-1 0-4-15,-11-9-14 0,-1-2-6 16,6-4-9-16,1 1-6 16,9 10-12-16,5 1-6 0,2 16-5 15,3 4 2-15,2 9 14 16,2 3 8-16,5 0 16 16,3-4 3-1,6-4-5-15,4-4-3 16,11-14-2-16,5-4 1 15,14-10 0-15,6-4-2 16,12 2-5-16,6 3-2 16,-7 7 2-16,-2 6 2 15,-11 10 4-15,-13 1 3 0,-13 6 20 16,-14 2 17 0,-15 0 21-16,-3 0 4 15,-1-8-14-15,-3-9-16 0,1-13-28 0,-4-9-30 16,-3-8-165-16,8 3-195 15</inkml:trace>
  <inkml:trace contextRef="#ctx0" brushRef="#br0" timeOffset="162362.2625">7139 15612 821 0,'15'2'394'0,"39"3"-106"16,21-5-45-16,46 0 3 0,23-5-27 15,14 3-67-15,4 2-38 16,-3 1-60-16,-21 2-18 16,-35-5-16-16,-19-1-3 15,-43-3-53-15,-12 3-86 16</inkml:trace>
  <inkml:trace contextRef="#ctx0" brushRef="#br0" timeOffset="162966.7429">7469 15959 741 0,'-10'-6'356'16,"-10"-3"-130"-16,-5 6-30 0,-8 13-52 15,-5 7-28-15,-7 12-42 16,3 7-22-16,13 1-33 16,10 7-4-16,27-1-6 15,16-3 1-15,18-10 5 16,10-8 7-16,3-22 14 16,-3-11 11-1,-1-17 34-15,-10-8 11 0,-13-5 2 16,-11 1-6-16,-23-3-35 15,-10 5-14-15,-16 5-27 0,-4 6-12 16,6 17-50 0,4 9-76-16</inkml:trace>
  <inkml:trace contextRef="#ctx0" brushRef="#br0" timeOffset="163141.0925">7765 16242 1198 0,'0'-5'512'0,"-4"0"-281"16,2 4-111 0,2 1-77-16,0 0-87 0</inkml:trace>
  <inkml:trace contextRef="#ctx0" brushRef="#br0" timeOffset="163648.1602">7888 15940 925 0,'0'-13'489'16,"1"-11"-130"-16,12-1-157 15,12 4-37-15,20 3-82 16,5 8-32-16,16 12-32 16,-1 6-6-16,-13 12-7 15,-10 5-5-15,-36 8-10 0,-12-2-3 16,-23-4 2-16,-6 2 6 16,0-14 8-16,4-1 6 15,13-7-4-15,11-8-5 16,21-2-3-16,8 1-4 15,13 0 4-15,2 3 2 16,2 13 2-16,0 4-1 16,-15 12 1-16,-12 1 3 0,-20 3 11 15,-20 0 9-15,-17-6 13 16,-9-4 2-16,-10-16-7 16,8-9-12-16,6-10-121 15,13-8 32-15</inkml:trace>
  <inkml:trace contextRef="#ctx0" brushRef="#br0" timeOffset="164719.9987">8866 15476 859 0,'0'4'400'0,"0"1"-147"15,21 1-83-15,11-2-20 31,30-2-35-31,13 1-32 0,8-3-54 16,-2 1-14 0,-24 1-102-16,-8-5-178 15</inkml:trace>
  <inkml:trace contextRef="#ctx0" brushRef="#br0" timeOffset="164933.6565">8885 15662 717 0,'0'0'357'0,"9"5"-25"0,9-1-98 16,26-2-4-16,16 2 5 15,23-7-59-15,2-1-45 16,-9-2-63-16,-8 1-24 15,-21 5 323-15</inkml:trace>
  <inkml:trace contextRef="#ctx0" brushRef="#br0" timeOffset="168229.8419">10201 15222 731 0,'2'-2'336'0,"2"1"-135"15,-8 3-35-15,3-2-52 16,-20 7-24-16,-41 17-43 15,23-17-13-15,-1-3-16 16,-1-5-5-16,2-4-17 16,8 4-8-16,7 1-20 15,5 3-3-15,9 8 1 16,1 3 2-16,3 7 12 16,6 7 1-16,3 4 10 15,2 3 6-15,5-5 8 16,1-6 4-16,1-10 0 15,3-5 0-15,5-9 4 0,2-6 3 16,1-8 11-16,5-4 5 16,3 4 4-16,4 4-1 15,15 16 2-15,1 8-2 16,-7 9 11-16,-6 9 8 16,-27 5 5-16,-9 1 3 15,-14 6-11 1,-12-2-10-16,-18-1-13 0,-9-8-7 15,-4-16-28-15,0-11-23 16,12-13-43-16,10-5-39 0,12-8-57 16,7-2-28-16,16-2-35 15,11 3-13-15</inkml:trace>
  <inkml:trace contextRef="#ctx0" brushRef="#br0" timeOffset="168560.0736">10716 15342 769 0,'-6'-9'391'0,"-14"-9"-108"0,-9 3-40 16,-10 10-84-16,-9 5-32 15,-1 12-62-15,0 11-23 16,11 12-27-16,5 7-9 15,17 10-9-15,9-1-3 16,17-2-2-16,13 2 0 0,18-15 5 16,8-6 3-16,18-24 11 15,2-7 6 1,-9-17 16-16,-7-4 14 0,-22-7 33 16,-13-5 21-16,-22-6 6 15,-8-7-9-15,-20-8-34 16,-3 2-29-16,-4 9-66 15,-2 9-79-15</inkml:trace>
  <inkml:trace contextRef="#ctx0" brushRef="#br0" timeOffset="169060.2816">11499 15300 340 0,'1'7'175'16,"4"11"-25"-16,2 7-30 0,1 11 6 15,1 2 13-15,-2-2 4 16,-1-6-8-16,-2-10-26 16,0-9-10-16,-2-14-10 0,-1-10-6 15,2-15-15-15,0-4-15 16,7-6-34-16,4 2-7 16,10 11-10-16,-2 5-1 15,5 19-4-15,-1 5-3 16,-4 8-45-1,1 6-103-15</inkml:trace>
  <inkml:trace contextRef="#ctx0" brushRef="#br0" timeOffset="169317.7597">12012 15348 801 0,'4'4'397'15,"2"3"-151"-15,-3 9-79 31,-3 4-24-31,-12 7-46 0,-4 1-17 0,-8-3-36 32,-3-1-10-32,-1-11-17 0,1-9-5 15,-1-6-13-15,3-8-9 16,2-1-10-16,4-1-2 0,13-1-2 0,6 0 3 31,10 1-1-31,3 0 3 0,12 8 11 0,4 6 4 31,4 12 7-31,3 8 2 16,1 6 0-16,-1-1-1 0</inkml:trace>
  <inkml:trace contextRef="#ctx0" brushRef="#br0" timeOffset="169749.3169">12358 15493 749 0,'1'-10'375'0,"3"-15"-113"16,-1-2-52-16,-1-2-66 16,-1 1-31-16,-2 2-43 15,-4 2-13-15,-7 5-25 16,-3 6-13-16,-14 11-24 16,-1 9-10-16,-2 16-5 15,1 10 3-15,11 7 8 0,5 0 4 16,19-5 5-16,8-4 0 15,17-10 8-15,5-8 3 16,6-13 4-16,4-8 0 16,-5-13 4-16,-2-5 0 15,-13-12 7-15,-7-4 1 16,-10-9 0-16,-3-4-1 16,-11-2-7-16,-4 2-3 0,-2 9-11 15,-1 12-4-15,5 15-9 16,1 8-5-16,2 14-1 15,2 6 2-15,4 16 5 16,3 9 5-16,5 13 3 16,1 4 3-16,4 12 0 15,-2 2 1-15,-1-5 1 16,2-3-38-16,-6-15-268 16</inkml:trace>
  <inkml:trace contextRef="#ctx0" brushRef="#br0" timeOffset="169991.6659">11581 15748 1080 0,'33'-3'444'15,"49"-3"-256"-15,16-2-10 16,31 2-30-16,7 2-26 16,2-3-55-16,-8 3-19 15,-24 2-24-15,-10-3-6 0,-25 4-179 16</inkml:trace>
  <inkml:trace contextRef="#ctx0" brushRef="#br0" timeOffset="170426.7942">12278 15968 688 0,'-9'-4'383'0,"-14"-7"-60"16,-7 10-88-16,-23 4-90 0,-7 2-27 0,-4 7-35 15,0-1-11 1,26 4-23-16,13 1-10 15,24 3-18-15,11 1-6 16,29-2-5-16,17 3 1 0,21-3-1 0,-1-1 1 31,-15 0 3-31,-18-5 8 16,-34 2 44-16,-14 2 16 0,-22-3 19 16,-11-2 0-1,-19-11-30-15,-1-6-14 16,4-12-26-16,8 1-18 15,21 1-78-15,7 1-103 0</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12:14:18"/>
    </inkml:context>
    <inkml:brush xml:id="br0">
      <inkml:brushProperty name="width" value="0.05292" units="cm"/>
      <inkml:brushProperty name="height" value="0.05292" units="cm"/>
      <inkml:brushProperty name="color" value="#FF0000"/>
    </inkml:brush>
  </inkml:definitions>
  <inkml:trace contextRef="#ctx0" brushRef="#br0">1767 9365 319 0,'0'-12'227'0,"1"-7"43"16,0 5-37-16,-1 14-72 16,-1 6-29-16,-3 17-60 15,-3 8-32-15,0 19-17 16,-3 6-3-16,-2 5-5 15,0-1-2-15,-2-6-1 0,5-4-1 16,2-11-1-16,3-9 1 16,3-16 6-16,-1-11 5 15,4-14 2-15,3-13-1 16,4-18-9 0,0-4-8-16,4-7-3 15,1-1 0-15,-3-2-1 16,3 4 2-16,-3 2-2 15,-1 2 0-15,-3 13 1 0,-3 3 2 16,-2 16 8-16,-2 6 6 0,0 9 0 16,-2 5-3-16,11 15-6 15,-3 6-6-15,9 20-1 16,5 7 2-16,3 10 0 16,8 2 1-16,5 1 1 15,-5-2 0-15,-6-9 1 16,-2 0 0-1,-10-15-4-15,0-10-26 16,-5-13-184-16,-1-11-190 0</inkml:trace>
  <inkml:trace contextRef="#ctx0" brushRef="#br0" timeOffset="454.65">1723 9638 460 0,'2'0'242'15,"10"0"-34"-15,5 1-84 16,12-4-45-16,6-1-6 0,10-3-27 16,5-1-14-1,1 4-19-15,-5-2-3 16,-8-1-10-16,-6-1-4 0,-8-3-13 16,-6 6-2-16,-7 4-3 15,-2 1 1-15,2 12 9 16,-4 6 6-16,0 8 13 15,1 5 10-15,-5 3 4 16,4-1 0-16,-1-9-4 16,-3-2-1-16,2-10 1 15,-4-7 7-15,-1-7 12 16,1-6 1-16,-2-12-2 16,0-3-9-16,1-5-13 15,0-5-3-15,7 3 0 16,3 4 1-16,5 4 7 15,2 6 1-15,2 10-1 16,-3 0-2-16,-2 12-5 16,-3 4 0-16,-1 8-1 0,1 5-1 15,1 1 1 1,-3 2 0-16,0 0-5 0,0-4-8 0,6-6-109 16,6-5-105-16</inkml:trace>
  <inkml:trace contextRef="#ctx0" brushRef="#br0" timeOffset="725.41">2751 9674 682 0,'-5'-5'335'0,"-8"-6"-105"16,-4-4-34-16,0-4-45 15,-2 3-20-15,-2 0-36 0,1 4-16 16,-4 8-29-16,-1 3-12 16,2 7-20-16,4 7-9 15,10 9-9-15,2 0-1 16,8 6-2-16,1-3 1 16,11-2 2-16,4-1 0 15,8-10 2-15,1-6 2 16,0-6-1-16,-1-2-6 15,-5-11-98-15,-3-3-79 0</inkml:trace>
  <inkml:trace contextRef="#ctx0" brushRef="#br0" timeOffset="870.28">2655 9435 401 0,'-7'-14'299'0,"-5"-11"64"16,-1 4-64-16,4 11-91 15,2 4-54-15,5 6-101 16,1 2-36-16,9 9-156 15,7 0-209-15</inkml:trace>
  <inkml:trace contextRef="#ctx0" brushRef="#br0" timeOffset="1519.6199">3142 9603 614 0,'0'-1'238'16,"6"-6"-168"-16,6 2-27 15,15 0-23-15,1-4-2 0,-3 5 1 16,3 1 0-16,-7-2 1 15,-3 5 1-15,-4 0 7 16,-7 1 5-16,-13 5 2 16,-8 4-1-16,-1 2-12 15,-1 3-11-15,4 2-12 16,5 2-5-16,4 7-3 16,4 2 0-16,5 4 3 15,5 3 4-15,7-4 2 16,0-5 3-16,9-9 5 0,0-11 2 15,2-14 7-15,-2-9 3 16,-4-11 2-16,-4-2-2 16,-6-1-3-1,-3 0-3-15,-5 5-3 16,0 4 1-16,-3 11 10 16,1 3 3-16,0 10 5 15,0 6-2-15,1 8-11 16,-4 6-3-16,-2 5-6 0,-3 1-1 15,-2-7-1-15,7-2 0 16,2-11 1-16,0-5 2 16,8-6 2-16,1-9 0 15,2-8-1-15,10-1-3 16,-7-3-3-16,0 3 0 16,4 8 2-16,-8 1 1 15,6 12 4-15,-6 2 2 16,-1 12 2-16,0 3 1 0,0 9-4 0,1 0-1 15,0 3-9 1,-1 0-14-16,2-5-112 16,-1-3-94-16</inkml:trace>
  <inkml:trace contextRef="#ctx0" brushRef="#br0" timeOffset="1756.42">3801 9645 615 0,'1'-7'362'0,"1"-8"-53"15,1 12-116 1,2 0-40-16,3 11-56 16,2 8-29-16,6 7-21 15,0 5-7-15,4 0-9 16,-2-3-3-16,1-5 1 16,-4-6 3-16,-1-10 21 15,-4-4 14-15,-1-12 10 0,1-5-1 16,-6-6-18-16,1-2-15 15,-3 2-20-15,3 2-7 16,-1 7-76-16,3 2-96 16</inkml:trace>
  <inkml:trace contextRef="#ctx0" brushRef="#br0" timeOffset="2754.44">4754 9533 556 0,'-11'-1'257'0,"-10"1"-104"16,-2 1-37-16,-1 8-44 16,2 3-16-16,0-1-32 15,9 3-14-15,11 0-14 16,7 0 0-16,15 0 4 15,4 0 0-15,5-5 6 16,2-5 1-16,-2-4 2 16,-6-1 3-16,-8-3 11 15,-7 0 1-15,-15 2-3 16,-8-2-3-16,-6 3-13 16,-5 2-1-16,-2 2-4 15,0 1-2-15,1 6-3 16,3-2-4-16,8 5-3 15,3 5-1-15,3 2-2 16,6 4 1-16,4 0 2 0,4 2 3 16,14-2 5-1,0 0 3-15,7-10 4 16,3-8 3-16,-4-13 3 0,5-6 2 16,2-13 1-16,-1-2 0 15,-1-1-1-15,0-4 0 16,-10 2-1-16,-1 3-1 15,-3 7 0-15,-7 4 7 16,0 14 2-16,8 3 2 0,-3 9 1 16,1 7-2-1,-5 6-1-15,-9 2 0 0,-3 3-6 16,3-3-3-16,-1-4-3 16,4-2-1-16,-3-10 1 15,-5-3 1-15,10-7-2 16,-2-9 0-16,5-5-2 15,2-5-3-15,1-4-1 0,-2-2-4 16,3 1-9 0,0 3-4-16,-4 4-1 0,-2 4 1 15,-5 8 1 1,-2 4-2-16,-10 5-4 16,6 10 0-16,-5 4 11 15,-3 4 7-15,12 6 9 16,-3-3 6-16,11 4 7 0,7-1 0 0,11-5-4 15,8-6-8-15,7-6-122 16,-1-4-159-16</inkml:trace>
  <inkml:trace contextRef="#ctx0" brushRef="#br0" timeOffset="3190.77">5449 9584 649 0,'-9'-6'302'0,"-16"-3"-124"16,1 3-44-16,-7 6-60 16,-1 6-23-16,1 5-36 0,3 8-10 15,11 6-6 1,5 4-1-16,12 6 1 15,6-2 1-15,10-2 2 0,6-2 3 0,7-8 4 16,1-4 1-16,0-7 1 16,-10-5 0-16,-5-6-5 15,-1-4-1-15,-11-7 0 16,0-1-1-16,-9-4 2 16,-2-1 1-16,-1 4-2 15,-3 4-1-15,4 9-6 16,-1 3-2-16,3 15 1 15,4 9 2-15,0 17 6 16,2 8 3-16,0 9 5 16,1-1 5-16,-1 0 5 15,0-6 1-15,0-7-4 16,0-4-6-16,6-12-27 16,1-9-93-16</inkml:trace>
  <inkml:trace contextRef="#ctx0" brushRef="#br0" timeOffset="3796.02">5595 9660 407 0,'-2'-4'274'0,"-5"-4"19"16,2 3-95-16,3 3-94 16,-3 2-28-16,2 7-41 15,1 1-15-15,-3 10-12 16,2 4 2-16,-1 3-2 16,5 2 2-16,9 0 1 15,0-1 4-15,10-8 6 16,-2-3 2-16,3-10 2 0,-1-7-1 15,-5-8-2 1,-3-4-1-16,-2-5-2 0,0 1-1 16,-1-2-5-16,-2 1 1 15,-6 0-5-15,-14 0-1 16,11 8-7-16,1 0-3 16,1 9-8-16,16 4 1 15,-9 10 3-15,1 4 2 16,7 6 5-16,0-1 4 15,2-1 1-15,2 0 3 0,4-5 2 16,-4-1 0-16,-1-10 1 16,1-1 0-16,-5-9 0 15,0-6 0-15,1-2-16 16,-3-3-29-16,-2-1-99 16,-1 0-63-16,-7-2-106 15,-2-2 8-15,-6 1 96 16,1-3 84-16,-6 0 193 15,-3-2 60-15,-2 1 68 16,2 4 16-16,2 6-26 16,3 4-27-16,2 4-58 0,0 6-34 15,2 1-55-15,3 3-17 16,4 6-163-16</inkml:trace>
  <inkml:trace contextRef="#ctx0" brushRef="#br0" timeOffset="4335.03">6062 9652 388 0,'4'1'233'0,"2"5"9"0,1 4-50 16,0 15-50-16,-1 4-10 0,-1 5-38 15,0-2-13 1,1-4-15-16,2-4-7 0,2-9-6 16,-1-7-3-1,5-12-9-15,-3-8-5 16,-5-10-11-16,2-2-4 16,-2-3-5-16,2 3-4 15,6 4-8-15,-5 2-29 0,0 4-254 16</inkml:trace>
  <inkml:trace contextRef="#ctx0" brushRef="#br0" timeOffset="4661.15">6398 9629 667 0,'1'4'294'0,"8"14"-140"0,-9 2-30 16,3 10-32-16,3 4-15 0,-5-7-26 15,2 0-9-15,-2-10-16 16,3-3-7-16,0-8-1 31,2-6-1-31,2-10-1 16,1-3 0-16,5-7-5 16,-2-1-2-16,3 1-4 15,-2-1-2-15,1 4-2 0,1 4-1 16,-2 6 1-16,-1 4 1 15,0 6 2-15,-4 5 2 0,-2 11 2 0,-2 4 1 16,-1 7 0-16,0 2-3 31,2-1-6-31,5 0-15 0,3-3-261 0</inkml:trace>
  <inkml:trace contextRef="#ctx0" brushRef="#br0" timeOffset="5018.36">6991 9676 732 0,'-8'-7'355'0,"-16"-7"-127"15,3 4-58-15,-2 1-81 31,-1 3-29-31,6 8-43 16,-3 4-11-16,5 11-9 16,0 5 0-16,4 5 0 15,7 0 1-15,11 4 2 16,8 1 1-16,6-5 7 16,2-4 4-16,-2-7 3 0,2-7 2 15,-2-9 3-15,-9-5 1 16,-5-9 8-16,-5-2 10 15,-9-4 2-15,-2 1-3 16,-5 3-13-16,-3 4-15 16,5 5-81-16,1 3-100 15</inkml:trace>
  <inkml:trace contextRef="#ctx0" brushRef="#br0" timeOffset="5400.96">7116 9686 595 0,'10'0'348'16,"10"0"-30"-16,-4 11-137 16,-3 1-27-16,-9 9-40 15,-16 0-19-15,3 2-51 16,-3 2-15-16,3-4-13 15,13-2-3-15,-7-9-7 0,3-9-2 16,4-9-3 0,4-5-1-16,6-6-2 0,2-2-1 15,3-2-1 1,2 2 0-16,4 3 0 0,3 3 2 16,0 6 0-16,-1 3 2 15,-5 6 3-15,0 3 2 16,-10 8 21-16,-1 2 10 0,-5 6 11 15,-3 3 2-15,-1 9-15 16,-2 2-10-16,3 7-12 16,-3-6-5-16,4-4-86 15,6-5-158-15</inkml:trace>
  <inkml:trace contextRef="#ctx0" brushRef="#br0" timeOffset="6675.91">7738 9835 332 0,'6'2'201'0,"7"9"6"0,-2 0-72 0,-4 10-37 15,-3 1-4-15,-8-4-20 16,-5-1-25-16</inkml:trace>
  <inkml:trace contextRef="#ctx0" brushRef="#br0" timeOffset="8026.2">8378 9549 677 0,'-3'-2'295'0,"-11"-3"-131"15,-6 2-32-15,-4 9-37 16,-4 1-26-16,-3 4-53 0,6 11-13 16,8 2-9-1,7 5-2-15,21 2 2 16,7-4 3-16,12-4 3 16,8-7 1-16,-1-7 3 15,-3-7 3-15,-10-7 8 16,-11-2 6-16,-13 0 10 15,-6-1 9-15,-16 2 4 16,-7 1-5-16,-6 1-10 16,1 4-13-16,12 3-23 0,10-2-121 15</inkml:trace>
  <inkml:trace contextRef="#ctx0" brushRef="#br0" timeOffset="8417.93">8570 9560 735 0,'-8'0'342'16,"-6"3"-156"-16,1 6-90 15,3 3-31-15,2 4-41 16,1 2-9-16,7 4-10 16,4 2-3-16,10 5 0 15,2-2 0-15,-1-2 2 16,12-3 1-16,4-6 5 16,2-3 3-16,9-10 26 0,-11-4 26 15,-7-11 34 1,-5-7 15-16,-11-7 1 0,-8-3-20 15,-10-1-33-15,0 1-19 16,-7 4-27 0,2 3-11-16,7 8-20 0,0 0-41 0,8 14-165 15,2 5-116-15</inkml:trace>
  <inkml:trace contextRef="#ctx0" brushRef="#br0" timeOffset="8705.08">8909 9613 769 0,'0'-8'357'0,"-4"-2"-153"16,4 6-85-1,1 5-29-15,2 16-35 16,1 4-15-16,3 19-10 16,-1 6 2-16,4 19-2 15,-5 5-2-15,1 3-9 0,-1-2-5 16,-5-16-4-16,4-12 0 16,-1-17-8-1,2-9-46-15,3-11-396 0</inkml:trace>
  <inkml:trace contextRef="#ctx0" brushRef="#br0" timeOffset="8878.03">8964 9836 658 0,'0'-1'298'0,"1"-1"-86"15,12 0-165-15,4 0-21 0,11 0 7 16,-9-1-2-16,16-3-12 15,-1-1-5-15,2-3-39 16,10-1-95-16</inkml:trace>
  <inkml:trace contextRef="#ctx0" brushRef="#br0" timeOffset="9181.16">9279 9674 366 0,'0'0'246'0,"-4"1"-14"0,3 3-35 0,0-4-82 15,1 0-30-15,1 17-21 16,5 30-5-1,-2-30-9-15,-4-6-7 0,0-3-13 16,0-5-2-16,0-2-2 31,-1-4-2-31,0 2-5 16,0-1-6-16,-1-19-8 16,2-31-1-16,9 25-4 15,2 0 0-15,1 2-8 16,3 6 1-16,1 9 5 0,0 8 2 15,3 7 7-15,-6 4 1 16,-1 5 1-16,-3 5 1 16,-2 4 1-16,-2-1-1 0,-4 7-2 0,-1-3-1 31,-2-3-4-31,5 1-3 16,5-9-179-16</inkml:trace>
  <inkml:trace contextRef="#ctx0" brushRef="#br0" timeOffset="10051.6">9859 9633 476 0,'-7'-4'238'15,"-7"0"-66"-15,-10 2-35 16,-4 2-39 0,0 7-23-16,1 0-40 15,7 0-13-15,8 3-20 16,5-1-7-16,11 3-1 0,10-1 0 15,4-4 6-15,9 0 2 16,-1-6 2-16,3 1 2 0,-9-4 5 16,-4-1 4-16,-10-2 7 15,-11 0-1-15,-4 2-8 16,-4 0-4-16,-7 6-5 0,-1 3 5 16,-8 3 9-16,-2 3 4 15,9 2 2-15,3 2-4 16,17-1-5-16,2 2-3 15,10 1-1-15,9 0-1 16,5-2 1-16,7-3 0 16,0-4 0-16,-1-6-1 0,3-2-5 15,-5-4-9-15</inkml:trace>
  <inkml:trace contextRef="#ctx0" brushRef="#br0" timeOffset="10300.21">10042 9696 620 0,'13'1'323'0,"10"3"-117"16,16 1-29-16,8-4-7 16,-2 0-69-16,0-1-31 15,-10 0-41-15,-1-1-81 16</inkml:trace>
  <inkml:trace contextRef="#ctx0" brushRef="#br0" timeOffset="11505.72">1718 10671 458 0,'-1'3'233'0,"3"7"-61"0,5-2-35 16,10 0-21-16,7-4-13 15,2-2-16-15,1-6-6 16,0-9-10-16,0-4-4 16,0-7-10-16,-2-1-7 15,-9-5-9-15,-6 0-4 16,-10-3-1-16,-8 4-3 15,-10 8-6-15,-5 1-2 16,-10 12-20-16,13 3-3 16,-14 10-7-16,5 8-6 0,5 7 2 15,-5 3-6-15,21 14-2 16,4 2 4-16,8 15 9 16,7 4 4-16,4 5 4 15,2 1-1-15,-3-6 1 16,-4-4 0-16,-9-10 0 15,-2-7 0-15,-4-11-7 16,0-3-29-16,0-15-127 16,3-4-146-16</inkml:trace>
  <inkml:trace contextRef="#ctx0" brushRef="#br0" timeOffset="12022.52">2331 10490 880 0,'-2'0'359'15,"0"3"-198"-15,-4 3-41 16,-1 9-20-16,1-1-16 16,-7 3-37-16,-4 5-12 15,-9-1-16-15,-8 0-2 16,1-3-9-16,1-9-8 0,4-6-29 15,6-3-24-15,9-6-20 16,4 0-4-16,7-4 10 16,4-3 17-16,10-1 15 15,2-3 10-15,5 1 16 16,4 5 6-16,-2 6 10 16,3 6 7-16,0 13 12 15,-2 2 3-15,-1 10-1 16,0 3-4-16,-4 2-11 15,3 2-5-15,2-8-6 16,4-4-2-16,4-11-4 16,1-5-1-16,-2-10-1 15,-2-4-6-15,-8-10-7 16,-6-5-1-16,-4-4 3 16,-1-3 7-16,-1 1 10 15,1 4 4-15,-2 6 10 0,-3 9 9 16,0 11 11-16,-3 7 3 15,0 8-5-15,2 5-8 16,-2 6-10-16,2-1-5 16,2-1-5-16,-2-2-4 15,3-4-87-15,3-5-115 16</inkml:trace>
  <inkml:trace contextRef="#ctx0" brushRef="#br0" timeOffset="12194.63">2501 10258 1151 0,'-2'-7'454'0,"-4"-5"-319"16,-1 2-53-16,5 7-65 16,-1 3-27-16,4 3-119 15,-1-3-104-15</inkml:trace>
  <inkml:trace contextRef="#ctx0" brushRef="#br0" timeOffset="12384.16">2676 10531 400 0,'14'20'242'0,"15"16"-26"0,-2 0-42 16,-9-11-38-16,-1-6-4 16,-2-8 12-16,-2-8 8 15,5-13-24-15,-1-4-22 16,-3-11-41-16,1-4-20 15,-5-5-21-15,-1 1-13 16,0 7-91-16,-3-3-114 16</inkml:trace>
  <inkml:trace contextRef="#ctx0" brushRef="#br0" timeOffset="13060.23">3269 10684 413 0,'0'-8'251'0,"0"-6"-7"16,0-1-76-16,-8-4-62 0,-5 3-17 15,-9 0-25-15,-3 4-13 16,-2 11-22-16,1 1-12 15,3 8-21-15,2 2-9 16,5 7-8 0,9 6 1-16,7 2 5 0,3 4 5 15,15-5 10-15,0-3 5 16,7-7 8-16,3-7 4 16,1-9 4-16,-1-5 1 0,-10-7-1 15,-5 0 1-15,-8-7 0 16,1 3-1-16,-1-1 0 15,-3-3 2-15,-2 10 10 16,-5 1 3-16,1 9-2 16,3 2-4-16,1 5-20 15,0-5-7-15,0 0-4 16,2 8 0-16,1 13 1 16,53 29 0-16,-23-29 2 15,2-1 2-15,-2-10 6 16,-2-2 1-16,-3-7 6 15,-1-5 3-15,-4-8 1 16,-4-6 0-16,-3-8-3 16,-4-1-4-16,-1-2-3 0,-2-5-1 15,-9 4 0-15,-2 0-2 16,-1 7-5-16,1 6-3 16,0 10-6-1,0 6 1-15,-4 11 4 16,3 10 2-16,2 8 6 0,1 7 0 15,2 9-2-15,0 5-1 16,4 9-2-16,2 7 0 0,3 1 1 16,0-1-1-16,-3-16 0 15,0-11-2-15,0-16-42 16,0-12-97-16</inkml:trace>
  <inkml:trace contextRef="#ctx0" brushRef="#br0" timeOffset="13210.39">3657 10759 976 0,'1'-3'373'0,"10"-3"-272"16,5 0-46-16,10-1-35 0,4-1-9 16,7 1-36-1,2 2-176-15</inkml:trace>
  <inkml:trace contextRef="#ctx0" brushRef="#br0" timeOffset="13579.19">4145 10537 676 0,'-9'-7'331'0,"-13"-12"-106"0,-1 3-42 0,1 3-72 15,5 5-33-15,0 10-61 16,5 4-19-16,7 7-24 15,-4-1-5-15,11 3 1 16,7 1 4-16,4-1 13 31,7 0 7-31,2-2 6 0,-3-3 2 16,-6 0-2-16,-4-6-6 16,-9-3-38-16,-7 1-15 15,-8-2-4-15,-4 0 5 0,-6 0 37 16,3 0 16-16,5 5 17 15,1 2 9-15,6 5 13 16,3 0 9-16,8 5 9 16,6 1 1-1,4 0 7-15,10 2-1 0,1-6 4 16,2-4 0-16,8-4-9 0,-5-5-11 16,3-5-13-16,0-8-118 15</inkml:trace>
  <inkml:trace contextRef="#ctx0" brushRef="#br0" timeOffset="14134.85">5113 10716 476 0,'6'-5'281'0,"6"-11"-29"16,-3 1-38-16,-6-1-56 0,-3 0-14 15,-9 2-19 1,-6-2-8-16,-8 2-19 16,-4 0-14-16,-2 4-26 15,3 8-17-15,4 2-31 16,0 4-10-16,9 11-12 16,1 4 0-16,10 8 4 15,2 3 2-15,9 4 3 16,6-4-1-16,1-6 0 15,12-2-3-15,2-12-14 16,3-5-21-16,6-11-123 16,-3-8-142-16</inkml:trace>
  <inkml:trace contextRef="#ctx0" brushRef="#br0" timeOffset="14256.37">5033 10425 885 0,'-8'-7'377'0,"-2"-5"-227"15,2 3-54-15,7 3-81 16,3 5-30-16,6 4-172 16</inkml:trace>
  <inkml:trace contextRef="#ctx0" brushRef="#br0" timeOffset="14764.53">5197 10540 525 0,'-2'4'321'15,"16"5"-47"-15,13-6-109 16,7 2-34-16,16-2-63 16,-10-2-21-16,-8-1-25 15,-2 0-5-15,-4-2-8 16,-8-6 0-16,2 5-1 16,-8-4 0-16,-6 0 4 15,-4 4-2-15,-11-2-4 0,-1 5-4 16,-5 6-6-1,-4 1-2-15,2 6-1 0,-4-1 0 16,3 2 1-16,5 7 1 16,7 2 2-16,6 2 1 0,9 2 4 15,4 1 2 1,7-4 4-16,0-5 2 16,7-3 2-16,-3-4-2 15,3-10 0-15,1-2 0 16,-4-8-2-16,4-6 0 15,-3-4 1-15,-1-5-1 16,-4-4 1-16,-4 2-1 0,-14 2 2 16,0 3 0-16,-2 9 2 15,-2-2 4-15,0 11 14 16,-3 2 6-16,1 11 6 16,0 9-1-16,4 3-6 15,5 2-1-15,-4 4 2 16,10 2 3-16,4-1-4 15,-2 0-2-15,7-4-10 16,-10-6-5-16,-1-8-11 16,-1-6-7-16,4-12-210 15</inkml:trace>
  <inkml:trace contextRef="#ctx0" brushRef="#br0" timeOffset="19068.18">6236 10578 687 0,'-2'-3'368'0,"-2"3"-77"16,1-1-104-16,2 1-30 16,0 0-46-16,0 0-29 15,1 0-46-15,0 0-14 16,0 0-21-16,0 0-33 16,0-1-249-16</inkml:trace>
  <inkml:trace contextRef="#ctx0" brushRef="#br0" timeOffset="19441.16">6220 10777 591 0,'-2'0'322'16,"-5"1"-44"-16,3 1-38 0,3-2-50 0,0 0-29 15,0 0-59-15,0 0-21 16,0 0-33-16,1 0-9 16,0 0-18-16,0 0-10 0,0-1-72 15,10 0-143 1</inkml:trace>
  <inkml:trace contextRef="#ctx0" brushRef="#br0" timeOffset="21194.9">1572 11864 637 0,'-4'0'281'0,"0"1"-138"0,12-1-83 0,2 1-10 0,22 4-16 16,12 1 0-16,11 1-1 16,15 2-3-16,13-1-7 15,-1 4-4-15,-10 1-6 16,-10-2-2-16,-19-3 2 31,-9-5 2-31,-11-3-5 16,-5-1-3-16,-15-8-20 15,-1-5-4-15,-16-7 4 16,-8-6 2-16,-3-2 16 16,-1 2 6-16,8 5 11 15,3 5 4-15,9 7 6 16,4 2-2-16,0 8-12 0,6 1-5 16,10 10-7-16,-2 3-3 15,12 5 5-15,0 0 3 16,0-1 8-16,0-1 3 15,-7-1 4-15,-2-2 6 16,-11-5 19-16,-4 0 12 16,-8 1 12-16,-5 4 2 15,-11 4-13-15,0 0-7 0,-2 1-12 16,3-1-9-16,9-4-17 16,2-4-10-16,11-6-69 15,5-3-119-15</inkml:trace>
  <inkml:trace contextRef="#ctx0" brushRef="#br0" timeOffset="21927.4">3059 11484 539 0,'10'-4'257'0,"9"-2"-47"15,-14 1-13-15,-17 8-28 16,-9 5-21-16,-24 3-76 0,-10 6-34 16,-10-3-20-16,-3-4-2 15,8-3-4 1,7-5-3-16,14 0-5 16,11-2-6-16,19-4-21 15,9-1-5-15,15 1-6 0,8 2 1 0,13 2 17 31,5 8 5-31,9 8 15 16,-4 3 8-16,-12 15 10 16,-15 5 6-16,-29 12 1 0,-16 6-4 15,-11 2-7-15,-3-6-4 16,3-11-4-16,6-9 0 16,6-17-1-16,5-4 0 15,14-15-13-15,6-5-4 16,12-3-4-16,10-1-1 15,8 5 12-15,6 3 3 0,10 12 4 16,0 5 3 0,4 8 2-16,-1 6-2 0,-18-10 1 15,-1 2-4-15,-9-8-20 16,-4-3-116-16</inkml:trace>
  <inkml:trace contextRef="#ctx0" brushRef="#br0" timeOffset="22100.0099">3163 11827 538 0,'12'-4'232'0,"19"-3"-100"16,-2 0-34-16,4 1-16 16,-5 1-11-1,-7 0-30-15,2 1-12 0,-15 1-26 16,-3 0-93-16</inkml:trace>
  <inkml:trace contextRef="#ctx0" brushRef="#br0" timeOffset="22266.66">3243 11778 361 0,'-2'1'276'16,"0"1"-10"-16,3 5-55 16,-1-7-38-16,0 1-55 15,8 22-11 1,8 36-12-16,-12-28-10 0,-4 1-20 0,-2-3-14 15,8-7-26-15,2 1-11 16,5-13-49-16,4-4-128 16</inkml:trace>
  <inkml:trace contextRef="#ctx0" brushRef="#br0" timeOffset="22743.66">3648 11905 719 0,'-3'-6'342'0,"-2"-9"-127"0,-4 0-32 16,-1 0-50-16,-4-1-23 0,-12 1-40 16,7 2-20-16,-10 4-30 15,5 8-16-15,4 8-21 31,-3 5-9-31,10 10-3 16,5 3 6-16,9 3 11 0,12 2 5 16,7-5 6-16,0-4-1 15,7-8-2-15,-6-10-3 16,4-5 0-16,-1-3 2 0,-1-8 5 16,0-4 4-16,-3-2 5 15,-1-6 1 1,-5 6 1-16,-2 4 2 0,-2 7 2 15,1 8 0-15,-3 9 0 0,-1 7-1 16,-2 5-3-16,2 3-3 0,2 1-4 16,1-6 0-1,5-2 1-15,-3-5 1 0,4-6 8 16,-2-5 5-16,2-8 18 16,-1-5 9-16,2-11 8 15,-5 0-1-15,-4-2-16 16,0 3-8-16,-6 4-20 31,1 0-36-31,-3 6-436 16</inkml:trace>
  <inkml:trace contextRef="#ctx0" brushRef="#br0" timeOffset="23362.47">4834 11766 503 0,'6'0'292'0,"8"0"-67"15,-13 6-20-15,-6 5-14 16,-12 14-42-16,-9 5-14 0,-8 8-48 16,-3 3-22-16,2-5-24 15,2 0-15 1,4-18-17-16,10-7-1 0,3-13-6 15,3-10-5-15,6-8-14 16,3-5-3 0,5-8-1-16,2 0 6 15,5 3 11-15,-2 1 4 0,2 10 3 16,1 4 4-16,6 16 5 16,5 8 2-16,1 18 4 15,1 8 0-15,-1 6-4 16,5 5-4-16,1-4-10 15,2-5-8-15,-3-7-209 16</inkml:trace>
  <inkml:trace contextRef="#ctx0" brushRef="#br0" timeOffset="23532.89">4666 11563 1047 0,'-6'-3'448'0,"-1"-4"-262"0,4 5-73 16,9 10-81-16,5 2-25 15,6 7-37-15,9 3-136 0</inkml:trace>
  <inkml:trace contextRef="#ctx0" brushRef="#br0" timeOffset="24142.53">4981 11378 721 0,'4'0'298'0,"8"-3"-145"16,4 1-38-16,20 2-29 16,8-3-5-16,9-1-38 15,1 2-10-15,-12-4-13 0,-8 0-3 16,-16-2-2-16,-5 1-2 16,-16 2-4-16,-9 0-2 15,-9 5-6-15,-6 0-1 16,7 5-2-1,3 1-2-15,9 6-1 0,9 3-1 16,-1 7 0 0,2 0 2-16,6 2 2 15,0-4 2-15,3-7 2 0,0 0 1 16,-9-5 2-16,-2-2 2 16,-9 0 0-16,-1-4 0 15,-4 3-2-15,0-2-3 16,5 2-4-16,1 5-3 0,6 9-2 0,4 5 2 15,8 15 2-15,-2 6 1 16,10 18 1-16,2 11 1 16,-2 7 7-16,2-5 9 31,-14-14 20-31,-9-9 9 0,-17-17 14 16,-1-5 1-16,-9-14-11 0,-3-6-4 15,3-17-15-15,-8-6-6 16,6-13-11-16,9-1-6 15,10-3-13-15,7 2-9 0,11 5-28 16,6-2-35-16,11 6-131 16</inkml:trace>
  <inkml:trace contextRef="#ctx0" brushRef="#br0" timeOffset="24697.09">5535 11973 366 0,'5'-5'225'0,"3"-4"-40"15,-1-2-39-15,0-1-12 16,-7-2 1-16,-3-1 5 15,-6 2 13-15,-1-1-5 16,-5 2-37-16,-4 2-22 0,-1 8-49 16,-2 2-16-16,2 14-24 15,3 0-5-15,3 10-7 16,7 2-1-16,6 3 0 16,8 4 2-16,12-7 3 15,-1-5 2-15,7-8-1 16,-4-9-2-16,3-6-1 15,0-5 0-15,-3-7 3 16,0-1 4-16,-11-8 5 16,1-1 3-16,-7-2 11 15,0-1 5-15,0 10 4 16,0-1 1-16,0 10-6 16,0 7-4-16,3 3-4 15,3 11-2-15,2 8-1 0,1 3 0 16,4 4-1-16,-2-4 0 15,1 0 2 1,1-6 4-16,-1-5 19 16,3-5 12-16,0-11 16 0,2-5 1 15,0-8-14-15,-1-3-12 0,-2-3-16 16,-8-4-6-16,0-1-28 16,1 2-31-16,-4 2-129 15,3 7-106-15</inkml:trace>
  <inkml:trace contextRef="#ctx0" brushRef="#br0" timeOffset="25026.3299">6287 11891 515 0,'2'11'333'0,"-2"17"16"15,-1 3-78-15,-12-4-89 16,-2 0-37-16,-6-6-65 0,-5 1-29 15,-2-9-23-15,-2-3-6 16,2-10-11-16,2-4-6 16,4-6-21-16,5-5-13 15,4-8-25-15,5-1-11 16,7 2 1-16,5 1 8 16,10 10 26-16,4 1 18 15,6 10 28-15,4 7 18 16,2 7 30-16,-1 2 13 15,2 11 15-15,-1-4-2 16,-5 2-10-16,-1 3-10 0,-8-8-26 16,-3-1-15-16,-1-2-129 15</inkml:trace>
  <inkml:trace contextRef="#ctx0" brushRef="#br0" timeOffset="25465.72">7056 11793 967 0,'6'3'429'0,"14"13"-214"15,7 10-58-15,12 14-59 16,7 7-22-16,-1-1-30 16,-3-2-11-16,-9-8-22 15,-9-5-14-15,-4-9-151 16,-2-7-123-16</inkml:trace>
  <inkml:trace contextRef="#ctx0" brushRef="#br0" timeOffset="25665.48">7404 11835 997 0,'-15'8'445'15,"-17"17"-219"-15,-10 3-48 16,-11 8-79-16,1 0-33 15,10-1-45-15,5-6-7 16,14-4-16-16,7-5-49 16,12-7-174-16,6-5-148 15</inkml:trace>
  <inkml:trace contextRef="#ctx0" brushRef="#br0" timeOffset="25849.73">7556 11563 894 0,'-4'-4'442'16,"-7"-2"-159"-16,-4 9-75 0,-7 4-111 16,-1 6-37-16,6 7-43 0,0-3-14 15,11 12-83 1,2-2-128-16</inkml:trace>
  <inkml:trace contextRef="#ctx0" brushRef="#br0" timeOffset="26043.09">7554 11812 791 0,'6'8'378'0,"11"11"-122"0,5 3-73 0,10 12-47 15,2 0-26 1,-3 1-46-16,-1 2-18 16,-8-7-28-1,-5-4-8-15,-1-10-37 16,0-2-84-16,-7-12-320 0</inkml:trace>
  <inkml:trace contextRef="#ctx0" brushRef="#br0" timeOffset="26204.5099">7857 11866 806 0,'-11'4'413'16,"-17"3"-116"-16,-5 7-58 15,-14 9-93-15,-1 3-39 16,0 5-60-16,4 2-18 0,9-5-21 0,9-1-9 16,12-6-117-1,7-7-110-15</inkml:trace>
  <inkml:trace contextRef="#ctx0" brushRef="#br0" timeOffset="26460.93">8165 12125 761 0,'7'1'409'0,"3"2"-121"16,-9 9-79-16,-5 3-28 15,-15 6-82-15,-5 2-36 0,-1 2-114 16,2 0-432-1</inkml:trace>
  <inkml:trace contextRef="#ctx0" brushRef="#br0" timeOffset="27109.85">8538 11787 823 0,'13'0'342'0,"22"0"-197"16,11 0-31-16,13 7-43 15,3 1-17-15,-8 0-30 16,-7 0-8-16,-9-4-17 15,-8-4-29-15,-5-2-216 16</inkml:trace>
  <inkml:trace contextRef="#ctx0" brushRef="#br0" timeOffset="27298.15">8775 11828 283 0,'0'11'251'16,"0"7"36"-16,3 8-51 0,0 1-27 15,-3 6-53-15,1-1-27 16,4-2-51-16,1-6-18 16,2-7-31-16,0-5-11 15,-2-8-90-15,5 2-124 16</inkml:trace>
  <inkml:trace contextRef="#ctx0" brushRef="#br0" timeOffset="27615.06">9125 11875 676 0,'-11'-5'335'31,"-9"-7"-118"-31,-3 5-101 0,0 5-30 0,3 4-48 16,4 5-19-16,7 12-19 0,1 2-5 15,7 6-2-15,5 7 0 16,9-7 3-16,9 1 0 16,8-8 5-1,2-9 3 1,4-6 5-16,-3-4 6 16,-6-8 14-16,-7-3 8 15,-15-8 25-15,-5-4 7 16,-15-2-5-16,-3-1-8 15,-6 1-29-15,-2-3-26 16,6-1-155-16</inkml:trace>
  <inkml:trace contextRef="#ctx0" brushRef="#br0" timeOffset="28035.12">9771 11842 550 0,'-6'-9'309'0,"-7"-12"-38"15,-4 4-151-15,3 7-36 16,-3 10-40-16,-4 8-15 16,4 14-20-16,2 3-2 15,2 7-5-15,17-4-2 16,-3-14-3-16,1 0 1 16,20 35 2-16,6-5 3 0,11-8 3 15,-16-31 2-15,-4-2 8 16,-6-3 6-16,-12-6 14 15,2-2 3-15,-12-5 1 16,-8-1-6-16,-9-4-14 16,-5 2-6-16,0-5-68 15,3-2-127-15</inkml:trace>
  <inkml:trace contextRef="#ctx0" brushRef="#br0" timeOffset="28483.46">9893 11807 609 0,'-3'-4'345'0,"-8"-5"-58"0,-1 4-73 16,7 9-103-16,-1 4-32 16,3 10-39-16,3 4-10 15,1 5-6-15,4 1-2 16,8 5-9-16,1-6-2 15,8-4-4-15,-2-5 1 0,3-9-1 16,0-2 1-16,0-6 2 16,-1-4 1-1,-7-10 1-15,-1-1 0 16,-6-7 0-16,-1 1 0 16,-5-1-2-16,-2 0-1 0,-7 7-4 15,1 2-2-15,0 8-5 16,2 8-1-16,5 4 0 15,-2 7 0-15,4 2 4 16,5 1 3-16,6 2 7 16,3-6 2-16,4 2 13 15,-1-8 6-15,-2-7 16 16,1 3 4-16,-3-8-5 16,-2-4-8-16,1 0-19 15,-5-7-9-15,-2-6-25 16,-6 1-41-16,-2-6-120 0,-1 2-108 15</inkml:trace>
  <inkml:trace contextRef="#ctx0" brushRef="#br0" timeOffset="28604.29">10134 11718 634 0,'-3'-4'357'0,"-2"0"-58"0,-1-3-67 0,0 3-105 15,5 3-46-15,1 1-72 16,0 0-73-1</inkml:trace>
  <inkml:trace contextRef="#ctx0" brushRef="#br0" timeOffset="28832.35">10329 11759 616 0,'-4'0'396'16,"-4"7"22"-1,1 6-172-15,7 16-98 16,5 10-33-16,7 14-43 16,3 3-17-16,-3 2-27 15,-1 1-8-15,-4-2-11 16,-1-2-3-16,-1-12-6 16,-3-8-4-16,5-14-89 15,-3-10-102-15</inkml:trace>
  <inkml:trace contextRef="#ctx0" brushRef="#br0" timeOffset="29308.4">10353 12053 985 0,'0'-2'422'0,"2"-2"-218"15,17 4-111-15,5 0-28 16,12-3-25-16,5 0-11 15,5-2-17-15,-2-1-8 16,-1 3-40-16,-5-6-63 16,-7-2-132-16,2 2-72 0,-6-5-47 15,3 5 59-15,-4-5 136 16,-2 1 85-16,-6 5 152 16,-5 1 42-16,-4 10 44 15,-4 1 1-15,-8 8-42 16,-1 0-29-16,-11 2-24 15,-6-1-4-15,4 0-17 16,-8-5-8-16,5-4-19 16,2-2-5-16,-4-11-5 15,6-2-1-15,5-5-6 16,-1-4-1-16,10 1 5 16,2 2 2-16,7 2 6 15,2 4 6-15,3 3 13 16,-1 6 11-16,3 7 14 0,3 6 4 15,1 9-3 1,3 5-3-16,2 3 9 16,2 1 4-16,-1 1 5 15,-2-4-5-15,-3-10-26 16,-4 1-13-16,0-8-23 0,-4-2-10 16,-2-1-133-16</inkml:trace>
  <inkml:trace contextRef="#ctx0" brushRef="#br0" timeOffset="30905.82">2020 12656 317 0,'-17'-4'228'0,"-13"-6"21"16,-14 3-88-16,-1 3-20 15,6 4-47-15,3 2-28 16,13 9-44-16,6 1-13 15,6 1-13-15,8-2-5 16,9 0 0-16,10-2 1 16,4-1 6-16,4 0 3 0,1-4 5 15,-2-2 1-15,-2-1 3 16,-6-1 1-16,-15 2 3 16,-4 1-1-16,-13 5-3 15,-8 2-3-15,-2 6-7 16,-2 2 0-16,4 6-1 15,5 2-1-15,8 4 0 16,6 3 0-16,12-6-1 31,8-3 3-31,8-7 2 0,5-8 2 0,10-9 3 16,1-5-3-16,7-9-26 16,-8-3-28-16,-8-7-64 15,-4 1-21-15,-9-5 20 16,0 3 28-16,-5 1 72 0,-2-2 34 15,-6 8 49-15,-1 0 20 16,0 13 16-16,-1 2-6 16,0 8-33-16,-1-5-18 31,0 0-22-31,8 23-6 0,13 36-5 0,-15-25-4 31,-5 2 1-31,-2 0 0 16,1-12 0-16,2-5 0 15,-2-13 1-15,4-6 0 0,4-8-6 0,-5-10-4 0,10-7-7 32,-3-9-3-32,2-3 1 15,4 4 2-15,-7 3 3 16,3 3 0-16,-8 12 2 16,-4 4 0-16,-7 6-1 15,0 5 1-15,-2 8 4 16,0 3 1-16,9 9 4 15,1 6-1-15,11 5 2 16,4 6-1-16,5-4 1 16,4-1 0-16,-1-11 0 15,4-6 0-15,1-10-116 16</inkml:trace>
  <inkml:trace contextRef="#ctx0" brushRef="#br0" timeOffset="31259.17">2393 12703 371 0,'9'2'207'0,"16"0"-18"16,4-2-89-16,10 0-37 16,-1 0-10-16,1 0-15 15,-2 0-6-15,-6 0-6 16,-4-1-2-16,-13-2 0 15,-7 0 1-15,-8-2-18 16,-6 3-7-16,-5 0-8 16,-4 2-4-16,-4 1 6 15,0 1 0-15,-1 5 2 16,8 6 6-16,3 6 17 0,4 3 9 16,5 12 16-16,1 0 3 15,3 7-1-15,5 1-2 16,4-4-10-16,-1-9-7 15,10-6-7-15,0-9-3 16,10-8-81 0,3-4-149-16</inkml:trace>
  <inkml:trace contextRef="#ctx0" brushRef="#br0" timeOffset="31640.47">2998 12703 548 0,'-19'-2'298'16,"-15"0"-28"-16,1 3-164 15,7 6-18-15,10 6-29 16,5 2-16-16,15 0-32 16,3 3-9-16,11 0 4 15,6 1 2 1,2-3 4-16,-3-6 2 0,-1-5-2 15,-3-4-6-15,-6-3-60 16,1 1-43-16,-12-5-49 16,-2 1-5-16,-8 2 54 15,-9-3 39-15,-4 6 58 0,-8 6 24 16,3 9 53 0,6 7 11-16,4 10 5 0,7 0-10 15,12 2-40 1,6-5-10-16,11-6-8 15,5-7-4-15,4-6-2 16,1-4-1-16,-1-11-125 16,0-2-168-16</inkml:trace>
  <inkml:trace contextRef="#ctx0" brushRef="#br0" timeOffset="31900.64">3168 12715 453 0,'10'-12'262'0,"9"-8"5"16,1 6-45-1,-3 13-38-15,0 5-30 0,4 19-71 0,-1 6-8 16,1 10-12-16,-2 4-6 16,-3 1-13-16,-2 0-8 15,1-6-16-15,-1-5-3 16,-5-14-2-16,4-7-2 16,-4-9-3-16,-3-6-2 15,-2-4-8 1,-9-6-6-16,-9 2-12 15,-6 7-3-15,-12 5-1 0,-4 4 4 0,0 7 8 16,3-4 2 0,11-1-62-16,8 2-86 0</inkml:trace>
  <inkml:trace contextRef="#ctx0" brushRef="#br0" timeOffset="32460.71">3670 12765 461 0,'-5'-3'264'16,"-7"-3"-31"-16,-5 3-36 15,-1 5-74-15,2 1-33 16,4 6-64-16,8 2-16 15,1 3-14-15,9 1-3 16,8 1 5-16,1-3 2 0,8-3 4 16,-3-3 3-16,-1-3 0 15,-3-2-4-15,-5-3-30 16,-5 2-19-16,-10-1-28 16,-4 0-4-16,-9 2 27 15,1 2 17-15,-3 5 26 16,2 1 7-16,4 5 4 15,4 3 5-15,2-1 8 16,8 7 5-16,8-3 8 16,2-3 3-16,10-1 5 15,-1-8 3-15,3-3-5 16,2-4-3-16,-2-6-6 16,-1-4-4-16,1-7-5 15,0-1-4-15,-4-9-3 16,0-1-2-16,-4 0 0 0,-4-2 0 15,-5 9 4-15,-3 0 10 16,-4 11 15 0,-2 4 2-16,3 7-2 0,0 6-10 15,3 11-12 1,4 5 0-16,-1 3 2 0,3 1-1 16,-1-3-2-16,0 0-3 15,-5-8-9-15,-1-2-64 16,-4-9-234-16</inkml:trace>
  <inkml:trace contextRef="#ctx0" brushRef="#br0" timeOffset="32621.36">3889 12579 1183 0,'-2'-5'488'0,"1"4"-311"16,-1 5-68-16,2-4-76 15,0 7-18-15,2 17-12 16,2 32-17-16</inkml:trace>
  <inkml:trace contextRef="#ctx0" brushRef="#br0" timeOffset="33933.75">4816 12752 540 0,'-8'-1'253'0,"-18"-2"-83"15,-6 2-52-15,-5 7-34 16,-8 3-13-16,11 4-34 15,3 1-13-15,12 1-24 0,11-3-7 16,9 0-3 0,8-2 0-16,13-3 6 15,6-1 4-15,7-3 4 16,0-3 2-16,-5-1 3 0,-5-3 0 0,-12-1 4 31,-7 3 0-31,-10 1-4 16,-10 1-2-16,-8 8-7 15,-2 1-3-15,-5 8 0 16,3 6-1-16,1 4 0 16,3 2 0-16,12-1-1 15,5-2 1-15,14-8 5 16,6-2 6-16,11-6 4 0,1-5 2 16,7-5-3-16,0-2-1 15,2-1-1-15,0-4 0 16,-4-4 1-16,-3 0-1 15,-8-9 0-15,-4 1 0 16,-4 0 3-16,-8 0 1 16,-9 1 5-16,0 3 0 0,-6 3-1 15,0 5-4-15,5 7-12 16,-1 4-7-16,4 9-6 16,3 5 0-16,7 4 7 15,5 3 3-15,4-2 6 16,3-6 4-16,2-4 6 15,0-5 5-15,5-8 14 16,-3-4 9-16,-1-5 10 16,-5-7-1-16,-8-1-10 15,-2 2-11-15,-4-3-14 16,-3 4-12-16,0 3-93 16,2 2-112-16</inkml:trace>
  <inkml:trace contextRef="#ctx0" brushRef="#br0" timeOffset="34294.65">5223 12970 579 0,'0'4'320'15,"2"9"-18"-15,0-4-129 16,7 2-54-16,0 0-10 16,5 0-29-16,2-3-20 15,2 4-28-15,2 0-8 16,-5-6-9-16,2 2 0 15,-2-12 2-15,1-2 0 0,-4-6-1 16,0-6-1 0,0-6-1-16,-11-13 1 15,1-12 2-15,-2-5 1 16,-11-10-1-16,0 1-2 0,-10 3-2 16,-13-1-1-16,-6 10-7 15,-2 7 0-15,1 18-4 16,7 7-3-16,8 16-11 15,4 9-5-15,16 12-2 0,6 6 2 16,20 10 9-16,9 0 3 16,14 3-4-1,7 0-11-15,5-2-46 0,2 0-85 16</inkml:trace>
  <inkml:trace contextRef="#ctx0" brushRef="#br0" timeOffset="34725.99">5595 12818 614 0,'-4'-2'320'16,"-2"2"-98"-16,-2 3-91 15,0 3-30-15,1 8-43 16,2 8-11-16,7 7 6 15,3 2 3-15,7 3 0 16,0-7-2-16,9-7-14 16,7-3-1-16,4-10 0 15,1-4-3-15,-1-6-10 16,-5-5-3-16,-7-8-4 16,-4-4-1-16,-5-8-10 15,-7 0-13-15,-4-4-73 16,-5-2-48-16,-3 4-117 15,0 1-76-15,1 6-45 16,0 7 41-16,2 5 162 16,0 0 145-16,2 2 226 15,0 1 54-15,-1 0 44 16,-1 0-32-16,0 0-68 16,0-1-35-16,2 4-73 15,0 2-28-15,2 1-50 0,1 2-20 16,0 0-125-1,0 0-148-15</inkml:trace>
  <inkml:trace contextRef="#ctx0" brushRef="#br0" timeOffset="35027.42">5908 12890 1420 0,'7'26'55'16,"3"1"-7"-16,11 25 43 15,3-1-43-15,-2-5-18 0,-4 0-18 16,-6-1-6-16,-13-5-3 16,-4-3-3-16,-10-8-12 15,1-2-28-15,-5-16-32 16,-3-4-4-16,6-14 15 16,3-9 27-16,6-10 44 15,6-4 18-15,1-6 17 16,0-8 9-16,7 1 2 15,7 0-8-15,5-5-15 16,3 4-6-16,2-3-11 16,-2 3-5-16,-1 12-11 15,2 6-9-15</inkml:trace>
  <inkml:trace contextRef="#ctx0" brushRef="#br0" timeOffset="35373.97">6184 12986 575 0,'8'6'261'0,"11"9"-99"0,0-2-14 0,0-7-1 15,-2-2-10 1,-1-9-37-16,-1-5-17 16,-1-2-34-16,1-5-17 0,-7-8-13 15,-6-4-4-15,-5-2-5 16,-6 2-5-16,-10 7-7 15,-1 6-6-15,-7 8-3 16,-3 4-4-16,6 10 2 16,0 7-1-16,4 5 0 15,5 5 1-15,8 7-1 16,5 1 2-16,8 8 6 16,7-2 8-16,4-1 16 0,2 1 8 15,1-4 1 1,-6 3-5-16,-3-5-7 15,-3-3-2-15,-2-10-4 16,-1-6 3-16,-1-7-222 16</inkml:trace>
  <inkml:trace contextRef="#ctx0" brushRef="#br0" timeOffset="35715.3">6757 12883 746 0,'-2'10'318'16,"-10"8"-154"-16,-4 4-18 0,-9 2-10 15,-8-1-22 1,-3-4-46-16,0-3-19 16,3-9-21-16,5-5-6 15,5-7-10-15,6-3-5 0,-1-6-10 16,4-7-6-16,11 1-21 15,3-1-4-15,10 0-1 16,8 5 1-16,1 1 23 16,3 4 6-16,1 10 14 15,-2 5 11-15,1 17 12 16,-4 4 5-16,2 9-1 16,1 2-7-16,-2-4-12 0,1 0-6 15,-4-4-58-15,-1-5-124 16</inkml:trace>
  <inkml:trace contextRef="#ctx0" brushRef="#br0" timeOffset="35940.57">6855 12773 899 0,'-2'-8'438'0,"2"-9"-169"16,0 17-131-16,-2 6-43 15,2 17-50-15,-3 7-14 16,6 19-4-16,11 9 1 16,-2 6-4-16,2-3-1 15,-2-1-8-15,-7-6-4 16,0-6-9-16,-3 1 1 16,-2-16-181-16,4-5-214 15</inkml:trace>
  <inkml:trace contextRef="#ctx0" brushRef="#br0" timeOffset="36314.54">6898 13016 545 0,'-1'1'309'0,"8"2"23"0,2 0-225 15,16 4-52-15,6-3-2 16,1-4-22-16,0 0-10 15,-2-8-9-15,-6-6-12 16,-4-6-55-16,-4-6-18 16,-10 0-1-16,-1-1 11 15,-1-2 62 1,-4 1 20-16,1-3 20 0,-3 1 12 0,-2 9 24 16,3 5-2-16,-4 16-15 15,3 5-8-15,1 17-26 16,1 7 3-16,2 17 9 15,5 8-1-15,5 6 0 16,-1-4-7-16,1-2-10 16,-2-2-2-16,-4-4-2 15,-2 4-1-15,-2-10 0 16,-2-8 2 0,0-15 10-16,1-11-76 0</inkml:trace>
  <inkml:trace contextRef="#ctx0" brushRef="#br0" timeOffset="36692.54">7147 12995 469 0,'5'-7'283'15,"11"-5"-23"-15,-5 6-57 16,8 3-85-16,3 2-29 0,4 1-43 16,2-3-8-16,-2 1-3 15,-4-4 0-15,-8-2-3 16,-1-2-2-16,-9-1-12 15,0 3-8 1,-1 8-13 0,-2 1-3-16,-1 15 4 0,-2 4 4 15,0 4 15 1,1 3 4-16,4-6-1 16,3-3 0-16,-3-11-1 15,2-3 0-15,2-5 0 0,2-5-4 16,1-8-7-16,5-5-3 15,0-3-4-15,0-1 0 16,3 6 0-16,-4 3-1 16,-1 7 0-16,-1 8 3 15,-2 14 23-15,-2 6 10 0,-1 8 13 16,1-2-2 0,-1 2-21-16,2-5 7 0</inkml:trace>
  <inkml:trace contextRef="#ctx0" brushRef="#br0" timeOffset="38203.34">8166 12702 782 0,'0'-2'376'0,"0"2"-182"16,0 9-65-16,5 20-75 15,-1 10-26-15,6 17 7 16,0 5-1-16,-3-12-9 16,2 1-4-16,-2-20-48 15,-1-8-88-15</inkml:trace>
  <inkml:trace contextRef="#ctx0" brushRef="#br0" timeOffset="38594.82">8372 12811 522 0,'0'-5'274'16,"-5"-5"-64"-16,0 5-64 15,-12 6-62-15,-3 5-18 0,-1 7-25 16,-3-2-6-16,7 1-14 15,3 3-8 1,7-1-12-16,7 4-2 16,8 2-4-16,10-1 3 15,5-2 4-15,-3-3 1 16,6-3 0-16,-2-3 1 16,4-1-4-16,4-4-2 15,0-3-11-15,-2-7-14 0,-1-9-7 16,-4-5 3-16,-6-5 19 15,-2 2 22-15,-10 1 39 16,-4 3 15-16,-5 7 33 16,-7 5 4-16,-3 8-12 0,2 7-12 15,1 9-34 1,3 6-12-16,6 8-14 16,1 1-3-16,6 3-7 15,-1-7-3-15,-2-6-46 16,3-1-71-16</inkml:trace>
  <inkml:trace contextRef="#ctx0" brushRef="#br0" timeOffset="38745.91">8571 12638 587 0,'-7'-9'344'0,"-6"-4"-12"0,5 5-218 15,5 1-102-15,1 6-37 0,5 3-217 16</inkml:trace>
  <inkml:trace contextRef="#ctx0" brushRef="#br0" timeOffset="38948.1899">8710 12774 619 0,'7'18'318'0,"9"23"-65"16,0 1-51-16,-1 2-56 0,-4-2-21 15,1-11-40-15,0-7-13 16,1-17-5 0,2-8-4-16,0-13-15 15,-3-7-8-15,1-8-18 16,-3 0-4-16,-3-6-6 16,-6-1-7-16,-3 4-92 15,2 4-89-15</inkml:trace>
  <inkml:trace contextRef="#ctx0" brushRef="#br0" timeOffset="39264.42">9054 12861 733 0,'-2'11'351'16,"-5"11"-100"-16,0 1-63 15,0 0-61-15,-1-6-19 16,5-4-55-16,3-6-18 15,2-6-14-15,6-1-3 16,1-8-7-16,0-5-7 0,5-7-14 16,0-5-5-16,2-1-1 15,3 0 4-15,5 8 7 16,-4 4 3-16,0 9 8 16,-3 5 8-16,-6 11 19 15,-2 7 9-15,-1 10 5 16,-2 4-2-16,1 3-17 15,2-4-8-15,-2-2-15 16,3-2 1-16,-2-8-195 16,0 0-248-16</inkml:trace>
  <inkml:trace contextRef="#ctx0" brushRef="#br0" timeOffset="39583.35">9622 12880 556 0,'-8'-12'307'16,"-15"-11"-37"-16,0 1-67 16,-4 11-67-16,2 2-31 0,2 9-57 15,-1 5-20-15,2 9-20 16,0 6 0-1,9 9 1-15,8 3 0 16,8 0 1-16,9 0-1 16,8-12 1-16,2-1 1 15,0-9 3-15,-2-6 0 0,-9-1 6 16,-8-4 0-16,-8-6-4 16,-7 0-1-16,-6-4-11 15,0 1-30-15</inkml:trace>
  <inkml:trace contextRef="#ctx0" brushRef="#br0" timeOffset="39927.21">9711 12850 1026 0,'3'1'438'0,"7"6"-229"0,-2 6-56 15,-1 6-64-15,-4 1-18 16,-2 1-33-16,0-3-7 16,-3-6-12-16,1-2-4 0,0-7-4 15,1-3-1 1,0-4-1-16,0 3-1 16,0-1-3-16,1-9-3 15,16-36-2-15,-8 25-1 16,9 4 0-16,0 3-1 15,-3 7 0-15,4 7 1 16,-7 8 1-16,-1 9 2 0,0 7 4 16,-4 3 3-16,-1 0 2 15,0-3-1 1,1-1-3-16,-6-7-2 0,4-4-83 16</inkml:trace>
  <inkml:trace contextRef="#ctx0" brushRef="#br0" timeOffset="40375.21">10418 12638 725 0,'-1'-4'367'0,"-4"2"-110"15,0 5-45-15,4-3-52 16,-2 30-24-16,0 66-17 16,10-21-13-16,8 9-25 15,1-3-16-15,-4-11-31 16,-4-10-14-16,-6-17-20 15,2-4-13-15,-2-14-118 16,0-4-102-16</inkml:trace>
  <inkml:trace contextRef="#ctx0" brushRef="#br0" timeOffset="40554.42">10428 12980 892 0,'9'0'360'16,"12"-6"-229"-16,10 1-37 0,15 2-45 15,3-8-16-15,4 6-22 16,-4-2-11-16,-10-2-279 16</inkml:trace>
  <inkml:trace contextRef="#ctx0" brushRef="#br0" timeOffset="40960.08">10971 12745 454 0,'-5'-13'327'16,"-6"-6"16"-16,-11 4-129 0,-8 1-39 16,-7 9-66-16,4 4-30 15,3 3-45 1,7 4-13-16,16 5-19 15,-1 0-2-15,13 4-1 16,2 1-1-16,4-2 3 16,6-1 1-16,6-1 1 0,5-2-1 15,1-1-11-15,-1-3-20 16,-13-6-34-16,-4 0-7 0,-12-3-12 16,-12-1 15-16,-11 4 33 15,-7 0 9-15,-6 0 23 31,7 2 6-31,4 1 7 16,10 7 8-16,9 4 23 0,-1 2 12 16,11 7 32-16,-1 3 13 15,9 5 11-15,7-4 4 16,7-4-6-16,7-5-8 16,3-7-26-16,-1-3-15 15,-4-7-29-15,-4-3-4 0,-8-9-154 16</inkml:trace>
  <inkml:trace contextRef="#ctx0" brushRef="#br0" timeOffset="41954.18">1802 13644 577 0,'-16'0'281'0,"-17"6"-107"0,-2 7-37 16,3 7-67-16,4 7-17 16,13 5-24-16,6 3-6 15,15 1-3-15,10-2 1 16,13-5 5-16,6-8 0 15,5-12-3-15,0-8-1 16,-5-8 3-16,-10-4 8 16,-12-6 19-16,-10 0 3 15,-17 1-4-15,-7-1-12 16,-13 4-22-16,-4-1-4 0,0 2-8 16,3 5-2-1,17 0-53 1,9 4-102-16</inkml:trace>
  <inkml:trace contextRef="#ctx0" brushRef="#br0" timeOffset="42189.01">1959 13671 684 0,'0'-4'358'31,"6"-5"-103"-31,7 2-86 0,13 3-97 0,4 2-32 16,7 2-29-16,1 2-3 15,-5 1-3-15,-3-1-5 16,-3 3-102 0,-4-5-78-16</inkml:trace>
  <inkml:trace contextRef="#ctx0" brushRef="#br0" timeOffset="42355.55">2120 13681 498 0,'-4'6'258'15,"-4"8"-75"-15,3 5-40 0,4 8-57 16,1 3-16-16,0 3-13 16,3-1-7-16,-3-2-13 15,2-5-7-15,0-8-12 16,1-3-36-1</inkml:trace>
  <inkml:trace contextRef="#ctx0" brushRef="#br0" timeOffset="42666.07">2567 13762 737 0,'-5'12'311'15,"-7"16"-160"-15,-4 1-30 0,-2-5-23 16,-4-2-18-16,-3-10-30 16,2-8-11-16,3-7-17 15,-2-9-6-15,6-7-14 16,1-3-10-16,7-2-13 16,4 0-5-16,10 5-3 15,5 3 5-15,6 8 7 16,2 4 7-16,3 10 17 15,-1 5 13-15,2 15 18 16,0 3 2-16,-2 5-1 16,2 5-9-16,-7-3-11 15,1-4-9-15,3-4-223 16</inkml:trace>
  <inkml:trace contextRef="#ctx0" brushRef="#br0" timeOffset="43030.17">2758 13800 703 0,'-3'13'282'0,"-3"16"-156"16,5 3-40-16,8-1-6 16,4-1 8-16,13-8-4 15,6-4-6-15,6-12-12 16,2-7-11-16,-8-12-16 15,-3-9-4 1,-9-8-6-16,-5-3-2 0,-2-8-4 16,-10-1 1-16,-6-4-5 15,-9-2 1-15,-13 2-7 16,-6 0-3-16,-14 2-7 16,-2 5-5-16,-2 11-7 15,6 12 4-15,11 19 5 16,7 6 0-16,15 10 7 0,7 3-5 15,14 7-1-15,6 2 0 16,15 0-1-16,4-2-2 16,16-2-57-1,5 0-101-15</inkml:trace>
  <inkml:trace contextRef="#ctx0" brushRef="#br0" timeOffset="43683">3206 13704 735 0,'-10'-3'351'15,"-11"-3"-155"-15,-1 5-52 0,3 3-81 16,3 4-34-16,9 4-29 16,3 3-5-16,12 2-5 15,5 0 4-15,4-1 6 16,2-2 2-16,-2-5 5 15,0-2 1-15,-6-3-2 16,-1-2-5-16,-8 0-4 16,-2 3-5-16,-5 1-1 15,4-4 2-15,-1 0 4 16,-9 6 3-16,-39 30 12 0,33-23 4 16,4 2 2-16,6-1-2 15,11 1-11-15,5 0-2 0,7-2-1 16,3 0 0-16,4-3 2 31,1 0 0-31,-1-5 1 16,3-4-1-16,0-3-6 15,-2-2-10-15,-2 1-4 0,-2-2 1 0,-7 2 6 16,-1-2 11-16,-3 3 11 16,-2-2 2-16,6 3 1 15,1 1-1-15,4 0-4 16,0-1 0-16,0-1 0 15,4-6 2-15,-10 0 0 16,5-1 1-16,-5-6 3 16,-6 2 0-16,-4-4 2 15,-2-2-1 1,-6 0-4-16,0-2-1 16,-12 1-2-16,-1 3-4 15,0 8-7-15,1 5-2 0,7 10-5 16,-2 9 2-16,1 11 7 15,3 7 3-15,3 7 7 16,6-1 2-16,2 5 0 16,2-2-2-16,4-1-5 15,2 2-1-15,-1-9-2 16,0 0 0-16,-1-2-4 16,-5-7-64-16</inkml:trace>
  <inkml:trace contextRef="#ctx0" brushRef="#br0" timeOffset="44013.71">3695 13776 852 0,'5'0'375'15,"3"9"-179"-15,-2 7-43 0,-6 12-26 16,-4 6-6-1,-5-3-22-15,-1-1-16 16,0-7-40-16,5-6-16 0,5-11-19 16,4-2-7-16,9-10-11 15,-1-8-7-15,4-4-6 16,-3-4 1 0,6 1 6-16,2 4 4 15,2 5 6-15,1 4-1 16,-2 8 0-16,-1 4 2 0,-9 11 4 15,0 3 2-15,-6 8 1 16,-3-2 1-16,-1 0-2 16,-2 0-33-16,-5-5-245 0</inkml:trace>
  <inkml:trace contextRef="#ctx0" brushRef="#br0" timeOffset="44193.07">3767 13572 915 0,'-4'-6'503'16,"-1"-6"-106"-16,1 12-231 15,-1 5-64-15,5 9-78 16,2 2-18-16,3 8-75 16,6 0-80-16</inkml:trace>
  <inkml:trace contextRef="#ctx0" brushRef="#br0" timeOffset="45246.91">4807 13705 433 0,'-11'-3'211'16,"-16"-3"-50"-16,-2 1-26 15,-1 4-29 1,-2 2-14-16,8 4-41 15,1 1-16-15,11 3-26 0,7 3-8 16,12 3-7 0,8 0-1-16,7-5 7 15,1 1 4-15,0-6 5 16,0 0 2-16,-7-4 6 16,-3-2 1-16,-13 0 0 15,-6-2-4-15,-8 2-7 16,-1 1-5-16,-4 0-2 15,-3 4 1-15,-2 0-2 16,-2 5-2-16,7 3-2 16,4 1-1-16,7 2-1 15,4 2-1-15,8 4 1 16,0 1 1-16,12-3 4 0,4-2 2 16,5-6 2-16,4-1 3 15,6-8 3-15,-2-5 0 16,5-9 2-16,-1-7-1 15,-8-3-1-15,-3 1 0 16,-12 5-3-16,-2 6 1 0,-8 5 9 16,-4 5 2-16,-1 4 4 15,0-4 1-15,0 0-7 16,0 1-1-16,-4 10-2 16,-8 27 0-16,11-33 3 15,1-4 1-15,1-6-2 16,0 4-2-16,0 0-7 15,5-13-2-15,21-40-1 16,-12 28 1-16,4 3 0 16,-1-2 4-16,2 10 27 15,-3 4 13-15,-4 5 13 0,2 6 2 16,-3 6-23 0,4 3-8-16,-1 8-9 0,-1 8-5 15,-1 3-6-15,-2 6-2 16,1 3-5-1,0-3-5-15,-5-4-75 16,4-2-88-16</inkml:trace>
  <inkml:trace contextRef="#ctx0" brushRef="#br0" timeOffset="45452.21">5316 13747 763 0,'0'1'353'16,"-4"6"-128"-16,-1 11-118 16,-2 4-13-16,0 11 2 15,3-4-4-15,5 1-29 16,6-2-19-16,6-13-29 0,1-2-17 16,4-11-142-16,-1-4-183 15</inkml:trace>
  <inkml:trace contextRef="#ctx0" brushRef="#br0" timeOffset="45800.24">5448 13759 693 0,'5'2'277'0,"14"1"-167"0,2 1-13 15,11 0-15-15,2 0-16 0,1-2-32 16,2-2-9 0,-8-2-5-16,-3-3-3 15,-5-2-6-15,-7-1-4 16,-6 1-19-16,-6 0-13 16,-9 3-7-16,-5-1 2 15,-8 5 11-15,-3 1 9 16,-1 8 6-16,-2 3 2 0,6 5 10 15,2 3 4 1,9 5 2-16,3 3 0 0,9 1-5 16,2-1-2-16,10-1-1 15,5-4 0-15,5-5-5 16,5-4-44-16,4-6-173 16</inkml:trace>
  <inkml:trace contextRef="#ctx0" brushRef="#br0" timeOffset="46113.91">6121 13849 432 0,'7'0'281'0,"4"2"-7"15,-4 4-73-15,-7 6-96 16,-1 1-23-16,-7 3-25 16,-5-1-4-16,-5-1-9 0,-5-3-5 15,-4-2-9-15,0-3-6 16,2-6-7-1,2-2-2-15,5-12-3 0,4 1-2 16,4-7-5-16,2 0-2 16,4 2-5-16,4 0-5 15,6 7-1-15,6 2 4 16,4 9 12-16,-3 2 8 16,6 13 17-16,-4 6 0 15,5 7-2-15,0-1-4 16,-1 2-13-16,1 0-4 15,-6-9 2-15,-1 1-86 0</inkml:trace>
  <inkml:trace contextRef="#ctx0" brushRef="#br0" timeOffset="46261.84">5994 13642 909 0,'-6'-9'453'15,"-1"-5"-141"-15,4 6-104 16,3 8-119-16,1 4-34 16,4 8-51-16,-2 1-4 15</inkml:trace>
  <inkml:trace contextRef="#ctx0" brushRef="#br0" timeOffset="46723.06">6350 13735 630 0,'0'-3'364'16,"3"3"-60"-16,-1 1-58 0,-2-1-97 15,2 7-41-15,10 23-39 16,27 56-6 0,-8-29-12-16,-3 0-8 0,-2-6-20 15,0 2-18-15,-6-11-132 16,-2-9-117-16</inkml:trace>
  <inkml:trace contextRef="#ctx0" brushRef="#br0" timeOffset="46936.42">6603 13783 804 0,'-12'0'368'0,"-18"1"-162"0,0 7-51 15,-2 13-71-15,0 4-16 16,3 12-14-16,-3 2-4 16,-2 4-7-16,1-1-9 15,2-7-21-15,4-2-9 16,8-7-119 0,2-4-98-16</inkml:trace>
  <inkml:trace contextRef="#ctx0" brushRef="#br0" timeOffset="47268.54">6709 13762 752 0,'-1'0'331'15,"-3"0"-160"-15,2 6-84 16,1-6-15-16,1 3-1 16,0 19 0-16,10 33-2 15,3-27-5-15,5-6-24 16,4-3-11-16,6-8-8 0,-2-7-1 16,1-7 5-1,-4-7 3-15,-10-10 3 16,0 0 0-16,-9-3-5 0,-2 1-5 15,2 1-10 1,-4 3-7-16,-3 9-29 0,3 2-81 0,-2 9-383 16</inkml:trace>
  <inkml:trace contextRef="#ctx0" brushRef="#br0" timeOffset="47504.38">7013 13739 709 0,'4'1'388'0,"-1"3"-63"16,9 9-185 0,-1 3-22-16,9 4-29 0,-1 2-8 15,4 2-22-15,1-2-13 16,-3-2-21-16,1-3-7 16,-4-9-5-16,-1-2 1 0,-3-10 3 0,0-6 0 15,-2-10 0-15,-1-2-4 16,-3-5-2-16,-3 1-3 15,-1 6-5-15,-3-2-7 16,-1 10-87-16,-1 3-76 16</inkml:trace>
  <inkml:trace contextRef="#ctx0" brushRef="#br0" timeOffset="47882.1">7652 13749 516 0,'6'-6'272'16,"1"-3"-66"0,0 0-26-16,-6 2-45 15,-4 1-22-15,-12 0-34 16,-5 2-10-16,-9 2-22 15,-1 2-8-15,0 5-16 0,-1 3-9 16,7 7-12-16,7 5-7 16,12 3-4-16,5 5 0 15,16 2 2-15,1-2 6 16,12-4 4-16,4-4 2 16,-6-8 2-16,-1-2 1 15,-11-6 5-15,-5-6 2 0,-10 1-1 16,-9-2-1-1,-4-4-6-15,-7 2-3 16,0-6-57-16,3-3-103 0</inkml:trace>
  <inkml:trace contextRef="#ctx0" brushRef="#br0" timeOffset="48220.61">7759 13772 921 0,'11'2'451'0,"5"2"-173"16,-4 7-100-16,0 4-37 16,-8 0-51-16,-2 2-21 15,-2-6-29-15,0 1-8 16,0-5-11-16,1-1-4 16,-2-6-7-1,-3-2-4-15,3 1-12 0,1 0-9 16,2-13-22-1,17-38-8-15,-4 30-1 16,-3 1 5-16,5 8 20 16,0 2 8-16,1 10 15 0,0 2 6 15,-3 11 13-15,-5 3 5 16,-2 7 7-16,2 3 1 16,-2 2-6-16,1-1-5 0,-1-5-11 15,-3-3-5 1,2-5-65-16,3-6-114 0</inkml:trace>
  <inkml:trace contextRef="#ctx0" brushRef="#br0" timeOffset="48434.18">8362 13901 873 0,'-1'-1'525'16,"-1"2"-21"-16,2 5-281 0,0-6-40 0,0 0-74 16,0 0-24-1,0 0-49-15,0 0-13 16,0 0-110 0,0 0-18-16</inkml:trace>
  <inkml:trace contextRef="#ctx0" brushRef="#br0" timeOffset="49539.11">1437 14814 616 0,'8'0'267'0,"15"0"-123"0,14 3-39 16,24 2-29-16,8 1-19 15,16 2-26 1,5 0-3-16,-3 3-3 0,-4 0 0 16,-23-2-2-16,-8 0-3 15,-22-7-2 1,-6-2-1-16,-15-2-29 0,-9-7-15 15,-11-6-15-15,-11-3 0 16,-1-7 25-16,-1 0 12 16,6 0 8-1,3 0 3-15,7 9-3 16,6 3 3-16,10 6 12 16,4 4 6-16,9 7 12 0,2 4 7 15,3 11 5-15,-1 1 7 16,-3 7 17-16,-5 2 13 15,-15 2 28-15,-4 1 2 16,-19-4-11-16,4-1-13 0,-4-7-40 16,5-4-15-16,10-3-22 15,-4-7-26 1,8-3-222-16</inkml:trace>
  <inkml:trace contextRef="#ctx0" brushRef="#br0" timeOffset="50207.21">3027 14584 374 0,'10'0'218'16,"7"-4"-18"-16,-16 7-53 15,-1 4-13-15,-21-2-34 16,-8 6-27-16,-12-3-46 16,-9-1-8-16,-5-2-6 15,1-1-3-15,4-4-4 16,6-1-1-16,15-4-6 15,5 1-6-15,14-1-15 16,8 0-6-16,11 3-2 16,8 0 1-16,14 4 6 0,-1 6 5 15,9 13 16-15,0 6 9 16,-12 8 25 0,-11 4 4-16,-30 9 0 15,-13-1-6-15,-14 5-9 16,-2-2-4-16,3-15-2 15,8-5-1-15,11-13-2 0,8-5-4 0,11-5-1 32,1-2 6-32,10-1 7 0,4-2 4 15,14 2-1-15,9-2-8 16,7 4-7-16,8 3-3 16,0-1 0-16,0 1 1 0,-8-6-61 15,-5-1-150 1</inkml:trace>
  <inkml:trace contextRef="#ctx0" brushRef="#br0" timeOffset="50403.53">3082 14870 795 0,'7'1'310'15,"17"1"-196"1,5 3-43-16,7-1-15 0,1 2-9 15,1-5-23-15,2-1-4 16,-10-1-5 0,1-6-5-16,-15-1-173 15,-5 0-119-15</inkml:trace>
  <inkml:trace contextRef="#ctx0" brushRef="#br0" timeOffset="50543.94">3315 14886 362 0,'-5'10'253'0,"-4"12"17"0,0 1-76 0,5 4-81 16,3-2-22 0,3-2-31-16,4 1-16 15,1-8-18-15,2 1-8 16,2-6-128-16</inkml:trace>
  <inkml:trace contextRef="#ctx0" brushRef="#br0" timeOffset="50979.45">3716 15028 477 0,'0'-6'284'16,"-2"-4"-67"-16,-7-1-51 16,-6-2-16-16,-12-6-40 15,-4 2-12-15,-3-7-23 16,3 7-21-16,11 8-33 15,1 2-13-15,8 14-18 16,4 0-4-16,3 9-4 16,4 4 3-16,8-1 9 15,3 8 5-15,7-6 6 16,5-4 5-16,0-5 2 16,1-8 1-16,2-1 6 15,-1-4 1-15,-3-5 6 0,-2 4 5 16,-8-4 16-16,-1 2 5 15,-6 5 1-15,1-1-3 16,0 6-18-16,-1 2-7 16,5 1-6-16,-1 0-2 15,2-1-3-15,-1-2 3 0,-4-7 14 16,1-3 7-16,0-7 7 16,-2-3-1-1,1-3-11-15,0-3-9 0,1-1-12 16,-1-2-10-16,0-1-99 15,0 3-79-15</inkml:trace>
  <inkml:trace contextRef="#ctx0" brushRef="#br0" timeOffset="51615.07">4969 14847 614 0,'-1'4'302'0,"-5"9"-62"15,-9 5-67-15,-7 10-36 0,-9 1-7 16,-11 0-47-16,0-3-15 16,-3-7-28-16,6-7-5 15,10-13-5-15,5-8-2 16,10-9-7-16,1-6-9 15,6-2-12-15,4 2-4 16,5-4-4 0,3 2 2-16,1 2 2 0,2 5-1 15,-2 6-1-15,0 7-5 16,6 12 6 0,-4 9 3-16,14 13 3 15,4 6 9-15,6 9-2 0,7 1-1 0,-8-1-3 16,-1-4-2-16,-1-7-39 15,-5-5-87-15</inkml:trace>
  <inkml:trace contextRef="#ctx0" brushRef="#br0" timeOffset="51793.4">4808 14552 1123 0,'-5'-3'425'16,"-4"1"-330"0,7 7-66-16,11 13-42 15,6 2-9-15,14 1-139 0</inkml:trace>
  <inkml:trace contextRef="#ctx0" brushRef="#br0" timeOffset="52441.6599">5022 14468 752 0,'0'-3'307'16,"7"1"-174"-16,9-1-62 16,21 6-39-16,5-1 3 15,5-2-6-15,1-2-8 16,-10-3-4-16,-5 1 0 16,-16 1 0-16,-10-3-2 0,-9 5-11 15,-9 1-4-15,-8 0-5 16,-1 4-2-16,-2 3 2 15,1 1 0-15,10 4 3 16,5 5 2-16,3 3 19 16,11 2 7-16,3 1 6 15,3 0 0-15,7-7-12 16,-7-1-3-16,-3-5-4 16,-3-2 1-16,-2-2 3 15,-5-3 1-15,-1-1 0 16,0-1-2-16,-1-1-9 15,1 0-3-15,0 0-7 0,0 0-4 16,3 11 2-16,25 44 1 16,-6-10 1-16,3 13 1 15,-2 10 1 1,-3-1 1-16,-10-12 4 0,-8-10 1 16,-12-17 8-16,-5-6 3 15,-18-12 6-15,-4-4 4 0,-9-8-2 16,1-9-1-16,8-6-8 15,8-5-8 1,20-7-17-16,9 4-12 16,16-4-13-16,7 1 0 0,11 7 7 15,1 4 7-15,8 10-9 16,-3 3-23-16,-4 6-125 16,1 2-106-16</inkml:trace>
  <inkml:trace contextRef="#ctx0" brushRef="#br0" timeOffset="52892.47">5690 14979 298 0,'6'-8'181'15,"6"-3"-10"-15,0-4-19 16,-9-4-29-16,-2 3 0 16,-9-5 14-16,-6-1-3 15,-7 3-13-15,-5 0-15 0,0 6-48 16,3 3-21-16,6 14-33 15,5 3-8-15,6 10-9 16,1 3 1 0,5 4 2-16,8 5 1 15,6-1 5 1,2 1 0-16,5-8 5 0,0-1 2 16,-1-13 3-16,-1-2 3 0,0-5 3 15,-4-8 2-15,1-6-2 16,-1-5 0-1,0-3 6-15,0 1 11 0,-5-1 19 16,-2 3 8-16,-4 2 5 16,-1 5-7-1,-1 13-17-15,-1 4-6 0,-1 11-12 0,0 2-4 16,7 2-2 0,1-2 0-16,5-5-1 15,-1-5 3-15,-1-9 8 0,0-6 4 16,0-7 0-16,-2-3-2 15,-1-3-12-15,-4-1-11 16,2 1-81 0,-1 1-96-16</inkml:trace>
  <inkml:trace contextRef="#ctx0" brushRef="#br0" timeOffset="53222.58">6326 14805 750 0,'1'13'360'0,"-3"13"-107"0,-3 3-65 15,-10 2-40-15,-3-1-39 16,-4-7-57-16,-4-1-21 16,-4-8-13-16,-2-5-4 15,6-8-42-15,2-4-29 16,5-13-41-16,3-1-8 15,6-2 29-15,4 1 24 0,7 2 31 16,7 1 7-16,7 2 9 16,2 4 14-16,1 7 47 15,0 6 20-15,-1 10 28 16,2 5 5-16,2 9-12 16,-3-4-8-16,1 2-23 15,0-2-16-15,-2-7-27 16,0 2-108-16</inkml:trace>
  <inkml:trace contextRef="#ctx0" brushRef="#br0" timeOffset="53862.74">6979 14818 543 0,'-3'8'302'0,"-4"3"-1"16,7 10-195-16,4 3-12 15,9 1 3-15,6-6-9 16,10-7-18-16,6-5-9 15,-9-14-19-15,3-4-7 16,-7-8-11-16,-5-3-3 0,-4-2-11 16,-9-1-2-16,-6 5-6 15,-4 2-2-15,2 11-9 32,0 7-2-32,5 12-1 0,2 9 1 15,4 14 18-15,1 12 7 16,0 8 9-16,-1 6 1 15,-8-3-5-15,-10-3-2 16,-14-4-2-16,-7-5 1 16,-9-10 0-16,-4-10 1 15,6-19 3-15,3-7 1 16,5-16-2-16,6-9-3 16,7-8-10-16,6-4-5 15,7-5-11-15,8 0-7 0,9 2-39 16,5 3-64-16,11-2-203 15</inkml:trace>
  <inkml:trace contextRef="#ctx0" brushRef="#br0" timeOffset="54026.23">7334 14487 1024 0,'-3'7'400'0,"-7"11"-268"15,-3 10-59-15,-2 10-32 16,-1 4-16-16,10 1-25 16,5 0-55-16,6 0-370 15</inkml:trace>
  <inkml:trace contextRef="#ctx0" brushRef="#br0" timeOffset="54458.31">7412 14821 592 0,'-7'1'319'16,"-4"6"-55"-16,0 5-90 0,6 10-62 16,2 0-20-16,6 5-13 15,3 0-1-15,4-9-2 16,5 1-7-16,1-10-24 15,2-6-8-15,8-5-14 16,-2-8-4-16,-2-8-5 16,-3-2-1-16,-5-4-3 15,-1-1-1-15,-6 2-2 16,-1 2-2-16,-4 9-5 16,-1 5-3-16,0 9-2 15,1 9 0-15,4 10 7 0,0 8 5 16,3 12 2-16,0 5 0 15,1 2-5-15,-5 3 0 16,-10-4 0-16,-10-3 0 16,-14-3 4-16,-7-4 1 15,-4-12 3-15,-2-8 1 16,8-18-2-16,0-8-2 0,11-12-24 31,8-7-49-31,9-2-147 0,10 1-142 16</inkml:trace>
  <inkml:trace contextRef="#ctx0" brushRef="#br0" timeOffset="54682.08">7944 14965 1010 0,'3'3'464'16,"5"2"-206"-16,-1 7-119 0,-6 4-34 15,-1 5-42-15,-7-2-18 16,-4 0-51 0,-2-4-80-16</inkml:trace>
  <inkml:trace contextRef="#ctx0" brushRef="#br0" timeOffset="55104">8270 14720 597 0,'2'0'342'16,"2"-1"-37"-16,13-2-156 15,6 3-36-15,9-1-36 16,9-1-15-16,5 0-27 16,-5-3-7-16,-3 0-12 15,-9 1-5-15,-15-1-24 16,-6 3-62-16,-9-2-131 0,-5 2-118 15</inkml:trace>
  <inkml:trace contextRef="#ctx0" brushRef="#br0" timeOffset="55229.27">8444 14701 349 0,'-4'11'231'16,"-5"13"19"-16,2 2-36 16,7 9-59-16,-1 2-25 0,7-1-56 15,2-3-25 1,2-8-27-16,2-6-11 0,2-9-160 15</inkml:trace>
  <inkml:trace contextRef="#ctx0" brushRef="#br0" timeOffset="55527.95">8811 14802 524 0,'0'-8'280'0,"-5"-10"-55"0,-2 2-31 15,-9 2-47-15,-3 2-32 16,-4 4-59 0,4 6-18-16,3 6-27 0,2 6-11 15,9 8 0-15,4 5 1 16,9 7 6 0,7 4 3-16,7 1 1 15,5-8-1-15,-1-9 1 16,1-9 1-16,-6-14 8 15,1-4 4-15,-10-13 6 16,-5-3 1-16,-16-3-4 16,-10-2-6-16,-13 4-10 0,-8 4-2 15,3 3-106-15</inkml:trace>
  <inkml:trace contextRef="#ctx0" brushRef="#br0" timeOffset="56110.83">9505 14660 515 0,'-15'-2'320'16,"-11"-2"-47"-16,0 10-125 15,-1 3-43-15,5 7-67 0,4 5-15 16,7 6-3-16,11 5 2 15,6 7 1-15,12 0 1 16,8-7-5-16,3-3-2 16,5-11-1-16,-2-8 1 15,-9-9 5-15,-7-7 0 16,-12-4-1-16,-6-4-2 16,-15-3-8-16,-9 1-4 15,-8-4-4-15,0 3-3 0,9-2-110 16,11 3-133-1</inkml:trace>
  <inkml:trace contextRef="#ctx0" brushRef="#br0" timeOffset="56534.66">9580 14726 536 0,'2'2'287'0,"0"1"-67"16,0 4-56-16,-2-7-68 15,0 0-29-15,0 0-29 16,0 14-3-16,5 31 4 16,2-25 4-16,6 0-2 15,3-1 1-15,6-8-4 16,3-3-2-16,3-8-7 16,-6-6-5-16,-2-8-7 0,0-4-2 15,-8-3-4-15,-1 0-2 16,-3 1-3-1,-3 2-1-15,-5 4-3 0,-1 4-2 16,-9 5-5-16,3 5-1 16,3 6 0-16,3 4 1 15,4 3 8-15,-2-1 5 16,7 8 15-16,0-4 9 16,6 1 9-16,6 2 2 0,2-11 6 15,1-2 1-15,2-6 3 16,-8-3-4-16,-3-5-12 15,-2-1-10-15,-4-7-14 32,-1 1-3-32,-1 1-33 0,-4-1-58 0,-1 0-153 15,-3-1-137-15</inkml:trace>
  <inkml:trace contextRef="#ctx0" brushRef="#br0" timeOffset="56664.73">9825 14509 411 0,'-5'-8'289'0,"-3"-8"35"0,1 9-60 15,4 3-108-15,3 8-44 16,5 7-76-16,-3 2-24 16,4 5-62-16,4 1-93 15</inkml:trace>
  <inkml:trace contextRef="#ctx0" brushRef="#br0" timeOffset="56866.15">10126 14606 819 0,'-1'0'396'0,"-1"4"-122"15,-3 7-55-15,3 11-72 16,2 9-20-16,4 6-53 16,8 11-17-16,0 14-23 15,0 4-10-15,1 7-14 16,-2-11-4-16,-2-6-6 15,-2-8-43-15,0-11-109 16,-1-9-80-16</inkml:trace>
  <inkml:trace contextRef="#ctx0" brushRef="#br0" timeOffset="57049.25">10216 14897 916 0,'7'-5'428'0,"2"-6"-179"16,6 1-125-16,-5 1-30 0,8 1-54 16,2-1-23-16,7 4-30 15,10-2-40-15,-3 0-165 16,1-1-238 0</inkml:trace>
  <inkml:trace contextRef="#ctx0" brushRef="#br0" timeOffset="57325.85">10652 14712 602 0,'2'0'346'0,"-1"-1"-42"16,-1 3-73-16,-1-2-97 16,0 0-27-16,-4 8-41 15,-19 9-19-15,-41 25-19 0,27-27-3 16,-3-8-10 0,2-5-6-16,3-7-14 15,3-6-6-15,9-9-18 0,7-1-3 16,9 2 3-16,7 2-1 15,9 3 14-15,6 2 10 0,11 10 43 16,4 3 23-16,4 16 43 16,2 10 15-1,-1 10-10-15,0 4-10 0,-4 0-33 16,0-2-18-16,-7-9-27 16,-4-6-7-16,-11-14-122 15</inkml:trace>
  <inkml:trace contextRef="#ctx0" brushRef="#br0" timeOffset="58863.56">1761 15693 413 0,'-3'-8'274'0,"0"-5"-10"16,-9 3-72-16,-5-2-28 15,-5 6-39 1,-2 2-17-16,-2 0-39 0,5 6-12 16,4 3-29-16,2 3-16 15,6 6-16-15,4 1-3 16,0 1-1-16,6-1 2 16,4-3 1-16,2-2 1 15,8-7 2-15,-1-1 0 16,-4-6 0-1,0 0-2-15,-6 0-6 0,-5 2-6 0,-4 2-4 16,4 0-1-16,0 0 4 16,-13 5 4-16,-33 27 3 15,33-14 2 1,6 4 0-16,4 0 1 0,11-2 4 16,6 2 0-16,9-6 4 15,3-5 2-15,9-5 2 0,0-6 2 31,0-5-5-31,-6-1-28 16,-7-7-112-16,-5-2-80 0</inkml:trace>
  <inkml:trace contextRef="#ctx0" brushRef="#br0" timeOffset="59255.1">1862 15684 551 0,'0'-6'331'0,"1"-5"-36"16,2 8-63-16,0 8-105 15,2 8-49-15,3 12-61 16,1 2-1-16,1 8-2 16,-4-2 0-16,-4 5-1 15,0-3 1-15,-2-8 3 16,4-6 1-16,2-13-7 0,1-8-11 16,3-9-35-16,2-7-19 15,2-7-22 1,2-1-2-16,-2-7 26 0,-2 3 12 15,3-1 25-15,-4 2 10 16,-2 8 4-16,0 2 7 16,-8 11 8-16,-1 4 0 15,-5 6 6-15,-7 4 1 0,-2 7 6 16,3 2 2-16,-2 1-1 16,6 2-1-16,7 2 1 15,2-1 4-15,17 1 5 16,-1 0-4-16,5-4-8 15,4-5-4-15,-4-5-10 16,3-4-43-16,0-6-197 16</inkml:trace>
  <inkml:trace contextRef="#ctx0" brushRef="#br0" timeOffset="59614.81">2250 15684 831 0,'9'2'297'15,"15"1"-255"-15,7 4-18 16,9-3-13-16,2 0-1 16,-5-2 1-16,-3-2 1 0,-16-2 2 15,-6-2-6 1,-3 4-21-16,-11-6-9 15,-1 1-7-15,-6 1 2 0,-11-1 18 16,4 4 8 0,-8 3 21-16,2 4 20 0,2 7 26 15,-2 4 7-15,11 7-9 16,0 2-12 0,9 1-17-16,4 3-5 0,11 3-8 15,6 0-2-15,11-2-6 16,-1-10 0-16,6-7-86 0,1-6-74 15</inkml:trace>
  <inkml:trace contextRef="#ctx0" brushRef="#br0" timeOffset="59974.75">2763 15706 815 0,'-15'-6'330'0,"-13"-1"-225"32,3 2-29-32,7 4-33 0,7 5-21 15,4 4-14-15,7 2-2 16,3 7-5-16,8-2 1 16,6 0 3-16,1-2 2 15,4-4 2-15,-4-2 1 16,-6-3-1-16,-1-3-6 0,-9-1-11 15,-2 0-4 1,-9 1-2-16,-7 2 5 16,-10 7 11-16,2 1 10 0,3 5 24 15,9 4 6 1,9 1 4-16,2 4-2 16,12 0-16-16,2-1-2 0,13-4-3 15,6-6-3-15,6-13-32 16,-1 0-46-16,-2-5-245 15</inkml:trace>
  <inkml:trace contextRef="#ctx0" brushRef="#br0" timeOffset="60271.32">3039 15624 893 0,'6'-1'492'16,"-1"-9"-91"-16,5 16-266 0,0 10-60 15,0 6-53-15,3 8 1 16,0 2 2-16,6 3 2 16,-3 0-4-16,-5-1-2 15,-3-2-7-15,-4 0-3 16,-2-11-1-16,2-2 0 16,-3-15-3-16,0-2-3 15,-2-7-8-15,0 4-3 16,-1 0-4-16,1 0-2 15,0-1 4-15,-18 0 0 16,-33 9 4-16,29 3 4 16,1-4 14-16,9-4-67 15,6-3-352-15</inkml:trace>
  <inkml:trace contextRef="#ctx0" brushRef="#br0" timeOffset="60955.56">3595 15760 459 0,'-9'-4'242'0,"-10"-4"-60"16,2 5-47-16,-3-2-20 0,7 5-41 15,5 2-31-15,1 5-39 16,3 3-4-16,8 1-2 16,-1 4 3-16,5-2 9 15,4 1 1-15,-3-4 2 16,6-2 1-16,-4-5 3 16,0-1 3-16,-3-2 2 15,-9-4-2-15,-3 3-10 0,-7-2-5 16,-5 4-8-16,1 6-2 15,-7 1 1-15,8 6 1 16,0 4-3 0,9 0 4-16,7 7 11 15,-2-3 7-15,10-4 13 16,0 0 1-16,6-6-4 0,7-2-2 16,4-8-3-1,0-6 1-15,-2-11 0 0,-1-3 1 16,-2-7-4-1,-1 2-2-15,-3-1-3 0,-3 1 0 0,-9 5-1 16,-5 1 0-16,-2 8-1 16,-6 5-3-16,4 8-5 15,0 4-3-15,3 8-5 16,1 3 0-16,4 6 2 16,1 2 2-16,-2-4 3 15,3 2-3-15,-4-9-168 0</inkml:trace>
  <inkml:trace contextRef="#ctx0" brushRef="#br0" timeOffset="61113.54">3717 15568 1104 0,'-3'-4'477'0,"-4"-9"-253"0,0 14-172 16,1 4-43-1,6 11-8-15,1 6-103 0</inkml:trace>
  <inkml:trace contextRef="#ctx0" brushRef="#br0" timeOffset="62100.13">4659 15734 655 0,'-7'-2'295'0,"-8"-1"-141"0,-1-1-57 16,-5 4-53-16,2 0-16 15,-2 0-16-15,-3 2-3 16,11 2-7-16,0-1-5 16,11 8-15-16,2-3-2 15,0 3-4-15,5 7 1 0,8 0 15 16,5 2 3-16,4-4 10 16,0-6 5-1,-6-9 5-15,-4-3 3 0,-6-4-15 16,-2-1-17-16,-10 3-29 15,-7-2-6-15,-8 4 8 16,-4-1 13-16,-1 7 16 16,1 5-1-16,8 7-1 15,3 3-1-15,6 4 4 16,4 3 7-16,5-2 12 16,6 2 13-16,6-7 14 15,6-4 0-15,3-8 1 0,4-8-5 16,9-12-4-1,-3-4-1-15,0-11-4 0,-3 1-2 16,-6-4-4 0,-2 0 2-16,-5 3 26 15,-5 3 11-15,-11 7 14 16,-4 4-1-16,-9 7-34 16,0 6-13-16,3 7-21 15,5 3-4-15,3 9 0 0,4 4 3 16,3 5 6-16,6 5 6 15,5 0 11-15,5-2 8 16,4-9 22-16,0-7 10 16,5-9 20-16,-4-7 5 15,-2-8-6-15,-6-3-8 16,-4-7-17-16,-1-1-10 0,-7-4-15 16,-4-2-7-1,-4-2-23-15,-2 5-35 0,1 7-95 16,3 3-65-16,2 8-261 0</inkml:trace>
  <inkml:trace contextRef="#ctx0" brushRef="#br0" timeOffset="62438.35">5058 15881 771 0,'0'9'351'0,"3"14"-156"0,5 1-39 0,1-5-45 15,4-1-14-15,2-10-14 31,0-2 0-31,2-14-9 0,1-1-7 0,0-12-18 16,4-9-16-16,4 0-17 16,0-10-4-16,1-2-4 15,-3-2-1-15,-14-9-12 16,-7 0-22-16,-16-8-12 16,-10-2 1-16,-13 5 11 15,-5 6 16-15,-7 23 9 16,0 16 1-16,10 24-4 15,7 13-3-15,18 11-5 16,10 2-3-16,14 0 10 16,12 0 7-16,13-6 8 15,7 1 1-15,5-6-3 16,2-2-2-16,0-1-50 0,-1-4-53 16,-7-1-330-16</inkml:trace>
  <inkml:trace contextRef="#ctx0" brushRef="#br0" timeOffset="62739.37">5461 15748 546 0,'-1'0'325'0,"-6"0"-42"15,-3 9-136-15,3 5-32 16,0 10-51 0,5 8-17-16,6 1 7 15,2 3 4-15,8-6-1 16,1-6-3-16,9-7-7 0,2-6-1 16,-3-16 0-1,2-2-2-15,-5-13-7 0,-2-1-7 0,-1 0-16 16,-4 1-28-1,-6 2-103-15,-1 3-101 16</inkml:trace>
  <inkml:trace contextRef="#ctx0" brushRef="#br0" timeOffset="62888.4">5561 15523 980 0,'-4'-2'454'0,"-2"1"-222"15,1 1-69-15,3 0-109 16,1 0-37-16,1 2-40 16,4 14-90-16</inkml:trace>
  <inkml:trace contextRef="#ctx0" brushRef="#br0" timeOffset="63776.64">5777 15717 813 0,'11'-1'338'15,"13"1"-189"-15,4 11-52 0,-2 24-28 16,-2 10 0-16,-8 18-7 16,1 9-5-1,-17-9-12-15,-7-3-5 16,-9-13-7-16,-9-7-6 15,1-7-12-15,-4-6-10 0,1-14-33 16,1-7-11-16,3-13-17 16,6-7 4-16,8-9 21 15,2-4 7-15,14-10 18 16,6-3 4-16,13-10 10 16,2-4 5-1,6-2 8-15,6 6 4 0,-11 10 1 16,5 8-4-1,-8 14-9-15,-3 3-7 16,1 11-17-16,-5 4-19 16,-4 7-15-16,-2 6-2 0,-4 8 10 15,-1 1 17-15,1 4 17 16,3-1 3-16,4-3 9 16,5-5 5-16,6-11 7 15,1-4 0-15,0-8 1 0,-2-5-3 16,-4-4-2-1,-1-2 0-15,-6-2-1 16,-2 0-1-16,-13-4 0 16,-7 2-3-16,-13-1-5 15,-2 3-3-15,-4 5-5 16,-1 4-3-16,5 11-6 16,1 5 0-16,7 6-2 15,2 4 2-15,3 7-1 0,3 5 1 16,6 12 10-1,1 3 6-15,5 5 9 0,1 3 2 16,-4-6-3-16,3 4-3 16,-4-10-5-16,1-1-9 15,0-8-126-15,1-7-149 16</inkml:trace>
  <inkml:trace contextRef="#ctx0" brushRef="#br0" timeOffset="64136.17">6652 15792 737 0,'-9'16'319'16,"-6"12"-165"-16,-4 6-34 15,-6 1-13-15,1-5-34 0,0-6-28 16,1-11-21-16,3-2-3 15,2-12-3-15,-1-3-3 16,7-11-14-16,-1-8-10 16,5-6-13-16,8 0-3 15,2 2 5-15,9 1 6 16,7 7 14 0,-2 0 11-16,12 12 30 0,-4 6 18 15,-1 8 16-15,1 10-5 16,-4 6-21-16,-2 7-15 15,-3 8-19-15,-2 1-4 16,-5-2 4-16,-1-3-83 0,0-11-282 16</inkml:trace>
  <inkml:trace contextRef="#ctx0" brushRef="#br0" timeOffset="64360.55">6752 15726 849 0,'1'-8'443'0,"3"-9"-156"0,0 19-120 16,-3 9-44-16,4 16-74 15,-1 9-16-15,5 14-2 16,-1-1-1-16,9 13-3 16,-1-4-5-16,-2-4-8 15,4 0-3-15,-11-12-10 16,0 1-72-16,1-12-148 15,-6-8-206-15</inkml:trace>
  <inkml:trace contextRef="#ctx0" brushRef="#br0" timeOffset="64677.42">6866 15988 740 0,'2'-5'384'0,"5"2"-89"16,1-1-175-16,1-1-36 0,5 5-47 15,-1-5-17-15,9-1-12 0,1-1-7 16,-1-10-55 0,-2-2-31-1,-6-3-24-15,-1-1 2 0,-2-1 55 16,-1 1 29-16,2-2 41 16,-3 0 19-16,-2 6 55 15,-1 3 26-15,-6 16-5 0,0 7 0 16,-1 17-28-16,1 13-16 0,2 12 1 15,4 6-5 1,7 3-19 0,-1-8-9-16,7-1-13 15,-3-9-7-15,-2-5-8 16,-4-7-17-16,-10-14-86 16,0-6-80-16</inkml:trace>
  <inkml:trace contextRef="#ctx0" brushRef="#br0" timeOffset="65089.21">7088 15965 777 0,'7'-4'361'0,"8"-2"-148"0,6 0-64 16,6-2-64-16,6 2-26 16,1-8-34-16,-1-2-8 15,-2-1-5-15,-2-5-3 16,-10 2 0-16,-2-2 2 15,-6 6 35-15,-3 3 9 16,-3 8 2-16,1 8-4 0,-1 10-34 16,1 9-9-16,0 10 4 15,-1-1 3-15,0 3 5 16,-5-6 2-16,-1-9-1 16,2-2-2-16,1-12 1 15,1-10-1-15,5-9-8 16,-1-6-2-16,9-7-11 15,4-2 0-15,2-1-1 16,4 4-2-16,-6 2 0 16,-1 7-1-16,-3 13-1 15,-4 4 1-15,-4 14 5 16,-1 6 6-16,-2 14 10 16,0 5 4-16,-2-1-4 15,2-1-2-15,2-14-113 16,3-2 278-16</inkml:trace>
  <inkml:trace contextRef="#ctx0" brushRef="#br0" timeOffset="65899.38">8181 15672 578 0,'16'-7'382'0,"6"-11"-13"16,6 18-167-16,-4 4-49 15,-1 16-78-15,-4 9-23 16,-14 4-31-16,-4 3-3 16,-16-5-2-1,4-3 2-15,1-5-2 0,3-6 0 16,5-10-2-16,0-7-12 16,1-10-14-16,3-4-7 15,6-6-5-15,5 4 8 16,4-1 7-16,0-3 0 15,2 3-9-15,-3-3-7 16,2 0-12-16,0-1 0 16,-6 2 2-16,-4 3 7 0,-7 10 9 15,-4 5 1-15,-3 8 9 16,-3 5 3-16,-2 6 12 16,6 6 8-16,6 6 9 15,9 1 3-15,12-2-1 16,4-2-2-16,9-8-4 15,2-7-1-15,-3-12 3 16,-2-8-1-16,-3-12-5 16,-2-3 0-16,-6-2-8 15,-1-1-1-15,-6 1 0 16,-4-1-1-16,-1 4 2 16,-8 4-2-16,0 7-4 15,-1 5-6-15,-1 10-7 16,2 2 0-16,-1 11 5 15,1 5 7-15,4 6 5 0,-5 1-1 16,0 3-1-16,2 2 2 16,-2-5-56-16,0 0-76 15</inkml:trace>
  <inkml:trace contextRef="#ctx0" brushRef="#br0" timeOffset="66080.68">8703 15356 1193 0,'-5'-1'437'0,"-6"1"-359"16,2 7-44-16,3 5-34 16,4 2-30-16,9 8-152 15,3-1-150-15</inkml:trace>
  <inkml:trace contextRef="#ctx0" brushRef="#br0" timeOffset="66301.72">8837 15644 618 0,'2'13'306'0,"11"17"-86"16,-3-1-42-16,3 0-55 15,3-3-17-15,-5-7-20 16,1-4-1-16,1-11 19 0,-5-6 2 15,5-7-12 1,-1-5-15-16,3-3-26 16,2 3-7-16,-2-2-12 0,-2 2-6 15,-2 1-14-15,-3-1-33 16,-1 4-127-16,1 1-121 16</inkml:trace>
  <inkml:trace contextRef="#ctx0" brushRef="#br0" timeOffset="66870.14">9128 15657 885 0,'9'5'380'16,"13"4"-190"-16,3 7-37 15,2 8-46-15,-4 1-24 0,-7-1-43 16,-4-2-7 0,-6-6-8-16,-3-5-1 15,-2-4 3-15,-5-7 3 16,3-2-14-16,1 1-23 15,0 0-41-15,0-7-21 0,4-16-15 16,14-29 16-16,3 33 25 16,-3-1 14-16,6 8 23 15,1 4 4-15,-5 9 19 16,0 2 10-16,-7 11 9 16,-4 8 0-16,-6 5-8 15,0 3-8-15,-3 2-4 16,-4-3-2-16,2 2-2 15,2-5 0-15,3-5-59 16,2-5-71-16</inkml:trace>
  <inkml:trace contextRef="#ctx0" brushRef="#br0" timeOffset="67190.53">9799 15648 637 0,'-11'-8'305'15,"-10"-6"-132"-15,0 7-45 16,2 7-67-16,2 1-25 16,6 8-20-16,2-2-2 0,5 8 0 15,4 1 1-15,1 4 3 16,10 7-1-16,1-4 0 15,3 0 0-15,4-4-1 16,-7-5 2-16,-1-7 7 16,-7-7 4-1,-2 0-1-15,1 1-2 0,-5-2-12 16,1 0-6-16,0 0-88 0,-17-10-283 16</inkml:trace>
  <inkml:trace contextRef="#ctx0" brushRef="#br0" timeOffset="67512.03">9865 15672 1037 0,'9'7'425'0,"3"8"-255"16,4 6-39-1,-8 0-54-15,-3-3-14 16,-4-2-26-16,0-3-10 15,0-7-5-15,3-2 1 0,4-5-1 16,1-5 0 0,4-6-12-16,2-7-7 15,3-5-8-15,3 0-3 16,2 3 3-16,1 1 2 16,1 9 1-16,-4 4 2 15,-1 7 1-15,1 7 4 0,-11 8 13 16,-1 2 4-16,-4 10 9 0,-4-2 2 0,-1 3-7 31,0-2-6-31,0-5-9 16,-2-4-61-16,2-5-99 15</inkml:trace>
  <inkml:trace contextRef="#ctx0" brushRef="#br0" timeOffset="68810.05">1603 16496 653 0,'0'4'324'0,"0"13"-92"16,-2 10-81-16,-2 21-58 15,-1 10 0-15,4 13-11 16,0 6-16-16,3 5-25 16,4-7-12-16,2-16-13 15,5-9-2 1,2-19-48-16,-4-7-55 0</inkml:trace>
  <inkml:trace contextRef="#ctx0" brushRef="#br0" timeOffset="68971.36">1639 16773 940 0,'3'-1'387'0,"4"-5"-225"0,3 3-74 16,9 2-55-16,0-1-6 15,10 1-17-15,0-3-1 16,7-4-150-16</inkml:trace>
  <inkml:trace contextRef="#ctx0" brushRef="#br0" timeOffset="69345.95">2140 16552 599 0,'-14'-6'312'16,"-15"-4"-59"-16,3 2-58 15,2 4-72-15,3 4-31 0,8 4-65 16,1 4-19 0,6 1-15-16,5-2-3 0,9 2 0 15,4 1 4 1,9 0 7-16,2-2 5 16,1-6 0-16,-4-2 1 0,-3 0-15 0,-7 0-4 15,-15 1-7-15,-1 5-2 16,-12-3 12-16,-4 5 3 15,1-2 5-15,-3 1 1 16,4 5 11-16,3 1 11 16,8 6 21-1,6 3 6-15,8-3 10 0,5 2-1 0,10-2-4 16,4-7 0-16,4-4-16 16,3-4-7-16,5-7-16 15,1-2-59-15</inkml:trace>
  <inkml:trace contextRef="#ctx0" brushRef="#br0" timeOffset="69928.73">3054 16599 601 0,'-9'-5'302'15,"-14"0"-82"-15,2 2-43 16,-9 7-49-16,0 4-29 16,6 9-58-16,0 5-15 15,16 7-25-15,4 5-3 16,11 4 0-16,7-1 2 16,10-5 4-16,4-6 5 15,3-14 6-15,-3-8 6 16,-7-11 11-16,-5-8 4 0,-12-3 3 15,-4-2-3-15,-10 4-14 16,-12 2-7 0,-15 4-10-16,-3 3-3 0,-3 3-3 15,10 2-2-15,14 2-96 16,8 2-63-16,18-2-231 16</inkml:trace>
  <inkml:trace contextRef="#ctx0" brushRef="#br0" timeOffset="70125.56">3182 16643 733 0,'6'0'351'16,"9"-2"-132"-16,6 2-56 16,5 1-63-16,3 1-32 15,3 3-36-15,-1-2-7 0,-2 3-6 16,-1-6-7-16,-4 0-53 15,-7 0-62-15,-6-4-231 16</inkml:trace>
  <inkml:trace contextRef="#ctx0" brushRef="#br0" timeOffset="70283.55">3359 16677 496 0,'-5'7'287'0,"-3"12"-51"16,1 4-37-16,2 6-76 15,5 1-30-15,2 2-38 16,3 1-13-16,3-5-18 16,0-3-4-16,2-13-91 15,1-10-109-15</inkml:trace>
  <inkml:trace contextRef="#ctx0" brushRef="#br0" timeOffset="70583.06">3785 16682 689 0,'0'9'322'0,"-8"12"-117"31,-1 3-47-31,-10 4-36 0,-4 0-18 0,-3-7-25 16,-2-2-15-16,-2-11-16 31,5-3-7-31,5-10-13 0,2-7-6 0,6-5-9 16,1-2-7-1,3-5-9-15,3 4-6 0,4 0-7 16,3 2-2 0,11 7 3-16,-4 4 16 0,10 11 28 15,-2 4 15-15,0 13 11 0,4 3-6 16,1 9-19 0,-3 3-10-16,2 0 14 0,1 1-98 15</inkml:trace>
  <inkml:trace contextRef="#ctx0" brushRef="#br0" timeOffset="75180.23">4011 16680 668 0,'-11'0'327'0,"-11"0"-109"0,2 10-67 16,4 11-88-16,3 5-23 15,9 11-35 1,3 1-6-16,12 0-2 0,9-1 3 15,8-15 4-15,6-9 5 16,6-20 8-16,3-13 5 0,-4-14 9 16,-3-9 4-16,-13-5 18 15,-10-1 6 1,-13-2 10-16,-7 3 0 0,-22 1-16 16,-10-4-12-16,-10 8-14 15,-3 4-9-15,5 20-2 16,10 12-4-1,7 19-14-15,11 10-6 0,15 9-10 16,5 2-1-16,21-3 4 16,8-4 2-16,15-9-3 15,14-4-16 1,12-4-119-16,6 2-73 16</inkml:trace>
  <inkml:trace contextRef="#ctx0" brushRef="#br0" timeOffset="79627.31">4543 16634 518 0,'-8'-5'317'0,"-5"-7"-34"16,-6 8-109-16,-2 2-30 16,0 2-64-16,2 4-31 15,0 5-39-15,4 2-10 16,4 4-16-16,8 1-4 16,10 0 2-16,7-2 1 15,6-4 10-15,-2 1 4 16,-1-7 3-16,-4-1 6 15,-5-2 4-15,-2-2 5 16,-3-3 8-16,-4 1-3 0,0 1-6 16,0 1-4-1,-9 0-5-15,-14 0 0 16,-32 7 2-16,30 2 2 0,14 2-5 16,3 2-3-16,9 0-2 15,4 2-5 1,6 6 1-16,8-1 3 15,2 1 1-15,6-2 1 16,0-4 1-16,0-3 3 0,-1-8 2 16,-3-4 2-16,4-7 1 15,-5-4 0-15,5-1-1 16,1-2-1-16,-5 0-2 16,1-4-1-16,-4 2 2 0,-3 2 0 15,-5 1 6 1,-2 5 4-16,-9 0 6 0,-5-1 3 0,-7 3 6 15,-1 1-1-15,2 2-7 16,2 4-5-16,-2 6-17 16,2 2-3-16,-1 9-7 15,-1 3 2-15,4 9 7 16,1 5 1-16,1 10 6 16,3 7 3-16,0 2-3 15,4 2 4-15,3-1-3 16,3-3-1-16,4-5-2 15,2-6-3 1,2-13-28-16,0-5-51 0</inkml:trace>
  <inkml:trace contextRef="#ctx0" brushRef="#br0" timeOffset="79992.36">4900 16718 833 0,'1'0'371'16,"1"1"-146"-16,1 13-111 0,-2 1-17 0,0 10-6 16,-1-1-14-16,-1-1-37 15,1-2-9-15,5-13-13 16,1-4-4-16,6-11-3 15,-2-11-1-15,8-3-3 16,-3-8-3-16,0-1 0 16,2 4 0-1,-4 8-1-15,0 6-2 0,-2 15 0 16,-7 5 5-16,0 13 9 31,-1 4 3-31,3 8 0 16,1 1-4-16,0-7-10 0,-1 3-12 15,-3-10-116-15,-2-4-101 16</inkml:trace>
  <inkml:trace contextRef="#ctx0" brushRef="#br0" timeOffset="80160.42">4984 16332 864 0,'0'-6'435'0,"-1"-5"-154"16,1 14-114-16,0 22-114 16,0 8-25-16,9 16-13 15,-3-3-2-15,6-2-155 16</inkml:trace>
  <inkml:trace contextRef="#ctx0" brushRef="#br0" timeOffset="80764.69">5645 16607 520 0,'1'0'266'15,"4"-1"-66"-15,13 1-88 0,7 1-19 16,15 3-35-16,3 1-20 16,9 2-19-16,-2 1-2 15,-10-4 0-15,-4-1 0 16,-15-5 1-16,-3-4 4 15,-10 2 3-15,-3-3 2 16,-5 2-7 0,-9-3-4-16,-6 7-11 0,-6 1-5 15,-2 1-1-15,3 10 0 0,3 6 0 16,1 3-3 0,8 11 2-16,2 1 1 15,9 3 1-15,9-1 0 0,1-4 4 16,5-1-1-16,0-9 0 15,9-6-7 1,4-10-80-16,5-7-51 16,5-12-186-16</inkml:trace>
  <inkml:trace contextRef="#ctx0" brushRef="#br0" timeOffset="81026.45">6341 16707 230 0,'7'-1'200'0,"3"0"80"0,-5 6-19 15,-7 12-73-15,-9 3-30 16,-8 7-76-1,-4 1-28-15,-7-3-17 16,1-2-4-16,2-9-3 16,2-5-3-16,4-10-8 15,3-8-3-15,4-7-6 16,0-6-2-16,5-3-2 16,2-1-2-16,6 2-5 15,2 4 1-15,8 10 11 0,3 8 10 16,5 9 28-16,3 6 7 15,2 11 2-15,-1 2-5 16,1 5-19-16,-2 1-10 0,1-2-12 31,-1-2-17-31,-1-8-200 16</inkml:trace>
  <inkml:trace contextRef="#ctx0" brushRef="#br0" timeOffset="81232.28">6431 16712 963 0,'0'0'422'0,"2"3"-165"0,8 15-142 15,3 6-16-15,10 15-11 16,2 4-22-16,6 5-17 16,2 5-5-16,1-3-9 15,1-4-6-15,-6-8-18 16,-5-7-47-16,-7-12-139 15,-7-8-75-15</inkml:trace>
  <inkml:trace contextRef="#ctx0" brushRef="#br0" timeOffset="81430.68">6705 16740 659 0,'-5'-3'425'16,"-6"-2"-22"-16,-6 8-194 0,0 7-51 15,-5 10-76-15,-4 8-17 16,0 13-8-16,-6 4 0 16,-5 12 0-16,1-3-8 15,-3-1-22-15,1-1-10 16,0-6-131-16,-1-5-128 16</inkml:trace>
  <inkml:trace contextRef="#ctx0" brushRef="#br0" timeOffset="81981.13">6862 16669 722 0,'-2'6'331'15,"-4"7"-141"-15,2 6-67 0,0 6-46 16,8 5-10-16,4 0-4 16,5 0-5-16,10-6-9 15,-4-9-6-15,-1-10-6 16,4-6-1-16,-6-13 5 16,3-5 0-16,-1-8-3 15,-6 0-5-15,-4-2-13 16,-6 1-7-16,-2 6-119 0,-3 2-104 15</inkml:trace>
  <inkml:trace contextRef="#ctx0" brushRef="#br0" timeOffset="82131.95">6972 16494 850 0,'-4'-1'408'0,"-6"-6"-179"0,6 7-63 15,1 8-106-15,3 2-40 16,3 9-59-16,0-3-105 0</inkml:trace>
  <inkml:trace contextRef="#ctx0" brushRef="#br0" timeOffset="82791.98">7182 16626 659 0,'2'5'286'31,"2"5"-134"-31,15 4-84 16,5-2-5-16,12 1-11 16,2-1-7-16,-5-2-10 15,-3-5-6-15,-11-3-7 16,-5-5-1-16,-10 0 2 15,-1-3 4-15,-5 1-6 16,1 1-5-16,-5-1-10 16,-6 3-5-16,-3 2-1 15,-7 1-1-15,0 9 0 16,5 3 0-16,1 6 2 16,3 1 1-16,6 3 3 0,5 0 2 15,5-1 0-15,7-1 1 16,4-6 3-16,6-3 1 15,-2-10 3-15,5-2 2 0,-2-9 4 16,-5-6 0-16,3-5-2 16,-4-4-2-16,1-3-6 15,-2 4 0-15,-5 1-5 16,1 4-1-16,-2 5-7 16,2 5-5-16,-3 12 4 15,-2 3 10-15,2 11 21 16,-1 5 11-16,-3 1 3 15,-3 3-6-15,0-2-14 16,-1-4-5-16,1-6-5 16,3-5 0-16,1-11 6 15,3-6 0-15,3-9-3 16,4-7-2-16,2-4-8 16,2 0-1-16,2-1-2 15,4 0-2-15,2 10 0 0,-2 1-1 16,-5 12 15-16,-3 7 20 15,-5 11 24 1,-3 7 10-16,-2 10-7 0,-3 3-15 16,-1 10-24-16,-1 3-9 15,2-3-93-15,4-3-93 16</inkml:trace>
  <inkml:trace contextRef="#ctx0" brushRef="#br0" timeOffset="83640.06">7896 16667 504 0,'-1'0'275'15,"5"6"-18"-15,7-2-133 0,10 1-57 16,9 0-1-16,7-5-15 16,4-2-11-1,1-2-10-15,-4-2-3 0,-9-1-5 16,-9-3-2-16,-10 1-3 16,-5 1-2-16,-6-1-7 15,-6 4-3-15,-7 0-6 16,-2 2-2-16,-6 3-3 15,2 7 2-15,1 8 9 16,2 5 6-16,9 11 10 16,1 1 2-1,9 4-3-15,4 1-4 0,8 0-6 16,4 0-3-16,9-7-2 16,3-7 0-16,12-14-5 15,-2-8-36-15,8-11-112 16,-2-5-29-16,-3-14-8 0,6-1 38 15,0-4 109-15,0-2 30 16,1 6 40-16,-6 5 35 16,-15 11 63-16,-9 7 38 15,-16 12 22-15,-6 6-14 16,-15 10-49-16,-3 2-32 16,-7 2-46-16,-2 1-15 15,-1-7-10-15,4-3-2 16,-1-9-1-16,4-7-1 0,7-8-4 15,1-6-3-15,5-5-8 16,-3-3-2-16,2-4-3 16,5 5-4-16,5 2-2 15,2 6-3-15,8 9-10 16,-6 3 0-16,6 5 4 16,1 8 4-16,6 7 11 15,5 2 4-15,5 3 1 16,3 2 0-16,-1-2-1 15,2 0 1-15,-3-3-1 16,0-6-2-16,-5-5-66 16,-5-3-76-16</inkml:trace>
  <inkml:trace contextRef="#ctx0" brushRef="#br0" timeOffset="83813.25">8857 16885 1177 0,'1'2'503'0,"1"4"-282"15,4 1-38-15,-3 1-61 16,1-2-47-16,2 2-43 16,-1-6-84-16</inkml:trace>
  <inkml:trace contextRef="#ctx0" brushRef="#br0" timeOffset="90185.9">1870 17456 247 0,'-3'-3'174'0,"-4"-2"7"0,0-2-50 0,2 0-67 15,3-3-28-15,2 5-32 16,-2 0-10-16,-2 3-53 16,3 1-79-16</inkml:trace>
  <inkml:trace contextRef="#ctx0" brushRef="#br0" timeOffset="90559.62">1826 17435 445 0,'-9'-4'272'0,"-8"2"-25"0,-12 3-49 0,-4 5 3 16,-8 9-36-16,0 2-28 15,9 17-48 1,4 5-29-16,16 15-21 16,9 8-8-16,19 4-9 15,11-1-5-15,16-14-8 16,13-8-3-16,12-21-1 16,6-13 1-16,0-19 5 15,-7-12 7-15,-17-18 12 16,-12-11 4-16,-27-10 8 0,-5-4 0 15,-24 5-5 1,-18 2 5-16,-23 9 7 16,-15 6-5-16,-4 7-9 0,7 7-15 15,24 16-46 1,14 8-28-16,20 16-115 16,11 7-103-16</inkml:trace>
  <inkml:trace contextRef="#ctx0" brushRef="#br0" timeOffset="90774.52">1652 17654 984 0,'-8'1'418'0,"-3"-1"-219"16,8 3-66-16,10 2-55 15,12-3-29-15,20 3-43 16,14-2 1-16,25 0-1 16,8 3 2-16,1 0-156 15</inkml:trace>
  <inkml:trace contextRef="#ctx0" brushRef="#br0" timeOffset="91256.89">2456 17556 764 0,'-10'-2'352'0,"-16"-4"-147"16,1 5-44-16,-1 8-74 15,2 2-28-15,12 8-54 16,1 2-7-16,16-1-13 16,8-1 0-16,11-3 7 15,7-4 2-15,2-4 3 16,-3-3-2-16,-9-5-1 15,-6-1 1-15,-13-2 7 16,-2 3 5-16,-14 2 3 16,-3 0-1-16,-9 6 3 0,-5 4 4 15,1 4 5-15,2 4-1 16,11 6-8 0,5-4-5-16,11 3 0 0,4-1 4 15,15-1 8 1,6 0 3-16,12-7-1 15,3-6-3-15,-2-8-6 0,-2-4-15 0,-8-4-137 16,-9-2-190-16</inkml:trace>
  <inkml:trace contextRef="#ctx0" brushRef="#br0" timeOffset="91659">2617 17635 934 0,'0'0'387'0,"-3"9"-222"16,-2 3-51-16,-2 10-35 16,-2 3-15-16,7 2-25 15,3-2-8-15,4-3-14 0,5-1-5 16,3-5-5-16,2-4 2 16,4-12 3-1,2-6 3-15,0-9 2 0,-4-2 1 16,-3-1-1-16,-3 1 0 15,-5 0 0-15,-2 2 0 16,-4 4 6-16,-3 6-1 0,-2 10 1 16,-1 8-1-1,1 7-9 1,4 2 0-16,7 1-7 0,3 1-1 0,5-3-3 16,3-2 0-16,5-10 5 31,3-4 3-31,4-11 11 15,-5-3 8-15,-2-9 13 0,-7-4 7 16,-4 2 3 0,-3-3-8-16,-11 3-25 15,2 3-44-15,-9 2-156 16</inkml:trace>
  <inkml:trace contextRef="#ctx0" brushRef="#br0" timeOffset="92220.95">3053 17774 726 0,'0'4'303'16,"1"8"-162"-16,13 2-30 15,7 2-13-15,5-2-14 16,14-9-25-16,-5 0-5 0,3-8-11 16,-2-4-1-1,-11-8-6-15,-5-4-1 16,-11-1-2-16,-9-1-4 0,-8-1-10 15,-4 0-5-15,-13 2-7 16,-1 2-5-16,-3 9-6 16,-1 5-4-1,5 9-10-15,0 10-2 0,8 9-1 16,4 3 0-16,7 9 7 16,4 6 5-16,4 5 7 15,6-1 4-15,4-1 2 16,4 0 1-16,9-10-259 15</inkml:trace>
  <inkml:trace contextRef="#ctx0" brushRef="#br0" timeOffset="92729.19">3601 17744 721 0,'-5'-11'319'16,"-6"-7"-147"-16,-4 1-23 16,-2-2-33-16,-2 5-16 0,-1 6-34 15,1 1-21-15,0 12-30 0,1 7-10 16,6 8-9-1,5 8-1-15,6 4 3 0,10 3 1 16,6-4 3-16,4-2 2 16,5-12 3-16,-5-4 1 15,2-12 6-15,0-6 3 16,-4-5 3-16,0-6 2 0,-6-6-1 16,1 2-2-16,-8 3-3 15,3 3-2-15,-7 7 13 16,-2 1 6-16,0 6-1 31,0 2 1-31,1-2-11 16,0 0-2-16,1 3 5 0,6 13 2 15,26 29 0 1,-11-31 1-16,0-6 2 16,2-1 0-16,-7-4-6 15,0-3-2-15,-6-3-5 16,-2-5-6-16,-3-5-60 0,-3-3-56 15,1 1-285 1</inkml:trace>
  <inkml:trace contextRef="#ctx0" brushRef="#br0" timeOffset="92866">3748 17548 802 0,'-5'-11'442'0,"-8"-6"-79"15,2 4-98-15,6 12-138 16,0-1-52-16,3 10-68 15,3 7-65-15</inkml:trace>
  <inkml:trace contextRef="#ctx0" brushRef="#br0" timeOffset="93248.69">3970 17580 553 0,'3'-1'368'15,"-1"-1"30"-15,3 10-207 16,-3 10-34-16,1 14-44 16,2 12-14-16,0 10-12 15,3 4-12 1,0 3-16-16,-1-7-14 15,-3-5-32-15,1-9-15 0,1-17-87 16,0-8-66-16</inkml:trace>
  <inkml:trace contextRef="#ctx0" brushRef="#br0" timeOffset="93389.64">4060 17831 758 0,'4'-1'415'0,"2"-3"-34"15,3 1-276-15,3 1-31 0,6-5-46 16,8 1-24-16,3-2-156 16</inkml:trace>
  <inkml:trace contextRef="#ctx0" brushRef="#br0" timeOffset="93767">4522 17623 843 0,'-13'-4'402'0,"-17"-5"-164"15,-1 0-57-15,-5 4-80 16,5 2-37-16,7 5-48 16,6 5-12-16,13 3-16 0,5 1-3 15,9 3 7 1,7-2 3-16,7-1 9 0,2 0 2 15,0-5 1-15,-2-5 0 16,-8-1-1-16,-1-1-1 16,-11-3 1-16,-2 3-1 15,-6 4-1-15,4-3 0 16,-4 1 6-16,-22 1 10 0,-28 48 13 16,34-32 5-16,10 7 2 15,6-3 1-15,9 0 5 31,6 1 4-31,8-5 3 0,9-2-5 16,5-8-16-16,4-4-10 16,-1-4-37-16,-1-4-49 0</inkml:trace>
  <inkml:trace contextRef="#ctx0" brushRef="#br0" timeOffset="94240.92">5541 17346 759 0,'0'0'352'0,"2"2"-90"16,-2 12-97-16,7 18-45 0,-3 5 0 16,-1 8-33-16,1 5-9 15,-4-1-3-15,3 2-6 16,-1 3-20-16,2-5-11 16,6-3-22-16,3-3-6 15,9-10-7-15,5-3-5 16,10-12-16-16,4-7-19 15,7-9-110-15,-1-4-105 16</inkml:trace>
  <inkml:trace contextRef="#ctx0" brushRef="#br0" timeOffset="94448.2099">5470 17632 437 0,'-3'-2'307'0,"4"2"73"16,4 2-125-16,-5-2-50 15,22 5-7-15,52 11-34 16,-19-12-22-16,4 3-52 0,3-4-27 16,-4-3-47-16,-8-2-80 15</inkml:trace>
  <inkml:trace contextRef="#ctx0" brushRef="#br0" timeOffset="94823.83">6111 17645 762 0,'-4'1'378'16,"-4"1"-148"-16,13-3-80 16,8 1-15-16,16-5-56 15,7 5-20-15,14 0-22 0,3 2-6 16,0 2-14-16,-7 0-11 16,-12-3-169-16,-6 1-308 15</inkml:trace>
  <inkml:trace contextRef="#ctx0" brushRef="#br0" timeOffset="95005.85">6155 17730 524 0,'0'3'311'15,"3"3"-1"-15,7 0-95 0,14 2-59 16,6-2-21-16,13 1-42 15,4-2-20-15,-2-3-28 16,-3-2-15-16,-5-2-140 16</inkml:trace>
  <inkml:trace contextRef="#ctx0" brushRef="#br0" timeOffset="95442.11">6949 17549 682 0,'-14'-3'395'0,"-6"1"-80"15,-5 2-125-15,-2 10-43 16,0 6-80-16,-6 2-25 16,7 6-25-16,3 3-3 15,14 12-9-15,9 0-3 0,15 5 1 16,7-2 1-16,14-8 6 16,6-4 3-1,3-10 5-15,3-10 2 16,1-12 3-16,-3-10 2 0,-1-13 8 0,-8-4 9 15,-14-7 28-15,-9-4 13 16,-17 0 6-16,-11 0-5 16,-18 2-35-16,-2 11-23 0,-8 8-23 31,9 2-12-31,5 14-57 16,0-3-59-16,8 10-196 0</inkml:trace>
  <inkml:trace contextRef="#ctx0" brushRef="#br0" timeOffset="95661.9299">7048 17627 439 0,'2'-2'305'0,"2"0"64"0,-4 1-61 16,-2 1-83-16,1 0-35 15,-10 4-90-15,-43 24-5 16,25-6-23-16,-2 4-19 16,-2 2-25-16,8 1-13 15,2 0-94-15,4-6-56 16</inkml:trace>
  <inkml:trace contextRef="#ctx0" brushRef="#br0" timeOffset="96279.01">8144 17569 352 0,'-9'0'242'0,"-13"1"45"0,-2 2-87 15,-5 4-60-15,1 5-18 16,9 4-59-16,3 6-23 16,12 3-11-16,9 5-4 15,14 1 7-15,10-4 4 16,14-10-9 0,3-9-2-16,-1-11 3 15,-6-6 1-15,-18-3 4 16,-11-5 0-16,-18 2-8 15,-15 0-6-15,-11 5-11 0,-7 5-4 16,5 3-3 0,12 1-2-16,14 2-143 0,8 2-160 15</inkml:trace>
  <inkml:trace contextRef="#ctx0" brushRef="#br0" timeOffset="96490.34">8286 17605 647 0,'13'-2'361'0,"6"-2"-29"0,10 4-203 31,5 0-23-31,1 0-40 0,4 3-22 0,-3-2-20 31,-2-1-6-31,-10 0-38 0,-5 0-33 0,-8-6-127 16,-7 3-114-16</inkml:trace>
  <inkml:trace contextRef="#ctx0" brushRef="#br0" timeOffset="96619.35">8449 17615 414 0,'-4'5'312'16,"-1"7"-1"-16,2 5-78 15,-2 5-36-15,5 7-65 16,3 1-27-16,4 1-44 15,4-1-20-15,0-6-31 16,-2-3-70-16</inkml:trace>
  <inkml:trace contextRef="#ctx0" brushRef="#br0" timeOffset="96920.78">8641 17688 993 0,'2'6'439'0,"4"9"-197"15,0 4-58-15,-3 3-53 16,0 1-26-16,-3-4-50 16,-3-4-12-16,2-6-12 15,0-7-3-15,5-9-7 16,5-7-4-16,8-8-9 16,4-2-5-16,4 0-3 15,-2-2 0-15,1 9-2 16,-2 2-1-16,-6 11 3 15,3 7 1-15,-4 11 19 16,-7 6 8-16,-1 8 13 16,-7 4 2-16,-2 4-11 15,2 1-8-15,0-5-28 0,2-6-70 16</inkml:trace>
  <inkml:trace contextRef="#ctx0" brushRef="#br0" timeOffset="97445.72">9789 17597 688 0,'0'-7'336'0,"-11"-5"-109"0,-4 1-28 16,-15 6-39-16,-1 1-29 16,0 6-54-16,-2 9-15 15,7 6-35-15,5 4-14 16,11 5-12-16,9 2-2 15,10 4-2-15,7 0 3 16,13-7 1-16,3-3 4 0,3-12 5 16,-3-4 2-1,-14-6 5 1,-7-1 1-16,-15-5-7 0,-3 3-11 16,-12-4-47-16,-3-1-42 15,-2-1-166-15</inkml:trace>
  <inkml:trace contextRef="#ctx0" brushRef="#br0" timeOffset="97761.17">9846 17639 858 0,'2'1'375'0,"6"0"-195"0,4 3-26 15,-3 4-32-15,-1-1-26 16,0 4-24-16,-2 3-7 0,0 1-12 15,-2 0-6-15,-1 2-16 32,2-1-5-32,2-2-8 15,4 0-4-15,5-4-2 16,1-3-1-16,10-3 0 16,-1-4 1-16,1-6 1 0,-2-2 2 15,-9-5 2-15,-1-4 1 16,-8-6-1-1,-2 0-3-15,-9-1-4 0,-2 4-7 16,-3 3-37-16,0 3-62 16,4 6-177-16</inkml:trace>
  <inkml:trace contextRef="#ctx0" brushRef="#br0" timeOffset="98046.36">10217 17624 747 0,'0'-4'413'0,"4"-6"-71"15,-3 9-77-15,3 8-92 0,2 8-37 16,-1 22-52-16,3 4-5 15,-1 17-18 1,3 3-13-16,-1 1-22 16,2-5-8-16,-4-9-54 0,2-8-61 15,-7-19-154-15,-1-6-172 16</inkml:trace>
  <inkml:trace contextRef="#ctx0" brushRef="#br0" timeOffset="98190.39">10331 17819 897 0,'1'-3'509'0,"5"-1"-24"0,2 4-331 15,6-2-34-15,4-1-64 16,1 0-26-16,4-2-32 16,2-1-81-16</inkml:trace>
  <inkml:trace contextRef="#ctx0" brushRef="#br0" timeOffset="98531.5">10512 17337 829 0,'-1'0'404'0,"1"18"-129"16,0 13-101-16,9 29-96 15,4 6-7-15,3 3-27 16,-1-3-12-16,-2-11-15 16,-6-3-3-16,-8-11-15 15,-5-9-62-15,-3-15-248 16</inkml:trace>
  <inkml:trace contextRef="#ctx0" brushRef="#br0" timeOffset="98844.26">10633 17273 925 0,'16'-2'389'15,"13"1"-213"-15,-3 8-49 0,-9 12-45 16,-4 6-19-16,-11 2-25 16,-2 1-11-16,-16-3-9 15,-3 0-1-15,2-9-6 16,-1-2-8-16,9-6-30 15,8-7-6-15,8-1-6 16,11-1 5-16,3 1 26 16,5 2 3-16,-4 6 4 15,-2 7-3-15,-2 2 2 16,-8 5 2-16,-9 0 2 16,-4-2 3-1,-10 0-1-15,-1-1-8 0,2-5-116 16,-5-5-114-16</inkml:trace>
  <inkml:trace contextRef="#ctx0" brushRef="#br0" timeOffset="99359.78">11081 17654 518 0,'3'-4'282'15,"5"-7"-56"-15,-8-3-30 0,-8 1-41 16,-6-3-17-16,-13 4-25 16,-5 3-7-16,0 9-31 15,2 4-16-15,7 9-28 16,7 0-13-16,9 8-9 16,5 3 0-16,10 4 3 15,6-3 1-15,9-5 0 16,4-5-1-16,3-13 1 15,0-5-3-15,-3-12-5 16,-4-5-3-16,-4-5-8 16,0-2 0-16,1-3 1 15,1-2 1-15,7-8 4 16,-3-2 0-16,2 0 0 16,-4 5 1-16,1 15 9 15,-2 8 9-15,-1 21 30 16,0 8 9-16,-5 22 4 15,2 5-3-15,-4 6-28 16,-1 1-9-16,-8-8-13 16,-2 0-2-16,-4-7-3 0,-4-7-2 15,3-7-11-15,-3-9-41 16,-3-9-49-16,-1-5-11 16,-7-8-23-16,-3 0 23 15,1 2 38-15,-5 3 12 16,0 10 33-16,-5 3 18 15,1 5 9-15,4 0-31 16</inkml:trace>
  <inkml:trace contextRef="#ctx0" brushRef="#br0" timeOffset="99782.07">11630 17607 1283 0,'9'1'530'0,"0"8"-323"0,0 8-48 15,-2 9-66-15,-6 2-30 16,-1-1-36-16,-6-5-6 16,4-8-7-16,0-9 1 15,6-8-3-15,10-9-1 16,7-7-3-16,2-2-3 16,-3-2-2-16,-4 2-2 15,-2 6-1-15,-4 5-2 16,1 10-2-16,0 9 0 15,-5 11 2-15,-1 2 0 0,-2 4 2 16,-3 2 0-16,-3-5-6 16,0 0-40-1,-1-6-103-15,2-3-93 0</inkml:trace>
  <inkml:trace contextRef="#ctx0" brushRef="#br0" timeOffset="99955.05">11690 17265 1119 0,'-3'-3'514'0,"3"1"-235"16,-1 7-95 0,1-5-114-16,3 30-27 0,10 48-30 0,-5-30 0 15,1-3-159-15</inkml:trace>
  <inkml:trace contextRef="#ctx0" brushRef="#br0" timeOffset="100920.17">12508 17537 624 0,'3'-4'326'16,"9"-9"-52"-16,4 4-119 16,15 2-70-16,5-1-8 15,3 8-27-15,2 0-14 0,-2 0-13 16,-11-1-3-16,-7-2-5 16,-6 1-3-16,-11-1-5 15,-4 3-2-15,-10 3-2 16,-7 1-2-16,-6 7 1 15,0 2 0-15,3 5 1 16,1 4 1-16,12 2 4 16,3 5 3-16,11 0 6 15,7 0 2-15,7-5 5 16,3-5-1-16,4-9-4 16,-1-5-1-16,1-10-2 15,-4-5 0-15,-2-10-4 16,0-2-1-16,-2-1-3 15,-2-2-1-15,-5-2 1 0,0-1-1 16,-9 10-3-16,-2 4 2 16,-3 13 5-16,-3 8 7 15,-1 9 9-15,2 7 1 16,0 1 6-16,3 1 0 16,7-1-4-16,6-4-2 15,3-1-8-15,1-8-1 16,-1-9 4-16,-3-6 1 0,0-9-2 15,3-3-1-15,-3-2-8 16,-2-4-2-16,-3 0-2 16,-2 6-2-16,1 3-6 15,-1 6-3-15,1 8 1 16,-4 5 1-16,-2 10 6 16,6 3 5-16,0 4-1 15,7-1-2-15,3-5-1 16,-2-1-1-16,0-9 1 15,-4-3 1-15,-6-8 2 16,-2-3 0-16,1-3-2 16,-1-3-2-16,5 0-4 15,-1 1-2-15,1 1-4 16,7 5-2-16,-5 4-2 0,3 4 0 16,-1 7 4-16,2-1 1 15,1 6 3-15,0-3 1 16,1-5 3-16,-1-1 2 15,0-10 4-15,1-2 1 16,-3-6 3 0,-1-2 1-16,-4-3-2 15,-4 2-3-15,0-2-24 0,0-1-52 16,0 7-167-16</inkml:trace>
  <inkml:trace contextRef="#ctx0" brushRef="#br0" timeOffset="101474.37">14526 17489 859 0,'3'3'410'0,"-4"10"-159"0,-10 1-19 16,-14 10-67-1,-7-1-30-15,-12 4-50 16,-2 0-26-16,1-9-30 0,1-2-7 16,13-13-5-1,9-5-1-15,8-8-8 0,7-5-8 16,0-5-19-16,3-2-13 15,1 1-11-15,2 2 2 16,10 0 12-16,4 2 12 16,3 6 12-16,6-1 5 15,-1 11 12-15,-2 3 10 0,6 18 19 0,0 11 4 16,0 8-1-16,3 6-8 0,-5 2-16 31,-1-3-5-31,2-6-79 16,3-4-79-16</inkml:trace>
  <inkml:trace contextRef="#ctx0" brushRef="#br0" timeOffset="102106.82">14555 17060 889 0,'11'-1'345'0,"13"-1"-229"15,7-2-23-15,9 4-14 16,5 1-16-16,10-1-31 16,0 2-6-16,-9-5-10 15,-7-3-2-15,-19 3 0 16,-10-5-4-16,-16 1-9 16,-7 1-3-16,-11 2-5 15,-1 6 2-15,1 5 2 16,4 0 0-16,11 2-1 15,3-3 2-15,12 5 2 16,4 2 2-16,4 1 2 16,1-3 0-16,-4-4 0 15,-4-2 0-15,-5-4 3 0,-2 2 2 16,-5 0 14-16,4-3 5 16,0 0 14-16,-1 14 1 15,4 56-5-15,6-18-2 16,9 18-6-16,2 10 0 15,-3 0-5-15,0 0-4 16,-16-11-6-16,-10-5-4 0,-16-11 2 16,-5-8-1-16,-5-12 3 15,1-9 0-15,-1-19 2 16,4-5-1-16,7-20-5 16,6-4-6-16,11-5-19 15,6-2-9-15,5 2-34 16,10 3-23-16,4-1-69 15,-1 2-87-15</inkml:trace>
  <inkml:trace contextRef="#ctx0" brushRef="#br0" timeOffset="102232.59">14790 17527 790 0,'10'2'391'15,"13"3"-95"1,4 3-94-16,9-1-75 0,1 1-34 15,3-3-91-15,0-5-84 16</inkml:trace>
  <inkml:trace contextRef="#ctx0" brushRef="#br0" timeOffset="102669.88">15384 17699 456 0,'-1'-6'285'0,"-1"-11"14"15,-6 2-80-15,-8-5-63 0,-9 1-23 16,-8-2-38-16,-2-2-11 0,1 10-14 31,3 7-6-31,6 10-17 0,6 8-14 0,6 7-14 16,6 2-4-1,7 5 0 1,1 1 2-16,15 0 4 0,3-5 1 16,11-7-4-1,4-4-1-15,-2-10-27 0,-2-4-48 16,-7-8-154 0</inkml:trace>
  <inkml:trace contextRef="#ctx0" brushRef="#br0" timeOffset="102806.63">15346 17363 696 0,'-1'-4'299'0,"-5"-4"-138"16,6 8-140-16,0 2-45 16,3 4-154-16</inkml:trace>
  <inkml:trace contextRef="#ctx0" brushRef="#br0" timeOffset="103010.75">15429 17517 374 0,'8'11'274'16,"6"16"11"-16,3 0-81 15,-2-1-25-15,0 1-34 16,-3-5-12-16,-4-7-12 16,-1-4 2-16,3-9 6 15,-1-5-3-15,5-9-20 16,0 2-15-16,-3-9-27 15,2 1-9-15,-8-1-21 16,1-1-11-16,-3 5-76 16,-1 2-76-16</inkml:trace>
  <inkml:trace contextRef="#ctx0" brushRef="#br0" timeOffset="103579.2099">15758 17541 737 0,'-8'7'363'15,"-4"2"-131"-15,3 12-107 16,0 1-34-16,9 5-32 16,2 2-3-16,11-2 6 0,4-2 3 15,4-9-7-15,2-4-9 16,0-13-12-16,-2-4-6 15,-1-5-7-15,0-7-4 16,-4-2-6-16,0-2-3 16,-7-2-1-16,-3 5-2 0,-6-1-2 15,-7 6-1-15,2 5-9 16,-4 1-3-16,1 14 3 31,4 4 2-31,3 7 7 0,4 4 5 16,11-1 5-16,4-4 3 15,8-2 8-15,3-2 6 16,-1-9 9-16,-1-2 6 0,-9-7 4 16,-6-5-3-16,-10-4-15 15,-2 1-8-15,-1-2-15 16,1 0-13-16,0 4-75 16,2-3-47-16,-2 6-131 15,0-3-109-15</inkml:trace>
  <inkml:trace contextRef="#ctx0" brushRef="#br0" timeOffset="103823.55">16104 17516 364 0,'2'-2'338'16,"6"-1"111"-16,-3 2-53 16,-2 4-111-16,2 6-58 15,-1 8-85-15,7 0-23 0,-3 7-33 16,3-3-13-16,3 0-23 16,-2-1-7-1,3-4-18-15,-2 1-4 16,-2-9-7-1,1-4-3-15,2-5 0 0,1-5-1 16,3-3-5-16,0-1-2 16,0-6-1-1,-1-2 0-15,-1-2 2 16,-4-1-1-16,-2 4-2 16,-1 0-3-16,-6 9-58 0,1 1-52 15,-2 6-187-15</inkml:trace>
  <inkml:trace contextRef="#ctx0" brushRef="#br0" timeOffset="104053.05">16654 17710 992 0,'3'2'585'16,"4"1"-105"-16,-2 2-179 16,0 3-35-16,0-1-96 15,-3 1-39-15,2-3-54 16,-2-2-28-16,0-6-83 16</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9:28:09.014"/>
    </inkml:context>
    <inkml:brush xml:id="br0">
      <inkml:brushProperty name="width" value="0.05292" units="cm"/>
      <inkml:brushProperty name="height" value="0.05292" units="cm"/>
      <inkml:brushProperty name="color" value="#FF0000"/>
    </inkml:brush>
  </inkml:definitions>
  <inkml:trace contextRef="#ctx0" brushRef="#br0">1856 15574 424 0,'-10'-1'286'0,"-20"1"20"0,-7 0-47 15,-5 13-82-15,-1 9-33 16,8 24-68-16,8 14-24 16,17 15-29-16,12 3-16 15,28-2-9-15,8-8-2 16,23-15 4-16,10-13 3 16,11-29 5-16,3-15 3 15,-5-21 6-15,-12-12 8 16,-27-9 19-1,-12-4 10-15,-30-8 15 0,-14 1 5 16,-22-3 3-16,-14 4-7 16,-20 7-23-1,-5 7-14-15,-4 10-30 0,8 5-7 16,20 13-65-16,8 5-46 0,18 8-193 31</inkml:trace>
  <inkml:trace contextRef="#ctx0" brushRef="#br0" timeOffset="117.6">1649 15745 376 0,'11'7'288'16,"19"6"57"-16,10 4-97 15,23-7-115-15,13-1-35 16,13-3-54-16,5-4-51 16</inkml:trace>
  <inkml:trace contextRef="#ctx0" brushRef="#br0" timeOffset="852.82">2504 15813 718 0,'-15'0'314'16,"-17"0"-166"-16,8 7-58 16,7 3-67-16,7 3-24 15,16 1-24-15,9 1-2 16,15-2 12 0,0-2 8-16,0-3 12 15,-3-5 4-15,-14-3 3 16,2 1 5-16,-8-2 5 15,-11-3 0-15,-12 4 4 0,-5 2 14 16,-11 7 18-16,2 4 3 0,5 4-3 16,3 2-19-1,16-2-35-15,6 4-8 0,13-5-8 16,7-2 0 0,9-6 12-16,2-5 3 0,0-1 6 15,-3-8 1-15,-4-7-20 16,-1-1-27-1,-8-12-18-15,-1 4 0 16,-4 1 14-16,-8 0 28 16,-3 8 32-16,-3 2 20 0,-7 6 21 15,2 6 1-15,3 10-12 16,3 5-22-16,3 5-18 16,6 2-7-16,6 1-4 0,4-3 0 0,10-6 3 15,-1-6 4 1,1-9 6-16,-3-2 3 15,-6-11 6-15,0-3 1 0,-5-5-3 32,2 3-4-32,-5 3-3 15,-5 4 0-15,-2 4 14 16,-2 4 3-16,0 5 2 16,0-2 1-16,0 0-15 15,2 7-3-15,-1 9-6 16,49 25-2-16,-23-34 0 15,6-1 5-15,-1-6 18 0,-2-5 9 16,-8-6 19-16,-10-5 1 16,-9-3-8-16,-2-1-6 15,-3 2-41-15,2 1-44 16,-7 8-187-16</inkml:trace>
  <inkml:trace contextRef="#ctx0" brushRef="#br0" timeOffset="1214.56">3130 15985 778 0,'8'5'366'0,"12"7"-122"16,2-3-95-16,7 1-33 15,-3 0-30-15,5-3-34 16,1-5-13-16,-7-2-12 15,3-7-1-15,-10-7 5 0,-4 3 4 16,-7-10 0-16,-7-1-5 16,-13-3-19-16,-8-2-9 15,-11 4-10-15,-5 2-2 16,-1 9-3 0,4 7-4-16,7 13-13 0,6 7-5 15,9 13 11 1,4 6 10-16,9 10 34 15,3 4 14-15,7 9 5 0,4 6-3 16,1-2-15-16,1 1-6 16,2-9-9-16,-4-11-71 0</inkml:trace>
  <inkml:trace contextRef="#ctx0" brushRef="#br0" timeOffset="1851.84">3766 15922 571 0,'-7'-9'316'0,"-8"-9"-75"32,-8 4-74-32,-2 0-22 15,-6 6-41-15,0 7-17 16,4 6-50-16,2 9-21 16,10 5-26-16,4 3-10 0,12 2-2 15,5 1 7-15,10-3 11 16,6-2 5-16,7-6 9 15,5-6-2-15,-2-8 3 16,-4-5 4-16,-7-5 4 16,-5-2 0-16,-7-1-5 15,-1 1-2-15,-3 0-7 16,-2 0-2-16,-4 6-3 16,1 3-6-16,3 2-8 15,-3 1-1-15,0 0 4 16,10 3 10-16,15 2 17 0,34 7 6 15,-32-11 6 1,-1 1-1-16,-9 2-6 16,-3-4 0-16,-6 0-1 15,-4-6-15-15,0-1-122 0,-4-3-156 16</inkml:trace>
  <inkml:trace contextRef="#ctx0" brushRef="#br0" timeOffset="1960.1">3882 15722 575 0,'-3'-3'277'16,"-7"0"-102"-16,3 3-57 0,6 3-70 16,0 2-31-16</inkml:trace>
  <inkml:trace contextRef="#ctx0" brushRef="#br0" timeOffset="2289.48">4174 15762 825 0,'-5'-3'437'0,"-4"-3"-121"0,1 8-94 16,2 17-109-16,3 9-50 16,6 21-44-16,4 5 1 15,8 13-5-15,0 11-2 0,-2 5-1 16,0 5 1-16,-3-17-50 15,0-14-68 1</inkml:trace>
  <inkml:trace contextRef="#ctx0" brushRef="#br0" timeOffset="2471.09">4174 16009 1189 0,'3'0'446'16,"3"1"-300"-16,19 8-142 16,6-9-5-16,17 6 17 15,4-6-63-15,-3-7-397 16</inkml:trace>
  <inkml:trace contextRef="#ctx0" brushRef="#br0" timeOffset="2814.23">4709 15795 641 0,'-13'-3'421'0,"-20"-6"55"0,-1 3-226 15,3 6-122-15,1 0-40 16,10 7-69-16,9 0-23 16,7 4-23-16,2 1-6 0,8-2 2 15,4 2 4-15,6-4 15 16,7-2 8-1,-2-5 4-15,-2-1-6 0,-6-3-11 16,-3-1-6-16,-10 2-6 16,-7-2 7-16,-16 5 11 15,-3 4 11-15,-2 6 20 16,1 3 7-16,10 5 17 16,2-1 0-16,12 4 8 15,9 1 4-15,15-2-3 16,8-3 0-16,11-5-16 15,-2-4-6-15,7-7-12 16,-3-4-12-16,-5-8-120 16</inkml:trace>
  <inkml:trace contextRef="#ctx0" brushRef="#br0" timeOffset="3382.45">5647 15883 778 0,'-7'-3'378'0,"-8"-7"-129"0,-4 2-24 16,-9 1-49-16,0 2-30 15,-1 5-54-15,3 3-24 0,5 5-43 16,0 4-14 0,10 7-15-16,2 4-5 15,13 5-7-15,8 0-2 0,9-2 5 16,7-3 4-16,7-8 8 31,4-6 4-31,-1-13-32 16,-2-10-25-16,-8-9-79 15,-10-4-40-15,-14-7 15 16,-4-2 25-16,-20-1 102 0,-4-3 61 16,-5 5 79-16,-7 1 13 15,6 4-6-15,4 6-24 16,10 6-64-16,4 7-15 16,10 8-173-16</inkml:trace>
  <inkml:trace contextRef="#ctx0" brushRef="#br0" timeOffset="3811.84">5681 15793 910 0,'1'9'435'16,"1"4"-151"-16,14 0-173 16,5-3-27-16,15-5-46 15,4-1-15-15,0-3-13 16,0-2 0-16,-17-4-26 15,2-2-25-15,-10-4-40 16,-2 2-3-16,-5 2 28 0,-8 4 23 16,-6 4 35-16,-6 5 15 15,2 7 29 1,-6 4 9-16,5 7 7 16,3 3-12-16,3 1-32 15,5-1-9-15,8-5-2 16,6-3 1-16,5-3 4 0,4-7 0 15,-7-9 2-15,3-4 1 16,2-13 1-16,0-2 0 16,5 0-13-16,-1-7-8 15,-3 0-5-15,-3-1 2 0,-10 5 8 16,-3 5 14-16,-8 15 32 16,0 5 14-16,-3 16 30 15,1 7 1 1,3 5-29-16,1 4-14 0,9 1-34 15,4-4-27-15,10-2-143 16</inkml:trace>
  <inkml:trace contextRef="#ctx0" brushRef="#br0" timeOffset="4514.72">6836 15770 940 0,'1'7'383'0,"-1"1"-226"0,15 8-78 16,7 3-16-16,13-6-20 0,9 0-14 16,6-11-14-1,3-2 1-15,-9-5 4 16,-7-3 2-16,-16-4 0 15,-8 3-8-15,-17-1-12 16,-10 3-4-16,-15 7-6 0,-6 4 2 0,-3 11-3 31,4 4 1-31,11 5-7 16,8 6-2-16,12 1 0 16,7 4-1-16,14-5 5 15,8-5 4-15,13-7-21 16,9-6-25-16,10-10-55 15,-2-6-30-15,1-11-42 16,-14-5 26-16,-15-4 64 16,-5 1 39-16,-16-2 147 0,-1 4 48 15,-11 2 59 1,-6 6 19-16,-10 10-42 16,-2 3-33-16,-6 7-62 15,2 4-31-15,13 9-49 0,3 0-16 16,17 0-12-16,7 1 1 15,12-4 9-15,5 1 7 0,2-7 10 16,2-4 4-16,-6-10 9 16,-4-8 8-16,-10-9 32 15,-6-2 15-15,-14-1 16 16,-9-2-8-16,-2 5-36 16,-6 0-36-16,3 5-156 15</inkml:trace>
  <inkml:trace contextRef="#ctx0" brushRef="#br0" timeOffset="5568.92">8408 15842 545 0,'-4'8'290'15,"-9"14"-22"-15,-2 5-50 16,-5 7-39-16,-2 0-34 15,-5-5-77 1,-7-5-17-16,-4-12-13 0,-4-10-1 0,2-5-6 16,6-10-7-16,12-5-15 15,8-3-8-15,14-5-13 16,8 1-5-16,11 1 4 16,5 2 8-16,9 7 11 15,2 13 13-15,3 12 9 16,2 12-2-16,-6 11 0 15,-3 2-6 1,-8-3-7-16,-2-2-10 16,6-3-155-16</inkml:trace>
  <inkml:trace contextRef="#ctx0" brushRef="#br0" timeOffset="6247.24">8771 15835 924 0,'-18'-4'429'0,"-12"0"-202"16,-5 4-98-16,0 3-38 16,8 7-61-16,3 1-22 15,15 3-23-15,4 1-8 16,12-4 0-16,7 0 1 15,8-2 12-15,3-1 7 16,-1-5 7-16,-2 2 2 16,-8-3 6-16,-4-2 4 15,-10 1-3-15,-4-1-1 16,-12 0-5-16,-9 4-4 0,-2 4 10 0,-4 6 6 16,8 2 6-16,5 3 0 15,14 2-11-15,4-1-7 31,8-6-7-31,7 1-2 16,8-8 3-16,4-4 1 0,8-4-7 16,0-7-11-16,2-6-20 15,-4-5-1-15,-5 3 9 16,-6 1 13-16,-7 10 30 16,-5 3 17-16,1 5 21 15,4 4 7-15,5 4-7 16,2 0-12-16,2-2-18 15,-2-3-5-15,0-8-1 16,0-1 0-16,-3-7 1 16,-1-3 0-16,-3-9 0 15,-6 0 0-15,-9-4-1 16,-7 1-2-16,-15 2-6 16,-6 3-5-16,-5 5-8 15,1 4-4-15,3 11-6 0,7 9-4 16,7 9-2-16,5 1-1 15,6 10 11-15,1 2 8 16,6 11 8-16,2 5 8 16,-1 8-2-16,3 4-2 15,-1 3-3-15,2 1 1 0,-4-9-11 16,1-7-58-16,7-17-287 16</inkml:trace>
  <inkml:trace contextRef="#ctx0" brushRef="#br0" timeOffset="6583.21">9384 15982 734 0,'0'-7'358'16,"-5"-5"-146"-16,0 1-50 15,-2-1-7-15,-9 0-21 16,2 2-11-16,-9-2-26 0,0 6-24 16,1 8-41-16,-2 3-17 15,13 13-26-15,3-1-4 16,13 4 1-16,9 4 3 16,9-4 8-16,6 2 2 15,-2-11 6-15,3-7 4 16,-5-14 9-1,-1-4 7-15,-9-5 13 0,-9-4 3 16,-16 1-8-16,-9 0-12 16,-12 4-103-16,-5 0-160 0</inkml:trace>
  <inkml:trace contextRef="#ctx0" brushRef="#br0" timeOffset="7195.88">9774 15820 610 0,'-11'-3'347'16,"-2"-1"-84"-16,-10 10-85 15,-6 4-24-15,-1 9-69 16,-1 5-24-16,8 9-44 16,8 2-17-16,16-1-14 15,7 1-2-15,20-11 6 16,7-3 6-16,5-13 9 16,-2-8 6-16,-9-8 22 0,-10-7 24 15,-14-3 23-15,-6-1 13 16,-18 0-4-16,-1 4-25 15,-9 0-27-15,-1 5-20 16,10 5-62-16,2-2-72 16</inkml:trace>
  <inkml:trace contextRef="#ctx0" brushRef="#br0" timeOffset="7391">9870 15851 987 0,'9'6'430'0,"0"4"-245"16,10 8-67-16,-1 4-26 15,-4 4-48-15,1-1-15 0,-12-2-12 16,1 2 3 0,-4-6-57-16,2-4-51 0,3-4-164 15,0-11-179-15</inkml:trace>
  <inkml:trace contextRef="#ctx0" brushRef="#br0" timeOffset="7580.5">10088 15902 518 0,'2'-5'323'0,"2"-7"-11"0,-8 9-41 15,-11 6-84-15,-4 9-31 0,-7 8-64 16,1-1-23-16,9-2-41 16,5 3-18-1,14-3-14-15,11 1-5 16,13-3 2-16,8-4 2 15,12-4-26-15,0-2-43 0,3-3-175 32,-4-3-184-32</inkml:trace>
  <inkml:trace contextRef="#ctx0" brushRef="#br0" timeOffset="7840.24">10629 15873 771 0,'0'4'409'16,"-8"9"-103"-16,-6 5-43 0,-14 7-89 15,-2 1-50-15,-6-3-64 0,-1-7-15 32,5-6-17-32,1-7-4 15,8-5-17-15,1-4-14 0,7-9-22 16,0-6-13-16,6-2-12 16,4 1 4-16,8 5 7 15,5 2 2-15,10 13 19 16,4 6 12-16,7 15 19 15,0 5 10-15,1 6 7 16,0-1-7-16,-2 0-5 16,-1-3-3-16,-5-7-130 15,-4-6-130-15</inkml:trace>
  <inkml:trace contextRef="#ctx0" brushRef="#br0" timeOffset="7990.77">10413 15602 1221 0,'-2'-3'544'0,"-6"3"-294"0,3 5-100 15,4 11-114-15,1 4-29 0,10 5-90 16,6 3-103-16</inkml:trace>
  <inkml:trace contextRef="#ctx0" brushRef="#br0" timeOffset="8593.68">10945 15863 481 0,'-20'-2'344'0,"-14"-2"-2"16,-4 5-126-16,-1 6-53 0,12 10-90 16,6 5-33-16,10 7-33 0,9 5-8 31,6 0-8-31,4-3 0 15,8-2 5-15,8-5 4 16,11-8 6-16,0-6 2 0,1-10 2 16,-4-8-6-16,-13-4-3 15,-7-5 2-15,-10 1 1 16,-6 0 4-16,-8 3 17 16,-6 5 5-16,0 8 13 15,-1 11 8-15,1 13 8 16,3 9-4-16,6 19-6 15,3 7-9-15,7 11-19 16,0-4-7-16,10-7-5 16,2-9 7-16,6-26-83 0,9-6-62 15,2-20-131 1</inkml:trace>
  <inkml:trace contextRef="#ctx0" brushRef="#br0" timeOffset="8878.41">11247 15968 684 0,'-9'-2'388'16,"-9"-8"-80"-16,-3 10-126 16,-3 0-46-16,-1 4-71 15,1 7-24-15,4 4-22 16,7 2-4-16,9 3-4 15,5 0-3-15,14 3-4 16,2-3-1-16,8-3 3 0,2-6 2 16,-2-8 2-16,3-2-3 15,-4-12-23-15,0-4-24 16,-6-6-62-16,-6-2-51 16</inkml:trace>
  <inkml:trace contextRef="#ctx0" brushRef="#br0" timeOffset="9177.51">11405 15908 1009 0,'1'0'426'16,"7"0"-245"-16,4 10-32 0,9 10-60 0,5 3-8 31,1 10-12-31,-6-3-5 0,-12 1-9 16,-9 0-4-16,-16-6-3 0,-5-4 9 15,-4-12-116 1,1-9-87-16</inkml:trace>
  <inkml:trace contextRef="#ctx0" brushRef="#br0" timeOffset="10113.33">12319 15752 751 0,'-13'0'335'0,"-10"4"-166"15,2 3-46-15,3 7-70 16,7 1-24-16,11 2-28 16,0 2-4-16,18-3 3 15,-2-5 2-15,7-1 5 16,5-3 3-16,-10-7 1 16,-2-3-3-16,-8-1-10 15,-9 0-5-15,-13 3-5 16,-3 1 2-16,-10 6 19 15,4 3 12-15,1 4 21 0,6 4 10 16,6 1 1 0,3 1 1-16,13 5-15 0,0-5-8 15,12-2-12-15,3 0-8 16,6-10-4-16,7 1 2 16,3-10 3-16,1-9 2 15,-4-6-28-15,1-5-9 16,-6-5-2-16,-4-3-1 15,-4 0 29-15,-7-2 9 16,-7 8 7-16,-2 4 10 0,-3 10 10 16,0 7-1-1,-2 11 0-15,0 7-11 16,1 8-10-16,0 1 0 0,0 6-7 16,2 4-1-16,-2-8-1 15,0-1-1-15,2-8-29 16,-1-14-40-16,3-3-123 0,2-8-71 15,2-12-77-15,6 4-4 16,-1-9 106-16,5-3 70 16,1 6 158-1,-5-3 89-15,-3 6 121 0,-2 4 39 16,-7 10 4-16,-2 2-27 16,-3 9-55-16,0-6-23 15,1 0-30-15,-5 4-18 16,-6 5-41-16,-26 34-16 0,31-28-25 15,1-2-8 1,11 1-4-16,-2 3 1 0,12-4 3 16,13 3 1-16,1-4-8 31,8-5-41-31,3 3-204 16</inkml:trace>
  <inkml:trace contextRef="#ctx0" brushRef="#br0" timeOffset="10567.98">12870 15808 938 0,'9'1'390'16,"4"-1"-228"-16,12 3-94 0,7-2-1 15,8-2-40-15,2-1-13 16,-5-3-5-16,-8-3 2 16,-9 1-11-16,-7-3-14 15,-8 5-20-15,-6 0-10 16,-11 5 3-16,-4 4 10 16,-6 9 35-16,4 7 20 15,3 10 25-15,4 3 16 16,11 2 10-16,4-2-8 15,11-6-13-15,3-4-13 16,4-7-16-16,2-7-41 16</inkml:trace>
  <inkml:trace contextRef="#ctx0" brushRef="#br0" timeOffset="11135.01">13503 15769 379 0,'-15'-1'281'16,"-12"-6"14"-16,-4 7-101 0,-2 3-41 15,5 2-72-15,5 4-33 16,8 5-25 0,6 0-5-16,11 2-3 15,4-1 0-15,9-6-6 0,3-1-1 16,1-4 1 0,1-4-2-16,-5-5-22 15,-4-2-3-15,-7 1-2 16,-2 4-3-16,-8 4 17 0,-5 9 6 0,-5 6 26 31,-1 4 17-31,8 2 17 16,2 3 4-16,14 0-9 15,7-3-9-15,8-5-9 16,7-3-6-16,4-8-12 16,0-7-9-16,-4-2-79 15,-5-7-72-15</inkml:trace>
  <inkml:trace contextRef="#ctx0" brushRef="#br0" timeOffset="11386.21">13609 15644 565 0,'11'-13'375'15,"9"-15"22"-15,0 9-89 0,-3 19-101 16,0 12-54-16,2 17-82 16,0 9-9-16,4 7-18 15,3 6-7-15,-2 3-9 16,1-1-1-16,-8-6-7 15,-4-12-3-15,-5-16-7 16,-3-3-22-16,-6-13-32 16,-6 0-9-16,-13-4-3 15,-6-6 18-15,-6 6 23 16,-3-3 6-16,4 10 1 16,2 3 2-16,0 0 14 15,8 1-61-15</inkml:trace>
  <inkml:trace contextRef="#ctx0" brushRef="#br0" timeOffset="12030.68">14189 15774 643 0,'-10'-3'339'0,"-2"-5"-84"16,-2 4-25-16,-7 1-64 15,6 3-42-15,1 4-65 16,1 1-25-16,6 4-34 16,7 0-6-16,3 2-5 15,3 1 1-15,10-1 4 16,2 2 3-16,1-6 4 16,2 0 3-16,-8-4-16 15,-6-3-6-15,-3-2-4 0,-4 0-1 16,-1 2 11-1,0 0 7-15,-1 0 6 16,-1 0 9-16,-17 8 13 0,-23 21 0 16,31-16-6-16,7 4-1 15,4-1-4-15,2 3 2 16,9 0 5 0,5-2-2-16,9-3-3 0,-3-8 0 15,6-5 1 1,2-1-1-16,1-12 0 0,2-3-2 15,-3-8-3-15,-4-6-2 0,-4 3 0 0,-6-1 0 32,-7 10-1-32,-2 6 9 15,-6 11 4-15,-2 4 0 0,1 9 1 16,-1 3-10-16,2 7-6 0,4-1-3 31,3-2 4-31,-1-2-44 16,3-9-147-16,-3-4-153 0</inkml:trace>
  <inkml:trace contextRef="#ctx0" brushRef="#br0" timeOffset="12188.56">14403 15528 1153 0,'-4'-8'619'15,"-8"-8"-185"-15,6 16-223 16,0 9-70-16,5 18-112 15,2 4-22-15,8 14-54 16,7 2 70-16</inkml:trace>
  <inkml:trace contextRef="#ctx0" brushRef="#br0" timeOffset="14307.63">1941 16983 435 0,'-5'-10'299'0,"-7"-7"54"0,-7 2-49 31,-11 3-65-31,-5 7-34 0,-6 5-83 15,3 5-38-15,8 12-50 16,4 5-19-16,15 4-26 16,7 6-11-16,14-1-3 15,10 1 3-15,15-8 12 16,8-5 7-16,10-19 6 16,-5-13 5-16,-10-6 8 15,-9-1 3-15,-19 4 7 16,-8 6-4-16,-11 6-12 15,-3 4 2-15,-7 6-115 16,4-2-132-16</inkml:trace>
  <inkml:trace contextRef="#ctx0" brushRef="#br0" timeOffset="14608.44">2100 16872 909 0,'-1'-1'468'0,"-4"1"-159"15,0 7-59-15,4 21-99 16,-1 6-49-16,2 27-39 15,2 13-15-15,2 17-23 16,0 5-7-16,8-10-10 0,-6-13 1 16,2-29-34-1,1-7-33-15,-5-26-114 16,6-4-103-16</inkml:trace>
  <inkml:trace contextRef="#ctx0" brushRef="#br0" timeOffset="14760.03">2114 17181 1191 0,'4'0'409'0,"13"0"-378"0,8 3-22 16,7-1 11-16,5 0-64 15,-4-2-261-15</inkml:trace>
  <inkml:trace contextRef="#ctx0" brushRef="#br0" timeOffset="15053.16">2640 16969 850 0,'-1'6'403'15,"-6"8"-167"-15,0 2-29 0,-8 5-70 16,-3-4-30-16,-4 2-42 15,-1-1-13-15,1-6-25 0,1-4-5 0,1-9-15 16,-1-6-10-16,5-4-15 16,3-2-6-16,7-3-3 15,4-4 1 1,12 0 3-16,3-2 4 16,10 3 6-1,1 6 6-15,-1 11 10 16,-1 5 5-16,-1 12 6 15,-4 3-1-15,1 11 19 16,1 8-55-16</inkml:trace>
  <inkml:trace contextRef="#ctx0" brushRef="#br0" timeOffset="15510.38">2765 16830 724 0,'8'-19'332'0,"12"-19"-119"0,5 3-18 16,7 21-49-16,5 9-28 15,3 26-46-15,-1 16-9 16,-7 20 5-16,-8 7-4 16,-6 1-20-16,-1 0-10 15,-6-12-13-15,-1-7-2 16,-3-16 0-1,-2-10 2-15,-2-20-22 0,-1-8-17 16,-10-17-15-16,-2-2-7 0,-12-1 11 16,1 4 10-1,-12 9 0-15,-4 6-2 0,-1 14-3 16,-3 9-1 0,5 10 6-16,4 3-32 0,12-3-225 15</inkml:trace>
  <inkml:trace contextRef="#ctx0" brushRef="#br0" timeOffset="15868.45">3269 16985 930 0,'2'4'416'0,"-2"5"-149"0,1 6-115 16,-2 8-49-16,-4 1-17 15,2 2-49-15,-1-6-10 16,4-11-12-16,2-3-2 16,7-12-5-16,2-9-4 15,11-5-2 1,0-4-3-16,5 0-2 15,-1 9-2-15,2 9-5 16,-3 6 6-16,-2 12 13 16,3 6 6-16,-12 6 7 15,-4 2-5-15,-3 3-7 16,-3-1-13-16,-2-6-93 0,-2-5-73 16</inkml:trace>
  <inkml:trace contextRef="#ctx0" brushRef="#br0" timeOffset="16012.62">3341 16713 1252 0,'1'4'468'0,"3"9"-347"16,2 6-72-16,1 13-9 15,1 4-66-15</inkml:trace>
  <inkml:trace contextRef="#ctx0" brushRef="#br0" timeOffset="16486.34">2574 17013 775 0,'2'0'365'0,"2"-2"-162"16,5 3-33-16,-4 4-58 16,5 5-29-16,2 12-29 15,-4 0-14-15,0 7-74 16,-3 5-120-16</inkml:trace>
  <inkml:trace contextRef="#ctx0" brushRef="#br0" timeOffset="17022.14">4418 16828 852 0,'0'3'357'15,"0"1"-175"-15,1 23-103 16,6 9-26-16,4 14-10 0,2 7-11 16,2 3-12-16,-7-1-35 15,-3-12-207 1</inkml:trace>
  <inkml:trace contextRef="#ctx0" brushRef="#br0" timeOffset="17481.24">4610 16917 736 0,'-13'1'402'0,"-8"3"-50"15,-4 5-227-15,-3 3-30 0,4 3-46 16,4 5-19-1,8-1-24-15,6-7-9 0,9 5-10 16,5-9-3-16,14 1 3 16,1 1 7-1,12-2 4-15,4 0 2 16,1-2 2-16,4-6-17 16,-7-6-40-16,-2-1-15 0,-11-9-36 15,-6-1 17 1,-10-1 43-16,-3-3 19 0,-7 2 62 0,-1 6 24 15,-5 2 39 1,-1 1 12-16,0 7-13 16,0 3-21-16,4 9-38 0,2 2-12 15,4 9-12 1,3 5 1-16,8 6-3 16,5-1-2-16,11-6-3 15,4-3-1-15,6-14 5 16,-2-6 3-16,-5-9 10 15,-4-8 5-15,-10-5 22 16,-4-1 4-16,-7 3 1 16,-4-3-5-16,-5 5-24 15,-7-1-7-15,-2 3-74 16,2 4-58-16,3-1-366 16</inkml:trace>
  <inkml:trace contextRef="#ctx0" brushRef="#br0" timeOffset="17702.84">5101 16924 539 0,'8'6'342'0,"7"4"32"16,1 1-138-16,-2 6-66 16,-2 0-26-16,-5 5-56 15,-1 6-19-15,-4-1-30 16,-2 5-13-16,3-11-8 15,0-2-30-15,3-14-97 16,4-9-68-16,6-10-148 16,1-4-89-16</inkml:trace>
  <inkml:trace contextRef="#ctx0" brushRef="#br0" timeOffset="17881.3">5363 16951 563 0,'-2'-3'337'15,"-4"3"-36"-15,-4 0-45 16,-11 5-83-16,2 4-21 0,-4 4-38 15,2 0-20-15,7 3-36 16,5-3-14-16,9 4-13 16,2 2-2-16,11-7-1 15,5 4-7-15,10-6-11 16,3 1-4-16,4-2-84 16,-2-1-86-16</inkml:trace>
  <inkml:trace contextRef="#ctx0" brushRef="#br0" timeOffset="18391.82">5445 16839 828 0,'7'-20'328'16,"8"-20"-172"-1,9-3-7-15,12 12 10 0,1 10-14 16,9 28-34-16,5 17-17 0,1 29-15 16,-1 10 3-16,-8 6-19 15,-8 2-15-15,-13-8-20 16,-6-3-7-16,-9-10-5 16,-4-7 0-16,0-18-1 15,-3-11-5-15,3-17-25 16,-6-15-14-16,-1-9-25 15,-2-7-7-15,-12-1 6 16,0 0 8-16,-8 10 18 0,-5 7 6 31,-5 17 14-31,2 12 6 0,-4 12 7 0,1 1 7 16,10-2-2-16,8 1-7 16,14-12-49-16,9 1-59 15,10-9-255-15</inkml:trace>
  <inkml:trace contextRef="#ctx0" brushRef="#br0" timeOffset="18580.36">6071 16989 946 0,'0'-1'454'0,"3"1"-151"16,-2 4-91-16,-1-4-80 15,0 15-21-15,3 49-40 16,0-25-21-16,-1 3-7 16,5 2-61-16,3-8-418 15</inkml:trace>
  <inkml:trace contextRef="#ctx0" brushRef="#br0" timeOffset="19412.9">6342 16893 787 0,'3'6'329'0,"6"18"-160"0,1 0-41 15,4 14-17-15,-2 1-21 16,-4-3-48-16,-4 2-7 16,-5-11-8-16,-1-5-4 15,1-13-38-15,-2-9-53 16,6-15-115-16,0-7-67 16,6-10-81-16,6-3 42 0,4-3 109 15,-1 3 67-15,-6 8 155 16,-1 7 65-1,-13 13 81-15,-5 6 23 0,-5 13-10 16,-5 4-45-16,1 7-65 16,5 2-19-16,5-2-27 15,3-4-11-15,13 0-7 16,3 0-1-16,8-3-2 16,3-2-1-16,10-7-7 15,0-6-3-15,6-9-11 16,-2-4-7-16,-4-9-5 15,-6 2-2-15,-10-1 9 16,-3-2 8-16,-4 11 3 0,-4-3 17 16,0 8 16-16,-4 7 8 15,-3 5 27-15,1 6-12 16,-3 4-9 0,-2-2-7-16,2 2-24 0,0-1-6 15,2-8-7 1,3 0 0-16,4-10-1 15,1-5-1-15,5-4-3 0,3-5-2 16,1-1-4-16,2 1 0 0,0 6 0 16,-1 4-2-1,-3 7-3-15,0 6 0 16,-4 8 1-16,0 2 1 16,-2 9 3-16,-1 1 1 15,-3 3 0-15,0 1-6 0,-6-3-113 16,-2 0-127-16</inkml:trace>
  <inkml:trace contextRef="#ctx0" brushRef="#br0" timeOffset="19572.74">6770 16632 751 0,'-1'-3'479'16,"-6"-7"15"-16,1 10-290 15,4 19-142-15,2 10-40 0,7 22-28 16,2 4-59-16</inkml:trace>
  <inkml:trace contextRef="#ctx0" brushRef="#br0" timeOffset="20007.79">7718 16871 985 0,'1'9'421'0,"1"4"-221"16,4 17-111-16,0 5-6 15,-5 1-40-15,-1 0-17 16,-5-1-13-16,1-4 0 16,0-10-103-16,2-5-81 15</inkml:trace>
  <inkml:trace contextRef="#ctx0" brushRef="#br0" timeOffset="20350.59">7885 16919 872 0,'-7'6'393'0,"-8"9"-193"16,-6 6-39-16,-4 3-60 16,1 3-31-16,3-2-33 15,7-8-12-15,14 1-16 16,12-4-2-16,12-6 1 15,7 2 0-15,6-10 2 16,0-4-2-16,2-1 0 0,-2-4 0 16,-2-3 0-16,-5-2-9 15,-9-8-3 1,-5 0 0-16,-8-1 1 16,0 6 8-16,-6 7 2 0,-1 4 8 15,-4 6 7 1,0 2 3-16,2-2 9 15,1 4-4-15,2 21-6 0,10 29-3 16,-1-30-10-16,1-3-3 16,-2 1-12-1,-2-6-38-15,-4-4-116 16,-4-7-155-16</inkml:trace>
  <inkml:trace contextRef="#ctx0" brushRef="#br0" timeOffset="20466.97">8083 16704 1029 0,'-2'-4'375'15,"1"3"-317"-15,1 5-73 0</inkml:trace>
  <inkml:trace contextRef="#ctx0" brushRef="#br0" timeOffset="20879.64">8296 16890 1043 0,'2'1'430'0,"2"7"-251"0,-2 6-33 15,13 11-53-15,-3 3-8 16,4 4-21-16,-1-2-11 15,-1-4-15-15,-1-3-9 0,-4-12-5 16,1-8 5-16,2-7 5 16,0-11 1-1,3-7-5-15,2-2-9 0,-5-2-10 16,1 2-18-16,-4 7-103 16,-1 2-93-16</inkml:trace>
  <inkml:trace contextRef="#ctx0" brushRef="#br0" timeOffset="21385.05">8715 16906 1086 0,'0'1'465'0,"-2"3"-273"16,-1 8-39-16,2 9-75 16,0 4-22-16,0 0-20 15,1 2-6-15,2-7-11 16,-2-8-4-16,7-8-1 16,2-8 2-16,7-11-3 15,3-6-2-15,0-5-6 0,7 1-3 16,-5 3-1-16,0 6-1 15,0 10 0-15,-6 6 8 16,-3 12 29 0,2 6 18-16,-5 8 23 15,-2 7-2-15,0-1-30 0,-4-2-16 16,2-1-27-16,2-9-48 16,2-5-126-1</inkml:trace>
  <inkml:trace contextRef="#ctx0" brushRef="#br0" timeOffset="21881.73">9396 16919 582 0,'-6'-5'326'0,"-5"-7"-24"15,-4 4-62-15,-9 4-49 16,-3 4-32-16,2 10-71 0,-1 4-31 16,8 4-44-16,3 3-13 15,8 5-13-15,7 0 0 16,17 1 1-16,5-2 4 15,9-9 4-15,3-2 4 16,-5-12 6-16,2-2 3 16,-10-6 13-16,-12-9 5 15,-9 1 20-15,-14-2 6 0,-10 4-6 16,1 7-7 0,-4-1-26-16,9 6-68 15</inkml:trace>
  <inkml:trace contextRef="#ctx0" brushRef="#br0" timeOffset="22432.28">9678 16924 1131 0,'4'7'481'0,"2"14"-266"16,-2 5-11-16,-1 4-60 16,-3 3-34-16,0-2-54 0,1-8-17 15,4-7-17-15,4-6 2 16,1-16-2-16,5-3-2 15,4-13-3-15,-3-4-6 16,3-4-7-16,-3 1-2 16,3 11-3-16,-2 5-5 15,-1 13-4-15,-1 8 0 16,-7 9 5-16,2 5 5 16,-7 8 11-16,3-1 0 0,-2-3-1 31,3-1-3-31,0-11-59 15,0-3-72-15,-2-9-502 16</inkml:trace>
  <inkml:trace contextRef="#ctx0" brushRef="#br0" timeOffset="22597.56">10241 17112 1408 0,'0'3'561'0,"0"2"-312"0,-2-1-228 0</inkml:trace>
  <inkml:trace contextRef="#ctx0" brushRef="#br0" timeOffset="55904.14">10216 17087 341 0,'6'0'249'0,"1"3"10"15,5 3-76-15,4 4-3 0,-5 5-40 0,-4 1-2 16,-7 6-27-16,-6 1-18 16,-3 0-27-1,-2-3-22-15,1-7-75 0,1-5-125 16</inkml:trace>
  <inkml:trace contextRef="#ctx0" brushRef="#br0" timeOffset="56479.17">10927 16911 535 0,'-15'-1'319'0,"-14"1"-19"16,-3 6-87-16,3 6-99 15,4 3-37-15,8 6-65 16,7 3-15-16,14 4-15 0,4 2 0 16,13-2 5-16,2 0 2 15,10-10 11 1,4-9 2-16,-3-9 5 0,-3-8 9 16,-16-9 11-1,-7-7 5-15,-16-11 45 16,-7 1 16-16,-14-9 14 15,-2-2 1-15,2-5-31 0,7 0-19 16,19 4-32-16,4 2-15 0,16 13-24 16,6 6-12-16,8 10-32 15,6 10-64-15</inkml:trace>
  <inkml:trace contextRef="#ctx0" brushRef="#br0" timeOffset="56869.86">11135 16944 571 0,'6'-3'301'0,"12"8"-70"16,0 3-29-16,-1 8-44 0,-1 10-23 15,-8-2-41-15,-4 3-20 16,-1-8-35-16,-1-4-10 16,1-10-12-16,1-8 0 15,-1-8-4 1,4-5-6-16,2-9-10 15,4 0-4-15,3 3-2 0,3 4 0 16,-4 5 4-16,-1 11-1 16,-6 13 10-16,-6 4 10 15,-1 17 9-15,-2 0 1 16,2 0-8-16,5 2 11 16,5-5-218-16</inkml:trace>
  <inkml:trace contextRef="#ctx0" brushRef="#br0" timeOffset="57237.2">11455 16782 617 0,'16'-15'340'0,"16"-16"-51"0,0 9-47 15,-1 14-61-15,-5 11-21 16,0 17-39-16,-3 9-3 16,1 16-29-16,-4 2-19 15,-2 6-34-15,1 2-13 16,-9-9-8-16,3-7-4 16,-2-10 0-16,-3-9 1 0,-3-9 1 15,-2-2 0-15,-3-9-14 31,-2-1-14-31,-4-3-23 0,5 3-8 16,0 1 2-16,-9 1 11 16,-18 9 16-16,-37 21 7 0,28-10 8 15,4-1 1 1,9-7-83-16,8-6-93 16</inkml:trace>
  <inkml:trace contextRef="#ctx0" brushRef="#br0" timeOffset="57514.28">12018 17130 1027 0,'-2'2'535'16,"0"-1"-173"-16,1 1-158 0,1-2-50 16,0 0-89-16,0 0-25 15,0 0-118-15</inkml:trace>
  <inkml:trace contextRef="#ctx0" brushRef="#br0" timeOffset="58132.07">12718 16634 644 0,'0'-10'336'0,"0"-7"-76"0,0 8-33 15,-2 9-90-15,1 4-34 16,1 25-61-16,-1 8-19 16,2 25 0-16,3 11-4 15,-3 4-4 1,0-3 2-16,1-13-1 0,1-5-1 16,6-15-63-16,-4-9-84 15</inkml:trace>
  <inkml:trace contextRef="#ctx0" brushRef="#br0" timeOffset="58584.81">12961 16851 658 0,'-1'3'316'0,"1"7"-72"16,-3 5-88-16,2 9-40 15,1 2-21-15,1-2-52 16,4 1-17-16,5-2-15 16,0-5-4-16,3-3-4 15,4-5 0-15,1-10 4 16,5 3 3-16,4-8 3 0,-1-2 1 15,-3-6-3-15,-1-5-3 16,-7-4-11-16,-2-5-8 16,-2 2-3-16,-3 0 3 15,-3 0 11-15,-4 3 8 16,-2 9 24-16,-6 4 16 16,0 13 14-16,3 6 8 15,-1 11-9-15,5 3-14 16,3 3-16-16,2-1-10 15,5 1-14-15,-2 1-2 0,5-4 1 16,2-1-14-16,-3-9-103 16,0-9-119-1</inkml:trace>
  <inkml:trace contextRef="#ctx0" brushRef="#br0" timeOffset="58989.41">12923 16696 846 0,'1'0'351'16,"9"-2"-204"-16,9-1-35 0,15 0-48 15,9 0-9 1,8 2-21 0,1 1-10-16,-10 3-12 0,-2-3-1 15,-14 0 2-15,-10 0-2 16,-4-2-14-16,-9 0-18 16,-5-6-15-16,-3 0 0 15,-5-4 13-15,-1-1 15 0,3 5 8 16,2-2 0-16,6 7 1 15,-3 3 6 1,4 3 15-16,-1-3 9 16,0 0 9-16,8 19 0 0,9 32-10 0,-13-28-4 15,-5-5 22 1,0 0-90-16</inkml:trace>
  <inkml:trace contextRef="#ctx0" brushRef="#br0" timeOffset="59260.59">13503 16552 997 0,'-1'-1'443'0,"-4"-3"-236"0,0 8-52 15,4-4-72-15,0 4-12 16,0 26-4-16,6 55 1 16,0-20-13-16,1 4-16 15,1 0-23-15,1-1-4 16,2-4-3-16,2-10-1 0,-2-7-52 16,0-9-44-16,-5-13-211 15</inkml:trace>
  <inkml:trace contextRef="#ctx0" brushRef="#br0" timeOffset="59515.36">13717 16879 700 0,'-1'-1'390'16,"4"0"-24"-16,3 1-182 16,-6 0-92-16,15 1-12 15,42 6-32 1,-24 0-15-16,-2-1-14 16,4-3-4-16,-5-2-12 0,-2-2-46 15,-8-2-198-15</inkml:trace>
  <inkml:trace contextRef="#ctx0" brushRef="#br0" timeOffset="59707.9">13752 16982 589 0,'-1'7'347'15,"2"3"-39"-15,9-2-107 16,11 2-29-16,10-3-44 15,4-3-27-15,-1-3-44 0,-2 2-14 16,-7-3-18-16,-6 2-27 16,-7-2-429-1</inkml:trace>
  <inkml:trace contextRef="#ctx0" brushRef="#br0" timeOffset="60993.96">18549 12841 462 0,'0'-5'270'0,"-2"-6"-18"16,0 1-43-16,4 1-47 16,-6 0-14-16,1 0-37 15,-3 2-17-15,-6 7-32 16,4 1-17-16,0 7-23 15,-4 5-6-15,3 5-8 16,1 2-3-16,7 2-3 16,1-1 0-16,11 0-2 15,0 0 0-15,5-14 7 16,3-3 5-16,-7-15 9 16,3-5 3-16,-5-5 3 15,-5-2 0-15,-5 2 21 16,-7 1 9-16,-9 6 12 15,-3 1 0-15,-2 11-25 16,5 3-13-16,3 7-24 0,5 5-7 16,10 3-7-16,4-2-3 15,7-3 3-15,4-2 5 16,-1-8-132-16,2-3-152 16</inkml:trace>
  <inkml:trace contextRef="#ctx0" brushRef="#br0" timeOffset="61480.01">18197 12239 749 0,'-4'-2'358'0,"-7"2"-155"15,-6 9-53-15,-6 24-63 0,-2 14-22 16,-4 20-13-16,6 3-6 16,6-7-25-16,0-7-5 15,15-19-7-15,1-9-3 16,2-15 4-16,12-11 2 15,0-14 4-15,4-8 1 16,2-15-5-16,1-5-3 16,-3-10-4-16,1-3-1 15,2-6 0-15,-1 2 1 16,0 6-2-16,-2 7-1 16,-4 20 3-16,-3 10 0 0,-4 18 6 15,-1 11 4 1,-1 18-4-16,5 12 0 15,4 16-3-15,6 2-3 0,4 0 1 16,1-8 2-16,-2-11 4 16,-7-7-16-16,-5-11-100 15,-4-7-108 1</inkml:trace>
  <inkml:trace contextRef="#ctx0" brushRef="#br0" timeOffset="61606.9">18083 12503 910 0,'8'-1'407'16,"19"-3"-179"-16,13 5-86 15,3 1-58 1,-23-1-28-16,2 0-115 0</inkml:trace>
  <inkml:trace contextRef="#ctx0" brushRef="#br0" timeOffset="62681.23">21432 15575 672 0,'-8'-1'347'16,"-3"-5"-96"-16,-2 5-122 15,1-1-27-15,2 5-52 16,-2 4-22-16,4 7-24 16,5 0-7-16,3 2-4 15,2 0 0-15,5-4 7 16,6-3 6-16,5-8 21 15,0-1 16-15,-5-5 40 0,-1-3 17 16,-7-3 19-16,-2-3 2 16,-9 0-5-16,-6 0-7 15,-7 5-21-15,1 5-14 16,0 2-35-16,2 4-16 16,5 4-20-16,1 4-5 15,9 2-8-15,9 3-2 16,7-5 5-16,6-2 2 15,3-5 5-15,-1-3-22 0,-3 2-129 16,-5-4-126-16</inkml:trace>
  <inkml:trace contextRef="#ctx0" brushRef="#br0" timeOffset="62981.9">21753 15625 722 0,'0'-5'422'15,"0"-1"-51"-15,0 4-121 16,0 2-101-16,-1 0-42 15,-1 22-40-15,1 44-9 16,-1-20-20-16,1 8-13 16,-4 6-14-16,2-1-3 15,5-11-79-15,3-9-64 0,2-26-314 16</inkml:trace>
  <inkml:trace contextRef="#ctx0" brushRef="#br0" timeOffset="63336.37">21668 15655 1004 0,'12'-8'442'0,"21"-8"-229"16,7 4-37-16,7 7-62 16,-2 3-34-16,-7 4-40 15,-10 2-14-15,-12 4-14 16,-4 4 0-16,-13 1 3 15,-7 2 0-15,-11 4 1 0,-6-3 0 16,6-3-6 0,6-2-6-16,13-5-10 0,7-1-4 15,7 0-4 1,4 2 5-16,7 6 6 0,3 2 1 0,5 8 1 31,-3 5 0-31,-14 6 16 0,-9 4 8 16,-22-1 35-16,-10-3 11 15,-10-11 1 1,1-6-3-16,0-14-30 16,-1-7-11-16,5-7-104 0,4-2-87 15</inkml:trace>
  <inkml:trace contextRef="#ctx0" brushRef="#br0" timeOffset="64048.46">14238 16536 881 0,'-3'5'361'0,"0"18"-201"16,3 17-64-16,3 21-26 15,5 10-12-15,2 5-15 16,-3-8-4-16,2-8-10 15,-2-11-43-15</inkml:trace>
  <inkml:trace contextRef="#ctx0" brushRef="#br0" timeOffset="64495.59">14453 16689 840 0,'2'-5'428'0,"4"-5"-111"16,2 10-181-16,1 3-21 0,0 9-29 0,-1 6-8 31,-2 4-26-31,-4 7-12 0,0 2-23 0,3-1-7 15,5 1-6 1,8-4-1-16,5-10-1 0,2-2 0 0,1-11 3 31,-3-6 2-31,-1-3 4 16,-6-6 1-16,-3-6 2 16,-3-5-1-16,-1-6-4 15,2-2 1-15,-6 0 1 16,-4 3 2-16,-4 6-1 15,-3 5-2-15,-1 9-1 16,3 9-1-16,-1 13 1 16,0 7 0-16,5 13-4 15,3 2-1-15,4 2-2 16,1-1 30-16,3-5-161 16,-1-5-124-16</inkml:trace>
  <inkml:trace contextRef="#ctx0" brushRef="#br0" timeOffset="64840.67">14918 16952 951 0,'-5'4'411'0,"-6"11"-234"15,2 0-27 1,1 4-64-16,1 0-32 0,4-5-33 15,0-3-10-15,4-8-3 16,2-3 1-16,1-10 0 16,4-3 1-16,4-7-3 15,1-5-3-15,1 1 0 16,-2 0-1-16,-1 1 0 16,-1 6 0-16,-2 7-1 15,1 4 2-15,-2 9 3 0,4 5 0 16,0 8 6-16,3 3-2 15,1 3-1 1,1 5-1-16,-1 1-5 0,-1-2 0 16,-4 2-42-1,-3-5-45-15,-6-11-174 16</inkml:trace>
  <inkml:trace contextRef="#ctx0" brushRef="#br0" timeOffset="64992.49">14933 16996 1065 0,'6'2'431'15,"7"3"-271"-15,5-1-71 0,10 0-45 16,0-3-20-16,-1-2-102 16</inkml:trace>
  <inkml:trace contextRef="#ctx0" brushRef="#br0" timeOffset="65490.25">14448 16456 1074 0,'2'0'426'0,"11"0"-270"0,10 1-36 0,24 2-38 16,5 0-20-16,11-2-36 16,0 1-9-16,-11-3-5 0,-6 1 10 15,-16 0-57-15,-10-1-37 32,-14-3-43-32,-6-5-15 0,-5-3 53 15,-5 0 35-15,1-2 37 16,3 3 3-16,6 5 6 15,3 3 11-15,6 6 30 16,3 5 15-16,0 9 26 0,-3 1 4 16,-4 5-13-1,-5 1-9-15,-3 0-32 16,1-1-15-16,4-7-522 16</inkml:trace>
  <inkml:trace contextRef="#ctx0" brushRef="#br0" timeOffset="65874.05">15212 16540 992 0,'0'-2'440'0,"3"1"-243"15,-1 5-44-15,-2-4-63 16,6 23-28-16,15 57-4 0,-8-24-4 16,2 11-19-1,-2 0-1-15,-4-7-13 0,-5-1-5 16,-3-14-37-16,-1-4-48 16,1-11-205-16</inkml:trace>
  <inkml:trace contextRef="#ctx0" brushRef="#br0" timeOffset="66130.66">15503 16773 828 0,'9'-5'387'0,"15"0"-140"15,6-1-123-15,4 2-66 16,-3 4-22-16,-5 0-42 0,2 4-71 16</inkml:trace>
  <inkml:trace contextRef="#ctx0" brushRef="#br0" timeOffset="66293.58">15505 16846 1010 0,'0'3'455'0,"8"3"-174"15,10 2-93-15,10-2-59 16,8-2-33-16,1 0-63 15,-1-3-11-15,1-1-182 16</inkml:trace>
  <inkml:trace contextRef="#ctx0" brushRef="#br0" timeOffset="66678.12">15966 16484 914 0,'3'9'381'16,"5"23"-205"-16,2 13-50 16,5 22 15-16,-3 11-15 15,-4 3-31-15,-1-1-13 16,-8-18-44-16,3-9-40 15,2-20-177-15,1-12-220 16</inkml:trace>
  <inkml:trace contextRef="#ctx0" brushRef="#br0" timeOffset="67102.92">16283 16691 945 0,'6'-2'463'15,"1"-3"-136"-15,1 11-181 16,-3 4-18-16,-4 11-30 16,-1 0-21-16,-2 10-29 15,1 1-14-15,1 2-23 0,6-1-5 16,7-11-3-16,4-7-2 15,9-9 1-15,1-5 1 16,3-10 5-16,-2-4-6 16,-4-8-28-1,-5-5-4-15,-7-5-8 16,0 0 3-16,-10-2 26 16,-1 3 3-16,1 5 6 0,-4 3 0 0,0 9-2 31,2 9 1-31,-3 14 6 15,3 10 11-15,2 11 18 16,-1 3 3-16,3 2-6 0,5-2-9 16,-1-4-14-16,6-5-8 15,4-12-150-15,-5-4-126 16</inkml:trace>
  <inkml:trace contextRef="#ctx0" brushRef="#br0" timeOffset="67415.27">16686 16910 1075 0,'-1'1'474'0,"1"7"-231"0,2 4-55 16,-1 5-97 0,4 4-23-16,-2 2-43 15,1 0-11-15,3 3-5 16,-4-5-28-16,3-6-125 0,-4-4-82 15</inkml:trace>
  <inkml:trace contextRef="#ctx0" brushRef="#br0" timeOffset="67711.2">16686 16899 818 0,'8'-5'378'0,"9"-3"-171"16,-1 1-51-16,4 7-73 15,0 1-32-15,-4 4-35 16,-4 4-7-16,-7 0 0 16,-7 5 0-16,-8-1 1 15,0-3 3-15,2-1-33 16,3-5-11-16,10-1-5 16,4-3-4-16,5 0 28 0,3 3 11 15,3 0 1 1,-3 4-9-16,-3 2 51 15,-7 2 25-15,-14 6 46 16,-7 0 22-16,-9 1-43 0,-3-2-22 16,3-11-45-1,1-3-55-15</inkml:trace>
  <inkml:trace contextRef="#ctx0" brushRef="#br0" timeOffset="68235.89">16286 16488 752 0,'-3'0'430'15,"1"0"-26"-15,8 5-262 0,-6-5-28 0,18 5-39 16,53 6-12-16,-13-9-26 15,1-2-8-15,-9-2-13 16,-5 2-3-16,-19-2-38 16,-6-4-43-16,-9-2-95 15,-9-4-34-15,-8 0 0 16,-2 1 38-16,-7 3 93 16,1 0 32-16,6 5 58 15,2 0 10-15,5 5 38 16,4 5 20-16,4 3 14 15,4 4 9-15,0 2 1 16,0 0-1-16,-7 4-13 16,-3-2-8-16,-2-2-28 0,-6-2-18 15,4-6-69-15,-3-4-58 16</inkml:trace>
  <inkml:trace contextRef="#ctx0" brushRef="#br0" timeOffset="68720.75">17070 16547 968 0,'-1'0'445'0,"-8"1"-216"15,6 12-55-15,5 15-89 16,-3 9-24-16,8 19-3 15,-3 10-3-15,2 12 2 16,3-1 0-16,-1-6-23 16,0-13-7-16,-1-16-13 15,5-11-39-15,-5-10-170 16</inkml:trace>
  <inkml:trace contextRef="#ctx0" brushRef="#br0" timeOffset="69016.28">17450 17112 1552 0,'1'-2'711'0,"-1"-3"-335"0,7 5-157 15,-2 4-41-15,-2-4-85 0,1 3-27 16,-4-4-34-16,-1 0 2 16,-1 0-104-16,1-1-470 15</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1T13:34:51.379"/>
    </inkml:context>
    <inkml:brush xml:id="br0">
      <inkml:brushProperty name="width" value="0.05292" units="cm"/>
      <inkml:brushProperty name="height" value="0.05292" units="cm"/>
      <inkml:brushProperty name="color" value="#FF0000"/>
    </inkml:brush>
  </inkml:definitions>
  <inkml:trace contextRef="#ctx0" brushRef="#br0">19790 9637 451 0,'-4'2'268'0,"-4"-1"-7"16,4-2-43-16,10-8-68 16,8-6-26-16,17-14-59 15,12-3-18-15,17-11-9 0,7-4 1 16,21 5-6-16,3 7-3 16,4 12-13-16,-3 12-7 15,-31 11-4-15,-18 5-18 16,-15 5-373-16</inkml:trace>
  <inkml:trace contextRef="#ctx0" brushRef="#br0" timeOffset="348.02">20436 9246 618 0,'2'1'269'16,"3"3"-128"-16,8 0-64 15,11 1-42-15,2 3-3 16,10 1-11-16,0 0-2 0,-5 2 5 16,-4-4 6-16,-12-2 55 15,-7-1 37-15,-10 0 40 32,-7 2 3-32,-12 5-39 15,-4 2-36-15,-7 7-45 16,3 3-13-16,12 1-23 0,6-3-21 15</inkml:trace>
  <inkml:trace contextRef="#ctx0" brushRef="#br0" timeOffset="856.04">21106 9289 276 0,'-5'-4'206'15,"-2"-3"34"-15,5 2-31 0,6-4-51 16,6-1-28-16,9-3-42 15,13 1-20-15,20 5-13 16,12 7 2-16,12 10-5 16,1 6-2-16,-2 11-9 15,-8 3-9-15,-5-1-7 16,-7-3-2 0,-14-9-1-16,-5-6 0 15,-11-7-40-15,-5-1-57 0,-13-2-185 16</inkml:trace>
  <inkml:trace contextRef="#ctx0" brushRef="#br0" timeOffset="1150.24">21635 9223 327 0,'2'-5'242'0,"4"1"24"32,7 1-74-32,8 9-73 15,5 5-27-15,9 1-19 16,-4 8-4-16,-2 2-13 16,-3 1-6-16,-7 0-16 15,-1-4-5-15,-10-2-1 16,-6-5 19-16,-2 4 35 0,-7 5 10 15,-10 1 6-15,-4 3-20 0,-6-3-37 16,-1-6-14-16,11-4-56 16,4-9-91-16</inkml:trace>
  <inkml:trace contextRef="#ctx0" brushRef="#br0" timeOffset="1620.53">22260 9630 516 0,'6'-1'228'0,"20"3"-79"15,4 4-54-15,14 8-18 16,15 9-7-16,1 7-3 16,4 5-3-16,-4 13 2 15,-16-3 3-15,-15 5-25 16,-8 3-8-16,-10-15-12 15,1 1-3-15,-4-16-106 16</inkml:trace>
  <inkml:trace contextRef="#ctx0" brushRef="#br0" timeOffset="2068.43">22761 9897 659 0,'-1'-1'358'16,"1"1"-101"-16,1 4-124 15,-1-4-39-15,3 3-51 0,6 20-3 16,43 33-16-16,-28-30-3 16,-6-2-7-16,0 2 0 15,-7-4 4-15,-11-9 1 16,-3-2 12-16,-3-4 5 15,-11-6 21-15,3 1 10 16,-9-3 0 0,-5-4 0-16,4-4-16 15,0 0-13-15,3 0-18 16,7 4-11-16,6 3-46 16,4 1-58-16</inkml:trace>
  <inkml:trace contextRef="#ctx0" brushRef="#br0" timeOffset="2585.09">23103 10469 612 0,'7'0'279'15,"9"6"-93"-15,7 1-73 16,16 24-36-16,2 8 9 16,6 19 11-16,-6 11-2 15,-13 13-18-15,-10 0-8 16,-12-5-35-16,-5-3-10 16,-3-20-5-16,2-6-2 0,-1-12-59 15,-4-8-76-15</inkml:trace>
  <inkml:trace contextRef="#ctx0" brushRef="#br0" timeOffset="2986.25">23212 11020 712 0,'5'3'314'0,"6"5"-144"15,0 3-51-15,6 13 9 16,-3 4-7-16,-3 9-17 15,-4 3-9-15,-3-5-44 16,-3-6-15-16,0-12-7 16,8-8 10-16,2-15 15 31,8-4-1-31,2-18 4 16,2-3-4-16,2 2-13 0,-4-1-2 15,1 12-15-15,-6 0-11 16,-4 7-70-16,-1 8-497 15</inkml:trace>
  <inkml:trace contextRef="#ctx0" brushRef="#br0" timeOffset="3525.64">23295 11687 522 0,'4'4'285'0,"8"10"-78"16,3 10-53-16,-2 10 21 15,-4 16-21 1,-4 2-12-16,-18 12-28 16,-4-4-34-16,-11 7-41 0,-12-1-12 15,1-10-8-15,-4-4-2 16,5-12-3-16,7-8-2 15,8-5-4-15,5-4-3 16,6-13-34-16,3 1-56 16</inkml:trace>
  <inkml:trace contextRef="#ctx0" brushRef="#br0" timeOffset="3910.33">23006 12157 905 0,'3'0'362'0,"2"3"-216"16,-3 6-40-16,-5 15-10 15,-4 2-11-15,-6 16-26 16,-2 5-13-16,-1-1-25 16,-2 1-7-16,8-13-4 0,0-10 0 15,9-10-6-15,4-8-3 16,8-3 23-16,12-2 9 0,16-4 18 15,4 3 8 1,12-9-18-16,1 1-5 0,-4 4-16 16,-2-5-20-16</inkml:trace>
</inkml:ink>
</file>

<file path=ppt/ink/ink2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4T07:52:24.999"/>
    </inkml:context>
    <inkml:brush xml:id="br0">
      <inkml:brushProperty name="width" value="0.05292" units="cm"/>
      <inkml:brushProperty name="height" value="0.05292" units="cm"/>
      <inkml:brushProperty name="color" value="#FF0000"/>
    </inkml:brush>
  </inkml:definitions>
  <inkml:trace contextRef="#ctx0" brushRef="#br0">21147 11204 217 0,'4'-7'183'16,"4"-5"14"-16,-1-1-15 15,-1 1-3-15,-2 3 0 16,-3-2-1-16,-2 8-24 16,-1-1-16-16,-6 2-42 15,-1 3-17-15,-4 0-14 16,-2 2-10-16,1 0-22 16,0 2-9-16,5 5-25 15,1-2-8-15,7 5-7 16,3-1 2-16,7 2 9 15,6 2 5-15,4-2 10 0,-1-2 1 16,3-5 8-16,-1-4 4 16,-1-3 9-16,-2-3 5 15,-5-4 8-15,-3-5 2 0,-8-5 4 16,-4-4-1-16,-13-3-8 16,-5 4-4-16,-7 5-10 15,2 7-5-15,2 11-13 16,2 1-6-16,4 10-6 15,3 0-3-15,11 4 0 16,4 1 0-16,8-2 2 16,6-2 1-16,3-5 2 15,4-3 3-15,1-3 1 16,1-4 1-16,-2-4 2 16,-2 0 0-16,-4-4 7 0,-3-3 7 15,-8-3 10-15,-4 0 5 16,-6-3-1-16,-9 4-4 15,-6 3-9-15,-4 6-4 16,-1 6-7-16,3 5-4 0,4 6-4 16,2 0-3-1,9 6-1-15,5-2-2 0,6-1 1 16,5-2 2-16,7-5 1 31,0-5 4-31,5-4 8 0,0-6 13 16,0-4 20-16,-3-3 6 15,-9-3-2-15,-2 3-12 0,-10 3-55 16,-6 5-129-16</inkml:trace>
  <inkml:trace contextRef="#ctx0" brushRef="#br0" timeOffset="693.7937">20437 10009 598 0,'-2'0'388'0,"-2"-1"9"0,4 7-216 0,0-6-113 16,0 0-29 0,11 29-15-16,15 31-1 0,-14-18-9 15,1 0-1-15,-4-5-2 16,-5-2 0 0,4-9 1-16,-6-9 1 0,-1-7 37 15,0-5 37 1,-5-15 48-16,1-8 16 0,2-12-13 15,-1-7-32-15,6-3-34 16,2-3-8 0,4 10-4-1,8 7 0-15,2 13-14 0,9 8-12 16,3 9-17-16,3 3-8 16,1 6 0-16,-3-3-1 15,-6 0-130-15,-5-2-433 16</inkml:trace>
  <inkml:trace contextRef="#ctx0" brushRef="#br0" timeOffset="1472.0036">22132 11691 616 0,'0'-8'389'0,"0"-2"-50"16,-1 2-88-16,1 0-25 0,0 8-80 16,1 3-33-1,5 10-58-15,1 9-22 16,6 13-18-16,0 3-4 16,2 9-4-16,1-2 1 15,-3-5 1-15,-2-2 0 16,-1-13 0-16,-3-10 3 0,-3-11 42 15,0-2 28 1,-2-15 27-16,-2-5 9 0,0-17-25 16,0-11-26-16,9 0-19 15,6-1-9-15,8 9-17 0,8 6-1 16,6 11-13 0,0 9-1-16,-3 12-4 15,-7 5 0-15,-8 11 1 0,-2 4 0 16,-3 2 1-1,0 1 26-15</inkml:trace>
  <inkml:trace contextRef="#ctx0" brushRef="#br0" timeOffset="44754.5252">17674 1164 631 0,'-2'-5'280'16,"-1"-3"-136"0,4 6-49-16,5 23-33 0,1 20 3 15,1 47 13-15,-3 24 5 16,-10 41-4 0,-5 20-10-16,-11 3-25 0,-2-3-4 0,8-22-2 31,2-26-2-31,12-35 3 0,2-21-3 0,4-34-2 15,-2-12-5-15,0-21-97 16,2-4-169-16</inkml:trace>
  <inkml:trace contextRef="#ctx0" brushRef="#br0" timeOffset="45146.2688">17607 1212 339 0,'6'0'172'16,"18"1"-40"-16,17-1-30 15,47 9 26-15,18 0 20 0,54-3 25 16,27 2-5-16,39-8-50 16,22 0-19-16,23-1-21 15,-4-5-12-15,-15-2-14 16,-19 0-4-16,-64 3-15 15,-28 3-5-15,-58 10-11 16,-21 1-9-16,-29 10-79 16,-6 5-91-16</inkml:trace>
  <inkml:trace contextRef="#ctx0" brushRef="#br0" timeOffset="45528.7872">20220 1179 490 0,'-9'-7'274'16,"-9"-8"-36"-16,3 15-154 16,0 12-35-16,7 24-49 0,8 24-11 15,15 35 6-15,8 20 10 16,2 38 17-16,-6 9 2 15,-19 10 7-15,-12 1 2 16,-17-21 0-16,-5-17-2 16,-3-30-2-16,1-17-1 15,15-29 0-15,5-11-10 16</inkml:trace>
  <inkml:trace contextRef="#ctx0" brushRef="#br0" timeOffset="45915.9877">17823 2709 598 0,'-17'-4'294'16,"-8"-6"-86"-16,15 1-70 15,36-1-59-15,32-1-10 16,59-2 1-16,39-1 18 16,64 7 14-16,21 1-6 15,17 7-26-15,2 7-4 16,-20 8-17-16,-18 3-4 0,-40 3-14 15,-31-4-3-15,-48-11 1 16,-30-5 0-16,-35-6 10 16,-15-7 2-1,-19 1-13-15,-4 1-33 16,-4 1-177-16</inkml:trace>
  <inkml:trace contextRef="#ctx0" brushRef="#br0" timeOffset="49963.7012">19552 2784 594 0,'-5'1'290'16,"-7"14"-119"-16,-1 19-56 15,7 35-60 1,-4 12-12-16,7 19 3 0,5 6 1 0,15 2-8 15,16-4 3-15,23-22 2 16,17-17 1-16,14-30-1 16,-2-8-2-1,-14-16-3-15,-12-1-4 0,-27-12-37 16,-13-7-19-16,-19-9-31 16,-12-6-6-16,-14-8 29 15,-4 0 14 1,9 7 17-16,4 6 4 0,14 14-17 15,5 7-3 1,13 12 4-16,11 4 5 0,15 6 43 0,11 5 16 31,4-3 22-31,-5-3 14 0,-21 3 7 0,-9-2 21 16,-36 3 31 0,-11 0-4-16,-4-3-16 0,-8-6-33 15,20-4-66 1,7 1-175-16</inkml:trace>
  <inkml:trace contextRef="#ctx0" brushRef="#br0" timeOffset="50432.5127">20574 3656 858 0,'6'-8'369'0,"11"-3"-219"16,3 11-44-16,1 18-56 16,2 14-18-16,-5 17-3 15,-3 8 0-15,-8 1-6 16,-3-4 0-16,-3-10 0 15,-1-13 2-15,2-14 5 16,2-11 11-16,-1-14 33 16,3-12 13-16,2-21 2 15,5-9-11-15,7-9-44 16,9 5-17-16,14 15-20 16,1 10-8-16,-2 20-54 15,-1 8-103-15</inkml:trace>
  <inkml:trace contextRef="#ctx0" brushRef="#br0" timeOffset="50685.7359">21318 3776 1044 0,'15'-3'445'0,"27"-4"-254"16,-2 2-40-16,1-1-70 15,2 0-27-15,-12 4-34 16,0 2-14-16,-11 2-155 16,-6 3-178-16</inkml:trace>
  <inkml:trace contextRef="#ctx0" brushRef="#br0" timeOffset="50827.8893">21310 3979 958 0,'21'0'461'16,"23"-6"-168"-16,6 6-44 0,0-6-101 16,-2 1-46-16,-10 4-73 15,-4 1-138-15</inkml:trace>
  <inkml:trace contextRef="#ctx0" brushRef="#br0" timeOffset="51645.8877">22019 3566 565 0,'-2'-9'332'16,"1"-10"-57"-16,5 4-98 16,4 4-38-16,6 3-63 15,-4 6-30-15,-4 9-35 32,0 8-5-32,-7 8-3 0,-2 4 2 0,-3 2 0 15,-1 3 0-15,5 1-3 16,6 2 2-16,14-7 6 15,7-5 3-15,16-13 7 16,4-5 4-16,1-9 6 0,-1-5 2 16,-13-9 5-16,-2-4 2 15,-15-7-9-15,-5 1-5 16,-7 7-13-16,-8 6-7 16,3 10-6-16,-4 1-2 15,-1 7 1 1,5 2 3-16,6 9 13 0,4 6 9 0,2 0 9 15,4 0 0-15,-3-3-8 16,1 0-6-16,11-7-18 16,-1-2-63-16,7-8-372 15</inkml:trace>
  <inkml:trace contextRef="#ctx0" brushRef="#br0" timeOffset="52102.7556">22519 3400 695 0,'-5'-5'354'0,"-1"-4"-86"0,3 0-53 15,18 2-57-15,18 1-22 16,28 1-36-16,13 2-3 15,7-3-24-15,2 0-14 16,-8 2-27-16,-5-1-9 16,-13 2-10-16,-8-1-4 15,-23 1-29-15,-12 3-27 0,-23 7-76 16,-14 1-36-16,-19 5-48 16,-5 0-21-16,5-3-12 15,7 0 10-15,8-5 65 16,11-3 49-16,7-2 118 15,1 2 69-15,8 1 87 16,0-3 22-16,0 1 3 16,0-1-28-16,0 0-43 15,0 0-9-15,6 23-15 16,5 31-4-16,-7-23-22 16,-7 4-15-16,3 0-19 15,-1 0-3-15,6-2-12 16,-1-3 0-16,1-3-19 15,6-3-118-15</inkml:trace>
  <inkml:trace contextRef="#ctx0" brushRef="#br0" timeOffset="52507.6654">21960 4024 435 0,'-2'2'233'0,"1"2"-32"16,4 2-25-16,2-8-12 16,2 2-1-16,0 0-18 0,-3-2-25 15,7-2-37-15,12-2-14 16,29-4-23-16,20 3-7 16,41-2-14-16,22 3-5 15,26 1-3-15,-4 1-3 16,-9 4-5-16,-24-2-9 15,-28 0-71-15,-15-2-61 16,-29-2-141-16,-11 0-54 16</inkml:trace>
  <inkml:trace contextRef="#ctx0" brushRef="#br0" timeOffset="52870.9344">22138 4389 442 0,'-7'-12'299'0,"-5"-7"56"15,11-1-140-15,18-1-67 0,11 5-16 16,19 5-28-16,4 2-14 15,1 18-28-15,-7 6-14 16,-21 9-39-16,-8 12-6 16,-28 4 1-16,-15 3 1 15,-19 1 8-15,-8-6 1 16,5-14-1-16,11 0-1 16,19-10-9-16,9-5-2 15,23-3 0-15,9-5 0 16,18 1 2-16,7 1 2 15,3-1-3-15,-1 0-41 16,0 2-457-16</inkml:trace>
  <inkml:trace contextRef="#ctx0" brushRef="#br0" timeOffset="53242.7786">22661 4524 955 0,'0'0'396'16,"2"2"-239"-16,2 6-34 0,0 1-51 15,1 5-7-15,0 1-15 0,-2-4-7 16,-3-2-9 0,0-6 6-16,-3-3 6 0,-3-4 1 15,5 3-3 1,0-2-11-16,-7-26-13 0,-6-32-4 16,11 28-11-16,3 2-6 15,12 7-14 1,3 7-4-16,13 13-4 15,0 4 5-15,7 4 7 0,4 3 4 0,-5-1 7 16,-4-5 1-16,-7-1 6 31,-11-2 2-31,0-2 3 16,-5 2 1-16,-6 0 3 16,1 2-1-16,-3-1-3 15,1 1-3-15,0 0-7 16,0 1 2-16,4 27 1 15,4 30 3-15,-6-25 8 0,5 0-1 16,0-8 4 0,-1-2-5-16</inkml:trace>
  <inkml:trace contextRef="#ctx0" brushRef="#br0" timeOffset="84721.8609">1773 9264 566 0,'14'-13'301'0,"16"-21"-61"0,-1-5-27 16,6-9-54-16,2-4-25 16,-5-16-33-16,1-2-12 15,-12-8-18-15,-9-3-7 16,-10 11-19-16,-3 8-5 15,-7 25-1 1,2 13-5-16,0 20-24 16,-2 10-12-16,5 26-19 0,1 14-3 15,9 35 12 1,8 11 5-16,10 2 7 0,1-3 2 16,6-23 3-16,1-12 2 0,-6-15 3 15,2-9-1 1,-12-11-69-16,-3-6-105 15</inkml:trace>
  <inkml:trace contextRef="#ctx0" brushRef="#br0" timeOffset="85115.3332">1843 9135 667 0,'20'-3'321'0,"33"-2"-126"15,9 1-45-15,12-1-55 0,3 0-34 16,-9 0-32-1,0-2-11-15,-11 1-7 0,-4 1 1 0,-12 0-1 16,-11 2-1-16,-17 3-2 31,-2 3-2-31,-5 10-2 0,-2 5 2 0,3 7 3 16,-1 0 2-16,0-1 4 16,6-1 0-16,-5-8-1 15,-6-5 0-15,5-5 10 31,-9-7 4-31,-5-9 4 0,4-6 3 0,-2-12 9 16,4-5-3-16,10-1-10 16,6 6-5-16,1 8-26 15,6 11-2-15,-3 12 1 16,1 4 1-16,-3 11 2 16,1 1 1-16,-4 4 1 15,-2 3 0 1,0 0 0-16,0 0-2 0,8-1-89 15,0-4-80-15,5-7-286 16</inkml:trace>
  <inkml:trace contextRef="#ctx0" brushRef="#br0" timeOffset="85350.5693">3019 9239 634 0,'6'-9'341'0,"0"-12"-69"16,1-2-44-16,-3-2-67 15,-7 0-37-15,1 6-61 16,-10 0-21-16,-12 13-23 16,-3-3-5-16,-11 9-1 15,2 9 2-15,9 2-5 16,8 5-4-16,14 4-6 16,9 2-1-16,13 0 2 0,8 1 0 15,4-5 1-15,6-5-16 16,-5-7-159-16,-7-6-170 15</inkml:trace>
  <inkml:trace contextRef="#ctx0" brushRef="#br0" timeOffset="85458.6">2972 8913 820 0,'-8'-9'416'0,"0"-9"-141"0,8 18-169 15,1 5-56 1,21 17-190-16</inkml:trace>
  <inkml:trace contextRef="#ctx0" brushRef="#br0" timeOffset="85999.5306">3570 9033 507 0,'-3'1'229'0,"6"2"-47"0,6 1-23 15,16 4-15-15,9-5-6 16,6 1-62-16,0-2-26 16,-3-5-26-16,-4-1-6 15,-8-4-2-15,-3 2 4 16,-21-4 2-16,-5 0-2 15,-16 3-11-15,-9 7-7 0,-3 14-10 16,0 3-2 0,6 10 4-16,5 2 0 0,14 4 1 15,8 2 2 1,20 0 0-16,3-4 0 0,20-9-11 16,7-6-1-16,9-11-3 15,3-5-3-15,-2-6-6 16,-3-2-10-16,-12-5-14 15,-3-3 4-15,-18 0 28 16,-9-3 30-16,-12 3 52 16,-7 0 17-16,-13-1 26 15,-4 1 1-15,-10 2-16 16,0 1-17-16,5 11-41 0,0 3-20 16,9 12-20-16,7 9-3 15,8 5 1-15,6 6-1 16,16-6 4-16,6-4 0 15,6-10 4-15,-1-7-1 16,-9-10-63-16,-4-3-134 16</inkml:trace>
  <inkml:trace contextRef="#ctx0" brushRef="#br0" timeOffset="86584.8153">5143 9063 622 0,'-18'-5'309'16,"-21"3"-89"-16,-3 2-47 0,-2 10-68 15,9 13-30 1,12 3-50-16,4 4-14 0,26 3-8 16,5-8 5-16,15-3 30 15,10-6 9 1,3-11 9-16,-3-4 1 16,-12-4-14-16,-15-4-5 0,-29-2-12 15,-9-1-6-15,-13 6-35 16,-1-1-40-16,6 5-258 15</inkml:trace>
  <inkml:trace contextRef="#ctx0" brushRef="#br0" timeOffset="86773.8186">5245 9092 915 0,'7'0'459'16,"5"0"-127"-16,16 16-185 15,5 7-55-15,8 17-35 16,6 13-16-16,-8 19-24 0,-1 5-21 16,-1-1-146-16,-6-9-215 15</inkml:trace>
  <inkml:trace contextRef="#ctx0" brushRef="#br0" timeOffset="86929.6543">5572 9121 605 0,'-17'-1'352'0,"-15"9"-12"16,-5 12-161-16,-8 18-79 15,-8 15-19-15,-11 15-36 16,3 6-12-16,12 0-26 16,12-9-113-16</inkml:trace>
  <inkml:trace contextRef="#ctx0" brushRef="#br0" timeOffset="87230.1728">5624 9074 850 0,'9'0'397'0,"12"5"-182"15,-3 10-39-15,-7 3-85 0,0 9-31 16,-14 2-32-16,6-6-7 15,2-7-6-15,-3-5-4 16,13-10-23-16,-7-6-7 16,4-13-13-16,4-3-1 15,2 0 12-15,3 3 2 16,2 10 2-16,-5 7 7 16,-5 7 15-16,-3 8 9 0,-7 7 13 15,-1 3-1-15,1 0-7 16,-1 3-2-16,-2-1-7 15,2 1-8-15,-2-3-455 16</inkml:trace>
  <inkml:trace contextRef="#ctx0" brushRef="#br0" timeOffset="87376.6165">5879 8958 790 0,'0'2'303'0,"0"3"-173"16,6 11-402-16</inkml:trace>
  <inkml:trace contextRef="#ctx0" brushRef="#br0" timeOffset="87551.5651">6061 9050 921 0,'-2'3'468'15,"-3"8"-122"-15,6 11-174 16,5 12-43-16,8 17-44 0,3 11-22 0,0 24-35 16,-3 4-8-16,-8 2-8 15,-3-8-2-15,-3-25-2 16,0-10-132-16</inkml:trace>
  <inkml:trace contextRef="#ctx0" brushRef="#br0" timeOffset="87673.375">6187 9337 897 0,'16'-1'334'0,"17"-1"-252"16,6 2-204-16</inkml:trace>
  <inkml:trace contextRef="#ctx0" brushRef="#br0" timeOffset="87927.515">6748 9184 839 0,'-6'8'384'0,"-12"6"-151"0,-10 3-27 16,-16 3-60-16,-4-7-37 16,1-3-64-16,2-9-24 15,9-7-40-15,7-7-36 16,7-6-38-16,5-2 2 15,8-1 22 1,9 5 31-16,8 8 60 0,9 7 14 16,14 13 40-16,3 5 15 15,8 13 4-15,4 5-1 0,-4 2-19 16,-4 0-12-16,-10-6 119 0</inkml:trace>
  <inkml:trace contextRef="#ctx0" brushRef="#br0" timeOffset="88415.7252">7298 9271 955 0,'2'6'404'16,"-1"16"-233"-16,-10 10-59 15,-25 17-74-15,-7-1-8 0,1-7-99 16,9-10-318-16</inkml:trace>
  <inkml:trace contextRef="#ctx0" brushRef="#br0" timeOffset="88651.4537">7659 9064 1010 0,'15'0'408'15,"15"1"-269"-15,4 5-35 16,-5-6-59-16,0 1-15 16,-6-1-69-1,-2-1-125-15</inkml:trace>
  <inkml:trace contextRef="#ctx0" brushRef="#br0" timeOffset="89255.3359">7699 8890 651 0,'1'-3'350'15,"2"6"-117"1,-1 8-74-16,0 23-98 0,1 10-29 0,-3 12-3 15,0 4 0-15,3-2-2 16,3-4-3-16,9-12-80 16</inkml:trace>
  <inkml:trace contextRef="#ctx0" brushRef="#br0" timeOffset="89582.0256">8044 9033 444 0,'5'-6'321'0,"1"-4"29"0,-1-3-77 15,-11 5-131-15,-5 4-53 0,-19 7-68 0,-6 12-18 31,-3 3-2-31,-2 3 3 16,6 2-1-16,6-6 0 16,7 1-1-16,6-7 0 0,15-2 2 15,3 0 7-15,13 0 44 16,7 1 15-16,14 0 15 16,5 3-3-16,13 0-43 15,3-1-33-15,-1 0-216 16</inkml:trace>
  <inkml:trace contextRef="#ctx0" brushRef="#br0" timeOffset="89903.3581">8414 9148 656 0,'3'3'323'15,"-1"7"-114"-15,-5 1-64 16,-8 5-67-16,-13-1-10 16,-10-4-12-16,0-1-8 15,-10-9-19-15,2-2-3 0,1-10-1 16,2-6-2-16,10-6-6 16,6-3-5-16,15 0-21 15,10 5-7-15,16 7 2 16,10 7 10-16,12 9 30 15,4 9 17-15,0 9 16 16,-1 3-2-16,-8 4-13 16,-4 2-11-16,-1-4-42 15,-1-2-88-15</inkml:trace>
  <inkml:trace contextRef="#ctx0" brushRef="#br0" timeOffset="90252.6208">8472 9079 627 0,'16'-2'363'15,"9"-4"-32"-15,25 1-146 0,5 3-28 16,3 3-36-16,-2-1-18 15,-14 3-51-15,-7 2-18 16,-15-4-14-16,-7 2-5 16,-13-3-3-16,-6-2-4 15,-4 0-8-15,-2 0-2 16,-4 2-8-16,-1 0 0 0,-2 4 1 16,-3 7 0-1,7 4 2-15,4 3 1 0,4 8 0 16,4 0 3-16,7 9 2 15,2 0 1-15,6 0 7 16,3 0-87-16</inkml:trace>
  <inkml:trace contextRef="#ctx0" brushRef="#br0" timeOffset="90536.1495">9194 9198 727 0,'-2'3'346'15,"-7"4"-147"1,-10 6-50 0,-6 2-12-16,-9 1-54 0,-1-1-27 15,-3-5-32-15,1-5-5 0,2-4-6 16,4-6-2-16,7-9-7 16,4-2-2-16,11-7-6 15,7 5-7-15,15 2 9 16,6 4 11-16,17 10 42 15,2 2 25-15,6 10 18 16,-2 6-2-16,-3 5-21 16,-5 1-16-16,-7 5-25 15,-2-1-123-15</inkml:trace>
  <inkml:trace contextRef="#ctx0" brushRef="#br0" timeOffset="91106.4263">9204 8849 707 0,'24'-20'315'0,"17"-17"-137"16,18 2-47-16,8 6-8 15,5 12-20-15,-1 12-18 0,-6 17-30 16,-9 11-2-16,-18 32-2 16,-11 13-3-16,-16 20-12 15,-4 5-4-15,-1-10-2 16,3-8-3-16,6-15-4 15,0-9 1-15,-1-24 2 16,-4-11 7-16,-6-27 5 16,-4-12-5-16,-7-17-15 15,-9-5-14-15,-15-7-26 16,-6 1-14-16,-4 11-45 16,2 11-20-16,7 29-1 15,-2 11 10-15,3 21 49 16,5 5 22-16,5 1 12 0,8 2-25 15,14-2-201-15</inkml:trace>
  <inkml:trace contextRef="#ctx0" brushRef="#br0" timeOffset="91378.3907">10259 9222 667 0,'-7'9'354'15,"-7"4"-140"1,-17 11-29-16,-7 2-26 0,-14 0-76 16,-2 0-25-16,5-11-26 15,5-5-10-15,10-13-10 16,4-8-6-16,10-9-10 16,5-5-8-16,16 2-16 15,12-2-1-15,16 6 13 16,10 6 14-16,7 12 53 15,1 8 18-15,-6 17 7 16,-5 12-6-16,-13 9-29 16,-4 3-6-16</inkml:trace>
  <inkml:trace contextRef="#ctx0" brushRef="#br0" timeOffset="91740.6962">10380 8940 628 0,'0'3'340'16,"-3"-1"-2"-16,3 36-280 15,0 14-38-15,0 22 1 0,10 11 2 16,1 10 1-16,1 2-1 0,-1-9-6 15,-4-12-100-15</inkml:trace>
  <inkml:trace contextRef="#ctx0" brushRef="#br0" timeOffset="92032.4351">10373 8809 814 0,'19'-8'349'0,"24"-2"-187"31,0 13-30-31,-3 22-50 16,-5 8-12-16,-22 6-22 15,-10 2-16-15,-19 3-19 0,-8-2-4 16,4-12-19-16,4-8-34 16,16-20-26-16,2-6-6 15,29-6 7-15,9-1 25 16,8 7 22-16,2 6 11 15,-16 13 31-15,-11 4 15 16,-23 2 13-16,-11 3-1 0,-29-3-18 16,-6-1-8-1,-5-4-7-15,5-6-33 0</inkml:trace>
  <inkml:trace contextRef="#ctx0" brushRef="#br0" timeOffset="92442.8483">11041 9119 699 0,'10'9'387'15,"8"8"-96"-15,-23 4-136 0,-13 6-44 16,-21 1-49-16,-10 0-7 16,-1 1-17-16,0-3-10 15,15-11-16-15,9-7-9 16,5-14-29-16,7-9-43 15,4-5-53-15,2 0-4 16,15 1 12-16,8 4 35 0,9 5 39 31,9 4 7-31,7 11 21 0,0 3 17 16,3 8 43-16,-1 3 21 0,-5 5 21 16,0-1-7-16,-6-3-21 15,0-4-13-15,-9-10-21 16,-1-6-3-16,-3-9-4 15,-6-5-1-15,3-8 0 16,-1-3-7-16,-6-2-1 16,2 1-5-16,-7 7-7 15,-2 8 0-15,-1 10-4 16,0 4 1-16,4 12 2 0,0 6 1 16,2 4 1-16,-3 4 3 15</inkml:trace>
  <inkml:trace contextRef="#ctx0" brushRef="#br0" timeOffset="92780.4889">11197 8831 1011 0,'3'-6'371'0,"9"0"-298"16,1 12-46-16,2 22-62 15,4 8-42-15,-1 11-86 16,5 0-14-16,-3-2 18 16,-2-5 50-16,-1-4 157 15,-3-4 67-15,4 1 63 16,-2 1 8-16,3 3-63 16,2 2-47-16,-3-3-52 15,-3 0-8-15,2-12 0 16,-2-10 24-1,5-16 62-15,3-11 31 0,2-16 45 16,3-2-12-16,0-4-58 16,-8 3-34-16,-8 9-154 15,-3 5-141-15</inkml:trace>
  <inkml:trace contextRef="#ctx0" brushRef="#br0" timeOffset="93391.3038">12005 9301 763 0,'4'-8'386'15,"-2"-11"-119"1,-3-2-45-16,-10 0-81 0,-1-3-29 0,-10 3-52 15,-4 3-20 1,-7 7-34-16,-4 8-8 16,1 10-7-16,5 6-1 0,12 11 1 0,6 2 1 31,13 3 3-31,5 0 1 0,12-1 4 16,7-5 2-1,7-7 2-15,6-4 3 0,-2-12 1 16,-5-4 1-16,-3-12-1 0,-1-2-1 0,-2-5 0 31,-3-1-2-31,-10 0 0 0,-3 1-2 0,-9 9-8 16,-4 6-5-1,0 9-4 1,-1 7-1-16,8 4 5 16,5 4 4-16,8 3 4 15,5 2 2-15,1-4 5 16,2 0 5-16,2-12 12 15,-5-3 9-15,1-11 6 16,1-4-2-16,-2-6-10 16,2-2-7-16,4-2-10 0,-1 0 4 15,-6 0 15-15,0 6 5 16,-15 8 1-16,-3 6-5 16,-6 16-20-16,-5 8-4 15,1 16-3-15,1 7 1 16,5 12 0-16,1 7 0 15,1 2 0-15,0-7 1 16,1-12-2-16,2-12-7 0,4-14-139 16,0-5 24-16</inkml:trace>
  <inkml:trace contextRef="#ctx0" brushRef="#br0" timeOffset="93514.364">12384 9377 970 0,'14'-6'441'0,"17"-8"-214"16,6 3-89-16,8 7-112 16,3 4 117-16</inkml:trace>
  <inkml:trace contextRef="#ctx0" brushRef="#br0" timeOffset="93858.47">13084 9128 876 0,'-21'-11'393'0,"-19"-14"-169"16,1 10-144-16,4 6-31 15,7 7-39-15,6 8-14 16,9 5-7-16,5 4 2 0,14 5 8 16,5-2 2-16,16 1 6 15,6-1 1-15,2 0 1 16,-2-2-1-16,-9-6-5 15,-10-2-6 1,-15-7-50-16,-8-1-10 16,-21-2 0-16,-6 1 7 15,-2 1 58-15,2 1 17 0,14 3 16 16,9 1 10-16,14 7 43 16,10-2 20-16,20 6 17 0,7 2-2 15,9 0-47 1,-3-1-23-16,-4-2-30 15,-6-5-83-15</inkml:trace>
  <inkml:trace contextRef="#ctx0" brushRef="#br0" timeOffset="94457.4574">14023 9266 694 0,'0'-11'409'0,"-1"-8"-59"15,-11-7-135 1,-4 1-31-16,-11 1-54 15,-4 5-30-15,-5 13-47 16,-3 2-22-16,4 11-30 16,5 5-4-16,12 13-5 0,10 2 2 15,14 9 4-15,10 0 2 16,18-6 6-16,2-3 1 16,12-13 3-16,-3-7 1 15,-8-13-67-15,-7-10-99 16</inkml:trace>
  <inkml:trace contextRef="#ctx0" brushRef="#br0" timeOffset="94558.3934">13912 8876 814 0,'0'-2'359'16,"1"-3"-183"-16,11 11-113 16,6 10-38-16</inkml:trace>
  <inkml:trace contextRef="#ctx0" brushRef="#br0" timeOffset="94945.2401">14178 9171 840 0,'22'4'428'0,"15"1"-137"16,9-5-130-16,5 0-51 16,-6-3-54-16,-5-2-19 15,-11 2-22-15,-9-1-3 0,-16 2-8 16,-5 2-5-16,-17 0-5 15,-7 2-2-15,-9 8 1 16,-1 0 2 0,8 6 0-16,1 4 0 0,12 2 0 15,6 4 1 1,12 4 4-16,6-1 2 16,13 0 5-16,7-4 2 0,7-12 4 15,2-8-1-15,1-11 1 16,-2-8 0-1,-6-9-1-15,-2-8-1 0,-7 1 2 16,-7-4-1-16,-8 5 1 16,-3 9 5-16,-4 7 9 15,0 11-2-15,0 11-2 0,-1 7-5 16,-1 12-13 0,1 4 0-16,6 5-60 0,6 2-478 15</inkml:trace>
  <inkml:trace contextRef="#ctx0" brushRef="#br0" timeOffset="95480.5519">15063 9214 431 0,'10'2'281'16,"12"4"21"-16,1 1-38 0,8 4-68 16,-4 3-37-1,-15 3-71-15,-5 5-24 0,-13 0-30 31,-7 1-5-31,4-4-10 16,1-3-3-16,7-10-3 16,7-6-1-16,4-13-1 15,4-8 0-15,9-7-8 16,3 5-3-16,4 4 2 16,2 6 6-16,-7 13 15 0,-2 2 8 15,-7 18 18-15,-4 5 6 16,-5 10-1-16,-2 0-3 15,1-4-17-15,11-2-59 16</inkml:trace>
  <inkml:trace contextRef="#ctx0" brushRef="#br0" timeOffset="96111.0332">15965 9142 729 0,'7'6'305'0,"10"10"-174"0,0 8-48 0,-7 13-32 16,-1 2 0-16,-9 3 5 16,0-3 5-16,-1-8 3 15,-1-7-2-15,2-15 3 16,2-7-3-16,-1-15-10 16,-1-9-6-16,-4-12-18 15,-6-7-7-15,-2-2-10 16,-1 1-4-16,6 9-8 0,5 5-9 15,8 9-16-15,9 8-6 16,8 7-3-16,4 4 4 16,3 5 13-16,3 3 6 15,3 4 7 1,0 2 1-16,-10-3 4 0,-10-1 2 16,-15 3 3-16,-2 1 2 0,-6 4 5 15,-1 2 2-15,8 3 0 16,0 0-1-16,11 6-6 15,9 0 16-15</inkml:trace>
  <inkml:trace contextRef="#ctx0" brushRef="#br0" timeOffset="96755.0919">16545 9146 667 0,'-10'-6'284'16,"-14"-8"-141"-16,-3 5-32 0,6 9-43 15,3 2-14-15,6 9-32 0,10 1-13 16,11 6-2-16,7-3 1 16,14 5 0-16,4 0 0 15,-4-7-9-15,-6-1-13 16,-15-7-14-16,-10-1-7 15,-15 2 3 1,-6-1 12-16,-11 1 35 0,3-1 16 0,1 5 6 16,7 2-1-16,17 10-20 15,5 0-9-15,18 2 1 16,8-1 1-16,9-7 3 16,6 2-2-16,2-15-2 15,-1-4-3-15,1-5-7 16,-3-6-3-16,-6-6 0 15,-10 2 3-15,-9-1 5 32,-5 4 7-32,-4 9 12 0,1 2 6 0,5 6 9 15,3 1 0-15,10 5-10 16,7 1-5-16,3 1-8 16,3 0-3-16,-7-7 0 15,-6-5 1-15,-6-7 3 0,-10-5 2 16,-4-7 2-16,0-3 0 15,-10-5-3-15,-1-1-2 16,-11-1-9-16,-10 1-5 16,-2 9-11-1,-2 6-5-15,0 13-4 0,3 7 1 16,4 14 7-16,5 4 1 16,8 12 4-16,3 7 3 0,9 10 9 15,4 3 10-15,3-3 12 31,4-3 3-31,-1-16-3 0,-2-5-5 0,0-7-12 16,1-7-24-16</inkml:trace>
  <inkml:trace contextRef="#ctx0" brushRef="#br0" timeOffset="96942.5705">17199 9207 1066 0,'0'0'410'0,"2"9"-274"31,4 7-33-31,2 14-23 16,0 9-7-16,1 5-27 0,-3-2-13 16,0-3-25-16,-2-7-139 15</inkml:trace>
  <inkml:trace contextRef="#ctx0" brushRef="#br0" timeOffset="97069.7025">17245 8950 1018 0,'0'-8'448'0,"0"-10"-239"16,8 10-98-16,6 21-96 15,7 8-81-15</inkml:trace>
  <inkml:trace contextRef="#ctx0" brushRef="#br0" timeOffset="97337.6124">17658 9335 563 0,'-7'-12'355'0,"-14"-13"6"0,6 0-145 16,-2 5-103-16,-5 5-44 15,5 15-51-15,-9 5-14 16,8 15-7-16,4 8 1 16,8 13 1-16,7 2 2 15,17 2 15-15,5-8 16 16,10-13 32-16,9-8 16 16,-4-16 24-16,-3-7-5 15,-14-17-23-15,-14-7-16 0,-22-12-72 16,-10-3-72-16</inkml:trace>
  <inkml:trace contextRef="#ctx0" brushRef="#br0" timeOffset="97715.6805">18077 9379 750 0,'-4'-25'321'0,"-17"-23"-172"0,5 4-53 15,-7 14-24-15,-1 9-8 16,4 19-5-16,-4 7-5 16,8 15-28-16,4 9-1 15,11 13 2-15,11 7 17 16,11 2 39-16,8-2 12 15,5-16 5-15,0-12-12 16,-2-16-17-16,-9-8-2 16,-7-21-4-16,-12-15-6 15,-10-24-19-15,-2-8-10 16,-7-17-9-16,3-3-3 0,8-16-9 16,8 1-15-16,25 19-60 15,12 19-34-15,11 42-138 16,2 19-127-16</inkml:trace>
  <inkml:trace contextRef="#ctx0" brushRef="#br0" timeOffset="98139.7523">18490 9364 693 0,'1'-12'362'16,"-2"-13"-91"-16,-5 0-36 15,-10 1-70-15,1 5-40 16,-7 8-65-16,1 6-26 0,-5 10-31 16,1 8-3-16,3 11-1 15,4 5 1-15,6 0 2 16,1-3 1-16,4-8 3 15,3-9 5-15,6-9 14 16,5-5 8 0,14-12 4-16,4-3-9 15,12 0-17-15,2 1-11 16,3 13-4-16,2 6 1 0,10 14 3 16,1 5 5-16,-6 1 8 15,-7 4 8-15,-25-8 20 16,-13 0 12-16,-19-5 17 15,-10 0-3-15,-10-2-16 0,0-4-13 16,8 6-62 0,5 1-38-16</inkml:trace>
  <inkml:trace contextRef="#ctx0" brushRef="#br0" timeOffset="99450.4176">1771 10029 541 0,'12'4'262'0,"20"0"-81"0,11 5-6 15,17-1-33-15,5-1-25 16,0-1-52-16,-6-5-17 16,-18-3-19-16,-9-4-6 15,-17 2 3-15,-11-6-2 16,-17 4-15-16,-9 6-8 15,-11 5-19-15,-5 10-9 16,-3 5-8-16,0 0 2 16,3 4 6-16,6 0 5 0,14 2 10 15,11 4 0-15,15 1 3 16,12 0 4-16,10-5 8 16,7-8 9-16,-5-14 13 15,4-4 6-15,0-14 4 16,-2-4-4-16,2-2-7 15,-7-7-4-15,-5-2-7 16,-4 5-4-16,-4 7-9 16,-5 5-7-16,-5 13-4 15,-6 5 3-15,-3 10 11 16,-4 6 4-16,0 5 7 16,0-4-2-16,3-5-3 0,4-4 0 15,7-12-2-15,3-2 1 16,6-8-5-16,2-8-2 15,5-6-8-15,5-1-8 16,5 3-17-16,3 2 0 16,2 7 4-16,-3 4 5 15,-8 6 22-15,-9 4 6 16,-11 13 9-16,-5 0 2 16,-3 6-3-16,1 1-3 0,-3-4-86 15,1 0-261 1</inkml:trace>
  <inkml:trace contextRef="#ctx0" brushRef="#br0" timeOffset="99643.9478">2682 10104 721 0,'15'0'363'16,"11"3"-117"-16,10 11-107 0,4 8-19 15,0 7-32-15,-7 3-13 16,-18 4-18-1,-10-3-8-15,-20-5-6 0,-11-6 0 16,-9-14-13-16,-5-6-11 16,0-13-97-1</inkml:trace>
  <inkml:trace contextRef="#ctx0" brushRef="#br0" timeOffset="100101.6415">3774 10043 616 0,'4'-5'356'15,"7"2"-51"-15,5 6-153 16,2 25-111-16,5 9-13 16,-3 16-2-16,-5 8-5 0,-10 3-6 31,-5 1-7-31,0-14-107 0,1-10-150 15</inkml:trace>
  <inkml:trace contextRef="#ctx0" brushRef="#br0" timeOffset="100444.4829">4052 10145 301 0,'-12'5'213'0,"-9"1"6"0,-1 5-78 16,0 2-20-16,-1 3-55 15,5 1-25-15,10 2-26 16,4-1 5-16,19 3 29 16,2 0 18-16,9-4 16 15,5-2-6-15,10-10-26 16,8-5-13-16,1-12-18 16,-2-3-3-16,-10-6 1 15,-3-2 1-15,-15 0 6 16,-2 1 18-16,-15 4 24 15,-3 4 9-15,-7 8 1 16,-2 6-17-16,0 9-25 0,1 9-10 16,3 8-10-16,5 7-2 15,6 5-6-15,1 2-1 16,3-1-3-16,1-4-7 16,-2-12-115-1,-1-5-165-15</inkml:trace>
  <inkml:trace contextRef="#ctx0" brushRef="#br0" timeOffset="100569.7785">4284 9918 649 0,'3'-4'256'0,"4"-3"-156"0,6 8-289 15</inkml:trace>
  <inkml:trace contextRef="#ctx0" brushRef="#br0" timeOffset="100780.6716">4465 10116 484 0,'11'15'294'0,"-1"12"-23"16,3 6-111 0,1 7-19-16,3-1-31 15,3-2-9-15,0-10-11 0,2-6 10 16,-4-13 32-16,0-8 9 15,2-13-1-15,-2-6-14 16,3-15-41 0,1-1-20-16,-3 0-26 15,-1 4-20-15,-9 13-181 0,-3 6-155 0</inkml:trace>
  <inkml:trace contextRef="#ctx0" brushRef="#br0" timeOffset="101098.4304">4940 10190 636 0,'6'1'359'0,"5"6"-64"16,0 7-108-16,-2 7-77 0,-2 5-20 16,-7 2-13-16,-2-3-9 15,-3-3-26-15,-2-6-10 16,5-5-15-16,-3-7-3 15,3-8-6 1,-2-8-2-16,5-11-5 16,4-2-1-16,9-3-5 15,0 2-4-15,10 4 0 16,-2 4 3-16,-1 9 7 16,0 7 8-16,-9 12 12 15,-4 8 3-15,-3 9-2 0,2 6-2 16,0-2-10-16,2 0-5 15</inkml:trace>
  <inkml:trace contextRef="#ctx0" brushRef="#br0" timeOffset="101368.5512">5508 10246 400 0,'-5'-12'289'0,"0"-9"26"16,-7 7-106-16,0 4-25 0,-6 8-52 15,-8 2-26-15,2 9-55 16,-5 5-14-16,6 4-8 16,8 4-2-16,15 6-1 15,8-2 0-15,10-1 4 16,1-2 1-16,2-8-2 15,2-4-4-15,-2-5-14 16,-4-8-94-16</inkml:trace>
  <inkml:trace contextRef="#ctx0" brushRef="#br0" timeOffset="101814.5303">5642 10202 600 0,'13'9'346'0,"11"5"-35"15,-3 5-104 1,-6 2-19-16,-6 2-41 0,-4-3-29 16,-5-5-64-16,-1-4-17 15,-2-8-14 1,5-3-7-16,5-11-11 0,3-5-6 16,7-6-22-16,3-1-16 15,-1 5-48-15,3 4-3 16,-7 9 7-16,-4 6 15 15,-4 13 57-15,-7 5 14 0,-7 6 24 16,3 4 7-16,2-3 0 16,4 0-7-16,13-10-19 15,0-9-13-15,5-7-145 16,-3-8-59-16,0-10-19 16,2 0 12-16,-3-9 182 15,2 4 87-15,8 4 82 16,3 0 37-16,4 10 35 15,3 6-4-15,-11 8-29 16,3 9-29-16,-2 11-56 16,0 4-10-16,-4 7-8 15,-9 1 1-15,-11-3-8 0,-5-8-8 16,-9-11-14-16,-9-3-7 16,-8-15-14-1,-6-5-23-15</inkml:trace>
  <inkml:trace contextRef="#ctx0" brushRef="#br0" timeOffset="102615.3759">7640 10191 525 0,'3'-7'310'16,"1"-4"-29"-16,-11 1-137 15,-10 3-23 1,-13 2-25-16,-3 5-12 0,-9 3-30 16,5 6-19-1,10 2-25-15,9 5-5 0,18 3-3 16,7 3 0 0,21-3 1-16,5 0 1 0,10-4 1 0,1-4-1 15,-7-3 1 1,-7-7 0-1,-16-3 0-15,-11-1-3 0,-17 0-10 16,-7 3-4-16,-14 5-5 16,-3 5 0-16,1 6 9 15,3 5 0-15,17 7 2 0,5-2 1 0,19 1 3 16,11-2 2 0,16-9 3-1,8-4 3-15,8-12 4 0,0-4 1 0,-6-11 1 16,-4-5 1-16,-12-7 1 31,-10-2 0-31,-5-2 2 0,-3 2 9 16,-6 5 23-16,0 5 9 15,-4 11 5 1,-2 3-8-16,0 12-22 16,2 8-8-16,0 9-9 15,3 5-3-15,4 4-6 16,6 3-1-16,-6-1-4 15,-1-3-7-15,-6-9-63 0,-2-3-74 16</inkml:trace>
  <inkml:trace contextRef="#ctx0" brushRef="#br0" timeOffset="102918.9835">7819 10007 745 0,'2'-22'461'0,"-2"-17"-2"0,3 17-282 15,5 12-59-15,-6 14-72 16,8 9-31-16,8 12-102 16,-8 6-97-16,14 10-165 15,-5 2-72-15,2 5 48 16,5-1 103-16,-1-2 295 16,5-2 165-16,0-4 165 15,-1-2 48-15,-3-10-57 16,-3-5-59-16,-5-11-88 15,0-7-38-15,-1-7-60 16,-2-5-22-16,1-7-39 0,0-4-17 16,3-5-11-16,0-2-10 15,-1-1-42-15,1 2-93 16,-10 4-510-16</inkml:trace>
  <inkml:trace contextRef="#ctx0" brushRef="#br0" timeOffset="103334.7217">8774 10326 596 0,'-4'11'359'16,"-7"9"-43"-16,-11 2-43 0,-13 1-104 16,-7-3-47-1,-5-5-62-15,1-4-18 0,7-7-22 16,7-4-5-16,5-8-7 15,4-9-2-15,8-4-6 16,6-2-4-16,14 1-13 16,10 6-3-16,10 8-1 0,4 6 2 15,-2 14 11 1,-1 8 3-16,-3 12 5 16,1 0 5-16,4 0 10 0,-1-3 4 15,2-9 5 1,-2-4-1-16,0-10-4 15,5-5-2-15,-8-9-5 0,0-5-1 16,-2-4-2-16,-5-8-1 16,5-4-1-1,-1-2 0-15,-6 4-7 0,0 10 0 16,-8 14 10-16,-4 10 5 16,-2 15 19-16,3 6 1 15,5 7-6 1,4-1-3-16,4-3 450 0</inkml:trace>
  <inkml:trace contextRef="#ctx0" brushRef="#br0" timeOffset="103812.8755">9855 10045 837 0,'17'-1'380'0,"33"0"-162"0,18 2-22 15,26 9-30-15,7 2-28 16,4-1-48-16,-6 1-28 16,-17-4-33-16,-12-6-11 0,-28-1-8 15,-11 3-1-15,-27-8-70 16,-7-1-57-16,-21-4-148 16,-10-3-104-16</inkml:trace>
  <inkml:trace contextRef="#ctx0" brushRef="#br0" timeOffset="103978.2281">10313 10068 332 0,'-1'15'208'16,"-1"13"-22"-16,5 12-13 15,0 7 6-15,3 14 1 16,-3 4-16-16,-3 2-56 16,0-3-29-16,-5-14-44 15,2-9-7-15,3-16-3 0,-1-7-3 16,6-10 0-16,1-7-104 15</inkml:trace>
  <inkml:trace contextRef="#ctx0" brushRef="#br0" timeOffset="104235.2765">10785 10323 742 0,'23'-4'427'16,"19"0"-70"-16,13 4-198 16,8 0-55-16,-5 3-66 15,-9-3-16-15,-10 0-20 16,-12 0-19-16,-16-1-120 15,-3 1-92-15</inkml:trace>
  <inkml:trace contextRef="#ctx0" brushRef="#br0" timeOffset="104405.0911">10796 10420 564 0,'0'3'298'16,"9"6"-9"-16,8-1-15 0,26 3 3 15,10 0-12-15,8-1-75 16,0 0-34-16,-14-3-64 16,-7-4-30-16,-20-4-39 15,-2-2-14-15,-17-4 281 16</inkml:trace>
  <inkml:trace contextRef="#ctx0" brushRef="#br0" timeOffset="106003.0279">11599 10100 765 0,'-11'7'316'0,"-8"4"-175"16,0 15-85-16,0 6-15 0,14 12-12 15,6 5-5-15,17-2-3 16,14-3 2-16,10-14 7 16,3-8 2-16,0-13-1 15,-11-10-5-15,-5-11-20 16,-5-3-49-1,-9-10-140-15,-1-1-88 0,-4-5-109 16,-2-1 49-16,-5-4 184 16,-3-1 144-16,-10 6 210 15,-6 2 32-15,3 18-9 16,-1 6-32-16,6 17-51 16,4 13-22-16,-1 15-21 15,5 14-10-15,4 10-13 16,4 3-3-16,7-2-15 15,-1-10-12-15,4-16-28 0,0-8-14 16,4-14-285-16</inkml:trace>
  <inkml:trace contextRef="#ctx0" brushRef="#br0" timeOffset="106335.604">12035 10189 850 0,'-2'0'390'16,"6"8"-151"-16,13 8-75 0,19 22-35 16,12 11 1-16,4 8-16 31,-5 0-30-31,-14-4-51 16,-13-10-15-16,-20-7-20 0,-14-4-12 15,-16-15-54-15,-6-4-29 16,-1-23-29-16,2-5 2 15,9-10 52-15,11-10 31 16,23-10 33-16,16-2 3 16,20-8 4-16,8-1 17 0,1 8 57 15,-9 3 17 1,-24 13 22-16,-19 6-11 0,-25 10-42 16,-11 4-13-16,-4 7-25 15,3 5-8-15,14 7-47 16,10 3-77-16</inkml:trace>
  <inkml:trace contextRef="#ctx0" brushRef="#br0" timeOffset="106821.1122">13053 10266 793 0,'-6'-2'364'0,"-3"2"-151"16,2 2-38-16,14 12-52 15,9 7-8-15,19 13-30 16,5 7-7-16,-3 3-22 15,-5-3-18-15,-21-6-17 16,-11-9 0-16,-18-11-3 16,-9-7-1-16,-12-11-1 0,-5-11-4 15,0-6-6-15,6-4-8 16,22 1-44-16,15 4-77 16,26 1-129-16,14 9-94 15</inkml:trace>
  <inkml:trace contextRef="#ctx0" brushRef="#br0" timeOffset="107127.7207">13274 10374 690 0,'-1'-4'321'16,"1"-3"-128"-16,6 0-47 0,16 6-38 16,6 1-6-16,5 4-7 15,10 0-7-15,5 1-18 16,-3-4-11-16,-5-2-17 15,-11-4-9-15,-11-4-11 16,-11-3-2-16,-11-4-7 16,-5 1-6-1,-17 1-10-15,-1 2-4 0,-12 9-3 0,-2 3 0 16,2 11 4 0,6 7 1-16,7 8 2 0,7 2 1 15,19 8 4-15,8-1 4 16,18-3 7-16,10-5 3 15,7-8 1-15,-1-4-2 16,2-6-3-16,-1-1-2 16,-4-8-182-16</inkml:trace>
  <inkml:trace contextRef="#ctx0" brushRef="#br0" timeOffset="107397.3358">13982 10312 496 0,'-11'-3'259'0,"-17"-4"-58"0,-4 2-41 16,-12 4-48-16,3 4-14 0,4 7-21 0,4 4-10 16,15 8-10-16,6 1-3 15,17 4 10-15,7 2 12 31,14-3 22-31,6-1 2 16,5-8-20-16,6-5-17 0,-4-5-35 16,-3-3-14-16,-7-1-77 15,-5-3-112-15</inkml:trace>
  <inkml:trace contextRef="#ctx0" brushRef="#br0" timeOffset="107570.8333">14220 10507 1108 0,'7'0'517'0,"1"0"-220"16,1 1-75-16,-4 1-112 16,-4-5-38-16,-1 1-133 0,-1 1-251 15</inkml:trace>
  <inkml:trace contextRef="#ctx0" brushRef="#br0" timeOffset="124830.9017">2238 11111 465 0,'-20'-8'295'0,"-12"-4"-42"0,-10-2-48 16,-7 1-33-16,-4 6-52 15,0 3-28-15,1 13-45 16,7 3-14-16,14 12-32 16,10 2-5-16,21 3-4 15,12 3 1-15,21 0 6 16,10-4 1-16,9-3 3 16,0-3 1-16,-10-8 8 15,-2 0-1-15,-20-7 3 16,-9-2 0-16,-19 0-2 15,-11 1-1-15,-19 6-3 16,-9 1-2-16,-17 10-3 16,-2 5-1-16,11 8-3 0,10 0-3 15,29 1-5-15,14-4 0 16,23-7 2 0,16-1 2-16,24-15 3 0,6-3 1 15,11-7 1 1,-3-2 2-16,-13-5 2 0,-5-6 1 15,-19 3 3-15,-7 0 0 16,-15 4-2 0,-4 8 0-16,-7 5 0 0,1 4 2 0,-3 8 4 15,0-4 1-15,-3 3 1 16,-3-4 0-16,0-6 1 16,0-10 5-1,0 1 4-15,2 1 1 16,0-2-5-16,0-9-5 0,0-55-8 15,9 28-5-15,9-2-13 16,6 2-3-16,7 14 0 16,3 12 1-16,-5 13 9 15,-2 8 5-15,-6 13 3 0,-6 0 3 16,-4 8 5-16,-3-2-3 16,-7-4-1-16,4 5-1 15,2-5-6-15,-2 3-119 16</inkml:trace>
  <inkml:trace contextRef="#ctx0" brushRef="#br0" timeOffset="125019.8646">2742 11552 531 0,'2'10'258'16,"0"13"-73"-16,-2 3 1 15,0 4-17-15,0-1-34 0,6-1-63 16,1-4-24-16,0-11-23 16,-1-8-3-16,0-10-155 15</inkml:trace>
  <inkml:trace contextRef="#ctx0" brushRef="#br0" timeOffset="125145.7037">2705 11138 1086 0,'-2'0'408'0,"3"4"-307"0,7 9-58 16,11 13-230-16</inkml:trace>
  <inkml:trace contextRef="#ctx0" brushRef="#br0" timeOffset="125428.67">3189 11516 724 0,'-9'-9'330'15,"-10"-5"-147"-15,-4 5-112 16,-2 8-31 0,-4 11-37-16,4 7-3 0,6 11 3 15,8 8 5-15,5-3 10 16,8-2 1-16,8-2 2 0,4-6 10 15,4-10 30-15,-3-5 19 16,-2-10 38 0,-5-3 10-1,-3-3-17-15,-5-1-21 16,-6-4-50-16,-4-1-57 16,3 4-312-16</inkml:trace>
  <inkml:trace contextRef="#ctx0" brushRef="#br0" timeOffset="125706.1786">3286 11600 938 0,'9'8'434'0,"9"4"-190"16,-2 3-76-16,-5 1-83 16,-4-5-30-16,-3 0-30 15,-1-2-6-15,0-7-4 16,3-3-1-16,7-9-6 15,1-7-1-15,7-7-4 0,-4-4-2 16,0 5-1-16,-1 2 0 16,-1 13 3-16,1 8 7 15,-5 2 18-15,0 11 12 16,-3 2 16-16,-2 2-1 16,1 5-12-1,-6-4-10-15,5 1-56 0,7 0-131 16</inkml:trace>
  <inkml:trace contextRef="#ctx0" brushRef="#br0" timeOffset="125923.6404">3813 11538 812 0,'7'2'382'0,"12"11"-125"0,2 4-34 15,3 4-34-15,-1 7-26 16,-8-2-57-16,-8-1-26 16,-17-3-33-16,-4-4-5 15,-11-13-10-15,2 0-13 16,5-6-170-16</inkml:trace>
  <inkml:trace contextRef="#ctx0" brushRef="#br0" timeOffset="126098.6604">4402 11706 1178 0,'9'9'584'16,"6"5"-217"-16,-3 5-136 16,-4 4-47-16,-7 3-86 15,-1 3-34-15,-7-1-56 16,-6-4-73-16</inkml:trace>
  <inkml:trace contextRef="#ctx0" brushRef="#br0" timeOffset="126675.4384">5429 11155 596 0,'0'-10'340'0,"0"-4"-60"15,0 9-59-15,-2 19-103 16,-3 22-24-16,-2 33-27 0,-2 20 2 16,-4 12-7-16,5 1-9 15,4-18-21-15,0-10-10 16,9-22-36-16,3-10-106 16</inkml:trace>
  <inkml:trace contextRef="#ctx0" brushRef="#br0" timeOffset="127035.4027">5627 11597 825 0,'-1'-3'369'0,"-1"3"-187"15,-1 4-56-15,1-4-65 16,1 7-18-16,4 18-14 15,13 35-2-15,8-33-1 16,5-2 3-16,6-9 5 0,2-6 2 16,3-10 3-16,-6-5 0 15,-4-9-6-15,-5-6-2 16,-10-6-12-16,-2-2-3 16,-9-1-5-16,-3 4-4 15,-7 8-2-15,0 5 1 16,2 13-2-16,-3 6 1 15,3 13 3-15,1 2-1 0,5 5-1 16,6 3-1 0,5-4 0-16,1-1-1 0,-4-9-127 15,-1-4-244-15</inkml:trace>
  <inkml:trace contextRef="#ctx0" brushRef="#br0" timeOffset="127393.569">5556 11377 577 0,'3'-3'332'0,"4"-4"27"16,23 7-209-16,14 1-20 15,21 3-3-15,11 4-25 16,-4 0-47-16,-4 2-18 15,-12-3-16-15,-12-1-3 16,-11-6 0-16,-8 0 2 0,-17-8-2 16,-8-6-6-1,-15-3-14-15,-6-6-4 16,-2 1-7-16,2 1 3 0,8 10-6 16,7 5-4-16,11 8-1 15,4 5 0 1,8 8 11-16,1 1 4 15,-6 6 10-15,-1 4 5 16,-12-3 10-16,-4-2 2 0,2-4-10 16,0-1-42-1</inkml:trace>
  <inkml:trace contextRef="#ctx0" brushRef="#br0" timeOffset="127648.063">6432 11178 624 0,'4'-9'375'16,"1"-4"-59"-16,-3 13-107 16,0 11-23-16,-2 21-30 15,0 12-4-15,0 27-10 0,-1 9-15 16,0 6-42-16,2 1-26 15,3-15-30-15,7-6-9 0,6-12-9 32,-2-8-8-32,6-11-173 15,-3-10-244-15</inkml:trace>
  <inkml:trace contextRef="#ctx0" brushRef="#br0" timeOffset="127932.5568">6803 11551 1147 0,'17'0'488'16,"7"-4"-270"-16,17 3-97 16,3-1-21-16,10-1-45 15,0 3-22-15,-3 3-27 16,-1 1-49-16,-17 1-178 16,-7 1-142-16</inkml:trace>
  <inkml:trace contextRef="#ctx0" brushRef="#br0" timeOffset="128073.1485">6898 11647 569 0,'5'4'332'16,"15"4"-7"-16,9-3-46 16,20-1-27-16,7-2-45 15,7 0-89-15,2 0-21 0</inkml:trace>
  <inkml:trace contextRef="#ctx0" brushRef="#br0" timeOffset="128742.3415">7629 11496 699 0,'1'-1'319'0,"4"9"-147"15,5 15-38-15,17 26-59 0,1 14 8 16,7 19 29-16,0 6 9 15,-3-4-4 1,-6-12-10-16,-5-27-32 0,0-17-7 16,-6-27 9-16,0-9 0 0,-6-31-11 15,-4-15-10 1,0-25-29-16,-5-13-8 16,-3-20-5-1,-1-14-2-15,-2-17-6 0,3 8-3 16,4 32-3-1,1 28-4-15,1 49-13 0,2 20-6 0,-1 27-159 16</inkml:trace>
  <inkml:trace contextRef="#ctx0" brushRef="#br0" timeOffset="129357.0654">8112 10862 290 0,'-15'-4'152'16,"-10"-3"-36"0,6 2 13-16,4 4 11 15,14 2-15-15,4 4-16 0,26 1-54 16,21 4-19-1,34 3-8-15,35-2 1 0,68 3 30 0,42-6 20 16,89 0 29 0,38 0 10-16,64 0-10 15,20 4-13-15,19 3-21 16,-9 2-12-16,-39-3-21 16,-37-1-9-16,-74-4-11 15,-41-1-5-15,-71-2-7 16,-31-3-3-16,-58-3-10 15,-24-1-56-15,-45-3-229 16</inkml:trace>
  <inkml:trace contextRef="#ctx0" brushRef="#br0" timeOffset="129851.113">13015 11093 729 0,'1'-5'449'0,"0"3"-35"0,4 0-135 16,-5 2-115-16,0 2-36 16,6 27-26-16,4 38-4 15,-6-25-18-15,-4 0-18 16,1 0-23-16,4-1 21 15</inkml:trace>
  <inkml:trace contextRef="#ctx0" brushRef="#br0" timeOffset="131953.1839">8269 11391 770 0,'-3'2'350'0,"-4"9"-183"0,-4 11-59 16,-1 16-86-16,0 6-11 16,7 1 2-16,6-6 1 15,12-12 1-15,5-8 5 0,8-11 4 16,-3-2 2-16,-4-5-11 16,-2-1-52-16,-8-6-195 15</inkml:trace>
  <inkml:trace contextRef="#ctx0" brushRef="#br0" timeOffset="132096.4173">8362 11496 417 0,'0'-2'297'0,"-1"3"0"15,0 5-85-15,0-6-90 16,-1 13-31-16,4 51-12 16,-1-22-3-16,5 4-25 15,-2 0-9-15,4-5-32 16,6-4-85-16</inkml:trace>
  <inkml:trace contextRef="#ctx0" brushRef="#br0" timeOffset="132423.8233">8799 11638 468 0,'0'-9'325'0,"-3"-12"26"0,-6 0-75 0,-10 2-89 16,-2 0-36 0,-9 1-58-16,-3 6-19 15,-3 7-38-15,-2 8-20 16,3 17-25-16,7 3-7 0,13 15-1 16,9 0 0-16,16 5 10 15,11-2 5-15,19-12 14 16,5-7 9-1,7-18 16-15,-3-8 10 0,-19-11 14 16,-7-7 3 0,-19-8-9-16,-4-4-8 0,-4 2-27 15,-5 5-22 1,5 10-91-16,-3 6-90 16</inkml:trace>
  <inkml:trace contextRef="#ctx0" brushRef="#br0" timeOffset="132744.3216">9071 11615 766 0,'-6'-6'374'0,"-7"-7"-119"15,-5 6-47-15,-1-1-83 16,-2 5-30-16,0 11-60 16,3 5-23-16,4 10-18 0,5 5-4 15,13 6 0-15,8 0 4 16,14-5 10-16,7-5 9 16,3-15 26-1,4-6 14-15,-8-7 39 0,-2-7 13 16,-13-10-7-16,-5-5-10 0,-7-5-42 15,-3 0-19 1,-4 4-51-16,-4 4-77 0</inkml:trace>
  <inkml:trace contextRef="#ctx0" brushRef="#br0" timeOffset="133085.1756">9205 11244 764 0,'16'-9'431'0,"10"-5"-100"16,1 9-123-16,0 5-51 15,-11 8-81-15,-1 4-27 16,-15 4-34-16,-7 4-7 16,-9 7-1-16,-6 4 2 15,3 3-1-15,4-3 0 16,14-10-4-16,6-6 1 16,17-10 1-16,6-2 1 0,13 0 1 15,5 2 0 1,0 3-75-16</inkml:trace>
  <inkml:trace contextRef="#ctx0" brushRef="#br0" timeOffset="133567.3473">9959 11462 983 0,'-6'0'441'15,"-2"6"-196"1,-1 17-126-16,1 8-33 16,9 17-24-16,6 2-10 15,7 2-19-15,3-2-6 0,4-5-7 16,-1-5-7-16,-1-15-40 16,-6-7-70-16,-10-14-247 15</inkml:trace>
  <inkml:trace contextRef="#ctx0" brushRef="#br0" timeOffset="133703.5622">9761 11688 827 0,'3'-1'437'15,"7"1"-108"-15,18 0-85 16,14 0-52-16,31 1-44 16,9 0-43-16,1 2-54 15,-8 0-17-15,-28 0-179 0</inkml:trace>
  <inkml:trace contextRef="#ctx0" brushRef="#br0" timeOffset="134461.097">10740 11485 360 0,'13'-7'259'0,"16"-3"26"15,0 2-77-15,-6 2-79 16,-6 6-27-16,-16 2-37 16,-8 3-11-16,-12-1-22 15,-7 0-9-15,-4 3-11 16,5-2-2-16,-1 2-5 15,9 1-2-15,6-1-4 16,-2 3-2-16,9 3-1 16,-4-2 3-16,4 6 6 15,2-7 4-15,-1-5 14 0,2 5 7 16,-1-10 26 0,4 3 19-16,4-3 15 0,-6-1-3 15,0-1-22 1,14 0-20-16,42 0-26 15,-27 6-5-15,13 8-3 0,4 5-1 0,1 2 4 32,-5 0 0-32,-20-1-9 0,-14-2 3 0,-29 1 2 15,-14 0 3-15,-11-1 12 16,-9-7-1-16,10-9-12 16,8-5-13-16,8-5-71 15,11-1-51-15,18 4-213 16</inkml:trace>
  <inkml:trace contextRef="#ctx0" brushRef="#br0" timeOffset="134800.6336">11332 11672 561 0,'8'-8'341'0,"1"-9"-54"15,0 4-79-15,-9-2-28 16,-8 0-50-16,-6-2-22 16,-7 7-34-16,-2 3-13 15,-9 6-30-15,6 7-15 16,-5 3-16-16,0 3-9 0,10 8-8 16,-1 1 0-16,15 9 3 15,9 1 6-15,11-3 28 16,11-4 20-16,7-10 41 15,2-6 19-15,2-12 14 16,-3-5-4-16,-9-9-26 16,-2-1-15-16,-10-3-32 15,-2 3-26-15,-3 4-127 16,-6 0-92-16</inkml:trace>
  <inkml:trace contextRef="#ctx0" brushRef="#br0" timeOffset="135152.979">11894 11696 843 0,'2'-7'388'0,"-2"-9"-156"15,-2 0-28-15,-9-2-46 16,-6 0-14-16,-10 2-35 0,-4-2-19 16,1 10-39-16,-5 5-22 15,3 9-31-15,0 5-10 16,0 11-13-16,7 1 2 16,8 9 4-16,12 4 5 15,15-3 15 1,9-2 4-16,12-7 19 15,3-7 13-15,-4-9 24 16,-1-8 8-16,-6-6-4 16,-1-2-8-16,3-3-25 15,5-1-13-15,8 1-173 16</inkml:trace>
  <inkml:trace contextRef="#ctx0" brushRef="#br0" timeOffset="135467.4211">12079 11344 776 0,'6'-9'403'0,"8"-9"-107"15,2 0-37-15,6 9-76 16,1 4-25-16,2 10-48 15,-2 5-23-15,-3 8-42 16,-13-1-18-16,-7 6-19 16,-7 1-2-16,-9 5 1 15,-1 1 0-15,-3-5-2 16,2 0 0-16,13-10-1 16,5-4 2-16,15-4 3 15,3-5 2-15,11-2-1 0,9 0-1 16,1-3-3-16,3 1-63 15</inkml:trace>
  <inkml:trace contextRef="#ctx0" brushRef="#br0" timeOffset="136135.4724">13220 11649 751 0,'10'-8'350'0,"1"-10"-143"0,19-1-114 0,3-1-37 16,8 2-14-1,-4 5 5-15,-8 13 5 16,-6 5 0-16,-11 11 1 0,-3 7-3 16,3 4 6-1,3 5 10-15,7-6 17 16,6-4 3-16,2-12-1 15,-2-5-3-15,-9-11-18 16,-4-4-9-16,-15-4-51 16,-5-6-70-16,-10 4-239 15</inkml:trace>
  <inkml:trace contextRef="#ctx0" brushRef="#br0" timeOffset="136400.4788">13213 11934 779 0,'5'3'419'16,"10"-1"-95"-16,11 2-42 16,24-3-73-16,11-4-36 15,18 1-48-15,-5-3-25 0,-15-1-39 16,-9 4-18-16,-25-2-26 15,-10 3-4-15,-7 2-6 16,-3 1-3-16,-3 0-4 16,-1 2-8-1,-2-4-48-15,0-1-97 0</inkml:trace>
  <inkml:trace contextRef="#ctx0" brushRef="#br0" timeOffset="139546.7861">14631 11511 725 0,'-8'-10'373'0,"-12"-10"-121"0,-8 5-60 16,-14 15-104-16,-5 12-39 15,2 20-38-15,1 7-12 0,14 13 1 16,14 6 5-16,17 0 6 16,12 4 6-16,18-10 12 15,10-7 8-15,8-16 22 16,6-11 13-16,-5-18 31 15,-12-10 24-15,-17-16 19 16,-11-8-6-16,-11-9-37 16,-5 3-33-16,-19 3-56 15,-11 7-20-15,-19 14-51 16,-5 9-62-16,6 11-186 16</inkml:trace>
  <inkml:trace contextRef="#ctx0" brushRef="#br0" timeOffset="139815.3776">14820 11555 982 0,'0'-6'459'0,"-3"1"-182"0,3 2-61 0,-1 3-101 16,0 0-37-16,0 0-52 15,-1 2-12-15,-1 18-2 16,4 36-1-16,12-28-5 16,3 0 0-16,12-1 0 15,4-4-1-15,5-6 4 16,4-2-4-16,-10-10-80 16,-6-3-70-16,-10-9-186 15,-5-6-160-15</inkml:trace>
  <inkml:trace contextRef="#ctx0" brushRef="#br0" timeOffset="139965.2867">15066 11612 561 0,'-1'-5'333'0,"-4"-6"-25"0,3 8-68 16,-3 4-82-16,2 9-21 15,2 10-37-15,2 6-10 0,1 13-14 16,-1 0-17 0,3 11-26-16,-3 3-4 15,5-4-73-15,-2-1-118 16</inkml:trace>
  <inkml:trace contextRef="#ctx0" brushRef="#br0" timeOffset="140323.1131">15524 11674 749 0,'-10'-12'379'16,"-15"-15"-104"-16,-5 1-44 16,-4 11-67-16,-7 5-40 0,2 19-69 15,-2 3-25-15,5 10-30 16,7 7-4-16,11 5-1 16,9 11 5-16,19 5 4 15,6 3 2-15,16-10 6 16,8-3 1-16,12-16 18 15,5-11 12-15,-5-13 39 16,-5-9 20-16,-18-18 35 16,-15-8 1-16,-12-11-30 15,-9-6-21-15,-14 5-52 16,0 7-17-16,-7 13-27 16,1 14-23-16,5 12-176 15,7 8-291-15</inkml:trace>
  <inkml:trace contextRef="#ctx0" brushRef="#br0" timeOffset="140503.6085">15724 11983 1081 0,'-2'-4'609'15,"-1"-2"-91"-15,1 0-155 0,4 0-169 16,2 0-64-16,7 0-90 15,-2 5-19-15,3-2-127 16,-1 3 1-16</inkml:trace>
  <inkml:trace contextRef="#ctx0" brushRef="#br0" timeOffset="141081.1117">16019 11597 641 0,'-1'-1'360'16,"0"-1"-101"-1,9-3-69-15,3-2-23 0,9-3-17 16,5 0 8-1,9 1-2-15,8 2-18 0,5 7-47 16,1 7-25-16,-14 3-39 16,-11 3-8-16,-27 3-6 0,-14-4-1 15,-14 5 0-15,-6 0 1 16,5-8-4 0,9 2-2-16,17-3-6 15,12-1-1-15,21 4 0 16,11 4 1-16,17 10 3 0,4 3 0 15,-6 8 0-15,-7 2 1 0,-22 0 0 16,-16-2 1-16,-28-6 2 31,-15-5 1-31,-19-10 4 16,-4-6-1-16,4-11-2 16,9-8-2-16,18-3-41 0,14 2-53 15,21-1-174-15,19 4-149 0</inkml:trace>
  <inkml:trace contextRef="#ctx0" brushRef="#br0" timeOffset="141674.8345">17018 11488 816 0,'2'-2'426'16,"0"-4"-136"-16,2 12-131 15,-2 6-40-15,-1 8-57 16,4 8-10-16,-5-5-12 16,2-1-6-16,2-7-7 15,-1-5-3-15,-3-7 10 16,0-6 4-16,1-4-3 16,-1 6-3-16,1-5-20 0,6-15-7 15,19-31-6-15,-10 34-4 16,1 7-11-16,2 11-3 15,3 7 3-15,-3 3 2 16,-2 13 9-16,-4-3 5 16,-7 2 1-16,-3 0 2 15,-3-10 3-15,2 3 4 16,1-9 10-16,0-6 3 0,8-3 0 16,0-9-3-1,5-3-10-15,3-3-2 0,1-8-2 16,0 3-1-1,0 2-3-15,-2 6-2 0,-6 11-2 16,-4 6 0-16,-2 12 2 16,-3 6 1-16,3 5 1 15,3 0 0-15,3 4-12 16,0-3-58-16,3 0-365 16</inkml:trace>
  <inkml:trace contextRef="#ctx0" brushRef="#br0" timeOffset="141854.3983">16992 11752 901 0,'10'0'372'0,"17"3"-185"15,10 0-46-15,34 1-31 0,8 5-17 16,12-3-39-16,3 3-11 0,-28 1-6 15,-6-4-29 1,-16 2-374-16</inkml:trace>
  <inkml:trace contextRef="#ctx0" brushRef="#br0" timeOffset="142217.5482">17348 12046 856 0,'3'-3'423'0,"-1"-4"-139"16,-2 3-58-16,-14-1-76 0,-7 5-37 16,-16-3-37-16,-6 1-5 15,4 6-4-15,5-2-10 16,23 9-23-16,12 0-8 15,21 4-11-15,10 3 2 16,12 2 2-16,2 1 0 16,-3 0-2-1,-10-1 0-15,-19-3 5 0,-14-3 9 16,-28-6 8-16,-10-5 1 16,-16-3-3-16,-3-5-10 15,6-3-11-15,8 2-7 16,18 2-106-16,7 1 444 0</inkml:trace>
  <inkml:trace contextRef="#ctx0" brushRef="#br0" timeOffset="161116.6629">2046 12671 511 0,'-2'-2'305'0,"-1"6"-32"0,-6 10-82 16,-7 26-87-16,-4 16-29 0,-1 24-29 16,-1-1-9-1,5-5-8-15,7-11-9 16,5-24-8-16,5-7-3 0,9-17 6 0,3-13 8 16,3-18 5-1,3-11 3-15,-5-21-7 0,5-10-4 31,-6-18-3-31,-4-6 0 0,0 0-4 16,-3 3-1-16,0 20-5 0,3 11 2 16,1 21 7-16,-1 16 2 15,3 19 3 1,-2 10-1-16,5 22-5 0,8 10-3 16,9 11-2-16,11 6-3 15,4 2-2 1,-1-4 0-16,-6-11-14 15,-9-8-18-15,-13-10-137 0,-12-3-106 0</inkml:trace>
  <inkml:trace contextRef="#ctx0" brushRef="#br0" timeOffset="161531.2194">2006 12980 570 0,'0'-9'307'0,"6"-6"-62"0,9 5-65 15,9 10-82-15,12 5-23 16,14-1-38-16,5-3-12 16,8 2-7-16,2-3-3 15,-7 2-2-15,-8 0 0 16,-9-4 2-16,-13 0 11 16,-11 2 29-16,-5 2 2 15,-3 13 0-15,6 3-9 0,-5 8-29 16,-2 2-3-1,-4-5 0-15,-1-1-3 0,1-7-1 16,3-1-1-16,-2-9 7 16,-6-8 4-16,1-8 3 15,0-4 1-15,0-14-7 16,7-1-6-16,1-7-12 16,4-4-5-16,7 9-8 15,2 6 1-15,0 14 7 16,3 9 6-16,-5 13 9 15,1 4-1-15,-5 7 3 0,-1 5-1 16,-5 2-3-16,0 1 1 16,-1-1-17-16,2-5-47 15,3-4-158-15,2 1-84 16</inkml:trace>
  <inkml:trace contextRef="#ctx0" brushRef="#br0" timeOffset="161798.4211">3039 13112 246 0,'7'-6'143'0,"13"-1"-7"16,-2-6-12-16,0 2-14 16,1-1-4-16,-3-2 16 15,-1 3 15-15,-6-3 39 16,-3 2 13-16,-9-4-6 16,-5 1-19-16,-8 5-52 15,-4 0-26-15,-2 10-35 16,-2 2-8-16,7 8-13 15,0 8-8-15,7 3-16 16,9 6-6-16,2 2-2 16,11-2-2-16,7-5 3 15,2-7-1-15,2-3-44 0,-2-12-26 16,-4-5-190-16</inkml:trace>
  <inkml:trace contextRef="#ctx0" brushRef="#br0" timeOffset="161914.1655">3082 12708 921 0,'-7'-2'430'16,"-2"-2"-214"-16,4 5-96 0,10 9-121 15,7 4-190-15</inkml:trace>
  <inkml:trace contextRef="#ctx0" brushRef="#br0" timeOffset="162489.3959">3634 12911 1015 0,'7'0'386'0,"15"0"-274"0,10 0-50 15,17-1-28-15,1-1-3 16,-1-5-6-16,-6-3-2 0,-15 1 3 16,-8-4 2-16,-13 3 0 15,-4 0-3-15,-14 2-14 16,-7 5-11-16,-13 9-12 31,0 9-5-31,5 19-3 0,1 1 0 0,17 10 6 16,7-2 4-16,14-9 10 15,7-2 4-15,7-14 5 16,0-2 2-16,-5-12 5 16,1-2 4-16,-8-7 2 15,-5-4-1-15,2 1-7 16,-5-2-7-16,-1 6-9 16,1 4-3-16,-3 6 0 15,-3 3 2-15,1-2 5 0,3 3 3 16,-3-8 6-16,4-2 6 15,-3-10 5-15,-1-3 2 16,3-4-5-16,0-6-5 16,4-2-8-16,2-3-4 15,0 3-3-15,2 9-2 16,1 15 4-16,-5 6 8 0,-1 16 16 16,0 8 11-16,-2 3 19 15,4 1 3-15,2-2-8 16,0-6-10-1,4-9-16-15,3-1-57 0</inkml:trace>
  <inkml:trace contextRef="#ctx0" brushRef="#br0" timeOffset="163077.6197">5124 12889 563 0,'-19'2'318'0,"-19"12"-37"0,0 9-101 15,2 11-89-15,13 10-27 16,13 2-41-16,10-3-8 15,18-1 0-15,2-10 6 0,13-12 22 16,7-8 12-16,1-15 20 16,0-7 6-16,-16-8 6 15,-16 0-4 1,-25-4-24-16,-12 2-16 0,-16 3-39 16,4 7-25-16,9 2-122 15,8 8-350-15</inkml:trace>
  <inkml:trace contextRef="#ctx0" brushRef="#br0" timeOffset="163232.0338">5253 13007 802 0,'27'7'423'16,"18"4"-96"-16,8 12-178 15,-2 4-29-15,-8 7-56 0,-7 4-18 16,-5-1-106-1,-2 0-126-15</inkml:trace>
  <inkml:trace contextRef="#ctx0" brushRef="#br0" timeOffset="163397.3499">5662 12959 1249 0,'-17'2'519'16,"-22"11"-307"-16,-4 12-73 0,-2 20-56 15,-2 3-27-15,-2 11-30 16,-3 0-7 0,6 2-20-16,6 0-93 0,17-17-390 15</inkml:trace>
  <inkml:trace contextRef="#ctx0" brushRef="#br0" timeOffset="163789.4633">5986 12882 857 0,'-16'-4'361'0,"-13"-1"-215"15,-1 5-48-15,13 13-67 16,5 6-25-16,11 5-23 16,11 8-2-16,10-6 7 15,5-2 5-15,2-8 10 16,-3-5 3-16,-5-5 8 16,-9-4 6-16,-10-1 3 15,-5-1 1-15,-14 1-1 16,-2-1-6-16,-7 0 10 0,-3 4 9 15,10 0 14-15,5 8 2 16,9 3-5-16,9 1-3 16,9 2-7-16,6-5 1 15,9 0-5-15,4-2-7 16,4-6-9-16,-4-1-19 16,-1-2-158-16</inkml:trace>
  <inkml:trace contextRef="#ctx0" brushRef="#br0" timeOffset="163932.6548">5930 12705 950 0,'-4'-4'466'0,"-1"2"-195"16,5 6-124-16,9 14-131 16,3 5-109-16</inkml:trace>
  <inkml:trace contextRef="#ctx0" brushRef="#br0" timeOffset="164202.807">6432 13017 752 0,'-3'-13'415'0,"-6"-9"-80"16,-6 9-188-16,-4 5-46 0,-10 11-62 15,0 7-17 1,-1 12-18-16,15-3 2 16,9-10 2-1,-1 1 1-15,-8 30 13 0,9-4 8 0,12-4 16 16,6-20 8-16,1-5 3 16,-1-5-4-16,-1-6-16 15,-2-4-16-15,-2-5-151 16</inkml:trace>
  <inkml:trace contextRef="#ctx0" brushRef="#br0" timeOffset="164486.6847">6460 13033 665 0,'6'4'435'16,"7"0"35"-16,7 8-156 16,-1 0-94-16,-6 1-48 15,-5 4-75-15,-8-6-22 0,0-2-41 16,0-1-11-16,3-8-11 15,0-3-8-15,8-9-11 16,0-4-4-16,8-1-4 16,5 2 1-16,3 4 8 15,1 4-2-15,-3 6 4 16,1 6 6-16,-9 8 8 31,-4 2 14-31,-5 10 26 0,-4 0 5 0,-2 6 10 16,-2 1-7-16,2-5-27 15,1-4 16-15</inkml:trace>
  <inkml:trace contextRef="#ctx0" brushRef="#br0" timeOffset="165057.4808">8063 13091 593 0,'-20'0'302'15,"-29"-4"-74"-15,2-7-40 16,6-8-55-16,5-8-28 16,22-15-60-16,4-3-27 0,13-1-38 15,11 5-10-15,11 18-4 16,11 9 6-16,12 15 25 16,1 10 11-16,-4 17 37 15,-8 8 18-15,-25 9 30 0,-16 1 8 16,-33-2-14-16,-13 0-14 15,-3-11-36-15,9-1-15 16,23-11-20-16,12-5-4 16,27-8-6-16,13-3 1 15,16-4 3 1,9-1-2-16,2 0-93 16,-1-3-129-16</inkml:trace>
  <inkml:trace contextRef="#ctx0" brushRef="#br0" timeOffset="165371.5167">8287 12747 747 0,'-32'-20'388'0,"-37"-17"-97"0,-11 4-119 16,-1 17-107-16,5 10-29 16,4 18-38-16,-1 10-11 15,3 23-7-15,-2 10-2 16,18 26-6-16,16 10-6 15,31 5 10-15,16 2 10 0,29-3 30 16,14-4 17-16,23-10 9 16,12-13-1-16,19-34-11 15,8-21-1-15,2-31 21 16,-5-20 28-16,-31-34 72 16,-19-7 26-16,-42-18 10 15,-20-9-20-15,-30-12-72 16,-17-2-29-16,-24 19-45 15,-4 15-14-15,-1 41-32 16,11 19-81-16</inkml:trace>
  <inkml:trace contextRef="#ctx0" brushRef="#br0" timeOffset="166778.4958">24113 3951 635 0,'-21'-20'371'0,"-17"-17"-74"15,17-2-98-15,12-1-46 0,20 2-85 16,16 4-36-16,20 10-25 16,10 5 1-16,1 17 10 15,-6 9 7-15,-18 19-1 16,-15 9-2-16,-24 14 1 16,-21 3-2-1,-26 7-7-15,-11-1-1 0,-1-12-7 16,14-4-1-16,26-11-2 15,14-10-2-15,26-4 2 16,12-4-1-16,18-6 2 16,6 0 0-16,1-7-37 15,-2-2-134-15</inkml:trace>
  <inkml:trace contextRef="#ctx0" brushRef="#br0" timeOffset="167078.2408">24411 3697 682 0,'-27'-26'409'15,"-40"-26"-32"-15,-7 5-146 16,-7 20-126-16,-5 12-40 16,-3 21-48-16,8 15-13 15,10 21-6-15,10 15-4 16,18 21-3-16,11 11 1 0,31 11 4 16,13 1 2-1,31-9 9-15,9-13 6 0,38-13 5 16,22-13 3-16,15-29 9 15,15-16 5-15,-9-40 25 16,-12-18 11-16,-25-27 16 16,-26-12 26-16,-55-33 19 15,-36-10-11-15,-53 1-29 16,-17 14-39-16,-2 43-52 16,12 21-4-16,28 33-19 15,13 11-130-15</inkml:trace>
  <inkml:trace contextRef="#ctx0" brushRef="#br0" timeOffset="168212.6786">8920 13210 987 0,'7'3'402'16,"1"10"-238"-16,-2 5-43 16,-8 14-39-16,-9 3-17 15,1 0-39-15,-3-4-145 16</inkml:trace>
  <inkml:trace contextRef="#ctx0" brushRef="#br0" timeOffset="168616.8736">9589 12995 899 0,'-11'-4'402'0,"-13"-1"-213"15,-4-1-44-15,3 12-82 0,0 3-33 16,9 3-34-16,5 3-8 16,12 1-5-16,9-1-1 15,9 1 4-15,4-2 6 0,3-6 7 16,0 1 1-16,-7-7 1 15,-8 0 1 1,-11-2-7-16,-4-3-1 16,-14 2 1-16,-3 0-1 15,-2 1 14-15,-1 2 4 0,6 4 6 16,4 5 2 0,9 2-2-16,5 3-2 0,11 2-5 15,4-1-2-15,4-1-8 16,1-3-1-16,1-5-20 15,-1-6-101 1</inkml:trace>
  <inkml:trace contextRef="#ctx0" brushRef="#br0" timeOffset="168746.6028">9558 12780 854 0,'-6'-12'436'0,"-8"-9"-141"0,6 7-121 16,8 14-131-1,3 6-37-15,15 8-151 16,2 6-158-16</inkml:trace>
  <inkml:trace contextRef="#ctx0" brushRef="#br0" timeOffset="168854.0061">9754 12964 579 0,'16'27'406'16,"13"21"-7"-16,-4 8-170 15,0 6-66-15,-4 8-98 16,-1 6-32-16,-7-3-50 15,-1-7-42-15,-4-17-110 0</inkml:trace>
  <inkml:trace contextRef="#ctx0" brushRef="#br0" timeOffset="169024.478">10123 13019 925 0,'-18'-2'475'16,"-26"3"-121"-16,-4 13-116 15,-10 11-109-15,5 16-36 16,7 11-53-16,1 3-19 16,5 11-21-16,1-2-13 0,1-5-219 15</inkml:trace>
  <inkml:trace contextRef="#ctx0" brushRef="#br0" timeOffset="169461.026">10217 13004 933 0,'-5'-1'412'15,"-4"1"-214"-15,1 4-60 16,7 12-74-16,1 1-22 0,8 10-20 15,1 3-10 1,5-2-7-16,-1 1-1 16,4-7-4-16,3-2 0 0,-1-13 0 15,8-6 1 1,-3-6 5-16,-3-9 2 0,-3-6 2 16,-6-1-1-1,-6-1-1-15,-2 4 0 16,-4 9-3-16,-4 8-1 0,-1 7-1 15,4 9 0 1,1 2-1-16,7 4 1 16,9-2-1-16,3-4 3 15,11-7 20-15,2-7 27 16,-1-7 64-16,-9-9 24 0,-1-3 3 16,-3-4-18-16,-9-3-57 15,-1 5-28-15,-11-7-112 0,-7 2-72 16</inkml:trace>
  <inkml:trace contextRef="#ctx0" brushRef="#br0" timeOffset="170406.4051">11711 13106 636 0,'1'-8'339'0,"2"-13"-63"0,1 4-30 16,-1 7-59-16,5 8-31 0,-1 16-57 15,3 10-28-15,0 19-30 32,-2 3-7-32,0 6-13 0,-3-1-3 0,-5-11-5 15,0-5-1 1,-2-16-4-16,-2-11 2 0,5-15 0 16,-3-10 1-1,2-16 0 1,4-4-1-16,6-13-2 15,6 1-1-15,16 1-3 0,5 4 0 16,12 13-1-16,5 4 0 16,-2 14-3-1,-5 12-6-15,-8 8-145 0,-2 13-158 16</inkml:trace>
  <inkml:trace contextRef="#ctx0" brushRef="#br0" timeOffset="170655.7218">12308 13078 632 0,'-5'-2'341'0,"-2"0"-66"15,1-1-45-15,21 6-49 16,9 1-33-16,18 3-51 15,8-5-22-15,7 3-36 16,-1 0-13-16,-6-5-18 16,-10 0-10-16,-12-6-71 15,-8 1-62-15,-12 1-194 0</inkml:trace>
  <inkml:trace contextRef="#ctx0" brushRef="#br0" timeOffset="170831.4377">12338 13218 811 0,'6'4'416'15,"16"3"-117"-15,7 1-34 0,23-2-54 16,4-4-44 0,3 2-69-16,-6-4-27 0,-18 1-65 15,-5-1-88-15</inkml:trace>
  <inkml:trace contextRef="#ctx0" brushRef="#br0" timeOffset="171376.342">13190 13235 583 0,'-4'0'346'16,"-1"-1"-40"-16,32-2-130 0,20 1-16 16,51 3-55-16,24 3-15 15,42 8-19-15,21 2-1 16,18 1-10-16,6-2-10 0,-14-8-26 15,-19-5-14-15,-41-5-97 16,-25-4-111-16</inkml:trace>
  <inkml:trace contextRef="#ctx0" brushRef="#br0" timeOffset="171895.8316">13439 12758 875 0,'11'-11'376'0,"13"-6"-188"15,4 2-24-15,-1 14-44 0,2 5-28 16,-8 14-53-16,-5 5-17 16,-8 10-12-16,-6 5-3 15,-3 8-2-15,-3 1-1 16,2-4 1-1,2-8-1-15,11-14 0 0,6-6 1 0,6-13 3 16,3-6 2 0,-1-9 0-16,-3-8-1 0,-3-11-3 15,1-4 0 1,0-3-2-16,-1 2-1 16,-4 7 0-16,-4 6-1 15,-9 11-2-15,-3 7 0 16,-7 11 3-16,-3 4 0 0,1 8 3 15,2 6 1 1,5 11 1-16,5 3 1 0,8 3-2 0,4-1 0 16,9-9-20-16,2-6-72 15</inkml:trace>
  <inkml:trace contextRef="#ctx0" brushRef="#br0" timeOffset="172216.5464">13939 12603 642 0,'4'-1'333'0,"16"-2"-58"16,13 3-69-16,25 1-39 16,8-2 0-16,20-2-25 15,7-3-25-15,1 4-47 0,-7 2-22 16,-27 0-30-16,-18 2-10 16,-31-2-23-16,-6 2-16 15,-14 0-77-15,-7 0-64 16,-6 3-125-16,-4-3-90 15</inkml:trace>
  <inkml:trace contextRef="#ctx0" brushRef="#br0" timeOffset="172407.8">14341 12634 371 0,'-2'5'246'16,"-8"2"-32"-16,6 3-42 16,4 9-23-16,-1 5-33 15,3 8-6-15,0 10-5 16,-2 1 1-16,1 7 4 15,0-3 1-15,-1-6-6 16,4-8-8-16,1-14-29 16,0-6-15-16,3-8-25 15,-1-5-1-15,-2-2-217 0</inkml:trace>
  <inkml:trace contextRef="#ctx0" brushRef="#br0" timeOffset="173270.7878">13603 13651 843 0,'-1'-21'393'0,"7"-22"-159"0,9 1-90 15,19 3-45-15,9 2 2 0,12 16 2 16,6 6-4-16,0 21-30 16,-5 14-22-16,-30 8-26 15,-17 9-5-15,-34 4-6 16,-19 0 0-16,-13 3-2 16,2-3-2-16,14-1-3 15,13-6-2-15,23-10-2 16,8-4 1-16,27-13 1 0,11-2 3 15,18-7 1 1,4 0-1-16,-4-2-7 0,-5-5-23 16,-13 1-83-1,-10-1-22-15,-14-4-13 0,-5 2 24 16,-12-4 84 0,1 2 25-16,-1 3 33 0,0 3 4 15,0 10 15-15,4 6 8 16,-3 8 2-16,0 2 2 15,-2 3-9-15,1-1-10 0,-3-4-14 16,3-5-5-16,3-11 1 16,-6-4-1-16,5-15-5 15,1-5-4 1,7-9-6-16,7-3-3 16,3-2-10-1,5 5-2-15,2 8 3 0,3 3 4 0,0 18 39 16,-7 9 20-1,-4 12 18-15,-4 10 7 0,-6 10-14 16,0 1-15-16,-2 4-18 16,0-3-3-1,0-10-135-15</inkml:trace>
  <inkml:trace contextRef="#ctx0" brushRef="#br0" timeOffset="186374.0889">15315 13289 859 0,'0'0'485'0,"0"-1"-118"16,-1 0-91-16,0 0-32 0,0 1-63 15,-1 0-32-15,1 0-65 16,0 0-23-16</inkml:trace>
  <inkml:trace contextRef="#ctx0" brushRef="#br0" timeOffset="215772.4437">2330 14003 742 0,'-25'-7'350'0,"-29"-9"-126"0,-2 3-43 16,8 19-60-16,3 3-26 16,10 13-56-16,8 6-23 15,11 4-21-15,12 4-10 16,19-2 3-16,13 2 6 15,17-10 7-15,6-4 7 16,3-9 3-16,0-6 0 16,-13-7 6-16,-11-1 7 15,-24-5 9 1,-15 0-1-16,-26 5-12 16,-10 5-10-16,-13 12-13 15,2 8-2-15,9 15 0 0,8 6 0 0,18 9-2 16,6 4-1-16,23-6 0 15,11-6 0 1,16-14 2-16,10-10 1 16,9-13 1-16,1-6 4 15,-4-10 6-15,-6-6 5 0,-13-4 9 32,-8-5 0-32,-10 3-4 0,-4 8 0 0,-5 5-4 15,2 8-2-15,-4 10-1 16,-2 1-2-1,-1 4-1-15,-1-1 1 16,0-2-2-16,0-3 1 0,1-5 1 0,0-5 2 16,1-6 2-1,-1 3 2 1,0 0-6-16,8-27-4 0,46-31-7 16,-29 31-4-16,-2 5-1 15,4 12 1-15,-9 9 10 16,4 8 0-16,-4 12 8 15,-5 5 1-15,0 6-5 16,-2-2 3-16,-3 0-5 16,0-1 0-16,2-2-23 15,-1-2-92-15,2-4-327 16</inkml:trace>
  <inkml:trace contextRef="#ctx0" brushRef="#br0" timeOffset="215931.0473">2798 14501 542 0,'8'-11'301'0,"10"-7"-58"16,0 16-70-16,-4 14-61 0,-5 11-19 15,-1 14-19-15,-2 0-12 16,-4-1-23-16,5-1-10 16,-1-11-330-16</inkml:trace>
  <inkml:trace contextRef="#ctx0" brushRef="#br0" timeOffset="216064.3706">2842 14123 950 0,'-1'0'350'16,"-1"0"-238"-16,9 18-110 16,8 6-40-16</inkml:trace>
  <inkml:trace contextRef="#ctx0" brushRef="#br0" timeOffset="216362.028">3404 14477 820 0,'-4'-18'379'15,"-5"-16"-163"-15,-5-1-52 16,-8 13-74-16,-4 10-29 15,-12 18-45-15,-3 15-10 0,2 17-13 16,6 6-5-16,18 4-3 16,8-1-1-16,21-6 4 15,4-4 4 1,13-9 9-16,1-5 6 16,-4-13 13-16,-1-4 4 0,-11-7 20 15,-6-4 8 1,-11-4-1-16,-7-3-5 0,-8-3-41 15,-2-4-124-15</inkml:trace>
  <inkml:trace contextRef="#ctx0" brushRef="#br0" timeOffset="216605.2543">3438 14507 566 0,'11'8'372'0,"10"8"10"0,-4 1-69 15,-4 5-105-15,-7-2-54 16,-6-3-81-16,3 0-25 15,-2-8-29 1,8 1-6-16,-1-13-7 0,6-4-4 0,1-11-4 31,1-7-2-31,12 1-5 0,-1-1 0 16,4 8-2-16,-3 10 2 16,-4 8 6-1,-5 9 3-15,-8 12 7 0,-5-4 1 16,-4 5 0-1,3 0-2-15,3-6-122 0</inkml:trace>
  <inkml:trace contextRef="#ctx0" brushRef="#br0" timeOffset="216803.4192">3943 14449 1080 0,'6'-1'492'16,"8"2"-210"-16,3 10-75 0,12 11-63 15,4 4-24 1,10 6-33-16,-2 0-12 0,-16 1-17 16,-13-6-6-16,-24-7-3 15,-10-5-3-15,-11-9-11 16,-5-3-5-16,3-2-106 16</inkml:trace>
  <inkml:trace contextRef="#ctx0" brushRef="#br0" timeOffset="217305.7857">4729 14686 726 0,'17'0'383'0,"7"-2"-93"16,-12 19-110-16,-9 16-18 15,-27 14-40-15,-8 6-31 16,-1-6-59-16,5-6-111 16</inkml:trace>
  <inkml:trace contextRef="#ctx0" brushRef="#br0" timeOffset="217849.1946">5903 14629 734 0,'7'-6'369'0,"7"-6"-115"0,-5 1-32 16,-2-4-62-16,-7-7-26 15,-2-11-41-15,-9 0-16 16,-4 2-31-16,-3 5-18 16,-13 15-28-16,-7 8-10 0,-6 18-7 15,0 14 2 1,12 8 8-16,13 2 1 0,24 1-2 31,10-6-1-31,21-7 0 0,6-4 2 16,8-14 7-16,-2-7 4 15,-11-10 9-15,-5-6 2 16,-14-10 5-16,-2 2-2 16,-6-1 0-16,-6-3-3 15,-2 12 5-15,-2 6 4 16,-6 7 1-16,5 7 3 16,-1 8-5-16,5 2-7 15,11 5-3-15,2 2-4 0,6-3-5 16,-3-3-1-16,5-2-36 0,-1-4-83 15</inkml:trace>
  <inkml:trace contextRef="#ctx0" brushRef="#br0" timeOffset="218055.4737">6402 14478 1125 0,'11'-6'467'16,"30"1"-279"0,14 4-22-16,11 1-50 15,3 2-35-15,-13 4-46 0,-13-5-13 16,-10 3-117 0,-8 0-111-16</inkml:trace>
  <inkml:trace contextRef="#ctx0" brushRef="#br0" timeOffset="218209.4588">6471 14584 762 0,'2'7'443'0,"0"4"-37"0,29-3-154 16,8-2-28-16,19-4-23 16,6 0-31-16,-4 1-75 15,-5-3-12-15,-14 5-712 16</inkml:trace>
  <inkml:trace contextRef="#ctx0" brushRef="#br0" timeOffset="218741.343">7379 14603 470 0,'-6'0'299'15,"4"0"15"-15,10 4-143 16,37-4-30 0,19 1-4-16,49-2 10 0,24 1-6 0,48 0-12 31,12 0-1-31,19 7-29 0,-4-7-21 0,-43 3-53 31,-18 0-73-31,-64-1-490 16</inkml:trace>
  <inkml:trace contextRef="#ctx0" brushRef="#br0" timeOffset="219240.6043">7678 14139 426 0,'10'-9'265'0,"14"-11"27"16,8 3-97-16,7 13-43 0,-3 4-27 15,-8 14-53 1,-11 9-14-16,-12 11-22 0,-5 6-3 16,-11 7-10-16,4 0-4 15,6-6-3-15,6-5 1 16,13-12 13-16,4-12 9 15,7-16 7 1,6-11 0-16,-2-17-6 0,0-4-5 0,-7-7-7 31,-7-2-4-31,-6 4-11 0,-4 5-5 16,-4 17-14-16,-3 11-9 16,-4 16 1-16,-2 7 1 15,1 14 6-15,2 6 7 16,4 4 0-16,7 4 0 0,6-9 1 15,1 1-21 1,5-11-195-16</inkml:trace>
  <inkml:trace contextRef="#ctx0" brushRef="#br0" timeOffset="219485.6192">8176 13845 827 0,'27'-11'408'16,"14"-9"-157"-16,7 14-48 16,-2 6-37-16,-15 8-59 15,-10 8-27-15,-25 6-38 0,-10 6-4 16,-19 9-7-16,-2-1-8 16,8-6-14-16,7-4-6 15,29-12-3-15,19-5-1 16,18 0-1-16,10-1 2 15,6 1 2 1,-9 3 13-16</inkml:trace>
  <inkml:trace contextRef="#ctx0" brushRef="#br0" timeOffset="219925.4725">7816 14992 948 0,'5'1'413'0,"9"12"-169"16,-3 6-67-1,0 10-26 1,0 7-12-16,-3 1-42 0,0-3-18 16,-1-1-29-1,-2-9-11-15,-2-11-15 0,1-5 2 16,0-13 3-16,0-8 2 15,0-15 5-15,2-7-3 16,13-2-3-16,1-2-2 16,19 5 3-16,13 6 6 15,14 9 19-15,8 8 6 16,-1 13-15-16,-8 0-1 16,-12 11-334-16</inkml:trace>
  <inkml:trace contextRef="#ctx0" brushRef="#br0" timeOffset="221477.4303">9257 14565 810 0,'7'1'364'15,"16"2"-121"-15,12 0-108 16,23 1-40-16,4-2-13 0,1-1-55 15,-6 4-136-15</inkml:trace>
  <inkml:trace contextRef="#ctx0" brushRef="#br0" timeOffset="221636.6071">9306 14718 953 0,'5'1'422'0,"6"-1"-167"15,21 1-58-15,28-1-65 16,5 0-9-16,17 4-48 16,-6 1-74-16</inkml:trace>
  <inkml:trace contextRef="#ctx0" brushRef="#br0" timeOffset="222175.98">10194 14719 813 0,'24'0'312'0,"18"-1"-203"0,50-1-49 15,31 0 30-15,56 0 68 16,41 1 26 0,50-2 16-16,15 0-22 15,18-2-63-15,-15-4-33 0,-35-3-48 0,-34 1-11 16,-63-2 338-16</inkml:trace>
  <inkml:trace contextRef="#ctx0" brushRef="#br0" timeOffset="223280.9469">11018 14244 432 0,'28'-14'320'0,"24"-8"11"16,-7 7-121-16,-8 7-39 16,-18 11-64-16,-12 10-16 15,-15 14-23-15,-9 9-5 16,-9 16-21-16,3 3-15 15,14-2-14-15,12-5-1 16,18-16 2-16,11-9 2 0,7-17 5 16,-6-13 1-1,4-14-1-15,-1-9 0 0,-4-15-2 16,6-1-1-16,-9-7-3 16,-4 0-4-16,-5 20-5 15,-7 7-3-15,-11 24 5 16,-2 11 6-16,-8 19 12 15,-1 12 4-15,4 12-4 16,4-2-5-16,11-4-13 16,8-8-20-16,11-23-119 15,6-5-139-15</inkml:trace>
  <inkml:trace contextRef="#ctx0" brushRef="#br0" timeOffset="223567.5459">11591 13862 1026 0,'6'-6'438'0,"10"-5"-214"0,4 0-34 15,13 10-44-15,1 2-24 16,-6 13-62-16,-6 4-18 0,-16 7-19 15,-9 6-2-15,-22 4-4 16,0 0-2 0,6 0-9-16,10-7-4 0,20-11-2 15,14-7 0-15,26-4 2 16,7-4 2-16,11 1 0 16,-2 6 7-16,-26-1-81 15</inkml:trace>
  <inkml:trace contextRef="#ctx0" brushRef="#br0" timeOffset="224689.5103">10729 15145 583 0,'14'-14'330'15,"1"-11"-68"-15,17-1-83 16,4 4-17-16,-2 9-52 15,6 7-23-15,-15 20-41 16,-8 10-17-16,-23 14-3 16,-11 6 3-16,-11 3 2 15,2-2-3-15,6-7-8 16,15-8-2-16,15-17 3 16,8-10 4-16,18-13 7 15,1-7 0-15,6-10-4 0,-3 0-4 16,-4-1-11-16,-4 5-2 15,-8 8-6-15,-3 1-2 16,-11 13-3-16,-5 3-1 16,-8 11 4-16,-7 9 5 0,-1 4 6 15,3 2 1 1,8-2-5-16,9-4-2 0,13-7-2 16,0-5 1-16,5-10-319 15</inkml:trace>
  <inkml:trace contextRef="#ctx0" brushRef="#br0" timeOffset="224998.2137">11348 14956 1017 0,'7'0'443'0,"4"-4"-198"16,36 4-107-16,18 0-24 0,21 0 4 16,5 0-15-1,-9 2-39-15,-6 4-18 0,-18-6-24 16,-8 3-10-16,-18-3-26 15,-14-3-62 1,-17 5-140-16,-6-1-72 16,-14 8-175-16</inkml:trace>
  <inkml:trace contextRef="#ctx0" brushRef="#br0" timeOffset="225219.6126">11734 15023 412 0,'1'1'315'16,"-8"-7"6"-16,7 12-92 0,-6-1-39 16,-1 5-62-16,5 16-12 15,1 5-11-15,0 7-5 16,2 11-21-16,0 0-17 16,6-4-30-16,1-3-10 15,-4-14-5-15,5-5-1 0,-9-11 5 16,2-8-24-16</inkml:trace>
  <inkml:trace contextRef="#ctx0" brushRef="#br0" timeOffset="225773.657">10800 15609 674 0,'-5'0'333'0,"1"1"-130"0,8-1-67 15,11 0-32-15,77 3-11 16,17-3 28-16,24-2 17 15,35 2 18-15,9-2 1 16,11-4-23-16,3 1-24 16,-39-5-50-16,-20 6-27 15,-61-1-153-15,-35 1-10 16</inkml:trace>
  <inkml:trace contextRef="#ctx0" brushRef="#br0" timeOffset="226295.1812">11044 15980 1051 0,'11'-8'403'0,"20"-3"-277"31,-16 7-12-31,1-1 1 0,57-13-14 0,11 15-29 16,-7 6-18-16,-48 18-20 16,-17 0-3-16,-26 8-4 15,-11 0 0-15,-15 3-8 16,-2 2-5-16,4-9-9 15,4-2-2-15,23-7-7 0,10-8-1 16,23-1 2-16,11 0 2 16,18-6 6-16,7 2 2 15,5-2-1-15,-1-1-1 16,-11 0-283-16</inkml:trace>
  <inkml:trace contextRef="#ctx0" brushRef="#br0" timeOffset="226696.4845">11624 16044 880 0,'0'0'422'15,"1"0"-171"-15,2 10-101 16,1 5-34-16,0 5-42 16,-3 6-19-16,-1-1-24 15,0 1-9-15,-5-9-13 16,1-6-2-16,0-10 4 15,-2-4-1-15,0-7 2 16,-2-6 0-16,-1-8-5 16,1-1-1-16,3 0-4 15,6-1-4-15,11 8-6 16,6-1 0-16,9 6 2 0,0 7 1 16,0 4 3-1,-2 0-1-15,2 4 2 0,-1-2 1 16,0 1 1-16,1 1 3 15,-8-2 1-15,-2 0 4 16,-4-3 16-16,-5 0 11 16,-2 6 18-16,-1 1 8 15,0 15 15-15,-2-1 4 0,2 10 3 16,-2-2-4-16,3 3-24 16,0 1-18-16,1-2 333 15</inkml:trace>
  <inkml:trace contextRef="#ctx0" brushRef="#br0" timeOffset="231662.655">13206 14622 891 0,'-3'0'379'0,"3"2"-220"0,7 0-51 0,-5-2-67 16,29 6-15-16,93 9-10 15,-33-10-15-15</inkml:trace>
  <inkml:trace contextRef="#ctx0" brushRef="#br0" timeOffset="231829.4573">13193 14765 828 0,'1'1'405'0,"6"4"-133"15,23-4-90 1,22 0-28-16,31-1-33 0,10 0-28 0,-2-1-42 16,-8 1-61-16</inkml:trace>
  <inkml:trace contextRef="#ctx0" brushRef="#br0" timeOffset="232273.7723">14219 14820 819 0,'0'-2'351'0,"17"-4"-165"15,23 0-52-15,56 4-39 16,24 1 7-16,56 1 3 15,25 2-11-15,27 0-3 16,8 2-10-16,-4-2-29 16,-10-2-11-16,-46-4-137 15,-24-7-139-15</inkml:trace>
  <inkml:trace contextRef="#ctx0" brushRef="#br0" timeOffset="232748.6062">14628 14290 771 0,'-12'-12'419'15,"-6"-6"-118"-15,13-3-135 0,11-1-40 16,29-1-53-16,11 4-11 15,23 2-11-15,7 10-10 16,-10 9-23-16,-13 7-10 16,-41 12-11-16,-22 6-7 15,-44 19-6-15,-11 13 0 0,-7 5 6 16,11-1 3 0,24-16 4-16,15-11 1 15,24-13 5-15,14-9 4 16,29-5 3-16,9-8 2 15,23-3-5-15,-3-4-3 16,-3 3-32-16,-8-3-128 16</inkml:trace>
  <inkml:trace contextRef="#ctx0" brushRef="#br0" timeOffset="233113.3188">15081 14464 250 0,'3'-4'197'0,"8"-2"51"15,-1 3-50-15,-1 9-21 0,-2 2-12 16,-7 8-26 0,0 1-14-16,-7 1-39 0,1 0-17 15,1-6-20-15,-4-3-4 16,8-9-2-16,-3-2-5 16,-4-14-8-16,9-1-5 15,-3-8-13-15,6 0-5 16,6 3-7-16,-3-2-2 15,11 6-3-15,-9 2 1 0,6 5 1 16,4 4 2 0,7 3 1-16,5-2 0 15,4 6 2-15,-4-3-1 16,-9 3 1-16,-1 5 1 16,-10 7 6-16,-2 4 3 0,-5 14 8 15,-3 2 1 1,-2 1-4-16,1 5-4 0,8-8-4 15,5-4-106 1</inkml:trace>
  <inkml:trace contextRef="#ctx0" brushRef="#br0" timeOffset="233472.6716">15623 14427 815 0,'2'2'352'16,"-4"3"-170"-16,-4 8-40 15,-7 7-51-15,1 6-13 16,3 5-36 0,5-1-7-16,11-1-1 15,3-6 2-15,12-8 10 16,7-4 9-16,4-11 5 15,1-6 2-15,-4-10-4 0,-2-6-4 16,-9-5-9-16,-2-4-6 16,-7-10-8-16,-3 3 0 15,-5 5 1-15,-1 5 0 16,-1 19-5-16,1 9-7 16,2 18-9-16,1 11-3 15,3 15-4-15,-1 1 1 0,-4 1-1 16,-2-1-53-16</inkml:trace>
  <inkml:trace contextRef="#ctx0" brushRef="#br0" timeOffset="233846.6087">14852 14957 888 0,'3'7'392'0,"20"5"-181"0,19 0-34 0,33-1-30 16,11-1-26-16,15-4-41 15,-4-6-20-15,-16 0-30 16,-7-3-10-16,-29-3-16 16,-13 2-7-16,-24-3-59 15,-10 4-46-15,-22 3-123 16,-8 1-63-16,-7 9-85 15</inkml:trace>
  <inkml:trace contextRef="#ctx0" brushRef="#br0" timeOffset="234060.3518">15167 15032 370 0,'-2'1'245'0,"0"3"3"16,2 0-29-16,0-4-43 15,0 0-13-15,4 13-20 16,17 42-10-16,-16-18-35 0,-4 4-17 15,-1 14-19-15,0-1 14 16,-2 3 23-16,-4-3 9 16,1-11-1-16,1-8-19 15,4-15-31-15,1-5-14 16,5-8-15-16,-4-6-2 16,1 0-153-16</inkml:trace>
  <inkml:trace contextRef="#ctx0" brushRef="#br0" timeOffset="249754.7118">16731 14768 1060 0,'-9'23'465'15,"-9"13"-256"-15,-9 9-90 0,0-1-28 16,6-13-373-16</inkml:trace>
  <inkml:trace contextRef="#ctx0" brushRef="#br0" timeOffset="250289.5808">17425 14583 609 0,'0'-7'340'0,"-3"-11"-54"15,-5 5-67-15,-9 0-77 16,-8 6-31-16,-10 12-52 16,-3 8-19-16,0 14-30 15,7 6-10-15,17 7-12 16,13-1-3-16,24-2 8 15,14-10 6-15,19-14 20 16,2-10 15-16,-7-11 17 16,-11-7 8-16,-25-8-2 0,-13-3-9 15,-17-1-18-15,-8-1-14 16,-8 6-107-16,4 1-116 16</inkml:trace>
  <inkml:trace contextRef="#ctx0" brushRef="#br0" timeOffset="250587.492">17659 14628 734 0,'0'10'389'15,"-4"6"-99"-15,1 3-159 16,-3 0-38-16,-1 1-53 16,3-3-13-16,1-3-9 15,0-5 1-15,2-9 4 16,1-6 1-16,1-12-2 15,3-6-4-15,7-9-6 16,4-1-2-16,14 5 16 16,5 2 8-16,13 10 17 15,5 6 8-15,-8 8-1 0,-7 8 0 16,-18 11-5 0,-9 5-9-16,-14 9-15 0,0 2-9 15,-3 5-49-15,3 1-105 16</inkml:trace>
  <inkml:trace contextRef="#ctx0" brushRef="#br0" timeOffset="250827.94">18274 14720 459 0,'4'-6'321'0,"2"-9"41"15,-6 2-101 1,-5-2-78-16,-9 0-24 0,-11-2-29 15,-5-1-8-15,-8 2-27 16,-1 3-16-16,9 13-43 16,-1 3-16-16,13 15-16 15,8 1-5-15,10 7 1 16,9 5 0-16,13-6 4 0,5-2 2 16,7-9 3-16,2-6 5 15,-4-9-73-15,-2-4-76 16</inkml:trace>
  <inkml:trace contextRef="#ctx0" brushRef="#br0" timeOffset="250947.0579">18151 14433 1066 0,'-13'-7'502'0,"-8"-4"-225"0,6 8-110 16,15 3-119-16,11 9-112 15</inkml:trace>
  <inkml:trace contextRef="#ctx0" brushRef="#br0" timeOffset="251272.1906">18396 14488 548 0,'5'-2'337'16,"4"2"4"-16,16 6-205 0,1 4-27 15,4 7-27 1,4-3-8-16,-3-1-16 16,0-5-6-16,-3-2-19 0,-8-3-8 15,-12-3-3 1,-9 0-5-16,-16-1-6 0,-12 1-3 16,-4 1-3-16,-2 4 6 15,4 5 17 1,8 4 4-16,10 10 0 15,6 1-6-15,13 3-16 16,7 1-2-16,12-5-2 16,4-1-1-16,15-9-80 0,2-6-48 15,11-8-210 1</inkml:trace>
  <inkml:trace contextRef="#ctx0" brushRef="#br0" timeOffset="251618.248">19015 14537 911 0,'-14'-10'424'16,"-14"-6"-187"-16,-2 5-67 15,-9 7-89-15,7 8-29 16,3 11-36-16,7 2-12 16,16 3-8-16,7-1-3 0,17 0 4 15,6-2 3-15,5-3 2 16,-2-5-3-16,-5-6-41 15,-5 1-14-15,-13-5-25 16,-9 0 2-16,-15-4 41 16,-7 3 17-16,-6 2 51 15,3 2 19-15,5 6 24 16,7 2 4-16,12 9-7 16,10-1 4-16,13 2 6 15,8 1 10-15,19-5 28 16,-2-4-2-16,-1-6-11 15,-6-5-15-15,-10-5-35 16,3-7-67-16</inkml:trace>
  <inkml:trace contextRef="#ctx0" brushRef="#br0" timeOffset="252897.0297">2120 16696 371 0,'3'-15'277'0,"3"-15"56"16,-1 0-101-16,-4 1-68 16,-1 4-13-16,-11-1-31 15,-9 4-14-15,-4 16-37 16,-8 3-22-16,-7 17-29 16,4 10-8-16,-1 10-14 15,10 5-4-15,14 1-8 16,13 2 0-16,20-7 9 15,8-6 2-15,12-13 11 0,0-12 6 16,-1-13 4 0,2-9 4-16,-9-7 3 0,-4-6-1 15,-12-3 0-15,-8 1-3 0,-9 4-4 16,0 4-3 0,-6 11 4-16,-4 7 9 15,1 17 28-15,-4 10 15 16,2 12 11-16,2 5-8 15,6 2-27 1,8 2-16-16,16-7-23 16,10-4-5-16,7-15-104 15,6-7-98-15</inkml:trace>
  <inkml:trace contextRef="#ctx0" brushRef="#br0" timeOffset="253114.947">2629 16533 1103 0,'0'3'492'16,"8"-2"-216"-16,13 5-89 15,20-6-103-15,13 0-8 0,7 2-37 31,-1-2-17-31,-13-2-82 0,-9-2-94 16</inkml:trace>
  <inkml:trace contextRef="#ctx0" brushRef="#br0" timeOffset="253304.6591">2662 16654 864 0,'15'4'424'0,"12"5"-156"16,21-3-63-16,9-4-18 15,0 3-53-15,-2-4-30 16,-16 6-63-16,-8 1-26 16</inkml:trace>
  <inkml:trace contextRef="#ctx0" brushRef="#br0" timeOffset="253956.7409">3631 16647 935 0,'8'4'339'0,"31"2"-253"0,37 1-41 16,56-6 25-16,37-1 28 15,53-5 42-15,25-2-6 16,30 3-12-16,3-2-27 16,-3-3-53-16,-19-2-8 15,-45-10-71-15,-31-2-73 16</inkml:trace>
  <inkml:trace contextRef="#ctx0" brushRef="#br0" timeOffset="254544.242">4219 16153 274 0,'-19'4'211'0,"-25"2"83"15,-1-3-34-15,6-16-29 0,5-8-9 16,15-12-79-16,12-9-37 0,11-3-69 15,8-3-26-15,16 11-15 16,4 8 4 0,17 20 18-16,3 15 3 15,2 24-1-15,-7 11-1 0,-21 11-8 16,-18 7-1 0,-26 2 2-16,-9-1 0 0,-6-4-14 0,6-8-10 15,7-18-27 1,6-13 1-16,8-18 8 15,6-7 6-15,12-10 22 0,6 4 4 16,17 6 13-16,3 7 3 16,8 7 1-1,0 3-5-15,-10 5-8 0,0 0-66 0</inkml:trace>
  <inkml:trace contextRef="#ctx0" brushRef="#br0" timeOffset="254857.6222">4533 16293 319 0,'6'7'200'0,"1"7"1"0,2 1-37 16,-5-6-28-1,-2-2-10-15,2-7 13 0,-4-2-6 16,0 1-26-16,0 0-14 15,4-20-55-15,10-37-15 16,-7 26-11-16,0-1-3 16,6 6 8-16,3 8 3 15,6 13-3-15,-2 3-1 0,3 12-9 16,3 1-1-16,-1 4 4 16,0 5 4-16,-6 3 14 15,-6 4 8-15,-8 0 5 16,-1 1 0-16,-2-3-19 15,4-3-63-15</inkml:trace>
  <inkml:trace contextRef="#ctx0" brushRef="#br0" timeOffset="255311.5746">5411 15944 835 0,'-20'-6'411'0,"-13"-1"-141"0,-11 7-96 15,-3 9-31-15,3 12-61 16,3 5-34-16,17 11-50 16,7 3-10-16,17 7-4 15,10 4 3-15,17-1 10 16,7-2 3-16,14-9 7 15,0-9 4-15,-5-14 14 16,1-10 10-16,-18-9 13 16,-10-9 11-16,-10-6 6 15,-18-2-6-15,-22 1-13 0,-10 0-15 16,-8 4-31-16,8 6-39 16,25 0-224-16</inkml:trace>
  <inkml:trace contextRef="#ctx0" brushRef="#br0" timeOffset="255547.0007">5525 16039 1081 0,'2'-4'492'0,"2"-2"-229"0,-4 2-144 16,1 6-36-16,-1 7-47 15,-3 6-10-15,2 4-11 16,1 0-3-16,4 4-5 15,5-2-7-15,8 0 3 16,3 0 3-16,5-9 1 16,2-1 5-16,0-9-11 15,2-5-28-15,-5-8-124 16,-3 0-79-16</inkml:trace>
  <inkml:trace contextRef="#ctx0" brushRef="#br0" timeOffset="255672.3997">5759 16056 414 0,'-4'-10'327'16,"-2"-4"56"-16,-3 8-60 15,4 12-93-15,-1 11-30 16,2 15-50-16,3 6-16 16,2 12-36-16,8 2-22 0,1-4-25 15,3-5-33 1,7-12-616-16</inkml:trace>
  <inkml:trace contextRef="#ctx0" brushRef="#br0" timeOffset="256209.8775">6141 16006 859 0,'-15'0'374'0,"-19"2"-193"16,-3 1-54-16,3 19-71 16,-1 3-18-16,10 13-27 15,4 8-6-15,16 6-2 31,5 1-1-31,22 0 8 0,2-12 8 16,27-16 30-16,15-10 16 16,6-25 31-16,8-8 13 15,-23-18 11-15,-17-8 2 16,-27-4-15-16,-20-2-17 16,-31 2-39-16,-13 8-23 0,-18 16-34 0,2 14-12 15,13 14-94-15</inkml:trace>
  <inkml:trace contextRef="#ctx0" brushRef="#br0" timeOffset="256421.1692">6462 16461 1517 0,'-1'3'597'0,"-5"2"-428"16,4 2-58-16,2-9-56 16</inkml:trace>
  <inkml:trace contextRef="#ctx0" brushRef="#br0" timeOffset="256934.719">6543 16123 954 0,'-4'-1'463'0,"2"-4"-197"0,6-2-64 15,21-5-80-15,10-5-27 16,24 2-12-16,9-4-3 16,6 6-30-16,-8 5-17 15,-21 1-25-15,-13 13-9 16,-27 11-3-16,-11-1 0 16,-17 7 5-16,-7-5 5 15,-3-9 4-15,11-1-1 0,18-5-7 16,7-1-1-16,21 1 0 15,6 0-1-15,11 7 14 16,3 2 4-16,-5 6-1 16,-9 5 8-1,-24 6 12-15,-15 3-1 0,-26 0 7 16,-7 0-6-16,-10-9-26 16,-4-6-66-16</inkml:trace>
  <inkml:trace contextRef="#ctx0" brushRef="#br0" timeOffset="257370.1488">5969 16654 840 0,'-3'-2'447'16,"2"2"-152"-16,15-1-86 15,20 3-24 1,42 3-31-16,26-1 8 0,34 6-28 16,10-3-16-16,7 2-49 15,-15-2-19-15,-20-4-26 16,-18-4-7-16,-35-11-2 15,-9-4-13-15,-22-3-85 0,-11 3-556 16</inkml:trace>
  <inkml:trace contextRef="#ctx0" brushRef="#br0" timeOffset="258944.1261">5037 16949 583 0,'0'2'398'16,"-1"-2"8"-16,-4 3-206 0,4-3-41 15,0 0-66 1,-12 24-20-16,-14 34-21 16,15-26-10-16,11-3-31 15,5 2-11-15,16-4-9 0,11-3 0 0,14-2 8 32,3-5 5-32,-3-3-31 15,-6-7-87-15</inkml:trace>
  <inkml:trace contextRef="#ctx0" brushRef="#br0" timeOffset="259131.6522">5289 17015 727 0,'-3'-3'473'16,"-6"-4"-13"-16,3 7-206 0,3 9-57 16,-1 11-80-16,2 3-27 15,2 18-37-15,0 6-7 16,3 9-17-16,3 6-15 15,0-4-16-15,2-5-33 16,1-12-169-16,1-8-18 16</inkml:trace>
  <inkml:trace contextRef="#ctx0" brushRef="#br0" timeOffset="259493.5719">5496 17061 1053 0,'-1'-2'524'0,"0"1"-189"16,5 3-112-16,-4-2-100 0,22 11-32 16,54 27-24-16,-24-13-12 15,-13 5-31-15,-10 6-10 16,-28 3-9-16,-10 5-6 15,-14-4-18-15,-3-5-11 16,5-17-9-16,2-12-9 16,17-23-1-16,6-16 9 15,22-20 9-15,11-10 12 16,15-4 24-16,-1 5 14 16,-25 9 34-16,-13 12 6 0,-37 14-5 15,-19 4-7-15,-14 17-32 16,0 2-7-1,10 5-6-15,12 6 3 0,23-2-130 16</inkml:trace>
  <inkml:trace contextRef="#ctx0" brushRef="#br0" timeOffset="260098.2911">7621 16592 864 0,'1'-15'351'0,"12"-11"-205"0,6-2 1 0,14 7 0 31,0 4-13-31,0 10-36 0,1 9-31 0,-11 17-43 31,2 8-3-31,-6 4-3 0,-1-6 2 16,5-10 11-16,-2-11 11 0,5-11 24 16,-1 0 5-1,-7-12-6-15,-4-1-7 0,-13 1-28 0,-6-4-19 31,-7 11-156-31,-8 7-98 0</inkml:trace>
  <inkml:trace contextRef="#ctx0" brushRef="#br0" timeOffset="260287.8227">7716 16868 979 0,'14'0'492'15,"21"-4"-150"1,9 0-21-16,16-5-74 0,5 1-64 0,1 1-94 16,0-1-33-1,-19 0-18-15,-8 0-65 16</inkml:trace>
  <inkml:trace contextRef="#ctx0" brushRef="#br0" timeOffset="263688.5346">8741 16566 635 0,'-18'0'341'0,"-22"0"-72"0,0 2-64 0,7 5-83 16,9 3-24-16,18 5-37 15,9 5-13-15,23 2-12 16,11 3-4-16,20 5-3 15,4 0 3-15,6 2 3 16,2 3 0 0,-11-3-6-16,-6-2-6 0,-29-2-11 15,-21-1-2 1,-37 2-2-16,-18 0 1 16,-18-6 0-16,-4-4 1 0,8-14 0 0,9-6-2 15,23-16-1 1,17-7-6-1,37-18-3-15,17-7-1 0,23-8 3 0,4-2 10 16,-5 7 20 0,-9 6 3-16,-19 13 2 0,-15 5-6 15,-31 9-20 1,-9 2-6-16,-10 7-17 16,0 3-40-16,11 5 8 0</inkml:trace>
  <inkml:trace contextRef="#ctx0" brushRef="#br0" timeOffset="264149.6184">9193 16584 994 0,'7'-6'436'32,"14"-10"-204"-32,10 0-50 0,8 1-58 15,6 5-32-15,5 7-57 16,-4 3-13-16,-6 10-15 15,-7 5-4-15,-26 6-3 0,-12 2-3 16,-22 3 2-16,-4-4 1 16,5-7 4-1,5-1 1-15,19-9 0 16,12 0 1-16,19 1-1 16,10 1 1-16,16 4 0 15,1 5-1-15,-15 5 1 16,-13 4 3-16,-37 2 6 15,-25 1 2-15,-29-3 0 16,-9-4-2-16,4-5-10 16,8-6-7-16,25-2-155 15,7 0-133-15</inkml:trace>
  <inkml:trace contextRef="#ctx0" brushRef="#br0" timeOffset="264824.2096">9773 17027 1337 0,'1'1'529'16,"-1"0"-361"-16,4 0-79 16,-4-1-116-16,0 0-448 15</inkml:trace>
  <inkml:trace contextRef="#ctx0" brushRef="#br0" timeOffset="265354.7591">10215 16662 857 0,'-9'-2'415'0,"-9"2"-153"0,10 5-75 0,19 14-74 16,9 8-18-16,19 14-21 16,5 7-4-16,8 3-19 15,-3-1-10-15,-15-10-17 16,-5-5-8-16,-27-13-9 16,-11-3-2-16,-22-7-4 15,-8-5-2-15,-14-6-9 16,-6-6-5-16,6-4 0 15,7-5 0-15,28-7-11 16,23-7-4 0,38-15 4-16,13-4 6 0,28-7 34 15,7 2 20 1,-3 3 15-16,-11 7 3 16,-49 5-3-16,-27 0-7 15,-50 6-12-15,-18 3-7 16,-12 12-15-16,2 7-4 15,17 19 18-15,7 8-88 16</inkml:trace>
  <inkml:trace contextRef="#ctx0" brushRef="#br0" timeOffset="266104.3044">11062 16657 651 0,'7'-4'364'0,"8"-2"-69"15,-2 3-61-15,-3 8-83 16,-2 7-46-16,1 12-50 16,-1 5-8-16,1 7-7 15,-3-1-6-15,-2-5-7 16,3-3-4-16,1-13-5 15,1-7 1-15,5-13-2 16,-1-10-1-16,6-8-1 16,-3-7-3-16,4-2-3 0,-2 4-2 15,0 4-1-15,2 9 1 16,-3 9 3-16,-1 7 3 16,-9 12 5-16,0 3 2 15,-10 3-1-15,-1 2-1 16,0-4-6-16,-2-5-1 15,11-4 0-15,7-7 1 16,3-9 1-16,4-4-1 16,6-5-3-16,0-2-3 0,2 2-2 15,1 3-1-15,-3 7-1 16,0 7 2-16,-7 12 3 16,-5 7 4-16,-6 12 3 15,-6 2 0-15,2-1-3 16,3 1-5-16,2-6-113 15,1-2-126-15</inkml:trace>
  <inkml:trace contextRef="#ctx0" brushRef="#br0" timeOffset="266325.1559">11043 17056 1158 0,'14'2'481'16,"35"1"-258"-16,13-3-39 15,33 0-21-15,10-2-31 16,5-4-61-16,2 3-24 16,-20 3-40-16,-10 2-32 15,-22 2-161-15,-9 0-74 16</inkml:trace>
  <inkml:trace contextRef="#ctx0" brushRef="#br0" timeOffset="266798.9674">11268 17398 1044 0,'-15'-6'460'0,"-21"-1"-226"0,3 3-47 16,-2 8-67-16,5 7-24 15,17 7-36-15,12 6-11 0,31 7-10 16,15 4-5-16,15 0-6 16,2-3-4-16,-8-1-8 15,-9-6-2-15,-20-3-5 16,-12-1-2-1,-29-7 5-15,-11-4 1 0,-14-7 4 16,-4-5 0 0,-1-13-4-16,7-1-3 0,6 0-16 15,6 0-20-15,20 3-141 16,8 2-91-16</inkml:trace>
  <inkml:trace contextRef="#ctx0" brushRef="#br0" timeOffset="267128.4449">11530 17245 963 0,'5'-7'428'0,"11"-9"-178"0,12 3-55 0,8 9-50 15,7 4-23-15,-5 14-55 16,-8 6-12-16,-14 4-16 16,-15 6-1-16,-16 6-5 31,-12 1-3-31,-11 4-7 0,3-3-5 0,10-9-7 16,10-7-2-16,21-9 6 15,13-6 5-15,18-9 11 16,6 0 4-16,2-5 5 15,-4-1 0 1,-3 5-9-16,-3-2-4 0,-10-1-2 0,-4 3-60 16</inkml:trace>
  <inkml:trace contextRef="#ctx0" brushRef="#br0" timeOffset="292878.167">13053 17079 706 0,'-31'-8'388'16,"-24"-6"-104"-16,14-9-70 16,8-7-24-16,21-12-57 15,12-4-28-15,30-6-33 16,15 0-14-16,29 12-16 16,14 8-1-16,14 20-7 15,17 11-5-15,21 18-9 16,14 11-4-16,29 16-9 15,10 3 0 1,11 5 0-16,-8-7-2 0,-22-8 1 0,-14-5 0 16,-30-15 3-16,-15-2 2 15,-35-12 5-15,-15-2-1 16,-37-1 3-16,-16-5-3 0,-24-2-5 16,-10-4 0-16,-26-14-4 31,-2-2 2-31,-3-12-2 0,-4-3-4 0,21 9-7 15,12 5-3-15,17 18-16 16,11 7-3-16,12 11-1 16,5 9 1-16,14 14 14 15,1 4 5-15,10 6 5 16,1 0 2-16,2-6 3 16,3-3 3-16,-3-5 2 15,1-8 1-15,-10-3 1 16,-10-6 1-16,-24-3 2 15,-9 3 0-15,-26-1-3 16,-6 7-54-16</inkml:trace>
  <inkml:trace contextRef="#ctx0" brushRef="#br0" timeOffset="293416.2224">13692 15988 626 0,'-6'0'341'0,"-10"0"-77"15,-7 5-80 1,-1 7-92-16,6 4-39 0,14 1-35 16,14-7-3-1,-4-5 16 1,0 0 20-16,34 8 40 0,-2-7 15 0,-3-6 40 15,-24-5 12-15,-13-1-10 16,-7 2-13-16,-8 1-51 16,2 0-28-16,-1 2-32 15,4-5-7-15,1-2-34 16,6 6-100-16</inkml:trace>
  <inkml:trace contextRef="#ctx0" brushRef="#br0" timeOffset="293859.9417">13724 16404 759 0,'-6'-1'373'0,"-10"2"-134"16,2 0-58-16,4 5-82 15,4 1-28-15,5 1-36 16,1 4-10-16,4-3-7 16,-1 1 1-16,12-4 30 15,2-5 20-15,9-3 41 0,0-7 19 16,-7-8 11-16,-16-6-2 16,-5 6-17-16,-12 6-15 15,-11 4-31-15,11 11-19 16,-8-1-30-16,7 0-11 15,10 0-94-15,3 0-132 16</inkml:trace>
  <inkml:trace contextRef="#ctx0" brushRef="#br0" timeOffset="295195.7301">14550 16118 322 0,'5'-10'243'0,"8"-10"50"15,-11 1-25-15,-14-6-37 0,-11 4-22 16,-20-5-50-16,-6 3-21 16,-2 13-49-16,0 5-24 15,11 17-44-15,6 10-17 16,17 12-23-16,9 8-4 0,19 1 9 16,8-1 6-1,16-7 4-15,10-8 1 16,7-14-23-1,2-7-5-15,-6-12-6 0,-11-6 1 0,-17-5 26 32,-6-4 7-32,-16-2 12 0,-3 3 2 15,-5 6 1 1,-4 2 1-16,4 5-5 16,0 5-3-16,5 2-7 15,1 0-3-15,3 5 2 16,1-5 2-16,0 0 6 15,0 0 5-15,0 0 9 0,0 0 4 16,0 0 6-16,0 0 2 16,0 0-1-16,0 0-3 15,1 13-6-15,42 43-3 16,-34-23-9-16,0 9-3 16,-6 15-4-16,-3 3 0 0,-7 9-1 15,-4-3-1-15,-11-12 24 16,-5-1 12-16,-8-12 22 15,-1-3 7-15,-2-19 10 16,-1-12 8-16,2-22-1 16,4-9 6-16,8-6-13 15,0-1-13-15,9 8-16 16,2 4-13-16,13 15-25 16,4 0-9-16,18 8-108 15,12 5-243-15</inkml:trace>
  <inkml:trace contextRef="#ctx0" brushRef="#br0" timeOffset="297166.0207">16422 17135 405 0,'14'-8'314'0,"16"-9"64"0,1-4-82 16,-8-1-79-16,-6 1-26 15,-9-2-40-15,-6 4-15 16,-11-6-29-16,-8-1-17 16,-16 1-25-16,-10 2-12 15,-9 12-15-15,-1 9-10 16,6 18-10-16,3 6-5 15,17 18-19-15,9 1 1 16,18-2-3-16,10 3 3 0,16-16 5 16,9-1 0-16,13-14 2 15,4-6-1-15,1-9 7 16,-3-9 0-16,-12-10-3 16,-4-8-1-16,-15-1-2 15,-2 0-2-15,-9 7 2 16,-5 9 0-16,-3 14-3 15,-5 9 0-15,3 16 1 16,-5 3 1-16,7 9 3 16,4-3 1-16,6-1-1 15,7-4-2-15,5-10 42 16,4-7-139-16</inkml:trace>
  <inkml:trace contextRef="#ctx0" brushRef="#br0" timeOffset="297865.112">17029 17022 642 0,'-4'-9'298'16,"-1"-14"-91"-1,11-1-40-15,10-3-13 16,2-3-8-16,8 6-18 16,-3 3-9-16,-1 14-33 15,2 10-17-15,-7 16-40 0,-1 7-8 16,3 8-4-16,2 1-2 0,5-10-1 31,6-4-3-31,11-19 0 16,0-5 1-16,-3-12 2 0,-10-6 4 0,-20 0 0 15,-10-1-85-15,-24 8-207 16</inkml:trace>
  <inkml:trace contextRef="#ctx0" brushRef="#br0" timeOffset="298130.9039">17034 17286 707 0,'0'6'336'15,"5"7"-122"-15,10-2-26 16,13-2-20-16,10-2-11 16,19-3-29-16,1-4-18 15,10-5-43-15,-2-3-17 0,-13 0-19 16,-5-1-7-16,-24 4-6 15,-8 2-5-15,-10 1 5 16,-3 2-94-16</inkml:trace>
  <inkml:trace contextRef="#ctx0" brushRef="#br0" timeOffset="299471.3208">18332 16780 718 0,'-32'-6'360'0,"-25"-3"-128"16,9 9-59-16,9 6-23 15,11 9-49-15,14 7-26 16,21 13-35-16,9 10-6 16,32 11 0-16,8 1 7 15,10 0 12-15,3-5 0 16,-18-4-9-16,-16-4-7 0,-21-9-14 16,-14-5 1-16,-18-12 0 15,-12-7 0-15,-14-13-4 16,-2-9-6-16,8-15-7 31,10-1-4-31,19-8-5 0,8 2-2 16,15-8-5-16,11 1 1 15,22-3 5-15,5-7 2 16,-3 1 6-16,-10-2 6 16,-32 6 4-16,-15 10-1 0,-35 13-9 15,-11 8-5-15,-10 14-14 16,7 5-34-16,24 8-277 0</inkml:trace>
  <inkml:trace contextRef="#ctx0" brushRef="#br0" timeOffset="299702.9707">18768 17248 1328 0,'6'4'616'15,"7"-1"-280"-15,1 0-73 0,0-4-115 16,0-2-55-16,-4-4-58 31,-2-2-12-31,-4-1-86 16</inkml:trace>
  <inkml:trace contextRef="#ctx0" brushRef="#br0" timeOffset="300165.9755">19563 16770 677 0,'-18'-15'448'15,"-13"-11"-3"-15,-3 10-179 16,0 6-49-16,-7 14-91 16,-1 9-41-16,-3 17-58 15,4 13-14-15,11 20-10 0,10 11-3 16,20 7-1-16,12-6-1 16,25-11 2-16,9-10 0 15,6-16 3-15,1-9 2 16,-4-23 1-16,-4-10 2 15,-13-17 13-15,-9-7 20 16,-19-3 54-16,-13-3 16 16,-16 5 3-16,-10 5-16 0,-20 6-53 15,-11 7-18-15,-9 11-17 16,2 6-25-16</inkml:trace>
  <inkml:trace contextRef="#ctx0" brushRef="#br0" timeOffset="301105.1266">20233 17190 759 0,'-2'-9'386'0,"-6"-13"-120"15,-4 0-51-15,-13-3-62 0,-6-1-29 16,-7 4-33 0,-4 4-13-16,6 13-37 15,2 3-19-15,9 13-24 16,8 5-7-16,12 6-2 0,7 5 1 16,7 2 1-1,0-1 1-15,10-4 1 16,0-3 1-16,10-11 4 15,1-6 1-15,0-4 4 0,-4-7 2 16,-5-5 1 0,-2 3 0-16,-9-5-1 0,-2 2-1 15,-5 2 0 1,-3 1-1-16,-6 2 0 0,-1 5 0 16,1-2-2-16,-1 2 1 15,4-2-1-15,3-1 0 16,4-1 0-16,5-1 1 0,2-1 3 15,1-1 2-15,-7 2 6 16,-2 1 0-16,-7 6 0 0,-4 1-1 16,0 2-5-1,-1 1-1 1,2 2 1-16,-1 0-1 0,2 2-1 16,3 0-1-16,3 7 0 15,4 9-1-15,11 19-1 0,3 11 1 0,10 22-2 16,2 11-1-16,-4 4 1 15,-9-1 1-15,-30-10 27 16,-16-5 26-16,-25-14 42 31,-8-9 16-31,0-26-4 16,0-19-18-16,15-28-31 0,5-12-14 16,12-7-22-16,8 1-7 0,7 9-8 31,9 5-3-31,13 5-6 15,9 6-2-15,14 6 301 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7:27:39.079"/>
    </inkml:context>
    <inkml:brush xml:id="br0">
      <inkml:brushProperty name="width" value="0.05292" units="cm"/>
      <inkml:brushProperty name="height" value="0.05292" units="cm"/>
      <inkml:brushProperty name="color" value="#FF0000"/>
    </inkml:brush>
  </inkml:definitions>
  <inkml:trace contextRef="#ctx0" brushRef="#br0">1606 9222 654 0,'-12'-1'397'0,"-10"-3"-53"0,3-5-102 16,2-6-35-16,5-6-75 15,4-5-34-15,7-9-53 16,9-3-13-16,11-5-7 16,8 3 4-16,1 4 4 15,-4 6 0-15,6 14-8 16,0 10-6-16,14 19-6 15,6 11-1-15,14 12 0 16,4 0 1-16,-3-3-3 16,-2-5 1-16,-16-7 2 15,-5-4 1-15,-10-6 2 16,-3 0 0-16,-14-10 7 0,-7-3 3 16,-10-11 1-16,-6-5 1 15,-8-7-6-15,-4 0-5 16,0-3-9-16,0 4-4 15,3 1-2-15,1 2-1 0,4 3 2 16,1 4-1 0,8 7-5-16,-1 4-5 15,7 6-3-15,2 3-1 16,9 8 2-16,7 3 3 0,10 7 4 16,5 3 1-16,5-3 0 15,-1-4 0 1,5-3 0-16,0-2 1 0,-13-5 3 15,0 4 8-15,-19-5 15 16,-6-1 15-16,-17-1 34 16,-5 0 12-16,-16-2 12 15,-7 3-4-15,-2 1-20 16,-3-1-16-16,13 3-23 16,3-7-7-16,12 1-16 15,7-1-37-15,6 2-352 16</inkml:trace>
  <inkml:trace contextRef="#ctx0" brushRef="#br0" timeOffset="763.15">3242 8783 593 0,'0'-2'381'15,"-3"-1"-59"1,-16-1-99-16,-11 2-43 16,-17 0-80-16,-8 3-21 15,-9 4-27-15,2-4-9 0,6 0-15 16,1-2-6-1,22-2-12-15,9 3-8 16,17 3-12-16,6 0-6 16,8 4 2-16,9 4 3 15,21 5 9-15,11 2 5 16,9 9 7-16,-1 3 1 0,-17 4 4 16,-10 1 1-16,-17 1 1 15,-12-1-1-15,-17-1 0 16,-7 1 0-16,-15-6-3 15,-4-2 2-15,0-6 1 16,2-6-2-16,14-7-2 16,5-1-2-16,18-4-5 15,6 0 2-15,22 3 4 16,8-1 1-16,14 1 4 16,5 2-2-16,6-3-3 15,0 1-1-15,6-4-5 16,-3-4 22-16,-2-4-262 15</inkml:trace>
  <inkml:trace contextRef="#ctx0" brushRef="#br0" timeOffset="1090.05">3270 9057 785 0,'-1'0'354'16,"18"-2"-140"-16,13-4-73 0,25 4-26 16,8-4-10-16,-10 3-28 15,-2 2-20-15,-17 0-31 16,-2-1-8-16,-11-3-6 16,-8 1-14-16,-12 0-71 15,-2 3-28-15,-12 3-31 16,0 4 10-16,-2-1 64 0,-2-2 28 15,5-1 49-15,3 2 20 16,5 1 37-16,4 4 16 16,0 2 8-16,2 5-9 15,1 3-32-15,0-4-16 16,5 2-42-16,0 0-88 16</inkml:trace>
  <inkml:trace contextRef="#ctx0" brushRef="#br0" timeOffset="1566.71">3957 9200 520 0,'2'-6'352'16,"3"-2"-4"-16,0-3-111 15,-5-1-40-15,-6-2-48 16,-3-2-26-16,-11 4-42 15,-2 1-15-15,-8 6-30 16,-5 5-14-16,-3 10-16 16,-1 6-5-16,10 7-6 15,9 3-2-15,17 1-6 16,9-2 2-16,21-4 1 16,7-10 3-16,11-11 6 15,4-3-1-15,-6-12 0 16,-5 0 0-16,-10-5 2 15,-5-1 2-15,-9-1 3 16,-1 2 3-16,-8 5 0 16,-2 3 1-16,3 11-1 0,-3 2 0 15,7 11 2 1,4 3-1-16,1 3 0 16,4 3-2-16,3 0-3 0,-2-5 0 15,2-2 2-15,2-5 5 16,-1-9 26-16,2-1 15 15,-2-11 17 1,-3 0 3-16,-1 0-20 0,-5 1-15 16,-5 5-16-16,-3 1-74 15</inkml:trace>
  <inkml:trace contextRef="#ctx0" brushRef="#br0" timeOffset="2170.92">5237 9079 555 0,'-1'2'366'16,"-8"6"-9"-16,-6-2-65 0,-11 10-114 15,-7 6-44-15,-10 5-60 16,-2 1-18-16,5 3-32 15,6-6-8-15,6-7-9 16,9-5-3-16,-2-13-16 16,0-4-9-16,9-7-8 0,0-6-5 15,17-3-1-15,5-2 3 16,12 2 9 0,5 8 5-16,0 7 19 0,-3 9 11 15,-3 11 14-15,0 7 6 16,-1 11 5-16,3 4-4 0,-5-1-15 15,0-1-9-15,0-8-113 16,-3-6-112-16</inkml:trace>
  <inkml:trace contextRef="#ctx0" brushRef="#br0" timeOffset="2334.77">5068 8738 1109 0,'-7'-7'521'0,"-1"-3"-209"16,7 10-205-16,1 5-54 15,14 11-130-15,2-1-154 16</inkml:trace>
  <inkml:trace contextRef="#ctx0" brushRef="#br0" timeOffset="2943.3">5323 8628 922 0,'1'0'374'0,"9"-2"-235"0,15 1-53 16,16 4-56-16,8-2 2 15,10 3-3-15,-1-1-4 16,-7-2-4 0,-1-1-2-16,-23 0 0 0,-11 0-1 15,-18 0-7-15,-19 0-3 16,-14 0-5-16,-3-3 1 15,1-1 0-15,9 4 0 16,14 0-7-16,5 3-5 16,9 6-1-16,6 2-1 15,10 9 6-15,2 1 2 0,8 4 2 16,-2 1 1 0,-6-2 2-16,-4 1 0 15,-10 0 6-15,-7 0 4 0,-9-5 8 16,-3-2 3-16,1-4-3 15,0-3-5-15,7 3-10 16,4 3-6-16,5 7-1 16,5 2 0-16,7 11 5 15,1 4 1-15,0 5 14 16,-4 5 6-16,-11-5 12 16,-8-1 10-16,-16-3 7 15,-6-6-3-15,-7-9-5 16,1-10-2-16,2-17-8 15,7-8-6-15,6-8-26 16,8 3-24-16,13 3-53 16,0 1-46-16,15 5-106 0,7-1-66 15</inkml:trace>
  <inkml:trace contextRef="#ctx0" brushRef="#br0" timeOffset="3467.84">5956 9269 563 0,'7'-3'293'0,"2"-7"-61"16,-3 1-22-16,-1 0-29 15,-4 0-3-15,0-3-23 16,-3 1-9-16,-7-3-23 16,-1-2-14-16,-8 1-26 15,-2 2-14-15,-5 5-31 16,-4 4-15-16,1 7-17 15,-1 1-5-15,3 9-6 16,4 6-2-16,8 6-1 16,8 4-1-16,10 3 4 0,9 0 0 15,14-5 4 1,7-5 2-16,3-14 3 16,1-8 1-16,-11-11-1 15,-5-5-2-15,-5-9-13 16,-2-2-9-16,-7-1-6 15,-1-2 2-15,-2 2 11 0,-6 4 6 16,2 5 4 0,-1 7-2-16,0 5-1 15,3 2 0-15,2 8 5 0,5 6 1 16,1 8 10 0,2 5 4-16,2 5 8 0,-1 2 1 15,4 0-1-15,-1-1 0 16,2-5 6-16,-2-5 4 15,4-9 12-15,2-5-4 16,1-9-7-16,2-6-3 16,2-9-11-16,-1-1-2 0,-7 0-13 15,-1 1-43 1,-11 5-206-16,-5 6-237 0</inkml:trace>
  <inkml:trace contextRef="#ctx0" brushRef="#br0" timeOffset="3800.27">6680 9185 894 0,'5'6'447'0,"4"6"-160"0,-2 1-63 16,-3 3-104-16,-2 0-39 15,-8 2-36-15,-9 0-9 16,-8-1-9-16,-6-3-3 15,-4-6-6-15,0-7-3 16,3-10-6-16,5-6-5 16,10 1-10-16,0-3-6 15,9 4-12-15,6 0-3 16,6-4 6-16,8 6 4 16,7 3 17-16,-1 4 10 15,3 7 36-15,0 6 22 16,-3 9 26-16,-2 8 4 15,-5 8-20-15,3 3-19 0,0-2-26 16,3-6-12-16,6-12-240 16</inkml:trace>
  <inkml:trace contextRef="#ctx0" brushRef="#br0" timeOffset="4476.26">7349 9168 647 0,'4'10'303'0,"8"15"-118"16,-1 2-12-16,8-5-40 16,4-5-16-16,8-12-27 15,-2-9-13-15,-3-10-15 16,-4-5 5-16,-9-10 4 15,-7-1-1-15,-9-5-4 16,-6 2-8-16,-4 8-21 16,1 3-11-16,-1 19-22 15,5 10-7-15,5 16-7 16,5 14 0-16,14 15 3 0,8 13 1 16,0 18 2-1,-3-3 2-15,-17 1 17 0,-12-11 8 16,-14-15 15-1,-9-8 5-15,-7-15-6 0,-1-6 0 16,6-22-3-16,0-6-1 16,1-20-12-16,7-8-14 15,14-8-23-15,9-1-16 16,21-7-53-16,7-3-51 16,6-5-215-16</inkml:trace>
  <inkml:trace contextRef="#ctx0" brushRef="#br0" timeOffset="4622.56">7704 8813 1080 0,'2'-6'509'16,"-1"-2"-228"0,-2 10-85-16,-10 20-118 0,-4 9-40 15,-4 16-238-15</inkml:trace>
  <inkml:trace contextRef="#ctx0" brushRef="#br0" timeOffset="12047.16">7872 9164 488 0,'-1'-2'300'0,"-1"2"-46"15,-4 1-70-15,5-1-111 0,0 0-31 16,-5 14-16-16,-14 39-4 15,17-27 4 1,9 0 5-16,21-7 30 0,-3-11 17 16,12-15 13-16,5-9-4 0,-15-14-18 15,5 0-9-15,-14 2 2 16,-8-1 2-16,-8 9 1 16,-6 4-7-1,-5 9-26-15,-4 7-13 0,1 9-24 16,3 9-7-1,4 14 1-15,8 7 3 0,10 19 2 16,5 11 1-16,4 7 2 16,-6 4-1-16,-15-3 2 15,-9-9 2-15,-16-12 10 16,-3-4 11-16,-13-22 24 16,7-8 6-16,5-23 9 15,-1-15-10-15,11-14-17 16,0-6-12-16,-1 3-16 15,5 6-6-15,11 10-71 16,4 9-90-16</inkml:trace>
  <inkml:trace contextRef="#ctx0" brushRef="#br0" timeOffset="15089.51">8552 9217 821 0,'8'0'379'0,"9"5"-168"16,-7 9-51-16,-18 11-78 16,-5 5-15-16,-13 6-21 15,-5-3-15-15,2-3-52 16,2-6-83-16</inkml:trace>
  <inkml:trace contextRef="#ctx0" brushRef="#br0" timeOffset="15549.14">8869 9051 889 0,'4'-2'381'0,"13"-4"-188"16,8 1-43-16,19 3-47 0,4 1-21 16,1 1-45-16,1 5-15 15,-12 2-16-15,-3 1-7 16,-9-1-106-16,-5-5-63 15,-9 1-141-15,-4-5-55 16,-8-3 70-16,-3 1 68 16,-9-4 211-1,-4 1 107-15,-5 7 117 0,1-1 31 16,1 6-27 0,4 8-32-16,6 4-69 0,1 5-32 15,3 5-34-15,2 0-10 16,3 5-14-16,3-1-2 15,8-6-9-15,3-1-37 16,9-5-145-16,5-3-173 16</inkml:trace>
  <inkml:trace contextRef="#ctx0" brushRef="#br0" timeOffset="15826.38">9551 9180 737 0,'0'-5'367'0,"-3"-12"-104"0,-6 1-44 15,-6 4-62 1,-6-2-32-16,-4 5-70 16,-1 5-26-16,-2 4-40 0,4 9-14 15,8 10-11-15,2 3-2 0,13 9 9 32,6-1 6-32,13-3 13 0,8-4 6 15,11-11 15 1,2-6 12-16,3-10 18 15,-4-6 12-15,-14-9 30 16,-11-6 3-16,-17-4-4 16,-11-1-14-16,-10 5-39 0,-5 3-78 15,2 17-322 1</inkml:trace>
  <inkml:trace contextRef="#ctx0" brushRef="#br0" timeOffset="16296.63">10338 9024 489 0,'-6'-6'318'0,"-6"-7"-4"16,-7 6-102-16,-4 4-113 0,0 6-43 15,-5 11-54 1,8 3-13-16,4 11-11 0,2-3-2 16,14 10 9-16,5-3 7 15,17-2 24-15,5-2 17 16,5-12 26-16,2-7 11 16,-6-8 13-16,-2-4 5 15,-15-8 2-15,-11-2-6 16,-17-6-27-16,-7 3-19 0,-12 2-32 15,4 4-6-15,2 8-127 16,6 2-144-16</inkml:trace>
  <inkml:trace contextRef="#ctx0" brushRef="#br0" timeOffset="16718.37">10479 9090 704 0,'-3'-4'373'0,"-2"-1"-103"0,0 2-82 15,0 5-121-15,2 3-34 16,3 7-36-16,0 4-9 16,5 3 9-16,3 3 3 15,6-5 7 1,10-1 7-16,9-8 27 0,8-1 16 15,0-10 36-15,-9-8 8 16,-6 0-7-16,-10-8-11 16,-9 0-29-16,-6 0-13 15,-2 7-21-15,-3 0-9 16,-6 6-19-16,3 8-7 16,-5 1-3-16,6 6 0 15,6 8 8-15,4 0 3 16,12 2 3-16,-2-1 2 15,9-6 3-15,-3 0 4 16,-1-6 3-16,3-2 0 16,-2-5 0-16,2 0-1 15,1-4 0-15,-1-1 0 16,-8-2-141-16,-6-2-188 0</inkml:trace>
  <inkml:trace contextRef="#ctx0" brushRef="#br0" timeOffset="16841.3">10738 8864 873 0,'-3'-10'455'0,"0"-6"-139"0,0 4-102 16,3 12-151-16,5 10-42 15,8 10-132-15,9 10-138 0</inkml:trace>
  <inkml:trace contextRef="#ctx0" brushRef="#br0" timeOffset="17062.34">10995 9029 852 0,'3'-2'426'0,"3"-3"-151"0,-4 9-95 16,7 14-105-16,-1 10-31 16,-2 17-25-16,3 13-12 15,-9 21-7-15,-5 11 0 16,-2 5 3-16,-2-2 1 15,9-22 2-15,5-10 0 16,7-14-2-16,5-12-16 16,-1-12-102-16,2-9-150 0</inkml:trace>
  <inkml:trace contextRef="#ctx0" brushRef="#br0" timeOffset="17218.48">11097 9258 750 0,'7'-7'362'16,"4"-4"-121"-16,15 4-139 15,1 2-27-15,7 5-43 16,-3 2-22-16,-2 1-177 16</inkml:trace>
  <inkml:trace contextRef="#ctx0" brushRef="#br0" timeOffset="17495.98">11697 9116 652 0,'1'2'361'0,"-2"4"-60"15,-2 4-53 1,-17 1-71-16,-6 1-30 0,-10 3-55 16,-8-4-32-16,-2-7-26 15,3-3-11-15,8-5-17 16,6-2-22-16,9-4-32 15,8-1-6-15,8 3-7 16,4-3 13-16,12 1 7 16,5 2-1-16,11 8 12 15,3 4 14-15,3 14 37 16,0 5 20-16,-2 5 16 16,-4 4-2-16,-5 2-16 15,1-1-87-15</inkml:trace>
  <inkml:trace contextRef="#ctx0" brushRef="#br0" timeOffset="18498.26">2682 9926 822 0,'14'-7'360'16,"15"-7"-190"-16,-2 11-61 0,2 16-63 15,-8 13-20-15,-17 15-13 16,-4 0-1-16,-11 4-1 15,-4-7 2-15,-1-7 2 16,7-3 2-16,0-15 2 16,6-5 5-16,8-13-2 15,3-9-4-15,6-8-6 16,3-2-8-16,6-7-3 0,3 8 2 16,7-5 0-16,-3 2-1 15,-5 6-1-15,-7 4-1 16,-12 11-13-16,-7 8-6 15,-12 17-8 1,-2 3-4-16,3 12 6 0,5 0 2 16,10-5 10-1,8-3 6-15,13-6 13 16,4-7 7-16,6-13 14 16,1-1 5-16,-8-15 8 15,0 0 0-15,-8-7-6 0,0-4-6 16,-4-6-4-16,-4-2-5 15,-4 0-2-15,-1 7 1 16,-5 13 2-16,-1 7 2 16,-2 14-2-16,-4 7-5 15,5 9-7-15,-4 3-2 16,9 5-3-16,2-2 3 0,-1-4-5 16,8-1-21-16,0-10-143 15,5-1-141-15</inkml:trace>
  <inkml:trace contextRef="#ctx0" brushRef="#br0" timeOffset="18710.62">3309 9988 841 0,'2'-10'411'15,"4"-8"-127"-15,2 4-71 0,4 17-91 16,2 13-37-16,3 11-63 31,2 7-11-31,-4 5-5 0,6-3 0 0,-5-7 2 16,3-2 1-16,3-13 17 15,-6-11 15-15,5-9 15 16,-5-8 2-16,-1-9-15 31,-1 0-13-31,1 3-172 0,1 0-206 16</inkml:trace>
  <inkml:trace contextRef="#ctx0" brushRef="#br0" timeOffset="19218.08">3956 10022 748 0,'-8'-4'367'0,"-14"-5"-129"16,-1 2-71-16,3 8-93 0,1-1-35 15,12 12-40 1,8 3-11-16,16 2 0 0,4-3 8 15,5-2 8-15,1-8 5 0,-3 0 6 32,-4-3 2-32,-9-3 1 0,-6-1-8 0,-13 0-16 15,-10 3-6-15,-13 2-7 16,-3 5 4-16,-1 5 5 16,9 4-2-16,8-1-5 15,11 1-2-15,12 2 0 31,4-4 2-31,17 2 9 16,4-3 6-16,1-9 10 16,2-2 5-16,1-10 11 0,-10-6 5 15,6-6 3-15,0-2-2 16,-7-2-4-16,6 6-4 16,-13-8 16-16,-2 5 22 15,-9 6 19-15,-2-2 11 16,-3 17-19-16,-3 2-25 15,0 7-24-15,1 6-15 16,2 4-4-16,3 2-2 0,4 3 1 16,0 1-1-1,1 2-1-15,0-4-72 0,0-1-121 16,-2-9-165-16</inkml:trace>
  <inkml:trace contextRef="#ctx0" brushRef="#br0" timeOffset="19342.8">4175 9832 1170 0,'-4'-11'506'0,"-1"-9"-287"15,5 9-101-15,11 9-105 0,6 6-78 16</inkml:trace>
  <inkml:trace contextRef="#ctx0" brushRef="#br0" timeOffset="19623.09">4377 10009 500 0,'10'-4'316'0,"11"-1"-29"16,6 0-72-16,7 1-9 0,4 4-74 16,-4-1-31-16,1-3-65 15,-4 5-14 1,-12-1-7-16,-8 0-5 15,-12 6-4-15,-8-1-2 0,-7 5-3 16,-6 4 0-16,4 1-5 16,1 1-5-16,10 4-3 15,4-1 1-15,3 2 2 16,12 4-3-16,14-5-47 16,7-2-55-16,15-6-134 15,0-5-115-15</inkml:trace>
  <inkml:trace contextRef="#ctx0" brushRef="#br0" timeOffset="20003.24">5131 10114 412 0,'3'-1'320'0,"-2"-1"31"15,-9 6-91-15,-21 8-112 16,-1 3-57-16,-8 0-46 0,5-1-10 16,9-2-6-16,-2-8 3 0,10-5-5 15,2-5-2 1,4-5-7-16,5 3-8 15,9-2-14-15,4 0-5 16,9-3-8-16,0 0-1 16,2 11-3-16,0 2-2 15,0 11-2-15,-4 8 0 16,1 9 16-16,4 2 9 16,5 1 13-16,8-5 3 15,7-8 2-15,2-7 2 16,2-11 3-16,2-9 2 15,-9-12 5-15,-6-3-2 16,-8-4 0-16,-4 1-1 16,-8-1 2-16,-5 4 4 0,0 4 10 15,-6 5 16-15,0 12 4 16,0 3-7-16,-2 16-16 16,-1 3-20-16,3 10-13 0,3-1-2 0,3-3-44 31,6 1-104-31</inkml:trace>
  <inkml:trace contextRef="#ctx0" brushRef="#br0" timeOffset="20449.62">6052 10068 806 0,'1'3'330'0,"1"11"-190"15,3 9-72-15,1 19-33 16,0 9 4-16,0 19 8 0,0 8 5 15,-3 5-2-15,-1-3-7 16,2-18-15-16,1-10-7 16,2-22-2-16,0-9-12 15,2-19-126 1</inkml:trace>
  <inkml:trace contextRef="#ctx0" brushRef="#br0" timeOffset="20581.21">6024 10267 1005 0,'14'-3'415'0,"24"-4"-263"16,8 0-46-16,12 4-64 15,1-1-27-15,0 1-201 16</inkml:trace>
  <inkml:trace contextRef="#ctx0" brushRef="#br0" timeOffset="20921.28">6640 10056 765 0,'-12'-8'409'0,"-7"-7"-106"16,-15 8-146-16,0 6-47 15,2 5-66-15,2 2-23 16,15 3-33-16,7 2-10 16,13 5-1-16,12 3 2 15,10-2 17-15,4-2 5 16,5-7 6-16,-3-2 1 15,-8-3-7-15,-6-1-6 16,-14-2-17-16,-2-2-13 0,-17-2-1 16,-7 3 3-16,-9 1 15 15,-9 2 18-15,12 3 27 16,4-1 4-16,11 2 14 16,11 3 3-1,12 5 1-15,7 1 6 16,12 2 2-16,1-1-5 0,2-2-15 15,6 4-10-15,3-9-60 16,7-2-135-16</inkml:trace>
  <inkml:trace contextRef="#ctx0" brushRef="#br0" timeOffset="21440.0099">7481 10055 844 0,'-11'-5'390'0,"-11"0"-170"15,-3 0-61-15,3 5-82 0,1 6-37 16,4 11-58-16,5 5-8 16,4 9-3-1,7 6 7-15,10 0 23 0,5-1 6 16,9-8 13 0,3-8 4-16,9-13 10 0,1-7 11 15,-2-10 29-15,-8-5 6 16,-18-6 2-16,-14-3-10 15,-23-1-37 1,-7 2-16-16,-7 6-26 0,1 7-49 0,13 5-165 31</inkml:trace>
  <inkml:trace contextRef="#ctx0" brushRef="#br0" timeOffset="21740.43">7574 10084 692 0,'25'-6'392'0,"31"-1"-69"0,5 3-101 0,-1 0-110 16,-11 0-43-16,-10 4-45 15,-11-6-7-15,-10 0-15 16,-2 6-52-16,-16-3-105 16,-3 4-47-16,-12-1-59 0,-2 0 28 15,4-1 75 1,-2 1 42-16,3 6 84 0,4 2 58 15,-2 3 94-15,5-2 28 16,5 5 26-16,0 2-21 16,5 7-36-16,-2 0-10 15,3 2-21 1,3-1-12-16,-4-6-26 0,8 1-13 16,-5-10-23-16,1-3-76 0</inkml:trace>
  <inkml:trace contextRef="#ctx0" brushRef="#br0" timeOffset="22039.03">8292 10123 523 0,'-7'11'358'15,"-8"1"1"-15,-8 7-129 16,-3-1-43-16,-5-4-70 15,2-1-34-15,4-7-38 16,3-6-7-16,4-9-17 0,0 0-17 16,2-7-21-1,3-1-7-15,2 0-5 0,8 0 10 16,10 1-4-16,8 4-2 16,12 4 0-16,2 4 4 15,0 10 21-15,1 7 7 16,-7 7 11-16,-1 3 2 15,-1 4-5-15,-2 0-1 0,3-3-185 16</inkml:trace>
  <inkml:trace contextRef="#ctx0" brushRef="#br0" timeOffset="22377.9">8455 10156 748 0,'-5'1'361'0,"-2"2"-136"15,2 3-88-15,9 6-83 16,5 1-13-16,7 6 1 16,5-2 8-16,2-2 26 0,3-2 11 15,2-11 10-15,5-2 1 16,4-13-11-16,0-4-4 16,-1-7-22-16,-6-6-11 15,-10-7-16-15,-4-2-8 16,-14-17-5-16,-3-8-7 15,-20-12-9 1,-14 2-47-16,-18 20-2 0,-7 12-2 16,-2 31-12-16,5 6 35 15,19 18-23-15,3 7 1 16,25 15 10-16,10 4 8 16,23 5 18-16,15 1 3 15,18-3-72-15,10-7-86 16</inkml:trace>
  <inkml:trace contextRef="#ctx0" brushRef="#br0" timeOffset="23079.1699">9120 10013 648 0,'-15'-1'347'0,"-13"-6"-43"15,5 7-216-15,6 3-37 16,7 2-31-16,8 5-8 16,8 0-12-16,5 0 2 15,9-1 5-15,5 2 3 16,-1-7 1-16,-2 2 2 15,-8-4-2-15,-8-2-3 16,-14 6-10-16,-9-4-3 16,-12 4-2-16,-6-2 4 15,1 1 11-15,4 5 1 16,9 4 1-16,7 0-3 16,12 2 2-16,6-2-1 15,14-2 7-15,4 0 1 16,10-5 1-16,1-3 3 15,6-4 0-15,1-6 0 0,2-2-3 16,-5 0-2-16,-6-4-4 16,-1 2-2-16,-12 3-2 15,1 2-1-15,-11 1-4 16,-1 4-2-16,2 0-1 16,-4 0 1-16,10 7 6 15,3 1 6-15,8-1 16 16,4-1 8-16,-1-6 17 15,-4-1 8-15,-3-7 8 16,-6 0-3-16,-8-7-6 16,0 1-7-16,-9-2-19 15,-2-3-5-15,-11-1-19 16,-5 3-12-16,-6 5-16 16,-2 6-5-16,0 16-3 15,-3-2 5-15,8 8 0 0,0 1 1 16,7 5 6-1,7 3 4-15,0 5 10 16,2 4 7-16,5 0 2 16,-1 2 1-16,6 4-3 0,5 1-2 15,2-8-48-15,3-4-81 16</inkml:trace>
  <inkml:trace contextRef="#ctx0" brushRef="#br0" timeOffset="23425.26">9683 10038 866 0,'8'0'444'0,"10"2"-124"16,-3 2-79-16,-3 11-105 16,-2 0-35-16,-7 3-48 0,3 3-15 15,-7-11-15-15,4 3-2 16,-1-7-1-16,1-3 2 15,4-3-1 1,-7-8-2-16,7-2-8 16,-2-4-8-16,1 1-17 15,0 3-7-15,6 1-10 16,-1 2 0-16,8 6 9 16,3 1 5-16,-4 8 6 0,0 4 0 15,-5 6 4 1,-2 1 2-16,-1 3 3 0,-6-3 2 15,-2-3-1-15,-2-2 1 16,-3-4-83-16,-3-4-57 16</inkml:trace>
  <inkml:trace contextRef="#ctx0" brushRef="#br0" timeOffset="23577.18">9874 9724 1049 0,'-2'-4'499'0,"-1"-9"-213"16,-2 9-82-16,8 9-115 16,-3 10-44-16,9 16-88 15,6 10 27-15</inkml:trace>
  <inkml:trace contextRef="#ctx0" brushRef="#br0" timeOffset="24447.32">2639 10810 572 0,'7'-2'241'15,"9"-4"-96"-15,10 2-29 16,13-1 9-16,9 3-14 0,13 5-50 15,5 1-16-15,-5 5-27 16,-12 3-4-16,-23-4-6 16,-12 1-17-16,-15 1-34 15,-7 1-18-15,-13-2-16 16,-7-1 18-16,-5-2 35 16,2-3 19-16,7 2 23 15,6 5 4-15,11 4 16 16,3 4 1-16,8 10-1 15,2-4-4-15,4 5-18 16,3-5-3-16,4-6 0 16,8 0 3-16,3-9-36 15,7-6-92-15</inkml:trace>
  <inkml:trace contextRef="#ctx0" brushRef="#br0" timeOffset="24730.26">3535 10812 672 0,'-7'17'324'0,"-9"11"-90"16,-9 8-130-16,-9-1-11 0,-5 0-16 15,1-3-10-15,-1-12-29 16,8-3-8-16,3-15-4 16,4-2-2-16,4-13-5 15,2-4-7-15,6-1-7 16,3-3-3-16,12 7-13 15,4 3-2-15,7 7 0 16,3 4 17-16,-4 12 30 16,2 3 13-16,6 8 15 15,0-1-11-15,7-1-15 16,1 3-8-16,2-6-35 16,2 2-102-16</inkml:trace>
  <inkml:trace contextRef="#ctx0" brushRef="#br0" timeOffset="24919.26">3632 10892 963 0,'3'-4'434'16,"9"-2"-215"-16,5 7-43 0,12 16-76 16,7 9-31-16,5 7-31 15,2 4-9-15,-6 3-11 16,-5-2-3-16,-11 0-10 15,-7-1-22-15,-5-9-95 16,-1-1-61 0</inkml:trace>
  <inkml:trace contextRef="#ctx0" brushRef="#br0" timeOffset="25128.68">3971 10878 855 0,'-4'-1'399'0,"-5"5"-184"16,-9 7-60-16,-11 16-85 16,-6 6-16-16,-10 8-8 15,2-1-11-15,-7 1-14 16,3 1-5-16,6-2-8 0,7-6 1 16,14-11-76-1,7-6-73-15</inkml:trace>
  <inkml:trace contextRef="#ctx0" brushRef="#br0" timeOffset="25572.44">4118 11013 453 0,'2'-4'287'0,"1"-3"3"15,-2-2-45-15,-1 6-83 16,-2 3-43-16,-2 6-74 16,3-6-24-16,0 4-8 15,2 16 6-15,15 29 17 16,4-27 11-16,6-6 19 15,13-1 8-15,4-11 7 16,3-4-3-16,-2-5-10 16,-10-5-10-16,-16-1-13 0,-12-5-10 15,-14-5-201-15</inkml:trace>
  <inkml:trace contextRef="#ctx0" brushRef="#br0" timeOffset="25713.2">4267 10703 954 0,'-5'-1'481'16,"-1"-1"-195"-16,3 3-125 0,8 9-147 15,5 5-25-15,11 6-159 16</inkml:trace>
  <inkml:trace contextRef="#ctx0" brushRef="#br0" timeOffset="26361.3">4516 10942 740 0,'-1'0'367'0,"1"0"-127"15,9 0-98-15,11 0-32 16,17 0-26-16,3-1-6 16,10 0-35-16,-2-1-11 0,-8-2-10 15,-5 1-3-15,-17 1-3 16,-7 0-4-16,-14 3-11 16,-8 4-5-16,-18 3-11 15,-5 3-3 1,-9 7 1-16,3 0 4 0,11 2 2 15,11 5-2-15,14-3-1 16,6 2 3-16,17 0 9 16,0-9 8-16,12-2 12 15,3-8 3-15,1-5 1 16,1-3 0-16,-5-8-2 16,-1-1-1-16,-7-2-1 15,2-4-2-15,-12-1-3 16,0 1-2-16,-7 2-8 15,-7 12-3 1,0 3-11-16,1 0 1 16,-2 1 3-16,1 0 3 0,-2 13 8 15,-11 34 2-15,10-35 2 0,3-1 1 16,1-6 5 0,3-5 2-16,2-4 1 15,6-5-1-15,5-7-4 16,1-1-4-16,4-1-5 0,-1 0-3 0,0 5-2 15,2 6-3-15,-4 5-3 16,-5 4 3-16,-3 12 5 16,-5 3 7-1,-2 6 6-15,-1 1-3 0,3-1-4 16,0-3 5 0,8 3-176-16,-1-5-205 0</inkml:trace>
  <inkml:trace contextRef="#ctx0" brushRef="#br0" timeOffset="26739.68">5241 10949 741 0,'5'1'343'0,"9"-1"-124"15,10 0-39-15,13 3-52 0,3 2-27 16,5 3-49 0,-2 1-18-16,-4-5-10 15,-2-2-1-15,-6-4 0 16,-7-5-1-16,-10 3 2 16,-6 3-2-16,-14-3-7 15,-5 0-4-15,-10 2-9 16,0 1-2-16,-3 5-8 15,0 7 0-15,8 4 4 16,-2 2 4-16,13 6 8 16,0-1 5-16,6 1 3 15,7 2 0-15,4-2 0 16,6-2-2-16,9 0-8 16,-1-5-24-16,11-3-174 0,1-4-181 15</inkml:trace>
  <inkml:trace contextRef="#ctx0" brushRef="#br0" timeOffset="27066.87">6024 11062 591 0,'-1'1'361'0,"-1"4"-28"16,-2 5-85-16,-7 0-97 16,-2 3-32-16,-1 0-43 15,-4-4-21-15,-2-2-27 16,2 0-3-16,-5-4-7 15,-3-3-2-15,1-4-10 16,-3-3-7-16,4-4-12 0,7 2-12 16,10 0-14-16,7 2-3 15,12-1 3-15,6 2 9 16,7 4 15-16,2 1 4 16,0 2 9-16,0 2 6 15,-5 5 29 1,-4-2 12-16,-5 3 17 15,-4 3 6-15,-3-1-14 16,-2 5-9-16,3 1-20 0,0-1-10 0,8-4-51 16,5-2-89-16</inkml:trace>
  <inkml:trace contextRef="#ctx0" brushRef="#br0" timeOffset="27384.25">6588 10975 1126 0,'2'-3'592'0,"-2"-5"-180"15,0 5-171-15,0 1-70 16,0 2-98-16,0 0-35 16,0 0-31-16,0 0-7 15,0 0-94 1,4 1-92-16</inkml:trace>
  <inkml:trace contextRef="#ctx0" brushRef="#br0" timeOffset="27642.88">6590 11197 517 0,'4'-1'411'0,"0"-3"47"0,1 3-129 16,-5 1-32-16,0 0-70 16,0 0-33-16,0 0-71 15,0 0-33-15,0 0-45 16,0 0-17-16,0 0-106 15</inkml:trace>
  <inkml:trace contextRef="#ctx0" brushRef="#br0" timeOffset="58168.02">3349 12421 512 0,'-2'-3'281'0,"2"-1"-66"16,5-4-31-16,10-7-54 16,5-1-18-16,10-12-2 15,4-1 2-15,3-3-12 16,-3-2-13-16,-6 2-36 15,-1 9-18-15,-14 5-15 16,-2 5-5-16,-7 10-15 16,-2 3 0-16,-7 14-4 15,1 8-3-15,-1 12 10 16,-3 3 2-16,12 3 0 16,7 1 3-16,8-7-1 15,8-6 0-15,7-15 5 0,-5-8 5 16,3-10 11-16,-3-12 5 15,-5-9 2-15,1-9-2 16,-7-5-3-16,-2-1-6 16,-3 0-10-16,-2 7-5 15,-4 8-7-15,-3 11-2 0,-4 12-3 16,-1 4 0-16,-2 15 0 16,3 6 1-1,2 10 5-15,-2 2 2 0,6-1 3 16,2-2 2-16,12-8-1 15,4-3-2-15,2-12-77 16,2-6-125-16</inkml:trace>
  <inkml:trace contextRef="#ctx0" brushRef="#br0" timeOffset="58728.07">4168 12416 662 0,'0'-7'325'16,"-4"-1"-114"-16,2 5-72 0,-1 11-75 15,-3 9-20-15,4 10-20 16,1 4-2-16,6-1-1 16,7-2-5-16,10-9 1 15,5-5 3-15,6-8 9 16,-1-5 8-16,-6-7 14 15,-6-2 5-15,-7-8 2 16,-3 1-2-16,-6-5-13 16,-6 0-4-16,-3 3-14 15,-5 3-8-15,4 14-14 16,2 4-5-16,4 13-5 16,1 5 1-16,6 1 5 15,5 7 0-15,5 4 2 0,0 3 0 16,-5 6 1-16,-9-2 2 15,-17-3 7-15,-6-1 8 16,-13-8 26-16,-2-4 6 16,-5-12 4-16,0-9-4 15,0-15-23-15,4-10-7 16,13-12-99-16,6-4-109 16</inkml:trace>
  <inkml:trace contextRef="#ctx0" brushRef="#br0" timeOffset="59416.49">3581 11944 599 0,'-4'1'274'0,"-2"0"-122"0,6 2-12 16,0-3-11-16,19 0-8 16,60 6 0-16,-16-6-7 15,20 1-30-15,0 1-15 0,-9-7-32 16,-9 3-13 0,-21-1-8-16,-10 1-5 0,-16 0 0 15,-8-5-5 1,-16-4-10-16,-10-5-5 0,-7-3-7 15,0 0 2 1,3-4 5-16,5 5 1 0,6 6-2 16,4 3-5-1,9 9-9-15,3 6 5 0,8 10 10 16,-4 5 9-16,2 10 20 16,1 2 4-16,-10 4 7 15,-3-2 2-15,-5-10 0 16,-3-7-1-16,3-7-11 15,4-5-4-15,10-6-8 16,0 2 29-16</inkml:trace>
  <inkml:trace contextRef="#ctx0" brushRef="#br0" timeOffset="59855.71">4779 12187 441 0,'0'-2'286'16,"6"2"14"-16,11 0-75 15,16 0-55-15,11 3-13 16,10-2-24-16,-1 2-26 16,-1-1-45-16,-4 1-17 15,-14 1-25-15,-4-3-10 16,-14 2-117-16,-3 0-131 16</inkml:trace>
  <inkml:trace contextRef="#ctx0" brushRef="#br0" timeOffset="60183.16">4820 12358 490 0,'-1'2'247'0,"5"4"-23"15,7-1-23-15,19 0-22 16,3 0 9-16,10-5-36 16,8-1-25-16,2-5-26 15,1-2-11-15,-9 1-19 16,-14 2-1-16,-13 1 17 16,-10 1 14-16,-8 1 9 0,1-2-7 15,-3 2-36-15,2 2-22 16,0 0-26-1,-2 0-9-15,1 0-6 16,1 0-1-16,-1 0-32 0,0 0-107 16</inkml:trace>
  <inkml:trace contextRef="#ctx0" brushRef="#br0" timeOffset="83150.63">5834 11714 852 0,'-22'6'381'0,"-30"21"-168"16,-4 20-51-1,1 32-64-15,8 15-19 0,18 11-39 16,15-7-16-16,29-8-11 16,12-11-5-16,21-19-1 15,10-6-4 1,4-23-24-1,3-5-61-15,-11-14-308 0</inkml:trace>
  <inkml:trace contextRef="#ctx0" brushRef="#br0" timeOffset="83363.65">5932 12172 642 0,'4'-2'395'16,"-1"-4"18"-16,18 5-208 15,5-2-27-15,22 3-28 0,9 0-20 16,5-1-71 0,2 4-30-16,-11-3-216 15</inkml:trace>
  <inkml:trace contextRef="#ctx0" brushRef="#br0" timeOffset="83730.7">6504 12158 718 0,'0'-3'353'16,"0"-2"-129"-16,9-4-45 0,9-12-50 15,4 0-11-15,2-7-4 16,1-6 0-16,-6 0-15 16,-6-7-8-1,-7 2-11-15,-6 6-12 16,-4 13-26-16,0 10-22 0,-6 23-26 15,1 14-7-15,-3 19-2 16,0 7 11-16,5 4 1 16,4-2 1-16,6-3 1 15,6-5 0-15,11-15 1 16,2-6-7-16,8-17-99 16,-3-9-121-16</inkml:trace>
  <inkml:trace contextRef="#ctx0" brushRef="#br0" timeOffset="84253">7129 11939 471 0,'6'-6'306'16,"4"-1"-29"-16,-10-2-75 15,1-2-36-15,-13 3-68 16,-8 0-33-16,-10-1-40 16,-13 5-12-16,0 3-13 15,5 1-1-15,9 10-11 16,5 4-5-16,13 6-4 0,-3 1-2 15,3 0 3-15,9 5 0 16,1-3 6-16,2-4 5 16,8-2 20-16,3-8 14 15,1-7 22 1,2-1 9-16,-7-7 7 0,4 2-4 16,7-7-19-16,6 2-14 15,12 4-21-15,1 2-5 16,8 9-3-16,-2 3 0 15,-9 12 1 1,-10 4 2-16,-19 6 9 16,-12 4 5-16,-18 2 14 0,-9-4 2 15,-10-2 3 1,-3-9 1-16,-1-9-1 0,10-11-3 16,9-9-10-1,7-1-16-15,12-6-88 0,3 2-58 16</inkml:trace>
  <inkml:trace contextRef="#ctx0" brushRef="#br0" timeOffset="84833.7">7541 11855 511 0,'6'-5'316'0,"6"-3"-9"16,-1 0-56-16,3 9-85 31,1 7-42-31,-6 12-56 0,-1 7-17 16,-6 0-16-16,-2 1-3 15,-2-7-10-15,0-6-3 0,1-5-3 16,3-7 2 0,3-7 3-16,4-5 0 15,6-11-2-15,2-7-4 16,7 0-12-16,-1-1-5 15,4 12-7-15,-2 8-2 16,-5 11 6-16,-4 8 5 16,-7 7 8-16,0 1 3 15,-6 0 0-15,-2 0 0 0,2-4-4 16,-3 0 1-16,6-8 0 16,-1-7 0-16,1-11 3 15,4-5 1-15,0-9-1 16,4-3-2-16,-4 6-5 15,0 3-3-15,-1 12-3 16,1 8 1-16,-3 11 4 16,2 10 2-16,1 7 4 15,0 2-1-15,6-3-3 16,4-4-10-16,-2-9-189 16</inkml:trace>
  <inkml:trace contextRef="#ctx0" brushRef="#br0" timeOffset="85050.4899">7546 12130 884 0,'4'3'458'0,"7"0"-81"15,28 1-192-15,14-4-19 16,15 4-43-16,4 0-31 0,-7-3-57 15,-1 2-21-15,-8-6-129 16,-4-1-103-16</inkml:trace>
  <inkml:trace contextRef="#ctx0" brushRef="#br0" timeOffset="85357.5399">7821 12245 839 0,'-17'3'339'16,"-17"7"-218"-16,5 2-52 16,19 1-63-16,9 2-9 15,17 2-8-15,11 3 7 16,8 0 18-16,1 6 7 15,-7 1 6-15,-6 0 5 16,-13 2 57-16,-12-4 28 16,-11-4 45-1,-12-2 9-15,-17-9-37 0,-1-2-23 0,-5-11-46 16,5-5-18 0,18-10-90-16,12-8-88 15</inkml:trace>
  <inkml:trace contextRef="#ctx0" brushRef="#br0" timeOffset="85756.26">8110 11635 753 0,'0'-4'381'0,"10"1"-134"15,10 7-66-15,27 21-77 0,10 13-21 16,15 40-12-16,1 15-19 16,-24 14-18-16,-14 6-8 15,-35-9-5-15,-20 0-2 16,-17-8-2-16,-5-14 2 16,-3-27 2-16,2-15 0 15,6-23-45-15,8-7-54 16,19-14-372-16</inkml:trace>
  <inkml:trace contextRef="#ctx0" brushRef="#br0" timeOffset="86099.63">9016 12016 1224 0,'-4'-7'562'0,"1"-3"-262"16,2 0-101-16,1 4-140 15,5 5-41-15,5-2-112 16,0 6-114-16</inkml:trace>
  <inkml:trace contextRef="#ctx0" brushRef="#br0" timeOffset="86515.11">9039 12174 986 0,'-8'5'449'0,"-4"9"-187"0,4 12-169 15,5 13-43 1,6 24-32-16,3 4-6 0,-3 8-6 15,-4-3 0-15,-10-14 6 16,-9-6 8 0,-5-13 18-16,-5-5 9 15,0-10 8-15,-4-7 0 16,6-17-4-16,-1-7-3 16,7-21-16-16,8-6-19 0,13-16-41 15,8-13-44-15,16-13-90 0,7-9-56 16</inkml:trace>
  <inkml:trace contextRef="#ctx0" brushRef="#br0" timeOffset="86981.65">8785 11712 658 0,'-8'-3'337'0,"-5"-3"-102"15,19 7-118-15,3-1-26 16,26 5-48-16,15 3-17 15,18-1 10-15,15 2 2 16,9-3 3-16,-9-4-3 16,-21-2-9-16,-20-2-4 15,-30-3-4-15,2-1-7 0,-18-2-16 16,-6-2-4 0,-6-3-5-16,-6 0 2 0,11 3 1 15,4 1-9-15,14 6-11 16,2 3-5-16,8 7 4 15,2 4 11-15,0 3 20 16,-6 1 19-16,-8 3 53 16,-3 2 24-16,-17 1 59 15,2 5 12-15,-14 0-12 16,-8-1-19-16,11-5-68 16,2-1-30-16,21-10-73 0</inkml:trace>
  <inkml:trace contextRef="#ctx0" brushRef="#br0" timeOffset="97441.76">1535 13813 442 0,'-14'-6'334'0,"-13"-9"85"0,4-4-105 16,13-5-102-16,5-4-33 15,12-2-73-15,8-1-25 16,6 0-25-16,3 2-8 16,0 12-12-16,-2 4-8 15,0 12-14-15,4 8-4 0,13 14-7 16,13 5 0-16,28 10 0 16,17 2 1-16,7-7 2 15,4-6 1-15,-10-14 1 16,-15-10 2-16,-21-8 3 15,-23-4-2-15,-38-8-19 16,-16-3-7-16,-24-2-5 16,-6-2 0-16,7 8 14 15,7 1-1-15,20 11-26 16,10 4-9-16,16 4 0 16,8 8 4-16,13 3 28 15,8 4 11-15,1 1 11 16,-4 0 7-16,-12 0 16 0,-13 1 9 15,-16-1 18-15,-12 2-2 16,-7 2-10 0,-3-2-7-16,4-4-31 15,4-4-115-15</inkml:trace>
  <inkml:trace contextRef="#ctx0" brushRef="#br0" timeOffset="98077.85">3430 13422 619 0,'4'-4'366'0,"0"1"-28"16,-8 3-75 0,-24 6-104-16,-10 5-41 15,-19 2-67-15,-6-2-13 16,-3 0-15-16,7-3-5 0,13-7-10 16,9-1-6-1,16-2-11-15,3-1-10 16,16 4-20-16,2 3 2 0,20 9 15 15,5 4 12 1,12 5 27-16,7 5 8 16,-13 2 4-16,-2 2 1 0,-29 5-1 15,-10 0-7-15,-17 1-7 16,-8-3-4-16,5-6 0 16,5-5-1-16,13-9 1 15,8-3-2-15,4-5-1 16,2-4 3-16,11 4 3 15,5-1 2-15,17 5 0 16,10 5-3-16,9-2-9 16,5-2-3-16,5 0-59 15,-4-8-71-15,2-4-218 16</inkml:trace>
  <inkml:trace contextRef="#ctx0" brushRef="#br0" timeOffset="98432.2399">3484 13726 842 0,'12'-1'386'0,"11"-1"-166"16,15 3-91-16,8 3-2 15,6 2-38-15,-5 0-21 16,-9-3-21-16,-9 1-8 15,-13-3-16-15,-4-1-7 0,-8-1-57 16,-4-4-37-16,-7-1-33 16,-3 1-8-16,-8 2 43 15,1 3 30-15,1 6 38 16,4 4 14-16,6 3 26 16,1 1 9-16,5 3 1 15,3-1-8-15,1 2-15 16,1-1-3-16,-1-1-3 15,-2 3 0-15,-1 1-3 16,-2 3-2-16,2 3-64 16,2-1-103-16</inkml:trace>
  <inkml:trace contextRef="#ctx0" brushRef="#br0" timeOffset="98915.7399">4061 13878 791 0,'-7'-7'384'15,"-8"-13"-129"-15,-2-1-38 16,-1 0-63-16,-1-1-34 0,-2 8-63 15,0 6-29-15,-1 9-47 16,0 12-17-16,7 10-3 16,6 5 8-16,14 6 18 15,12-2 11-15,11-7 7 0,3-8 1 16,-4-12 4-16,-5-6 4 0,0-14 5 16,-6-6 3-1,-1-7 3 1,2-1 0-16,-7-5 2 0,-2 3 1 0,1 8-6 15,-3 4-5-15,-4 17-13 16,4 8-4-16,2 13-2 31,3 7 1-31,5 8 2 0,0 2 2 0,2-5 1 16,-2-3 0-16,-1-10 6 16,2-7 5-16,1-15 52 15,4-6 17-15,1-13 21 16,-1-6 0-16,-3-3-51 15,-1-1-16-15,-8 8-161 16</inkml:trace>
  <inkml:trace contextRef="#ctx0" brushRef="#br0" timeOffset="99450">5274 13770 844 0,'-6'6'378'15,"-12"11"-186"-15,-5 5-34 0,-12 8-70 16,-4 1-24-16,-4-6-28 16,0-3-12-1,6-11-10-15,7-6-5 0,11-9-13 16,3-6-7 0,8-4-12-16,1-5-2 15,10 1-3-15,5-3 4 0,8 4 18 16,7 3 9-16,0 10 32 15,7 8 11-15,1 16 5 16,-5 6-1-16,-3 14-21 16,-2 2-9-16,-6-1-13 0,1 0-48 15</inkml:trace>
  <inkml:trace contextRef="#ctx0" brushRef="#br0" timeOffset="99602.35">5087 13431 1248 0,'-5'-10'497'15,"-3"-8"-346"-15,6 8-79 16,10 14-67-16,9 11-81 0</inkml:trace>
  <inkml:trace contextRef="#ctx0" brushRef="#br0" timeOffset="100211.77">5278 13251 686 0,'8'0'312'15,"8"-1"-71"-15,24 1-158 16,8 0 3-16,11 0 8 16,5 0-14-16,-3 0-42 0,-5 0-12 15,-11-1-10 1,-14 0-5-16,-23-2-32 15,-10 2-11-15,-26 1-8 16,-5 1 1-16,-9 2 31 16,4 1 8-16,14 3 9 15,8 2 0-15,18 4 0 16,11 1 0-16,11 1-1 0,6-1 0 16,0 1 1-16,-5-1-1 15,-14-3 3-15,-10-1 4 16,-15 2 0-16,-8-1 7 15,-3 3 13-15,0 4 3 16,8 5 0-16,9 10-5 16,13 10-14-16,5 6-6 15,17 21-1-15,1 2 0 0,0 12 9 16,-5-4 6-16,-19-13 19 16,-11-14 13-16,-16-20 14 15,-4-6-2-15,-3-20-7 16,-1-7-11-16,6-18-23 15,3-6-10-15,9-19-60 16,6-4-45-16,14 0-87 16,3 5-37-16,15 23-1 15,5 10 12-15,4 12-18 16,10 6-119-16</inkml:trace>
  <inkml:trace contextRef="#ctx0" brushRef="#br0" timeOffset="100591.4">5961 13863 570 0,'0'-8'399'0,"5"-5"0"16,1-5-159-16,0 0-47 16,0-2-63-16,-6-3-19 15,-4 2-27-15,-4 2-13 0,-9 4-43 16,-2 3-22-16,-6 13-31 16,0 7-11-16,6 13 3 15,0 1 7-15,15 10 13 16,5 1 6-16,12-2 2 15,9-1 0-15,4-15 1 16,-1-5 2-16,0-12 5 16,-2-6 4-16,-4-12 8 15,-2-2 1-15,-2-2 2 16,-1 0-1-16,0 8-3 16,-3 3-2-16,-2 12-4 15,-1 2-1-15,0 15 0 16,2 7 0-16,3 1 3 15,4 4 2-15,-4-11 15 0,5-5 22 16,-2-12 40 0,2-4 10-16,-3-8-5 0,-3-6-20 15,-4 0-45-15,-2-4-32 16,1 2-181-16,1 3-155 0</inkml:trace>
  <inkml:trace contextRef="#ctx0" brushRef="#br0" timeOffset="100905.97">6758 13690 938 0,'4'10'469'16,"1"5"-184"-16,-12 4-88 16,-5 9-45-16,-11 2-61 15,-6 1-20-15,-3-3-37 16,1-3-11-16,-5-8-22 15,0-4-22-15,3-8-41 16,-1-7-8-16,7-10 6 0,4-7 22 16,9-3 36-16,6 2 0 15,14 1-7-15,11 3 8 16,16 3 38-16,7 5 24 16,2 8 42-16,-4 6 14 15,-8 12-13-15,-4 3-11 16,-10 6-27-16,-2 3-21 15,-4-6-94-15,-4-8 266 16</inkml:trace>
  <inkml:trace contextRef="#ctx0" brushRef="#br0" timeOffset="101299.59">7299 13700 1176 0,'8'0'513'16,"8"0"-274"-1,9 6-62-15,13 19-82 16,10 9-18-16,12 15-24 0,0 5-16 15,-4 2-23 1,-9-6-53-16,-19-12-241 0</inkml:trace>
  <inkml:trace contextRef="#ctx0" brushRef="#br0" timeOffset="101475.0399">7699 13733 1063 0,'-4'-6'505'0,"-2"-3"-232"16,-14 11-143-16,-4 8-39 16,-15 15-64-16,-8 4-6 15,-4 10-7-15,5 2-5 16,4-7-23-16,13-3-95 16,16-16-276-16</inkml:trace>
  <inkml:trace contextRef="#ctx0" brushRef="#br0" timeOffset="101649.32">7952 13451 1155 0,'-11'-7'514'0,"-14"-5"-253"15,-3 12-119-15,-3 19-110 16,0 6-18-16,4 15-133 0,10 4-130 15</inkml:trace>
  <inkml:trace contextRef="#ctx0" brushRef="#br0" timeOffset="101823.5">7819 13749 986 0,'5'-2'479'0,"6"2"-191"15,4 3-86-15,15 20-118 16,4 7-38-16,9 11-32 16,1 2-7-16,-7-2-13 15,-6-3-85-15,-10-12-210 16</inkml:trace>
  <inkml:trace contextRef="#ctx0" brushRef="#br0" timeOffset="101969.65">8200 13807 849 0,'-14'-6'511'16,"-13"-8"-48"-16,-11 14-228 16,-5 9-67-16,-8 12-85 15,2 9-29-15,5 5-26 16,6-1-96-16</inkml:trace>
  <inkml:trace contextRef="#ctx0" brushRef="#br0" timeOffset="102750.12">8511 13872 1167 0,'1'-1'516'0,"4"6"-268"16,0 12-97-16,-6 15-81 16,-9 7-19-16,-13 3-13 15,-1 0 24-15,3-4-239 16</inkml:trace>
  <inkml:trace contextRef="#ctx0" brushRef="#br0" timeOffset="103122.2">8797 13719 951 0,'4'-7'454'31,"10"-4"-177"-31,8 1-75 0,18 4-113 16,10 1-19-16,11-1-35 16,5 2-12-16,-12 0-12 15,-10 2-4-15,-17-1-45 16,-10 1-31-16,-17 4-46 0,-10 2-13 15,-14 3 33 1,-3 2 26-16,-2 3 42 0,3 3 18 16,7 7 21-1,6 2 14-15,7 8 14 16,4 1 3-16,5 3-10 16,7 0-8-16,8-6-9 15,3-2-14-15,4-12-239 16</inkml:trace>
  <inkml:trace contextRef="#ctx0" brushRef="#br0" timeOffset="103372.4">9486 13806 828 0,'-7'-12'402'16,"-10"-11"-131"-16,-8-1-48 15,-3 7-75-15,1 4-38 0,2 9-75 16,4 8-25-1,1 11-29-15,-4 8 0 16,14 9 11-16,10 4 6 16,10 0 13-16,12-3 3 0,8-10 8 15,-3-8 5-15,1-11 13 16,-5-7 4-16,-13-12 3 16,-4-5-5-16,-5-7-131 15,0-3 93-15</inkml:trace>
  <inkml:trace contextRef="#ctx0" brushRef="#br0" timeOffset="103806.22">10176 13656 771 0,'-15'-1'421'0,"-10"-2"-115"0,-5 4-131 16,2 7-62-16,3 9-72 15,6 5-18-15,14 9-8 16,9 0 8-16,18 3 12 16,6-4 2-16,14-4 2 15,-1-9-2-15,-11-11-3 0,-7-5 0 16,-18-9 1-16,-13-4-7 15,-24-3-13-15,-9-3-10 0,-11 3-101 16,7 1-88-16</inkml:trace>
  <inkml:trace contextRef="#ctx0" brushRef="#br0" timeOffset="104223.76">10357 13721 635 0,'-3'-10'415'0,"0"-6"-29"0,-4 7-165 15,-4 2-57 1,3 8-87-16,-1 7-27 16,7 8-34-16,2 7-10 15,0 7-3-15,7 1 0 16,8 2 2-16,2-1 4 0,12-9 3 15,-3-6 3-15,4-12 6 16,-1-7 5-16,-9-12 2 16,2-4 2-16,-7-8-2 15,-4-1-3-15,-5 1-4 0,-7 0-5 0,-5 10-8 16,-2 4-6-16,2 8-6 16,0 5-3-16,5 7 0 15,2 5 2-15,6 3 3 31,5 3 2-31,4 1 1 16,1 0 0-16,4-3 4 16,1-2 0-16,-2-8 5 0,0-2 2 0,2-11 0 31,-4-4-1-31,-3-8-37 16,-4-3-62-16,-7-4-245 15</inkml:trace>
  <inkml:trace contextRef="#ctx0" brushRef="#br0" timeOffset="104351.33">10579 13552 765 0,'-7'-14'476'0,"-7"-10"-64"0,11 8-172 15,-1 3-74-15,8 10-124 16,5 3-20-16,3 12-247 16</inkml:trace>
  <inkml:trace contextRef="#ctx0" brushRef="#br0" timeOffset="104572.98">10823 13621 909 0,'3'-2'506'0,"1"-2"-109"16,3 2-148-16,4 15-155 15,4 8-39-15,0 18-33 0,-3 14-7 16,-2 21-9-16,-8 5-3 15,-1-1-1 1,0-6 0-16,0-19-1 0,0-10-1 16,6-15-26-16,0-6-57 15</inkml:trace>
  <inkml:trace contextRef="#ctx0" brushRef="#br0" timeOffset="104973.68">10863 13802 1206 0,'7'-4'488'0,"16"-3"-321"16,4 0-49-16,10 6-75 15,6 1-20-15,-2 2-37 16,2 5-64-16,-7-6-132 16,-4-1-61-16,-5-2-32 15,-3-8 59-15,-3 0 143 0,-1 1 78 16,-1-4 98-16,-1 3 28 15,1 4 10-15,-2 5-14 16,-6 9-32-16,-1 6-2 16,-10 9 12-16,-10 0 10 15,-8 1 8 1,-6-2-16-16,-5-5-25 16,-1-5-7-16,-1-11-17 0,3-5-4 15,3-9-6 1,3-5-7-16,15-1-14 15,7 1-8-15,12 7-8 16,7 3 14-16,8 10 42 16,-1 7 29-16,3 9 30 15,2 6-5-15,-2 6-30 0,1 0-22 16,-4 1-91 0,-1-5-29-16</inkml:trace>
  <inkml:trace contextRef="#ctx0" brushRef="#br0" timeOffset="109196.03">11787 13769 810 0,'4'-11'362'0,"1"-12"-158"0,9 6-60 15,8 10-61-15,2 7-20 16,8 16-30-16,-6 8-7 16,-10 13 3-16,-9 3 0 15,-11 1-3-15,-6 3-3 16,0-15-6-16,2-3-1 15,6-13 0-15,2-11 1 16,6-5-1-16,5-12-2 16,6-5-6-16,4-5-2 15,4-4-2-15,4 0 0 16,0-5 0-16,-4 1-1 0,-6 4 0 16,-4 5-1-16,-15 9-6 15,-3 9-7-15,-14 15-9 16,-6 8-5-16,1 17 0 15,3 6 5-15,20 7 5 16,13-3 3-16,19-6 7 16,7-5 4-16,4-16 2 15,-1-2 4-15,-9-12 4 16,-6-11 3-16,-8-12 5 16,-3-4-1-16,-4-15-4 15,3 2-5-15,-5-7-2 16,1 0-1-16,-6 13 0 15,-5 7-1-15,-5 20-17 0,-2 9-5 16,2 19-2 0,2 7 0-16,2 12 13 15,4-2-112-15</inkml:trace>
  <inkml:trace contextRef="#ctx0" brushRef="#br0" timeOffset="109546.63">12537 13756 1100 0,'3'-6'465'16,"3"-1"-289"-16,3 7-51 15,5 20-83-15,1 6-20 16,3 16-4-16,1 3-4 16,-2-7-2-16,-11-15 1 0,16-7 3 15,-4-10 5-15,3-15 23 16,8-1 4-16,-15-19 6 15,1-5-4-15,-5-2-50 16,1 4-80-16</inkml:trace>
  <inkml:trace contextRef="#ctx0" brushRef="#br0" timeOffset="110054.19">13165 13668 887 0,'-6'-5'391'0,"-11"-7"-212"0,-4 4-48 16,7 7-85-16,0 1-32 16,11 11-35-16,3 1-7 15,7 4 2-15,8 0 4 16,6 0 14-16,-2-1 7 15,-5-3 5 1,-8-1 2-16,-7-3-10 0,-4 1-7 0,-16 0-10 16,-2 0 2-16,-7 3 9 15,-2-1 5-15,14 2 2 16,5 2-5 0,13-1-4-16,5 1 3 0,12 2 9 15,8-2 8-15,3-5 15 16,3-5 5-16,4-12 12 15,-3-7 5-15,-1-7 0 16,-3-3-2-16,-8 0-12 16,-1 1-4-16,-11 1-1 15,-2 2 0-15,-7 6 1 16,-4 4-4-16,0 10-16 16,4 5-5-1,-2 11-7-15,3 7 2 16,3 7 2-16,2 3 1 0,6 2 1 15,2 1 1-15,0-6 6 0,-1-7-41 16,0-14-141-16</inkml:trace>
  <inkml:trace contextRef="#ctx0" brushRef="#br0" timeOffset="110177.62">13341 13466 1257 0,'-7'-10'527'0,"-9"-7"-322"16,8 8-90-16,12 13-98 16,6 8-47-16</inkml:trace>
  <inkml:trace contextRef="#ctx0" brushRef="#br0" timeOffset="110915.95">13582 13659 583 0,'5'-2'308'0,"1"0"-36"16,16 2-195-16,4 4-29 15,8 3-18-15,4-1-5 0,1 0-10 16,0-2 1-1,-11 0 4-15,-8-3 2 16,-14-1 10-16,-6-2-1 16,-9-1-3-16,-6 2-4 15,-9-1-7-15,-4 2 2 0,5 4-3 16,2 3-2-16,9 7-12 16,5 3-4-16,2 10-8 15,3 5 0-15,7 7 4 16,8 2 2-16,16-4 6 15,7-4 2-15,16-13-9 16,5-5-19-16,8-18-63 16,1-9-36-16,-2-9-26 15,-9-7 20-15,-6-2 87 16,-8-1 56-16,-15 6 86 16,-4 6 29-16,-24 16 7 15,-7 4-11-15,-15 12-41 16,-2 5-30-16,-8 4-32 0,3 2-7 15,1-6-6 1,-1-3-3-16,4-12-11 16,1-3-5-16,4-6-11 0,0-4 6 0,10-4 6 31,7 1-2-31,9-2-5 0,9 5-8 16,8 9-8-16,-3 3 6 15,3 13 19-15,-1 7 10 16,-5 8 22-16,5 1 6 15,2-9 2-15,2-1-6 16,6-14-6-16,-1-10-3 16,1-3 1-16,-2-11 3 0,-4-6 0 15,-3-2 0 1,-9-2-3-16,-1-1 0 0,-3 3 2 16,-3 7-3-16,0 10-2 15,1 8 0-15,1 13 1 16,1 7 3-16,4 11-4 15,1 4-3-15,2 2-55 16,4-1-115-16</inkml:trace>
  <inkml:trace contextRef="#ctx0" brushRef="#br0" timeOffset="111334.23">15146 13566 935 0,'2'14'339'0,"6"20"-250"15,-6 17-37-15,9 31 17 16,1 8 9-16,0 10-14 16,3-1-7-16,-6-18-24 15,-5-13-7-15,-3-19-5 16,0-10-17-16</inkml:trace>
  <inkml:trace contextRef="#ctx0" brushRef="#br0" timeOffset="111477.22">15223 13955 1048 0,'18'-3'378'16,"30"-3"-320"-16,7 2-16 0,9 0-34 16,-1-2-74-16</inkml:trace>
  <inkml:trace contextRef="#ctx0" brushRef="#br0" timeOffset="111814.53">15841 13723 530 0,'-15'-10'306'0,"-21"-5"-45"16,-8 0-80-16,3 12-96 16,0 3-31-16,15 3-48 15,7 3-17-15,15 8-12 16,4 1-3-16,4 2 9 15,16 4 8-15,2-6 10 16,9 2 5-16,5-6 6 16,-5-3 3-16,-9-7 6 15,-10-3 3-15,-15-1-18 0,-10-1-9 16,-15 0-13 0,-11 0-5-16,-2 4 16 0,2 1 9 15,9 9 12 1,10 7 5-16,11 4 11 15,9 5 8-15,15-2 27 16,6-1 9-16,25-5-1 0,5-6-8 16,13-4-34-16,3-6-31 15</inkml:trace>
  <inkml:trace contextRef="#ctx0" brushRef="#br0" timeOffset="112344.46">16878 13685 880 0,'-17'-5'386'15,"-24"-2"-207"-15,-8 5-49 0,3 16-84 16,-1 6-25-16,18 15-26 16,15 8-5-16,12 2 6 15,13 1 6-15,17-5 22 0,2-10 9 16,9-12 18-16,-1-9 11 15,-4-15 16-15,-6-4 0 16,-7-12-9-16,-2 0-11 16,-11-2-26-16,-7 1-10 15,-12 4-22 1,-6 2-9-16,-5 5-130 0,0 0-127 0</inkml:trace>
  <inkml:trace contextRef="#ctx0" brushRef="#br0" timeOffset="112509.15">16889 13750 487 0,'18'0'289'0,"26"1"-1"15,6-1-87-15,5-1-50 16,4 0-35-16,-6-2-56 16,-6 0-21-16,-16-1-79 15,-11 1-52 1,-17 0-230-16</inkml:trace>
  <inkml:trace contextRef="#ctx0" brushRef="#br0" timeOffset="112641.59">17135 13743 214 0,'-4'5'184'15,"-7"6"48"-15,3 6-12 16,7 7-60-16,1 4-19 0,6 7-35 16,0-2-23-16,0-4-33 15,-3-1-10-15,-1-6-43 16,3 5-129-16</inkml:trace>
  <inkml:trace contextRef="#ctx0" brushRef="#br0" timeOffset="112892.5">17524 13840 833 0,'-6'5'383'0,"-13"7"-143"16,-4 5-62-16,-9-5-46 0,-1 1-32 15,3-6-50-15,-3-7-14 16,13-7-16-16,0-2-7 16,5-11-21-16,7 1-11 15,4-1-18-15,5 0-3 16,13 5 3-16,5 5-1 16,5 10 15-16,3 1 11 15,-2 18 12-15,1 7 11 16,-3 9 2-16,-2 3 0 0,0 0-117 15</inkml:trace>
  <inkml:trace contextRef="#ctx0" brushRef="#br0" timeOffset="113222.81">17657 13887 637 0,'-3'-4'406'15,"1"-5"-6"-15,5 11-265 16,1 5-48-16,6 10-48 15,5 2 6-15,5 0 25 16,4 2 3-16,1-13-5 0,0-3-4 16,-2-12-13-16,-4-13 0 15,-5-10-1-15,-6-6-7 16,-15-10-14-16,-11-3-9 16,-13-5-19-16,-10-8-2 15,-7-7-1-15,-1 0-2 16,7 8-3-16,6 14-4 0,12 26-6 15,5 16 2-15,8 25 9 16,7 6 5 0,11 15 8-1,7 4 4-15,28-3 6 0,12 1 0 16,17-1 2-16,10-4-62 16</inkml:trace>
  <inkml:trace contextRef="#ctx0" brushRef="#br0" timeOffset="113955.49">18263 13701 613 0,'-2'-5'321'0,"-6"-4"-79"16,-14 0-119-1,-7 3-28-15,-9 2-32 0,-3 2-14 0,8 4-35 16,6 0-16 0,19 7-25-16,11 6-3 15,17 1 3-15,9 4 5 16,8-3 16-16,5-2 4 0,-7-1 4 16,-7-2 3-16,-15-5-3 0,-13-4-1 15,-22-2-5-15,-13 0-2 16,-14 0 5-16,0 2 4 15,11 1 9-15,13 1-1 16,17 4-11 0,7 0-3-16,12 4-3 0,6 4 4 15,20 1 9-15,6 2 3 16,9-4 1-16,3-2 4 16,1-6 8-16,-3-2 4 0,-8-9 7 15,-5 1 2-15,-15-8 3 16,0-5 0-16,-11-1 1 15,-3-5-2-15,-10 1-7 16,0 1-4-16,-3-1-15 16,-6 3-7-1,1 2-12-15,-10 1-5 0,-6 6-8 16,-3 3 0-16,-6 6 4 16,3 8-5-16,3 10 3 15,2 8 0 1,12 12-1-16,5 6 6 0,14 9 20 15,4-1 14-15,14-7 17 16,2-4 4-16,0-14-9 16,0-1-8-16,-5-10-51 15,-8-6-72-15</inkml:trace>
  <inkml:trace contextRef="#ctx0" brushRef="#br0" timeOffset="114256.26">18615 13781 624 0,'9'11'365'15,"2"5"-15"-15,2 7-177 0,0 3-26 0,-9-4-45 16,-3-5-28-16,3-8-29 16,-3-5 3-16,6-13-9 15,4-4-3 1,11-12-16-16,7-4-13 0,7-3-7 15,1 2-2-15,-1 7 0 16,-5 6-1-16,-8 12-5 16,-8 7 4-16,-9 17 6 15,-5 7 6-15,-1 15 14 16,0 6 2-16,3 0-3 31,-3-5-3-31,5-7-24 16,1-9-92-16,-6-11-337 15</inkml:trace>
  <inkml:trace contextRef="#ctx0" brushRef="#br0" timeOffset="114407.58">18849 13406 1141 0,'-8'0'463'16,"3"21"-293"-16,3 13-87 0,-1 15 74 15,8 15-75-15</inkml:trace>
  <inkml:trace contextRef="#ctx0" brushRef="#br0" timeOffset="115852.4">3291 14596 503 0,'-18'-5'229'0,"-20"-6"-107"15,-1 3-52-15,-1 9-47 0,6 5-11 0,11 9-10 16,11 4-1-16,12 6 8 15,8-1 3-15,16-1 6 32,4-2 2-32,10-7-4 0,0-3 0 0,-8-7 0 31,-6-4 5-31,-18-1 9 16,-8-2 1-16,-22 2-4 15,-7 1-5-15,-14 1-9 16,-2 3 4-16,6 5 2 15,9 3 1-15,16 5-8 16,-1 2-8-16,18 3-3 16,6-1 1-16,15-1 6 0,13-3 6 15,7-10 3-15,3-2 2 16,1-8 2-16,-7-6 1 16,-9 0-1-16,-6-3 1 15,-11 3-4-15,-1 6-1 16,-7 0 5-16,3 6 1 15,-2 8 0-15,2 3 0 0,0 6-8 16,-2 0-2-16,-1-6 1 16,-4 0 1-16,-5-9 3 15,0-4-15-15,-4-7-35 16,1-7-7-16,3-7-7 16,3-6 11-16,6-5 21 15,6 2-1-15,12 3-5 16,5 4 10-16,4 10 44 15,-2 6 23-15,-10 10 32 16,-5 5 4-16,-6 13-19 16,-5 2-13-16,-4 7-19 15,4 4-11-15,4-6-16 16,3-5-6-16,4-8-30 0,0-7-88 16</inkml:trace>
  <inkml:trace contextRef="#ctx0" brushRef="#br0" timeOffset="115994.62">3643 14792 509 0,'7'-18'343'16,"3"-17"-8"-16,5 12-66 0,-2 1-14 0,-2 16-69 15,-1 9-33 1,-5 17-85-16,-3 11-29 0,3 13-16 16,0 2-7-16,8-1 371 15</inkml:trace>
  <inkml:trace contextRef="#ctx0" brushRef="#br0" timeOffset="116734.54">3861 14765 577 0,'14'-4'280'16,"11"0"-89"-16,19-3-96 15,13 1-7-15,13-2-31 16,0-1-13-16,-4 1-20 16,-12-3-3-16,-26 4 3 15,-13 0-2-15,-30 3-4 16,-9 2-2-16,-12 3-5 15,-5 6 4 1,8 5 15-16,4 6 2 0,12 2 7 0,9 9 0 16,12 5-6-16,7 0 3 15,18 1-8-15,4-9-3 16,11-12-11-16,3-5-8 16,1-9-35-1,-2-7-58-15,-7-6-119 0,2-2-40 16,-2-5 12-16,-4 3 55 0,-1 3 128 15,-9 0 64 1,-8 11 100-16,-5 4 30 16,-10 7 30-16,-6 3-6 0,-10 5-56 15,-5 1-23-15,-10 0-33 16,4-2-12 0,0-10-16-16,-2-5-6 0,5-7-6 15,-2-6-5-15,3-4-11 16,8-3-5-16,13 0-12 15,4 3-4-15,17 3 6 16,3 5 13-16,-2 11 23 16,3 9 10-1,-7 13 5-15,0 4-4 16,1 3-10-16,0 1-3 16,-2-2-73-16,-2-3-394 15</inkml:trace>
  <inkml:trace contextRef="#ctx0" brushRef="#br0" timeOffset="116870.45">4427 14573 1408 0,'3'0'519'0,"6"6"-415"16,5 5-60-16,16 9-96 15</inkml:trace>
  <inkml:trace contextRef="#ctx0" brushRef="#br0" timeOffset="117192.84">4727 14716 868 0,'14'10'383'0,"17"16"-182"15,9 18-44-15,7 23-49 16,1 8-27-16,-2 0-40 16,-6-7-8-16,-8-8-9 15,-6-8-106-15</inkml:trace>
  <inkml:trace contextRef="#ctx0" brushRef="#br0" timeOffset="117382.39">5106 14772 1081 0,'-10'-1'475'0,"-14"-2"-217"15,-4 19-168-15,-10 12-29 16,-10 20-33-16,-5 8-12 16,-5 6-7-16,2-3-3 15,9-6-4-15,10-6-81 16,14-5-264-16</inkml:trace>
  <inkml:trace contextRef="#ctx0" brushRef="#br0" timeOffset="117665.43">5180 14758 1120 0,'-1'0'456'0,"-4"0"-289"16,4 6-61-16,1-6-59 16,0 9-7-16,6 21 4 15,21 39 5-15,4-36 21 16,7-4 3-16,6-9 4 16,-1-7 0-16,-8-10-8 15,-5-8-2-15,-17-12-9 0,-5-7-8 16,-11-11-47-16,-7 3-68 15,0-1-167-15,-4 4-306 16</inkml:trace>
  <inkml:trace contextRef="#ctx0" brushRef="#br0" timeOffset="117884.92">5501 14798 781 0,'1'-1'473'16,"2"1"-21"-16,5 4-279 15,2 4-50-15,6 8-59 16,1 4-13-16,3 8-22 16,-1 2-5-16,-2-5-8 15,-3-5 1-15,1-10 20 16,0-10 26 0,5-10 27-16,4-7 4 0,-1-13-14 15,1 0-27-15,-4-5-29 16,-6 6-46-16</inkml:trace>
  <inkml:trace contextRef="#ctx0" brushRef="#br0" timeOffset="118389.2">6219 14759 691 0,'-8'-3'332'0,"-16"-7"-121"15,-9 1-33-15,-5 8-64 16,-3 1-19-16,4 10-42 0,6 9-25 15,12 11-28-15,9 7 0 16,16 6 5-16,10 1 5 16,14-6 11-16,7-7 7 15,1-14 4 1,-7-7 1-16,-14-10 7 16,-9-3-4-16,-20-2-16 15,-10-9-14-15,-11-2-69 16,2 0-59-16,8-6-240 15</inkml:trace>
  <inkml:trace contextRef="#ctx0" brushRef="#br0" timeOffset="118697.86">6247 14824 732 0,'12'0'398'0,"15"2"-90"0,0 9-60 15,-2 10-105-15,-5 1-33 0,-6 5-48 16,-5-2-16-16,0-5-21 15,-4-1-5 1,0-11-9-16,-3-2-2 16,2-5-8-16,1-8-1 0,2-5 2 15,4-3 1 1,0-7 0-16,0 2 1 0,5 6-2 16,-1 3 2-16,4 8 7 15,0 3 9-15,-3 10 22 16,-3 0 10-16,-8 6 10 15,-3 7-2-15,-5 4-15 16,-3-1-11-16,5 1-18 0,1-9-9 16,8-4-98-1,7-2 290-15</inkml:trace>
  <inkml:trace contextRef="#ctx0" brushRef="#br0" timeOffset="119030.35">6996 14738 1098 0,'-2'-1'560'16,"0"-2"-197"-16,1 3-161 16,1 0-67-16,0 0-85 15,0 0-24-15,0 0-27 16,0 0-47-16,7 4-180 15,2 2-155-15</inkml:trace>
  <inkml:trace contextRef="#ctx0" brushRef="#br0" timeOffset="119266.78">7031 15029 1029 0,'4'-4'514'16,"5"-3"-159"-16,4 3-52 15,-3-2-84-15,-2 3-48 0,-3 0-67 16,-4 3-23-16,0 0-31 16,-1-1-12-1,0 1-19-15,0-1-7 0,0 0 18 16,0 1-85-16</inkml:trace>
  <inkml:trace contextRef="#ctx0" brushRef="#br0" timeOffset="131102.99">3092 16231 580 0,'-2'-2'290'0,"0"-5"-87"15,4-5-26-15,12-6-17 16,7-6-7-16,13-6-18 16,0 2-23-16,-2 12-48 15,-4 3-26-15,-12 13-34 16,-6 7-1-16,-10 13 11 16,-2 8 14-16,-5 12 16 15,0 5-2-15,6 0-9 16,1 1-14-16,8-9-8 15,6-8-3-15,9-11-1 0,1-10 2 16,8-12 7-16,1-6 3 16,-3-10-1-16,-12 2-1 47,-9 10-5-47,0 0-6 0,20-24-6 0,-1 2-2 0,-9 3-5 15,-14 15 0-15,0-2 4 16,-6 2 2-16,-1 1 2 0,1-3 1 0,-6 7-2 15,4-1-8-15,-1 11-15 32,4 9-1-32,2 9 1 15,1 6 8-15,-1 8 15 0,2 3 0 0,2-1 2 16,-3-3-4-16,11-10-187 16</inkml:trace>
  <inkml:trace contextRef="#ctx0" brushRef="#br0" timeOffset="131396.14">3737 16411 953 0,'1'2'407'0,"5"10"-206"16,8 3-62-16,12 9-58 16,3 1-11-16,10 1-32 15,-3-3-8-15,-11-1-9 16,5 0-7-16,-16-7-71 15,-2-1-42-15,-2-9-367 16</inkml:trace>
  <inkml:trace contextRef="#ctx0" brushRef="#br0" timeOffset="131584.34">3992 16401 646 0,'-6'0'404'16,"-8"0"5"-16,-2 9-235 0,-4 7-54 15,-6 6-54-15,-5-2-23 16,-1 11-27-16,-1 1-4 16,4 3-7-16,6 3-4 15,6-8-134-15,9 0-176 16</inkml:trace>
  <inkml:trace contextRef="#ctx0" brushRef="#br0" timeOffset="132240.07">3291 15890 723 0,'-3'0'362'0,"-1"0"-150"16,15 1-112-16,11 4-30 0,22 1-40 16,8 2 9-1,10 0-3-15,1-3-6 0,-4 0-5 16,-5-2-3-1,-15-1-11-15,-13-2-7 0,-13 0-4 16,-11-4-2-16,-7-4 3 16,-4-1 6-16,-5-6 2 15,2 0 4-15,0-1 7 16,1 0 5-16,3 2 8 0,-1 1 3 16,4 4 6-16,-2 2 2 15,3 1-1-15,2 4-10 16,2 4-17-16,0-2-5 15,0 0-14-15,5 13 3 0,44 43 1 16,-28-21-3 0,1-3 6-16,-1-3 1 0,-11-5 5 15,-2-4 4-15,-14-4-9 16,-6-4-36-16,-14-9-109 16,-4-1-177-16</inkml:trace>
  <inkml:trace contextRef="#ctx0" brushRef="#br0" timeOffset="132758.22">4303 16124 651 0,'2'-1'325'0,"6"-3"-84"15,14 8-109-15,10 0-15 16,16 3-22-16,0 0-20 0,5-1-25 16,-3 0-12-16,-12 1-22 15,-4-5-44-15,-16 2-184 16</inkml:trace>
  <inkml:trace contextRef="#ctx0" brushRef="#br0" timeOffset="133024.15">4327 16325 575 0,'-2'3'321'0,"-2"-1"-69"15,12 3-93-15,8-4-8 16,16 0 7-16,9 0 10 16,12-3-11-16,1-1-19 15,-1-3-48-15,-8 4-23 0,-19 3-28 16,-10 1-9-16,-15 6-19 15,-1-1-73-15</inkml:trace>
  <inkml:trace contextRef="#ctx0" brushRef="#br0" timeOffset="175542.14">16964 590 728 0,'-8'0'322'0,"-6"5"-155"0,5-2-52 0,-2 16-51 31,8 11-17-31,10 12-17 16,11 10 5-16,22 5 22 15,15-8 14-15,29-14 29 16,14-15 10-16,25-29 25 16,-4-10 22-16,-14-19 41 15,-18 1 4-15,-34-1-28 16,-10 2-30-16,-28 6-59 0,-10 1-18 15,-10 6-23-15,-2 3-11 16,5 8-40-16,4 5-122 16</inkml:trace>
  <inkml:trace contextRef="#ctx0" brushRef="#br0" timeOffset="178316.66">5595 16223 301 0,'-23'-3'234'0,"-25"-8"64"0,-2-3-25 16,10-10-34-16,3-5-35 15,14-5-54-15,7 2-10 0,12-2-32 31,12 6-17-31,22 11-38 0,6 3-19 0,15 19-19 16,-1 3-5-16,-7 12-6 16,-6 5-2-16,-28 11-2 15,-11 8-1-15,-27 9 1 16,-7 5 2 0,1-2 1-16,1-6 2 15,11-15-1-15,2-8 1 16,11-19 1-16,4-7-5 0,11-7-5 0,10-2-4 15,9 2 0 1,11 4 5-16,12 5 5 0,3 3 3 0,4 2-2 31,-4 0 58-31,-2-4-256 16</inkml:trace>
  <inkml:trace contextRef="#ctx0" brushRef="#br0" timeOffset="178659.55">6157 16085 806 0,'-15'-13'437'16,"-13"-9"-110"-16,-7 6-93 16,-5-1-28-16,0 6-66 15,-1 5-39-15,4 8-68 0,7 13-27 16,3 15-28-16,6 8-3 15,13 14 7-15,5 4 4 16,16 4 13-16,13 2 2 16,9-14 4-16,8-11 1 15,18-22 4-15,1-18 0 16,3-22 7-16,-5-11 9 16,-29-17 56-16,-12-1 16 0,-30-1 8 15,-13 3-7-15,-13 1-58 16,1 3-19-16,8 11-29 15,4 2-49-15,15 21-212 16</inkml:trace>
  <inkml:trace contextRef="#ctx0" brushRef="#br0" timeOffset="186584.54">6750 16025 497 0,'3'-9'316'0,"4"-13"9"0,-2 0-36 0,2 8-64 16,-2 5-44-16,0 15-79 15,-3 7-31-15,1 23-44 16,3 10 1-16,-4 14-6 15,5 9-4-15,-2-2-9 16,1-1-3 0,4-10-6-16,-4-11-69 0,2-19-146 15,-1-12-307-15</inkml:trace>
  <inkml:trace contextRef="#ctx0" brushRef="#br0" timeOffset="186718.54">6675 16195 776 0,'-1'-2'466'0,"-1"-1"-80"16,14 0-153 0,11 0-47-16,23 0-81 15,10 1-25-15,2 0-29 0,-2 2-20 0,-4 2-145 16,-6 2-135-16</inkml:trace>
  <inkml:trace contextRef="#ctx0" brushRef="#br0" timeOffset="187073.87">7556 15874 1043 0,'3'0'434'0,"0"3"-258"0,-5 12-62 16,-13 19-59-16,-7 6-13 16,-12 7-14-1,7 6-8-15,5-7-12 16,9-2-3-16,15-8-4 15,2-11 0-15,21-5 1 16,5-7 0-16,12-2 1 16,5 0-2-16,-4-4-110 15,-6-4-113-15</inkml:trace>
  <inkml:trace contextRef="#ctx0" brushRef="#br0" timeOffset="187259.31">7733 16004 908 0,'-6'-6'466'0,"-6"-2"-146"0,4 8-73 0,5 13-119 31,3 11-46-31,6 11-45 16,4 6 2-16,6 12 6 0,-2 0-3 16,1 5-7-16,-4-2-10 15,-4-8-16-15,-1-4-21 16,-2-17-345-16</inkml:trace>
  <inkml:trace contextRef="#ctx0" brushRef="#br0" timeOffset="187970.5799">8115 15845 947 0,'-2'-15'467'0,"6"-1"-196"0,2 8-76 16,4 27-119-1,2 22-45-15,-8 21-28 16,-4 13 2-16,-5 7 5 15,2 3-1-15,9-1-1 16,7-2 1-16,13-18-2 0,6-16 2 16,3-23 2-1,-3-10 0-15,-7-17 2 0,-9-6 3 16,-9-15-175-16,-3-9-164 16</inkml:trace>
  <inkml:trace contextRef="#ctx0" brushRef="#br0" timeOffset="188135.72">7990 16168 729 0,'0'0'398'0,"11"0"13"16,15-1-163-16,29-3-44 16,14 0 22-16,7-2-56 15,-4 5-44-15,-24 1-71 16,-11 3-18-16</inkml:trace>
  <inkml:trace contextRef="#ctx0" brushRef="#br0" timeOffset="207899.72">5415 15635 1029 0,'-19'-2'424'0,"-33"3"-242"0,-9 13-40 16,-16 22-54-16,0 16-15 16,15 37-40-16,14 16-9 15,41 27-10-15,21 4-2 16,51-9 5-16,29-12-2 15,29-27 40-15,12-16 264 16</inkml:trace>
  <inkml:trace contextRef="#ctx0" brushRef="#br0" timeOffset="208463.8899">8559 15808 890 0,'13'2'370'0,"23"18"-180"16,13 22-39-16,10 31-48 0,-11 13 0 0,-22 21-26 31,-24 4-11-31,-33-4-5 16,-5-8-5-16,-4-33-20 15,3-19-3-15,14-33-63 16,4-13-76-16</inkml:trace>
  <inkml:trace contextRef="#ctx0" brushRef="#br0" timeOffset="208840.3599">9249 16204 889 0,'-3'-3'469'0,"3"3"-153"15,-2 6-114-15,2-6-132 16,1 24-37-16,0 49-13 15,-1-22-1-15,0-1-4 16,5 0-2-16,6-13-4 16,4-11-1-16,4-13 0 15,2-4 0-15,1-10 3 16,-1-2-37-16</inkml:trace>
  <inkml:trace contextRef="#ctx0" brushRef="#br0" timeOffset="209009.84">9224 16014 1544 0,'4'0'596'0,"4"0"-445"16,0 4-46-16,-2-3-62 15,3 7-43-15,6-4-221 16</inkml:trace>
  <inkml:trace contextRef="#ctx0" brushRef="#br0" timeOffset="209487.44">8996 15732 1058 0,'11'-3'417'16,"21"1"-269"-16,14 2-47 15,27 4-38-15,4 5-14 16,0 4-27-16,-3 3-9 15,-14-1-17-15,-7-1-14 16,-12-5-40-16,-13-4-48 16,-16-8-58-16,-8-4-1 15,-13-9 51-15,-5-1 73 16,-8-8 148-16,0 2 46 16,7 4 30-16,6 5-14 15,9 10-58-15,8 2-25 16,12 7-35-16,5 5-9 15,4 9-15-15,-4 4-1 0,-17 6 8 16,-8 3 12-16,-17 3 22 16,-5-4 3-16,-1-2-13 15,0-3-14-15,1-3-21 16,0 9 64-16</inkml:trace>
  <inkml:trace contextRef="#ctx0" brushRef="#br0" timeOffset="213972.66">10259 12326 550 0,'6'-6'341'15,"8"-20"27"1,2-4-96-16,3-8-71 0,-3-2-27 16,-2 1-67-16,-1 3-28 15,-10 7-30-15,3 6-4 0,-6 11-16 16,0 7-10-1,0 14-18-15,-1 9-7 0,4 17-4 16,1 8 3-16,7 5 12 16,2-1 1-1,3-3 13-15,3-8-84 16,2-12-191 0,-1-7-196-16</inkml:trace>
  <inkml:trace contextRef="#ctx0" brushRef="#br0" timeOffset="214307.52">10483 11916 1067 0,'-11'-9'431'16,"-20"-6"-277"-16,-4 6-48 16,-8 13-54-16,-6 9-18 0,-12 15-30 15,-5 4-7-15,2 14-17 16,6 7-1-16,21 6 0 15,13 7-1 1,24 11 5-16,9 3 2 0,27-1 8 16,14-4 5-16,21-23 4 15,9-14 4-15,17-22 6 16,-3-16 13-16,4-22 61 16,-6-11 26-16,-24-32 41 15,-13-11 3-15,-33-16-29 16,-15-3-23-16,-24 11-40 15,-15 3-15-15,-12 17-39 16,-4 6-17-16,7 21-86 16,6 15-56-16</inkml:trace>
  <inkml:trace contextRef="#ctx0" brushRef="#br0" timeOffset="-214269.97">10526 16258 629 0,'-18'-12'380'16,"-16"-5"-54"-16,16-5-161 0,8 0-45 16,20 1-73-16,8 1-7 15,17 2-8-15,10 7 3 16,7 12-1-16,-2 6-5 16,-8 16-9-16,-15 7 2 15,-25 7 11-15,-14 12 4 0,-25 4-2 16,-2-6-5-1,0-11-8-15,7-8-3 16,17-20 0-16,5-2-3 16,10-8-10-16,6-2-4 15,14 4-4-15,3 0 1 16,10 6 1-16,1 0 18 16,0-4-194-16</inkml:trace>
  <inkml:trace contextRef="#ctx0" brushRef="#br0" timeOffset="-213931.4799">10777 16050 1055 0,'-19'-8'450'0,"-29"-7"-262"16,-8 1-60-16,-6 15-68 0,-3 3-36 15,5 14-34-15,6 7-10 16,14 8-13-16,4 10-3 15,16 7 5-15,8 9 3 16,8 9 13 0,12 0 4-16,23-7 11 15,11-5 10-15,34-21 25 16,10-10 9-16,4-21 17 0,1-7 7 16,-16-20 28-1,-12-11 8-15,-22-19 20 0,-12-7 0 16,-30-8-26-16,-18-2-8 15,-22 12-39-15,-6 3-12 0,-11 17-31 16,8 13-13 0,11 10-88-16,7 7-66 15</inkml:trace>
  <inkml:trace contextRef="#ctx0" brushRef="#br0" timeOffset="-213195.49">11896 14590 890 0,'-7'4'388'0,"-5"2"-165"0,0 25-169 16,-1 14-37-16,7 22-8 15,5 8-1-15,9 9 0 16,4-4-105-16</inkml:trace>
  <inkml:trace contextRef="#ctx0" brushRef="#br0" timeOffset="-212968.51">11927 15481 915 0,'-4'4'434'0,"-4"3"-108"16,5 14-260-16,0 3-25 16,3 12-20-1,-1 4-7-15,0 6-8 0,1 2-4 16,1 0-84-16,5 1-133 15</inkml:trace>
  <inkml:trace contextRef="#ctx0" brushRef="#br0" timeOffset="-212776.44">11943 16217 982 0,'-6'11'443'0,"-2"6"-191"0,2 7-161 16,2 4-31-16,3 5-35 16,1 3-8-16,-2 3-11 0,2 5-2 15,0 2-66-15,2 0-87 16</inkml:trace>
  <inkml:trace contextRef="#ctx0" brushRef="#br0" timeOffset="-212660.13">11908 17031 371 0,'-1'13'194'0,"-2"18"-31"16,-1 4-147-16</inkml:trace>
  <inkml:trace contextRef="#ctx0" brushRef="#br0" timeOffset="-212536.03">11898 17396 1054 0,'-4'19'452'0,"-4"25"-197"0,3 2-64 16,3 5-73-16,2-4-20 15,5-2-71-15,3-5 53 16</inkml:trace>
  <inkml:trace contextRef="#ctx0" brushRef="#br0" timeOffset="-211657">12853 14855 822 0,'-9'-14'405'0,"-6"-9"-132"0,-8 3-105 16,-2 8-17 0,-4 7-57-16,-1 7-39 0,-8 21-48 15,5 14-14-15,7 25-17 16,13 8 0-16,28 10 2 16,11-5 4-1,24-10 0-15,5-13 1 0,13-26 10 16,2-14 2-16,-6-27 49 15,-8-14 36-15,-27-17 37 16,-13-4 8-16,-25-9-33 16,-16-2-29-16,-18-7-48 15,-4 3-38-15,5 13-100 16,9 15-93-16</inkml:trace>
  <inkml:trace contextRef="#ctx0" brushRef="#br0" timeOffset="-211453.5799">13265 15037 527 0,'-4'8'328'0,"-8"12"10"0,1 3-176 15,5 10-91-15,6 4-25 16,11 2-19-16,7-4-3 15,15-12 2-15,3-11 0 16,1-9-76-16</inkml:trace>
  <inkml:trace contextRef="#ctx0" brushRef="#br0" timeOffset="-211055.9799">14057 15096 934 0,'6'-11'440'0,"6"-14"-165"0,3-2-63 0,-3-5-59 16,-4 0-28 0,-2 5-48-16,-6 4-19 15,-3 13-44-15,0 13-15 0,3 24-13 16,1 7-4-1,14 17 10-15,2 3 5 0,-4-1 0 16,7 0-7-16,-6-11-122 16,-3-10-98-1</inkml:trace>
  <inkml:trace contextRef="#ctx0" brushRef="#br0" timeOffset="-210753.3">14186 14747 1086 0,'-19'-19'506'16,"-9"-16"-222"-16,-19 17-152 16,-8 10-50-16,-4 18-61 0,-1 14-18 15,8 25-17-15,3 12-1 0,19 28-2 16,11 4 1-16,20 3-3 16,17-3 2-16,24-8 0 15,10-38 3 16,-27-24 6-31,2 0 5 0,91 32 3 0,6-19 11 0,-4-57 59 16,-52-34 27-16,-23-20 30 16,-16-7 3-16,-32-2-40 15,-22-3-19-15,-26 5-47 16,-3 7-16-16,0 24-39 16,10 18-50-16,21 29-189 15</inkml:trace>
  <inkml:trace contextRef="#ctx0" brushRef="#br0" timeOffset="-210574.28">14689 15195 742 0,'0'9'427'0,"-5"14"-72"0,-6 5-106 0,-10 12-114 15,0 5-24-15,-3 1-274 16</inkml:trace>
  <inkml:trace contextRef="#ctx0" brushRef="#br0" timeOffset="-210078.72">15146 15080 764 0,'-12'-5'360'0,"-23"-9"-123"0,3-6-25 15,6-9-39 1,4-7-50-16,23-5-101 0,10 1-26 15,14 12-12-15,3 9 3 16,2 20 24 0,2 13 7-16,-11 17-5 15,-4 3 4-15,-20 10 12 16,-9-1 2-16,-11-4 0 16,-2-3-3-16,12-10-13 0,7-5-4 15,13-8-4 1,8-2 0-16,11-6 1 15,2-4 0-15,5 4-3 16,3-3 32-16,0 0-234 16</inkml:trace>
  <inkml:trace contextRef="#ctx0" brushRef="#br0" timeOffset="-209740.66">15285 14708 1169 0,'-26'-17'498'15,"-27"-15"-301"-15,-4 11-78 0,-8 21-100 16,-1 10-23-16,-7 26-17 16,3 1-1-16,18 29 3 15,11 13-3-15,25 5 0 16,14 12 0-16,18-6 2 16,19-8 1-16,28-5 5 15,14-11 6-15,10-29 8 16,4-17 10-16,-3-36 72 15,-5-14 36-15,-7-31 49 16,-13-10 15-16,-30-10-35 16,-19-7-27-16,-39 3-59 15,-22 1-25-15,-20 14-38 16,-6 10-16-16,19 27-148 16,15 14-473-16</inkml:trace>
  <inkml:trace contextRef="#ctx0" brushRef="#br0" timeOffset="-209260.77">16422 15090 868 0,'-20'-5'389'0,"-19"2"-195"0,0 2-98 16,11 13-96-16,10 10-22 15,17 9-10-15,9 7-3 16,20-3 19-16,8-4 5 0,8-11 11 16,1-9 9-1,-12-13 43-15,-8-8 48 0,-17-13 42 16,-10-7 15-16,-14-10-12 15,-4-2-30-15,-10-9-26 16,-3-7-13-16,10-17-28 16,8-3-22-16,21 2-40 15,13 8-15-15,17 28-11 16,1 10-4-16,0 20-129 16,-7 13-165-16</inkml:trace>
  <inkml:trace contextRef="#ctx0" brushRef="#br0" timeOffset="-209128.17">16662 15025 709 0,'3'11'369'0,"1"11"-100"16,1 5-158 0,6 2-39-16,-4 3-47 0,1-3-9 15</inkml:trace>
  <inkml:trace contextRef="#ctx0" brushRef="#br0" timeOffset="-208981.3899">16650 14787 1015 0,'-7'-10'501'0,"-6"-11"-174"15,3 8-181 1,4 12-166-16,3 2-201 0</inkml:trace>
  <inkml:trace contextRef="#ctx0" brushRef="#br0" timeOffset="-208615.4799">16871 15039 923 0,'6'1'399'0,"3"2"-200"15,3 13-106-15,4 6-25 16,-1 8-6-16,1 4-5 16,-1-1-9-16,0-5 0 15,0-10 20-15,2-8 22 16,2-17 46-16,2-4 4 16,1-16-26-16,1-2-26 15,-6-2-70-15,-1 1-94 16</inkml:trace>
  <inkml:trace contextRef="#ctx0" brushRef="#br0" timeOffset="-208063.72">17508 15182 471 0,'1'-3'314'0,"4"-7"21"15,0 4-53-15,-8-1-66 0,-1-1-43 16,-7-3-56-16,-9 0-19 15,-6-1-36 1,-8 2-10-16,-3 3-36 16,2 2-17-16,5 5-25 0,9 5-9 15,12 6-3-15,5 5 3 0,11 4 9 16,9-4 7 0,10-1 10-16,1-6 5 15,2-4 10-15,-3-3 4 16,-2-5 4-16,-3-5 0 0,-4-4-1 15,-1 1 0-15,-7-3-3 16,0 2-1 0,-3 3-7-16,-4 3-10 0,1 8-10 15,-3 4-3-15,3 12 2 16,2 1 8-16,8 7 7 16,-4-2 2-16,9-3 3 15,-1-6 3-15,0-11 14 16,5-4 15-16,-4-9 32 15,-2-6 11-15,1-2 9 16,-5-4-11-16,-7 6-24 16,-5 1-58-16</inkml:trace>
  <inkml:trace contextRef="#ctx0" brushRef="#br0" timeOffset="-207667.2">17804 15043 816 0,'4'-3'390'15,"1"4"-125"-15,11 11-169 16,4 10-31-16,5 12-19 0,4-1-4 0,-2 0-4 16,-2-3 7-16,-8-10 37 15,-3-8 24-15,-2-12 46 16,-3-5 9-16,4-13-11 15,-1-3-12-15,2-6-39 16,0 0-17-16,-1 4-37 16,-3-1-17-16,-2 3-94 15,1 4-97-15</inkml:trace>
  <inkml:trace contextRef="#ctx0" brushRef="#br0" timeOffset="-207418.1">18495 14970 861 0,'0'0'553'0,"0"-3"28"0,-1 1-219 16,-1 2-167-16,1 0-59 15,0 0-90-15,1 0-25 16,0 0-21 0,0 0 1-16,0 0-141 15,0 0-87-15</inkml:trace>
  <inkml:trace contextRef="#ctx0" brushRef="#br0" timeOffset="-207128.91">18474 15217 1041 0,'0'0'542'0,"0"-1"-190"0,1 1-119 16,-1 0-37-16,0 0-63 15,0 0-8-15,0 0-42 16,0 0-22-16,0 0-11 16,1 3-105-16</inkml:trace>
  <inkml:trace contextRef="#ctx0" brushRef="#br0" timeOffset="-205749.3299">12479 16861 661 0,'-1'-7'319'0,"3"-13"-115"16,7-2-37-16,12-10-66 15,9-4-21-15,12 2-10 16,5 0 0-16,2 13-2 16,-5 7-7-16,-17 15-29 15,-6 11-9-15,-16 16 0 16,-4 11 4-16,-4 13 1 15,-4 6-2-15,0 1-7 16,3-4-4-16,6-11-5 0,0-12-1 16,5-12-3-16,6-4 2 15,4-16-1-15,10-1 0 16,7-11 0-16,-2-10 2 16,5-7-1-16,-3-2 1 15,-3-8-2-15,0 3-3 0,-9 2 0 16,-5 5 2-1,-8 5 3-15,-4 4 2 0,-8 11 2 16,-3 2-1 0,-8 7 0-16,0 4 2 15,3 14 0-15,3 6 1 16,8 14-1-16,4 4-3 16,13 0-4-16,8-4-1 0,3-9-2 15,0-8 26-15,-5-12-235 16</inkml:trace>
  <inkml:trace contextRef="#ctx0" brushRef="#br0" timeOffset="-205165.84">12652 16396 705 0,'0'0'340'0,"5"1"-135"0,7 3-59 16,15-3-67-16,13 0-10 0,21 2-5 15,10 2-4-15,10 4-17 16,0 2-10-16,-18 0-15 15,-11-3-4-15,-25-2-5 16,-12 0-44-16,-15-6-62 16,-8-6-11-16,-6-7 1 15,-5-5 46-15,-2-4 69 16,1 4 21-16,6 4 18 16,4 5 7-16,12 7-2 15,8 6-4-15,8 10-13 16,6 6-9-16,-4 9 14 15,-5-1 21-15,-14 0 54 32,-7 2 11-32,-4-6-12 0,-2-4-24 15,5-9-53-15,7-7-146 0</inkml:trace>
  <inkml:trace contextRef="#ctx0" brushRef="#br0" timeOffset="-204640.73">13625 16529 645 0,'-4'-5'425'0,"-7"-3"-2"0,-18 15-188 16,-14 6-42-16,-15 18-84 15,-3 6-37-15,6 17-45 16,14 6-13-16,26 16-12 16,15 6-2-16,28-7 0 15,8-7 0-15,15-21 4 16,9-13 0-16,2-14 59 16,1-11-146-16</inkml:trace>
  <inkml:trace contextRef="#ctx0" brushRef="#br0" timeOffset="-204383.67">13789 16597 706 0,'1'-3'398'15,"-1"-1"-69"-15,0 5-135 16,-1-1-108-16,-1 9-24 15,-2 21-14-15,-8 51 0 16,10-24-9-16,6 6-8 16,8 1-13-16,9-7-4 15,7-16-5-15,0-10 0 16,0-17 2-16,-3-3 1 16,-7-11-49-16,-7-2-79 15</inkml:trace>
  <inkml:trace contextRef="#ctx0" brushRef="#br0" timeOffset="-204218.3499">13668 16805 919 0,'-6'-1'421'0,"-7"1"-184"16,7 4-91-16,13 5-70 0,8 0-32 15,19 1-34 1,7-1 0-16,16-6-3 0,7-2 45 15</inkml:trace>
  <inkml:trace contextRef="#ctx0" brushRef="#br0" timeOffset="-204011.06">14084 16560 1063 0,'9'-4'453'0,"9"4"-273"0,3 10-43 0,8 25-82 16,-4 10 6-16,-5 16 14 16,2 13-1-16,-20 2-13 15,-5 0-14 1,-9-9-22-16,-4-14-3 16,1-19-18-16,6-9-93 15</inkml:trace>
  <inkml:trace contextRef="#ctx0" brushRef="#br0" timeOffset="-203633.84">14607 16753 927 0,'0'-1'413'16,"6"1"-204"-16,5 1-79 0,23 2-57 16,5-1-13-16,13-1-6 15,3 0-7-15,0 1-21 16,-8 0-8-16,-11 0 66 16,-4 0-166-16</inkml:trace>
  <inkml:trace contextRef="#ctx0" brushRef="#br0" timeOffset="-203375.13">14634 16958 959 0,'7'4'372'0,"11"0"-186"0,11 4-17 0,15-3 18 16,3-3 7-1,8 6-54-15,-3-4-22 16,-7 2-34-16,-3-4-29 16,-7-4-32-16,-7-5 43 0,-12-1-348 15</inkml:trace>
  <inkml:trace contextRef="#ctx0" brushRef="#br0" timeOffset="-197966.67">15804 16310 688 0,'-24'-7'383'16,"-10"-3"-134"-16,-11 12-30 15,-5 7-35-15,-4 27-85 16,-2 14-21-16,8 31-49 0,11 10-11 16,25 13-4-16,14 2 3 15,31-9-9-15,6-7-1 16,8-19-3-16,6-15-8 15,8-21-84-15,6-9-80 16</inkml:trace>
  <inkml:trace contextRef="#ctx0" brushRef="#br0" timeOffset="-197431.02">16230 16755 741 0,'-26'3'332'15,"-27"1"-143"1,4-7-36-16,9-14-49 16,7-6-30-16,6-11-51 15,9-2-9-15,17-4-12 16,9-1-4-16,18 7 2 15,3 6 3-15,8 18 16 0,0 15 8 16,-2 18 5-16,2 9-1 16,-17 10-5-16,-11 5-2 15,-23 11-6 1,-12 4 0-16,-9 0-17 0,1-2-16 16,5-19-8-16,5-13 3 15,2-22 17-15,2-7 10 0,10-11 4 31,5 0 1-31,13 5-1 16,11 5-1-16,8 8 0 16,4 4-8-16,6 8-2 0,3-2 6 15</inkml:trace>
  <inkml:trace contextRef="#ctx0" brushRef="#br0" timeOffset="-197100.06">16609 16619 838 0,'-13'-10'361'0,"-18"-8"-202"16,-5 6-43-16,1 16-70 15,-1 7-27-15,6 15-36 16,0 6-6-16,13 13 1 15,7 5-2-15,11 7 10 16,10 1 6-16,14-10 39 16,8-9 28-16,14-21 28 15,0-12 11-15,1-18 8 16,-7-13 13-16,-15-13 28 16,-6-7 1-16,-20-5-27 15,-8 4-37-15,-11 9-55 16,-9 9-23-16,-1 12-73 15,2 8-91-15</inkml:trace>
  <inkml:trace contextRef="#ctx0" brushRef="#br0" timeOffset="-196764.15">17058 16613 962 0,'-3'-1'459'15,"0"-4"-217"1,3 10-71-16,0-5-92 0,3 25-43 0,5 63-15 16,-4-19-6-16,2 12-8 15,-6-4 1-15,5-17 17 16,-1-12-94-16,8-21-277 16</inkml:trace>
  <inkml:trace contextRef="#ctx0" brushRef="#br0" timeOffset="-196589.02">16871 16812 816 0,'-3'0'401'0,"-5"0"-138"16,8 3-39-16,21 4-44 16,9-1-39-16,24 0-31 15,2-1-21-15,8-2-38 0,-1 1-4 16,-10 0-148-16,0 0-71 15</inkml:trace>
  <inkml:trace contextRef="#ctx0" brushRef="#br0" timeOffset="-196135.46">17609 16500 782 0,'-6'13'377'16,"-5"6"-120"-16,-3 12-146 15,3 6-28-15,3 5-33 16,5 1-16-16,7-1-20 16,6-3-2-16,10-10 0 15,4-8 4-15,13-14 8 16,4-7 4-16,2-10-11 16,0-3-53-16,-11-7-216 15</inkml:trace>
  <inkml:trace contextRef="#ctx0" brushRef="#br0" timeOffset="-196001.25">17825 16570 534 0,'-4'0'328'0,"-7"1"-5"15,3 10-101-15,5 16-81 0,1 8-25 0,7 15-39 16,3 9-24 0,0 12-21-16,-1 4-5 0,-3-5-70 15,-1-5-139-15</inkml:trace>
  <inkml:trace contextRef="#ctx0" brushRef="#br0" timeOffset="-195575.8299">18055 16492 758 0,'4'0'355'0,"3"9"-127"16,2 8-87-1,0 12-66-15,-8 7-5 0,-1 9-16 16,-2 3-6-16,0 12-15 16,2-1-3-16,4-1-10 15,6-3-4-15,8-17 2 16,10-5-1-16,6-16 3 15,6-8 0-15,-2-7-113 16,-8-11-114-16</inkml:trace>
  <inkml:trace contextRef="#ctx0" brushRef="#br0" timeOffset="-195402.67">18007 16734 958 0,'2'1'443'0,"8"0"-164"16,11 4-63-16,21-3-54 16,7-2-23-16,13 0-53 15,-9-5-28-15,-5 4-127 16,-9 0-511-16</inkml:trace>
  <inkml:trace contextRef="#ctx0" brushRef="#br0" timeOffset="-194710.81">18673 16509 720 0,'5'-1'305'0,"9"1"-176"16,3 3-13-16,2 14-24 15,1 2-17-15,-8 10-16 31,-5 3-11-31,-6-6-15 0,-5 0-4 0,1-12-7 16,2-6 2-16,4-13 2 16,6-7-1-1,8-8-4-15,1-5-3 0,1-4-9 0,-1 2-1 16,2 2-4-16,-2 7-1 16,4 8 0-16,-2 5 1 31,-9 14 12-31,1 6 1 0,-10 4 4 15,-1 6-1-15,1-6-9 0,-1-5 0 16,3-5-1-16,5-5 1 16,4-11 0-1,3-4 0-15,2-6-2 0,1-2-1 16,-4-1-3 0,-1 5 0-16,0 10 2 15,-4 5 3-15,-3 13 2 16,-1 8 0-16,-6 8-1 15,-2 2-2-15,6 1-70 16,4-3-98-16</inkml:trace>
  <inkml:trace contextRef="#ctx0" brushRef="#br0" timeOffset="-194490.19">18707 16794 1055 0,'12'0'424'16,"28"-1"-238"-16,15-2-60 16,20 0-26-16,2 1-18 0,2 2-43 15,-10 2-37-15,-13 6-159 16,-7 2-203-16</inkml:trace>
  <inkml:trace contextRef="#ctx0" brushRef="#br0" timeOffset="-194160.29">19008 17057 830 0,'-22'-4'430'0,"-14"2"-148"16,5 2-98-16,4 0-44 16,22 8-81-16,10-1-25 15,21 6-30-15,8 3-4 16,7 0 5-16,-1 2 0 15,-4 0 1-15,-11-1-1 16,-19 0 9-16,-12-1 11 16,-18-1 19-16,-11-5 11 0,-4-10 8 15,-4-10-8-15,2-7-17 16,10-1-37-16,16-2-109 16</inkml:trace>
  <inkml:trace contextRef="#ctx0" brushRef="#br0" timeOffset="-193731.64">19292 16334 775 0,'25'15'357'0,"17"17"-131"15,10 26-92-15,5 17-11 0,-10 15-13 16,-10 3-24-16,-22 15-35 16,-17-3-14-16,-25-6-12 15,-3-10-1-15,-3-31 2 16,7-14-17-16,15-28-193 15</inkml:trace>
  <inkml:trace contextRef="#ctx0" brushRef="#br0" timeOffset="-193353.23">19848 16774 788 0,'5'0'439'15,"0"-1"-49"-15,5 10-254 16,-6 6-43-16,-4 12-40 0,-1 6-12 16,-7 8-13-16,1 2-7 15,5-2-6 1,2-6-1-16,13-8-5 0,4-6 0 16,13-12 6-16,-2-4 9 15,0-7-120-15,-3-6-86 16</inkml:trace>
  <inkml:trace contextRef="#ctx0" brushRef="#br0" timeOffset="-193194.15">19868 16621 1205 0,'0'-2'506'0,"2"0"-300"16,4 5-97-16,-6-3-97 16,0 0-77-16</inkml:trace>
  <inkml:trace contextRef="#ctx0" brushRef="#br0" timeOffset="-192753.11">19560 16304 997 0,'10'-6'423'15,"14"-3"-207"-15,23 2-123 16,14 0-13-16,24 7-25 16,3 1-16-16,-2 5-23 15,-8 3-3-15,-15 0-3 16,-10-1 1-16,-21 1-2 16,-10-5-9-16,-21-3-22 15,-5-1-9-15,-14-7-3 16,-4-3 9-16,-3-8 22 0,4-1 6 15,7-3 6-15,5 5-4 16,10 5-2 0,5 4 5-16,9 9 10 0,1 5 13 15,5 10 13 1,-3 4 11-16,-7 10 34 0,-9 2 8 16,-15 5 4-16,-4 0-11 0,0-9-41 15,3-5-25-15,9-11 22 16</inkml:trace>
  <inkml:trace contextRef="#ctx0" brushRef="#br0" timeOffset="-190925.11">20382 16890 792 0,'-5'2'399'0,"0"0"-121"15,13 3-154-15,15-5-25 0,20 0-44 16,13-4-9-16,19-1-22 16,7 2-66-16</inkml:trace>
  <inkml:trace contextRef="#ctx0" brushRef="#br0" timeOffset="-190568.1">20978 16865 887 0,'3'-8'387'0,"8"-13"-189"16,0-7-42-16,5-5-41 15,1-5-16-15,-4 0-27 16,-5-1-9-16,-8 8-21 16,-1 8-2-16,-6 14-19 15,0 9-15-15,1 23-9 16,-1 10-5-16,3 27 1 15,7 15 8-15,6 9 2 16,1 0-2-16,6-17 5 16,-1-16 2-16,5-23-111 15,2-9-80-15</inkml:trace>
  <inkml:trace contextRef="#ctx0" brushRef="#br0" timeOffset="-190053.22">21634 16659 812 0,'-2'-4'408'0,"-5"-1"-141"16,-4-4-75-16,-6-1-104 16,-3-1-33-16,-8 0-32 15,-7 4-10-15,-2 3-12 16,-4 3-2-16,3 3-13 16,2 5-3-16,2 7-6 0,9 4-5 15,9 4-3 1,4 2 9-16,10-1 19 0,2-1 13 15,6-4 25 1,5-1-1-16,11-6 1 16,2-6 0-16,11-5 0 15,2-8-1-15,7-2-8 0,2 5-7 0,5 8-13 16,-2 9-5 0,-3 13-5-16,-5 6-2 15,-19 11 6-15,-16 4 6 16,-24 1 12-16,-10 2 5 15,-14-9 1-15,0-5-1 16,4-15 3-16,0-13 1 0,12-14-36 16,1-11-38-16,9-19-169 15</inkml:trace>
  <inkml:trace contextRef="#ctx0" brushRef="#br0" timeOffset="-189145.3499">22090 16569 588 0,'-1'0'369'0,"-1"1"-8"0,0 7-165 16,2 15-122-16,0 6-24 16,-4 9-22-16,2-1-6 15,0-7-4-15,2-6-4 16,2-11-8-16,5-11-5 16,3-11-2-16,3-7 1 15,5-14 5-15,1 1 3 16,0-2 6-16,3 2 1 0,-1 10 15 15,-1-2 7-15,0 15-6 16,0 6-4-16,-2 7-20 16,-1 8-7-16,-5 2 2 15,-4 2 3-15,-8-3 4 16,0 1 1-16,0-7 2 16,-2 1 0-16,2-8 3 15,0-3-1-15,1-2-6 16,-1 1-1-16,0 0-7 15,0 0-3-15,0-1-1 16,14-7-1-16,30-12 1 16,-27 23 3-16,-2 1 1 0,0 4 2 15,-3-2 3 1,-3-1-1-16,-2 1-64 16,-4 1-92-16</inkml:trace>
  <inkml:trace contextRef="#ctx0" brushRef="#br0" timeOffset="-188912.0799">22069 16908 820 0,'0'3'328'0,"10"7"-161"15,8-2-24-15,31-8-14 16,12-3 1-16,14-5-54 16,2-2-26-16,-12 5-57 15,-12 5-74-15,-21 5-256 16</inkml:trace>
  <inkml:trace contextRef="#ctx0" brushRef="#br0" timeOffset="-188608.09">22356 17076 547 0,'-11'-2'355'0,"-12"0"42"0,4-1-163 15,2 8-94-15,5 1-38 16,12 5-68-16,2 4-16 0,18 4-13 15,6 4 1-15,4 8 1 16,2 0 2-16,-9 5 2 16,-6-3 1-1,-14 1 32-15,-11-3 19 16,-20-9 27-16,-6-5 13 0,-11-22-15 0,3-8-13 16,12-20-37-1,11-5-24-15,21-1-129 16,10 1-88-16</inkml:trace>
  <inkml:trace contextRef="#ctx0" brushRef="#br0" timeOffset="-188134.67">23090 16738 1279 0,'1'-5'606'15,"4"-3"-258"-15,1 1-181 0,-1 2-61 16,2 5-79-16,-1 0-58 16,3 6-203-16</inkml:trace>
  <inkml:trace contextRef="#ctx0" brushRef="#br0" timeOffset="-187782.03">23144 16981 883 0,'-4'13'377'0,"1"21"-203"15,3 5-47-15,3 12-54 16,1 3-26-16,-7 7 15 16,-7 0 6-16,-10-4 41 15,-8-2 21-15,-4-11-10 16,-3-10 4-16,6-15-13 15,5-9-13-15,7-16-28 16,4-9-16-16,5-15-42 0,4-10-10 16,9-11-68-1,5-4-42-15,10-1-140 16,6-2-251-16</inkml:trace>
  <inkml:trace contextRef="#ctx0" brushRef="#br0" timeOffset="-187275.34">22840 16402 875 0,'-5'-1'463'0,"-4"-3"-102"16,18 4-264-1,12-1-43-15,31-1-40 16,20 3 8-16,25 0 16 0,7 3-1 15,-12 4-8 1,-14-5-11-16,-34 6-28 16,-14-2-14-16,-21-6-23 0,-7 4 1 15,-15-5 16 1,2-6 15-16,-6-3 21 16,3-4 8-16,8-2 7 0,1 4-6 15,11 5-7 1,1 4 2-16,8 5 14 15,1 6 11-15,0 9 13 16,-1-1 4-16,-8 5 15 16,-5 1 17-16,-6-3 30 15,-6-4 4-15,-7-5-21 0,4-3-23 16,5-5-82-16,4-1-15 16</inkml:trace>
  <inkml:trace contextRef="#ctx0" brushRef="#br0" timeOffset="-186218.9199">21049 16400 500 0,'-4'-4'288'0,"-10"2"-27"0,-8 9-61 15,-14 23-41-15,-9 12-18 16,-11 25-38-16,-3 15-22 16,9 29-44-16,15 9-14 15,35 5-13 1,14-6-3-16,33-19-10 0,6-9 4 15,3-25-157-15</inkml:trace>
  <inkml:trace contextRef="#ctx0" brushRef="#br0" timeOffset="-185657.17">22571 16476 948 0,'12'10'356'0,"15"20"-238"16,3 15-37-16,11 29 2 15,-6 21 14-15,-7 20-4 16,-8 3-11-16,-25 2-24 16,-10-19-14-16,-21-18-17 15,-9-13-3-15,-10-24-82 16,1-10-68-16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7:34:22.803"/>
    </inkml:context>
    <inkml:brush xml:id="br0">
      <inkml:brushProperty name="width" value="0.05292" units="cm"/>
      <inkml:brushProperty name="height" value="0.05292" units="cm"/>
      <inkml:brushProperty name="color" value="#FF0000"/>
    </inkml:brush>
  </inkml:definitions>
  <inkml:trace contextRef="#ctx0" brushRef="#br0">1848 9382 921 0,'-1'-6'426'0,"-1"-1"-205"0,-2 9-58 15,0 26-92 1,-4 18-26-16,3 20-13 0,-1 10-7 0,-1 8-7 15,2-2-2-15,-1 1-3 16,3-10 1-16,6-19 4 16,2-15 2-16,6-23 9 31,5-11 7-31,4-22 20 16,5-9 10-16,-3-25 16 15,-8-6 2-15,-13-16-3 16,-8-11-12-16,-8 9-26 0,-3-3-19 15,4 17-26-15,4 16-5 16,3 7-4-16,8 12 3 16,13 10-5-16,8 4-3 15,21 5-7-15,8 3-8 16,18 4-106-16,8 3-60 16,17 0-180-16</inkml:trace>
  <inkml:trace contextRef="#ctx0" brushRef="#br0" timeOffset="289.74">2282 9618 770 0,'-4'7'338'0,"0"4"-144"16,0 16-120-16,1 9-18 15,1 10-6 1,2 6-7-16,2-5-14 0,5-2-7 16,3-12-6-16,3-12 1 15,4-11-40-15,0-11-78 16</inkml:trace>
  <inkml:trace contextRef="#ctx0" brushRef="#br0" timeOffset="569.29">2688 9794 623 0,'-8'15'432'0,"-5"9"23"0,-1 8-242 16,-6-3-60-16,3-5-81 15,1-5-18-15,-4-13-24 16,8-2-6-16,-2-12-13 0,-5-7-7 16,1-6-12-16,-4-4-4 15,5 3-3-15,6 0-7 16,16 8-11-16,4-1-2 0,13 9 8 16,2 5 14-16,4 14 24 15,-5 9 15 1,-3 12 17-16,5 6-1 0,-3-7-7 15,10 0-10-15,5-12-263 16</inkml:trace>
  <inkml:trace contextRef="#ctx0" brushRef="#br0" timeOffset="879.38">3663 9356 1060 0,'-2'-2'472'0,"1"4"-227"16,5 19-143-1,4 13-43-15,1 19-31 0,-4 8-6 16,-4 7-7-1,-1 2-2-15,3 8-3 0,1-2-1 16,7-9 2 0,5-4 3-16,8-24 7 15,6-11 4-15,8-17 2 16,1-7-4-16,-7-11-136 0,-6-7-131 16</inkml:trace>
  <inkml:trace contextRef="#ctx0" brushRef="#br0" timeOffset="1045.53">3528 9728 949 0,'4'0'474'0,"8"1"-158"0,15 1-108 16,23 2-119-16,12 0-24 15,16 1-30-15,2-1-15 16,-11 1-350-16</inkml:trace>
  <inkml:trace contextRef="#ctx0" brushRef="#br0" timeOffset="1237.93">4081 9679 949 0,'13'3'405'0,"17"0"-205"16,8 2-43-16,12-3-38 15,-1 2-36-15,-5 1-56 16,-1 2-17-16,-11 1-227 16</inkml:trace>
  <inkml:trace contextRef="#ctx0" brushRef="#br0" timeOffset="1408.81">4128 9845 836 0,'10'6'466'0,"6"3"-16"0,22 2-297 16,9-3-16-16,11-2-47 15,-1-6-18-15,-2-4-69 16,-1-4-146-16</inkml:trace>
  <inkml:trace contextRef="#ctx0" brushRef="#br0" timeOffset="1972.22">4980 9571 605 0,'-2'-7'382'0,"-1"-7"-19"16,0 7-189-16,-4 3-55 0,-11 0-73 15,2 4-23 1,-13-4-18-16,-1-2 2 0,3 0-3 16,-1-1 0-16,4 6-9 15,3 1-7-15,4 8-3 16,-3 4-4-16,7 6 0 16,0 2 2-16,3 3 3 15,6 1 5-15,-3-2 8 16,1-1 1-1,0-2 6-15,1-3 2 0,1-2 1 16,2-3 0-16,2-8 2 16,6-2 1-16,4-4-2 15,11-4-3-15,13-1-9 16,7 3-5-16,17 10 5 16,-5 5 6-16,-8 10 25 15,-5 1 9-15,-21 4 28 16,-4 0 11-16,-12 2 19 0,-13 2 8 15,-8-5-21-15,-9-2-13 16,-11-12-32-16,1-4-10 16,-3-12-150-1,4-4-153-15</inkml:trace>
  <inkml:trace contextRef="#ctx0" brushRef="#br0" timeOffset="2470.58">5683 9704 660 0,'-4'-4'382'16,"-7"-4"-39"0,-6 0-89-16,-7 0-90 15,-1 5-33-15,4-1-53 16,3 4-28-16,10 6-37 16,2-4-8-16,8 10-5 0,10 3 1 15,3 3 4-15,5 5 2 16,-3 0 4-16,-6 0-1 15,-6-1 6-15,-6-2 5 16,-11-5 7-16,-4-4 3 16,-5-10-1-16,-1-3-9 0,9-11-117 15,3-3-106-15</inkml:trace>
  <inkml:trace contextRef="#ctx0" brushRef="#br0" timeOffset="2677.38">5943 9874 626 0,'10'4'395'0,"9"5"-14"16,-3 1-108-16,-2 8-98 16,-5 0-31-16,-10 5-30 0,-3 1-17 15,-9 1-27 1,-2-1-14-16,-5-7-5 0,2-3-127 15</inkml:trace>
  <inkml:trace contextRef="#ctx0" brushRef="#br0" timeOffset="3793.67">6698 9724 906 0,'-10'14'348'0,"-6"22"-249"15,11 9-46-15,19 5-31 16,12-5-2-16,15-11 5 16,9-12 5-16,-5-22 15 15,-5-7 13-15,-17-26 20 16,-8-8 1-16,-7-13-8 15,-11-8-12-15,-9-4-25 16,-12-3-7-16,-27-11-9 16,-4 0-3-16,-16 20-23 15,0 13-2-15,9 37 0 0,10 18-10 16,24 18 15-16,17 8-3 16,29 14-1-16,17 0 7 15,26 2 4-15,14-7 3 16,14-5-158-16,0-2-118 15</inkml:trace>
  <inkml:trace contextRef="#ctx0" brushRef="#br0" timeOffset="4039.05">7335 9713 740 0,'4'0'434'16,"1"0"-57"-16,-6 6-185 16,-1 4-59-16,-12 3-59 15,-2 3-19-15,-10 2-20 16,-4 0-7-16,-10-3-5 15,8-5-3-15,-2-10-4 16,3-6-2-16,12-5-9 16,-6-1-5-16,16 1-13 15,5 0-8-15,16 7-4 0,9-1 4 16,12 8 12-16,4 6 7 16,4 8 11-16,-3 7 2 15,-5 5 0-15,-4 2-1 16,-1-6-92-16,2 0-212 15</inkml:trace>
  <inkml:trace contextRef="#ctx0" brushRef="#br0" timeOffset="4437.51">8264 9690 928 0,'-17'-6'394'16,"-19"-2"-223"-1,-3 2-60-15,7 10-60 0,5 3-22 16,16 3-29-16,11 5-3 16,17 1-7-16,11 1 2 15,12 0 11-15,3-2 4 0,-7-4-6 16,-6-2-20-16,-16-5-21 15,-14-4-8-15,-17-3 5 16,-10 1 21-16,-13 1 45 16,0 2 22-16,3 5 21 15,9 1 3-15,21 6-29 16,10-1-8-16,20 4-9 16,3 0 1-1,9 3 4-15,-3 1-6 0,-7-3-9 16,-2-1-3-1,-10-7-96-15,0-4-213 0</inkml:trace>
  <inkml:trace contextRef="#ctx0" brushRef="#br0" timeOffset="4547.92">8259 9454 1088 0,'-9'-14'457'31,"-5"-11"-278"-31,6 12-88 0,12 13-95 15,4 7-125-15</inkml:trace>
  <inkml:trace contextRef="#ctx0" brushRef="#br0" timeOffset="4693.12">8399 9708 817 0,'20'23'399'0,"25"41"-132"0,3 4-78 0,0 7-97 31,-2-4-23-31,-6-18-44 0,-8-10-5 0,-8-18-94 15,-3-6-151-15</inkml:trace>
  <inkml:trace contextRef="#ctx0" brushRef="#br0" timeOffset="4844.72">8740 9720 1127 0,'-12'0'486'0,"-21"8"-251"0,-8 8-81 15,-8 21-78-15,-3 8-16 16,-1 13-28-16,3 3-11 16,6-4-11-16,12-1-36 15,11-13-194-15</inkml:trace>
  <inkml:trace contextRef="#ctx0" brushRef="#br0" timeOffset="5442.15">9096 9929 491 0,'-3'-15'349'0,"-5"-22"58"16,-2-1-120-16,-5 2-94 15,-3 5-42-15,-7 12-78 16,-4 3-35-16,-1 13-41 16,-7 3-17-16,11 10-17 15,3 7 1-15,5 8 5 0,15 1 8 16,5 3 21-16,12-3 7 16,14-4 14-16,-1-7 0 15,5-9 0-15,-4-6-1 16,-1-8 0-16,-5-4 0 15,-7-3 2-15,-4 0-3 16,-8 4-13-16,-2 2-11 16,-5 10-13-16,1 5-4 15,5 9 3-15,4 3 9 16,12 1 6-16,7 0 5 16,9-3 4-16,3-7 2 0,0-9 8 15,-6-5 4-15,-9-14 11 16,0 1 10-16,-6-13 19 15,-3 0 7-15,-3-6 15 16,-4-4 3-16,-6 8-13 16,2 4-9-16,-2 14-28 15,-17 2-12-15,15 24-21 16,2 7-3-16,-4 19 3 16,21 16-1-16,-14 8 4 15,-3 6 1-15,1-5-2 16,-1 2 0-16,3-16-1 15,4-9-1-15,5-9-43 0,2-10-64 16,4-14-176-16</inkml:trace>
  <inkml:trace contextRef="#ctx0" brushRef="#br0" timeOffset="5581.22">9378 9956 945 0,'6'-6'481'0,"2"-4"-155"0,17 2-143 15,14 2-48 1,10 4-74-16,1 0-31 0,-2 2-233 16</inkml:trace>
  <inkml:trace contextRef="#ctx0" brushRef="#br0" timeOffset="5941.59">9816 9639 1676 0,'-5'7'-8'0,"4"1"3"0,-7 8-1 16,9 4-6-16,8 2 7 16,4-1 5-16,16-2 6 15,1-2 6-15,3-4 6 16,0-4 2-16,-12-8 6 15,-4-1 0-15,-17-5-13 16,-12-1-6 0,-16 1-12-16,-5 0-6 0,-6 3 4 31,10 4 0-31,4 2-4 0,3 8 2 0,17 7 20 16,-3 6 11-1,16 4 28-15,5 3 20 0,16-5 13 16,11-5 1-16,15-7-18 15,8-7-15 1,-9-10-65-16</inkml:trace>
  <inkml:trace contextRef="#ctx0" brushRef="#br0" timeOffset="6982.3">1629 11528 728 0,'5'-9'395'16,"8"-6"-99"-16,12-10-111 16,13-5-27-16,6-3-47 15,-1-1-21-15,-9 16-39 16,-9 9-23-16,-10 18-32 16,-9 12-9-16,-8 18-5 15,-5 9 3-15,-3 10 11 0,2-2 4 16,9-8 4-1,4-7 4-15,16-13 7 0,7-7 4 16,9-16 11 0,3-8 6-16,-2-16 4 15,-3-4 1-15,-9-9-1 0,-3-1-2 16,-10-7-7 0,-1 0-3-16,-8-6-9 15,-4 2-7-15,0 11-8 16,-1 7-1-16,-2 26-5 0,0 11 0 15,1 21 3-15,1 7-1 16,9 6 3-16,2 2 0 16,10-7 0-16,3-5-2 15,3-6-146-15,2-6-84 16</inkml:trace>
  <inkml:trace contextRef="#ctx0" brushRef="#br0" timeOffset="7357.39">1737 11210 828 0,'1'-2'398'15,"10"-4"-114"-15,13 1-79 0,25 1-54 16,12 1-15-16,16 3-42 15,3 1-20-15,-4 0-33 16,-7-1-9 0,-19 0-14-16,-7-1-5 15,-22-4-8 1,-14 2-24-16,-13-8-45 0,-13 2-9 0,-10-8 2 16,1 1 22-16,5 0 39 15,6 1 5-15,13 9-8 16,6 2-5-1,9 13 14-15,9 5 11 16,2 11 38-16,-1 5 21 0,-9 2 10 0,-9 1-3 16,-12-1-21-16,-5-5-13 15,10-5-109-15</inkml:trace>
  <inkml:trace contextRef="#ctx0" brushRef="#br0" timeOffset="7839.96">2719 11189 832 0,'-16'1'405'0,"-28"5"-161"16,-16 2-55-16,15 22-93 16,-2 11-44-16,17 24-34 15,18 13-2-15,10 3 10 16,6-5 10-16,22-13 8 15,6-7-1-15,8-15-6 16,9-8-5 0,3-13-79-16,0-8-64 0</inkml:trace>
  <inkml:trace contextRef="#ctx0" brushRef="#br0" timeOffset="8308.57">3145 11351 613 0,'0'-4'394'0,"2"-1"7"0,-12 5-214 16,-9 0-47-1,-7 5-68-15,1-1-31 0,1 0-23 16,6-1-1-16,0-3-3 15,-2-5 0-15,1 1-10 16,-3 0-4 0,5 7-11-16,-1 4-2 0,2 6-1 15,1 5-1 1,1 2-1-16,2 4 5 0,4-3 9 16,3 2 5-16,5-8 13 0,7-1-1 15,8-8 4 1,6-2 2-16,7-9 1 15,4-7-2-15,11 9-8 0,-3-2-6 16,3 16-3 0,4 5-1-16,-14 1 0 0,-5 5 2 0,-24 2 4 15,-12 3 2-15,-19-1 3 32,-5-3 3-32,0-7 2 0,0-4 4 0,1-12 1 15,4-5-15 1,-2-12-43-1,9-2-33-15,13-1-102 16,7 3-80-16</inkml:trace>
  <inkml:trace contextRef="#ctx0" brushRef="#br0" timeOffset="8592.48">3283 11209 901 0,'10'4'444'0,"16"13"-149"16,1 13-87-16,4 25-85 0,-1 12-20 0,-10 8-31 15,-10 1-20-15,-19-7-30 16,-11-3-6-16,-9-12-2 15,3-5-2-15,9-19 0 16,6-9-15 0,11-17-92-1,6-4-64-15,11-9-412 16</inkml:trace>
  <inkml:trace contextRef="#ctx0" brushRef="#br0" timeOffset="8902.24">3793 11507 885 0,'3'0'438'16,"2"-1"-153"-16,18 1-106 16,11 5-44-16,10 1-44 15,2-1-26-15,-1-1-34 16,-3 0-5-16,1-3-16 16,-3 4-40-16,-8-5-142 15,-6-3-129-15</inkml:trace>
  <inkml:trace contextRef="#ctx0" brushRef="#br0" timeOffset="9125.65">3789 11681 538 0,'1'3'333'16,"11"3"58"-1,12 0-99-15,19 0-56 0,6-2 4 16,10-3-55-16,1 2-29 16,-13 0-55-16,-1-2-28 0,-17 2-45 15,-9-2-12 1,-8-1-57-16,-5 0-95 0</inkml:trace>
  <inkml:trace contextRef="#ctx0" brushRef="#br0" timeOffset="18148">4868 11100 798 0,'-8'0'379'0,"-14"8"-143"0,-13-1-77 0,-11 20-70 31,1 15-23-31,8 31-27 0,6 15-16 0,15 9-9 16,12 1-2-16,17-18-2 15,8-11 1 1,14-13-1 0,6-8-2-16,18-9-3 0,7-9 0 15,8-12-172 1</inkml:trace>
  <inkml:trace contextRef="#ctx0" brushRef="#br0" timeOffset="18573.3">5170 11237 1055 0,'-5'1'434'16,"1"1"-242"-16,-8 16-135 16,1 7-30-16,-2 14-5 15,1 7 1-15,9 3-5 16,6-1-1-16,17-7-3 16,4-8 4-16,18-8 2 0,3-7 1 15,1-7-3-15,-1-3-16 16,-14-5-102-16,-8-8-70 15,-9-10-98-15,-3-9-93 16,-2-13 98-16,4-1 73 16,-6-9 193-1,-6 2 152-15,-2 7 89 16,-4 10 28-16,-3 19-64 0,6 10-42 16,-7 22-72-16,2 9-29 15,0 20-24-15,0 2-5 0,7 4-13 16,-2-4-5-16,4-5-7 15,7-6-3-15,5-10-86 16,7-6-105-16</inkml:trace>
  <inkml:trace contextRef="#ctx0" brushRef="#br0" timeOffset="18894.21">5935 11430 919 0,'-16'-15'424'0,"-26"-13"-182"15,-5 5-66-15,-4 12-89 0,-3 11-27 16,10 19-43-16,3 10-10 16,13 15-7-16,11 6-1 15,13 1 0 1,9 1 1-16,17-5 1 0,13-8 2 0,17-6 8 15,7-10 8 1,4-20 30 0,-5-6 12-16,-13-20 34 15,-7-10 9-15,-21-7 0 16,-14-5-9-16,-19-6-39 0,-7 4-22 16,-11 6-70-16,-1 9-70 15,7 19-225-15</inkml:trace>
  <inkml:trace contextRef="#ctx0" brushRef="#br0" timeOffset="19457.47">6252 11204 912 0,'8'3'393'0,"5"10"-217"16,-6 9-51-16,-8 9-62 15,-5 3-20-15,-5 2-20 16,4-1-5-16,3-8-7 16,3-8-4-16,7-12-4 0,0-7 1 15,5-14 2-15,4-6 2 16,2-9 1-16,3-2-1 16,2 6-1-16,1 7 5 15,-8 9 15-15,1 7 13 16,-10 8 17-16,-4 4-2 15,-2 8-14-15,0 2-10 16,-2 0-16-16,4 0-6 16,3-8-4-16,-4-5-3 0,7-7-2 15,-5-8 1-15,5-7 3 16,3-3 2-16,-1-7 1 16,2 5-1-16,-2 4-1 15,4 6-1-15,0 10 1 16,-1 4 3-16,3 11-1 15,2 2 1-15,1 3-4 16,2 3 0-16,-3-4-154 16,-3 0-178-16</inkml:trace>
  <inkml:trace contextRef="#ctx0" brushRef="#br0" timeOffset="19641.43">6233 11578 924 0,'18'0'429'16,"28"0"-182"-16,11 1-44 15,14-1-91-15,5-1-32 0,-8 0-51 16,-4 2-25-16,-19 6-131 16,-15 4-120-16</inkml:trace>
  <inkml:trace contextRef="#ctx0" brushRef="#br0" timeOffset="19914.07">6534 11706 760 0,'-18'-1'338'15,"-14"1"-174"-15,1 5-43 16,8 3-68-16,7 2-24 15,10 1-23-15,6 1 0 16,12 1 8-16,8 3 8 16,16 5 10-16,4 1-3 15,0 8-1-15,-10-2 2 16,-24-3 18-16,-15-2 27 0,-21-6 21 16,-5-5 0-16,-7-11-16 15,6-7-28-15,11-13-51 16,5-5-82-16,10-5-359 15</inkml:trace>
  <inkml:trace contextRef="#ctx0" brushRef="#br0" timeOffset="20227.57">6703 11114 792 0,'14'-3'426'0,"17"4"-68"0,6 14-127 16,11 30-105-16,-1 15-11 15,-7 28-35-15,-7 5-34 16,-26 5-27-16,-14 2-4 15,-12-7-1 1,-8-4-1-16,9-9-2 0,6-8 0 16,8-28-24-16,7-12-86 15,21-26-297 1</inkml:trace>
  <inkml:trace contextRef="#ctx0" brushRef="#br0" timeOffset="20559.37">7333 11528 1014 0,'2'-10'487'0,"-1"0"-202"16,0 5-80-16,-4 13-114 16,-3 11-42-16,1 11-40 15,0 3-4-15,2 12-1 16,3 1-1-16,8-1 2 16,3 1 3-16,6-12 8 15,3-8 4-15,-3-14 4 16,1-6-2-16,-3-13-53 15,-2-8-74-15</inkml:trace>
  <inkml:trace contextRef="#ctx0" brushRef="#br0" timeOffset="20716.66">7291 11283 1059 0,'6'-2'504'15,"0"-4"-201"1,3 6-190-16,6 0-55 0,-4 4-111 16,8-1-132-16</inkml:trace>
  <inkml:trace contextRef="#ctx0" brushRef="#br0" timeOffset="21071.64">7145 11119 929 0,'8'-3'395'0,"14"-1"-209"16,15 1-38-16,12 0-46 0,10 5-14 15,9 1-33-15,-4 1-17 0,-2-1-18 16,-9-3-3-16,-16-1-6 16,-11 0 1-16,-17-4-12 15,-9-2-1-15,-7-2-4 16,0-2-2-16,0 0 7 16,5 6 4-16,2 1 13 15,2 4 2-15,-2 0 10 16,0 0 8-16,7 10 1 15,30 43 2-15,-40-25-3 16,-5-2-10-16,1-5-73 16</inkml:trace>
  <inkml:trace contextRef="#ctx0" brushRef="#br0" timeOffset="21541.93">7882 11597 729 0,'2'2'381'15,"9"0"-105"-15,11 2-44 16,23-4-39-16,18 0-21 16,24 0-27-16,-1-1-21 15,-6 1 7-15,-12-4-150 16</inkml:trace>
  <inkml:trace contextRef="#ctx0" brushRef="#br0" timeOffset="22299.22">8877 11059 742 0,'-24'19'308'15,"-17"12"-167"-15,-7 35-81 16,3 24-8-16,11 23-2 16,10 8-1-16,23 0-6 15,12-13-5-15,26-12-3 16,9-13-4-16,8-29-9 15,5-15-59-15</inkml:trace>
  <inkml:trace contextRef="#ctx0" brushRef="#br0" timeOffset="22621.03">9043 11600 906 0,'6'-13'398'0,"2"-3"-188"16,6-9-99-16,3-2-15 16,2-5-3-16,-3-8 1 0,-2-1-20 15,-6 2-7-15,-6 14-16 16,-2 12-17-16,-8 21-21 15,0 15-9-15,-3 29-12 16,1 12 1-16,10 6 4 16,4 0 3-16,8-11 1 15,2-9 3-15,5-12-23 16,5-8-43-16,1-16-204 16</inkml:trace>
  <inkml:trace contextRef="#ctx0" brushRef="#br0" timeOffset="23086.79">9571 11381 800 0,'11'-9'407'15,"5"-8"-108"-15,-6 5-56 16,-11 5-106-16,-10 6-36 15,-15 2-67-15,-5 5-22 16,-8 1-12-16,-3 1-2 16,7 0-19-16,7 0-23 15,8 2-21-15,4 2-1 16,1 1 19-16,4 2 22 0,-1 3 22 16,5-1 3-1,3 5 4-15,-2-3 4 0,5-1 8 16,3-1 2-16,5-6 5 15,3-1-1-15,8-6-5 16,4-4 0-16,13-1-9 0,7-1-2 0,9 6-4 31,2 4 0-31,-1 8 2 16,-4 2 0-16,-15 4 4 16,-7 5 5-16,-23-1 6 15,-7 2 5-15,-22 0 1 16,-8-5-2-16,-11-4-3 15,-1-5-2-15,9-11 2 16,6-5-1-16,13-14-33 16,6-2-38-16,8-4-176 15</inkml:trace>
  <inkml:trace contextRef="#ctx0" brushRef="#br0" timeOffset="23820.2">9983 11255 482 0,'3'-6'353'0,"4"-4"24"16,1 10-168-16,-1 4-42 15,-3 13-78-15,-3 6-29 16,-1 9-25-16,-5 2-9 15,3-1-9-15,1-5-4 16,1-12-4-16,6-7-2 16,2-11-6-16,3-8-2 0,5-11-1 15,-1-6 1-15,0-5 2 16,-2 2 3-16,-3 4-3 16,2 3-2-16,-2 10-1 15,3 6 0-15,-1 10 4 16,-1 7 5-16,3 13-1 0,-3 1 2 15,2 7-2-15,-5-1-1 0,0-6-1 16,-1-2 0-16,-3-12-1 16,-1-3 1-16,-1-8-1 15,0-1 1 1,3-7-1-16,2-3-1 0,-1-2 1 16,2-1-2-16,-1 8 1 15,1 2 0-15,-1 8-2 16,0 5 2-1,0 12-2 1,0 3-2-16,4 5-146 0</inkml:trace>
  <inkml:trace contextRef="#ctx0" brushRef="#br0" timeOffset="24016.12">9915 11599 947 0,'16'0'407'0,"30"0"-222"15,17 2-38-15,17-1-72 16,7 4-21-16,-4 1-35 16,-8-5-8-16,-19 6-145 15,-10-2-225-15</inkml:trace>
  <inkml:trace contextRef="#ctx0" brushRef="#br0" timeOffset="24322.37">10150 11786 601 0,'-11'-3'327'15,"-16"1"-69"-15,-1 0-53 16,9 3-83-16,3 2-35 16,15 9-37-16,4 2-7 15,15 10-4-15,9 7-1 16,10 5-11-16,0 4-3 0,-10-3-6 16,-3-5 4-1,-24-10 17-15,-10-9 8 16,-19-4 11-16,-10-9-1 15,-6-8-14-15,3-3-8 16,9-10-34-16,10-1-82 16</inkml:trace>
  <inkml:trace contextRef="#ctx0" brushRef="#br0" timeOffset="24667.48">10473 11006 1061 0,'8'7'424'0,"4"7"-247"16,19 27-98-16,13 21-2 16,7 40 26-16,6 15 3 15,-16 11-28-15,-15-4-14 16,-26-11-34-16,-14-5-12 16,-18-14-5-16,-4-13-1 0,1-29-1 15,3-17-64 1,12-20-151-16,7-7-118 0</inkml:trace>
  <inkml:trace contextRef="#ctx0" brushRef="#br0" timeOffset="24924.18">11192 11487 1266 0,'-2'-6'577'0,"2"2"-266"15,2 4-181 1,-2-1-53-16,0 1-51 0,0 0-119 15</inkml:trace>
  <inkml:trace contextRef="#ctx0" brushRef="#br0" timeOffset="25212.0099">11207 11674 1053 0,'-1'5'469'16,"-1"1"-220"-16,2 13-124 15,2 6-44-15,5 20-34 16,1 9-16-16,-1 16-20 16,-1 2-1-16,-11-10-2 15,-5-4 3-15,-12-14 13 16,-3-9 7-16,-8-12 7 15,3-10 2-15,2-16-8 16,2-7-8-16,10-16-86 16,5-4-60-16,2-9-322 15</inkml:trace>
  <inkml:trace contextRef="#ctx0" brushRef="#br0" timeOffset="25686.25">10930 11198 764 0,'2'-4'400'16,"1"-1"-100"-16,24 1-182 0,14 4-43 16,25 1-30-1,12 4 5-15,9-3 7 16,1 2 1-16,-12-1-9 0,-11-2-7 16,-21-1-16-16,-14-3-4 15,-21-1-7 1,-8 1-8-16,-13-2-29 0,-7 1-33 15,-6-8-50 1,-2-2-3-16,7 0 22 16,5 1 28-16,14 5 32 15,5 1 6-15,17 8 13 0,8 5 6 16,4 13 34-16,1 8 42 16,-11 10 45-16,-15 1 15 15,-20-3 30 1,-10-2-20-16,-12-14-40 0,-2-1-13 15,4-14 7-15,3-4-181 16</inkml:trace>
  <inkml:trace contextRef="#ctx0" brushRef="#br0" timeOffset="41993.28">1832 12754 514 0,'-3'-1'260'15,"-3"10"-92"-15,-1 15-63 0,0 32-85 16,-2 11 2-16,-4 12 9 31,2 1-2-31,-5-15 6 0,3-8 17 0,6-21 49 16,4-12 14-16,3-21 49 16,4-7-5-16,4-17-36 15,1-9-8-15,1-16-50 16,-6-6-12-16,-5-18-15 31,-6-9-7-31,-1 2-17 0,1 3-8 16,5 22-16-1,1 14-5-15,0 21-2 0,-2 7-10 16,-1 17-11-16,1 10-4 16,2 19-7-16,4 13 8 15,9 16 17-15,9 6 8 16,9-11 12-16,2-9 4 15,5-19 5-15,0-13-2 16,7-9 0-16,-4-8 0 16,-3-13 6-16,-7-5 1 15,-6-18 8-15,-1-8 1 0,-8-15 3 16,-1-7 0-16,-9-2-4 16,-5 9-5-16,-5 20-9 15,-1 14-7-15,-2 22-20 16,0 9-6-16,-2 25-1 15,2 9 4-15,7 19 16 16,2 4 6-16,10-1 3 16,3-4 1-16,3-12 2 15,3-7 2-15,2-9 1 16,0-4-43-16,7-11-184 16</inkml:trace>
  <inkml:trace contextRef="#ctx0" brushRef="#br0" timeOffset="42348.6">2607 12939 954 0,'-17'-8'415'16,"-16"0"-214"-16,0 5-67 15,3 12-76-15,7 9-31 0,14 5-40 16,6 0-9-16,16-7 3 15,7-1 6-15,3-6 13 16,3-2 5 0,-4 0 6-16,-2-1 2 0,-10-5 0 15,-3 1 1-15,-10-1-2 16,-10-1 0-16,-9 5-5 16,-8 1-5-16,-6 8-4 15,5 2-5-15,8 2-8 16,7 1-2-16,22-1 0 15,8 1 4-15,11-4 12 16,6-3 4-16,-3-4 8 16,-1-2-3-16,-5-6-97 15,-2 0-194-15</inkml:trace>
  <inkml:trace contextRef="#ctx0" brushRef="#br0" timeOffset="42467.94">2570 12889 977 0,'-9'-20'513'0,"-7"-19"-155"15,5 9-109-15,7 15-158 16,5 7-62-16,5 8-48 16,4 8-123-16</inkml:trace>
  <inkml:trace contextRef="#ctx0" brushRef="#br0" timeOffset="42635.38">2688 12966 787 0,'5'0'335'16,"18"6"-166"-16,10-2-69 16,20 4-57-16,4-5-3 0,-5-2-18 31,-2 4-6-31,-17-1-26 0,-8 0-70 16,-9-3-212-16</inkml:trace>
  <inkml:trace contextRef="#ctx0" brushRef="#br0" timeOffset="42769.55">2953 13016 612 0,'-4'9'277'0,"-6"10"-109"16,3 2-27-1,9 5-23-15,3-3-14 0,8 3-34 16,1-5-15-16,2-6-21 16,-4-1-64-16</inkml:trace>
  <inkml:trace contextRef="#ctx0" brushRef="#br0" timeOffset="43125.1">3265 13189 768 0,'4'1'367'0,"1"0"-121"0,8 3-115 16,2 0-12-16,5-2-13 15,0 0-12-15,2-6-31 16,0-2-11-16,-2-6-18 16,0-2-5-16,-6 0-4 15,-4-3-3-15,-10-1-6 16,-3 0-4-16,-10-2-6 16,-9 3-1-16,-7 2-3 15,-5 4-2-15,3 6-7 16,5 7-2-16,8 11-11 15,3 4 2-15,10 8 10 16,2 0 3-16,7 12 12 16,4 5 5-16,0 9 4 15,-3 3 1-15,-4-1 0 16,0-2-3-16,2-12-8 0,3-6-104 16</inkml:trace>
  <inkml:trace contextRef="#ctx0" brushRef="#br0" timeOffset="43473.54">3868 13133 516 0,'-10'-6'365'0,"-18"-11"54"15,-3-2-132-15,-7 5-130 16,-2 1-48-16,-1 13-77 16,3 5-20-16,8 10-16 15,10 8 0-15,10 3 4 16,10 4 1-16,20-4 20 0,8-2 16 15,13-7 21-15,6-5 6 16,1-10-5-16,-6-2-7 16,-9-9-8-16,-14-4 1 15,-14-5-56-15,-8-5-105 16</inkml:trace>
  <inkml:trace contextRef="#ctx0" brushRef="#br0" timeOffset="43697.51">4161 13011 1089 0,'6'-2'516'0,"3"-8"-230"16,1 5-86-16,-2 2-121 15,2 3-41-15,1 6-92 16,-2 1-98-16</inkml:trace>
  <inkml:trace contextRef="#ctx0" brushRef="#br0" timeOffset="43866.93">4228 13255 1171 0,'-2'1'620'16,"-1"1"-140"-16,0 3-252 16,2-5-58-16,0 0-85 15,1 0-34-15,0 0-68 16</inkml:trace>
  <inkml:trace contextRef="#ctx0" brushRef="#br0" timeOffset="45315.1199">4884 12816 859 0,'3'-1'399'15,"-3"-8"-191"-15,-3 9-72 0,-3 21-95 16,-7 11-27-16,5 36-15 16,1 11 8-16,5 20 15 15,-4 2 0-15,6 1 0 16,3-7-4-16,4-22-7 15,9-13-1-15,-1-27-34 16,5-5-126-16</inkml:trace>
  <inkml:trace contextRef="#ctx0" brushRef="#br0" timeOffset="45803.28">5178 13227 795 0,'3'-5'387'0,"3"-3"-143"0,-6 8-145 16,-2 8-42-16,-4 11-42 16,-4 5-7-16,0 14-2 15,2 5 0-15,8 5-2 16,6-5-2-16,13-8 4 16,11-6 4-16,8-13 15 15,2-2 8-15,4-14 12 16,-5-4 3-16,-9-14 0 15,-4-7-2-15,-15-11-7 16,1 3-5-16,-8-10-9 16,-1 10-3-16,0 5-9 15,-9 4-4-15,4 19-10 0,-5 3-7 16,6 15 2-16,1 5 0 16,1 9 5-16,1 3 3 15,5 4 0-15,-1 2 1 16,-6-6 0-1,5 2 0-15,0-10-58 0,-1-8-89 16</inkml:trace>
  <inkml:trace contextRef="#ctx0" brushRef="#br0" timeOffset="46229.1599">5106 13054 885 0,'2'0'368'0,"9"1"-186"15,10-2-31-15,23-1-21 16,13 2-8-16,11-4-43 15,5 3-25-15,-12 0-28 0,-6 0-9 16,-13 0-17-16,-11-1-13 16,-14 2-36-16,-10-2-9 15,-13-1-6-15,-6-8 10 16,-7-3 34-16,3 1 8 16,3-4 15-16,9 6 0 15,4 4-6-15,0 5-3 0,13 9 4 16,-1 5 4-16,10 9 15 15,0 0 8-15,-7 1 7 16,-2-4 3-16,-10-2-4 16,-3-2-5-16,0-3-27 15,0-2 76-15</inkml:trace>
  <inkml:trace contextRef="#ctx0" brushRef="#br0" timeOffset="46758.83">5965 12977 894 0,'-16'-3'405'0,"-20"7"-198"0,-5 12-50 16,-4 19-81-16,2 10-32 15,10 18-37-15,12 8-7 16,20 15-2-16,10-3-4 16,21-11 0-16,12-11-3 15,7-24-4-15,2-8 3 16,2-16-87 0,-1-4-125-16</inkml:trace>
  <inkml:trace contextRef="#ctx0" brushRef="#br0" timeOffset="47235.92">6287 13214 677 0,'2'-2'384'16,"3"-5"-91"-16,-5 0-97 0,-2-1-44 16,-8 0-77-16,-1 2-29 0,-8 3-33 0,-6-3-7 31,-3 5-6-31,-2-2-1 16,4 3-5-16,3 3-3 15,4 0-4-15,4 5 0 16,-2 3-2-16,0 4 3 15,-1 2 4-15,1 4 5 16,6-1 8-16,-1 0 2 16,9-2-1-16,1-6-2 0,12-6 3 15,8-4 2-15,8-7 2 16,8-1-1-16,9 2-10 16,4 2-1-16,4 10-4 15,-4 7 0-15,-11 4 4 16,-12 6 1-16,-18-1 10 15,-10 1 6-15,-15 1 9 16,-4-2 4-16,-9-8-3 16,-1-2 1-16,2-12-7 15,1-5-26-15,6-4-100 16,9-7-121-16</inkml:trace>
  <inkml:trace contextRef="#ctx0" brushRef="#br0" timeOffset="47495.56">6400 13091 1893 0,'14'15'24'0,"-2"9"1"15,17 21 22-15,-10 11-18 16,-7 6-5-16,-6 2-5 16,-10-2-3-16,-6-11-1 15,-4-7-5-15,2-19-50 16,1-4-86-16</inkml:trace>
  <inkml:trace contextRef="#ctx0" brushRef="#br0" timeOffset="47834.81">6726 12889 906 0,'2'-15'461'16,"2"-16"-144"-16,-3 16-109 16,-1 5-43-16,-2 14-80 15,1 15-38-15,-1 24-41 16,2 13 2-16,6 21 2 16,0 7 5-16,3 7-1 15,0 6 1-15,-2-7-1 16,3-6-2-16,-3-22 1 15,-3-15 1-15,0-20-1 16,-2-8-2-16,0-12-34 16,-1-3-78-16</inkml:trace>
  <inkml:trace contextRef="#ctx0" brushRef="#br0" timeOffset="48127.34">7009 13246 974 0,'15'-2'444'16,"11"0"-201"0,25 0-123-16,8-1-9 0,4 3-60 15,-5 0-18-15,-14 1-33 16,-9 2-60-16,-16-1-181 16</inkml:trace>
  <inkml:trace contextRef="#ctx0" brushRef="#br0" timeOffset="48305.25">7046 13436 811 0,'2'3'368'16,"16"6"-110"-16,10 0-49 15,20-2-6-15,9 5-27 0,-2-11-74 16,-3 1-29-16,-12-2-102 15</inkml:trace>
  <inkml:trace contextRef="#ctx0" brushRef="#br0" timeOffset="49211.8">7798 13228 680 0,'5'14'236'0,"2"24"-194"31,6 16-28-31,3 15 50 0,2 5 14 16,-1-12 13-16,3-8-5 0,-5-19 21 16,-2-11 7-16,2-16 26 15,-6-8 6-15,0-19-42 32,-1-10-18-32,-5-20-37 0,-3-14-14 0,-6-21-17 31,0-13-2-31,-2-8-7 0,-2 0-3 15,0 12-9-15,-1 9-4 0,3 18-5 0,2 14-2 16,2 21 4-16,3 6 0 16,2 10-4-16,5 2-4 15,8 3-11-15,10 4-4 32,21 0-3-32,14 4 3 0,33 2 6 0,15 1 3 15,36 2 9-15,18 2 1 0,38 3 2 31,21-2 2-31,26 0 2 16,5-4 7-16,-13-6 11 16,-12-4 4-16,-36-4 20 15,-11 0 16-15,-19 5 4 16,-13 1 0-16,-1 2-17 16,-8 4-18-16,-15 0-9 15,-6 0-2-15,-40 3-2 16,-17 1-1-16,-32-2-6 15,-16 4-3-15,-9 1-6 16,-7-1-1-16,-6 0 4 16,-2 3 2-16,1-5 5 15,0 1 1-15,2-2 5 16,3-2 3-16,2-1 1 0,-4-2 2 16,1-4 1-16,2 3 1 15,5-1 0-15,1 1 0 16,-1 2-5-16,0 1-4 15,0 0-5-15,0 0-5 0,3 12 1 16,39 53 1-16,-32-10 1 16,5 11 4-16,-13-1 6 15</inkml:trace>
  <inkml:trace contextRef="#ctx0" brushRef="#br0" timeOffset="49756.08">8157 13163 712 0,'10'-6'393'16,"8"-7"-123"-16,-1 12-118 0,-6 4-50 15,-5 11-77-15,-2 3-12 16,-7 7-1-16,0 2 1 16,2 5-4-16,4-1-5 15,16-2-3-15,5-4 1 16,8-8 2-16,-1-3 0 16,-7-10-60-16,-3-2-74 15</inkml:trace>
  <inkml:trace contextRef="#ctx0" brushRef="#br0" timeOffset="49945.01">8451 13200 562 0,'-7'-5'358'0,"-6"-5"-12"15,3 6-103-15,-2 7-120 16,3 8-40-16,1 13-45 16,3 6-15-16,8 17-7 15,-2 3-3-15,6 4-2 16,1-2-2-16,-3-5-2 15,1-6 1-15,-7-11 30 16,1-1-133-16</inkml:trace>
  <inkml:trace contextRef="#ctx0" brushRef="#br0" timeOffset="50275.63">8813 13421 764 0,'-1'-18'384'0,"-5"-19"-106"16,-6 3-46-1,0 0-65-15,-8 4-29 0,-4 12-60 16,1 3-34-16,-8 14-39 16,0 3-11-16,2 13-12 15,0 9 3-15,11 14-2 16,5 8-1-16,13 3 6 15,7-4 1-15,16-7 7 16,8-5 10-16,8-13 24 16,6-5 12-16,-7-15 21 15,-6-7 2-15,-7-7-9 16,-14-4-6-16,-4-5-17 16,-2 0-21-16,-11-3-106 15,5 4-79-15</inkml:trace>
  <inkml:trace contextRef="#ctx0" brushRef="#br0" timeOffset="50588.63">8768 12992 805 0,'0'-16'389'0,"5"-14"-117"15,4 2-65 1,10 12-61-16,1 8-19 0,8 8-50 16,-2 4-24-16,-1 12-23 15,-1 3-11-15,-18 2-4 16,-6 5-1-16,-16 0 0 16,-3-1 1-16,0-3-4 15,4-6-2-15,10-6-4 16,1 0-3-16,6-4-2 15,5 1 0-15,8 0 3 16,8 1 1-16,11 0-1 16,3-1 8-16,1 3-154 15</inkml:trace>
  <inkml:trace contextRef="#ctx0" brushRef="#br0" timeOffset="51152.74">9350 13181 742 0,'-2'-5'406'0,"-1"-2"-69"15,0 3-58-15,1 5-112 16,2 6-49-16,1 11-78 16,1 7-20-16,4 17-2 15,-4 8 1-15,2 7-4 16,-3 0-1-16,-1-11-1 16,6-6-5-16,2-14-41 15,-4-10-56-15,-1-9-172 16</inkml:trace>
  <inkml:trace contextRef="#ctx0" brushRef="#br0" timeOffset="51326.44">9164 13380 711 0,'0'0'409'0,"6"-2"-57"0,8 2-72 31,17 0-75-31,10 3-24 0,13 3-37 0,5 0-36 15,-1 0-46-15,-3-3-62 32</inkml:trace>
  <inkml:trace contextRef="#ctx0" brushRef="#br0" timeOffset="52049.53">9923 13044 828 0,'-16'0'351'16,"-20"8"-212"-16,0 11-28 15,0 19-62-15,2 13-24 16,10 25-18-16,10 11 8 16,21 5 20-16,9-9 9 15,12-20 8-15,5-13-6 16,2-21-12-16,2-4-4 0,-6-14-115 15,-6-7-195 1</inkml:trace>
  <inkml:trace contextRef="#ctx0" brushRef="#br0" timeOffset="52207.91">9879 13339 647 0,'-2'0'378'0,"1"0"-34"15,4 2-172-15,-3-2-95 16,30 5-25-16,52 10-17 16,-27-8 6-16</inkml:trace>
  <inkml:trace contextRef="#ctx0" brushRef="#br0" timeOffset="52477.11">10248 13423 692 0,'2'-8'363'0,"1"-10"-81"0,0-6-97 16,3-5-58-16,-6-3-8 16,6 0-10-16,-4 3-15 0,0 11-22 15,0 6-18-15,-6 13-42 16,3 11-7-16,-3 19-18 15,4 9-3 1,3 13 15-16,5 6 1 0,1-7 2 16,4-6 0-16,-4-14 9 15,-7-10-86-15,1-8-164 16</inkml:trace>
  <inkml:trace contextRef="#ctx0" brushRef="#br0" timeOffset="52716.44">10368 13256 745 0,'-1'-1'375'0,"9"3"-99"0,6 7-114 0,15 13-81 15,9 8 5 1,6 10-4-1,-2 1-14-15,-11 0-24 0,-11-4-7 0,-20-9-9 16,-6-3-3 0,-10-6-5-16,-4-9-71 0</inkml:trace>
  <inkml:trace contextRef="#ctx0" brushRef="#br0" timeOffset="52867.78">10410 13275 926 0,'11'-4'433'0,"14"-8"-183"16,2 3-69-16,10 5-75 0,1 2-46 15,-2 4-90 1,-2 3-115-16</inkml:trace>
  <inkml:trace contextRef="#ctx0" brushRef="#br0" timeOffset="53142.6599">10652 13076 929 0,'12'7'378'15,"16"16"-226"-15,2 11-25 16,1 16-18-16,-3 6-14 16,-5 9-29-16,-9 2-15 15,-13-1-24-15,-6-6-6 16,-16-9-6-16,3-7-4 16,0-13-26-16,1-6-47 15,8-9-187-15</inkml:trace>
  <inkml:trace contextRef="#ctx0" brushRef="#br0" timeOffset="53537.11">10725 12883 889 0,'10'-8'448'16,"1"-6"-131"-16,11 6-134 0,3 4-33 0,10 9-52 16,7 13-29-1,-10 3-41-15,-4 4-9 16,-23 3-7-16,-10-4 0 15,-16 2 0-15,-3 1-1 16,-1-12-1-16,6-3-3 16,14-1-5-16,5-4-1 0,23 1 1 15,11-4 0 1,16-2 2-16,10-4 2 16,-2 4-1-16,-5 1 1 0,-22 1-2 15,-12-2-2-15,-19 2-26 16,-13-1-53-16</inkml:trace>
  <inkml:trace contextRef="#ctx0" brushRef="#br0" timeOffset="69777.95">11460 13536 593 0,'-8'-7'305'15,"-8"-8"-62"1,-2-2-35-16,8-4-44 16,3-1-27-16,12-5-59 0,8-1-21 15,17-6-24 1,6 4-2-16,6 11 1 16,-3 6 2-16,-5 16-2 15,-5 9 1-15,-10 11 14 0,-3 6 5 16,-3 1 0-1,0-1 0-15,4-4-14 16,2-7-8-16,7-6-9 16,2-7-1-16,6-14-2 15,2-3-4-15,-8-15 2 0,-6-5 1 16,-13-4-8-16,-7 1-11 16,-13 9-63-16,-3 9-31 15,-5 17-117-15,0 10-117 16</inkml:trace>
  <inkml:trace contextRef="#ctx0" brushRef="#br0" timeOffset="69988.2">11514 13697 792 0,'1'-1'372'0,"11"-1"-164"15,12 2-30-15,27-1-39 16,5 1-22-16,17 0-16 16,4 0-11-16,-9-2-28 15,2 1-16-15,-5-4-19 16,-6-1 48-16</inkml:trace>
  <inkml:trace contextRef="#ctx0" brushRef="#br0" timeOffset="70553.66">12488 13233 805 0,'-2'-2'400'16,"-2"1"-149"-16,-4 12-141 0,-2 4-39 15,-4 16-46-15,1 7-2 16,8 7-2-16,5 0 4 16,17-7 12-16,10-7 4 15,11-14 1-15,2-6-5 16,-1-7-11-16,-3-4-4 16,-13-8-3-16,-6-3-19 15,-5-16-98-15,-2-5-48 16,5-11-55-16,-6-1 17 15,2-2 95-15,-9 2 46 16,-3 11 118-16,1 10 34 0,-6 17 26 16,3 8 6-16,0 22-53 15,-1 7-28 1,5 24-16-16,2 10-3 0,3 3-7 16,4 0-3-16,-1-17-10 15,3-6-5-15,4-13-6 16,-2-11-5-16,3-7-135 15,-2-8-141-15</inkml:trace>
  <inkml:trace contextRef="#ctx0" brushRef="#br0" timeOffset="70995.6">12885 13334 707 0,'-3'-14'410'0,"-2"-11"-81"16,14 2-144-16,9 1-50 0,19 2-63 15,13 8-13 1,10 7-26-16,1 5-7 15,-13 13-8-15,-11-2-4 0,-29 10-4 16,-8 2-2 0,-15 7-1-16,-3 3 0 0,1-5 0 15,0-6-1-15,11-12-9 16,2-4-4-16,17-6-2 16,7 0-2-16,15 5 7 0,2 5 1 15,4 13 1-15,-2 4 1 16,-20 5-2-16,-11-1-1 15,-26-1 3 1,-11-2 1-16,-11-9 8 0,-2-4 3 16,1-13 2-16,1-6 0 15,12-4-57-15,2-2-55 0,16-2-197 16,7 4-215 0</inkml:trace>
  <inkml:trace contextRef="#ctx0" brushRef="#br0" timeOffset="71544.62">13654 13092 817 0,'8'0'365'0,"10"7"-166"0,1 8-34 15,-3 4-48-15,-3 3-5 16,-9 1-27-16,-2-2-15 16,-2-2-25-16,0-3-12 15,-2-10-7-15,0-6 0 16,6-7-2-16,2-6 0 15,6-12-7-15,4-2-5 16,1-4-7-16,2 0 0 16,7 5-4-16,1 7 0 15,-2 10-1-15,-4 4 0 0,-7 10 2 16,-4 3 2 0,-4 2 5-16,0 7 1 15,-6 3-1-15,0 1-1 16,-2-1-3-16,0-6 0 0,1-2 0 15,1-5-2-15,3-7-2 16,8-4-1-16,8-5-1 16,3-5-1-1,6 0 0 1,0 4 0-16,-9 3 1 0,0 6-1 0,-10 8 3 16,-3 2 2-16,-2 6 3 15,-1 4 0 1,3 0 10-16,-1 1-129 15</inkml:trace>
  <inkml:trace contextRef="#ctx0" brushRef="#br0" timeOffset="71768.22">13540 13493 584 0,'22'2'326'0,"32"-2"-34"16,19-2-87-16,28-7-32 15,5-3-5-15,2 1-28 16,-12-3-26-16,-15 1-60 16,-16 1-20-16,-23-3-11 15,-8 5-94-15,-26 10-386 16</inkml:trace>
  <inkml:trace contextRef="#ctx0" brushRef="#br0" timeOffset="72180.61">14181 13671 981 0,'-12'-6'467'15,"-8"-4"-185"-15,-13 5-148 16,-7 3-33-16,-4 3-44 16,2 6-11-16,14 2-22 15,7 2-9-15,20 3-13 16,10 2-1-16,21 6 2 15,7 0 2-15,4 6 1 16,-3 2 0-16,-11 2 2 0,-8 4 3 16,-20-6 8-1,-10 0 7-15,-22-5 13 0,-8-9 13 16,-10-10 42 0,2-7 13-16,7-14-1 0,8 0-13 0,15-1-47 15,4-3-24 1,9 4-23-16,4 3-21 0,2 9-123 15,6 5-90 1</inkml:trace>
  <inkml:trace contextRef="#ctx0" brushRef="#br0" timeOffset="89290.27">16606 12950 928 0,'-2'-3'443'0,"1"-3"-205"16,2 13-119-16,-3 10-41 16,-8 15-56-16,-2 11-7 0,-3 21 1 15,8 2-2 1,11 14-5-16,9 2-1 0,16-10 9 16,9-2 9-16,13-24 11 15,-4-17 4-15,-11-17-23 16,-13-12-75-16</inkml:trace>
  <inkml:trace contextRef="#ctx0" brushRef="#br0" timeOffset="89449.13">16479 13172 1011 0,'0'2'449'15,"10"4"-194"1,2 3-75-16,14 2-58 0,7 1-24 15,5-4-49-15,7-1-14 16,6-1-197-16</inkml:trace>
  <inkml:trace contextRef="#ctx0" brushRef="#br0" timeOffset="89617.86">16875 13205 788 0,'7'0'353'16,"16"5"-118"-16,13 0-133 0,12 7-50 15,2-2-1-15,-12-1-40 16,-1 1-119-16</inkml:trace>
  <inkml:trace contextRef="#ctx0" brushRef="#br0" timeOffset="89767.98">16926 13320 840 0,'5'0'396'15,"16"5"-99"-15,7 1-100 0,14 2-63 16,5 1-22 0,0-2-70-16,1 1-90 15</inkml:trace>
  <inkml:trace contextRef="#ctx0" brushRef="#br0" timeOffset="90299.4899">17526 13252 503 0,'7'-6'357'0,"8"-3"10"0,-11 1-134 16,-2 1-50-16,-7 3-89 16,-3-1-35-16,-7 2-49 15,-2-2-7-15,-4 4-4 16,-2 0-1-16,0-1-8 15,2 5-6-15,3-1-5 16,1 5-1-16,4 3 4 16,1 0 2-16,4 3 6 15,0 2 3-15,2 0 7 16,2 0 7-16,3 0 6 16,1-3 3-16,5-4 12 15,4-3 8-15,9-5 12 16,3 1-2-16,10 6-13 0,1 4-8 15,0 10-15-15,8 8-1 16,-8 8-4 0,-1 3-1-16,-10-3 3 0,-14-5 5 15,-18-9 35 1,-9-9 21-16,-15-4 27 0,-8-7 6 16,-11-9-18-16,-5-7-18 15,3-3-30-15,7 0-12 0,22-1-23 16,11 1-48-1,19-5-21-15</inkml:trace>
  <inkml:trace contextRef="#ctx0" brushRef="#br0" timeOffset="92972.45">17127 12481 563 0,'-2'0'261'0,"2"3"-89"15,2 2-47-15,-2-5-24 16,0 0 6-16,0 0-9 16,10 6-18-16,-5-3-5 15,28 23 1-15,-33-26 9 16,-2 0 1-16,0 2-10 15,1-2-6-15,0 0-15 16,0 0-7-16,0 0-15 16,-1 0-6-16,2 0-8 15,30 11 1-15,72 46 2 16,-11-22 3-16,41 15 8 16,24 10 1-16,26 28 5 15,11 5 1-15,-10-4-10 16,-9-11-3-16,-32-26-6 15,-14-13 0-15,-32-14 6 16,-19-3 10-16,-31-16 36 16,-19-4 20-16,-23-7 12 15,-3-4-3-15,-3 0-36 0,-3-2-22 16,5 4-20-16,-2 0-9 16,-1 2-11-16,1 2-3 15,2 3-2-15,0 0-3 16,-1 0 3-16,0 0-1 15,0 0 2-15,0 0 0 0,0 0 0 16,0 0 6-16,-1 0 0 16,1 0 2-16,0 0 2 15,0 0-2-15,-11-3-1 16,-44-34-1-16,16-1-1 16,0-1-1-16,20 12-1 31,9 13-2-31,1 2 0 0,-21-32-1 0,18 15-9 15,10 9-1-15,26 38-3 16,7 6 0-16,15 13 12 16,5 2 1-16,6 4 4 15,-6-3-2-15,-13-8-4 16,-10 1 1-16,-15-14 1 0,-5-2 4 16,-5-3 7-16,-6-3 2 15,-9-1 19-15,-3-2 9 16,-14 1 8-16,-2-1 3 15,-3 4-8 1,2-1-8-16,5-1-7 0,3 1-7 16,6 1-7-16,3-5-3 0,12-2-15 15,4-3-48-15</inkml:trace>
  <inkml:trace contextRef="#ctx0" brushRef="#br0" timeOffset="93760.28">18905 13764 704 0,'8'-8'382'15,"7"-8"-97"-15,5 6-100 0,-2 3-37 16,-4 9-67 0,1 7-27-16,-10 13-40 15,-2 6-3-15,-4 10-2 0,-11 3 1 16,-4 5-1-16,5-1-1 15,4-7-1 1,7-3 0-16,11-11 4 16,3-8 3-16,8-5 18 0,6-10 10 0,4-9 20 31,6-5 7-31,1-13-3 0,-2-10-4 16,-3-7-17-1,-6-2-10-15,-11 8-9 16,-12 10-4-16,-10 13-7 0,-7 8 0 15,-4 12-7-15,2 8-4 16,3 11-1-16,1 13-2 16,10-1 1-16,4 4 0 15,6-9 2-15,2-7 0 16,-1-5 0-16,1-11 0 16,-1-6-117-16,1-4-113 15</inkml:trace>
  <inkml:trace contextRef="#ctx0" brushRef="#br0" timeOffset="94402.76">18889 13585 470 0,'-5'0'264'0,"3"0"-45"0,2 3-82 0,0-3-45 16,0 0-5-16,0 0 31 15,25 9 20-15,46 16 13 16,-23-18-5-16,14-1-45 16,-3-4-22-16,-5-2-37 15,-10-1-11-15,-21-1-12 16,-8 1 0-16,-15 1-5 16,-3-1-1-16,-6-1-3 15,-4 0-3-15,1-3-2 16,0 1 0-16,-3-2-1 15,1-1-1-15,-5-3-3 16,3 5 0-16,2-3-1 16,2-1 0-16,5 8-1 15,0-9 1-15,2 6 1 16,4 5 0-16,3-3-1 0,-2 2-2 16,0 0-2-16,18 1 2 15,36 5 0-15,-28-3 2 16,3 4-2-1,1 7 2-15,-3-3 1 0,-4 3 1 16,-5 1 2 0,-5-6 2-16,-4 1 1 0,-4-5 3 15,-8-2 8-15,-1 1 14 16,-10 0 31 0,-2-1 7-16,-7 4-4 15,-5-1-15-15,-1 7-19 0,0 2 63 16</inkml:trace>
  <inkml:trace contextRef="#ctx0" brushRef="#br0" timeOffset="95780.19">18156 12400 331 0,'-10'0'226'16,"-2"0"24"-16,3-1-38 0,9 5-44 16,8 0-12-16,12 3-11 15,13 2 4 1,19 1-19-16,10-4-23 0,8 0-53 16,2 1-23-16,6 1-117 15,3 0-92 1</inkml:trace>
  <inkml:trace contextRef="#ctx0" brushRef="#br0" timeOffset="96037.5399">19022 12400 573 0,'0'-1'309'16,"0"-1"-63"-16,3 2-50 16,-3 0-46-1,26 3-11-15,55 9-10 0,-21-8-3 16,6 1-23-16,-4 0-20 16,-11-1-34-1,-4 1-19-15,-9-1-29 0,0-1-90 16</inkml:trace>
  <inkml:trace contextRef="#ctx0" brushRef="#br0" timeOffset="96262.2099">20084 12414 456 0,'-2'-3'295'0,"-1"-3"4"15,5 1-66-15,20 2-58 16,9-1-21-16,22 3-32 16,12 1-17-16,10 6-40 15,2 2-18-15,8 5-30 16,-1 2-12-16,5-5-45 16,3 0-77-16,-10-4-374 15</inkml:trace>
  <inkml:trace contextRef="#ctx0" brushRef="#br0" timeOffset="96495.02">21433 12412 687 0,'0'-3'369'0,"4"-5"-52"0,-1 1-95 15,21 2-69-15,10-1-21 16,26 4-46-16,16 1-22 15,13 1-30-15,-1 5-10 16,-5 4-15-16,-6 3-4 16,-19 1-3-16,-10-6-2 15,-16 2-1-15,-7-3-3 16,2-3-89-16,3 3-79 0</inkml:trace>
  <inkml:trace contextRef="#ctx0" brushRef="#br0" timeOffset="97350.28">18525 12464 824 0,'2'-7'443'0,"3"-2"-130"0,-3 7-148 16,1 8-48-16,3 19-74 15,0 8-17-15,1 18-8 16,-7 6 0-16,-7 10-4 15,-6 2-1-15,-9 0 0 16,0-5 0-16,-2-14-2 16,0-11-5-16,2-21 4 15,0-5-96-15,11-13-208 16</inkml:trace>
  <inkml:trace contextRef="#ctx0" brushRef="#br0" timeOffset="97879.35">18940 12763 669 0,'0'-4'301'0,"-1"-3"-158"16,-3 3-49-16,-6 4-62 16,-3 4-13-16,-3 9-7 15,-1 4 2-15,3 8-1 0,8 5-1 16,9 8 20-16,12 3 27 15,11-6 53-15,4-4 18 16,8-10 4-16,-7-12-16 16,12-9-3-16,-5-8 10 15,-3-17 13 1,-1-11 1-16,-19-12-38 0,-8-3-26 16,-25-8-37-1,-14 2-12-15,-12-1-18 16,-5 5-6-16,5 14-4 15,6 12-7-15,7 20-4 16,5 7-4-16,16 21-2 16,12 4 2-16,23 11 7 15,13 6 5-15,24-1 8 0,9 0 2 16,9-8 3-16,1-4 22 16,-13-11-246-16</inkml:trace>
  <inkml:trace contextRef="#ctx0" brushRef="#br0" timeOffset="113301.61">1665 14726 588 0,'-2'-5'321'0,"1"3"-85"16,1 4-82-16,-2-2-83 15,2 30-19-15,2 82-1 16,-2-25-1-16,3 13-8 16,-1-4-8-16,4-14-13 15,0-11 1-15,1-25 5 16,-3-14 7-16,1-23 27 15,-3-10 9-15,-2-27 8 16,2-11-3-16,-2-25-25 0,-6-10-8 16,-7-16-14-16,-1-5-4 15,0 2-4-15,11 8-6 16,8 21-2-16,5 12-2 16,11 24-3-16,2-1-1 15,14 10-6-15,11 4-3 16,26 3-2-16,5 6 1 15,7 8-33-15,-3 7-141 16</inkml:trace>
  <inkml:trace contextRef="#ctx0" brushRef="#br0" timeOffset="113825.97">2105 15100 779 0,'-12'7'333'15,"-6"6"-170"-15,8 21-122 0,-1 6-18 16,11 6-23-16,8-4-3 0,8-8 5 16,5-9 2-1,10-14 11-15,-5-9 8 16,0-14 28 0,-2-4 22-16,-8-13 34 15,-3-2 7-15,-9-4-14 16,-4 0-20-16,-1 5-32 15,-4 3-11-15,2 14-10 0,-2 6-8 16,1 17-10-16,1 7-4 16,3 10-8-16,3 5-1 15,11-1 0-15,3-2 2 16,12-6 2-16,2-8 3 16,1-10 14-16,2-5 13 0,-1-13 38 0,-2-5 22 15,-6-10 15 1,-5-1-4-16,-19-3-29 0,-3 4-24 15,-14 7-37 1,-6 6-35-16,-1 15-168 16,0 9-206-16</inkml:trace>
  <inkml:trace contextRef="#ctx0" brushRef="#br0" timeOffset="114079.69">2635 15127 764 0,'2'-4'435'0,"-1"0"-53"16,5 4-157-16,-6 0-99 15,0 0-34-15,8 27-35 16,8 38-18-16,-8-26-20 16,5-1-5-16,2-11 0 15,2-9 2-15,0-17 25 16,2-6 24-16,-1-16 31 0,1-7 8 15,-4-6-17-15,0-3-23 16,-6 3-37-16,-3 10-66 16,-4 8-280-16</inkml:trace>
  <inkml:trace contextRef="#ctx0" brushRef="#br0" timeOffset="114296.05">3102 15077 1010 0,'0'3'434'0,"0"3"-224"15,0 9-61-15,0 12-48 16,0 6-24-16,-2 8-42 16,4 0-12-16,2-4-16 15,1-5-4-15,5-12-19 16,-6-8-36-16,-1-12-210 15</inkml:trace>
  <inkml:trace contextRef="#ctx0" brushRef="#br0" timeOffset="114424.63">3034 14962 1473 0,'-6'-5'624'0,"-2"-5"-384"0,5 10-97 16,5 3-128-16,7 7-24 0</inkml:trace>
  <inkml:trace contextRef="#ctx0" brushRef="#br0" timeOffset="114758.21">3668 15066 815 0,'-3'10'381'0,"-7"12"-142"16,-2 13-58-16,-11 0-71 0,-3 3-25 15,-6-2-45-15,-5-9-17 16,3-11-53 0,-3-7-25-16,2-9 2 15,3-6-2-15,7-9 33 0,8-4 17 16,17-4-8-1,8 2 19-15,18 5 51 0,10 6 25 16,3 13 35-16,-2 6 6 16,-9 14-15-16,-2 5-6 15,-4 2-23-15,-2 1-18 0,2-7-25 16,-4-7-15 0,5-11-81-16,3-6-118 15</inkml:trace>
  <inkml:trace contextRef="#ctx0" brushRef="#br0" timeOffset="114964.07">4305 15005 1576 0,'-1'0'702'16,"-1"-3"-334"-16,2 3-221 0,0 0-53 15,0 0-63-15,0 0-17 16,4 0-29-16,10 0-58 0,23 3-195 16,-32 1-201-16</inkml:trace>
  <inkml:trace contextRef="#ctx0" brushRef="#br0" timeOffset="115139.47">4299 15293 1337 0,'0'-3'735'16,"3"0"-136"-16,1 1-349 15,-4 1-80-15,0-1-102 16,0 1-30-16,0 0-37 16,10 0 150-16</inkml:trace>
  <inkml:trace contextRef="#ctx0" brushRef="#br0" timeOffset="115868.12">5232 15082 901 0,'-18'16'373'16,"-18"12"-186"-16,27 15-134 15,9 1-12-15,26 5 4 16,15-3 4-16,14-10 8 15,7-10 4-15,-7-17-4 16,-4-10-4-16,-14-18-8 16,-10-6-4-16,-8-17-5 15,-7-6 3-15,-13-9-7 16,-10-10-5-16,-15-16 0 16,-3-12-4-16,-18-5-6 0,-3 5 10 15,-9 31-14-15,-3 24-3 16,9 33-3-16,8 11-13 15,21 15-3-15,15 3-3 16,30 8-1-16,17-3 3 16,33 8 9-1,5-3 1-15,13-2 3 0,2-2 18 0,-8-6-429 32</inkml:trace>
  <inkml:trace contextRef="#ctx0" brushRef="#br0" timeOffset="116207.11">5951 15047 988 0,'-4'0'468'16,"-2"0"-188"-1,5 1-79-15,1-1-83 0,17 0-28 16,64-2-33-16,-17-3-12 15,9 2-21-15,1-2-10 16,-13 2 11-16,-8 1-150 16</inkml:trace>
  <inkml:trace contextRef="#ctx0" brushRef="#br0" timeOffset="116420.17">6000 15181 864 0,'7'5'390'16,"16"2"-142"-16,15-5-12 16,29-4-13-16,8-4-2 0,1 0-56 0,-12 1-44 15,-28 3-52 1,-12 2-43-16</inkml:trace>
  <inkml:trace contextRef="#ctx0" brushRef="#br0" timeOffset="116956.4">6965 14744 790 0,'-4'-13'430'0,"3"-7"-65"16,-3 3-103-16,1 20-123 15,0 9-42-15,-3 30-73 16,3 17-22-16,0 23 1 16,3 8 1-16,1 1 1 15,6-4-1-15,5-11-1 0,5-7 2 16,3-21-3-16,1-10-1 15,3-20-6-15,0-7 9 16,1-13-190 0,-2-8-202-16</inkml:trace>
  <inkml:trace contextRef="#ctx0" brushRef="#br0" timeOffset="117126.69">6811 15134 921 0,'-4'0'444'0,"-5"-3"-204"16,20 5-96-16,19 3-30 0,12 2-63 16,10 4-8-16,9-6-19 15,-3-1-5-15,9-2-108 16,-1 0-201-16</inkml:trace>
  <inkml:trace contextRef="#ctx0" brushRef="#br0" timeOffset="117410.53">7527 15067 770 0,'-7'14'414'16,"-3"11"-118"-16,-9 6-101 0,-3 3-39 15,0 0-63-15,-1-4-24 16,1-6-37-16,4-6-9 16,-2-11-16-16,0-7-13 15,-1-12-44-15,-1-3-17 16,6-7-10-1,5-1 6-15,13 2 24 0,7 3 9 16,11 4 30 0,9 6 14-16,1 8 43 0,-1 2 27 15,4 9 20-15,-7-1 9 16,2 7 3-16,-2 2-14 16,-14 4-22-16,0 2-16 15,-8-2-31-15,-4-1-9 0,-1-2-235 16</inkml:trace>
  <inkml:trace contextRef="#ctx0" brushRef="#br0" timeOffset="117732.79">7776 15122 1102 0,'11'1'492'0,"3"-1"-219"16,-1 6-83-16,-8 18-70 0,-5-3-21 15,-1 12-42-15,-5-1-15 16,0-5-22-16,4 0-6 16,3-15-10-16,2-5-3 15,12-11 0 1,-4-8 2-16,6-11 1 16,0-2 3-16,-4-5-2 15,1 0-2-15,2 8-3 16,3 5-1-16,-2 14-1 15,2 3 1-15,-7 19 5 16,-1 4 5-16,-7 9 6 16,5 2 0-16,1-6-6 15,0-3 1-15,3-12-151 0,-2-2-123 16</inkml:trace>
  <inkml:trace contextRef="#ctx0" brushRef="#br0" timeOffset="117929.48">7931 14897 1250 0,'6'-3'542'0,"13"1"-283"15,12-1-106-15,20 3-91 16,3 0-25-16,6 3-132 15,-3-3-121-15</inkml:trace>
  <inkml:trace contextRef="#ctx0" brushRef="#br0" timeOffset="118216.33">8383 14885 762 0,'3'-8'383'16,"3"-12"-108"-16,-1-3-56 16,2-4-46-16,-3 1-6 15,-3-1-9-15,5 3-9 16,-8 3-37-16,-3 3-24 16,4 9-40-16,-2 4-15 15,5 7-17-15,0 5-3 16,4 13 3-16,2 5 11 15,4 13 24-15,5 5 8 16,0 0-3-16,2-3-10 0,-9-11-23 16,-1-1-24-1,-5-12-554-15</inkml:trace>
  <inkml:trace contextRef="#ctx0" brushRef="#br0" timeOffset="118794.54">8943 15380 964 0,'5'-3'398'15,"21"-7"-219"-15,33 0-102 16,55 0-55-16,31 0 13 16,48 3 75-16,16 1 31 15,13 5 28 1,-11 1-2-16,-40 0-72 16,-28 0-33-16,-55-1-21 15,-24-1-1-15,-42 0 4 16,-18-2-2-16,-23-5-116 0,-10 1 314 0</inkml:trace>
  <inkml:trace contextRef="#ctx0" brushRef="#br0" timeOffset="142289.78">9107 14909 902 0,'-6'1'432'0,"4"3"-169"16,12-3-66-16,34-2-85 15,18-2-24-15,13 0-31 16,2 0-16-16,-5 0-142 0</inkml:trace>
  <inkml:trace contextRef="#ctx0" brushRef="#br0" timeOffset="142663.25">9711 14997 569 0,'11'-14'298'0,"13"-24"-50"16,0-7-62-16,-6-8-38 15,1-2-16-15,-11 6-22 0,-8 6-7 16,1 14-8-16,-5 9-1 16,1 17-36-1,-2 7-18-15,-5 18-19 16,5 8-12-16,2 19 6 16,5 12 4-16,6 6-4 15,-3-2 0-15,9-13-5 0,-2-11-1 16,9-15-67-16,1-8-105 15</inkml:trace>
  <inkml:trace contextRef="#ctx0" brushRef="#br0" timeOffset="143103.3799">10282 14675 674 0,'0'-4'386'16,"0"-4"-69"-16,-6 7-161 16,-10 3-36-16,-8 7-68 15,-10 0-18-15,-12 3-16 16,-1 0-4-16,4-3-7 16,11 0-4-16,12 0-5 0,6 0-5 15,6 1-4-15,2 4-1 16,2-1-1-16,3 0 5 15,2 1 19-15,1-6 16 16,3-2 34-16,1-5 12 16,6-2 0-16,6-2-9 15,12-2-21-15,6 3-13 16,14 2-17-16,3 6-4 16,-2 9-6-16,-6 3-1 0,-13 6 2 15,-11 2 1-15,-17 2 8 16,-8 5 5-16,-20-1 14 15,-8-3 7 1,-13-11-1-16,-3-9-3 0,4-10-19 16,4-7-50-1,17-8-130-15,10-2-145 0</inkml:trace>
  <inkml:trace contextRef="#ctx0" brushRef="#br0" timeOffset="143515.31">9676 15633 888 0,'10'-9'393'0,"5"-4"-178"16,-9 6-49-16,-10 9-75 15,-7 12-23-15,-5 8-55 0,4 6-6 16,7 8-6-16,9-2 2 16,13-4 4-16,9-1 2 15,9-8 8-15,-4-5-1 16,-1-6-11-16,-3-3-19 16,-9-8-191-16,-2-5-231 15</inkml:trace>
  <inkml:trace contextRef="#ctx0" brushRef="#br0" timeOffset="143640.84">9882 15656 893 0,'-3'1'440'0,"-7"7"-155"16,1 11-61-16,-3 14-114 15,3 11-23-15,7 8-40 16,6 0-20-16,9-3-15 16,5-5-92-16</inkml:trace>
  <inkml:trace contextRef="#ctx0" brushRef="#br0" timeOffset="143974.34">10343 15649 726 0,'-13'-10'464'31,"-10"-9"-12"-31,-9 7-215 0,-1 12-47 15,-7 8-93-15,-1 8-34 16,6 16-45-16,5 5-12 16,20 9-7-16,8 5-3 15,21 2 0-15,10 0 2 16,10-8 5-16,1-7 0 16,5-21 4-16,-2-12 2 15,0-16 6-15,2-14 10 16,-13-14 9-16,-5-6 7 15,-20-12 20-15,-9 1 3 16,-21 7-15-16,-6 9-14 0,-5 16-38 16,-1 10-18-16,10 14-124 15,-2 3-143-15</inkml:trace>
  <inkml:trace contextRef="#ctx0" brushRef="#br0" timeOffset="144134.44">10360 15678 973 0,'-5'4'469'0,"-5"13"-145"32,-3 5-76-32,-12 11-73 0,0 6-32 15,-1 6-74-15,1-2-25 16,15-3-32-16,-1-10-41 16,11-11-491-16</inkml:trace>
  <inkml:trace contextRef="#ctx0" brushRef="#br0" timeOffset="144575.25">8884 14658 906 0,'-26'39'387'16,"-38"67"-205"-16,4 18-30 16,13 42-50-16,3 12-15 15,33 6-21-15,11 1 2 16,37-23 0-1,16-16-6-15,12-39-17 0,16-16-21 16,17-38 16-16,21-13-193 16</inkml:trace>
  <inkml:trace contextRef="#ctx0" brushRef="#br0" timeOffset="145059.1">10592 14648 752 0,'4'-8'401'16,"15"-2"-117"-16,10 10-75 15,20 30-77-15,5 24-35 0,16 52-19 16,-7 24-2-16,-20 44-12 16,-15 14-14-16,-36 7-22 15,-8-7-6-15,-1-38-8 16,-3-30-3-16,15-43-41 15,-2-21-61-15,2-35-228 16</inkml:trace>
  <inkml:trace contextRef="#ctx0" brushRef="#br0" timeOffset="145546.54">11375 15308 831 0,'-3'-15'397'0,"4"-16"-155"15,9 0-84-15,14-1-50 16,6 6-10-16,4 9-10 15,0 5-18-15,-2 18-47 16,-4 8-3-16,-9 13-1 16,-3 6 2-16,-4-1 4 15,1-6-3-15,9-12-1 16,1-9 1-16,2-17 8 16,2-6 4-16,-14-9 0 15,-1 4 1-15,-9 6-18 16,-4 2-44-16,-5 9-151 15,1 4-110-15</inkml:trace>
  <inkml:trace contextRef="#ctx0" brushRef="#br0" timeOffset="145713.31">11421 15503 952 0,'0'2'451'0,"17"6"-128"16,15-3-92-16,36-3-45 15,8-4-21-15,3-6-60 16,-9 1-25-16,-25-3-33 16,-8 6-21-16</inkml:trace>
  <inkml:trace contextRef="#ctx0" brushRef="#br0" timeOffset="150146.04">12319 15258 939 0,'-6'-4'449'0,"1"-2"-186"16,11 0-41-1,28 5-79-15,12 0-47 0,30 1-43 16,8 0-13 0,-2 1-13-16,-6 0 0 0,-17 1-1 15</inkml:trace>
  <inkml:trace contextRef="#ctx0" brushRef="#br0" timeOffset="150609.94">13368 15205 546 0,'-7'1'311'15,"-13"5"-33"1,-8-2-59-16,-11-4-69 16,-1-3-24-16,1-11-41 15,4-2-9-15,1-11-22 16,4-5-5-16,17-3-26 15,11 1-9-15,23 7-8 16,13 7-2-16,12 13 17 16,5 7 6-16,8 20 13 0,-2 6 2 15,-15 10 3 1,-13 2 1-16,-42 5-7 0,-19 3-3 16,-22 2-10-16,-8-1-8 15,12-11-6-15,6-8-4 0,13-17-4 16,11-4-1-1,8-7-6-15,7-4-7 16,15 4-3-16,4 0 0 0,18 0 4 16,5 7 8-16,12-2 1 15,5 5 4-15,-2-1-205 16</inkml:trace>
  <inkml:trace contextRef="#ctx0" brushRef="#br0" timeOffset="150843.3799">13606 15287 878 0,'5'-23'483'0,"7"-17"-129"16,-4-3-122-16,0 0-36 15,-2 8-59-15,-5 2-20 16,-1 8-28-16,0 8-18 16,-3 10-30-16,0 8-14 15,-3 22-20-15,2 8-5 16,4 19-2-16,6 5 3 15,4 10 5-15,6-2 1 16,-3-7-1-16,-1-6-5 0,4-19-106 16,2-8 4-1</inkml:trace>
  <inkml:trace contextRef="#ctx0" brushRef="#br0" timeOffset="151311.8499">14356 15041 747 0,'-6'-9'397'0,"-11"-11"-105"16,-5 0-40-16,-6 8-106 15,1 4-42-15,1 11-61 16,8 7-21-16,6 4-21 16,3 4-2-16,11 3-3 15,6-1 4 1,18 0 18-16,8-2 13 0,6-16 28 16,-6-2 15-1,-12-12 23-15,-13-9-2 0,-23-6-21 16,-12-8-17-16,-23-1-44 15,-5 8-13-15,5 14-59 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7:38:46.102"/>
    </inkml:context>
    <inkml:brush xml:id="br0">
      <inkml:brushProperty name="width" value="0.05292" units="cm"/>
      <inkml:brushProperty name="height" value="0.05292" units="cm"/>
      <inkml:brushProperty name="color" value="#FF0000"/>
    </inkml:brush>
  </inkml:definitions>
  <inkml:trace contextRef="#ctx0" brushRef="#br0">2321 1124 357 0,'-28'-3'259'0,"-20"-8"7"15,-10 9-70-15,-13 3-22 0,4 7-34 16,7 6-19-1,14 11-43-15,9 8-16 0,21 3-33 16,11 3-7-16,20-1 4 16,19-4 0-1,16-5 1-15,7-5-3 16,10-12-10 0,-2-5-1-16,-8-7-1 0,-6-5 0 0,-21 0 0 15,-14 0 4-15,-16 1 0 16,-22 4-1-16,-27 6-3 15,-14 3-5-15,-16 12-5 16,2 3-2 0,5 7 0-16,10 0 0 15,19-1-2-15,12-2 0 16,28 1-1-16,14-1 1 16,29-7 5-16,13 0 1 0,18-8 3 0,7-7 1 15,4-10-2-15,0-4 1 16,-6-10 4-16,-9 0 1 15,-18-4 4 1,-12 2 2-16,-18 6-2 16,-11 1 0-16,-14 13-8 0,-3 5-4 15,-9 12-4 1,1 5-2-16,1 3 1 16,1 2 2-16,6-5 1 15,3-4 1-15,6-7 2 0,1-6 4 16,7-12 3-1,-1-9 0-15,6-11-1 16,6-3-5-16,3-6-6 16,5 5 0-16,2 5-1 0,-1 6-3 15,-3 14 1 1,-2 5 1-16,-6 16 6 16,-9 4 3-16,2 10 3 15,-3 3 0-15,1 1-4 0,4-4-1 16,-2-5-1-16,4-3-4 15,0-8-78-15,-4-2-76 16,3-5-247-16</inkml:trace>
  <inkml:trace contextRef="#ctx0" brushRef="#br0" timeOffset="173.26">2885 1553 829 0,'1'-1'434'0,"1"2"-138"16,-2 6-92-16,-1-7-127 15,-1 15-30-15,-5 45-22 16,7-27-3-16,3 2-9 16,3-8-10-16,4-5-136 15,0-5-169-15</inkml:trace>
  <inkml:trace contextRef="#ctx0" brushRef="#br0" timeOffset="285.2799">2922 1295 1161 0,'-4'-13'461'16,"-2"-8"-312"-16,4 9-79 16,8 16-78-16,5 8-163 15</inkml:trace>
  <inkml:trace contextRef="#ctx0" brushRef="#br0" timeOffset="582.29">3400 1561 779 0,'-7'-5'384'0,"-12"-4"-122"15,-2 0-77-15,-8 9-81 16,0 0-33-16,-3 9-47 16,0 3-16-16,7 8-9 15,6 6-3-15,15 1 0 16,8 5 1-16,17-4 8 15,2-6 11-15,11-4 14 16,3-8 5-16,-5-9 2 16,-3-1-2-16,-18-8 5 0,-9-1-3 15,-17-2-6 1,-8-1-8-16,-4 0-121 0,0 3-159 16</inkml:trace>
  <inkml:trace contextRef="#ctx0" brushRef="#br0" timeOffset="865.71">3461 1631 1896 0,'9'11'67'0,"-2"-3"-21"16,5 11 41-16,1 0-28 16,-10-1-34-16,-3-2-8 15,4-4-14-15,-3-3-10 16,2-9-37-16,6-6-8 15,-2-12-1-15,6-5 7 0,9-6 27 16,0 3 5 0,4 6 5-16,-3 6 3 15,3 14 6-15,-4 2 7 0,-3 10 23 16,-2 5 6-16,-8 6 4 16,-3 5-2-16,-1-2-18 15,0 0-5-15,5-4-64 16,4-2-152-16</inkml:trace>
  <inkml:trace contextRef="#ctx0" brushRef="#br0" timeOffset="1112.08">3951 1546 1877 0,'11'2'41'0,"-4"3"-11"16,11 6 51-16,11 6-7 16,-3 9 1-16,4 5-2 15,-14 3-18-15,-9 0-14 16,-15-7-16-16,-9-4 0 16,-5-10 0-16,4-8-2 15,0-6-148-15,8-12-133 16</inkml:trace>
  <inkml:trace contextRef="#ctx0" brushRef="#br0" timeOffset="1287.31">4516 1559 1133 0,'2'-10'629'0,"4"-5"-88"16,0 3-170-16,0 1-177 15,-1 3-56-15,1 1-93 16,0-1-24-16,8 7-79 16,0 5-98-16</inkml:trace>
  <inkml:trace contextRef="#ctx0" brushRef="#br0" timeOffset="1440.26">4568 1718 797 0,'1'3'547'0,"-4"0"82"0,3-1-241 16,0-2-150-16,-1 0-67 15,1 0-102-15,0 0-1 16,0 0-695-16</inkml:trace>
  <inkml:trace contextRef="#ctx0" brushRef="#br0" timeOffset="4201.68">5519 1432 644 0,'2'-11'413'0,"-3"-7"-32"0,9 10-193 15,8 9-53-15,14 21-77 16,12 11-14-16,6 14 4 16,5 0 3-16,-4 0-8 15,-4 0-7-15,-3-7-9 16,-6-6 10-16,-4-11-535 16</inkml:trace>
  <inkml:trace contextRef="#ctx0" brushRef="#br0" timeOffset="4394.92">5993 1416 645 0,'-8'1'384'0,"-9"0"-13"16,-8 17-236-16,-6 8-35 16,-21 12-49-16,-12 2-14 15,-9 10-17-15,-3-2-3 16,16-3-10-16,12-1-5 15,15-15-122-15,16-8-176 16</inkml:trace>
  <inkml:trace contextRef="#ctx0" brushRef="#br0" timeOffset="4727.67">5987 2047 420 0,'16'6'248'15,"21"5"-4"-15,2-6-28 16,3-3-36-16,-5-2-16 0,-10-5-11 15,-9-7 8-15,-16-1 6 16,-8-5-8-16,-18-11-47 16,-7-10-30-16,0-15-42 15,2-6-12-15,14-8-16 16,14 8-10 0,11 15-20-16,8 7-16 0,8 24-136 15,2 10-71-15</inkml:trace>
  <inkml:trace contextRef="#ctx0" brushRef="#br0" timeOffset="4892.57">6063 1905 809 0,'-3'2'412'0,"-3"4"-132"31,19-5-132-31,12-1-50 0,14-4-49 16,7-1-14-16,5-4-92 15,1 4-296-15</inkml:trace>
  <inkml:trace contextRef="#ctx0" brushRef="#br0" timeOffset="5092.36">6582 1485 1119 0,'10'0'420'0,"17"-5"-305"16,13 4-39-16,23 1-26 0,1 0-10 16,0 2-23-16,-2 0-4 15</inkml:trace>
  <inkml:trace contextRef="#ctx0" brushRef="#br0" timeOffset="5263.7299">6681 1639 856 0,'6'-2'441'0,"7"-1"-75"0,21 0-204 15,10 1-42-15,6 2-29 16,2 5-20-16,-2 0-61 15,1 1-164-15</inkml:trace>
  <inkml:trace contextRef="#ctx0" brushRef="#br0" timeOffset="5488.45">7367 1483 766 0,'1'-5'382'16,"9"2"-137"-16,7 4-67 15,21 14-66-15,8 7-17 0,6 8-6 16,2 1-14 0,-9 8-30-16,-6-1-9 15,-4-1-19-15,-3-4 64 16,-8-11-384-16</inkml:trace>
  <inkml:trace contextRef="#ctx0" brushRef="#br0" timeOffset="5656.75">7814 1480 739 0,'-6'-9'444'0,"-11"-12"-20"16,-3 11-153-16,-13 16-138 15,-6 5-38-15,-12 22-57 0,-5 0-15 16,1 8-13-1,4 6-2-15,13-5-9 0,7 2-99 16,17-5-444 0</inkml:trace>
  <inkml:trace contextRef="#ctx0" brushRef="#br0" timeOffset="5877.83">7894 1719 804 0,'-2'1'404'0,"-2"4"-78"15,-2 9-227-15,1 6-27 16,4 10-22-16,-3 1-8 16,9 5-15-16,0-5-1 15,1-9-1-15,6-9 1 16,2-13-1-16,1-4 9 15,0-13-208-15</inkml:trace>
  <inkml:trace contextRef="#ctx0" brushRef="#br0" timeOffset="6014.41">7939 1574 1294 0,'-3'0'552'0,"-1"-6"-294"15,4 5-93-15,0 1-94 16,0-1-27-16,5 1-199 16</inkml:trace>
  <inkml:trace contextRef="#ctx0" brushRef="#br0" timeOffset="6358.72">8604 1347 1095 0,'4'-5'484'0,"1"3"-245"16,2 13-86-16,-4 25-72 16,0 10-12-16,1 11-7 15,-1 1-8-15,3 0-20 16,2-2-7-16,6-11-11 16,3-8-5-16,-1-16-117 15,0-8-91-15</inkml:trace>
  <inkml:trace contextRef="#ctx0" brushRef="#br0" timeOffset="6491.58">8421 1569 945 0,'6'-1'456'16,"18"-1"-134"-16,13-1-65 16,30 3-49-16,14 0-21 15,-1 3-74-15,-4-2-30 16,-15 2-118-16</inkml:trace>
  <inkml:trace contextRef="#ctx0" brushRef="#br0" timeOffset="7113.52">9183 1508 772 0,'20'-8'376'0,"12"-4"-176"16,1 12-85-16,-7 8-41 16,-13 15-64-16,-6 6-8 15,-8 10 1-15,1 6 1 16,0 2 8-16,7-7 3 16,9-7 5-16,2-7 4 0,7-18 11 15,-1-6 10 1,5-15 30-16,0-8 7 0,0-13 0 15,-1-2-10-15,-3-5-29 16,-2-2-7-16,-11 2-12 16,-4 3-4-16,-8 13-14 15,-2 10-5-15,-6 21-5 16,-2 7 1-16,2 17 2 16,3 3 2-16,10 10 0 15,5 2 1-15,11-1 0 16,4-3-47-16</inkml:trace>
  <inkml:trace contextRef="#ctx0" brushRef="#br0" timeOffset="7301.82">9837 1737 900 0,'10'5'403'0,"14"12"-155"0,4 4-42 0,-2 3-52 16,-1 5-29-16,-1-4-72 16,-2 1-18-16,1-11 38 15,1-9-201-15</inkml:trace>
  <inkml:trace contextRef="#ctx0" brushRef="#br0" timeOffset="7477.13">10055 1740 837 0,'-10'-4'409'16,"-6"-2"-151"-16,-3 10-109 15,-5 3-43-15,-5 11-53 16,-1 9-23-16,-5 0-23 0,7 5-1 16,9-5-100-1,5-6-155-15</inkml:trace>
  <inkml:trace contextRef="#ctx0" brushRef="#br0" timeOffset="7831.19">10418 1136 1055 0,'2'0'403'0,"6"12"-294"15,6 11-60-15,0 19-35 16,2 14 1-16,-9 15 9 15,-7 1 5-15,-7 1 0 16,-2-9-2-16,10-13-6 16,9-6-2-16,19-14 5 15,7-5 3-15,9-13 3 16,0-4-1-16,-13-11 13 16,-4-5-80-16</inkml:trace>
  <inkml:trace contextRef="#ctx0" brushRef="#br0" timeOffset="8004.41">10294 1518 1041 0,'8'0'479'16,"20"0"-156"-16,14 4-60 16,31-3-13-16,9 2-15 15,-2-3-71-15,-9-4-38 16,-22-1-67-16,-11-1-8 0,-14-3 237 15</inkml:trace>
  <inkml:trace contextRef="#ctx0" brushRef="#br0" timeOffset="46942.99">1679 9836 772 0,'-17'-12'421'16,"-13"-13"-117"-16,15-10-73 16,1-9-31-16,15-6-76 15,5-3-30-15,5 5-28 16,12 9-5-16,-1 10-9 16,4 16-10-16,2 18-21 15,-2 13-7-15,12 19-8 16,7 3 0-16,18 9-2 15,11-7 1-15,9-9 5 16,0-11 0-16,-12-19 2 16,-13-4 2-16,-24-14 8 15,-17-5 0-15,-21-13-2 0,-11-2-3 16,-10-5-13-16,-1 4-4 16,6 13-8-16,10 4-8 15,21 19-7-15,12 4 0 16,21 18 4-16,8 4 7 15,-1 1 9-15,-8 5-1 16,-21-4-1-16,-18-3 1 16,-26-3 10-16,-10-4 6 0,-8-4 6 15,5-4-3-15,15-3-72 16,10 2-112 0</inkml:trace>
  <inkml:trace contextRef="#ctx0" brushRef="#br0" timeOffset="47495.88">3261 9375 490 0,'16'-4'342'0,"11"-1"14"16,-21 5-124-16,-13 6-38 16,-28 10-60-16,-15 1-33 0,-16 4-51 15,-1-2-13-15,4-5-15 16,5-7-5-16,16-6-9 15,8-1-10-15,24-3-35 16,10 3-11-16,25 0-8 16,14 2 8-16,17 10 33 15,5 4 14 1,-5 8 20-16,-12-1 7 0,-25 6 6 16,-19-1-2-1,-30 9-8-15,-7 2-5 0,-8-5-6 16,4 1-1-16,11-11 0 15,4-3-1-15,6-6 1 16,5-5 1 0,8 1 1-16,7-6 6 0,10 0 7 15,8-3 2-15,14-3 6 16,12-5-1-16,27-3-9 16,10-1-3-16,15 3-13 0,-5 1-12 15,-22 5-41-15,-13-3-54 16,-26 1-112-16,-11 2-78 15</inkml:trace>
  <inkml:trace contextRef="#ctx0" brushRef="#br0" timeOffset="47697.28">3406 9629 964 0,'16'0'449'0,"4"-4"-156"15,17 4-162-15,5 0-16 16,-1 0-29-16,0 1-16 16,-8-1-36-16,-1 0-11 0,-7-2-13 15,-2-1-9-15,-6 0-123 16,-5-2-86-16</inkml:trace>
  <inkml:trace contextRef="#ctx0" brushRef="#br0" timeOffset="47954.5">3631 9658 1081 0,'0'0'456'16,"0"5"-263"-16,3 7-51 0,2 7-69 16,1 5-21-16,3 2-26 15,0-1-8-15,4-2-129 16,1 2-180-16</inkml:trace>
  <inkml:trace contextRef="#ctx0" brushRef="#br0" timeOffset="48448.14">4063 9779 818 0,'0'-5'396'0,"-2"-5"-135"15,1-3-43-15,-5-3-64 16,-3 0-25-16,-9-3-44 16,-2 1-17-16,-2 5-37 15,-1 2-15-15,0 12-26 16,2 8-10-16,0 8 2 16,7 6 5-16,14 2 12 15,12 1 1-15,15-2 1 16,5-3 1-16,2-9-6 15,0-6-15-15,-8-9-39 16,1-4-19-16,-1-7-5 16,-6-3 13-16,-1-3 47 15,-4 0 28-15,-7-2 40 16,2 3 15-16,-1 9 15 16,-2 4-5-16,2 7-24 15,1 8-13-15,-5 6-20 0,10 6-6 16,-2 2-2-16,-1-1-1 15,4-5 4-15,-6-3 7 16,-1-8 45-16,1-5 21 16,4-8 26-16,2-7 2 15,6-5-38-15,-3-4-21 16,-6 1-43-16,-3 5-112 0</inkml:trace>
  <inkml:trace contextRef="#ctx0" brushRef="#br0" timeOffset="49051.75">5234 9669 840 0,'-1'1'388'0,"-6"2"-169"16,-7 5-44-16,-14 4-70 15,-7 3-32-15,-5 6-38 16,0-4-13-16,6-1-11 16,6-3-2-16,10-6-7 0,6-2-9 15,4-10-40-15,1-3-14 16,2-10-2-16,-2-5 9 16,9-2 41-16,0 1 19 0,6 6 32 31,3 5 10-31,0 14 14 0,2 6 4 15,6 20-9 1,6 5-1-16,1 6-10 16,5 6-8-16,-1-3-17 15,-2-4-8-15,-6-13-216 16</inkml:trace>
  <inkml:trace contextRef="#ctx0" brushRef="#br0" timeOffset="49182.15">4999 9364 1202 0,'-1'-10'500'0,"2"-1"-313"16,7 12-82-1,16 20-90-15,8 10 0 0</inkml:trace>
  <inkml:trace contextRef="#ctx0" brushRef="#br0" timeOffset="49756.2">5438 9252 1553 0,'38'0'16'0,"-5"-3"-4"16,29 3 15-16,-1 0-10 15,-22 2-5-15,-12 1-6 0,-27 1 0 16,-12-2-1 0,-17-1 0-16,-4 1 5 15,-3-2 4-15,6-3 2 16,12-4-1-16,6 1-5 15,16 2-18-15,6 0-7 16,10 8-11-16,4 4 2 16,-2 7 11-16,-1 4 3 0,-4 5 12 15,-7 2 7 1,-10 4 19-16,-5-1 14 16,-12-1 15-16,0 2 1 0,2-7-12 15,5-1-12-15,10-3-20 16,7-3-6-16,13 4-5 15,5 3 0-15,9 2-2 16,3 7 2-16,-1 4-1 16,-4 3-1-16,-18 3 1 15,-11-3-1-15,-19-5 4 0,-10-2 5 16,-17-9 8 0,-4-11 8-16,-7-14 9 15,6-10 0-15,17-9-11 16,9-1-12-16,17 3-35 15,2 4-51-15,8 3-191 0</inkml:trace>
  <inkml:trace contextRef="#ctx0" brushRef="#br0" timeOffset="50205.25">6074 9780 380 0,'16'-6'251'0,"14"-10"24"16,2-1-112-1,-9-1-27-15,-4 1 16 16,-16-1 44-16,-6 0-1 16,-22-2-31-16,-7 1-27 0,-13 6-60 15,-2 3-27 1,6 12-30-16,8 2-8 0,13 12-12 16,7 6-5-16,11 7 2 15,5 5 1-15,12-3 4 16,5 2 3-16,9-10 3 15,4-6 0-15,5-10 0 16,0-7 2-16,-5-13 1 16,-1-4 0-16,-6-7 2 15,-8-3 2-15,-3 0 1 16,-6 0-2-16,-2 7-5 16,-1 5-9-16,0 15-7 15,-3 4-1-15,4 14 1 16,2 7 6-16,2 3 5 15,0 3 2-15,3-3 6 0,-1-5 6 16,4-9 34-16,2-8 19 16,1-10 22-16,0-6 0 15,-2-8-28-15,0-2-20 16,-3-1-38-16,0-2-101 16,-3 6-551-16</inkml:trace>
  <inkml:trace contextRef="#ctx0" brushRef="#br0" timeOffset="50512.46">6892 9653 1188 0,'7'5'515'0,"5"5"-278"16,-11 1-76-16,-6 6-82 15,-6 1-13-15,-11 3-17 16,-4-2-5-16,0-4-19 15,-5-5-9-15,4-8-13 16,1-1-5-16,0-8-11 16,4-2-10-16,4-6-10 15,8-5 1-15,12 5-11 16,8 5 9-16,19 5 19 0,3 5 12 16,6 10 38-1,0 0 22-15,-12 10 33 16,-2 1-3-16,-7 8-15 15,-4 0-18-15,3 1-92 16,-2-3-86-16</inkml:trace>
  <inkml:trace contextRef="#ctx0" brushRef="#br0" timeOffset="51119.88">7607 9607 861 0,'-7'0'345'15,"-6"3"-210"-15,10 15-71 16,5 4-6-16,18 6 24 15,10 0 8-15,17-4-5 16,-1-5-7-16,1-10-21 16,-7-9-7-16,-21-13-2 15,-5-3 1-15,-15-7-4 16,-1-1-1-16,-9-7-6 16,1 2-3-16,-3 6-12 15,-1 4-7-15,11 20-23 16,2 6-8-16,9 21-3 15,7 10 0 1,6 17 11-16,-1 12 2 0,-4 7 7 16,-9 0 4-16,-12-12 7 15,-12-10 5-15,-14-16 5 16,-4-11 1-16,-13-12 0 16,-1-10 1-16,6-20-3 15,6-11-15-15,20-16-80 0,10-9-74 16,15-6-316-16</inkml:trace>
  <inkml:trace contextRef="#ctx0" brushRef="#br0" timeOffset="51264.68">7949 9341 1055 0,'-1'-13'527'0,"0"-10"-188"0,0 9-133 16,-9 21-156-16,3 16-37 15,-4 25-116-15,1 15-94 16</inkml:trace>
  <inkml:trace contextRef="#ctx0" brushRef="#br0" timeOffset="51701.87">8099 9647 919 0,'0'-1'382'0,"-2"0"-247"15,2 2-40-15,0-1-46 16,0 0-9-16,9 18 20 16,29 30 9-16,-8-32 10 15,-2-3-3-15,-3-11-7 16,-2-6-4-16,-3-7-6 15,-5-6-3-15,-8-6-6 16,3 3-4-16,-9-3-5 16,-1 4-7-16,0 11-19 15,-3 4-11-15,3 14-15 16,-2 7-3-16,7 19 3 16,0 9 3-16,6 22 3 15,3 7 1-15,-6 2-2 16,3-5-1-16,-19-18 1 0,-8-10 16 15,-23-18 34-15,-12-8 10 16,-6-16 16-16,3-5-8 16,10-13-18-16,13-3-4 0,17-3-19 15,8 3-12 1,11 2-34-16,5 9-27 16,10 6 385-16</inkml:trace>
  <inkml:trace contextRef="#ctx0" brushRef="#br0" timeOffset="73760.2">8804 9601 943 0,'2'-13'523'16,"5"0"-147"0,-3 1-104-16,1 5-43 0,-4 7-83 15,-1-6-33-15,-2 3-58 16,2 3-24-16,0 0-30 15,0 0-93-15,0 0-304 16</inkml:trace>
  <inkml:trace contextRef="#ctx0" brushRef="#br0" timeOffset="73995.38">8839 9802 993 0,'2'-3'547'0,"-2"-2"-70"0,0 0-109 16,-2 4-108-16,2 0-49 0,0 0-97 15,0-1-33-15,0 1-48 16,0 0 46-16</inkml:trace>
  <inkml:trace contextRef="#ctx0" brushRef="#br0" timeOffset="75610.34">2562 10610 535 0,'-2'0'281'0,"-6"-2"-77"0,2 4-82 16,-5 11-77-16,1 4-17 16,7 13-9-16,-2 6 2 15,11 10 2-15,6 1 1 16,2-2 5-16,12-5 2 15,5-12 9-15,-4-7 4 0,9-16 12 16,-8-6 11-16,-9-13 18 16,0-5 7-16,-8-13-2 15,-2-5-7-15,-9-6-6 16,0 4-5-16,-9 9-11 16,-1 6-8-16,2 18-30 15,-1 7-13-15,6 20-12 16,5 9-4-16,10 19 2 15,8 15 1-15,0 3 1 16,-3 1 1-16,-11-6 1 16,-11-9 4-16,-18-4 7 15,-9-7 5-15,-9-9 5 16,2-10 2-16,2-17 6 16,6-10-2-16,11-21-16 15,8-3-25-15,19-8-145 0,3 1-116 16</inkml:trace>
  <inkml:trace contextRef="#ctx0" brushRef="#br0" timeOffset="75960">3014 11426 457 0,'3'4'314'16,"-1"2"16"-16,-2-8-92 16,0-8-19-16,-5-9-34 15,0-4-22-15,-6-11-34 0,2-3-7 16,-5-8-25-1,1-7-21-15,0-11-37 0,13 11-18 16,13 3-24-16,2 5-6 16,13 18-3-1,-10-6 1-15,4 12-3 0,-1 6-7 16,6 14-68-16,1 0-71 0,-2 8-153 16,-1 5-85-16</inkml:trace>
  <inkml:trace contextRef="#ctx0" brushRef="#br0" timeOffset="76120.92">2954 11157 472 0,'-3'3'333'16,"-3"0"-4"0,10-3-111-16,7-1-28 0,15-5-74 15,10 1-28-15,10-4-45 16,4 5-110-16</inkml:trace>
  <inkml:trace contextRef="#ctx0" brushRef="#br0" timeOffset="76419.15">3434 10875 660 0,'9'-1'355'0,"9"0"-60"16,13 1-124-16,9 0-18 15,17-1-34-15,5-4-29 16,2 1-42-16,-5-1-17 16,-14 0-69-16,-12-1-133 15</inkml:trace>
  <inkml:trace contextRef="#ctx0" brushRef="#br0" timeOffset="76581.36">3488 11028 955 0,'7'1'426'0,"18"5"-180"15,6-6-43-15,20 4-61 16,4-1-34-16,4-3-67 16,1 2-6-16</inkml:trace>
  <inkml:trace contextRef="#ctx0" brushRef="#br0" timeOffset="77157.15">4267 10725 829 0,'-11'0'371'0,"-8"2"-168"0,4 13-125 0,7 7-28 16,9 12-25-16,12 4-6 16,13 2-1-1,10-4 4-15,11-11 10 0,-4-4 4 16,0-15 4-16,-9-6 0 16,-9-12-2-16,-2-6 2 15,-13-10 8-15,0-3 6 16,-6-6 15-16,-9-1 1 15,1 6-9-15,-2 3-12 16,-3 16-29 0,3 8-14-16,4 20-15 0,4 11-3 15,11 29-1 1,4 13 3-16,-3 10 9 0,-5 0 1 16,-13-10 5-16,-8-7 1 15,-11-6 3 1,-7-1 2-16,-10-13 4 0,-3-8 1 15,-5-20 0-15,1-13-3 16,13-19-61-16,8-8-60 16,22-8-273-16</inkml:trace>
  <inkml:trace contextRef="#ctx0" brushRef="#br0" timeOffset="77394.92">4683 11087 819 0,'8'-10'444'16,"-2"-2"-119"-16,8 8-150 15,-1 4-48-15,-5 8-72 0,4 1-20 16,-12 7-18 0,-4 4-4-16,0 0-5 0,2 3-2 15,4-2-2 1,4-1-1-16,3-6-3 0,-1-4-1 15,4-2 1 1,-1-1-195-16</inkml:trace>
  <inkml:trace contextRef="#ctx0" brushRef="#br0" timeOffset="77560.88">4712 10913 719 0,'0'-7'478'16,"5"-3"17"-16,4 3-141 16,8 5-163-16,1 2-58 15,-1 3-83-15,-1 3-23 0,-3 1-123 16</inkml:trace>
  <inkml:trace contextRef="#ctx0" brushRef="#br0" timeOffset="78173.53">5407 10741 689 0,'3'-7'352'16,"-2"-3"-108"-16,5 8-111 0,-6 2-31 15,1 16-51-15,-1 10-25 16,2 24-4-16,0 6 2 15,2 9 0-15,1-5 0 16,-2-16-4 0,0-10-2-16,4-12 2 0,-6-8-95 15</inkml:trace>
  <inkml:trace contextRef="#ctx0" brushRef="#br0" timeOffset="78339.61">5199 10930 645 0,'10'0'395'0,"11"0"-20"0,26 4-143 16,13 2-12-16,13-2-49 0,0-2-30 15,-2-2-66 1,-6-5-28-16,-5-5 5 0,-2 1-137 16</inkml:trace>
  <inkml:trace contextRef="#ctx0" brushRef="#br0" timeOffset="80475.92">6098 10786 576 0,'10'-7'342'32,"11"-3"-62"-32,0 5-85 15,2 5-38-15,-7 6-66 0,-6 7-24 0,-10 12-35 16,-8 10-8-16,-7 12-8 15,3 4-5-15,9-5-9 16,10-5-1-16,19-11-1 16,6-8 1-16,9-7 8 15,2-9 3 1,-2-11 8-16,-4-5 3 16,-5-11 3-16,-8-8 0 15,-6-10-4-15,-5-7 1 16,-12-8 2-16,0 3-2 15,-8 12-6-15,0 8-2 16,-1 23-9-16,0 8-1 16,1 17 3-16,5 8-1 15,3 15 5-15,0 6 3 0,8-1 6 16,0-1 2-16,3-12-5 16,2-7-3-16,0-6-88 15,1-3-173-15</inkml:trace>
  <inkml:trace contextRef="#ctx0" brushRef="#br0" timeOffset="81307.84">6669 11053 561 0,'-3'0'299'16,"-7"1"-67"-16,-1 6-53 15,6 3-72-15,1 8-28 0,9 2-36 16,5-3-5-16,8-1-3 16,3-5 1-16,6-8 2 15,1-4 0-15,2-7-6 16,-4-3 0-16,-6-4-5 15,-5-2-3-15,-7 5-6 16,-8-1-5-16,0 11-15 16,-6 3-6-16,1 10-6 15,2 9 0-15,4 13 4 16,8 11 1-16,-4 12 4 16,2 6 3-16,-8 4 6 15,-12-8 4-15,-8-10 17 16,-8-9 10-16,-7-21 32 0,-4-4 11 15,1-17 8-15,5-9-7 16,8-16-32-16,12-7-17 16,14-7-32-16,7 1-20 15,15 7-127-15,5 2-176 0</inkml:trace>
  <inkml:trace contextRef="#ctx0" brushRef="#br0" timeOffset="81649.7">7105 11032 632 0,'3'0'374'0,"3"-3"-35"0,0 5-117 15,1 0-120 1,1 0-38-16,1 2-183 0</inkml:trace>
  <inkml:trace contextRef="#ctx0" brushRef="#br0" timeOffset="82152.19">7537 10569 730 0,'0'-1'385'0,"0"1"-110"16,2 7-152-16,-2-7-56 15,1 30-42-15,-1 45-1 16,-10-7-7 0,-4 7-3-16,0 6-3 15,7-2-1-15,13-18-1 16,10-10 5-16,23-22 14 0,7-5 6 15,6-12 9-15,-3-9 0 16,-14-6-5-16,-8-8-71 16</inkml:trace>
  <inkml:trace contextRef="#ctx0" brushRef="#br0" timeOffset="82382">7381 10870 1071 0,'10'3'493'0,"28"4"-192"16,24 0-32-16,22-4-56 15,3 2-50-15,-12-5-88 16,-15 0-29-16,-23-4-125 16,-5-2-296-16</inkml:trace>
  <inkml:trace contextRef="#ctx0" brushRef="#br0" timeOffset="91602.1">3631 11842 254 0,'-12'0'211'0,"-9"-2"60"15,4 2-16-15,15 1-83 16,6 0-30-16,21 3-58 16,13 0-31-16,19 3-6 15,9 1-10-15,4 3-14 0,-6-2-4 16,-17 0-5-16,-11-3-2 16,-19-3-143-16,-7 1-147 15</inkml:trace>
  <inkml:trace contextRef="#ctx0" brushRef="#br0" timeOffset="91741.22">3616 11979 440 0,'7'2'271'16,"21"-1"19"-16,13-1-75 16,25-3-58-16,10 3-22 15,-3 2-62-15,-3 2-21 0,-19 2-182 16</inkml:trace>
  <inkml:trace contextRef="#ctx0" brushRef="#br0" timeOffset="92139.11">4755 11697 797 0,'-19'-7'376'0,"-14"-8"-152"15,-12 14-124-15,-3 6-38 0,0 18-43 16,4 10-14-16,12 21-8 31,13 13-3-31,16 8 6 16,7-3 1-16,21-14 11 15,7-12 3-15,25-21 8 16,10-13 10-16,12-17 47 16,1-13 36-16,-21-16 54 0,-12-9 13 15,-26-17-29-15,-20-7-35 16,-25-7-63-16,-10 6-26 15,-17 19-33-15,-3 12-18 16,7 22-103-16,3 10-88 16</inkml:trace>
  <inkml:trace contextRef="#ctx0" brushRef="#br0" timeOffset="92375.37">4884 11744 883 0,'-6'0'410'0,"-11"3"-178"16,-9 7-64-16,-18 19-77 16,-5 12-12-16,-5 19-14 15,0 1-9-15,13-2-16 16,10-7-9-16,15-17-14 15,10-4-10-15</inkml:trace>
  <inkml:trace contextRef="#ctx0" brushRef="#br0" timeOffset="93421.45">5466 11939 467 0,'-11'4'323'16,"-9"0"17"-16,7-4-124 15,16 2-37-15,22 1-72 16,16-1-45-16,33 4-31 16,6-2-6-16,7 0-8 15,-6-1-38-15</inkml:trace>
  <inkml:trace contextRef="#ctx0" brushRef="#br0" timeOffset="93782.9899">6172 12035 497 0,'10'-7'298'16,"13"-12"-10"-16,1-1-24 0,4-6-59 15,-4-4-32-15,-3-7-40 16,-5-1-14-16,-8-4-8 16,-3-1-6-16,-8 9-32 15,-2 5-17-15,-2 10-27 16,0 11-9-16,5 9-18 16,-1 10-4-16,7 15-9 15,0 11-1-15,9 28 6 16,1 4 3-16,-3 2 3 15,-1-6 3-15,-4-21 1 16,-3-11 0-16,7-11-81 16,5-4-112-16</inkml:trace>
  <inkml:trace contextRef="#ctx0" brushRef="#br0" timeOffset="94400.67">6935 11787 456 0,'2'-4'304'0,"2"-1"11"16,-2-1-42-16,-2 0-101 16,-5 2-41-16,-4-5-70 0,-6 3-27 15,-5 0-34-15,0-1-15 16,-13 3-69-1,-1 4-25-15,-5 5-26 16,2 2 10-16,8 4 59 16,4 0 27-16,6 3 32 15,1 3 5-15,3 3 20 16,0 4 15-16,1-2 24 16,4 0 6-16,4-6-7 15,3-4-9-15,6-5-16 16,4-3-1-16,8-4 4 15,5-5 4-15,13 1 3 16,5-2-3-16,9 7-10 0,3 6-3 16,-2 11-6-16,-1 9-1 15,-5 4-1-15,-3-1-1 16,-11-1 3-16,-9-3 8 16,-22-6 22-16,-13-3 4 15,-19-4 2-15,-10-6-7 16,-10-5-20-16,-5-4-3 15,-1-7-7-15,7-1-5 0,12 2-12 16,11 4-7-16,22 0-78 16,10 2-22-16</inkml:trace>
  <inkml:trace contextRef="#ctx0" brushRef="#br0" timeOffset="94827.77">7339 11721 898 0,'3'-1'381'15,"8"1"-197"-15,-6 14-121 16,-3 7-29-16,-2 19-9 15,-4 11 1-15,-2 11-1 16,-2 3-2-16,2-6-3 16,1-8-2-16,9-13-3 15,4-5 0-15,12-12 0 16,0-6 1-16,18-8-2 16,5-4-1-16,3-9-124 15</inkml:trace>
  <inkml:trace contextRef="#ctx0" brushRef="#br0" timeOffset="95001.55">7242 11961 981 0,'27'6'461'15,"37"3"-168"-15,7-8-32 0,3 1-83 16,-3-3-45-16,-12-6-23 15,-10 5-8-15</inkml:trace>
  <inkml:trace contextRef="#ctx0" brushRef="#br0" timeOffset="95696.8">8060 11847 732 0,'12'-1'340'16,"8"-2"-130"0,25 1-104-16,12 2 3 0,7 1-40 15,2 0-20-15,-9 4-26 16,-10-2 84-16</inkml:trace>
  <inkml:trace contextRef="#ctx0" brushRef="#br0" timeOffset="95864.72">8165 11997 772 0,'18'1'367'0,"23"-1"-138"16,7-1-70-16,10 3-72 0,-1-2-30 15,9 0 38-15,3 1-207 16</inkml:trace>
  <inkml:trace contextRef="#ctx0" brushRef="#br0" timeOffset="96114.9">8866 11894 777 0,'6'0'350'0,"10"-1"-131"0,9-4-15 16,24 2-7-16,7-1-37 15,9 3-71-15,-3 2-33 16,-11 5-155-16</inkml:trace>
  <inkml:trace contextRef="#ctx0" brushRef="#br0" timeOffset="96594.25">9452 11876 627 0,'5'-16'331'16,"6"-16"-78"-16,-1-4-29 16,-4-3-74-16,-3 4-37 0,-3 5-49 15,-2 3-12-15,-1 11-14 16,-1 6-1-1,1 5-14-15,0 5-10 16,1 12-9-16,1 6-4 0,2 14-5 16,4 11 1-16,10 16 0 15,2 7 2-15,2-2 3 16,0-2 2-16,-4-14 3 16,-5-13-1-16,-6-10 2 15,-5-10 2-15,-13-10 4 16,-6-2 3-16,-9-7 0 15,-2-3-2-15,-1-5-7 16,3 1-6-16,13 3-9 16,4 1-8-16,19 6-3 15,8-1 0-15,16-1 3 16,10 5 4-16,11-1 1 16,4 1 1-16,3-2-75 15,1 0-256-15</inkml:trace>
  <inkml:trace contextRef="#ctx0" brushRef="#br0" timeOffset="97123.7399">10096 11675 756 0,'9'-5'371'0,"6"-1"-118"15,-9-2-55-15,-14 1-81 0,-8 3-39 16,-14-2-60-16,-7 5-17 15,-8 1-46-15,2 0-43 16,4 4-73 0,6 3-13-16,5 4 36 15,8 2 40-15,1 6 77 16,5 1 29-16,7 3 39 0,-7-2 13 16,12 0 17-16,2-5-5 15,0-5-20 1,11 0-2-16,3-8-2 0,6-2-3 15,18-3-9-15,2-2-9 16,14 6-12-16,6 2-4 0,-3 15-2 16,-3 4 0-16,-12 11 0 15,-17 2 2 1,-20 2 15-16,-15-4 9 16,-17-9 7-16,-8-6 0 0,-16-2-16 15,-1-7-11-15,1-8-29 16,1-4-35-16,21-11-163 15</inkml:trace>
  <inkml:trace contextRef="#ctx0" brushRef="#br0" timeOffset="97433.52">10442 11632 751 0,'0'-1'411'0,"0"1"-107"16,0 5-113-16,0-5-107 16,0 14-33-1,2 49-10-15,-6-20-11 16,-11 17-16-16,-3 2-4 15,7 5-3-15,6-6-2 0,13-18-1 0,12-10 0 16,10-12-1-16,0-7 0 16,4-7-53-16,-1-7-121 15</inkml:trace>
  <inkml:trace contextRef="#ctx0" brushRef="#br0" timeOffset="97594.34">10278 11850 862 0,'5'3'400'0,"21"1"-97"16,16 4-79-16,25-2 3 16,10-1-41-16,-3-4-89 15,-12-1-39-15,-16-5 14 16</inkml:trace>
  <inkml:trace contextRef="#ctx0" brushRef="#br0" timeOffset="105625.84">11091 11921 485 0,'1'-4'310'0,"0"-3"4"16,0 2-50-16,5 3-104 16,0 2-48-16,9 12-79 15,2 2-15-15,5 9-6 16,-5 0 3-16,-9 1 1 16,-1 1 0-16,-10 0-1 15,1-2-2-15,0-5-4 0,-2-7 2 16,2-9 5-16,0-4 1 15,1-15 1-15,2 4-3 16,5-13-12-16,3 3-1 16,8 0-2-16,0-5 0 15,2 5 4-15,-1-2 4 16,0 11 6 0,-5 5 0-16,-3 14-1 0,4 12-2 15,-7 6-4-15,-1 3 0 16,-1 1-3-16,-5-5-1 15,3-4-1-15,1-3-1 16,-4-7 3-16,0-4 4 0,2-8 2 16,-2-3-1-16,0 6-2 15,2-10-4-15,17-45-4 16,-6 30-1-16,1 5-3 16,1 5-1-16,0 11 0 15,-1 4 1-15,2 7 5 16,-1 3 1-16,-2 3 6 15,-2 4 2-15,-2-2 6 16,-4 4 1-16,1-2 5 16,-4 0 2-16,-2 2 6 15,0 1 5-15,-1 0 2 16,1-1 0-16,3-3-5 16,1-3-4-16,2-5-7 15,-2-5-2-15,1-1 4 16,-1-4 0-16,-1 0-5 15,-3 2-31-15</inkml:trace>
  <inkml:trace contextRef="#ctx0" brushRef="#br0" timeOffset="117853.45">1609 13451 775 0,'-12'-3'423'0,"-4"1"-113"16,2-8-95-16,3-5-41 0,11-11-65 15,1-11-27-15,6-9-39 16,1-2-10-16,7 5-14 16,1 10-9-16,7 13-11 15,6 9-4-15,11 19-4 16,13 8 1-16,25 17 5 15,10 9 2-15,0-2 2 16,-4-4 3-16,-17-12 1 16,-11-7 2-16,-15-12 5 15,-11-5 8-15,-20-14 12 16,-10-8 1-16,-13-3 2 16,6 12-7-1,2 2-14-15,-31-39-6 0,0 6-11 16,5 7-9-16,30 35-29 15,5 3-2-15,21 11 2 0,6 4 4 0,13 6 29 16,4 0 5-16,-4-3 4 16,-8 0 7-16,-21-7 10 15,-13 0 11-15,-17 2 18 32,-7 1 0-32,-7 4-1 0,0 2-11 15,11-1-21-15,7-2-9 0,23-10 176 16</inkml:trace>
  <inkml:trace contextRef="#ctx0" brushRef="#br0" timeOffset="118428.24">3258 12966 774 0,'5'-2'383'0,"0"-3"-111"16,-14 5-52-16,-24 5-83 15,-10 7-37-15,-14 1-72 16,-3 0-5-16,6-3-10 16,3-5-1-16,12 0-10 0,8-3-2 15,14-2-10-15,12 1-9 16,20 3-8-16,10-3-4 15,18 7 8-15,2 1 7 16,-3 5 21-16,-1 7 9 16,-24 7 9-16,-10 4 0 15,-26 7-4-15,-17 1-4 0,-16-2-6 16,-5 0 0-16,0-9-1 16,7-6 2-16,16-6-2 15,8-6-1-15,17-7-2 16,6 4 0-16,17-2 6 15,14 5 6-15,23-3 11 16,11 0 1-16,11-1-3 16,4-2-4-16,-2 1-6 15,-3-4-88-15,-8-4-315 16</inkml:trace>
  <inkml:trace contextRef="#ctx0" brushRef="#br0" timeOffset="118707.84">3236 13226 958 0,'10'-5'376'15,"23"2"-241"-15,10 3-47 16,11 0-22-16,2 5-17 16,-11 2-24-16,-12-3-6 0,-16-2 0 15,-8 0 1 1,-9-3-44-16,-3 0-11 0,-5-2-10 15,-10-3-2 1,0 2 40-16,2 3 15 16,2 4 12-16,8 5 3 0,0 8 5 15,4 5-6-15,4 8-8 16,4 4-4-16,10 3-7 16,4 0-65-16,-3-7-213 15</inkml:trace>
  <inkml:trace contextRef="#ctx0" brushRef="#br0" timeOffset="119074.66">3820 13399 797 0,'4'-13'403'15,"0"-17"-102"-15,-5 1-35 16,-14 0-65-16,-6 3-39 16,-10 7-75-16,-5 7-37 15,3 11-46 1,0 4-16-16,11 10-15 0,5 6 1 15,10 3 7-15,6 2 10 16,11-1 9-16,8-4 1 16,11-8 4-16,2-5 2 15,-1-9 2-15,1-5 2 16,-5-5 1-16,-3 0 0 16,-1 4-2-16,-1 4-1 15,2 10-4-15,-1 3-2 16,-1 7-1-16,2 4 0 15,-7-1 3-15,-2-2 2 16,2-3 28-16,-7-9 29 0,0-9 40 16,-1-9 12-16,-5-14-11 15,-1-2-26-15,4 0-41 16,0 4 2-16,1 7-203 16</inkml:trace>
  <inkml:trace contextRef="#ctx0" brushRef="#br0" timeOffset="119608.06">4991 13228 717 0,'0'2'400'16,"1"6"-80"-16,-8 7-147 15,-4 6-31-15,-9 8-50 16,-5 0-9-16,-6-5-38 16,-4-2-8-16,-4-14-7 15,-1-8-5-15,5-18-28 16,2-8-11-16,10-7-13 15,6-3-2-15,15 6 13 16,3 0-1-16,14 8 20 16,9 7 11-16,10 17 15 15,2 11 9-15,3 18-9 16,-6 10-4-16,-6 5-2 16,-3 2-2-16,-9-6-6 15,1-5-3-15,-3-14-93 16,1-8-85-16</inkml:trace>
  <inkml:trace contextRef="#ctx0" brushRef="#br0" timeOffset="119729.29">4888 12985 884 0,'-4'-15'515'0,"-4"-15"-61"16,6 19-320-16,3 8-79 0,14 13-61 15,4 9-145-15</inkml:trace>
  <inkml:trace contextRef="#ctx0" brushRef="#br0" timeOffset="120233.31">5090 12814 680 0,'0'-1'343'15,"13"-2"-79"1,12 3-101-16,26 1-79 0,8 2 3 16,8 2-22-16,-7-4-21 15,-15-1-19-15,-12-2-2 16,-20-3 4 0,-4 0-4-16,-10 1-17 0,-8-2-7 15,-9 4-14 1,0 2-1-16,-3 5 1 15,8 5-1-15,11 6-1 0,2 3 3 16,12 6 6-16,-3 1 5 16,1 3 6-16,-3-4 2 15,-3-4 4-15,-4-2 3 16,-5-7 6-16,-4 1 1 16,-7-5-1-16,4-2-3 0,3 2-15 15,9 4-3-15,7 9-3 16,4 9 1-16,14 19 6 15,-7 5 2-15,5 16 6 16,-9 2 2-16,-14-11 13 16,-5-7 26-16,-17-23 21 15,-4-8 3-15,-9-17 4 16,-3-12-21-16,0-15-18 16,5-7-20-16,17-5-71 15,9 4-48-15,20 4-111 16,12 4-82-16</inkml:trace>
  <inkml:trace contextRef="#ctx0" brushRef="#br0" timeOffset="120614.58">5712 13339 441 0,'25'-5'299'16,"23"-2"41"-16,-12-6-106 0,-4 1-27 16,-11-5 0-16,-13-4-28 15,-8 0-19-15,-9-6-19 16,-16 3-47-16,-9 1-27 15,-11 8-55-15,3 8-17 16,1 13-29-16,9 9-5 16,17 10 5-16,8 4 10 0,19 1 11 15,6-1 3-15,12-6 4 16,2-6 2 0,3-11 8-16,-1-6 5 0,-6-13 7 15,-4-3 4-15,-7-6 5 16,-1-1 3-16,-1 5-2 15,-4 2-3-15,1 10-13 16,-5 6-8-16,-2 12-6 16,2 8-1-16,-4 8 3 15,-1 0 2-15,1-3 3 0,4-4 2 16,4-11 15-16,2-9 21 16,2-8 17-16,4-8 1 15,2-7-12-15,1 3-20 16,-2-4-88-16,-4 1-88 15</inkml:trace>
  <inkml:trace contextRef="#ctx0" brushRef="#br0" timeOffset="120912.1">6477 13178 999 0,'0'6'477'0,"-4"8"-168"16,-2 3-61-16,-6 5-92 15,-4 0-37-15,-1 4-69 16,-11-5-21-16,-5-6-17 16,0-3-5-16,-2-12-72 15,1-6-17-15,3-8-7 16,1-3 3-16,9-4 67 16,8 1 15-16,18 2-7 15,11 3 3-15,20 9 32 16,6 5 24-16,0 9 43 15,0 10 11-15,-9 7-14 0,-4 4-18 16,-4 3-26-16,-3-4-1 16,5-5-300-16</inkml:trace>
  <inkml:trace contextRef="#ctx0" brushRef="#br0" timeOffset="121264.8">7140 13152 1273 0,'18'11'493'0,"33"24"-354"15,2 9-42-15,5 7-50 16,-5 0-12-16,-17-9-42 0,-4-10-76 15,-11-17-313 1</inkml:trace>
  <inkml:trace contextRef="#ctx0" brushRef="#br0" timeOffset="121411.68">7416 13117 1046 0,'-7'1'483'0,"-16"6"-197"16,-5 10-80-16,-15 9-101 0,-6 4-24 15,0 3-47 1,5-1-14-16,23-4-84 16,7-3-96-16</inkml:trace>
  <inkml:trace contextRef="#ctx0" brushRef="#br0" timeOffset="121546.68">7600 12905 1223 0,'-22'-11'493'16,"-16"-8"-301"-16,8 13-147 15,11 6-117-15</inkml:trace>
  <inkml:trace contextRef="#ctx0" brushRef="#br0" timeOffset="121703.97">7595 13018 1162 0,'5'6'471'0,"24"16"-283"16,12 9-80-16,17 15-39 15,9 5-13-15,-13 1-22 0,-4 1-7 16,-12-12-43-16,-9-6-83 16</inkml:trace>
  <inkml:trace contextRef="#ctx0" brushRef="#br0" timeOffset="121863.83">7952 13142 982 0,'-18'4'484'15,"-24"7"-163"-15,-7 0-105 0,4 17-112 16,-1 1-39-16,5 3-45 16,13 7-11-16,5-8-96 15,9-3-136-15</inkml:trace>
  <inkml:trace contextRef="#ctx0" brushRef="#br0" timeOffset="122025.9">8394 13098 1517 0,'-3'-5'686'16,"-2"-6"-328"-16,3 5-214 0,1 2-59 15,3 6-52-15,-2-2-90 16,0 0-203-16</inkml:trace>
  <inkml:trace contextRef="#ctx0" brushRef="#br0" timeOffset="122208.59">8364 13359 1439 0,'3'3'735'15,"1"1"-272"-15,-3-4-156 16,-1 0-64-16,0 0-122 16,0-1-46-16,0 1-40 15,0 0-15-15,0 0-14 16,0 0 0-16,0 0-29 16,4 0-79-16</inkml:trace>
  <inkml:trace contextRef="#ctx0" brushRef="#br0" timeOffset="166508.62">2341 14606 953 0,'-1'-3'439'15,"2"-7"-206"-15,7 5-63 0,11 9-80 16,7 4-25-16,11 16-16 16,1 4-9-16,-3 11-10 15,5 5-4-15,-12 3-13 16,0 3 1-16,-1-8-134 15,-4-5-148-15</inkml:trace>
  <inkml:trace contextRef="#ctx0" brushRef="#br0" timeOffset="166760.28">2742 14601 579 0,'-4'-5'379'0,"-3"-1"-34"0,-11 7-141 0,-8 9-44 16,-11 18-72-16,-6 7-17 16,-8 13-33-16,6 5-13 15,4-6-14-15,8-2-5 16,22-13-12-16,6-10-80 15</inkml:trace>
  <inkml:trace contextRef="#ctx0" brushRef="#br0" timeOffset="167115.34">2843 15152 722 0,'14'-3'399'16,"9"-5"-120"-16,3-6-76 15,-5-4-31-15,-7-3-48 0,-3 0-10 16,-11-10-15-16,0-6-13 16,-4-9-30-16,-2-8-12 31,8-1-22-31,1 5-7 0,9 12-14 16,1 9-4-16,5 16-13 15,0 6-11-15,4 13-131 16,0 7-106-16</inkml:trace>
  <inkml:trace contextRef="#ctx0" brushRef="#br0" timeOffset="167248.74">2858 14975 501 0,'-4'0'377'0,"-2"0"25"15,11 3-160-15,20 1-132 16,9-3-57-16,17 6-29 15,-2-6-30-15</inkml:trace>
  <inkml:trace contextRef="#ctx0" brushRef="#br0" timeOffset="167497.2">3464 14660 1026 0,'12'-2'433'0,"24"-4"-235"16,5 1-47-16,10 2-51 15,1-2-30-15,-10 3-45 16,-3 2-21-16,-9 3-210 15</inkml:trace>
  <inkml:trace contextRef="#ctx0" brushRef="#br0" timeOffset="167661.57">3477 14798 923 0,'18'3'465'0,"2"-1"-134"15,25-2-119 1,6 0-23-16,2 0-73 0,2 0-48 16,-4 2-120-16</inkml:trace>
  <inkml:trace contextRef="#ctx0" brushRef="#br0" timeOffset="168076.51">4248 14570 979 0,'6'5'412'0,"5"1"-200"16,16 18-140-16,6 0-9 16,12 17 1-16,1 3-5 15,-5 10-18-15,-5 3-11 16,-11-10-91-16,0-3-193 16</inkml:trace>
  <inkml:trace contextRef="#ctx0" brushRef="#br0" timeOffset="168245.21">4568 14573 1018 0,'-10'3'450'0,"-19"1"-220"16,-1 8-65-16,-1 9-83 16,-5 5-27-16,3 14-39 15,-3 1-7-15,4 3-7 16,5-1-65-16,12-6-184 15</inkml:trace>
  <inkml:trace contextRef="#ctx0" brushRef="#br0" timeOffset="168467.14">4716 14872 1007 0,'-7'12'418'16,"-8"15"-252"-16,5 0-59 16,8 7-66-16,2-4-13 15,9-4-14-15,2-1-4 0,8-17-2 16,2-1-1 0,1-6 21-16,3-4-95 15</inkml:trace>
  <inkml:trace contextRef="#ctx0" brushRef="#br0" timeOffset="168627.3899">4757 14605 1231 0,'0'-2'588'0,"-3"-1"-239"0,3 3-200 15,0 0-59 1,0 0-89-16,0 0 240 15</inkml:trace>
  <inkml:trace contextRef="#ctx0" brushRef="#br0" timeOffset="180329.34">5396 14621 480 0,'0'-11'323'0,"-1"-9"32"15,-3 0-28-15,-3 6-47 16,3 6-44-16,-6 8-101 15,5 9-39-15,-2 18-75 16,0 11-14-16,9 23-2 16,0 7 0-16,5 5-1 15,3-3 2-15,3-17-3 16,1-12-54-16,9-20-163 16,-5-13-148-16</inkml:trace>
  <inkml:trace contextRef="#ctx0" brushRef="#br0" timeOffset="180485.9">5150 14775 838 0,'-3'-1'365'0,"4"-2"-168"0,14 1-15 16,28 0-17-16,18 0-6 16,16-4-32-16,6 0-33 15,-9 0-47-15,-13 4 81 16</inkml:trace>
  <inkml:trace contextRef="#ctx0" brushRef="#br0" timeOffset="182475.3899">5920 14782 369 0,'-4'0'240'0,"-2"-2"-19"16,4-3-49-16,-2-1-10 15,10-7-17-15,2-4-7 16,8-8-24-16,8-4-15 16,1 2-32-16,1 1-13 15,-5 12-14-15,-7 5-4 16,-9 7-9-16,1 6-5 15,-3 9-14-15,-1 9-6 0,0 14-7 16,-2 5-1 0,1 17 3-16,3 5 1 15,5-3 5-15,2-6 2 0,10-18 3 16,3-15 0 0,5-19 8-16,2-7 6 0,1-20 10 15,-3-6 5-15,-3-13-5 16,-2-3-3-16,-9-1-9 0,-2 4-4 15,-10 12 4 1,-3 9 0-16,0 11-5 16,-2 9-4-16,0 12-13 15,-2 6-3-15,-2 12-1 16,6 6 2-16,5 7 3 16,4-1 1-16,10-1 3 15,-3-3 28-15,-2-9-230 16</inkml:trace>
  <inkml:trace contextRef="#ctx0" brushRef="#br0" timeOffset="182743.63">6490 14964 875 0,'0'0'393'0,"10"0"-177"15,2 1-71-15,12 7-60 16,5 4-15-16,-2 8-26 16,3 3-13-16,-8-5-16 15,-2 4-5-15,-4-6-17 16,-4-1-105-16</inkml:trace>
  <inkml:trace contextRef="#ctx0" brushRef="#br0" timeOffset="182921.9199">6741 14990 841 0,'-6'-3'396'0,"-6"0"-162"0,-1 4-54 15,-3 5-75-15,0 8-25 16,-6-1-34-16,-4 8-10 15,-1 2-14-15,-3-3-7 16,4 5-10-16,8-8-5 16,9-5-132-16,8-3-254 15</inkml:trace>
  <inkml:trace contextRef="#ctx0" brushRef="#br0" timeOffset="183252.41">6787 15151 704 0,'-2'7'327'16,"-3"7"-131"-16,2 2-51 0,2 7-49 15,1-2-20 1,2 1-29 0,3-3-12-16,-4-5-16 0,3-2-3 15,9-8-4 1,-4 0-1-16,9-4-23 0,-6-6-114 15</inkml:trace>
  <inkml:trace contextRef="#ctx0" brushRef="#br0" timeOffset="183387.5799">6877 15041 1004 0,'0'-3'479'16,"-3"-7"-201"-16,4 4-105 0,0 7-120 15,1 1-27 1,-2-2-226-16</inkml:trace>
  <inkml:trace contextRef="#ctx0" brushRef="#br0" timeOffset="183778">7027 14505 1013 0,'-2'-9'500'0,"-1"-5"-185"16,3 14-176-16,0 4-60 0,0 15-62 15,-1 6-13-15,-2 10-3 16,-1 7 0-16,1 11 0 16,3 6 1-1,7 8-1-15,0 2 1 16,8-9 2-16,3-10 1 15,8-21 1-15,1-6 0 0,4-20 0 16,-1-3-25 0,-5-11-183-16</inkml:trace>
  <inkml:trace contextRef="#ctx0" brushRef="#br0" timeOffset="183927.16">6905 14796 899 0,'7'1'459'0,"5"0"-132"0,21-1-104 16,11 0-15-16,16-7-81 16,3 5-51-16,-1 1-192 15</inkml:trace>
  <inkml:trace contextRef="#ctx0" brushRef="#br0" timeOffset="184447.9199">7789 14643 691 0,'2'-17'399'0,"5"-6"-90"0,1 12-96 15,-1 9-43 1,-3 17-96-16,-1 10-41 16,5 18-23-16,-8 0 2 15,8 12 2-15,2-2 1 16,-7-5 96-16,5-3-200 16</inkml:trace>
  <inkml:trace contextRef="#ctx0" brushRef="#br0" timeOffset="184582.07">7614 14776 1080 0,'19'-2'504'15,"15"-1"-203"-15,25 3-164 16,4 1-24-16,9 0-53 16,3 1-15-16</inkml:trace>
  <inkml:trace contextRef="#ctx0" brushRef="#br0" timeOffset="185035.96">8436 14685 816 0,'7'-16'411'0,"7"-9"-147"16,6-6-97-16,1-7-30 15,-2-7-33-15,-7-5-8 16,-7-10-21-16,-3 7-14 16,-4 13-27-16,-2 7-13 15,-4 22-21-15,0 11-9 16,4 22-10-16,-1 14-4 15,10 30 6-15,6 7 4 0,12 4 9 16,8-4 3-16,9-19 4 16,-2-5-40-16,-5-15-292 15</inkml:trace>
  <inkml:trace contextRef="#ctx0" brushRef="#br0" timeOffset="185226.59">8349 14786 749 0,'15'2'405'0,"33"0"-68"15,12 0-72-15,27 2-89 16,7-2-47-16,-11 7-77 16,-11 0-26-16,-12 6-82 15,-11 1-87-15</inkml:trace>
  <inkml:trace contextRef="#ctx0" brushRef="#br0" timeOffset="185545.0799">8430 15120 1005 0,'0'-9'419'16,"7"-11"-219"-16,16-2-61 0,23-1-30 15,11 0-6-15,13 9-32 16,-1 10-15-16,-12 13-30 16,-17 8-10-16,-33 14-13 15,-17 4-3-15,-37 10-8 16,-10 7-2-16,-17-4-9 16,1-2 1-16,18-10 0 15,9-11 0 1,24-11 13-16,11-7 1 0,17-10 9 15,16-4 12-15,29-4 17 0,15 3 4 16,18 5-1-16,-3 5-10 16,-8 3-39-1</inkml:trace>
  <inkml:trace contextRef="#ctx0" brushRef="#br0" timeOffset="186114.3299">9367 14834 379 0,'10'-8'297'0,"12"-9"38"16,-1-2-67-16,-8-3-89 15,-3-2-31-15,-12-1-27 16,-8-2-7-16,-17-1-34 16,-6 7-23-16,-14 10-39 15,-5 10-14-15,0 15-15 16,2 9-2-16,16 12-3 16,12 1 1-16,22 8 5 15,12-1 4-15,23-10 6 16,8-3 5-16,0-18 2 15,4-9 1-15,-13-13 4 16,-4-6 2-16,-6-7 3 16,-7-5 0-16,-9 4 0 15,-8 1 0-15,-6 8-6 0,1 9-4 16,-5 6-7-16,2 7-4 16,2 9-4-16,4 6 1 15,11 13 2-15,2 1 2 16,10 3-82-16,-1-7-195 15</inkml:trace>
  <inkml:trace contextRef="#ctx0" brushRef="#br0" timeOffset="186268.74">9593 14915 835 0,'6'0'458'16,"3"0"-83"-1,14 7-219-15,9 9-46 0,7 3-63 16,3 8-19-16,-5 1-14 15,-7-3-5-15,-10-6-28 16,-6-2-89-16</inkml:trace>
  <inkml:trace contextRef="#ctx0" brushRef="#br0" timeOffset="186394.56">9856 14909 943 0,'-16'9'490'0,"-14"7"-140"16,-10 10-177-16,2 4-57 15,-5-2-67-15,5-1-21 16,13-5-169-16</inkml:trace>
  <inkml:trace contextRef="#ctx0" brushRef="#br0" timeOffset="186753.56">10214 14383 967 0,'1'-3'472'16,"-1"-3"-167"-16,3 23-201 15,0 9-51-15,1 17-41 0,1 5 3 16,-10 4 5-16,2 3-1 16,-7 4-3-16,-1 1-2 15,4 0-4-15,7-4-1 16,8-11 0-16,9-6 2 16,9-15 2-1,4-7 1-15,1-17-32 0,-1-8-43 16,-1-17-160-1,-9-6-202-15</inkml:trace>
  <inkml:trace contextRef="#ctx0" brushRef="#br0" timeOffset="186895.5799">10018 14667 627 0,'-11'1'327'0,"-5"1"-73"0,9 4-42 15,21 3-15-15,15-2-24 16,31 5-38-16,10-1-21 15,7 1-52-15,-3 0 0 16,-14-4-297-16</inkml:trace>
  <inkml:trace contextRef="#ctx0" brushRef="#br0" timeOffset="187187.9">10483 14336 949 0,'0'-21'438'0,"6"-21"-179"0,13 6-55 16,15 12-50-16,9 9-27 16,3 9-45-1,0 9-20-15,-14 6-34 16,-9 4-12-16,-21 7-15 16,-12 1-2-16,-24 6-2 15,11-1 1 1,11-15 1-16,2 2-1 0,-18 32-1 15,12-3 1-15,39-7 2 16,16-24 2-16,3-4 2 0,-1 3-1 16,-7-1 1-16,-8 0 1 15,-4 0 0-15,-7-3 1 16,-9-6 7-16,-2-5-50 16</inkml:trace>
  <inkml:trace contextRef="#ctx0" brushRef="#br0" timeOffset="204672.11">3423 16086 960 0,'14'3'390'15,"11"3"-204"-15,26 1-158 16,9 1-9-16,10-3-6 16,0-5-23-16,-8 0-388 15</inkml:trace>
  <inkml:trace contextRef="#ctx0" brushRef="#br0" timeOffset="204836.0799">3533 16181 952 0,'5'6'386'15,"20"11"-234"1,10-4-38-16,15-2-32 0,13-3-4 0,8-4-18 16,-3-2-12-16</inkml:trace>
  <inkml:trace contextRef="#ctx0" brushRef="#br0" timeOffset="205329.8">4540 15873 936 0,'-17'7'405'16,"-24"15"-218"-1,-11 6-68-15,7 18-75 0,7 6-21 0,26 6-19 16,24 4 5 0,26-6 6-16,6-9 4 15,19-19 8 1,7-12 6-16,7-26 31 15,1-9 27-15,-21-18 59 16,-17-8 11-16,-35-2-13 0,-17-5-23 16,-33 3-65-16,-14 7-23 0,-6 12-27 15,-2 9-10 1,21 14-87 0,14 6-77-16,15 1-356 0</inkml:trace>
  <inkml:trace contextRef="#ctx0" brushRef="#br0" timeOffset="205498.66">4711 15936 569 0,'-1'-2'399'0,"-5"2"-2"15,-5 2-49-15,-16 8-140 16,-2 10-61-16,-9 14-70 16,-3 1-21-16,1 15-26 15,1-1-8-15,14-1-11 16,8-1-16-16,12-12-198 15</inkml:trace>
  <inkml:trace contextRef="#ctx0" brushRef="#br0" timeOffset="206144.94">5478 15857 895 0,'0'-13'520'16,"-7"-8"-80"-16,3 13-142 0,1 29-152 16,-2 16-64-1,2 24-60-15,6 9-8 0,4 4-5 16,1-5-1-16,7-9-8 15,-8-13-49 1,0-14-178-16</inkml:trace>
  <inkml:trace contextRef="#ctx0" brushRef="#br0" timeOffset="206285.3599">5305 16126 1164 0,'9'-1'483'0,"22"1"-242"0,9-3-88 0,25-1-51 31,2 2-10-31,2 2-47 0,2 0-14 16</inkml:trace>
  <inkml:trace contextRef="#ctx0" brushRef="#br0" timeOffset="206769.63">6173 16139 855 0,'-16'-10'444'0,"-9"-17"-174"16,10-5-65-16,25-5-114 15,9-5-43-15,19 8-5 16,8 6 4-16,9 16-7 15,1 13-2-15,-16 19-8 16,-10 9 0-16,-24 14 7 16,-15 1 1-16,-22 4-4 15,-11 2-9-15,-5-7-12 16,3-3-4-16,15-15-9 16,9-8-4-16,10-10-13 15,10-3-1-15,18-2 4 0,7 0 2 16,21 3 11-16,4 2 1 15,3 1 3-15,3 2 4 0,-5 0-254 16</inkml:trace>
  <inkml:trace contextRef="#ctx0" brushRef="#br0" timeOffset="207068.0799">6852 16111 961 0,'-2'-8'443'0,"-8"-10"-184"16,-2 2-30-16,-14 2-59 0,-7-1-33 16,-13 8-64-16,-2 6-24 15,-2 12-39-15,5 8-10 16,9 10-6-16,10 9-3 16,15 8-1-16,10 3 0 15,21 0 5-15,8-8 3 16,25-17 6-16,7-10 7 15,4-25 14-15,-1-9 42 0,-19-14 41 16,-12-6 16-16,-21 0 0 31,-17-1-42-31,-21 2-69 16,-5 5-73-16,-5 7-616 16</inkml:trace>
  <inkml:trace contextRef="#ctx0" brushRef="#br0" timeOffset="207451">7118 15929 790 0,'7'-1'403'0,"9"1"-129"16,0 9-103-16,-1 12-86 15,-4 9-7-15,-7 11 7 16,-1 1-3-16,-6 17-22 15,-1 1-20-15,-1 9-27 16,5 2-2-16,8-16-4 16,12-9-2-16,19-23-1 15,2-15-2-15,2-17-90 16,-7-13-95-16</inkml:trace>
  <inkml:trace contextRef="#ctx0" brushRef="#br0" timeOffset="207603.9">7042 16147 857 0,'-3'0'484'0,"0"0"-99"15,9 2-128-15,-2-2-105 16,28 3-20-16,84 7-15 16,-41-5-24-16,-9-2-69 15,-5 3 358-15</inkml:trace>
  <inkml:trace contextRef="#ctx0" brushRef="#br0" timeOffset="208125.44">8030 16005 910 0,'-1'0'505'0,"-3"0"-82"15,2 13-248-15,2 10-59 16,1 15-54-16,0 4-7 16,4 9-26-1,-1 0-8-15,-1-4-14 0,3 1-19 16,-3-10-150-16,1-11-176 15</inkml:trace>
  <inkml:trace contextRef="#ctx0" brushRef="#br0" timeOffset="208273.31">7888 16202 1473 0,'0'-4'176'0,"6"1"-68"0,16-5 145 15,15 4-75 1,29 0-66-16,6 2-15 15,10 2-48-15,-11 2-5 16,-15 4-281-16</inkml:trace>
  <inkml:trace contextRef="#ctx0" brushRef="#br0" timeOffset="208674.87">8881 16070 860 0,'3'-8'370'0,"5"-18"-198"0,5 1-15 16,-4-14-11-16,1-7-16 16,-6-4-9-1,-4-2-6-15,-2 15-31 16,0 13-25-16,-1 22-43 15,1 13-14-15,0 25-6 0,2 14-3 16,5 17 1-16,8 3 1 16,10-3-56-16,1-7-82 15,-3-15-302-15</inkml:trace>
  <inkml:trace contextRef="#ctx0" brushRef="#br0" timeOffset="208836.12">8775 16205 861 0,'15'-4'390'0,"25"-2"-174"16,14 1-71-16,29 4-63 15,11 1-15-15,5 8-24 16,-9 0-13-16,-18 4-76 16,-10 2-193-16</inkml:trace>
  <inkml:trace contextRef="#ctx0" brushRef="#br0" timeOffset="209109.02">8927 16500 741 0,'-14'-7'443'16,"-8"-5"16"-16,11 1-250 0,15-3-111 16,16 1-35-1,15 5-55-15,11 6 2 16,6 5 1-16,-2 12-2 15,-14 4-2-15,-14 0-1 16,-29 9 0-16,-18 0-1 16,-17 1 2-16,1 3-2 15,6-6 0-15,7-4-1 16,18-4-3-16,9-5 3 16,18-6-1-16,13-4 2 15,23-3-2-15,12-8-2 0,13 1 65 16</inkml:trace>
  <inkml:trace contextRef="#ctx0" brushRef="#br0" timeOffset="209451.27">9663 16205 1360 0,'3'-4'627'0,"4"-2"-277"0,0 4-225 0,-1 2 4 16,0 9-470-16</inkml:trace>
  <inkml:trace contextRef="#ctx0" brushRef="#br0" timeOffset="209809.14">9945 15906 642 0,'2'4'324'15,"-1"8"-30"-15,-2 14-155 16,-13 7-40-16,-2 6-5 15,1-1-41-15,3-3-16 16,17-3-15-16,10-4-4 16,18-5-6-16,6-9-1 15,2-10-12-15,0-4-117 16</inkml:trace>
  <inkml:trace contextRef="#ctx0" brushRef="#br0" timeOffset="209961.15">10143 15941 756 0,'-4'2'462'16,"-3"7"0"-16,3 20-286 16,4 7-65-16,12 16-45 15,2 1-13-15,5 3-24 16,0 2-2-16,-1-7-81 16,1-9-104-16</inkml:trace>
  <inkml:trace contextRef="#ctx0" brushRef="#br0" timeOffset="210198.01">10523 15824 1224 0,'-9'12'459'0,"-4"21"-344"0,2 9-39 16,4 10-29-16,2 1 1 15,-1-1-2-15,4-2-3 16,7-4-3-16,10 0-9 16,18-13-13-16,7-6-5 15,8-10-4-15,-3-8 27 0,-6-8-155 16,-13-2-157-16</inkml:trace>
  <inkml:trace contextRef="#ctx0" brushRef="#br0" timeOffset="210345.81">10381 16049 1028 0,'4'0'456'0,"18"5"-158"0,14-1-136 16,21 2-60-16,9 3-6 16,-1-3-47-16,-4 0-69 15</inkml:trace>
  <inkml:trace contextRef="#ctx0" brushRef="#br0" timeOffset="210620.99">10684 15623 846 0,'2'-15'460'16,"3"-17"-36"-1,21 16-259-15,8 6-4 0,12 13-45 16,4 13-26-1,-7 11-42-15,-8 1-10 16,-27 5 2-16,-18-1 1 16,-24 2-3-16,-3-1-3 0,6-3-15 15,9-4-5-15,12-9-4 16,6-3-1-16,6-6 0 16,10-4-1-16,25-4-4 15,12-2-1-15,21-4-4 16,7-3-61-16,-1 0 282 15</inkml:trace>
  <inkml:trace contextRef="#ctx0" brushRef="#br0" timeOffset="211081.81">11604 16061 989 0,'23'0'443'0,"22"0"-207"0,6 1-51 16,-3 0-82-16,-2 1-33 15,-1-1-50-15,-6 2-11 16,-11-1-136-16,-8 3-165 16</inkml:trace>
  <inkml:trace contextRef="#ctx0" brushRef="#br0" timeOffset="211247.65">11621 16225 1145 0,'14'4'438'0,"20"1"-263"16,10-2-17-16,15-1 11 15,4-1-8-15,-7-1-69 16,-3 0-22-16,-18 0-112 15</inkml:trace>
  <inkml:trace contextRef="#ctx0" brushRef="#br0" timeOffset="211873.3599">12675 16094 653 0,'-16'-18'412'15,"-12"-18"-55"-15,18-2-163 16,5-8-53-16,14 3-77 16,11 8-7-16,10 7-2 15,10 9-3-15,13 19-11 16,3 11-8-16,-9 22-20 15,-10 6-4-15,-34 13-2 16,-18-2 1-16,-32-1-2 16,-5 1-1-16,0-10-2 15,4-3-1-15,21-9-3 16,9-6-3-16,18-10-3 0,9-2 0 16,23-4 0-16,12-1 3 15,18-1 1 1,12 0 1-16,8-4-118 0,3-3-268 15</inkml:trace>
  <inkml:trace contextRef="#ctx0" brushRef="#br0" timeOffset="212117.69">13425 16074 1070 0,'-14'-10'494'0,"-21"-18"-210"16,-4 2-63-16,-3 9-96 15,3-2-39-15,7 16-57 16,-1 3-19-16,6 11-13 15,5 11-4-15,8 9-7 16,11 7-1-16,12 4 3 16,8-4 1-16,15-4 10 15,10-4 4-15,11-15 5 0,3-10 3 16,-6-14 6-16,-14-9 4 16,-22-7 4-16,-11-4-6 15,-11-3-85 1,-6-4-67-16,-3 4-278 0</inkml:trace>
  <inkml:trace contextRef="#ctx0" brushRef="#br0" timeOffset="212354.77">13590 15829 1000 0,'10'-9'512'15,"7"-7"-138"-15,-13 10-210 16,0 7-59-1,-4 13-57-15,1 9-14 16,0 15-8-16,3 6-4 16,-1 8-3-16,1-1-5 15,5-2-7-15,0-4 0 16,6-9-2-16,1-6 0 16,1-12 1-16,3-7 0 15,-4-11-99-15,-3-2-96 16</inkml:trace>
  <inkml:trace contextRef="#ctx0" brushRef="#br0" timeOffset="212495.71">13548 16063 1307 0,'5'2'493'16,"15"5"-323"-16,8 0-52 15,9 0-30-15,-2-2-9 16,-1-1-55-16,-3-1-50 15</inkml:trace>
  <inkml:trace contextRef="#ctx0" brushRef="#br0" timeOffset="213045.87">14324 15802 1042 0,'2'-11'516'15,"-1"-9"-189"-15,-1 13-103 16,-2 27-124-16,2 19-48 0,4 30-44 15,3 10-1-15,4-2 0 16,-1-3-1-16,0-18 8 16,4-10-83-16,-1-13-259 15</inkml:trace>
  <inkml:trace contextRef="#ctx0" brushRef="#br0" timeOffset="213211.67">14160 16028 1053 0,'0'-3'473'0,"16"-1"-199"0,7 2-130 16,30 9-63-1,12-1-12-15,13 2-19 0,6-1-18 16,-3 4-153-16,4 2-288 16</inkml:trace>
  <inkml:trace contextRef="#ctx0" brushRef="#br0" timeOffset="213513.3899">14988 15994 1326 0,'-12'-26'558'15,"-5"-29"-353"-15,11 1-68 0,26 8-92 16,13 7-33-1,13 17-5-15,-2 10 7 16,-11 21 3-16,-1 11 0 16,-13 20-8-16,-8 10-4 0,-18 6 0 0,-12 4 0 15,-18-6-2 1,-7-3 2-16,3-5 0 16,3-4-2-16,17-4-4 15,14-8-2-15,23-5-2 16,11-4 1-16,13-8 1 15,6-4 0-15,19-8-141 16,4-2-439-16</inkml:trace>
  <inkml:trace contextRef="#ctx0" brushRef="#br0" timeOffset="213750.26">15448 15708 833 0,'5'-7'407'15,"7"-1"-143"-15,-1 7-54 16,1 13-59-16,-3 13-41 16,-6 15-30-16,-3 12 0 15,-10 14 10-15,-4-2-7 16,-1-1-26-16,4-3-14 16,11-13-24-16,7-6-5 15,14-11-6-15,5-6-1 16,1-11-1-16,1-4-47 15,-6-11 22-15</inkml:trace>
  <inkml:trace contextRef="#ctx0" brushRef="#br0" timeOffset="213901.27">15320 16055 887 0,'13'0'464'16,"15"1"-86"-16,19 6-217 15,10 1-26-15,1 1-50 0,-8-1 96 16,-6-4-637-16</inkml:trace>
  <inkml:trace contextRef="#ctx0" brushRef="#br0" timeOffset="214178.52">15706 15579 1024 0,'16'-7'437'15,"21"-9"-230"-15,6 6-27 16,-2 12-69-16,-2 6-29 16,-17 7-47-16,-10 4-2 0,-26 1 7 15,-12 1 1 1,-10 5-5-16,2 2-11 0,16 2-12 15,10-4-2-15,23-4 2 16,9-3 2-16,14-7 0 16,5 0-1-16,5-5-2 15,-1-3 89-15</inkml:trace>
  <inkml:trace contextRef="#ctx0" brushRef="#br0" timeOffset="-214509.75">16491 16032 700 0,'5'-4'393'0,"6"4"-72"16,-1 10-146-16,-1 6-86 15,-5 4-24-15,-4 1 7 16,-3-1-1-16,-4-1-16 16,2-5-9-16,2-5-25 15,2-3-5-15,5-7-6 16,4-4 0-16,6-10-1 0,7-4-1 16,-3-10-1-16,4 0-2 15,4 5-3-15,-3 3 1 16,2 13 1-16,-4 8 1 15,-6 11 2-15,-5 6 2 16,-6 4 0-16,-3-4 1 0,-1 0-2 16,-5-4 0-16,3-2-1 15,-1-5 0 1,6-5 4-16,5-4 1 0,3-9 0 16,6-1 1-16,0-8-4 15,2-1-1-15,8 3-4 16,-1 3-2-16,0 10-2 15,-3 6 0-15,-9 5 1 16,-2 7 1-16,-4 1 3 16,2 6 1-16,-3 3 0 15,-4-6 0-15,-3 0 19 16,-3-1 12-16,-3-5 17 16,4 4 4-16,2-7-14 15,2-1-11-15,6-3-16 0,-3-1 23 16,0 1-294-16</inkml:trace>
  <inkml:trace contextRef="#ctx0" brushRef="#br0" timeOffset="-205071.11">12058 11825 936 0,'-2'0'446'0,"4"0"-189"0,18 0-67 15,25-3-101-15,9-1-16 16,12-1-17-16,1 2-12 0,-9 3-24 16,-7-2-12-16,-11 3-196 15</inkml:trace>
  <inkml:trace contextRef="#ctx0" brushRef="#br0" timeOffset="-204889.99">12116 11989 713 0,'11'2'346'0,"22"0"-83"0,13 3-87 16,23-5-39-16,4 3-34 16,-2-3-56-16,-4 0-99 15</inkml:trace>
  <inkml:trace contextRef="#ctx0" brushRef="#br0" timeOffset="-204413.13">12831 11764 616 0,'0'-5'383'16,"-4"2"-34"-16,3 4-175 0,1-1-117 16,0 26-32-16,12 45-3 15,-1-25-1-15,8-9-5 16,6-8 0-16,8-11 2 15,-6-19 4 1,-15 1 9-16,2 0 5 16,36-23 4-16,-2-6 1 0,-20-17 21 15,-25 8 10-15,-8 3 15 16,-7 10-3-16,-1 15-35 16,3 10-16-16,5 23-30 15,5 7-4-15,13 20 0 16,7 8-2-16,3 4 3 15,-6 0 0-15,-17-5 5 16,-11-5 4-16,-24-8 5 16,-3-6 1-16,-8-14 0 15,3-7 1-15,11-17-6 16,3-10-16-16,20-18-71 16,5-8-84-16,19-5-280 0</inkml:trace>
  <inkml:trace contextRef="#ctx0" brushRef="#br0" timeOffset="-204165.51">13538 11460 868 0,'-5'0'408'0,"-15"1"-174"16,-5 8-63-16,-8 14-88 15,-3 7-5-15,4 14-10 16,8 8-14-16,17 6-16 16,10 5-9-16,17-3-8 15,7-3-3-15,9-8-6 16,1-10-4-16,-2-13-20 16,1-8-70-16,-9-14-210 0</inkml:trace>
  <inkml:trace contextRef="#ctx0" brushRef="#br0" timeOffset="-203940.22">13687 11572 866 0,'0'-4'433'0,"-1"-4"-128"0,1 4-69 16,1 11-100-16,-1 4-27 16,2 12-53-16,-2 2-8 0,0 11-16 15,-1 6-8-15,1 8-10 16,4 3-4-1,5-2-3-15,6 0-2 0,6-20-1 16,6-4 0-16,6-19 0 16,-1-9 1-16,-1-9-103 15,-9-12-80-15</inkml:trace>
  <inkml:trace contextRef="#ctx0" brushRef="#br0" timeOffset="-203791.25">13628 11734 914 0,'12'2'403'0,"13"2"-196"0,10-2-74 15,9 1-64 1,-2-1-24-16,-7-5-173 0,0 2-158 16</inkml:trace>
  <inkml:trace contextRef="#ctx0" brushRef="#br0" timeOffset="-203641.81">13964 11572 561 0,'3'-9'438'0,"7"-1"66"0,2 8-131 16,9 18-145-16,8 11-54 15,5 21-49-15,-2 10-23 16,-13 16-26-16,-7 3-9 0,-19-8-21 16,-4-16-4-1,-2-20-9-15,-6-12 10 16</inkml:trace>
  <inkml:trace contextRef="#ctx0" brushRef="#br0" timeOffset="-202954.59">17398 16002 873 0,'19'0'399'0,"11"-1"-167"0,18 1-139 15,12-5-18-15,12 4-43 16,-4 1-15-16,-6 0-75 16,-8 3-156-16</inkml:trace>
  <inkml:trace contextRef="#ctx0" brushRef="#br0" timeOffset="-202803.84">17519 16114 1247 0,'0'3'489'0,"11"7"-322"0,14 3-36 15,20-4-21-15,13 2-17 16,9-8-34-16,4 1-39 16</inkml:trace>
  <inkml:trace contextRef="#ctx0" brushRef="#br0" timeOffset="-202424.79">18170 15887 767 0,'12'5'412'0,"8"8"-23"16,27 16-263-16,14 5-5 16,14 10-30-16,-1-2-21 15,-15-5-32-15,-9-3 26 16,-17-6-239-16</inkml:trace>
  <inkml:trace contextRef="#ctx0" brushRef="#br0" timeOffset="-202266.4">18553 15842 1074 0,'-9'1'515'15,"-16"8"-185"-15,-9 11-118 16,-4 14-114-16,-7 2-23 16,-2 2-39-16,4-4-14 15,12-7-59-15,5-2-90 0</inkml:trace>
  <inkml:trace contextRef="#ctx0" brushRef="#br0" timeOffset="-201969.0799">19076 15671 645 0,'-12'-6'402'0,"-12"-4"6"15,-4 10-240-15,-5 2-38 16,-9 14-61 0,-1 7-24-16,6 11-29 0,10 8-7 15,19 13-6-15,13 5 2 16,24 2 2-16,7-8 1 15,13-9-1-15,-1-13-2 16,-5-13-114-16,1-4-202 16</inkml:trace>
  <inkml:trace contextRef="#ctx0" brushRef="#br0" timeOffset="-201737.07">19246 15610 1365 0,'0'-1'544'0,"0"3"-383"16,0 6-53-16,-2 20-83 0,0 7-13 16,-5 16-2-16,0 9 0 15,0 9-3-15,5 4 0 16,7-5-2 0,6-13-1-16,10-24-2 15,4-8 0-15,0-18 0 0,5-4 4 16,-7-4-101-16,-4-11-101 15</inkml:trace>
  <inkml:trace contextRef="#ctx0" brushRef="#br0" timeOffset="-201556.91">19012 15844 1177 0,'11'2'472'15,"22"4"-267"-15,16 1-65 16,21 6-16-16,4-2-19 0,-5 3-49 16,-8 0-19-16,-14-4-60 15,-9-4-94 1,-11-11-283-16</inkml:trace>
  <inkml:trace contextRef="#ctx0" brushRef="#br0" timeOffset="-201383.15">19611 15692 1042 0,'3'-5'503'0,"7"2"-204"16,2 7-66-16,8 17-123 0,4 9-28 16,5 17-28-1,-2 11-7-15,-14 8-6 0,-12 3-4 16,-23-13-2-16,-11-14 2 16,-9-16-2-1,4-10-3-15,5-5 4 16,7-2-50-16</inkml:trace>
  <inkml:trace contextRef="#ctx0" brushRef="#br0" timeOffset="-151311.3299">1739 17777 484 0,'10'-8'273'0,"13"-17"-42"15,5-10-14-15,1-12-40 16,2-10-17-16,-2-9-33 15,-5-7-14-15,-9-9-27 16,-6-3-15-16,-4 4-22 16,-4 7-7-16,-2 21-4 15,-3 14 6-15,-1 21 6 32,-4 8-10-32,-2 15-31 15,4 11-14-15,7 25-19 16,7 15 6-16,17 27 17 15,10 10 2-15,4 5 8 0,2-5 0 16,1-23 3-16,-1-15 0 16,-3-24-2-16,-3-8 5 15,-8-16-34-15,-8-7-62 16,-15-11-411-16</inkml:trace>
  <inkml:trace contextRef="#ctx0" brushRef="#br0" timeOffset="-151168.68">1799 17415 1907 0,'31'5'10'16,"-3"-1"-1"-16,32 8 44 16,8 4-158-16</inkml:trace>
  <inkml:trace contextRef="#ctx0" brushRef="#br0" timeOffset="-150820.28">2329 17572 1104 0,'12'6'389'15,"16"5"-336"-15,15 1-16 16,9-8 3-16,-4-1-10 15,-6-6-11-15,-11 0 0 16,-9-7 7-16,-8-4 4 16,-10-6 10-16,-1-2 2 15,-9 0-5-15,-1-1-2 16,-9 0-11-16,-5 4-4 16,0 9 12-16,-1 12-1 15,2 16 2-15,2 9 3 0,6 15-11 16,0 1-2-16,10 15-3 15,4 1-5-15,2 3-7 16,1 4-1-16,9-8-1 16,-1-6 0-16,10-15-117 15,8-14-48-15</inkml:trace>
  <inkml:trace contextRef="#ctx0" brushRef="#br0" timeOffset="-150531.74">3200 17464 1234 0,'-12'9'524'0,"-13"13"-303"0,-5 0-65 16,3 4-80-16,-2-3-27 0,5-10-23 16,5-5-7-1,1-6-7-15,4-9-3 16,4-5-17-16,-3-4-5 15,4-7-7-15,9-2-6 0,4 8 1 16,8 5 1-16,9 8 6 16,1 10 8-1,7 5 17-15,-4 5 9 16,4 15 19-16,-1-2 7 0,-3 4 1 16,5-2-6-16,0-12-117 15</inkml:trace>
  <inkml:trace contextRef="#ctx0" brushRef="#br0" timeOffset="-149979.25">4530 17359 817 0,'2'-5'424'0,"1"-5"-138"16,3 14-165-16,1 13-41 15,0 23-53-15,0 11 4 16,-1 10 7-1,-1-3 1-15,0-11-2 16,6-9-7-16,-2-16-6 16,4-6 0-16,-5-16 17 0,0-6 9 15,-4-17 22-15,-1-2 2 16,0-18-15-16,3-2-14 16,9-5-24-16,7-3-8 15,16 11-8-15,6 6-1 16,11 20-4-16,5 10-2 15,-13 13-4-15,-8 7 5 0,-14 5-230 16</inkml:trace>
  <inkml:trace contextRef="#ctx0" brushRef="#br0" timeOffset="-149535.66">4907 17910 558 0,'10'6'294'15,"12"4"-24"-15,4-4-13 16,-7-10-4-16,-3-4-12 0,-5-13-55 15,-3-4-20-15,-4-11-40 16,2-5-27-16,1-9-48 16,-1 1-15-16,3 8-24 15,0 6-8-15,3 14-13 16,3 8-9-16,1 7-126 16,0 10-94-16</inkml:trace>
  <inkml:trace contextRef="#ctx0" brushRef="#br0" timeOffset="-149387.13">4957 17724 879 0,'2'-7'479'0,"6"-2"-99"16,13-7-204-16,5 3-44 0,23 1-74 16,2-1-24-1,8 4-49-15,-2-2-111 16</inkml:trace>
  <inkml:trace contextRef="#ctx0" brushRef="#br0" timeOffset="-148185.72">4679 17081 561 0,'-6'0'303'0,"-3"0"-26"16,5-4-96-16,9 6-70 15,6-1-17-15,18 9-46 16,7-1 1-16,22 1-4 16,0-2-9-16,2-3-12 15,-1 2-6-15,-15-4-6 16,-1-3-1-16,-10-5-10 16,-6-5-3-16,-11-8-1 0,-7 1 3 15,-13-6 13-15,-4 3 7 16,-4 2 24-16,-1 6 20 15,4 11 4-15,5 2-4 16,8 18-24-16,2-1-21 16,0 11-1-16,-1 3 4 0,-3-4 1 15,3 0-3-15,5-6-93 16,3-4-329-16</inkml:trace>
  <inkml:trace contextRef="#ctx0" brushRef="#br0" timeOffset="-147784.41">5600 17412 769 0,'1'2'368'16,"10"3"-81"-16,11-1-59 16,27-1-24-16,14-2-6 0,5-2-66 15,-1-1-31-15,-16 2-53 16,-11 0-18-16,-8 4-50 16,-3-4-88-16</inkml:trace>
  <inkml:trace contextRef="#ctx0" brushRef="#br0" timeOffset="-147601.22">5745 17533 964 0,'0'2'430'0,"12"0"-150"0,11 1-69 15,19 1-20-15,4 0-2 16,-1-1-57-16,-4 4-31 15,-14-5-51-15,0-2-19 16,5 6-86-16</inkml:trace>
  <inkml:trace contextRef="#ctx0" brushRef="#br0" timeOffset="-147020.21">6541 17347 1010 0,'5'5'439'0,"9"5"-162"0,24 16-217 15,12 8-4-15,17 11 13 16,-3 2-3-16,-4-1-16 16,-11-3-16-16,-16-6-90 15,-5-6-98-15</inkml:trace>
  <inkml:trace contextRef="#ctx0" brushRef="#br0" timeOffset="-146854.84">6964 17345 897 0,'-13'2'457'0,"-19"13"-92"15,-10 9-205-15,-9 16-100 0,-6 5-18 16,-4 1-30-16,8 0-5 15,15-9-64-15,10-2-102 16</inkml:trace>
  <inkml:trace contextRef="#ctx0" brushRef="#br0" timeOffset="-146587.31">7386 17141 1126 0,'-14'0'480'0,"-21"2"-270"16,-4 11-77-16,-1 13-78 16,0 8-23-16,8 12-22 15,11 6-1-15,17 9-2 16,6-2-1-16,21-4 1 15,3-8 0-15,14-14 1 16,3-8 12-16,-2-8-131 16,3-8-132-16</inkml:trace>
  <inkml:trace contextRef="#ctx0" brushRef="#br0" timeOffset="-146362.02">7539 17220 1260 0,'2'-3'483'0,"-1"3"-352"0,4 9-51 16,-3 14-41-16,3 14-5 0,-2 13-2 15,-3 6-3-15,-1 4-7 16,-2-1-6 0,2-8-5-16,3-8-1 15,12-7-2-15,4-10 1 0,10-10-4 16,2-6 1-16,1-11-72 15,-2-3-91-15</inkml:trace>
  <inkml:trace contextRef="#ctx0" brushRef="#br0" timeOffset="-146079.8599">7393 17452 903 0,'2'0'454'0,"8"-3"-122"15,11 4-161-15,14 1-115 0,6-1-13 16,4-1-20-16,1-1-65 16,-6-5-151-16,-3-3-78 15,-11-8-80-15,-7-6 65 0,-5-9 223 32,-1 4 128-32,3 0 180 15,2 7 52-15,1 13-20 0,-4 6-46 16,6 22-84-16,-2 11-43 15,-3 17-22-15,5 10 7 16,-19 1-5-16,-2-3-13 16,-9-9-13-16,-5-10-91 15</inkml:trace>
  <inkml:trace contextRef="#ctx0" brushRef="#br0" timeOffset="-145427.8299">8344 17496 1060 0,'1'-4'578'16,"0"-2"-101"-16,4 3-316 15,-4 1-54-15,3 1-97 16,-4 1-88 0</inkml:trace>
  <inkml:trace contextRef="#ctx0" brushRef="#br0" timeOffset="-145102.28">8781 17420 1071 0,'3'4'439'16,"2"8"-238"-16,-3 8-86 0,-4 10-24 15,-6 4-3-15,-7 6-12 16,2-1-3-16,4 0-16 16,9-5-11-16,11-8-19 15,5-4 0-15,12-14 1 16,-3-4-1-16,2-11-6 15,-3-4-76-15</inkml:trace>
  <inkml:trace contextRef="#ctx0" brushRef="#br0" timeOffset="-144922.31">8761 17277 1195 0,'2'-5'551'15,"4"-3"-201"-15,6 4-266 16,0 4-87-16,4 2-262 0</inkml:trace>
  <inkml:trace contextRef="#ctx0" brushRef="#br0" timeOffset="-144589.05">8563 17011 1300 0,'4'-5'510'16,"7"0"-298"-16,29 10-173 15,15 5-18-15,20 11 2 16,4-4-2-16,-3-5-9 0,-4-4-3 16,-8-5-8-16,-5 4-5 15,-18-7-64-15,-12-5-12 16,-18-1 2-16,-9-7 7 16,-9-2 70-16,-3 6 27 15,0-3 55-15,2 8 9 0,5 10-4 16,-2 4-10-16,3 12-36 15,-3 1-7-15,-1 5-1 16,-1 0-5-16,3-5-30 16,3-3-54-16</inkml:trace>
  <inkml:trace contextRef="#ctx0" brushRef="#br0" timeOffset="-144241.15">9574 17284 1102 0,'-1'0'512'0,"-1"-3"-197"0,9 25-207 16,5 16-60-16,10 21-31 15,1 6-6-15,3 1-2 16,-1-5-1-16,-7-8-36 15,-3-3-84-15,-14-10-299 16</inkml:trace>
  <inkml:trace contextRef="#ctx0" brushRef="#br0" timeOffset="-144088.3199">9452 17607 1226 0,'10'-6'565'16,"7"-3"-220"-16,28 3-206 15,16-1-40-15,20 2-40 0,1-3-20 16,-3 1-54-16,-5 3-57 16</inkml:trace>
  <inkml:trace contextRef="#ctx0" brushRef="#br0" timeOffset="-143594.22">10302 17449 653 0,'0'8'352'0,"3"12"-13"15,2 10-237-15,9 6-59 16,0-1 6-16,8-8 14 16,5-5 4-16,0-14 2 15,2-6 0-15,-6-12-11 16,-2-8-3-16,-6-6 4 15,-4-2 7-15,-8-7 13 16,-3-2 1-16,-4 5-10 16,0 5-12-16,2 17-32 15,6 11-13-15,5 17-14 16,7 8-5 0,-1 17-2-16,-7 5 3 0,-15 11 10 15,-13 4 8 1,-14-5 11-16,-3-6 3 0,0-15-1 0,3-13 0 15,5-23-2-15,6-10-11 16,14-22-92-16,5-4-87 16</inkml:trace>
  <inkml:trace contextRef="#ctx0" brushRef="#br0" timeOffset="-143221.24">11045 17074 1079 0,'-14'-2'487'0,"-18"10"-229"0,-6 7-96 15,-11 23-95-15,4 9-16 16,6 21-20-16,9 13-12 16,16 4-5-16,9 0-1 15,15-14 1-15,7-14 2 16,17-16 2-16,4-9-1 15,9-16-1-15,1-7-28 0,0-12-134 16,-3-11-109 0</inkml:trace>
  <inkml:trace contextRef="#ctx0" brushRef="#br0" timeOffset="-143024.03">11162 17224 965 0,'4'-6'479'16,"-4"-7"-158"-16,8 18-188 15,2 8-51-15,-3 16-42 16,6 9 0-16,3 13 3 16,-6 6 2-16,2 3-6 0,-11 0-8 15,-1-7-17-15,-5-5-6 16,5-17-40-16,4-2-64 16,4-15-117-16,1-5-313 15</inkml:trace>
  <inkml:trace contextRef="#ctx0" brushRef="#br0" timeOffset="-142725.15">10960 17510 969 0,'14'-5'419'16,"12"1"-159"-16,21 1-227 15,4 2-8-15,3 2-7 16,-6-2-2-16,-13-7-36 15,-6-4-18-15,-13-7-1 16,-7-4 0-16,-2-7 48 16,-1 0 27-16,4 1 35 15,2 5 40-15,9 11 23 16,-1 11-4-16,3 17-33 16,2 14-38-16,-7 17-22 15,-4 6 11-15,-12 1 18 16,-3-1 1-16,-7-6-14 15,-2-8-19-15,3-11-86 0,3-7 1 16</inkml:trace>
  <inkml:trace contextRef="#ctx0" brushRef="#br0" timeOffset="-142349.71">12021 17323 1369 0,'4'-7'618'0,"4"-4"-277"16,-1 2-169-16,-3 7-125 0,-1 2-20 0,-3 5-171 31,-1-5-97-31</inkml:trace>
  <inkml:trace contextRef="#ctx0" brushRef="#br0" timeOffset="-142083.06">12048 17531 1059 0,'0'11'454'0,"3"16"-251"0,8 3-38 15,7 8-38-15,-2 4-26 16,-11 7-10-16,-11 3 5 16,-17-6-7-16,-6-5-1 15,-1-15-21-15,-1-8-11 16,1-18-24-16,4-14-1 0,7-17-18 15,10-6-13-15,17-12-46 16,8-2-53 0,15-5-145-16,5 0-318 0</inkml:trace>
  <inkml:trace contextRef="#ctx0" brushRef="#br0" timeOffset="-141679.26">11769 17103 1082 0,'8'0'429'0,"16"-1"-273"0,13-2-23 15,21 1-36-15,10-1-16 16,9 3-41-16,0 0-12 16,-15 0-17-16,-12 1-3 15,-26-1-10-15,-8 1-10 16,-6-1-22-16,-7-2-5 16,3-6 3-16,-6-5 9 15,-3-1 24-15,1 1 8 0,-1 1 25 16,0 2 11-16,3 7 4 15,3 4-2-15,6 11-17 16,0 7-7 0,-4 10 8-16,-4-2 9 0,-6 3 6 15,-4-4-1-15,1-4-6 16,1 0-53-16</inkml:trace>
  <inkml:trace contextRef="#ctx0" brushRef="#br0" timeOffset="-141286.3499">12713 17462 1070 0,'1'3'468'0,"13"-1"-225"16,3-1-48-16,20-1-68 0,9 0-18 16,11-1-47-16,3 0-21 15,-5 2-22 1,-8 3-58-16,-12-2-165 16,-7 1-216-16</inkml:trace>
  <inkml:trace contextRef="#ctx0" brushRef="#br0" timeOffset="-141071.29">12755 17611 986 0,'8'0'506'0,"7"0"-142"15,18-1-118-15,7 0-8 16,12 2-45-16,-1-1-32 15,-6 4-73-15,-6 1-32 16,-10-4-36-16,-6 6-6 16,-8 0-110-16,-9-2 402 15</inkml:trace>
  <inkml:trace contextRef="#ctx0" brushRef="#br0" timeOffset="-136918.76">13743 17132 696 0,'-3'-5'391'16,"-6"-8"-91"-16,-13 17-112 15,-3 12-41-15,-17 27-70 16,2 19-26-16,0 31-28 16,13 12-5-16,35-1-11 15,21-5-1-15,27-30-5 16,5-15 4-16,12-19 38 16,-1-14-76-16</inkml:trace>
  <inkml:trace contextRef="#ctx0" brushRef="#br0" timeOffset="-136492.15">14001 17454 797 0,'-13'-20'435'0,"-10"-24"-100"16,8-7-137-16,19 2-150 16,10 1-25-16,25 17-17 15,4 14 3-15,12 18 10 16,-5 16-1-16,-11 19-4 15,-6 8 0-15,-26 16 9 16,-14 9 2-16,-30 1 0 16,-8-3-3-16,-2-20-12 15,3-11-1-15,17-21 6 16,5-10-1-16,18-8-10 0,8-7-5 16,23-1-11-1,9 0-2-15,10 3 10 16,2 8 3-16,2 5 2 15,-3 5 46-15,-5 5-316 0</inkml:trace>
  <inkml:trace contextRef="#ctx0" brushRef="#br0" timeOffset="-136168.78">14676 17416 674 0,'-8'-16'382'16,"-9"-11"-93"-16,-13-7-57 0,-9 1-29 16,-10 6-78-1,-2 8-40-15,1 17-67 0,5 9-23 16,10 20-19-16,8 11-1 16,20 14 9-16,8 7 6 15,21-2 4 1,11-3 3-16,19-16 6 15,9-8 5-15,6-19 7 0,0-8 5 16,-17-15 14 0,-11-11 15-16,-25-9 18 15,-10-10-2-15,-16-4-15 16,-5-7-21-16,-2 5-90 16,-7 13-72-16</inkml:trace>
  <inkml:trace contextRef="#ctx0" brushRef="#br0" timeOffset="-135897.12">14887 17171 987 0,'-1'-1'427'0,"1"1"-241"16,4 3-49-16,-4-3-68 15,3 6-16-15,-2 24-12 16,38 44-6-16,-37-21-11 16,-4 4-6-16,0-1-7 15,2-6-2-15,5-10-4 0,6-9-1 16,10-8 1 0,3-7 1-16,0-10-68 15,-2-2-87-15</inkml:trace>
  <inkml:trace contextRef="#ctx0" brushRef="#br0" timeOffset="-135758.24">14775 17406 1117 0,'5'0'484'16,"9"2"-227"-16,25 2-144 0,15 0-25 15,18 2-28-15,-3 0-15 16,-11-3 108-16</inkml:trace>
  <inkml:trace contextRef="#ctx0" brushRef="#br0" timeOffset="-135414.66">15466 17225 1011 0,'-3'-6'522'15,"-3"2"-169"-15,-1 7-124 16,7 22-134-16,5 12-43 16,10 21-23-16,4 3 0 15,2 2-3-15,0-4-4 0,-8-15-8 16,-2-9-52 0,-5-15-233-16</inkml:trace>
  <inkml:trace contextRef="#ctx0" brushRef="#br0" timeOffset="-135271.69">15237 17442 1181 0,'3'0'530'15,"7"-4"-231"-15,34 1-155 16,17 2-38-16,28 0-36 16,3 3-22-16,-7 4-78 15,-12 3 54-15</inkml:trace>
  <inkml:trace contextRef="#ctx0" brushRef="#br0" timeOffset="-134716.8">16119 17422 352 0,'-13'0'293'0,"-7"7"3"0,-10-7-87 16,-12-5-60 0,0-6-35-16,2-11 2 15,12-9-18-15,13-6-22 0,20-5-61 16,12 1-19-16,17 10-6 15,7 9 2-15,3 20 17 16,-2 9 7-16,-5 19-1 16,-9 5 6-1,-18 14 11-15,-11 7 3 16,-19 3 0-16,-12 3-4 16,-5-10-14-16,4-7-5 15,13-17-10 1,12-8-4-16,26-9-3 15,6-3-1-15,12-4 3 16,1 0 3-16,2 4 3 16,5 2-53-16</inkml:trace>
  <inkml:trace contextRef="#ctx0" brushRef="#br0" timeOffset="-134488.62">16415 17140 1143 0,'2'-5'460'16,"3"2"-288"-16,-1 6-69 0,0 24-36 16,-2 7-9-16,0 15-2 15,-2 8-10-15,-1 14-13 16,1-1-7-16,7-3-14 16,6-10-3-16,13-17-5 15,9-8-1-15,-3-14 4 16,-2-3-1-16,-6-10-110 15,-7-5-121-15</inkml:trace>
  <inkml:trace contextRef="#ctx0" brushRef="#br0" timeOffset="-134338.18">16293 17418 847 0,'5'0'430'0,"9"0"-72"16,24 4-240-16,14-3-15 0,14 4-30 15,0 0-18-15,-17-3-24 16,-10 0-117-16</inkml:trace>
  <inkml:trace contextRef="#ctx0" brushRef="#br0" timeOffset="-134086.87">16504 16982 967 0,'10'-16'425'0,"11"-19"-169"16,8 5-40-16,6 15-43 15,2 10-30-15,0 15-81 16,-8 9-23-16,-21 5-10 16,-13 4 2-16,-23 3 1 15,-1 2-1-15,-2-2-13 16,9-5-9-16,16-6-15 15,8-5-5-15,24-7-2 0,9 1-1 16,24-1-119-16,6 0-299 16</inkml:trace>
  <inkml:trace contextRef="#ctx0" brushRef="#br0" timeOffset="-133728.8799">16992 17021 1053 0,'20'18'389'0,"26"31"-301"16,8 12 8-16,2 25 23 0,-9 10 11 15,-31 3 2-15,-21-2-16 0,-35-13-45 16,-6-12-22-16,5-23-53 31,2-13-105-31</inkml:trace>
  <inkml:trace contextRef="#ctx0" brushRef="#br0" timeOffset="-133351.5">17602 17381 907 0,'0'2'462'16,"0"0"-91"-16,-3 14-216 15,3 5-29-15,-4 13-26 16,4 5-17-16,3 3-35 16,-1 1-14-16,7-1-18 15,-3-7-5-15,8-6-7 16,3-5 0-16,5-11 1 15,2-7 9-15,-1-7-121 16,-3-11-183-16</inkml:trace>
  <inkml:trace contextRef="#ctx0" brushRef="#br0" timeOffset="-133189.8">17595 17228 1571 0,'2'0'592'0,"0"0"-460"16,0-1-58-1,-2 1-115-15,0-1-89 16</inkml:trace>
  <inkml:trace contextRef="#ctx0" brushRef="#br0" timeOffset="-132764.26">17292 17046 1008 0,'12'-4'408'15,"27"-4"-205"-15,13 1-88 16,19 3-27-16,8 0-11 16,7 4-47-16,1 0-12 15,-2 4-9-15,-8 2 0 16,-27-5-13-16,-16 4-21 16,-26-4-61-16,-15-1-41 15,-20-5-50-15,-8-3 12 0,-9-7 56 16,5-3 44-1,12 1 88-15,6-2 20 16,16 6 11-16,7 5-2 16,16 5-15-16,7 5-2 15,10 17 36-15,-1 1 28 16,-6 13 52-16,-11-1 20 0,-25-4-13 16,-11 0-19-16,-21-5-57 15,1-4-30-15,13-6-122 0</inkml:trace>
  <inkml:trace contextRef="#ctx0" brushRef="#br0" timeOffset="-130728.72">18189 17495 1451 0,'0'-3'614'0,"15"-2"-366"16,14 2-61-16,38 3-94 16,14 3-25-16,10 5-22 15,-1 1-11-15,-19-2-54 16,-5 1-531-16</inkml:trace>
  <inkml:trace contextRef="#ctx0" brushRef="#br0" timeOffset="-130202.4">19047 17522 864 0,'8'-11'400'16,"8"-20"-168"-16,0-7-51 0,2-7-52 16,-3-6-24-16,-6 3-26 15,-4-1 0 1,0 8-6-16,-5 3-10 16,-2 15-26-16,1 10-23 0,-4 15-24 15,2 12-6-15,-3 21 2 16,4 11 8-16,5 29 7 15,0 5 3-15,1-1 3 16,-1-2 0-16,-4-24 0 16,-1-7 0-16,2-16 8 15,0-7-74-15,8-11-251 16</inkml:trace>
  <inkml:trace contextRef="#ctx0" brushRef="#br0" timeOffset="-129790.52">19597 17298 735 0,'7'-10'410'0,"7"-5"-33"0,-4 2-168 15,-4 9-86-15,-7 2-30 16,-13 4-46-16,-4 5-16 16,-8 2-16-16,-4 3-2 15,-1-4-2-15,0-2-2 16,0-1-4-16,2-1-2 15,8 3-13-15,0 2-5 16,7 0 0-16,4 3 2 16,0-1 9-16,3 1 3 15,3 0 0-15,3-2 0 16,3-3 1-16,9 0 1 16,8-5 3-16,8-2 0 0,5-2 0 15,5 2-1-15,1 4 2 16,4 9 0-16,6 11 4 15,-4 3 2-15,-7 7 3 16,-12 2 3-16,-25-4 12 16,-8 0 4-16,-22-7 4 15,-7-6-2-15,-3-6-10 16,1-7-5-16,6-11-38 16,6-5-84-16</inkml:trace>
  <inkml:trace contextRef="#ctx0" brushRef="#br0" timeOffset="-129504.63">19978 17175 803 0,'4'0'394'15,"2"7"-122"-15,-2 7-84 0,-4 15-55 16,-3 3-21-16,-8 16-29 16,0 3-21-16,-1 8-35 15,3 2-10-15,10-9-14 16,7-7-3-16,8-8 4 0,8-7 1 16,4-10 4-16,2-3 3 15,-1-9-71 1,-6-3-97-16</inkml:trace>
  <inkml:trace contextRef="#ctx0" brushRef="#br0" timeOffset="-129337.74">19852 17379 1128 0,'2'4'536'16,"4"1"-187"-16,18 5-165 0,6-1-23 0,16 2-45 15,4-2-24 1,-4-9-48-16,2-1-32 16,-9-10-43-16</inkml:trace>
  <inkml:trace contextRef="#ctx0" brushRef="#br0" timeOffset="-129020.93">20584 17427 1499 0,'-2'1'623'0,"1"2"-384"16,0 1-79-16,1-4-88 15,0 0-33-15,0 0-54 16</inkml:trace>
  <inkml:trace contextRef="#ctx0" brushRef="#br0" timeOffset="-128636.83">21000 17241 1321 0,'3'-4'532'16,"2"-6"-363"-16,2 5-67 15,-1 2-43-15,-1 4-144 16</inkml:trace>
  <inkml:trace contextRef="#ctx0" brushRef="#br0" timeOffset="-128332.42">21045 17391 804 0,'-3'8'361'0,"2"15"-149"0,1 8-73 16,7 17-34-16,4 3-10 15,1 6-16-15,0 2-1 16,-11-3 20-16,-7 1 10 16,-10-4 8-16,-5-7 0 15,-4-15-12-15,-4-6-12 16,-3-21-14-16,1-9-9 15,4-14-28 1,10-9-14-16,4-8-53 0,3 5-48 0,8-2-168 16</inkml:trace>
  <inkml:trace contextRef="#ctx0" brushRef="#br0" timeOffset="-127810.21">20745 17012 713 0,'-1'0'359'0,"1"-4"-138"15,7 2-57-15,-7 2-69 0,30-1-29 0,54 3 3 32,-16 3 3-32,21-5 2 0,5 0-14 0,9 5-28 31,-11-3-10-31,-25 1-12 15,-20-1-3-15,-25-2-8 16,-14 0-15-16,-14-3-17 0,-4 1-7 0,-11-6-10 31,-1-2 9-31,-1-5 15 16,1-3 9-16,7 1 16 0,4-1 2 16,10 7-7-1,3 2-6-15,10 4-3 0,5 5 7 16,1 6 15-16,8 9 12 15,-8 11 18-15,-3 5 13 16,-6 3 29-16,-11-4 10 16,-16-3 4-16,-7-2-11 15,-6-9-32-15,5-2-15 0,20-11-66 16,9-3-34 0</inkml:trace>
  <inkml:trace contextRef="#ctx0" brushRef="#br0" timeOffset="-126937.58">22176 17466 965 0,'4'-1'423'15,"6"3"-231"-15,0 11-59 16,-3 11-46-16,-2 5-25 16,-5 4-6-16,0 0-7 15,-4-7-19-15,1-1-7 16,-1-8-8-16,3-9 4 15,0-8 10-15,3-3 2 16,5-11 0-16,2 0-5 16,10-12-11-1,3-4-2-15,5 0-10 0,3-2-2 16,1 10 0-16,-5 8 2 16,-7 12 7-16,2 8 3 0,-12 12 4 15,2 11 3-15,-9 2 2 16,-8-1 1-16,0-5-4 15,-3-5-3-15,5-7-6 0,4-4-3 16,-2-9 1 0,8-4 1-16,7-8-1 0,5-3 1 15,7-7-4-15,-1-5-1 16,2 1 0-16,-3-1-1 16,-2 10-2-16,-2 7-1 0,-11 10 0 15,1 7 4 1,-2 9 11-16,0 3 7 0,3 4 16 15,0 0 3-15,2-3-1 16,-3-5-2-16,0-3-10 31,-3-1-5-31,-6-6-5 0,-3 3-48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09T11:39:15.858"/>
    </inkml:context>
    <inkml:brush xml:id="br0">
      <inkml:brushProperty name="width" value="0.05292" units="cm"/>
      <inkml:brushProperty name="height" value="0.05292" units="cm"/>
    </inkml:brush>
  </inkml:definitions>
  <inkml:trace contextRef="#ctx0" brushRef="#br0">10312 10926 94 0,'0'-4'43'16,"0"-1"-1"-16</inkml:trace>
  <inkml:trace contextRef="#ctx0" brushRef="#br0" timeOffset="163.56">10269 10997 139 0</inkml:trace>
  <inkml:trace contextRef="#ctx0" brushRef="#br0" timeOffset="719.05">8035 8505 10 0,'9'-3'2'0</inkml:trace>
  <inkml:trace contextRef="#ctx0" brushRef="#br0" timeOffset="1152.08">10355 11020 349 0,'-1'-1'145'0</inkml:trace>
  <inkml:trace contextRef="#ctx0" brushRef="#br0" timeOffset="1567.75">8027 8308 627 0,'-2'-4'234'16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07:51:53.166"/>
    </inkml:context>
    <inkml:brush xml:id="br0">
      <inkml:brushProperty name="width" value="0.05292" units="cm"/>
      <inkml:brushProperty name="height" value="0.05292" units="cm"/>
      <inkml:brushProperty name="color" value="#FF0000"/>
    </inkml:brush>
  </inkml:definitions>
  <inkml:trace contextRef="#ctx0" brushRef="#br0">14069 7970 477 0,'6'-8'329'0,"2"-11"3"16,-3 10-84-16,0 0-23 15,-4 5-33-15,-1 3-25 0,-3 5-39 16,2-4-17-16,-1 0-26 16,0 7-2-16,-4 16-9 15,-6 30-4-15,9-23-8 16,0 3-4-16,3 13-13 15,2 4-3-15,3 3-13 16,2-1-5-16,-2-14-10 16,2-5-2-16,0-13-3 15,0-5-41-15,1-8-207 16,-5-6-144-16</inkml:trace>
  <inkml:trace contextRef="#ctx0" brushRef="#br0" timeOffset="404.65">14113 8640 728 0,'0'-5'399'0,"2"0"-70"15,0 2-56-15,-2 3-88 16,0 0-26-16,0 0-41 15,0 3-7-15,5 19-9 16,5 32-9-16,-7-19-21 16,-2 1-12-16,-1 2-22 15,0 2-10-15,1-5-14 16,0-4-5-16,5-6-61 16,-4-9-99-16,4-5-463 15</inkml:trace>
  <inkml:trace contextRef="#ctx0" brushRef="#br0" timeOffset="963.37">14155 9342 730 0,'3'-4'372'0,"-2"-4"-95"0,1 2-47 16,-1 3-64-16,-2 1-22 16,1 2-49-16,0-2-20 15,0 2-27-15,0 0-9 16,0 3-9-1,1 16-1-15,3 34-8 16,-3-23-2-16,1 8-2 16,-2 4-1-16,0 5-1 15,5-1-1-15,-2-5-2 16,2-4 1-16,-2-10 24 0,2-7 23 16,-4-9 40-1,1-5 20-15,-1-6 7 0,-5-1-16 16,4 0-36-16,-1 0-21 15,0 0-33-15,-1-1-10 16,1 1-56-16,1-3-127 16</inkml:trace>
  <inkml:trace contextRef="#ctx0" brushRef="#br0" timeOffset="1666.6799">14241 9450 660 0,'-4'0'409'16,"1"2"-10"-16,-3-3-102 0,5 0-109 15,1 0-38-15,0 0-55 16,0 0-22-16,22-2-26 16,34 2-7-16,-24 10-12 15,2-1-6-15,-1 3-7 16,-2-1-2-16,-3-1-2 15,-3-1 0-15,-5-1-1 16,-4-7 1-16,-5-4 6 16,-6-5 3-16,-5-8 1 15,0 5 1-15,-3 5-1 16,-1 2 0-16,2 5 1 16,-3 1-2-16,4-1-5 15,0 0-5-15,0 0-6 0,0 0-2 16,0 0-1-1,-2 11 0-15,2 6-1 0,0 35 1 16,3-24-1 0,-2 5 0-16,5 12 2 15,-3 2 2-15,1-5 4 0,1-2 4 16,0-16 12-16,-1-6 7 16,1-11 17-16,-1-7 2 15,-1-13 0-15,2-4-28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09T11:42:42.361"/>
    </inkml:context>
    <inkml:brush xml:id="br0">
      <inkml:brushProperty name="width" value="0.05292" units="cm"/>
      <inkml:brushProperty name="height" value="0.05292" units="cm"/>
    </inkml:brush>
  </inkml:definitions>
  <inkml:trace contextRef="#ctx0" brushRef="#br0">8715 8568 358 0,'0'-4'196'0,"1"-7"-61"16,5 4-55-16</inkml:trace>
  <inkml:trace contextRef="#ctx0" brushRef="#br0" timeOffset="1404.6">10808 12201 572 0,'0'-1'218'0,"-1"1"-135"16</inkml:trace>
  <inkml:trace contextRef="#ctx0" brushRef="#br0" timeOffset="2050.52">8368 13527 568 0,'0'-2'207'0,"11"1"-140"15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03T09:27:22.871"/>
    </inkml:context>
    <inkml:brush xml:id="br0">
      <inkml:brushProperty name="width" value="0.05292" units="cm"/>
      <inkml:brushProperty name="height" value="0.05292" units="cm"/>
      <inkml:brushProperty name="color" value="#FF0000"/>
    </inkml:brush>
  </inkml:definitions>
  <inkml:trace contextRef="#ctx0" brushRef="#br0">18431 1039 86 0,'0'0'32'16,"0"0"-4"-16,0 0-7 16,0 0-6-16,0 0-3 15,0 0-3-15,0 0-4 16,-6 44 2-16,6-8-4 0,0 22 2 16,3 9-2-16,1 25 1 15,0 3-3-15,1-8 0 16,-2 5 1-16,0 0-3 15,-3-21 0-15,4-9-1 0,-4-13 1 16,0-28-1-16,3-9-5 31,-3-12-8-31,0-16-27 16,0-8 1-16,0 2 0 0,5-22 1 16</inkml:trace>
  <inkml:trace contextRef="#ctx0" brushRef="#br0" timeOffset="585.79">18433 1053 67 0,'0'0'33'16,"0"0"-7"-16,0 0-5 15,0 0-3-15,-14-41-6 16,14 41-3-16,0 0-2 0,0 0-1 15,-44 50-2-15,44-50-1 16,0 0 2-16,-55 67-2 16,55-67-2-16,-36 44 1 15,36-44-1-15,0 0-1 16,0 0 2 0,0 0 0-16,0 0-2 15,0 0 1-15,0 0 0 16,0 0-1-16,14-60 0 15,-14 60 0-15,43-40 0 16,-43 40-2-16,44-45 1 16,-44 45 0-16,31-45 0 15,-31 45 2-15,0 0 0 0,0 0-2 16,0 0 0-16,0 0 2 16,45 38 0-16,-45-38 1 15,30 70-1-15,-30-70 0 16,43 54-3-16,-43-54-9 15,38 44-29-15,-38-44-1 0,0 0 1 16,40 20-2-16</inkml:trace>
  <inkml:trace contextRef="#ctx0" brushRef="#br0" timeOffset="1034.58">18982 805 59 0,'0'0'35'0,"0"0"-2"15,-41-10-6-15,41 10-9 16,-42 39-5-16,42-39-6 15,-45 41-1-15,45-41-1 16,-35 51-1-16,35-51-1 16,-11 77-1-16,11-77 1 15,20 68 0-15,-20-68-2 0,45 34-3 16,-45-34-3-16,64 28-20 16,-64-28-16-16,63-21 0 15,-63 21-1-15,56-32-2 16</inkml:trace>
  <inkml:trace contextRef="#ctx0" brushRef="#br0" timeOffset="1420.1">19182 815 60 0,'0'0'40'0,"0"0"0"15,0 0 0-15,0 0-24 0,0 0-8 16,6 57-1-16,-6-57-2 15,4 54-1-15,-4-54-1 16,8 65-1-16,-8-65 1 16,7 55 0-16,-7-55-1 15,9 44-1-15,-9-44-2 16,0 0-3 0,0 0-3-16,0 0-16 15,0 0-21-15,0 0 0 16,0 0 0-16,0 0 2 15</inkml:trace>
  <inkml:trace contextRef="#ctx0" brushRef="#br0" timeOffset="1674.95">19081 955 42 0,'0'0'38'0,"-45"-10"2"16,45 10-1 0,0 0-14-16,0 0-10 15,0 0-6-15,56 7-6 16,-56-7 2-16,62 8-2 16,-62-8-5-16,71 0-9 15,-71 0-29-15,55-10-4 16,-55 10 3-16,43 12 0 15</inkml:trace>
  <inkml:trace contextRef="#ctx0" brushRef="#br0" timeOffset="2175.6">19409 865 74 0,'0'0'39'0,"0"0"1"16,42-22-12-1,-42 22-10-15,0 0-8 0,41 32-5 16,-41-32 1-16,0 0-1 15,48 60 0-15,-48-60-2 32,11 55-2-32,-11-55 3 0,-19 54-1 15,19-54-1-15,-43 49-2 16,43-49 0-16,-46 37-4 16,46-37-2-16,0 0-11 15,-50 12-27-15,50-12-1 16,0 0 0-16,0 0-1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14/10/2024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42246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30</a:t>
            </a:fld>
            <a:endParaRPr lang="el-GR"/>
          </a:p>
        </p:txBody>
      </p:sp>
    </p:spTree>
    <p:extLst>
      <p:ext uri="{BB962C8B-B14F-4D97-AF65-F5344CB8AC3E}">
        <p14:creationId xmlns:p14="http://schemas.microsoft.com/office/powerpoint/2010/main" val="11123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31</a:t>
            </a:fld>
            <a:endParaRPr lang="el-GR"/>
          </a:p>
        </p:txBody>
      </p:sp>
    </p:spTree>
    <p:extLst>
      <p:ext uri="{BB962C8B-B14F-4D97-AF65-F5344CB8AC3E}">
        <p14:creationId xmlns:p14="http://schemas.microsoft.com/office/powerpoint/2010/main" val="172356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32</a:t>
            </a:fld>
            <a:endParaRPr lang="el-GR"/>
          </a:p>
        </p:txBody>
      </p:sp>
    </p:spTree>
    <p:extLst>
      <p:ext uri="{BB962C8B-B14F-4D97-AF65-F5344CB8AC3E}">
        <p14:creationId xmlns:p14="http://schemas.microsoft.com/office/powerpoint/2010/main" val="194642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33</a:t>
            </a:fld>
            <a:endParaRPr lang="el-GR"/>
          </a:p>
        </p:txBody>
      </p:sp>
    </p:spTree>
    <p:extLst>
      <p:ext uri="{BB962C8B-B14F-4D97-AF65-F5344CB8AC3E}">
        <p14:creationId xmlns:p14="http://schemas.microsoft.com/office/powerpoint/2010/main" val="339161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sym typeface="Wingdings" panose="05000000000000000000" pitchFamily="2" charset="2"/>
              </a:rPr>
              <a:t/>
            </a:r>
            <a:br>
              <a:rPr lang="en-US" baseline="0" dirty="0">
                <a:sym typeface="Wingdings" panose="05000000000000000000" pitchFamily="2" charset="2"/>
              </a:rPr>
            </a:b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34</a:t>
            </a:fld>
            <a:endParaRPr lang="el-GR"/>
          </a:p>
        </p:txBody>
      </p:sp>
    </p:spTree>
    <p:extLst>
      <p:ext uri="{BB962C8B-B14F-4D97-AF65-F5344CB8AC3E}">
        <p14:creationId xmlns:p14="http://schemas.microsoft.com/office/powerpoint/2010/main" val="288132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sym typeface="Wingdings" panose="05000000000000000000" pitchFamily="2" charset="2"/>
              </a:rPr>
              <a:t/>
            </a:r>
            <a:br>
              <a:rPr lang="en-US" baseline="0" dirty="0">
                <a:sym typeface="Wingdings" panose="05000000000000000000" pitchFamily="2" charset="2"/>
              </a:rPr>
            </a:b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35</a:t>
            </a:fld>
            <a:endParaRPr lang="el-GR"/>
          </a:p>
        </p:txBody>
      </p:sp>
    </p:spTree>
    <p:extLst>
      <p:ext uri="{BB962C8B-B14F-4D97-AF65-F5344CB8AC3E}">
        <p14:creationId xmlns:p14="http://schemas.microsoft.com/office/powerpoint/2010/main" val="199426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sym typeface="Wingdings" panose="05000000000000000000" pitchFamily="2" charset="2"/>
              </a:rPr>
              <a:t/>
            </a:r>
            <a:br>
              <a:rPr lang="en-US" baseline="0" dirty="0">
                <a:sym typeface="Wingdings" panose="05000000000000000000" pitchFamily="2" charset="2"/>
              </a:rPr>
            </a:b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36</a:t>
            </a:fld>
            <a:endParaRPr lang="el-GR"/>
          </a:p>
        </p:txBody>
      </p:sp>
    </p:spTree>
    <p:extLst>
      <p:ext uri="{BB962C8B-B14F-4D97-AF65-F5344CB8AC3E}">
        <p14:creationId xmlns:p14="http://schemas.microsoft.com/office/powerpoint/2010/main" val="399868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1133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312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69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
            </a:r>
            <a:r>
              <a:rPr lang="el-GR" dirty="0"/>
              <a:t>Δ</a:t>
            </a:r>
            <a:r>
              <a:rPr lang="en-US" dirty="0"/>
              <a:t>r|</a:t>
            </a:r>
            <a:r>
              <a:rPr lang="en-US" baseline="0" dirty="0"/>
              <a:t> != </a:t>
            </a:r>
            <a:r>
              <a:rPr lang="el-GR" baseline="0" dirty="0"/>
              <a:t>απόσταση που διανύει το σωματίδιο μεταξύ Α και Β</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6</a:t>
            </a:fld>
            <a:endParaRPr lang="el-GR"/>
          </a:p>
        </p:txBody>
      </p:sp>
    </p:spTree>
    <p:extLst>
      <p:ext uri="{BB962C8B-B14F-4D97-AF65-F5344CB8AC3E}">
        <p14:creationId xmlns:p14="http://schemas.microsoft.com/office/powerpoint/2010/main" val="669759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0124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48</a:t>
            </a:fld>
            <a:endParaRPr lang="el-GR"/>
          </a:p>
        </p:txBody>
      </p:sp>
    </p:spTree>
    <p:extLst>
      <p:ext uri="{BB962C8B-B14F-4D97-AF65-F5344CB8AC3E}">
        <p14:creationId xmlns:p14="http://schemas.microsoft.com/office/powerpoint/2010/main" val="219797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Πάλι</a:t>
            </a:r>
            <a:r>
              <a:rPr lang="el-GR" baseline="0" dirty="0"/>
              <a:t> το παράδειγμα με τους παίκτες του μπάσκετ, αλλά τώρα κινούνται σε όλο το παρκέ. </a:t>
            </a:r>
            <a:r>
              <a:rPr lang="el-GR" baseline="0" dirty="0">
                <a:sym typeface="Wingdings" panose="05000000000000000000" pitchFamily="2" charset="2"/>
              </a:rPr>
              <a:t> Διανυσματική μέση ταχύτητα ~ 0, αλλά όχι και απόσταση που διανύουν.</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7</a:t>
            </a:fld>
            <a:endParaRPr lang="el-GR"/>
          </a:p>
        </p:txBody>
      </p:sp>
    </p:spTree>
    <p:extLst>
      <p:ext uri="{BB962C8B-B14F-4D97-AF65-F5344CB8AC3E}">
        <p14:creationId xmlns:p14="http://schemas.microsoft.com/office/powerpoint/2010/main" val="299778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a:t>
            </a:r>
            <a:r>
              <a:rPr lang="el-GR" baseline="0" dirty="0"/>
              <a:t> εκφώνηση μας λέει ότι το σωματίδιο κινείται προς τα κάτω και δεξιά. Ενώ το σωματίδιο έχει επιτάχυνση στο </a:t>
            </a:r>
            <a:r>
              <a:rPr lang="en-US" baseline="0" dirty="0"/>
              <a:t>x-</a:t>
            </a:r>
            <a:r>
              <a:rPr lang="el-GR" baseline="0" dirty="0"/>
              <a:t>άξονα, στον </a:t>
            </a:r>
            <a:r>
              <a:rPr lang="en-US" baseline="0" dirty="0"/>
              <a:t>y-</a:t>
            </a:r>
            <a:r>
              <a:rPr lang="el-GR" baseline="0" dirty="0"/>
              <a:t>άξονα έχει σταθερή ταχύτητα (μηδενική επιτάχυνση). </a:t>
            </a:r>
            <a:br>
              <a:rPr lang="el-GR" baseline="0" dirty="0"/>
            </a:br>
            <a:r>
              <a:rPr lang="el-GR" baseline="0" dirty="0"/>
              <a:t>Το πρόβλημα έχει κίνηση και στις δυο διαστάσεις. Όμως, στον </a:t>
            </a:r>
            <a:r>
              <a:rPr lang="en-US" baseline="0" dirty="0"/>
              <a:t>x-</a:t>
            </a:r>
            <a:r>
              <a:rPr lang="el-GR" baseline="0" dirty="0"/>
              <a:t>άξονα είναι πρόβλημα σωματιδίου υπό σταθερή επιτάχυνση ενώ στον </a:t>
            </a:r>
            <a:r>
              <a:rPr lang="en-US" baseline="0" dirty="0"/>
              <a:t>y-</a:t>
            </a:r>
            <a:r>
              <a:rPr lang="el-GR" baseline="0" dirty="0"/>
              <a:t>άξονα είναι πρόβλημα σωματιδίου υπό σταθερή ταχύτητα.</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18</a:t>
            </a:fld>
            <a:endParaRPr lang="el-GR"/>
          </a:p>
        </p:txBody>
      </p:sp>
    </p:spTree>
    <p:extLst>
      <p:ext uri="{BB962C8B-B14F-4D97-AF65-F5344CB8AC3E}">
        <p14:creationId xmlns:p14="http://schemas.microsoft.com/office/powerpoint/2010/main" val="376938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a:t>
            </a:r>
            <a:r>
              <a:rPr lang="el-GR" baseline="0" dirty="0"/>
              <a:t> εκφώνηση μας λέει ότι το σωματίδιο κινείται προς τα κάτω και δεξιά. Ενώ το σωματίδιο έχει επιτάχυνση στο </a:t>
            </a:r>
            <a:r>
              <a:rPr lang="en-US" baseline="0" dirty="0"/>
              <a:t>x-</a:t>
            </a:r>
            <a:r>
              <a:rPr lang="el-GR" baseline="0" dirty="0"/>
              <a:t>άξονα, στον </a:t>
            </a:r>
            <a:r>
              <a:rPr lang="en-US" baseline="0" dirty="0"/>
              <a:t>y-</a:t>
            </a:r>
            <a:r>
              <a:rPr lang="el-GR" baseline="0" dirty="0"/>
              <a:t>άξονα έχει σταθερή ταχύτητα (μηδενική επιτάχυνση). </a:t>
            </a:r>
            <a:br>
              <a:rPr lang="el-GR" baseline="0" dirty="0"/>
            </a:br>
            <a:r>
              <a:rPr lang="el-GR" baseline="0" dirty="0"/>
              <a:t>Το πρόβλημα έχει κίνηση και στις δυο διαστάσεις. Όμως, στον </a:t>
            </a:r>
            <a:r>
              <a:rPr lang="en-US" baseline="0" dirty="0"/>
              <a:t>x-</a:t>
            </a:r>
            <a:r>
              <a:rPr lang="el-GR" baseline="0" dirty="0"/>
              <a:t>άξονα είναι πρόβλημα σωματιδίου υπό σταθερή επιτάχυνση ενώ στον </a:t>
            </a:r>
            <a:r>
              <a:rPr lang="en-US" baseline="0" dirty="0"/>
              <a:t>y-</a:t>
            </a:r>
            <a:r>
              <a:rPr lang="el-GR" baseline="0" dirty="0"/>
              <a:t>άξονα είναι πρόβλημα σωματιδίου υπό σταθερή ταχύτητα.</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19</a:t>
            </a:fld>
            <a:endParaRPr lang="el-GR"/>
          </a:p>
        </p:txBody>
      </p:sp>
    </p:spTree>
    <p:extLst>
      <p:ext uri="{BB962C8B-B14F-4D97-AF65-F5344CB8AC3E}">
        <p14:creationId xmlns:p14="http://schemas.microsoft.com/office/powerpoint/2010/main" val="171544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t> </a:t>
            </a:r>
            <a:r>
              <a:rPr lang="en-US" baseline="0" dirty="0" err="1"/>
              <a:t>vf</a:t>
            </a:r>
            <a:r>
              <a:rPr lang="en-US" baseline="0" dirty="0"/>
              <a:t> = [(20 + 4)</a:t>
            </a:r>
            <a:r>
              <a:rPr lang="en-US" baseline="0" dirty="0" err="1"/>
              <a:t>i</a:t>
            </a:r>
            <a:r>
              <a:rPr lang="en-US" baseline="0" dirty="0"/>
              <a:t> – 15j]</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20</a:t>
            </a:fld>
            <a:endParaRPr lang="el-GR"/>
          </a:p>
        </p:txBody>
      </p:sp>
    </p:spTree>
    <p:extLst>
      <p:ext uri="{BB962C8B-B14F-4D97-AF65-F5344CB8AC3E}">
        <p14:creationId xmlns:p14="http://schemas.microsoft.com/office/powerpoint/2010/main" val="224509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t> </a:t>
            </a:r>
            <a:r>
              <a:rPr lang="en-US" baseline="0" dirty="0" err="1"/>
              <a:t>vf</a:t>
            </a:r>
            <a:r>
              <a:rPr lang="en-US" baseline="0" dirty="0"/>
              <a:t> = (40i – 15j) m/s</a:t>
            </a:r>
          </a:p>
          <a:p>
            <a:r>
              <a:rPr lang="en-US" baseline="0" dirty="0"/>
              <a:t> </a:t>
            </a:r>
            <a:r>
              <a:rPr lang="el-GR" baseline="0" dirty="0"/>
              <a:t>θ = </a:t>
            </a:r>
            <a:r>
              <a:rPr lang="en-US" baseline="0" dirty="0" err="1"/>
              <a:t>arctan</a:t>
            </a:r>
            <a:r>
              <a:rPr lang="en-US" baseline="0" dirty="0"/>
              <a:t>(</a:t>
            </a:r>
            <a:r>
              <a:rPr lang="en-US" baseline="0" dirty="0" err="1"/>
              <a:t>uyf</a:t>
            </a:r>
            <a:r>
              <a:rPr lang="en-US" baseline="0" dirty="0"/>
              <a:t>/</a:t>
            </a:r>
            <a:r>
              <a:rPr lang="en-US" baseline="0" dirty="0" err="1"/>
              <a:t>uxf</a:t>
            </a:r>
            <a:r>
              <a:rPr lang="en-US" baseline="0" dirty="0"/>
              <a:t>) = -21^o</a:t>
            </a:r>
          </a:p>
          <a:p>
            <a:r>
              <a:rPr lang="en-US" baseline="0" dirty="0"/>
              <a:t> </a:t>
            </a:r>
            <a:r>
              <a:rPr lang="en-US" baseline="0" dirty="0" err="1"/>
              <a:t>uf</a:t>
            </a:r>
            <a:r>
              <a:rPr lang="en-US" baseline="0" dirty="0"/>
              <a:t> = |</a:t>
            </a:r>
            <a:r>
              <a:rPr lang="en-US" baseline="0" dirty="0" err="1"/>
              <a:t>vf</a:t>
            </a:r>
            <a:r>
              <a:rPr lang="en-US" baseline="0" dirty="0"/>
              <a:t>| = 43 m/s</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56661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t> </a:t>
            </a:r>
            <a:r>
              <a:rPr lang="en-US" baseline="0" dirty="0" err="1"/>
              <a:t>xf</a:t>
            </a:r>
            <a:r>
              <a:rPr lang="en-US" baseline="0" dirty="0"/>
              <a:t> = 20t + 2t^2</a:t>
            </a:r>
          </a:p>
          <a:p>
            <a:r>
              <a:rPr lang="en-US" baseline="0" dirty="0"/>
              <a:t> </a:t>
            </a:r>
            <a:r>
              <a:rPr lang="en-US" baseline="0" dirty="0" err="1"/>
              <a:t>yf</a:t>
            </a:r>
            <a:r>
              <a:rPr lang="en-US" baseline="0" dirty="0"/>
              <a:t> = -15t</a:t>
            </a:r>
          </a:p>
          <a:p>
            <a:r>
              <a:rPr lang="en-US" baseline="0" dirty="0"/>
              <a:t> </a:t>
            </a:r>
            <a:r>
              <a:rPr lang="en-US" baseline="0" dirty="0" err="1"/>
              <a:t>rf</a:t>
            </a:r>
            <a:r>
              <a:rPr lang="en-US" baseline="0" dirty="0"/>
              <a:t> = (20t + 2t^2)</a:t>
            </a:r>
            <a:r>
              <a:rPr lang="en-US" baseline="0" dirty="0" err="1"/>
              <a:t>i</a:t>
            </a:r>
            <a:r>
              <a:rPr lang="en-US" baseline="0" dirty="0"/>
              <a:t> – 15j</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22</a:t>
            </a:fld>
            <a:endParaRPr lang="el-GR"/>
          </a:p>
        </p:txBody>
      </p:sp>
    </p:spTree>
    <p:extLst>
      <p:ext uri="{BB962C8B-B14F-4D97-AF65-F5344CB8AC3E}">
        <p14:creationId xmlns:p14="http://schemas.microsoft.com/office/powerpoint/2010/main" val="24966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29</a:t>
            </a:fld>
            <a:endParaRPr lang="el-GR"/>
          </a:p>
        </p:txBody>
      </p:sp>
    </p:spTree>
    <p:extLst>
      <p:ext uri="{BB962C8B-B14F-4D97-AF65-F5344CB8AC3E}">
        <p14:creationId xmlns:p14="http://schemas.microsoft.com/office/powerpoint/2010/main" val="22569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10/14/2024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09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79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16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4484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141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51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9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59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46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52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10/14/2024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3657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1.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61.png"/><Relationship Id="rId13" Type="http://schemas.microsoft.com/office/2007/relationships/hdphoto" Target="../media/hdphoto1.wdp"/><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90.png"/><Relationship Id="rId5" Type="http://schemas.openxmlformats.org/officeDocument/2006/relationships/image" Target="../media/image8.jpg"/><Relationship Id="rId10" Type="http://schemas.openxmlformats.org/officeDocument/2006/relationships/image" Target="../media/image180.png"/><Relationship Id="rId4" Type="http://schemas.openxmlformats.org/officeDocument/2006/relationships/image" Target="../media/image32.png"/><Relationship Id="rId9" Type="http://schemas.openxmlformats.org/officeDocument/2006/relationships/image" Target="../media/image171.png"/></Relationships>
</file>

<file path=ppt/slides/_rels/slide19.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1.emf"/><Relationship Id="rId3" Type="http://schemas.openxmlformats.org/officeDocument/2006/relationships/image" Target="../media/image36.png"/><Relationship Id="rId7" Type="http://schemas.openxmlformats.org/officeDocument/2006/relationships/image" Target="../media/image161.png"/><Relationship Id="rId12"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1.png"/><Relationship Id="rId11" Type="http://schemas.openxmlformats.org/officeDocument/2006/relationships/image" Target="../media/image32.png"/><Relationship Id="rId5" Type="http://schemas.openxmlformats.org/officeDocument/2006/relationships/image" Target="../media/image140.png"/><Relationship Id="rId10" Type="http://schemas.openxmlformats.org/officeDocument/2006/relationships/image" Target="../media/image190.png"/><Relationship Id="rId4" Type="http://schemas.openxmlformats.org/officeDocument/2006/relationships/image" Target="../media/image8.jpg"/><Relationship Id="rId9" Type="http://schemas.openxmlformats.org/officeDocument/2006/relationships/image" Target="../media/image18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2.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32.pn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32.pn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emf"/><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170.png"/><Relationship Id="rId4" Type="http://schemas.openxmlformats.org/officeDocument/2006/relationships/image" Target="../media/image160.png"/></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91.png"/><Relationship Id="rId7" Type="http://schemas.openxmlformats.org/officeDocument/2006/relationships/image" Target="../media/image1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0.emf"/><Relationship Id="rId5" Type="http://schemas.openxmlformats.org/officeDocument/2006/relationships/customXml" Target="../ink/ink9.xml"/><Relationship Id="rId4" Type="http://schemas.openxmlformats.org/officeDocument/2006/relationships/image" Target="../media/image13.jpg"/><Relationship Id="rId9" Type="http://schemas.openxmlformats.org/officeDocument/2006/relationships/image" Target="../media/image18.emf"/></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11.xml"/><Relationship Id="rId4" Type="http://schemas.openxmlformats.org/officeDocument/2006/relationships/image" Target="../media/image13.jpg"/><Relationship Id="rId9"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1.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4.png"/><Relationship Id="rId7" Type="http://schemas.openxmlformats.org/officeDocument/2006/relationships/customXml" Target="../ink/ink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0.png"/></Relationships>
</file>

<file path=ppt/slides/_rels/slide34.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45.jpg"/><Relationship Id="rId7"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 Id="rId10" Type="http://schemas.openxmlformats.org/officeDocument/2006/relationships/image" Target="../media/image47.emf"/><Relationship Id="rId4" Type="http://schemas.openxmlformats.org/officeDocument/2006/relationships/customXml" Target="../ink/ink14.xml"/><Relationship Id="rId9" Type="http://schemas.openxmlformats.org/officeDocument/2006/relationships/customXml" Target="../ink/ink15.xml"/></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46.png"/><Relationship Id="rId4" Type="http://schemas.openxmlformats.org/officeDocument/2006/relationships/image" Target="../media/image300.png"/></Relationships>
</file>

<file path=ppt/slides/_rels/slide36.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customXml" Target="../ink/ink17.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293.png"/><Relationship Id="rId4" Type="http://schemas.openxmlformats.org/officeDocument/2006/relationships/image" Target="../media/image282.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customXml" Target="../ink/ink18.xml"/><Relationship Id="rId4" Type="http://schemas.openxmlformats.org/officeDocument/2006/relationships/image" Target="../media/image331.pn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371.png"/><Relationship Id="rId4" Type="http://schemas.openxmlformats.org/officeDocument/2006/relationships/image" Target="../media/image361.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4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2.png"/><Relationship Id="rId7" Type="http://schemas.openxmlformats.org/officeDocument/2006/relationships/image" Target="../media/image56.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19.xml"/><Relationship Id="rId5" Type="http://schemas.openxmlformats.org/officeDocument/2006/relationships/image" Target="../media/image330.pn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2.wdp"/><Relationship Id="rId10" Type="http://schemas.openxmlformats.org/officeDocument/2006/relationships/image" Target="../media/image380.png"/><Relationship Id="rId4" Type="http://schemas.openxmlformats.org/officeDocument/2006/relationships/image" Target="../media/image57.png"/><Relationship Id="rId9" Type="http://schemas.openxmlformats.org/officeDocument/2006/relationships/image" Target="../media/image370.png"/></Relationships>
</file>

<file path=ppt/slides/_rels/slide46.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58.jpeg"/><Relationship Id="rId7" Type="http://schemas.openxmlformats.org/officeDocument/2006/relationships/customXml" Target="../ink/ink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291.png"/><Relationship Id="rId4" Type="http://schemas.openxmlformats.org/officeDocument/2006/relationships/image" Target="../media/image281.png"/></Relationships>
</file>

<file path=ppt/slides/_rels/slide47.xml.rels><?xml version="1.0" encoding="UTF-8" standalone="yes"?>
<Relationships xmlns="http://schemas.openxmlformats.org/package/2006/relationships"><Relationship Id="rId13" Type="http://schemas.openxmlformats.org/officeDocument/2006/relationships/image" Target="../media/image59.emf"/><Relationship Id="rId3" Type="http://schemas.openxmlformats.org/officeDocument/2006/relationships/image" Target="../media/image350.png"/><Relationship Id="rId7" Type="http://schemas.openxmlformats.org/officeDocument/2006/relationships/customXml" Target="../ink/ink21.xml"/><Relationship Id="rId12" Type="http://schemas.openxmlformats.org/officeDocument/2006/relationships/customXml" Target="../ink/ink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45.png"/><Relationship Id="rId5" Type="http://schemas.openxmlformats.org/officeDocument/2006/relationships/image" Target="../media/image280.png"/><Relationship Id="rId10" Type="http://schemas.openxmlformats.org/officeDocument/2006/relationships/image" Target="../media/image260.emf"/><Relationship Id="rId4" Type="http://schemas.openxmlformats.org/officeDocument/2006/relationships/hyperlink" Target="https://www.youtube.com/watch?v=XqckN5OchAI"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54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43012" y="1371600"/>
                <a:ext cx="7931664" cy="5029200"/>
              </a:xfrm>
            </p:spPr>
            <p:txBody>
              <a:bodyPr>
                <a:normAutofit/>
              </a:bodyPr>
              <a:lstStyle/>
              <a:p>
                <a:r>
                  <a:rPr lang="el-GR" b="1" dirty="0">
                    <a:effectLst>
                      <a:outerShdw blurRad="38100" dist="38100" dir="2700000" algn="tl">
                        <a:srgbClr val="000000">
                          <a:alpha val="43137"/>
                        </a:srgbClr>
                      </a:outerShdw>
                    </a:effectLst>
                  </a:rPr>
                  <a:t>Μέση Επιτάχυνση</a:t>
                </a:r>
                <a:endParaRPr lang="en-US" b="1" dirty="0"/>
              </a:p>
              <a:p>
                <a:pPr marL="68580" indent="0">
                  <a:buNone/>
                </a:pPr>
                <a:r>
                  <a:rPr lang="en-US" b="1" dirty="0"/>
                  <a:t>	</a:t>
                </a:r>
                <a:r>
                  <a:rPr lang="el-GR" b="1" dirty="0"/>
                  <a:t>		</a:t>
                </a:r>
                <a:endParaRPr lang="en-US" b="1" dirty="0"/>
              </a:p>
              <a:p>
                <a:pPr marL="6858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𝒂</m:t>
                              </m:r>
                            </m:e>
                          </m:acc>
                        </m:e>
                        <m:sub>
                          <m:r>
                            <a:rPr lang="en-US" b="1" i="1" smtClean="0">
                              <a:latin typeface="Cambria Math" panose="02040503050406030204" pitchFamily="18" charset="0"/>
                            </a:rPr>
                            <m:t>𝒂𝒗𝒈</m:t>
                          </m:r>
                        </m:sub>
                      </m:sSub>
                      <m:r>
                        <a:rPr lang="en-US" b="1" i="1">
                          <a:latin typeface="Cambria Math" panose="02040503050406030204" pitchFamily="18" charset="0"/>
                        </a:rPr>
                        <m:t>=</m:t>
                      </m:r>
                      <m:f>
                        <m:fPr>
                          <m:ctrlPr>
                            <a:rPr lang="en-US" b="1" i="1" smtClean="0">
                              <a:latin typeface="Cambria Math" panose="02040503050406030204" pitchFamily="18" charset="0"/>
                            </a:rPr>
                          </m:ctrlPr>
                        </m:fPr>
                        <m:num>
                          <m:r>
                            <a:rPr lang="el-GR" b="1" i="0" smtClean="0">
                              <a:latin typeface="Cambria Math" panose="02040503050406030204" pitchFamily="18" charset="0"/>
                            </a:rPr>
                            <m:t>𝚫</m:t>
                          </m:r>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𝒗</m:t>
                              </m:r>
                            </m:e>
                          </m:acc>
                        </m:num>
                        <m:den>
                          <m:r>
                            <a:rPr lang="el-GR" b="1" i="0" smtClean="0">
                              <a:latin typeface="Cambria Math" panose="02040503050406030204" pitchFamily="18" charset="0"/>
                            </a:rPr>
                            <m:t>𝚫</m:t>
                          </m:r>
                          <m:r>
                            <a:rPr lang="en-US" b="1" i="1" smtClean="0">
                              <a:latin typeface="Cambria Math" panose="02040503050406030204" pitchFamily="18" charset="0"/>
                            </a:rPr>
                            <m:t>𝒕</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𝒗</m:t>
                                  </m:r>
                                </m:e>
                              </m:acc>
                            </m:e>
                            <m:sub>
                              <m:r>
                                <a:rPr lang="en-US" b="1" i="1" smtClean="0">
                                  <a:latin typeface="Cambria Math" panose="02040503050406030204" pitchFamily="18" charset="0"/>
                                </a:rPr>
                                <m:t>𝒇</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𝒗</m:t>
                                  </m:r>
                                </m:e>
                              </m:acc>
                            </m:e>
                            <m:sub>
                              <m:r>
                                <a:rPr lang="en-US" b="1" i="1" smtClean="0">
                                  <a:latin typeface="Cambria Math" panose="02040503050406030204" pitchFamily="18" charset="0"/>
                                </a:rPr>
                                <m:t>𝒊</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𝒇</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𝒊</m:t>
                              </m:r>
                            </m:sub>
                          </m:sSub>
                        </m:den>
                      </m:f>
                    </m:oMath>
                  </m:oMathPara>
                </a14:m>
                <a:endParaRPr lang="el-GR" b="1" dirty="0"/>
              </a:p>
              <a:p>
                <a:r>
                  <a:rPr lang="el-GR" dirty="0"/>
                  <a:t>Διάνυσμα: έχει την ίδια κατεύθυνση με την</a:t>
                </a:r>
                <a:r>
                  <a:rPr lang="en-US" dirty="0"/>
                  <a:t> </a:t>
                </a:r>
                <a:r>
                  <a:rPr lang="el-GR" dirty="0"/>
                  <a:t>διανυσματική διαφορά ταχυτήτων </a:t>
                </a:r>
                <a14:m>
                  <m:oMath xmlns:m="http://schemas.openxmlformats.org/officeDocument/2006/math">
                    <m:r>
                      <m:rPr>
                        <m:sty m:val="p"/>
                      </m:rPr>
                      <a:rPr lang="el-GR" smtClean="0">
                        <a:effectLst/>
                        <a:latin typeface="Cambria Math" panose="02040503050406030204" pitchFamily="18" charset="0"/>
                      </a:rPr>
                      <m:t>Δ</m:t>
                    </m:r>
                    <m:acc>
                      <m:accPr>
                        <m:chr m:val="⃗"/>
                        <m:ctrlPr>
                          <a:rPr lang="el-GR" b="1" i="1">
                            <a:effectLst/>
                            <a:latin typeface="Cambria Math" panose="02040503050406030204" pitchFamily="18" charset="0"/>
                          </a:rPr>
                        </m:ctrlPr>
                      </m:accPr>
                      <m:e>
                        <m:r>
                          <a:rPr lang="en-US" b="1" i="1">
                            <a:effectLst/>
                            <a:latin typeface="Cambria Math" panose="02040503050406030204" pitchFamily="18" charset="0"/>
                          </a:rPr>
                          <m:t>𝒗</m:t>
                        </m:r>
                      </m:e>
                    </m:acc>
                  </m:oMath>
                </a14:m>
                <a:endParaRPr lang="en-US" b="1" dirty="0">
                  <a:effectLst/>
                </a:endParaRPr>
              </a:p>
              <a:p>
                <a:pPr marL="68580" indent="0">
                  <a:buNone/>
                </a:pPr>
                <a:endParaRPr lang="el-GR" dirty="0"/>
              </a:p>
              <a:p>
                <a:r>
                  <a:rPr lang="el-GR" dirty="0"/>
                  <a:t>Θυμηθείτε:</a:t>
                </a:r>
                <a:br>
                  <a:rPr lang="el-GR" dirty="0"/>
                </a:br>
                <a14:m>
                  <m:oMath xmlns:m="http://schemas.openxmlformats.org/officeDocument/2006/math">
                    <m:sSub>
                      <m:sSubPr>
                        <m:ctrlPr>
                          <a:rPr lang="en-US" b="1" i="1" smtClean="0">
                            <a:effectLst/>
                            <a:latin typeface="Cambria Math" panose="02040503050406030204" pitchFamily="18" charset="0"/>
                            <a:ea typeface="Cambria Math" panose="02040503050406030204" pitchFamily="18" charset="0"/>
                          </a:rPr>
                        </m:ctrlPr>
                      </m:sSubPr>
                      <m:e>
                        <m:acc>
                          <m:accPr>
                            <m:chr m:val="⃗"/>
                            <m:ctrlPr>
                              <a:rPr lang="en-US" b="1" i="1" smtClean="0">
                                <a:effectLst/>
                                <a:latin typeface="Cambria Math" panose="02040503050406030204" pitchFamily="18" charset="0"/>
                                <a:ea typeface="Cambria Math" panose="02040503050406030204" pitchFamily="18" charset="0"/>
                              </a:rPr>
                            </m:ctrlPr>
                          </m:accPr>
                          <m:e>
                            <m:r>
                              <a:rPr lang="en-US" b="1" i="1" smtClean="0">
                                <a:effectLst/>
                                <a:latin typeface="Cambria Math" panose="02040503050406030204" pitchFamily="18" charset="0"/>
                                <a:ea typeface="Cambria Math" panose="02040503050406030204" pitchFamily="18" charset="0"/>
                              </a:rPr>
                              <m:t>𝒂</m:t>
                            </m:r>
                          </m:e>
                        </m:acc>
                      </m:e>
                      <m:sub>
                        <m:r>
                          <a:rPr lang="en-US" b="1" i="0" smtClean="0">
                            <a:effectLst/>
                            <a:latin typeface="Cambria Math" panose="02040503050406030204" pitchFamily="18" charset="0"/>
                            <a:ea typeface="Cambria Math" panose="02040503050406030204" pitchFamily="18" charset="0"/>
                          </a:rPr>
                          <m:t>𝐚𝐯𝐠</m:t>
                        </m:r>
                      </m:sub>
                    </m:sSub>
                    <m:r>
                      <a:rPr lang="en-US" b="1" i="0">
                        <a:effectLst/>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rPr>
                        </m:ctrlPr>
                      </m:fPr>
                      <m:num>
                        <m:r>
                          <a:rPr lang="el-GR" b="1">
                            <a:latin typeface="Cambria Math" panose="02040503050406030204" pitchFamily="18" charset="0"/>
                          </a:rPr>
                          <m:t>𝚫</m:t>
                        </m:r>
                        <m:acc>
                          <m:accPr>
                            <m:chr m:val="⃗"/>
                            <m:ctrlPr>
                              <a:rPr lang="el-GR" b="1" i="1">
                                <a:latin typeface="Cambria Math" panose="02040503050406030204" pitchFamily="18" charset="0"/>
                              </a:rPr>
                            </m:ctrlPr>
                          </m:accPr>
                          <m:e>
                            <m:r>
                              <a:rPr lang="en-US" b="1" i="1" smtClean="0">
                                <a:latin typeface="Cambria Math" panose="02040503050406030204" pitchFamily="18" charset="0"/>
                              </a:rPr>
                              <m:t>𝒖</m:t>
                            </m:r>
                          </m:e>
                        </m:acc>
                      </m:num>
                      <m:den>
                        <m:r>
                          <a:rPr lang="el-GR" b="1">
                            <a:latin typeface="Cambria Math" panose="02040503050406030204" pitchFamily="18" charset="0"/>
                          </a:rPr>
                          <m:t>𝚫</m:t>
                        </m:r>
                        <m:r>
                          <a:rPr lang="en-US" b="1" i="1">
                            <a:latin typeface="Cambria Math" panose="02040503050406030204" pitchFamily="18" charset="0"/>
                          </a:rPr>
                          <m:t>𝒕</m:t>
                        </m:r>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𝒖</m:t>
                                </m:r>
                              </m:e>
                            </m:acc>
                          </m:e>
                          <m:sub>
                            <m:r>
                              <a:rPr lang="en-US" b="1" i="1">
                                <a:latin typeface="Cambria Math" panose="02040503050406030204" pitchFamily="18" charset="0"/>
                              </a:rPr>
                              <m:t>𝒇</m:t>
                            </m:r>
                          </m:sub>
                        </m:sSub>
                        <m:r>
                          <a:rPr lang="en-US" b="1" i="1">
                            <a:latin typeface="Cambria Math" panose="02040503050406030204" pitchFamily="18" charset="0"/>
                          </a:rPr>
                          <m:t>−</m:t>
                        </m:r>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𝒖</m:t>
                                </m:r>
                              </m:e>
                            </m:acc>
                          </m:e>
                          <m:sub>
                            <m:r>
                              <a:rPr lang="en-US" b="1" i="1">
                                <a:latin typeface="Cambria Math" panose="02040503050406030204" pitchFamily="18" charset="0"/>
                              </a:rPr>
                              <m:t>𝒊</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𝒇</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𝒊</m:t>
                            </m:r>
                          </m:sub>
                        </m:sSub>
                      </m:den>
                    </m:f>
                  </m:oMath>
                </a14:m>
                <a:endParaRPr lang="en-US" sz="2200"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43012" y="1371600"/>
                <a:ext cx="7931664" cy="5029200"/>
              </a:xfrm>
              <a:blipFill>
                <a:blip r:embed="rId2"/>
                <a:stretch>
                  <a:fillRect t="-1091"/>
                </a:stretch>
              </a:blipFill>
            </p:spPr>
            <p:txBody>
              <a:bodyPr/>
              <a:lstStyle/>
              <a:p>
                <a:r>
                  <a:rPr lang="en-US">
                    <a:noFill/>
                  </a:rPr>
                  <a:t> </a:t>
                </a:r>
              </a:p>
            </p:txBody>
          </p:sp>
        </mc:Fallback>
      </mc:AlternateContent>
    </p:spTree>
    <p:extLst>
      <p:ext uri="{BB962C8B-B14F-4D97-AF65-F5344CB8AC3E}">
        <p14:creationId xmlns:p14="http://schemas.microsoft.com/office/powerpoint/2010/main" val="256556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43012" y="1371600"/>
                <a:ext cx="7931664" cy="4178858"/>
              </a:xfrm>
            </p:spPr>
            <p:txBody>
              <a:bodyPr>
                <a:normAutofit/>
              </a:bodyPr>
              <a:lstStyle/>
              <a:p>
                <a:r>
                  <a:rPr lang="el-GR" b="1" dirty="0">
                    <a:effectLst>
                      <a:outerShdw blurRad="38100" dist="38100" dir="2700000" algn="tl">
                        <a:srgbClr val="000000">
                          <a:alpha val="43137"/>
                        </a:srgbClr>
                      </a:outerShdw>
                    </a:effectLst>
                  </a:rPr>
                  <a:t>Μέση Επιτάχυνση</a:t>
                </a:r>
                <a:endParaRPr lang="en-US" b="1" dirty="0"/>
              </a:p>
              <a:p>
                <a:r>
                  <a:rPr lang="el-GR" dirty="0"/>
                  <a:t>Παράδειγμα:</a:t>
                </a:r>
              </a:p>
              <a:p>
                <a:pPr lvl="1"/>
                <a:r>
                  <a:rPr lang="el-GR" dirty="0"/>
                  <a:t>Βρείτε το διάνυσμα </a:t>
                </a:r>
                <a14:m>
                  <m:oMath xmlns:m="http://schemas.openxmlformats.org/officeDocument/2006/math">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𝒂</m:t>
                            </m:r>
                          </m:e>
                        </m:acc>
                      </m:e>
                      <m:sub>
                        <m:r>
                          <a:rPr lang="en-US" b="1" i="1">
                            <a:latin typeface="Cambria Math" panose="02040503050406030204" pitchFamily="18" charset="0"/>
                          </a:rPr>
                          <m:t>𝒂𝒗𝒈</m:t>
                        </m:r>
                      </m:sub>
                    </m:sSub>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43012" y="1371600"/>
                <a:ext cx="7931664" cy="4178858"/>
              </a:xfrm>
              <a:blipFill>
                <a:blip r:embed="rId2"/>
                <a:stretch>
                  <a:fillRect t="-1312"/>
                </a:stretch>
              </a:blipFill>
            </p:spPr>
            <p:txBody>
              <a:bodyPr/>
              <a:lstStyle/>
              <a:p>
                <a:r>
                  <a:rPr lang="en-US">
                    <a:noFill/>
                  </a:rPr>
                  <a:t> </a:t>
                </a:r>
              </a:p>
            </p:txBody>
          </p:sp>
        </mc:Fallback>
      </mc:AlternateContent>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682" y="2802434"/>
            <a:ext cx="4992666" cy="3687105"/>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819400"/>
            <a:ext cx="5330066" cy="360680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1685880" y="3521160"/>
              <a:ext cx="4109040" cy="2076840"/>
            </p14:xfrm>
          </p:contentPart>
        </mc:Choice>
        <mc:Fallback xmlns="">
          <p:pic>
            <p:nvPicPr>
              <p:cNvPr id="4" name="Ink 3"/>
              <p:cNvPicPr/>
              <p:nvPr/>
            </p:nvPicPr>
            <p:blipFill>
              <a:blip r:embed="rId6"/>
              <a:stretch>
                <a:fillRect/>
              </a:stretch>
            </p:blipFill>
            <p:spPr>
              <a:xfrm>
                <a:off x="1679040" y="3513960"/>
                <a:ext cx="4123440" cy="2090520"/>
              </a:xfrm>
              <a:prstGeom prst="rect">
                <a:avLst/>
              </a:prstGeom>
            </p:spPr>
          </p:pic>
        </mc:Fallback>
      </mc:AlternateContent>
    </p:spTree>
    <p:extLst>
      <p:ext uri="{BB962C8B-B14F-4D97-AF65-F5344CB8AC3E}">
        <p14:creationId xmlns:p14="http://schemas.microsoft.com/office/powerpoint/2010/main" val="36032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490908" cy="5105400"/>
              </a:xfrm>
            </p:spPr>
            <p:txBody>
              <a:bodyPr>
                <a:normAutofit/>
              </a:bodyPr>
              <a:lstStyle/>
              <a:p>
                <a:endParaRPr lang="en-US" b="1" dirty="0">
                  <a:effectLst>
                    <a:outerShdw blurRad="38100" dist="38100" dir="2700000" algn="tl">
                      <a:srgbClr val="000000">
                        <a:alpha val="43137"/>
                      </a:srgbClr>
                    </a:outerShdw>
                  </a:effectLst>
                </a:endParaRPr>
              </a:p>
              <a:p>
                <a:r>
                  <a:rPr lang="el-GR" b="1" dirty="0">
                    <a:effectLst>
                      <a:outerShdw blurRad="38100" dist="38100" dir="2700000" algn="tl">
                        <a:srgbClr val="000000">
                          <a:alpha val="43137"/>
                        </a:srgbClr>
                      </a:outerShdw>
                    </a:effectLst>
                  </a:rPr>
                  <a:t>Στιγμιαία Επιτάχυνση </a:t>
                </a:r>
                <a14:m>
                  <m:oMath xmlns:m="http://schemas.openxmlformats.org/officeDocument/2006/math">
                    <m:acc>
                      <m:accPr>
                        <m:chr m:val="⃗"/>
                        <m:ctrlPr>
                          <a:rPr lang="el-GR" b="1" i="1" smtClean="0">
                            <a:effectLst>
                              <a:outerShdw blurRad="38100" dist="38100" dir="2700000" algn="tl">
                                <a:srgbClr val="000000">
                                  <a:alpha val="43137"/>
                                </a:srgbClr>
                              </a:outerShdw>
                            </a:effectLst>
                            <a:latin typeface="Cambria Math" panose="02040503050406030204" pitchFamily="18" charset="0"/>
                          </a:rPr>
                        </m:ctrlPr>
                      </m:accPr>
                      <m:e>
                        <m:r>
                          <a:rPr lang="en-US" b="1" i="1" smtClean="0">
                            <a:effectLst>
                              <a:outerShdw blurRad="38100" dist="38100" dir="2700000" algn="tl">
                                <a:srgbClr val="000000">
                                  <a:alpha val="43137"/>
                                </a:srgbClr>
                              </a:outerShdw>
                            </a:effectLst>
                            <a:latin typeface="Cambria Math" panose="02040503050406030204" pitchFamily="18" charset="0"/>
                          </a:rPr>
                          <m:t>𝒂</m:t>
                        </m:r>
                      </m:e>
                    </m:acc>
                  </m:oMath>
                </a14:m>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t/>
                </a:r>
                <a:br>
                  <a:rPr lang="en-US" b="1" dirty="0"/>
                </a:b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𝒂</m:t>
                        </m:r>
                      </m:e>
                    </m:acc>
                    <m:r>
                      <a:rPr lang="en-US" b="1">
                        <a:latin typeface="Cambria Math" panose="02040503050406030204" pitchFamily="18" charset="0"/>
                        <a:ea typeface="Cambria Math" panose="02040503050406030204" pitchFamily="18" charset="0"/>
                      </a:rPr>
                      <m:t>≡</m:t>
                    </m:r>
                    <m:func>
                      <m:funcPr>
                        <m:ctrlPr>
                          <a:rPr lang="en-US" b="1" i="1">
                            <a:latin typeface="Cambria Math" panose="02040503050406030204" pitchFamily="18" charset="0"/>
                          </a:rPr>
                        </m:ctrlPr>
                      </m:funcPr>
                      <m:fName>
                        <m:limLow>
                          <m:limLowPr>
                            <m:ctrlPr>
                              <a:rPr lang="en-US" b="1" i="1">
                                <a:latin typeface="Cambria Math" panose="02040503050406030204" pitchFamily="18" charset="0"/>
                              </a:rPr>
                            </m:ctrlPr>
                          </m:limLowPr>
                          <m:e>
                            <m:r>
                              <m:rPr>
                                <m:sty m:val="p"/>
                              </m:rPr>
                              <a:rPr lang="en-US">
                                <a:latin typeface="Cambria Math" panose="02040503050406030204" pitchFamily="18" charset="0"/>
                              </a:rPr>
                              <m:t>lim</m:t>
                            </m:r>
                          </m:e>
                          <m:lim>
                            <m:r>
                              <a:rPr lang="el-GR" b="1">
                                <a:latin typeface="Cambria Math" panose="02040503050406030204" pitchFamily="18" charset="0"/>
                              </a:rPr>
                              <m:t>𝚫</m:t>
                            </m:r>
                            <m:r>
                              <a:rPr lang="en-US" b="1">
                                <a:latin typeface="Cambria Math" panose="02040503050406030204" pitchFamily="18" charset="0"/>
                              </a:rPr>
                              <m:t>𝐭</m:t>
                            </m:r>
                            <m:r>
                              <a:rPr lang="en-US" b="1" i="1">
                                <a:latin typeface="Cambria Math" panose="02040503050406030204" pitchFamily="18" charset="0"/>
                              </a:rPr>
                              <m:t>→</m:t>
                            </m:r>
                            <m:r>
                              <a:rPr lang="en-US" b="1" i="1">
                                <a:latin typeface="Cambria Math" panose="02040503050406030204" pitchFamily="18" charset="0"/>
                              </a:rPr>
                              <m:t>𝟎</m:t>
                            </m:r>
                          </m:lim>
                        </m:limLow>
                      </m:fName>
                      <m:e>
                        <m:f>
                          <m:fPr>
                            <m:ctrlPr>
                              <a:rPr lang="en-US" b="1" i="1">
                                <a:latin typeface="Cambria Math" panose="02040503050406030204" pitchFamily="18" charset="0"/>
                              </a:rPr>
                            </m:ctrlPr>
                          </m:fPr>
                          <m:num>
                            <m:r>
                              <a:rPr lang="el-GR" b="1">
                                <a:latin typeface="Cambria Math" panose="02040503050406030204" pitchFamily="18" charset="0"/>
                              </a:rPr>
                              <m:t>𝚫</m:t>
                            </m:r>
                            <m:acc>
                              <m:accPr>
                                <m:chr m:val="⃗"/>
                                <m:ctrlPr>
                                  <a:rPr lang="el-GR" b="1" i="1">
                                    <a:latin typeface="Cambria Math" panose="02040503050406030204" pitchFamily="18" charset="0"/>
                                  </a:rPr>
                                </m:ctrlPr>
                              </m:accPr>
                              <m:e>
                                <m:r>
                                  <a:rPr lang="en-US" b="1" i="1" smtClean="0">
                                    <a:latin typeface="Cambria Math" panose="02040503050406030204" pitchFamily="18" charset="0"/>
                                  </a:rPr>
                                  <m:t>𝒗</m:t>
                                </m:r>
                              </m:e>
                            </m:acc>
                          </m:num>
                          <m:den>
                            <m:r>
                              <a:rPr lang="el-GR" b="1">
                                <a:latin typeface="Cambria Math" panose="02040503050406030204" pitchFamily="18" charset="0"/>
                              </a:rPr>
                              <m:t>𝚫</m:t>
                            </m:r>
                            <m:r>
                              <a:rPr lang="en-US" b="1">
                                <a:latin typeface="Cambria Math" panose="02040503050406030204" pitchFamily="18" charset="0"/>
                              </a:rPr>
                              <m:t>𝐭</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𝒅</m:t>
                            </m:r>
                            <m:acc>
                              <m:accPr>
                                <m:chr m:val="⃗"/>
                                <m:ctrlPr>
                                  <a:rPr lang="en-US" b="1" i="1">
                                    <a:latin typeface="Cambria Math" panose="02040503050406030204" pitchFamily="18" charset="0"/>
                                  </a:rPr>
                                </m:ctrlPr>
                              </m:accPr>
                              <m:e>
                                <m:r>
                                  <a:rPr lang="en-US" b="1" i="1" smtClean="0">
                                    <a:latin typeface="Cambria Math" panose="02040503050406030204" pitchFamily="18" charset="0"/>
                                  </a:rPr>
                                  <m:t>𝒗</m:t>
                                </m:r>
                              </m:e>
                            </m:acc>
                          </m:num>
                          <m:den>
                            <m:r>
                              <a:rPr lang="en-US" b="1" i="1">
                                <a:latin typeface="Cambria Math" panose="02040503050406030204" pitchFamily="18" charset="0"/>
                              </a:rPr>
                              <m:t>𝒅𝒕</m:t>
                            </m:r>
                          </m:den>
                        </m:f>
                      </m:e>
                    </m:func>
                    <m:r>
                      <a:rPr lang="el-GR" b="1" i="1" smtClean="0">
                        <a:latin typeface="Cambria Math" panose="02040503050406030204" pitchFamily="18" charset="0"/>
                      </a:rPr>
                      <m:t>=</m:t>
                    </m:r>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𝒗</m:t>
                        </m:r>
                      </m:e>
                    </m:acc>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𝒕</m:t>
                        </m:r>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𝒅</m:t>
                        </m:r>
                      </m:num>
                      <m:den>
                        <m:r>
                          <a:rPr lang="en-US" b="1" i="1" smtClean="0">
                            <a:latin typeface="Cambria Math" panose="02040503050406030204" pitchFamily="18" charset="0"/>
                          </a:rPr>
                          <m:t>𝒅𝒕</m:t>
                        </m:r>
                      </m:den>
                    </m:f>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𝒗</m:t>
                        </m:r>
                      </m:e>
                    </m:acc>
                    <m:r>
                      <a:rPr lang="en-US" b="1" i="1" smtClean="0">
                        <a:latin typeface="Cambria Math" panose="02040503050406030204" pitchFamily="18" charset="0"/>
                      </a:rPr>
                      <m:t>(</m:t>
                    </m:r>
                    <m:r>
                      <a:rPr lang="en-US" b="1" i="1" smtClean="0">
                        <a:latin typeface="Cambria Math" panose="02040503050406030204" pitchFamily="18" charset="0"/>
                      </a:rPr>
                      <m:t>𝒕</m:t>
                    </m:r>
                    <m:r>
                      <a:rPr lang="en-US" b="1" i="1" smtClean="0">
                        <a:latin typeface="Cambria Math" panose="02040503050406030204" pitchFamily="18" charset="0"/>
                      </a:rPr>
                      <m:t>)</m:t>
                    </m:r>
                  </m:oMath>
                </a14:m>
                <a:endParaRPr lang="en-US" dirty="0"/>
              </a:p>
              <a:p>
                <a:endParaRPr lang="en-US" dirty="0"/>
              </a:p>
              <a:p>
                <a:r>
                  <a:rPr lang="el-GR" dirty="0"/>
                  <a:t>Θυμηθείτε:</a:t>
                </a:r>
                <a:endParaRPr lang="en-US" dirty="0"/>
              </a:p>
              <a:p>
                <a:pPr marL="68580" indent="0">
                  <a:buNone/>
                </a:pPr>
                <a:r>
                  <a:rPr lang="el-GR" dirty="0"/>
                  <a:t/>
                </a:r>
                <a:br>
                  <a:rPr lang="el-GR" dirty="0"/>
                </a:br>
                <a:r>
                  <a:rPr lang="el-GR" dirty="0"/>
                  <a:t>	</a:t>
                </a:r>
                <a:r>
                  <a:rPr lang="en-US" dirty="0"/>
                  <a:t>		</a:t>
                </a:r>
                <a14:m>
                  <m:oMath xmlns:m="http://schemas.openxmlformats.org/officeDocument/2006/math">
                    <m:acc>
                      <m:accPr>
                        <m:chr m:val="⃗"/>
                        <m:ctrlPr>
                          <a:rPr lang="en-US" b="1" i="1" smtClean="0">
                            <a:effectLst/>
                            <a:latin typeface="Cambria Math" panose="02040503050406030204" pitchFamily="18" charset="0"/>
                            <a:ea typeface="Cambria Math" panose="02040503050406030204" pitchFamily="18" charset="0"/>
                          </a:rPr>
                        </m:ctrlPr>
                      </m:accPr>
                      <m:e>
                        <m:r>
                          <a:rPr lang="en-US" b="1" i="1" smtClean="0">
                            <a:effectLst/>
                            <a:latin typeface="Cambria Math" panose="02040503050406030204" pitchFamily="18" charset="0"/>
                            <a:ea typeface="Cambria Math" panose="02040503050406030204" pitchFamily="18" charset="0"/>
                          </a:rPr>
                          <m:t>𝒂</m:t>
                        </m:r>
                      </m:e>
                    </m:acc>
                    <m:r>
                      <a:rPr lang="en-US" b="1" i="0">
                        <a:effectLst/>
                        <a:latin typeface="Cambria Math" panose="02040503050406030204" pitchFamily="18" charset="0"/>
                        <a:ea typeface="Cambria Math" panose="02040503050406030204" pitchFamily="18" charset="0"/>
                      </a:rPr>
                      <m:t>≡</m:t>
                    </m:r>
                    <m:func>
                      <m:funcPr>
                        <m:ctrlPr>
                          <a:rPr lang="en-US" b="1" i="1">
                            <a:latin typeface="Cambria Math" panose="02040503050406030204" pitchFamily="18" charset="0"/>
                          </a:rPr>
                        </m:ctrlPr>
                      </m:funcPr>
                      <m:fName>
                        <m:limLow>
                          <m:limLowPr>
                            <m:ctrlPr>
                              <a:rPr lang="en-US" b="1" i="1">
                                <a:latin typeface="Cambria Math" panose="02040503050406030204" pitchFamily="18" charset="0"/>
                              </a:rPr>
                            </m:ctrlPr>
                          </m:limLowPr>
                          <m:e>
                            <m:r>
                              <m:rPr>
                                <m:sty m:val="p"/>
                              </m:rPr>
                              <a:rPr lang="en-US">
                                <a:latin typeface="Cambria Math" panose="02040503050406030204" pitchFamily="18" charset="0"/>
                              </a:rPr>
                              <m:t>lim</m:t>
                            </m:r>
                          </m:e>
                          <m:lim>
                            <m:r>
                              <a:rPr lang="el-GR" b="1">
                                <a:latin typeface="Cambria Math" panose="02040503050406030204" pitchFamily="18" charset="0"/>
                              </a:rPr>
                              <m:t>𝚫</m:t>
                            </m:r>
                            <m:r>
                              <a:rPr lang="en-US" b="1">
                                <a:latin typeface="Cambria Math" panose="02040503050406030204" pitchFamily="18" charset="0"/>
                              </a:rPr>
                              <m:t>𝐭</m:t>
                            </m:r>
                            <m:r>
                              <a:rPr lang="en-US" b="1" i="1">
                                <a:latin typeface="Cambria Math" panose="02040503050406030204" pitchFamily="18" charset="0"/>
                              </a:rPr>
                              <m:t>→</m:t>
                            </m:r>
                            <m:r>
                              <a:rPr lang="en-US" b="1" i="1">
                                <a:latin typeface="Cambria Math" panose="02040503050406030204" pitchFamily="18" charset="0"/>
                              </a:rPr>
                              <m:t>𝟎</m:t>
                            </m:r>
                          </m:lim>
                        </m:limLow>
                      </m:fName>
                      <m:e>
                        <m:f>
                          <m:fPr>
                            <m:ctrlPr>
                              <a:rPr lang="en-US" b="1" i="1">
                                <a:latin typeface="Cambria Math" panose="02040503050406030204" pitchFamily="18" charset="0"/>
                              </a:rPr>
                            </m:ctrlPr>
                          </m:fPr>
                          <m:num>
                            <m:r>
                              <a:rPr lang="el-GR" b="1">
                                <a:latin typeface="Cambria Math" panose="02040503050406030204" pitchFamily="18" charset="0"/>
                              </a:rPr>
                              <m:t>𝚫</m:t>
                            </m:r>
                            <m:acc>
                              <m:accPr>
                                <m:chr m:val="⃗"/>
                                <m:ctrlPr>
                                  <a:rPr lang="el-GR" b="1" i="1">
                                    <a:latin typeface="Cambria Math" panose="02040503050406030204" pitchFamily="18" charset="0"/>
                                  </a:rPr>
                                </m:ctrlPr>
                              </m:accPr>
                              <m:e>
                                <m:r>
                                  <a:rPr lang="en-US" b="1" i="1" smtClean="0">
                                    <a:latin typeface="Cambria Math" panose="02040503050406030204" pitchFamily="18" charset="0"/>
                                  </a:rPr>
                                  <m:t>𝒖</m:t>
                                </m:r>
                              </m:e>
                            </m:acc>
                          </m:num>
                          <m:den>
                            <m:r>
                              <a:rPr lang="el-GR" b="1">
                                <a:latin typeface="Cambria Math" panose="02040503050406030204" pitchFamily="18" charset="0"/>
                              </a:rPr>
                              <m:t>𝚫</m:t>
                            </m:r>
                            <m:r>
                              <a:rPr lang="en-US" b="1">
                                <a:latin typeface="Cambria Math" panose="02040503050406030204" pitchFamily="18" charset="0"/>
                              </a:rPr>
                              <m:t>𝐭</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𝒅</m:t>
                            </m:r>
                            <m:acc>
                              <m:accPr>
                                <m:chr m:val="⃗"/>
                                <m:ctrlPr>
                                  <a:rPr lang="en-US" b="1" i="1">
                                    <a:latin typeface="Cambria Math" panose="02040503050406030204" pitchFamily="18" charset="0"/>
                                  </a:rPr>
                                </m:ctrlPr>
                              </m:accPr>
                              <m:e>
                                <m:r>
                                  <a:rPr lang="en-US" b="1" i="1" smtClean="0">
                                    <a:latin typeface="Cambria Math" panose="02040503050406030204" pitchFamily="18" charset="0"/>
                                  </a:rPr>
                                  <m:t>𝒖</m:t>
                                </m:r>
                              </m:e>
                            </m:acc>
                          </m:num>
                          <m:den>
                            <m:r>
                              <a:rPr lang="en-US" b="1" i="1">
                                <a:latin typeface="Cambria Math" panose="02040503050406030204" pitchFamily="18" charset="0"/>
                              </a:rPr>
                              <m:t>𝒅𝒕</m:t>
                            </m:r>
                          </m:den>
                        </m:f>
                      </m:e>
                    </m:func>
                  </m:oMath>
                </a14:m>
                <a:endParaRPr lang="en-US"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490908" cy="5105400"/>
              </a:xfrm>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8126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3000" y="3124200"/>
            <a:ext cx="7239000" cy="1828800"/>
          </a:xfrm>
          <a:prstGeom prst="roundRect">
            <a:avLst>
              <a:gd name="adj" fmla="val 926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872250" cy="5105400"/>
          </a:xfrm>
        </p:spPr>
        <p:txBody>
          <a:bodyPr>
            <a:normAutofit/>
          </a:bodyPr>
          <a:lstStyle/>
          <a:p>
            <a:r>
              <a:rPr lang="el-GR" b="1" dirty="0"/>
              <a:t>Μοντέλο κίνησης</a:t>
            </a:r>
            <a:r>
              <a:rPr lang="el-GR" dirty="0"/>
              <a:t>: με </a:t>
            </a:r>
            <a:r>
              <a:rPr lang="el-GR" b="1" u="sng" dirty="0"/>
              <a:t>σταθερή</a:t>
            </a:r>
            <a:r>
              <a:rPr lang="el-GR" dirty="0"/>
              <a:t> επιτάχυνση</a:t>
            </a:r>
          </a:p>
          <a:p>
            <a:pPr lvl="1"/>
            <a:r>
              <a:rPr lang="el-GR" dirty="0"/>
              <a:t>…όμοια με την κίνηση στη μια διάσταση</a:t>
            </a:r>
          </a:p>
          <a:p>
            <a:endParaRPr lang="en-US" dirty="0"/>
          </a:p>
          <a:p>
            <a:r>
              <a:rPr lang="el-GR" dirty="0"/>
              <a:t>Θα σκεφτόμαστε με βάση την παρακάτω «αρχή»:</a:t>
            </a:r>
          </a:p>
          <a:p>
            <a:pPr lvl="1"/>
            <a:r>
              <a:rPr lang="el-GR" b="1" dirty="0"/>
              <a:t>Η κίνηση σε δυο διαστάσεις μπορεί να μοντελοποιηθεί ως δυο ανεξάρτητες ευθύγραμμες κινήσεις σε δυο κάθετους άξονες:</a:t>
            </a:r>
          </a:p>
          <a:p>
            <a:pPr lvl="2"/>
            <a:r>
              <a:rPr lang="el-GR" b="1" dirty="0"/>
              <a:t>Τον άξονα των </a:t>
            </a:r>
            <a:r>
              <a:rPr lang="en-US" b="1" dirty="0"/>
              <a:t>x</a:t>
            </a:r>
          </a:p>
          <a:p>
            <a:pPr lvl="2"/>
            <a:r>
              <a:rPr lang="el-GR" b="1" dirty="0"/>
              <a:t>Τον άξονα των </a:t>
            </a:r>
            <a:r>
              <a:rPr lang="en-US" b="1" dirty="0"/>
              <a:t>y</a:t>
            </a:r>
          </a:p>
          <a:p>
            <a:endParaRPr lang="en-US" dirty="0"/>
          </a:p>
          <a:p>
            <a:r>
              <a:rPr lang="el-GR" dirty="0"/>
              <a:t>Έτσι, η κίνηση στον έναν άξονα δεν επηρεάζει την κίνηση στον άλλο (και αντίστροφα)</a:t>
            </a:r>
          </a:p>
        </p:txBody>
      </p:sp>
    </p:spTree>
    <p:extLst>
      <p:ext uri="{BB962C8B-B14F-4D97-AF65-F5344CB8AC3E}">
        <p14:creationId xmlns:p14="http://schemas.microsoft.com/office/powerpoint/2010/main" val="353519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948450" cy="5257800"/>
              </a:xfrm>
            </p:spPr>
            <p:txBody>
              <a:bodyPr>
                <a:normAutofit/>
              </a:bodyPr>
              <a:lstStyle/>
              <a:p>
                <a:r>
                  <a:rPr lang="el-GR" sz="2000" b="1" dirty="0"/>
                  <a:t>Διάνυσμα θέσης</a:t>
                </a:r>
                <a:r>
                  <a:rPr lang="el-GR" sz="2000" dirty="0"/>
                  <a:t/>
                </a:r>
                <a:br>
                  <a:rPr lang="el-GR" sz="2000" dirty="0"/>
                </a:b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𝒓</m:t>
                        </m:r>
                      </m:e>
                    </m:acc>
                    <m:r>
                      <a:rPr lang="en-US" sz="2000" b="1" i="1" smtClean="0">
                        <a:latin typeface="Cambria Math" panose="02040503050406030204" pitchFamily="18" charset="0"/>
                      </a:rPr>
                      <m:t>=</m:t>
                    </m:r>
                    <m:r>
                      <a:rPr lang="en-US" sz="2000" b="0" i="1" smtClean="0">
                        <a:latin typeface="Cambria Math" panose="02040503050406030204" pitchFamily="18" charset="0"/>
                      </a:rPr>
                      <m:t>𝑥</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𝒊</m:t>
                        </m:r>
                      </m:e>
                    </m:acc>
                    <m:r>
                      <a:rPr lang="en-US" sz="2000" b="1" i="1" smtClean="0">
                        <a:latin typeface="Cambria Math" panose="02040503050406030204" pitchFamily="18" charset="0"/>
                      </a:rPr>
                      <m:t>+</m:t>
                    </m:r>
                    <m:r>
                      <a:rPr lang="en-US" sz="2000" b="0" i="1" smtClean="0">
                        <a:latin typeface="Cambria Math" panose="02040503050406030204" pitchFamily="18" charset="0"/>
                      </a:rPr>
                      <m:t>𝑦</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𝒋</m:t>
                        </m:r>
                      </m:e>
                    </m:acc>
                  </m:oMath>
                </a14:m>
                <a:endParaRPr lang="en-US" sz="2000" b="1" dirty="0"/>
              </a:p>
              <a:p>
                <a:pPr marL="68580" indent="0">
                  <a:buNone/>
                </a:pPr>
                <a:r>
                  <a:rPr lang="en-US" sz="1600" dirty="0"/>
                  <a:t>     </a:t>
                </a:r>
                <a:r>
                  <a:rPr lang="el-GR" sz="2000" dirty="0"/>
                  <a:t>με </a:t>
                </a: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𝒊</m:t>
                        </m:r>
                      </m:e>
                    </m:acc>
                    <m:r>
                      <a:rPr lang="en-US" sz="2000" b="1" i="1" smtClean="0">
                        <a:latin typeface="Cambria Math" panose="02040503050406030204" pitchFamily="18" charset="0"/>
                      </a:rPr>
                      <m:t>,</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𝒋</m:t>
                        </m:r>
                      </m:e>
                    </m:acc>
                  </m:oMath>
                </a14:m>
                <a:r>
                  <a:rPr lang="el-GR" sz="2000" dirty="0"/>
                  <a:t> τα μοναδιαία διανύσματα του επιπέδου</a:t>
                </a:r>
              </a:p>
              <a:p>
                <a:endParaRPr lang="en-US" sz="1050" dirty="0"/>
              </a:p>
              <a:p>
                <a:r>
                  <a:rPr lang="el-GR" sz="2000" dirty="0"/>
                  <a:t>Αν ξέρουμε το </a:t>
                </a:r>
                <a14:m>
                  <m:oMath xmlns:m="http://schemas.openxmlformats.org/officeDocument/2006/math">
                    <m:acc>
                      <m:accPr>
                        <m:chr m:val="⃗"/>
                        <m:ctrlPr>
                          <a:rPr lang="el-GR" sz="2000" i="1">
                            <a:latin typeface="Cambria Math" panose="02040503050406030204" pitchFamily="18" charset="0"/>
                          </a:rPr>
                        </m:ctrlPr>
                      </m:accPr>
                      <m:e>
                        <m:r>
                          <a:rPr lang="en-US" sz="2000" b="1" i="1">
                            <a:latin typeface="Cambria Math" panose="02040503050406030204" pitchFamily="18" charset="0"/>
                          </a:rPr>
                          <m:t>𝒓</m:t>
                        </m:r>
                      </m:e>
                    </m:acc>
                  </m:oMath>
                </a14:m>
                <a:r>
                  <a:rPr lang="el-GR" sz="2000" dirty="0"/>
                  <a:t>, μπορούμε να βρούμε τη στιγμιαία ταχύτητα </a:t>
                </a:r>
                <a14:m>
                  <m:oMath xmlns:m="http://schemas.openxmlformats.org/officeDocument/2006/math">
                    <m:acc>
                      <m:accPr>
                        <m:chr m:val="⃗"/>
                        <m:ctrlPr>
                          <a:rPr lang="el-GR" sz="2000" i="1">
                            <a:latin typeface="Cambria Math" panose="02040503050406030204" pitchFamily="18" charset="0"/>
                          </a:rPr>
                        </m:ctrlPr>
                      </m:accPr>
                      <m:e>
                        <m:r>
                          <a:rPr lang="en-US" sz="2000" b="1" i="1" smtClean="0">
                            <a:latin typeface="Cambria Math" panose="02040503050406030204" pitchFamily="18" charset="0"/>
                          </a:rPr>
                          <m:t>𝒗</m:t>
                        </m:r>
                      </m:e>
                    </m:acc>
                  </m:oMath>
                </a14:m>
                <a:r>
                  <a:rPr lang="en-US" sz="2000" dirty="0"/>
                  <a:t>, </a:t>
                </a:r>
                <a:r>
                  <a:rPr lang="el-GR" sz="2000" dirty="0"/>
                  <a:t>ως</a:t>
                </a:r>
                <a:endParaRPr lang="en-US" sz="2000" dirty="0"/>
              </a:p>
              <a:p>
                <a:pPr marL="68580" indent="0">
                  <a:buNone/>
                </a:pPr>
                <a:endParaRPr lang="en-US" sz="1050" dirty="0"/>
              </a:p>
              <a:p>
                <a:pPr marL="68580" indent="0">
                  <a:buNone/>
                </a:pPr>
                <a14:m>
                  <m:oMathPara xmlns:m="http://schemas.openxmlformats.org/officeDocument/2006/math">
                    <m:oMathParaPr>
                      <m:jc m:val="centerGroup"/>
                    </m:oMathParaPr>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𝒗</m:t>
                          </m:r>
                        </m:e>
                      </m:acc>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0" i="1" smtClean="0">
                              <a:latin typeface="Cambria Math" panose="02040503050406030204" pitchFamily="18" charset="0"/>
                            </a:rPr>
                            <m:t>𝑑</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𝒓</m:t>
                              </m:r>
                            </m:e>
                          </m:acc>
                        </m:num>
                        <m:den>
                          <m:r>
                            <a:rPr lang="en-US" sz="2000" b="0" i="1" smtClean="0">
                              <a:latin typeface="Cambria Math" panose="02040503050406030204" pitchFamily="18" charset="0"/>
                            </a:rPr>
                            <m:t>𝑑𝑡</m:t>
                          </m:r>
                        </m:den>
                      </m:f>
                      <m:r>
                        <a:rPr lang="en-US" sz="2000" b="1"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𝑑𝑡</m:t>
                          </m:r>
                        </m:den>
                      </m:f>
                      <m:d>
                        <m:dPr>
                          <m:ctrlPr>
                            <a:rPr lang="en-US" sz="2000" b="1" i="1" smtClean="0">
                              <a:latin typeface="Cambria Math" panose="02040503050406030204" pitchFamily="18" charset="0"/>
                            </a:rPr>
                          </m:ctrlPr>
                        </m:dPr>
                        <m:e>
                          <m:r>
                            <a:rPr lang="en-US" sz="2000" b="0" i="1">
                              <a:latin typeface="Cambria Math" panose="02040503050406030204" pitchFamily="18" charset="0"/>
                            </a:rPr>
                            <m:t>𝑥</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r>
                            <a:rPr lang="en-US" sz="2000" b="0" i="1">
                              <a:latin typeface="Cambria Math" panose="02040503050406030204" pitchFamily="18" charset="0"/>
                            </a:rPr>
                            <m:t>𝑦</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b="1"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𝒊</m:t>
                          </m:r>
                        </m:e>
                      </m:acc>
                      <m:r>
                        <a:rPr lang="en-US" sz="2000" b="1"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𝑦</m:t>
                          </m:r>
                        </m:sub>
                      </m:sSub>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𝒋</m:t>
                          </m:r>
                        </m:e>
                      </m:acc>
                    </m:oMath>
                  </m:oMathPara>
                </a14:m>
                <a:r>
                  <a:rPr lang="el-GR" sz="2000" dirty="0"/>
                  <a:t/>
                </a:r>
                <a:br>
                  <a:rPr lang="el-GR" sz="2000" dirty="0"/>
                </a:br>
                <a:endParaRPr lang="en-US" sz="2000" dirty="0"/>
              </a:p>
              <a:p>
                <a:r>
                  <a:rPr lang="el-GR" sz="2000" dirty="0"/>
                  <a:t>Επίσης,</a:t>
                </a:r>
              </a:p>
              <a:p>
                <a:pPr marL="6858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  ,   </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𝑦</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𝑦</m:t>
                          </m:r>
                        </m:sub>
                      </m:sSub>
                      <m:r>
                        <a:rPr lang="en-US" sz="2000" b="0" i="1" smtClean="0">
                          <a:latin typeface="Cambria Math" panose="02040503050406030204" pitchFamily="18" charset="0"/>
                        </a:rPr>
                        <m:t>𝑡</m:t>
                      </m:r>
                    </m:oMath>
                  </m:oMathPara>
                </a14:m>
                <a:endParaRPr lang="en-US" sz="2000" dirty="0"/>
              </a:p>
              <a:p>
                <a:r>
                  <a:rPr lang="el-GR" sz="2000" dirty="0"/>
                  <a:t>Αντικαθιστώντας </a:t>
                </a:r>
              </a:p>
              <a:p>
                <a:pPr marL="6858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𝑢</m:t>
                          </m:r>
                        </m:e>
                        <m:sub>
                          <m:r>
                            <a:rPr lang="en-US" sz="2000" b="0" i="1">
                              <a:latin typeface="Cambria Math" panose="02040503050406030204" pitchFamily="18" charset="0"/>
                            </a:rPr>
                            <m:t>𝑥</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𝑢</m:t>
                          </m:r>
                        </m:e>
                        <m:sub>
                          <m:r>
                            <a:rPr lang="en-US" sz="2000" b="0" i="1">
                              <a:latin typeface="Cambria Math" panose="02040503050406030204" pitchFamily="18" charset="0"/>
                            </a:rPr>
                            <m:t>𝑦</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r>
                        <a:rPr lang="el-GR" sz="2000" b="1" i="1" smtClean="0">
                          <a:latin typeface="Cambria Math" panose="02040503050406030204" pitchFamily="18" charset="0"/>
                        </a:rPr>
                        <m:t>=</m:t>
                      </m:r>
                      <m:d>
                        <m:dPr>
                          <m:ctrlPr>
                            <a:rPr lang="el-GR" sz="2000" b="1"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𝑥</m:t>
                              </m:r>
                            </m:sub>
                          </m:sSub>
                          <m:r>
                            <a:rPr lang="en-US" sz="2000" i="1">
                              <a:latin typeface="Cambria Math" panose="02040503050406030204" pitchFamily="18" charset="0"/>
                            </a:rPr>
                            <m:t>𝑡</m:t>
                          </m:r>
                        </m:e>
                      </m:d>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l-GR" sz="2000" b="1" i="1" smtClean="0">
                          <a:latin typeface="Cambria Math" panose="02040503050406030204" pitchFamily="18" charset="0"/>
                        </a:rPr>
                        <m:t>+</m:t>
                      </m:r>
                      <m:d>
                        <m:dPr>
                          <m:ctrlPr>
                            <a:rPr lang="el-GR" sz="2000" b="1"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𝑦</m:t>
                              </m:r>
                            </m:sub>
                          </m:sSub>
                          <m:r>
                            <a:rPr lang="en-US" sz="2000" i="1">
                              <a:latin typeface="Cambria Math" panose="02040503050406030204" pitchFamily="18" charset="0"/>
                            </a:rPr>
                            <m:t>𝑡</m:t>
                          </m:r>
                        </m:e>
                      </m:d>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r>
                        <a:rPr lang="el-GR" sz="2000" b="1" i="1" smtClean="0">
                          <a:latin typeface="Cambria Math" panose="02040503050406030204" pitchFamily="18" charset="0"/>
                        </a:rPr>
                        <m:t>     </m:t>
                      </m:r>
                    </m:oMath>
                    <m:oMath xmlns:m="http://schemas.openxmlformats.org/officeDocument/2006/math">
                      <m:r>
                        <a:rPr lang="el-GR" sz="2000" b="1" i="1" smtClean="0">
                          <a:latin typeface="Cambria Math" panose="02040503050406030204" pitchFamily="18" charset="0"/>
                        </a:rPr>
                        <m:t>                    =</m:t>
                      </m:r>
                      <m:d>
                        <m:dPr>
                          <m:ctrlPr>
                            <a:rPr lang="el-GR" sz="2000" b="1"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𝑥</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𝑦</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b="0" i="1" smtClean="0">
                          <a:latin typeface="Cambria Math" panose="02040503050406030204" pitchFamily="18" charset="0"/>
                        </a:rPr>
                        <m:t>𝑡</m:t>
                      </m:r>
                    </m:oMath>
                  </m:oMathPara>
                </a14:m>
                <a:endParaRPr lang="en-US" sz="2000" dirty="0"/>
              </a:p>
              <a:p>
                <a:r>
                  <a:rPr lang="el-GR" sz="2000" dirty="0"/>
                  <a:t>Δηλ.</a:t>
                </a:r>
                <a:endParaRPr lang="en-US" sz="2000" b="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𝒗</m:t>
                          </m:r>
                        </m:e>
                      </m:acc>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𝒗</m:t>
                              </m:r>
                            </m:e>
                          </m:acc>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𝒂</m:t>
                          </m:r>
                        </m:e>
                      </m:acc>
                      <m:r>
                        <a:rPr lang="en-US" sz="2000" b="0" i="1" smtClean="0">
                          <a:latin typeface="Cambria Math" panose="02040503050406030204" pitchFamily="18" charset="0"/>
                        </a:rPr>
                        <m:t>𝑡</m:t>
                      </m:r>
                    </m:oMath>
                  </m:oMathPara>
                </a14:m>
                <a:r>
                  <a:rPr lang="el-GR" b="1" dirty="0"/>
                  <a:t/>
                </a:r>
                <a:br>
                  <a:rPr lang="el-GR" b="1" dirty="0"/>
                </a:br>
                <a:endParaRPr lang="en-US"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948450" cy="5257800"/>
              </a:xfrm>
              <a:blipFill>
                <a:blip r:embed="rId2"/>
                <a:stretch>
                  <a:fillRect t="-579"/>
                </a:stretch>
              </a:blipFill>
            </p:spPr>
            <p:txBody>
              <a:bodyPr/>
              <a:lstStyle/>
              <a:p>
                <a:r>
                  <a:rPr lang="en-US">
                    <a:noFill/>
                  </a:rPr>
                  <a:t> </a:t>
                </a:r>
              </a:p>
            </p:txBody>
          </p:sp>
        </mc:Fallback>
      </mc:AlternateContent>
    </p:spTree>
    <p:extLst>
      <p:ext uri="{BB962C8B-B14F-4D97-AF65-F5344CB8AC3E}">
        <p14:creationId xmlns:p14="http://schemas.microsoft.com/office/powerpoint/2010/main" val="1554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948450" cy="5257800"/>
              </a:xfrm>
            </p:spPr>
            <p:txBody>
              <a:bodyPr>
                <a:normAutofit/>
              </a:bodyPr>
              <a:lstStyle/>
              <a:p>
                <a:r>
                  <a:rPr lang="el-GR" sz="2000" b="1" dirty="0"/>
                  <a:t>Διάνυσμα θέσης</a:t>
                </a:r>
                <a:r>
                  <a:rPr lang="el-GR" sz="2000" dirty="0"/>
                  <a:t/>
                </a:r>
                <a:br>
                  <a:rPr lang="el-GR" sz="2000" dirty="0"/>
                </a:b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𝒓</m:t>
                        </m:r>
                      </m:e>
                    </m:acc>
                    <m:r>
                      <a:rPr lang="en-US" sz="2000" b="1" i="1" smtClean="0">
                        <a:latin typeface="Cambria Math" panose="02040503050406030204" pitchFamily="18" charset="0"/>
                      </a:rPr>
                      <m:t>=</m:t>
                    </m:r>
                    <m:r>
                      <a:rPr lang="en-US" sz="2000" b="0" i="1" smtClean="0">
                        <a:latin typeface="Cambria Math" panose="02040503050406030204" pitchFamily="18" charset="0"/>
                      </a:rPr>
                      <m:t>𝑥</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𝒊</m:t>
                        </m:r>
                      </m:e>
                    </m:acc>
                    <m:r>
                      <a:rPr lang="en-US" sz="2000" b="1" i="1" smtClean="0">
                        <a:latin typeface="Cambria Math" panose="02040503050406030204" pitchFamily="18" charset="0"/>
                      </a:rPr>
                      <m:t>+</m:t>
                    </m:r>
                    <m:r>
                      <a:rPr lang="en-US" sz="2000" b="0" i="1" smtClean="0">
                        <a:latin typeface="Cambria Math" panose="02040503050406030204" pitchFamily="18" charset="0"/>
                      </a:rPr>
                      <m:t>𝑦</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𝒋</m:t>
                        </m:r>
                      </m:e>
                    </m:acc>
                  </m:oMath>
                </a14:m>
                <a:endParaRPr lang="en-US" sz="2000" b="1" dirty="0"/>
              </a:p>
              <a:p>
                <a:pPr marL="68580" indent="0">
                  <a:buNone/>
                </a:pPr>
                <a:r>
                  <a:rPr lang="en-US" sz="1600" dirty="0"/>
                  <a:t>     </a:t>
                </a:r>
                <a:r>
                  <a:rPr lang="el-GR" sz="2000" dirty="0"/>
                  <a:t>με </a:t>
                </a: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𝒊</m:t>
                        </m:r>
                      </m:e>
                    </m:acc>
                    <m:r>
                      <a:rPr lang="en-US" sz="2000" b="1" i="1" smtClean="0">
                        <a:latin typeface="Cambria Math" panose="02040503050406030204" pitchFamily="18" charset="0"/>
                      </a:rPr>
                      <m:t>,</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𝒋</m:t>
                        </m:r>
                      </m:e>
                    </m:acc>
                  </m:oMath>
                </a14:m>
                <a:r>
                  <a:rPr lang="el-GR" sz="2000" dirty="0"/>
                  <a:t> τα μοναδιαία διανύσματα του επιπέδου</a:t>
                </a:r>
              </a:p>
              <a:p>
                <a:endParaRPr lang="el-GR" sz="2000" dirty="0"/>
              </a:p>
              <a:p>
                <a:r>
                  <a:rPr lang="el-GR" sz="2000" dirty="0"/>
                  <a:t>Αναλύοντας</a:t>
                </a:r>
              </a:p>
              <a:p>
                <a:pPr marL="68580" indent="0">
                  <a:buNone/>
                </a:pPr>
                <a14:m>
                  <m:oMathPara xmlns:m="http://schemas.openxmlformats.org/officeDocument/2006/math">
                    <m:oMathParaPr>
                      <m:jc m:val="centerGroup"/>
                    </m:oMathParaPr>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𝒓</m:t>
                          </m:r>
                        </m:e>
                      </m:acc>
                      <m:r>
                        <a:rPr lang="en-US" sz="2000" b="1" i="1">
                          <a:latin typeface="Cambria Math" panose="02040503050406030204" pitchFamily="18" charset="0"/>
                        </a:rPr>
                        <m:t>=</m:t>
                      </m:r>
                      <m:r>
                        <a:rPr lang="en-US" sz="2000" b="0" i="1">
                          <a:latin typeface="Cambria Math" panose="02040503050406030204" pitchFamily="18" charset="0"/>
                        </a:rPr>
                        <m:t>𝑥</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r>
                        <a:rPr lang="en-US" sz="2000" b="0" i="1">
                          <a:latin typeface="Cambria Math" panose="02040503050406030204" pitchFamily="18" charset="0"/>
                        </a:rPr>
                        <m:t>𝑦</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r>
                        <a:rPr lang="el-GR" sz="2000" b="1" i="1" smtClean="0">
                          <a:latin typeface="Cambria Math" panose="02040503050406030204" pitchFamily="18" charset="0"/>
                        </a:rPr>
                        <m:t>=</m:t>
                      </m:r>
                      <m:d>
                        <m:dPr>
                          <m:ctrlPr>
                            <a:rPr lang="el-GR" sz="2000" b="1"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𝑥</m:t>
                              </m:r>
                            </m:sub>
                          </m:sSub>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e>
                      </m:d>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d>
                        <m:dPr>
                          <m:ctrlPr>
                            <a:rPr lang="en-US" sz="2000" b="1"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𝑦</m:t>
                              </m:r>
                            </m:sub>
                          </m:sSub>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e>
                      </m:d>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oMath>
                    <m:oMath xmlns:m="http://schemas.openxmlformats.org/officeDocument/2006/math">
                      <m:r>
                        <a:rPr lang="en-US" sz="2000" b="1" i="1" smtClean="0">
                          <a:latin typeface="Cambria Math" panose="02040503050406030204" pitchFamily="18" charset="0"/>
                        </a:rPr>
                        <m:t>    =</m:t>
                      </m:r>
                      <m:d>
                        <m:dPr>
                          <m:ctrlPr>
                            <a:rPr lang="en-US" sz="2000" b="1"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1" i="1" smtClean="0">
                                  <a:latin typeface="Cambria Math" panose="02040503050406030204" pitchFamily="18" charset="0"/>
                                </a:rPr>
                                <m:t>𝒊</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b="1" i="1" smtClean="0">
                          <a:latin typeface="Cambria Math" panose="02040503050406030204" pitchFamily="18" charset="0"/>
                        </a:rPr>
                        <m:t>+</m:t>
                      </m:r>
                      <m:d>
                        <m:dPr>
                          <m:ctrlPr>
                            <a:rPr lang="en-US" sz="2000" b="1"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b="0" i="1" smtClean="0">
                          <a:latin typeface="Cambria Math" panose="02040503050406030204" pitchFamily="18" charset="0"/>
                        </a:rPr>
                        <m:t>𝑡</m:t>
                      </m:r>
                      <m:r>
                        <a:rPr lang="en-US" sz="2000" b="1"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d>
                        <m:dPr>
                          <m:ctrlPr>
                            <a:rPr lang="en-US" sz="2000" b="1"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𝑥</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𝑦</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a:p>
                <a:endParaRPr lang="el-GR" sz="2000" dirty="0"/>
              </a:p>
              <a:p>
                <a:r>
                  <a:rPr lang="el-GR" sz="2000" dirty="0"/>
                  <a:t>Έτσι,</a:t>
                </a:r>
              </a:p>
              <a:p>
                <a:pPr marL="68580" indent="0">
                  <a:buNone/>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𝒓</m:t>
                              </m:r>
                            </m:e>
                          </m:acc>
                        </m:e>
                        <m:sub>
                          <m:r>
                            <a:rPr lang="en-US" sz="2000" b="1" i="1">
                              <a:latin typeface="Cambria Math" panose="02040503050406030204" pitchFamily="18" charset="0"/>
                            </a:rPr>
                            <m:t>𝒇</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𝒓</m:t>
                              </m:r>
                            </m:e>
                          </m:acc>
                        </m:e>
                        <m:sub>
                          <m:r>
                            <a:rPr lang="en-US" sz="2000" b="1" i="1">
                              <a:latin typeface="Cambria Math" panose="02040503050406030204" pitchFamily="18" charset="0"/>
                            </a:rPr>
                            <m:t>𝒊</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𝒗</m:t>
                              </m:r>
                            </m:e>
                          </m:acc>
                        </m:e>
                        <m:sub>
                          <m:r>
                            <a:rPr lang="en-US" sz="2000" b="1" i="1">
                              <a:latin typeface="Cambria Math" panose="02040503050406030204" pitchFamily="18" charset="0"/>
                            </a:rPr>
                            <m:t>𝒊</m:t>
                          </m:r>
                        </m:sub>
                      </m:sSub>
                      <m:r>
                        <a:rPr lang="en-US" sz="2000" b="0" i="1">
                          <a:latin typeface="Cambria Math" panose="02040503050406030204" pitchFamily="18" charset="0"/>
                        </a:rPr>
                        <m:t>𝑡</m:t>
                      </m:r>
                      <m:r>
                        <a:rPr lang="en-US" sz="2000" b="1" i="1">
                          <a:latin typeface="Cambria Math" panose="02040503050406030204" pitchFamily="18" charset="0"/>
                        </a:rPr>
                        <m:t>+</m:t>
                      </m:r>
                      <m:f>
                        <m:fPr>
                          <m:ctrlPr>
                            <a:rPr lang="en-US" sz="2000" i="1">
                              <a:latin typeface="Cambria Math" panose="02040503050406030204" pitchFamily="18" charset="0"/>
                            </a:rPr>
                          </m:ctrlPr>
                        </m:fPr>
                        <m:num>
                          <m:r>
                            <a:rPr lang="en-US" sz="2000" b="0" i="1">
                              <a:latin typeface="Cambria Math" panose="02040503050406030204" pitchFamily="18" charset="0"/>
                            </a:rPr>
                            <m:t>1</m:t>
                          </m:r>
                        </m:num>
                        <m:den>
                          <m:r>
                            <a:rPr lang="en-US" sz="2000" b="0" i="1">
                              <a:latin typeface="Cambria Math" panose="02040503050406030204" pitchFamily="18" charset="0"/>
                            </a:rPr>
                            <m:t>2</m:t>
                          </m:r>
                        </m:den>
                      </m:f>
                      <m:acc>
                        <m:accPr>
                          <m:chr m:val="⃗"/>
                          <m:ctrlPr>
                            <a:rPr lang="en-US" sz="2000" b="1" i="1">
                              <a:latin typeface="Cambria Math" panose="02040503050406030204" pitchFamily="18" charset="0"/>
                            </a:rPr>
                          </m:ctrlPr>
                        </m:accPr>
                        <m:e>
                          <m:r>
                            <a:rPr lang="en-US" sz="2000" b="1" i="1">
                              <a:latin typeface="Cambria Math" panose="02040503050406030204" pitchFamily="18" charset="0"/>
                            </a:rPr>
                            <m:t>𝒂</m:t>
                          </m:r>
                        </m:e>
                      </m:acc>
                      <m:sSup>
                        <m:sSupPr>
                          <m:ctrlPr>
                            <a:rPr lang="en-US" sz="2000" i="1">
                              <a:latin typeface="Cambria Math" panose="02040503050406030204" pitchFamily="18" charset="0"/>
                            </a:rPr>
                          </m:ctrlPr>
                        </m:sSupPr>
                        <m:e>
                          <m:r>
                            <a:rPr lang="en-US" sz="2000" b="0" i="1">
                              <a:latin typeface="Cambria Math" panose="02040503050406030204" pitchFamily="18" charset="0"/>
                            </a:rPr>
                            <m:t>𝑡</m:t>
                          </m:r>
                        </m:e>
                        <m:sup>
                          <m:r>
                            <a:rPr lang="en-US" sz="2000" b="0" i="1">
                              <a:latin typeface="Cambria Math" panose="02040503050406030204" pitchFamily="18" charset="0"/>
                            </a:rPr>
                            <m:t>2</m:t>
                          </m:r>
                        </m:sup>
                      </m:sSup>
                    </m:oMath>
                  </m:oMathPara>
                </a14:m>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948450" cy="5257800"/>
              </a:xfrm>
              <a:blipFill rotWithShape="0">
                <a:blip r:embed="rId2"/>
                <a:stretch>
                  <a:fillRect t="-579"/>
                </a:stretch>
              </a:blipFill>
            </p:spPr>
            <p:txBody>
              <a:bodyPr/>
              <a:lstStyle/>
              <a:p>
                <a:r>
                  <a:rPr lang="el-GR">
                    <a:noFill/>
                  </a:rPr>
                  <a:t> </a:t>
                </a:r>
              </a:p>
            </p:txBody>
          </p:sp>
        </mc:Fallback>
      </mc:AlternateContent>
      <p:grpSp>
        <p:nvGrpSpPr>
          <p:cNvPr id="17" name="Group 16"/>
          <p:cNvGrpSpPr/>
          <p:nvPr/>
        </p:nvGrpSpPr>
        <p:grpSpPr>
          <a:xfrm>
            <a:off x="1905000" y="4343400"/>
            <a:ext cx="4495800" cy="914400"/>
            <a:chOff x="1905000" y="4343400"/>
            <a:chExt cx="4495800" cy="914400"/>
          </a:xfrm>
        </p:grpSpPr>
        <p:cxnSp>
          <p:nvCxnSpPr>
            <p:cNvPr id="6" name="Straight Arrow Connector 5"/>
            <p:cNvCxnSpPr/>
            <p:nvPr/>
          </p:nvCxnSpPr>
          <p:spPr>
            <a:xfrm>
              <a:off x="2362200" y="4343400"/>
              <a:ext cx="1676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14800" y="4343400"/>
              <a:ext cx="533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562600" y="4343400"/>
              <a:ext cx="3048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5000" y="43434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3434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4343400"/>
              <a:ext cx="9906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55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490908" cy="5105400"/>
              </a:xfrm>
            </p:spPr>
            <p:txBody>
              <a:bodyPr>
                <a:normAutofit/>
              </a:bodyPr>
              <a:lstStyle/>
              <a:p>
                <a:r>
                  <a:rPr lang="en-US" sz="2000" b="1" u="sng" dirty="0"/>
                  <a:t>Quiz:</a:t>
                </a:r>
              </a:p>
              <a:p>
                <a:r>
                  <a:rPr lang="el-GR" sz="2000" dirty="0"/>
                  <a:t>Προβλέψτε τη θέση και την ταχύτητα του σώματος</a:t>
                </a:r>
                <a:r>
                  <a:rPr lang="en-US" sz="2000" dirty="0"/>
                  <a:t> </a:t>
                </a:r>
                <a:r>
                  <a:rPr lang="el-GR" sz="2000" dirty="0"/>
                  <a:t>όταν</a:t>
                </a:r>
                <a:r>
                  <a:rPr lang="el-GR" sz="1600" dirty="0"/>
                  <a:t> </a:t>
                </a:r>
                <a14:m>
                  <m:oMath xmlns:m="http://schemas.openxmlformats.org/officeDocument/2006/math">
                    <m:r>
                      <a:rPr lang="en-US" sz="1800" i="1">
                        <a:latin typeface="Cambria Math" panose="02040503050406030204" pitchFamily="18" charset="0"/>
                      </a:rPr>
                      <m:t>𝑡</m:t>
                    </m:r>
                    <m:r>
                      <a:rPr lang="en-US" sz="1800" i="1">
                        <a:latin typeface="Cambria Math" panose="02040503050406030204" pitchFamily="18" charset="0"/>
                      </a:rPr>
                      <m:t>=2</m:t>
                    </m:r>
                  </m:oMath>
                </a14:m>
                <a:r>
                  <a:rPr lang="el-GR" u="sng" dirty="0"/>
                  <a:t/>
                </a:r>
                <a:br>
                  <a:rPr lang="el-GR" u="sng" dirty="0"/>
                </a:br>
                <a:r>
                  <a:rPr lang="en-US" sz="1400" u="sng" dirty="0"/>
                  <a:t/>
                </a:r>
                <a:br>
                  <a:rPr lang="en-US" sz="1400" u="sng" dirty="0"/>
                </a:br>
                <a:endParaRPr lang="el-GR" u="sng" dirty="0"/>
              </a:p>
              <a:p>
                <a:pPr marL="365760" lvl="1" indent="0">
                  <a:buNone/>
                </a:pPr>
                <a:endParaRPr lang="en-US" sz="2800" b="1" dirty="0"/>
              </a:p>
              <a:p>
                <a:pPr lvl="1"/>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490908" cy="5105400"/>
              </a:xfrm>
              <a:blipFill rotWithShape="0">
                <a:blip r:embed="rId2"/>
                <a:stretch>
                  <a:fillRect t="-59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Horizontal Scroll 16"/>
              <p:cNvSpPr/>
              <p:nvPr/>
            </p:nvSpPr>
            <p:spPr>
              <a:xfrm>
                <a:off x="6096000" y="744159"/>
                <a:ext cx="2362200"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1" indent="0">
                  <a:buNone/>
                </a:pPr>
                <a14:m>
                  <m:oMathPara xmlns:m="http://schemas.openxmlformats.org/officeDocument/2006/math">
                    <m:oMathParaPr>
                      <m:jc m:val="centerGroup"/>
                    </m:oMathParaPr>
                    <m:oMath xmlns:m="http://schemas.openxmlformats.org/officeDocument/2006/math">
                      <m:sSub>
                        <m:sSubPr>
                          <m:ctrlPr>
                            <a:rPr lang="en-US" sz="1400" b="1" i="1">
                              <a:latin typeface="Cambria Math" panose="02040503050406030204" pitchFamily="18" charset="0"/>
                            </a:rPr>
                          </m:ctrlPr>
                        </m:sSubPr>
                        <m:e>
                          <m:acc>
                            <m:accPr>
                              <m:chr m:val="⃗"/>
                              <m:ctrlPr>
                                <a:rPr lang="en-US" sz="1400" b="1" i="1">
                                  <a:latin typeface="Cambria Math" panose="02040503050406030204" pitchFamily="18" charset="0"/>
                                </a:rPr>
                              </m:ctrlPr>
                            </m:accPr>
                            <m:e>
                              <m:r>
                                <a:rPr lang="en-US" sz="1400" b="1" i="1">
                                  <a:latin typeface="Cambria Math" panose="02040503050406030204" pitchFamily="18" charset="0"/>
                                </a:rPr>
                                <m:t>𝒗</m:t>
                              </m:r>
                            </m:e>
                          </m:acc>
                        </m:e>
                        <m:sub>
                          <m:r>
                            <a:rPr lang="en-US" sz="1400" b="1" i="1">
                              <a:latin typeface="Cambria Math" panose="02040503050406030204" pitchFamily="18" charset="0"/>
                            </a:rPr>
                            <m:t>𝒇</m:t>
                          </m:r>
                        </m:sub>
                      </m:sSub>
                      <m:r>
                        <a:rPr lang="en-US" sz="1400" b="1" i="1">
                          <a:latin typeface="Cambria Math" panose="02040503050406030204" pitchFamily="18" charset="0"/>
                        </a:rPr>
                        <m:t>=</m:t>
                      </m:r>
                      <m:sSub>
                        <m:sSubPr>
                          <m:ctrlPr>
                            <a:rPr lang="en-US" sz="1400" b="1" i="1">
                              <a:latin typeface="Cambria Math" panose="02040503050406030204" pitchFamily="18" charset="0"/>
                            </a:rPr>
                          </m:ctrlPr>
                        </m:sSubPr>
                        <m:e>
                          <m:acc>
                            <m:accPr>
                              <m:chr m:val="⃗"/>
                              <m:ctrlPr>
                                <a:rPr lang="en-US" sz="1400" b="1" i="1">
                                  <a:latin typeface="Cambria Math" panose="02040503050406030204" pitchFamily="18" charset="0"/>
                                </a:rPr>
                              </m:ctrlPr>
                            </m:accPr>
                            <m:e>
                              <m:r>
                                <a:rPr lang="en-US" sz="1400" b="1" i="1">
                                  <a:latin typeface="Cambria Math" panose="02040503050406030204" pitchFamily="18" charset="0"/>
                                </a:rPr>
                                <m:t>𝒗</m:t>
                              </m:r>
                            </m:e>
                          </m:acc>
                        </m:e>
                        <m:sub>
                          <m:r>
                            <a:rPr lang="en-US" sz="1400" b="1" i="1">
                              <a:latin typeface="Cambria Math" panose="02040503050406030204" pitchFamily="18" charset="0"/>
                            </a:rPr>
                            <m:t>𝒊</m:t>
                          </m:r>
                        </m:sub>
                      </m:sSub>
                      <m:r>
                        <a:rPr lang="en-US" sz="1400" b="1" i="1">
                          <a:latin typeface="Cambria Math" panose="02040503050406030204" pitchFamily="18" charset="0"/>
                        </a:rPr>
                        <m:t>+</m:t>
                      </m:r>
                      <m:acc>
                        <m:accPr>
                          <m:chr m:val="⃗"/>
                          <m:ctrlPr>
                            <a:rPr lang="en-US" sz="1400" b="1" i="1">
                              <a:latin typeface="Cambria Math" panose="02040503050406030204" pitchFamily="18" charset="0"/>
                            </a:rPr>
                          </m:ctrlPr>
                        </m:accPr>
                        <m:e>
                          <m:r>
                            <a:rPr lang="en-US" sz="1400" b="1" i="1">
                              <a:latin typeface="Cambria Math" panose="02040503050406030204" pitchFamily="18" charset="0"/>
                            </a:rPr>
                            <m:t>𝒂</m:t>
                          </m:r>
                        </m:e>
                      </m:acc>
                      <m:r>
                        <a:rPr lang="en-US" sz="1400" b="1" i="1">
                          <a:latin typeface="Cambria Math" panose="02040503050406030204" pitchFamily="18" charset="0"/>
                        </a:rPr>
                        <m:t>𝒕</m:t>
                      </m:r>
                    </m:oMath>
                  </m:oMathPara>
                </a14:m>
                <a:endParaRPr lang="en-US" sz="1400" b="1" dirty="0"/>
              </a:p>
              <a:p>
                <a:pPr marL="365760" lvl="1" indent="0">
                  <a:buNone/>
                </a:pPr>
                <a14:m>
                  <m:oMathPara xmlns:m="http://schemas.openxmlformats.org/officeDocument/2006/math">
                    <m:oMathParaPr>
                      <m:jc m:val="centerGroup"/>
                    </m:oMathParaPr>
                    <m:oMath xmlns:m="http://schemas.openxmlformats.org/officeDocument/2006/math">
                      <m:sSub>
                        <m:sSubPr>
                          <m:ctrlPr>
                            <a:rPr lang="en-US" sz="1400" b="1" i="1">
                              <a:latin typeface="Cambria Math" panose="02040503050406030204" pitchFamily="18" charset="0"/>
                            </a:rPr>
                          </m:ctrlPr>
                        </m:sSubPr>
                        <m:e>
                          <m:acc>
                            <m:accPr>
                              <m:chr m:val="⃗"/>
                              <m:ctrlPr>
                                <a:rPr lang="en-US" sz="1400" b="1" i="1">
                                  <a:latin typeface="Cambria Math" panose="02040503050406030204" pitchFamily="18" charset="0"/>
                                </a:rPr>
                              </m:ctrlPr>
                            </m:accPr>
                            <m:e>
                              <m:r>
                                <a:rPr lang="en-US" sz="1400" b="1" i="1">
                                  <a:latin typeface="Cambria Math" panose="02040503050406030204" pitchFamily="18" charset="0"/>
                                </a:rPr>
                                <m:t>𝒓</m:t>
                              </m:r>
                            </m:e>
                          </m:acc>
                        </m:e>
                        <m:sub>
                          <m:r>
                            <a:rPr lang="en-US" sz="1400" b="1" i="1">
                              <a:latin typeface="Cambria Math" panose="02040503050406030204" pitchFamily="18" charset="0"/>
                            </a:rPr>
                            <m:t>𝒇</m:t>
                          </m:r>
                        </m:sub>
                      </m:sSub>
                      <m:r>
                        <a:rPr lang="en-US" sz="1400" b="1" i="1">
                          <a:latin typeface="Cambria Math" panose="02040503050406030204" pitchFamily="18" charset="0"/>
                        </a:rPr>
                        <m:t>=</m:t>
                      </m:r>
                      <m:sSub>
                        <m:sSubPr>
                          <m:ctrlPr>
                            <a:rPr lang="en-US" sz="1400" b="1" i="1">
                              <a:latin typeface="Cambria Math" panose="02040503050406030204" pitchFamily="18" charset="0"/>
                            </a:rPr>
                          </m:ctrlPr>
                        </m:sSubPr>
                        <m:e>
                          <m:acc>
                            <m:accPr>
                              <m:chr m:val="⃗"/>
                              <m:ctrlPr>
                                <a:rPr lang="en-US" sz="1400" b="1" i="1">
                                  <a:latin typeface="Cambria Math" panose="02040503050406030204" pitchFamily="18" charset="0"/>
                                </a:rPr>
                              </m:ctrlPr>
                            </m:accPr>
                            <m:e>
                              <m:r>
                                <a:rPr lang="en-US" sz="1400" b="1" i="1">
                                  <a:latin typeface="Cambria Math" panose="02040503050406030204" pitchFamily="18" charset="0"/>
                                </a:rPr>
                                <m:t>𝒓</m:t>
                              </m:r>
                            </m:e>
                          </m:acc>
                        </m:e>
                        <m:sub>
                          <m:r>
                            <a:rPr lang="en-US" sz="1400" b="1" i="1">
                              <a:latin typeface="Cambria Math" panose="02040503050406030204" pitchFamily="18" charset="0"/>
                            </a:rPr>
                            <m:t>𝒊</m:t>
                          </m:r>
                        </m:sub>
                      </m:sSub>
                      <m:r>
                        <a:rPr lang="en-US" sz="1400" b="1" i="1">
                          <a:latin typeface="Cambria Math" panose="02040503050406030204" pitchFamily="18" charset="0"/>
                        </a:rPr>
                        <m:t>+</m:t>
                      </m:r>
                      <m:sSub>
                        <m:sSubPr>
                          <m:ctrlPr>
                            <a:rPr lang="en-US" sz="1400" b="1" i="1">
                              <a:latin typeface="Cambria Math" panose="02040503050406030204" pitchFamily="18" charset="0"/>
                            </a:rPr>
                          </m:ctrlPr>
                        </m:sSubPr>
                        <m:e>
                          <m:acc>
                            <m:accPr>
                              <m:chr m:val="⃗"/>
                              <m:ctrlPr>
                                <a:rPr lang="en-US" sz="1400" b="1" i="1">
                                  <a:latin typeface="Cambria Math" panose="02040503050406030204" pitchFamily="18" charset="0"/>
                                </a:rPr>
                              </m:ctrlPr>
                            </m:accPr>
                            <m:e>
                              <m:r>
                                <a:rPr lang="en-US" sz="1400" b="1" i="1">
                                  <a:latin typeface="Cambria Math" panose="02040503050406030204" pitchFamily="18" charset="0"/>
                                </a:rPr>
                                <m:t>𝒗</m:t>
                              </m:r>
                            </m:e>
                          </m:acc>
                        </m:e>
                        <m:sub>
                          <m:r>
                            <a:rPr lang="en-US" sz="1400" b="1" i="1">
                              <a:latin typeface="Cambria Math" panose="02040503050406030204" pitchFamily="18" charset="0"/>
                            </a:rPr>
                            <m:t>𝒊</m:t>
                          </m:r>
                        </m:sub>
                      </m:sSub>
                      <m:r>
                        <a:rPr lang="en-US" sz="1400" b="1" i="1">
                          <a:latin typeface="Cambria Math" panose="02040503050406030204" pitchFamily="18" charset="0"/>
                        </a:rPr>
                        <m:t>𝒕</m:t>
                      </m:r>
                      <m:r>
                        <a:rPr lang="en-US" sz="1400" b="1" i="1">
                          <a:latin typeface="Cambria Math" panose="02040503050406030204" pitchFamily="18" charset="0"/>
                        </a:rPr>
                        <m:t>+</m:t>
                      </m:r>
                      <m:f>
                        <m:fPr>
                          <m:ctrlPr>
                            <a:rPr lang="en-US" sz="1400" b="1" i="1">
                              <a:latin typeface="Cambria Math" panose="02040503050406030204" pitchFamily="18" charset="0"/>
                            </a:rPr>
                          </m:ctrlPr>
                        </m:fPr>
                        <m:num>
                          <m:r>
                            <a:rPr lang="en-US" sz="1400" b="1" i="1">
                              <a:latin typeface="Cambria Math" panose="02040503050406030204" pitchFamily="18" charset="0"/>
                            </a:rPr>
                            <m:t>𝟏</m:t>
                          </m:r>
                        </m:num>
                        <m:den>
                          <m:r>
                            <a:rPr lang="en-US" sz="1400" b="1" i="1">
                              <a:latin typeface="Cambria Math" panose="02040503050406030204" pitchFamily="18" charset="0"/>
                            </a:rPr>
                            <m:t>𝟐</m:t>
                          </m:r>
                        </m:den>
                      </m:f>
                      <m:acc>
                        <m:accPr>
                          <m:chr m:val="⃗"/>
                          <m:ctrlPr>
                            <a:rPr lang="en-US" sz="1400" b="1" i="1">
                              <a:latin typeface="Cambria Math" panose="02040503050406030204" pitchFamily="18" charset="0"/>
                            </a:rPr>
                          </m:ctrlPr>
                        </m:accPr>
                        <m:e>
                          <m:r>
                            <a:rPr lang="en-US" sz="1400" b="1" i="1">
                              <a:latin typeface="Cambria Math" panose="02040503050406030204" pitchFamily="18" charset="0"/>
                            </a:rPr>
                            <m:t>𝒂</m:t>
                          </m:r>
                        </m:e>
                      </m:acc>
                      <m:sSup>
                        <m:sSupPr>
                          <m:ctrlPr>
                            <a:rPr lang="en-US" sz="1400" b="1" i="1">
                              <a:latin typeface="Cambria Math" panose="02040503050406030204" pitchFamily="18" charset="0"/>
                            </a:rPr>
                          </m:ctrlPr>
                        </m:sSupPr>
                        <m:e>
                          <m:r>
                            <a:rPr lang="en-US" sz="1400" b="1" i="1">
                              <a:latin typeface="Cambria Math" panose="02040503050406030204" pitchFamily="18" charset="0"/>
                            </a:rPr>
                            <m:t>𝒕</m:t>
                          </m:r>
                        </m:e>
                        <m:sup>
                          <m:r>
                            <a:rPr lang="en-US" sz="1400" b="1" i="1">
                              <a:latin typeface="Cambria Math" panose="02040503050406030204" pitchFamily="18" charset="0"/>
                            </a:rPr>
                            <m:t>𝟐</m:t>
                          </m:r>
                        </m:sup>
                      </m:sSup>
                    </m:oMath>
                  </m:oMathPara>
                </a14:m>
                <a:endParaRPr lang="el-GR" sz="1050"/>
              </a:p>
            </p:txBody>
          </p:sp>
        </mc:Choice>
        <mc:Fallback xmlns="">
          <p:sp>
            <p:nvSpPr>
              <p:cNvPr id="17" name="Horizontal Scroll 16"/>
              <p:cNvSpPr>
                <a:spLocks noRot="1" noChangeAspect="1" noMove="1" noResize="1" noEditPoints="1" noAdjustHandles="1" noChangeArrowheads="1" noChangeShapeType="1" noTextEdit="1"/>
              </p:cNvSpPr>
              <p:nvPr/>
            </p:nvSpPr>
            <p:spPr>
              <a:xfrm>
                <a:off x="6096000" y="744159"/>
                <a:ext cx="2362200" cy="914400"/>
              </a:xfrm>
              <a:prstGeom prst="horizontalScroll">
                <a:avLst/>
              </a:prstGeom>
              <a:blipFill rotWithShape="0">
                <a:blip r:embed="rId3"/>
                <a:stretch>
                  <a:fillRect/>
                </a:stretch>
              </a:blipFill>
            </p:spPr>
            <p:txBody>
              <a:bodyPr/>
              <a:lstStyle/>
              <a:p>
                <a:r>
                  <a:rPr lang="el-GR">
                    <a:noFill/>
                  </a:rPr>
                  <a:t> </a:t>
                </a:r>
              </a:p>
            </p:txBody>
          </p:sp>
        </mc:Fallback>
      </mc:AlternateContent>
      <p:grpSp>
        <p:nvGrpSpPr>
          <p:cNvPr id="55" name="Group 54"/>
          <p:cNvGrpSpPr/>
          <p:nvPr/>
        </p:nvGrpSpPr>
        <p:grpSpPr>
          <a:xfrm>
            <a:off x="946943" y="2425858"/>
            <a:ext cx="6825457" cy="3441542"/>
            <a:chOff x="914400" y="2425858"/>
            <a:chExt cx="6825457" cy="3441542"/>
          </a:xfrm>
        </p:grpSpPr>
        <p:grpSp>
          <p:nvGrpSpPr>
            <p:cNvPr id="43" name="Group 42"/>
            <p:cNvGrpSpPr/>
            <p:nvPr/>
          </p:nvGrpSpPr>
          <p:grpSpPr>
            <a:xfrm>
              <a:off x="914400" y="2425858"/>
              <a:ext cx="6825457" cy="3441542"/>
              <a:chOff x="914400" y="2425858"/>
              <a:chExt cx="6825457" cy="3441542"/>
            </a:xfrm>
          </p:grpSpPr>
          <p:cxnSp>
            <p:nvCxnSpPr>
              <p:cNvPr id="19" name="Straight Connector 18"/>
              <p:cNvCxnSpPr/>
              <p:nvPr/>
            </p:nvCxnSpPr>
            <p:spPr>
              <a:xfrm flipV="1">
                <a:off x="1295400" y="2667000"/>
                <a:ext cx="0" cy="32004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914400" y="2425858"/>
                <a:ext cx="6825457" cy="2984342"/>
                <a:chOff x="914400" y="2425858"/>
                <a:chExt cx="6825457" cy="2984342"/>
              </a:xfrm>
            </p:grpSpPr>
            <p:cxnSp>
              <p:nvCxnSpPr>
                <p:cNvPr id="21" name="Straight Connector 20"/>
                <p:cNvCxnSpPr/>
                <p:nvPr/>
              </p:nvCxnSpPr>
              <p:spPr>
                <a:xfrm>
                  <a:off x="914400" y="5410200"/>
                  <a:ext cx="6825457"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1336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 name="Straight Arrow Connector 23"/>
                <p:cNvCxnSpPr/>
                <p:nvPr/>
              </p:nvCxnSpPr>
              <p:spPr>
                <a:xfrm>
                  <a:off x="2630763" y="2718097"/>
                  <a:ext cx="61331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71700" y="3543300"/>
                  <a:ext cx="952500" cy="342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937419" y="2425858"/>
                      <a:ext cx="18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𝑎</m:t>
                                </m:r>
                              </m:e>
                            </m:acc>
                          </m:oMath>
                        </m:oMathPara>
                      </a14:m>
                      <a:endParaRPr lang="el-GR" dirty="0"/>
                    </a:p>
                  </p:txBody>
                </p:sp>
              </mc:Choice>
              <mc:Fallback xmlns="">
                <p:sp>
                  <p:nvSpPr>
                    <p:cNvPr id="27" name="TextBox 26"/>
                    <p:cNvSpPr txBox="1">
                      <a:spLocks noRot="1" noChangeAspect="1" noMove="1" noResize="1" noEditPoints="1" noAdjustHandles="1" noChangeArrowheads="1" noChangeShapeType="1" noTextEdit="1"/>
                    </p:cNvSpPr>
                    <p:nvPr/>
                  </p:nvSpPr>
                  <p:spPr>
                    <a:xfrm>
                      <a:off x="2937419" y="2425858"/>
                      <a:ext cx="186781" cy="276999"/>
                    </a:xfrm>
                    <a:prstGeom prst="rect">
                      <a:avLst/>
                    </a:prstGeom>
                    <a:blipFill rotWithShape="0">
                      <a:blip r:embed="rId4"/>
                      <a:stretch>
                        <a:fillRect l="-32258" t="-48889" r="-96774" b="-88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698328" y="3431741"/>
                      <a:ext cx="2605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𝑖</m:t>
                                </m:r>
                              </m:sub>
                            </m:sSub>
                          </m:oMath>
                        </m:oMathPara>
                      </a14:m>
                      <a:endParaRPr lang="el-GR" dirty="0"/>
                    </a:p>
                  </p:txBody>
                </p:sp>
              </mc:Choice>
              <mc:Fallback xmlns="">
                <p:sp>
                  <p:nvSpPr>
                    <p:cNvPr id="28" name="TextBox 27"/>
                    <p:cNvSpPr txBox="1">
                      <a:spLocks noRot="1" noChangeAspect="1" noMove="1" noResize="1" noEditPoints="1" noAdjustHandles="1" noChangeArrowheads="1" noChangeShapeType="1" noTextEdit="1"/>
                    </p:cNvSpPr>
                    <p:nvPr/>
                  </p:nvSpPr>
                  <p:spPr>
                    <a:xfrm>
                      <a:off x="2698328" y="3431741"/>
                      <a:ext cx="260584" cy="276999"/>
                    </a:xfrm>
                    <a:prstGeom prst="rect">
                      <a:avLst/>
                    </a:prstGeom>
                    <a:blipFill rotWithShape="0">
                      <a:blip r:embed="rId5"/>
                      <a:stretch>
                        <a:fillRect l="-13953" r="-6977" b="-17778"/>
                      </a:stretch>
                    </a:blipFill>
                  </p:spPr>
                  <p:txBody>
                    <a:bodyPr/>
                    <a:lstStyle/>
                    <a:p>
                      <a:r>
                        <a:rPr lang="el-GR">
                          <a:noFill/>
                        </a:rPr>
                        <a:t> </a:t>
                      </a:r>
                    </a:p>
                  </p:txBody>
                </p:sp>
              </mc:Fallback>
            </mc:AlternateContent>
            <p:cxnSp>
              <p:nvCxnSpPr>
                <p:cNvPr id="30" name="Straight Arrow Connector 29"/>
                <p:cNvCxnSpPr>
                  <a:endCxn id="22" idx="3"/>
                </p:cNvCxnSpPr>
                <p:nvPr/>
              </p:nvCxnSpPr>
              <p:spPr>
                <a:xfrm flipV="1">
                  <a:off x="1295400" y="3570241"/>
                  <a:ext cx="849359" cy="18399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1499120" y="4199751"/>
                      <a:ext cx="2111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𝑖</m:t>
                                </m:r>
                              </m:sub>
                            </m:sSub>
                          </m:oMath>
                        </m:oMathPara>
                      </a14:m>
                      <a:endParaRPr lang="el-GR" dirty="0"/>
                    </a:p>
                  </p:txBody>
                </p:sp>
              </mc:Choice>
              <mc:Fallback xmlns="">
                <p:sp>
                  <p:nvSpPr>
                    <p:cNvPr id="31" name="TextBox 30"/>
                    <p:cNvSpPr txBox="1">
                      <a:spLocks noRot="1" noChangeAspect="1" noMove="1" noResize="1" noEditPoints="1" noAdjustHandles="1" noChangeArrowheads="1" noChangeShapeType="1" noTextEdit="1"/>
                    </p:cNvSpPr>
                    <p:nvPr/>
                  </p:nvSpPr>
                  <p:spPr>
                    <a:xfrm>
                      <a:off x="1499120" y="4199751"/>
                      <a:ext cx="211148" cy="276999"/>
                    </a:xfrm>
                    <a:prstGeom prst="rect">
                      <a:avLst/>
                    </a:prstGeom>
                    <a:blipFill rotWithShape="0">
                      <a:blip r:embed="rId6"/>
                      <a:stretch>
                        <a:fillRect l="-31429" t="-48889" r="-85714" b="-17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703684" y="3081635"/>
                      <a:ext cx="9565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l-GR" dirty="0"/>
                    </a:p>
                  </p:txBody>
                </p:sp>
              </mc:Choice>
              <mc:Fallback xmlns="">
                <p:sp>
                  <p:nvSpPr>
                    <p:cNvPr id="32" name="TextBox 31"/>
                    <p:cNvSpPr txBox="1">
                      <a:spLocks noRot="1" noChangeAspect="1" noMove="1" noResize="1" noEditPoints="1" noAdjustHandles="1" noChangeArrowheads="1" noChangeShapeType="1" noTextEdit="1"/>
                    </p:cNvSpPr>
                    <p:nvPr/>
                  </p:nvSpPr>
                  <p:spPr>
                    <a:xfrm>
                      <a:off x="1703684" y="3081635"/>
                      <a:ext cx="956544" cy="369332"/>
                    </a:xfrm>
                    <a:prstGeom prst="rect">
                      <a:avLst/>
                    </a:prstGeom>
                    <a:blipFill rotWithShape="0">
                      <a:blip r:embed="rId7"/>
                      <a:stretch>
                        <a:fillRect b="-13333"/>
                      </a:stretch>
                    </a:blipFill>
                  </p:spPr>
                  <p:txBody>
                    <a:bodyPr/>
                    <a:lstStyle/>
                    <a:p>
                      <a:r>
                        <a:rPr lang="el-GR">
                          <a:noFill/>
                        </a:rPr>
                        <a:t> </a:t>
                      </a:r>
                    </a:p>
                  </p:txBody>
                </p:sp>
              </mc:Fallback>
            </mc:AlternateContent>
          </p:grpSp>
        </p:grpSp>
        <mc:AlternateContent xmlns:mc="http://schemas.openxmlformats.org/markup-compatibility/2006" xmlns:a14="http://schemas.microsoft.com/office/drawing/2010/main">
          <mc:Choice Requires="a14">
            <p:sp>
              <p:nvSpPr>
                <p:cNvPr id="33" name="TextBox 32"/>
                <p:cNvSpPr txBox="1"/>
                <p:nvPr/>
              </p:nvSpPr>
              <p:spPr>
                <a:xfrm>
                  <a:off x="5562600" y="3081635"/>
                  <a:ext cx="9565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=2)</m:t>
                        </m:r>
                      </m:oMath>
                    </m:oMathPara>
                  </a14:m>
                  <a:endParaRPr lang="el-GR" dirty="0"/>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081635"/>
                  <a:ext cx="956544" cy="369332"/>
                </a:xfrm>
                <a:prstGeom prst="rect">
                  <a:avLst/>
                </a:prstGeom>
                <a:blipFill rotWithShape="0">
                  <a:blip r:embed="rId8"/>
                  <a:stretch>
                    <a:fillRect b="-13333"/>
                  </a:stretch>
                </a:blipFill>
              </p:spPr>
              <p:txBody>
                <a:bodyPr/>
                <a:lstStyle/>
                <a:p>
                  <a:r>
                    <a:rPr lang="el-GR">
                      <a:noFill/>
                    </a:rPr>
                    <a:t> </a:t>
                  </a:r>
                </a:p>
              </p:txBody>
            </p:sp>
          </mc:Fallback>
        </mc:AlternateContent>
      </p:grpSp>
      <p:cxnSp>
        <p:nvCxnSpPr>
          <p:cNvPr id="34" name="Straight Arrow Connector 33"/>
          <p:cNvCxnSpPr/>
          <p:nvPr/>
        </p:nvCxnSpPr>
        <p:spPr>
          <a:xfrm>
            <a:off x="3135576" y="3881681"/>
            <a:ext cx="952500" cy="342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073741" y="4218801"/>
            <a:ext cx="11321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3561286" y="3725049"/>
                <a:ext cx="2605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𝑖</m:t>
                          </m:r>
                        </m:sub>
                      </m:sSub>
                    </m:oMath>
                  </m:oMathPara>
                </a14:m>
                <a:endParaRPr lang="el-GR" dirty="0"/>
              </a:p>
            </p:txBody>
          </p:sp>
        </mc:Choice>
        <mc:Fallback xmlns="">
          <p:sp>
            <p:nvSpPr>
              <p:cNvPr id="44" name="TextBox 43"/>
              <p:cNvSpPr txBox="1">
                <a:spLocks noRot="1" noChangeAspect="1" noMove="1" noResize="1" noEditPoints="1" noAdjustHandles="1" noChangeArrowheads="1" noChangeShapeType="1" noTextEdit="1"/>
              </p:cNvSpPr>
              <p:nvPr/>
            </p:nvSpPr>
            <p:spPr>
              <a:xfrm>
                <a:off x="3561286" y="3725049"/>
                <a:ext cx="260584" cy="276999"/>
              </a:xfrm>
              <a:prstGeom prst="rect">
                <a:avLst/>
              </a:prstGeom>
              <a:blipFill rotWithShape="0">
                <a:blip r:embed="rId9"/>
                <a:stretch>
                  <a:fillRect l="-13953" r="-9302" b="-173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513786" y="3916680"/>
                <a:ext cx="315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oMath>
                  </m:oMathPara>
                </a14:m>
                <a:endParaRPr lang="el-GR" dirty="0"/>
              </a:p>
            </p:txBody>
          </p:sp>
        </mc:Choice>
        <mc:Fallback xmlns="">
          <p:sp>
            <p:nvSpPr>
              <p:cNvPr id="46" name="TextBox 45"/>
              <p:cNvSpPr txBox="1">
                <a:spLocks noRot="1" noChangeAspect="1" noMove="1" noResize="1" noEditPoints="1" noAdjustHandles="1" noChangeArrowheads="1" noChangeShapeType="1" noTextEdit="1"/>
              </p:cNvSpPr>
              <p:nvPr/>
            </p:nvSpPr>
            <p:spPr>
              <a:xfrm>
                <a:off x="4513786" y="3916680"/>
                <a:ext cx="315022" cy="276999"/>
              </a:xfrm>
              <a:prstGeom prst="rect">
                <a:avLst/>
              </a:prstGeom>
              <a:blipFill rotWithShape="0">
                <a:blip r:embed="rId10"/>
                <a:stretch>
                  <a:fillRect l="-17308" t="-48889" r="-100000" b="-88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395763" y="5494947"/>
                <a:ext cx="1826141" cy="358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𝑟</m:t>
                              </m:r>
                            </m:e>
                          </m:acc>
                        </m:e>
                        <m:sub>
                          <m:r>
                            <a:rPr lang="en-US" sz="1600" b="0" i="1" smtClean="0">
                              <a:latin typeface="Cambria Math" panose="02040503050406030204" pitchFamily="18" charset="0"/>
                            </a:rPr>
                            <m:t>𝑓</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𝑟</m:t>
                              </m:r>
                            </m:e>
                          </m:acc>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+2</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𝑢</m:t>
                              </m:r>
                            </m:e>
                          </m:acc>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+2</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𝑎</m:t>
                          </m:r>
                        </m:e>
                      </m:acc>
                    </m:oMath>
                  </m:oMathPara>
                </a14:m>
                <a:endParaRPr lang="el-GR"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395763" y="5494947"/>
                <a:ext cx="1826141" cy="358303"/>
              </a:xfrm>
              <a:prstGeom prst="rect">
                <a:avLst/>
              </a:prstGeom>
              <a:blipFill rotWithShape="0">
                <a:blip r:embed="rId11"/>
                <a:stretch>
                  <a:fillRect t="-11864" r="-11667" b="-6780"/>
                </a:stretch>
              </a:blipFill>
            </p:spPr>
            <p:txBody>
              <a:bodyPr/>
              <a:lstStyle/>
              <a:p>
                <a:r>
                  <a:rPr lang="el-GR">
                    <a:noFill/>
                  </a:rPr>
                  <a:t> </a:t>
                </a:r>
              </a:p>
            </p:txBody>
          </p:sp>
        </mc:Fallback>
      </mc:AlternateContent>
      <p:sp>
        <p:nvSpPr>
          <p:cNvPr id="50" name="Oval 49"/>
          <p:cNvSpPr/>
          <p:nvPr/>
        </p:nvSpPr>
        <p:spPr>
          <a:xfrm>
            <a:off x="5185575"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1" name="Straight Arrow Connector 50"/>
          <p:cNvCxnSpPr>
            <a:endCxn id="50" idx="4"/>
          </p:cNvCxnSpPr>
          <p:nvPr/>
        </p:nvCxnSpPr>
        <p:spPr>
          <a:xfrm flipV="1">
            <a:off x="1338737" y="4267200"/>
            <a:ext cx="3884938" cy="11430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3642306" y="4738233"/>
                <a:ext cx="237629"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𝑓</m:t>
                          </m:r>
                        </m:sub>
                      </m:sSub>
                    </m:oMath>
                  </m:oMathPara>
                </a14:m>
                <a:endParaRPr lang="el-GR" dirty="0"/>
              </a:p>
            </p:txBody>
          </p:sp>
        </mc:Choice>
        <mc:Fallback xmlns="">
          <p:sp>
            <p:nvSpPr>
              <p:cNvPr id="54" name="TextBox 53"/>
              <p:cNvSpPr txBox="1">
                <a:spLocks noRot="1" noChangeAspect="1" noMove="1" noResize="1" noEditPoints="1" noAdjustHandles="1" noChangeArrowheads="1" noChangeShapeType="1" noTextEdit="1"/>
              </p:cNvSpPr>
              <p:nvPr/>
            </p:nvSpPr>
            <p:spPr>
              <a:xfrm>
                <a:off x="3642306" y="4738233"/>
                <a:ext cx="237629" cy="299249"/>
              </a:xfrm>
              <a:prstGeom prst="rect">
                <a:avLst/>
              </a:prstGeom>
              <a:blipFill rotWithShape="0">
                <a:blip r:embed="rId12"/>
                <a:stretch>
                  <a:fillRect l="-28205" t="-40816" r="-76923" b="-2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95763" y="5823460"/>
                <a:ext cx="1367297" cy="358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𝑢</m:t>
                              </m:r>
                            </m:e>
                          </m:acc>
                        </m:e>
                        <m:sub>
                          <m:r>
                            <a:rPr lang="en-US" sz="1600" b="0" i="1" smtClean="0">
                              <a:latin typeface="Cambria Math" panose="02040503050406030204" pitchFamily="18" charset="0"/>
                            </a:rPr>
                            <m:t>𝑓</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𝑢</m:t>
                              </m:r>
                            </m:e>
                          </m:acc>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+2</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𝑎</m:t>
                          </m:r>
                        </m:e>
                      </m:acc>
                    </m:oMath>
                  </m:oMathPara>
                </a14:m>
                <a:endParaRPr lang="el-GR" sz="16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395763" y="5823460"/>
                <a:ext cx="1367297" cy="358303"/>
              </a:xfrm>
              <a:prstGeom prst="rect">
                <a:avLst/>
              </a:prstGeom>
              <a:blipFill rotWithShape="0">
                <a:blip r:embed="rId13"/>
                <a:stretch>
                  <a:fillRect t="-11864" r="-16071" b="-6780"/>
                </a:stretch>
              </a:blipFill>
            </p:spPr>
            <p:txBody>
              <a:bodyPr/>
              <a:lstStyle/>
              <a:p>
                <a:r>
                  <a:rPr lang="el-GR">
                    <a:noFill/>
                  </a:rPr>
                  <a:t> </a:t>
                </a:r>
              </a:p>
            </p:txBody>
          </p:sp>
        </mc:Fallback>
      </mc:AlternateContent>
      <p:cxnSp>
        <p:nvCxnSpPr>
          <p:cNvPr id="61" name="Straight Arrow Connector 60"/>
          <p:cNvCxnSpPr/>
          <p:nvPr/>
        </p:nvCxnSpPr>
        <p:spPr>
          <a:xfrm>
            <a:off x="5261510" y="4240455"/>
            <a:ext cx="952500" cy="342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5520336" y="4396381"/>
                <a:ext cx="2605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𝑖</m:t>
                          </m:r>
                        </m:sub>
                      </m:sSub>
                    </m:oMath>
                  </m:oMathPara>
                </a14:m>
                <a:endParaRPr lang="el-GR" dirty="0"/>
              </a:p>
            </p:txBody>
          </p:sp>
        </mc:Choice>
        <mc:Fallback xmlns="">
          <p:sp>
            <p:nvSpPr>
              <p:cNvPr id="62" name="TextBox 61"/>
              <p:cNvSpPr txBox="1">
                <a:spLocks noRot="1" noChangeAspect="1" noMove="1" noResize="1" noEditPoints="1" noAdjustHandles="1" noChangeArrowheads="1" noChangeShapeType="1" noTextEdit="1"/>
              </p:cNvSpPr>
              <p:nvPr/>
            </p:nvSpPr>
            <p:spPr>
              <a:xfrm>
                <a:off x="5520336" y="4396381"/>
                <a:ext cx="260584" cy="276999"/>
              </a:xfrm>
              <a:prstGeom prst="rect">
                <a:avLst/>
              </a:prstGeom>
              <a:blipFill rotWithShape="0">
                <a:blip r:embed="rId14"/>
                <a:stretch>
                  <a:fillRect l="-14286" r="-9524" b="-17391"/>
                </a:stretch>
              </a:blipFill>
            </p:spPr>
            <p:txBody>
              <a:bodyPr/>
              <a:lstStyle/>
              <a:p>
                <a:r>
                  <a:rPr lang="el-GR">
                    <a:noFill/>
                  </a:rPr>
                  <a:t> </a:t>
                </a:r>
              </a:p>
            </p:txBody>
          </p:sp>
        </mc:Fallback>
      </mc:AlternateContent>
      <p:cxnSp>
        <p:nvCxnSpPr>
          <p:cNvPr id="65" name="Straight Arrow Connector 64"/>
          <p:cNvCxnSpPr/>
          <p:nvPr/>
        </p:nvCxnSpPr>
        <p:spPr>
          <a:xfrm>
            <a:off x="6210300" y="4583355"/>
            <a:ext cx="11321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6643390" y="4568718"/>
                <a:ext cx="315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oMath>
                  </m:oMathPara>
                </a14:m>
                <a:endParaRPr lang="el-GR" dirty="0"/>
              </a:p>
            </p:txBody>
          </p:sp>
        </mc:Choice>
        <mc:Fallback xmlns="">
          <p:sp>
            <p:nvSpPr>
              <p:cNvPr id="66" name="TextBox 65"/>
              <p:cNvSpPr txBox="1">
                <a:spLocks noRot="1" noChangeAspect="1" noMove="1" noResize="1" noEditPoints="1" noAdjustHandles="1" noChangeArrowheads="1" noChangeShapeType="1" noTextEdit="1"/>
              </p:cNvSpPr>
              <p:nvPr/>
            </p:nvSpPr>
            <p:spPr>
              <a:xfrm>
                <a:off x="6643390" y="4568718"/>
                <a:ext cx="315022" cy="276999"/>
              </a:xfrm>
              <a:prstGeom prst="rect">
                <a:avLst/>
              </a:prstGeom>
              <a:blipFill rotWithShape="0">
                <a:blip r:embed="rId15"/>
                <a:stretch>
                  <a:fillRect l="-19608" t="-45652" r="-101961" b="-8696"/>
                </a:stretch>
              </a:blipFill>
            </p:spPr>
            <p:txBody>
              <a:bodyPr/>
              <a:lstStyle/>
              <a:p>
                <a:r>
                  <a:rPr lang="el-GR">
                    <a:noFill/>
                  </a:rPr>
                  <a:t> </a:t>
                </a:r>
              </a:p>
            </p:txBody>
          </p:sp>
        </mc:Fallback>
      </mc:AlternateContent>
      <p:cxnSp>
        <p:nvCxnSpPr>
          <p:cNvPr id="68" name="Straight Arrow Connector 67"/>
          <p:cNvCxnSpPr/>
          <p:nvPr/>
        </p:nvCxnSpPr>
        <p:spPr>
          <a:xfrm>
            <a:off x="5257800" y="4231745"/>
            <a:ext cx="2084614" cy="32648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Rectangle 69"/>
              <p:cNvSpPr/>
              <p:nvPr/>
            </p:nvSpPr>
            <p:spPr>
              <a:xfrm>
                <a:off x="6141539" y="4027155"/>
                <a:ext cx="471732"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i="1">
                              <a:latin typeface="Cambria Math" panose="02040503050406030204" pitchFamily="18" charset="0"/>
                            </a:rPr>
                            <m:t>𝑓</m:t>
                          </m:r>
                        </m:sub>
                      </m:sSub>
                    </m:oMath>
                  </m:oMathPara>
                </a14:m>
                <a:endParaRPr lang="el-GR" dirty="0"/>
              </a:p>
            </p:txBody>
          </p:sp>
        </mc:Choice>
        <mc:Fallback xmlns="">
          <p:sp>
            <p:nvSpPr>
              <p:cNvPr id="70" name="Rectangle 69"/>
              <p:cNvSpPr>
                <a:spLocks noRot="1" noChangeAspect="1" noMove="1" noResize="1" noEditPoints="1" noAdjustHandles="1" noChangeArrowheads="1" noChangeShapeType="1" noTextEdit="1"/>
              </p:cNvSpPr>
              <p:nvPr/>
            </p:nvSpPr>
            <p:spPr>
              <a:xfrm>
                <a:off x="6141539" y="4027155"/>
                <a:ext cx="471732" cy="391582"/>
              </a:xfrm>
              <a:prstGeom prst="rect">
                <a:avLst/>
              </a:prstGeom>
              <a:blipFill rotWithShape="0">
                <a:blip r:embed="rId16"/>
                <a:stretch>
                  <a:fillRect b="-9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7702878" y="5310281"/>
                <a:ext cx="3679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l-GR" dirty="0"/>
              </a:p>
            </p:txBody>
          </p:sp>
        </mc:Choice>
        <mc:Fallback xmlns="">
          <p:sp>
            <p:nvSpPr>
              <p:cNvPr id="73" name="Rectangle 72"/>
              <p:cNvSpPr>
                <a:spLocks noRot="1" noChangeAspect="1" noMove="1" noResize="1" noEditPoints="1" noAdjustHandles="1" noChangeArrowheads="1" noChangeShapeType="1" noTextEdit="1"/>
              </p:cNvSpPr>
              <p:nvPr/>
            </p:nvSpPr>
            <p:spPr>
              <a:xfrm>
                <a:off x="7702878" y="5310281"/>
                <a:ext cx="367986" cy="369332"/>
              </a:xfrm>
              <a:prstGeom prst="rect">
                <a:avLst/>
              </a:prstGeom>
              <a:blipFill rotWithShape="0">
                <a:blip r:embed="rId1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995521" y="2379691"/>
                <a:ext cx="3679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l-GR" dirty="0"/>
              </a:p>
            </p:txBody>
          </p:sp>
        </mc:Choice>
        <mc:Fallback xmlns="">
          <p:sp>
            <p:nvSpPr>
              <p:cNvPr id="74" name="Rectangle 73"/>
              <p:cNvSpPr>
                <a:spLocks noRot="1" noChangeAspect="1" noMove="1" noResize="1" noEditPoints="1" noAdjustHandles="1" noChangeArrowheads="1" noChangeShapeType="1" noTextEdit="1"/>
              </p:cNvSpPr>
              <p:nvPr/>
            </p:nvSpPr>
            <p:spPr>
              <a:xfrm>
                <a:off x="995521" y="2379691"/>
                <a:ext cx="367986" cy="369332"/>
              </a:xfrm>
              <a:prstGeom prst="rect">
                <a:avLst/>
              </a:prstGeom>
              <a:blipFill rotWithShape="0">
                <a:blip r:embed="rId18"/>
                <a:stretch>
                  <a:fillRect b="-6557"/>
                </a:stretch>
              </a:blipFill>
            </p:spPr>
            <p:txBody>
              <a:bodyPr/>
              <a:lstStyle/>
              <a:p>
                <a:r>
                  <a:rPr lang="el-GR">
                    <a:noFill/>
                  </a:rPr>
                  <a:t> </a:t>
                </a:r>
              </a:p>
            </p:txBody>
          </p:sp>
        </mc:Fallback>
      </mc:AlternateContent>
      <p:sp>
        <p:nvSpPr>
          <p:cNvPr id="4" name="Down Arrow 3"/>
          <p:cNvSpPr/>
          <p:nvPr/>
        </p:nvSpPr>
        <p:spPr>
          <a:xfrm rot="10800000">
            <a:off x="3671338" y="5099118"/>
            <a:ext cx="179564" cy="498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5400000">
            <a:off x="6732977" y="3975155"/>
            <a:ext cx="179564" cy="498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730871" y="2057400"/>
            <a:ext cx="469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73530" y="2076454"/>
            <a:ext cx="94112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78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par>
                                <p:cTn id="79" presetID="10" presetClass="entr" presetSubtype="0"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par>
                                <p:cTn id="82" presetID="10" presetClass="entr" presetSubtype="0"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9" grpId="0"/>
      <p:bldP spid="50" grpId="0" animBg="1"/>
      <p:bldP spid="54" grpId="0"/>
      <p:bldP spid="60" grpId="0"/>
      <p:bldP spid="62" grpId="0"/>
      <p:bldP spid="66" grpId="0"/>
      <p:bldP spid="70" grpId="0"/>
      <p:bldP spid="4"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853292"/>
                <a:ext cx="7490908" cy="4623708"/>
              </a:xfrm>
            </p:spPr>
            <p:txBody>
              <a:bodyPr>
                <a:normAutofit/>
              </a:bodyPr>
              <a:lstStyle/>
              <a:p>
                <a:r>
                  <a:rPr lang="el-GR" dirty="0"/>
                  <a:t>Ας γράψουμε τις δυο </a:t>
                </a:r>
                <a:r>
                  <a:rPr lang="el-GR" i="1" dirty="0"/>
                  <a:t>διανυσματικές</a:t>
                </a:r>
                <a:r>
                  <a:rPr lang="el-GR" dirty="0"/>
                  <a:t> εξισώσεις κίνησης σε δυο διαστάσεις με </a:t>
                </a:r>
                <a:r>
                  <a:rPr lang="el-GR" u="sng" dirty="0"/>
                  <a:t>σταθερή επιτάχυνση</a:t>
                </a:r>
                <a:br>
                  <a:rPr lang="el-GR" u="sng" dirty="0"/>
                </a:br>
                <a:r>
                  <a:rPr lang="en-US" sz="1400" u="sng" dirty="0"/>
                  <a:t/>
                </a:r>
                <a:br>
                  <a:rPr lang="en-US" sz="1400" u="sng" dirty="0"/>
                </a:br>
                <a:endParaRPr lang="el-GR" u="sng" dirty="0"/>
              </a:p>
              <a:p>
                <a:pPr lvl="1"/>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𝒗</m:t>
                            </m:r>
                          </m:e>
                        </m:acc>
                      </m:e>
                      <m:sub>
                        <m:r>
                          <a:rPr lang="en-US" sz="2800" b="1" i="1" smtClean="0">
                            <a:latin typeface="Cambria Math" panose="02040503050406030204" pitchFamily="18" charset="0"/>
                          </a:rPr>
                          <m:t>𝒇</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𝒗</m:t>
                            </m:r>
                          </m:e>
                        </m:acc>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m:t>
                    </m:r>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𝒂</m:t>
                        </m:r>
                      </m:e>
                    </m:acc>
                    <m:r>
                      <a:rPr lang="en-US" sz="2800" b="1" i="1" smtClean="0">
                        <a:latin typeface="Cambria Math" panose="02040503050406030204" pitchFamily="18" charset="0"/>
                      </a:rPr>
                      <m:t>𝒕</m:t>
                    </m:r>
                  </m:oMath>
                </a14:m>
                <a:r>
                  <a:rPr lang="el-GR" sz="2800" b="1" dirty="0"/>
                  <a:t/>
                </a:r>
                <a:br>
                  <a:rPr lang="el-GR" sz="2800" b="1" dirty="0"/>
                </a:br>
                <a:endParaRPr lang="en-US" sz="2800" b="1" dirty="0"/>
              </a:p>
              <a:p>
                <a:pPr lvl="1"/>
                <a:endParaRPr lang="en-US" sz="2800" b="1" dirty="0"/>
              </a:p>
              <a:p>
                <a:pPr lvl="1"/>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𝒓</m:t>
                            </m:r>
                          </m:e>
                        </m:acc>
                      </m:e>
                      <m:sub>
                        <m:r>
                          <a:rPr lang="en-US" sz="2800" b="1" i="1" smtClean="0">
                            <a:latin typeface="Cambria Math" panose="02040503050406030204" pitchFamily="18" charset="0"/>
                          </a:rPr>
                          <m:t>𝒇</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𝒓</m:t>
                            </m:r>
                          </m:e>
                        </m:acc>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𝒗</m:t>
                            </m:r>
                          </m:e>
                        </m:acc>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𝒕</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𝒂</m:t>
                        </m:r>
                      </m:e>
                    </m:acc>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𝒕</m:t>
                        </m:r>
                      </m:e>
                      <m:sup>
                        <m:r>
                          <a:rPr lang="en-US" sz="2800" b="1" i="1" smtClean="0">
                            <a:latin typeface="Cambria Math" panose="02040503050406030204" pitchFamily="18" charset="0"/>
                          </a:rPr>
                          <m:t>𝟐</m:t>
                        </m:r>
                      </m:sup>
                    </m:sSup>
                  </m:oMath>
                </a14:m>
                <a:endParaRPr lang="en-US" sz="2800" b="1" dirty="0"/>
              </a:p>
              <a:p>
                <a:pPr lvl="1"/>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853292"/>
                <a:ext cx="7490908" cy="4623708"/>
              </a:xfrm>
              <a:blipFill rotWithShape="0">
                <a:blip r:embed="rId2"/>
                <a:stretch>
                  <a:fillRect t="-1054" r="-407"/>
                </a:stretch>
              </a:blipFill>
            </p:spPr>
            <p:txBody>
              <a:bodyPr/>
              <a:lstStyle/>
              <a:p>
                <a:r>
                  <a:rPr lang="el-GR">
                    <a:noFill/>
                  </a:rPr>
                  <a:t> </a:t>
                </a:r>
              </a:p>
            </p:txBody>
          </p:sp>
        </mc:Fallback>
      </mc:AlternateContent>
      <p:sp>
        <p:nvSpPr>
          <p:cNvPr id="4" name="Horizontal Scroll 3"/>
          <p:cNvSpPr/>
          <p:nvPr/>
        </p:nvSpPr>
        <p:spPr>
          <a:xfrm>
            <a:off x="6324600" y="631230"/>
            <a:ext cx="2286000" cy="1228299"/>
          </a:xfrm>
          <a:prstGeom prst="horizontalScroll">
            <a:avLst>
              <a:gd name="adj" fmla="val 7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Αυτές οι εξισώσεις κατασκευάστηκαν από ξεχωριστή μελέτη της κίνησης ΑΝΑ ΑΞΟΝΑ! </a:t>
            </a:r>
          </a:p>
        </p:txBody>
      </p:sp>
      <p:grpSp>
        <p:nvGrpSpPr>
          <p:cNvPr id="5" name="Group 4"/>
          <p:cNvGrpSpPr/>
          <p:nvPr/>
        </p:nvGrpSpPr>
        <p:grpSpPr>
          <a:xfrm>
            <a:off x="3562923" y="2711783"/>
            <a:ext cx="2967689" cy="1551022"/>
            <a:chOff x="3733800" y="2424889"/>
            <a:chExt cx="2967689" cy="1551022"/>
          </a:xfrm>
        </p:grpSpPr>
        <p:cxnSp>
          <p:nvCxnSpPr>
            <p:cNvPr id="6" name="Elbow Connector 5"/>
            <p:cNvCxnSpPr/>
            <p:nvPr/>
          </p:nvCxnSpPr>
          <p:spPr>
            <a:xfrm flipV="1">
              <a:off x="3733800" y="2590800"/>
              <a:ext cx="1219200" cy="685800"/>
            </a:xfrm>
            <a:prstGeom prst="bentConnector3">
              <a:avLst>
                <a:gd name="adj1" fmla="val 530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3733800" y="3276600"/>
              <a:ext cx="1295400"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059218" y="2424889"/>
                  <a:ext cx="1606081" cy="331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rPr>
                          <m:t>𝑡</m:t>
                        </m:r>
                      </m:oMath>
                    </m:oMathPara>
                  </a14:m>
                  <a:endParaRPr lang="en-US" b="0" dirty="0"/>
                </a:p>
              </p:txBody>
            </p:sp>
          </mc:Choice>
          <mc:Fallback xmlns="">
            <p:sp>
              <p:nvSpPr>
                <p:cNvPr id="9" name="TextBox 8"/>
                <p:cNvSpPr txBox="1">
                  <a:spLocks noRot="1" noChangeAspect="1" noMove="1" noResize="1" noEditPoints="1" noAdjustHandles="1" noChangeArrowheads="1" noChangeShapeType="1" noTextEdit="1"/>
                </p:cNvSpPr>
                <p:nvPr/>
              </p:nvSpPr>
              <p:spPr>
                <a:xfrm>
                  <a:off x="5059218" y="2424889"/>
                  <a:ext cx="1606081" cy="331822"/>
                </a:xfrm>
                <a:prstGeom prst="rect">
                  <a:avLst/>
                </a:prstGeom>
                <a:blipFill>
                  <a:blip r:embed="rId3"/>
                  <a:stretch>
                    <a:fillRect l="-1901" r="-2662"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71747" y="3644089"/>
                  <a:ext cx="1629742" cy="331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rPr>
                          <m:t>𝑡</m:t>
                        </m:r>
                      </m:oMath>
                    </m:oMathPara>
                  </a14:m>
                  <a:endParaRPr lang="en-US" b="0" dirty="0"/>
                </a:p>
              </p:txBody>
            </p:sp>
          </mc:Choice>
          <mc:Fallback xmlns="">
            <p:sp>
              <p:nvSpPr>
                <p:cNvPr id="10" name="TextBox 9"/>
                <p:cNvSpPr txBox="1">
                  <a:spLocks noRot="1" noChangeAspect="1" noMove="1" noResize="1" noEditPoints="1" noAdjustHandles="1" noChangeArrowheads="1" noChangeShapeType="1" noTextEdit="1"/>
                </p:cNvSpPr>
                <p:nvPr/>
              </p:nvSpPr>
              <p:spPr>
                <a:xfrm>
                  <a:off x="5071747" y="3644089"/>
                  <a:ext cx="1629742" cy="331822"/>
                </a:xfrm>
                <a:prstGeom prst="rect">
                  <a:avLst/>
                </a:prstGeom>
                <a:blipFill>
                  <a:blip r:embed="rId4"/>
                  <a:stretch>
                    <a:fillRect l="-1498" r="-2622" b="-20000"/>
                  </a:stretch>
                </a:blipFill>
              </p:spPr>
              <p:txBody>
                <a:bodyPr/>
                <a:lstStyle/>
                <a:p>
                  <a:r>
                    <a:rPr lang="en-US">
                      <a:noFill/>
                    </a:rPr>
                    <a:t> </a:t>
                  </a:r>
                </a:p>
              </p:txBody>
            </p:sp>
          </mc:Fallback>
        </mc:AlternateContent>
      </p:grpSp>
      <p:grpSp>
        <p:nvGrpSpPr>
          <p:cNvPr id="10" name="Group 9"/>
          <p:cNvGrpSpPr/>
          <p:nvPr/>
        </p:nvGrpSpPr>
        <p:grpSpPr>
          <a:xfrm>
            <a:off x="4787881" y="4197274"/>
            <a:ext cx="3694262" cy="1773820"/>
            <a:chOff x="4800600" y="4490862"/>
            <a:chExt cx="3694262" cy="1773820"/>
          </a:xfrm>
        </p:grpSpPr>
        <p:grpSp>
          <p:nvGrpSpPr>
            <p:cNvPr id="11" name="Group 10"/>
            <p:cNvGrpSpPr/>
            <p:nvPr/>
          </p:nvGrpSpPr>
          <p:grpSpPr>
            <a:xfrm>
              <a:off x="4800600" y="4803596"/>
              <a:ext cx="1295400" cy="1219200"/>
              <a:chOff x="4572000" y="4481602"/>
              <a:chExt cx="1295400" cy="1219200"/>
            </a:xfrm>
          </p:grpSpPr>
          <p:cxnSp>
            <p:nvCxnSpPr>
              <p:cNvPr id="14" name="Elbow Connector 13"/>
              <p:cNvCxnSpPr/>
              <p:nvPr/>
            </p:nvCxnSpPr>
            <p:spPr>
              <a:xfrm flipV="1">
                <a:off x="4572000" y="4481602"/>
                <a:ext cx="1219200" cy="685800"/>
              </a:xfrm>
              <a:prstGeom prst="bentConnector3">
                <a:avLst>
                  <a:gd name="adj1" fmla="val 530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4572000" y="5167402"/>
                <a:ext cx="1295400"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6096000" y="4490862"/>
                  <a:ext cx="2398862"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096000" y="4490862"/>
                  <a:ext cx="2398862" cy="5186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121400" y="5746078"/>
                  <a:ext cx="2360774"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121400" y="5746078"/>
                  <a:ext cx="2360774" cy="518604"/>
                </a:xfrm>
                <a:prstGeom prst="rect">
                  <a:avLst/>
                </a:prstGeom>
                <a:blipFill>
                  <a:blip r:embed="rId6"/>
                  <a:stretch>
                    <a:fillRect/>
                  </a:stretch>
                </a:blipFill>
              </p:spPr>
              <p:txBody>
                <a:bodyPr/>
                <a:lstStyle/>
                <a:p>
                  <a:r>
                    <a:rPr lang="en-US">
                      <a:noFill/>
                    </a:rPr>
                    <a:t> </a:t>
                  </a:r>
                </a:p>
              </p:txBody>
            </p:sp>
          </mc:Fallback>
        </mc:AlternateContent>
      </p:grpSp>
      <p:sp>
        <p:nvSpPr>
          <p:cNvPr id="16" name="Horizontal Scroll 15"/>
          <p:cNvSpPr/>
          <p:nvPr/>
        </p:nvSpPr>
        <p:spPr>
          <a:xfrm>
            <a:off x="914400" y="5470048"/>
            <a:ext cx="4113628" cy="1037606"/>
          </a:xfrm>
          <a:prstGeom prst="horizontalScroll">
            <a:avLst>
              <a:gd name="adj" fmla="val 76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Ισχύουν και όλες οι υπόλοιπες εξισώσεις που περιγράφουν την μονοδιάστατη κίνηση υπό σταθερή ή μηδενική επιτάχυνση!</a:t>
            </a:r>
            <a:endParaRPr lang="en-US" sz="1600" dirty="0"/>
          </a:p>
        </p:txBody>
      </p:sp>
    </p:spTree>
    <p:extLst>
      <p:ext uri="{BB962C8B-B14F-4D97-AF65-F5344CB8AC3E}">
        <p14:creationId xmlns:p14="http://schemas.microsoft.com/office/powerpoint/2010/main" val="41096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691" y="1371600"/>
                <a:ext cx="7643309" cy="4876800"/>
              </a:xfrm>
            </p:spPr>
            <p:txBody>
              <a:bodyPr>
                <a:normAutofit lnSpcReduction="10000"/>
              </a:bodyPr>
              <a:lstStyle/>
              <a:p>
                <a:r>
                  <a:rPr lang="el-GR" b="1" u="sng" dirty="0"/>
                  <a:t>Παράδειγμα</a:t>
                </a:r>
                <a:r>
                  <a:rPr lang="en-US" b="1" u="sng" dirty="0"/>
                  <a:t>:</a:t>
                </a:r>
                <a:endParaRPr lang="el-GR" b="1" u="sng" dirty="0"/>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a:rPr lang="en-US" sz="1800" b="0" i="0" dirty="0" smtClean="0">
                        <a:latin typeface="Cambria Math" panose="02040503050406030204" pitchFamily="18" charset="0"/>
                      </a:rPr>
                      <m:t> </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a:rPr lang="en-US" sz="1800" b="0" i="0" dirty="0" smtClean="0">
                        <a:latin typeface="Cambria Math" panose="02040503050406030204" pitchFamily="18" charset="0"/>
                      </a:rPr>
                      <m:t> </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14:m>
                  <m:oMath xmlns:m="http://schemas.openxmlformats.org/officeDocument/2006/math">
                    <m:r>
                      <a:rPr lang="en-US" sz="1800" i="1" dirty="0" smtClean="0">
                        <a:latin typeface="Cambria Math" panose="02040503050406030204" pitchFamily="18" charset="0"/>
                      </a:rPr>
                      <m:t>𝑦</m:t>
                    </m:r>
                  </m:oMath>
                </a14:m>
                <a:r>
                  <a:rPr lang="en-US" sz="1800" dirty="0"/>
                  <a:t>-</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b="1" i="1">
                                <a:latin typeface="Cambria Math" panose="02040503050406030204" pitchFamily="18" charset="0"/>
                              </a:rPr>
                              <m:t>𝒂</m:t>
                            </m:r>
                          </m:e>
                        </m:acc>
                      </m:e>
                      <m:sub>
                        <m:r>
                          <a:rPr lang="en-US" sz="1800" i="1" dirty="0">
                            <a:latin typeface="Cambria Math" panose="02040503050406030204" pitchFamily="18" charset="0"/>
                          </a:rPr>
                          <m:t>𝑥</m:t>
                        </m:r>
                      </m:sub>
                    </m:sSub>
                    <m:r>
                      <a:rPr lang="en-US" sz="1800" i="1">
                        <a:latin typeface="Cambria Math" panose="02040503050406030204" pitchFamily="18" charset="0"/>
                      </a:rPr>
                      <m:t>=</m:t>
                    </m:r>
                    <m:r>
                      <a:rPr lang="en-US" sz="1800" b="0" i="1" smtClean="0">
                        <a:latin typeface="Cambria Math" panose="02040503050406030204" pitchFamily="18" charset="0"/>
                      </a:rPr>
                      <m:t>(</m:t>
                    </m:r>
                    <m:r>
                      <a:rPr lang="en-US" sz="1800" i="1">
                        <a:latin typeface="Cambria Math" panose="02040503050406030204" pitchFamily="18" charset="0"/>
                      </a:rPr>
                      <m:t>4</m:t>
                    </m:r>
                    <m:r>
                      <a:rPr lang="en-US" sz="1800" b="0" i="1" smtClean="0">
                        <a:latin typeface="Cambria Math" panose="02040503050406030204" pitchFamily="18" charset="0"/>
                      </a:rPr>
                      <m:t>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br>
                  <a:rPr lang="en-US" sz="1800" dirty="0"/>
                </a:br>
                <a:r>
                  <a:rPr lang="el-GR" sz="1800" b="1" dirty="0"/>
                  <a:t>Με ποια μοντέλα κίνησης μπορείτε να περιγράψετε την κίνηση του σωματιδίου;</a:t>
                </a:r>
                <a:endParaRPr lang="en-US" sz="1800" b="1" dirty="0"/>
              </a:p>
              <a:p>
                <a:pPr marL="68580" indent="0">
                  <a:buNone/>
                </a:pPr>
                <a:r>
                  <a:rPr lang="en-US" sz="1800" dirty="0"/>
                  <a:t>A) </a:t>
                </a:r>
                <a:r>
                  <a:rPr lang="el-GR" sz="1800" dirty="0"/>
                  <a:t>Βρείτε το διάνυσμα της ταχύτητας κάθε χρονική στιγμή.</a:t>
                </a:r>
                <a:br>
                  <a:rPr lang="el-GR" sz="1800" dirty="0"/>
                </a:br>
                <a:r>
                  <a:rPr lang="el-GR" sz="1800" dirty="0"/>
                  <a:t>Β) Βρείτε την ταχύτητα</a:t>
                </a:r>
                <a:br>
                  <a:rPr lang="el-GR" sz="1800" dirty="0"/>
                </a:br>
                <a:r>
                  <a:rPr lang="el-GR" sz="1800" dirty="0"/>
                  <a:t>σε μέτρο και κατεύθυνση</a:t>
                </a:r>
                <a:br>
                  <a:rPr lang="el-GR" sz="1800" dirty="0"/>
                </a:br>
                <a:r>
                  <a:rPr lang="el-GR" sz="1800" dirty="0"/>
                  <a:t>όταν </a:t>
                </a:r>
                <a14:m>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rPr>
                      <m:t>=5</m:t>
                    </m:r>
                    <m:r>
                      <a:rPr lang="en-US" sz="1800" b="0" i="1" smtClean="0">
                        <a:latin typeface="Cambria Math" panose="02040503050406030204" pitchFamily="18" charset="0"/>
                      </a:rPr>
                      <m:t>𝑠</m:t>
                    </m:r>
                  </m:oMath>
                </a14:m>
                <a:r>
                  <a:rPr lang="en-US" sz="1800" dirty="0"/>
                  <a:t>, </a:t>
                </a:r>
                <a:r>
                  <a:rPr lang="el-GR" sz="1800" dirty="0"/>
                  <a:t>δηλ. τη γωνία</a:t>
                </a:r>
                <a:br>
                  <a:rPr lang="el-GR" sz="1800" dirty="0"/>
                </a:br>
                <a:r>
                  <a:rPr lang="el-GR" sz="1800" dirty="0"/>
                  <a:t>του διανύσματος της</a:t>
                </a:r>
                <a:br>
                  <a:rPr lang="el-GR" sz="1800" dirty="0"/>
                </a:br>
                <a:r>
                  <a:rPr lang="el-GR" sz="1800" dirty="0"/>
                  <a:t>ταχύτητας με τον άξονα</a:t>
                </a:r>
                <a:br>
                  <a:rPr lang="el-GR" sz="1800" dirty="0"/>
                </a:br>
                <a:r>
                  <a:rPr lang="el-GR" sz="1800" dirty="0"/>
                  <a:t>των </a:t>
                </a:r>
                <a14:m>
                  <m:oMath xmlns:m="http://schemas.openxmlformats.org/officeDocument/2006/math">
                    <m:r>
                      <a:rPr lang="en-US" sz="1800" i="1" dirty="0" smtClean="0">
                        <a:latin typeface="Cambria Math" panose="02040503050406030204" pitchFamily="18" charset="0"/>
                      </a:rPr>
                      <m:t>𝑥</m:t>
                    </m:r>
                  </m:oMath>
                </a14:m>
                <a:r>
                  <a:rPr lang="en-US" sz="1800" dirty="0"/>
                  <a:t>.</a:t>
                </a:r>
                <a:br>
                  <a:rPr lang="en-US" sz="1800" dirty="0"/>
                </a:br>
                <a:r>
                  <a:rPr lang="el-GR" sz="1800" dirty="0"/>
                  <a:t>Γ) Βρείτε τις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smtClean="0">
                        <a:latin typeface="Cambria Math" panose="02040503050406030204" pitchFamily="18" charset="0"/>
                      </a:rPr>
                      <m:t>𝑦</m:t>
                    </m:r>
                  </m:oMath>
                </a14:m>
                <a:r>
                  <a:rPr lang="en-US" sz="1800" dirty="0"/>
                  <a:t> </a:t>
                </a:r>
                <a:r>
                  <a:rPr lang="el-GR" sz="1800" dirty="0" err="1"/>
                  <a:t>συντεταγ</a:t>
                </a:r>
                <a:r>
                  <a:rPr lang="el-GR" sz="1800" dirty="0"/>
                  <a:t>-</a:t>
                </a:r>
                <a:br>
                  <a:rPr lang="el-GR" sz="1800" dirty="0"/>
                </a:br>
                <a:r>
                  <a:rPr lang="el-GR" sz="1800" dirty="0" err="1"/>
                  <a:t>μένες</a:t>
                </a:r>
                <a:r>
                  <a:rPr lang="el-GR" sz="1800" dirty="0"/>
                  <a:t> του σωματιδίου για</a:t>
                </a:r>
                <a:br>
                  <a:rPr lang="el-GR" sz="1800" dirty="0"/>
                </a:br>
                <a:r>
                  <a:rPr lang="el-GR" sz="1800" dirty="0"/>
                  <a:t>κάθε χρονική στιγμή </a:t>
                </a:r>
                <a14:m>
                  <m:oMath xmlns:m="http://schemas.openxmlformats.org/officeDocument/2006/math">
                    <m:r>
                      <a:rPr lang="en-US" sz="1800" i="1">
                        <a:latin typeface="Cambria Math" panose="02040503050406030204" pitchFamily="18" charset="0"/>
                      </a:rPr>
                      <m:t>𝑡</m:t>
                    </m:r>
                  </m:oMath>
                </a14:m>
                <a:r>
                  <a:rPr lang="el-GR" sz="1800" dirty="0"/>
                  <a:t>, και</a:t>
                </a:r>
                <a:br>
                  <a:rPr lang="el-GR" sz="1800" dirty="0"/>
                </a:br>
                <a:r>
                  <a:rPr lang="el-GR" sz="1800" dirty="0"/>
                  <a:t>το διάνυσμα θέσης </a:t>
                </a:r>
                <a14:m>
                  <m:oMath xmlns:m="http://schemas.openxmlformats.org/officeDocument/2006/math">
                    <m:acc>
                      <m:accPr>
                        <m:chr m:val="⃗"/>
                        <m:ctrlPr>
                          <a:rPr lang="en-US" sz="1800" b="1" i="1" dirty="0" smtClean="0">
                            <a:latin typeface="Cambria Math" panose="02040503050406030204" pitchFamily="18" charset="0"/>
                          </a:rPr>
                        </m:ctrlPr>
                      </m:accPr>
                      <m:e>
                        <m:r>
                          <a:rPr lang="en-US" sz="1800" b="0" i="1" dirty="0" smtClean="0">
                            <a:latin typeface="Cambria Math" panose="02040503050406030204" pitchFamily="18" charset="0"/>
                          </a:rPr>
                          <m:t>𝑟</m:t>
                        </m:r>
                      </m:e>
                    </m:acc>
                  </m:oMath>
                </a14:m>
                <a:r>
                  <a:rPr lang="en-US" sz="1800"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691" y="1371600"/>
                <a:ext cx="7643309" cy="4876800"/>
              </a:xfrm>
              <a:blipFill>
                <a:blip r:embed="rId3"/>
                <a:stretch>
                  <a:fillRect t="-1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ular Callout 23"/>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𝑖</m:t>
                            </m:r>
                          </m:sub>
                        </m:sSub>
                      </m:sub>
                    </m:sSub>
                    <m:r>
                      <a:rPr lang="en-US" sz="1400" b="0" i="1" smtClean="0">
                        <a:solidFill>
                          <a:prstClr val="black"/>
                        </a:solidFill>
                        <a:latin typeface="Cambria Math" panose="02040503050406030204" pitchFamily="18" charset="0"/>
                      </a:rPr>
                      <m:t>+</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smtClean="0">
                        <a:solidFill>
                          <a:prstClr val="black"/>
                        </a:solidFill>
                        <a:latin typeface="Cambria Math" panose="02040503050406030204" pitchFamily="18" charset="0"/>
                      </a:rPr>
                      <m:t>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b="0" i="1" smtClean="0">
                            <a:solidFill>
                              <a:prstClr val="black"/>
                            </a:solidFill>
                            <a:latin typeface="Cambria Math" panose="02040503050406030204" pitchFamily="18" charset="0"/>
                          </a:rPr>
                          <m:t>𝑥</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4"/>
                <a:stretch>
                  <a:fillRect/>
                </a:stretch>
              </a:blipFill>
              <a:ln>
                <a:solidFill>
                  <a:srgbClr val="FF0000"/>
                </a:solidFill>
              </a:ln>
            </p:spPr>
            <p:txBody>
              <a:bodyPr/>
              <a:lstStyle/>
              <a:p>
                <a:r>
                  <a:rPr lang="el-GR">
                    <a:noFill/>
                  </a:rPr>
                  <a:t> </a:t>
                </a:r>
              </a:p>
            </p:txBody>
          </p:sp>
        </mc:Fallback>
      </mc:AlternateContent>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581" y="3450643"/>
            <a:ext cx="4733681" cy="2438400"/>
          </a:xfrm>
          <a:prstGeom prst="rect">
            <a:avLst/>
          </a:prstGeom>
        </p:spPr>
      </p:pic>
      <p:grpSp>
        <p:nvGrpSpPr>
          <p:cNvPr id="5" name="Group 4"/>
          <p:cNvGrpSpPr/>
          <p:nvPr/>
        </p:nvGrpSpPr>
        <p:grpSpPr>
          <a:xfrm>
            <a:off x="3692374" y="3055620"/>
            <a:ext cx="4924456" cy="1836542"/>
            <a:chOff x="3762344" y="3048000"/>
            <a:chExt cx="4924456" cy="1836542"/>
          </a:xfrm>
        </p:grpSpPr>
        <p:grpSp>
          <p:nvGrpSpPr>
            <p:cNvPr id="40" name="Group 39"/>
            <p:cNvGrpSpPr/>
            <p:nvPr/>
          </p:nvGrpSpPr>
          <p:grpSpPr>
            <a:xfrm>
              <a:off x="3762344" y="3048000"/>
              <a:ext cx="4924456" cy="1836542"/>
              <a:chOff x="3657600" y="2873957"/>
              <a:chExt cx="4924456" cy="1836542"/>
            </a:xfrm>
          </p:grpSpPr>
          <p:grpSp>
            <p:nvGrpSpPr>
              <p:cNvPr id="35" name="Group 34"/>
              <p:cNvGrpSpPr/>
              <p:nvPr/>
            </p:nvGrpSpPr>
            <p:grpSpPr>
              <a:xfrm>
                <a:off x="6254163" y="2873957"/>
                <a:ext cx="2327893" cy="1836542"/>
                <a:chOff x="8862812" y="1959557"/>
                <a:chExt cx="2327893" cy="1836542"/>
              </a:xfrm>
              <a:solidFill>
                <a:schemeClr val="bg1"/>
              </a:solidFill>
            </p:grpSpPr>
            <p:cxnSp>
              <p:nvCxnSpPr>
                <p:cNvPr id="12" name="Straight Arrow Connector 11"/>
                <p:cNvCxnSpPr/>
                <p:nvPr/>
              </p:nvCxnSpPr>
              <p:spPr>
                <a:xfrm>
                  <a:off x="9372600" y="2743200"/>
                  <a:ext cx="1010964" cy="612069"/>
                </a:xfrm>
                <a:prstGeom prst="straightConnector1">
                  <a:avLst/>
                </a:prstGeom>
                <a:grpFill/>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69771" y="2743198"/>
                  <a:ext cx="2827" cy="612071"/>
                </a:xfrm>
                <a:prstGeom prst="straightConnector1">
                  <a:avLst/>
                </a:prstGeom>
                <a:grpFill/>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9365153" y="2133600"/>
                  <a:ext cx="7445" cy="1662499"/>
                </a:xfrm>
                <a:prstGeom prst="straightConnector1">
                  <a:avLst/>
                </a:prstGeom>
                <a:grpFill/>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220200" y="2743198"/>
                  <a:ext cx="1828800" cy="2"/>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383564" y="2750536"/>
                  <a:ext cx="0" cy="604733"/>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72598" y="3355269"/>
                  <a:ext cx="990600"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0403930" y="3247547"/>
                      <a:ext cx="260584" cy="276999"/>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𝑖</m:t>
                                </m:r>
                              </m:sub>
                            </m:sSub>
                          </m:oMath>
                        </m:oMathPara>
                      </a14:m>
                      <a:endParaRPr lang="el-GR" dirty="0"/>
                    </a:p>
                  </p:txBody>
                </p:sp>
              </mc:Choice>
              <mc:Fallback xmlns="">
                <p:sp>
                  <p:nvSpPr>
                    <p:cNvPr id="20" name="TextBox 19"/>
                    <p:cNvSpPr txBox="1">
                      <a:spLocks noRot="1" noChangeAspect="1" noMove="1" noResize="1" noEditPoints="1" noAdjustHandles="1" noChangeArrowheads="1" noChangeShapeType="1" noTextEdit="1"/>
                    </p:cNvSpPr>
                    <p:nvPr/>
                  </p:nvSpPr>
                  <p:spPr>
                    <a:xfrm>
                      <a:off x="10403930" y="3247547"/>
                      <a:ext cx="260584" cy="276999"/>
                    </a:xfrm>
                    <a:prstGeom prst="rect">
                      <a:avLst/>
                    </a:prstGeom>
                    <a:blipFill rotWithShape="0">
                      <a:blip r:embed="rId6"/>
                      <a:stretch>
                        <a:fillRect l="-13953" r="-9302" b="-17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862812" y="3247547"/>
                      <a:ext cx="439351"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−15</m:t>
                            </m:r>
                            <m:acc>
                              <m:accPr>
                                <m:chr m:val="⃗"/>
                                <m:ctrlPr>
                                  <a:rPr lang="en-US" sz="1400" b="0" i="1" dirty="0" smtClean="0">
                                    <a:latin typeface="Cambria Math" panose="02040503050406030204" pitchFamily="18" charset="0"/>
                                  </a:rPr>
                                </m:ctrlPr>
                              </m:accPr>
                              <m:e>
                                <m:r>
                                  <a:rPr lang="en-US" sz="1400" b="0" i="1" dirty="0" smtClean="0">
                                    <a:latin typeface="Cambria Math" panose="02040503050406030204" pitchFamily="18" charset="0"/>
                                  </a:rPr>
                                  <m:t>𝑗</m:t>
                                </m:r>
                              </m:e>
                            </m:acc>
                          </m:oMath>
                        </m:oMathPara>
                      </a14:m>
                      <a:endParaRPr lang="el-GR"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862812" y="3247547"/>
                      <a:ext cx="439351" cy="215444"/>
                    </a:xfrm>
                    <a:prstGeom prst="rect">
                      <a:avLst/>
                    </a:prstGeom>
                    <a:blipFill rotWithShape="0">
                      <a:blip r:embed="rId7"/>
                      <a:stretch>
                        <a:fillRect l="-1389" t="-40000" r="-63889" b="-22857"/>
                      </a:stretch>
                    </a:blipFill>
                  </p:spPr>
                  <p:txBody>
                    <a:bodyPr/>
                    <a:lstStyle/>
                    <a:p>
                      <a:r>
                        <a:rPr lang="el-GR">
                          <a:noFill/>
                        </a:rPr>
                        <a:t> </a:t>
                      </a:r>
                    </a:p>
                  </p:txBody>
                </p:sp>
              </mc:Fallback>
            </mc:AlternateContent>
            <p:cxnSp>
              <p:nvCxnSpPr>
                <p:cNvPr id="22" name="Straight Arrow Connector 21"/>
                <p:cNvCxnSpPr/>
                <p:nvPr/>
              </p:nvCxnSpPr>
              <p:spPr>
                <a:xfrm>
                  <a:off x="9372599" y="2743199"/>
                  <a:ext cx="1066801" cy="1"/>
                </a:xfrm>
                <a:prstGeom prst="straightConnector1">
                  <a:avLst/>
                </a:prstGeom>
                <a:grpFill/>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0178592" y="2475726"/>
                      <a:ext cx="295850"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20</m:t>
                            </m:r>
                            <m:acc>
                              <m:accPr>
                                <m:chr m:val="⃗"/>
                                <m:ctrlPr>
                                  <a:rPr lang="en-US" sz="1400" b="0" i="1" dirty="0" smtClean="0">
                                    <a:latin typeface="Cambria Math" panose="02040503050406030204" pitchFamily="18" charset="0"/>
                                  </a:rPr>
                                </m:ctrlPr>
                              </m:accPr>
                              <m:e>
                                <m:r>
                                  <a:rPr lang="en-US" sz="1400" b="0" i="1" dirty="0" smtClean="0">
                                    <a:latin typeface="Cambria Math" panose="02040503050406030204" pitchFamily="18" charset="0"/>
                                  </a:rPr>
                                  <m:t>𝑖</m:t>
                                </m:r>
                              </m:e>
                            </m:acc>
                          </m:oMath>
                        </m:oMathPara>
                      </a14:m>
                      <a:endParaRPr lang="el-GR"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178592" y="2475726"/>
                      <a:ext cx="295850" cy="215444"/>
                    </a:xfrm>
                    <a:prstGeom prst="rect">
                      <a:avLst/>
                    </a:prstGeom>
                    <a:blipFill rotWithShape="0">
                      <a:blip r:embed="rId8"/>
                      <a:stretch>
                        <a:fillRect l="-14286" t="-37143" r="-93878"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210211" y="2527754"/>
                      <a:ext cx="139461"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oMath>
                        </m:oMathPara>
                      </a14:m>
                      <a:endParaRPr lang="el-GR"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9210211" y="2527754"/>
                      <a:ext cx="139461" cy="215444"/>
                    </a:xfrm>
                    <a:prstGeom prst="rect">
                      <a:avLst/>
                    </a:prstGeom>
                    <a:blipFill rotWithShape="0">
                      <a:blip r:embed="rId9"/>
                      <a:stretch>
                        <a:fillRect l="-31818" r="-31818"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1049000" y="2705098"/>
                      <a:ext cx="141705"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𝑥</m:t>
                            </m:r>
                          </m:oMath>
                        </m:oMathPara>
                      </a14:m>
                      <a:endParaRPr lang="el-GR"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1049000" y="2705098"/>
                      <a:ext cx="141705" cy="215444"/>
                    </a:xfrm>
                    <a:prstGeom prst="rect">
                      <a:avLst/>
                    </a:prstGeom>
                    <a:blipFill rotWithShape="0">
                      <a:blip r:embed="rId10"/>
                      <a:stretch>
                        <a:fillRect l="-16667" r="-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9417395" y="1959557"/>
                      <a:ext cx="144142"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𝑦</m:t>
                            </m:r>
                          </m:oMath>
                        </m:oMathPara>
                      </a14:m>
                      <a:endParaRPr lang="el-GR"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417395" y="1959557"/>
                      <a:ext cx="144142" cy="215444"/>
                    </a:xfrm>
                    <a:prstGeom prst="rect">
                      <a:avLst/>
                    </a:prstGeom>
                    <a:blipFill rotWithShape="0">
                      <a:blip r:embed="rId11"/>
                      <a:stretch>
                        <a:fillRect l="-34783" r="-26087" b="-22222"/>
                      </a:stretch>
                    </a:blipFill>
                  </p:spPr>
                  <p:txBody>
                    <a:bodyPr/>
                    <a:lstStyle/>
                    <a:p>
                      <a:r>
                        <a:rPr lang="el-GR">
                          <a:noFill/>
                        </a:rPr>
                        <a:t> </a:t>
                      </a:r>
                    </a:p>
                  </p:txBody>
                </p:sp>
              </mc:Fallback>
            </mc:AlternateContent>
          </p:grpSp>
          <p:sp>
            <p:nvSpPr>
              <p:cNvPr id="36" name="Oval 35"/>
              <p:cNvSpPr/>
              <p:nvPr/>
            </p:nvSpPr>
            <p:spPr>
              <a:xfrm>
                <a:off x="3657600" y="3407356"/>
                <a:ext cx="640494" cy="555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8" name="Straight Arrow Connector 37"/>
              <p:cNvCxnSpPr/>
              <p:nvPr/>
            </p:nvCxnSpPr>
            <p:spPr>
              <a:xfrm>
                <a:off x="4298094" y="3657598"/>
                <a:ext cx="2308839"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Magnifying Glass Clipart Magnifying Glass Clip Art - Vinyl Transparent  Background Transparent PNG - 900x740 - Free Download on Nice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6863" b="97899" l="10000" r="90000">
                          <a14:foregroundMark x1="53902" y1="68768" x2="53902" y2="68768"/>
                          <a14:foregroundMark x1="50854" y1="58543" x2="50854" y2="58543"/>
                          <a14:foregroundMark x1="47317" y1="50840" x2="47317" y2="50840"/>
                        </a14:backgroundRemoval>
                      </a14:imgEffect>
                    </a14:imgLayer>
                  </a14:imgProps>
                </a:ext>
                <a:ext uri="{28A0092B-C50C-407E-A947-70E740481C1C}">
                  <a14:useLocalDpi xmlns:a14="http://schemas.microsoft.com/office/drawing/2010/main" val="0"/>
                </a:ext>
              </a:extLst>
            </a:blip>
            <a:srcRect/>
            <a:stretch>
              <a:fillRect/>
            </a:stretch>
          </p:blipFill>
          <p:spPr bwMode="auto">
            <a:xfrm>
              <a:off x="4088047" y="3293821"/>
              <a:ext cx="660543" cy="57515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Oval 10"/>
          <p:cNvSpPr/>
          <p:nvPr/>
        </p:nvSpPr>
        <p:spPr>
          <a:xfrm>
            <a:off x="6699417" y="3740411"/>
            <a:ext cx="187303" cy="177344"/>
          </a:xfrm>
          <a:prstGeom prst="ellipse">
            <a:avLst/>
          </a:prstGeom>
          <a:solidFill>
            <a:srgbClr val="DBB98B"/>
          </a:solidFill>
          <a:ln>
            <a:solidFill>
              <a:srgbClr val="D6B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815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691" y="1371600"/>
                <a:ext cx="7643309" cy="4876800"/>
              </a:xfrm>
            </p:spPr>
            <p:txBody>
              <a:bodyPr>
                <a:normAutofit/>
              </a:bodyPr>
              <a:lstStyle/>
              <a:p>
                <a:r>
                  <a:rPr lang="el-GR" b="1" u="sng" dirty="0"/>
                  <a:t>Παράδειγμα – Λύση</a:t>
                </a:r>
                <a:r>
                  <a:rPr lang="el-GR" dirty="0"/>
                  <a:t>:</a:t>
                </a:r>
                <a:endParaRPr lang="el-GR" b="1" u="sng" dirty="0"/>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14:m>
                  <m:oMath xmlns:m="http://schemas.openxmlformats.org/officeDocument/2006/math">
                    <m:r>
                      <a:rPr lang="en-US" sz="1800" i="1" dirty="0" smtClean="0">
                        <a:latin typeface="Cambria Math" panose="02040503050406030204" pitchFamily="18" charset="0"/>
                      </a:rPr>
                      <m:t>𝑦</m:t>
                    </m:r>
                  </m:oMath>
                </a14:m>
                <a:r>
                  <a:rPr lang="en-US" sz="1800" dirty="0"/>
                  <a:t>-</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b="1" i="1">
                                <a:latin typeface="Cambria Math" panose="02040503050406030204" pitchFamily="18" charset="0"/>
                              </a:rPr>
                              <m:t>𝒂</m:t>
                            </m:r>
                          </m:e>
                        </m:acc>
                      </m:e>
                      <m:sub>
                        <m:r>
                          <a:rPr lang="en-US" sz="1800" i="1" dirty="0">
                            <a:latin typeface="Cambria Math" panose="02040503050406030204" pitchFamily="18" charset="0"/>
                          </a:rPr>
                          <m:t>𝑥</m:t>
                        </m:r>
                      </m:sub>
                    </m:sSub>
                    <m:r>
                      <a:rPr lang="en-US" sz="1800" i="1">
                        <a:latin typeface="Cambria Math" panose="02040503050406030204" pitchFamily="18" charset="0"/>
                      </a:rPr>
                      <m:t>=(4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br>
                  <a:rPr lang="en-US" sz="1800" dirty="0"/>
                </a:br>
                <a:r>
                  <a:rPr lang="el-GR" sz="1800" b="1" dirty="0"/>
                  <a:t>Με ποια μοντέλα κίνησης μπορείτε να περιγράψετε την κίνηση του σωματιδίου;</a:t>
                </a:r>
                <a:r>
                  <a:rPr lang="en-US" sz="1800" dirty="0"/>
                  <a:t/>
                </a:r>
                <a:br>
                  <a:rPr lang="en-US" sz="1800" dirty="0"/>
                </a:br>
                <a:endParaRPr lang="en-US"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691" y="1371600"/>
                <a:ext cx="7643309" cy="4876800"/>
              </a:xfrm>
              <a:blipFill>
                <a:blip r:embed="rId3"/>
                <a:stretch>
                  <a:fillRect t="-1000"/>
                </a:stretch>
              </a:blipFill>
            </p:spPr>
            <p:txBody>
              <a:bodyPr/>
              <a:lstStyle/>
              <a:p>
                <a:r>
                  <a:rPr lang="en-US">
                    <a:noFill/>
                  </a:rPr>
                  <a:t> </a:t>
                </a:r>
              </a:p>
            </p:txBody>
          </p:sp>
        </mc:Fallback>
      </mc:AlternateContent>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581" y="3450643"/>
            <a:ext cx="4733681" cy="2438400"/>
          </a:xfrm>
          <a:prstGeom prst="rect">
            <a:avLst/>
          </a:prstGeom>
        </p:spPr>
      </p:pic>
      <p:grpSp>
        <p:nvGrpSpPr>
          <p:cNvPr id="40" name="Group 39"/>
          <p:cNvGrpSpPr/>
          <p:nvPr/>
        </p:nvGrpSpPr>
        <p:grpSpPr>
          <a:xfrm>
            <a:off x="3762344" y="3048000"/>
            <a:ext cx="4924456" cy="1836542"/>
            <a:chOff x="3657600" y="2873957"/>
            <a:chExt cx="4924456" cy="1836542"/>
          </a:xfrm>
        </p:grpSpPr>
        <p:grpSp>
          <p:nvGrpSpPr>
            <p:cNvPr id="35" name="Group 34"/>
            <p:cNvGrpSpPr/>
            <p:nvPr/>
          </p:nvGrpSpPr>
          <p:grpSpPr>
            <a:xfrm>
              <a:off x="6248400" y="2873957"/>
              <a:ext cx="2333656" cy="1836542"/>
              <a:chOff x="8857049" y="1959557"/>
              <a:chExt cx="2333656" cy="1836542"/>
            </a:xfrm>
            <a:solidFill>
              <a:schemeClr val="bg1"/>
            </a:solidFill>
          </p:grpSpPr>
          <p:cxnSp>
            <p:nvCxnSpPr>
              <p:cNvPr id="7" name="Straight Arrow Connector 6"/>
              <p:cNvCxnSpPr/>
              <p:nvPr/>
            </p:nvCxnSpPr>
            <p:spPr>
              <a:xfrm flipH="1">
                <a:off x="9365153" y="2133600"/>
                <a:ext cx="7445" cy="1662499"/>
              </a:xfrm>
              <a:prstGeom prst="straightConnector1">
                <a:avLst/>
              </a:prstGeom>
              <a:grpFill/>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220200" y="2743198"/>
                <a:ext cx="1828800" cy="2"/>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372600" y="2743200"/>
                <a:ext cx="990600" cy="730478"/>
              </a:xfrm>
              <a:prstGeom prst="straightConnector1">
                <a:avLst/>
              </a:prstGeom>
              <a:grpFill/>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383564" y="2750536"/>
                <a:ext cx="0" cy="730478"/>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72600" y="3473678"/>
                <a:ext cx="990600"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0406697" y="3355269"/>
                    <a:ext cx="260584" cy="276999"/>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𝑖</m:t>
                              </m:r>
                            </m:sub>
                          </m:sSub>
                        </m:oMath>
                      </m:oMathPara>
                    </a14:m>
                    <a:endParaRPr lang="el-GR" dirty="0"/>
                  </a:p>
                </p:txBody>
              </p:sp>
            </mc:Choice>
            <mc:Fallback xmlns="">
              <p:sp>
                <p:nvSpPr>
                  <p:cNvPr id="20" name="TextBox 19"/>
                  <p:cNvSpPr txBox="1">
                    <a:spLocks noRot="1" noChangeAspect="1" noMove="1" noResize="1" noEditPoints="1" noAdjustHandles="1" noChangeArrowheads="1" noChangeShapeType="1" noTextEdit="1"/>
                  </p:cNvSpPr>
                  <p:nvPr/>
                </p:nvSpPr>
                <p:spPr>
                  <a:xfrm>
                    <a:off x="10406697" y="3355269"/>
                    <a:ext cx="260584" cy="276999"/>
                  </a:xfrm>
                  <a:prstGeom prst="rect">
                    <a:avLst/>
                  </a:prstGeom>
                  <a:blipFill rotWithShape="0">
                    <a:blip r:embed="rId5"/>
                    <a:stretch>
                      <a:fillRect l="-13953" r="-6977" b="-173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857049" y="3365956"/>
                    <a:ext cx="439351"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−15</m:t>
                          </m:r>
                          <m:acc>
                            <m:accPr>
                              <m:chr m:val="⃗"/>
                              <m:ctrlPr>
                                <a:rPr lang="en-US" sz="1400" b="0" i="1" dirty="0" smtClean="0">
                                  <a:latin typeface="Cambria Math" panose="02040503050406030204" pitchFamily="18" charset="0"/>
                                </a:rPr>
                              </m:ctrlPr>
                            </m:accPr>
                            <m:e>
                              <m:r>
                                <a:rPr lang="en-US" sz="1400" b="0" i="1" dirty="0" smtClean="0">
                                  <a:latin typeface="Cambria Math" panose="02040503050406030204" pitchFamily="18" charset="0"/>
                                </a:rPr>
                                <m:t>𝑗</m:t>
                              </m:r>
                            </m:e>
                          </m:acc>
                        </m:oMath>
                      </m:oMathPara>
                    </a14:m>
                    <a:endParaRPr lang="el-GR"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857049" y="3365956"/>
                    <a:ext cx="439351" cy="215444"/>
                  </a:xfrm>
                  <a:prstGeom prst="rect">
                    <a:avLst/>
                  </a:prstGeom>
                  <a:blipFill rotWithShape="0">
                    <a:blip r:embed="rId6"/>
                    <a:stretch>
                      <a:fillRect l="-1389" t="-36111" r="-63889" b="-22222"/>
                    </a:stretch>
                  </a:blipFill>
                </p:spPr>
                <p:txBody>
                  <a:bodyPr/>
                  <a:lstStyle/>
                  <a:p>
                    <a:r>
                      <a:rPr lang="el-GR">
                        <a:noFill/>
                      </a:rPr>
                      <a:t> </a:t>
                    </a:r>
                  </a:p>
                </p:txBody>
              </p:sp>
            </mc:Fallback>
          </mc:AlternateContent>
          <p:cxnSp>
            <p:nvCxnSpPr>
              <p:cNvPr id="22" name="Straight Arrow Connector 21"/>
              <p:cNvCxnSpPr/>
              <p:nvPr/>
            </p:nvCxnSpPr>
            <p:spPr>
              <a:xfrm>
                <a:off x="9372599" y="2743199"/>
                <a:ext cx="1066801" cy="1"/>
              </a:xfrm>
              <a:prstGeom prst="straightConnector1">
                <a:avLst/>
              </a:prstGeom>
              <a:grpFill/>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69771" y="2743198"/>
                <a:ext cx="7445" cy="734200"/>
              </a:xfrm>
              <a:prstGeom prst="straightConnector1">
                <a:avLst/>
              </a:prstGeom>
              <a:grpFill/>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0178592" y="2475726"/>
                    <a:ext cx="295850"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20</m:t>
                          </m:r>
                          <m:acc>
                            <m:accPr>
                              <m:chr m:val="⃗"/>
                              <m:ctrlPr>
                                <a:rPr lang="en-US" sz="1400" b="0" i="1" dirty="0" smtClean="0">
                                  <a:latin typeface="Cambria Math" panose="02040503050406030204" pitchFamily="18" charset="0"/>
                                </a:rPr>
                              </m:ctrlPr>
                            </m:accPr>
                            <m:e>
                              <m:r>
                                <a:rPr lang="en-US" sz="1400" b="0" i="1" dirty="0" smtClean="0">
                                  <a:latin typeface="Cambria Math" panose="02040503050406030204" pitchFamily="18" charset="0"/>
                                </a:rPr>
                                <m:t>𝑖</m:t>
                              </m:r>
                            </m:e>
                          </m:acc>
                        </m:oMath>
                      </m:oMathPara>
                    </a14:m>
                    <a:endParaRPr lang="el-GR"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178592" y="2475726"/>
                    <a:ext cx="295850" cy="215444"/>
                  </a:xfrm>
                  <a:prstGeom prst="rect">
                    <a:avLst/>
                  </a:prstGeom>
                  <a:blipFill rotWithShape="0">
                    <a:blip r:embed="rId7"/>
                    <a:stretch>
                      <a:fillRect l="-14286" t="-37143" r="-93878"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210211" y="2527754"/>
                    <a:ext cx="139461"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oMath>
                      </m:oMathPara>
                    </a14:m>
                    <a:endParaRPr lang="el-GR"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9210211" y="2527754"/>
                    <a:ext cx="139461" cy="215444"/>
                  </a:xfrm>
                  <a:prstGeom prst="rect">
                    <a:avLst/>
                  </a:prstGeom>
                  <a:blipFill rotWithShape="0">
                    <a:blip r:embed="rId8"/>
                    <a:stretch>
                      <a:fillRect l="-31818" r="-31818"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1049000" y="2705098"/>
                    <a:ext cx="141705"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𝑥</m:t>
                          </m:r>
                        </m:oMath>
                      </m:oMathPara>
                    </a14:m>
                    <a:endParaRPr lang="el-GR"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1049000" y="2705098"/>
                    <a:ext cx="141705" cy="215444"/>
                  </a:xfrm>
                  <a:prstGeom prst="rect">
                    <a:avLst/>
                  </a:prstGeom>
                  <a:blipFill rotWithShape="0">
                    <a:blip r:embed="rId9"/>
                    <a:stretch>
                      <a:fillRect l="-16667" r="-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9417395" y="1959557"/>
                    <a:ext cx="144142" cy="215444"/>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𝑦</m:t>
                          </m:r>
                        </m:oMath>
                      </m:oMathPara>
                    </a14:m>
                    <a:endParaRPr lang="el-GR"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417395" y="1959557"/>
                    <a:ext cx="144142" cy="215444"/>
                  </a:xfrm>
                  <a:prstGeom prst="rect">
                    <a:avLst/>
                  </a:prstGeom>
                  <a:blipFill rotWithShape="0">
                    <a:blip r:embed="rId10"/>
                    <a:stretch>
                      <a:fillRect l="-34783" r="-26087" b="-22222"/>
                    </a:stretch>
                  </a:blipFill>
                </p:spPr>
                <p:txBody>
                  <a:bodyPr/>
                  <a:lstStyle/>
                  <a:p>
                    <a:r>
                      <a:rPr lang="el-GR">
                        <a:noFill/>
                      </a:rPr>
                      <a:t> </a:t>
                    </a:r>
                  </a:p>
                </p:txBody>
              </p:sp>
            </mc:Fallback>
          </mc:AlternateContent>
        </p:grpSp>
        <p:sp>
          <p:nvSpPr>
            <p:cNvPr id="36" name="Oval 35"/>
            <p:cNvSpPr/>
            <p:nvPr/>
          </p:nvSpPr>
          <p:spPr>
            <a:xfrm>
              <a:off x="3657600" y="3407356"/>
              <a:ext cx="640494" cy="555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8" name="Straight Arrow Connector 37"/>
            <p:cNvCxnSpPr/>
            <p:nvPr/>
          </p:nvCxnSpPr>
          <p:spPr>
            <a:xfrm>
              <a:off x="4298094" y="3657598"/>
              <a:ext cx="2308839"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Rectangular Callout 22"/>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𝑖</m:t>
                            </m:r>
                          </m:sub>
                        </m:sSub>
                      </m:sub>
                    </m:sSub>
                    <m:r>
                      <a:rPr lang="en-US" sz="1400" b="0" i="1" smtClean="0">
                        <a:solidFill>
                          <a:prstClr val="black"/>
                        </a:solidFill>
                        <a:latin typeface="Cambria Math" panose="02040503050406030204" pitchFamily="18" charset="0"/>
                      </a:rPr>
                      <m:t>+</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smtClean="0">
                        <a:solidFill>
                          <a:prstClr val="black"/>
                        </a:solidFill>
                        <a:latin typeface="Cambria Math" panose="02040503050406030204" pitchFamily="18" charset="0"/>
                      </a:rPr>
                      <m:t>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b="0" i="1" smtClean="0">
                            <a:solidFill>
                              <a:prstClr val="black"/>
                            </a:solidFill>
                            <a:latin typeface="Cambria Math" panose="02040503050406030204" pitchFamily="18" charset="0"/>
                          </a:rPr>
                          <m:t>𝑥</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23" name="Rectangular Callout 22"/>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11"/>
                <a:stretch>
                  <a:fillRect/>
                </a:stretch>
              </a:blipFill>
              <a:ln>
                <a:solidFill>
                  <a:srgbClr val="FF0000"/>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12">
            <p14:nvContentPartPr>
              <p14:cNvPr id="5" name="Ink 4"/>
              <p14:cNvContentPartPr/>
              <p14:nvPr/>
            </p14:nvContentPartPr>
            <p14:xfrm>
              <a:off x="517320" y="3336120"/>
              <a:ext cx="5491080" cy="3169800"/>
            </p14:xfrm>
          </p:contentPart>
        </mc:Choice>
        <mc:Fallback xmlns="">
          <p:pic>
            <p:nvPicPr>
              <p:cNvPr id="5" name="Ink 4"/>
              <p:cNvPicPr/>
              <p:nvPr/>
            </p:nvPicPr>
            <p:blipFill>
              <a:blip r:embed="rId13"/>
              <a:stretch>
                <a:fillRect/>
              </a:stretch>
            </p:blipFill>
            <p:spPr>
              <a:xfrm>
                <a:off x="512640" y="3327480"/>
                <a:ext cx="5508720" cy="3186360"/>
              </a:xfrm>
              <a:prstGeom prst="rect">
                <a:avLst/>
              </a:prstGeom>
            </p:spPr>
          </p:pic>
        </mc:Fallback>
      </mc:AlternateContent>
    </p:spTree>
    <p:extLst>
      <p:ext uri="{BB962C8B-B14F-4D97-AF65-F5344CB8AC3E}">
        <p14:creationId xmlns:p14="http://schemas.microsoft.com/office/powerpoint/2010/main" val="195016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a:t>Διαλέξεις</a:t>
            </a:r>
          </a:p>
          <a:p>
            <a:pPr lvl="1"/>
            <a:r>
              <a:rPr lang="el-GR" b="1" dirty="0"/>
              <a:t>Προαιρετική</a:t>
            </a:r>
            <a:r>
              <a:rPr lang="el-GR" dirty="0"/>
              <a:t> παρουσία!</a:t>
            </a:r>
            <a:br>
              <a:rPr lang="el-GR" dirty="0"/>
            </a:br>
            <a:endParaRPr lang="el-GR" dirty="0"/>
          </a:p>
          <a:p>
            <a:pPr lvl="1"/>
            <a:endParaRPr lang="el-GR" sz="1000" dirty="0"/>
          </a:p>
          <a:p>
            <a:pPr lvl="1"/>
            <a:r>
              <a:rPr lang="el-GR" dirty="0"/>
              <a:t>Είστε εδώ γιατί </a:t>
            </a:r>
            <a:r>
              <a:rPr lang="el-GR" b="1" dirty="0"/>
              <a:t>θέλετε</a:t>
            </a:r>
            <a:r>
              <a:rPr lang="el-GR" dirty="0"/>
              <a:t> να ακούσετε/συμμετέχετε</a:t>
            </a:r>
            <a:br>
              <a:rPr lang="el-GR" dirty="0"/>
            </a:br>
            <a:r>
              <a:rPr lang="el-GR" dirty="0"/>
              <a:t/>
            </a:r>
            <a:br>
              <a:rPr lang="el-GR" dirty="0"/>
            </a:br>
            <a:endParaRPr lang="el-GR" dirty="0"/>
          </a:p>
          <a:p>
            <a:pPr lvl="1"/>
            <a:r>
              <a:rPr lang="el-GR" dirty="0"/>
              <a:t>Δεν υπάρχουν απουσίες</a:t>
            </a:r>
            <a:br>
              <a:rPr lang="el-GR" dirty="0"/>
            </a:br>
            <a:r>
              <a:rPr lang="el-GR" dirty="0"/>
              <a:t/>
            </a:r>
            <a:br>
              <a:rPr lang="el-GR" dirty="0"/>
            </a:br>
            <a:endParaRPr lang="el-GR" dirty="0"/>
          </a:p>
          <a:p>
            <a:pPr lvl="1"/>
            <a:r>
              <a:rPr lang="el-GR" dirty="0"/>
              <a:t>Υπάρχει </a:t>
            </a:r>
            <a:r>
              <a:rPr lang="el-GR" b="1" u="sng" dirty="0"/>
              <a:t>σεβασμός</a:t>
            </a:r>
            <a:r>
              <a:rPr lang="el-GR" dirty="0"/>
              <a:t> στους συναδέλφους σας και στην εκπαιδευτική διαδικασία</a:t>
            </a:r>
          </a:p>
          <a:p>
            <a:pPr lvl="1"/>
            <a:endParaRPr lang="el-GR" b="1" dirty="0"/>
          </a:p>
          <a:p>
            <a:pPr lvl="1"/>
            <a:r>
              <a:rPr lang="el-GR" b="1" dirty="0"/>
              <a:t>Προστατέψτε εσάς και τους συναδέλφους σας</a:t>
            </a:r>
            <a:r>
              <a:rPr lang="el-GR" dirty="0"/>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78402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414708" cy="4178749"/>
              </a:xfrm>
            </p:spPr>
            <p:txBody>
              <a:bodyPr>
                <a:normAutofit/>
              </a:bodyPr>
              <a:lstStyle/>
              <a:p>
                <a:r>
                  <a:rPr lang="el-GR" b="1" u="sng" dirty="0"/>
                  <a:t>Παράδειγμα – Λύση</a:t>
                </a:r>
                <a:r>
                  <a:rPr lang="el-GR" dirty="0"/>
                  <a:t>:</a:t>
                </a:r>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y-</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b="1" i="1">
                                <a:latin typeface="Cambria Math" panose="02040503050406030204" pitchFamily="18" charset="0"/>
                              </a:rPr>
                              <m:t>𝒂</m:t>
                            </m:r>
                          </m:e>
                        </m:acc>
                      </m:e>
                      <m:sub>
                        <m:r>
                          <a:rPr lang="en-US" sz="1800" i="1" dirty="0">
                            <a:latin typeface="Cambria Math" panose="02040503050406030204" pitchFamily="18" charset="0"/>
                          </a:rPr>
                          <m:t>𝑥</m:t>
                        </m:r>
                      </m:sub>
                    </m:sSub>
                    <m:r>
                      <a:rPr lang="en-US" sz="1800" i="1">
                        <a:latin typeface="Cambria Math" panose="02040503050406030204" pitchFamily="18" charset="0"/>
                      </a:rPr>
                      <m:t>=(4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br>
                  <a:rPr lang="en-US" sz="1800" dirty="0"/>
                </a:br>
                <a:r>
                  <a:rPr lang="en-US" sz="1800" dirty="0"/>
                  <a:t>A) </a:t>
                </a:r>
                <a:r>
                  <a:rPr lang="el-GR" sz="1800" dirty="0"/>
                  <a:t>Βρείτε το διάνυσμα της ταχύτητας κάθε χρονική στιγμή.</a:t>
                </a:r>
                <a:br>
                  <a:rPr lang="el-GR" sz="1800" dirty="0"/>
                </a:br>
                <a:endParaRPr lang="en-US"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414708" cy="4178749"/>
              </a:xfrm>
              <a:blipFill>
                <a:blip r:embed="rId3"/>
                <a:stretch>
                  <a:fillRect t="-1168" r="-3125"/>
                </a:stretch>
              </a:blipFill>
            </p:spPr>
            <p:txBody>
              <a:bodyPr/>
              <a:lstStyle/>
              <a:p>
                <a:r>
                  <a:rPr lang="en-US">
                    <a:noFill/>
                  </a:rPr>
                  <a:t> </a:t>
                </a:r>
              </a:p>
            </p:txBody>
          </p:sp>
        </mc:Fallback>
      </mc:AlternateContent>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971800"/>
            <a:ext cx="4444395" cy="2289384"/>
          </a:xfrm>
          <a:prstGeom prst="rect">
            <a:avLst/>
          </a:prstGeom>
        </p:spPr>
      </p:pic>
      <mc:AlternateContent xmlns:mc="http://schemas.openxmlformats.org/markup-compatibility/2006" xmlns:a14="http://schemas.microsoft.com/office/drawing/2010/main">
        <mc:Choice Requires="a14">
          <p:sp>
            <p:nvSpPr>
              <p:cNvPr id="5" name="Rectangular Callout 4"/>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𝑖</m:t>
                            </m:r>
                          </m:sub>
                        </m:sSub>
                      </m:sub>
                    </m:sSub>
                    <m:r>
                      <a:rPr lang="en-US" sz="1400" b="0" i="1" smtClean="0">
                        <a:solidFill>
                          <a:prstClr val="black"/>
                        </a:solidFill>
                        <a:latin typeface="Cambria Math" panose="02040503050406030204" pitchFamily="18" charset="0"/>
                      </a:rPr>
                      <m:t>+</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smtClean="0">
                        <a:solidFill>
                          <a:prstClr val="black"/>
                        </a:solidFill>
                        <a:latin typeface="Cambria Math" panose="02040503050406030204" pitchFamily="18" charset="0"/>
                      </a:rPr>
                      <m:t>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b="0" i="1" smtClean="0">
                            <a:solidFill>
                              <a:prstClr val="black"/>
                            </a:solidFill>
                            <a:latin typeface="Cambria Math" panose="02040503050406030204" pitchFamily="18" charset="0"/>
                          </a:rPr>
                          <m:t>𝑥</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5"/>
                <a:stretch>
                  <a:fillRect/>
                </a:stretch>
              </a:blipFill>
              <a:ln>
                <a:solidFill>
                  <a:srgbClr val="FF0000"/>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24160" y="212400"/>
              <a:ext cx="7919640" cy="6155640"/>
            </p14:xfrm>
          </p:contentPart>
        </mc:Choice>
        <mc:Fallback xmlns="">
          <p:pic>
            <p:nvPicPr>
              <p:cNvPr id="6" name="Ink 5"/>
              <p:cNvPicPr/>
              <p:nvPr/>
            </p:nvPicPr>
            <p:blipFill>
              <a:blip r:embed="rId7"/>
              <a:stretch>
                <a:fillRect/>
              </a:stretch>
            </p:blipFill>
            <p:spPr>
              <a:xfrm>
                <a:off x="515160" y="204840"/>
                <a:ext cx="7938720" cy="6173640"/>
              </a:xfrm>
              <a:prstGeom prst="rect">
                <a:avLst/>
              </a:prstGeom>
            </p:spPr>
          </p:pic>
        </mc:Fallback>
      </mc:AlternateContent>
    </p:spTree>
    <p:extLst>
      <p:ext uri="{BB962C8B-B14F-4D97-AF65-F5344CB8AC3E}">
        <p14:creationId xmlns:p14="http://schemas.microsoft.com/office/powerpoint/2010/main" val="275833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692" y="1371600"/>
                <a:ext cx="7719508" cy="4178749"/>
              </a:xfrm>
            </p:spPr>
            <p:txBody>
              <a:bodyPr>
                <a:normAutofit/>
              </a:bodyPr>
              <a:lstStyle/>
              <a:p>
                <a:r>
                  <a:rPr lang="el-GR" b="1" u="sng" dirty="0"/>
                  <a:t>Παράδειγμα - Λύση</a:t>
                </a:r>
                <a:r>
                  <a:rPr lang="el-GR" dirty="0"/>
                  <a:t>:</a:t>
                </a:r>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y-</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b="0" i="1" dirty="0"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1" i="1" smtClean="0">
                                <a:latin typeface="Cambria Math" panose="02040503050406030204" pitchFamily="18" charset="0"/>
                              </a:rPr>
                              <m:t>𝒂</m:t>
                            </m:r>
                          </m:e>
                        </m:acc>
                      </m:e>
                      <m:sub>
                        <m:r>
                          <a:rPr lang="en-US" b="0" i="1" dirty="0" smtClean="0">
                            <a:latin typeface="Cambria Math" panose="02040503050406030204" pitchFamily="18" charset="0"/>
                          </a:rPr>
                          <m:t>𝑥</m:t>
                        </m:r>
                      </m:sub>
                    </m:sSub>
                    <m:r>
                      <a:rPr lang="en-US" sz="1800" b="0" i="1" smtClean="0">
                        <a:latin typeface="Cambria Math" panose="02040503050406030204" pitchFamily="18" charset="0"/>
                      </a:rPr>
                      <m:t>=</m:t>
                    </m:r>
                    <m:r>
                      <a:rPr lang="en-US" sz="1800" i="1">
                        <a:latin typeface="Cambria Math" panose="02040503050406030204" pitchFamily="18" charset="0"/>
                      </a:rPr>
                      <m:t>(4 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r>
                  <a:rPr lang="el-GR" sz="1800" dirty="0"/>
                  <a:t/>
                </a:r>
                <a:br>
                  <a:rPr lang="el-GR" sz="1800" dirty="0"/>
                </a:br>
                <a:r>
                  <a:rPr lang="el-GR" sz="1800" dirty="0"/>
                  <a:t>Β) Βρείτε την ταχύτητα</a:t>
                </a:r>
                <a:r>
                  <a:rPr lang="en-US" sz="1800" dirty="0"/>
                  <a:t> </a:t>
                </a:r>
                <a:r>
                  <a:rPr lang="el-GR" sz="1800" dirty="0"/>
                  <a:t>σε μέτρο και κατεύθυνση</a:t>
                </a:r>
                <a:r>
                  <a:rPr lang="en-US" sz="1800" dirty="0"/>
                  <a:t> </a:t>
                </a:r>
                <a:r>
                  <a:rPr lang="el-GR" sz="1800" dirty="0"/>
                  <a:t>όταν </a:t>
                </a:r>
                <a14:m>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rPr>
                      <m:t>=5</m:t>
                    </m:r>
                    <m:r>
                      <a:rPr lang="en-US" sz="1800" b="0" i="1" smtClean="0">
                        <a:latin typeface="Cambria Math" panose="02040503050406030204" pitchFamily="18" charset="0"/>
                      </a:rPr>
                      <m:t>𝑠</m:t>
                    </m:r>
                  </m:oMath>
                </a14:m>
                <a:r>
                  <a:rPr lang="el-GR" sz="1800" dirty="0"/>
                  <a:t>, δηλ. τη γωνία</a:t>
                </a:r>
                <a:r>
                  <a:rPr lang="en-US" sz="1800" dirty="0"/>
                  <a:t> </a:t>
                </a:r>
                <a:r>
                  <a:rPr lang="el-GR" sz="1800" dirty="0"/>
                  <a:t>του διανύσματος της</a:t>
                </a:r>
                <a:r>
                  <a:rPr lang="en-US" sz="1800" dirty="0"/>
                  <a:t> </a:t>
                </a:r>
                <a:r>
                  <a:rPr lang="el-GR" sz="1800" dirty="0"/>
                  <a:t>ταχύτητας με τον άξονα</a:t>
                </a:r>
                <a:r>
                  <a:rPr lang="en-US" sz="1800" dirty="0"/>
                  <a:t> </a:t>
                </a:r>
                <a:r>
                  <a:rPr lang="el-GR" sz="1800" dirty="0"/>
                  <a:t>των </a:t>
                </a:r>
                <a:r>
                  <a:rPr lang="en-US" sz="1800" dirty="0"/>
                  <a:t>x.</a:t>
                </a:r>
                <a:br>
                  <a:rPr lang="en-US" sz="1800" dirty="0"/>
                </a:br>
                <a:endParaRPr lang="en-US"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692" y="1371600"/>
                <a:ext cx="7719508" cy="4178749"/>
              </a:xfrm>
              <a:blipFill>
                <a:blip r:embed="rId3"/>
                <a:stretch>
                  <a:fillRect t="-1168"/>
                </a:stretch>
              </a:blipFill>
            </p:spPr>
            <p:txBody>
              <a:bodyPr/>
              <a:lstStyle/>
              <a:p>
                <a:r>
                  <a:rPr lang="en-US">
                    <a:noFill/>
                  </a:rPr>
                  <a:t> </a:t>
                </a:r>
              </a:p>
            </p:txBody>
          </p:sp>
        </mc:Fallback>
      </mc:AlternateContent>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3200400"/>
            <a:ext cx="4168920" cy="2147482"/>
          </a:xfrm>
          <a:prstGeom prst="rect">
            <a:avLst/>
          </a:prstGeom>
        </p:spPr>
      </p:pic>
      <mc:AlternateContent xmlns:mc="http://schemas.openxmlformats.org/markup-compatibility/2006" xmlns:a14="http://schemas.microsoft.com/office/drawing/2010/main">
        <mc:Choice Requires="a14">
          <p:sp>
            <p:nvSpPr>
              <p:cNvPr id="5" name="Rectangular Callout 4"/>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𝑖</m:t>
                            </m:r>
                          </m:sub>
                        </m:sSub>
                      </m:sub>
                    </m:sSub>
                    <m:r>
                      <a:rPr lang="en-US" sz="1400" b="0" i="1" smtClean="0">
                        <a:solidFill>
                          <a:prstClr val="black"/>
                        </a:solidFill>
                        <a:latin typeface="Cambria Math" panose="02040503050406030204" pitchFamily="18" charset="0"/>
                      </a:rPr>
                      <m:t>+</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smtClean="0">
                        <a:solidFill>
                          <a:prstClr val="black"/>
                        </a:solidFill>
                        <a:latin typeface="Cambria Math" panose="02040503050406030204" pitchFamily="18" charset="0"/>
                      </a:rPr>
                      <m:t>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b="0" i="1" smtClean="0">
                            <a:solidFill>
                              <a:prstClr val="black"/>
                            </a:solidFill>
                            <a:latin typeface="Cambria Math" panose="02040503050406030204" pitchFamily="18" charset="0"/>
                          </a:rPr>
                          <m:t>𝑥</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5"/>
                <a:stretch>
                  <a:fillRect/>
                </a:stretch>
              </a:blipFill>
              <a:ln>
                <a:solidFill>
                  <a:srgbClr val="FF0000"/>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86440" y="3367080"/>
              <a:ext cx="7402680" cy="2479320"/>
            </p14:xfrm>
          </p:contentPart>
        </mc:Choice>
        <mc:Fallback xmlns="">
          <p:pic>
            <p:nvPicPr>
              <p:cNvPr id="6" name="Ink 5"/>
              <p:cNvPicPr/>
              <p:nvPr/>
            </p:nvPicPr>
            <p:blipFill>
              <a:blip r:embed="rId7"/>
              <a:stretch>
                <a:fillRect/>
              </a:stretch>
            </p:blipFill>
            <p:spPr>
              <a:xfrm>
                <a:off x="581400" y="3356280"/>
                <a:ext cx="7416360" cy="2499480"/>
              </a:xfrm>
              <a:prstGeom prst="rect">
                <a:avLst/>
              </a:prstGeom>
            </p:spPr>
          </p:pic>
        </mc:Fallback>
      </mc:AlternateContent>
    </p:spTree>
    <p:extLst>
      <p:ext uri="{BB962C8B-B14F-4D97-AF65-F5344CB8AC3E}">
        <p14:creationId xmlns:p14="http://schemas.microsoft.com/office/powerpoint/2010/main" val="237910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692" y="1371600"/>
                <a:ext cx="7414708" cy="4178749"/>
              </a:xfrm>
            </p:spPr>
            <p:txBody>
              <a:bodyPr>
                <a:normAutofit/>
              </a:bodyPr>
              <a:lstStyle/>
              <a:p>
                <a:r>
                  <a:rPr lang="el-GR" b="1" u="sng" dirty="0"/>
                  <a:t>Παράδειγμα - Λύση</a:t>
                </a:r>
                <a:r>
                  <a:rPr lang="el-GR" dirty="0"/>
                  <a:t>:</a:t>
                </a:r>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y-</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b="1" i="1">
                                <a:latin typeface="Cambria Math" panose="02040503050406030204" pitchFamily="18" charset="0"/>
                              </a:rPr>
                              <m:t>𝒂</m:t>
                            </m:r>
                          </m:e>
                        </m:acc>
                      </m:e>
                      <m:sub>
                        <m:r>
                          <a:rPr lang="en-US" sz="1800" i="1" dirty="0">
                            <a:latin typeface="Cambria Math" panose="02040503050406030204" pitchFamily="18" charset="0"/>
                          </a:rPr>
                          <m:t>𝑥</m:t>
                        </m:r>
                      </m:sub>
                    </m:sSub>
                    <m:r>
                      <a:rPr lang="en-US" sz="1800" i="1">
                        <a:latin typeface="Cambria Math" panose="02040503050406030204" pitchFamily="18" charset="0"/>
                      </a:rPr>
                      <m:t>=(4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br>
                  <a:rPr lang="en-US" sz="1800" dirty="0"/>
                </a:br>
                <a:r>
                  <a:rPr lang="el-GR" sz="1800" dirty="0"/>
                  <a:t>Γ) Βρείτε τις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smtClean="0">
                        <a:latin typeface="Cambria Math" panose="02040503050406030204" pitchFamily="18" charset="0"/>
                      </a:rPr>
                      <m:t>𝑦</m:t>
                    </m:r>
                  </m:oMath>
                </a14:m>
                <a:r>
                  <a:rPr lang="en-US" sz="1800" dirty="0"/>
                  <a:t> </a:t>
                </a:r>
                <a:r>
                  <a:rPr lang="el-GR" sz="1800" dirty="0"/>
                  <a:t>συντεταγμένες του σωματιδίου για</a:t>
                </a:r>
                <a:r>
                  <a:rPr lang="en-US" sz="1800" dirty="0"/>
                  <a:t> </a:t>
                </a:r>
                <a:r>
                  <a:rPr lang="el-GR" sz="1800" dirty="0"/>
                  <a:t>κάθε χρονική στιγμή </a:t>
                </a:r>
                <a14:m>
                  <m:oMath xmlns:m="http://schemas.openxmlformats.org/officeDocument/2006/math">
                    <m:r>
                      <a:rPr lang="en-US" sz="1800" i="1">
                        <a:latin typeface="Cambria Math" panose="02040503050406030204" pitchFamily="18" charset="0"/>
                      </a:rPr>
                      <m:t>𝑡</m:t>
                    </m:r>
                  </m:oMath>
                </a14:m>
                <a:r>
                  <a:rPr lang="el-GR" sz="1800" dirty="0"/>
                  <a:t>, και</a:t>
                </a:r>
                <a:r>
                  <a:rPr lang="en-US" sz="1800" dirty="0"/>
                  <a:t> </a:t>
                </a:r>
                <a:r>
                  <a:rPr lang="el-GR" sz="1800" dirty="0"/>
                  <a:t>το διάνυσμα θέσης </a:t>
                </a:r>
                <a14:m>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𝑟</m:t>
                        </m:r>
                      </m:e>
                    </m:acc>
                  </m:oMath>
                </a14:m>
                <a:r>
                  <a:rPr lang="en-US" sz="1800"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692" y="1371600"/>
                <a:ext cx="7414708" cy="4178749"/>
              </a:xfrm>
              <a:blipFill>
                <a:blip r:embed="rId3"/>
                <a:stretch>
                  <a:fillRect t="-1168" r="-3040"/>
                </a:stretch>
              </a:blipFill>
            </p:spPr>
            <p:txBody>
              <a:bodyPr/>
              <a:lstStyle/>
              <a:p>
                <a:r>
                  <a:rPr lang="en-US">
                    <a:noFill/>
                  </a:rPr>
                  <a:t> </a:t>
                </a:r>
              </a:p>
            </p:txBody>
          </p:sp>
        </mc:Fallback>
      </mc:AlternateContent>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961" y="2895600"/>
            <a:ext cx="4585753" cy="2362200"/>
          </a:xfrm>
          <a:prstGeom prst="rect">
            <a:avLst/>
          </a:prstGeom>
        </p:spPr>
      </p:pic>
      <mc:AlternateContent xmlns:mc="http://schemas.openxmlformats.org/markup-compatibility/2006" xmlns:a14="http://schemas.microsoft.com/office/drawing/2010/main">
        <mc:Choice Requires="a14">
          <p:sp>
            <p:nvSpPr>
              <p:cNvPr id="5" name="Rectangular Callout 4"/>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𝑖</m:t>
                            </m:r>
                          </m:sub>
                        </m:sSub>
                      </m:sub>
                    </m:sSub>
                    <m:r>
                      <a:rPr lang="en-US" sz="1400" b="0" i="1" smtClean="0">
                        <a:solidFill>
                          <a:prstClr val="black"/>
                        </a:solidFill>
                        <a:latin typeface="Cambria Math" panose="02040503050406030204" pitchFamily="18" charset="0"/>
                      </a:rPr>
                      <m:t>+</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smtClean="0">
                        <a:solidFill>
                          <a:prstClr val="black"/>
                        </a:solidFill>
                        <a:latin typeface="Cambria Math" panose="02040503050406030204" pitchFamily="18" charset="0"/>
                      </a:rPr>
                      <m:t>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b="0" i="1" smtClean="0">
                            <a:solidFill>
                              <a:prstClr val="black"/>
                            </a:solidFill>
                            <a:latin typeface="Cambria Math" panose="02040503050406030204" pitchFamily="18" charset="0"/>
                          </a:rPr>
                          <m:t>𝑥</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b="0" i="1" smtClean="0">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b="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𝑎</m:t>
                        </m:r>
                      </m:e>
                      <m:sub>
                        <m:r>
                          <a:rPr lang="en-US" sz="1400" b="0" i="1" smtClean="0">
                            <a:solidFill>
                              <a:prstClr val="black"/>
                            </a:solidFill>
                            <a:latin typeface="Cambria Math" panose="02040503050406030204" pitchFamily="18" charset="0"/>
                          </a:rPr>
                          <m:t>𝑥</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𝑥</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5"/>
                <a:stretch>
                  <a:fillRect/>
                </a:stretch>
              </a:blipFill>
              <a:ln>
                <a:solidFill>
                  <a:srgbClr val="FF0000"/>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60160" y="398880"/>
              <a:ext cx="7601040" cy="6076440"/>
            </p14:xfrm>
          </p:contentPart>
        </mc:Choice>
        <mc:Fallback xmlns="">
          <p:pic>
            <p:nvPicPr>
              <p:cNvPr id="6" name="Ink 5"/>
              <p:cNvPicPr/>
              <p:nvPr/>
            </p:nvPicPr>
            <p:blipFill>
              <a:blip r:embed="rId7"/>
              <a:stretch>
                <a:fillRect/>
              </a:stretch>
            </p:blipFill>
            <p:spPr>
              <a:xfrm>
                <a:off x="550800" y="392400"/>
                <a:ext cx="7622280" cy="6091920"/>
              </a:xfrm>
              <a:prstGeom prst="rect">
                <a:avLst/>
              </a:prstGeom>
            </p:spPr>
          </p:pic>
        </mc:Fallback>
      </mc:AlternateContent>
    </p:spTree>
    <p:extLst>
      <p:ext uri="{BB962C8B-B14F-4D97-AF65-F5344CB8AC3E}">
        <p14:creationId xmlns:p14="http://schemas.microsoft.com/office/powerpoint/2010/main" val="341667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853292"/>
                <a:ext cx="7948450" cy="4623708"/>
              </a:xfrm>
            </p:spPr>
            <p:txBody>
              <a:bodyPr>
                <a:normAutofit/>
              </a:bodyPr>
              <a:lstStyle/>
              <a:p>
                <a:r>
                  <a:rPr lang="el-GR" dirty="0"/>
                  <a:t>Μια κλασική κίνηση σε δυο διαστάσεις είναι η </a:t>
                </a:r>
                <a:r>
                  <a:rPr lang="el-GR" b="1" dirty="0">
                    <a:effectLst>
                      <a:outerShdw blurRad="38100" dist="38100" dir="2700000" algn="tl">
                        <a:srgbClr val="000000">
                          <a:alpha val="43137"/>
                        </a:srgbClr>
                      </a:outerShdw>
                    </a:effectLst>
                  </a:rPr>
                  <a:t>βολή</a:t>
                </a:r>
                <a:r>
                  <a:rPr lang="en-US" b="1" dirty="0">
                    <a:effectLst>
                      <a:outerShdw blurRad="38100" dist="38100" dir="2700000" algn="tl">
                        <a:srgbClr val="000000">
                          <a:alpha val="43137"/>
                        </a:srgbClr>
                      </a:outerShdw>
                    </a:effectLst>
                  </a:rPr>
                  <a:t>.</a:t>
                </a:r>
                <a:endParaRPr lang="en-US" dirty="0"/>
              </a:p>
              <a:p>
                <a:endParaRPr lang="en-US" dirty="0"/>
              </a:p>
              <a:p>
                <a:r>
                  <a:rPr lang="el-GR" dirty="0"/>
                  <a:t>Το μόνο που αλλάζει είναι </a:t>
                </a:r>
              </a:p>
              <a:p>
                <a:pPr marL="822960" lvl="1" indent="-457200">
                  <a:buFont typeface="+mj-lt"/>
                  <a:buAutoNum type="alphaUcPeriod"/>
                </a:pPr>
                <a:r>
                  <a:rPr lang="el-GR" dirty="0"/>
                  <a:t>Η </a:t>
                </a:r>
                <a:r>
                  <a:rPr lang="el-GR" b="1" dirty="0"/>
                  <a:t>επιτάχυνση της βαρύτητας </a:t>
                </a:r>
                <a14:m>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𝒈</m:t>
                        </m:r>
                      </m:e>
                    </m:acc>
                  </m:oMath>
                </a14:m>
                <a:r>
                  <a:rPr lang="en-US" dirty="0"/>
                  <a:t>, </a:t>
                </a:r>
                <a:r>
                  <a:rPr lang="el-GR" dirty="0"/>
                  <a:t>που θεωρείται σταθερή και κάθετη </a:t>
                </a:r>
                <a:r>
                  <a:rPr lang="en-US" dirty="0"/>
                  <a:t>(</a:t>
                </a:r>
                <a:r>
                  <a:rPr lang="el-GR" dirty="0"/>
                  <a:t>με φορά προς τα κάτω</a:t>
                </a:r>
                <a:r>
                  <a:rPr lang="en-US" dirty="0"/>
                  <a:t>)</a:t>
                </a:r>
                <a:r>
                  <a:rPr lang="el-GR" dirty="0"/>
                  <a:t> στον άξονα </a:t>
                </a:r>
                <a14:m>
                  <m:oMath xmlns:m="http://schemas.openxmlformats.org/officeDocument/2006/math">
                    <m:r>
                      <a:rPr lang="en-US" i="1" dirty="0" smtClean="0">
                        <a:latin typeface="Cambria Math" panose="02040503050406030204" pitchFamily="18" charset="0"/>
                      </a:rPr>
                      <m:t>𝑥</m:t>
                    </m:r>
                  </m:oMath>
                </a14:m>
                <a:r>
                  <a:rPr lang="en-US" dirty="0"/>
                  <a:t>.</a:t>
                </a:r>
              </a:p>
              <a:p>
                <a:pPr marL="822960" lvl="1" indent="-457200">
                  <a:buFont typeface="+mj-lt"/>
                  <a:buAutoNum type="alphaUcPeriod"/>
                </a:pPr>
                <a:r>
                  <a:rPr lang="el-GR" dirty="0"/>
                  <a:t>Επίσης, η </a:t>
                </a:r>
                <a:r>
                  <a:rPr lang="el-GR" b="1" dirty="0"/>
                  <a:t>αντίσταση του αέρα</a:t>
                </a:r>
                <a:r>
                  <a:rPr lang="el-GR" dirty="0"/>
                  <a:t> θεωρείται αμελητέα.</a:t>
                </a:r>
              </a:p>
              <a:p>
                <a:endParaRPr lang="en-US" dirty="0"/>
              </a:p>
              <a:p>
                <a:r>
                  <a:rPr lang="el-GR" dirty="0"/>
                  <a:t>Υπό αυτές τις συνθήκες, η ανάλυση τέτοιων προβλημάτων είναι απλή…</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853292"/>
                <a:ext cx="7948450" cy="4623708"/>
              </a:xfrm>
              <a:blipFill>
                <a:blip r:embed="rId2"/>
                <a:stretch>
                  <a:fillRect t="-1186" r="-997"/>
                </a:stretch>
              </a:blipFill>
            </p:spPr>
            <p:txBody>
              <a:bodyPr/>
              <a:lstStyle/>
              <a:p>
                <a:r>
                  <a:rPr lang="en-US">
                    <a:noFill/>
                  </a:rPr>
                  <a:t> </a:t>
                </a:r>
              </a:p>
            </p:txBody>
          </p:sp>
        </mc:Fallback>
      </mc:AlternateContent>
    </p:spTree>
    <p:extLst>
      <p:ext uri="{BB962C8B-B14F-4D97-AF65-F5344CB8AC3E}">
        <p14:creationId xmlns:p14="http://schemas.microsoft.com/office/powerpoint/2010/main" val="32002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95400"/>
            <a:ext cx="7420305" cy="5089449"/>
          </a:xfrm>
        </p:spPr>
      </p:pic>
    </p:spTree>
    <p:extLst>
      <p:ext uri="{BB962C8B-B14F-4D97-AF65-F5344CB8AC3E}">
        <p14:creationId xmlns:p14="http://schemas.microsoft.com/office/powerpoint/2010/main" val="2762106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853292"/>
                <a:ext cx="7643650" cy="4547508"/>
              </a:xfrm>
            </p:spPr>
            <p:txBody>
              <a:bodyPr>
                <a:normAutofit/>
              </a:bodyPr>
              <a:lstStyle/>
              <a:p>
                <a:r>
                  <a:rPr lang="el-GR" dirty="0"/>
                  <a:t>Ας γράψουμε τις δυο </a:t>
                </a:r>
                <a:r>
                  <a:rPr lang="el-GR" i="1" dirty="0"/>
                  <a:t>διανυσματικές</a:t>
                </a:r>
                <a:r>
                  <a:rPr lang="el-GR" dirty="0"/>
                  <a:t> εξισώσεις</a:t>
                </a:r>
                <a:r>
                  <a:rPr lang="en-US" dirty="0"/>
                  <a:t> </a:t>
                </a:r>
                <a:r>
                  <a:rPr lang="el-GR" b="1" dirty="0"/>
                  <a:t>βολής</a:t>
                </a:r>
                <a:r>
                  <a:rPr lang="el-GR" dirty="0"/>
                  <a:t/>
                </a:r>
                <a:br>
                  <a:rPr lang="el-GR" dirty="0"/>
                </a:br>
                <a:endParaRPr lang="el-GR" dirty="0"/>
              </a:p>
              <a:p>
                <a:pPr lvl="1"/>
                <a14:m>
                  <m:oMath xmlns:m="http://schemas.openxmlformats.org/officeDocument/2006/math">
                    <m:sSub>
                      <m:sSubPr>
                        <m:ctrlPr>
                          <a:rPr lang="en-US" b="1" i="1" smtClean="0">
                            <a:ln>
                              <a:noFill/>
                            </a:ln>
                            <a:latin typeface="Cambria Math" panose="02040503050406030204" pitchFamily="18" charset="0"/>
                          </a:rPr>
                        </m:ctrlPr>
                      </m:sSubPr>
                      <m:e>
                        <m:acc>
                          <m:accPr>
                            <m:chr m:val="⃗"/>
                            <m:ctrlPr>
                              <a:rPr lang="en-US" b="1" i="1">
                                <a:ln>
                                  <a:noFill/>
                                </a:ln>
                                <a:latin typeface="Cambria Math" panose="02040503050406030204" pitchFamily="18" charset="0"/>
                              </a:rPr>
                            </m:ctrlPr>
                          </m:accPr>
                          <m:e>
                            <m:r>
                              <a:rPr lang="en-US" b="1" i="1">
                                <a:ln>
                                  <a:noFill/>
                                </a:ln>
                                <a:latin typeface="Cambria Math" panose="02040503050406030204" pitchFamily="18" charset="0"/>
                              </a:rPr>
                              <m:t>𝒗</m:t>
                            </m:r>
                          </m:e>
                        </m:acc>
                      </m:e>
                      <m:sub>
                        <m:r>
                          <a:rPr lang="en-US" b="1" i="1">
                            <a:ln>
                              <a:noFill/>
                            </a:ln>
                            <a:latin typeface="Cambria Math" panose="02040503050406030204" pitchFamily="18" charset="0"/>
                          </a:rPr>
                          <m:t>𝒇</m:t>
                        </m:r>
                      </m:sub>
                    </m:sSub>
                    <m:r>
                      <a:rPr lang="en-US" b="1" i="1">
                        <a:ln>
                          <a:noFill/>
                        </a:ln>
                        <a:latin typeface="Cambria Math" panose="02040503050406030204" pitchFamily="18" charset="0"/>
                      </a:rPr>
                      <m:t>=</m:t>
                    </m:r>
                    <m:sSub>
                      <m:sSubPr>
                        <m:ctrlPr>
                          <a:rPr lang="en-US" b="1" i="1">
                            <a:ln>
                              <a:noFill/>
                            </a:ln>
                            <a:latin typeface="Cambria Math" panose="02040503050406030204" pitchFamily="18" charset="0"/>
                          </a:rPr>
                        </m:ctrlPr>
                      </m:sSubPr>
                      <m:e>
                        <m:acc>
                          <m:accPr>
                            <m:chr m:val="⃗"/>
                            <m:ctrlPr>
                              <a:rPr lang="en-US" b="1" i="1">
                                <a:ln>
                                  <a:noFill/>
                                </a:ln>
                                <a:latin typeface="Cambria Math" panose="02040503050406030204" pitchFamily="18" charset="0"/>
                              </a:rPr>
                            </m:ctrlPr>
                          </m:accPr>
                          <m:e>
                            <m:r>
                              <a:rPr lang="en-US" b="1" i="1">
                                <a:ln>
                                  <a:noFill/>
                                </a:ln>
                                <a:latin typeface="Cambria Math" panose="02040503050406030204" pitchFamily="18" charset="0"/>
                              </a:rPr>
                              <m:t>𝒗</m:t>
                            </m:r>
                          </m:e>
                        </m:acc>
                      </m:e>
                      <m:sub>
                        <m:r>
                          <a:rPr lang="en-US" b="1" i="1">
                            <a:ln>
                              <a:noFill/>
                            </a:ln>
                            <a:latin typeface="Cambria Math" panose="02040503050406030204" pitchFamily="18" charset="0"/>
                          </a:rPr>
                          <m:t>𝒊</m:t>
                        </m:r>
                      </m:sub>
                    </m:sSub>
                    <m:r>
                      <a:rPr lang="en-US" b="1" i="1">
                        <a:ln>
                          <a:noFill/>
                        </a:ln>
                        <a:latin typeface="Cambria Math" panose="02040503050406030204" pitchFamily="18" charset="0"/>
                      </a:rPr>
                      <m:t>+</m:t>
                    </m:r>
                    <m:acc>
                      <m:accPr>
                        <m:chr m:val="⃗"/>
                        <m:ctrlPr>
                          <a:rPr lang="en-US" b="1" i="1">
                            <a:ln>
                              <a:noFill/>
                            </a:ln>
                            <a:latin typeface="Cambria Math" panose="02040503050406030204" pitchFamily="18" charset="0"/>
                          </a:rPr>
                        </m:ctrlPr>
                      </m:accPr>
                      <m:e>
                        <m:r>
                          <a:rPr lang="en-US" b="1" i="1" smtClean="0">
                            <a:ln>
                              <a:noFill/>
                            </a:ln>
                            <a:latin typeface="Cambria Math" panose="02040503050406030204" pitchFamily="18" charset="0"/>
                          </a:rPr>
                          <m:t>𝒈</m:t>
                        </m:r>
                      </m:e>
                    </m:acc>
                    <m:r>
                      <a:rPr lang="en-US" b="1" i="1">
                        <a:ln>
                          <a:noFill/>
                        </a:ln>
                        <a:latin typeface="Cambria Math" panose="02040503050406030204" pitchFamily="18" charset="0"/>
                      </a:rPr>
                      <m:t>𝒕</m:t>
                    </m:r>
                  </m:oMath>
                </a14:m>
                <a:r>
                  <a:rPr lang="el-GR" b="1" dirty="0"/>
                  <a:t/>
                </a:r>
                <a:br>
                  <a:rPr lang="el-GR" b="1" dirty="0"/>
                </a:br>
                <a:endParaRPr lang="en-US" b="1" dirty="0"/>
              </a:p>
              <a:p>
                <a:pPr lvl="1"/>
                <a14:m>
                  <m:oMath xmlns:m="http://schemas.openxmlformats.org/officeDocument/2006/math">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𝒓</m:t>
                            </m:r>
                          </m:e>
                        </m:acc>
                      </m:e>
                      <m:sub>
                        <m:r>
                          <a:rPr lang="en-US" b="1" i="1">
                            <a:latin typeface="Cambria Math" panose="02040503050406030204" pitchFamily="18" charset="0"/>
                          </a:rPr>
                          <m:t>𝒇</m:t>
                        </m:r>
                      </m:sub>
                    </m:sSub>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𝒓</m:t>
                            </m:r>
                          </m:e>
                        </m:acc>
                      </m:e>
                      <m:sub>
                        <m:r>
                          <a:rPr lang="en-US" b="1" i="1">
                            <a:latin typeface="Cambria Math" panose="02040503050406030204" pitchFamily="18" charset="0"/>
                          </a:rPr>
                          <m:t>𝒊</m:t>
                        </m:r>
                      </m:sub>
                    </m:sSub>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𝒗</m:t>
                            </m:r>
                          </m:e>
                        </m:acc>
                      </m:e>
                      <m:sub>
                        <m:r>
                          <a:rPr lang="en-US" b="1" i="1">
                            <a:latin typeface="Cambria Math" panose="02040503050406030204" pitchFamily="18" charset="0"/>
                          </a:rPr>
                          <m:t>𝒊</m:t>
                        </m:r>
                      </m:sub>
                    </m:sSub>
                    <m:r>
                      <a:rPr lang="en-US" b="1" i="1">
                        <a:latin typeface="Cambria Math" panose="02040503050406030204" pitchFamily="18" charset="0"/>
                      </a:rPr>
                      <m:t>𝒕</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smtClean="0">
                            <a:latin typeface="Cambria Math" panose="02040503050406030204" pitchFamily="18" charset="0"/>
                          </a:rPr>
                          <m:t>𝒈</m:t>
                        </m:r>
                      </m:e>
                    </m:acc>
                    <m:sSup>
                      <m:sSupPr>
                        <m:ctrlPr>
                          <a:rPr lang="en-US" b="1" i="1">
                            <a:latin typeface="Cambria Math" panose="02040503050406030204" pitchFamily="18" charset="0"/>
                          </a:rPr>
                        </m:ctrlPr>
                      </m:sSupPr>
                      <m:e>
                        <m:r>
                          <a:rPr lang="en-US" b="1" i="1">
                            <a:latin typeface="Cambria Math" panose="02040503050406030204" pitchFamily="18" charset="0"/>
                          </a:rPr>
                          <m:t>𝒕</m:t>
                        </m:r>
                      </m:e>
                      <m:sup>
                        <m:r>
                          <a:rPr lang="en-US" b="1" i="1">
                            <a:latin typeface="Cambria Math" panose="02040503050406030204" pitchFamily="18" charset="0"/>
                          </a:rPr>
                          <m:t>𝟐</m:t>
                        </m:r>
                      </m:sup>
                    </m:sSup>
                  </m:oMath>
                </a14:m>
                <a:endParaRPr lang="en-US" b="1" dirty="0"/>
              </a:p>
              <a:p>
                <a:pPr lvl="1"/>
                <a:endParaRPr lang="en-US" dirty="0"/>
              </a:p>
              <a:p>
                <a:r>
                  <a:rPr lang="el-GR" dirty="0"/>
                  <a:t>Ίδιες με αυτές της Διαφ. </a:t>
                </a:r>
                <a:r>
                  <a:rPr lang="en-US" dirty="0"/>
                  <a:t>16 (10 slides </a:t>
                </a:r>
                <a:r>
                  <a:rPr lang="el-GR" dirty="0"/>
                  <a:t>πριν)!</a:t>
                </a:r>
              </a:p>
              <a:p>
                <a:endParaRPr lang="el-GR" dirty="0"/>
              </a:p>
              <a:p>
                <a:r>
                  <a:rPr lang="el-GR" dirty="0"/>
                  <a:t>Προσοχή! Είναι διανυσματικές εξισώσεις!</a:t>
                </a: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853292"/>
                <a:ext cx="7643650" cy="4547508"/>
              </a:xfrm>
              <a:blipFill>
                <a:blip r:embed="rId2"/>
                <a:stretch>
                  <a:fillRect t="-107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889000" y="2989440"/>
              <a:ext cx="839160" cy="978120"/>
            </p14:xfrm>
          </p:contentPart>
        </mc:Choice>
        <mc:Fallback xmlns="">
          <p:pic>
            <p:nvPicPr>
              <p:cNvPr id="4" name="Ink 3"/>
              <p:cNvPicPr/>
              <p:nvPr/>
            </p:nvPicPr>
            <p:blipFill>
              <a:blip r:embed="rId4"/>
              <a:stretch>
                <a:fillRect/>
              </a:stretch>
            </p:blipFill>
            <p:spPr>
              <a:xfrm>
                <a:off x="2883600" y="2984040"/>
                <a:ext cx="848160" cy="987120"/>
              </a:xfrm>
              <a:prstGeom prst="rect">
                <a:avLst/>
              </a:prstGeom>
            </p:spPr>
          </p:pic>
        </mc:Fallback>
      </mc:AlternateContent>
    </p:spTree>
    <p:extLst>
      <p:ext uri="{BB962C8B-B14F-4D97-AF65-F5344CB8AC3E}">
        <p14:creationId xmlns:p14="http://schemas.microsoft.com/office/powerpoint/2010/main" val="33773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2229" y="1447800"/>
            <a:ext cx="4265518" cy="2895600"/>
          </a:xfrm>
          <a:prstGeom prst="rect">
            <a:avLst/>
          </a:prstGeom>
        </p:spPr>
      </p:pic>
      <mc:AlternateContent xmlns:mc="http://schemas.openxmlformats.org/markup-compatibility/2006" xmlns:a14="http://schemas.microsoft.com/office/drawing/2010/main">
        <mc:Choice Requires="a14">
          <p:sp>
            <p:nvSpPr>
              <p:cNvPr id="6" name="Θέση περιεχομένου 5"/>
              <p:cNvSpPr>
                <a:spLocks noGrp="1"/>
              </p:cNvSpPr>
              <p:nvPr>
                <p:ph idx="1"/>
              </p:nvPr>
            </p:nvSpPr>
            <p:spPr>
              <a:xfrm>
                <a:off x="738350" y="1447800"/>
                <a:ext cx="7621972" cy="5105400"/>
              </a:xfrm>
            </p:spPr>
            <p:txBody>
              <a:bodyPr>
                <a:normAutofit lnSpcReduction="10000"/>
              </a:bodyPr>
              <a:lstStyle/>
              <a:p>
                <a:r>
                  <a:rPr lang="el-GR" dirty="0"/>
                  <a:t>Ας αναλύσουμε την κίνηση</a:t>
                </a:r>
              </a:p>
              <a:p>
                <a:endParaRPr lang="en-US" dirty="0"/>
              </a:p>
              <a:p>
                <a:r>
                  <a:rPr lang="el-GR" dirty="0"/>
                  <a:t>Αρχική θέση</a:t>
                </a:r>
                <a:br>
                  <a:rPr lang="el-GR" dirty="0"/>
                </a:br>
                <a:r>
                  <a:rPr lang="el-GR"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𝑥𝑖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𝑖</m:t>
                                </m:r>
                              </m:sub>
                            </m:sSub>
                          </m:e>
                        </m:d>
                      </m:e>
                    </m:func>
                    <m:r>
                      <a:rPr lang="en-US" b="0" i="1" smtClean="0">
                        <a:latin typeface="Cambria Math" panose="02040503050406030204" pitchFamily="18" charset="0"/>
                      </a:rPr>
                      <m:t> </m:t>
                    </m:r>
                  </m:oMath>
                </a14:m>
                <a:r>
                  <a:rPr lang="el-GR" b="0" i="1" dirty="0">
                    <a:latin typeface="Cambria Math" panose="02040503050406030204" pitchFamily="18" charset="0"/>
                  </a:rPr>
                  <a:t/>
                </a:r>
                <a:br>
                  <a:rPr lang="el-GR" b="0" i="1" dirty="0">
                    <a:latin typeface="Cambria Math" panose="02040503050406030204" pitchFamily="18" charset="0"/>
                  </a:rPr>
                </a:br>
                <a:r>
                  <a:rPr lang="el-GR" b="0" i="1" dirty="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l-GR" b="0" i="1" smtClean="0">
                        <a:latin typeface="Cambria Math" panose="02040503050406030204" pitchFamily="18" charset="0"/>
                      </a:rPr>
                      <m:t> </m:t>
                    </m:r>
                    <m:r>
                      <m:rPr>
                        <m:sty m:val="p"/>
                      </m:rPr>
                      <a:rPr lang="en-US" b="0" i="0" smtClean="0">
                        <a:latin typeface="Cambria Math" panose="02040503050406030204" pitchFamily="18" charset="0"/>
                      </a:rPr>
                      <m:t>sin</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𝑖</m:t>
                        </m:r>
                      </m:sub>
                    </m:sSub>
                    <m:r>
                      <a:rPr lang="el-GR" b="0" i="1" smtClean="0">
                        <a:latin typeface="Cambria Math" panose="02040503050406030204" pitchFamily="18" charset="0"/>
                      </a:rPr>
                      <m:t>)</m:t>
                    </m:r>
                  </m:oMath>
                </a14:m>
                <a:endParaRPr lang="el-GR" dirty="0"/>
              </a:p>
              <a:p>
                <a:pPr marL="68580" indent="0">
                  <a:buNone/>
                </a:pPr>
                <a:endParaRPr lang="en-US" sz="1000" dirty="0"/>
              </a:p>
              <a:p>
                <a:r>
                  <a:rPr lang="el-GR" dirty="0"/>
                  <a:t>Δυο συνιστώσες:</a:t>
                </a:r>
                <a:endParaRPr lang="en-US" dirty="0"/>
              </a:p>
              <a:p>
                <a:pPr marL="68580" indent="0">
                  <a:buNone/>
                </a:pPr>
                <a:endParaRPr lang="en-US" sz="1000" dirty="0"/>
              </a:p>
              <a:p>
                <a:pPr lvl="1"/>
                <a:r>
                  <a:rPr lang="en-US" dirty="0"/>
                  <a:t>A) </a:t>
                </a:r>
                <a:r>
                  <a:rPr lang="el-GR" u="sng" dirty="0"/>
                  <a:t>Μηδενική επιτάχυνση</a:t>
                </a:r>
                <a:r>
                  <a:rPr lang="el-GR" dirty="0"/>
                  <a:t> στον </a:t>
                </a:r>
                <a:r>
                  <a:rPr lang="en-US" dirty="0"/>
                  <a:t>x-</a:t>
                </a:r>
                <a:r>
                  <a:rPr lang="el-GR" dirty="0"/>
                  <a:t>άξονα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oMath>
                </a14:m>
                <a:r>
                  <a:rPr lang="en-US" dirty="0"/>
                  <a:t> </a:t>
                </a:r>
                <a:r>
                  <a:rPr lang="el-GR" u="sng" dirty="0"/>
                  <a:t>σταθερή</a:t>
                </a:r>
                <a:r>
                  <a:rPr lang="el-GR" dirty="0"/>
                  <a:t>)</a:t>
                </a:r>
              </a:p>
              <a:p>
                <a:pPr lvl="1"/>
                <a:r>
                  <a:rPr lang="en-US" dirty="0"/>
                  <a:t>B) </a:t>
                </a:r>
                <a:r>
                  <a:rPr lang="el-GR" u="sng" dirty="0"/>
                  <a:t>Σταθερή επιτάχυνση</a:t>
                </a:r>
                <a:r>
                  <a:rPr lang="el-GR" dirty="0"/>
                  <a:t> στον </a:t>
                </a:r>
                <a:r>
                  <a:rPr lang="en-US" dirty="0"/>
                  <a:t>y-</a:t>
                </a:r>
                <a:r>
                  <a:rPr lang="el-GR" dirty="0"/>
                  <a:t>άξονα </a:t>
                </a:r>
                <a:r>
                  <a:rPr lang="en-US" dirty="0"/>
                  <a:t/>
                </a:r>
                <a:br>
                  <a:rPr lang="en-US" dirty="0"/>
                </a:br>
                <a:r>
                  <a:rPr lang="el-GR" dirty="0"/>
                  <a:t>(</a:t>
                </a:r>
                <a14:m>
                  <m:oMath xmlns:m="http://schemas.openxmlformats.org/officeDocument/2006/math">
                    <m:r>
                      <a:rPr lang="en-US" i="1" dirty="0" smtClean="0">
                        <a:latin typeface="Cambria Math" panose="02040503050406030204" pitchFamily="18" charset="0"/>
                      </a:rPr>
                      <m:t>𝑔</m:t>
                    </m:r>
                  </m:oMath>
                </a14:m>
                <a:r>
                  <a:rPr lang="en-US" dirty="0"/>
                  <a:t> – </a:t>
                </a:r>
                <a:r>
                  <a:rPr lang="el-GR" dirty="0"/>
                  <a:t>βαρυτική επιτάχυνση)</a:t>
                </a:r>
                <a:endParaRPr lang="en-US" dirty="0"/>
              </a:p>
              <a:p>
                <a:pPr marL="365760" lvl="1" indent="0">
                  <a:buNone/>
                </a:pPr>
                <a:endParaRPr lang="el-GR" sz="1400" dirty="0"/>
              </a:p>
              <a:p>
                <a:r>
                  <a:rPr lang="el-GR" dirty="0"/>
                  <a:t>Γράφουμε τις εξισώσεις κίνησης όπως τις ξέρουμε</a:t>
                </a:r>
                <a:r>
                  <a:rPr lang="en-US" dirty="0"/>
                  <a:t>, </a:t>
                </a:r>
                <a:r>
                  <a:rPr lang="el-GR" dirty="0"/>
                  <a:t>θεωρώντας αυθαίρετα μια θετική φορά σε κάθε άξονα (συνήθως πάνω και δεξιά)</a:t>
                </a:r>
              </a:p>
            </p:txBody>
          </p:sp>
        </mc:Choice>
        <mc:Fallback xmlns="">
          <p:sp>
            <p:nvSpPr>
              <p:cNvPr id="6" name="Θέση περιεχομένου 5"/>
              <p:cNvSpPr>
                <a:spLocks noGrp="1" noRot="1" noChangeAspect="1" noMove="1" noResize="1" noEditPoints="1" noAdjustHandles="1" noChangeArrowheads="1" noChangeShapeType="1" noTextEdit="1"/>
              </p:cNvSpPr>
              <p:nvPr>
                <p:ph idx="1"/>
              </p:nvPr>
            </p:nvSpPr>
            <p:spPr>
              <a:xfrm>
                <a:off x="738350" y="1447800"/>
                <a:ext cx="7621972" cy="5105400"/>
              </a:xfrm>
              <a:blipFill rotWithShape="0">
                <a:blip r:embed="rId3"/>
                <a:stretch>
                  <a:fillRect t="-1673" b="-23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062320" y="2851200"/>
              <a:ext cx="176760" cy="682920"/>
            </p14:xfrm>
          </p:contentPart>
        </mc:Choice>
        <mc:Fallback xmlns="">
          <p:pic>
            <p:nvPicPr>
              <p:cNvPr id="3" name="Ink 2"/>
              <p:cNvPicPr/>
              <p:nvPr/>
            </p:nvPicPr>
            <p:blipFill>
              <a:blip r:embed="rId5"/>
              <a:stretch>
                <a:fillRect/>
              </a:stretch>
            </p:blipFill>
            <p:spPr>
              <a:xfrm>
                <a:off x="5050440" y="2841840"/>
                <a:ext cx="201240" cy="704520"/>
              </a:xfrm>
              <a:prstGeom prst="rect">
                <a:avLst/>
              </a:prstGeom>
            </p:spPr>
          </p:pic>
        </mc:Fallback>
      </mc:AlternateContent>
    </p:spTree>
    <p:extLst>
      <p:ext uri="{BB962C8B-B14F-4D97-AF65-F5344CB8AC3E}">
        <p14:creationId xmlns:p14="http://schemas.microsoft.com/office/powerpoint/2010/main" val="18346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6" name="Θέση περιεχομένου 5"/>
              <p:cNvSpPr>
                <a:spLocks noGrp="1"/>
              </p:cNvSpPr>
              <p:nvPr>
                <p:ph idx="1"/>
              </p:nvPr>
            </p:nvSpPr>
            <p:spPr>
              <a:xfrm>
                <a:off x="738350" y="1367114"/>
                <a:ext cx="7621972" cy="5338486"/>
              </a:xfrm>
            </p:spPr>
            <p:txBody>
              <a:bodyPr>
                <a:normAutofit/>
              </a:bodyPr>
              <a:lstStyle/>
              <a:p>
                <a:r>
                  <a:rPr lang="el-GR" b="1" dirty="0"/>
                  <a:t>Αλγεβρικές εξισώσεις</a:t>
                </a:r>
              </a:p>
              <a:p>
                <a:r>
                  <a:rPr lang="en-US" b="1" dirty="0"/>
                  <a:t>1</a:t>
                </a:r>
                <a:r>
                  <a:rPr lang="el-GR" b="1" dirty="0"/>
                  <a:t>) </a:t>
                </a:r>
                <a14:m>
                  <m:oMath xmlns:m="http://schemas.openxmlformats.org/officeDocument/2006/math">
                    <m:r>
                      <a:rPr lang="en-US" sz="2000" b="1" i="0" smtClean="0">
                        <a:latin typeface="Cambria Math" panose="02040503050406030204" pitchFamily="18" charset="0"/>
                      </a:rPr>
                      <m:t>   </m:t>
                    </m:r>
                    <m:sSub>
                      <m:sSubPr>
                        <m:ctrlPr>
                          <a:rPr lang="el-GR" sz="2000" b="1"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𝒙𝒊</m:t>
                        </m:r>
                      </m:sub>
                    </m:sSub>
                    <m:r>
                      <a:rPr lang="en-US" sz="2000" b="1" i="1" smtClean="0">
                        <a:latin typeface="Cambria Math" panose="02040503050406030204" pitchFamily="18" charset="0"/>
                      </a:rPr>
                      <m:t>𝒕</m:t>
                    </m:r>
                  </m:oMath>
                </a14:m>
                <a:endParaRPr lang="en-US" sz="2000" b="1" dirty="0"/>
              </a:p>
              <a:p>
                <a:endParaRPr lang="el-GR" b="1" dirty="0"/>
              </a:p>
              <a:p>
                <a:r>
                  <a:rPr lang="en-US" b="1" dirty="0"/>
                  <a:t>2) </a:t>
                </a:r>
                <a14:m>
                  <m:oMath xmlns:m="http://schemas.openxmlformats.org/officeDocument/2006/math">
                    <m:r>
                      <a:rPr lang="en-US" sz="2000" b="1" i="0" smtClean="0">
                        <a:latin typeface="Cambria Math" panose="02040503050406030204" pitchFamily="18" charset="0"/>
                      </a:rPr>
                      <m:t>   </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Sub>
                    <m:r>
                      <a:rPr lang="en-US" sz="2000" b="1" i="1" smtClean="0">
                        <a:latin typeface="Cambria Math" panose="02040503050406030204" pitchFamily="18" charset="0"/>
                      </a:rPr>
                      <m:t>−</m:t>
                    </m:r>
                    <m:r>
                      <a:rPr lang="en-US" sz="2000" b="1" i="1" smtClean="0">
                        <a:latin typeface="Cambria Math" panose="02040503050406030204" pitchFamily="18" charset="0"/>
                      </a:rPr>
                      <m:t>𝒈𝒕</m:t>
                    </m:r>
                  </m:oMath>
                </a14:m>
                <a:r>
                  <a:rPr lang="en-US" sz="2000" b="1" dirty="0"/>
                  <a:t/>
                </a:r>
                <a:br>
                  <a:rPr lang="en-US" sz="2000" b="1" dirty="0"/>
                </a:b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m:t>
                        </m:r>
                        <m:r>
                          <a:rPr lang="en-US" sz="2000" b="1" i="1" smtClean="0">
                            <a:latin typeface="Cambria Math" panose="02040503050406030204" pitchFamily="18" charset="0"/>
                          </a:rPr>
                          <m:t>,</m:t>
                        </m:r>
                        <m:r>
                          <a:rPr lang="en-US" sz="2000" b="1" i="1" smtClean="0">
                            <a:latin typeface="Cambria Math" panose="02040503050406030204" pitchFamily="18" charset="0"/>
                          </a:rPr>
                          <m:t>𝒂𝒗𝒈</m:t>
                        </m:r>
                      </m:sub>
                    </m:sSub>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den>
                    </m:f>
                    <m:sSub>
                      <m:sSubPr>
                        <m:ctrlPr>
                          <a:rPr lang="en-US" sz="2000" b="1" i="1">
                            <a:latin typeface="Cambria Math" panose="02040503050406030204" pitchFamily="18" charset="0"/>
                          </a:rPr>
                        </m:ctrlPr>
                      </m:sSubPr>
                      <m:e>
                        <m:r>
                          <a:rPr lang="en-US" sz="2000" b="1" i="1" smtClean="0">
                            <a:latin typeface="Cambria Math" panose="02040503050406030204" pitchFamily="18" charset="0"/>
                          </a:rPr>
                          <m:t>(</m:t>
                        </m:r>
                        <m:r>
                          <a:rPr lang="en-US" sz="2000" b="1" i="1">
                            <a:latin typeface="Cambria Math" panose="02040503050406030204" pitchFamily="18" charset="0"/>
                          </a:rPr>
                          <m:t>𝒖</m:t>
                        </m:r>
                      </m:e>
                      <m:sub>
                        <m:r>
                          <a:rPr lang="en-US" sz="2000" b="1" i="1">
                            <a:latin typeface="Cambria Math" panose="02040503050406030204" pitchFamily="18" charset="0"/>
                          </a:rPr>
                          <m:t>𝒚𝒊</m:t>
                        </m:r>
                      </m:sub>
                    </m:sSub>
                    <m:r>
                      <a:rPr lang="en-US" sz="2000" b="1" i="1">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 </m:t>
                        </m:r>
                        <m:r>
                          <a:rPr lang="en-US" sz="2000" b="1" i="1">
                            <a:latin typeface="Cambria Math" panose="02040503050406030204" pitchFamily="18" charset="0"/>
                          </a:rPr>
                          <m:t>𝒖</m:t>
                        </m:r>
                      </m:e>
                      <m:sub>
                        <m:r>
                          <a:rPr lang="en-US" sz="2000" b="1" i="1">
                            <a:latin typeface="Cambria Math" panose="02040503050406030204" pitchFamily="18" charset="0"/>
                          </a:rPr>
                          <m:t>𝒚𝒇</m:t>
                        </m:r>
                      </m:sub>
                    </m:sSub>
                    <m:r>
                      <a:rPr lang="en-US" sz="2000" b="1" i="1" smtClean="0">
                        <a:latin typeface="Cambria Math" panose="02040503050406030204" pitchFamily="18" charset="0"/>
                      </a:rPr>
                      <m:t>)</m:t>
                    </m:r>
                  </m:oMath>
                </a14:m>
                <a:r>
                  <a:rPr lang="en-US" sz="2000" b="1" dirty="0"/>
                  <a:t/>
                </a:r>
                <a:br>
                  <a:rPr lang="en-US" sz="2000" b="1" dirty="0"/>
                </a:b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den>
                    </m:f>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𝒚𝒇</m:t>
                            </m:r>
                          </m:sub>
                        </m:sSub>
                      </m:e>
                    </m:d>
                    <m:r>
                      <a:rPr lang="en-US" sz="2000" b="1" i="1" smtClean="0">
                        <a:latin typeface="Cambria Math" panose="02040503050406030204" pitchFamily="18" charset="0"/>
                      </a:rPr>
                      <m:t>𝒕</m:t>
                    </m:r>
                  </m:oMath>
                </a14:m>
                <a:endParaRPr lang="en-US" sz="2000" b="1" dirty="0"/>
              </a:p>
              <a:p>
                <a:pPr marL="68580" indent="0">
                  <a:buNone/>
                </a:pP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Sub>
                    <m:r>
                      <a:rPr lang="en-US" sz="2000" b="1" i="1" smtClean="0">
                        <a:latin typeface="Cambria Math" panose="02040503050406030204" pitchFamily="18" charset="0"/>
                      </a:rPr>
                      <m:t>𝒕</m:t>
                    </m:r>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den>
                    </m:f>
                    <m:r>
                      <a:rPr lang="en-US" sz="2000" b="1" i="1" smtClean="0">
                        <a:latin typeface="Cambria Math" panose="02040503050406030204" pitchFamily="18" charset="0"/>
                      </a:rPr>
                      <m:t>𝒈</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𝒕</m:t>
                        </m:r>
                      </m:e>
                      <m:sup>
                        <m:r>
                          <a:rPr lang="en-US" sz="2000" b="1" i="1" smtClean="0">
                            <a:latin typeface="Cambria Math" panose="02040503050406030204" pitchFamily="18" charset="0"/>
                          </a:rPr>
                          <m:t>𝟐</m:t>
                        </m:r>
                      </m:sup>
                    </m:sSup>
                  </m:oMath>
                </a14:m>
                <a:endParaRPr lang="en-US" sz="2000" b="1" dirty="0"/>
              </a:p>
              <a:p>
                <a:pPr marL="68580" indent="0">
                  <a:buNone/>
                </a:pPr>
                <a:r>
                  <a:rPr lang="en-US" sz="2000" b="1" dirty="0"/>
                  <a:t>	</a:t>
                </a:r>
                <a14:m>
                  <m:oMath xmlns:m="http://schemas.openxmlformats.org/officeDocument/2006/math">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𝒚𝒇</m:t>
                        </m:r>
                      </m:sub>
                      <m:sup>
                        <m:r>
                          <a:rPr lang="en-US" sz="2000" b="1" i="1" smtClean="0">
                            <a:latin typeface="Cambria Math" panose="02040503050406030204" pitchFamily="18" charset="0"/>
                          </a:rPr>
                          <m:t>𝟐</m:t>
                        </m:r>
                      </m:sup>
                    </m:sSubSup>
                    <m:r>
                      <a:rPr lang="en-US" sz="2000" b="1" i="1" smtClean="0">
                        <a:latin typeface="Cambria Math" panose="02040503050406030204" pitchFamily="18" charset="0"/>
                      </a:rPr>
                      <m:t>=</m:t>
                    </m:r>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up>
                        <m:r>
                          <a:rPr lang="en-US" sz="2000" b="1" i="1" smtClean="0">
                            <a:latin typeface="Cambria Math" panose="02040503050406030204" pitchFamily="18" charset="0"/>
                          </a:rPr>
                          <m:t>𝟐</m:t>
                        </m:r>
                      </m:sup>
                    </m:sSubSup>
                    <m:r>
                      <a:rPr lang="en-US" sz="2000" b="1" i="1" smtClean="0">
                        <a:latin typeface="Cambria Math" panose="02040503050406030204" pitchFamily="18" charset="0"/>
                      </a:rPr>
                      <m:t>−</m:t>
                    </m:r>
                    <m:r>
                      <a:rPr lang="en-US" sz="2000" b="1" i="1" smtClean="0">
                        <a:latin typeface="Cambria Math" panose="02040503050406030204" pitchFamily="18" charset="0"/>
                      </a:rPr>
                      <m:t>𝟐</m:t>
                    </m:r>
                    <m:r>
                      <a:rPr lang="en-US" sz="2000" b="1" i="1" smtClean="0">
                        <a:latin typeface="Cambria Math" panose="02040503050406030204" pitchFamily="18" charset="0"/>
                      </a:rPr>
                      <m:t>𝒈</m:t>
                    </m:r>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𝒊</m:t>
                            </m:r>
                          </m:sub>
                        </m:sSub>
                      </m:e>
                    </m:d>
                  </m:oMath>
                </a14:m>
                <a:endParaRPr lang="el-GR" b="1" dirty="0"/>
              </a:p>
              <a:p>
                <a:pPr marL="68580" indent="0">
                  <a:buNone/>
                </a:pPr>
                <a:r>
                  <a:rPr lang="el-GR" sz="2000" b="0" dirty="0"/>
                  <a:t/>
                </a:r>
                <a:br>
                  <a:rPr lang="el-GR" sz="2000" b="0" dirty="0"/>
                </a:br>
                <a:r>
                  <a:rPr lang="el-GR" sz="2000" b="0" dirty="0"/>
                  <a:t>με</a:t>
                </a:r>
                <a:r>
                  <a:rPr lang="el-GR" b="0" dirty="0"/>
                  <a:t> </a:t>
                </a:r>
                <a14:m>
                  <m:oMath xmlns:m="http://schemas.openxmlformats.org/officeDocument/2006/math">
                    <m:r>
                      <a:rPr lang="en-US" b="1" i="1">
                        <a:latin typeface="Cambria Math" panose="02040503050406030204" pitchFamily="18" charset="0"/>
                      </a:rPr>
                      <m:t>𝒈</m:t>
                    </m:r>
                    <m:r>
                      <a:rPr lang="el-GR" b="1" i="1" smtClean="0">
                        <a:latin typeface="Cambria Math" panose="02040503050406030204" pitchFamily="18" charset="0"/>
                      </a:rPr>
                      <m:t>=</m:t>
                    </m:r>
                    <m:r>
                      <a:rPr lang="el-GR" b="1" i="1" smtClean="0">
                        <a:latin typeface="Cambria Math" panose="02040503050406030204" pitchFamily="18" charset="0"/>
                      </a:rPr>
                      <m:t>𝟗</m:t>
                    </m:r>
                    <m:r>
                      <a:rPr lang="el-GR" b="1" i="1" smtClean="0">
                        <a:latin typeface="Cambria Math" panose="02040503050406030204" pitchFamily="18" charset="0"/>
                      </a:rPr>
                      <m:t>.</m:t>
                    </m:r>
                    <m:r>
                      <a:rPr lang="el-GR" b="1" i="1" smtClean="0">
                        <a:latin typeface="Cambria Math" panose="02040503050406030204" pitchFamily="18" charset="0"/>
                      </a:rPr>
                      <m:t>𝟖</m:t>
                    </m:r>
                    <m:r>
                      <a:rPr lang="el-GR" b="1" i="1" smtClean="0">
                        <a:latin typeface="Cambria Math" panose="02040503050406030204" pitchFamily="18" charset="0"/>
                      </a:rPr>
                      <m:t> </m:t>
                    </m:r>
                    <m:r>
                      <a:rPr lang="en-US" b="1" i="0" smtClean="0">
                        <a:latin typeface="Cambria Math" panose="02040503050406030204" pitchFamily="18" charset="0"/>
                      </a:rPr>
                      <m:t>𝐦</m:t>
                    </m:r>
                    <m:r>
                      <a:rPr lang="en-US" b="1" i="0" smtClean="0">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𝐬</m:t>
                        </m:r>
                      </m:e>
                      <m:sup>
                        <m:r>
                          <a:rPr lang="en-US" b="1" i="0" smtClean="0">
                            <a:latin typeface="Cambria Math" panose="02040503050406030204" pitchFamily="18" charset="0"/>
                          </a:rPr>
                          <m:t>𝟐</m:t>
                        </m:r>
                      </m:sup>
                    </m:sSup>
                  </m:oMath>
                </a14:m>
                <a:endParaRPr lang="en-US" b="0" dirty="0"/>
              </a:p>
              <a:p>
                <a:endParaRPr lang="en-US" sz="1400" b="0" dirty="0"/>
              </a:p>
              <a:p>
                <a:r>
                  <a:rPr lang="el-GR" b="1" dirty="0"/>
                  <a:t>Εντελώς</a:t>
                </a:r>
                <a:r>
                  <a:rPr lang="el-GR" b="0" dirty="0"/>
                  <a:t> ανεξάρτητες μεταξύ τους κινήσεις!</a:t>
                </a:r>
                <a:endParaRPr lang="en-US" b="0" dirty="0"/>
              </a:p>
            </p:txBody>
          </p:sp>
        </mc:Choice>
        <mc:Fallback xmlns="">
          <p:sp>
            <p:nvSpPr>
              <p:cNvPr id="6" name="Θέση περιεχομένου 5"/>
              <p:cNvSpPr>
                <a:spLocks noGrp="1" noRot="1" noChangeAspect="1" noMove="1" noResize="1" noEditPoints="1" noAdjustHandles="1" noChangeArrowheads="1" noChangeShapeType="1" noTextEdit="1"/>
              </p:cNvSpPr>
              <p:nvPr>
                <p:ph idx="1"/>
              </p:nvPr>
            </p:nvSpPr>
            <p:spPr>
              <a:xfrm>
                <a:off x="738350" y="1367114"/>
                <a:ext cx="7621972" cy="5338486"/>
              </a:xfrm>
              <a:blipFill>
                <a:blip r:embed="rId2"/>
                <a:stretch>
                  <a:fillRect t="-913"/>
                </a:stretch>
              </a:blipFill>
            </p:spPr>
            <p:txBody>
              <a:bodyPr/>
              <a:lstStyle/>
              <a:p>
                <a:r>
                  <a:rPr lang="en-US">
                    <a:noFill/>
                  </a:rPr>
                  <a:t> </a:t>
                </a:r>
              </a:p>
            </p:txBody>
          </p:sp>
        </mc:Fallback>
      </mc:AlternateContent>
      <p:grpSp>
        <p:nvGrpSpPr>
          <p:cNvPr id="12" name="Group 11"/>
          <p:cNvGrpSpPr/>
          <p:nvPr/>
        </p:nvGrpSpPr>
        <p:grpSpPr>
          <a:xfrm>
            <a:off x="4418166" y="1000603"/>
            <a:ext cx="4265518" cy="3110300"/>
            <a:chOff x="4418166" y="1000603"/>
            <a:chExt cx="4265518" cy="3110300"/>
          </a:xfrm>
        </p:grpSpPr>
        <p:grpSp>
          <p:nvGrpSpPr>
            <p:cNvPr id="10" name="Group 9"/>
            <p:cNvGrpSpPr/>
            <p:nvPr/>
          </p:nvGrpSpPr>
          <p:grpSpPr>
            <a:xfrm>
              <a:off x="4418166" y="1000603"/>
              <a:ext cx="4265518" cy="3110300"/>
              <a:chOff x="4412229" y="1233100"/>
              <a:chExt cx="4265518" cy="3110300"/>
            </a:xfrm>
          </p:grpSpPr>
          <p:grpSp>
            <p:nvGrpSpPr>
              <p:cNvPr id="8" name="Group 7"/>
              <p:cNvGrpSpPr/>
              <p:nvPr/>
            </p:nvGrpSpPr>
            <p:grpSpPr>
              <a:xfrm>
                <a:off x="4412229" y="1233100"/>
                <a:ext cx="4265518" cy="3110300"/>
                <a:chOff x="4412229" y="1233100"/>
                <a:chExt cx="4265518" cy="3110300"/>
              </a:xfrm>
            </p:grpSpPr>
            <p:pic>
              <p:nvPicPr>
                <p:cNvPr id="5"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229" y="1447800"/>
                  <a:ext cx="4265518" cy="2895600"/>
                </a:xfrm>
                <a:prstGeom prst="rect">
                  <a:avLst/>
                </a:prstGeom>
              </p:spPr>
            </p:pic>
            <p:cxnSp>
              <p:nvCxnSpPr>
                <p:cNvPr id="4" name="Straight Arrow Connector 3"/>
                <p:cNvCxnSpPr/>
                <p:nvPr/>
              </p:nvCxnSpPr>
              <p:spPr>
                <a:xfrm flipV="1">
                  <a:off x="7866310" y="1371600"/>
                  <a:ext cx="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7894446" y="1233100"/>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oMath>
                        </m:oMathPara>
                      </a14:m>
                      <a:endParaRPr lang="el-GR" dirty="0"/>
                    </a:p>
                  </p:txBody>
                </p:sp>
              </mc:Choice>
              <mc:Fallback xmlns="">
                <p:sp>
                  <p:nvSpPr>
                    <p:cNvPr id="7" name="TextBox 6"/>
                    <p:cNvSpPr txBox="1">
                      <a:spLocks noRot="1" noChangeAspect="1" noMove="1" noResize="1" noEditPoints="1" noAdjustHandles="1" noChangeArrowheads="1" noChangeShapeType="1" noTextEdit="1"/>
                    </p:cNvSpPr>
                    <p:nvPr/>
                  </p:nvSpPr>
                  <p:spPr>
                    <a:xfrm>
                      <a:off x="7894446" y="1233100"/>
                      <a:ext cx="226023" cy="276999"/>
                    </a:xfrm>
                    <a:prstGeom prst="rect">
                      <a:avLst/>
                    </a:prstGeom>
                    <a:blipFill>
                      <a:blip r:embed="rId4"/>
                      <a:stretch>
                        <a:fillRect l="-24324" r="-18919" b="-6522"/>
                      </a:stretch>
                    </a:blipFill>
                  </p:spPr>
                  <p:txBody>
                    <a:bodyPr/>
                    <a:lstStyle/>
                    <a:p>
                      <a:r>
                        <a:rPr lang="en-US">
                          <a:noFill/>
                        </a:rPr>
                        <a:t> </a:t>
                      </a:r>
                    </a:p>
                  </p:txBody>
                </p:sp>
              </mc:Fallback>
            </mc:AlternateContent>
          </p:grpSp>
          <p:cxnSp>
            <p:nvCxnSpPr>
              <p:cNvPr id="9" name="Straight Arrow Connector 8"/>
              <p:cNvCxnSpPr/>
              <p:nvPr/>
            </p:nvCxnSpPr>
            <p:spPr>
              <a:xfrm>
                <a:off x="7866310" y="2438400"/>
                <a:ext cx="76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8427005" y="1893043"/>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oMath>
                    </m:oMathPara>
                  </a14:m>
                  <a:endParaRPr lang="el-GR" dirty="0"/>
                </a:p>
              </p:txBody>
            </p:sp>
          </mc:Choice>
          <mc:Fallback xmlns="">
            <p:sp>
              <p:nvSpPr>
                <p:cNvPr id="11" name="TextBox 10"/>
                <p:cNvSpPr txBox="1">
                  <a:spLocks noRot="1" noChangeAspect="1" noMove="1" noResize="1" noEditPoints="1" noAdjustHandles="1" noChangeArrowheads="1" noChangeShapeType="1" noTextEdit="1"/>
                </p:cNvSpPr>
                <p:nvPr/>
              </p:nvSpPr>
              <p:spPr>
                <a:xfrm>
                  <a:off x="8427005" y="1893043"/>
                  <a:ext cx="226023" cy="276999"/>
                </a:xfrm>
                <a:prstGeom prst="rect">
                  <a:avLst/>
                </a:prstGeom>
                <a:blipFill>
                  <a:blip r:embed="rId5"/>
                  <a:stretch>
                    <a:fillRect l="-21622" r="-21622" b="-6667"/>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3012480" y="3076560"/>
              <a:ext cx="878760" cy="1793520"/>
            </p14:xfrm>
          </p:contentPart>
        </mc:Choice>
        <mc:Fallback xmlns="">
          <p:pic>
            <p:nvPicPr>
              <p:cNvPr id="3" name="Ink 2"/>
              <p:cNvPicPr/>
              <p:nvPr/>
            </p:nvPicPr>
            <p:blipFill>
              <a:blip r:embed="rId7"/>
              <a:stretch>
                <a:fillRect/>
              </a:stretch>
            </p:blipFill>
            <p:spPr>
              <a:xfrm>
                <a:off x="3007440" y="3071520"/>
                <a:ext cx="888840" cy="1802880"/>
              </a:xfrm>
              <a:prstGeom prst="rect">
                <a:avLst/>
              </a:prstGeom>
            </p:spPr>
          </p:pic>
        </mc:Fallback>
      </mc:AlternateContent>
    </p:spTree>
    <p:extLst>
      <p:ext uri="{BB962C8B-B14F-4D97-AF65-F5344CB8AC3E}">
        <p14:creationId xmlns:p14="http://schemas.microsoft.com/office/powerpoint/2010/main" val="2701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828800"/>
            <a:ext cx="6400800" cy="4677619"/>
          </a:xfrm>
          <a:prstGeom prst="rect">
            <a:avLst/>
          </a:prstGeom>
        </p:spPr>
      </p:pic>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b="1" dirty="0"/>
                  <a:t>Εύρος</a:t>
                </a:r>
                <a:r>
                  <a:rPr lang="aa-ET" b="1" dirty="0"/>
                  <a:t> (</a:t>
                </a:r>
                <a:r>
                  <a:rPr lang="el-GR" b="1" dirty="0"/>
                  <a:t>ή Βεληνεκές) </a:t>
                </a:r>
                <a14:m>
                  <m:oMath xmlns:m="http://schemas.openxmlformats.org/officeDocument/2006/math">
                    <m:r>
                      <a:rPr lang="en-US" b="1" i="1" dirty="0" smtClean="0">
                        <a:latin typeface="Cambria Math" panose="02040503050406030204" pitchFamily="18" charset="0"/>
                      </a:rPr>
                      <m:t>𝑹</m:t>
                    </m:r>
                  </m:oMath>
                </a14:m>
                <a:r>
                  <a:rPr lang="el-GR" dirty="0"/>
                  <a:t> και </a:t>
                </a:r>
                <a:r>
                  <a:rPr lang="el-GR" b="1" dirty="0"/>
                  <a:t>Μέγιστο Ύψος</a:t>
                </a:r>
                <a:r>
                  <a:rPr lang="en-US" b="1" dirty="0"/>
                  <a:t> </a:t>
                </a:r>
                <a14:m>
                  <m:oMath xmlns:m="http://schemas.openxmlformats.org/officeDocument/2006/math">
                    <m:r>
                      <a:rPr lang="en-US" b="1" i="1" dirty="0" smtClean="0">
                        <a:latin typeface="Cambria Math" panose="02040503050406030204" pitchFamily="18" charset="0"/>
                      </a:rPr>
                      <m:t>𝒉</m:t>
                    </m:r>
                  </m:oMath>
                </a14:m>
                <a:r>
                  <a:rPr lang="en-US" dirty="0"/>
                  <a:t> </a:t>
                </a:r>
                <a:r>
                  <a:rPr lang="el-GR" dirty="0"/>
                  <a:t>βολής</a:t>
                </a:r>
              </a:p>
              <a:p>
                <a:endParaRPr lang="el-GR" dirty="0"/>
              </a:p>
              <a:p>
                <a:pPr lvl="1"/>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3"/>
                <a:stretch>
                  <a:fillRect t="-1240"/>
                </a:stretch>
              </a:blipFill>
            </p:spPr>
            <p:txBody>
              <a:bodyPr/>
              <a:lstStyle/>
              <a:p>
                <a:r>
                  <a:rPr lang="en-US">
                    <a:noFill/>
                  </a:rPr>
                  <a:t> </a:t>
                </a:r>
              </a:p>
            </p:txBody>
          </p:sp>
        </mc:Fallback>
      </mc:AlternateContent>
    </p:spTree>
    <p:extLst>
      <p:ext uri="{BB962C8B-B14F-4D97-AF65-F5344CB8AC3E}">
        <p14:creationId xmlns:p14="http://schemas.microsoft.com/office/powerpoint/2010/main" val="2766761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948450" cy="5029200"/>
              </a:xfrm>
            </p:spPr>
            <p:txBody>
              <a:bodyPr>
                <a:normAutofit fontScale="92500"/>
              </a:bodyPr>
              <a:lstStyle/>
              <a:p>
                <a:r>
                  <a:rPr lang="el-GR" sz="2200" dirty="0"/>
                  <a:t>Ας βρούμε τα </a:t>
                </a:r>
                <a14:m>
                  <m:oMath xmlns:m="http://schemas.openxmlformats.org/officeDocument/2006/math">
                    <m:r>
                      <a:rPr lang="en-US" sz="2200" i="1" dirty="0" smtClean="0">
                        <a:latin typeface="Cambria Math" panose="02040503050406030204" pitchFamily="18" charset="0"/>
                      </a:rPr>
                      <m:t>h</m:t>
                    </m:r>
                    <m:r>
                      <a:rPr lang="en-US" sz="2200" i="1" dirty="0" smtClean="0">
                        <a:latin typeface="Cambria Math" panose="02040503050406030204" pitchFamily="18" charset="0"/>
                      </a:rPr>
                      <m:t>, </m:t>
                    </m:r>
                    <m:r>
                      <a:rPr lang="en-US" sz="2200" i="1" dirty="0" smtClean="0">
                        <a:latin typeface="Cambria Math" panose="02040503050406030204" pitchFamily="18" charset="0"/>
                      </a:rPr>
                      <m:t>𝑅</m:t>
                    </m:r>
                  </m:oMath>
                </a14:m>
                <a:r>
                  <a:rPr lang="en-US" sz="2200" dirty="0"/>
                  <a:t> </a:t>
                </a:r>
                <a:r>
                  <a:rPr lang="el-GR" sz="2200" dirty="0"/>
                  <a:t>συναρτήσει των δεδομένων:</a:t>
                </a:r>
                <a:endParaRPr lang="en-US" sz="2200" dirty="0"/>
              </a:p>
              <a:p>
                <a:pPr marL="6858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h</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h</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        =0+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r>
                            <a:rPr lang="en-US" sz="2000" b="0" i="1" smtClean="0">
                              <a:solidFill>
                                <a:srgbClr val="FF0000"/>
                              </a:solidFill>
                              <a:latin typeface="Cambria Math" panose="02040503050406030204" pitchFamily="18" charset="0"/>
                            </a:rPr>
                            <m:t>𝑡</m:t>
                          </m:r>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solidFill>
                                <a:srgbClr val="FF0000"/>
                              </a:solidFill>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a:p>
                <a:pPr marL="68580" indent="0">
                  <a:buNone/>
                </a:pPr>
                <a:r>
                  <a:rPr lang="el-GR" sz="2000" dirty="0"/>
                  <a:t>Επίσης, </a:t>
                </a:r>
              </a:p>
              <a:p>
                <a:pPr marL="6858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𝑓</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r>
                        <a:rPr lang="en-US" sz="2000" b="0" i="1" smtClean="0">
                          <a:latin typeface="Cambria Math" panose="02040503050406030204" pitchFamily="18" charset="0"/>
                        </a:rPr>
                        <m:t>𝑔𝑡</m:t>
                      </m:r>
                      <m:r>
                        <a:rPr lang="en-US" sz="2000" b="0" i="1" smtClean="0">
                          <a:latin typeface="Cambria Math" panose="02040503050406030204" pitchFamily="18" charset="0"/>
                        </a:rPr>
                        <m:t>  </m:t>
                      </m:r>
                      <m:groupChr>
                        <m:groupChrPr>
                          <m:chr m:val="⇔"/>
                          <m:vertJc m:val="bot"/>
                          <m:ctrlPr>
                            <a:rPr lang="en-US" sz="2000" b="0" i="1" smtClean="0">
                              <a:latin typeface="Cambria Math" panose="02040503050406030204" pitchFamily="18" charset="0"/>
                            </a:rPr>
                          </m:ctrlPr>
                        </m:groupChrPr>
                        <m:e>
                          <m:r>
                            <m:rPr>
                              <m:brk m:alnAt="2"/>
                            </m:rPr>
                            <a:rPr lang="en-US" sz="2000" b="0" i="1" smtClean="0">
                              <a:latin typeface="Cambria Math" panose="02040503050406030204" pitchFamily="18" charset="0"/>
                            </a:rPr>
                            <m:t> </m:t>
                          </m:r>
                        </m:e>
                      </m:groupChr>
                      <m:r>
                        <a:rPr lang="en-US" sz="2000" b="0" i="1" smtClean="0">
                          <a:latin typeface="Cambria Math" panose="02040503050406030204" pitchFamily="18" charset="0"/>
                        </a:rPr>
                        <m:t>  </m:t>
                      </m:r>
                      <m:r>
                        <a:rPr lang="en-US" sz="2000" b="0" i="1" smtClean="0">
                          <a:solidFill>
                            <a:srgbClr val="FF0000"/>
                          </a:solidFill>
                          <a:latin typeface="Cambria Math" panose="02040503050406030204" pitchFamily="18" charset="0"/>
                        </a:rPr>
                        <m:t>𝑡</m:t>
                      </m:r>
                      <m:r>
                        <a:rPr lang="en-US" sz="2000" b="0" i="1" smtClean="0">
                          <a:solidFill>
                            <a:srgbClr val="FF0000"/>
                          </a:solidFill>
                          <a:latin typeface="Cambria Math" panose="02040503050406030204" pitchFamily="18" charset="0"/>
                        </a:rPr>
                        <m:t>=</m:t>
                      </m:r>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𝑦</m:t>
                                  </m:r>
                                </m:e>
                                <m:sub>
                                  <m:r>
                                    <a:rPr lang="en-US" sz="2000" b="0" i="1" smtClean="0">
                                      <a:solidFill>
                                        <a:srgbClr val="FF0000"/>
                                      </a:solidFill>
                                      <a:latin typeface="Cambria Math" panose="02040503050406030204" pitchFamily="18" charset="0"/>
                                    </a:rPr>
                                    <m:t>𝑖</m:t>
                                  </m:r>
                                </m:sub>
                              </m:sSub>
                            </m:sub>
                          </m:sSub>
                        </m:num>
                        <m:den>
                          <m:r>
                            <a:rPr lang="en-US" sz="2000" b="0" i="1" smtClean="0">
                              <a:solidFill>
                                <a:srgbClr val="FF0000"/>
                              </a:solidFill>
                              <a:latin typeface="Cambria Math" panose="02040503050406030204" pitchFamily="18" charset="0"/>
                            </a:rPr>
                            <m:t>𝑔</m:t>
                          </m:r>
                        </m:den>
                      </m:f>
                    </m:oMath>
                  </m:oMathPara>
                </a14:m>
                <a:endParaRPr lang="en-US" sz="2000" dirty="0"/>
              </a:p>
              <a:p>
                <a:pPr marL="68580" indent="0">
                  <a:buNone/>
                </a:pPr>
                <a:r>
                  <a:rPr lang="el-GR" sz="2000" dirty="0"/>
                  <a:t>Από τις παραπάνω σχέσεις </a:t>
                </a: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d>
                        <m:dPr>
                          <m:ctrlPr>
                            <a:rPr lang="en-US" sz="2000" b="0" i="1" smtClean="0">
                              <a:latin typeface="Cambria Math" panose="02040503050406030204" pitchFamily="18" charset="0"/>
                            </a:rPr>
                          </m:ctrlPr>
                        </m:dPr>
                        <m:e>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𝑦</m:t>
                                      </m:r>
                                    </m:e>
                                    <m:sub>
                                      <m:r>
                                        <a:rPr lang="en-US" sz="2000" b="0" i="1" smtClean="0">
                                          <a:solidFill>
                                            <a:srgbClr val="FF0000"/>
                                          </a:solidFill>
                                          <a:latin typeface="Cambria Math" panose="02040503050406030204" pitchFamily="18" charset="0"/>
                                        </a:rPr>
                                        <m:t>𝑖</m:t>
                                      </m:r>
                                    </m:sub>
                                  </m:sSub>
                                </m:sub>
                              </m:sSub>
                            </m:num>
                            <m:den>
                              <m:r>
                                <a:rPr lang="en-US" sz="2000" b="0" i="1" smtClean="0">
                                  <a:solidFill>
                                    <a:srgbClr val="FF0000"/>
                                  </a:solidFill>
                                  <a:latin typeface="Cambria Math" panose="02040503050406030204" pitchFamily="18" charset="0"/>
                                </a:rPr>
                                <m:t>𝑔</m:t>
                              </m:r>
                            </m:den>
                          </m:f>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𝑦</m:t>
                                          </m:r>
                                        </m:e>
                                        <m:sub>
                                          <m:r>
                                            <a:rPr lang="en-US" sz="2000" b="0" i="1" smtClean="0">
                                              <a:solidFill>
                                                <a:srgbClr val="FF0000"/>
                                              </a:solidFill>
                                              <a:latin typeface="Cambria Math" panose="02040503050406030204" pitchFamily="18" charset="0"/>
                                            </a:rPr>
                                            <m:t>𝑖</m:t>
                                          </m:r>
                                        </m:sub>
                                      </m:sSub>
                                    </m:sub>
                                  </m:sSub>
                                </m:num>
                                <m:den>
                                  <m:r>
                                    <a:rPr lang="en-US" sz="2000" b="0" i="1" smtClean="0">
                                      <a:solidFill>
                                        <a:srgbClr val="FF0000"/>
                                      </a:solidFill>
                                      <a:latin typeface="Cambria Math" panose="02040503050406030204" pitchFamily="18" charset="0"/>
                                    </a:rPr>
                                    <m:t>𝑔</m:t>
                                  </m:r>
                                </m:den>
                              </m:f>
                            </m:e>
                          </m:d>
                        </m:e>
                        <m:sup>
                          <m:r>
                            <a:rPr lang="en-US" sz="2000" b="0" i="1" smtClean="0">
                              <a:latin typeface="Cambria Math" panose="02040503050406030204" pitchFamily="18" charset="0"/>
                            </a:rPr>
                            <m:t>2</m:t>
                          </m:r>
                        </m:sup>
                      </m:sSup>
                    </m:oMath>
                  </m:oMathPara>
                </a14:m>
                <a:endParaRPr lang="en-US" sz="2000" dirty="0"/>
              </a:p>
              <a:p>
                <a:pPr marL="68580" indent="0">
                  <a:buNone/>
                </a:pPr>
                <a:r>
                  <a:rPr lang="el-GR" sz="2000" dirty="0"/>
                  <a:t>κι αφού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oMath>
                </a14:m>
                <a:r>
                  <a:rPr lang="en-US" sz="2000" dirty="0"/>
                  <a:t> </a:t>
                </a:r>
                <a:r>
                  <a:rPr lang="el-GR" sz="2000" dirty="0"/>
                  <a:t>έχουμε </a:t>
                </a:r>
                <a:endParaRPr lang="en-US" sz="2000" b="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2</m:t>
                              </m:r>
                            </m:sup>
                          </m:sSubSup>
                          <m:func>
                            <m:funcPr>
                              <m:ctrlPr>
                                <a:rPr lang="en-US" sz="2000" b="0" i="1" smtClean="0">
                                  <a:latin typeface="Cambria Math" panose="02040503050406030204" pitchFamily="18" charset="0"/>
                                </a:rPr>
                              </m:ctrlPr>
                            </m:funcPr>
                            <m:fName>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sin</m:t>
                                  </m:r>
                                </m:e>
                                <m:sup>
                                  <m:r>
                                    <a:rPr lang="en-US" sz="2000" b="0" i="1" smtClean="0">
                                      <a:latin typeface="Cambria Math" panose="02040503050406030204" pitchFamily="18" charset="0"/>
                                    </a:rPr>
                                    <m:t>2</m:t>
                                  </m:r>
                                </m:sup>
                              </m:sSup>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func>
                        </m:num>
                        <m:den>
                          <m:r>
                            <a:rPr lang="en-US" sz="2000" b="0" i="1" smtClean="0">
                              <a:latin typeface="Cambria Math" panose="02040503050406030204" pitchFamily="18" charset="0"/>
                            </a:rPr>
                            <m:t>2</m:t>
                          </m:r>
                          <m:r>
                            <a:rPr lang="en-US" sz="2000" b="0" i="1" smtClean="0">
                              <a:latin typeface="Cambria Math" panose="02040503050406030204" pitchFamily="18" charset="0"/>
                            </a:rPr>
                            <m:t>𝑔</m:t>
                          </m:r>
                        </m:den>
                      </m:f>
                    </m:oMath>
                  </m:oMathPara>
                </a14:m>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948450" cy="5029200"/>
              </a:xfrm>
              <a:blipFill>
                <a:blip r:embed="rId3"/>
                <a:stretch>
                  <a:fillRect t="-606"/>
                </a:stretch>
              </a:blipFill>
            </p:spPr>
            <p:txBody>
              <a:bodyPr/>
              <a:lstStyle/>
              <a:p>
                <a:r>
                  <a:rPr lang="en-US">
                    <a:noFill/>
                  </a:rPr>
                  <a:t> </a:t>
                </a:r>
              </a:p>
            </p:txBody>
          </p:sp>
        </mc:Fallback>
      </mc:AlternateContent>
      <p:sp>
        <p:nvSpPr>
          <p:cNvPr id="4" name="Rounded Rectangle 3"/>
          <p:cNvSpPr/>
          <p:nvPr/>
        </p:nvSpPr>
        <p:spPr>
          <a:xfrm>
            <a:off x="3733800" y="5681748"/>
            <a:ext cx="1905000" cy="6858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pic>
        <p:nvPicPr>
          <p:cNvPr id="5" name="Εικόνα 3"/>
          <p:cNvPicPr>
            <a:picLocks noChangeAspect="1"/>
          </p:cNvPicPr>
          <p:nvPr/>
        </p:nvPicPr>
        <p:blipFill rotWithShape="1">
          <a:blip r:embed="rId4">
            <a:extLst>
              <a:ext uri="{28A0092B-C50C-407E-A947-70E740481C1C}">
                <a14:useLocalDpi xmlns:a14="http://schemas.microsoft.com/office/drawing/2010/main" val="0"/>
              </a:ext>
            </a:extLst>
          </a:blip>
          <a:srcRect l="3571" t="3258" r="2382" b="3887"/>
          <a:stretch/>
        </p:blipFill>
        <p:spPr>
          <a:xfrm>
            <a:off x="6194149" y="76201"/>
            <a:ext cx="2851485" cy="2057400"/>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582240" y="286200"/>
              <a:ext cx="456480" cy="404280"/>
            </p14:xfrm>
          </p:contentPart>
        </mc:Choice>
        <mc:Fallback xmlns="">
          <p:pic>
            <p:nvPicPr>
              <p:cNvPr id="6" name="Ink 5"/>
              <p:cNvPicPr/>
              <p:nvPr/>
            </p:nvPicPr>
            <p:blipFill>
              <a:blip r:embed="rId6"/>
              <a:stretch>
                <a:fillRect/>
              </a:stretch>
            </p:blipFill>
            <p:spPr>
              <a:xfrm>
                <a:off x="6567480" y="274320"/>
                <a:ext cx="487080" cy="430920"/>
              </a:xfrm>
              <a:prstGeom prst="rect">
                <a:avLst/>
              </a:prstGeom>
            </p:spPr>
          </p:pic>
        </mc:Fallback>
      </mc:AlternateContent>
      <p:sp>
        <p:nvSpPr>
          <p:cNvPr id="7" name="Horizontal Scroll 6"/>
          <p:cNvSpPr/>
          <p:nvPr/>
        </p:nvSpPr>
        <p:spPr>
          <a:xfrm>
            <a:off x="738350" y="1828800"/>
            <a:ext cx="215725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Διαδρομή ΟΑ:</a:t>
            </a:r>
          </a:p>
        </p:txBody>
      </p:sp>
      <mc:AlternateContent xmlns:mc="http://schemas.openxmlformats.org/markup-compatibility/2006" xmlns:a14="http://schemas.microsoft.com/office/drawing/2010/main">
        <mc:Choice Requires="a14">
          <p:sp>
            <p:nvSpPr>
              <p:cNvPr id="8" name="Cloud Callout 7"/>
              <p:cNvSpPr/>
              <p:nvPr/>
            </p:nvSpPr>
            <p:spPr>
              <a:xfrm>
                <a:off x="6194149" y="2356169"/>
                <a:ext cx="2721251" cy="615631"/>
              </a:xfrm>
              <a:prstGeom prst="cloudCallout">
                <a:avLst>
                  <a:gd name="adj1" fmla="val -23607"/>
                  <a:gd name="adj2" fmla="val -1258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𝑓</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𝐴</m:t>
                          </m:r>
                        </m:sub>
                      </m:sSub>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𝑂</m:t>
                          </m:r>
                        </m:sub>
                      </m:sSub>
                    </m:oMath>
                  </m:oMathPara>
                </a14:m>
                <a:endParaRPr lang="en-US" dirty="0"/>
              </a:p>
            </p:txBody>
          </p:sp>
        </mc:Choice>
        <mc:Fallback xmlns="">
          <p:sp>
            <p:nvSpPr>
              <p:cNvPr id="8" name="Cloud Callout 7"/>
              <p:cNvSpPr>
                <a:spLocks noRot="1" noChangeAspect="1" noMove="1" noResize="1" noEditPoints="1" noAdjustHandles="1" noChangeArrowheads="1" noChangeShapeType="1" noTextEdit="1"/>
              </p:cNvSpPr>
              <p:nvPr/>
            </p:nvSpPr>
            <p:spPr>
              <a:xfrm>
                <a:off x="6194149" y="2356169"/>
                <a:ext cx="2721251" cy="615631"/>
              </a:xfrm>
              <a:prstGeom prst="cloudCallout">
                <a:avLst>
                  <a:gd name="adj1" fmla="val -23607"/>
                  <a:gd name="adj2" fmla="val -125843"/>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2307600" y="345600"/>
              <a:ext cx="6359760" cy="3530880"/>
            </p14:xfrm>
          </p:contentPart>
        </mc:Choice>
        <mc:Fallback xmlns="">
          <p:pic>
            <p:nvPicPr>
              <p:cNvPr id="9" name="Ink 8"/>
              <p:cNvPicPr/>
              <p:nvPr/>
            </p:nvPicPr>
            <p:blipFill>
              <a:blip r:embed="rId9"/>
              <a:stretch>
                <a:fillRect/>
              </a:stretch>
            </p:blipFill>
            <p:spPr>
              <a:xfrm>
                <a:off x="2298960" y="337680"/>
                <a:ext cx="6379560" cy="3545280"/>
              </a:xfrm>
              <a:prstGeom prst="rect">
                <a:avLst/>
              </a:prstGeom>
            </p:spPr>
          </p:pic>
        </mc:Fallback>
      </mc:AlternateContent>
    </p:spTree>
    <p:extLst>
      <p:ext uri="{BB962C8B-B14F-4D97-AF65-F5344CB8AC3E}">
        <p14:creationId xmlns:p14="http://schemas.microsoft.com/office/powerpoint/2010/main" val="413074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9813" y="2708043"/>
            <a:ext cx="3313355" cy="1702160"/>
          </a:xfrm>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endParaRPr lang="en-US" dirty="0"/>
          </a:p>
          <a:p>
            <a:endParaRPr lang="el-GR" dirty="0"/>
          </a:p>
          <a:p>
            <a:r>
              <a:rPr lang="el-GR" dirty="0"/>
              <a:t>Κίνηση σε Δυο Διαστάσεις</a:t>
            </a:r>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latin typeface="Cambria" panose="02040503050406030204" pitchFamily="18" charset="0"/>
              </a:rPr>
              <a:t>Εικόνα: Στην εκτέλεση πέναλτι, ο ποδοσφαιριστής </a:t>
            </a:r>
            <a:r>
              <a:rPr lang="en-US" sz="1050" dirty="0">
                <a:latin typeface="Cambria" panose="02040503050406030204" pitchFamily="18" charset="0"/>
              </a:rPr>
              <a:t> </a:t>
            </a:r>
            <a:r>
              <a:rPr lang="el-GR" sz="1050" dirty="0">
                <a:latin typeface="Cambria" panose="02040503050406030204" pitchFamily="18" charset="0"/>
              </a:rPr>
              <a:t>κτυπά ακίνητη μπάλα, με σκοπό να της δώσει ταχύτητα</a:t>
            </a:r>
            <a:r>
              <a:rPr lang="en-US" sz="1050" dirty="0">
                <a:latin typeface="Cambria" panose="02040503050406030204" pitchFamily="18" charset="0"/>
              </a:rPr>
              <a:t> </a:t>
            </a:r>
            <a:r>
              <a:rPr lang="el-GR" sz="1050" dirty="0">
                <a:latin typeface="Cambria" panose="02040503050406030204" pitchFamily="18" charset="0"/>
              </a:rPr>
              <a:t>και κατεύθυνση ώστε να σκοράρει. Υπό προϋποθέσεις, η εκτέλεση μπορεί να ιδωθεί ως κίνηση σε δυο (αντί τρείς) διαστάσεις.</a:t>
            </a:r>
            <a:endParaRPr lang="en-US" sz="1050" dirty="0">
              <a:latin typeface="Cambria" panose="020405030504060302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7" y="1905000"/>
            <a:ext cx="4124463" cy="2955982"/>
          </a:xfrm>
          <a:prstGeom prst="rect">
            <a:avLst/>
          </a:prstGeom>
          <a:ln>
            <a:noFill/>
          </a:ln>
          <a:effectLst>
            <a:softEdge rad="112500"/>
          </a:effectLst>
        </p:spPr>
      </p:pic>
    </p:spTree>
    <p:extLst>
      <p:ext uri="{BB962C8B-B14F-4D97-AF65-F5344CB8AC3E}">
        <p14:creationId xmlns:p14="http://schemas.microsoft.com/office/powerpoint/2010/main" val="226975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034050" cy="5257800"/>
              </a:xfrm>
            </p:spPr>
            <p:txBody>
              <a:bodyPr>
                <a:normAutofit/>
              </a:bodyPr>
              <a:lstStyle/>
              <a:p>
                <a:r>
                  <a:rPr lang="el-GR" sz="2000" dirty="0"/>
                  <a:t>Ας βρούμε τα </a:t>
                </a:r>
                <a14:m>
                  <m:oMath xmlns:m="http://schemas.openxmlformats.org/officeDocument/2006/math">
                    <m:r>
                      <a:rPr lang="en-US" sz="2000" i="1" dirty="0" smtClean="0">
                        <a:latin typeface="Cambria Math" panose="02040503050406030204" pitchFamily="18" charset="0"/>
                      </a:rPr>
                      <m:t>h</m:t>
                    </m:r>
                    <m:r>
                      <a:rPr lang="en-US" sz="2000" i="1" dirty="0" smtClean="0">
                        <a:latin typeface="Cambria Math" panose="02040503050406030204" pitchFamily="18" charset="0"/>
                      </a:rPr>
                      <m:t>, </m:t>
                    </m:r>
                    <m:r>
                      <a:rPr lang="en-US" sz="2000" i="1" dirty="0" smtClean="0">
                        <a:latin typeface="Cambria Math" panose="02040503050406030204" pitchFamily="18" charset="0"/>
                      </a:rPr>
                      <m:t>𝑅</m:t>
                    </m:r>
                    <m:r>
                      <a:rPr lang="en-US" sz="2000" i="1" dirty="0" smtClean="0">
                        <a:latin typeface="Cambria Math" panose="02040503050406030204" pitchFamily="18" charset="0"/>
                      </a:rPr>
                      <m:t> </m:t>
                    </m:r>
                  </m:oMath>
                </a14:m>
                <a:r>
                  <a:rPr lang="el-GR" sz="2000" dirty="0"/>
                  <a:t>συναρτήσει των δεδομένων:</a:t>
                </a:r>
                <a:endParaRPr lang="en-US" sz="2000" dirty="0"/>
              </a:p>
              <a:p>
                <a:pPr marL="68580" indent="0">
                  <a:buNone/>
                </a:pPr>
                <a:endParaRPr lang="en-US" sz="2000" dirty="0"/>
              </a:p>
              <a:p>
                <a:pPr marL="68580" indent="0">
                  <a:buNone/>
                </a:pPr>
                <a:endParaRPr lang="el-GR" sz="2000" dirty="0"/>
              </a:p>
              <a:p>
                <a:pPr marL="68580" indent="0">
                  <a:buNone/>
                </a:pPr>
                <a:r>
                  <a:rPr lang="el-GR" sz="2000" dirty="0"/>
                  <a:t>Στον </a:t>
                </a:r>
                <a:r>
                  <a:rPr lang="en-US" sz="2000" dirty="0"/>
                  <a:t>x-</a:t>
                </a:r>
                <a:r>
                  <a:rPr lang="el-GR" sz="2000" dirty="0"/>
                  <a:t>άξονα: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func>
                    <m:r>
                      <a:rPr lang="en-US" sz="2000" b="0" i="1" smtClean="0">
                        <a:solidFill>
                          <a:srgbClr val="FF0000"/>
                        </a:solidFill>
                        <a:latin typeface="Cambria Math" panose="02040503050406030204" pitchFamily="18" charset="0"/>
                      </a:rPr>
                      <m:t>𝑡</m:t>
                    </m:r>
                  </m:oMath>
                </a14:m>
                <a:endParaRPr lang="en-US" sz="2000" dirty="0"/>
              </a:p>
              <a:p>
                <a:pPr marL="68580" indent="0">
                  <a:buNone/>
                </a:pPr>
                <a:r>
                  <a:rPr lang="el-GR" sz="2000" dirty="0"/>
                  <a:t>Στον </a:t>
                </a:r>
                <a:r>
                  <a:rPr lang="en-US" sz="2000" dirty="0"/>
                  <a:t>y-</a:t>
                </a:r>
                <a:r>
                  <a:rPr lang="el-GR" sz="2000" dirty="0"/>
                  <a:t>άξονα: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⇒0=0+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func>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𝑡</m:t>
                      </m:r>
                      <m:r>
                        <a:rPr lang="en-US" sz="2000" b="0" i="1" smtClean="0">
                          <a:solidFill>
                            <a:srgbClr val="FF0000"/>
                          </a:solidFill>
                          <a:latin typeface="Cambria Math" panose="02040503050406030204" pitchFamily="18" charset="0"/>
                        </a:rPr>
                        <m:t>=</m:t>
                      </m:r>
                      <m:f>
                        <m:fPr>
                          <m:ctrlPr>
                            <a:rPr lang="en-US" sz="2000" b="0" i="1" smtClean="0">
                              <a:solidFill>
                                <a:srgbClr val="FF0000"/>
                              </a:solidFill>
                              <a:latin typeface="Cambria Math" panose="02040503050406030204" pitchFamily="18" charset="0"/>
                            </a:rPr>
                          </m:ctrlPr>
                        </m:fPr>
                        <m:num>
                          <m:r>
                            <a:rPr lang="en-US" sz="2000" b="0" i="1" smtClean="0">
                              <a:solidFill>
                                <a:srgbClr val="FF0000"/>
                              </a:solidFill>
                              <a:latin typeface="Cambria Math" panose="02040503050406030204" pitchFamily="18" charset="0"/>
                            </a:rPr>
                            <m:t>2</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r>
                                <a:rPr lang="en-US" sz="2000" b="0" i="1" smtClean="0">
                                  <a:solidFill>
                                    <a:srgbClr val="FF0000"/>
                                  </a:solidFill>
                                  <a:latin typeface="Cambria Math" panose="02040503050406030204" pitchFamily="18" charset="0"/>
                                </a:rPr>
                                <m:t>𝑖</m:t>
                              </m:r>
                            </m:sub>
                          </m:sSub>
                          <m:func>
                            <m:funcPr>
                              <m:ctrlPr>
                                <a:rPr lang="en-US" sz="2000" b="0" i="1" smtClean="0">
                                  <a:solidFill>
                                    <a:srgbClr val="FF0000"/>
                                  </a:solidFill>
                                  <a:latin typeface="Cambria Math" panose="02040503050406030204" pitchFamily="18" charset="0"/>
                                </a:rPr>
                              </m:ctrlPr>
                            </m:funcPr>
                            <m:fName>
                              <m:r>
                                <m:rPr>
                                  <m:sty m:val="p"/>
                                </m:rPr>
                                <a:rPr lang="en-US" sz="2000" b="0" i="0" smtClean="0">
                                  <a:solidFill>
                                    <a:srgbClr val="FF0000"/>
                                  </a:solidFill>
                                  <a:latin typeface="Cambria Math" panose="02040503050406030204" pitchFamily="18" charset="0"/>
                                </a:rPr>
                                <m:t>sin</m:t>
                              </m:r>
                            </m:fNa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𝜃</m:t>
                                  </m:r>
                                </m:e>
                                <m:sub>
                                  <m:r>
                                    <a:rPr lang="en-US" sz="2000" b="0" i="1" smtClean="0">
                                      <a:solidFill>
                                        <a:srgbClr val="FF0000"/>
                                      </a:solidFill>
                                      <a:latin typeface="Cambria Math" panose="02040503050406030204" pitchFamily="18" charset="0"/>
                                    </a:rPr>
                                    <m:t>𝑖</m:t>
                                  </m:r>
                                </m:sub>
                              </m:sSub>
                            </m:e>
                          </m:func>
                        </m:num>
                        <m:den>
                          <m:r>
                            <a:rPr lang="en-US" sz="2000" b="0" i="1" smtClean="0">
                              <a:solidFill>
                                <a:srgbClr val="FF0000"/>
                              </a:solidFill>
                              <a:latin typeface="Cambria Math" panose="02040503050406030204" pitchFamily="18" charset="0"/>
                            </a:rPr>
                            <m:t>𝑔</m:t>
                          </m:r>
                        </m:den>
                      </m:f>
                    </m:oMath>
                  </m:oMathPara>
                </a14:m>
                <a:endParaRPr lang="en-US" sz="2000" dirty="0"/>
              </a:p>
              <a:p>
                <a:pPr marL="68580" indent="0">
                  <a:buNone/>
                </a:pPr>
                <a:endParaRPr lang="en-US" sz="2000" dirty="0"/>
              </a:p>
              <a:p>
                <a:pPr marL="68580" indent="0">
                  <a:buNone/>
                </a:pPr>
                <a:r>
                  <a:rPr lang="el-GR" sz="2000" dirty="0"/>
                  <a:t>Από τις παραπάνω σχέσεις,</a:t>
                </a: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f>
                        <m:fPr>
                          <m:ctrlPr>
                            <a:rPr lang="en-US" sz="2000" i="1" smtClean="0">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2</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𝑢</m:t>
                              </m:r>
                            </m:e>
                            <m:sub>
                              <m:r>
                                <a:rPr lang="en-US" sz="2000" i="1">
                                  <a:solidFill>
                                    <a:srgbClr val="FF0000"/>
                                  </a:solidFill>
                                  <a:latin typeface="Cambria Math" panose="02040503050406030204" pitchFamily="18" charset="0"/>
                                </a:rPr>
                                <m:t>𝑖</m:t>
                              </m:r>
                            </m:sub>
                          </m:sSub>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panose="02040503050406030204" pitchFamily="18" charset="0"/>
                                </a:rPr>
                                <m:t>sin</m:t>
                              </m:r>
                            </m:fNa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𝜃</m:t>
                                  </m:r>
                                </m:e>
                                <m:sub>
                                  <m:r>
                                    <a:rPr lang="en-US" sz="2000" i="1">
                                      <a:solidFill>
                                        <a:srgbClr val="FF0000"/>
                                      </a:solidFill>
                                      <a:latin typeface="Cambria Math" panose="02040503050406030204" pitchFamily="18" charset="0"/>
                                    </a:rPr>
                                    <m:t>𝑖</m:t>
                                  </m:r>
                                </m:sub>
                              </m:sSub>
                            </m:e>
                          </m:func>
                        </m:num>
                        <m:den>
                          <m:r>
                            <a:rPr lang="en-US" sz="2000" i="1">
                              <a:solidFill>
                                <a:srgbClr val="FF0000"/>
                              </a:solidFill>
                              <a:latin typeface="Cambria Math" panose="02040503050406030204" pitchFamily="18" charset="0"/>
                            </a:rPr>
                            <m:t>𝑔</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i="1">
                                  <a:latin typeface="Cambria Math" panose="02040503050406030204" pitchFamily="18" charset="0"/>
                                </a:rPr>
                                <m:t>𝑢</m:t>
                              </m:r>
                            </m:e>
                            <m:sub>
                              <m:r>
                                <a:rPr lang="en-US" sz="2000" i="1">
                                  <a:latin typeface="Cambria Math" panose="02040503050406030204" pitchFamily="18" charset="0"/>
                                </a:rPr>
                                <m:t>𝑖</m:t>
                              </m:r>
                            </m:sub>
                            <m:sup>
                              <m:r>
                                <a:rPr lang="en-US" sz="2000" b="0" i="1" smtClean="0">
                                  <a:latin typeface="Cambria Math" panose="02040503050406030204" pitchFamily="18" charset="0"/>
                                </a:rPr>
                                <m:t>2</m:t>
                              </m:r>
                            </m:sup>
                          </m:sSubSup>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num>
                        <m:den>
                          <m:r>
                            <a:rPr lang="en-US" sz="2000" i="1">
                              <a:latin typeface="Cambria Math" panose="02040503050406030204" pitchFamily="18" charset="0"/>
                            </a:rPr>
                            <m:t>𝑔</m:t>
                          </m:r>
                        </m:den>
                      </m:f>
                    </m:oMath>
                  </m:oMathPara>
                </a14:m>
                <a:endParaRPr lang="en-US" sz="2000" dirty="0"/>
              </a:p>
              <a:p>
                <a:pPr marL="68580" indent="0">
                  <a:buNone/>
                </a:pPr>
                <a:r>
                  <a:rPr lang="el-GR" sz="2000" dirty="0"/>
                  <a:t>Έτσι </a:t>
                </a:r>
                <a:endParaRPr lang="el-GR" sz="20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𝑅</m:t>
                      </m:r>
                      <m:r>
                        <a:rPr lang="en-US" sz="2000" i="1">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r>
                                <a:rPr lang="en-US" sz="2000" i="1">
                                  <a:latin typeface="Cambria Math" panose="02040503050406030204" pitchFamily="18" charset="0"/>
                                </a:rPr>
                                <m:t>𝑢</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𝑖</m:t>
                                      </m:r>
                                    </m:sub>
                                  </m:sSub>
                                </m:e>
                              </m:d>
                            </m:e>
                          </m:func>
                        </m:num>
                        <m:den>
                          <m:r>
                            <a:rPr lang="en-US" sz="2000" i="1">
                              <a:latin typeface="Cambria Math" panose="02040503050406030204" pitchFamily="18" charset="0"/>
                            </a:rPr>
                            <m:t>𝑔</m:t>
                          </m:r>
                        </m:den>
                      </m:f>
                    </m:oMath>
                  </m:oMathPara>
                </a14:m>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034050" cy="5257800"/>
              </a:xfrm>
              <a:blipFill>
                <a:blip r:embed="rId3"/>
                <a:stretch>
                  <a:fillRect t="-579"/>
                </a:stretch>
              </a:blipFill>
            </p:spPr>
            <p:txBody>
              <a:bodyPr/>
              <a:lstStyle/>
              <a:p>
                <a:r>
                  <a:rPr lang="en-US">
                    <a:noFill/>
                  </a:rPr>
                  <a:t> </a:t>
                </a:r>
              </a:p>
            </p:txBody>
          </p:sp>
        </mc:Fallback>
      </mc:AlternateContent>
      <p:sp>
        <p:nvSpPr>
          <p:cNvPr id="5" name="Rounded Rectangle 4"/>
          <p:cNvSpPr/>
          <p:nvPr/>
        </p:nvSpPr>
        <p:spPr>
          <a:xfrm>
            <a:off x="3302875" y="5766708"/>
            <a:ext cx="1905000" cy="762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3"/>
          <p:cNvPicPr>
            <a:picLocks noChangeAspect="1"/>
          </p:cNvPicPr>
          <p:nvPr/>
        </p:nvPicPr>
        <p:blipFill rotWithShape="1">
          <a:blip r:embed="rId4">
            <a:extLst>
              <a:ext uri="{28A0092B-C50C-407E-A947-70E740481C1C}">
                <a14:useLocalDpi xmlns:a14="http://schemas.microsoft.com/office/drawing/2010/main" val="0"/>
              </a:ext>
            </a:extLst>
          </a:blip>
          <a:srcRect l="3571" t="3258" r="2382" b="3887"/>
          <a:stretch/>
        </p:blipFill>
        <p:spPr>
          <a:xfrm>
            <a:off x="6248400" y="92602"/>
            <a:ext cx="2811257" cy="2028375"/>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681240" y="255600"/>
              <a:ext cx="376200" cy="376920"/>
            </p14:xfrm>
          </p:contentPart>
        </mc:Choice>
        <mc:Fallback xmlns="">
          <p:pic>
            <p:nvPicPr>
              <p:cNvPr id="4" name="Ink 3"/>
              <p:cNvPicPr/>
              <p:nvPr/>
            </p:nvPicPr>
            <p:blipFill>
              <a:blip r:embed="rId6"/>
              <a:stretch>
                <a:fillRect/>
              </a:stretch>
            </p:blipFill>
            <p:spPr>
              <a:xfrm>
                <a:off x="6668280" y="243360"/>
                <a:ext cx="402480" cy="401040"/>
              </a:xfrm>
              <a:prstGeom prst="rect">
                <a:avLst/>
              </a:prstGeom>
            </p:spPr>
          </p:pic>
        </mc:Fallback>
      </mc:AlternateContent>
      <p:sp>
        <p:nvSpPr>
          <p:cNvPr id="7" name="Horizontal Scroll 6"/>
          <p:cNvSpPr/>
          <p:nvPr/>
        </p:nvSpPr>
        <p:spPr>
          <a:xfrm>
            <a:off x="914400" y="1892377"/>
            <a:ext cx="215725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Διαδρομή ΟΒ:</a:t>
            </a:r>
          </a:p>
        </p:txBody>
      </p:sp>
      <mc:AlternateContent xmlns:mc="http://schemas.openxmlformats.org/markup-compatibility/2006" xmlns:a14="http://schemas.microsoft.com/office/drawing/2010/main">
        <mc:Choice Requires="a14">
          <p:sp>
            <p:nvSpPr>
              <p:cNvPr id="8" name="Cloud Callout 7"/>
              <p:cNvSpPr/>
              <p:nvPr/>
            </p:nvSpPr>
            <p:spPr>
              <a:xfrm>
                <a:off x="6492472" y="3886200"/>
                <a:ext cx="2651528" cy="1143000"/>
              </a:xfrm>
              <a:prstGeom prst="cloudCallout">
                <a:avLst>
                  <a:gd name="adj1" fmla="val -130"/>
                  <a:gd name="adj2" fmla="val -1984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𝑦</m:t>
                          </m:r>
                        </m:e>
                        <m:sub>
                          <m:r>
                            <a:rPr lang="en-US" sz="1600" b="0" i="1" smtClean="0">
                              <a:solidFill>
                                <a:schemeClr val="tx1"/>
                              </a:solidFill>
                              <a:latin typeface="Cambria Math" panose="02040503050406030204" pitchFamily="18" charset="0"/>
                            </a:rPr>
                            <m:t>𝑓</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𝑦</m:t>
                          </m:r>
                        </m:e>
                        <m:sub>
                          <m:r>
                            <a:rPr lang="en-US" sz="1600" b="0" i="1" smtClean="0">
                              <a:solidFill>
                                <a:schemeClr val="tx1"/>
                              </a:solidFill>
                              <a:latin typeface="Cambria Math" panose="02040503050406030204" pitchFamily="18" charset="0"/>
                            </a:rPr>
                            <m:t>𝐵</m:t>
                          </m:r>
                        </m:sub>
                      </m:sSub>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𝑥</m:t>
                          </m:r>
                        </m:e>
                        <m:sub>
                          <m:r>
                            <a:rPr lang="en-US" sz="1600" b="0" i="1" smtClean="0">
                              <a:solidFill>
                                <a:schemeClr val="tx1"/>
                              </a:solidFill>
                              <a:latin typeface="Cambria Math" panose="02040503050406030204" pitchFamily="18" charset="0"/>
                            </a:rPr>
                            <m:t>𝑓</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𝑥</m:t>
                          </m:r>
                        </m:e>
                        <m:sub>
                          <m:r>
                            <a:rPr lang="en-US" sz="1600" b="0" i="1" smtClean="0">
                              <a:solidFill>
                                <a:schemeClr val="tx1"/>
                              </a:solidFill>
                              <a:latin typeface="Cambria Math" panose="02040503050406030204" pitchFamily="18" charset="0"/>
                            </a:rPr>
                            <m:t>𝐵</m:t>
                          </m:r>
                        </m:sub>
                      </m:sSub>
                      <m:r>
                        <a:rPr lang="en-US" sz="1600" b="0" i="1" smtClean="0">
                          <a:solidFill>
                            <a:schemeClr val="tx1"/>
                          </a:solidFill>
                          <a:latin typeface="Cambria Math" panose="02040503050406030204" pitchFamily="18" charset="0"/>
                        </a:rPr>
                        <m:t>, </m:t>
                      </m:r>
                    </m:oMath>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𝑦</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𝑦</m:t>
                          </m:r>
                        </m:e>
                        <m:sub>
                          <m:r>
                            <a:rPr lang="en-US" sz="1600" b="0" i="1" smtClean="0">
                              <a:solidFill>
                                <a:schemeClr val="tx1"/>
                              </a:solidFill>
                              <a:latin typeface="Cambria Math" panose="02040503050406030204" pitchFamily="18" charset="0"/>
                            </a:rPr>
                            <m:t>𝑂</m:t>
                          </m:r>
                        </m:sub>
                      </m:sSub>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𝑥</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𝑥</m:t>
                          </m:r>
                        </m:e>
                        <m:sub>
                          <m:r>
                            <a:rPr lang="en-US" sz="1600" b="0" i="1" smtClean="0">
                              <a:solidFill>
                                <a:schemeClr val="tx1"/>
                              </a:solidFill>
                              <a:latin typeface="Cambria Math" panose="02040503050406030204" pitchFamily="18" charset="0"/>
                            </a:rPr>
                            <m:t>𝑂</m:t>
                          </m:r>
                        </m:sub>
                      </m:sSub>
                    </m:oMath>
                  </m:oMathPara>
                </a14:m>
                <a:endParaRPr lang="en-US" sz="1600" dirty="0"/>
              </a:p>
            </p:txBody>
          </p:sp>
        </mc:Choice>
        <mc:Fallback xmlns="">
          <p:sp>
            <p:nvSpPr>
              <p:cNvPr id="8" name="Cloud Callout 7"/>
              <p:cNvSpPr>
                <a:spLocks noRot="1" noChangeAspect="1" noMove="1" noResize="1" noEditPoints="1" noAdjustHandles="1" noChangeArrowheads="1" noChangeShapeType="1" noTextEdit="1"/>
              </p:cNvSpPr>
              <p:nvPr/>
            </p:nvSpPr>
            <p:spPr>
              <a:xfrm>
                <a:off x="6492472" y="3886200"/>
                <a:ext cx="2651528" cy="1143000"/>
              </a:xfrm>
              <a:prstGeom prst="cloudCallout">
                <a:avLst>
                  <a:gd name="adj1" fmla="val -130"/>
                  <a:gd name="adj2" fmla="val -198411"/>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1793880" y="3444480"/>
              <a:ext cx="910800" cy="320400"/>
            </p14:xfrm>
          </p:contentPart>
        </mc:Choice>
        <mc:Fallback xmlns="">
          <p:pic>
            <p:nvPicPr>
              <p:cNvPr id="9" name="Ink 8"/>
              <p:cNvPicPr/>
              <p:nvPr/>
            </p:nvPicPr>
            <p:blipFill>
              <a:blip r:embed="rId9"/>
              <a:stretch>
                <a:fillRect/>
              </a:stretch>
            </p:blipFill>
            <p:spPr>
              <a:xfrm>
                <a:off x="1787040" y="3432240"/>
                <a:ext cx="928800" cy="339120"/>
              </a:xfrm>
              <a:prstGeom prst="rect">
                <a:avLst/>
              </a:prstGeom>
            </p:spPr>
          </p:pic>
        </mc:Fallback>
      </mc:AlternateContent>
    </p:spTree>
    <p:extLst>
      <p:ext uri="{BB962C8B-B14F-4D97-AF65-F5344CB8AC3E}">
        <p14:creationId xmlns:p14="http://schemas.microsoft.com/office/powerpoint/2010/main" val="24497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77" y="1981200"/>
            <a:ext cx="7859446" cy="4267200"/>
          </a:xfrm>
          <a:prstGeom prst="rect">
            <a:avLst/>
          </a:prstGeom>
        </p:spPr>
      </p:pic>
      <mc:AlternateContent xmlns:mc="http://schemas.openxmlformats.org/markup-compatibility/2006" xmlns:a14="http://schemas.microsoft.com/office/drawing/2010/main">
        <mc:Choice Requires="a14">
          <p:sp>
            <p:nvSpPr>
              <p:cNvPr id="4" name="Φυσαλίδα σκέψης: Σύννεφο 3">
                <a:extLst>
                  <a:ext uri="{FF2B5EF4-FFF2-40B4-BE49-F238E27FC236}">
                    <a16:creationId xmlns:a16="http://schemas.microsoft.com/office/drawing/2014/main" id="{6FEDBC1B-ECCB-CCD7-0F3D-06E5AFD2510D}"/>
                  </a:ext>
                </a:extLst>
              </p:cNvPr>
              <p:cNvSpPr/>
              <p:nvPr/>
            </p:nvSpPr>
            <p:spPr>
              <a:xfrm>
                <a:off x="5410200" y="609600"/>
                <a:ext cx="3276600" cy="1828800"/>
              </a:xfrm>
              <a:prstGeom prst="cloudCallout">
                <a:avLst>
                  <a:gd name="adj1" fmla="val 35508"/>
                  <a:gd name="adj2" fmla="val 620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𝜋</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r>
                                    <a:rPr lang="en-US" sz="2000" b="0" i="1" smtClean="0">
                                      <a:latin typeface="Cambria Math" panose="02040503050406030204" pitchFamily="18" charset="0"/>
                                    </a:rPr>
                                    <m:t>𝑥</m:t>
                                  </m:r>
                                </m:e>
                              </m:d>
                            </m:e>
                          </m:d>
                        </m:e>
                      </m:fun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𝜋</m:t>
                              </m:r>
                              <m:r>
                                <a:rPr lang="en-US" sz="2000" b="0" i="1" smtClean="0">
                                  <a:latin typeface="Cambria Math" panose="02040503050406030204" pitchFamily="18" charset="0"/>
                                </a:rPr>
                                <m:t>−2</m:t>
                              </m:r>
                              <m:r>
                                <a:rPr lang="en-US" sz="2000" b="0" i="1" smtClean="0">
                                  <a:latin typeface="Cambria Math" panose="02040503050406030204" pitchFamily="18" charset="0"/>
                                </a:rPr>
                                <m:t>𝑥</m:t>
                              </m:r>
                            </m:e>
                          </m:d>
                        </m:e>
                      </m:func>
                      <m:r>
                        <a:rPr lang="en-US" sz="2000" i="1">
                          <a:latin typeface="Cambria Math" panose="02040503050406030204" pitchFamily="18" charset="0"/>
                        </a:rPr>
                        <m:t>=</m:t>
                      </m:r>
                      <m:r>
                        <m:rPr>
                          <m:sty m:val="p"/>
                        </m:rPr>
                        <a:rPr lang="en-US" sz="2000">
                          <a:latin typeface="Cambria Math" panose="02040503050406030204" pitchFamily="18" charset="0"/>
                        </a:rPr>
                        <m:t>sin</m:t>
                      </m:r>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oMath>
                  </m:oMathPara>
                </a14:m>
                <a:endParaRPr lang="en-US" sz="2000" dirty="0"/>
              </a:p>
            </p:txBody>
          </p:sp>
        </mc:Choice>
        <mc:Fallback xmlns="">
          <p:sp>
            <p:nvSpPr>
              <p:cNvPr id="4" name="Φυσαλίδα σκέψης: Σύννεφο 3">
                <a:extLst>
                  <a:ext uri="{FF2B5EF4-FFF2-40B4-BE49-F238E27FC236}">
                    <a16:creationId xmlns:a16="http://schemas.microsoft.com/office/drawing/2014/main" id="{6FEDBC1B-ECCB-CCD7-0F3D-06E5AFD2510D}"/>
                  </a:ext>
                </a:extLst>
              </p:cNvPr>
              <p:cNvSpPr>
                <a:spLocks noRot="1" noChangeAspect="1" noMove="1" noResize="1" noEditPoints="1" noAdjustHandles="1" noChangeArrowheads="1" noChangeShapeType="1" noTextEdit="1"/>
              </p:cNvSpPr>
              <p:nvPr/>
            </p:nvSpPr>
            <p:spPr>
              <a:xfrm>
                <a:off x="5410200" y="609600"/>
                <a:ext cx="3276600" cy="1828800"/>
              </a:xfrm>
              <a:prstGeom prst="cloudCallout">
                <a:avLst>
                  <a:gd name="adj1" fmla="val 35508"/>
                  <a:gd name="adj2" fmla="val 62028"/>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16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567108" cy="4153348"/>
          </a:xfrm>
        </p:spPr>
        <p:txBody>
          <a:bodyPr>
            <a:normAutofit/>
          </a:bodyPr>
          <a:lstStyle/>
          <a:p>
            <a:r>
              <a:rPr lang="el-GR" b="1" u="sng" dirty="0"/>
              <a:t>Παράδειγμα:</a:t>
            </a:r>
          </a:p>
          <a:p>
            <a:r>
              <a:rPr lang="el-GR" sz="2000" dirty="0"/>
              <a:t>Ο Γιάννης Αντετοκούνμπο σουτάρει την </a:t>
            </a:r>
            <a:r>
              <a:rPr lang="en-US" sz="2000" dirty="0"/>
              <a:t/>
            </a:r>
            <a:br>
              <a:rPr lang="en-US" sz="2000" dirty="0"/>
            </a:br>
            <a:r>
              <a:rPr lang="el-GR" sz="2000" dirty="0"/>
              <a:t>μπάλα υπό γωνία 40˚ με το οριζόντιο </a:t>
            </a:r>
            <a:r>
              <a:rPr lang="en-US" sz="2000" dirty="0"/>
              <a:t/>
            </a:r>
            <a:br>
              <a:rPr lang="en-US" sz="2000" dirty="0"/>
            </a:br>
            <a:r>
              <a:rPr lang="el-GR" sz="2000" dirty="0"/>
              <a:t>επίπεδο, σε απόσταση 10 </a:t>
            </a:r>
            <a:r>
              <a:rPr lang="en-US" sz="2000" dirty="0"/>
              <a:t>m</a:t>
            </a:r>
            <a:r>
              <a:rPr lang="el-GR" sz="2000" dirty="0"/>
              <a:t> από το </a:t>
            </a:r>
            <a:br>
              <a:rPr lang="el-GR" sz="2000" dirty="0"/>
            </a:br>
            <a:r>
              <a:rPr lang="el-GR" sz="2000" dirty="0"/>
              <a:t>καλάθι (</a:t>
            </a:r>
            <a:r>
              <a:rPr lang="en-US" sz="2000" dirty="0"/>
              <a:t>buzzer beater)</a:t>
            </a:r>
            <a:r>
              <a:rPr lang="el-GR" sz="2000" dirty="0"/>
              <a:t>. Το ύψος του </a:t>
            </a:r>
            <a:r>
              <a:rPr lang="en-US" sz="2000" dirty="0"/>
              <a:t/>
            </a:r>
            <a:br>
              <a:rPr lang="en-US" sz="2000" dirty="0"/>
            </a:br>
            <a:r>
              <a:rPr lang="el-GR" sz="2000" dirty="0"/>
              <a:t>είναι 2.0 </a:t>
            </a:r>
            <a:r>
              <a:rPr lang="en-US" sz="2000" dirty="0"/>
              <a:t>m </a:t>
            </a:r>
            <a:r>
              <a:rPr lang="el-GR" sz="2000" dirty="0"/>
              <a:t>ενώ το</a:t>
            </a:r>
            <a:r>
              <a:rPr lang="en-US" sz="2000" dirty="0"/>
              <a:t> </a:t>
            </a:r>
            <a:r>
              <a:rPr lang="el-GR" sz="2000" dirty="0"/>
              <a:t>ύψος της </a:t>
            </a:r>
            <a:r>
              <a:rPr lang="el-GR" sz="2000" dirty="0" err="1"/>
              <a:t>μπασκέτας</a:t>
            </a:r>
            <a:r>
              <a:rPr lang="el-GR" sz="2000" dirty="0"/>
              <a:t> </a:t>
            </a:r>
            <a:r>
              <a:rPr lang="en-US" sz="2000" dirty="0"/>
              <a:t/>
            </a:r>
            <a:br>
              <a:rPr lang="en-US" sz="2000" dirty="0"/>
            </a:br>
            <a:r>
              <a:rPr lang="el-GR" sz="2000" dirty="0"/>
              <a:t>είναι 3.0 </a:t>
            </a:r>
            <a:r>
              <a:rPr lang="en-US" sz="2000" dirty="0"/>
              <a:t>m.</a:t>
            </a:r>
            <a:r>
              <a:rPr lang="el-GR" sz="2000" dirty="0"/>
              <a:t> </a:t>
            </a:r>
            <a:br>
              <a:rPr lang="el-GR" sz="2000" dirty="0"/>
            </a:br>
            <a:r>
              <a:rPr lang="en-US" sz="2000" dirty="0"/>
              <a:t>A) </a:t>
            </a:r>
            <a:r>
              <a:rPr lang="el-GR" sz="2000" dirty="0"/>
              <a:t>Ποια είναι η επιτάχυνση της μπάλας </a:t>
            </a:r>
            <a:r>
              <a:rPr lang="en-US" sz="2000" dirty="0"/>
              <a:t/>
            </a:r>
            <a:br>
              <a:rPr lang="en-US" sz="2000" dirty="0"/>
            </a:br>
            <a:r>
              <a:rPr lang="el-GR" sz="2000" dirty="0"/>
              <a:t>στο</a:t>
            </a:r>
            <a:r>
              <a:rPr lang="en-US" sz="2000" dirty="0"/>
              <a:t> </a:t>
            </a:r>
            <a:r>
              <a:rPr lang="el-GR" sz="2000" dirty="0"/>
              <a:t>υψηλότερο σημείο της τροχιάς της;</a:t>
            </a:r>
            <a:br>
              <a:rPr lang="el-GR" sz="2000" dirty="0"/>
            </a:br>
            <a:r>
              <a:rPr lang="el-GR" sz="2000" dirty="0"/>
              <a:t>Β) Με ποια ταχύτητα πρέπει να σουτάρει την μπάλα ώστε να σκοράρει χωρίς ταμπλό;</a:t>
            </a:r>
          </a:p>
        </p:txBody>
      </p:sp>
      <p:pic>
        <p:nvPicPr>
          <p:cNvPr id="1026" name="Picture 2" descr="Αποτέλεσμα εικόνας για giannis antetokounm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0" y="1752600"/>
            <a:ext cx="3390558" cy="2260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7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n-US" sz="1800" dirty="0"/>
              <a:t>A) </a:t>
            </a:r>
            <a:r>
              <a:rPr lang="el-GR" sz="1800" dirty="0"/>
              <a:t>Ποια είναι η επιτάχυνση της μπάλας στο</a:t>
            </a:r>
            <a:r>
              <a:rPr lang="en-US" sz="1800" dirty="0"/>
              <a:t> </a:t>
            </a:r>
            <a:r>
              <a:rPr lang="el-GR" sz="1800" dirty="0"/>
              <a:t>υψηλότερο σημείο της τροχιάς της;</a:t>
            </a:r>
            <a:br>
              <a:rPr lang="el-GR" sz="1800" dirty="0"/>
            </a:br>
            <a:endParaRPr lang="el-GR" sz="1800" dirty="0"/>
          </a:p>
        </p:txBody>
      </p:sp>
      <p:grpSp>
        <p:nvGrpSpPr>
          <p:cNvPr id="8" name="Group 7"/>
          <p:cNvGrpSpPr/>
          <p:nvPr/>
        </p:nvGrpSpPr>
        <p:grpSpPr>
          <a:xfrm>
            <a:off x="4114952" y="4038600"/>
            <a:ext cx="4206605" cy="2213040"/>
            <a:chOff x="4114952" y="4038600"/>
            <a:chExt cx="4206605" cy="2213040"/>
          </a:xfrm>
        </p:grpSpPr>
        <p:pic>
          <p:nvPicPr>
            <p:cNvPr id="5" name="Picture 4"/>
            <p:cNvPicPr>
              <a:picLocks noChangeAspect="1"/>
            </p:cNvPicPr>
            <p:nvPr/>
          </p:nvPicPr>
          <p:blipFill>
            <a:blip r:embed="rId3"/>
            <a:stretch>
              <a:fillRect/>
            </a:stretch>
          </p:blipFill>
          <p:spPr>
            <a:xfrm>
              <a:off x="4114952" y="4038600"/>
              <a:ext cx="4206605" cy="2213040"/>
            </a:xfrm>
            <a:prstGeom prst="rect">
              <a:avLst/>
            </a:prstGeom>
          </p:spPr>
        </p:pic>
        <p:sp>
          <p:nvSpPr>
            <p:cNvPr id="7" name="Rounded Rectangle 6"/>
            <p:cNvSpPr/>
            <p:nvPr/>
          </p:nvSpPr>
          <p:spPr>
            <a:xfrm>
              <a:off x="4572000" y="4741492"/>
              <a:ext cx="3048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9" name="Rectangular Callout 8"/>
              <p:cNvSpPr/>
              <p:nvPr/>
            </p:nvSpPr>
            <p:spPr>
              <a:xfrm>
                <a:off x="5867400" y="0"/>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smtClean="0">
                        <a:solidFill>
                          <a:prstClr val="black"/>
                        </a:solidFill>
                        <a:latin typeface="Cambria Math" panose="02040503050406030204" pitchFamily="18" charset="0"/>
                      </a:rPr>
                      <m:t>−</m:t>
                    </m:r>
                    <m:r>
                      <a:rPr lang="en-US" sz="1400" i="1" smtClean="0">
                        <a:solidFill>
                          <a:prstClr val="black"/>
                        </a:solidFill>
                        <a:latin typeface="Cambria Math" panose="02040503050406030204" pitchFamily="18" charset="0"/>
                      </a:rPr>
                      <m:t>𝑔𝑡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i="1" smtClean="0">
                            <a:solidFill>
                              <a:prstClr val="black"/>
                            </a:solidFill>
                            <a:latin typeface="Cambria Math" panose="02040503050406030204" pitchFamily="18" charset="0"/>
                          </a:rPr>
                          <m:t>𝑦</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r>
                      <a:rPr lang="en-US" sz="1400" i="1" smtClean="0">
                        <a:solidFill>
                          <a:prstClr val="black"/>
                        </a:solidFill>
                        <a:latin typeface="Cambria Math" panose="02040503050406030204" pitchFamily="18" charset="0"/>
                      </a:rPr>
                      <m:t>𝑔</m:t>
                    </m:r>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r>
                      <a:rPr lang="en-US" sz="1400" i="1" smtClean="0">
                        <a:solidFill>
                          <a:prstClr val="black"/>
                        </a:solidFill>
                        <a:latin typeface="Cambria Math" panose="02040503050406030204" pitchFamily="18" charset="0"/>
                      </a:rPr>
                      <m:t>𝑔</m:t>
                    </m:r>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9" name="Rectangular Callout 8"/>
              <p:cNvSpPr>
                <a:spLocks noRot="1" noChangeAspect="1" noMove="1" noResize="1" noEditPoints="1" noAdjustHandles="1" noChangeArrowheads="1" noChangeShapeType="1" noTextEdit="1"/>
              </p:cNvSpPr>
              <p:nvPr/>
            </p:nvSpPr>
            <p:spPr>
              <a:xfrm>
                <a:off x="5867400" y="0"/>
                <a:ext cx="2819400" cy="1586653"/>
              </a:xfrm>
              <a:prstGeom prst="wedgeRectCallout">
                <a:avLst/>
              </a:prstGeom>
              <a:blipFill>
                <a:blip r:embed="rId6"/>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717840" y="2766960"/>
              <a:ext cx="7602120" cy="3070080"/>
            </p14:xfrm>
          </p:contentPart>
        </mc:Choice>
        <mc:Fallback xmlns="">
          <p:pic>
            <p:nvPicPr>
              <p:cNvPr id="4" name="Ink 3"/>
              <p:cNvPicPr/>
              <p:nvPr/>
            </p:nvPicPr>
            <p:blipFill>
              <a:blip r:embed="rId8"/>
              <a:stretch>
                <a:fillRect/>
              </a:stretch>
            </p:blipFill>
            <p:spPr>
              <a:xfrm>
                <a:off x="709200" y="2757600"/>
                <a:ext cx="7616520" cy="3090600"/>
              </a:xfrm>
              <a:prstGeom prst="rect">
                <a:avLst/>
              </a:prstGeom>
            </p:spPr>
          </p:pic>
        </mc:Fallback>
      </mc:AlternateContent>
    </p:spTree>
    <p:extLst>
      <p:ext uri="{BB962C8B-B14F-4D97-AF65-F5344CB8AC3E}">
        <p14:creationId xmlns:p14="http://schemas.microsoft.com/office/powerpoint/2010/main" val="3203102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grpSp>
        <p:nvGrpSpPr>
          <p:cNvPr id="9" name="Group 8"/>
          <p:cNvGrpSpPr/>
          <p:nvPr/>
        </p:nvGrpSpPr>
        <p:grpSpPr>
          <a:xfrm>
            <a:off x="1295400" y="2590800"/>
            <a:ext cx="6884670" cy="3662086"/>
            <a:chOff x="4441582" y="2341850"/>
            <a:chExt cx="4206240" cy="221284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582" y="2341850"/>
              <a:ext cx="4206240" cy="2212848"/>
            </a:xfrm>
            <a:prstGeom prst="rect">
              <a:avLst/>
            </a:prstGeom>
          </p:spPr>
        </p:pic>
        <p:sp>
          <p:nvSpPr>
            <p:cNvPr id="8" name="Rounded Rectangle 7"/>
            <p:cNvSpPr/>
            <p:nvPr/>
          </p:nvSpPr>
          <p:spPr>
            <a:xfrm>
              <a:off x="4876800" y="3048000"/>
              <a:ext cx="3048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l-GR" sz="1800" dirty="0"/>
              <a:t>Β) Με ποια ταχύτητα πρέπει να σουτάρει την μπάλα ώστε να σκοράρει χωρίς ταμπλό;</a:t>
            </a:r>
            <a:r>
              <a:rPr lang="en-US" sz="1800" dirty="0"/>
              <a:t/>
            </a:r>
            <a:br>
              <a:rPr lang="en-US" sz="1800" dirty="0"/>
            </a:br>
            <a:endParaRPr lang="el-GR" sz="1800" dirty="0"/>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571040" y="5504400"/>
              <a:ext cx="2880" cy="4680"/>
            </p14:xfrm>
          </p:contentPart>
        </mc:Choice>
        <mc:Fallback xmlns="">
          <p:pic>
            <p:nvPicPr>
              <p:cNvPr id="6" name="Ink 5"/>
              <p:cNvPicPr/>
              <p:nvPr/>
            </p:nvPicPr>
            <p:blipFill>
              <a:blip r:embed="rId7"/>
              <a:stretch>
                <a:fillRect/>
              </a:stretch>
            </p:blipFill>
            <p:spPr>
              <a:xfrm>
                <a:off x="1567080" y="5500440"/>
                <a:ext cx="10440" cy="12240"/>
              </a:xfrm>
              <a:prstGeom prst="rect">
                <a:avLst/>
              </a:prstGeom>
            </p:spPr>
          </p:pic>
        </mc:Fallback>
      </mc:AlternateContent>
      <mc:AlternateContent xmlns:mc="http://schemas.openxmlformats.org/markup-compatibility/2006" xmlns:a14="http://schemas.microsoft.com/office/drawing/2010/main">
        <mc:Choice Requires="a14">
          <p:sp>
            <p:nvSpPr>
              <p:cNvPr id="10" name="Rectangular Callout 9"/>
              <p:cNvSpPr/>
              <p:nvPr/>
            </p:nvSpPr>
            <p:spPr>
              <a:xfrm>
                <a:off x="5867400" y="0"/>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smtClean="0">
                        <a:solidFill>
                          <a:prstClr val="black"/>
                        </a:solidFill>
                        <a:latin typeface="Cambria Math" panose="02040503050406030204" pitchFamily="18" charset="0"/>
                      </a:rPr>
                      <m:t>−</m:t>
                    </m:r>
                    <m:r>
                      <a:rPr lang="en-US" sz="1400" i="1" smtClean="0">
                        <a:solidFill>
                          <a:prstClr val="black"/>
                        </a:solidFill>
                        <a:latin typeface="Cambria Math" panose="02040503050406030204" pitchFamily="18" charset="0"/>
                      </a:rPr>
                      <m:t>𝑔𝑡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i="1" smtClean="0">
                            <a:solidFill>
                              <a:prstClr val="black"/>
                            </a:solidFill>
                            <a:latin typeface="Cambria Math" panose="02040503050406030204" pitchFamily="18" charset="0"/>
                          </a:rPr>
                          <m:t>𝑦</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r>
                      <a:rPr lang="en-US" sz="1400" i="1" smtClean="0">
                        <a:solidFill>
                          <a:prstClr val="black"/>
                        </a:solidFill>
                        <a:latin typeface="Cambria Math" panose="02040503050406030204" pitchFamily="18" charset="0"/>
                      </a:rPr>
                      <m:t>𝑔</m:t>
                    </m:r>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r>
                      <a:rPr lang="en-US" sz="1400" i="1" smtClean="0">
                        <a:solidFill>
                          <a:prstClr val="black"/>
                        </a:solidFill>
                        <a:latin typeface="Cambria Math" panose="02040503050406030204" pitchFamily="18" charset="0"/>
                      </a:rPr>
                      <m:t>𝑔</m:t>
                    </m:r>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10" name="Rectangular Callout 9"/>
              <p:cNvSpPr>
                <a:spLocks noRot="1" noChangeAspect="1" noMove="1" noResize="1" noEditPoints="1" noAdjustHandles="1" noChangeArrowheads="1" noChangeShapeType="1" noTextEdit="1"/>
              </p:cNvSpPr>
              <p:nvPr/>
            </p:nvSpPr>
            <p:spPr>
              <a:xfrm>
                <a:off x="5867400" y="0"/>
                <a:ext cx="2819400" cy="1586653"/>
              </a:xfrm>
              <a:prstGeom prst="wedgeRectCallout">
                <a:avLst/>
              </a:prstGeom>
              <a:blipFill>
                <a:blip r:embed="rId8"/>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750600" y="2704680"/>
              <a:ext cx="7848360" cy="3225960"/>
            </p14:xfrm>
          </p:contentPart>
        </mc:Choice>
        <mc:Fallback xmlns="">
          <p:pic>
            <p:nvPicPr>
              <p:cNvPr id="4" name="Ink 3"/>
              <p:cNvPicPr/>
              <p:nvPr/>
            </p:nvPicPr>
            <p:blipFill>
              <a:blip r:embed="rId10"/>
              <a:stretch>
                <a:fillRect/>
              </a:stretch>
            </p:blipFill>
            <p:spPr>
              <a:xfrm>
                <a:off x="741240" y="2697480"/>
                <a:ext cx="7865640" cy="3245040"/>
              </a:xfrm>
              <a:prstGeom prst="rect">
                <a:avLst/>
              </a:prstGeom>
            </p:spPr>
          </p:pic>
        </mc:Fallback>
      </mc:AlternateContent>
    </p:spTree>
    <p:extLst>
      <p:ext uri="{BB962C8B-B14F-4D97-AF65-F5344CB8AC3E}">
        <p14:creationId xmlns:p14="http://schemas.microsoft.com/office/powerpoint/2010/main" val="1925342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l-GR" sz="1800" dirty="0"/>
                  <a:t>Β) Με ποια ταχύτητα πρέπει να σουτάρει την μπάλα ώστε να σκοράρει χωρίς ταμπλό;</a:t>
                </a:r>
                <a:r>
                  <a:rPr lang="en-US" sz="1800" dirty="0"/>
                  <a:t/>
                </a:r>
                <a:br>
                  <a:rPr lang="en-US" sz="1800" dirty="0"/>
                </a:br>
                <a:r>
                  <a:rPr lang="el-GR" sz="1400" dirty="0"/>
                  <a:t>Δίνονται:</a:t>
                </a:r>
                <a:br>
                  <a:rPr lang="el-GR" sz="1400" dirty="0"/>
                </a:br>
                <a:r>
                  <a:rPr lang="en-US" sz="140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tan</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=0.84, </m:t>
                    </m:r>
                  </m:oMath>
                </a14:m>
                <a:r>
                  <a:rPr lang="en-US" sz="1400" b="0" dirty="0"/>
                  <a:t/>
                </a:r>
                <a:br>
                  <a:rPr lang="en-US" sz="1400" b="0" dirty="0"/>
                </a:br>
                <a:r>
                  <a:rPr lang="en-US" sz="1400" b="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cos</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=0.76,</m:t>
                    </m:r>
                  </m:oMath>
                </a14:m>
                <a:r>
                  <a:rPr lang="en-US" sz="1400" b="0" dirty="0"/>
                  <a:t/>
                </a:r>
                <a:br>
                  <a:rPr lang="en-US" sz="1400" b="0" dirty="0"/>
                </a:br>
                <a:r>
                  <a:rPr lang="en-US" sz="1400" b="0" dirty="0"/>
                  <a:t>	</a:t>
                </a:r>
                <a14:m>
                  <m:oMath xmlns:m="http://schemas.openxmlformats.org/officeDocument/2006/math">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cos</m:t>
                        </m:r>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r>
                      <a:rPr lang="en-US" sz="1400" b="0" i="1" smtClean="0">
                        <a:latin typeface="Cambria Math" panose="02040503050406030204" pitchFamily="18" charset="0"/>
                      </a:rPr>
                      <m:t>=0.58</m:t>
                    </m:r>
                  </m:oMath>
                </a14:m>
                <a:endParaRPr lang="el-GR" sz="1400" dirty="0"/>
              </a:p>
              <a:p>
                <a:pPr lvl="1"/>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rotWithShape="0">
                <a:blip r:embed="rId4"/>
                <a:stretch>
                  <a:fillRect t="-1175"/>
                </a:stretch>
              </a:blipFill>
            </p:spPr>
            <p:txBody>
              <a:bodyPr/>
              <a:lstStyle/>
              <a:p>
                <a:r>
                  <a:rPr lang="el-GR">
                    <a:noFill/>
                  </a:rPr>
                  <a:t> </a:t>
                </a:r>
              </a:p>
            </p:txBody>
          </p:sp>
        </mc:Fallback>
      </mc:AlternateContent>
      <p:sp>
        <p:nvSpPr>
          <p:cNvPr id="13" name="Rectangle 12"/>
          <p:cNvSpPr/>
          <p:nvPr/>
        </p:nvSpPr>
        <p:spPr>
          <a:xfrm>
            <a:off x="1447800" y="5943600"/>
            <a:ext cx="2667000" cy="351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3"/>
          <p:cNvPicPr>
            <a:picLocks noChangeAspect="1"/>
          </p:cNvPicPr>
          <p:nvPr/>
        </p:nvPicPr>
        <p:blipFill>
          <a:blip r:embed="rId5"/>
          <a:stretch>
            <a:fillRect/>
          </a:stretch>
        </p:blipFill>
        <p:spPr>
          <a:xfrm>
            <a:off x="3886200" y="2510089"/>
            <a:ext cx="4648200" cy="2149457"/>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32520" y="3556800"/>
              <a:ext cx="7593480" cy="2973600"/>
            </p14:xfrm>
          </p:contentPart>
        </mc:Choice>
        <mc:Fallback xmlns="">
          <p:pic>
            <p:nvPicPr>
              <p:cNvPr id="5" name="Ink 4"/>
              <p:cNvPicPr/>
              <p:nvPr/>
            </p:nvPicPr>
            <p:blipFill>
              <a:blip r:embed="rId7"/>
              <a:stretch>
                <a:fillRect/>
              </a:stretch>
            </p:blipFill>
            <p:spPr>
              <a:xfrm>
                <a:off x="627120" y="3545640"/>
                <a:ext cx="7610760" cy="2994480"/>
              </a:xfrm>
              <a:prstGeom prst="rect">
                <a:avLst/>
              </a:prstGeom>
            </p:spPr>
          </p:pic>
        </mc:Fallback>
      </mc:AlternateContent>
      <mc:AlternateContent xmlns:mc="http://schemas.openxmlformats.org/markup-compatibility/2006" xmlns:a14="http://schemas.microsoft.com/office/drawing/2010/main">
        <mc:Choice Requires="a14">
          <p:sp>
            <p:nvSpPr>
              <p:cNvPr id="7" name="Rectangular Callout 6"/>
              <p:cNvSpPr/>
              <p:nvPr/>
            </p:nvSpPr>
            <p:spPr>
              <a:xfrm>
                <a:off x="5867400" y="0"/>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smtClean="0">
                        <a:solidFill>
                          <a:prstClr val="black"/>
                        </a:solidFill>
                        <a:latin typeface="Cambria Math" panose="02040503050406030204" pitchFamily="18" charset="0"/>
                      </a:rPr>
                      <m:t>−</m:t>
                    </m:r>
                    <m:r>
                      <a:rPr lang="en-US" sz="1400" i="1" smtClean="0">
                        <a:solidFill>
                          <a:prstClr val="black"/>
                        </a:solidFill>
                        <a:latin typeface="Cambria Math" panose="02040503050406030204" pitchFamily="18" charset="0"/>
                      </a:rPr>
                      <m:t>𝑔𝑡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i="1" smtClean="0">
                            <a:solidFill>
                              <a:prstClr val="black"/>
                            </a:solidFill>
                            <a:latin typeface="Cambria Math" panose="02040503050406030204" pitchFamily="18" charset="0"/>
                          </a:rPr>
                          <m:t>𝑦</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r>
                      <a:rPr lang="en-US" sz="1400" i="1" smtClean="0">
                        <a:solidFill>
                          <a:prstClr val="black"/>
                        </a:solidFill>
                        <a:latin typeface="Cambria Math" panose="02040503050406030204" pitchFamily="18" charset="0"/>
                      </a:rPr>
                      <m:t>𝑔</m:t>
                    </m:r>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r>
                      <a:rPr lang="en-US" sz="1400" i="1" smtClean="0">
                        <a:solidFill>
                          <a:prstClr val="black"/>
                        </a:solidFill>
                        <a:latin typeface="Cambria Math" panose="02040503050406030204" pitchFamily="18" charset="0"/>
                      </a:rPr>
                      <m:t>𝑔</m:t>
                    </m:r>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5867400" y="0"/>
                <a:ext cx="2819400" cy="1586653"/>
              </a:xfrm>
              <a:prstGeom prst="wedgeRectCallout">
                <a:avLst/>
              </a:prstGeom>
              <a:blipFill>
                <a:blip r:embed="rId8"/>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468289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l-GR" sz="1800" dirty="0"/>
                  <a:t>Β) Με ποια ταχύτητα πρέπει να σουτάρει την μπάλα ώστε να σκοράρει χωρίς ταμπλό;</a:t>
                </a:r>
                <a:r>
                  <a:rPr lang="en-US" sz="1800" dirty="0"/>
                  <a:t/>
                </a:r>
                <a:br>
                  <a:rPr lang="en-US" sz="1800" dirty="0"/>
                </a:br>
                <a:r>
                  <a:rPr lang="el-GR" sz="1400" dirty="0"/>
                  <a:t>Δίνονται:</a:t>
                </a:r>
                <a:br>
                  <a:rPr lang="el-GR" sz="1400" dirty="0"/>
                </a:br>
                <a:r>
                  <a:rPr lang="en-US" sz="140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tan</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=0.84, </m:t>
                    </m:r>
                  </m:oMath>
                </a14:m>
                <a:r>
                  <a:rPr lang="en-US" sz="1400" b="0" dirty="0"/>
                  <a:t/>
                </a:r>
                <a:br>
                  <a:rPr lang="en-US" sz="1400" b="0" dirty="0"/>
                </a:br>
                <a:r>
                  <a:rPr lang="en-US" sz="1400" b="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cos</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=0.76,</m:t>
                    </m:r>
                  </m:oMath>
                </a14:m>
                <a:r>
                  <a:rPr lang="en-US" sz="1400" b="0" dirty="0"/>
                  <a:t/>
                </a:r>
                <a:br>
                  <a:rPr lang="en-US" sz="1400" b="0" dirty="0"/>
                </a:br>
                <a:r>
                  <a:rPr lang="en-US" sz="1400" b="0" dirty="0"/>
                  <a:t>	</a:t>
                </a:r>
                <a14:m>
                  <m:oMath xmlns:m="http://schemas.openxmlformats.org/officeDocument/2006/math">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cos</m:t>
                        </m:r>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r>
                      <a:rPr lang="en-US" sz="1400" b="0" i="1" smtClean="0">
                        <a:latin typeface="Cambria Math" panose="02040503050406030204" pitchFamily="18" charset="0"/>
                      </a:rPr>
                      <m:t>=0.58</m:t>
                    </m:r>
                  </m:oMath>
                </a14:m>
                <a:endParaRPr lang="el-GR" sz="1400" dirty="0"/>
              </a:p>
              <a:p>
                <a:pPr lvl="1"/>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rotWithShape="0">
                <a:blip r:embed="rId3"/>
                <a:stretch>
                  <a:fillRect t="-1175"/>
                </a:stretch>
              </a:blipFill>
            </p:spPr>
            <p:txBody>
              <a:bodyPr/>
              <a:lstStyle/>
              <a:p>
                <a:r>
                  <a:rPr lang="el-GR">
                    <a:noFill/>
                  </a:rPr>
                  <a:t> </a:t>
                </a:r>
              </a:p>
            </p:txBody>
          </p:sp>
        </mc:Fallback>
      </mc:AlternateContent>
      <p:pic>
        <p:nvPicPr>
          <p:cNvPr id="8" name="Picture 7"/>
          <p:cNvPicPr>
            <a:picLocks noChangeAspect="1"/>
          </p:cNvPicPr>
          <p:nvPr/>
        </p:nvPicPr>
        <p:blipFill>
          <a:blip r:embed="rId4"/>
          <a:stretch>
            <a:fillRect/>
          </a:stretch>
        </p:blipFill>
        <p:spPr>
          <a:xfrm>
            <a:off x="3886200" y="2514600"/>
            <a:ext cx="4648200" cy="2149457"/>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99760" y="711000"/>
              <a:ext cx="8067600" cy="5628600"/>
            </p14:xfrm>
          </p:contentPart>
        </mc:Choice>
        <mc:Fallback xmlns="">
          <p:pic>
            <p:nvPicPr>
              <p:cNvPr id="4" name="Ink 3"/>
              <p:cNvPicPr/>
              <p:nvPr/>
            </p:nvPicPr>
            <p:blipFill>
              <a:blip r:embed="rId6"/>
              <a:stretch>
                <a:fillRect/>
              </a:stretch>
            </p:blipFill>
            <p:spPr>
              <a:xfrm>
                <a:off x="592560" y="702360"/>
                <a:ext cx="8084880" cy="5645880"/>
              </a:xfrm>
              <a:prstGeom prst="rect">
                <a:avLst/>
              </a:prstGeom>
            </p:spPr>
          </p:pic>
        </mc:Fallback>
      </mc:AlternateContent>
    </p:spTree>
    <p:extLst>
      <p:ext uri="{BB962C8B-B14F-4D97-AF65-F5344CB8AC3E}">
        <p14:creationId xmlns:p14="http://schemas.microsoft.com/office/powerpoint/2010/main" val="3245658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Κίνηση σε Δυο Διαστάσεις</a:t>
            </a:r>
          </a:p>
        </p:txBody>
      </p:sp>
      <p:sp>
        <p:nvSpPr>
          <p:cNvPr id="3" name="Content Placeholder 2"/>
          <p:cNvSpPr>
            <a:spLocks noGrp="1"/>
          </p:cNvSpPr>
          <p:nvPr>
            <p:ph idx="1"/>
          </p:nvPr>
        </p:nvSpPr>
        <p:spPr>
          <a:xfrm>
            <a:off x="738350" y="1371600"/>
            <a:ext cx="7872250" cy="5181600"/>
          </a:xfrm>
        </p:spPr>
        <p:txBody>
          <a:bodyPr>
            <a:normAutofit/>
          </a:bodyPr>
          <a:lstStyle/>
          <a:p>
            <a:r>
              <a:rPr lang="el-GR" b="1" dirty="0"/>
              <a:t>Ομαλή κυκλική κίνηση</a:t>
            </a:r>
          </a:p>
          <a:p>
            <a:pPr lvl="1"/>
            <a:endParaRPr lang="el-GR" sz="500" dirty="0"/>
          </a:p>
          <a:p>
            <a:pPr lvl="1"/>
            <a:r>
              <a:rPr lang="el-GR" dirty="0"/>
              <a:t>Σωματίδιο κινείται σε κύκλο ή σε κυκλικό τόξο</a:t>
            </a:r>
          </a:p>
        </p:txBody>
      </p:sp>
      <p:pic>
        <p:nvPicPr>
          <p:cNvPr id="1032" name="Picture 8" descr="File:Uniform-cirular-translation.gif - Wikimedia Common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50375" y="2286000"/>
            <a:ext cx="41910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Κίνηση σε Δυο Διαστάσεις</a:t>
            </a:r>
          </a:p>
        </p:txBody>
      </p:sp>
      <p:pic>
        <p:nvPicPr>
          <p:cNvPr id="4" name="Picture 8" descr="File:Uniform-cirular-translation.gif - Wikimedia Commons">
            <a:extLst>
              <a:ext uri="{FF2B5EF4-FFF2-40B4-BE49-F238E27FC236}">
                <a16:creationId xmlns:a16="http://schemas.microsoft.com/office/drawing/2014/main" id="{759FB1AE-799B-97B5-B41A-889A5F381D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26669" y="3349260"/>
            <a:ext cx="3127739" cy="31277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25002"/>
              </a:xfrm>
            </p:spPr>
            <p:txBody>
              <a:bodyPr>
                <a:normAutofit/>
              </a:bodyPr>
              <a:lstStyle/>
              <a:p>
                <a:r>
                  <a:rPr lang="el-GR" b="1" dirty="0"/>
                  <a:t>Ομαλή κυκλική κίνηση</a:t>
                </a:r>
                <a:endParaRPr lang="el-GR" dirty="0"/>
              </a:p>
              <a:p>
                <a:pPr lvl="1"/>
                <a:r>
                  <a:rPr lang="el-GR" dirty="0"/>
                  <a:t>Το σωματίδιο διατρέχει την περιφέρεια του κύκλου μια φορά σε χρόνο </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𝑠</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num>
                        <m:den>
                          <m:r>
                            <a:rPr lang="en-US" b="0" i="1" smtClean="0">
                              <a:latin typeface="Cambria Math" panose="02040503050406030204" pitchFamily="18" charset="0"/>
                            </a:rPr>
                            <m:t>𝑇</m:t>
                          </m:r>
                        </m:den>
                      </m:f>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r>
                            <a:rPr lang="en-US" b="0" i="1" smtClean="0">
                              <a:latin typeface="Cambria Math" panose="02040503050406030204" pitchFamily="18" charset="0"/>
                            </a:rPr>
                            <m:t>𝑟</m:t>
                          </m:r>
                        </m:num>
                        <m:den>
                          <m:r>
                            <a:rPr lang="en-US" b="0" i="1" smtClean="0">
                              <a:latin typeface="Cambria Math" panose="02040503050406030204" pitchFamily="18" charset="0"/>
                            </a:rPr>
                            <m:t>𝑢</m:t>
                          </m:r>
                        </m:den>
                      </m:f>
                    </m:oMath>
                  </m:oMathPara>
                </a14:m>
                <a:endParaRPr lang="el-GR" dirty="0"/>
              </a:p>
              <a:p>
                <a:pPr lvl="1"/>
                <a:endParaRPr lang="en-US" sz="1000" dirty="0"/>
              </a:p>
              <a:p>
                <a:pPr lvl="1"/>
                <a:r>
                  <a:rPr lang="el-GR" dirty="0"/>
                  <a:t>Η ποσότητα αυτή ονομάζεται </a:t>
                </a:r>
                <a:r>
                  <a:rPr lang="el-GR" b="1" dirty="0"/>
                  <a:t>περίοδος</a:t>
                </a:r>
              </a:p>
              <a:p>
                <a:pPr lvl="1"/>
                <a:endParaRPr lang="en-US" dirty="0"/>
              </a:p>
              <a:p>
                <a:pPr lvl="1"/>
                <a:r>
                  <a:rPr lang="el-GR" dirty="0"/>
                  <a:t>Άρα έχουμε δυο σχέσεις:</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𝑟</m:t>
                          </m:r>
                        </m:num>
                        <m:den>
                          <m:r>
                            <a:rPr lang="en-US" b="0" i="1" smtClean="0">
                              <a:latin typeface="Cambria Math" panose="02040503050406030204" pitchFamily="18" charset="0"/>
                            </a:rPr>
                            <m:t>𝑇</m:t>
                          </m:r>
                        </m:den>
                      </m:f>
                    </m:oMath>
                  </m:oMathPara>
                </a14:m>
                <a:endParaRPr lang="el-GR" dirty="0"/>
              </a:p>
              <a:p>
                <a:pPr marL="365760" lvl="1" indent="0">
                  <a:buNone/>
                </a:pPr>
                <a:r>
                  <a:rPr lang="el-GR" dirty="0"/>
                  <a:t>    και </a:t>
                </a:r>
                <a:endParaRPr lang="en-US" b="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aa-ET" b="0" i="1" smtClean="0">
                          <a:latin typeface="Cambria Math" panose="02040503050406030204" pitchFamily="18" charset="0"/>
                        </a:rPr>
                        <m:t>=</m:t>
                      </m:r>
                      <m:f>
                        <m:fPr>
                          <m:ctrlPr>
                            <a:rPr lang="aa-ET"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aa-ET" b="0" i="1" smtClean="0">
                              <a:latin typeface="Cambria Math" panose="02040503050406030204" pitchFamily="18" charset="0"/>
                            </a:rPr>
                            <m:t>𝑟</m:t>
                          </m:r>
                        </m:num>
                        <m:den>
                          <m:r>
                            <a:rPr lang="en-US" b="0" i="1" smtClean="0">
                              <a:latin typeface="Cambria Math" panose="02040503050406030204" pitchFamily="18" charset="0"/>
                            </a:rPr>
                            <m:t>𝑢</m:t>
                          </m:r>
                        </m:den>
                      </m:f>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25002"/>
              </a:xfrm>
              <a:blipFill>
                <a:blip r:embed="rId3"/>
                <a:stretch>
                  <a:fillRect t="-951" r="-1084"/>
                </a:stretch>
              </a:blipFill>
            </p:spPr>
            <p:txBody>
              <a:bodyPr/>
              <a:lstStyle/>
              <a:p>
                <a:r>
                  <a:rPr lang="en-US">
                    <a:noFill/>
                  </a:rPr>
                  <a:t> </a:t>
                </a:r>
              </a:p>
            </p:txBody>
          </p:sp>
        </mc:Fallback>
      </mc:AlternateContent>
    </p:spTree>
    <p:extLst>
      <p:ext uri="{BB962C8B-B14F-4D97-AF65-F5344CB8AC3E}">
        <p14:creationId xmlns:p14="http://schemas.microsoft.com/office/powerpoint/2010/main" val="21380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E251-E9E6-1A1D-4A9C-DE6DCF20C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F0529-799B-B3A3-A31B-4A77B2D55AA1}"/>
              </a:ext>
            </a:extLst>
          </p:cNvPr>
          <p:cNvSpPr>
            <a:spLocks noGrp="1"/>
          </p:cNvSpPr>
          <p:nvPr>
            <p:ph type="title"/>
          </p:nvPr>
        </p:nvSpPr>
        <p:spPr/>
        <p:txBody>
          <a:bodyPr>
            <a:normAutofit fontScale="90000"/>
          </a:bodyPr>
          <a:lstStyle/>
          <a:p>
            <a:r>
              <a:rPr lang="el-GR" dirty="0"/>
              <a:t>Κίνηση σε Δυο Διαστάσεις</a:t>
            </a:r>
          </a:p>
        </p:txBody>
      </p:sp>
      <p:grpSp>
        <p:nvGrpSpPr>
          <p:cNvPr id="16" name="Ομάδα 15">
            <a:extLst>
              <a:ext uri="{FF2B5EF4-FFF2-40B4-BE49-F238E27FC236}">
                <a16:creationId xmlns:a16="http://schemas.microsoft.com/office/drawing/2014/main" id="{7097209A-CB71-CA55-CBA0-15BCDFE22545}"/>
              </a:ext>
            </a:extLst>
          </p:cNvPr>
          <p:cNvGrpSpPr/>
          <p:nvPr/>
        </p:nvGrpSpPr>
        <p:grpSpPr>
          <a:xfrm>
            <a:off x="5372060" y="3352800"/>
            <a:ext cx="3205472" cy="2645652"/>
            <a:chOff x="5334000" y="3733800"/>
            <a:chExt cx="3205472" cy="2645652"/>
          </a:xfrm>
        </p:grpSpPr>
        <p:grpSp>
          <p:nvGrpSpPr>
            <p:cNvPr id="14" name="Ομάδα 13">
              <a:extLst>
                <a:ext uri="{FF2B5EF4-FFF2-40B4-BE49-F238E27FC236}">
                  <a16:creationId xmlns:a16="http://schemas.microsoft.com/office/drawing/2014/main" id="{B76EED16-3354-87DB-798C-E3F4C50848A7}"/>
                </a:ext>
              </a:extLst>
            </p:cNvPr>
            <p:cNvGrpSpPr/>
            <p:nvPr/>
          </p:nvGrpSpPr>
          <p:grpSpPr>
            <a:xfrm>
              <a:off x="5334000" y="3733800"/>
              <a:ext cx="3205472" cy="2645652"/>
              <a:chOff x="5334000" y="3733800"/>
              <a:chExt cx="3205472" cy="2645652"/>
            </a:xfrm>
          </p:grpSpPr>
          <p:grpSp>
            <p:nvGrpSpPr>
              <p:cNvPr id="11" name="Ομάδα 10">
                <a:extLst>
                  <a:ext uri="{FF2B5EF4-FFF2-40B4-BE49-F238E27FC236}">
                    <a16:creationId xmlns:a16="http://schemas.microsoft.com/office/drawing/2014/main" id="{5BBE5AD1-0A3F-3143-98BF-EFDCF05B4599}"/>
                  </a:ext>
                </a:extLst>
              </p:cNvPr>
              <p:cNvGrpSpPr/>
              <p:nvPr/>
            </p:nvGrpSpPr>
            <p:grpSpPr>
              <a:xfrm>
                <a:off x="5334000" y="3938414"/>
                <a:ext cx="3205472" cy="2288638"/>
                <a:chOff x="5334000" y="3938414"/>
                <a:chExt cx="3205472" cy="2288638"/>
              </a:xfrm>
            </p:grpSpPr>
            <p:pic>
              <p:nvPicPr>
                <p:cNvPr id="8" name="Εικόνα 7">
                  <a:extLst>
                    <a:ext uri="{FF2B5EF4-FFF2-40B4-BE49-F238E27FC236}">
                      <a16:creationId xmlns:a16="http://schemas.microsoft.com/office/drawing/2014/main" id="{8050007D-1D1A-E650-DD39-568BDDB1CEB5}"/>
                    </a:ext>
                  </a:extLst>
                </p:cNvPr>
                <p:cNvPicPr>
                  <a:picLocks noChangeAspect="1"/>
                </p:cNvPicPr>
                <p:nvPr/>
              </p:nvPicPr>
              <p:blipFill>
                <a:blip r:embed="rId2"/>
                <a:stretch>
                  <a:fillRect/>
                </a:stretch>
              </p:blipFill>
              <p:spPr>
                <a:xfrm>
                  <a:off x="5334000" y="3938414"/>
                  <a:ext cx="3205472" cy="2288638"/>
                </a:xfrm>
                <a:prstGeom prst="rect">
                  <a:avLst/>
                </a:prstGeom>
              </p:spPr>
            </p:pic>
            <p:sp>
              <p:nvSpPr>
                <p:cNvPr id="9" name="Τόξο 8">
                  <a:extLst>
                    <a:ext uri="{FF2B5EF4-FFF2-40B4-BE49-F238E27FC236}">
                      <a16:creationId xmlns:a16="http://schemas.microsoft.com/office/drawing/2014/main" id="{EA92FDCD-21F4-FD80-25A1-20A36B97DD28}"/>
                    </a:ext>
                  </a:extLst>
                </p:cNvPr>
                <p:cNvSpPr/>
                <p:nvPr/>
              </p:nvSpPr>
              <p:spPr>
                <a:xfrm>
                  <a:off x="6934200" y="4876800"/>
                  <a:ext cx="381000" cy="609600"/>
                </a:xfrm>
                <a:prstGeom prst="arc">
                  <a:avLst>
                    <a:gd name="adj1" fmla="val 16744625"/>
                    <a:gd name="adj2" fmla="val 183164"/>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D77430-1276-CB83-EF67-69030E4BB6C6}"/>
                        </a:ext>
                      </a:extLst>
                    </p:cNvPr>
                    <p:cNvSpPr txBox="1"/>
                    <p:nvPr/>
                  </p:nvSpPr>
                  <p:spPr>
                    <a:xfrm>
                      <a:off x="7315200" y="4876800"/>
                      <a:ext cx="18947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𝜃</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C1D77430-1276-CB83-EF67-69030E4BB6C6}"/>
                        </a:ext>
                      </a:extLst>
                    </p:cNvPr>
                    <p:cNvSpPr txBox="1">
                      <a:spLocks noRot="1" noChangeAspect="1" noMove="1" noResize="1" noEditPoints="1" noAdjustHandles="1" noChangeArrowheads="1" noChangeShapeType="1" noTextEdit="1"/>
                    </p:cNvSpPr>
                    <p:nvPr/>
                  </p:nvSpPr>
                  <p:spPr>
                    <a:xfrm>
                      <a:off x="7315200" y="4876800"/>
                      <a:ext cx="189474" cy="276999"/>
                    </a:xfrm>
                    <a:prstGeom prst="rect">
                      <a:avLst/>
                    </a:prstGeom>
                    <a:blipFill>
                      <a:blip r:embed="rId3"/>
                      <a:stretch>
                        <a:fillRect l="-29032" r="-25806" b="-6667"/>
                      </a:stretch>
                    </a:blipFill>
                  </p:spPr>
                  <p:txBody>
                    <a:bodyPr/>
                    <a:lstStyle/>
                    <a:p>
                      <a:r>
                        <a:rPr lang="en-US">
                          <a:noFill/>
                        </a:rPr>
                        <a:t> </a:t>
                      </a:r>
                    </a:p>
                  </p:txBody>
                </p:sp>
              </mc:Fallback>
            </mc:AlternateContent>
          </p:grpSp>
          <p:cxnSp>
            <p:nvCxnSpPr>
              <p:cNvPr id="13" name="Ευθύγραμμο βέλος σύνδεσης 12">
                <a:extLst>
                  <a:ext uri="{FF2B5EF4-FFF2-40B4-BE49-F238E27FC236}">
                    <a16:creationId xmlns:a16="http://schemas.microsoft.com/office/drawing/2014/main" id="{93DF2790-8B76-CCC7-7454-79EB55BEE79B}"/>
                  </a:ext>
                </a:extLst>
              </p:cNvPr>
              <p:cNvCxnSpPr/>
              <p:nvPr/>
            </p:nvCxnSpPr>
            <p:spPr>
              <a:xfrm flipV="1">
                <a:off x="7043470" y="3733800"/>
                <a:ext cx="0" cy="2645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87A003-BBA5-CF89-FB22-2F74A8356DDB}"/>
                    </a:ext>
                  </a:extLst>
                </p:cNvPr>
                <p:cNvSpPr txBox="1"/>
                <p:nvPr/>
              </p:nvSpPr>
              <p:spPr>
                <a:xfrm>
                  <a:off x="7848600" y="4599801"/>
                  <a:ext cx="16831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𝒔</m:t>
                        </m:r>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7A87A003-BBA5-CF89-FB22-2F74A8356DDB}"/>
                    </a:ext>
                  </a:extLst>
                </p:cNvPr>
                <p:cNvSpPr txBox="1">
                  <a:spLocks noRot="1" noChangeAspect="1" noMove="1" noResize="1" noEditPoints="1" noAdjustHandles="1" noChangeArrowheads="1" noChangeShapeType="1" noTextEdit="1"/>
                </p:cNvSpPr>
                <p:nvPr/>
              </p:nvSpPr>
              <p:spPr>
                <a:xfrm>
                  <a:off x="7848600" y="4599801"/>
                  <a:ext cx="168315" cy="276999"/>
                </a:xfrm>
                <a:prstGeom prst="rect">
                  <a:avLst/>
                </a:prstGeom>
                <a:blipFill>
                  <a:blip r:embed="rId4"/>
                  <a:stretch>
                    <a:fillRect l="-22222" r="-222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7791-62FA-B83F-8075-C76A15078C5B}"/>
                  </a:ext>
                </a:extLst>
              </p:cNvPr>
              <p:cNvSpPr>
                <a:spLocks noGrp="1"/>
              </p:cNvSpPr>
              <p:nvPr>
                <p:ph idx="1"/>
              </p:nvPr>
            </p:nvSpPr>
            <p:spPr>
              <a:xfrm>
                <a:off x="738350" y="1371600"/>
                <a:ext cx="7872250" cy="5181600"/>
              </a:xfrm>
            </p:spPr>
            <p:txBody>
              <a:bodyPr>
                <a:normAutofit lnSpcReduction="10000"/>
              </a:bodyPr>
              <a:lstStyle/>
              <a:p>
                <a:r>
                  <a:rPr lang="el-GR" b="1" dirty="0"/>
                  <a:t>Ομαλή κυκλική κίνηση</a:t>
                </a:r>
                <a:endParaRPr lang="en-US" b="1" dirty="0"/>
              </a:p>
              <a:p>
                <a:pPr lvl="1"/>
                <a:r>
                  <a:rPr lang="el-GR" b="1" dirty="0"/>
                  <a:t>Γωνιακή θέση</a:t>
                </a:r>
              </a:p>
              <a:p>
                <a:pPr lvl="2"/>
                <a:r>
                  <a:rPr lang="el-GR" dirty="0"/>
                  <a:t>Αντί για </a:t>
                </a:r>
                <a14:m>
                  <m:oMath xmlns:m="http://schemas.openxmlformats.org/officeDocument/2006/math">
                    <m:r>
                      <a:rPr lang="en-US" i="1" dirty="0" smtClean="0">
                        <a:latin typeface="Cambria Math" panose="02040503050406030204" pitchFamily="18" charset="0"/>
                      </a:rPr>
                      <m:t>𝑥𝑦</m:t>
                    </m:r>
                  </m:oMath>
                </a14:m>
                <a:r>
                  <a:rPr lang="en-US" dirty="0"/>
                  <a:t> </a:t>
                </a:r>
                <a:r>
                  <a:rPr lang="el-GR" dirty="0"/>
                  <a:t>συντεταγμένες, εκφράζουμε καλύτερα τη θέση του σωματιδίου συναρτήσει της απόστασης </a:t>
                </a:r>
                <a14:m>
                  <m:oMath xmlns:m="http://schemas.openxmlformats.org/officeDocument/2006/math">
                    <m:r>
                      <a:rPr lang="en-US" i="1" dirty="0" smtClean="0">
                        <a:latin typeface="Cambria Math" panose="02040503050406030204" pitchFamily="18" charset="0"/>
                      </a:rPr>
                      <m:t>𝑟</m:t>
                    </m:r>
                  </m:oMath>
                </a14:m>
                <a:r>
                  <a:rPr lang="en-US" dirty="0"/>
                  <a:t> </a:t>
                </a:r>
                <a:r>
                  <a:rPr lang="el-GR" dirty="0"/>
                  <a:t>από το κέντρο της κίνησης, και της γωνίας </a:t>
                </a:r>
                <a14:m>
                  <m:oMath xmlns:m="http://schemas.openxmlformats.org/officeDocument/2006/math">
                    <m:r>
                      <a:rPr lang="el-GR" i="1" dirty="0" smtClean="0">
                        <a:latin typeface="Cambria Math" panose="02040503050406030204" pitchFamily="18" charset="0"/>
                      </a:rPr>
                      <m:t>𝜃</m:t>
                    </m:r>
                  </m:oMath>
                </a14:m>
                <a:r>
                  <a:rPr lang="el-GR" dirty="0"/>
                  <a:t> που αυτή διαγράφει ως προς τον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𝑥</m:t>
                    </m:r>
                  </m:oMath>
                </a14:m>
                <a:endParaRPr lang="en-US" dirty="0"/>
              </a:p>
              <a:p>
                <a:pPr lvl="2"/>
                <a:r>
                  <a:rPr lang="el-GR" dirty="0"/>
                  <a:t>Από Γεωμετρία ξέρουμε ότι</a:t>
                </a:r>
              </a:p>
              <a:p>
                <a:pPr marL="685800" lvl="2"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𝑟𝑎𝑑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𝑟</m:t>
                          </m:r>
                        </m:den>
                      </m:f>
                    </m:oMath>
                  </m:oMathPara>
                </a14:m>
                <a:endParaRPr lang="en-US" dirty="0"/>
              </a:p>
              <a:p>
                <a:pPr lvl="1"/>
                <a:r>
                  <a:rPr lang="el-GR" b="1" dirty="0"/>
                  <a:t>Γωνιακή μετατόπιση</a:t>
                </a:r>
              </a:p>
              <a:p>
                <a:pPr lvl="2"/>
                <a:r>
                  <a:rPr lang="el-GR" dirty="0"/>
                  <a:t>Όπως φαντάζεστε…</a:t>
                </a:r>
              </a:p>
              <a:p>
                <a:pPr marL="685800" lvl="2"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m:oMathPara>
                </a14:m>
                <a:endParaRPr lang="en-US" dirty="0"/>
              </a:p>
              <a:p>
                <a:pPr lvl="2"/>
                <a:r>
                  <a:rPr lang="el-GR" dirty="0"/>
                  <a:t>Ο λόγος </a:t>
                </a: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l-GR" b="0" i="1" smtClean="0">
                              <a:latin typeface="Cambria Math" panose="02040503050406030204" pitchFamily="18" charset="0"/>
                            </a:rPr>
                            <m:t>𝜔</m:t>
                          </m:r>
                        </m:e>
                        <m:sub>
                          <m:r>
                            <a:rPr lang="en-US" b="0" i="1" smtClean="0">
                              <a:latin typeface="Cambria Math" panose="02040503050406030204" pitchFamily="18" charset="0"/>
                            </a:rPr>
                            <m:t>𝑎𝑣𝑔</m:t>
                          </m:r>
                        </m:sub>
                      </m:sSub>
                      <m:r>
                        <a:rPr lang="en-US" i="1">
                          <a:latin typeface="Cambria Math" panose="02040503050406030204" pitchFamily="18" charset="0"/>
                        </a:rPr>
                        <m:t>=</m:t>
                      </m:r>
                      <m:f>
                        <m:fPr>
                          <m:ctrlPr>
                            <a:rPr lang="el-GR" b="0" i="1" smtClean="0">
                              <a:latin typeface="Cambria Math" panose="02040503050406030204" pitchFamily="18" charset="0"/>
                            </a:rPr>
                          </m:ctrlPr>
                        </m:fPr>
                        <m:num>
                          <m:r>
                            <m:rPr>
                              <m:sty m:val="p"/>
                            </m:rPr>
                            <a:rPr lang="el-GR" b="0" i="0" smtClean="0">
                              <a:latin typeface="Cambria Math" panose="02040503050406030204" pitchFamily="18" charset="0"/>
                            </a:rPr>
                            <m:t>Δ</m:t>
                          </m:r>
                          <m:r>
                            <a:rPr lang="en-US" b="0" i="1" smtClean="0">
                              <a:latin typeface="Cambria Math" panose="02040503050406030204" pitchFamily="18" charset="0"/>
                            </a:rPr>
                            <m:t>𝜃</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l-GR"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num>
                        <m:den>
                          <m:r>
                            <a:rPr lang="en-US" b="0" i="1" smtClean="0">
                              <a:latin typeface="Cambria Math" panose="02040503050406030204" pitchFamily="18" charset="0"/>
                            </a:rPr>
                            <m:t>𝑇</m:t>
                          </m:r>
                        </m:den>
                      </m:f>
                    </m:oMath>
                  </m:oMathPara>
                </a14:m>
                <a:r>
                  <a:rPr lang="el-GR" dirty="0"/>
                  <a:t/>
                </a:r>
                <a:br>
                  <a:rPr lang="el-GR" dirty="0"/>
                </a:br>
                <a:r>
                  <a:rPr lang="el-GR" dirty="0"/>
                  <a:t>	ονομάζεται </a:t>
                </a:r>
                <a:r>
                  <a:rPr lang="el-GR" b="1" dirty="0"/>
                  <a:t>μέση</a:t>
                </a:r>
                <a:r>
                  <a:rPr lang="el-GR" dirty="0"/>
                  <a:t> </a:t>
                </a:r>
                <a:r>
                  <a:rPr lang="el-GR" b="1" dirty="0"/>
                  <a:t>γωνιακή ταχύτητα </a:t>
                </a:r>
                <a14:m>
                  <m:oMath xmlns:m="http://schemas.openxmlformats.org/officeDocument/2006/math">
                    <m:sSub>
                      <m:sSubPr>
                        <m:ctrlPr>
                          <a:rPr lang="en-US" b="1" i="1" dirty="0" smtClean="0">
                            <a:latin typeface="Cambria Math" panose="02040503050406030204" pitchFamily="18" charset="0"/>
                          </a:rPr>
                        </m:ctrlPr>
                      </m:sSubPr>
                      <m:e>
                        <m:r>
                          <a:rPr lang="el-GR" b="1" i="1" dirty="0" smtClean="0">
                            <a:latin typeface="Cambria Math" panose="02040503050406030204" pitchFamily="18" charset="0"/>
                          </a:rPr>
                          <m:t>𝝎</m:t>
                        </m:r>
                      </m:e>
                      <m:sub>
                        <m:r>
                          <a:rPr lang="en-US" b="1" i="1" dirty="0" smtClean="0">
                            <a:latin typeface="Cambria Math" panose="02040503050406030204" pitchFamily="18" charset="0"/>
                          </a:rPr>
                          <m:t>𝒂𝒗𝒈</m:t>
                        </m:r>
                      </m:sub>
                    </m:sSub>
                  </m:oMath>
                </a14:m>
                <a:endParaRPr lang="el-GR" b="1" dirty="0"/>
              </a:p>
            </p:txBody>
          </p:sp>
        </mc:Choice>
        <mc:Fallback xmlns="">
          <p:sp>
            <p:nvSpPr>
              <p:cNvPr id="3" name="Content Placeholder 2">
                <a:extLst>
                  <a:ext uri="{FF2B5EF4-FFF2-40B4-BE49-F238E27FC236}">
                    <a16:creationId xmlns:a16="http://schemas.microsoft.com/office/drawing/2014/main" id="{E7947791-62FA-B83F-8075-C76A15078C5B}"/>
                  </a:ext>
                </a:extLst>
              </p:cNvPr>
              <p:cNvSpPr>
                <a:spLocks noGrp="1" noRot="1" noChangeAspect="1" noMove="1" noResize="1" noEditPoints="1" noAdjustHandles="1" noChangeArrowheads="1" noChangeShapeType="1" noTextEdit="1"/>
              </p:cNvSpPr>
              <p:nvPr>
                <p:ph idx="1"/>
              </p:nvPr>
            </p:nvSpPr>
            <p:spPr>
              <a:xfrm>
                <a:off x="738350" y="1371600"/>
                <a:ext cx="7872250" cy="5181600"/>
              </a:xfrm>
              <a:blipFill>
                <a:blip r:embed="rId5"/>
                <a:stretch>
                  <a:fillRect t="-1647"/>
                </a:stretch>
              </a:blipFill>
            </p:spPr>
            <p:txBody>
              <a:bodyPr/>
              <a:lstStyle/>
              <a:p>
                <a:r>
                  <a:rPr lang="en-US">
                    <a:noFill/>
                  </a:rPr>
                  <a:t> </a:t>
                </a:r>
              </a:p>
            </p:txBody>
          </p:sp>
        </mc:Fallback>
      </mc:AlternateContent>
    </p:spTree>
    <p:extLst>
      <p:ext uri="{BB962C8B-B14F-4D97-AF65-F5344CB8AC3E}">
        <p14:creationId xmlns:p14="http://schemas.microsoft.com/office/powerpoint/2010/main" val="37605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endParaRPr lang="en-US" dirty="0"/>
          </a:p>
          <a:p>
            <a:endParaRPr lang="el-GR" dirty="0"/>
          </a:p>
          <a:p>
            <a:r>
              <a:rPr lang="el-GR" b="1" dirty="0">
                <a:effectLst>
                  <a:outerShdw blurRad="38100" dist="38100" dir="2700000" algn="tl">
                    <a:srgbClr val="000000">
                      <a:alpha val="43137"/>
                    </a:srgbClr>
                  </a:outerShdw>
                </a:effectLst>
              </a:rPr>
              <a:t>Κίνηση σε Δυο Διαστάσεις</a:t>
            </a:r>
          </a:p>
          <a:p>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7" y="1905000"/>
            <a:ext cx="4124463" cy="2955982"/>
          </a:xfrm>
          <a:prstGeom prst="rect">
            <a:avLst/>
          </a:prstGeom>
          <a:ln>
            <a:noFill/>
          </a:ln>
          <a:effectLst>
            <a:softEdge rad="112500"/>
          </a:effectLst>
        </p:spPr>
      </p:pic>
      <p:sp>
        <p:nvSpPr>
          <p:cNvPr id="8" name="TextBox 7"/>
          <p:cNvSpPr txBox="1"/>
          <p:nvPr/>
        </p:nvSpPr>
        <p:spPr>
          <a:xfrm>
            <a:off x="152400" y="4863405"/>
            <a:ext cx="4285172" cy="738664"/>
          </a:xfrm>
          <a:prstGeom prst="rect">
            <a:avLst/>
          </a:prstGeom>
          <a:noFill/>
        </p:spPr>
        <p:txBody>
          <a:bodyPr wrap="square" rtlCol="0">
            <a:spAutoFit/>
          </a:bodyPr>
          <a:lstStyle/>
          <a:p>
            <a:pPr algn="just"/>
            <a:r>
              <a:rPr lang="el-GR" sz="1050" dirty="0">
                <a:latin typeface="Cambria" panose="02040503050406030204" pitchFamily="18" charset="0"/>
              </a:rPr>
              <a:t>Εικόνα: Στην εκτέλεση πέναλτι, ο ποδοσφαιριστής </a:t>
            </a:r>
            <a:r>
              <a:rPr lang="en-US" sz="1050" dirty="0">
                <a:latin typeface="Cambria" panose="02040503050406030204" pitchFamily="18" charset="0"/>
              </a:rPr>
              <a:t> </a:t>
            </a:r>
            <a:r>
              <a:rPr lang="el-GR" sz="1050" dirty="0">
                <a:latin typeface="Cambria" panose="02040503050406030204" pitchFamily="18" charset="0"/>
              </a:rPr>
              <a:t>κτυπά ακίνητη μπάλα, με σκοπό να της δώσει ταχύτητα</a:t>
            </a:r>
            <a:r>
              <a:rPr lang="en-US" sz="1050" dirty="0">
                <a:latin typeface="Cambria" panose="02040503050406030204" pitchFamily="18" charset="0"/>
              </a:rPr>
              <a:t> </a:t>
            </a:r>
            <a:r>
              <a:rPr lang="el-GR" sz="1050" dirty="0">
                <a:latin typeface="Cambria" panose="02040503050406030204" pitchFamily="18" charset="0"/>
              </a:rPr>
              <a:t>και κατεύθυνση ώστε να σκοράρει. Υπό προϋποθέσεις, η εκτέλεση μπορεί να ιδωθεί ως κίνηση σε δυο (αντί τρείς) διαστάσεις.</a:t>
            </a:r>
            <a:endParaRPr lang="en-US" sz="1050" dirty="0">
              <a:latin typeface="Cambria" panose="02040503050406030204" pitchFamily="18" charset="0"/>
            </a:endParaRPr>
          </a:p>
        </p:txBody>
      </p:sp>
    </p:spTree>
    <p:extLst>
      <p:ext uri="{BB962C8B-B14F-4D97-AF65-F5344CB8AC3E}">
        <p14:creationId xmlns:p14="http://schemas.microsoft.com/office/powerpoint/2010/main" val="2957662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BA5B4-43C3-917E-5781-B4B58A505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D00DD-B4D4-95C7-4228-C35B6D632EAE}"/>
              </a:ext>
            </a:extLst>
          </p:cNvPr>
          <p:cNvSpPr>
            <a:spLocks noGrp="1"/>
          </p:cNvSpPr>
          <p:nvPr>
            <p:ph type="title"/>
          </p:nvPr>
        </p:nvSpPr>
        <p:spPr/>
        <p:txBody>
          <a:bodyPr>
            <a:normAutofit fontScale="90000"/>
          </a:bodyPr>
          <a:lstStyle/>
          <a:p>
            <a:r>
              <a:rPr lang="el-GR" dirty="0"/>
              <a:t>Κίνηση σε Δυο Διαστάσεις</a:t>
            </a:r>
          </a:p>
        </p:txBody>
      </p:sp>
      <p:pic>
        <p:nvPicPr>
          <p:cNvPr id="6" name="Εικόνα 5">
            <a:extLst>
              <a:ext uri="{FF2B5EF4-FFF2-40B4-BE49-F238E27FC236}">
                <a16:creationId xmlns:a16="http://schemas.microsoft.com/office/drawing/2014/main" id="{CC08A555-05CB-2AE6-427C-E9C262F0AA90}"/>
              </a:ext>
            </a:extLst>
          </p:cNvPr>
          <p:cNvPicPr>
            <a:picLocks noChangeAspect="1"/>
          </p:cNvPicPr>
          <p:nvPr/>
        </p:nvPicPr>
        <p:blipFill>
          <a:blip r:embed="rId2"/>
          <a:srcRect l="6647" r="4717" b="2468"/>
          <a:stretch/>
        </p:blipFill>
        <p:spPr>
          <a:xfrm>
            <a:off x="5486400" y="3657600"/>
            <a:ext cx="3048000" cy="2720257"/>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A81DE8-E191-07C5-3750-190D6D872ABD}"/>
                  </a:ext>
                </a:extLst>
              </p:cNvPr>
              <p:cNvSpPr>
                <a:spLocks noGrp="1"/>
              </p:cNvSpPr>
              <p:nvPr>
                <p:ph idx="1"/>
              </p:nvPr>
            </p:nvSpPr>
            <p:spPr>
              <a:xfrm>
                <a:off x="738350" y="1371600"/>
                <a:ext cx="5205250" cy="5099364"/>
              </a:xfrm>
            </p:spPr>
            <p:txBody>
              <a:bodyPr>
                <a:normAutofit/>
              </a:bodyPr>
              <a:lstStyle/>
              <a:p>
                <a:r>
                  <a:rPr lang="el-GR" b="1" dirty="0"/>
                  <a:t>Ομαλή κυκλική κίνηση</a:t>
                </a:r>
                <a:endParaRPr lang="el-GR" dirty="0"/>
              </a:p>
              <a:p>
                <a:pPr lvl="1"/>
                <a:r>
                  <a:rPr lang="el-GR" dirty="0"/>
                  <a:t>Αν στο λόγο </a:t>
                </a:r>
              </a:p>
              <a:p>
                <a:pPr marL="365760" lvl="1" indent="0">
                  <a:buNone/>
                </a:pPr>
                <a14:m>
                  <m:oMathPara xmlns:m="http://schemas.openxmlformats.org/officeDocument/2006/math">
                    <m:oMathParaPr>
                      <m:jc m:val="centerGroup"/>
                    </m:oMathParaPr>
                    <m:oMath xmlns:m="http://schemas.openxmlformats.org/officeDocument/2006/math">
                      <m:sSub>
                        <m:sSubPr>
                          <m:ctrlPr>
                            <a:rPr lang="el-GR" sz="2000" b="0" i="1" smtClean="0">
                              <a:latin typeface="Cambria Math" panose="02040503050406030204" pitchFamily="18" charset="0"/>
                            </a:rPr>
                          </m:ctrlPr>
                        </m:sSubPr>
                        <m:e>
                          <m:r>
                            <a:rPr lang="el-GR" sz="2000" i="1">
                              <a:latin typeface="Cambria Math" panose="02040503050406030204" pitchFamily="18" charset="0"/>
                            </a:rPr>
                            <m:t>𝜔</m:t>
                          </m:r>
                        </m:e>
                        <m:sub>
                          <m:r>
                            <a:rPr lang="en-US" sz="2000" b="0" i="1" smtClean="0">
                              <a:latin typeface="Cambria Math" panose="02040503050406030204" pitchFamily="18" charset="0"/>
                            </a:rPr>
                            <m:t>𝑎𝑣𝑔</m:t>
                          </m:r>
                        </m:sub>
                      </m:sSub>
                      <m:r>
                        <a:rPr lang="en-US" sz="2000" i="1">
                          <a:latin typeface="Cambria Math" panose="02040503050406030204" pitchFamily="18" charset="0"/>
                        </a:rPr>
                        <m:t>=</m:t>
                      </m:r>
                      <m:f>
                        <m:fPr>
                          <m:ctrlPr>
                            <a:rPr lang="el-GR" sz="2000" i="1">
                              <a:latin typeface="Cambria Math" panose="02040503050406030204" pitchFamily="18" charset="0"/>
                            </a:rPr>
                          </m:ctrlPr>
                        </m:fPr>
                        <m:num>
                          <m:r>
                            <m:rPr>
                              <m:sty m:val="p"/>
                            </m:rPr>
                            <a:rPr lang="el-GR" sz="2000">
                              <a:latin typeface="Cambria Math" panose="02040503050406030204" pitchFamily="18" charset="0"/>
                            </a:rPr>
                            <m:t>Δ</m:t>
                          </m:r>
                          <m:r>
                            <a:rPr lang="en-US" sz="2000" i="1">
                              <a:latin typeface="Cambria Math" panose="02040503050406030204" pitchFamily="18" charset="0"/>
                            </a:rPr>
                            <m:t>𝜃</m:t>
                          </m:r>
                        </m:num>
                        <m:den>
                          <m:r>
                            <m:rPr>
                              <m:sty m:val="p"/>
                            </m:rPr>
                            <a:rPr lang="en-US" sz="2000">
                              <a:latin typeface="Cambria Math" panose="02040503050406030204" pitchFamily="18" charset="0"/>
                            </a:rPr>
                            <m:t>Δ</m:t>
                          </m:r>
                          <m:r>
                            <a:rPr lang="en-US" sz="2000" i="1">
                              <a:latin typeface="Cambria Math" panose="02040503050406030204" pitchFamily="18" charset="0"/>
                            </a:rPr>
                            <m:t>𝑡</m:t>
                          </m:r>
                        </m:den>
                      </m:f>
                      <m:r>
                        <a:rPr lang="el-GR"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r>
                            <a:rPr lang="el-GR" sz="2000" i="1">
                              <a:latin typeface="Cambria Math" panose="02040503050406030204" pitchFamily="18" charset="0"/>
                            </a:rPr>
                            <m:t>𝜋</m:t>
                          </m:r>
                        </m:num>
                        <m:den>
                          <m:r>
                            <a:rPr lang="en-US" sz="2000" i="1">
                              <a:latin typeface="Cambria Math" panose="02040503050406030204" pitchFamily="18" charset="0"/>
                            </a:rPr>
                            <m:t>𝑇</m:t>
                          </m:r>
                        </m:den>
                      </m:f>
                    </m:oMath>
                  </m:oMathPara>
                </a14:m>
                <a:endParaRPr lang="el-GR" dirty="0"/>
              </a:p>
              <a:p>
                <a:pPr marL="365760" lvl="1" indent="0">
                  <a:buNone/>
                </a:pPr>
                <a:r>
                  <a:rPr lang="el-GR" sz="2000" dirty="0"/>
                  <a:t>    </a:t>
                </a:r>
                <a:r>
                  <a:rPr lang="el-GR" dirty="0"/>
                  <a:t>στείλουμε το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a:t>, </a:t>
                </a:r>
                <a:r>
                  <a:rPr lang="el-GR" dirty="0"/>
                  <a:t>τότε παίρνουμε</a:t>
                </a:r>
                <a:br>
                  <a:rPr lang="el-GR" dirty="0"/>
                </a:br>
                <a:r>
                  <a:rPr lang="el-GR" dirty="0"/>
                  <a:t>    τη </a:t>
                </a:r>
                <a:r>
                  <a:rPr lang="el-GR" b="1" dirty="0"/>
                  <a:t>στιγμιαία γωνιακή ταχύτητα</a:t>
                </a:r>
              </a:p>
              <a:p>
                <a:pPr marL="365760" lvl="1" indent="0">
                  <a:buNone/>
                </a:pPr>
                <a:endParaRPr lang="el-GR" sz="2000" b="1" dirty="0"/>
              </a:p>
              <a:p>
                <a:pPr lvl="1"/>
                <a:r>
                  <a:rPr lang="el-GR" b="1" dirty="0"/>
                  <a:t>Στιγμιαία γωνιακή ταχύτητα</a:t>
                </a:r>
                <a:r>
                  <a:rPr lang="el-GR" sz="2000" dirty="0"/>
                  <a:t>:</a:t>
                </a:r>
                <a:br>
                  <a:rPr lang="el-GR" sz="2000" dirty="0"/>
                </a:br>
                <a:endParaRPr lang="el-GR" sz="2000" dirty="0"/>
              </a:p>
              <a:p>
                <a:pPr marL="365760" lvl="1" indent="0">
                  <a:buNone/>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𝜔</m:t>
                      </m:r>
                      <m:r>
                        <a:rPr lang="en-US" sz="2000" b="0" i="1" smtClean="0">
                          <a:latin typeface="Cambria Math" panose="02040503050406030204" pitchFamily="18" charset="0"/>
                        </a:rPr>
                        <m:t>=</m:t>
                      </m:r>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lim</m:t>
                          </m:r>
                        </m:e>
                        <m:lim>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𝑡</m:t>
                          </m:r>
                          <m:r>
                            <a:rPr lang="en-US" sz="2000" b="0" i="1" smtClean="0">
                              <a:latin typeface="Cambria Math" panose="02040503050406030204" pitchFamily="18" charset="0"/>
                            </a:rPr>
                            <m:t>→0</m:t>
                          </m:r>
                        </m:lim>
                      </m:limLow>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𝜃</m:t>
                          </m:r>
                        </m:num>
                        <m:den>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𝑡</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r>
                            <a:rPr lang="en-US" sz="2000" b="0" i="1" smtClean="0">
                              <a:latin typeface="Cambria Math" panose="02040503050406030204" pitchFamily="18" charset="0"/>
                            </a:rPr>
                            <m:t>𝜃</m:t>
                          </m:r>
                        </m:num>
                        <m:den>
                          <m:r>
                            <a:rPr lang="en-US" sz="2000" b="0" i="1" smtClean="0">
                              <a:latin typeface="Cambria Math" panose="02040503050406030204" pitchFamily="18" charset="0"/>
                            </a:rPr>
                            <m:t>𝑑𝑡</m:t>
                          </m:r>
                        </m:den>
                      </m:f>
                    </m:oMath>
                  </m:oMathPara>
                </a14:m>
                <a:endParaRPr lang="el-GR" sz="2000" dirty="0"/>
              </a:p>
              <a:p>
                <a:pPr lvl="2"/>
                <a:endParaRPr lang="el-GR" sz="1900" dirty="0"/>
              </a:p>
              <a:p>
                <a:pPr lvl="2"/>
                <a:r>
                  <a:rPr lang="el-GR" sz="1900" dirty="0"/>
                  <a:t>Ισούται με το ρυθμό μεταβολής της γωνιακής θέσης κατά την κίνηση</a:t>
                </a:r>
                <a:endParaRPr lang="el-GR" dirty="0"/>
              </a:p>
            </p:txBody>
          </p:sp>
        </mc:Choice>
        <mc:Fallback xmlns="">
          <p:sp>
            <p:nvSpPr>
              <p:cNvPr id="3" name="Content Placeholder 2">
                <a:extLst>
                  <a:ext uri="{FF2B5EF4-FFF2-40B4-BE49-F238E27FC236}">
                    <a16:creationId xmlns:a16="http://schemas.microsoft.com/office/drawing/2014/main" id="{D9A81DE8-E191-07C5-3750-190D6D872ABD}"/>
                  </a:ext>
                </a:extLst>
              </p:cNvPr>
              <p:cNvSpPr>
                <a:spLocks noGrp="1" noRot="1" noChangeAspect="1" noMove="1" noResize="1" noEditPoints="1" noAdjustHandles="1" noChangeArrowheads="1" noChangeShapeType="1" noTextEdit="1"/>
              </p:cNvSpPr>
              <p:nvPr>
                <p:ph idx="1"/>
              </p:nvPr>
            </p:nvSpPr>
            <p:spPr>
              <a:xfrm>
                <a:off x="738350" y="1371600"/>
                <a:ext cx="5205250" cy="5099364"/>
              </a:xfrm>
              <a:blipFill>
                <a:blip r:embed="rId3"/>
                <a:stretch>
                  <a:fillRect t="-9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Πάπυρος: Οριζόντιος 6">
                <a:extLst>
                  <a:ext uri="{FF2B5EF4-FFF2-40B4-BE49-F238E27FC236}">
                    <a16:creationId xmlns:a16="http://schemas.microsoft.com/office/drawing/2014/main" id="{827A1044-2C67-73E2-113D-D0FF4BFD3CB4}"/>
                  </a:ext>
                </a:extLst>
              </p:cNvPr>
              <p:cNvSpPr/>
              <p:nvPr/>
            </p:nvSpPr>
            <p:spPr>
              <a:xfrm>
                <a:off x="5181599" y="1219200"/>
                <a:ext cx="3325483" cy="1600200"/>
              </a:xfrm>
              <a:prstGeom prst="horizontalScroll">
                <a:avLst>
                  <a:gd name="adj" fmla="val 57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rPr>
                  <a:t>Στην </a:t>
                </a:r>
                <a:r>
                  <a:rPr kumimoji="0" lang="el-GR" sz="2000" b="1" i="0" u="sng" strike="noStrike" kern="1200" cap="none" spc="0" normalizeH="0" baseline="0" noProof="0" dirty="0">
                    <a:ln>
                      <a:noFill/>
                    </a:ln>
                    <a:solidFill>
                      <a:prstClr val="white"/>
                    </a:solidFill>
                    <a:effectLst/>
                    <a:uLnTx/>
                    <a:uFillTx/>
                    <a:latin typeface="Calibri" panose="020F0502020204030204"/>
                    <a:ea typeface="+mn-ea"/>
                    <a:cs typeface="+mn-cs"/>
                  </a:rPr>
                  <a:t>ομαλή</a:t>
                </a:r>
                <a:r>
                  <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rPr>
                  <a:t> κυκλική κίνηση:</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𝜔</m:t>
                          </m:r>
                        </m:e>
                        <m: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𝑎𝑣𝑔</m:t>
                          </m:r>
                        </m:sub>
                      </m:s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𝜔</m:t>
                      </m:r>
                    </m:oMath>
                  </m:oMathPara>
                </a14:m>
                <a:endPar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rPr>
                  <a:t>και τότε</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𝜃</m:t>
                          </m:r>
                        </m:e>
                        <m: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𝑓</m:t>
                          </m:r>
                        </m:sub>
                      </m:s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𝜃</m:t>
                          </m:r>
                        </m:e>
                        <m: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𝑖</m:t>
                          </m:r>
                        </m:sub>
                      </m:s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𝜔</m:t>
                      </m:r>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𝑡</m:t>
                      </m:r>
                    </m:oMath>
                  </m:oMathPara>
                </a14:m>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7" name="Πάπυρος: Οριζόντιος 6">
                <a:extLst>
                  <a:ext uri="{FF2B5EF4-FFF2-40B4-BE49-F238E27FC236}">
                    <a16:creationId xmlns:a16="http://schemas.microsoft.com/office/drawing/2014/main" id="{827A1044-2C67-73E2-113D-D0FF4BFD3CB4}"/>
                  </a:ext>
                </a:extLst>
              </p:cNvPr>
              <p:cNvSpPr>
                <a:spLocks noRot="1" noChangeAspect="1" noMove="1" noResize="1" noEditPoints="1" noAdjustHandles="1" noChangeArrowheads="1" noChangeShapeType="1" noTextEdit="1"/>
              </p:cNvSpPr>
              <p:nvPr/>
            </p:nvSpPr>
            <p:spPr>
              <a:xfrm>
                <a:off x="5181599" y="1219200"/>
                <a:ext cx="3325483" cy="1600200"/>
              </a:xfrm>
              <a:prstGeom prst="horizontalScroll">
                <a:avLst>
                  <a:gd name="adj" fmla="val 5747"/>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6116040" y="2775240"/>
              <a:ext cx="1915200" cy="368640"/>
            </p14:xfrm>
          </p:contentPart>
        </mc:Choice>
        <mc:Fallback>
          <p:pic>
            <p:nvPicPr>
              <p:cNvPr id="4" name="Ink 3"/>
              <p:cNvPicPr/>
              <p:nvPr/>
            </p:nvPicPr>
            <p:blipFill>
              <a:blip r:embed="rId6"/>
              <a:stretch>
                <a:fillRect/>
              </a:stretch>
            </p:blipFill>
            <p:spPr>
              <a:xfrm>
                <a:off x="6106680" y="2766960"/>
                <a:ext cx="1936440" cy="385560"/>
              </a:xfrm>
              <a:prstGeom prst="rect">
                <a:avLst/>
              </a:prstGeom>
            </p:spPr>
          </p:pic>
        </mc:Fallback>
      </mc:AlternateContent>
    </p:spTree>
    <p:extLst>
      <p:ext uri="{BB962C8B-B14F-4D97-AF65-F5344CB8AC3E}">
        <p14:creationId xmlns:p14="http://schemas.microsoft.com/office/powerpoint/2010/main" val="37941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AB89-0590-18C6-0D9D-5CF2D9CA3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8B697-AB59-6098-D0DB-F8CD92DE8BB4}"/>
              </a:ext>
            </a:extLst>
          </p:cNvPr>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1360EF-C014-0098-5257-C018BDCE9809}"/>
                  </a:ext>
                </a:extLst>
              </p:cNvPr>
              <p:cNvSpPr>
                <a:spLocks noGrp="1"/>
              </p:cNvSpPr>
              <p:nvPr>
                <p:ph idx="1"/>
              </p:nvPr>
            </p:nvSpPr>
            <p:spPr>
              <a:xfrm>
                <a:off x="738350" y="1371600"/>
                <a:ext cx="7872250" cy="5181600"/>
              </a:xfrm>
            </p:spPr>
            <p:txBody>
              <a:bodyPr>
                <a:normAutofit/>
              </a:bodyPr>
              <a:lstStyle/>
              <a:p>
                <a:r>
                  <a:rPr lang="el-GR" b="1" dirty="0"/>
                  <a:t>Ομαλή κυκλική κίνηση</a:t>
                </a:r>
              </a:p>
              <a:p>
                <a:pPr lvl="1"/>
                <a:endParaRPr lang="el-GR" sz="500" dirty="0"/>
              </a:p>
              <a:p>
                <a:pPr lvl="1"/>
                <a:r>
                  <a:rPr lang="el-GR" dirty="0"/>
                  <a:t>Σωματίδιο κινείται σε κύκλο ή σε κυκλικό τόξο</a:t>
                </a:r>
              </a:p>
              <a:p>
                <a:pPr lvl="1"/>
                <a:r>
                  <a:rPr lang="el-GR" dirty="0"/>
                  <a:t>Σταθερή </a:t>
                </a:r>
                <a:r>
                  <a:rPr lang="el-GR" u="sng" dirty="0"/>
                  <a:t>αριθμητική</a:t>
                </a:r>
                <a:r>
                  <a:rPr lang="el-GR" dirty="0"/>
                  <a:t> ταχύτητα</a:t>
                </a:r>
                <a:r>
                  <a:rPr lang="en-US" dirty="0"/>
                  <a:t> </a:t>
                </a:r>
                <a:r>
                  <a:rPr lang="el-GR" dirty="0"/>
                  <a:t>σε απόσταση </a:t>
                </a:r>
                <a14:m>
                  <m:oMath xmlns:m="http://schemas.openxmlformats.org/officeDocument/2006/math">
                    <m:r>
                      <a:rPr lang="en-US" i="1" dirty="0" smtClean="0">
                        <a:latin typeface="Cambria Math" panose="02040503050406030204" pitchFamily="18" charset="0"/>
                      </a:rPr>
                      <m:t>𝑟</m:t>
                    </m:r>
                  </m:oMath>
                </a14:m>
                <a:endParaRPr lang="el-GR" dirty="0"/>
              </a:p>
              <a:p>
                <a:pPr lvl="2"/>
                <a:r>
                  <a:rPr lang="el-GR" dirty="0"/>
                  <a:t>…προφανώς όχι σταθερό διάνυσμα ταχύτητας</a:t>
                </a:r>
                <a:endParaRPr lang="en-US" dirty="0"/>
              </a:p>
              <a:p>
                <a:pPr lvl="3"/>
                <a:r>
                  <a:rPr lang="el-GR" dirty="0"/>
                  <a:t>Εφαπτόμενο σε διάφορα σημεία του κύκλου</a:t>
                </a:r>
              </a:p>
              <a:p>
                <a:pPr lvl="3"/>
                <a:r>
                  <a:rPr lang="el-GR" dirty="0"/>
                  <a:t>Ως εκ τούτου, το σώμα επιταχύνεται!</a:t>
                </a:r>
              </a:p>
            </p:txBody>
          </p:sp>
        </mc:Choice>
        <mc:Fallback xmlns="">
          <p:sp>
            <p:nvSpPr>
              <p:cNvPr id="3" name="Content Placeholder 2">
                <a:extLst>
                  <a:ext uri="{FF2B5EF4-FFF2-40B4-BE49-F238E27FC236}">
                    <a16:creationId xmlns:a16="http://schemas.microsoft.com/office/drawing/2014/main" id="{E31360EF-C014-0098-5257-C018BDCE9809}"/>
                  </a:ext>
                </a:extLst>
              </p:cNvPr>
              <p:cNvSpPr>
                <a:spLocks noGrp="1" noRot="1" noChangeAspect="1" noMove="1" noResize="1" noEditPoints="1" noAdjustHandles="1" noChangeArrowheads="1" noChangeShapeType="1" noTextEdit="1"/>
              </p:cNvSpPr>
              <p:nvPr>
                <p:ph idx="1"/>
              </p:nvPr>
            </p:nvSpPr>
            <p:spPr>
              <a:xfrm>
                <a:off x="738350" y="1371600"/>
                <a:ext cx="7872250" cy="5181600"/>
              </a:xfrm>
              <a:blipFill>
                <a:blip r:embed="rId2"/>
                <a:stretch>
                  <a:fillRect t="-941"/>
                </a:stretch>
              </a:blipFill>
            </p:spPr>
            <p:txBody>
              <a:bodyPr/>
              <a:lstStyle/>
              <a:p>
                <a:r>
                  <a:rPr lang="en-US">
                    <a:noFill/>
                  </a:rPr>
                  <a:t> </a:t>
                </a:r>
              </a:p>
            </p:txBody>
          </p:sp>
        </mc:Fallback>
      </mc:AlternateContent>
      <p:sp>
        <p:nvSpPr>
          <p:cNvPr id="6" name="Arc 5">
            <a:extLst>
              <a:ext uri="{FF2B5EF4-FFF2-40B4-BE49-F238E27FC236}">
                <a16:creationId xmlns:a16="http://schemas.microsoft.com/office/drawing/2014/main" id="{9E25D1E7-CA02-1337-AD35-5AE7B40B46C2}"/>
              </a:ext>
            </a:extLst>
          </p:cNvPr>
          <p:cNvSpPr/>
          <p:nvPr/>
        </p:nvSpPr>
        <p:spPr>
          <a:xfrm rot="857529" flipH="1">
            <a:off x="723571" y="4232738"/>
            <a:ext cx="4970424" cy="5250524"/>
          </a:xfrm>
          <a:prstGeom prst="arc">
            <a:avLst>
              <a:gd name="adj1" fmla="val 14290393"/>
              <a:gd name="adj2" fmla="val 21573307"/>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descr="Black Car Topview Vector Transparent Library - Top View Of Car Png, Png Download ">
            <a:extLst>
              <a:ext uri="{FF2B5EF4-FFF2-40B4-BE49-F238E27FC236}">
                <a16:creationId xmlns:a16="http://schemas.microsoft.com/office/drawing/2014/main" id="{304F1657-6929-3FEE-7B19-4D444F1393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3668">
            <a:off x="1323004" y="4711816"/>
            <a:ext cx="325027" cy="7247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7E11E235-A4D5-D417-F805-6266130E7104}"/>
              </a:ext>
            </a:extLst>
          </p:cNvPr>
          <p:cNvCxnSpPr/>
          <p:nvPr/>
        </p:nvCxnSpPr>
        <p:spPr>
          <a:xfrm flipV="1">
            <a:off x="1651000" y="4102100"/>
            <a:ext cx="838200" cy="76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5F4D3D-E4AF-02E2-CB7D-FB105DE87FDF}"/>
                  </a:ext>
                </a:extLst>
              </p:cNvPr>
              <p:cNvSpPr txBox="1"/>
              <p:nvPr/>
            </p:nvSpPr>
            <p:spPr>
              <a:xfrm>
                <a:off x="2209800" y="3825101"/>
                <a:ext cx="19178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1C5F4D3D-E4AF-02E2-CB7D-FB105DE87FDF}"/>
                  </a:ext>
                </a:extLst>
              </p:cNvPr>
              <p:cNvSpPr txBox="1">
                <a:spLocks noRot="1" noChangeAspect="1" noMove="1" noResize="1" noEditPoints="1" noAdjustHandles="1" noChangeArrowheads="1" noChangeShapeType="1" noTextEdit="1"/>
              </p:cNvSpPr>
              <p:nvPr/>
            </p:nvSpPr>
            <p:spPr>
              <a:xfrm>
                <a:off x="2209800" y="3825101"/>
                <a:ext cx="191784" cy="276999"/>
              </a:xfrm>
              <a:prstGeom prst="rect">
                <a:avLst/>
              </a:prstGeom>
              <a:blipFill>
                <a:blip r:embed="rId4"/>
                <a:stretch>
                  <a:fillRect l="-19355" r="-12903"/>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623A7437-763C-0362-E12B-372BC5CFD229}"/>
              </a:ext>
            </a:extLst>
          </p:cNvPr>
          <p:cNvCxnSpPr/>
          <p:nvPr/>
        </p:nvCxnSpPr>
        <p:spPr>
          <a:xfrm>
            <a:off x="1501355" y="5037971"/>
            <a:ext cx="796061" cy="8256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42BAC93-66D7-2292-3CEB-94B03E085902}"/>
                  </a:ext>
                </a:extLst>
              </p:cNvPr>
              <p:cNvSpPr txBox="1"/>
              <p:nvPr/>
            </p:nvSpPr>
            <p:spPr>
              <a:xfrm>
                <a:off x="2297416" y="5556262"/>
                <a:ext cx="18678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C42BAC93-66D7-2292-3CEB-94B03E085902}"/>
                  </a:ext>
                </a:extLst>
              </p:cNvPr>
              <p:cNvSpPr txBox="1">
                <a:spLocks noRot="1" noChangeAspect="1" noMove="1" noResize="1" noEditPoints="1" noAdjustHandles="1" noChangeArrowheads="1" noChangeShapeType="1" noTextEdit="1"/>
              </p:cNvSpPr>
              <p:nvPr/>
            </p:nvSpPr>
            <p:spPr>
              <a:xfrm>
                <a:off x="2297416" y="5556262"/>
                <a:ext cx="186782" cy="276999"/>
              </a:xfrm>
              <a:prstGeom prst="rect">
                <a:avLst/>
              </a:prstGeom>
              <a:blipFill>
                <a:blip r:embed="rId5"/>
                <a:stretch>
                  <a:fillRect l="-35484" t="-45652" r="-93548" b="-8696"/>
                </a:stretch>
              </a:blipFill>
            </p:spPr>
            <p:txBody>
              <a:bodyPr/>
              <a:lstStyle/>
              <a:p>
                <a:r>
                  <a:rPr lang="en-US">
                    <a:noFill/>
                  </a:rPr>
                  <a:t> </a:t>
                </a:r>
              </a:p>
            </p:txBody>
          </p:sp>
        </mc:Fallback>
      </mc:AlternateContent>
      <p:pic>
        <p:nvPicPr>
          <p:cNvPr id="1032" name="Picture 8" descr="File:Uniform-cirular-translation.gif - Wikimedia Commons">
            <a:extLst>
              <a:ext uri="{FF2B5EF4-FFF2-40B4-BE49-F238E27FC236}">
                <a16:creationId xmlns:a16="http://schemas.microsoft.com/office/drawing/2014/main" id="{698EF7BF-A100-4C3E-4EEB-60B5CE5B064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26669" y="3349260"/>
            <a:ext cx="3127739" cy="312774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5178031D-580A-A3FC-61D6-D97BC522CA01}"/>
              </a:ext>
            </a:extLst>
          </p:cNvPr>
          <p:cNvGrpSpPr/>
          <p:nvPr/>
        </p:nvGrpSpPr>
        <p:grpSpPr>
          <a:xfrm>
            <a:off x="1703176" y="4699990"/>
            <a:ext cx="352694" cy="549596"/>
            <a:chOff x="1703176" y="4699990"/>
            <a:chExt cx="352694" cy="549596"/>
          </a:xfrm>
        </p:grpSpPr>
        <p:cxnSp>
          <p:nvCxnSpPr>
            <p:cNvPr id="16" name="Straight Connector 15">
              <a:extLst>
                <a:ext uri="{FF2B5EF4-FFF2-40B4-BE49-F238E27FC236}">
                  <a16:creationId xmlns:a16="http://schemas.microsoft.com/office/drawing/2014/main" id="{96E178E2-0AB6-4D22-F903-BB9A9936BAA1}"/>
                </a:ext>
              </a:extLst>
            </p:cNvPr>
            <p:cNvCxnSpPr/>
            <p:nvPr/>
          </p:nvCxnSpPr>
          <p:spPr>
            <a:xfrm>
              <a:off x="1853435" y="4699990"/>
              <a:ext cx="201821" cy="213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5BD3A5-49D2-42F3-2F4B-845BF94AFA9B}"/>
                </a:ext>
              </a:extLst>
            </p:cNvPr>
            <p:cNvCxnSpPr/>
            <p:nvPr/>
          </p:nvCxnSpPr>
          <p:spPr>
            <a:xfrm flipH="1">
              <a:off x="1703176" y="4913130"/>
              <a:ext cx="352694" cy="33645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58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fade">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Κίνηση σε Δυο Διαστάσεις</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177012"/>
            <a:ext cx="3293952" cy="3293952"/>
          </a:xfrm>
          <a:prstGeom prst="rect">
            <a:avLst/>
          </a:prstGeom>
        </p:spPr>
      </p:pic>
      <p:pic>
        <p:nvPicPr>
          <p:cNvPr id="5" name="Picture 4"/>
          <p:cNvPicPr>
            <a:picLocks noChangeAspect="1"/>
          </p:cNvPicPr>
          <p:nvPr/>
        </p:nvPicPr>
        <p:blipFill>
          <a:blip r:embed="rId3"/>
          <a:stretch>
            <a:fillRect/>
          </a:stretch>
        </p:blipFill>
        <p:spPr>
          <a:xfrm>
            <a:off x="5486401" y="3117710"/>
            <a:ext cx="3124200" cy="3378891"/>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81600"/>
              </a:xfrm>
            </p:spPr>
            <p:txBody>
              <a:bodyPr>
                <a:normAutofit/>
              </a:bodyPr>
              <a:lstStyle/>
              <a:p>
                <a:r>
                  <a:rPr lang="el-GR" b="1" dirty="0"/>
                  <a:t>Ομαλή κυκλική κίνηση</a:t>
                </a:r>
              </a:p>
              <a:p>
                <a:pPr lvl="1"/>
                <a:endParaRPr lang="el-GR" sz="500" dirty="0"/>
              </a:p>
              <a:p>
                <a:pPr lvl="1"/>
                <a:r>
                  <a:rPr lang="el-GR" dirty="0"/>
                  <a:t>Σωματίδιο κινείται σε κύκλο ή σε κυκλικό τόξο</a:t>
                </a:r>
              </a:p>
              <a:p>
                <a:pPr lvl="1"/>
                <a:r>
                  <a:rPr lang="el-GR" dirty="0"/>
                  <a:t>Σταθερή </a:t>
                </a:r>
                <a:r>
                  <a:rPr lang="el-GR" u="sng" dirty="0"/>
                  <a:t>αριθμητική</a:t>
                </a:r>
                <a:r>
                  <a:rPr lang="el-GR" dirty="0"/>
                  <a:t> ταχύτητα</a:t>
                </a:r>
                <a:r>
                  <a:rPr lang="en-US" dirty="0"/>
                  <a:t> </a:t>
                </a:r>
                <a:r>
                  <a:rPr lang="el-GR" dirty="0"/>
                  <a:t>σε απόσταση </a:t>
                </a:r>
                <a14:m>
                  <m:oMath xmlns:m="http://schemas.openxmlformats.org/officeDocument/2006/math">
                    <m:r>
                      <a:rPr lang="en-US" i="1" dirty="0" smtClean="0">
                        <a:latin typeface="Cambria Math" panose="02040503050406030204" pitchFamily="18" charset="0"/>
                      </a:rPr>
                      <m:t>𝑟</m:t>
                    </m:r>
                  </m:oMath>
                </a14:m>
                <a:endParaRPr lang="el-GR" dirty="0"/>
              </a:p>
              <a:p>
                <a:pPr lvl="2"/>
                <a:r>
                  <a:rPr lang="el-GR" dirty="0"/>
                  <a:t>…προφανώς όχι σταθερό διάνυσμα ταχύτητας</a:t>
                </a:r>
                <a:endParaRPr lang="en-US" dirty="0"/>
              </a:p>
              <a:p>
                <a:pPr lvl="3"/>
                <a:r>
                  <a:rPr lang="el-GR" dirty="0"/>
                  <a:t>Εφαπτόμενο σε διάφορα σημεία του κύκλου</a:t>
                </a:r>
                <a:endParaRPr lang="en-US" dirty="0"/>
              </a:p>
              <a:p>
                <a:pPr lvl="3"/>
                <a:r>
                  <a:rPr lang="el-GR" dirty="0"/>
                  <a:t>Ως εκ τούτου, το σώμα επιταχύνεται!</a:t>
                </a:r>
              </a:p>
              <a:p>
                <a:pPr lvl="1"/>
                <a:endParaRPr lang="el-GR" dirty="0"/>
              </a:p>
              <a:p>
                <a:pPr lvl="1"/>
                <a:r>
                  <a:rPr lang="el-GR" dirty="0"/>
                  <a:t>Σταθερή επιτάχυνση κατά μέτρο</a:t>
                </a:r>
              </a:p>
              <a:p>
                <a:pPr lvl="2"/>
                <a:r>
                  <a:rPr lang="el-GR" dirty="0"/>
                  <a:t>…προφανώς όχι σταθερό </a:t>
                </a:r>
                <a:br>
                  <a:rPr lang="el-GR" dirty="0"/>
                </a:br>
                <a:r>
                  <a:rPr lang="el-GR" dirty="0"/>
                  <a:t>διάνυσμα επιτάχυνσης</a:t>
                </a:r>
              </a:p>
              <a:p>
                <a:pPr lvl="2"/>
                <a:r>
                  <a:rPr lang="el-GR" dirty="0"/>
                  <a:t>Όμως κατευθύνεται πάντα ακτινικά </a:t>
                </a:r>
                <a:br>
                  <a:rPr lang="el-GR" dirty="0"/>
                </a:br>
                <a:r>
                  <a:rPr lang="el-GR" dirty="0"/>
                  <a:t>προς τα «μέσα»!</a:t>
                </a:r>
              </a:p>
              <a:p>
                <a:pPr lvl="3"/>
                <a:r>
                  <a:rPr lang="el-GR" sz="2000" b="1" dirty="0"/>
                  <a:t>Κεντρομόλος επιτάχυνση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81600"/>
              </a:xfrm>
              <a:blipFill>
                <a:blip r:embed="rId4"/>
                <a:stretch>
                  <a:fillRect t="-941"/>
                </a:stretch>
              </a:blipFill>
            </p:spPr>
            <p:txBody>
              <a:bodyPr/>
              <a:lstStyle/>
              <a:p>
                <a:r>
                  <a:rPr lang="en-US">
                    <a:noFill/>
                  </a:rPr>
                  <a:t> </a:t>
                </a:r>
              </a:p>
            </p:txBody>
          </p:sp>
        </mc:Fallback>
      </mc:AlternateContent>
    </p:spTree>
    <p:extLst>
      <p:ext uri="{BB962C8B-B14F-4D97-AF65-F5344CB8AC3E}">
        <p14:creationId xmlns:p14="http://schemas.microsoft.com/office/powerpoint/2010/main" val="5490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927D-18DF-929D-3062-2BB14B82C1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6EAF7F-500A-E946-7233-FFC23414B19C}"/>
              </a:ext>
            </a:extLst>
          </p:cNvPr>
          <p:cNvPicPr>
            <a:picLocks noChangeAspect="1"/>
          </p:cNvPicPr>
          <p:nvPr/>
        </p:nvPicPr>
        <p:blipFill>
          <a:blip r:embed="rId2"/>
          <a:stretch>
            <a:fillRect/>
          </a:stretch>
        </p:blipFill>
        <p:spPr>
          <a:xfrm>
            <a:off x="5486401" y="3117710"/>
            <a:ext cx="3124200" cy="3378891"/>
          </a:xfrm>
          <a:prstGeom prst="rect">
            <a:avLst/>
          </a:prstGeom>
        </p:spPr>
      </p:pic>
      <p:sp>
        <p:nvSpPr>
          <p:cNvPr id="2" name="Title 1">
            <a:extLst>
              <a:ext uri="{FF2B5EF4-FFF2-40B4-BE49-F238E27FC236}">
                <a16:creationId xmlns:a16="http://schemas.microsoft.com/office/drawing/2014/main" id="{E6D48AEE-92E0-4D60-476D-7440BF7657C7}"/>
              </a:ext>
            </a:extLst>
          </p:cNvPr>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6A29E5-B911-C4E5-AD95-3645FADBC14C}"/>
                  </a:ext>
                </a:extLst>
              </p:cNvPr>
              <p:cNvSpPr>
                <a:spLocks noGrp="1"/>
              </p:cNvSpPr>
              <p:nvPr>
                <p:ph idx="1"/>
              </p:nvPr>
            </p:nvSpPr>
            <p:spPr>
              <a:xfrm>
                <a:off x="738350" y="1371600"/>
                <a:ext cx="7872250" cy="5125002"/>
              </a:xfrm>
            </p:spPr>
            <p:txBody>
              <a:bodyPr>
                <a:normAutofit lnSpcReduction="10000"/>
              </a:bodyPr>
              <a:lstStyle/>
              <a:p>
                <a:r>
                  <a:rPr lang="el-GR" b="1" dirty="0"/>
                  <a:t>Ομαλή κυκλική κίνηση</a:t>
                </a:r>
                <a:endParaRPr lang="el-GR" dirty="0"/>
              </a:p>
              <a:p>
                <a:pPr lvl="1"/>
                <a:r>
                  <a:rPr lang="el-GR" sz="2000" b="1" dirty="0"/>
                  <a:t>Κεντρομόλος επιτάχυνση</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l-GR" b="0" i="1" smtClean="0">
                          <a:latin typeface="Cambria Math" panose="02040503050406030204" pitchFamily="18" charset="0"/>
                        </a:rPr>
                        <m:t>=</m:t>
                      </m:r>
                      <m:f>
                        <m:fPr>
                          <m:ctrlPr>
                            <a:rPr lang="el-GR" b="0" i="1" smtClean="0">
                              <a:latin typeface="Cambria Math" panose="02040503050406030204" pitchFamily="18" charset="0"/>
                            </a:rPr>
                          </m:ctrlPr>
                        </m:fPr>
                        <m:num>
                          <m:sSup>
                            <m:sSupPr>
                              <m:ctrlPr>
                                <a:rPr lang="el-GR" b="0" i="1" smtClean="0">
                                  <a:latin typeface="Cambria Math" panose="02040503050406030204" pitchFamily="18" charset="0"/>
                                </a:rPr>
                              </m:ctrlPr>
                            </m:sSupPr>
                            <m:e>
                              <m:r>
                                <a:rPr lang="en-US" b="0" i="1" smtClean="0">
                                  <a:latin typeface="Cambria Math" panose="02040503050406030204" pitchFamily="18" charset="0"/>
                                </a:rPr>
                                <m:t>𝑢</m:t>
                              </m:r>
                            </m:e>
                            <m:sup>
                              <m:r>
                                <a:rPr lang="el-GR" b="0" i="1" smtClean="0">
                                  <a:latin typeface="Cambria Math" panose="02040503050406030204" pitchFamily="18" charset="0"/>
                                </a:rPr>
                                <m:t>2</m:t>
                              </m:r>
                            </m:sup>
                          </m:sSup>
                        </m:num>
                        <m:den>
                          <m:r>
                            <a:rPr lang="en-US" b="0" i="1" smtClean="0">
                              <a:latin typeface="Cambria Math" panose="02040503050406030204" pitchFamily="18" charset="0"/>
                            </a:rPr>
                            <m:t>𝑟</m:t>
                          </m:r>
                        </m:den>
                      </m:f>
                    </m:oMath>
                  </m:oMathPara>
                </a14:m>
                <a:endParaRPr lang="en-US" dirty="0"/>
              </a:p>
              <a:p>
                <a:pPr lvl="1"/>
                <a:r>
                  <a:rPr lang="el-GR" sz="2000" dirty="0"/>
                  <a:t>Ξέρουμε ότι</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𝑟</m:t>
                          </m:r>
                        </m:num>
                        <m:den>
                          <m:r>
                            <a:rPr lang="en-US" b="0" i="1" smtClean="0">
                              <a:latin typeface="Cambria Math" panose="02040503050406030204" pitchFamily="18" charset="0"/>
                            </a:rPr>
                            <m:t>𝑇</m:t>
                          </m:r>
                        </m:den>
                      </m:f>
                    </m:oMath>
                  </m:oMathPara>
                </a14:m>
                <a:endParaRPr lang="el-GR" dirty="0"/>
              </a:p>
              <a:p>
                <a:pPr marL="365760" lvl="1" indent="0">
                  <a:buNone/>
                </a:pPr>
                <a:r>
                  <a:rPr lang="el-GR" dirty="0"/>
                  <a:t>    </a:t>
                </a:r>
                <a:r>
                  <a:rPr lang="el-GR" sz="2000" dirty="0"/>
                  <a:t>και από την πρώτη σχέση έχουμε</a:t>
                </a:r>
                <a:endParaRPr lang="en-US" sz="1000" dirty="0"/>
              </a:p>
              <a:p>
                <a:pPr lvl="1"/>
                <a:endParaRPr lang="el-GR" sz="900" dirty="0"/>
              </a:p>
              <a:p>
                <a:pPr marL="365760" lvl="1" indent="0">
                  <a:buNone/>
                </a:pPr>
                <a14:m>
                  <m:oMathPara xmlns:m="http://schemas.openxmlformats.org/officeDocument/2006/math">
                    <m:oMathParaPr>
                      <m:jc m:val="centerGroup"/>
                    </m:oMathParaPr>
                    <m:oMath xmlns:m="http://schemas.openxmlformats.org/officeDocument/2006/math">
                      <m:r>
                        <a:rPr lang="aa-ET" b="0" i="1" smtClean="0">
                          <a:latin typeface="Cambria Math" panose="02040503050406030204" pitchFamily="18" charset="0"/>
                        </a:rPr>
                        <m:t>𝑎</m:t>
                      </m:r>
                      <m:r>
                        <a:rPr lang="aa-ET" b="0" i="1" smtClean="0">
                          <a:latin typeface="Cambria Math" panose="02040503050406030204" pitchFamily="18" charset="0"/>
                        </a:rPr>
                        <m:t>=</m:t>
                      </m:r>
                      <m:f>
                        <m:fPr>
                          <m:ctrlPr>
                            <a:rPr lang="aa-ET" b="0" i="1" smtClean="0">
                              <a:latin typeface="Cambria Math" panose="02040503050406030204" pitchFamily="18" charset="0"/>
                            </a:rPr>
                          </m:ctrlPr>
                        </m:fPr>
                        <m:num>
                          <m:r>
                            <a:rPr lang="aa-ET" b="0" i="1" smtClean="0">
                              <a:latin typeface="Cambria Math" panose="02040503050406030204" pitchFamily="18" charset="0"/>
                            </a:rPr>
                            <m:t>4</m:t>
                          </m:r>
                          <m:sSup>
                            <m:sSupPr>
                              <m:ctrlPr>
                                <a:rPr lang="aa-ET" b="0" i="1" smtClean="0">
                                  <a:latin typeface="Cambria Math" panose="02040503050406030204" pitchFamily="18" charset="0"/>
                                </a:rPr>
                              </m:ctrlPr>
                            </m:sSupPr>
                            <m:e>
                              <m:r>
                                <a:rPr lang="aa-ET" b="0" i="1" smtClean="0">
                                  <a:latin typeface="Cambria Math" panose="02040503050406030204" pitchFamily="18" charset="0"/>
                                </a:rPr>
                                <m:t>𝜋</m:t>
                              </m:r>
                            </m:e>
                            <m:sup>
                              <m:r>
                                <a:rPr lang="aa-ET" b="0" i="1" smtClean="0">
                                  <a:latin typeface="Cambria Math" panose="02040503050406030204" pitchFamily="18" charset="0"/>
                                </a:rPr>
                                <m:t>2</m:t>
                              </m:r>
                            </m:sup>
                          </m:sSup>
                          <m:r>
                            <a:rPr lang="aa-ET" b="0" i="1" smtClean="0">
                              <a:latin typeface="Cambria Math" panose="02040503050406030204" pitchFamily="18" charset="0"/>
                            </a:rPr>
                            <m:t>𝑟</m:t>
                          </m:r>
                        </m:num>
                        <m:den>
                          <m:sSup>
                            <m:sSupPr>
                              <m:ctrlPr>
                                <a:rPr lang="en-US" b="0" i="1" smtClean="0">
                                  <a:latin typeface="Cambria Math" panose="02040503050406030204" pitchFamily="18" charset="0"/>
                                </a:rPr>
                              </m:ctrlPr>
                            </m:sSupPr>
                            <m:e>
                              <m:r>
                                <a:rPr lang="aa-ET" b="0" i="1" smtClean="0">
                                  <a:latin typeface="Cambria Math" panose="02040503050406030204" pitchFamily="18" charset="0"/>
                                </a:rPr>
                                <m:t>𝑇</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num>
                        <m:den>
                          <m:r>
                            <a:rPr lang="en-US" b="0" i="1" smtClean="0">
                              <a:latin typeface="Cambria Math" panose="02040503050406030204" pitchFamily="18" charset="0"/>
                            </a:rPr>
                            <m:t>𝑇</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num>
                        <m:den>
                          <m:r>
                            <a:rPr lang="en-US" b="0" i="1" smtClean="0">
                              <a:latin typeface="Cambria Math" panose="02040503050406030204" pitchFamily="18" charset="0"/>
                            </a:rPr>
                            <m:t>𝑇</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𝑢</m:t>
                          </m:r>
                        </m:num>
                        <m:den>
                          <m:r>
                            <a:rPr lang="en-US" b="0" i="1" smtClean="0">
                              <a:latin typeface="Cambria Math" panose="02040503050406030204" pitchFamily="18" charset="0"/>
                            </a:rPr>
                            <m:t>𝑇</m:t>
                          </m:r>
                        </m:den>
                      </m:f>
                    </m:oMath>
                  </m:oMathPara>
                </a14:m>
                <a:endParaRPr lang="el-GR" dirty="0"/>
              </a:p>
              <a:p>
                <a:pPr lvl="1"/>
                <a:endParaRPr lang="en-US" sz="2000" dirty="0"/>
              </a:p>
              <a:p>
                <a:pPr lvl="1"/>
                <a:r>
                  <a:rPr lang="el-GR" sz="2000" dirty="0"/>
                  <a:t>Μπορείτε εύκολα να δείξετε ότι</a:t>
                </a:r>
                <a:r>
                  <a:rPr lang="en-US" sz="2000" dirty="0"/>
                  <a:t/>
                </a:r>
                <a:br>
                  <a:rPr lang="en-US" sz="2000" dirty="0"/>
                </a:br>
                <a:endParaRPr lang="el-GR" sz="2000" dirty="0"/>
              </a:p>
              <a:p>
                <a:pPr marL="365760" lvl="1" indent="0">
                  <a:buNone/>
                </a:pPr>
                <a:r>
                  <a:rPr lang="en-US" sz="2000" b="0" dirty="0"/>
                  <a:t>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𝜔</m:t>
                    </m:r>
                  </m:oMath>
                </a14:m>
                <a:r>
                  <a:rPr lang="en-US" sz="2000" dirty="0"/>
                  <a:t>     </a:t>
                </a:r>
                <a:r>
                  <a:rPr lang="el-GR" sz="2000" dirty="0"/>
                  <a:t>και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oMath>
                </a14:m>
                <a:endParaRPr lang="el-GR" dirty="0"/>
              </a:p>
            </p:txBody>
          </p:sp>
        </mc:Choice>
        <mc:Fallback xmlns="">
          <p:sp>
            <p:nvSpPr>
              <p:cNvPr id="3" name="Content Placeholder 2">
                <a:extLst>
                  <a:ext uri="{FF2B5EF4-FFF2-40B4-BE49-F238E27FC236}">
                    <a16:creationId xmlns:a16="http://schemas.microsoft.com/office/drawing/2014/main" id="{886A29E5-B911-C4E5-AD95-3645FADBC14C}"/>
                  </a:ext>
                </a:extLst>
              </p:cNvPr>
              <p:cNvSpPr>
                <a:spLocks noGrp="1" noRot="1" noChangeAspect="1" noMove="1" noResize="1" noEditPoints="1" noAdjustHandles="1" noChangeArrowheads="1" noChangeShapeType="1" noTextEdit="1"/>
              </p:cNvSpPr>
              <p:nvPr>
                <p:ph idx="1"/>
              </p:nvPr>
            </p:nvSpPr>
            <p:spPr>
              <a:xfrm>
                <a:off x="738350" y="1371600"/>
                <a:ext cx="7872250" cy="5125002"/>
              </a:xfrm>
              <a:blipFill>
                <a:blip r:embed="rId3"/>
                <a:stretch>
                  <a:fillRect t="-1665"/>
                </a:stretch>
              </a:blipFill>
            </p:spPr>
            <p:txBody>
              <a:bodyPr/>
              <a:lstStyle/>
              <a:p>
                <a:r>
                  <a:rPr lang="en-US">
                    <a:noFill/>
                  </a:rPr>
                  <a:t> </a:t>
                </a:r>
              </a:p>
            </p:txBody>
          </p:sp>
        </mc:Fallback>
      </mc:AlternateContent>
    </p:spTree>
    <p:extLst>
      <p:ext uri="{BB962C8B-B14F-4D97-AF65-F5344CB8AC3E}">
        <p14:creationId xmlns:p14="http://schemas.microsoft.com/office/powerpoint/2010/main" val="352514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50" cy="5029200"/>
              </a:xfrm>
            </p:spPr>
            <p:txBody>
              <a:bodyPr>
                <a:normAutofit/>
              </a:bodyPr>
              <a:lstStyle/>
              <a:p>
                <a:r>
                  <a:rPr lang="el-GR" b="1" u="sng" dirty="0"/>
                  <a:t>Παράδειγμα:</a:t>
                </a:r>
              </a:p>
              <a:p>
                <a:pPr lvl="1"/>
                <a:r>
                  <a:rPr lang="el-GR" sz="2000" dirty="0">
                    <a:solidFill>
                      <a:schemeClr val="bg2">
                        <a:lumMod val="25000"/>
                      </a:schemeClr>
                    </a:solidFill>
                  </a:rPr>
                  <a:t>Η άκρη του λάστιχου του αυτοκινήτου σας</a:t>
                </a:r>
                <a:r>
                  <a:rPr lang="en-US" sz="2000" dirty="0">
                    <a:solidFill>
                      <a:schemeClr val="bg2">
                        <a:lumMod val="25000"/>
                      </a:schemeClr>
                    </a:solidFill>
                  </a:rPr>
                  <a:t>, </a:t>
                </a:r>
                <a:r>
                  <a:rPr lang="el-GR" sz="2000" dirty="0">
                    <a:solidFill>
                      <a:schemeClr val="bg2">
                        <a:lumMod val="25000"/>
                      </a:schemeClr>
                    </a:solidFill>
                  </a:rPr>
                  <a:t>ακτίνας </a:t>
                </a:r>
                <a14:m>
                  <m:oMath xmlns:m="http://schemas.openxmlformats.org/officeDocument/2006/math">
                    <m:r>
                      <a:rPr lang="en-US" sz="2000" i="1" dirty="0" smtClean="0">
                        <a:solidFill>
                          <a:schemeClr val="bg2">
                            <a:lumMod val="25000"/>
                          </a:schemeClr>
                        </a:solidFill>
                        <a:latin typeface="Cambria Math" panose="02040503050406030204" pitchFamily="18" charset="0"/>
                      </a:rPr>
                      <m:t>𝑟</m:t>
                    </m:r>
                    <m:r>
                      <a:rPr lang="en-US" sz="2000" i="1" dirty="0" smtClean="0">
                        <a:solidFill>
                          <a:schemeClr val="bg2">
                            <a:lumMod val="25000"/>
                          </a:schemeClr>
                        </a:solidFill>
                        <a:latin typeface="Cambria Math" panose="02040503050406030204" pitchFamily="18" charset="0"/>
                      </a:rPr>
                      <m:t>=0.3 </m:t>
                    </m:r>
                    <m:r>
                      <m:rPr>
                        <m:sty m:val="p"/>
                      </m:rPr>
                      <a:rPr lang="en-US" sz="2000" i="0" dirty="0" smtClean="0">
                        <a:solidFill>
                          <a:schemeClr val="bg2">
                            <a:lumMod val="25000"/>
                          </a:schemeClr>
                        </a:solidFill>
                        <a:latin typeface="Cambria Math" panose="02040503050406030204" pitchFamily="18" charset="0"/>
                      </a:rPr>
                      <m:t>m</m:t>
                    </m:r>
                  </m:oMath>
                </a14:m>
                <a:r>
                  <a:rPr lang="en-US" sz="2000" dirty="0">
                    <a:solidFill>
                      <a:schemeClr val="bg2">
                        <a:lumMod val="25000"/>
                      </a:schemeClr>
                    </a:solidFill>
                  </a:rPr>
                  <a:t>,</a:t>
                </a:r>
                <a:r>
                  <a:rPr lang="el-GR" sz="2000" dirty="0">
                    <a:solidFill>
                      <a:schemeClr val="bg2">
                        <a:lumMod val="25000"/>
                      </a:schemeClr>
                    </a:solidFill>
                  </a:rPr>
                  <a:t> περιστρέφεται με μια γωνιακή ταχύτητα </a:t>
                </a:r>
                <a14:m>
                  <m:oMath xmlns:m="http://schemas.openxmlformats.org/officeDocument/2006/math">
                    <m:r>
                      <a:rPr lang="el-GR" sz="2000" i="1" dirty="0" smtClean="0">
                        <a:solidFill>
                          <a:schemeClr val="bg2">
                            <a:lumMod val="25000"/>
                          </a:schemeClr>
                        </a:solidFill>
                        <a:latin typeface="Cambria Math" panose="02040503050406030204" pitchFamily="18" charset="0"/>
                      </a:rPr>
                      <m:t>𝜔</m:t>
                    </m:r>
                  </m:oMath>
                </a14:m>
                <a:r>
                  <a:rPr lang="el-GR" sz="2000" dirty="0">
                    <a:solidFill>
                      <a:schemeClr val="bg2">
                        <a:lumMod val="25000"/>
                      </a:schemeClr>
                    </a:solidFill>
                  </a:rPr>
                  <a:t>. Πόση είναι αυτή όταν το αυτοκίνητο τρέχει με ταχύτητα </a:t>
                </a:r>
                <a14:m>
                  <m:oMath xmlns:m="http://schemas.openxmlformats.org/officeDocument/2006/math">
                    <m:r>
                      <a:rPr lang="el-GR" sz="2000" i="1" dirty="0" smtClean="0">
                        <a:solidFill>
                          <a:schemeClr val="bg2">
                            <a:lumMod val="25000"/>
                          </a:schemeClr>
                        </a:solidFill>
                        <a:latin typeface="Cambria Math" panose="02040503050406030204" pitchFamily="18" charset="0"/>
                      </a:rPr>
                      <m:t>54 </m:t>
                    </m:r>
                    <m:r>
                      <m:rPr>
                        <m:sty m:val="p"/>
                      </m:rPr>
                      <a:rPr lang="en-US" sz="2000" i="0" dirty="0" smtClean="0">
                        <a:solidFill>
                          <a:schemeClr val="bg2">
                            <a:lumMod val="25000"/>
                          </a:schemeClr>
                        </a:solidFill>
                        <a:latin typeface="Cambria Math" panose="02040503050406030204" pitchFamily="18" charset="0"/>
                      </a:rPr>
                      <m:t>km</m:t>
                    </m:r>
                    <m:r>
                      <a:rPr lang="en-US" sz="2000" i="0" dirty="0" smtClean="0">
                        <a:solidFill>
                          <a:schemeClr val="bg2">
                            <a:lumMod val="25000"/>
                          </a:schemeClr>
                        </a:solidFill>
                        <a:latin typeface="Cambria Math" panose="02040503050406030204" pitchFamily="18" charset="0"/>
                      </a:rPr>
                      <m:t>/</m:t>
                    </m:r>
                    <m:r>
                      <m:rPr>
                        <m:sty m:val="p"/>
                      </m:rPr>
                      <a:rPr lang="en-US" sz="2000" i="0" dirty="0" smtClean="0">
                        <a:solidFill>
                          <a:schemeClr val="bg2">
                            <a:lumMod val="25000"/>
                          </a:schemeClr>
                        </a:solidFill>
                        <a:latin typeface="Cambria Math" panose="02040503050406030204" pitchFamily="18" charset="0"/>
                      </a:rPr>
                      <m:t>h</m:t>
                    </m:r>
                  </m:oMath>
                </a14:m>
                <a:r>
                  <a:rPr lang="en-US" sz="2000" dirty="0">
                    <a:solidFill>
                      <a:schemeClr val="bg2">
                        <a:lumMod val="25000"/>
                      </a:schemeClr>
                    </a:solidFill>
                  </a:rPr>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50" cy="5029200"/>
              </a:xfrm>
              <a:blipFill>
                <a:blip r:embed="rId3"/>
                <a:stretch>
                  <a:fillRect t="-970"/>
                </a:stretch>
              </a:blipFill>
            </p:spPr>
            <p:txBody>
              <a:bodyPr/>
              <a:lstStyle/>
              <a:p>
                <a:r>
                  <a:rPr lang="en-US">
                    <a:noFill/>
                  </a:rPr>
                  <a:t> </a:t>
                </a:r>
              </a:p>
            </p:txBody>
          </p:sp>
        </mc:Fallback>
      </mc:AlternateContent>
      <p:pic>
        <p:nvPicPr>
          <p:cNvPr id="9" name="Εικόνα 8">
            <a:extLst>
              <a:ext uri="{FF2B5EF4-FFF2-40B4-BE49-F238E27FC236}">
                <a16:creationId xmlns:a16="http://schemas.microsoft.com/office/drawing/2014/main" id="{4B84570D-E268-0939-E0C5-93439808E8D0}"/>
              </a:ext>
            </a:extLst>
          </p:cNvPr>
          <p:cNvPicPr>
            <a:picLocks noChangeAspect="1"/>
          </p:cNvPicPr>
          <p:nvPr/>
        </p:nvPicPr>
        <p:blipFill>
          <a:blip r:embed="rId4"/>
          <a:stretch>
            <a:fillRect/>
          </a:stretch>
        </p:blipFill>
        <p:spPr>
          <a:xfrm>
            <a:off x="5181600" y="3336126"/>
            <a:ext cx="3429000" cy="3145360"/>
          </a:xfrm>
          <a:prstGeom prst="rect">
            <a:avLst/>
          </a:prstGeom>
        </p:spPr>
      </p:pic>
      <mc:AlternateContent xmlns:mc="http://schemas.openxmlformats.org/markup-compatibility/2006" xmlns:a14="http://schemas.microsoft.com/office/drawing/2010/main">
        <mc:Choice Requires="a14">
          <p:sp>
            <p:nvSpPr>
              <p:cNvPr id="12" name="Rectangular Callout 12">
                <a:extLst>
                  <a:ext uri="{FF2B5EF4-FFF2-40B4-BE49-F238E27FC236}">
                    <a16:creationId xmlns:a16="http://schemas.microsoft.com/office/drawing/2014/main" id="{8B453C2A-6424-EF71-B02D-E1684CC19AE7}"/>
                  </a:ext>
                </a:extLst>
              </p:cNvPr>
              <p:cNvSpPr/>
              <p:nvPr/>
            </p:nvSpPr>
            <p:spPr>
              <a:xfrm>
                <a:off x="5943600" y="-19432"/>
                <a:ext cx="2773865" cy="914417"/>
              </a:xfrm>
              <a:prstGeom prst="wedgeRectCallout">
                <a:avLst>
                  <a:gd name="adj1" fmla="val -20833"/>
                  <a:gd name="adj2" fmla="val 93738"/>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oMath>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ular Callout 12">
                <a:extLst>
                  <a:ext uri="{FF2B5EF4-FFF2-40B4-BE49-F238E27FC236}">
                    <a16:creationId xmlns:a16="http://schemas.microsoft.com/office/drawing/2014/main" id="{8B453C2A-6424-EF71-B02D-E1684CC19AE7}"/>
                  </a:ext>
                </a:extLst>
              </p:cNvPr>
              <p:cNvSpPr>
                <a:spLocks noRot="1" noChangeAspect="1" noMove="1" noResize="1" noEditPoints="1" noAdjustHandles="1" noChangeArrowheads="1" noChangeShapeType="1" noTextEdit="1"/>
              </p:cNvSpPr>
              <p:nvPr/>
            </p:nvSpPr>
            <p:spPr>
              <a:xfrm>
                <a:off x="5943600" y="-19432"/>
                <a:ext cx="2773865" cy="914417"/>
              </a:xfrm>
              <a:prstGeom prst="wedgeRectCallout">
                <a:avLst>
                  <a:gd name="adj1" fmla="val -20833"/>
                  <a:gd name="adj2" fmla="val 93738"/>
                </a:avLst>
              </a:prstGeom>
              <a:blipFill>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632520" y="470520"/>
              <a:ext cx="7259040" cy="5381280"/>
            </p14:xfrm>
          </p:contentPart>
        </mc:Choice>
        <mc:Fallback>
          <p:pic>
            <p:nvPicPr>
              <p:cNvPr id="4" name="Ink 3"/>
              <p:cNvPicPr/>
              <p:nvPr/>
            </p:nvPicPr>
            <p:blipFill>
              <a:blip r:embed="rId7"/>
              <a:stretch>
                <a:fillRect/>
              </a:stretch>
            </p:blipFill>
            <p:spPr>
              <a:xfrm>
                <a:off x="624960" y="458640"/>
                <a:ext cx="7280640" cy="5404320"/>
              </a:xfrm>
              <a:prstGeom prst="rect">
                <a:avLst/>
              </a:prstGeom>
            </p:spPr>
          </p:pic>
        </mc:Fallback>
      </mc:AlternateContent>
    </p:spTree>
    <p:extLst>
      <p:ext uri="{BB962C8B-B14F-4D97-AF65-F5344CB8AC3E}">
        <p14:creationId xmlns:p14="http://schemas.microsoft.com/office/powerpoint/2010/main" val="28819418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872250" cy="5029200"/>
          </a:xfrm>
        </p:spPr>
        <p:txBody>
          <a:bodyPr>
            <a:normAutofit/>
          </a:bodyPr>
          <a:lstStyle/>
          <a:p>
            <a:r>
              <a:rPr lang="el-GR" b="1" u="sng" dirty="0"/>
              <a:t>Παράδειγμα:</a:t>
            </a:r>
          </a:p>
          <a:p>
            <a:r>
              <a:rPr lang="el-GR" sz="2200" dirty="0">
                <a:solidFill>
                  <a:schemeClr val="bg2">
                    <a:lumMod val="25000"/>
                  </a:schemeClr>
                </a:solidFill>
              </a:rPr>
              <a:t>Σημείωση: γιατί υποθέσαμε νωρίτερα ότι η γραμμική ταχύτητα της άκρης της ρόδας είναι ίδια</a:t>
            </a:r>
            <a:r>
              <a:rPr lang="en-BS" sz="2200" dirty="0">
                <a:solidFill>
                  <a:schemeClr val="bg2">
                    <a:lumMod val="25000"/>
                  </a:schemeClr>
                </a:solidFill>
              </a:rPr>
              <a:t> </a:t>
            </a:r>
            <a:r>
              <a:rPr lang="el-GR" sz="2200" dirty="0">
                <a:solidFill>
                  <a:schemeClr val="bg2">
                    <a:lumMod val="25000"/>
                  </a:schemeClr>
                </a:solidFill>
              </a:rPr>
              <a:t>σε μέτρο με την ταχύτητα κινησης του οχήματος προς τα δεξιά?</a:t>
            </a:r>
            <a:r>
              <a:rPr lang="en-BS" sz="2200" dirty="0">
                <a:solidFill>
                  <a:schemeClr val="bg2">
                    <a:lumMod val="25000"/>
                  </a:schemeClr>
                </a:solidFill>
              </a:rPr>
              <a:t> </a:t>
            </a:r>
            <a:r>
              <a:rPr lang="el-GR" sz="2200" dirty="0">
                <a:solidFill>
                  <a:schemeClr val="bg2">
                    <a:lumMod val="25000"/>
                  </a:schemeClr>
                </a:solidFill>
              </a:rPr>
              <a:t>Σκεφτείτε ένα τανκ με αυτές της «πεπλατυσμένες» ρόδες (ερπύστριες). Θεωρείστε ένα «χαλίκι» επάνω τους και φανταστείτε τις να κινούν το όχημα προς τα δεξιά. Το χαλίκι και το όχημα δε θα έχουν την ίδια ταχύτητα</a:t>
            </a:r>
            <a:r>
              <a:rPr lang="en-BS" sz="2200" dirty="0">
                <a:solidFill>
                  <a:schemeClr val="bg2">
                    <a:lumMod val="25000"/>
                  </a:schemeClr>
                </a:solidFill>
              </a:rPr>
              <a:t> </a:t>
            </a:r>
            <a:r>
              <a:rPr lang="el-GR" sz="2200" b="1" i="1" u="sng" dirty="0">
                <a:solidFill>
                  <a:schemeClr val="bg2">
                    <a:lumMod val="25000"/>
                  </a:schemeClr>
                </a:solidFill>
              </a:rPr>
              <a:t>κατά μέτρο</a:t>
            </a:r>
            <a:r>
              <a:rPr lang="el-GR" sz="2200" dirty="0">
                <a:solidFill>
                  <a:schemeClr val="bg2">
                    <a:lumMod val="25000"/>
                  </a:schemeClr>
                </a:solidFill>
              </a:rPr>
              <a:t>? </a:t>
            </a:r>
            <a:r>
              <a:rPr lang="el-GR" sz="2200" dirty="0">
                <a:solidFill>
                  <a:schemeClr val="bg2">
                    <a:lumMod val="25000"/>
                  </a:schemeClr>
                </a:solidFill>
                <a:sym typeface="Wingdings" panose="05000000000000000000" pitchFamily="2" charset="2"/>
              </a:rPr>
              <a:t> </a:t>
            </a:r>
            <a:endParaRPr lang="el-GR" sz="2200" dirty="0">
              <a:solidFill>
                <a:schemeClr val="bg2">
                  <a:lumMod val="25000"/>
                </a:schemeClr>
              </a:solidFill>
            </a:endParaRPr>
          </a:p>
          <a:p>
            <a:pPr lvl="1"/>
            <a:endParaRPr lang="en-US" sz="2000" dirty="0">
              <a:solidFill>
                <a:schemeClr val="bg2">
                  <a:lumMod val="25000"/>
                </a:schemeClr>
              </a:solidFill>
            </a:endParaRPr>
          </a:p>
        </p:txBody>
      </p:sp>
      <mc:AlternateContent xmlns:mc="http://schemas.openxmlformats.org/markup-compatibility/2006" xmlns:a14="http://schemas.microsoft.com/office/drawing/2010/main">
        <mc:Choice Requires="a14">
          <p:sp>
            <p:nvSpPr>
              <p:cNvPr id="12" name="Rectangular Callout 12">
                <a:extLst>
                  <a:ext uri="{FF2B5EF4-FFF2-40B4-BE49-F238E27FC236}">
                    <a16:creationId xmlns:a16="http://schemas.microsoft.com/office/drawing/2014/main" id="{8B453C2A-6424-EF71-B02D-E1684CC19AE7}"/>
                  </a:ext>
                </a:extLst>
              </p:cNvPr>
              <p:cNvSpPr/>
              <p:nvPr/>
            </p:nvSpPr>
            <p:spPr>
              <a:xfrm>
                <a:off x="5943600" y="-19432"/>
                <a:ext cx="2773865" cy="914417"/>
              </a:xfrm>
              <a:prstGeom prst="wedgeRectCallout">
                <a:avLst>
                  <a:gd name="adj1" fmla="val -20833"/>
                  <a:gd name="adj2" fmla="val 93738"/>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oMath>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ular Callout 12">
                <a:extLst>
                  <a:ext uri="{FF2B5EF4-FFF2-40B4-BE49-F238E27FC236}">
                    <a16:creationId xmlns:a16="http://schemas.microsoft.com/office/drawing/2014/main" id="{8B453C2A-6424-EF71-B02D-E1684CC19AE7}"/>
                  </a:ext>
                </a:extLst>
              </p:cNvPr>
              <p:cNvSpPr>
                <a:spLocks noRot="1" noChangeAspect="1" noMove="1" noResize="1" noEditPoints="1" noAdjustHandles="1" noChangeArrowheads="1" noChangeShapeType="1" noTextEdit="1"/>
              </p:cNvSpPr>
              <p:nvPr/>
            </p:nvSpPr>
            <p:spPr>
              <a:xfrm>
                <a:off x="5943600" y="-19432"/>
                <a:ext cx="2773865" cy="914417"/>
              </a:xfrm>
              <a:prstGeom prst="wedgeRectCallout">
                <a:avLst>
                  <a:gd name="adj1" fmla="val -20833"/>
                  <a:gd name="adj2" fmla="val 93738"/>
                </a:avLst>
              </a:prstGeom>
              <a:blipFill>
                <a:blip r:embed="rId3"/>
                <a:stretch>
                  <a:fillRect/>
                </a:stretch>
              </a:blipFill>
              <a:ln>
                <a:solidFill>
                  <a:srgbClr val="FF0000"/>
                </a:solidFill>
              </a:ln>
            </p:spPr>
            <p:txBody>
              <a:bodyPr/>
              <a:lstStyle/>
              <a:p>
                <a:r>
                  <a:rPr lang="en-US">
                    <a:noFill/>
                  </a:rPr>
                  <a:t> </a:t>
                </a:r>
              </a:p>
            </p:txBody>
          </p:sp>
        </mc:Fallback>
      </mc:AlternateContent>
      <p:pic>
        <p:nvPicPr>
          <p:cNvPr id="1026" name="Picture 2" descr="https://w7.pngwing.com/pngs/236/520/png-transparent-circle-angle-white-clutch-font-tank-track-angle-white-text.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69" r="17013"/>
          <a:stretch/>
        </p:blipFill>
        <p:spPr bwMode="auto">
          <a:xfrm>
            <a:off x="3200400" y="4953000"/>
            <a:ext cx="3977102" cy="176978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095554" y="495399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p:cNvCxnSpPr/>
          <p:nvPr/>
        </p:nvCxnSpPr>
        <p:spPr>
          <a:xfrm>
            <a:off x="4247954" y="5106393"/>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6515352" y="5084070"/>
            <a:ext cx="785650" cy="1110994"/>
          </a:xfrm>
          <a:prstGeom prst="arc">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p:cNvSpPr txBox="1"/>
              <p:nvPr/>
            </p:nvSpPr>
            <p:spPr>
              <a:xfrm>
                <a:off x="4583614" y="4789051"/>
                <a:ext cx="62844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𝑟𝑜𝑐𝑘</m:t>
                          </m:r>
                        </m:sub>
                      </m:s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583614" y="4789051"/>
                <a:ext cx="628442" cy="276999"/>
              </a:xfrm>
              <a:prstGeom prst="rect">
                <a:avLst/>
              </a:prstGeom>
              <a:blipFill>
                <a:blip r:embed="rId8"/>
                <a:stretch>
                  <a:fillRect l="-4854" b="-17778"/>
                </a:stretch>
              </a:blipFill>
            </p:spPr>
            <p:txBody>
              <a:bodyPr/>
              <a:lstStyle/>
              <a:p>
                <a:r>
                  <a:rPr lang="en-US">
                    <a:noFill/>
                  </a:rPr>
                  <a:t> </a:t>
                </a:r>
              </a:p>
            </p:txBody>
          </p:sp>
        </mc:Fallback>
      </mc:AlternateContent>
      <p:cxnSp>
        <p:nvCxnSpPr>
          <p:cNvPr id="13" name="Straight Arrow Connector 12"/>
          <p:cNvCxnSpPr/>
          <p:nvPr/>
        </p:nvCxnSpPr>
        <p:spPr>
          <a:xfrm>
            <a:off x="4247954" y="4599505"/>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731746" y="4241820"/>
                <a:ext cx="64286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𝑡𝑎𝑛𝑘</m:t>
                          </m:r>
                        </m:sub>
                      </m:s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31746" y="4241820"/>
                <a:ext cx="642868" cy="276999"/>
              </a:xfrm>
              <a:prstGeom prst="rect">
                <a:avLst/>
              </a:prstGeom>
              <a:blipFill>
                <a:blip r:embed="rId9"/>
                <a:stretch>
                  <a:fillRect l="-471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95270" y="4476385"/>
                <a:ext cx="1760610" cy="3107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𝑡𝑎𝑛𝑘</m:t>
                              </m:r>
                            </m:sub>
                          </m:sSub>
                        </m:e>
                      </m:d>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𝑟𝑜𝑐𝑘</m:t>
                              </m:r>
                            </m:sub>
                          </m:sSub>
                        </m:e>
                      </m:d>
                      <m: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95270" y="4476385"/>
                <a:ext cx="1760610" cy="310791"/>
              </a:xfrm>
              <a:prstGeom prst="rect">
                <a:avLst/>
              </a:prstGeom>
              <a:blipFill>
                <a:blip r:embed="rId10"/>
                <a:stretch>
                  <a:fillRect t="-17647" r="-6228" b="-43137"/>
                </a:stretch>
              </a:blipFill>
            </p:spPr>
            <p:txBody>
              <a:bodyPr/>
              <a:lstStyle/>
              <a:p>
                <a:r>
                  <a:rPr lang="en-US">
                    <a:noFill/>
                  </a:rPr>
                  <a:t> </a:t>
                </a:r>
              </a:p>
            </p:txBody>
          </p:sp>
        </mc:Fallback>
      </mc:AlternateContent>
    </p:spTree>
    <p:extLst>
      <p:ext uri="{BB962C8B-B14F-4D97-AF65-F5344CB8AC3E}">
        <p14:creationId xmlns:p14="http://schemas.microsoft.com/office/powerpoint/2010/main" val="3113056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vmed.in/wp-content/uploads/2012/06/G-Time-Tolerance-Curve.jpg"/>
          <p:cNvPicPr>
            <a:picLocks noChangeAspect="1" noChangeArrowheads="1"/>
          </p:cNvPicPr>
          <p:nvPr/>
        </p:nvPicPr>
        <p:blipFill rotWithShape="1">
          <a:blip r:embed="rId3">
            <a:extLst>
              <a:ext uri="{28A0092B-C50C-407E-A947-70E740481C1C}">
                <a14:useLocalDpi xmlns:a14="http://schemas.microsoft.com/office/drawing/2010/main" val="0"/>
              </a:ext>
            </a:extLst>
          </a:blip>
          <a:srcRect l="2273" t="3178" r="6819" b="4665"/>
          <a:stretch/>
        </p:blipFill>
        <p:spPr bwMode="auto">
          <a:xfrm>
            <a:off x="4724400" y="1145718"/>
            <a:ext cx="3885077" cy="281668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b="1" u="sng" dirty="0"/>
                  <a:t>Παράδειγμα:</a:t>
                </a:r>
              </a:p>
              <a:p>
                <a:pPr lvl="1"/>
                <a:r>
                  <a:rPr lang="el-GR" sz="1800" dirty="0"/>
                  <a:t>Οι πιλότοι μαχητικών αεροσκαφών</a:t>
                </a:r>
                <a:br>
                  <a:rPr lang="el-GR" sz="1800" dirty="0"/>
                </a:br>
                <a:r>
                  <a:rPr lang="el-GR" sz="1800" dirty="0"/>
                  <a:t>προβληματίζονται όταν έχουν να</a:t>
                </a:r>
                <a:br>
                  <a:rPr lang="el-GR" sz="1800" dirty="0"/>
                </a:br>
                <a:r>
                  <a:rPr lang="el-GR" sz="1800" dirty="0"/>
                  <a:t>πάρουν πολύ κλειστές στροφές λόγω</a:t>
                </a:r>
                <a:br>
                  <a:rPr lang="el-GR" sz="1800" dirty="0"/>
                </a:br>
                <a:r>
                  <a:rPr lang="el-GR" sz="1800" dirty="0"/>
                  <a:t>της κεντρομόλου επιτάχυνσης. Καθώς</a:t>
                </a:r>
                <a:br>
                  <a:rPr lang="el-GR" sz="1800" dirty="0"/>
                </a:br>
                <a:r>
                  <a:rPr lang="el-GR" sz="1800" dirty="0"/>
                  <a:t>η επιτάχυνση αυξάνεται, μπορεί να</a:t>
                </a:r>
                <a:br>
                  <a:rPr lang="el-GR" sz="1800" dirty="0"/>
                </a:br>
                <a:r>
                  <a:rPr lang="el-GR" sz="1800" dirty="0"/>
                  <a:t>συμβεί μια συνθήκη γνωστή ως </a:t>
                </a:r>
                <a:r>
                  <a:rPr lang="en-US" sz="1800" dirty="0"/>
                  <a:t>g-LOC.</a:t>
                </a:r>
                <a:br>
                  <a:rPr lang="en-US" sz="1800" dirty="0"/>
                </a:br>
                <a:r>
                  <a:rPr lang="el-GR" sz="1800" dirty="0"/>
                  <a:t>Ποιο είναι το μέτρο της επιτάχυνσης </a:t>
                </a:r>
                <a:r>
                  <a:rPr lang="en-US" sz="1800" dirty="0"/>
                  <a:t/>
                </a:r>
                <a:br>
                  <a:rPr lang="en-US" sz="1800" dirty="0"/>
                </a:br>
                <a:r>
                  <a:rPr lang="el-GR" sz="1800" dirty="0"/>
                  <a:t>(σε μονάδες </a:t>
                </a:r>
                <a14:m>
                  <m:oMath xmlns:m="http://schemas.openxmlformats.org/officeDocument/2006/math">
                    <m:r>
                      <a:rPr lang="en-US" sz="1800" i="1" dirty="0" smtClean="0">
                        <a:latin typeface="Cambria Math" panose="02040503050406030204" pitchFamily="18" charset="0"/>
                      </a:rPr>
                      <m:t>𝑔</m:t>
                    </m:r>
                  </m:oMath>
                </a14:m>
                <a:r>
                  <a:rPr lang="en-US" sz="1800" dirty="0"/>
                  <a:t>) </a:t>
                </a:r>
                <a:r>
                  <a:rPr lang="el-GR" sz="1800" dirty="0"/>
                  <a:t>ενός αεροσκάφους που </a:t>
                </a:r>
                <a:r>
                  <a:rPr lang="en-US" sz="1800" dirty="0"/>
                  <a:t/>
                </a:r>
                <a:br>
                  <a:rPr lang="en-US" sz="1800" dirty="0"/>
                </a:br>
                <a:r>
                  <a:rPr lang="el-GR" sz="1800" dirty="0"/>
                  <a:t>μπαίνει σε οριζόντια κυκλική στροφή με </a:t>
                </a:r>
                <a:r>
                  <a:rPr lang="en-US" sz="1800" dirty="0"/>
                  <a:t/>
                </a:r>
                <a:br>
                  <a:rPr lang="en-US" sz="1800" dirty="0"/>
                </a:br>
                <a:r>
                  <a:rPr lang="el-GR" sz="1800" dirty="0"/>
                  <a:t>ταχύτητα</a:t>
                </a:r>
                <a:r>
                  <a:rPr lang="en-US" sz="1800" dirty="0"/>
                  <a:t> </a:t>
                </a:r>
                <a14:m>
                  <m:oMath xmlns:m="http://schemas.openxmlformats.org/officeDocument/2006/math">
                    <m:sSub>
                      <m:sSubPr>
                        <m:ctrlPr>
                          <a:rPr lang="en-US" sz="1800" i="1" dirty="0" smtClean="0">
                            <a:latin typeface="Cambria Math" panose="02040503050406030204" pitchFamily="18" charset="0"/>
                          </a:rPr>
                        </m:ctrlPr>
                      </m:sSubPr>
                      <m:e>
                        <m:acc>
                          <m:accPr>
                            <m:chr m:val="⃗"/>
                            <m:ctrlPr>
                              <a:rPr lang="el-GR" sz="1800" i="1" smtClean="0">
                                <a:latin typeface="Cambria Math" panose="02040503050406030204" pitchFamily="18" charset="0"/>
                              </a:rPr>
                            </m:ctrlPr>
                          </m:accPr>
                          <m:e>
                            <m:r>
                              <a:rPr lang="en-US" sz="1800" b="0" i="1" smtClean="0">
                                <a:latin typeface="Cambria Math" panose="02040503050406030204" pitchFamily="18" charset="0"/>
                              </a:rPr>
                              <m:t>𝑣</m:t>
                            </m:r>
                          </m:e>
                        </m:acc>
                      </m:e>
                      <m:sub>
                        <m:r>
                          <a:rPr lang="en-US" sz="1800" b="0" i="1" dirty="0" smtClean="0">
                            <a:latin typeface="Cambria Math" panose="02040503050406030204" pitchFamily="18" charset="0"/>
                          </a:rPr>
                          <m:t>𝑖</m:t>
                        </m:r>
                      </m:sub>
                    </m:sSub>
                    <m:r>
                      <a:rPr lang="en-US" sz="1800" b="0" i="1" dirty="0" smtClean="0">
                        <a:latin typeface="Cambria Math" panose="02040503050406030204" pitchFamily="18" charset="0"/>
                      </a:rPr>
                      <m:t>=400</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𝑖</m:t>
                        </m:r>
                      </m:e>
                    </m:acc>
                    <m:r>
                      <a:rPr lang="en-US" sz="1800" b="0" i="1" dirty="0" smtClean="0">
                        <a:latin typeface="Cambria Math" panose="02040503050406030204" pitchFamily="18" charset="0"/>
                      </a:rPr>
                      <m:t>+500 </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𝑗</m:t>
                        </m:r>
                      </m:e>
                    </m:acc>
                  </m:oMath>
                </a14:m>
                <a:r>
                  <a:rPr lang="en-US" sz="1400" dirty="0"/>
                  <a:t> </a:t>
                </a:r>
                <a:r>
                  <a:rPr lang="en-US" sz="1800" dirty="0"/>
                  <a:t>m/s </a:t>
                </a:r>
                <a:r>
                  <a:rPr lang="el-GR" sz="1800" dirty="0"/>
                  <a:t>για χρόνο</a:t>
                </a:r>
                <a:r>
                  <a:rPr lang="en-US" sz="1800" dirty="0"/>
                  <a:t/>
                </a:r>
                <a:br>
                  <a:rPr lang="en-US" sz="1800" dirty="0"/>
                </a:b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=24 </m:t>
                    </m:r>
                  </m:oMath>
                </a14:m>
                <a:r>
                  <a:rPr lang="en-US" sz="1800" dirty="0"/>
                  <a:t>s </a:t>
                </a:r>
                <a:r>
                  <a:rPr lang="el-GR" sz="1800" dirty="0"/>
                  <a:t>και βγαίνει από τη στροφή</a:t>
                </a:r>
                <a:r>
                  <a:rPr lang="en-US" sz="1800" dirty="0"/>
                  <a:t> </a:t>
                </a:r>
                <a:r>
                  <a:rPr lang="el-GR" sz="1800" dirty="0"/>
                  <a:t>(πριν</a:t>
                </a:r>
                <a:br>
                  <a:rPr lang="el-GR" sz="1800" dirty="0"/>
                </a:br>
                <a:r>
                  <a:rPr lang="el-GR" sz="1800" dirty="0"/>
                  <a:t>«κλείσει» πλήρη κύκλο) με ταχύτητα </a:t>
                </a:r>
                <a:r>
                  <a:rPr lang="el-GR" sz="1800" i="1" dirty="0">
                    <a:solidFill>
                      <a:schemeClr val="bg2">
                        <a:lumMod val="25000"/>
                      </a:schemeClr>
                    </a:solidFill>
                    <a:latin typeface="Cambria Math" panose="02040503050406030204" pitchFamily="18" charset="0"/>
                  </a:rPr>
                  <a:t/>
                </a:r>
                <a:br>
                  <a:rPr lang="el-GR" sz="1800" i="1" dirty="0">
                    <a:solidFill>
                      <a:schemeClr val="bg2">
                        <a:lumMod val="25000"/>
                      </a:schemeClr>
                    </a:solidFill>
                    <a:latin typeface="Cambria Math" panose="02040503050406030204" pitchFamily="18" charset="0"/>
                  </a:rPr>
                </a:br>
                <a14:m>
                  <m:oMath xmlns:m="http://schemas.openxmlformats.org/officeDocument/2006/math">
                    <m:sSub>
                      <m:sSubPr>
                        <m:ctrlPr>
                          <a:rPr lang="en-US" sz="1800" i="1" dirty="0" smtClean="0">
                            <a:solidFill>
                              <a:schemeClr val="bg2">
                                <a:lumMod val="25000"/>
                              </a:schemeClr>
                            </a:solidFill>
                            <a:latin typeface="Cambria Math" panose="02040503050406030204" pitchFamily="18" charset="0"/>
                          </a:rPr>
                        </m:ctrlPr>
                      </m:sSubPr>
                      <m:e>
                        <m:acc>
                          <m:accPr>
                            <m:chr m:val="⃗"/>
                            <m:ctrlPr>
                              <a:rPr lang="el-GR" sz="1800" i="1">
                                <a:solidFill>
                                  <a:schemeClr val="bg2">
                                    <a:lumMod val="25000"/>
                                  </a:schemeClr>
                                </a:solidFill>
                                <a:latin typeface="Cambria Math" panose="02040503050406030204" pitchFamily="18" charset="0"/>
                              </a:rPr>
                            </m:ctrlPr>
                          </m:accPr>
                          <m:e>
                            <m:r>
                              <a:rPr lang="en-US" sz="1800" i="1">
                                <a:solidFill>
                                  <a:schemeClr val="bg2">
                                    <a:lumMod val="25000"/>
                                  </a:schemeClr>
                                </a:solidFill>
                                <a:latin typeface="Cambria Math" panose="02040503050406030204" pitchFamily="18" charset="0"/>
                              </a:rPr>
                              <m:t>𝑣</m:t>
                            </m:r>
                          </m:e>
                        </m:acc>
                      </m:e>
                      <m:sub>
                        <m:r>
                          <a:rPr lang="en-US" sz="1800" b="0" i="1" dirty="0" smtClean="0">
                            <a:solidFill>
                              <a:schemeClr val="bg2">
                                <a:lumMod val="25000"/>
                              </a:schemeClr>
                            </a:solidFill>
                            <a:latin typeface="Cambria Math" panose="02040503050406030204" pitchFamily="18" charset="0"/>
                          </a:rPr>
                          <m:t>𝑓</m:t>
                        </m:r>
                      </m:sub>
                    </m:sSub>
                    <m:r>
                      <a:rPr lang="en-US" sz="1800" i="1" dirty="0">
                        <a:solidFill>
                          <a:schemeClr val="bg2">
                            <a:lumMod val="25000"/>
                          </a:schemeClr>
                        </a:solidFill>
                        <a:latin typeface="Cambria Math" panose="02040503050406030204" pitchFamily="18" charset="0"/>
                      </a:rPr>
                      <m:t>=</m:t>
                    </m:r>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400</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𝑖</m:t>
                        </m:r>
                      </m:e>
                    </m:acc>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500 </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𝑗</m:t>
                        </m:r>
                      </m:e>
                    </m:acc>
                  </m:oMath>
                </a14:m>
                <a:r>
                  <a:rPr lang="en-US" sz="1400" dirty="0">
                    <a:solidFill>
                      <a:schemeClr val="bg2">
                        <a:lumMod val="25000"/>
                      </a:schemeClr>
                    </a:solidFill>
                  </a:rPr>
                  <a:t> </a:t>
                </a:r>
                <a:r>
                  <a:rPr lang="en-US" sz="1800" dirty="0">
                    <a:solidFill>
                      <a:schemeClr val="bg2">
                        <a:lumMod val="25000"/>
                      </a:schemeClr>
                    </a:solidFill>
                  </a:rPr>
                  <a:t>m/s </a:t>
                </a:r>
                <a:r>
                  <a:rPr lang="el-GR" sz="1800" dirty="0">
                    <a:solidFill>
                      <a:schemeClr val="bg2">
                        <a:lumMod val="25000"/>
                      </a:schemeClr>
                    </a:solidFill>
                  </a:rPr>
                  <a:t>?</a:t>
                </a:r>
                <a:endParaRPr lang="en-US" sz="1400" dirty="0">
                  <a:solidFill>
                    <a:schemeClr val="bg2">
                      <a:lumMod val="25000"/>
                    </a:schemeClr>
                  </a:solidFill>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a:blip r:embed="rId4"/>
                <a:stretch>
                  <a:fillRect t="-1175" b="-734"/>
                </a:stretch>
              </a:blipFill>
            </p:spPr>
            <p:txBody>
              <a:bodyPr/>
              <a:lstStyle/>
              <a:p>
                <a:r>
                  <a:rPr lang="en-US">
                    <a:noFill/>
                  </a:rPr>
                  <a:t> </a:t>
                </a:r>
              </a:p>
            </p:txBody>
          </p:sp>
        </mc:Fallback>
      </mc:AlternateContent>
      <p:sp>
        <p:nvSpPr>
          <p:cNvPr id="4" name="Oval 3"/>
          <p:cNvSpPr/>
          <p:nvPr/>
        </p:nvSpPr>
        <p:spPr>
          <a:xfrm>
            <a:off x="6454913" y="4412225"/>
            <a:ext cx="1447800" cy="139816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p:cNvCxnSpPr>
            <a:stCxn id="4" idx="1"/>
          </p:cNvCxnSpPr>
          <p:nvPr/>
        </p:nvCxnSpPr>
        <p:spPr>
          <a:xfrm flipV="1">
            <a:off x="6666938" y="3990852"/>
            <a:ext cx="738287" cy="6261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484392" y="3890007"/>
                <a:ext cx="20629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484392" y="3890007"/>
                <a:ext cx="206296" cy="276999"/>
              </a:xfrm>
              <a:prstGeom prst="rect">
                <a:avLst/>
              </a:prstGeom>
              <a:blipFill>
                <a:blip r:embed="rId5"/>
                <a:stretch>
                  <a:fillRect l="-29412" r="-23529" b="-17391"/>
                </a:stretch>
              </a:blipFill>
            </p:spPr>
            <p:txBody>
              <a:bodyPr/>
              <a:lstStyle/>
              <a:p>
                <a:r>
                  <a:rPr lang="en-US">
                    <a:noFill/>
                  </a:rPr>
                  <a:t> </a:t>
                </a:r>
              </a:p>
            </p:txBody>
          </p:sp>
        </mc:Fallback>
      </mc:AlternateContent>
      <p:cxnSp>
        <p:nvCxnSpPr>
          <p:cNvPr id="10" name="Straight Arrow Connector 9"/>
          <p:cNvCxnSpPr/>
          <p:nvPr/>
        </p:nvCxnSpPr>
        <p:spPr>
          <a:xfrm flipH="1">
            <a:off x="6956878" y="5597639"/>
            <a:ext cx="746009" cy="7175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707864" y="6015148"/>
                <a:ext cx="206296" cy="2992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707864" y="6015148"/>
                <a:ext cx="206296" cy="299249"/>
              </a:xfrm>
              <a:prstGeom prst="rect">
                <a:avLst/>
              </a:prstGeom>
              <a:blipFill>
                <a:blip r:embed="rId6"/>
                <a:stretch>
                  <a:fillRect l="-29412" r="-47059" b="-28571"/>
                </a:stretch>
              </a:blipFill>
            </p:spPr>
            <p:txBody>
              <a:bodyPr/>
              <a:lstStyle/>
              <a:p>
                <a:r>
                  <a:rPr lang="en-US">
                    <a:noFill/>
                  </a:rPr>
                  <a:t> </a:t>
                </a:r>
              </a:p>
            </p:txBody>
          </p:sp>
        </mc:Fallback>
      </mc:AlternateContent>
      <p:cxnSp>
        <p:nvCxnSpPr>
          <p:cNvPr id="21" name="Straight Connector 20"/>
          <p:cNvCxnSpPr>
            <a:stCxn id="4" idx="1"/>
            <a:endCxn id="4" idx="5"/>
          </p:cNvCxnSpPr>
          <p:nvPr/>
        </p:nvCxnSpPr>
        <p:spPr>
          <a:xfrm>
            <a:off x="6666938" y="4616982"/>
            <a:ext cx="1023750" cy="98865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583920" y="4393080"/>
              <a:ext cx="7347960" cy="1914480"/>
            </p14:xfrm>
          </p:contentPart>
        </mc:Choice>
        <mc:Fallback xmlns="">
          <p:pic>
            <p:nvPicPr>
              <p:cNvPr id="5" name="Ink 4"/>
              <p:cNvPicPr/>
              <p:nvPr/>
            </p:nvPicPr>
            <p:blipFill>
              <a:blip r:embed="rId8"/>
              <a:stretch>
                <a:fillRect/>
              </a:stretch>
            </p:blipFill>
            <p:spPr>
              <a:xfrm>
                <a:off x="575280" y="4384080"/>
                <a:ext cx="7366680" cy="1932120"/>
              </a:xfrm>
              <a:prstGeom prst="rect">
                <a:avLst/>
              </a:prstGeom>
            </p:spPr>
          </p:pic>
        </mc:Fallback>
      </mc:AlternateContent>
    </p:spTree>
    <p:extLst>
      <p:ext uri="{BB962C8B-B14F-4D97-AF65-F5344CB8AC3E}">
        <p14:creationId xmlns:p14="http://schemas.microsoft.com/office/powerpoint/2010/main" val="33898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0" fill="hold"/>
                                        <p:tgtEl>
                                          <p:spTgt spid="5"/>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b="1" u="sng" dirty="0"/>
                  <a:t>Παράδειγμα – Λύση:</a:t>
                </a:r>
              </a:p>
              <a:p>
                <a:pPr lvl="1"/>
                <a:r>
                  <a:rPr lang="el-GR" sz="1800" dirty="0"/>
                  <a:t>Ποιο είναι το μέτρο της επιτάχυνσης (σε μονάδες </a:t>
                </a:r>
                <a14:m>
                  <m:oMath xmlns:m="http://schemas.openxmlformats.org/officeDocument/2006/math">
                    <m:r>
                      <a:rPr lang="en-US" sz="1800" i="1" dirty="0" smtClean="0">
                        <a:latin typeface="Cambria Math" panose="02040503050406030204" pitchFamily="18" charset="0"/>
                      </a:rPr>
                      <m:t>𝑔</m:t>
                    </m:r>
                  </m:oMath>
                </a14:m>
                <a:r>
                  <a:rPr lang="en-US" sz="1800" dirty="0"/>
                  <a:t>) </a:t>
                </a:r>
                <a:r>
                  <a:rPr lang="el-GR" sz="1800" dirty="0"/>
                  <a:t>ενός αεροσκάφους που μπαίνει σε οριζόντια κυκλική στροφή με ταχύτητα</a:t>
                </a:r>
                <a:r>
                  <a:rPr lang="en-US" sz="1800" dirty="0"/>
                  <a:t> </a:t>
                </a:r>
                <a14:m>
                  <m:oMath xmlns:m="http://schemas.openxmlformats.org/officeDocument/2006/math">
                    <m:sSub>
                      <m:sSubPr>
                        <m:ctrlPr>
                          <a:rPr lang="en-US" sz="1800" i="1" dirty="0" smtClean="0">
                            <a:latin typeface="Cambria Math" panose="02040503050406030204" pitchFamily="18" charset="0"/>
                          </a:rPr>
                        </m:ctrlPr>
                      </m:sSubPr>
                      <m:e>
                        <m:acc>
                          <m:accPr>
                            <m:chr m:val="⃗"/>
                            <m:ctrlPr>
                              <a:rPr lang="el-GR" sz="1800" i="1" smtClean="0">
                                <a:latin typeface="Cambria Math" panose="02040503050406030204" pitchFamily="18" charset="0"/>
                              </a:rPr>
                            </m:ctrlPr>
                          </m:accPr>
                          <m:e>
                            <m:r>
                              <a:rPr lang="en-US" sz="1800" b="0" i="1" smtClean="0">
                                <a:latin typeface="Cambria Math" panose="02040503050406030204" pitchFamily="18" charset="0"/>
                              </a:rPr>
                              <m:t>𝑣</m:t>
                            </m:r>
                          </m:e>
                        </m:acc>
                      </m:e>
                      <m:sub>
                        <m:r>
                          <a:rPr lang="en-US" sz="1800" b="0" i="1" dirty="0" smtClean="0">
                            <a:latin typeface="Cambria Math" panose="02040503050406030204" pitchFamily="18" charset="0"/>
                          </a:rPr>
                          <m:t>𝑖</m:t>
                        </m:r>
                      </m:sub>
                    </m:sSub>
                    <m:r>
                      <a:rPr lang="en-US" sz="1800" b="0" i="1" dirty="0" smtClean="0">
                        <a:latin typeface="Cambria Math" panose="02040503050406030204" pitchFamily="18" charset="0"/>
                      </a:rPr>
                      <m:t>=400</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𝑖</m:t>
                        </m:r>
                      </m:e>
                    </m:acc>
                    <m:r>
                      <a:rPr lang="en-US" sz="1800" b="0" i="1" dirty="0" smtClean="0">
                        <a:latin typeface="Cambria Math" panose="02040503050406030204" pitchFamily="18" charset="0"/>
                      </a:rPr>
                      <m:t>+500 </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𝑗</m:t>
                        </m:r>
                      </m:e>
                    </m:acc>
                  </m:oMath>
                </a14:m>
                <a:r>
                  <a:rPr lang="en-US" sz="1400" dirty="0"/>
                  <a:t> </a:t>
                </a:r>
                <a:r>
                  <a:rPr lang="en-US" sz="1800" dirty="0"/>
                  <a:t>m/s </a:t>
                </a:r>
                <a:r>
                  <a:rPr lang="el-GR" sz="1800" dirty="0"/>
                  <a:t>για χρόνο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 = 24 </m:t>
                    </m:r>
                  </m:oMath>
                </a14:m>
                <a:r>
                  <a:rPr lang="en-US" sz="1800" dirty="0"/>
                  <a:t>s </a:t>
                </a:r>
                <a:r>
                  <a:rPr lang="el-GR" sz="1800" dirty="0"/>
                  <a:t>και βγαίνει από τη στροφή (πριν</a:t>
                </a:r>
                <a:br>
                  <a:rPr lang="el-GR" sz="1800" dirty="0"/>
                </a:br>
                <a:r>
                  <a:rPr lang="el-GR" sz="1800" dirty="0"/>
                  <a:t>«κλείσει» πλήρη κύκλο) με ταχύτητα </a:t>
                </a:r>
                <a14:m>
                  <m:oMath xmlns:m="http://schemas.openxmlformats.org/officeDocument/2006/math">
                    <m:sSub>
                      <m:sSubPr>
                        <m:ctrlPr>
                          <a:rPr lang="en-US" sz="1800" i="1" dirty="0" smtClean="0">
                            <a:solidFill>
                              <a:schemeClr val="bg2">
                                <a:lumMod val="25000"/>
                              </a:schemeClr>
                            </a:solidFill>
                            <a:latin typeface="Cambria Math" panose="02040503050406030204" pitchFamily="18" charset="0"/>
                          </a:rPr>
                        </m:ctrlPr>
                      </m:sSubPr>
                      <m:e>
                        <m:acc>
                          <m:accPr>
                            <m:chr m:val="⃗"/>
                            <m:ctrlPr>
                              <a:rPr lang="el-GR" sz="1800" i="1">
                                <a:solidFill>
                                  <a:schemeClr val="bg2">
                                    <a:lumMod val="25000"/>
                                  </a:schemeClr>
                                </a:solidFill>
                                <a:latin typeface="Cambria Math" panose="02040503050406030204" pitchFamily="18" charset="0"/>
                              </a:rPr>
                            </m:ctrlPr>
                          </m:accPr>
                          <m:e>
                            <m:r>
                              <a:rPr lang="en-US" sz="1800" i="1">
                                <a:solidFill>
                                  <a:schemeClr val="bg2">
                                    <a:lumMod val="25000"/>
                                  </a:schemeClr>
                                </a:solidFill>
                                <a:latin typeface="Cambria Math" panose="02040503050406030204" pitchFamily="18" charset="0"/>
                              </a:rPr>
                              <m:t>𝑣</m:t>
                            </m:r>
                          </m:e>
                        </m:acc>
                      </m:e>
                      <m:sub>
                        <m:r>
                          <a:rPr lang="en-US" sz="1800" b="0" i="1" smtClean="0">
                            <a:solidFill>
                              <a:schemeClr val="bg2">
                                <a:lumMod val="25000"/>
                              </a:schemeClr>
                            </a:solidFill>
                            <a:latin typeface="Cambria Math" panose="02040503050406030204" pitchFamily="18" charset="0"/>
                          </a:rPr>
                          <m:t>𝑓</m:t>
                        </m:r>
                      </m:sub>
                    </m:sSub>
                    <m:r>
                      <a:rPr lang="en-US" sz="1800" i="1" dirty="0">
                        <a:solidFill>
                          <a:schemeClr val="bg2">
                            <a:lumMod val="25000"/>
                          </a:schemeClr>
                        </a:solidFill>
                        <a:latin typeface="Cambria Math" panose="02040503050406030204" pitchFamily="18" charset="0"/>
                      </a:rPr>
                      <m:t>=</m:t>
                    </m:r>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400</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𝑖</m:t>
                        </m:r>
                      </m:e>
                    </m:acc>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500 </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𝑗</m:t>
                        </m:r>
                      </m:e>
                    </m:acc>
                  </m:oMath>
                </a14:m>
                <a:r>
                  <a:rPr lang="en-US" sz="1400" dirty="0">
                    <a:solidFill>
                      <a:schemeClr val="bg2">
                        <a:lumMod val="25000"/>
                      </a:schemeClr>
                    </a:solidFill>
                  </a:rPr>
                  <a:t> </a:t>
                </a:r>
                <a:r>
                  <a:rPr lang="en-US" sz="1800" dirty="0">
                    <a:solidFill>
                      <a:schemeClr val="bg2">
                        <a:lumMod val="25000"/>
                      </a:schemeClr>
                    </a:solidFill>
                  </a:rPr>
                  <a:t>m/s </a:t>
                </a:r>
                <a:r>
                  <a:rPr lang="el-GR" sz="1800" dirty="0">
                    <a:solidFill>
                      <a:schemeClr val="bg2">
                        <a:lumMod val="25000"/>
                      </a:schemeClr>
                    </a:solidFill>
                  </a:rPr>
                  <a:t>?</a:t>
                </a:r>
                <a:endParaRPr lang="en-US" sz="1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a:blip r:embed="rId3"/>
                <a:stretch>
                  <a:fillRect t="-1175" r="-967"/>
                </a:stretch>
              </a:blipFill>
            </p:spPr>
            <p:txBody>
              <a:bodyPr/>
              <a:lstStyle/>
              <a:p>
                <a:r>
                  <a:rPr lang="en-US">
                    <a:noFill/>
                  </a:rPr>
                  <a:t> </a:t>
                </a:r>
              </a:p>
            </p:txBody>
          </p:sp>
        </mc:Fallback>
      </mc:AlternateContent>
      <p:sp>
        <p:nvSpPr>
          <p:cNvPr id="5" name="Rectangle 4"/>
          <p:cNvSpPr/>
          <p:nvPr/>
        </p:nvSpPr>
        <p:spPr>
          <a:xfrm>
            <a:off x="3810000" y="6172200"/>
            <a:ext cx="57912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https://www.youtube.com/watch?v=XqckN5OchAI</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05600" y="2667000"/>
            <a:ext cx="1828800" cy="2776296"/>
            <a:chOff x="6096000" y="3716843"/>
            <a:chExt cx="1828800" cy="2776296"/>
          </a:xfrm>
        </p:grpSpPr>
        <p:sp>
          <p:nvSpPr>
            <p:cNvPr id="7" name="Oval 6"/>
            <p:cNvSpPr/>
            <p:nvPr/>
          </p:nvSpPr>
          <p:spPr>
            <a:xfrm>
              <a:off x="6096000" y="4217566"/>
              <a:ext cx="1828800" cy="1752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stCxn id="7" idx="1"/>
            </p:cNvCxnSpPr>
            <p:nvPr/>
          </p:nvCxnSpPr>
          <p:spPr>
            <a:xfrm flipV="1">
              <a:off x="6363822" y="3810000"/>
              <a:ext cx="722778" cy="6642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123291" y="3716843"/>
                  <a:ext cx="26058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123291" y="3716843"/>
                  <a:ext cx="260584" cy="276999"/>
                </a:xfrm>
                <a:prstGeom prst="rect">
                  <a:avLst/>
                </a:prstGeom>
                <a:blipFill rotWithShape="0">
                  <a:blip r:embed="rId5"/>
                  <a:stretch>
                    <a:fillRect l="-14286" r="-9524" b="-17778"/>
                  </a:stretch>
                </a:blipFill>
              </p:spPr>
              <p:txBody>
                <a:bodyPr/>
                <a:lstStyle/>
                <a:p>
                  <a:r>
                    <a:rPr lang="el-GR">
                      <a:noFill/>
                    </a:rPr>
                    <a:t> </a:t>
                  </a:r>
                </a:p>
              </p:txBody>
            </p:sp>
          </mc:Fallback>
        </mc:AlternateContent>
        <p:cxnSp>
          <p:nvCxnSpPr>
            <p:cNvPr id="10" name="Straight Arrow Connector 9"/>
            <p:cNvCxnSpPr/>
            <p:nvPr/>
          </p:nvCxnSpPr>
          <p:spPr>
            <a:xfrm flipH="1">
              <a:off x="6910969" y="5715118"/>
              <a:ext cx="746009" cy="7175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650385" y="6193890"/>
                  <a:ext cx="260584" cy="2992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650385" y="6193890"/>
                  <a:ext cx="260584" cy="299249"/>
                </a:xfrm>
                <a:prstGeom prst="rect">
                  <a:avLst/>
                </a:prstGeom>
                <a:blipFill rotWithShape="0">
                  <a:blip r:embed="rId6"/>
                  <a:stretch>
                    <a:fillRect l="-18605" r="-20930" b="-28571"/>
                  </a:stretch>
                </a:blipFill>
              </p:spPr>
              <p:txBody>
                <a:bodyPr/>
                <a:lstStyle/>
                <a:p>
                  <a:r>
                    <a:rPr lang="el-GR">
                      <a:noFill/>
                    </a:rPr>
                    <a:t> </a:t>
                  </a:r>
                </a:p>
              </p:txBody>
            </p:sp>
          </mc:Fallback>
        </mc:AlternateContent>
        <p:cxnSp>
          <p:nvCxnSpPr>
            <p:cNvPr id="12" name="Straight Connector 11"/>
            <p:cNvCxnSpPr>
              <a:stCxn id="7" idx="1"/>
              <a:endCxn id="7" idx="5"/>
            </p:cNvCxnSpPr>
            <p:nvPr/>
          </p:nvCxnSpPr>
          <p:spPr>
            <a:xfrm>
              <a:off x="6363822" y="4474228"/>
              <a:ext cx="1293156" cy="123927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7118640" y="3315960"/>
              <a:ext cx="1335960" cy="1178280"/>
            </p14:xfrm>
          </p:contentPart>
        </mc:Choice>
        <mc:Fallback xmlns="">
          <p:pic>
            <p:nvPicPr>
              <p:cNvPr id="14" name="Ink 13"/>
              <p:cNvPicPr/>
              <p:nvPr/>
            </p:nvPicPr>
            <p:blipFill>
              <a:blip r:embed="rId10"/>
              <a:stretch>
                <a:fillRect/>
              </a:stretch>
            </p:blipFill>
            <p:spPr>
              <a:xfrm>
                <a:off x="7112160" y="3309840"/>
                <a:ext cx="1350360" cy="1193400"/>
              </a:xfrm>
              <a:prstGeom prst="rect">
                <a:avLst/>
              </a:prstGeom>
            </p:spPr>
          </p:pic>
        </mc:Fallback>
      </mc:AlternateContent>
      <mc:AlternateContent xmlns:mc="http://schemas.openxmlformats.org/markup-compatibility/2006" xmlns:a14="http://schemas.microsoft.com/office/drawing/2010/main">
        <mc:Choice Requires="a14">
          <p:sp>
            <p:nvSpPr>
              <p:cNvPr id="13" name="Rectangular Callout 12"/>
              <p:cNvSpPr/>
              <p:nvPr/>
            </p:nvSpPr>
            <p:spPr>
              <a:xfrm>
                <a:off x="5791200" y="-19432"/>
                <a:ext cx="3352799" cy="914417"/>
              </a:xfrm>
              <a:prstGeom prst="wedgeRectCallout">
                <a:avLst>
                  <a:gd name="adj1" fmla="val -20833"/>
                  <a:gd name="adj2" fmla="val 76418"/>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den>
                    </m:f>
                  </m:oMath>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Rectangular Callout 12"/>
              <p:cNvSpPr>
                <a:spLocks noRot="1" noChangeAspect="1" noMove="1" noResize="1" noEditPoints="1" noAdjustHandles="1" noChangeArrowheads="1" noChangeShapeType="1" noTextEdit="1"/>
              </p:cNvSpPr>
              <p:nvPr/>
            </p:nvSpPr>
            <p:spPr>
              <a:xfrm>
                <a:off x="5791200" y="-19432"/>
                <a:ext cx="3352799" cy="914417"/>
              </a:xfrm>
              <a:prstGeom prst="wedgeRectCallout">
                <a:avLst>
                  <a:gd name="adj1" fmla="val -20833"/>
                  <a:gd name="adj2" fmla="val 76418"/>
                </a:avLst>
              </a:prstGeom>
              <a:blipFill>
                <a:blip r:embed="rId11"/>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2">
            <p14:nvContentPartPr>
              <p14:cNvPr id="4" name="Ink 3"/>
              <p14:cNvContentPartPr/>
              <p14:nvPr/>
            </p14:nvContentPartPr>
            <p14:xfrm>
              <a:off x="637560" y="413640"/>
              <a:ext cx="8258760" cy="6033600"/>
            </p14:xfrm>
          </p:contentPart>
        </mc:Choice>
        <mc:Fallback>
          <p:pic>
            <p:nvPicPr>
              <p:cNvPr id="4" name="Ink 3"/>
              <p:cNvPicPr/>
              <p:nvPr/>
            </p:nvPicPr>
            <p:blipFill>
              <a:blip r:embed="rId13"/>
              <a:stretch>
                <a:fillRect/>
              </a:stretch>
            </p:blipFill>
            <p:spPr>
              <a:xfrm>
                <a:off x="633240" y="407160"/>
                <a:ext cx="8273880" cy="6051960"/>
              </a:xfrm>
              <a:prstGeom prst="rect">
                <a:avLst/>
              </a:prstGeom>
            </p:spPr>
          </p:pic>
        </mc:Fallback>
      </mc:AlternateContent>
    </p:spTree>
    <p:extLst>
      <p:ext uri="{BB962C8B-B14F-4D97-AF65-F5344CB8AC3E}">
        <p14:creationId xmlns:p14="http://schemas.microsoft.com/office/powerpoint/2010/main" val="30734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Διάλεξης</a:t>
            </a:r>
          </a:p>
        </p:txBody>
      </p:sp>
    </p:spTree>
    <p:extLst>
      <p:ext uri="{BB962C8B-B14F-4D97-AF65-F5344CB8AC3E}">
        <p14:creationId xmlns:p14="http://schemas.microsoft.com/office/powerpoint/2010/main" val="623983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425590"/>
                <a:ext cx="7796050" cy="5051409"/>
              </a:xfrm>
            </p:spPr>
            <p:txBody>
              <a:bodyPr/>
              <a:lstStyle/>
              <a:p>
                <a:endParaRPr lang="en-US" dirty="0"/>
              </a:p>
              <a:p>
                <a:r>
                  <a:rPr lang="el-GR" dirty="0"/>
                  <a:t>Ας επεκτείνουμε τις ιδέες που ήδη ξέρουμε στο χώρο</a:t>
                </a:r>
                <a:r>
                  <a:rPr lang="en-US" dirty="0"/>
                  <a:t> </a:t>
                </a:r>
                <a14:m>
                  <m:oMath xmlns:m="http://schemas.openxmlformats.org/officeDocument/2006/math">
                    <m:r>
                      <a:rPr lang="en-US" i="1" dirty="0" smtClean="0">
                        <a:latin typeface="Cambria Math" panose="02040503050406030204" pitchFamily="18" charset="0"/>
                      </a:rPr>
                      <m:t>𝑥𝑦</m:t>
                    </m:r>
                  </m:oMath>
                </a14:m>
                <a:endParaRPr lang="en-US" dirty="0"/>
              </a:p>
              <a:p>
                <a:pPr lvl="1"/>
                <a:r>
                  <a:rPr lang="el-GR" dirty="0"/>
                  <a:t>Χώρος επιπέδου</a:t>
                </a:r>
                <a:br>
                  <a:rPr lang="el-GR" dirty="0"/>
                </a:br>
                <a:endParaRPr lang="el-GR" dirty="0"/>
              </a:p>
              <a:p>
                <a:r>
                  <a:rPr lang="el-GR" dirty="0"/>
                  <a:t>Θα κάνουμε εκτεταμένη χρήση διανυσμάτων</a:t>
                </a:r>
              </a:p>
              <a:p>
                <a:pPr lvl="1"/>
                <a:r>
                  <a:rPr lang="el-GR" dirty="0"/>
                  <a:t>…αλλά και ανάλυσης σε συνιστώσες</a:t>
                </a:r>
                <a:endParaRPr lang="en-US" dirty="0"/>
              </a:p>
              <a:p>
                <a:pPr lvl="1"/>
                <a:r>
                  <a:rPr lang="el-GR" dirty="0"/>
                  <a:t>Δηλ. θα δουλεύουμε κυρίως κατά </a:t>
                </a:r>
                <a:r>
                  <a:rPr lang="el-GR" b="1" dirty="0"/>
                  <a:t>άξονες της κίνησης</a:t>
                </a:r>
                <a:endParaRPr lang="en-US" b="1" dirty="0"/>
              </a:p>
              <a:p>
                <a:pPr lvl="1"/>
                <a:endParaRPr lang="en-US" dirty="0"/>
              </a:p>
              <a:p>
                <a:r>
                  <a:rPr lang="el-GR" dirty="0"/>
                  <a:t>Η γνώση της μονοδιάστατης κίνησης θα είναι πολύτιμη!</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425590"/>
                <a:ext cx="7796050" cy="5051409"/>
              </a:xfrm>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69333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870102"/>
            <a:ext cx="3971078" cy="3530698"/>
          </a:xfrm>
          <a:prstGeom prst="rect">
            <a:avLst/>
          </a:prstGeom>
        </p:spPr>
      </p:pic>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50" cy="5029200"/>
              </a:xfrm>
            </p:spPr>
            <p:txBody>
              <a:bodyPr>
                <a:normAutofit/>
              </a:bodyPr>
              <a:lstStyle/>
              <a:p>
                <a:r>
                  <a:rPr lang="el-GR" dirty="0"/>
                  <a:t>Στη μια διάσταση, μας αρκούσε ένα μονόμετρο μέγεθος (</a:t>
                </a:r>
                <a:r>
                  <a:rPr lang="el-GR" dirty="0" err="1"/>
                  <a:t>αριθμ</a:t>
                </a:r>
                <a:r>
                  <a:rPr lang="el-GR" dirty="0"/>
                  <a:t>. τιμή) για να ορίσουμε τη θέση ενός σωματιδίου</a:t>
                </a:r>
                <a:endParaRPr lang="en-US" dirty="0"/>
              </a:p>
              <a:p>
                <a:pPr lvl="1"/>
                <a:r>
                  <a:rPr lang="en-US" dirty="0"/>
                  <a:t>…</a:t>
                </a:r>
                <a:r>
                  <a:rPr lang="el-GR" dirty="0"/>
                  <a:t>λόγω της σύμβασης που κάναμε με τα πρόσημα</a:t>
                </a:r>
                <a:br>
                  <a:rPr lang="el-GR" dirty="0"/>
                </a:br>
                <a:endParaRPr lang="el-GR" dirty="0"/>
              </a:p>
              <a:p>
                <a:r>
                  <a:rPr lang="el-GR" dirty="0"/>
                  <a:t>Στις δυο διαστάσεις, χρειαζόμαστε το </a:t>
                </a:r>
                <a:r>
                  <a:rPr lang="el-GR" b="1" dirty="0">
                    <a:effectLst/>
                  </a:rPr>
                  <a:t>διάνυσμα θέσης </a:t>
                </a:r>
                <a14:m>
                  <m:oMath xmlns:m="http://schemas.openxmlformats.org/officeDocument/2006/math">
                    <m:acc>
                      <m:accPr>
                        <m:chr m:val="⃗"/>
                        <m:ctrlPr>
                          <a:rPr lang="el-GR" b="1" i="1" smtClean="0">
                            <a:effectLst/>
                            <a:latin typeface="Cambria Math" panose="02040503050406030204" pitchFamily="18" charset="0"/>
                          </a:rPr>
                        </m:ctrlPr>
                      </m:accPr>
                      <m:e>
                        <m:r>
                          <a:rPr lang="en-US" b="1" i="1" smtClean="0">
                            <a:effectLst/>
                            <a:latin typeface="Cambria Math" panose="02040503050406030204" pitchFamily="18" charset="0"/>
                          </a:rPr>
                          <m:t>𝒓</m:t>
                        </m:r>
                      </m:e>
                    </m:acc>
                  </m:oMath>
                </a14:m>
                <a:r>
                  <a:rPr lang="el-GR" b="1" dirty="0">
                    <a:effectLst/>
                  </a:rPr>
                  <a:t> </a:t>
                </a:r>
                <a:endParaRPr lang="el-GR" dirty="0">
                  <a:effectLst/>
                </a:endParaRPr>
              </a:p>
              <a:p>
                <a:pPr lvl="1"/>
                <a:r>
                  <a:rPr lang="el-GR" dirty="0"/>
                  <a:t>Ξεκινά από το (0,0) και φτάνει </a:t>
                </a:r>
                <a:br>
                  <a:rPr lang="el-GR" dirty="0"/>
                </a:br>
                <a:r>
                  <a:rPr lang="el-GR" dirty="0"/>
                  <a:t>ως τη θέση του σωματιδίου </a:t>
                </a:r>
                <a:br>
                  <a:rPr lang="el-GR" dirty="0"/>
                </a:br>
                <a:r>
                  <a:rPr lang="el-GR" dirty="0"/>
                  <a:t>στο επίπεδο </a:t>
                </a:r>
                <a14:m>
                  <m:oMath xmlns:m="http://schemas.openxmlformats.org/officeDocument/2006/math">
                    <m:r>
                      <a:rPr lang="en-US" i="1" dirty="0" smtClean="0">
                        <a:latin typeface="Cambria Math" panose="02040503050406030204" pitchFamily="18" charset="0"/>
                      </a:rPr>
                      <m:t>𝑥𝑦</m:t>
                    </m:r>
                  </m:oMath>
                </a14:m>
                <a:r>
                  <a:rPr lang="el-GR" dirty="0"/>
                  <a:t/>
                </a:r>
                <a:br>
                  <a:rPr lang="el-GR" dirty="0"/>
                </a:br>
                <a:endParaRPr lang="el-GR" dirty="0"/>
              </a:p>
              <a:p>
                <a:r>
                  <a:rPr lang="el-GR" b="1" dirty="0">
                    <a:effectLst/>
                  </a:rPr>
                  <a:t>Μετατόπιση </a:t>
                </a:r>
                <a14:m>
                  <m:oMath xmlns:m="http://schemas.openxmlformats.org/officeDocument/2006/math">
                    <m:r>
                      <a:rPr lang="el-GR" b="1" i="0" smtClean="0">
                        <a:effectLst/>
                        <a:latin typeface="Cambria Math" panose="02040503050406030204" pitchFamily="18" charset="0"/>
                      </a:rPr>
                      <m:t>𝚫</m:t>
                    </m:r>
                    <m:acc>
                      <m:accPr>
                        <m:chr m:val="⃗"/>
                        <m:ctrlPr>
                          <a:rPr lang="el-GR" b="1" i="1" smtClean="0">
                            <a:effectLst/>
                            <a:latin typeface="Cambria Math" panose="02040503050406030204" pitchFamily="18" charset="0"/>
                          </a:rPr>
                        </m:ctrlPr>
                      </m:accPr>
                      <m:e>
                        <m:r>
                          <a:rPr lang="en-US" b="1" i="0" smtClean="0">
                            <a:effectLst/>
                            <a:latin typeface="Cambria Math" panose="02040503050406030204" pitchFamily="18" charset="0"/>
                          </a:rPr>
                          <m:t>𝐫</m:t>
                        </m:r>
                      </m:e>
                    </m:acc>
                    <m:r>
                      <a:rPr lang="en-US" b="1" i="1" smtClean="0">
                        <a:effectLst/>
                        <a:latin typeface="Cambria Math" panose="02040503050406030204" pitchFamily="18" charset="0"/>
                      </a:rPr>
                      <m:t> </m:t>
                    </m:r>
                  </m:oMath>
                </a14:m>
                <a:endParaRPr lang="en-US" b="1" dirty="0">
                  <a:effectLst/>
                </a:endParaRPr>
              </a:p>
              <a:p>
                <a:pPr lvl="1"/>
                <a:r>
                  <a:rPr lang="el-GR" dirty="0"/>
                  <a:t>Διαφορά μεταξύ τελικής και</a:t>
                </a:r>
                <a:br>
                  <a:rPr lang="el-GR" dirty="0"/>
                </a:br>
                <a:r>
                  <a:rPr lang="el-GR" dirty="0"/>
                  <a:t>αρχικής θέσης</a:t>
                </a:r>
              </a:p>
              <a:p>
                <a:pPr lvl="1"/>
                <a14:m>
                  <m:oMath xmlns:m="http://schemas.openxmlformats.org/officeDocument/2006/math">
                    <m:r>
                      <m:rPr>
                        <m:sty m:val="p"/>
                      </m:rPr>
                      <a:rPr lang="el-GR" b="0" i="0" smtClean="0">
                        <a:latin typeface="Cambria Math" panose="02040503050406030204" pitchFamily="18" charset="0"/>
                      </a:rPr>
                      <m:t>Δ</m:t>
                    </m:r>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r</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𝑖</m:t>
                        </m:r>
                      </m:sub>
                    </m:sSub>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50" cy="5029200"/>
              </a:xfrm>
              <a:blipFill>
                <a:blip r:embed="rId4"/>
                <a:stretch>
                  <a:fillRect t="-970" b="-727"/>
                </a:stretch>
              </a:blipFill>
            </p:spPr>
            <p:txBody>
              <a:bodyPr/>
              <a:lstStyle/>
              <a:p>
                <a:r>
                  <a:rPr lang="en-US">
                    <a:noFill/>
                  </a:rPr>
                  <a:t> </a:t>
                </a:r>
              </a:p>
            </p:txBody>
          </p:sp>
        </mc:Fallback>
      </mc:AlternateContent>
    </p:spTree>
    <p:extLst>
      <p:ext uri="{BB962C8B-B14F-4D97-AF65-F5344CB8AC3E}">
        <p14:creationId xmlns:p14="http://schemas.microsoft.com/office/powerpoint/2010/main" val="32571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50" cy="5105400"/>
              </a:xfrm>
            </p:spPr>
            <p:txBody>
              <a:bodyPr>
                <a:normAutofit/>
              </a:bodyPr>
              <a:lstStyle/>
              <a:p>
                <a:r>
                  <a:rPr lang="el-GR" dirty="0"/>
                  <a:t>Ορίζουμε τη </a:t>
                </a:r>
                <a:r>
                  <a:rPr lang="el-GR" b="1" dirty="0">
                    <a:effectLst>
                      <a:outerShdw blurRad="38100" dist="38100" dir="2700000" algn="tl">
                        <a:srgbClr val="000000">
                          <a:alpha val="43137"/>
                        </a:srgbClr>
                      </a:outerShdw>
                    </a:effectLst>
                  </a:rPr>
                  <a:t>Μέση Ταχύτητα</a:t>
                </a:r>
                <a:r>
                  <a:rPr lang="el-GR" dirty="0"/>
                  <a:t> σε ένα χρονικό διάστημα </a:t>
                </a:r>
                <a14:m>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t</m:t>
                    </m:r>
                  </m:oMath>
                </a14:m>
                <a:r>
                  <a:rPr lang="en-US" dirty="0"/>
                  <a:t>:</a:t>
                </a:r>
                <a:endParaRPr lang="en-US" sz="1050" dirty="0"/>
              </a:p>
              <a:p>
                <a:pPr marL="68580" indent="0">
                  <a:buNone/>
                </a:pPr>
                <a:endParaRPr lang="en-US" sz="12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𝑎𝑣𝑔</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𝑟</m:t>
                              </m:r>
                            </m:e>
                          </m:acc>
                        </m:num>
                        <m:den>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t</m:t>
                          </m:r>
                        </m:den>
                      </m:f>
                    </m:oMath>
                  </m:oMathPara>
                </a14:m>
                <a:endParaRPr lang="en-US" dirty="0"/>
              </a:p>
              <a:p>
                <a:pPr marL="68580" indent="0">
                  <a:buNone/>
                </a:pPr>
                <a:endParaRPr lang="en-US" sz="900" dirty="0"/>
              </a:p>
              <a:p>
                <a:r>
                  <a:rPr lang="el-GR" dirty="0"/>
                  <a:t>Διάνυσμα με ίδια διεύθυνση και φορά με το </a:t>
                </a:r>
                <a14:m>
                  <m:oMath xmlns:m="http://schemas.openxmlformats.org/officeDocument/2006/math">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𝑟</m:t>
                        </m:r>
                      </m:e>
                    </m:acc>
                  </m:oMath>
                </a14:m>
                <a:endParaRPr lang="el-GR" dirty="0"/>
              </a:p>
              <a:p>
                <a:pPr lvl="1"/>
                <a:r>
                  <a:rPr lang="el-GR" dirty="0"/>
                  <a:t>Θυμηθείτε από την κίνηση σε μια διάσταση:</a:t>
                </a:r>
                <a:endParaRPr lang="en-US" dirty="0"/>
              </a:p>
              <a:p>
                <a:pPr marL="365760" lvl="1" indent="0">
                  <a:buNone/>
                </a:pPr>
                <a:endParaRPr lang="en-US" sz="1000" i="1" dirty="0">
                  <a:latin typeface="Cambria Math" panose="02040503050406030204" pitchFamily="18" charset="0"/>
                  <a:ea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ea typeface="Cambria Math" panose="02040503050406030204" pitchFamily="18" charset="0"/>
                            </a:rPr>
                          </m:ctrlPr>
                        </m:sSubPr>
                        <m:e>
                          <m:acc>
                            <m:accPr>
                              <m:chr m:val="⃗"/>
                              <m:ctrlPr>
                                <a:rPr lang="el-GR"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𝑢</m:t>
                              </m:r>
                            </m:e>
                          </m:acc>
                        </m:e>
                        <m:sub>
                          <m:r>
                            <a:rPr lang="en-US" i="1">
                              <a:latin typeface="Cambria Math" panose="02040503050406030204" pitchFamily="18" charset="0"/>
                              <a:ea typeface="Cambria Math" panose="02040503050406030204" pitchFamily="18" charset="0"/>
                            </a:rPr>
                            <m:t>𝑎𝑣𝑔</m:t>
                          </m:r>
                        </m:sub>
                      </m:sSub>
                      <m:r>
                        <a:rPr lang="el-GR"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m:rPr>
                              <m:sty m:val="p"/>
                            </m:rPr>
                            <a:rPr lang="el-GR">
                              <a:latin typeface="Cambria Math" panose="02040503050406030204" pitchFamily="18" charset="0"/>
                              <a:ea typeface="Cambria Math" panose="02040503050406030204" pitchFamily="18" charset="0"/>
                            </a:rPr>
                            <m:t>Δ</m:t>
                          </m:r>
                          <m:acc>
                            <m:accPr>
                              <m:chr m:val="⃗"/>
                              <m:ctrlPr>
                                <a:rPr lang="el-GR"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num>
                        <m:den>
                          <m:r>
                            <m:rPr>
                              <m:sty m:val="p"/>
                            </m:rPr>
                            <a:rPr lang="el-GR">
                              <a:latin typeface="Cambria Math" panose="02040503050406030204" pitchFamily="18" charset="0"/>
                              <a:ea typeface="Cambria Math" panose="02040503050406030204" pitchFamily="18" charset="0"/>
                            </a:rPr>
                            <m:t>Δ</m:t>
                          </m:r>
                          <m:r>
                            <m:rPr>
                              <m:sty m:val="p"/>
                            </m:rPr>
                            <a:rPr lang="en-US">
                              <a:latin typeface="Cambria Math" panose="02040503050406030204" pitchFamily="18" charset="0"/>
                              <a:ea typeface="Cambria Math" panose="02040503050406030204" pitchFamily="18" charset="0"/>
                            </a:rPr>
                            <m:t>t</m:t>
                          </m:r>
                        </m:den>
                      </m:f>
                    </m:oMath>
                  </m:oMathPara>
                </a14:m>
                <a:endParaRPr lang="en-US" dirty="0">
                  <a:ea typeface="Cambria Math" panose="02040503050406030204" pitchFamily="18" charset="0"/>
                </a:endParaRPr>
              </a:p>
              <a:p>
                <a:pPr marL="365760" lvl="1" indent="0">
                  <a:buNone/>
                </a:pPr>
                <a:endParaRPr lang="en-US" sz="1100" dirty="0"/>
              </a:p>
              <a:p>
                <a:r>
                  <a:rPr lang="el-GR" dirty="0"/>
                  <a:t>Διάνυσμα ανεξάρτητο της διαδρομής!</a:t>
                </a:r>
              </a:p>
              <a:p>
                <a:pPr lvl="1"/>
                <a:r>
                  <a:rPr lang="el-GR" dirty="0"/>
                  <a:t>Γιατί; Εξαρτάται μόνο από το </a:t>
                </a:r>
                <a14:m>
                  <m:oMath xmlns:m="http://schemas.openxmlformats.org/officeDocument/2006/math">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𝑟</m:t>
                        </m:r>
                      </m:e>
                    </m:acc>
                  </m:oMath>
                </a14:m>
                <a:endParaRPr lang="el-GR" dirty="0"/>
              </a:p>
              <a:p>
                <a:pPr lvl="2"/>
                <a:r>
                  <a:rPr lang="el-GR" dirty="0"/>
                  <a:t>Που εξαρτάται μόνο από την αρχική και την τελική θέση του σωματιδίου</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50" cy="5105400"/>
              </a:xfrm>
              <a:blipFill rotWithShape="0">
                <a:blip r:embed="rId3"/>
                <a:stretch>
                  <a:fillRect t="-1074"/>
                </a:stretch>
              </a:blipFill>
            </p:spPr>
            <p:txBody>
              <a:bodyPr/>
              <a:lstStyle/>
              <a:p>
                <a:r>
                  <a:rPr lang="el-GR">
                    <a:noFill/>
                  </a:rPr>
                  <a:t> </a:t>
                </a:r>
              </a:p>
            </p:txBody>
          </p:sp>
        </mc:Fallback>
      </mc:AlternateContent>
    </p:spTree>
    <p:extLst>
      <p:ext uri="{BB962C8B-B14F-4D97-AF65-F5344CB8AC3E}">
        <p14:creationId xmlns:p14="http://schemas.microsoft.com/office/powerpoint/2010/main" val="253313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941623" cy="4547508"/>
              </a:xfrm>
            </p:spPr>
            <p:txBody>
              <a:bodyPr>
                <a:normAutofit/>
              </a:bodyPr>
              <a:lstStyle/>
              <a:p>
                <a:r>
                  <a:rPr lang="el-GR" dirty="0"/>
                  <a:t>Ας θεωρήσουμε ένα σωματίδιο που κινείται ανάμεσα σε 2 σημεία, Α και Β.</a:t>
                </a:r>
              </a:p>
              <a:p>
                <a:r>
                  <a:rPr lang="el-GR" dirty="0"/>
                  <a:t>Παρατηρούμε το</a:t>
                </a:r>
                <a:br>
                  <a:rPr lang="el-GR" dirty="0"/>
                </a:br>
                <a:r>
                  <a:rPr lang="el-GR" dirty="0"/>
                  <a:t>σωματίδιο σε όλο</a:t>
                </a:r>
                <a:r>
                  <a:rPr lang="en-US" dirty="0"/>
                  <a:t> </a:t>
                </a:r>
                <a:r>
                  <a:rPr lang="el-GR" dirty="0"/>
                  <a:t>και </a:t>
                </a:r>
                <a:r>
                  <a:rPr lang="en-US" dirty="0"/>
                  <a:t/>
                </a:r>
                <a:br>
                  <a:rPr lang="en-US" dirty="0"/>
                </a:br>
                <a:r>
                  <a:rPr lang="el-GR" dirty="0"/>
                  <a:t>μικρότερα χρονικά δια</a:t>
                </a:r>
                <a:r>
                  <a:rPr lang="en-US" dirty="0"/>
                  <a:t>-</a:t>
                </a:r>
                <a:br>
                  <a:rPr lang="en-US" dirty="0"/>
                </a:br>
                <a:r>
                  <a:rPr lang="el-GR" dirty="0" err="1"/>
                  <a:t>στήματα</a:t>
                </a:r>
                <a:r>
                  <a:rPr lang="en-US" dirty="0"/>
                  <a:t> </a:t>
                </a:r>
                <a:r>
                  <a:rPr lang="el-GR" dirty="0"/>
                  <a:t>(Β, Β’, Β’’)</a:t>
                </a:r>
              </a:p>
              <a:p>
                <a:r>
                  <a:rPr lang="el-GR" dirty="0"/>
                  <a:t>Η κατεύθυνση του </a:t>
                </a:r>
                <a14:m>
                  <m:oMath xmlns:m="http://schemas.openxmlformats.org/officeDocument/2006/math">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𝑟</m:t>
                        </m:r>
                      </m:e>
                    </m:acc>
                  </m:oMath>
                </a14:m>
                <a:r>
                  <a:rPr lang="el-GR" dirty="0"/>
                  <a:t/>
                </a:r>
                <a:br>
                  <a:rPr lang="el-GR" dirty="0"/>
                </a:br>
                <a:r>
                  <a:rPr lang="el-GR" dirty="0"/>
                  <a:t>πλησιάζει αυτήν της </a:t>
                </a:r>
                <a:br>
                  <a:rPr lang="el-GR" dirty="0"/>
                </a:br>
                <a:r>
                  <a:rPr lang="el-GR" dirty="0"/>
                  <a:t>εφαπτομένης της κα-</a:t>
                </a:r>
                <a:br>
                  <a:rPr lang="el-GR" dirty="0"/>
                </a:br>
                <a:r>
                  <a:rPr lang="el-GR" dirty="0" err="1"/>
                  <a:t>μπύλης</a:t>
                </a:r>
                <a:r>
                  <a:rPr lang="el-GR" dirty="0"/>
                  <a:t> στο σημείο Α.</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941623" cy="4547508"/>
              </a:xfrm>
              <a:blipFill rotWithShape="0">
                <a:blip r:embed="rId2"/>
                <a:stretch>
                  <a:fillRect t="-1072"/>
                </a:stretch>
              </a:blipFill>
            </p:spPr>
            <p:txBody>
              <a:bodyPr/>
              <a:lstStyle/>
              <a:p>
                <a:r>
                  <a:rPr lang="el-GR">
                    <a:noFill/>
                  </a:rPr>
                  <a:t> </a:t>
                </a:r>
              </a:p>
            </p:txBody>
          </p:sp>
        </mc:Fallback>
      </mc:AlternateContent>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l="3182" t="1685" r="1522"/>
          <a:stretch/>
        </p:blipFill>
        <p:spPr>
          <a:xfrm>
            <a:off x="4327022" y="2057400"/>
            <a:ext cx="4343400" cy="4446739"/>
          </a:xfrm>
          <a:prstGeom prst="rect">
            <a:avLst/>
          </a:prstGeom>
        </p:spPr>
      </p:pic>
    </p:spTree>
    <p:extLst>
      <p:ext uri="{BB962C8B-B14F-4D97-AF65-F5344CB8AC3E}">
        <p14:creationId xmlns:p14="http://schemas.microsoft.com/office/powerpoint/2010/main" val="362978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599"/>
                <a:ext cx="7490908" cy="5132539"/>
              </a:xfrm>
            </p:spPr>
            <p:txBody>
              <a:bodyPr>
                <a:normAutofit/>
              </a:bodyPr>
              <a:lstStyle/>
              <a:p>
                <a:r>
                  <a:rPr lang="el-GR" b="1" dirty="0">
                    <a:effectLst>
                      <a:outerShdw blurRad="38100" dist="38100" dir="2700000" algn="tl">
                        <a:srgbClr val="000000">
                          <a:alpha val="43137"/>
                        </a:srgbClr>
                      </a:outerShdw>
                    </a:effectLst>
                  </a:rPr>
                  <a:t>Στιγμιαία Ταχύτητα</a:t>
                </a:r>
                <a:endParaRPr lang="en-US" b="1" i="1" dirty="0">
                  <a:effectLst>
                    <a:outerShdw blurRad="38100" dist="38100" dir="2700000" algn="tl">
                      <a:srgbClr val="000000">
                        <a:alpha val="43137"/>
                      </a:srgbClr>
                    </a:outerShdw>
                  </a:effectLst>
                  <a:latin typeface="Cambria Math" panose="02040503050406030204" pitchFamily="18" charset="0"/>
                </a:endParaRPr>
              </a:p>
              <a:p>
                <a:pPr marL="68580" indent="0">
                  <a:buNone/>
                </a:pP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𝒗</m:t>
                        </m:r>
                      </m:e>
                    </m:acc>
                    <m:r>
                      <a:rPr lang="en-US" b="1" i="1">
                        <a:latin typeface="Cambria Math" panose="02040503050406030204" pitchFamily="18" charset="0"/>
                      </a:rPr>
                      <m:t>=</m:t>
                    </m:r>
                    <m:func>
                      <m:funcPr>
                        <m:ctrlPr>
                          <a:rPr lang="en-US" b="1" i="1">
                            <a:latin typeface="Cambria Math" panose="02040503050406030204" pitchFamily="18" charset="0"/>
                          </a:rPr>
                        </m:ctrlPr>
                      </m:funcPr>
                      <m:fName>
                        <m:limLow>
                          <m:limLowPr>
                            <m:ctrlPr>
                              <a:rPr lang="en-US" b="1" i="1">
                                <a:latin typeface="Cambria Math" panose="02040503050406030204" pitchFamily="18" charset="0"/>
                              </a:rPr>
                            </m:ctrlPr>
                          </m:limLowPr>
                          <m:e>
                            <m:r>
                              <m:rPr>
                                <m:sty m:val="p"/>
                              </m:rPr>
                              <a:rPr lang="en-US">
                                <a:latin typeface="Cambria Math" panose="02040503050406030204" pitchFamily="18" charset="0"/>
                              </a:rPr>
                              <m:t>lim</m:t>
                            </m:r>
                          </m:e>
                          <m:lim>
                            <m:r>
                              <a:rPr lang="el-GR" b="1">
                                <a:latin typeface="Cambria Math" panose="02040503050406030204" pitchFamily="18" charset="0"/>
                              </a:rPr>
                              <m:t>𝚫</m:t>
                            </m:r>
                            <m:r>
                              <a:rPr lang="en-US" b="1">
                                <a:latin typeface="Cambria Math" panose="02040503050406030204" pitchFamily="18" charset="0"/>
                              </a:rPr>
                              <m:t>𝐭</m:t>
                            </m:r>
                            <m:r>
                              <a:rPr lang="en-US" b="1" i="1">
                                <a:latin typeface="Cambria Math" panose="02040503050406030204" pitchFamily="18" charset="0"/>
                              </a:rPr>
                              <m:t>→</m:t>
                            </m:r>
                            <m:r>
                              <a:rPr lang="en-US" b="1" i="1">
                                <a:latin typeface="Cambria Math" panose="02040503050406030204" pitchFamily="18" charset="0"/>
                              </a:rPr>
                              <m:t>𝟎</m:t>
                            </m:r>
                          </m:lim>
                        </m:limLow>
                      </m:fName>
                      <m:e>
                        <m:f>
                          <m:fPr>
                            <m:ctrlPr>
                              <a:rPr lang="en-US" b="1" i="1">
                                <a:latin typeface="Cambria Math" panose="02040503050406030204" pitchFamily="18" charset="0"/>
                              </a:rPr>
                            </m:ctrlPr>
                          </m:fPr>
                          <m:num>
                            <m:r>
                              <a:rPr lang="el-GR" b="1">
                                <a:latin typeface="Cambria Math" panose="02040503050406030204" pitchFamily="18" charset="0"/>
                              </a:rPr>
                              <m:t>𝚫</m:t>
                            </m:r>
                            <m:acc>
                              <m:accPr>
                                <m:chr m:val="⃗"/>
                                <m:ctrlPr>
                                  <a:rPr lang="el-GR" b="1" i="1">
                                    <a:latin typeface="Cambria Math" panose="02040503050406030204" pitchFamily="18" charset="0"/>
                                  </a:rPr>
                                </m:ctrlPr>
                              </m:accPr>
                              <m:e>
                                <m:r>
                                  <a:rPr lang="en-US" b="1" i="1">
                                    <a:latin typeface="Cambria Math" panose="02040503050406030204" pitchFamily="18" charset="0"/>
                                  </a:rPr>
                                  <m:t>𝒓</m:t>
                                </m:r>
                              </m:e>
                            </m:acc>
                          </m:num>
                          <m:den>
                            <m:r>
                              <a:rPr lang="el-GR" b="1">
                                <a:latin typeface="Cambria Math" panose="02040503050406030204" pitchFamily="18" charset="0"/>
                              </a:rPr>
                              <m:t>𝚫</m:t>
                            </m:r>
                            <m:r>
                              <a:rPr lang="en-US" b="1">
                                <a:latin typeface="Cambria Math" panose="02040503050406030204" pitchFamily="18" charset="0"/>
                              </a:rPr>
                              <m:t>𝐭</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𝒅</m:t>
                            </m:r>
                            <m:acc>
                              <m:accPr>
                                <m:chr m:val="⃗"/>
                                <m:ctrlPr>
                                  <a:rPr lang="en-US" b="1" i="1">
                                    <a:latin typeface="Cambria Math" panose="02040503050406030204" pitchFamily="18" charset="0"/>
                                  </a:rPr>
                                </m:ctrlPr>
                              </m:accPr>
                              <m:e>
                                <m:r>
                                  <a:rPr lang="en-US" b="1" i="1">
                                    <a:latin typeface="Cambria Math" panose="02040503050406030204" pitchFamily="18" charset="0"/>
                                  </a:rPr>
                                  <m:t>𝒓</m:t>
                                </m:r>
                              </m:e>
                            </m:acc>
                          </m:num>
                          <m:den>
                            <m:r>
                              <a:rPr lang="en-US" b="1" i="1">
                                <a:latin typeface="Cambria Math" panose="02040503050406030204" pitchFamily="18" charset="0"/>
                              </a:rPr>
                              <m:t>𝒅𝒕</m:t>
                            </m:r>
                          </m:den>
                        </m:f>
                      </m:e>
                    </m:func>
                  </m:oMath>
                </a14:m>
                <a:endParaRPr lang="el-GR" b="1" dirty="0"/>
              </a:p>
              <a:p>
                <a:endParaRPr lang="el-GR" dirty="0"/>
              </a:p>
              <a:p>
                <a:r>
                  <a:rPr lang="el-GR" dirty="0"/>
                  <a:t>Η κατεύθυνση της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𝒗</m:t>
                        </m:r>
                      </m:e>
                    </m:acc>
                  </m:oMath>
                </a14:m>
                <a:r>
                  <a:rPr lang="el-GR" dirty="0"/>
                  <a:t/>
                </a:r>
                <a:br>
                  <a:rPr lang="el-GR" dirty="0"/>
                </a:br>
                <a:r>
                  <a:rPr lang="el-GR" dirty="0"/>
                  <a:t>βρίσκεται στην </a:t>
                </a:r>
                <a:r>
                  <a:rPr lang="el-GR" dirty="0" err="1"/>
                  <a:t>εφαπτο</a:t>
                </a:r>
                <a:r>
                  <a:rPr lang="el-GR" dirty="0"/>
                  <a:t>-</a:t>
                </a:r>
                <a:br>
                  <a:rPr lang="el-GR" dirty="0"/>
                </a:br>
                <a:r>
                  <a:rPr lang="el-GR" dirty="0"/>
                  <a:t>μένη της καμπύλης στο</a:t>
                </a:r>
                <a:br>
                  <a:rPr lang="el-GR" dirty="0"/>
                </a:br>
                <a:r>
                  <a:rPr lang="el-GR" dirty="0"/>
                  <a:t>εκάστοτε σημείο</a:t>
                </a:r>
              </a:p>
              <a:p>
                <a:r>
                  <a:rPr lang="el-GR" dirty="0"/>
                  <a:t>Μέτρο ταχύτητας </a:t>
                </a:r>
                <a14:m>
                  <m:oMath xmlns:m="http://schemas.openxmlformats.org/officeDocument/2006/math">
                    <m:r>
                      <a:rPr lang="en-US" b="0" i="0" smtClean="0">
                        <a:latin typeface="Cambria Math" panose="02040503050406030204" pitchFamily="18" charset="0"/>
                      </a:rPr>
                      <m:t>=</m:t>
                    </m:r>
                    <m:r>
                      <a:rPr lang="el-GR" b="0" i="1" smtClean="0">
                        <a:latin typeface="Cambria Math" panose="02040503050406030204" pitchFamily="18" charset="0"/>
                      </a:rPr>
                      <m:t>|</m:t>
                    </m:r>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𝑣</m:t>
                        </m:r>
                      </m:e>
                    </m:acc>
                    <m:r>
                      <a:rPr lang="en-US" b="0" i="1" smtClean="0">
                        <a:latin typeface="Cambria Math" panose="02040503050406030204" pitchFamily="18" charset="0"/>
                      </a:rPr>
                      <m:t>|</m:t>
                    </m:r>
                  </m:oMath>
                </a14:m>
                <a:endParaRPr lang="el-GR" dirty="0"/>
              </a:p>
              <a:p>
                <a:r>
                  <a:rPr lang="el-GR" dirty="0"/>
                  <a:t>Θυμηθείτε:</a:t>
                </a:r>
                <a:br>
                  <a:rPr lang="el-GR" dirty="0"/>
                </a:br>
                <a:r>
                  <a:rPr lang="el-GR" dirty="0"/>
                  <a:t>	</a:t>
                </a:r>
                <a14:m>
                  <m:oMath xmlns:m="http://schemas.openxmlformats.org/officeDocument/2006/math">
                    <m:sSub>
                      <m:sSubPr>
                        <m:ctrlPr>
                          <a:rPr lang="en-US" b="1" i="1" smtClean="0">
                            <a:effectLst/>
                            <a:latin typeface="Cambria Math" panose="02040503050406030204" pitchFamily="18" charset="0"/>
                            <a:ea typeface="Cambria Math" panose="02040503050406030204" pitchFamily="18" charset="0"/>
                          </a:rPr>
                        </m:ctrlPr>
                      </m:sSubPr>
                      <m:e>
                        <m:acc>
                          <m:accPr>
                            <m:chr m:val="⃗"/>
                            <m:ctrlPr>
                              <a:rPr lang="en-US" b="1" i="1" smtClean="0">
                                <a:effectLst/>
                                <a:latin typeface="Cambria Math" panose="02040503050406030204" pitchFamily="18" charset="0"/>
                                <a:ea typeface="Cambria Math" panose="02040503050406030204" pitchFamily="18" charset="0"/>
                              </a:rPr>
                            </m:ctrlPr>
                          </m:accPr>
                          <m:e>
                            <m:r>
                              <a:rPr lang="en-US" b="1" i="1" smtClean="0">
                                <a:effectLst/>
                                <a:latin typeface="Cambria Math" panose="02040503050406030204" pitchFamily="18" charset="0"/>
                                <a:ea typeface="Cambria Math" panose="02040503050406030204" pitchFamily="18" charset="0"/>
                              </a:rPr>
                              <m:t>𝒖</m:t>
                            </m:r>
                          </m:e>
                        </m:acc>
                      </m:e>
                      <m:sub>
                        <m:r>
                          <a:rPr lang="en-US" b="1" i="1">
                            <a:effectLst/>
                            <a:latin typeface="Cambria Math" panose="02040503050406030204" pitchFamily="18" charset="0"/>
                            <a:ea typeface="Cambria Math" panose="02040503050406030204" pitchFamily="18" charset="0"/>
                          </a:rPr>
                          <m:t>𝒙</m:t>
                        </m:r>
                      </m:sub>
                    </m:sSub>
                    <m:r>
                      <a:rPr lang="en-US" b="1" i="0">
                        <a:effectLst/>
                        <a:latin typeface="Cambria Math" panose="02040503050406030204" pitchFamily="18" charset="0"/>
                        <a:ea typeface="Cambria Math" panose="02040503050406030204" pitchFamily="18" charset="0"/>
                      </a:rPr>
                      <m:t>≡</m:t>
                    </m:r>
                    <m:func>
                      <m:funcPr>
                        <m:ctrlPr>
                          <a:rPr lang="en-US" b="1" i="1">
                            <a:effectLst/>
                            <a:latin typeface="Cambria Math" panose="02040503050406030204" pitchFamily="18" charset="0"/>
                            <a:ea typeface="Cambria Math" panose="02040503050406030204" pitchFamily="18" charset="0"/>
                          </a:rPr>
                        </m:ctrlPr>
                      </m:funcPr>
                      <m:fName>
                        <m:limLow>
                          <m:limLowPr>
                            <m:ctrlPr>
                              <a:rPr lang="en-US" b="1" i="1">
                                <a:effectLst/>
                                <a:latin typeface="Cambria Math" panose="02040503050406030204" pitchFamily="18" charset="0"/>
                                <a:ea typeface="Cambria Math" panose="02040503050406030204" pitchFamily="18" charset="0"/>
                              </a:rPr>
                            </m:ctrlPr>
                          </m:limLowPr>
                          <m:e>
                            <m:r>
                              <m:rPr>
                                <m:sty m:val="p"/>
                              </m:rPr>
                              <a:rPr lang="en-US" b="0" i="0">
                                <a:effectLst/>
                                <a:latin typeface="Cambria Math" panose="02040503050406030204" pitchFamily="18" charset="0"/>
                                <a:ea typeface="Cambria Math" panose="02040503050406030204" pitchFamily="18" charset="0"/>
                              </a:rPr>
                              <m:t>lim</m:t>
                            </m:r>
                          </m:e>
                          <m:lim>
                            <m:r>
                              <a:rPr lang="el-GR" b="1" i="0">
                                <a:effectLst/>
                                <a:latin typeface="Cambria Math" panose="02040503050406030204" pitchFamily="18" charset="0"/>
                                <a:ea typeface="Cambria Math" panose="02040503050406030204" pitchFamily="18" charset="0"/>
                              </a:rPr>
                              <m:t>𝚫</m:t>
                            </m:r>
                            <m:r>
                              <a:rPr lang="en-US" b="1" i="0">
                                <a:effectLst/>
                                <a:latin typeface="Cambria Math" panose="02040503050406030204" pitchFamily="18" charset="0"/>
                                <a:ea typeface="Cambria Math" panose="02040503050406030204" pitchFamily="18" charset="0"/>
                              </a:rPr>
                              <m:t>𝐭</m:t>
                            </m:r>
                            <m:r>
                              <a:rPr lang="en-US" b="1" i="0">
                                <a:effectLst/>
                                <a:latin typeface="Cambria Math" panose="02040503050406030204" pitchFamily="18" charset="0"/>
                                <a:ea typeface="Cambria Math" panose="02040503050406030204" pitchFamily="18" charset="0"/>
                              </a:rPr>
                              <m:t>→</m:t>
                            </m:r>
                            <m:r>
                              <a:rPr lang="en-US" b="1" i="0">
                                <a:effectLst/>
                                <a:latin typeface="Cambria Math" panose="02040503050406030204" pitchFamily="18" charset="0"/>
                                <a:ea typeface="Cambria Math" panose="02040503050406030204" pitchFamily="18" charset="0"/>
                              </a:rPr>
                              <m:t>𝟎</m:t>
                            </m:r>
                          </m:lim>
                        </m:limLow>
                      </m:fName>
                      <m:e>
                        <m:f>
                          <m:fPr>
                            <m:ctrlPr>
                              <a:rPr lang="en-US" b="1" i="1">
                                <a:effectLst/>
                                <a:latin typeface="Cambria Math" panose="02040503050406030204" pitchFamily="18" charset="0"/>
                                <a:ea typeface="Cambria Math" panose="02040503050406030204" pitchFamily="18" charset="0"/>
                              </a:rPr>
                            </m:ctrlPr>
                          </m:fPr>
                          <m:num>
                            <m:r>
                              <a:rPr lang="el-GR" b="1" i="0">
                                <a:effectLst/>
                                <a:latin typeface="Cambria Math" panose="02040503050406030204" pitchFamily="18" charset="0"/>
                                <a:ea typeface="Cambria Math" panose="02040503050406030204" pitchFamily="18" charset="0"/>
                              </a:rPr>
                              <m:t>𝚫</m:t>
                            </m:r>
                            <m:acc>
                              <m:accPr>
                                <m:chr m:val="⃗"/>
                                <m:ctrlPr>
                                  <a:rPr lang="el-GR" b="1" i="1" smtClean="0">
                                    <a:effectLst/>
                                    <a:latin typeface="Cambria Math" panose="02040503050406030204" pitchFamily="18" charset="0"/>
                                    <a:ea typeface="Cambria Math" panose="02040503050406030204" pitchFamily="18" charset="0"/>
                                  </a:rPr>
                                </m:ctrlPr>
                              </m:accPr>
                              <m:e>
                                <m:r>
                                  <a:rPr lang="en-US" b="1" i="1" smtClean="0">
                                    <a:effectLst/>
                                    <a:latin typeface="Cambria Math" panose="02040503050406030204" pitchFamily="18" charset="0"/>
                                    <a:ea typeface="Cambria Math" panose="02040503050406030204" pitchFamily="18" charset="0"/>
                                  </a:rPr>
                                  <m:t>𝒙</m:t>
                                </m:r>
                              </m:e>
                            </m:acc>
                          </m:num>
                          <m:den>
                            <m:r>
                              <a:rPr lang="el-GR" b="1" i="0">
                                <a:effectLst/>
                                <a:latin typeface="Cambria Math" panose="02040503050406030204" pitchFamily="18" charset="0"/>
                                <a:ea typeface="Cambria Math" panose="02040503050406030204" pitchFamily="18" charset="0"/>
                              </a:rPr>
                              <m:t>𝚫</m:t>
                            </m:r>
                            <m:r>
                              <a:rPr lang="en-US" b="1" i="0">
                                <a:effectLst/>
                                <a:latin typeface="Cambria Math" panose="02040503050406030204" pitchFamily="18" charset="0"/>
                                <a:ea typeface="Cambria Math" panose="02040503050406030204" pitchFamily="18" charset="0"/>
                              </a:rPr>
                              <m:t>𝐭</m:t>
                            </m:r>
                          </m:den>
                        </m:f>
                      </m:e>
                    </m:func>
                    <m:r>
                      <a:rPr lang="en-US" b="1" i="0">
                        <a:effectLst/>
                        <a:latin typeface="Cambria Math" panose="02040503050406030204" pitchFamily="18" charset="0"/>
                        <a:ea typeface="Cambria Math" panose="02040503050406030204" pitchFamily="18" charset="0"/>
                      </a:rPr>
                      <m:t>=</m:t>
                    </m:r>
                    <m:f>
                      <m:fPr>
                        <m:ctrlPr>
                          <a:rPr lang="en-US" b="1" i="1">
                            <a:effectLst/>
                            <a:latin typeface="Cambria Math" panose="02040503050406030204" pitchFamily="18" charset="0"/>
                            <a:ea typeface="Cambria Math" panose="02040503050406030204" pitchFamily="18" charset="0"/>
                          </a:rPr>
                        </m:ctrlPr>
                      </m:fPr>
                      <m:num>
                        <m:r>
                          <a:rPr lang="en-US" b="1" i="0">
                            <a:effectLst/>
                            <a:latin typeface="Cambria Math" panose="02040503050406030204" pitchFamily="18" charset="0"/>
                            <a:ea typeface="Cambria Math" panose="02040503050406030204" pitchFamily="18" charset="0"/>
                          </a:rPr>
                          <m:t>𝐝</m:t>
                        </m:r>
                        <m:acc>
                          <m:accPr>
                            <m:chr m:val="⃗"/>
                            <m:ctrlPr>
                              <a:rPr lang="en-US" b="1" i="1" smtClean="0">
                                <a:effectLst/>
                                <a:latin typeface="Cambria Math" panose="02040503050406030204" pitchFamily="18" charset="0"/>
                                <a:ea typeface="Cambria Math" panose="02040503050406030204" pitchFamily="18" charset="0"/>
                              </a:rPr>
                            </m:ctrlPr>
                          </m:accPr>
                          <m:e>
                            <m:r>
                              <a:rPr lang="en-US" b="1" i="1" smtClean="0">
                                <a:effectLst/>
                                <a:latin typeface="Cambria Math" panose="02040503050406030204" pitchFamily="18" charset="0"/>
                                <a:ea typeface="Cambria Math" panose="02040503050406030204" pitchFamily="18" charset="0"/>
                              </a:rPr>
                              <m:t>𝒙</m:t>
                            </m:r>
                          </m:e>
                        </m:acc>
                      </m:num>
                      <m:den>
                        <m:r>
                          <a:rPr lang="en-US" b="1" i="0">
                            <a:effectLst/>
                            <a:latin typeface="Cambria Math" panose="02040503050406030204" pitchFamily="18" charset="0"/>
                            <a:ea typeface="Cambria Math" panose="02040503050406030204" pitchFamily="18" charset="0"/>
                          </a:rPr>
                          <m:t>𝐝𝐭</m:t>
                        </m:r>
                      </m:den>
                    </m:f>
                  </m:oMath>
                </a14:m>
                <a:endParaRPr lang="el-GR"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599"/>
                <a:ext cx="7490908" cy="5132539"/>
              </a:xfrm>
              <a:blipFill rotWithShape="0">
                <a:blip r:embed="rId2"/>
                <a:stretch>
                  <a:fillRect t="-1069"/>
                </a:stretch>
              </a:blipFill>
            </p:spPr>
            <p:txBody>
              <a:bodyPr/>
              <a:lstStyle/>
              <a:p>
                <a:r>
                  <a:rPr lang="el-GR">
                    <a:noFill/>
                  </a:rPr>
                  <a:t> </a:t>
                </a:r>
              </a:p>
            </p:txBody>
          </p:sp>
        </mc:Fallback>
      </mc:AlternateContent>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l="3182" t="1685" r="1522"/>
          <a:stretch/>
        </p:blipFill>
        <p:spPr>
          <a:xfrm>
            <a:off x="4327022" y="2057400"/>
            <a:ext cx="4343400" cy="4446739"/>
          </a:xfrm>
          <a:prstGeom prst="rect">
            <a:avLst/>
          </a:prstGeom>
        </p:spPr>
      </p:pic>
    </p:spTree>
    <p:extLst>
      <p:ext uri="{BB962C8B-B14F-4D97-AF65-F5344CB8AC3E}">
        <p14:creationId xmlns:p14="http://schemas.microsoft.com/office/powerpoint/2010/main" val="412510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4764</TotalTime>
  <Words>1418</Words>
  <Application>Microsoft Office PowerPoint</Application>
  <PresentationFormat>On-screen Show (4:3)</PresentationFormat>
  <Paragraphs>430</Paragraphs>
  <Slides>48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Calibri</vt:lpstr>
      <vt:lpstr>Cambria</vt:lpstr>
      <vt:lpstr>Cambria Math</vt:lpstr>
      <vt:lpstr>Wingdings</vt:lpstr>
      <vt:lpstr>Wingdings 2</vt:lpstr>
      <vt:lpstr>Theme1</vt:lpstr>
      <vt:lpstr>PowerPoint Presentation</vt:lpstr>
      <vt:lpstr>Reminder…</vt:lpstr>
      <vt:lpstr>Φυσική για Μηχανικούς</vt:lpstr>
      <vt:lpstr>Φυσική για Μηχανικούς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524</cp:revision>
  <dcterms:created xsi:type="dcterms:W3CDTF">2006-08-16T00:00:00Z</dcterms:created>
  <dcterms:modified xsi:type="dcterms:W3CDTF">2024-10-14T09:02:26Z</dcterms:modified>
  <cp:contentStatus/>
</cp:coreProperties>
</file>