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19"/>
  </p:notesMasterIdLst>
  <p:handoutMasterIdLst>
    <p:handoutMasterId r:id="rId20"/>
  </p:handoutMasterIdLst>
  <p:sldIdLst>
    <p:sldId id="504" r:id="rId3"/>
    <p:sldId id="523" r:id="rId4"/>
    <p:sldId id="528" r:id="rId5"/>
    <p:sldId id="529" r:id="rId6"/>
    <p:sldId id="530" r:id="rId7"/>
    <p:sldId id="531" r:id="rId8"/>
    <p:sldId id="532" r:id="rId9"/>
    <p:sldId id="533" r:id="rId10"/>
    <p:sldId id="534" r:id="rId11"/>
    <p:sldId id="535" r:id="rId12"/>
    <p:sldId id="536" r:id="rId13"/>
    <p:sldId id="537" r:id="rId14"/>
    <p:sldId id="538" r:id="rId15"/>
    <p:sldId id="539" r:id="rId16"/>
    <p:sldId id="540" r:id="rId17"/>
    <p:sldId id="49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131CC5-FE3B-4DCD-85A5-EE475817A1B6}" v="7" dt="2023-10-01T18:23:47.8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0" autoAdjust="0"/>
    <p:restoredTop sz="96305" autoAdjust="0"/>
  </p:normalViewPr>
  <p:slideViewPr>
    <p:cSldViewPr>
      <p:cViewPr varScale="1">
        <p:scale>
          <a:sx n="68" d="100"/>
          <a:sy n="68" d="100"/>
        </p:scale>
        <p:origin x="1224" y="4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378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fentzis Georgios" userId="0fad1e94-8729-4dd9-a94a-3efaf92f008a" providerId="ADAL" clId="{9A131CC5-FE3B-4DCD-85A5-EE475817A1B6}"/>
    <pc:docChg chg="modSld">
      <pc:chgData name="Kafentzis Georgios" userId="0fad1e94-8729-4dd9-a94a-3efaf92f008a" providerId="ADAL" clId="{9A131CC5-FE3B-4DCD-85A5-EE475817A1B6}" dt="2023-10-01T18:23:47.877" v="6" actId="20577"/>
      <pc:docMkLst>
        <pc:docMk/>
      </pc:docMkLst>
      <pc:sldChg chg="modSp modAnim">
        <pc:chgData name="Kafentzis Georgios" userId="0fad1e94-8729-4dd9-a94a-3efaf92f008a" providerId="ADAL" clId="{9A131CC5-FE3B-4DCD-85A5-EE475817A1B6}" dt="2023-10-01T18:23:47.877" v="6" actId="20577"/>
        <pc:sldMkLst>
          <pc:docMk/>
          <pc:sldMk cId="2730197798" sldId="534"/>
        </pc:sldMkLst>
        <pc:spChg chg="mod">
          <ac:chgData name="Kafentzis Georgios" userId="0fad1e94-8729-4dd9-a94a-3efaf92f008a" providerId="ADAL" clId="{9A131CC5-FE3B-4DCD-85A5-EE475817A1B6}" dt="2023-10-01T18:23:47.877" v="6" actId="20577"/>
          <ac:spMkLst>
            <pc:docMk/>
            <pc:sldMk cId="2730197798" sldId="534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079A3-B7B8-4BA5-BEB1-58F5B5AD0B00}" type="datetimeFigureOut">
              <a:rPr lang="el-GR" smtClean="0"/>
              <a:t>30/9/2024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23F43-8038-426E-9A75-5E1A6059453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0136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30T07:39:28.9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8479 18019 327 0,'2'11'294'16,"4"7"38"-16,5-5-78 16,3-2-13-16,3-7-53 0,5-4-13 15,-7-8-5-15,0-7-9 16,-4-13-21-16,-6-9-25 15,-2-19-34-15,-3-12-24 16,4-25-32-16,9-3-9 16,17 1-18-16,13 10-1 15,8 25-4-15,-1 8 3 16,-9 23-1-16,-7 4 0 16,-12 12-19-16,-4 7-44 0,-2 6-124 15,-2 7-94-15</inkml:trace>
  <inkml:trace contextRef="#ctx0" brushRef="#br0" timeOffset="225.6607">8443 17584 953 0,'-1'4'395'0,"2"7"-221"0,10-6-50 16,25 9-32-16,14 0-1 16,26-1-21-1,7 5-9-15,0-5-23 0,-11 1-114 16</inkml:trace>
  <inkml:trace contextRef="#ctx0" brushRef="#br0" timeOffset="618.708">9231 17107 870 0,'-7'0'386'0,"-10"8"-199"16,-4 5-36-1,-4 13-66-15,0 6-18 16,3 5-25 0,4 5-11-16,16 6-16 0,4-2-6 0,16 0-3 15,4-8-2-15,10-10-1 16,5-5-2-16,2-15-40 16,0-1-96-16</inkml:trace>
  <inkml:trace contextRef="#ctx0" brushRef="#br0" timeOffset="916.6585">9424 17181 769 0,'-4'6'348'0,"-5"8"-169"15,1 2-28-15,-5 4-45 16,3-3-17-16,8 2-23 0,-1 1-10 0,8-5-29 16,7 0-9-16,8-7-8 15,6-6-1-15,6 0 0 16,-3-2-4-16,-5 0-138 15,-3 2-200-15</inkml:trace>
  <inkml:trace contextRef="#ctx0" brushRef="#br0" timeOffset="1074.4822">9562 17175 1029 0,'0'3'469'0,"0"3"-191"16,-2 10-142-16,2 8-34 15,-4 12-33 1,1 6-21-16,0 6-27 0,0-4-8 16,4-2-112-1,6-11-138-15</inkml:trace>
  <inkml:trace contextRef="#ctx0" brushRef="#br0" timeOffset="1316.0106">9679 17113 1027 0,'17'-2'515'32,"8"0"-158"-32,9 10-198 0,4 12-35 0,-6 18-58 15,-5 7-16-15,-22 15-8 16,-5 1 0-16,-15-4-12 31,0-6-7-31,2-11-112 16,-2-8-126-16</inkml:trace>
  <inkml:trace contextRef="#ctx0" brushRef="#br0" timeOffset="1748.9707">10238 17465 1018 0,'-16'-4'444'0,"-20"-1"-243"0,-2 9-54 15,-1 17-73 1,-3 12-18-16,4 18-20 0,4 3-1 16,10 11-13-16,13 1-7 15,19 3-6-15,12-2-3 16,17-17-4-16,3-6-2 16,15-18-21-16,2-9-106 15</inkml:trace>
  <inkml:trace contextRef="#ctx0" brushRef="#br0" timeOffset="1924.3495">10313 17590 1304 0,'6'2'485'0,"14"8"-371"15,9 6-38-15,20 10-20 16,6 8-14-16,-3 3-15 15,-3 7-4-15,-22 4-12 16,-9-2-97-16,-10-12-335 16</inkml:trace>
  <inkml:trace contextRef="#ctx0" brushRef="#br0" timeOffset="2098.2321">10621 17551 1185 0,'-14'3'532'0,"-17"6"-268"15,-1 7-66-15,0 13-103 16,-1 5-36-16,0 14-37 16,2-2-9-16,4 7 20 15,-2-3-149-15</inkml:trace>
  <inkml:trace contextRef="#ctx0" brushRef="#br0" timeOffset="2443.7571">10807 17439 972 0,'11'-1'487'15,"1"-1"-112"-15,14 18-242 0,-1 14-30 16,-4 25-20-16,-5 13-3 0,-14 20-23 15,-2 0-9-15,-8-9-17 16,-2-12-10-16,5-29-46 16,2-10-123-16</inkml:trace>
  <inkml:trace contextRef="#ctx0" brushRef="#br0" timeOffset="2854.4047">11429 17677 1123 0,'10'5'434'16,"21"4"-306"-16,12 2-14 15,23-1-33-15,0-5-21 0,-3-4-28 16,-11-1-81-16</inkml:trace>
  <inkml:trace contextRef="#ctx0" brushRef="#br0" timeOffset="3026.1813">11534 17800 1281 0,'12'0'501'0,"24"3"-310"15,11 1-44-15,5 4-19 0,-3 1-29 16,-10 0-63-1,-6-1 52-15</inkml:trace>
  <inkml:trace contextRef="#ctx0" brushRef="#br0" timeOffset="4375.1526">12444 17936 1088 0,'2'-2'488'0,"-2"-4"-248"16,1-1-83-16,3-2-104 15,3 0-37-15,12-1-283 16</inkml:trace>
  <inkml:trace contextRef="#ctx0" brushRef="#br0" timeOffset="4564.453">12820 17886 1137 0,'-4'7'477'0,"-6"8"-252"16,9-2-162-16,7-2-40 16,7-4-71-16,9-5-186 0</inkml:trace>
  <inkml:trace contextRef="#ctx0" brushRef="#br0" timeOffset="4705.6231">13242 17846 1379 0,'4'2'548'0,"-4"0"-398"15,4-1-29-15,-4-2-127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0:04:09.88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18208 2848 607 0,'-14'-15'323'0,"-15"-19"-57"15,0 8-42-15,4 12-71 16,2 5-28-16,5 13-72 16,5 7-30-16,7 14-41 15,3 11-9-15,12 12-3 16,3 14 2-16,2 21 12 15,2 13 3-15,2 17 8 16,-5 1 1-16,-1 8 4 16,-1-6 0-16,-7 8 3 15,-3 2 3-15,-8-11 2 16,-7 5 2-16,-9-15 4 16,-4-8 11-16,-2-21 19 15,-4-17 13-15,-9-34 18 16,0-13-14-16,5-21-26 0,5-7-20 15,16-11-31-15,8-8-7 16,8-8-173-16</inkml:trace>
  <inkml:trace contextRef="#ctx0" brushRef="#br0" timeOffset="781.05">18473 4534 438 0,'3'-10'253'0,"1"-9"-12"16,1 1-28-16,-6-3-31 16,1 4-11-16,-5-3-29 15,-6 5-16-15,2 4-29 16,-11 0-15-16,-3 2-29 16,-3 3-19-16,-5 6-28 15,-2 0-10-15,8 10-18 16,2 6-5-16,9 13-4 15,5 4 0-15,8 9-16 16,2-3-1-16,12-2-1 16,4-5 2-16,6-12 27 0,6-9 5 15,1-16 14-15,-3-8 3 16,-5-13 16-16,-2-1 8 16,-9-6 11-16,-3 4 3 15,-9 2-3-15,0 6 3 16,1 11 0-16,-4 2-7 15,4 15-19-15,0 2-13 16,4 9-16-16,4 3 0 16,8 3 7-16,4 0 3 0,1-2 31 15,1-2-73-15</inkml:trace>
  <inkml:trace contextRef="#ctx0" brushRef="#br0" timeOffset="1498.6399">18367 2300 449 0,'0'-7'320'0,"0"-4"29"15,0 6-121-15,0 5-105 16,1 11-43-16,1 13-54 15,2 7-9-15,0 16-17 16,1 4 0-16,2 1 0 16,2 2 4-16,1-5 1 15,1-3 2-15,-1-10 1 16,-1-9-1-16,-3-18 3 16,0-7 3-16,-4-12 1 15,2-12 1-15,1-8-5 16,3-1-5-16,2 0-6 15,2 8-4-15,6 10-7 16,1 3-2-16,3 7-1 16,4 9 4-16,-6 2 8 15,0 6 4-15,-9 8 8 16,-8-1 3-16,-10 5 5 0,-7 4 4 16,-10-8 6-16,-6-4 2 15,-3-10-3-15,2-6-5 16,4-6-11-16,6-4-9 15,12-2-12-15,5 0-7 16,12 5-140-16</inkml:trace>
  <inkml:trace contextRef="#ctx0" brushRef="#br0" timeOffset="2154.7199">18763 3396 484 0,'-3'-9'326'15,"-4"-6"-18"-15,7 1-99 16,1 4-45-16,6 12-76 16,1 9-27-16,1 23-22 15,-1 16 7-15,-1 20-2 16,-3 8-2-16,-2 11-15 15,-1-3-5-15,-1-13-5 16,0-7 0-16,-1-26-16 16,1-7-34-16,0-19-145 0,2-10-211 15</inkml:trace>
  <inkml:trace contextRef="#ctx0" brushRef="#br0" timeOffset="2326.56">18722 3332 887 0,'1'-9'401'0,"-1"-9"-190"0,16 7-129 15,9 3-39-15,20 5-40 16,13 3-3-16,9 11-3 16,-4 3-14-16,1 5-256 15</inkml:trace>
  <inkml:trace contextRef="#ctx0" brushRef="#br0" timeOffset="2545.53">18811 3626 869 0,'12'-1'348'0,"25"-2"-228"0,9 0-16 15,12-1-34-15,-2 0-22 16,-5 3-22-16,-1 1-95 16</inkml:trace>
  <inkml:trace contextRef="#ctx0" brushRef="#br0" timeOffset="2873.3">19499 3529 764 0,'-14'-2'388'0,"-19"0"-133"15,-6 4-68-15,3 11-91 16,-1 6-41-16,4 7-41 16,5 8-17-16,8 11-18 15,6 4-1-15,13 9-3 16,4 0 3-16,15-5 4 15,5-1 2-15,10-10 9 0,5-8 6 16,10-10-88-16,-2-8-154 16</inkml:trace>
  <inkml:trace contextRef="#ctx0" brushRef="#br0" timeOffset="3076.57">19586 3694 961 0,'0'1'399'0,"4"5"-229"15,6 3-68-15,10 11-34 16,2 1-15-16,2 6-15 16,4 4-12-16,-4 3-19 15,0-1-44-15,-1-5-200 16</inkml:trace>
  <inkml:trace contextRef="#ctx0" brushRef="#br0" timeOffset="3279.7599">19852 3681 826 0,'-10'0'426'15,"-5"-1"-138"-15,-3 7-143 16,-4 4-43-16,-6 11-60 0,-3 4-11 15,-6 7-17-15,-2 4-4 16,0 1-6-16,2-5-1 16,8-4-51-16,11-8-61 15,10-10-218-15</inkml:trace>
  <inkml:trace contextRef="#ctx0" brushRef="#br0" timeOffset="3529.8">19903 3545 1041 0,'12'1'432'0,"15"4"-285"16,2 11-27-16,-3 9-53 15,-2 10-24-15,-9 16-8 16,-12 5-6-16,-9 12-4 16,-5 1-3-16,-6-10-12 15,-2-10-65-15</inkml:trace>
  <inkml:trace contextRef="#ctx0" brushRef="#br0" timeOffset="4419.81">20631 3852 535 0,'0'-6'307'0,"1"-3"-73"16,-1-4-59-16,-2 2-25 16,-5-3-27-16,-2-2-2 15,-12 1-9-15,0-2-8 0,-5 4-32 16,-3 0-20-16,2 7-34 15,-5 3-11-15,-6 6-18 16,1 8-8-16,4 5-14 16,6 8-7-16,17 6-2 15,9 6 0-15,16 0 13 16,8-4 7-16,14-6 15 16,1-9 9-16,2-15 15 15,-1-6 4-15,-3-17 11 16,-4-6 0-16,-5-10 2 15,-3-8 2-15,-9-10-6 16,0-7-2-16,-9-3-7 16,-4-1-5-16,-3 1-6 15,-2 9-4-15,0 5-5 16,0 9 1-16,0 14-4 16,0 5-3-16,2 15-5 0,-1 3-6 15,1 10-6-15,1 3-3 16,1 14-2-16,1 8 3 15,0 17 3-15,-1 11 2 16,-2 8 6-16,0 11 4 16,-2 3 6-16,3 0 3 15,4-8 4-15,1-8 8 16,1-21-90-16,5-11-96 0</inkml:trace>
  <inkml:trace contextRef="#ctx0" brushRef="#br0" timeOffset="4779.1">20910 3663 699 0,'-1'1'384'0,"1"5"-1"0,8 4-212 16,6 3-79-16,9 6 6 15,7 5-36-15,2 3-12 16,5 5-20-16,-1 2-10 16,-4-6 7-16,-3 1-42 15,-9-11-92-15,0-3-70 16,-6-5-340-16</inkml:trace>
  <inkml:trace contextRef="#ctx0" brushRef="#br0" timeOffset="5253.4699">21177 3675 179 0,'0'-4'125'0,"0"-5"24"0,0 2-30 16,2 2-13-16,-1 2 3 15,-1 3 0-15,0 0-9 16,-1 0 0-16,-1 0-1 15,1 0-10-15,-7 15-12 16,-49 43-30-16,23-24-8 16,-3 8-6-16,3 3 1 0,2-2 26 15,2-4 8-15,7-10 5 16,2-9-4-16,8-10-32 16,7-4-9-16,5-7 2 15,3-2 5-15,2-4 28 16,-1 2 11-16,-3 1-10 15,0 2-10-15,-1 1-32 16,0 1-56-16,0 0-283 16</inkml:trace>
  <inkml:trace contextRef="#ctx0" brushRef="#br0" timeOffset="24025.02">7390 8679 327 0,'1'0'202'16,"-1"6"-1"-16,-5 6-8 15,-21 16-53-15,-11 6-28 16,-18 17-59-16,-5 10-21 15,-4 12-22-15,4 2-2 0,5-6-2 16,5-4 2-16,9-13 1 16,2-3 1-16,10-6-31 15,6-8-90-15</inkml:trace>
  <inkml:trace contextRef="#ctx0" brushRef="#br0" timeOffset="24290.59">7602 8970 593 0,'7'-5'213'0,"12"-8"-181"16,-4 5-10-16,-5 4 10 16,-1 4 5-16,-8 7 6 15,-3 4 15-15,-7 14 2 16,-13 5 3-16,-18 19-1 0,-11 9-15 15,-17 13-28-15,-7 7-5 16,-10 11-5-16,5-2 1 16,4-6 1-16,10-7-1 15,21-16 0-15,4-7-1 16,9-8-82-16,6-5-106 16</inkml:trace>
  <inkml:trace contextRef="#ctx0" brushRef="#br0" timeOffset="24587.38">7970 9339 511 0,'6'3'186'0,"2"1"-145"15,-5 10 14-15,-10 9 40 16,-7 3 8-16,-11 6 7 15,-1 2-18-15,-13 13-48 16,-11 3-13-16,-16 14-19 16,-13 5-5-16,-10 22-4 15,-2 12-1-15,-13 8 0 16,2 0 1-16,8-8 0 16,8-4 1-16,17-1-8 15,11-5-33-15,0-11-75 16,3-13-52-16</inkml:trace>
  <inkml:trace contextRef="#ctx0" brushRef="#br0" timeOffset="24899.8099">8317 9850 433 0,'1'2'157'16,"-3"3"-111"-16,-6 10 22 15,-5 6 31-15,-14 8 41 16,-3 4 13-16,-12 10-52 16,-10 2-25-16,-10 12-37 15,-4 8-16-15,-16 12-14 16,-3 11 0-16,-11 10-1 15,-4-1 0-15,3-6-1 16,2-3-1-16,-1-1 0 16,4 2-1-16,6-12-24 15,11-8-35-15</inkml:trace>
  <inkml:trace contextRef="#ctx0" brushRef="#br0" timeOffset="25173.68">8695 10247 616 0,'-30'18'260'16,"-23"16"-162"-16,-6 13-44 15,1 8-25-15,-7 5-5 0,-1 4 8 16,-6-1 5-16,-2-3-4 16,-3 6-13-16,4-1-7 15,14 3-6-15,7 0-12 16,21-9-203-16</inkml:trace>
  <inkml:trace contextRef="#ctx0" brushRef="#br0" timeOffset="25426.1299">9026 10515 558 0,'-10'0'247'16,"-10"5"-138"-16,-5 11-28 15,-10 5-6-15,-11 16-15 16,-7 4 8-16,-16 9-11 16,-3 9-10-16,3 3-15 15,5 5-13-15,14 0-10 0,10-7-1 16,11-16-27-16,8-8-47 16</inkml:trace>
  <inkml:trace contextRef="#ctx0" brushRef="#br0" timeOffset="25629.6099">9333 10717 634 0,'-8'13'211'0,"-19"20"-211"16,-7 11 13-16,-19 12 61 15,-2 4 16-15,-5 3 5 16,2-7-3-16</inkml:trace>
  <inkml:trace contextRef="#ctx0" brushRef="#br0" timeOffset="26358.12">10565 11132 396 0,'-3'0'203'0,"-2"-3"-63"15,-1 3-72-15,5 0-7 16,0 0-22-16,-7 16-12 16,-54 53 0-16,20-18 1 15,-10 21-17-15,2 7-1 16,-2-1 1-16,1-3 1 15,8-18-4-15,8-10-62 16</inkml:trace>
  <inkml:trace contextRef="#ctx0" brushRef="#br0" timeOffset="26623.68">11400 11159 582 0,'7'3'203'0,"4"5"-172"15,-4 6-35-15,-15 15 3 16,-11 9 4-16,-19 23 38 16,-12 9 19-16,-22 11 20 15,-6 1 4-15,-14-3-31 16,1 1-18-16,9-1-21 15,9 2-3-15,18-7 0 0,7-7 1 16,11-15-77-16,6-6-120 16</inkml:trace>
  <inkml:trace contextRef="#ctx0" brushRef="#br0" timeOffset="26889.26">12056 11237 768 0,'15'-6'259'0,"11"-3"-258"15,-1 10-16-15,-25 19 1 16,-17 13 13-16,-26 34 31 16,-17 13 9-16,-21 20 0 15,0 5-11-15,-16 8-19 16,-2 4-2-16,-2 0 3 15,-4-8 1-15,20-16 2 16,9-13 2-16,13-15 3 16,11-6-4-16,19-20-170 15</inkml:trace>
  <inkml:trace contextRef="#ctx0" brushRef="#br0" timeOffset="27232.91">12812 11307 636 0,'6'-5'274'0,"2"-8"-143"0,-8 16-101 16,-6 11-17-16,-20 27-16 16,-13 14 1-16,-32 26 4 15,-11 12 0-15,-24 20-2 16,-3 17-1-16,0 7 24 16,-8 6 10-16,5 4 14 15,1-10 5-15,11-13-19 16,18-15-7-16,21-34-82 15,14-16-163-15</inkml:trace>
  <inkml:trace contextRef="#ctx0" brushRef="#br0" timeOffset="27576.59">13838 11298 806 0,'1'-1'301'0,"-1"1"-192"16,-5 8-54-16,-9 21-8 15,-12 8-1-15,-19 27-29 16,-10 14-5-16,-28 14-7 16,-22 24-2-16,-27 26 3 15,-18 11 1-15,-19 20 0 16,15-10 11-16,13-24 15 16,18-10 2-16,35-31 6 15,13-10-35-15,28-16-154 16</inkml:trace>
  <inkml:trace contextRef="#ctx0" brushRef="#br0" timeOffset="27967.12">15068 11098 763 0,'-7'2'279'0,"-17"8"-235"16,-13 11-15-16,-32 26-2 15,-15 12-19-15,-21 36 2 16,-11 13 7-16,-16 15 5 16,-2 19 0-16,-22 14-9 15,-7 5-4-15,6 18 19 16,-4-7 22-16,10-20 17 16,14-10 4-16,20-23-13 15,16-12-20-15,27-26-12 16,14-10-15-16,25-36-198 15</inkml:trace>
  <inkml:trace contextRef="#ctx0" brushRef="#br0">15903 11245 856 0,'-18'12'306'0</inkml:trace>
  <inkml:trace contextRef="#ctx0" brushRef="#br0" timeOffset="28904.39">15860 12145 313 0,'0'3'126'0,"2"-2"-55"16,2 1-33-16,-4-2 32 15,0 0 19-15,0 0 33 16,2 0-4-16,-2 0-33 0,6 11-14 16,-10 51-37-16,-34-16-15 15,-20 30-9-15,-14 9 0 16,-20 13-1-16,-8-1 39 15,-6-11 23-15,3-6 5 16,26-8 4-16,5-9-37 16,14-17-16-16,2-9-3 15,4-15 5-15,9-5-51 16,6-4-159-16</inkml:trace>
  <inkml:trace contextRef="#ctx0" brushRef="#br0" timeOffset="98039.62">16011 11185 196 0,'-18'13'106'0,"-26"18"5"16,-5 12 16-16,-15 27-6 15,-8 13-16-15,-23 26-51 16,-25 21-15-16,-34 33 0 16,-24 16 6-16,-31 40 47 0,1-2 15 15,4-10 43-15,26-14 5 16,57-59-44-16,33-25 34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30T07:55:32.7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4209 7804 874 0,'-18'19'341'0,"-29"45"-234"0,-7 13-41 15,-27 36-42-15,-15 22-6 0,-13 18-9 16,-5 3-1 0,5-3 5-16,13-14 2 0,22-28 4 15,9-20-2 1,34-36-223-16</inkml:trace>
  <inkml:trace contextRef="#ctx0" brushRef="#br0" timeOffset="169.3255">4558 8271 844 0,'-10'0'365'16,"9"26"-184"-1,-8 18-46-15,-35 33-48 0,-1 26-25 16,-49 19-39-16,-15 21-8 15,-5 13-10 1,-7 2-40-16,9 3-145 0,1-13-165 0</inkml:trace>
  <inkml:trace contextRef="#ctx0" brushRef="#br0" timeOffset="357.1889">4886 8891 535 0,'21'17'266'0,"7"33"-67"0,-31 18-26 16,-39 63 3-16,-59 20-15 15,-55 39-20-15,-23 27-18 16,-17-6-41-16,10 6-23 16,25-21-35-16,20-28-54 15,49-39-241-15</inkml:trace>
  <inkml:trace contextRef="#ctx0" brushRef="#br0" timeOffset="544.7647">5578 9616 1122 0,'-91'74'476'0,"-112"98"-293"16,-22 27-50-16,-10 36-95 15,8-3-14-15,18-8-7 16,30-21-2-16,40-34-79 16,24-13-84-16</inkml:trace>
  <inkml:trace contextRef="#ctx0" brushRef="#br0" timeOffset="735.7772">6141 9894 821 0,'-13'21'372'16,"-32"42"-180"-16,-27 24-35 15,-65 62-84-15,-23 20-17 16,-43 35-26-16,-10 8-6 16,10-11-3-16,6-4-64 15,43-37-244-15</inkml:trace>
  <inkml:trace contextRef="#ctx0" brushRef="#br0" timeOffset="923.5024">6471 10394 995 0,'-17'26'463'15,"-11"22"-225"-15,-65 42-63 16,-33 26-52-16,-51 39-54 15,-30 11-22-15,10 11-26 16,7-12-2-16,49-37-142 16,40-24-139-16</inkml:trace>
  <inkml:trace contextRef="#ctx0" brushRef="#br0" timeOffset="1088.7462">7448 10578 790 0,'2'17'367'16,"-18"35"-100"-16,-47 37-39 16,-69 49-45-16,-14 20-28 0,-32 29-95 15,12-19-24 1,31-25-93-16,26-11-103 16</inkml:trace>
  <inkml:trace contextRef="#ctx0" brushRef="#br0" timeOffset="1209.3659">8099 11072 1423 0,'-56'51'521'0</inkml:trace>
  <inkml:trace contextRef="#ctx0" brushRef="#br0" timeOffset="8918.8713">10372 11624 278 0,'-6'8'147'0,"-2"13"-28"15,-6 3-13-15,-1 13-22 16,-1 13-13 0,-18 24-19-1,-8 12-3-15,-24 16 6 16,-16 1 16-16,-6-7 21 0,2-12-3 15,24-12-19-15,16-12-19 16,21-20-154-16,17-8-226 16</inkml:trace>
  <inkml:trace contextRef="#ctx0" brushRef="#br0" timeOffset="9102.2144">11592 11492 700 0,'12'0'259'16,"10"6"-171"-16,-34 27-59 16,-20 14-1-16,-39 39 7 15,-14 16-8-15,-21 31-3 0,-11 6-1 16,-4 4 19 0,-1-2 9-16,11-15 9 15</inkml:trace>
  <inkml:trace contextRef="#ctx0" brushRef="#br0" timeOffset="9375.5618">12546 11672 599 0,'-28'26'245'0,"-21"21"-135"16,-15 39-83-16,-6 13-14 15,-22 21-7-15,-18 12 0 0,-20 22-1 16,-12 1 1 0,-24 19 1-16,8-3 2 0,14-31 0 15,11-11 2 1,55-39-12-16,17-19-41 0</inkml:trace>
  <inkml:trace contextRef="#ctx0" brushRef="#br0" timeOffset="10105.8129">13338 12207 1031 0,'-11'11'349'15,"-13"26"-333"-15,0 14-12 16,-22 35-5-16,-20 17 0 15,-47 35-1-15,-24 19 3 16,-52 19 2 0,-9 17 2-16,-4 3 0 15,-17-9 1-15,32 2 4 16,5-18 0-16,22-20 2 0,36-10-1 16,32-39-14-16,28-16-79 15</inkml:trace>
  <inkml:trace contextRef="#ctx0" brushRef="#br0" timeOffset="10331.5258">13468 13234 769 0,'0'0'341'0,"-11"8"-180"16,-9 9-76-16,-27 35-58 0,-11 22 9 15,-36 28 39-15,-25 18 12 16,-16 24-7 0,-11 2-19-16,-2 8-32 15,8 1-8-15,22-22-96 16,16-10-129-16</inkml:trace>
  <inkml:trace contextRef="#ctx0" brushRef="#br0" timeOffset="10510.6943">13528 14191 905 0,'-25'33'414'0,"-20"24"-215"16,-20 39-65-16,-7 10-44 0,-11 7-47 15,-12 13-16 1,-4-5-84-16,3-2-108 15</inkml:trace>
  <inkml:trace contextRef="#ctx0" brushRef="#br0" timeOffset="10661.8841">13729 14857 1231 0,'-64'51'491'0,"-73"56"-331"15,9-3-55-15,16-25-105 0,18-8-107 16</inkml:trace>
  <inkml:trace contextRef="#ctx0" brushRef="#br0" timeOffset="10980.6467">9540 11840 1969 0,'-15'7'-4'0,"-18"19"-7"16,-22 25 17-16</inkml:trace>
  <inkml:trace contextRef="#ctx0" brushRef="#br0" timeOffset="21607.0138">22188 3270 760 0,'-9'-26'368'0,"-20"-23"-134"16,-6 6-37-16,-9 19-67 16,-6 11-37-16,3 25-62 15,-1 15-28-15,3 39-27 0,5 19-4 16,14 20 8-16,17 8 5 16,32-2 8-16,10-7 2 15,28-16 3-15,11-16 4 16,33-38 10-16,12-24 9 15,7-43 25 1,-4-14 26-16,-27-37 46 0,-15-5 10 16,-37-18 8-16,-24-20-15 15,-53-5-34-15,-26 0-31 16,-21 31-43-16,-4 26-23 16,1 52-86-16,8 20-52 15,0 24-326-15</inkml:trace>
  <inkml:trace contextRef="#ctx0" brushRef="#br0" timeOffset="21872.1116">22416 3154 645 0,'2'-2'430'16,"-2"-4"10"-16,-1 0-136 16,0 6-111-16,-1 0-55 15,-10 7-62 1,-48 52-21-16,11 15-34 0,-4 17-7 16,-19 23-4-16,1 6 1 0,13-6-4 15,5-9-80 1,26-23-350-16</inkml:trace>
  <inkml:trace contextRef="#ctx0" brushRef="#br0" timeOffset="38125.733">15607 5918 838 0,'-7'-21'391'16,"-13"-18"-162"0,-3 6-23-16,0 16-86 0,-2 11-41 15,3 27-72-15,3 19-16 16,8 39-13-16,7 20 5 15,11 43 13 1,7 8 0-16,12 9 3 16,-3 2 2-16,-13-20 5 0,-10-10 2 15,-25-13 10-15,-13-14 6 16,-13-26 18-16,-2-9 9 16,2-34 14-16,7-14-4 15,20-30-40-15,11-11-49 16,23-11-201-16</inkml:trace>
  <inkml:trace contextRef="#ctx0" brushRef="#br0" timeOffset="38285.2121">15426 7497 1087 0,'20'2'397'0,"31"1"-328"15,13-3-12-15,13-8-18 0,5-3-6 16</inkml:trace>
  <inkml:trace contextRef="#ctx0" brushRef="#br0" timeOffset="42686.5796">16230 7565 686 0,'0'-9'341'16,"-5"-14"-98"-16,-2 1-37 16,-7 3-43-16,-1-1-20 0,-6 4-39 15,-1 4-20-15,-3 6-46 16,-5 6-21-16,2 12-35 15,-1 4-8-15,4 8-15 16,8 2 0-16,13-1 1 16,8-1 8-16,13-7 23 15,6 0 9-15,6-13 20 16,0-4 3-16,-2-10-2 16,-5-8 1-16,-2-1-6 15,-4 2-3-15,-4 5 0 16,-5 4-5-16,-5 11 7 15,-1 6 4-15,1 8-1 16,5 8 1-16,4-1-5 16,7 1-5-16,14-12-9 15,2-8-38-15</inkml:trace>
  <inkml:trace contextRef="#ctx0" brushRef="#br0" timeOffset="43383.168">16071 5862 556 0,'3'-9'309'15,"-1"-12"-42"-15,-3-1-57 0,-5 2-60 16,-2 0-20-16,-9 5-29 16,-2 2-15-16,-12 9-32 15,-2 4-21-15,-4 11-39 16,1 10-14-16,14 13-14 16,8 1-3-16,15 2 5 0,10-3 7 15,13-10 14-15,8-7 9 16,10-13 4-1,-1-8 4-15,-4-12 6 0,-6-6 4 16,-13-9 7-16,-7-1 2 16,-9-4 1-16,-2 4 4 15,-2 14 34-15,-2 21 7 32,1-2 1-32,2 0-2 0,0 1-32 0,-4 28-8 0,2 59-7 15,17-53-6-15,10-11-8 16,4-8-1-16</inkml:trace>
  <inkml:trace contextRef="#ctx0" brushRef="#br0" timeOffset="43934.9561">16620 6207 1011 0,'-29'23'435'15,"-40"46"-232"-15,0 13-48 16,11 28-67-16,13 5-25 0,37-8-38 15,16-5-8 1,33-25-11-16,9-16-5 16,15-29-4-16,5-12-7 0,-1-20-65 15,-2-11-78-15</inkml:trace>
  <inkml:trace contextRef="#ctx0" brushRef="#br0" timeOffset="44126.7471">16738 6664 1248 0,'1'-6'522'0,"6"-2"-316"0,8 4-53 16,23 12-74-16,11 6-29 16,17 7-32-16,4 0-2 15,-11-4 1-15,-6-2-141 16</inkml:trace>
  <inkml:trace contextRef="#ctx0" brushRef="#br0" timeOffset="44325.1233">17161 6524 1105 0,'0'-1'473'16,"10"1"-246"-16,13 6-89 0,24 11-68 15,15 5-12-15,7 9-20 16,0 6-8-16,-17 3-13 16,-12-1-12-16,-18-2-185 15,-8-8-170-15</inkml:trace>
  <inkml:trace contextRef="#ctx0" brushRef="#br0" timeOffset="44475.5842">17607 6539 1067 0,'-9'0'500'0,"-14"1"-207"16,-3 5-83-16,-4 10-104 0,-7 0-32 15,-6 12-47 1,-5 5-16-16,6 3-34 16,4 3-74-16</inkml:trace>
  <inkml:trace contextRef="#ctx0" brushRef="#br0" timeOffset="44676.3247">17563 6172 1306 0,'11'5'498'15,"24"15"-366"-15,11 22-42 0,18 39-42 16,1 11-9-16,-21 22-7 15,-18 3-4-15,-38 0-3 16,-13-4-9-16,-13-19-139 16,1-17-39-16</inkml:trace>
  <inkml:trace contextRef="#ctx0" brushRef="#br0" timeOffset="45321.0448">18400 6873 608 0,'2'-7'300'0,"-2"-14"-100"15,0-4-42-15,-8-3-45 0,-7-4-7 16,-11 0 0-16,-10 3-5 16,-3 12-25-16,-1 4-21 15,-3 18-44-15,1 8-17 16,9 12-25-16,4 6-2 0,20 12 2 16,10 3 9-16,12-2 20 31,11-3 8-31,12-14 10 0,-1-12 2 15,12-15-1-15,-2-8 0 0,-1-22 1 16,3-7 2 0,-12-17 2-16,-2-13 2 0,-13-7-2 15,-8-8 0 1,-10-3 6 0,-5-1 6-16,-5 18 12 15,0 17 4-15,2 30-12 0,1 20-9 16,-2 23-19-16,2 13-10 15,3 23-2-15,2 7-1 16,8 11 2-16,7 4 1 16,-5 1 3-16,8 2 1 15,-4-18-29-15,4-9-53 16</inkml:trace>
  <inkml:trace contextRef="#ctx0" brushRef="#br0" timeOffset="45509.1421">18793 6586 1509 0,'3'8'544'0,"10"18"-441"16,12 4-20-16,16 12-15 0,4 5-9 16,-1 2-26-1,-5 4-11-15,-11-9-15 16,2-1-127-16,-7-24-207 15</inkml:trace>
  <inkml:trace contextRef="#ctx0" brushRef="#br0" timeOffset="45689.0835">19096 6647 1226 0,'-10'-2'529'16,"-12"4"-275"-16,-1 7-65 15,2 17-80-15,-10 6-27 16,-11 17-36-16,-7 6-15 16,-7 2-10-16,7-1-24 15</inkml:trace>
  <inkml:trace contextRef="#ctx0" brushRef="#br0" timeOffset="75510.4203">19524 6606 568 0,'-4'0'300'0,"-8"-2"-88"16,11 3-56-1,17 1-72-15,14-1-17 0,30-1-2 16,11-2-5-16,14-3-7 16,-2 4-10-16,-20 2-27 15,-13 2-40-15,-18 0-238 16</inkml:trace>
  <inkml:trace contextRef="#ctx0" brushRef="#br0" timeOffset="75702.5941">19551 6730 703 0,'1'4'324'16,"16"2"-123"-16,13-1-22 15,36 1-9-15,12-1-2 0,5-1-27 16,0 1-37 0,-16-3-43-16,-9-2-140 0</inkml:trace>
  <inkml:trace contextRef="#ctx0" brushRef="#br0" timeOffset="76251.6087">20894 5838 733 0,'-16'-6'309'0,"-21"-3"-182"0,-4 11-36 15,4 28-63-15,4 17-11 16,17 25-12-16,15 15-4 16,26 34 9-16,10 8 0 15,9 11 6 1,-4 6 1-16,-22-4-1 0,-10-10 6 16,-31-6 6-16,-17-6 1 0,-17-26 3 15,-2-5-1-15,9-22-2 16,13-13-3-16,22-29-167 15</inkml:trace>
  <inkml:trace contextRef="#ctx0" brushRef="#br0" timeOffset="76487.7616">20512 7685 573 0,'17'-2'279'15,"28"-3"-52"-15,5 0-174 16,19 5-30 0,-2 2-3-16,-2 1 0 15,-2 2-203-15</inkml:trace>
  <inkml:trace contextRef="#ctx0" brushRef="#br0" timeOffset="76828.5435">21262 7671 860 0,'1'-8'388'0,"2"-3"-178"15,1-7-85-15,-1 1-23 0,-3-1-28 16,-6-3-15-16,-10 4-30 15,-3 0-14-15,-13 10-24 16,-2 9-10 0,-4 11-8-16,-1 8-4 0,10 5 1 15,7 4 0-15,18 2 5 16,9 0 6-16,13-8 13 16,8-5 6-16,8-12 10 15,0-6 7-15,0-7 6 16,-1-4 1-16,-8-9-2 15,2 3-3-15,-4 6 8 16,-3-1 5-16,0 14 0 16,-3 6 1-16,1 4-15 15,-5 4-6-15,4 2-14 16,-1-4-33-16</inkml:trace>
  <inkml:trace contextRef="#ctx0" brushRef="#br0" timeOffset="77463.9402">21302 5937 389 0,'16'-10'270'16,"14"-11"-8"-1,-12-5-55-15,-5-4-19 0,-6-3-15 31,-8-1-10-31,-6 0-32 0,-6 2-21 16,-14 4-53-16,-5 9-18 16,-12 13-39-16,-5 5-11 15,11 15-17-15,6 6-4 16,19 9 0-16,12 5 0 16,14-1 17-16,10-4 7 15,15-5 11-15,6-7 6 16,4-12 7-16,-8-5 4 0,-7-13 9 15,-10-5-1-15,-13-5-5 16,-1 3-4-16,-9 6-22 16,-3 9-5-16,3 16-2 15,0 12 0-15,4 22 9 16,4 6 1-16,11 7-58 16</inkml:trace>
  <inkml:trace contextRef="#ctx0" brushRef="#br0" timeOffset="77892.3285">22011 5767 612 0,'-16'9'261'0,"-34"28"-145"15,-6 25-38-15,-11 44-46 16,-6 27-11-16,19 34-4 16,13 3 13-16,39 3 22 15,23-9 9-15,37-35 2 16,14-14-13-16,9-33-5 0,-1-18-118 15</inkml:trace>
  <inkml:trace contextRef="#ctx0" brushRef="#br0" timeOffset="78083.3489">21937 6759 1048 0,'19'-1'406'0,"28"2"-294"15,8 6-32-15,11 1-33 16,0 3-20-16,-4-3-137 16</inkml:trace>
  <inkml:trace contextRef="#ctx0" brushRef="#br0" timeOffset="78358.8454">22496 6280 880 0,'12'1'352'16,"15"8"-212"-16,7 9-47 15,10 17-23-15,3 7-7 16,0 5-22-16,-3-3-12 16,-6-4-5-16,-8-7-156 15</inkml:trace>
  <inkml:trace contextRef="#ctx0" brushRef="#br0" timeOffset="78507.4798">22914 6259 981 0,'-18'3'436'0,"-11"7"-227"16,-12 17-93 0,-7 8-27-16,-5 12-49 0,-3 3-13 15,9-1-99-15,9 1-204 16</inkml:trace>
  <inkml:trace contextRef="#ctx0" brushRef="#br0" timeOffset="78841.8709">22733 5878 982 0,'4'-13'413'15,"11"-18"-242"-15,6 5-33 16,14 10-52-16,4 7-27 16,9 16-33-16,6 8-10 15,-9 17-16-15,-9 5-8 16,-29 11-8-16,-13 4 1 15,-28-5 9-15,-2-3 9 16,4-10 15-16,5-10 3 16,25-6 1-16,8-6 0 15,29-8-4-15,14 0 0 0,22-4-7 16,8 5-8-16,-9 8-181 16</inkml:trace>
  <inkml:trace contextRef="#ctx0" brushRef="#br0" timeOffset="79119.9814">22384 6876 668 0,'7'-1'309'0,"15"-1"-88"0,15 1-84 16,32 4-19-16,12 2-5 16,15 2-38-16,1 2-19 15,-6-3-44-15,-5-3-125 16</inkml:trace>
  <inkml:trace contextRef="#ctx0" brushRef="#br0" timeOffset="79409.9876">22512 7121 658 0,'7'-1'309'15,"6"-1"-120"-15,20 1-61 16,12 2-22-16,13 6-17 16,1 4-19-16,-17 5-24 0,-13 4-7 15,-31 5-9 1,-22 2-5-16,-26 16-4 0,-7 5-2 16,-1-2-5-16,15 1-2 15,27-17-6-15,15-10 0 16,28-11 1-16,15-5 1 15,24-9 2 1,11-4 0-16,6-11-439 0</inkml:trace>
  <inkml:trace contextRef="#ctx0" brushRef="#br0" timeOffset="79741.3393">23221 5767 1047 0,'20'-3'440'15,"24"17"-257"-15,8 23-97 0,13 45-55 16,6 21-12 0,5 41 2-1,-7 16 2-15,-34 13-5 16,-24 9 0-16,-39-18-1 0,-17-23 1 0,-11-33 0 16,3-23-5-1,9-35-90-15,1-9-65 16,12-22-282-16</inkml:trace>
  <inkml:trace contextRef="#ctx0" brushRef="#br0" timeOffset="80772.1181">24028 6891 647 0,'10'-8'325'0,"8"-9"-101"0,-5-4-34 16,-5-7-54-16,-5-2-13 16,-10-7-14-16,-6 2-15 15,-16 5-29-15,-9 4-16 16,-10 14-39-16,1 9-16 0,3 12-25 15,12 11-9-15,14 11 0 16,5 2 6-16,14 5 26 16,3-3 12-16,8-6 21 15,7-7 5-15,4-13 6 16,0-9 4-16,4-17 3 16,2-9-2-16,2-18-7 15,3-5-9-15,-8-13-11 16,0-6-9-16,-3-25-5 15,-4-3 1-15,1 3-4 16,-3 10 1-16,-9 37-9 16,-3 16-1-16,-6 27-12 15,-6 5 2-15,-1 28 5 16,1 10 1-16,1 26 17 16,6 13 0-16,5 6 2 15,0 2 1-15,4-9 3 0,-4-9 0 16,6-9-2-16,3-6 30 15,3-6-268-15</inkml:trace>
  <inkml:trace contextRef="#ctx0" brushRef="#br0" timeOffset="80978.7881">24237 6611 882 0,'9'0'398'16,"14"5"-186"-16,4 9-65 16,9 16-66-16,3 5-16 0,1 9-24 15,1 0-6-15,-9-1-11 16,-2 1-8-16,-5-15-58 16,-2-6-89-16</inkml:trace>
  <inkml:trace contextRef="#ctx0" brushRef="#br0" timeOffset="81146.6337">24684 6626 697 0,'-13'2'367'15,"-17"7"-77"1,-5 10-82-16,-9 12-63 16,-2 3-14-16,-1 8-38 0,2 3-20 0,13-2-39 15,3-1-9 1,11-12-6-16,2-8-67 0,1-15-468 31</inkml:trace>
  <inkml:trace contextRef="#ctx0" brushRef="#br0" timeOffset="83426.9994">23649 15664 241 0,'27'-9'225'0,"19"-4"21"15,-12-5 37-15,-4 0-1 0,-11-5-23 16,-4-4-21 0,-5-9-75-1,-4-8-42-15,-6-10-84 16,-7-6-83-16,-23-16-175 16,-20-3-100-16,-50 6-23 15,-20 0 62-15,-46 20 235 16,-12 12 148-16,2 21 91 0,-4 20 14 15,31 23-63 1,22 6-48-16,39 1-48 0,29-4-14 0,37-11-13 16,10-3-3-16,7-14 23 15,-3-11 8-15,-18-24-13 16,-15-16-7-16,-38-29-25 16,-17-11-7-16,-26-17 10 15,-22-7 14-15,-7-11 14 16,-5-2 1-16,-13 15-2 15,9 18-9-15,4 40-18 0,-5 18-7 16,13 41-6-16,6 17 0 16,6 25 2-16,11 12 3 15,23-1 3-15,5-1 0 16,28-4 1-16,11-8 8 16,2-20-81-1,-11-10-13-15,-35-26-34 16,-17-15-11-16,-32-20 81 15,-15-6 17-15,-17-9 54 16,-21-5 21-16,-6-7 26 16,-12-1 1-16,10 27-25 15,12 23-20-15,3 58-29 16,26 32-4-16,8 35 3 16,11 11 4-16,41 18 6 15,13 0 0-15,44-12-2 0,26-4-1 16,21-25-19-16,7-5-32 15,-7-17-39-15,-11-9-19 16,-28-25 10-16,-20-13 32 16,-36-15 46-16,-14-8 36 15,-12 5 47-15,-2 6 8 16,10 28-14-16,5 25-23 0,11 50-37 16,2 31-11-16,1 46 7 15,4 26 2-15,11 21 0 16,16 8 3-16,38-15-1 15,15-18 2-15,26-19 3 0,5-25 1 16,10-25 1-16,4-11 2 16</inkml:trace>
  <inkml:trace contextRef="#ctx0" brushRef="#br0" timeOffset="84349.9275">17134 15473 1082 0,'-14'-4'430'16,"-25"12"-293"-16,-17 13-31 15,-26 44-50-15,-8 27-20 16,6 57-21-16,19 25-5 0,35 33-7 16,19 2 1-16,30-22 3 15,17-12 0-15,23-45 4 16,11-18-1-16,11-38-3 16,-2-25-29-16</inkml:trace>
  <inkml:trace contextRef="#ctx0" brushRef="#br0" timeOffset="84591.8358">16987 16240 889 0,'19'6'405'0,"8"6"-154"16,15-1-113-16,13-1 0 15,1-2-47-15,6-5-34 16,-3-3-101-16,-3 0-443 16</inkml:trace>
  <inkml:trace contextRef="#ctx0" brushRef="#br0" timeOffset="84910.1494">17612 15876 875 0,'4'0'375'15,"12"12"-173"-15,9 12-113 16,10 19-57-16,7 6 1 15,2 4-14-15,-4-1 5 16,-4-7-224-16</inkml:trace>
  <inkml:trace contextRef="#ctx0" brushRef="#br0" timeOffset="85070.7849">17998 15911 1058 0,'-16'-1'459'0,"-26"3"-231"15,-5 8-69-15,-10 16-77 16,-1 7-25-16,5 10-38 16,4-3-12-16,15 4 3 15,5-6-107-15</inkml:trace>
  <inkml:trace contextRef="#ctx0" brushRef="#br0" timeOffset="85561.7295">17851 15620 604 0,'11'-18'378'16,"7"-12"9"-16,20 11-252 0,3 6-27 15,1 13-65-15,1 9-21 16,-12 1-13-16,-6 6-3 16,-18 5 0-1,-8 2 1-15,-17 7 2 16,-7-3 2-16,2-6 2 0,6-6-2 15,14-11-2-15,13-2-4 16,19-2-4-16,10 0 0 16,11 4 16-16,-3 4-99 15</inkml:trace>
  <inkml:trace contextRef="#ctx0" brushRef="#br0" timeOffset="85804.2692">17556 16297 867 0,'12'-1'365'0,"21"-6"-191"16,16 3-50-16,30 0-32 15,10 3-24-15,2 6-40 0,-10 2-9 16,-21 8-120 0,-17 1-207-16</inkml:trace>
  <inkml:trace contextRef="#ctx0" brushRef="#br0" timeOffset="86085.7908">17678 16631 935 0,'2'-1'420'15,"1"-1"-177"-15,20-2-143 0,11 3-37 16,16 4-19-16,6-1-4 16,-7 6-22-16,-10 1-3 15,-26 6-3-15,-18 8-4 16,-29 7-5-16,-8 2-1 15,-14 3-2-15,1 1 0 16,10-4-2-16,10 4-1 16,25-10 3-16,11-4 0 15,28-8 4-15,6-8 2 0,25 1-4 16,9-5 0-16</inkml:trace>
  <inkml:trace contextRef="#ctx0" brushRef="#br0" timeOffset="86375.3131">18225 15558 866 0,'15'-15'484'16,"14"-9"-21"-16,24 24-370 0,15 18-44 15,4 39-38-15,4 23-4 16,-8 48-3-16,-16 16 0 16,-24 42-2-16,-21 8 0 15,-38-6 0-15,-5 0 0 16,-12-40 3-16,2-22 1 16,6-42 4-16,0-29 2 15,9-31-51-15,3-21-34 16,11-19-377-16</inkml:trace>
  <inkml:trace contextRef="#ctx0" brushRef="#br0" timeOffset="86599.9602">18806 15352 1029 0,'2'-19'464'16,"2"-13"-210"-16,-2 16-76 16,-2 24-93-16,-5 22-28 15,-5 33-43-15,-5 14-9 16,-7 21 33 0,0 2-121-16</inkml:trace>
  <inkml:trace contextRef="#ctx0" brushRef="#br0" timeOffset="86984.5986">18950 16266 907 0,'7'1'377'15,"16"4"-209"-15,6 2-67 16,13-4-38-16,7 3-19 0,0-4-163 16,-1-1-294-16</inkml:trace>
  <inkml:trace contextRef="#ctx0" brushRef="#br0" timeOffset="87142.4411">18970 16492 952 0,'16'3'452'15,"18"2"-166"-15,14-1-80 0,9 3-86 16,0-4-39-1,-2-2-409-15</inkml:trace>
  <inkml:trace contextRef="#ctx0" brushRef="#br0" timeOffset="87676.2638">19895 15567 865 0,'-11'0'352'0,"-25"9"-201"16,-15 23-53-16,-13 54-38 15,-4 34-9-15,15 57-31 16,14 33 1-16,26 23-5 15,20 0-2-15,29-25 2 16,6-32 2-16,23-46 0 16,0-25 0-16,7-36-69 0,5-16-207 15</inkml:trace>
  <inkml:trace contextRef="#ctx0" brushRef="#br0" timeOffset="87965.4362">19914 16468 691 0,'10'0'409'0,"14"1"29"16,10 7-178-16,18 1-101 0,7 0-25 15,15 2-77 1,3-7-25-16,-9-4-144 16</inkml:trace>
  <inkml:trace contextRef="#ctx0" brushRef="#br0" timeOffset="88496.9597">20677 16063 856 0,'-8'-13'434'0,"-7"-18"-131"15,7-3-66-15,13-8-92 0,7 3-28 16,19 11-50 0,7 5-15-16,11 28-23 15,-2 12-19-15,-14 22-16 16,-15 6-3-16,-33 13-1 15,-15 3 0-15,-19 0 5 0,0-1 2 16,8-15 3-16,9-14 1 0,17-17 3 16,11-6-1-1,12-8-1-15,11 0 1 0,17-1 2 16,6 1 0 0,8 3 1-16,-4 2-2 15,-9 5 2-15,-6 2-133 16</inkml:trace>
  <inkml:trace contextRef="#ctx0" brushRef="#br0" timeOffset="88663.7192">20986 16074 1187 0,'9'14'444'15,"10"13"-320"-15,19 9-80 16,8 5-4-16,8 1-8 15,-3-8-8-15,-13-6-116 16,-2-4-227-16</inkml:trace>
  <inkml:trace contextRef="#ctx0" brushRef="#br0" timeOffset="88805.9488">21361 16076 954 0,'-21'4'497'0,"-26"9"-102"0,-9 8-166 15,-6 11-120-15,4 3-33 16,9 3-55-16,7-2-55 16,14 1-196-16</inkml:trace>
  <inkml:trace contextRef="#ctx0" brushRef="#br0" timeOffset="88994.7214">20588 16513 887 0,'16'-3'386'0,"33"-4"-160"16,20 2-109-16,29 9-49 16,10 2-14-16,16 3-38 15,0 6-8-15,-12-2-220 16</inkml:trace>
  <inkml:trace contextRef="#ctx0" brushRef="#br0" timeOffset="89304.5887">20773 16860 1083 0,'7'-15'422'0,"20"-14"-258"16,11 2-55-16,17 11-38 0,-1 9-3 16,-9 13-37-16,-6 10-15 15,-24 12-11-15,-12 4-2 16,-25 14-3-16,-8 1-1 16,-17 0-8-16,-7-9-9 15,3-12-16-15,4-11 2 16,22-11 11-16,18-2 8 0,24-1 32 15,15 0 5 1,24 4 2-16,1-3 1 16,18 3-15-16,2-2-2 0</inkml:trace>
  <inkml:trace contextRef="#ctx0" brushRef="#br0" timeOffset="89679.1617">21313 15553 1158 0,'18'8'463'0,"11"13"-263"16,9 49-158-16,12 39-8 0,17 58-9 16,5 35-8-16,-1 38-5 15,-20 11-3-15,-43-1 2 16,-22-15 3-1,-30-41 4-15,-6-35 4 16,-3-48-2-16,5-23 15 0,9-39-130 16,1-18-78-16</inkml:trace>
  <inkml:trace contextRef="#ctx0" brushRef="#br0" timeOffset="89985.2846">21931 16556 1059 0,'34'0'439'0,"21"0"-257"16,22 4-115-16,-1-1-26 16,-12 1-162-16</inkml:trace>
  <inkml:trace contextRef="#ctx0" brushRef="#br0" timeOffset="90130.325">21964 16705 928 0,'12'4'454'0,"28"6"-111"15,11-2-149-15,25-3-77 16,4-2-65-16</inkml:trace>
  <inkml:trace contextRef="#ctx0" brushRef="#br0" timeOffset="90431.3674">22610 16555 1074 0,'12'-4'498'16,"11"-2"-219"-16,21 7-142 15,10 6-32-15,8 8-63 16,2 2-22-16,-3 0-113 16,-4 1-197-16</inkml:trace>
  <inkml:trace contextRef="#ctx0" brushRef="#br0" timeOffset="90563.9119">23254 16440 1184 0,'12'20'418'16,"13"22"-367"-16,9 11-22 16,12 6-9-16,0-3-3 15,2-6-264-15</inkml:trace>
  <inkml:trace contextRef="#ctx0" brushRef="#br0" timeOffset="90714.3713">23472 16370 1240 0,'-10'9'520'16,"-13"15"-273"-16,-9 16-105 15,-4 19-75-15,3 3-15 0,1 13-27 16,9 3-83-16</inkml:trace>
  <inkml:trace contextRef="#ctx0" brushRef="#br0" timeOffset="91026.2722">23611 16877 1434 0,'0'26'564'16,"1"18"-330"-16,2 16-160 0,-2 5 4 16,-1-1 12-16,2-6-11 15,14-18-18 1,10-11-2-16,29-43-12 0,21-18-1 15,43-33-4 1,29-15-6-16,60-34-3 16,37-12 280-16</inkml:trace>
  <inkml:trace contextRef="#ctx0" brushRef="#br0" timeOffset="96567.4346">14839 8944 481 0,'23'3'232'0,"32"-3"-96"15,13 6-13-15,11-2-50 16,-2-3-20-16,-9 5-21 16,-10-6-3-16,-17 0-46 15,-11-2-123-15</inkml:trace>
  <inkml:trace contextRef="#ctx0" brushRef="#br0" timeOffset="96720.1132">14933 9049 870 0,'3'3'404'16,"14"2"-163"-16,15 5-40 15,21-2-79-15,5 0-12 16,5-2-41-16,1 0 62 0</inkml:trace>
  <inkml:trace contextRef="#ctx0" brushRef="#br0" timeOffset="104395.7938">23876 5482 879 0,'1'-7'428'0,"2"-7"-141"0,-1 5-38 16,-5 4-72-16,-1 8-39 0,-7 15-56 16,-7 7-15-16,-2 22-17 15,-9 7-5-15,-5 7-17 16,2-1 5-16</inkml:trace>
  <inkml:trace contextRef="#ctx0" brushRef="#br0" timeOffset="125962.7195">15791 9088 785 0,'6'0'415'0,"5"-1"-139"0,34-3-117 16,18 4-44-16,19 0-68 15,9 3-9-15,-5 1 55 16,-10-4-210-16</inkml:trace>
  <inkml:trace contextRef="#ctx0" brushRef="#br0" timeOffset="126235.5676">16584 8641 798 0,'11'4'338'15,"12"11"-183"-15,8 5-43 0,18 12-36 16,3 6-19-16,7 13-27 16,2 2-10-16,-9-8-149 15</inkml:trace>
  <inkml:trace contextRef="#ctx0" brushRef="#br0" timeOffset="126405.7667">17095 8630 780 0,'-9'-12'425'0,"-10"-8"-94"16,0 10-63-16,-8 12-113 15,1 13-53-15,-18 14-68 16,-3 5-14-16,-9 15-10 15,-1 3-3-15,13 5-117 0,7-4-160 16</inkml:trace>
  <inkml:trace contextRef="#ctx0" brushRef="#br0" timeOffset="126666.0226">16957 8249 1231 0,'17'-11'488'16,"22"-7"-326"-16,2 5-51 0,1 14-63 15,-7 5-12-15,-23 11-15 16,-8 3-3-16,-24 15 1 16,-5 5-1-16,2-1-10 15,13-1-4-15,19-11-6 16,17-6-2-16,30-9 5 15,0 0 0-15,11 0 2 16,-7 5 21-16,-21 8-307 16</inkml:trace>
  <inkml:trace contextRef="#ctx0" brushRef="#br0" timeOffset="126914.6452">16492 9108 655 0,'31'-3'334'15,"21"-4"-115"1,43 3-70-16,16 0-17 15,19 3-40-15,-1 1-13 0,-19 6-40 16,-16-5-61-16,-22 4-304 16</inkml:trace>
  <inkml:trace contextRef="#ctx0" brushRef="#br0" timeOffset="127275.439">16626 9377 827 0,'7'-1'386'0,"17"-4"-182"15,16 2-49-15,21 8-49 0,9 5-30 16,-5 10-9-16,-10 4-6 15,-34 0-9 1,-17 3-1-16,-32 3-9 0,-13 1-5 16,-12 5-10-16,-2 0-9 15,14-8-8-15,5-1-2 16,20-12-3-16,11-4-2 16,17-3 6-16,12 1 11 15,19-3 24-15,4-1 4 16,12-4 3-16,2-3-9 15,-2-5-10-15,-3-6-43 16</inkml:trace>
  <inkml:trace contextRef="#ctx0" brushRef="#br0" timeOffset="127868.5306">17638 8150 570 0,'-1'-23'321'0,"-1"-21"-21"0,-1 7-22 15,-1 18-74-15,0 13-47 16,2 26-98-16,-3 18-32 15,5 52-24-15,4 36 4 16,3 40 6 0,7 31 0-16,2 14 0 0,0-2-1 15,-2-9 1-15,-7-20-3 16,-16-28 7-16,-3-14 1 16,-4-32 4-16,0-14 3 15,9-30-7-15,2-16-26 16</inkml:trace>
  <inkml:trace contextRef="#ctx0" brushRef="#br0" timeOffset="128589.9316">17816 10108 855 0,'1'-1'423'16,"11"6"-163"-16,14 9-96 0,19 12-118 16,4 6-19-1,-7 4-10-15,-5 3 0 16,-12-2 0-16,-8-2-137 0</inkml:trace>
  <inkml:trace contextRef="#ctx0" brushRef="#br0" timeOffset="128747.2942">18111 10083 1805 0,'-22'6'86'0,"2"0"-25"15,-25 13 59-15,-3 9-41 16,-1 9-44-16,6 2-15 16,12 2-12-16,9-5-105 15,20-8-271-15</inkml:trace>
  <inkml:trace contextRef="#ctx0" brushRef="#br0" timeOffset="128955.2847">18259 10144 883 0,'7'-1'421'15,"19"-3"-170"-15,8 1-70 0,17 8-110 16,-3-1-16 0,-7 1-26-16,-4 2-10 0,-11-4-168 15,-2-2-310 1</inkml:trace>
  <inkml:trace contextRef="#ctx0" brushRef="#br0" timeOffset="129071.6056">18299 10263 820 0,'0'2'342'0,"9"6"-187"16,9 0-55-16,23 0-54 0,4 2-10 15,2-4-117 1</inkml:trace>
  <inkml:trace contextRef="#ctx0" brushRef="#br0" timeOffset="131125.5999">17847 7978 535 0,'4'-4'281'15,"14"7"-64"-15,9 9-56 0,13 15-72 16,4 7-9 0,3 8-32-16,-7-5-9 0,-5-3-17 15,-9-2-8-15,-8-13-210 16</inkml:trace>
  <inkml:trace contextRef="#ctx0" brushRef="#br0" timeOffset="131284.6293">18159 8002 766 0,'-9'-14'397'0,"-10"-5"-82"16,5 8-87-16,-6 19-106 0,1 13-28 0,-7 11-63 15,-4 5-11 1,-6 1-8-1,3 3-4-15,6-6-51 16,8-1-132-16</inkml:trace>
  <inkml:trace contextRef="#ctx0" brushRef="#br0" timeOffset="131499.3511">18251 8054 710 0,'11'-7'415'0,"8"1"9"0,22-1-306 16,8 4-36-16,9 6-38 16,-5-3-12-16,-7 4-20 15,-7-5-60-15,-12 1-397 16</inkml:trace>
  <inkml:trace contextRef="#ctx0" brushRef="#br0" timeOffset="131611.2111">18318 8136 367 0,'19'4'223'16,"13"2"-34"-16,21-1-89 15,4-4-54-15</inkml:trace>
  <inkml:trace contextRef="#ctx0" brushRef="#br0" timeOffset="131970.8428">18941 8135 809 0,'-5'-8'381'0,"-4"-13"-148"16,-4-2-48-16,-2-4-68 15,1 0-23-15,-5 2-41 16,-1 5-15-16,-11 7-20 15,-1 8-7-15,-2 10-7 16,1 11-2 0,10 8-3-16,2 2-2 15,15 5-2-15,6-5 0 16,12-3 3-16,14 0 2 0,9-11 2 16,7-4 2-1,3-9 3-15,-4-7-2 0,-9-4 3 16,-3 1 0-16,-14-7-2 15,-5 5 1-15,-5 3 1 16,-6 2-1-16,-1 13 2 16,2 3 2-16,3 8 3 15,6 3 5-15,4 5 6 16,0 2-1-16,3 4-5 16,3-3 8-16</inkml:trace>
  <inkml:trace contextRef="#ctx0" brushRef="#br0" timeOffset="135406.5543">18982 9085 898 0,'16'0'353'0,"29"-2"-243"16,11 0-11-16,15 2-32 0,6-3-24 0,-5 3-128 15,-7 1-146-15</inkml:trace>
  <inkml:trace contextRef="#ctx0" brushRef="#br0" timeOffset="135546.6069">19023 9226 850 0,'12'-1'389'0,"28"-3"-170"15,14 0-50-15,23 3-66 0,4 1-36 16,-4 1-213-16</inkml:trace>
  <inkml:trace contextRef="#ctx0" brushRef="#br0" timeOffset="135813.5771">19671 9185 774 0,'9'1'378'15,"23"-1"-92"-15,19 0-98 16,21 4-61-16,7 0-27 0,-1 3-59 16,-7-1-14-1</inkml:trace>
  <inkml:trace contextRef="#ctx0" brushRef="#br0" timeOffset="139060.3693">20622 9011 237 0,'2'-5'174'0,"1"-3"12"0,2-6-8 16,0-2 5-16,-1-8 2 0,2-5-5 15,-6-9-31-15,0-1-15 16,-10 1-33 0,-4 3-16-16,-18 9-33 15,0 8-16-15,0 18-31 0,-4 7-16 0,11 24-19 16,-3 5 0-16,9 15 8 16,10 0 9-1,15-4 12 1,7-7 1-16,15-15 4 15,2-8 0-15,7-13 1 16,3-5 1-16,-4-14-2 16,-6-8 3-16,-12-4 2 15,-5-6 2-15,-13 1 1 16,-6 5-3-16,-4 10-8 0,-3 9-1 16,5 17-4-1,6 9 2-15,6 14 2 0,8 4 2 16,7 3-2-16</inkml:trace>
  <inkml:trace contextRef="#ctx0" brushRef="#br0" timeOffset="139276.2262">20690 8455 477 0,'0'-15'280'0,"11"-21"-30"16,11 5-4-16,15 11-59 16,8 3-30-16,-2 20-58 0,-6 9-34 15,-12 17-40-15,-17 9-10 16,-24 7-6-16,-11 4 0 16,-12-2 2-16,8-6-2 15,25-6-9-15,17-10-1 16,30-11-2-16,10-7 0 15,9-5 0-15,0-2 24 16</inkml:trace>
  <inkml:trace contextRef="#ctx0" brushRef="#br0" timeOffset="139569.4857">20419 9241 669 0,'38'0'323'16,"32"2"-133"-16,18-2-72 0,5 0-29 16,-3 1-43-16,-10 1-16 0,-18-1-80 0,-2 3-221 15</inkml:trace>
  <inkml:trace contextRef="#ctx0" brushRef="#br0" timeOffset="139920.8399">20535 9469 825 0,'-2'-2'393'0,"2"-3"-151"15,5-2-63-15,19 0-85 16,9-1-24-16,16 7-35 15,2 3-13-15,-9 11-17 16,-11 7-4-16,-29 11-6 16,-15 9-2-16,-27 7 2 15,-6 4 2-15,-6 2 3 16,7-6 1-16,13-8 4 16,3-9 1-16,17-15 3 15,7-3 8-15,18-12 39 16,12-5 16-16,22-5 20 0,9-5-1 15,11 3-38-15,2 3-13 16,-6 2-91-16,-11 3-502 16</inkml:trace>
  <inkml:trace contextRef="#ctx0" brushRef="#br0" timeOffset="140611.3743">21283 9281 542 0,'2'-3'310'16,"13"-1"-26"-16,12 1-83 15,21 6-61-15,11 0-4 0,14 4-30 16,3 0-21 0,4 1-41-16,-5 1-78 15</inkml:trace>
  <inkml:trace contextRef="#ctx0" brushRef="#br0" timeOffset="140995.3707">22444 8404 744 0,'-27'21'290'0,"-42"35"-202"16,-1 23-54-16,0 50-29 0,9 25-3 15,24 30 3 1,15 15 6-16,38-21 5 16,21-13 8-16,39-31 12 15,10-28 0-15,10-26-7 0,4-12-74 16</inkml:trace>
  <inkml:trace contextRef="#ctx0" brushRef="#br0" timeOffset="141468.393">22419 9188 408 0,'-5'0'277'0,"0"2"23"16,-2 0-61-16,8 4-57 16,3-1-12-16,20-1-7 15,14 0-9-15,25-4-35 16,12 0-21-16,2 0-56 16,-3-2-12-16</inkml:trace>
  <inkml:trace contextRef="#ctx0" brushRef="#br0" timeOffset="142113.7489">23179 8558 621 0,'-20'3'303'15,"-13"3"-98"-15,-10 19-134 16,-1 12-30-16,9 19-9 16,10 10 9-16,20 13 27 15,8 2 7 1,20-15-3-16,4-6-9 0,7-24-25 16,4-9-11-16,-4-9-18 15,-3-6-66-15</inkml:trace>
  <inkml:trace contextRef="#ctx0" brushRef="#br0" timeOffset="142985.4838">23849 8618 865 0,'9'-6'403'0,"16"0"-174"16,4 10-52-16,15 20-80 16,3 13-25-16,-7 18-30 15,-3 10-6-15,-23 11-8 16,-15 1-5-16,-20-7-9 16,-8-4-10-16,-3-22-108 15,3-11-62-15</inkml:trace>
  <inkml:trace contextRef="#ctx0" brushRef="#br0" timeOffset="143279.8788">23896 8344 885 0,'30'-17'426'15,"22"-14"-177"-15,4 15-105 16,-2 9-40-16,-21 16-58 16,-17 13-13-16,-32 17-20 15,-13 9-3-15,-8 7 1 16,5-8-4-16,20-11-2 16,17-5 1-16,29-21 1 15</inkml:trace>
  <inkml:trace contextRef="#ctx0" brushRef="#br0" timeOffset="143632.5172">23122 9256 424 0,'1'2'291'0,"12"1"26"0,14 0-102 15,31 1-75-15,13-1 7 16,34-1 8-16,13-2-6 16,6 1-40-1,-7 0-28-15,-15-1-52 16,-18 0-11-16,-26 0-282 15</inkml:trace>
  <inkml:trace contextRef="#ctx0" brushRef="#br0" timeOffset="143941.7141">23337 9573 907 0,'7'-5'374'16,"8"-9"-193"-16,9 2-47 0,18 10-28 15,3 3-4-15,4 10-39 16,-3 5-19-16,-21 2-30 16,-15 4-4-16,-30 8-4 15,-15 2 1-15,-14 4 5 16,-1-1-2-16,18-10-5 15,12-7-4-15,25-8-1 16,8-9 1-16,27-2 2 16,10-3 2-16,11 0-6 15,11 2 13-15</inkml:trace>
  <inkml:trace contextRef="#ctx0" brushRef="#br0" timeOffset="144358.0152">24154 8572 649 0,'1'-11'358'0,"13"-7"-92"15,10 9-51-15,20 21-117 16,7 22-38-16,15 41-37 15,10 32-4-15,-3 45 5 16,-2 19 1-16,-36 26 1 16,-25-5 1-16,-38-3-2 15,-20-13 1-15,-12-45 1 16,1-20 2-16,9-49 24 16,4-18 14-16,8-29 8 15,1-10-5-15,6-11 231 16</inkml:trace>
  <inkml:trace contextRef="#ctx0" brushRef="#br0" timeOffset="145414.6228">17728 11635 807 0,'1'1'352'0,"12"-1"-141"16,10 0-34-16,26-1-39 15,11 0-16-15,11 1-58 0,-2-3-23 16,-7 3-22-16,-7-3-1 15,-13 1-110 1,-6 2-86-16</inkml:trace>
  <inkml:trace contextRef="#ctx0" brushRef="#br0" timeOffset="145578.4652">17880 11842 905 0,'26'0'411'0,"31"0"-191"0,3 3-59 15,-1 2-83-15,-3 1-28 16,-14-1-98-16</inkml:trace>
  <inkml:trace contextRef="#ctx0" brushRef="#br0" timeOffset="146117.2703">18654 11725 728 0,'4'3'344'16,"14"4"-108"-16,12 0-60 16,38 0-55-16,12-3-26 0,17 1-56 15,1-3-12-15,-10-3-102 16</inkml:trace>
  <inkml:trace contextRef="#ctx0" brushRef="#br0" timeOffset="146571.6842">19764 11447 588 0,'2'-12'360'0,"1"-6"-56"16,-3-8-90-16,-6-1-32 15,-7-3-59-15,-4 2-23 16,-10 3-49-16,-5 6-25 15,-7 14-36-15,1 5-12 16,-1 16-6-16,10 8 1 16,9 12 3-16,6 2 1 0,14 7 4 15,4-6 3 1,17-7 9-16,6-5 5 16,11-12 7-16,4-7 3 0,-4-8 5 0,-4-6 0 15,-9-9-1-15,-6 1-2 16,-8 0-3-1,-4 6-3-15,-7 7-8 0,2 2-4 16,1 7 0-16,3 4 2 16,11 2 6-16,8 6 4 0,3-2-28 15,6-1-104 1</inkml:trace>
  <inkml:trace contextRef="#ctx0" brushRef="#br0" timeOffset="146838.6634">19789 11006 768 0,'11'-9'369'0,"15"-7"-120"16,9 2-35 0,10 10-82-16,4 5-23 0,2 10-60 15,-3 9-20 1,-14 4-16-16,-16-1-8 15,-27 4-4-15,-13 0 1 16,-8 1 3-16,3 1 1 16,15-6-2-16,13-5 1 15,28-6-3-15,13-3 2 0,17-3-1 16,5 1-74 0,-8 5-226-16</inkml:trace>
  <inkml:trace contextRef="#ctx0" brushRef="#br0" timeOffset="147081.454">19467 11815 1003 0,'32'-6'419'0,"43"-3"-231"16,15 2-45-16,24 4-57 15,-10 3-21-15,-8 0-40 16,-15 2-26-16,-23-1-164 0</inkml:trace>
  <inkml:trace contextRef="#ctx0" brushRef="#br0" timeOffset="147404.395">19546 12071 714 0,'2'-5'358'0,"11"-2"-54"15,9 1-122-15,19 5-49 16,9 2-11-16,9 2-49 15,0 5-19-15,-17 4-31 16,-13 2-8-16,-31 11-8 16,-21 1-4-16,-29 7 1 15,-8 6 1-15,-3-2 2 16,6-2 1-16,22-9 1 16,14-5-1-16,17-7 13 15,17-4 12-15,21-5 10 16,11-4 2-16,22-1-14 0,2-2-12 15,-5-3 6 1,-5 0-112-16</inkml:trace>
  <inkml:trace contextRef="#ctx0" brushRef="#br0" timeOffset="148222.3844">20698 11530 636 0,'0'-6'371'0,"-1"-4"-63"15,-1 10-118-15,2 18-107 16,-1 11-39-16,7 15-28 16,2 3 0-16,1 5-4 15,3-1-1-15,-5-8-2 16,0-1-2-16,0-17-111 16,-4-7-184-16</inkml:trace>
  <inkml:trace contextRef="#ctx0" brushRef="#br0" timeOffset="148374.4649">20498 11658 973 0,'15'0'465'0,"11"-2"-165"16,24 4-142-16,15 0-28 16,21-1-47-16,6 0-25 0,-1 1-124 15,-11-2 89 1</inkml:trace>
  <inkml:trace contextRef="#ctx0" brushRef="#br0" timeOffset="148867.4378">21391 11717 586 0,'-1'3'304'15,"-5"1"-89"-15,13 0-32 0,23 1-53 16,18-2-16-16,47 4-26 16,19 0-13-16,25 1 4 15,2 0 8 1,6-3 6-16,-9-2-8 16,-25-4-39-16,-14-4-20 0,-45 0-64 15,-14 0-66-15</inkml:trace>
  <inkml:trace contextRef="#ctx0" brushRef="#br0" timeOffset="151437.0891">21941 11506 313 0,'9'-7'226'0,"8"-8"51"0,2-4-25 15,-3-6-35 1,-6-3-18 0,-5-4-42-16,-11-1-26 0,-7 1-39 15,-6 2-20 1,-9 7-42-16,-1 7-17 0,-2 15-28 15,-4 6-12-15,5 15-10 16,4 10 1-16,7 11 7 16,10 0 7-16,13 4 10 15,8-3 3-15,14-13 10 16,5-9 3-16,3-14 6 16,3-6 3-16,-11-13 1 15,-4 2 0-15,-4-3-5 16,-5 1-3-16,-2 9-11 15,0 3-4-15,1 10-5 16,1 6 1-16,7 10 4 16,2 4 5-16,-1-4 6 15,1 0-36-15</inkml:trace>
  <inkml:trace contextRef="#ctx0" brushRef="#br0" timeOffset="151781.4663">22080 10957 727 0,'4'-13'397'0,"12"-11"-93"16,9 2-70-16,15 12-107 0,7 9-31 16,-3 12-47-1,-4 10-17-15,-18 12-30 0,-12 2-6 16,-18 3-5 0,-12 0 4-16,-4-2 5 15,4-1 3-15,20-8 0 16,14-6 2-16,23-12 1 15,7-8 1-15,4-2 11 16,-3 1-98-16</inkml:trace>
  <inkml:trace contextRef="#ctx0" brushRef="#br0" timeOffset="152170.0398">21559 12122 857 0,'0'-5'386'0,"10"-7"-172"16,11 5-55-16,23 4-66 15,8 3-4-15,8 9-23 16,-4 2-10-16,-11 11-27 16,-14 0-11-16,-20 4-8 15,-12 4-2-15,-27 4 3 16,-7 4 4-16,-7-3 4 16,4-4-1-16,18-14-5 0,12-6 0 15,22-6 2 1,8-3 1-16,13-2 0 15,10 0-1-15,11-7-8 16,6-6-2-16,31-9 31 16,12-9-104-16</inkml:trace>
  <inkml:trace contextRef="#ctx0" brushRef="#br0" timeOffset="152430.5863">22902 11621 804 0,'2'-2'382'0,"15"-3"-135"0,7-2-71 16,28 5-80-16,16-2-10 15,15 4-35-15,0 5-20 16,-15 2-105-16,-18 1-133 16</inkml:trace>
  <inkml:trace contextRef="#ctx0" brushRef="#br0" timeOffset="152566.957">22924 11843 847 0,'-3'2'392'0,"4"2"-110"16,13 2-107-16,27-1-74 0,18 0-7 16,27-2-57-16,9 1-15 15,2-3-121-15</inkml:trace>
  <inkml:trace contextRef="#ctx0" brushRef="#br0" timeOffset="152963.581">23877 11463 1071 0,'-25'-7'450'0,"-23"-8"-249"0,-3 22-132 15,0 14-32-15,6 16-33 16,7 9-4-16,21 11-4 16,11 8 2-16,16 1 6 15,11-1 4-15,18-8 19 16,8-9 19-16,8-18 33 15,4-12 10-15,-5-28 10 16,-2-13-4-16,-11-19-15 16,-2-10-9-16,-16-8-25 15,-5-1-14-15,-11 8-23 16,-7 8-12-16,-11 15-35 16,-6 8-13-16,-8 9-25 15,-4 9-11-15,0 5-10 16,3 4-8-16,2 0 15 15,1-5 18-15,13 6 45 0,0 0 22 16,-3 9 37-16,3 6 22 16,-20 8 36-16,2 15 12 15,-2 17-2-15,1 7-19 16,14 7-42-16,-2-10 173 16</inkml:trace>
  <inkml:trace contextRef="#ctx0" brushRef="#br0" timeOffset="180743.7079">9786 11599 603 0,'3'-3'341'0,"0"-11"-33"0,-7 4-66 15,-7 9-60 1,-2 5-26-16,-17 17-46 0,-3 10-20 16,-14 15-29-16,-14 3 5 15,-3 16 2-15,4 3-3 16,7 1-10-16,9 1-16 16,13-7-22-16,1-9-6 0,14-10-3 15,4-12-32-15</inkml:trace>
  <inkml:trace contextRef="#ctx0" brushRef="#br0" timeOffset="900201.6976">19765 5955 653 0,'-2'-5'374'0,"-4"-4"-68"16,3 9-132-16,0 4-44 0,1 11-73 15,0 5-26-15,2 13-15 16,0 11 0-16,4 9 2 15,2 5-3 1,1-7-5-16,1-5-2 0,-2-14 0 16,-2-7-1-16,-1-12-61 15,-2-8-60-15,-3-12-343 16</inkml:trace>
  <inkml:trace contextRef="#ctx0" brushRef="#br0" timeOffset="900404.885">19561 6247 582 0,'1'-2'374'0,"2"-3"25"16,12-4-203-16,6-1-41 16,16-4-30-16,7 3-22 0,9-4-39 15,-1 0-17 1,-4 2-22-16,-7-1-9 15,-12 6-25-15,-3 0-109 16</inkml:trace>
  <inkml:trace contextRef="#ctx0" brushRef="#br0" timeOffset="900679.3064">19900 6043 702 0,'-8'5'370'0,"-15"2"-97"15,-4 6-67-15,-5 10-97 0,-5 2-36 16,-1 10-48-16,1 1-12 15,8 0-13 1,4-4-3-16,12-4-23 0,4-6-48 16,9-9-195-16</inkml:trace>
  <inkml:trace contextRef="#ctx0" brushRef="#br0" timeOffset="900851.4011">19612 6036 933 0,'0'0'448'0,"1"0"-180"16,7 8-98-1,13 13-102-15,4 8 0 0,15 17 2 16,5 8-3-16,8 2-11 16,3-6-19-16,-1-13-120 15</inkml:trace>
  <inkml:trace contextRef="#ctx0" brushRef="#br0" timeOffset="902101.0216">17985 14314 656 0,'-5'-8'387'0,"-3"-7"-23"15,0-1-65-15,6 4-79 0,0 7-37 16,-1 8-73-1,1 9-30-15,-3 19-35 16,4 12-12-16,1 16-9 16,-1 5-3-16,6 3-10 15,-1-5-3-15,6-3-4 16,-1-6-4-16,-5-15-90 16,0-12-81-16,-4-14-301 15</inkml:trace>
  <inkml:trace contextRef="#ctx0" brushRef="#br0" timeOffset="902294.2456">17731 14575 1028 0,'9'-6'432'16,"15"-7"-237"-16,11-3-45 15,25-1-45-15,7-1-22 0,6 3-38 16,-2 2-13-16,-11-1-21 15,-4 1-30 1,-11-1-78-16,-7 0-46 0,-13 2-207 16</inkml:trace>
  <inkml:trace contextRef="#ctx0" brushRef="#br0" timeOffset="902453.2105">18220 14323 715 0,'-14'5'350'0,"-14"11"-126"15,-4 4-29-15,-3 12-56 16,-1 6-22-16,-8 5-33 16,-2 3-22-16,-1 2-33 15,0-5-12-15,12-6-13 0,8-6-25 16,17-12-192-16</inkml:trace>
  <inkml:trace contextRef="#ctx0" brushRef="#br0" timeOffset="902658.0804">17786 14420 989 0,'11'4'455'0,"8"4"-180"0,28 16-156 16,5 8-19-16,4 11-12 15,-3 2 0-15,-14 4-22 16,0 0-15-16,-3-5-54 15,5-5-144-15</inkml:trace>
  <inkml:trace contextRef="#ctx0" brushRef="#br0" timeOffset="910206.4726">23160 8924 640 0,'1'-3'301'0,"13"10"-102"0,1-5-50 16,11 2-45-16,7 9-15 16,1-8-36-16,6 5-17 15,6 0-111-15,0-15-304 16</inkml:trace>
  <inkml:trace contextRef="#ctx0" brushRef="#br0" timeOffset="910967.7538">23768 9011 401 0,'4'-5'235'0,"5"-9"-25"0,-5 1-32 15,-3-1-51-15,2-1-10 16,-2 1-8-16,2-2 0 16,-3-3 6-16,-4 1-5 15,-6 2-20-15,-8 1-15 16,-7 4-33-16,-5 4-15 0,-8 9-24 16,3 6-6-16,4 7-11 15,3 7-3-15,12 8-3 16,3-1 0-16,12 5 0 15,6-4 0-15,11-7 3 16,7-6 3-16,8-8 5 16,4-5 2-16,0-8 7 15,-1-2 2-15,-8-12 4 16,-3 0 3-16,-8-3 0 16,-5-5-1-16,-5 7 0 15,-2 2-2-15,-3 4 0 16,-6 7-3-16,-3 9-3 15,-2 2-3-15,3 13-2 16,5 4 2-16,6 0 2 0,9 2 2 16,7-7 8-1,8-2 3-15,1-3 1 0,2-2-3 16,-3-1-62-16,-3 0-163 16</inkml:trace>
  <inkml:trace contextRef="#ctx0" brushRef="#br0" timeOffset="923207.5908">18689 10237 230 0,'-2'0'203'0,"-4"0"86"0,3 0-15 16,2 0 0-16,1-1-24 15,0 1-36-15,0 0-27 16,29 0-49 0,39 1-19-16,-20-4-46 0,2 0-26 15,-4-3-174 1,-5-1-239-16</inkml:trace>
  <inkml:trace contextRef="#ctx0" brushRef="#br0" timeOffset="923868.3697">19313 10195 639 0,'2'-5'330'15,"3"-4"-77"-15,-1-1-39 16,-1-3-57 0,-3 0-21-16,0-4-38 0,-1 0-12 15,-6-2-14-15,-5 0-7 16,-7 4-14-16,-7 5-8 15,-5 5-17-15,-1 6-10 16,-1 10-18-16,0 3-13 16,10 16-16-16,4 4-4 0,13 5 1 15,8 3 4 1,13-9 12-16,8-4 6 0,7-13 8 16,6-8 1-16,-1-13 2 15,-3-5 4-15,-4-10 7 16,-8-3 2-16,-6-2 2 15,-6-2-2-15,-6 6 1 16,-3 5 2-16,-3 9 19 16,-1 7 5-16,2 11 13 15,4 3 2-15,7 12-9 16,6-2-3-16,5 2-10 16,6-2-4-16,-1-7-9 15,0-2-3-15,6-9-154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30T08:16:54.0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7961 6118 552 0,'3'-15'309'16,"2"-9"-76"-16,-2-6-45 16,-1 1-11-16,-2 5-35 0,0-2-15 15,-2 6-24 1,0 0-8-16,-2 3-23 0,-1 8-11 15,0 3-26-15,3 4-22 16,0 11-21-16,3 6-6 16,0 7-9-16,4 6 6 15,3 3 10-15,-3-1 0 16,7 1 6-16,-4-2 2 0,-6-6 2 16,1-1 3-1,-10-4 6-15,-4-3 3 16,-7 0 2-16,-3-2 0 0,0 1-5 15,1-2-5-15,10-1-7 0,2-6-5 16,11-6-1 0,13-3 0-16,17-7 3 15,11-1 3-15,8 2 0 0,-4 6 0 16,-12 4-91 0,-2 3-143-16</inkml:trace>
  <inkml:trace contextRef="#ctx0" brushRef="#br0" timeOffset="363.2789">8092 5689 709 0,'4'2'320'0,"20"6"-127"16,15 12-44-16,17 28-47 0,12 15-9 15,-9 26-37 1,-19 4-16-16,-32 11-9 16,-23-3-1-16,-29-1 7 15,-6-12 1-15,-1-25-5 16,8-18 2-16,19-28-371 16</inkml:trace>
  <inkml:trace contextRef="#ctx0" brushRef="#br0" timeOffset="1098.8346">7771 8312 607 0,'-1'-16'366'16,"3"-8"-22"-16,9-2-166 16,9 1-25-16,9 8-65 15,1 8-28-15,4 12-39 16,-3 10-14-16,-7 17-4 0,-13 4 4 16,-12 15 2-16,-12 1 4 15,-12 2 3-15,1-3-5 16,-4-18-2-16,6-7 0 15,14-12-1-15,0-12 0 16,16 1 0-16,4-1 4 16,6-5 6-16,2 5 3 15,0-2-3-15,10 3-7 0,-5-1-170 16</inkml:trace>
  <inkml:trace contextRef="#ctx0" brushRef="#br0" timeOffset="1319.4025">8105 8022 1262 0,'-5'-1'475'0,"28"3"-337"16,12 10-53-16,13 21-25 0,12 11-9 16,-24 20-28-16,-15 16-8 15,-25 17-5-15,-14-3 1 16,-14-4 9-16,-4-13-1 15,-3-20 2-15,2-7 1 16,7-20 3-16,6-7 5 16,8-18-152-16</inkml:trace>
  <inkml:trace contextRef="#ctx0" brushRef="#br0" timeOffset="2895.3928">1597 10795 269 0,'4'-4'170'0,"5"-10"0"0,7-2-15 16,7-6-25 0,-3-5-10-16,1-3-11 0,-1-1 1 0,-3-2-1 15,-3 5 0-15,-6 3-2 16,-4 6-8-16,-8 7-19 15,1 5-20-15,-6 7-39 16,-2 2-16-16,3 11-16 16,-1-3-4-16,3 7 0 15,2 7 4-15,4 2 5 16,1 6 5-16,3 3 6 16,4 2 2-16,-2-4 0 15,2 3 1-15,-4-7 3 16,-4-6 3-16,-7-1 7 15,-6-4 2-15,-10-4 0 16,-4-4-2-16,2-6-9 0,3-3-3 16,13 0-10-16,2 0-8 15,9 2-7-15,10-3 1 32,10 0 7-32,8-1 6 0,11-3 7 0,3 2 1 15,0-4 0-15,-4 0-60 16</inkml:trace>
  <inkml:trace contextRef="#ctx0" brushRef="#br0" timeOffset="3208.3567">1835 10334 930 0,'17'-16'460'15,"12"-13"-179"-15,17 16-133 16,6 16-41-16,4 34-60 16,-4 21-11-16,-10 34-9 0,-12 13-2 15,-24 33-3 1,-9 3-3-16,-22-15-5 15,0-11 0-15,-2-46-3 0,5-16 1 16,5-21 0-16,-3-11 2 16,6-18-81-16,-3-5-64 15</inkml:trace>
  <inkml:trace contextRef="#ctx0" brushRef="#br0" timeOffset="4418.32">3180 10196 524 0,'-15'-5'247'0,"-8"-2"-99"16,-4 13-99-16,1 11-29 0,6 28-27 16,3 14-2-1,17 33 8-15,1 9 12 16,5 14 24-16,5 8 8 0,-1 2 7 15,1 3 0 1,-5-5 2-16,-3-6 5 0,-7-10 22 16,-3-4 14-16,-1-22 19 15,-8-8 5-15,2-20 4 16,-2-10 0-16,-6-17 9 16,1-8 2-16,-7-18-25 15,0-10-20-15,7-9-50 16,0-6-25-16,10-4-62 15,7 3-74-15,4 4-229 0</inkml:trace>
  <inkml:trace contextRef="#ctx0" brushRef="#br0" timeOffset="5453.4035">3890 10623 722 0,'-18'-2'334'0,"-12"5"-148"0,-15 20-81 16,-6 11-12-16,3 29-47 16,8 13-17-16,13 14-21 15,9 3-1-15,15-5 1 16,4-7 2-16,18-10 0 15,6-6 1-15,8-8-2 16,0-7-4-16,4-12-3 16,2-10-57-16</inkml:trace>
  <inkml:trace contextRef="#ctx0" brushRef="#br0" timeOffset="5657.3241">4002 11092 968 0,'-2'-5'431'0,"2"1"-239"0,9 1-61 15,19 10-89-15,8 9-25 16,14 12-2 0,-3 5 0-16,-9 13-1 15,-7 3 4-15,-12-5-186 0,-3-4-221 16</inkml:trace>
  <inkml:trace contextRef="#ctx0" brushRef="#br0" timeOffset="5799.2957">4340 11072 931 0,'-19'2'451'0,"-26"9"-188"16,-3 6-66-16,1 11-101 15,-2 3-45-15,10 7-37 16,9-1-9-16,6-3-107 15,9-2-146-15</inkml:trace>
  <inkml:trace contextRef="#ctx0" brushRef="#br0" timeOffset="6111.2821">4242 10744 1020 0,'8'-17'435'0,"8"-18"-225"0,12 8-57 16,5 11-61-16,2 9-27 16,-4 15-40-16,-2 5-7 0,-19 8-1 15,-3 4 0-15,-15 11-3 16,-15 3-3-16,5 4-4 15,0-7-1 1,10-10-5-16,10-7-1 16,11-10-4-16,8-7-2 15,11-3 0-15,8-5 2 16,20 1-4-16,5 2-35 16</inkml:trace>
  <inkml:trace contextRef="#ctx0" brushRef="#br0" timeOffset="6413.9516">4886 10970 1059 0,'2'-4'442'0,"7"4"-272"0,-7 13-63 16,4 18-63-16,-2 12-18 16,3 15-7-16,0 5-2 0,-5 0 0 15,3-1-2-15,1-14-4 16,-2-9 6-1,4-17-238-15</inkml:trace>
  <inkml:trace contextRef="#ctx0" brushRef="#br0" timeOffset="6562.1702">4694 11177 1067 0,'17'-5'471'0,"31"1"-219"16,13 2-73-16,13 0-61 0,-5 2-33 15,-10 2-47 1,-6-2-73-16</inkml:trace>
  <inkml:trace contextRef="#ctx0" brushRef="#br0" timeOffset="7130.577">5319 10952 603 0,'12'-10'274'0,"19"-13"-104"15,6 0-28-15,8 8-43 16,0 6-17-16,-2 17-38 31,-10 5-20-31,-14 14-5 16,-15 5 0-16,-24-1-8 16,-5 5-3-16,-6-9-6 15,5-7 0-15,15-7-3 16,9-9-2-16,16-3 1 15,11-1 6-15,22 3 21 0,6 4 8 16,3 7 10-16,-9 7 2 16,-30 4 6-16,-17 4 5 15,-35 8-8-15,-16-6-6 16,-9-7-18-16,1-8-5 16,17-16-149-16,9-1-159 15</inkml:trace>
  <inkml:trace contextRef="#ctx0" brushRef="#br0" timeOffset="7315.9305">5817 11073 963 0,'12'3'422'0,"12"5"-197"15,8 9-93-15,-2 7-57 16,0 4-16-16,-4 6-24 15,-4 2-11-15,0 2-8 16,-6-5-91-16,2-13-411 16</inkml:trace>
  <inkml:trace contextRef="#ctx0" brushRef="#br0" timeOffset="7461.3521">6158 11093 895 0,'-20'1'436'0,"-13"3"-178"15,-10 5-119-15,-2 3-47 0,4 13-59 16,-4 0-14 0,7 5-7-16,3 0-167 15</inkml:trace>
  <inkml:trace contextRef="#ctx0" brushRef="#br0" timeOffset="7688.7353">6449 10979 985 0,'-4'-3'448'0,"-3"3"-234"16,1 12-53-16,-1 12-88 0,7 10-32 15,0 9-9-15,3 5-2 16,-5 2-5-16,2 6-2 15,-3-2-116-15,-2-4-220 16</inkml:trace>
  <inkml:trace contextRef="#ctx0" brushRef="#br0" timeOffset="7881.5675">6218 11161 1003 0,'7'-5'428'16,"16"-3"-236"-16,15 5-34 15,19 3-64-15,8 3-15 0,3 2-28 16,-2 1-17-16,-6 1-21 16,-5-4-60-16</inkml:trace>
  <inkml:trace contextRef="#ctx0" brushRef="#br0" timeOffset="8207.2783">6770 11101 1070 0,'-2'-20'425'15,"-4"-15"-260"-15,26 6-107 0,7 5-3 16,14 9 1-16,1 9-4 16,-1 14-6-16,-3 7-11 15,-14 13-13 1,-13-2-1-16,-25 3 0 16,-6 4-2-16,-17 1-4 0,1 0-4 15,14-1-3-15,1-7-1 16,19-10-7-16,13-1-2 15,5-9-5-15,12-1 0 16,13-3 1-16,1-1 0 16,13-1-101-16,-6-3-270 15</inkml:trace>
  <inkml:trace contextRef="#ctx0" brushRef="#br0" timeOffset="8413.917">7210 10656 956 0,'12'0'415'0,"19"10"-187"15,9 17-103-15,15 35-32 16,1 18-1-16,-3 25-12 0,-9 4-6 16,-33 13-31-1,-21-1-9-15,-29-15-9 16,-1-6-5-16,-2-38 1 15,7-15-65-15</inkml:trace>
  <inkml:trace contextRef="#ctx0" brushRef="#br0" timeOffset="9141.2578">8107 11336 510 0,'-1'-17'316'0,"-3"-14"-6"16,-7-6-146-16,-5 2-31 0,-10 1-42 16,-6 5-21-16,-6 13-47 15,0 4-20 1,6 16-29-16,4 7-16 0,15 15 9 15,6 5 8 1,9 2 17-16,7 2 13 16,14-5 16-16,4-8 11 15,11-10 18-15,6-8 9 0,-3-17 8 16,-1-7-3 0,-5-13-12-16,-4-5-8 0,-8-9-14 15,-6-4-5-15,-11-17-3 16,-5-12-2-16,-4 0-11 15,-3 2-1-15,-1 29-15 16,-1 19-13-16,1 30-6 16,1 18-2-16,1 30 5 15,0 16 10-15,5 18 6 16,2 0 3-16,9-1 3 16,5-10 1-16,2-6 2 15,3-2-2-15,1-16-222 16</inkml:trace>
  <inkml:trace contextRef="#ctx0" brushRef="#br0" timeOffset="9321.7347">8352 11070 1156 0,'3'0'486'16,"6"3"-280"-16,4 5-56 15,8 14-83-15,9 7-14 16,12 11-17-16,5 9-11 15,9-1-6-15,-4 0-3 16,-2-12-12-16,-1-2-49 16,-7-19-186-16</inkml:trace>
  <inkml:trace contextRef="#ctx0" brushRef="#br0" timeOffset="9468.3383">8804 11126 862 0,'-18'-1'415'0,"-20"-1"-144"15,-2 8-46-15,-12 14-86 16,-3 9-37-16,-6 13-63 16,2 2-17-16,14 3-16 15,6-5-1-15,27-6-258 16</inkml:trace>
  <inkml:trace contextRef="#ctx0" brushRef="#br0" timeOffset="9838.0747">9222 11133 793 0,'5'-3'389'0,"2"-2"-108"0,15 5-163 16,9 0-25-1,11 6-41-15,10 2-19 16,4-1-25-16,0 0-4 0,-5-3-139 31,-10 0-108-31</inkml:trace>
  <inkml:trace contextRef="#ctx0" brushRef="#br0" timeOffset="10037.2174">9245 11274 709 0,'6'1'406'15,"2"3"-59"-15,16-4-105 0,14 1-26 32,25 1-55-32,10 0-37 0,10 3-44 0,-9 0-12 15,-23-2-22-15,-18 0-3 16,-26-3-86-16</inkml:trace>
  <inkml:trace contextRef="#ctx0" brushRef="#br0" timeOffset="30882.1868">10724 10437 690 0,'-11'-25'354'0,"-16"-23"-74"15,-4 8-64-15,5 20-79 16,-3 15-34-16,5 26-74 16,3 20-28-16,8 35-19 15,4 18 5-15,15 38 6 16,3 9 2-16,4 11 2 15,-1 1 2-15,-14-10 12 16,-7-8 7-16,-13-21 12 16,-5-14 3-16,0-32 18 15,-2-18 26-15,1-29 58 0,3-19 6 16,3-27-33 0,3-16-42-16,11-12-181 0,8-4-172 15</inkml:trace>
  <inkml:trace contextRef="#ctx0" brushRef="#br0" timeOffset="31369.3017">10956 11110 847 0,'2'-2'405'16,"10"3"-149"-16,3 7-109 16,24 15-90-16,11 8-7 0,7 11-13 15,1 3-8-15,-13-1-10 16,-9-3-42-16,-13-7-435 16</inkml:trace>
  <inkml:trace contextRef="#ctx0" brushRef="#br0" timeOffset="31549.2852">11338 11085 964 0,'-7'0'481'0,"-16"0"-165"16,2 1-102-16,1 12-114 0,-6 2-36 16,-3 17-40-16,-6 7-8 15,-5 8-10 1,0 2-3-16,6-2-115 0,8-7-124 15</inkml:trace>
  <inkml:trace contextRef="#ctx0" brushRef="#br0" timeOffset="31856.0766">11164 10817 1090 0,'8'-13'453'0,"10"-16"-267"15,11 2-46-15,10 11-57 16,0 3-26-16,-3 15-29 16,-7 7-9-16,-22 10-1 15,-8 11 1-15,-16 14 0 16,-7 0 0-16,2-4-6 15,7-9-4-15,15-19-8 16,12-4 0-16,19-7-1 16,1 1 1-16,12 5 3 15,-4 0-2-15,2 11-154 16,2-1-202-16</inkml:trace>
  <inkml:trace contextRef="#ctx0" brushRef="#br0" timeOffset="32395.5414">11990 11304 379 0,'1'-7'275'0,"-1"-13"47"15,-2 1-77-15,-7-8-64 16,-7-2-27-16,-10 2-53 16,-4 4-25-16,-7 12-46 15,-1 11-18-15,-2 14-20 16,2 12-5-16,14 10-2 15,5 9-2-15,19 4 5 16,12-3 1-16,13-12 8 16,14-9 3-16,11-18 6 15,2-11 3-15,-1-18 7 16,-8-8 4-16,-6-15 5 16,-7-4 3-16,-11-9-1 15,-8-4 2-15,-13-11-4 16,-4-6 0-16,-8-1-5 15,-1 10 9-15,3 29 16 16,-1 17-4-16,5 31-3 0,3 15-14 16,6 24-22-16,8 12-1 15,9 10 1-15,2 4 0 16,-2-1 1-16,-1-1 1 16,-7-4-1-16,-4-6 1 15,3-16-85-15,0-4-64 16</inkml:trace>
  <inkml:trace contextRef="#ctx0" brushRef="#br0" timeOffset="32578.3037">12241 11063 1324 0,'0'-2'557'0,"3"0"-315"16,9 11-127-16,15 11-73 0,8 9-15 15,11 9-6-15,-1 0-3 16,-3 1-5-16,-7-4-96 16,-9-10-194-16</inkml:trace>
  <inkml:trace contextRef="#ctx0" brushRef="#br0" timeOffset="32747.4179">12633 11086 1040 0,'-13'-1'515'16,"-14"2"-178"-16,-4 5-94 16,-5 10-117-16,-4 8-41 0,-10 13-48 15,2 6-14-15,-1 2-14 16,10-2-48 0,16-8-564-16</inkml:trace>
  <inkml:trace contextRef="#ctx0" brushRef="#br0" timeOffset="33256.1542">13206 10881 1066 0,'-2'-6'507'0,"-1"-4"-229"0,-3 21-155 0,7 20-53 16,-1 25-60-16,0 13-2 15,7 16-1 1,-2-2-1-16,6-3-1 16,-6-9 0-16,6-18-191 0,-5-11-96 15</inkml:trace>
  <inkml:trace contextRef="#ctx0" brushRef="#br0" timeOffset="33420.2235">13016 11177 977 0,'5'-3'462'16,"9"-1"-150"-16,32 2-123 0,11-2-22 15,28 2-34-15,0-3-34 16,-4 4-56-16,-5 1-7 15,-21 1-194-15</inkml:trace>
  <inkml:trace contextRef="#ctx0" brushRef="#br0" timeOffset="34206.9059">14340 10582 609 0,'-8'-23'294'0,"-10"-21"-88"0,-1 2-32 16,-1 14-34-16,-1 11-27 15,1 18-62-15,-2 15-29 16,15 36-33 15,3-26-5-31,1 1 2 0,-5 107 4 0,9 34 7 0,12 15 3 16,7-42 6-16,0-7 0 16,-7-11-2-16,-10-8 1 15,-9-22 3-15,-3-6 9 16,-9-14 25-16,2-11 12 15,-6-14 15-15,1-16 0 16,1-21-16-16,1-11-14 16,3-17-101-16,-1-10-160 0</inkml:trace>
  <inkml:trace contextRef="#ctx0" brushRef="#br0" timeOffset="35153.9338">14559 11021 654 0,'9'-9'270'0,"11"-13"-129"16,10 0-4-16,9 0 1 15,7 6-14-15,9 12-49 16,-4 4-22-16,-14 8-29 16,-14 7-3-16,-31 10-3 15,-16 1-2-15,-19 7 0 16,-2-3-5-16,3-8-5 15,14-4 0-15,14-11-7 16,8-6-2-16,20-1 1 16,8 0 12-16,20 7 27 15,7 11 14-15,-5 5 18 16,-7 4-2-16,-28 4-8 16,-12 3-7-16,-20-1-17 15,-3-2-6-15,-2-12-56 0,4-10-57 16,10-9-259-1</inkml:trace>
  <inkml:trace contextRef="#ctx0" brushRef="#br0" timeOffset="35423.0631">14996 11118 685 0,'3'-4'289'0,"8"-2"-168"16,4 7-48-16,4 6-49 0,5 9 7 15,9 5 38-15,-5 2 16 16,10 7 14 0,5-1-8-16,1-4-36 15,4 0-15-15,-3-10-17 16,-8-4-10-16,-11-7-151 15,-10-4-205-15</inkml:trace>
  <inkml:trace contextRef="#ctx0" brushRef="#br0" timeOffset="35586.1154">15342 11094 822 0,'-10'1'408'15,"-15"8"-134"-15,-4 8-80 16,-11 14-84-16,-1 4-27 0,-2 9-36 15,-2-1-16-15,5 1-17 16,4-6 3-16,15-14-142 16,10-7-146-1</inkml:trace>
  <inkml:trace contextRef="#ctx0" brushRef="#br0" timeOffset="36121.9234">15875 11287 618 0,'10'-4'376'16,"3"-4"-65"-16,-1-2-74 0,-3-1-39 15,-5-3-64-15,-4-1-25 16,-7-1-39 0,-8-2-11-16,-14 1-27 0,-7-1-13 15,-9 7-19-15,-2 8-8 16,2 10-6-16,7 7-3 16,11 12-2-16,11 1-2 15,15 7-3-15,3 0 3 16,21-1 4-16,9-6 3 0,14-11 9 15,3-5 4-15,4-17 8 16,-3-8 4 0,-5-12 7-16,-8-9 1 0,-12-4-5 0,-9-6-6 31,-9-7-8-31,1-6-6 0,-5-9 0 16,-1 1 1-16,-3 8-2 0,-4 11 3 15,-3 24-7 1,2 13-7-16,0 28-1 15,3 13 1-15,3 23 7 16,2 8 8-16,5 10 12 16,-1 3 4-16,0 4 4 15,0 2 0-15,2-11-5 0,1-10-5 16,9-22-75 0,2-16-89-16</inkml:trace>
  <inkml:trace contextRef="#ctx0" brushRef="#br0" timeOffset="36304.3716">16189 11141 958 0,'7'0'458'0,"14"7"-157"0,6 5-110 15,17 12-50-15,7 6-38 0,-2 6-47 16,-3-2-16-1,-13 0-72-15,-10-8-75 16</inkml:trace>
  <inkml:trace contextRef="#ctx0" brushRef="#br0" timeOffset="36460.2962">16496 11151 1016 0,'-13'0'470'0,"-18"6"-197"16,-10 9-69-16,-5 13-96 15,-1 8-25-15,3 7-44 16,4 3-16-16,12-4-58 16,6-4-92-16</inkml:trace>
  <inkml:trace contextRef="#ctx0" brushRef="#br0" timeOffset="36885.7837">17114 10941 1006 0,'3'5'409'16,"-3"7"-219"-16,3 23-132 15,3 7-23-15,0 19 4 16,1 2-4-16,-1 2-6 16,-4-1-2-16,3-12 4 0,1-6-74 15</inkml:trace>
  <inkml:trace contextRef="#ctx0" brushRef="#br0" timeOffset="37038.3624">16954 11186 1040 0,'18'0'471'16,"27"-1"-197"-16,16 0-49 15,21 0-59-15,8 1-38 0,-1 0-61 16,-11-1-100-1</inkml:trace>
  <inkml:trace contextRef="#ctx0" brushRef="#br0" timeOffset="37694.0679">18342 10498 605 0,'-13'-23'317'0,"-17"-20"-80"16,-5 6-40-16,-2 20-86 0,0 14-44 15,6 26-70-15,-1 17-23 0,8 29-11 16,1 18 4-16,11 38 13 16,12 17 6-16,1 16 10 15,12 10 4 1,-7-12 3-16,-6-15 3 0,-4-13 26 16,-10-13 15-1,2-17 22-15,-6-6 13 16,10-19-11-16,-5-17-11 0,2-21-19 31,8-11-10-31,-4-18-33 16,9-5-64-16</inkml:trace>
  <inkml:trace contextRef="#ctx0" brushRef="#br0" timeOffset="38106.9286">18535 11103 692 0,'-3'-16'357'0,"1"-15"-89"16,5 0-107-16,17 4-60 16,14 5-4-16,14 6-1 15,9 8 0-15,0 7-16 16,-5 8-19-16,-21 15-19 16,-16 3-5-16,-34 11-8 15,-18 3-3-15,-20 10-8 16,-6 1-7-16,13 1-10 15,8-2-1-15,26-13-8 16,13-6-2-16,13-15-1 0,15-3 4 16,16-12 9-1,0-2 4-15,19-8-1 16,-3 0-1-16,-8 4-125 16</inkml:trace>
  <inkml:trace contextRef="#ctx0" brushRef="#br0" timeOffset="38732.1541">19417 11363 265 0,'0'-4'204'15,"1"-3"43"-15,-1 0-62 16,-3-4-29-16,-2-2 1 15,-9-4-6 1,-4-5-8-16,-13-2-43 0,-9-3-25 16,-6 6-34-16,0 7-15 15,4 12-19-15,1 8-7 16,11 10-11-16,8 7 1 16,17 4 8-16,10 1 7 15,15-4 24-15,5-2 8 16,11-9 13-16,2-6 6 0,6-14-2 15,0-10-4-15,-4-15-6 16,-1-2-6 0,-9-12-12-16,-9-4-4 15,-7-10-11-15,-7-10-2 16,-7-3-8-16,0 1-1 16,-5 16-6-16,-3 15-6 0,-6 29-9 15,2 14-2-15,-1 29 5 16,8 14 5-16,9 20 14 15,4 4 3-15,8 1 12 16,1-3 3-16,-1-7 2 16,0-2 0-16,-4-9-6 15,2-3-4-15,-5-10-58 16,-3-9-92-16</inkml:trace>
  <inkml:trace contextRef="#ctx0" brushRef="#br0" timeOffset="38933.2931">19568 11169 1251 0,'7'0'494'0,"16"8"-313"0,10 6-40 16,19 14-37-16,5 4-21 0,0 7-45 15,-2 4-16-15,-8-2-25 16,-8 2-63-16,-8-11-146 15,0-8-123-15</inkml:trace>
  <inkml:trace contextRef="#ctx0" brushRef="#br0" timeOffset="39097.498">19959 11147 691 0,'-6'-1'372'0,"-9"2"-90"16,-1 7-42-16,-13 13-74 0,-2 5-31 15,-12 14-36-15,-5 2-23 16,-4 4-26-16,-2-1-8 16,10-7-17-16,8-3-8 0,16-13-101 15</inkml:trace>
  <inkml:trace contextRef="#ctx0" brushRef="#br0" timeOffset="65356.379">2741 12648 590 0,'1'1'271'0,"8"0"-91"0,10-1-45 16,23 0-26-16,8 0-17 16,12 2-45-1,-2 3-20-15,-12 5-22 0,-10-1-34 16</inkml:trace>
  <inkml:trace contextRef="#ctx0" brushRef="#br0" timeOffset="65550.4528">2735 12806 505 0,'0'2'301'16,"7"5"46"-16,10 3-163 0,27 0-31 15,11 0 13-15,9-6-31 16,0 0-27-16,-7-4-55 15,-5-5-7-15</inkml:trace>
  <inkml:trace contextRef="#ctx0" brushRef="#br0" timeOffset="66295.0214">4084 12142 879 0,'-17'-10'386'16,"-20"-12"-198"-16,10 21-99 15,-1 5-31-15,1 22-58 16,3 10-25-16,9 31-18 15,10 22 5-15,12 23 17 16,7 11 8-16,3 19 13 16,0 1 3-16,-5 0 6 15,-9-9 3-15,-12-13 13 16,-12-9 9-16,-14-18 19 16,-7-6 4-16,-2-31 18 15,0-15 6-15,3-28 9 16,2-12-6-16,9-17-49 15,6-10-74-15</inkml:trace>
  <inkml:trace contextRef="#ctx0" brushRef="#br0" timeOffset="66839.6155">4975 12134 597 0,'-17'2'325'0,"-34"11"-84"16,-4 15-83 0,-15 32-111-16,1 27-21 0,14 40-16 15,10 17 0-15,29 26 10 16,16-7 3-16,22-7 18 15,15-7 4-15,13-31 0 16,6-15-3 0,8-33-19-16,2-19-9 0,-1-34-161 15</inkml:trace>
  <inkml:trace contextRef="#ctx0" brushRef="#br0" timeOffset="67213.5632">5200 12536 617 0,'0'-1'323'0,"14"1"-48"15,12 9-139-15,24 14-82 0,6 6 0 16,5 16-20-16,-8 1-8 16,-17 0-12-16,-4 1-34 15</inkml:trace>
  <inkml:trace contextRef="#ctx0" brushRef="#br0" timeOffset="67397.7194">5626 12532 976 0,'-17'-1'466'0,"-20"1"-180"16,-1 6-76-16,4 12-100 0,-3 5-34 15,-9 9-47 1,-4 7-13-16,-3 5-12 16,3 0-5-16,19-4-113 0,10-5-111 15</inkml:trace>
  <inkml:trace contextRef="#ctx0" brushRef="#br0" timeOffset="67793.8235">5634 12178 926 0,'11'-9'394'0,"16"-12"-231"16,8 6-40-16,11 8-65 15,-1 7-29-15,-3 8-30 16,-10 2-3-16,-26 6 5 15,-10 3 4-15,-18 2 7 16,-5-2 3-16,5-6 0 16,7-6-4-16,19-8-7 15,15-2-3-15,17-2 1 16,2 5 3-16,-3 1 9 16,-4 6 8-16,-14 8 12 15,-14 0 4-15,-16 7-4 16,-11 2-12-16,-14 0-128 15,5 0-185-15</inkml:trace>
  <inkml:trace contextRef="#ctx0" brushRef="#br0" timeOffset="68451.0164">5345 13174 655 0,'6'-8'342'0,"2"-5"-28"0,21-2-171 16,10 4-14-16,9 4-19 16,5 3-25-16,-2 5-51 15,-8 2-9-15,-21 5-12 16,-13 2-4-16,-22 4-8 15,-8 3-7-15,-7-1-11 16,-1-4-1-16,8-5 2 16,6-6 7-16,8-3-3 15,11-2-4-15,15 4-5 16,9 1 3-16,13 10 15 16,-3 4 8-16,-6 8 26 15,-15 4 9-15,-25 13 8 16,-15 2-1-16,-22 3-14 0,-1-2-8 15,-4-20-11-15,6-10-9 16,11-20-110-16,-2-16-99 16</inkml:trace>
  <inkml:trace contextRef="#ctx0" brushRef="#br0" timeOffset="70681.8973">5111 12920 532 0,'-10'-1'264'0,"-9"-4"-69"0,8 5-50 16,20 4-27-16,15 4-6 15,31 5-16-15,23-1 10 16,23-6 1-16,9-5-10 15,6-3-25-15,-2-8-17 16,-5-2-244-16</inkml:trace>
  <inkml:trace contextRef="#ctx0" brushRef="#br0" timeOffset="71121.7614">6123 12389 879 0,'11'7'366'15,"21"17"-203"-15,11 17-46 0,14 31-29 16,3 14-4-16,-20 35-9 16,-14 10-7-16,-41 20-13 15,-28 3-8-15,-19-7-21 16,-7-21-12-16,7-31-25 16,14-21-80-16,21-43-174 15</inkml:trace>
  <inkml:trace contextRef="#ctx0" brushRef="#br0" timeOffset="71413.956">6582 12104 942 0,'-5'-3'429'16,"-3"-4"-219"-16,-8 24-88 16,-3 19-29-16,-4 33-42 15,0 20-3-15,5 17-54 16,6 2-462-16</inkml:trace>
  <inkml:trace contextRef="#ctx0" brushRef="#br0" timeOffset="72237.5086">7016 13144 520 0,'4'-7'282'15,"2"-9"-82"-15,-4-1-42 0,-2 2-13 16,-9-6-26-16,-1 3-12 16,-13 0-21-16,-5 0-15 15,-4 8-34-15,-9 3-18 16,1 12-23-16,0 9-11 16,5 7-14-1,11 4-5-15,18 4-1 16,9 1 9-16,18-5 23 15,13-2 12-15,7-11 19 16,2-5 2-16,-1-12 3 16,-5-9 1-16,-2-9 0 15,-3-6 1-15,-10-9-3 16,-2-7 1-16,-15-18-10 16,-2-7-5-16,-9-15-6 15,-5 2-9-15,-7 23-3 16,1 12-5-16,1 28-5 15,-2 15-3-15,7 15 2 16,-1 11 3-16,6 17 4 0,6 11 4 16,5 24 3-16,8 7 1 15,2 6 1-15,2-3 0 0,3-15-5 16,3-10-43 0,5-16-352-16</inkml:trace>
  <inkml:trace contextRef="#ctx0" brushRef="#br0" timeOffset="72457.1594">7285 12962 913 0,'5'4'380'0,"11"11"-216"0,6 13-48 16,1 5-39-16,7 2-19 15,-6 0-29 1,-2-8-10-16,1-3-15 16,-2-3-85-16</inkml:trace>
  <inkml:trace contextRef="#ctx0" brushRef="#br0" timeOffset="72606.8619">7552 13011 917 0,'-21'3'460'0,"-15"1"-155"16,-2 10-152-16,1 8-50 16,4 6-56-16,-5 2-17 15,-1 3-22-15,-3-2-12 16,-1-2-164-16</inkml:trace>
  <inkml:trace contextRef="#ctx0" brushRef="#br0" timeOffset="74569.8865">8205 12791 575 0,'-3'15'238'0,"1"32"-143"15,2 11-23-15,8 8-22 16,3-1-8-16,3-12-2 15,-4-5-6-15,2-13-10 16,-1-8-18-16,-1-13-131 0</inkml:trace>
  <inkml:trace contextRef="#ctx0" brushRef="#br0" timeOffset="74732.8887">7995 12904 424 0,'-8'-2'251'0,"-1"-2"0"0,7 3-10 15,16 10-9-15,12 3-4 16,25 1-15-16,14 3-20 16,14-6-42-16,-1-1-26 15,-5-4-57-15,-8-2-3 16,-16-3-218-16</inkml:trace>
  <inkml:trace contextRef="#ctx0" brushRef="#br0" timeOffset="84176.3842">9494 12066 834 0,'-8'0'360'0,"-16"3"-202"0,-4 5-44 16,-1 21-64-16,2 9-30 15,8 36-30 1,3 25-2-16,12 34 7 0,2 14 2 16,5 15 4-1,6-2 4-15,-3-4 5 0,-3-1 3 16,-3-22 6-16,-4-10-7 16,-5-24 58-16,-4-16 12 0,-13-28 23 15,-6-16 20-15,-19-28-49 16,-3-14-16-16,2-28-61 15,7-5-90-15</inkml:trace>
  <inkml:trace contextRef="#ctx0" brushRef="#br0" timeOffset="84774.1939">10215 12243 573 0,'-20'7'293'0,"-27"25"-89"0,-6 19-59 0,-5 40-73 16,5 24-18-16,22 41-23 15,7 10-7 1,26 8-10-16,22 1-2 16,17-34-3-16,12-15 0 0,16-38-5 15,2-23-14-15,12-35-249 16</inkml:trace>
  <inkml:trace contextRef="#ctx0" brushRef="#br0" timeOffset="85343.6363">10557 12400 488 0,'-2'-2'241'15,"3"-6"-66"-15,6-5-22 0,11-2-19 16,7-3 1-16,7 2-23 16,5 2-19-16,0 7-38 15,-2 7-20 1,-7 10-16-16,-7 5-2 0,-10 7-4 15,-10 5-2-15,-7 4-1 16,-12-2-1-16,-8-4 2 16,2-2 0-16,2-13-3 15,9 0-7-15,14-6-5 16,9 1-4-16,20 5 0 0,5 4 4 16,8 8 5-1,-2 2 4-15,-20 6 9 16,-13 2 5-16,-29 4 5 15,-11-2 0-15,-7-9 0 16,-2-5-3-16,13-15-18 16,5-5-27-16,16-7-84 15,12-2-50-15,18-5-147 16</inkml:trace>
  <inkml:trace contextRef="#ctx0" brushRef="#br0" timeOffset="85536.3108">11107 12472 1052 0,'19'7'388'0,"23"15"-295"0,2 4-20 16,-1 9-18-1,-6 2-7-15,-18 2-27 0,-2 0-22 16,-2-8-201-16</inkml:trace>
  <inkml:trace contextRef="#ctx0" brushRef="#br0" timeOffset="85712.0285">11415 12498 802 0,'-16'-1'469'16,"-11"-4"-45"-16,1 9-228 15,2 2-59-15,3 6-73 16,0 7-28-16,-3 6-30 15,-3 7-5-15,-8 7-1 32,-7 0-4-32,3 0 7 0,2-6-137 0</inkml:trace>
  <inkml:trace contextRef="#ctx0" brushRef="#br0" timeOffset="86086.7304">11377 12208 746 0,'-1'-12'434'0,"-2"-10"-70"0,9 0-155 31,8 3-48-31,12 5-79 16,2 5-31-16,9 8-33 15,0 5-9-15,-12 9-9 16,-5 5-2-16,-20 17-5 16,-12 3 1-16,-7 7 5 15,-1 0 2-15,10-13 2 16,9-3-2-16,13-12 1 15,14-3-1-15,19-7 3 16,0-2 0-16,8-1-1 0,-7 0-3 16,-8 0-154-1,-1 1-153-15</inkml:trace>
  <inkml:trace contextRef="#ctx0" brushRef="#br0" timeOffset="86401.5822">10634 12995 665 0,'-1'2'339'0,"7"1"-101"0,15 0-100 16,33 2-71-16,14-3 1 16,28 2 8-16,17-1-4 15,4 5-21-15,2-1-14 16,-13-2-23-16,-2-4-80 15</inkml:trace>
  <inkml:trace contextRef="#ctx0" brushRef="#br0" timeOffset="86810.686">10890 13319 946 0,'-7'-7'372'0,"6"-7"-259"16,8 2-37-16,21 5-46 16,10 2-5-16,18 10-7 15,2 7-4-15,-4 15-1 0,-11 8 5 16,-39 11 9-16,-19 2-1 15,-31 4 1 1,-7 3-5-16,-9-11-7 16,2-5-2-16,8-17-9 15,6-13-9-15,13-17-13 16,15-7-6-16,17-9-12 16,12 0 16-16,28 1 19 15,2 4 9-15,17 7 30 16,5 5 1-16,7 11 4 15,-5 5 5-15,-13 10-5 0,-9 2-7 16,-19-2-269 0</inkml:trace>
  <inkml:trace contextRef="#ctx0" brushRef="#br0" timeOffset="87305.7881">11971 12300 794 0,'9'18'311'15,"17"39"-201"-15,10 21-40 16,9 32-9-16,-10 28 13 16,-32 24 4-16,-23 6-7 15,-37 13-30-15,-5-23-27 0,4-34-28 16,11-23-11-16,18-49-9 15,9-20-23-15,16-35-70 16,8-16-20-16</inkml:trace>
  <inkml:trace contextRef="#ctx0" brushRef="#br0" timeOffset="87527.2534">12435 12174 735 0,'-2'0'347'16,"-10"10"-129"-16,-4 14-101 15,-8 35-85-15,-3 18-3 0,4 18-9 16,7 6 22-1</inkml:trace>
  <inkml:trace contextRef="#ctx0" brushRef="#br0" timeOffset="88174.0635">12866 13120 767 0,'0'-8'355'15,"-3"-14"-143"-15,-4 2-22 0,-9-3-47 16,-8-1-31-1,-10 8-49-15,1 5-18 0,-6 19-21 16,1 7-7-16,3 11-15 16,0 4-4-16,20 4-7 15,12 2-1 1,21-3 5-16,16-1 2 0,5-15 4 16,1-7 1-16,-2-12 0 15,-5-10 1-15,-5-11 0 16,-2-8 0-16,-5-9-3 15,-3-7-7-15,-6-18-3 16,-4-8 2-16,-5-10 4 16,-3 0 6-16,-2 20 10 15,-1 11 6-15,-1 24 12 0,-1 10 0 16,-1 20-11-16,0 13-9 16,2 22-13-1,4 14-3-15,7 27 3 16,5 11 3-16,5 4 0 15,0 0 3-15,0-22-2 16,3-11-6-16,-2-14-193 0</inkml:trace>
  <inkml:trace contextRef="#ctx0" brushRef="#br0" timeOffset="88371.7252">13125 12989 1027 0,'4'5'418'16,"16"11"-243"-16,2 4-84 16,8 14-21-16,9 3 2 0,4 7-6 15,5 2-10 1,-5-7-31-16,-4-3-14 16,-10-15-193-16</inkml:trace>
  <inkml:trace contextRef="#ctx0" brushRef="#br0" timeOffset="88555.2221">13442 12970 1012 0,'-23'14'475'16,"-19"11"-202"-16,-3 11-118 0,-2 9-31 15,-3 10-57-15,-2 3-21 16,1 3-29-16,0-4-7 15,15-15-67 1,13-9-157-16</inkml:trace>
  <inkml:trace contextRef="#ctx0" brushRef="#br0" timeOffset="90564.0755">14185 12789 790 0,'0'-6'414'16,"0"-1"-102"-16,-2 2-97 0,-2 14-114 16,3 9-40-16,1 26-56 15,0 12-5-15,5 13 2 16,0 1 2-16,-1-9 1 15,3-4 1-15,0-13-2 16,-2-5-81-16</inkml:trace>
  <inkml:trace contextRef="#ctx0" brushRef="#br0" timeOffset="90736.5717">13920 13099 986 0,'20'-1'413'16,"35"0"-218"-16,14 1-9 16,19 3-28-16,3-1-22 0,-6 1-56 15,-5-2-28-15,-21-2-141 16</inkml:trace>
  <inkml:trace contextRef="#ctx0" brushRef="#br0" timeOffset="92064.0159">15422 12557 533 0,'-31'8'309'0,"-40"16"-48"15,-2 10-108-15,14 19-94 16,-1 13-17-16,18 23-14 16,16 12-6-16,26 2-4 15,21-3-2 1,29-16 0-16,12-9 2 15,24-18 1-15,16-12-1 0,5-19 17 16,-6-14-139-16</inkml:trace>
  <inkml:trace contextRef="#ctx0" brushRef="#br0" timeOffset="92364.1992">15611 12955 663 0,'0'-28'323'0,"6"-31"-87"0,9 3-38 16,17 10-36-16,9 8-14 15,11 20-44-15,1 13-18 16,-3 21-26-16,-10 10-15 16,-30 22-16-1,-16 8-7-15,-36 13-7 16,-13 3-2-16,-6-4-7 0,9-7-4 15,20-20-4-15,9-7-5 16,24-20-8-16,6-10 0 16,23-6 2-16,14-4 4 0,12-1 7 0,11 6 2 15,2 2-9-15,-2 4-130 16</inkml:trace>
  <inkml:trace contextRef="#ctx0" brushRef="#br0" timeOffset="92537.2838">16074 12977 990 0,'5'1'461'16,"9"2"-186"-16,10 19-160 16,9 4-39-16,7 7-38 15,2 3-9-15,-3-4-13 16,-3-3-24-16,-4-7-315 15</inkml:trace>
  <inkml:trace contextRef="#ctx0" brushRef="#br0" timeOffset="92680.7394">16438 12967 802 0,'-16'0'449'0,"-23"3"-82"0,-9 8-101 15,-6 9-122-15,1 4-47 16,7 4-56-16,6 3-24 15,17 1-141-15,3-2-69 16</inkml:trace>
  <inkml:trace contextRef="#ctx0" brushRef="#br0" timeOffset="92916.9984">16573 12687 1111 0,'23'10'492'15,"18"5"-215"-15,20 40-186 16,8 17-18-16,-13 21-27 16,-16 4-7-16,-45-8-14 15,-28-2-5-15,-31-1-13 16,-5-6-15-16,6-25-140 15,17-13-399-15</inkml:trace>
  <inkml:trace contextRef="#ctx0" brushRef="#br0" timeOffset="93106.0428">17064 12359 1071 0,'-2'0'466'16,"-12"10"-213"-16,0 18-97 0,-10 21-71 15,-3 11-10-15,3 11-30 16,1-1 25-16</inkml:trace>
  <inkml:trace contextRef="#ctx0" brushRef="#br0" timeOffset="94882.0947">15125 12322 487 0,'-4'-15'269'0,"-9"-13"-31"15,-4 7-38-15,-6 16-67 0,-3 7-35 16,-4 26-71-16,0 12-22 16,3 33-13-1,4 14-1-15,9 26 4 0,5 20 2 16,9 13-1-16,4 8 1 15,-2 1 2-15,-3-7 0 16,-13-16 17-16,-9-13 7 16,0-13 38-16,-1-11 5 15,-1-22-6-15,4-8-1 16,-11-38-27-16,2-16-2 16,2-18-12-16,5-10-50 15,16-8-187-15</inkml:trace>
  <inkml:trace contextRef="#ctx0" brushRef="#br0" timeOffset="95642.3153">17518 13273 215 0,'12'-3'189'0,"4"-7"76"16,-3 2-29-16,-9-2-27 16,-3-2-15-16,-4-3-43 15,-9-2-27-15,-8-4-42 16,-10 1-22-16,-11 2-32 16,-4 4-12-16,-8 16-18 0,4 3-7 15,4 18-12-15,7 9-5 16,17 7-10-16,11 8 1 15,21-1 10-15,12-4 8 0,20-14 18 16,6-13 6-16,12-18 6 16,-1-13 1-16,-8-18-1 15,-7-7 1-15,-12-10-2 16,-8-3 0-16,-12-7 2 16,-4-7 2-16,-12-20-1 15,0-7 0-15,0 3-2 16,-6 16 4-16,1 36 8 15,-7 17-4-15,2 34-9 16,3 14-10-16,3 30-13 16,7 18 2-16,9 15 4 15,2 5 1 1,1-6 4-16,-1-5 2 0,-9-18-1 16,1-8-5-16,1-16-108 15,3-11-128-15</inkml:trace>
  <inkml:trace contextRef="#ctx0" brushRef="#br0" timeOffset="95794.7592">17733 13090 1085 0,'10'2'440'0,"15"11"-278"0,6 5-58 16,14 14-51-16,6 5-15 0,-6 1-16 15,-6 4-6 1,-12-8-101-16,-9-5-93 15</inkml:trace>
  <inkml:trace contextRef="#ctx0" brushRef="#br0" timeOffset="95944.6911">18163 13057 979 0,'-27'7'453'0,"-20"4"-205"16,-6 11-124-16,-7 9-44 15,-4 14-53-15,3 8-16 16,12 6-36-16,10-2-113 16</inkml:trace>
  <inkml:trace contextRef="#ctx0" brushRef="#br0" timeOffset="110173.2713">2841 14596 417 0,'10'2'201'0,"20"0"-63"0,8 0 19 15,17-2-32-15,6 0-13 0,6-2-42 16,2-2-35-16,-9 0-144 15,-11 2-149-15</inkml:trace>
  <inkml:trace contextRef="#ctx0" brushRef="#br0" timeOffset="110340.4359">2998 14696 462 0,'1'2'334'15,"7"3"66"-15,7 0-128 0,14 3-87 16,8 0-31-16,5 3-62 16,2-3-29-1,-2-2-103-15</inkml:trace>
  <inkml:trace contextRef="#ctx0" brushRef="#br0" timeOffset="110892.8766">4133 14350 883 0,'6'4'370'15,"7"9"-170"-15,9 24-148 16,20 8-17-16,10 14-5 16,2-3-4-16,-1-4-10 15,-12-6-5-15,-14-10-156 16</inkml:trace>
  <inkml:trace contextRef="#ctx0" brushRef="#br0" timeOffset="111073.9233">4514 14406 726 0,'-8'-1'372'0,"-5"2"-98"16,-5 6-84-1,-2 14-78-15,-4 3-29 0,-13 11-38 16,0-1-15-16,-11 1-16 15,1 5-5-15,6-4-10 16,5 1-42-16,15-9-173 16,9-9-235-16</inkml:trace>
  <inkml:trace contextRef="#ctx0" brushRef="#br0" timeOffset="111498.8126">4509 14156 843 0,'4'-8'410'0,"1"-6"-166"16,18 3-109-16,9-2-31 0,9 3-63 16,10 5-19-1,1 3-19-15,-8 5-2 0,-16 7-4 16,-15 2-1-16,-21 10 2 16,-12-4 3-1,-7 3 8-15,0-4 3 0,10-5-7 16,10-4-4-16,14-6-4 15,10-1-4-15,17 1 1 16,5 2 1-16,0 4 4 16,-8 3 7-16,-19 4 23 15,-15 1 8-15,-22 3 7 16,-7 1-4-16,-7-4-77 16,5-3-81-16</inkml:trace>
  <inkml:trace contextRef="#ctx0" brushRef="#br0" timeOffset="111796.2849">4123 14841 896 0,'17'0'380'0,"35"-1"-190"16,17 1-34-16,18 1-35 15,5 1-22-15,-1 3-49 16,-9-3-17-1,-5 2-13-15,-6-1-98 16</inkml:trace>
  <inkml:trace contextRef="#ctx0" brushRef="#br0" timeOffset="112308.6468">4235 15119 767 0,'3'-5'351'15,"4"-5"-129"-15,13 5-110 16,9-2-21-16,13 7-27 16,7 3-19-16,1 3-25 15,0 7-1-15,-14 1-6 16,-11 2-5-16,-13 3-4 16,-14-1-1-16,-14 3-26 15,-6-1-13-15,-13-5-1 16,0-6 3-16,1-9 35 15,7-4 18 1,13-4 19-16,7 2-2 0,21 3-7 16,7 2-5-16,15 5-22 15,3 7-3-15,-6 8-4 16,-3 5 4-16,-17 9 9 16,-10 1 10-16,-18 4 14 15,-9 0 6-15,-19-12 10 16,-7-9 2-16,-7-16-11 0,-2-7-10 15,12-10-48-15,9-2-54 16</inkml:trace>
  <inkml:trace contextRef="#ctx0" brushRef="#br0" timeOffset="112733.3723">5248 14588 789 0,'2'-1'454'16,"1"-3"-89"-16,0 5-209 0,-3-1-52 15,0 2-80-15,7 28-14 16,10 47 4 0,-10-24 0-16,0 6-3 15,1-2-2-15,2-15-58 0,1-6-70 0,-5-22-269 16</inkml:trace>
  <inkml:trace contextRef="#ctx0" brushRef="#br0" timeOffset="112892.3867">5052 14802 839 0,'21'0'444'15,"15"-1"-133"-15,25-4-78 0,15 0-24 16,2-3-76 0,-5 1-35-16,-17 2-34 15,-8-4-135-15</inkml:trace>
  <inkml:trace contextRef="#ctx0" brushRef="#br0" timeOffset="113361.6023">6288 14623 547 0,'-10'-8'318'0,"-16"-6"-23"16,-8 3-78-16,-17 9-72 15,-2 5-35-15,-2 12-59 16,2 3-18-16,18 12-29 15,10 6-4-15,15 9-7 16,10 7 5-16,13 3 17 16,11-1 7-16,24-8 14 15,6-8-2-15,18-16-4 16,0-8-54-16,-10-12-364 16</inkml:trace>
  <inkml:trace contextRef="#ctx0" brushRef="#br0" timeOffset="113644.5599">6398 15074 726 0,'4'-4'372'15,"7"-4"-92"-15,0 0-35 16,2-6-56-16,-2 2-30 15,1-3-48-15,-1-3-11 16,-5 5-9-16,-1 4-10 16,-4 9-40-16,-1 9-12 0,1 11-23 15,-1 1-5-15,0 8 11 16,0 1 3-16,0-3-2 16,2 0-1-16,2-9 2 15,0-3 13-15,7-3-121 16</inkml:trace>
  <inkml:trace contextRef="#ctx0" brushRef="#br0" timeOffset="117508.0878">7222 14556 622 0,'2'-2'334'15,"1"-3"-81"-15,3 13-129 16,3 13-47-16,1 18-40 16,0 11-6-1,-5 12-3-15,1 4 3 16,-3-4 2-16,4-5-2 16,-1-17-8-16,-3-14-80 0,1-16-201 15</inkml:trace>
  <inkml:trace contextRef="#ctx0" brushRef="#br0" timeOffset="117674.8973">7036 14726 753 0,'-2'0'367'0,"1"0"-111"0,19 5-97 16,16 0-25 0,36 0-7-1,14-3-13-15,7-2-39 0,0-4-16 0,-17 2-22 16,-8 0-113-16</inkml:trace>
  <inkml:trace contextRef="#ctx0" brushRef="#br0" timeOffset="118297.1556">8168 14480 463 0,'-10'-10'295'0,"-6"-6"-15"16,15-2-167-16,10 1-41 15,21 2-50-15,8 3-11 16,14 12-1-16,2 4 0 16,1 13 0-16,-2 3 1 15,-15 10 1-15,-13 1 4 16,-36 5 2-16,-14 4 0 15,-20-7 1-15,2-1-1 16,13-12 5-16,4-13 2 0,22-6-9 16,6-4-6-1,18-7-9-15,17 6 0 16,14 5 15-16,3 6 12 16,-4 12 6-16,-13-1 3 0,-33 5 6 15,-12 6-3-15,-33 5-1 16,-9 0-8-16,-5-10-66 15,4-8-55-15</inkml:trace>
  <inkml:trace contextRef="#ctx0" brushRef="#br0" timeOffset="118464.9537">8654 14641 899 0,'17'7'399'16,"5"-4"-193"-16,10 12-93 0,-5 4-20 16,-2 5-44-16,5 13-24 0,-13 4-153 15,8 0-173-15</inkml:trace>
  <inkml:trace contextRef="#ctx0" brushRef="#br0" timeOffset="118621.2271">8966 14624 1060 0,'-18'0'457'16,"-11"0"-243"-16,-5 13-123 15,-4 6-30-15,-3 11-40 16,-4 5-12-16,1 2-40 16,5-1-133-16</inkml:trace>
  <inkml:trace contextRef="#ctx0" brushRef="#br0" timeOffset="118924.1187">8885 14287 836 0,'10'-13'424'0,"17"-13"-137"31,10 7-95-31,6 9-99 0,3 9-42 0,-17 13-43 16,-13 9-5-1,-25 15 1-15,-17 5 2 16,-8 7 8-16,0 0-1 0,11-12-3 16,12-6-5-16,21-18 4 15,14-9 1 1,28-3-1-16,9-4 1 15,10 3-5-15,-3 6 12 0</inkml:trace>
  <inkml:trace contextRef="#ctx0" brushRef="#br0" timeOffset="119209.5526">8181 15038 928 0,'12'0'372'15,"26"0"-197"-15,16 3-45 16,35 2-1-16,19-3-11 0,16 6-47 15,4 2-19 1,-5-6-24-16,-10-1-10 16,-18-5-38-16,-8-3-86 15,-32-3-214-15</inkml:trace>
  <inkml:trace contextRef="#ctx0" brushRef="#br0" timeOffset="119582.6087">8544 15370 749 0,'-2'-8'332'0,"5"-12"-144"0,12-2-52 15,23-2-30-15,12 2-4 16,12 9-3-16,2 7 0 15,-18 14-21 1,-15 9-16-16,-25 19-27 16,-12 9-10-16,-25 10-4 15,-10 4 1-15,-16-8-36 16,-7-6-34-16,8-15-64 16,6-7-31-16,12-13-16 15,8-10 36-15,18-9 60 16,8-8 38-16,25-7 81 0,16 4 23 15,22 5 49-15,7 4 17 16,-1 16-18-16,-8 3-24 16,-21 9-48-16,-7 8-23 0</inkml:trace>
  <inkml:trace contextRef="#ctx0" brushRef="#br0" timeOffset="120041.3011">9736 14734 935 0,'1'-4'421'15,"4"4"-249"-15,-5 6-57 0,0-6-80 16,1 30-23-16,5 70 26 16,3-29 4-16,4 0-1 15,0-6-2-15,-5-20-39 16,-1-6-95-16</inkml:trace>
  <inkml:trace contextRef="#ctx0" brushRef="#br0" timeOffset="120186.247">9613 14926 1020 0,'16'-3'484'0,"23"2"-191"16,9 1-87-16,6 8-92 0,1 1-41 15,8 0-43-15,3 0-85 16</inkml:trace>
  <inkml:trace contextRef="#ctx0" brushRef="#br0" timeOffset="120718.2543">10833 14743 379 0,'0'-7'279'15,"-6"-8"38"-15,-9 2-60 0,-10 6-90 16,-12 4-39-16,-16 9-57 16,-4 9-17-16,-4 5-22 15,5 13-9-15,19 8-8 16,12 5 2-16,27 7 9 15,11-5 13-15,27-11 13 16,10-6 2-16,14-12-6 16,4-5-10-16,-5-6-38 15,-4-3-81-15</inkml:trace>
  <inkml:trace contextRef="#ctx0" brushRef="#br0" timeOffset="121095.5561">10938 15062 927 0,'4'-4'405'15,"14"-6"-212"-15,8-1-40 0,17 0-57 16,4 5-18-16,1 6-24 16,-6 8-11-16,-23 9-21 15,-14 3-3-15,-28 8-3 16,-16 3-1-16,-14 9 2 16,0-3-5-16,18-6-8 15,13-7-3-15,25-11-1 16,12-5 2-16,24-9 35 15,7-4 12-15,9-3 14 16,-3 1 1 0,-14 3-26-16,-6 2-8 15,-12 1-30-15,-3 0-79 0</inkml:trace>
  <inkml:trace contextRef="#ctx0" brushRef="#br0" timeOffset="122849.8376">11879 14721 572 0,'-3'-6'349'0,"-3"-4"1"15,1 4-101-15,0 12-116 16,5 9-43-16,5 26-74 15,1 11-10-15,8 19 5 16,-1 0 1-16,1-12 2 16,1-12 0-16,-4-19-86 15,-1-9-93-15</inkml:trace>
  <inkml:trace contextRef="#ctx0" brushRef="#br0" timeOffset="122999.4516">11687 14943 940 0,'7'-3'444'16,"4"-4"-160"-16,27 6-107 0,11 3-31 15,20-1-42-15,11 4-36 16,8 2-36-16,-3-6-64 16</inkml:trace>
  <inkml:trace contextRef="#ctx0" brushRef="#br0" timeOffset="123530.7764">12757 14841 663 0,'-27'-6'320'0,"-27"-8"-115"0,9-8-23 16,21-10-69-16,12-6-42 15,27-6-70-15,17 5-12 16,9 3 3-16,10 9 14 16,4 17 31-16,0 10 12 15,7 23 8-15,-13 16-1 16,-41 14 1-16,-24 8-5 15,-49 16-10-15,-8-1-8 16,6-6-18-16,13-12-4 16,27-27-6-16,10-11-4 0,17-19-10 15,6-3-5-15,21-2 8 16,9-2 8-16,15 6 16 16,6 4 5-16,2 0-6 15,0 4-4-15,-9 1-135 16,-7-7-174-16</inkml:trace>
  <inkml:trace contextRef="#ctx0" brushRef="#br0" timeOffset="123685.7142">13144 14722 1084 0,'15'14'452'0,"12"9"-267"15,15 21-76-15,10 4-17 16,4 6-31-1,-1-3-12-15,-10-12-155 0,-8-9-130 16</inkml:trace>
  <inkml:trace contextRef="#ctx0" brushRef="#br0" timeOffset="123822.3062">13359 14788 1085 0,'-21'7'485'16,"-28"15"-230"-16,4 5-76 15,3 14-90-15,0 1-30 0,7 3-39 16,-2-2-10-16,15-10-122 16</inkml:trace>
  <inkml:trace contextRef="#ctx0" brushRef="#br0" timeOffset="124586.3679">13942 14691 838 0,'-1'-2'370'0,"-3"5"-204"15,3 13-37-15,2 22-79 16,2 12-4-16,0 16 1 15,2 0-6-15,-1-8-10 16,1-8-6-16,2-21-14 16,0-11-18-16,-3-10-199 15</inkml:trace>
  <inkml:trace contextRef="#ctx0" brushRef="#br0" timeOffset="124721.2235">13755 14834 857 0,'4'0'394'0,"14"0"-135"16,16 2-33-16,29 5-45 0,19 2-23 16,10 1-76-1,-5-1-24-15,-14-2-113 16</inkml:trace>
  <inkml:trace contextRef="#ctx0" brushRef="#br0" timeOffset="125302.9883">14985 14768 698 0,'-8'-9'325'16,"-17"-8"-125"-16,-7-2-16 0,-13 9-45 16,-11 6-24-1,-2 13-46-15,4 11-16 0,10 15-25 16,8 8-10 0,24 15-9-16,5 2 1 0,23 0 11 15,14-7 5-15,22-17-1 16,12-13-5-16,21-8-7 15,2-7-30-15</inkml:trace>
  <inkml:trace contextRef="#ctx0" brushRef="#br0" timeOffset="125731.4759">15057 15083 582 0,'0'-5'344'0,"3"-7"-5"0,11 0-143 0,10-2-49 15,4 0-12-15,9 9-30 16,2 5-18-1,1 8-48-15,-6 6-15 16,-20 2-11-16,-14 1-3 16,-21 10-3-16,-6-3-1 15,4-2-3-15,6-4-2 0,9-12-2 16,10-1 0 0,16-5 1-16,6-2 2 0,14 5 5 15,1 1 3 1,-4 9 3-16,-12 2 2 0,-24 5 6 15,-16 3 3-15,-31-3 2 16,-9-4 1-16,4-7-2 16,5-7-5-16,17-6-5 15,10 2-5-15,6 4-104 16,4 5 127-16</inkml:trace>
  <inkml:trace contextRef="#ctx0" brushRef="#br0" timeOffset="130696.2346">15888 14723 620 0,'6'-4'354'16,"6"-6"-14"-16,28 5-209 15,9 0-37-15,16 0-35 0,6 7-15 16,-4-1-28-16,-3 1-35 16,-9 2-214-16</inkml:trace>
  <inkml:trace contextRef="#ctx0" brushRef="#br0" timeOffset="130870.1497">15959 14845 886 0,'20'0'399'0,"23"3"-159"15,14-1-42-15,21-3-39 16,2 1-31-16,3-5-59 16,-3 2-52-16</inkml:trace>
  <inkml:trace contextRef="#ctx0" brushRef="#br0" timeOffset="131385.6778">17307 14403 854 0,'15'10'361'15,"16"9"-186"-15,20 22-117 0,8 8-11 16,1 6-16-16,-8-4-3 16,-9-6-59-16,-4-10-98 15</inkml:trace>
  <inkml:trace contextRef="#ctx0" brushRef="#br0" timeOffset="131540.9885">17735 14465 688 0,'-21'1'389'16,"-18"1"-44"0,-1 15-195-16,-2 3-36 15,-5 9-55-15,0 8-19 0,-5 5-29 16,2 0 9-16,10 1-185 15</inkml:trace>
  <inkml:trace contextRef="#ctx0" brushRef="#br0" timeOffset="131953.4394">17684 14206 643 0,'12'-13'356'15,"7"-10"-70"-15,18 10-148 16,5 6-36-16,8 8-60 15,-3 8-22-15,-16 1-14 16,-9 4 1-16,-26 3 5 16,-11-2 1-16,-11-1 4 15,-2-4-1-15,6-5-3 16,6-2-1 0,16-4-1-16,7-1 6 15,18 1 25-15,7 1 12 16,9 8 8-16,-7 2-4 0,-12 5-25 0,-8 4-9 15,-17-3-3 1,-9 0 7-16,-14 0-128 16,-10-1-131-16</inkml:trace>
  <inkml:trace contextRef="#ctx0" brushRef="#br0" timeOffset="132194.2649">17187 14833 769 0,'1'2'372'0,"18"0"-107"0,15 2-46 15,51-3-54-15,11-1-24 16,30-2-59-16,8-3-23 15,-4 2-27-15,-5-2-12 16,-20 5-214-16,-13 2-242 16</inkml:trace>
  <inkml:trace contextRef="#ctx0" brushRef="#br0" timeOffset="135612.1049">17507 15146 541 0,'-6'0'332'0,"-4"3"-13"16,8-2-146-16,5-1-26 15,12-6-40 1,4-7-17-16,20 0-18 0,8-4-6 15,10 13-18-15,2 7-10 16,-14 9-21 0,-14 2 0-16,-27 5 1 15,-15 2-1-15,-23 6-1 16,-3 4-4-16,-6-11-6 16,7-1-3-16,17-11-6 0,11-5-5 15,19 2-5-15,10 0-2 16,13 5 5-16,3 4 4 0,-3 8 9 15,-9 5 6 1,-26 10 11-16,-17 2 2 0,-23-3 3 16,-7-8 0-1,3-19-8-15,3-10 2 16,15-21-143-16,7-6-92 0</inkml:trace>
  <inkml:trace contextRef="#ctx0" brushRef="#br0" timeOffset="136021.9395">18699 14586 824 0,'3'-6'449'15,"2"-5"-119"-15,-2 8-129 16,1 10-42-16,-1 16-57 16,1 10-18-16,4 20-27 15,-1 8-6-15,0 9-19 16,-1 3-7-16,-3-10-8 0,-3-6 6 16,-1-23-200-1,-6-7-342-15</inkml:trace>
  <inkml:trace contextRef="#ctx0" brushRef="#br0" timeOffset="136157.4728">18504 14810 1103 0,'8'-4'485'0,"21"0"-234"16,10 3-55-16,23 2-66 16,-5 0-36-1,-28 0-52-15,-1 0-12 16,81 0 322-16</inkml:trace>
  <inkml:trace contextRef="#ctx0" brushRef="#br0" timeOffset="136803.285">19433 14341 727 0,'-5'-6'391'0,"3"-7"-82"16,9-3-85-16,15 0-87 0,8 0-32 0,16 8-44 16,0 10-19-16,-4 14-22 15,-8 7-6-15,-28 13-4 16,-14 2-2-1,-23 6-30 1,-5-4-16-16,4-11-11 0,4-10 0 16,19-15 18-16,9-3 10 15,18-7 9-15,16 3 6 16,18 6 22-16,0 7 11 16,-7 8 8-16,-12 4-2 15,-31 4-4-15,-16 3-2 0,-29 2-4 0,-9 0-6 16,-4-10-15-1,7-8-36-15,18-12-120 0,8-6-94 16</inkml:trace>
  <inkml:trace contextRef="#ctx0" brushRef="#br0" timeOffset="136986.5901">19868 14513 1118 0,'17'5'442'0,"20"4"-286"16,3 3-31-16,-4 9-41 15,-4 0-21-15,-4 6-34 16,-2-2-63-16,2-5-411 16</inkml:trace>
  <inkml:trace contextRef="#ctx0" brushRef="#br0" timeOffset="137147.105">20125 14429 1233 0,'-16'5'520'15,"-18"8"-315"-15,2 8-51 16,-1 9-89-16,1 4-29 0,5 2-23 16,0-2-5-16,6 1-88 15,2-3-107 1</inkml:trace>
  <inkml:trace contextRef="#ctx0" brushRef="#br0" timeOffset="137441.4851">20095 14217 810 0,'11'-18'415'0,"19"-18"-94"0,11 5-117 16,4 5-92-1,0 10-24-15,-15 9-50 16,-9 7-15-16,-22 13-7 16,-16 9 0-16,-26 13-1 15,-5 2-2-15,9-2-9 0,16-2-3 16,33-7-2-16,17-6 0 15,24-8 1-15,11-1 0 16,-4-2 21-16,-3 2-112 16</inkml:trace>
  <inkml:trace contextRef="#ctx0" brushRef="#br0" timeOffset="137730.1413">19478 14918 969 0,'22'-1'419'0,"21"1"-214"16,30 0-97-16,23 6-10 16,16 1-30-16,0-2-16 15,1 2-26-15,-8-4-27 16,-15-1-256-16</inkml:trace>
  <inkml:trace contextRef="#ctx0" brushRef="#br0" timeOffset="138071.4976">19769 15184 752 0,'-12'-2'347'0,"-5"-2"-137"15,14-3-49-15,27-1-35 0,14 6-17 16,16 5-22-1,1 6-6-15,-7 8-18 16,-6 3-13-16,-24 10-16 16,-14 7-6-16,-31 10-7 15,-16 4-2-15,-27 2-8 16,-2-6-4-16,4-16-2 16,10-6-1-16,28-16-6 15,14-6-5-15,32-4-2 16,16-5 2-16,28-2 12 0,10 2 9 15,6 4 3 1,-1 2-2-16,-7 2 49 16,-5-3 25-16</inkml:trace>
  <inkml:trace contextRef="#ctx0" brushRef="#br0" timeOffset="138509.0246">20934 14654 913 0,'0'-6'432'0,"0"1"-184"0,0 5-81 16,0 0-86-16,1 25-31 15,7 61-25-15,-2-14-2 0,-1 5-4 16,0-4-1 0,-1-17-12-16,1-12-94 15</inkml:trace>
  <inkml:trace contextRef="#ctx0" brushRef="#br0" timeOffset="138654.8791">20835 14870 1188 0,'20'-6'506'0,"29"1"-286"16,3 5-62-16,10 5-69 15,1 5-32-15,-5 0-18 16,0 0-89-16</inkml:trace>
  <inkml:trace contextRef="#ctx0" brushRef="#br0" timeOffset="139226.7635">21602 14753 466 0,'-13'-10'337'0,"-10"-14"26"16,6-6-82-16,17-9-124 0,12 0-49 15,25-4-58-15,13-1-12 16,14 15-6 0,10 12 3-16,-9 26 0 15,-9 14-4-15,-28 14-8 16,-22 4-1-16,-27 8-2 16,-20 3-2-16,-18 4-7 15,-3-2-3-15,1-11-3 16,13-7-1-16,26-17-6 15,13-4-4-15,26-12-1 16,13-2 2-16,18 5 8 0,3-1 3 16,2 10 2-16,-3 5-1 15,-17-3-2-15,-3-3 17 16,-9-1-217-16</inkml:trace>
  <inkml:trace contextRef="#ctx0" brushRef="#br0" timeOffset="139392.4141">22047 14747 955 0,'7'3'426'0,"14"11"-164"15,6 5-126-15,10 15-44 16,1 4-14-16,-3-3-35 16,-1 3-12-16,-13-11-152 15,-2-6-254-15</inkml:trace>
  <inkml:trace contextRef="#ctx0" brushRef="#br0" timeOffset="139528.8972">22301 14706 1133 0,'-23'2'511'0,"-33"13"-245"16,-4 5-84-16,-3 11-104 0,1 6-30 15,16 2-35-15,16-1-31 16,20-10-539-16</inkml:trace>
  <inkml:trace contextRef="#ctx0" brushRef="#br0" timeOffset="139952.2902">22681 14587 879 0,'4'4'389'0,"6"3"-184"0,-2 10-50 15,5 16-62-15,1 4-3 16,1 16-17-16,3 3-11 15,-12 0-17-15,1-4-11 16,-7-13-17-16,-3-9-45 16,-4-16-287-16</inkml:trace>
  <inkml:trace contextRef="#ctx0" brushRef="#br0" timeOffset="140094.1677">22562 14757 987 0,'10'-3'443'0,"28"1"-179"16,17-1-65-16,21-1-61 16,6 3-30-16,-5 1-63 15,-8 1-46-15</inkml:trace>
  <inkml:trace contextRef="#ctx0" brushRef="#br0" timeOffset="140518.0201">23775 14633 700 0,'2'-8'344'0,"-1"-2"-108"16,-1-2-74-16,-17 0-38 16,-10 4-4-16,-22 2-16 15,-11 6-4-15,-8 13-42 16,2 3-23-16,19 9-25 15,10 3-9-15,22 7-3 0,9 5-2 16,21 5 3 0,8-2 7-16,25-6 32 15,3-2 11-15,9-19 14 16,2-4-1-16,-8-15-17 16,0-6-8-16,-15-6-12 15,-7-5-21-15,-13 4-365 16</inkml:trace>
  <inkml:trace contextRef="#ctx0" brushRef="#br0" timeOffset="152677.7826">17271 5100 276 0,'29'-24'173'0,"51"-49"-2"15,28-21-22-15,54-38-40 16,23-12-9 0,53-10-18-16,13 5-15 15,20 25-19-15,-9 18-5 0,-62 56-15 16,-34 25-7-16,-84 32-27 15,-32 12-32-15</inkml:trace>
  <inkml:trace contextRef="#ctx0" brushRef="#br0" timeOffset="152969.0027">17417 4742 412 0,'-20'24'153'0,"-25"36"-119"16,4 14-15-16,6 4-1 15,9-3 18-15,22-27 62 16,16-12 17-16,34-29 26 16,22-12-12-16,24-18-59 15,12-4 2-15</inkml:trace>
  <inkml:trace contextRef="#ctx0" brushRef="#br0" timeOffset="153405.811">20125 3750 727 0,'1'-3'360'0,"0"-2"-83"16,-8 8-100-16,-12 18-70 16,-7 11-14-16,-12 15-47 15,-2 4-9-15,-11-2-14 16,-2-9-6-16,6-13-50 15,4-11-37-15,13-16-57 16,11-2-14-16,11-18 30 16,6-1 30-16,15-2 60 15,9-3 29-15,14 9 42 16,6 6 13-16,4 14 5 16,2 12-4-16,-6 10-21 15,-7 5-9-15,-3 1-6 16,-3-3-5-16,-1-3-311 15</inkml:trace>
  <inkml:trace contextRef="#ctx0" brushRef="#br0" timeOffset="153659.9712">20468 3839 886 0,'-9'-5'398'0,"-14"-4"-203"0,-6 3-92 15,2 1-35-15,-9 6-47 16,5 6-9-16,7 10-20 16,3 6-6-16,16 5 14 15,7 3 9-15,22-3 37 16,8-4 15-16,10-7 13 16,2-7 2-16,-8-6-20 15,-6-3-7-15,-13-8-14 16,-4-6-28-16,-5-12-223 15</inkml:trace>
  <inkml:trace contextRef="#ctx0" brushRef="#br0" timeOffset="153760.8301">20453 3608 718 0,'-7'-4'418'16,"-2"-7"-75"-16,5 6-133 16,2 10-149-16,2 6-78 15</inkml:trace>
  <inkml:trace contextRef="#ctx0" brushRef="#br0" timeOffset="154078.9284">20631 3937 962 0,'17'9'385'16,"13"6"-258"-1,6-4-44-15,2-3-9 16,1-6-17-16,-2-4-5 0,-5-10-7 15,-7-6 1-15,-9-12-3 16,-4-1-2-16,-9-6-8 16,-6 3-6-16,-16 7-19 15,-9 4-12-15,-13 18-20 0,-4 7-6 16,-1 24-2-16,1 7 6 16,15 12 8-1,9 6 2-15,15 1 0 16,6-2-5-16,10 0 4 15,4-4 7-15,1-4 14 16,0-3 11-16,-3-7 3 16,-4-5-5-16,-4-10-144 15</inkml:trace>
  <inkml:trace contextRef="#ctx0" brushRef="#br0" timeOffset="154254.3557">20980 3695 1015 0,'5'-6'430'0,"-1"-2"-229"0,1 17-142 15,-5 12-26 1,4 18-17-16,0 10 3 16,1 8-7-16,-2-2-96 15</inkml:trace>
  <inkml:trace contextRef="#ctx0" brushRef="#br0" timeOffset="154544.2999">21371 3717 536 0,'-3'-5'355'0,"-12"-3"10"15,-3 2-147-15,-4 8-124 16,-3 4-43-16,1 12-54 16,1 6-9-16,9 13-1 15,7 3 3-15,12 6 21 16,7-4 18-16,10-11 35 16,2-10 11-16,5-17 8 15,-3-5-5-15,-7-9-17 0,-5-6-10 16,-10-5-110-16,-8-2-158 15</inkml:trace>
  <inkml:trace contextRef="#ctx0" brushRef="#br0" timeOffset="154704.6303">21395 3696 989 0,'20'0'466'15,"17"0"-207"-15,12-1-121 16,4-1-36-16,3-1-60 15,-2-1-13-15,-7-2-18 16,-5-1-45-16,-7 1-127 16,-6 2-208-16</inkml:trace>
  <inkml:trace contextRef="#ctx0" brushRef="#br0" timeOffset="154826.4227">21723 3653 252 0,'-12'5'210'15,"-10"3"6"-15,12 4-16 0,-2 5-16 16,5 7-43-1,3 2-19-15,3 3-52 0,2 4-19 16,7-2-98-16,2 2-104 16</inkml:trace>
  <inkml:trace contextRef="#ctx0" brushRef="#br0" timeOffset="155091.365">22030 3735 591 0,'-2'-7'347'0,"-5"-6"-38"16,-1 3-148-16,-1 6-42 0,-4 5-71 15,1 6-30 1,2 12-36-16,0 3-3 0,8 8 5 16,3 5 4-1,8 1 24-15,8-2 15 0,11-11 33 16,5-9 18-16,6-16 27 15,-1-9 5-15,-6-12-3 16,-8-4-11-16,-17-6-31 16,-14-4-19-16,-21 3-46 15,-8 2-63-15</inkml:trace>
  <inkml:trace contextRef="#ctx0" brushRef="#br0" timeOffset="155547.7342">17793 7661 1220 0,'54'-35'433'0,"78"-64"-358"0,33-16-20 0,66-25-15 16,27-13-5-16,54-7-24 15,10 6-3 1,-14 30-5-16,-23 20-6 0,-55 40-50 15,-29 16-33-15</inkml:trace>
  <inkml:trace contextRef="#ctx0" brushRef="#br0" timeOffset="155900.0908">17829 7416 568 0,'-26'30'247'0,"-22"21"-108"15,7 8-92 1,7 2-5-16,26-11 25 0,16-10 41 16,41-23 40-16,27-14 11 15,26-18-24-15,10-6-43 16</inkml:trace>
  <inkml:trace contextRef="#ctx0" brushRef="#br0" timeOffset="156469.5243">20987 6292 767 0,'-11'-5'336'16,"-23"-6"-177"-16,-3 10-28 16,-8 14-57-16,0 9-20 15,11 13-29-15,11 1-5 16,19-4 3-16,11 0 14 15,25-17 31-15,8-4 8 16,8-9-3-16,-2-5-13 0,-4-3-28 16,-5-1-9-16,-3-4-79 15,2 0-135-15</inkml:trace>
  <inkml:trace contextRef="#ctx0" brushRef="#br0" timeOffset="156781.7776">21132 6460 645 0,'11'6'294'16,"20"8"-111"-16,12-1-32 15,14-5-40-15,2-3-10 16,-6-7-30-16,-7-4-11 16,-16-7-9-16,-4-7-2 0,-14-6 4 31,-6-1 0-31,-13-8-13 0,-11-1-12 15,-8 3-35-15,-8 4-14 16,-7 14-16-16,3 10-5 16,0 18-1-16,6 13 2 15,11 18 20-15,5 9 16 16,11 12 30-16,5-1 13 16,6-3 13-16,1-5 0 15,1-8-10-15,0-10-3 0,1-8-16 16,2-5-20-1,0-13-129-15</inkml:trace>
  <inkml:trace contextRef="#ctx0" brushRef="#br0" timeOffset="156980.6866">21772 6242 850 0,'-7'3'402'0,"-8"10"-139"16,0 9-86-16,2 17-64 0,2 8-14 16,9 7-33-16,4 2-25 15,10-11-46-15,4-5-119 16</inkml:trace>
  <inkml:trace contextRef="#ctx0" brushRef="#br0" timeOffset="157292.2406">22097 6269 865 0,'-9'-7'392'0,"-14"-5"-184"15,-5 5-53-15,-2 9-81 16,-1 6-23-16,8 15-36 15,3 6-7-15,3 9-7 0,10 8-4 16,13-4-2 0,8-7 4-16,16-13 17 15,3-10 8-15,5-14 15 16,1-5 5-16,-11-7 1 0,-6-2 6 16,-19 2-4-16,-13 2-10 15,-22 4-17-15,-7 4-13 0,-4 4-44 31,2 2-77-31</inkml:trace>
  <inkml:trace contextRef="#ctx0" brushRef="#br0" timeOffset="157517.6646">22331 6167 1079 0,'4'-5'462'15,"3"0"-266"-15,-4 9-58 0,1 18-60 16,0 9-26 0,0 29-14-16,-4 11-7 0,-8 15-11 15,3 5-5-15,-5-8-9 16,5-8-6 0,2-15-32-16,-2-7-32 0,4-15-108 15,-1-11-82-15</inkml:trace>
  <inkml:trace contextRef="#ctx0" brushRef="#br0" timeOffset="157658.2046">22331 6493 1068 0,'5'-2'443'0,"8"-5"-265"15,5 2-100-15,18 5-76 16,5 4-4-16,11 0-232 15</inkml:trace>
  <inkml:trace contextRef="#ctx0" brushRef="#br0" timeOffset="158016.9701">22902 6126 580 0,'-6'-5'305'0,"-5"-6"-98"15,-13 14-89-15,-4 1-39 0,-4 10-43 16,2 3-12-16,11 3-17 16,5 1-7-16,17-3-2 15,8-1 5-15,11-6 13 16,6-4 3-16,1-4 2 16,-6 1-3-16,-8-2-7 15,-6-2-3-15,-11 3-3 16,-10 1 0-16,-8 3 0 15,-4 3 1-15,-2 3 7 16,3 3 4-16,3 3 0 16,6 3 7-16,10 1 27 15,5 1 8-15,14-3 15 16,3-3-2-16,12-4-21 16,-3-5-9-16,0-9-9 15,1-6 2-15,-12-12-192 16</inkml:trace>
  <inkml:trace contextRef="#ctx0" brushRef="#br0" timeOffset="158135.5489">22865 5983 914 0,'-2'-5'481'0,"0"-7"-107"16,5 10-279-16,0 5-59 15,6 9-218-15</inkml:trace>
  <inkml:trace contextRef="#ctx0" brushRef="#br0" timeOffset="158358.698">22992 6246 1066 0,'15'16'480'16,"10"11"-240"-16,5 6-112 15,-2 4-31-15,-1-6-51 0,-3-2-12 16,-2-15-6-16,0-9 7 15,-2-13 7 1,0-10 1-16,-2-12-6 16,1-3-8-16,-5 1-23 15,1 3-31-15,-6 14-159 16,-3 4-200-16</inkml:trace>
  <inkml:trace contextRef="#ctx0" brushRef="#br0" timeOffset="158630.9566">23397 6275 759 0,'7'-2'370'15,"-1"-1"-134"-15,4 3-38 0,-1 11-61 16,-3 3-30 0,5 4-29-16,3 4-1 0,10-1-2 15,4-3 2-15,4-7 2 16,4-8 1-1,1-9 2-15,0-6-5 0,0-9-13 16,-5-5-6-16,-19-3-11 16,-10-1-7-16,-28 0-16 15,-16 3-9-15,-16 7-15 16,-3 5-6-16,4 12-17 0,7 4-58 16,23 15-133-16</inkml:trace>
  <inkml:trace contextRef="#ctx0" brushRef="#br0" timeOffset="162046.0874">1797 16753 436 0,'-19'10'277'0,"-10"1"-28"16,-10-8-49-16,2-9-31 16,7-23-48-16,-1-6-16 15,15-15-47-15,11 4-5 16,16 9 13-16,13 10-9 0,15 20-4 31,4 4-7-31,7 20-22 0,0 1 2 0,-10 17-1 16,-13 9 2-16,-31 12 1 15,-14 10-2-15,-25 0-8 16,-4-3-5-16,1-21-10 16,4-13-2-16,14-14 1 15,1-15 0-15,14-2 2 16,5 1-1-16,8-6 1 16,14 8 1-1,10-1 1-15,10 5 1 0,11 4-1 16,-3 1-3-16,2-1 23 15,-1-5-81-15</inkml:trace>
  <inkml:trace contextRef="#ctx0" brushRef="#br0" timeOffset="162329.516">1806 16172 1326 0,'15'-3'495'15,"30"5"-375"-15,16 20-67 0,14 38-34 16,-2 15 1-16,-18 35-2 16,-20 14-6-16,-21 26-7 15,-11 9-4 1,-21-4-4-16,-2-10 1 0,-8-36 5 15,-9-19 4-15,2-33 10 16,-4-12 0-16,2-21-9 16,6-7-42-16,8-8-146 15</inkml:trace>
  <inkml:trace contextRef="#ctx0" brushRef="#br0" timeOffset="255229.4509">2632 16415 366 0,'-3'-2'271'0,"3"5"20"0,-5 1-49 0,4-4-82 15,0 5-37-15,0 25-34 16,1 55-16-16,0-11-23 15,0 11-5-15,0 17-18 16,2-3-3-16,5-10-8 16,0-14-6-16,3-26-1 15,5-10-57 1,5-19-124-16</inkml:trace>
  <inkml:trace contextRef="#ctx0" brushRef="#br0" timeOffset="255631.0498">2572 16533 651 0,'15'-17'401'16,"10"-13"-5"-16,24 8-246 0,11 9-46 15,17 12-51-15,4 7-13 0,-22 10-21 32,-13 5-8-32,-36 8-4 15,-10 2-3-15,-19 2 0 16,-9-3 2-16,-3-1 0 16,-5-5 2-16,10-10 3 0,6-2-2 15,12-11-10-15,8-2-5 16,21-2-13-16,6 3 0 15,17 11 9-15,1 6 4 16,-11 14 10-16,-11 7 2 16,-26 13 0-16,-12 4 2 0,-13-2 1 15,-10-4 2-15,-5-17 5 16,-2-10-8 0,3-16-50-16,6-10-37 15,8-12-84-15,6-1-66 0</inkml:trace>
  <inkml:trace contextRef="#ctx0" brushRef="#br0" timeOffset="255974.6874">3218 16978 869 0,'17'1'373'0,"20"1"-214"15,6-4-33-15,-5-4-58 0,-5-5-20 0,-6-3-16 16,-4-2-2-16,-10-9 0 16,0 1-1-16,-10-4-4 15,-4-1-4-15,-16 5-11 16,-9 0-5-16,-12 12-7 16,-6 6-3-16,1 13-3 15,6 8 4 1,12 12 0-16,3 7 4 0,14 13 7 0,6 4-2 15,9 7 3-15,7 0-3 32,5 3-1-32,-4-2 0 15,-3-8-1-15,-1 2-1 0,-3-12-149 0,2-5-255 16</inkml:trace>
  <inkml:trace contextRef="#ctx0" brushRef="#br0" timeOffset="256318.9201">3567 16783 1018 0,'12'-3'397'0,"10"1"-266"15,-3 7-33-15,-4 23-26 16,-4 6-6-16,-3 9-18 15,-8-3-9-15,-3-10-19 16,2-6-3-16,1-9-9 16,4 0-1-16,-1-22-5 15,4-6-2-15,4-17 0 0,0-6-1 16,6 9-6-16,1 3-5 16,-2 13-7-16,5 11 0 15,-3 13 13 1,0 5 9-16,0 8 14 0,-4 2 4 31,-4 4-6-31,-1-2-3 0,-8-5-43 16,-1-7-83-16</inkml:trace>
  <inkml:trace contextRef="#ctx0" brushRef="#br0" timeOffset="256459.6239">3687 16552 1267 0,'1'0'455'0,"4"9"-371"16,3 7-125-16</inkml:trace>
  <inkml:trace contextRef="#ctx0" brushRef="#br0" timeOffset="257064.3654">3979 16738 642 0,'2'10'313'0,"5"14"-121"0,1 6-32 16,-3 14-57-1,-1-18-25 1,-1-12-28-16,-1 0-5 0,5 31-11 0,-2-6-2 16,3-17-7-16,-3-19-1 15,3-8-10-15,-1-8-4 16,0-10-10-1,8-2-3-15,4-2-10 0,6-2-6 16,5 4-5 0,-7-1-1-16,-4 8 6 0,-8 3 8 15,-11 8 7-15,-8 4 1 16,-10 7 5-16,-4 4 8 16,-1 10 11-16,1 1 4 0,10 4-6 15,3 4-9 1,14 2-11-16,3-3-3 15,9 1 2-15,6-1 0 0,1-10-88 16,5-1-100-16</inkml:trace>
  <inkml:trace contextRef="#ctx0" brushRef="#br0" timeOffset="257327.8857">4675 16818 539 0,'1'2'374'16,"1"5"-42"-16,-12 11-86 0,-6 3-35 15,-10 6-103-15,-7-2-30 16,2-2-31-16,4-4-9 16,0-11-6-1,7-7-4-15,-1-8-20 0,0-8-10 16,7-3-19-16,0-2-2 0,10-2 6 16,1 1 3-16,10 4-5 15,7 7-3 1,12 10 10-16,4 8 9 0,6 15 24 15,1 8 12-15,-3 7 8 16,-3 4-2 0,-11-4-9-16,-1-3-45 0</inkml:trace>
  <inkml:trace contextRef="#ctx0" brushRef="#br0" timeOffset="257815.6892">5686 16996 508 0,'0'-11'340'16,"0"-5"25"-16,-3-6-151 15,-5-3-15-15,-10-2-18 16,-6-2-21-16,-8 2-38 16,-4 4-25-16,-1 11-49 15,4 11-22-15,5 17-23 0,6 8-3 16,14 14-5-16,8 6 4 16,14-2 1-16,6-3 1 15,12-10 2-15,3-10 1 16,7-8 2-16,4-7-2 15,-6-9-4-15,-5-8-23 16,-8-11-126-16,-10-4-126 16</inkml:trace>
  <inkml:trace contextRef="#ctx0" brushRef="#br0" timeOffset="257909.8402">5551 16630 786 0,'-11'-7'406'0,"-14"-8"-132"15,8 11-89-15,9 5-125 31,6 6-81-31</inkml:trace>
  <inkml:trace contextRef="#ctx0" brushRef="#br0" timeOffset="258350.9398">5774 16758 1190 0,'9'6'441'15,"18"3"-339"-15,7 0-33 16,10 1-18-16,3-1-12 16,-6-5-16-16,-7 2-4 15,-7-6 1-15,-9-2 2 16,-7-4 8-16,-6 0 2 16,-13 3-8-16,-10-1-8 15,-12 10-16-15,-1 3-7 0,3 12-7 16,6 4-1-16,8 9-1 15,5 2 4-15,6-3 7 16,6 3 4-16,9-9 5 16,3-3 3-16,7-7 3 15,1-4 3-15,4-13 4 16,1-6 1-16,2-12 1 16,-2-8-1-16,-2-10-4 15,-1-3-4-15,-7-1-9 16,-7 2 0-16,-7 13-2 15,-4 9 1-15,-1 16 9 16,-1 7 10-16,2 20 16 16,5 3 4-16,7 13-5 15,3 2-7-15,2-4-36 0,1-2-84 16</inkml:trace>
  <inkml:trace contextRef="#ctx0" brushRef="#br0" timeOffset="259464.7851">7406 16259 691 0,'-8'-13'358'0,"-18"-10"-99"15,-10 2-47-15,-5 12-77 16,-3 9-32-16,3 20-50 16,8 11-19-16,12 35-23 0,7 17-6 15,18 32-2-15,10 19 2 16,4 19 1-16,1 6 0 16,-15 1 0-16,-5-3 1 15,-17-29-1-15,-3-14 2 16,-2-27 11-1,-1-17 5-15,2-25 17 16,-1-17 15-16,3-36-4 16,5-17-7-16,12-21-70 15,4-3-71-15</inkml:trace>
  <inkml:trace contextRef="#ctx0" brushRef="#br0" timeOffset="261116.7307">7923 16465 484 0,'-2'-9'246'0,"-5"-6"-49"0,-7 8-14 0,-17 14-20 15,-9 17-7 1,-17 24-42-16,-1 11-21 0,3 28-40 0,11 7-10 31,29 11-17-31,12-1-7 0,21-14-9 16,6-14-6-1,10-22 0-15,-1-11 0 0,4-14-46 16,0-7-57-16,-1-19-295 16</inkml:trace>
  <inkml:trace contextRef="#ctx0" brushRef="#br0" timeOffset="261297.4132">7938 16921 825 0,'-2'-3'411'0,"2"2"-151"0,5 10-111 16,22 13-108-16,6 6-14 16,6 8-3-1,6 1-5-15,-8-3-9 0,-2 3-6 16,-5-9-119-1,-5-6-100-15</inkml:trace>
  <inkml:trace contextRef="#ctx0" brushRef="#br0" timeOffset="261445.6604">8322 16872 1081 0,'-21'6'477'15,"-26"14"-234"-15,-7 5-45 16,-11 15-76-16,5 1-37 15,12 1-57-15,3-1-17 16,16-10-65-16,12 1-73 16,11-17-236-16</inkml:trace>
  <inkml:trace contextRef="#ctx0" brushRef="#br0" timeOffset="261745.3349">8244 16568 910 0,'9'-8'399'0,"7"-8"-208"0,0 0-54 15,3 18-77-15,-6 5-25 16,-6 11-24-16,-7 11-1 15,-9 1 3-15,-4 7 1 16,-1-3-3-16,9 0-2 16,8-12-1-16,11-10 2 15,14-10 1-15,7-4 1 16,14-4-1-16,-2 1-11 16</inkml:trace>
  <inkml:trace contextRef="#ctx0" brushRef="#br0" timeOffset="262054.4162">8717 16900 666 0,'0'-16'399'0,"0"-14"-10"0,-3 9-117 16,-1 21-129-16,2 12-39 16,4 23-66-16,7 9-22 15,10 14-1 1,-5-1-3-16,1-2-6 0,-5-4-8 0,-9-10-130 15,2-8-99 1</inkml:trace>
  <inkml:trace contextRef="#ctx0" brushRef="#br0" timeOffset="262188.4535">8549 17064 759 0,'9'-7'431'0,"6"-7"-44"0,24 2-258 16,13 5-43-16,14 7-56 15,2 3-13-15,-2 7-96 16,-5-3-274-16</inkml:trace>
  <inkml:trace contextRef="#ctx0" brushRef="#br0" timeOffset="262598.1082">9087 16839 850 0,'-7'-9'405'0,"-2"-9"-146"16,13 2-113-16,12 0-24 15,22 0-39-15,10 2-24 16,9 9-28-16,-4 8-9 16,-15 9-12-16,-15 7-6 15,-17 9-4-15,-11 1-3 16,-15 7 1-16,-3-1 2 16,-1-4 1-16,7-7-1 15,12-7-6-15,11-2 0 16,16 2 0-16,3 0 2 15,3 2 6-15,-2 6 1 0,-21 0 2 16,-8 4 1-16,-21 2 2 16,-9-3-2-16,-11-6-53 15,-1-6-42-15,4-14-267 0</inkml:trace>
  <inkml:trace contextRef="#ctx0" brushRef="#br0" timeOffset="262777.4113">9475 17026 1005 0,'20'2'466'15,"16"2"-191"-15,1 11-140 0,-1 5-22 16,-10 8-49-16,-3 2-20 16,-10 1-26-16,-4-2-9 15,-4-10-192-15,-2-4-124 16</inkml:trace>
  <inkml:trace contextRef="#ctx0" brushRef="#br0" timeOffset="262892.8352">9729 16970 1055 0,'-17'7'526'0,"-15"6"-184"0,-13 13-148 16,-4 4-56-16,0 8-74 15,5 2-33-15,13 0-138 16,11-1-426-16</inkml:trace>
  <inkml:trace contextRef="#ctx0" brushRef="#br0" timeOffset="263296.1554">10018 16869 738 0,'-2'-3'423'0,"0"6"-103"16,-2 11-110-16,1 22-123 0,3 11-26 0,5 9 1 31,3 1-13-31,1-8-24 16,-1-6-9-16,-1-13-99 0,-2-7-134 0</inkml:trace>
  <inkml:trace contextRef="#ctx0" brushRef="#br0" timeOffset="263419.8643">9879 17083 1093 0,'13'-4'418'0,"27"-6"-308"16,14 3-51-16,26 5-41 15,4 2-6-15,-9 2-163 16</inkml:trace>
  <inkml:trace contextRef="#ctx0" brushRef="#br0" timeOffset="263685.2338">10406 17034 919 0,'-8'-15'447'16,"-1"-18"-163"-16,15-1-116 15,24 1-77-15,10 4-19 16,14 11-13-16,1 11-9 16,-8 17-26-16,-9 7-11 15,-28 13-10-15,-18 2 0 0,-29 11 4 16,-9 2 2-16,-3-3 2 16,10 0-2-16,19-12-5 15,10-6 0-15,24-11 1 16,9-5 1-16,15-11 0 15,10 0-2-15,2-7-30 16,-1-1-85-16</inkml:trace>
  <inkml:trace contextRef="#ctx0" brushRef="#br0" timeOffset="263915.2576">10699 16628 1067 0,'15'0'457'0,"21"8"-254"0,3 11-40 16,15 35-65-16,5 10-14 15,-8 25-30-15,-13 9-11 16,-42-4-10-16,-26 0-8 16,-22-12 1-16,-3-11-2 15,13-19-190-15,11-13 342 16</inkml:trace>
  <inkml:trace contextRef="#ctx0" brushRef="#br0" timeOffset="264537.9658">11597 17144 612 0,'-1'-11'337'0,"-3"-11"-69"16,-5-7-92-16,-5 1-19 15,-6-7-37-15,-7 4-23 16,-7 6-38-16,-3 7-16 15,-3 21-27-15,2 8-12 0,7 13-14 16,6 5-6-16,11 4-4 16,7 1 2-16,14-2 9 15,6 0 7-15,14-13 21 16,5-8 9-16,7-15 10 16,1-10 0-16,-2-12-7 15,-2-3-5-15,-5-11-7 16,-4-7-3-16,-8-19-8 15,-6-9-3-15,-11-5-5 16,-3 1-1-16,-5 24 0 16,2 11 1-16,1 24 4 15,1 12 3-15,1 8-7 16,1 10 1-16,7 13-2 16,1 8-1-16,8 22 6 15,1 11 1-15,-2 22-3 16,0 5 0-16,-1 1 22 15,0-10-132-15</inkml:trace>
  <inkml:trace contextRef="#ctx0" brushRef="#br0" timeOffset="264726.4594">11876 16861 1141 0,'0'0'477'0,"2"4"-246"0,14 19-126 15,12 7-41-15,14 12-9 16,5 2-14-16,-3-1-20 0,-7-1-4 16,-12-4-49-16,-5-7-75 0,-8-10-220 15</inkml:trace>
  <inkml:trace contextRef="#ctx0" brushRef="#br0" timeOffset="264873.2847">12209 16869 1260 0,'-11'-3'550'0,"-22"6"-276"16,-8 9-72-16,-9 22-74 0,-4 10-37 15,0 6-50-15,6 2-15 16,5 8-115-16,11 0-424 16</inkml:trace>
  <inkml:trace contextRef="#ctx0" brushRef="#br0" timeOffset="265800.109">7150 17932 530 0,'-1'0'350'0,"-2"-1"27"0,-1-3-57 16,4 3-110-16,0 0-50 15,30 1-99-15,67-1-23 16,-41-1-11-16,0-3-93 15</inkml:trace>
  <inkml:trace contextRef="#ctx0" brushRef="#br0" timeOffset="266124.8967">7697 17856 793 0,'-4'-15'410'0,"1"-13"-85"15,6 0-131-15,22-1-81 16,3 5-17-16,15 8-40 16,-5 3-19-16,-10 18-35 15,-3 9-9-15,-25 14-2 16,-9 8 1-16,-13 16 9 0,-11 5 2 15,3-3 1-15,10-3-2 16,13-17-1-16,12-9 1 16,19-14 5-16,8-6 2 15,11-6 3 1,5-10 0-16,3-6-35 16,-4-3 142-16</inkml:trace>
  <inkml:trace contextRef="#ctx0" brushRef="#br0" timeOffset="266594.0692">7431 16038 910 0,'3'-5'431'0,"13"-5"-167"16,8 4-84-16,16 6-89 0,5 1-33 16,4 5-38-16,-5 1-10 15,-11 2-224-15</inkml:trace>
  <inkml:trace contextRef="#ctx0" brushRef="#br0" timeOffset="266845.3246">7788 15839 997 0,'-3'-7'507'16,"-2"-3"-163"-16,4 1-145 15,0 4-46-15,3 5-73 16,4 0-24-16,-6 0-18 16,0 0 2-16,1 0 2 15,6 4-3 1,5 26-8-16,8 49-6 0,-19-21-4 15,1-2-3-15,8-5-49 16,1-3-390 0</inkml:trace>
  <inkml:trace contextRef="#ctx0" brushRef="#br0" timeOffset="267505.2794">12590 16976 861 0,'9'-2'372'16,"15"-3"-177"-16,10 2-70 15,19 3-34-15,5-2-29 0,8 5-35 16,6 0-9-16,-15 1-88 16,-7-2-78-16</inkml:trace>
  <inkml:trace contextRef="#ctx0" brushRef="#br0" timeOffset="267684.7723">12697 17114 1022 0,'21'4'453'15,"26"2"-225"1,16-5-6-16,24-1-78 0,0-1-37 15,-5 4-101-15,-10 0-390 16</inkml:trace>
  <inkml:trace contextRef="#ctx0" brushRef="#br0" timeOffset="269143.6974">13884 16129 554 0,'-23'1'289'0,"-21"2"-79"16,-9 41-90-16,-8 33-27 16,0 56-19-16,11 24-1 15,17 34-5-15,21-3-2 16,32-13-9-16,21-6-9 16,16-43-16-16,9-18-4 15,5-39-9-15,-3-22-95 16</inkml:trace>
  <inkml:trace contextRef="#ctx0" brushRef="#br0" timeOffset="269446.9762">14128 16441 657 0,'5'-8'350'0,"3"-10"-70"0,5 7-61 15,7 17-66-15,4 10-31 16,20 21-51-16,6 3-10 15,6 10-23-15,-3 1-10 16,-14-5-25-16,-9-2-73 16,-14-16-316-16</inkml:trace>
  <inkml:trace contextRef="#ctx0" brushRef="#br0" timeOffset="269620.32">14535 16473 786 0,'-14'-7'374'0,"-16"-6"-132"15,-3 8-51-15,-1 8-70 16,-1 9-24-16,4 11-45 16,-2 8-16-16,-2 8-18 15,4 4-5-15,0 3-5 16,8-3 0-16,11-2-27 16,1-4-109-16</inkml:trace>
  <inkml:trace contextRef="#ctx0" brushRef="#br0" timeOffset="269983.8569">14530 16132 776 0,'6'-10'381'0,"9"-6"-128"16,0 3-85-16,9 8-84 16,0 5-25-16,-1 7-33 15,0 4-4-15,-17 1-5 16,-7 6 0-16,-16 1-2 16,-5 2-1-16,3-6-9 15,5-2-5-15,14-7-4 16,12-3-2-16,12 4 1 15,5-2 3-15,7 5 3 16,-3 4 4-16,-16 3 9 16,-12 2 5-16,-21 3 3 15,-10 0 0-15,-7-1-26 0,3-4-62 16,0-1-389-16</inkml:trace>
  <inkml:trace contextRef="#ctx0" brushRef="#br0" timeOffset="270220.6447">14132 16841 761 0,'8'0'403'0,"7"-2"-50"0,34 1-217 15,18-1-24 1,37-1-36-16,11 2-24 0,-7-1-30 16,-8 0-1-16,-20 4-159 15,-9-1-160 1</inkml:trace>
  <inkml:trace contextRef="#ctx0" brushRef="#br0" timeOffset="270565.8262">14251 17142 513 0,'9'-8'301'16,"10"-7"8"-16,9 2-164 0,9 2-15 15,9 4-28 1,1 7-23-16,-7 4-40 15,-9 7-9-15,-28 5-6 16,-11-1-3-16,-24 6-4 16,-7-2-3-16,-1 1-12 15,5-6-4-15,18-6-12 0,10-4-2 16,24-6 3-16,14 3 3 16,19 3 10-16,9 5 1 15,-5 9 1-15,-12 4 2 16,-30 9 7-16,-17 4 4 15,-40 2 4-15,-12 1 0 16,-16-15-26-16,-2-10-82 16</inkml:trace>
  <inkml:trace contextRef="#ctx0" brushRef="#br0" timeOffset="270911.5172">15167 16649 613 0,'2'-8'390'0,"-2"-13"29"16,3 7-173-16,3 17-105 15,0 9-31-15,4 25-48 16,-1 12-7-16,4 23-9 16,-4 5-6-16,-4 3-12 15,-1-8-7-15,-4-20-81 16,3-9-130-16</inkml:trace>
  <inkml:trace contextRef="#ctx0" brushRef="#br0" timeOffset="271043.7716">15012 16906 912 0,'10'-4'447'15,"11"-5"-121"-15,30 1-193 16,19-1-31-16,20-2-40 15,6 4 21-15</inkml:trace>
  <inkml:trace contextRef="#ctx0" brushRef="#br0" timeOffset="271569.1853">15671 16504 648 0,'0'-1'302'0,"6"-8"-121"0,16 3-42 16,18-9-40-16,13-4-5 15,22 5-13-15,-1 1-10 16,-6 18-21-16,-15 4-18 0,-36 11-13 15,-13 7-1 1,-38-1-1 0,-13 4 0-16,-9-3-5 15,0-5-4-15,22-7-7 16,14-3-2-16,26-5-4 16,16 0 1-16,24 3 4 15,6 4 4-15,-4 3 5 16,-9 2 2-16,-28 0 9 15,-18 1 3-15,-36-1-2 16,-12-1-18-16,-10-8-88 0,7-4-73 16</inkml:trace>
  <inkml:trace contextRef="#ctx0" brushRef="#br0" timeOffset="271727.3798">16123 16662 711 0,'12'-3'397'0,"14"-2"-80"15,8 6-74-15,9 11-101 16,7 4-37-16,3 10-42 16,-2 0-24-16,-14-2-24 15,-11 2-39-15,-13-10-225 16</inkml:trace>
  <inkml:trace contextRef="#ctx0" brushRef="#br0" timeOffset="271868.3703">16441 16624 1013 0,'-16'10'431'0,"-24"11"-245"15,-5 8-34-15,-3 6-62 0,1 1-34 16,19 2-2 0,7 0-151-16</inkml:trace>
  <inkml:trace contextRef="#ctx0" brushRef="#br0" timeOffset="272128.7852">16486 16265 1146 0,'20'0'430'0,"13"0"-328"15,3 4-24-15,-9 16-21 16,-12 4-10-16,-14 11-9 15,-6 2-2-15,-17 6-8 16,3-6-7-16,5-11-14 16,9-8-6-16,23-18 0 15,9-3-1-15,23-8 3 16,5 1 2-16,-2 4-1 16,-4 5-26-16,-25 10-256 15</inkml:trace>
  <inkml:trace contextRef="#ctx0" brushRef="#br0" timeOffset="272407.8453">15724 17061 667 0,'18'-5'377'15,"30"-6"-3"-15,20 3-203 16,31 3-64-16,16 2-2 0,25 3-25 16,4 0-15-1,-4 2-23-15,-10-1-36 0,-30-2-164 16,-16-1-130-16</inkml:trace>
  <inkml:trace contextRef="#ctx0" brushRef="#br0" timeOffset="273020.5268">16164 17238 1063 0,'8'-6'412'0,"14"-10"-272"16,8 1-21-16,8 7-25 0,3 4-14 15,1 12-32 1,-4 6-11-16,-15 8-5 15,-13 3-3-15,-26 4-6 16,-9 4-4-16,-16 3-5 16,0-1-5-16,7-4-5 15,10-2-4-15,19-12-4 0,12-3-1 16,23-7 2-16,11-7 3 16,13 0 3-1,5 0 1-15,-5 1 32 0,-3 0-80 0</inkml:trace>
  <inkml:trace contextRef="#ctx0" brushRef="#br0" timeOffset="273532.6138">17165 16689 836 0,'0'0'366'0,"3"14"-188"15,-1 11-59-15,12 30-67 16,0 17-3-16,4 9-6 16,-1-4-5-16,-9-14-6 15,-2-14-1-15,-5-18 4 16,-1-9-118-16</inkml:trace>
  <inkml:trace contextRef="#ctx0" brushRef="#br0" timeOffset="273664.8939">17078 16963 998 0,'7'5'417'0,"11"0"-223"15,22 3-109-15,14 0-10 16,20 0-24-16,6 0-46 0</inkml:trace>
  <inkml:trace contextRef="#ctx0" brushRef="#br0" timeOffset="273985.5942">17712 16793 885 0,'-1'-15'382'0,"8"-18"-211"16,12 5-37-16,23 5-38 15,6 5-15-15,7 12-20 16,-1 9-6-16,-18 13-28 16,-14 4-7-16,-33 9-1 0,-23 7 0 15,-30 14-3-15,-8 9-3 16,4 1-7-16,8-6-2 15,33-14-6-15,15-12-2 16,33-10 0 0,18-3 0-16,21-4 4 15,7-3 3-15,3 1 1 16,-5-5-31-16,-16 2-239 16</inkml:trace>
  <inkml:trace contextRef="#ctx0" brushRef="#br0" timeOffset="274145.4805">18044 16975 804 0,'10'3'371'0,"10"4"-144"0,8 6-82 16,10 9-66-16,-4 1-18 16,0 5-29-16,-7-2-5 15,-13-8-114-15,-1 1-168 0</inkml:trace>
  <inkml:trace contextRef="#ctx0" brushRef="#br0" timeOffset="274278.2015">18331 16970 991 0,'-21'8'451'0,"-30"12"-212"16,-4 4-71-16,-3 5-90 0,3-1-30 15,9-3-49 1,6 1-111-16</inkml:trace>
  <inkml:trace contextRef="#ctx0" brushRef="#br0" timeOffset="274683.6989">18429 16182 979 0,'15'8'399'0,"16"29"-220"16,5 28-71-16,6 49-32 16,0 18 3-16,-6 43-13 15,-22 4-11-15,-34 9-13 16,-18 3-9-16,-34-36-11 15,-1-15 0-15,-2-39-10 16,3-22-137-16</inkml:trace>
  <inkml:trace contextRef="#ctx0" brushRef="#br0" timeOffset="275178.1339">19001 16036 665 0,'2'-5'357'15,"-2"-7"-84"-15,-1 7-88 16,2 20-92-16,-1 18-22 16,2 38-21-16,1 38 5 15,-4 45-1-15,-1 20-7 16,-2 33-15 0,4-11-7-16,2-7-8 0,2-11 0 15,-2-38 7-15,0-18 7 16,-3-37 7-16,2-13-2 15,-2-20-7-15,1-7-12 16</inkml:trace>
  <inkml:trace contextRef="#ctx0" brushRef="#br0" timeOffset="276745.396">19194 17724 685 0,'2'-2'389'16,"7"2"-29"0,7 3-138-16,13 16-103 15,8 6-17-15,6 7-47 16,2 2-15-16,-10-3-20 16,0-4-70-16</inkml:trace>
  <inkml:trace contextRef="#ctx0" brushRef="#br0" timeOffset="276932.1559">19494 17662 912 0,'-15'6'431'0,"-12"5"-191"16,-12 13-115-16,-1 5-39 0,-3 8-57 15,4 4-15-15,12-3-12 16,6-6-15-16,17-10-136 15,7-11-120-15</inkml:trace>
  <inkml:trace contextRef="#ctx0" brushRef="#br0" timeOffset="277163.7024">19609 17748 1270 0,'10'-4'490'16,"14"-8"-348"-16,8 5-68 15,11 2-40-15,2 0-14 0,1 3-11 16,-1-1-76-16</inkml:trace>
  <inkml:trace contextRef="#ctx0" brushRef="#br0" timeOffset="277327.4408">19576 17830 1020 0,'5'-1'412'0,"15"0"-243"15,12-3-71-15,19 2-45 16,13-1-13-16,7-3-102 0,3 1-156 16</inkml:trace>
  <inkml:trace contextRef="#ctx0" brushRef="#br0" timeOffset="277541.8044">19999 17812 735 0,'2'-2'432'0,"2"-5"-26"0,10 2-177 15,6 3-129-15,10-1-33 16,13 2-52-16,4 0-1 15,4-1-229-15</inkml:trace>
  <inkml:trace contextRef="#ctx0" brushRef="#br0" timeOffset="277836.8045">20276 17700 800 0,'6'-8'391'0,"10"-11"-78"0,9 4-85 16,9 11-79-1,0 4-29-15,-9 9-86 16,-3 6-17-16,-14 10-4 0,-10 5-1 16,-13 8-1-1,-4 3-2-15,-6 0-3 0,6-3-1 16,14-11-3-1,3-10 1-15,21-13 6 16,9-9 3-16,9-8 3 16,6-3-1-16,-1-2-4 15,1 2-15-15</inkml:trace>
  <inkml:trace contextRef="#ctx0" brushRef="#br0" timeOffset="278343.0408">19170 15928 1005 0,'16'7'407'0,"22"14"-256"16,11 9-45-16,11 15-41 16,-3 0-20-16,-8-3-25 15,-11-4-10-15,-19-10-229 16</inkml:trace>
  <inkml:trace contextRef="#ctx0" brushRef="#br0" timeOffset="278516.0062">19441 15940 749 0,'-2'0'401'16,"-20"0"-70"-16,1 9-114 15,-11 14-97-15,-12 3-30 16,1 10-53-16,1 1-16 0,6 3-15 16,7 0-16-16,15-6-210 15</inkml:trace>
  <inkml:trace contextRef="#ctx0" brushRef="#br0" timeOffset="278751.8465">19566 16034 1029 0,'-1'-5'480'0,"10"0"-207"0,9 2-116 15,18 3-104-15,9 2-21 16,7 4-13-16,-2 1-70 16</inkml:trace>
  <inkml:trace contextRef="#ctx0" brushRef="#br0" timeOffset="278925.1555">19628 16145 869 0,'0'0'419'16,"0"-3"-127"-16,17 2-169 15,7 0-28 1,17 2-43-16,4 5-23 0,4 0-89 15,1 2-147-15</inkml:trace>
  <inkml:trace contextRef="#ctx0" brushRef="#br0" timeOffset="279099.3969">19969 16108 968 0,'5'-4'415'0,"10"-1"-230"0,8 1-74 0,9 4-58 31,10 5-25-31,1 5-38 0,0 1-96 0</inkml:trace>
  <inkml:trace contextRef="#ctx0" brushRef="#br0" timeOffset="279289.7578">20358 15955 1377 0,'-4'3'553'0,"0"9"-358"16,0 12-59-16,5 10-68 16,6 11-13-16,8 12-25 15,4-2-6-15,-4 5-74 0,1 1-453 16</inkml:trace>
  <inkml:trace contextRef="#ctx0" brushRef="#br0" timeOffset="303936.9502">20452 16877 803 0,'-6'0'383'0,"2"0"-153"0,6 0-42 16,-2 0-46-16,7 0-27 15,24 3-29-15,67 10 0 16,-19-6-39-16,-1-2-10 15,2-3-74-15,-8-2-103 16</inkml:trace>
  <inkml:trace contextRef="#ctx0" brushRef="#br0" timeOffset="304125.4171">20533 16994 541 0,'-5'3'328'16,"9"8"11"-16,5 1-94 0,22 0-63 15,13 1-8-15,17-5-46 16,8-2-30-16,0-3-47 16,-1 2 18-1</inkml:trace>
  <inkml:trace contextRef="#ctx0" brushRef="#br0" timeOffset="304386.4009">21264 17086 1114 0,'9'0'546'16,"1"-2"-223"-16,2 0-161 0,-1 2-55 16,-1 0-82-16,5 0-29 0,-1 0-292 15</inkml:trace>
  <inkml:trace contextRef="#ctx0" brushRef="#br0" timeOffset="304597.0189">21568 17064 1116 0,'-3'1'520'0,"-2"2"-208"16,2 2-104-16,3-5-80 16,0 0-48-16,0 0-58 15,5 0-16-15,14-1-221 16</inkml:trace>
  <inkml:trace contextRef="#ctx0" brushRef="#br0" timeOffset="304757.5811">21904 17073 1634 0,'1'1'631'16,"5"2"-462"-16,-4 0-69 16,-2-3-100-16,0 0 18 0</inkml:trace>
  <inkml:trace contextRef="#ctx0" brushRef="#br0" timeOffset="305177.6743">22328 16914 998 0,'13'-3'423'15,"15"1"-242"-15,13 3-49 0,14 5-65 16,4 2-26-16,4 5-76 15,-4-4-132 1</inkml:trace>
  <inkml:trace contextRef="#ctx0" brushRef="#br0" timeOffset="305372.8979">22392 17059 600 0,'-3'6'348'16,"3"3"-10"0,15 0-47-16,24-2-54 0,12-5-27 15,22 0-78-15,-2-2-37 16,-1 1-33-16,-7 2-137 16</inkml:trace>
  <inkml:trace contextRef="#ctx0" brushRef="#br0" timeOffset="305976.8324">23061 17072 955 0,'5'-4'467'0,"5"1"-160"0,20-3-115 16,14 4-31-16,18 2-53 16,6 1-34-16,-3 5-45 15,-8-4-6-15,-8 1-254 16</inkml:trace>
  <inkml:trace contextRef="#ctx0" brushRef="#br0" timeOffset="306287.9497">23649 16833 1022 0,'6'-26'475'0,"4"-31"-191"15,-2 3-59-15,-1 3-79 16,-3 5-32-16,-2 10-36 16,-1 5-9-16,-2 12-15 15,0 5-8-15,-1 13-32 16,-1 10-12-16,4 15-6 16,4 13-4-16,12 17 6 15,5 4 2-15,1 10 0 16,-3-3-78-16,-4-6-228 0</inkml:trace>
  <inkml:trace contextRef="#ctx0" brushRef="#br0" timeOffset="306494.3704">23536 17047 912 0,'-1'0'417'0,"4"5"-167"15,14-4-48-15,25 6-52 16,17-3-8 0,13-4-25-16,2 0-21 15,-6-7-38-15,-9 0-15 16,-11 4-144-16,-7-1-100 0</inkml:trace>
  <inkml:trace contextRef="#ctx0" brushRef="#br0" timeOffset="306987.5503">23959 17246 576 0,'-10'-5'341'0,"-12"-4"-20"0,-3 3-74 15,-9 6-77-15,-2 5-42 16,-7 13-72-16,-6 6-25 16,1 19-36-16,6 11-9 15,17 14-6-15,13 4-2 16,25-8 10-16,14-6 5 16,20-19 7-16,6-9 10 15,1-21 38-15,-3-9 16 16,-13-13 50-16,-12-8 26 15,-21-2 15-15,-6-3 5 16,-28 1-17-16,-2 3-21 16,-13 8-34-16,-9 7-21 15,5 7-32-15,0 3-21 0,10 4-162 16,9 6 343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0:20:10.1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11325 14715 342 0,'0'-6'314'0,"2"-3"35"16,-3 5-72-16,-5 5-48 15,-4 14-85-15,-6 6-28 0,-13 17-45 16,-4 4-16-16,-4 4-22 16,0-2-14-16,15-13 13 15,7-8-59-15,11-13-149 16,4-5-126-16</inkml:trace>
  <inkml:trace contextRef="#ctx0" brushRef="#br0" timeOffset="299.07">11771 14685 283 0,'5'-3'263'0,"0"-1"79"16,-3 4-36-16,-9 12-94 16,-6 6-43-16,-7 9-72 15,-7 2-27-15,-12 8-38 16,-3-2-13-16,3 4-9 15,8-2-2-15,12-6 0 16,7-2 3-16,2-10-119 16,3-4-126-16</inkml:trace>
  <inkml:trace contextRef="#ctx0" brushRef="#br0" timeOffset="611.8499">12129 14709 620 0,'0'0'347'16,"1"3"-102"-16,-5 6-56 15,-2 4-11-15,-5 9-76 16,-5 4-29-16,-10 10-33 16,-6 1-15-16,0 10-13 15,0-1-1-15,0-6-2 16,12 2-1-16,-2-17 1 16,4-3 0-16,9-8 4 15,2-8-45-15,14-6-156 16</inkml:trace>
  <inkml:trace contextRef="#ctx0" brushRef="#br0" timeOffset="908.58">12650 14674 567 0,'-5'3'278'0,"-8"10"-82"15,-6 3-20-15,-10 11-27 16,-8 2-28-16,-4 10-50 16,0 2-16-16,1 4-30 15,3 0-9-15,7-6-7 16,5-7-1-16,11-9 1 15,6-4-2-15,8-12-73 16,0 0-110-16</inkml:trace>
  <inkml:trace contextRef="#ctx0" brushRef="#br0" timeOffset="1144.55">12944 14667 682 0,'-2'3'323'16,"-2"8"-124"-16,-7 6-7 16,-7 7-51-16,-3 4-27 15,-4 10-48-15,-3 3-18 0,6 4-19 16,3-2-8-16,8-11-2 15,3-8-47-15</inkml:trace>
  <inkml:trace contextRef="#ctx0" brushRef="#br0" timeOffset="1582.1099">11025 14648 689 0,'5'-3'394'0,"4"-7"-67"16,-4 5-65-16,-11 13-81 16,-7 6-41-16,-16 18-59 15,-4 6-12-15,-4 7-40 16,5 1 22-16,14-15-112 16</inkml:trace>
  <inkml:trace contextRef="#ctx0" brushRef="#br0" timeOffset="2325.99">11909 13613 994 0,'0'-10'422'0,"-1"-11"-236"16,1 8-32-16,3 17-54 15,-3 6-31-15,2 30-44 16,1 22-9-16,5 41-11 16,1 14-1-16,2 14 1 15,-1-5 1-15,3-22 2 16,-3-5 1-16,3-31 2 15,0-13 2-15,-5-25 0 16,-2-14 41-16,-7-15 50 16,-4-4 8-16,-7-11 9 15,-1-4-41-15,-5-8-51 16,-1 1-11-16,-2 1-13 0,4 2-5 16,6 14-12-16,5 8-7 15,8 14-3-15,3 9 3 16,8 9 8-16,2 1 5 15,1-5 5-15,0-7 1 16,2-12 7-16,-5-8 4 16,4-8 19-16,0-7 2 15,-3-6-3-15,-2-1 1 16,-4 2-22-16</inkml:trace>
  <inkml:trace contextRef="#ctx0" brushRef="#br0" timeOffset="2841.9">11523 12932 244 0,'-4'1'268'16,"-4"2"50"-16,8 0-20 16,4-2-20-16,20-2-73 15,9-3-35-15,13 1-60 16,9-2-36-16,-4 3-44 16,-2-2-3-16</inkml:trace>
  <inkml:trace contextRef="#ctx0" brushRef="#br0" timeOffset="3216.42">12105 12703 440 0,'2'-12'348'0,"-1"-23"86"15,0-2-109-15,-6-1-88 16,-2-4-31-16,-3 5-50 15,-3 1-15-15,2 7-34 16,-3 11-20-16,6 10-38 16,3 8-23-16,3 13-27 15,3 9-7-15,8 13-2 16,2 10 2-16,7 3 77 16,3 3-146-16,0-4-195 15</inkml:trace>
  <inkml:trace contextRef="#ctx0" brushRef="#br0" timeOffset="3435.11">11928 12899 931 0,'-1'0'385'15,"5"2"-221"-15,10-2-3 16,18-4-51-16,15-3-2 15,15-3-35-15,5-1-21 16,0 1-19-16,-4 2-13 0,-7 1-27 16,-2 0-63-16,-10 3-440 15</inkml:trace>
  <inkml:trace contextRef="#ctx0" brushRef="#br0" timeOffset="3856.9">12446 13025 838 0,'-6'-1'420'0,"-9"0"-133"0,-9-4-55 16,-11 6-82-16,-1 3-37 16,-1 11-61-16,2 4-22 15,7 9-37-15,1 4-12 16,14 5-3-16,1 1-1 15,18 1-2-15,9 0 2 0,11-10 2 16,7-5 3-16,-1-19 14 16,4-7 5-16,-2-16 56 15,-4-4 48-15,-18-4 73 16,-12 2 18-16,-31 7-39 16,-12 6-47-16,-14 18-72 15,-8 7-96-15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30T08:23:44.2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9494 6072 333 0,'6'-8'247'0,"6"-3"10"0,1-9-71 15,0 2-22-15,-1-7-28 16,-6-4-7-16,-1-2-11 15,1 0-5-15,-8 4 2 16,5 1-4-16,-3 9-7 16,-5 7-15-16,9 7-45 15,-8 7-17-15,1 14-28 16,1 4-6-16,0 15 6 16,0 4 1-16,2 0 0 31,1-1 2-31,0-9 1 15,3-4 0-15,-4-5 0 0,-4-3 0 0,-4-1 3 32,-5-3 1-32,0-6 2 0,0-1 2 0,5-7 0 15,5-1-2-15,11-1-3 16,7-5-2 0,14 4-3-16,5-3 0 15,3 5-2-15,-4 7-2 0,-6 0-14 0,-5 1-99 16,-3-2-280-16</inkml:trace>
  <inkml:trace contextRef="#ctx0" brushRef="#br0" timeOffset="299.7162">9668 5596 909 0,'8'-2'448'16,"7"-2"-153"-16,19 19-151 15,3 14-36-15,5 23-23 16,-1 14-9-16,-19 22-16 0,-12 6-11 15,-19 0-23-15,-12-1-2 16,-7-23-3-16,1-8-2 16,5-16-1-16,3-9 1 15,8-16-243-15</inkml:trace>
  <inkml:trace contextRef="#ctx0" brushRef="#br0" timeOffset="1056.3622">9416 8157 840 0,'-2'-11'390'0,"2"-8"-165"0,5 1-67 0,15 7-70 16,9 4-14-16,9 3-20 16,4 4-14-16,0 12-24 15,-9 2-10-15,-21 10-3 16,-13 5-2-16,-26 8 1 16,-7 2 3-16,-7 0 1 15,6-3 0-15,9-12 3 16,10-4-1-16,16-10 5 15,6-3 12-15,15-7 19 16,7-2 5-16,7-8-3 16,4 1-13-16,1 0-24 15,2 1-49-15,-9-3-334 16</inkml:trace>
  <inkml:trace contextRef="#ctx0" brushRef="#br0" timeOffset="1330.662">9686 7920 863 0,'6'-8'425'0,"8"-5"-142"0,12 16-138 15,3 14-48-15,0 19-28 16,-1 8-13 0,-11 12-13-16,-8 7-7 0,-9 12-20 15,-9 11-5-15,-4 1-1 16,0-4 0-16,-1-24 6 15,1-13 2-15,5-20 4 16,-2-13 4-16,0-6 20 16,0-5 5-16,1-6-2 15,-1-3-8-15,2-1-28 16,-2 0-13-16,2 2-186 16</inkml:trace>
  <inkml:trace contextRef="#ctx0" brushRef="#br0" timeOffset="9963.6332">1788 10878 129 0,'0'-3'91'0,"2"-5"30"15,0 0 13-15,4-3 36 0,-1-3 12 16,1-5 9 0,-1-1-4-16,-3-1-18 0,2 2-11 15,-2 2-30-15,-2 2-16 16,0 1-33-16,-4 4-16 15,3 3-25-15,1 2-12 16,-1 5-27-16,1 4-10 16,0-4-8-16,-1 2 2 15,1 28 10-15,1 39 2 0,6-19 4 16,1 4-1-16,2-1 3 16,-1-5 0-16,-8-7 4 15,-1-8 0-15,-11-11 6 16,2-1 3-16,-9-12 10 15,-3-3 4-15,2-3 0 16,0-5-4-16,10-2-14 16,5 0-6-16,15-4-4 15,9 3-3-15,14-1 2 16,7 6-1-16,9 4-3 16,-5-1-46-16</inkml:trace>
  <inkml:trace contextRef="#ctx0" brushRef="#br0" timeOffset="10274.7404">2037 10453 934 0,'11'-1'400'0,"27"9"-215"16,13 20-88 0,5 27-63-16,-4 20-8 0,-16 46 1 15,-18 13 0 1,-33 22 5-16,-4 7 1 0,-18-30-1 16,-6-12 5-16,11-41 10 15,-1-23 3-15,7-29 3 16,10-15-6-16,-7-16-80 15,5-6-476-15</inkml:trace>
  <inkml:trace contextRef="#ctx0" brushRef="#br0" timeOffset="11379.1865">3250 10610 543 0,'-15'-5'299'0,"-19"-7"-32"16,-8 0-41-16,-3 6-46 15,1 6-34-15,5 13-74 16,7 5-33-16,13 14-51 16,9 0-8-16,18-1 1 15,11 2 8-15,16-11 20 16,14-2 3-16,13-11 3 16,-3-3 0-16,-20-3-1 15,-14-3 5-15,-22 4 7 16,-15-1 0-1,-20 10-6-15,-11 9-2 0,-12 15-2 16,-4 4 1 0,16 9-2-16,9-5-5 0,20-4-10 0,14 1 0 15,18-11 3 1,11-1 2-16,19-17 8 0,7-9 2 16,7-15 3-16,4-12-3 15,-4-6-1-15,-3-2-1 16,-9-4 1-1,-10-1 5-15,-22-9 5 0,-8 2 7 16,-12 11 12-16,-1 12 5 16,-6 20 0-16,-3 8-10 0,6 16-14 31,-1 2-11-31,11 11-9 0,6 1 0 0,5-3-1 16,1-2 1-16,2-6-2 15,-6-6-2-15,-5-4-112 31,5-4-103-31</inkml:trace>
  <inkml:trace contextRef="#ctx0" brushRef="#br0" timeOffset="11500.4772">3427 10672 690 0,'0'-10'437'0,"0"-9"24"0,7 8-274 16,2 11-132-16,3 3-37 15,5 9-135-15,0 4-156 16</inkml:trace>
  <inkml:trace contextRef="#ctx0" brushRef="#br0" timeOffset="11673.9528">3625 10862 391 0,'14'23'295'0,"18"25"67"16,0 2-107-16,2-4-77 15,-3-6-27-15,-1-10-16 16,1-11 9-16,4-10 23 15,-2-7 6-15,-5-14-35 16,-4-5-32-16,-4-7-60 16,-6-4-39-16,-2-8-211 15,1 3-134-15</inkml:trace>
  <inkml:trace contextRef="#ctx0" brushRef="#br0" timeOffset="12084.6523">4304 10876 909 0,'3'5'440'0,"2"6"-145"0,-5 3-53 16,-13 7-73-16,-7 4-34 15,-14 4-61-15,-4-6-32 16,-3-2-28-16,3-3-19 16,4-14-74-16,5-1-21 15,7-11-20-15,3-5 5 0,10-1 50 16,6-5 14-16,15 3 3 15,7 0 5-15,14 8 25 16,6 8 15-16,4 15 25 16,0 9 9-16,-2 7 3 15,-6 2-6 1,-7-8-3-16,-4-1-5 0,-2-7-2 16,2-5 2-16,-2-10 6 15,3-5 5-15,-7-15 2 16,-1 0-1-16,-3-10-3 15,-5-3-4-15,-1 8-1 16,-3 0 12-16,1 15 0 16,0 10 0-16,-2 13 14 15,0 7-3-15,1 10 7 0,0-1 0 16,0-2-17-16,5 0 44 16</inkml:trace>
  <inkml:trace contextRef="#ctx0" brushRef="#br0" timeOffset="12951.9446">6645 10466 665 0,'-23'-36'388'0,"-12"-27"-99"16,-6 27-84-16,1 17-59 0,3 36-96 16,6 19-33-16,10 45-23 15,2 18-3-15,14 50 3 16,5 12 3-16,14 18 4 16,11 7 0-16,-2-17 3 15,-7-11 1-15,-13-18 1 16,-9-18 5-1,-9-23 13-15,-6-14 13 16,-5-24 30-16,-4-14 16 16,-1-22 29-16,4-7 4 15,9-18-24-15,4-11-25 0,13-10-96 16,5-7-108-16</inkml:trace>
  <inkml:trace contextRef="#ctx0" brushRef="#br0" timeOffset="15043.2932">7037 11300 705 0,'5'7'329'0,"2"4"-97"15,21 1-124-15,7 0-1 16,15-7-18-16,6-3-17 15,-1-11-28 1,-8-5-4-16,-13-6-6 0,-7-3 1 16,-21-3 0-16,-3 0-1 15,-13 4-8-15,-13 6-7 16,-15 13-6-16,-11 5-2 16,-7 15-2-16,2 5-1 15,12 14-4-15,11 5-2 16,23 10 1-16,15 1 4 15,27-7 8-15,19-6 5 16,16-19 4-16,5-2 1 0,-3-17-7 16,-9-5-39-1</inkml:trace>
  <inkml:trace contextRef="#ctx0" brushRef="#br0" timeOffset="15566.5564">7756 11038 454 0,'8'-9'367'0,"6"-7"37"15,-10-4-125-15,4-2-45 16,-8-8-80-16,-3 0-30 16,-8-1-40-16,-8-1-18 15,-9 8-29-15,-5 6-15 0,-6 16-30 16,3 5-10-1,6 14-13-15,7 6 3 16,17 12 4-16,4 1 7 0,14-4 14 16,7 0 3-16,13-13 8 15,6-9 0-15,1-8 4 16,2-5 1-16,-14-10 4 16,-6-3 5-16,-7-8 0 15,-7-4-1-15,-7 5-6 16,0 4-7-16,-6 10-14 15,1 7-6-15,1 10-3 16,4 10 0-16,4 7 9 16,6 4 3-16,9 4 3 15,3-2-1-15,7-7-101 16,3-3-86-16</inkml:trace>
  <inkml:trace contextRef="#ctx0" brushRef="#br0" timeOffset="15734.1848">8027 10865 824 0,'0'-3'458'16,"7"6"-118"-16,6 6-97 15,17 14-156-15,6 5-28 16,2 2-21-16,-3 4-14 16,-12-6-11-16,-5-4-4 15,-6-10-175-15,0-7-128 0</inkml:trace>
  <inkml:trace contextRef="#ctx0" brushRef="#br0" timeOffset="15859.1807">8288 10794 1136 0,'-12'0'518'0,"-18"10"-227"16,-7 7-89-16,-8 15-111 16,1 6-19-16,7-2-41 15,5 2-4-15,15-7-196 16</inkml:trace>
  <inkml:trace contextRef="#ctx0" brushRef="#br0" timeOffset="16435.3935">8746 11472 861 0,'2'-16'443'0,"5"-9"-150"0,-6-3-89 15,-3 3-34-15,-8-4-50 16,-9 0-17-16,-11 4-34 16,-5 4-20-16,-5 12-32 15,1 8-19-15,6 10-32 16,6 8 1-16,10 13 4 16,9 8 4-16,14 5 23 15,7 2 2-15,10-8 1 16,10-9 7-16,5-14 5 15,1-7 3-15,3-16 4 16,-6-10-2-16,-4-15-4 16,-4-12-1-16,-2-12-9 15,-10-5-1-15,-6-6-2 16,-3-3 1-16,-9 2 3 0,0 4 0 16,-5 19 6-1,-4 12 2-15,0 29 0 0,0 14 2 16,1 27-5-16,1 7-5 15,14 22-4-15,1 4 0 16,1 5 0-16,6 3 2 16,-4-10 2-16,3-9 9 15,1-20-165-15,4-8-130 16</inkml:trace>
  <inkml:trace contextRef="#ctx0" brushRef="#br0" timeOffset="16607.8511">8885 11243 1089 0,'7'1'465'0,"20"10"-257"31,8 8-87-31,12 12-65 0,6 6-17 16,-7 4-14-16,-5 1-8 0,-11-10-47 15,-3-5-70-15,-7-11-193 16</inkml:trace>
  <inkml:trace contextRef="#ctx0" brushRef="#br0" timeOffset="16769.5087">9276 11273 1139 0,'-10'-1'530'0,"-18"2"-218"16,-5 7-76-1,-4 11-107-15,-6 9-29 0,4 7-49 0,0 2-24 31,8 1-39-31,7-6-135 16</inkml:trace>
  <inkml:trace contextRef="#ctx0" brushRef="#br0" timeOffset="17099.9015">9697 11127 1189 0,'20'0'488'16,"25"0"-305"-16,5 0-36 16,10 4-63-16,1-1-27 15,-3 2-37-15,-7-2-7 16,-17 0-30-16,-6-2-55 16,-15 1-160-16,-4-1-226 0</inkml:trace>
  <inkml:trace contextRef="#ctx0" brushRef="#br0" timeOffset="17267.3181">9752 11260 622 0,'10'4'416'16,"5"1"-8"-16,15 2-140 15,9-1-17-15,15-1-77 0,7-1-36 16,-2-1-65-1,-5-2-24-15,-12-4-169 0</inkml:trace>
  <inkml:trace contextRef="#ctx0" brushRef="#br0" timeOffset="17908.2908">11121 10432 790 0,'-13'-20'388'0,"-9"-21"-153"15,-4 27-124-15,0 14-50 16,-1 38-77-16,-2 17-19 15,4 37 2-15,2 22 9 16,11 30 21-16,9 13 4 16,12 8 3-16,3-4 1 15,-3-23-3-15,-8-8-7 16,-13-21 21-16,-4-9 10 16,-11-11 25-16,-1-8 24 15,-5-21 27-15,-5-13 12 16,0-19 18-16,4-13 2 0,4-12-28 15,7 1-17-15,11-8-32 16,5 2-43 0,11-7-205-16</inkml:trace>
  <inkml:trace contextRef="#ctx0" brushRef="#br0" timeOffset="41154.9315">11896 10555 751 0,'-12'-4'354'0,"-18"8"-159"0,-4 14-40 16,-17 37-62 0,-8 31-19-16,-1 46-22 0,8 18-6 15,31 24-21 1,26-4-5-16,41-29 3 0,12-10-1 15,12-38-1-15,5-15 1 16,5-14-21-16,5-13-118 16</inkml:trace>
  <inkml:trace contextRef="#ctx0" brushRef="#br0" timeOffset="42103.2793">12356 11042 365 0,'2'-11'257'0,"4"-20"28"0,-1-11-33 15,1-11-53-15,3-4-19 16,0 1-34-16,-3 8-14 15,-2 13-26-15,-4 10-11 16,-6 18-46-16,0 6-26 16,3 25-32-16,3 15-11 15,10 28 14-15,8 11 7 16,5 3 7-16,0-6 1 16,-3-17 0-1,-3-9-41-15,-5-15-191 0,-4-6-247 0</inkml:trace>
  <inkml:trace contextRef="#ctx0" brushRef="#br0" timeOffset="42351.2496">12084 11292 912 0,'-3'4'378'0,"9"5"-181"16,18-3-26-16,32-6-19 15,22-4 3-15,41-7-37 16,10-2-37-16,-2 6-40 16,-9 5-19-16,-32 7-109 15,-26 5-109-15</inkml:trace>
  <inkml:trace contextRef="#ctx0" brushRef="#br0" timeOffset="42936.8095">12674 11711 586 0,'4'-6'301'0,"7"-7"-72"15,-5-3-25-15,-4-3-39 16,-2-2-9-16,-8-3-30 16,-4 4-24-16,-12 4-36 15,-9 2-19-15,-16 14-29 16,4 1-8-16,-5 17-16 15,6 3-5-15,14 11-10 16,4 2-3-16,26 2-1 16,12-3 4-16,18-7 15 15,8-6 7-15,12-13 14 0,-2-5 2 16,-4-11 3 0,-3-4 0-16,-19-7 2 15,-1-1-1-15,-11 1-4 0,-9 2-3 16,1 11-9-1,-9 7 4-15,2 13 13 0,-1 7 6 16,6 7 9-16,3 4-3 16,13 1-7-16,10-4-3 15,1-9-1-15,6-5-38 16</inkml:trace>
  <inkml:trace contextRef="#ctx0" brushRef="#br0" timeOffset="43554.7431">13228 11204 662 0,'18'4'359'0,"5"1"-112"0,21 3-45 15,7-1-23 1,2-6-61-1,5-1-24-15,-14-9-43 16,-6-5-12-16,-16-6-5 16,-13-3-2-16,-11 0-5 15,-12-1-6-15,-23 6-14 16,-4 4-7-16,-17 6-9 16,3 10-4-16,5 14-5 15,6 6 1-15,15 16 0 16,10 7 2-16,20 10 12 15,12 4 5-15,27-2 22 16,9-8 11-16,24-19 6 16,8-6 0-16,-4-18-14 15,0-8-40-15,-11-19-483 0</inkml:trace>
  <inkml:trace contextRef="#ctx0" brushRef="#br0" timeOffset="44103.5768">13952 10913 501 0,'5'-8'325'0,"2"-8"-39"16,-3-5-55-16,-2-4-29 16,-2-2-47-16,-4 0-21 15,-7-1-50-15,-4 3-21 16,-10 6-39-1,-1 8-14-15,-6 9-15 0,-3 5-5 16,7 12-9 0,3 3-1-16,12 10-3 0,9 4-2 15,11 3 8 1,8-2 5-16,16-9 11 16,3-5 4-16,8-15 10 0,-3-9 2 15,-7-9 3-15,-4-6-1 16,-10-5-5-16,-3-1-4 0,-8 0-7 15,-3 1-2-15,-8 8-6 16,-3 6-3-16,-2 11-4 16,1 6-1-16,5 10 4 15,3 6 4 1,9 10 5-16,4 1 2 0,7 4 0 16,5 0 2-1,3-6-35-15,0-6-84 0</inkml:trace>
  <inkml:trace contextRef="#ctx0" brushRef="#br0" timeOffset="44276.6673">14188 10763 863 0,'4'-1'409'16,"17"7"-163"-16,5 5-42 15,12 15-77-15,5 8-20 0,-7 5-42 16,-4 5-8-16,-10-8-19 15,-2-5-16 1,-2-16-98-16,1-6-91 0</inkml:trace>
  <inkml:trace contextRef="#ctx0" brushRef="#br0" timeOffset="44421.0776">14553 10815 467 0,'-6'-8'383'0,"-12"-8"103"15,-6 9-100-15,-10 10-125 16,-5 8-50-16,-7 11-99 15,0 2-40-15,4 8-48 0,5-3-11 16,15 3-118-16,9-2-13 16</inkml:trace>
  <inkml:trace contextRef="#ctx0" brushRef="#br0" timeOffset="44826.6388">14669 10523 1289 0,'27'13'116'0,"4"8"-41"15,44 36 84-15,8 26-46 0,-3 48-56 16,-15 15-14-16,-51 37-25 16,-29 9-5-16,-48-5 0 15,-16-4-3-15,-7-44-2 0,9-22-3 0,20-46-60 32,6-29-49-32</inkml:trace>
  <inkml:trace contextRef="#ctx0" brushRef="#br0" timeOffset="45110.4487">15328 10297 954 0,'-5'-8'476'0,"-6"-7"-176"16,-4 33-155-16,-6 17-47 15,-5 35-47-15,-1 14 2 0,3 9-28 16,10-2 103 0</inkml:trace>
  <inkml:trace contextRef="#ctx0" brushRef="#br0" timeOffset="45740.9725">15672 11577 578 0,'6'-8'295'15,"6"-10"-62"-15,-3-5-27 16,-8-5-43-16,-6-3-16 16,-11-6-46-16,-10 6-25 0,-9 4-40 15,-5 10-16-15,-5 19-26 16,1 11-8-1,3 15-5-15,5 6-3 0,21 9-6 16,10-1 4-16,21-2 9 16,12-5 7-16,10-12 18 15,7-5 6-15,-1-15 10 16,-3-6 4-16,-4-17 1 16,-2-4-2-16,-3-18-4 15,-4-8-3-15,-9-21-7 16,-5-7-3-16,-8-12 0 15,-6 2 0-15,-3 10 9 16,-9 7 8-16,-2 23 8 16,0 15-2-16,3 28-26 0,3 14-13 15,5 30-15 1,3 12 2-16,10 24 17 16,1 10 5-16,8 15 6 15,0-3-2-15,0-12-1 0,3-10-32 16,-2-28-198-1</inkml:trace>
  <inkml:trace contextRef="#ctx0" brushRef="#br0" timeOffset="45923.6877">16034 11308 1171 0,'2'11'459'0,"3"21"-300"16,10 11-44-16,4 13-34 0,7 2-8 15,1-12-27-15,-2-3-12 16,-4-13-29-16,-1-7-43 16,-3-9-148-16</inkml:trace>
  <inkml:trace contextRef="#ctx0" brushRef="#br0" timeOffset="46085.8128">16331 11307 1096 0,'-14'0'514'0,"-22"6"-205"16,-7 10-70-16,-3 20-94 16,0 8-40-16,9 8-56 15,4 3-20-15,-3-2-20 16,7-3-10-16,4-11-131 0,4-5 96 16</inkml:trace>
  <inkml:trace contextRef="#ctx0" brushRef="#br0" timeOffset="55523.284">16844 11289 600 0,'-5'0'316'0,"3"0"-78"0,9 0-41 16,22 2-49-16,14 3-21 15,21 1-30-15,1 2-23 0,7 0-37 16,-6 0-8-1,-16-2-82-15,-2-2-90 16</inkml:trace>
  <inkml:trace contextRef="#ctx0" brushRef="#br0" timeOffset="55704.2485">16905 11420 428 0,'0'6'271'0,"11"8"47"16,12-1-17-16,24-2-10 0,10 1-24 16,12-3-89-16,-1-1-38 15,-11-2-62 1,-8-2-25-16,-19-4 91 16</inkml:trace>
  <inkml:trace contextRef="#ctx0" brushRef="#br0" timeOffset="56251.4736">18110 11228 512 0,'13'-29'337'31,"12"-19"-36"-31,-10-5-81 16,-7 1-36-16,-7 9-58 15,-2 6-21-15,-3 15-15 0,1 8-9 16,-1 12-37-16,4 10-14 16,1 17-29-16,5 11-5 15,10 16 2-15,2 3 2 16,1 10 1-16,1 0 2 15,-7-3-6-15,-3-6-134 16</inkml:trace>
  <inkml:trace contextRef="#ctx0" brushRef="#br0" timeOffset="56424.9012">17866 11538 486 0,'6'0'292'0,"24"2"15"15,15-1-62-15,30-2-56 16,16-1-24-16,13 0-71 16,3 2-25-16,-10 0-34 15,-15 2-8-15,-25 6-214 16</inkml:trace>
  <inkml:trace contextRef="#ctx0" brushRef="#br0" timeOffset="56866.0764">18306 11969 563 0,'12'-6'301'0,"9"-4"-83"16,1-5-24-16,-5-3-18 0,-6-7-40 15,-7-2-27-15,-13-2-46 16,-7 0-13-16,-19 7-18 16,-6 8-4-16,-10 12-12 15,-4 8-3-15,7 13-4 16,9 7-4-16,17 12-1 16,14 4-1-16,19-2-1 15,13-5 0-15,18-12 1 16,8-11 0-16,9-12 4 15,-3-7 0-15,-10-13 4 16,-6-2 1-16,-20-4-2 16,-6-1 2-16,-14 7 1 15,-6 1-2-15,-11 15 2 16,-1 6 1-16,0 15 3 16,7 9 3-16,11 2-1 0,10 5-5 15,16-6-5 1,4-6-1-16,10-1-5 0,-7-6-86 15</inkml:trace>
  <inkml:trace contextRef="#ctx0" brushRef="#br0" timeOffset="57288.2857">18858 11300 706 0,'17'4'335'0,"19"3"-116"16,6 4-29-16,6 2-27 0,0-4-19 16,-2-6-37-1,-3-6-24-15,-8-8-32 16,-7-4-8-16,-10-4-7 0,-7-1-1 15,-17-1-7 1,-10 1-5-16,-18 2-11 16,-7 3-5-16,0 12-5 0,-1 6-1 15,5 17-1 1,7 12-1-16,6 15-3 16,6 9-1-16,21 7 2 15,6-7 1-15,16-9 3 0,8-6 4 16,10-17 6-16,6-6 1 15,12-14-1 1,1-8 0-16,1-11-73 16,-2-8-158-16</inkml:trace>
  <inkml:trace contextRef="#ctx0" brushRef="#br0" timeOffset="57805.2957">19561 10998 361 0,'15'-3'291'15,"10"-4"29"-15,-7-8-73 16,-6-5-33-16,-9-3-39 16,-3-5-28-16,-15-5-30 15,-1 2-13-15,-10 1-37 16,2 7-13-16,-3 8-26 16,-7 6-10-16,5 11-14 15,0 7-4-15,5 12-6 0,10 6-1 16,10 8 0-1,2 3-1-15,19-1 4 0,0-3 1 16,8-10 3-16,3-9 0 0,-2-14 3 16,6-2 2-16,-2-14 2 15,-1 1 2 1,-3-10 2-16,-8-1 0 0,-10-4-2 16,-5 0-2-16,-10 12-5 15,-4 4 0 1,-4 13-1-16,3 5 0 15,7 12 0-15,2 6 1 0,12 8-2 16,5 2 1-16,10 2-1 16,6-4 0-16,2-8-83 15,2-2-102-15</inkml:trace>
  <inkml:trace contextRef="#ctx0" brushRef="#br0" timeOffset="57974.1387">19839 10812 953 0,'11'1'419'16,"12"10"-210"-16,7 10-59 15,4 16-75-15,-1 6-20 16,-3-1-30 0,-5-7-5-16,-6-8-7 0,-2-8-45 15</inkml:trace>
  <inkml:trace contextRef="#ctx0" brushRef="#br0" timeOffset="58112.7993">20099 10798 851 0,'-6'-7'455'15,"-8"-5"-95"-15,-5 10-78 0,-4 16-103 16,0 9-44 0,0 13-69-16,-5 6-14 15,3 3-23-15,-6 0 4 16,-5-2 229-16</inkml:trace>
  <inkml:trace contextRef="#ctx0" brushRef="#br0" timeOffset="58562.7457">20571 11078 919 0,'-1'-2'457'0,"-4"0"-164"0,2 13-154 15,2 12-46-15,-3 21-49 16,6 6-7-16,7 18-12 16,1 3-4-16,11-10-6 15,-2-6-3-15,0-24-181 0</inkml:trace>
  <inkml:trace contextRef="#ctx0" brushRef="#br0" timeOffset="58705.617">20395 11254 962 0,'6'1'441'16,"13"4"-170"-16,12 2-65 15,37 3-61-15,14 0-36 16,22-1-64-16,-4-1 45 16</inkml:trace>
  <inkml:trace contextRef="#ctx0" brushRef="#br0" timeOffset="59111.4949">21709 11112 660 0,'-2'-11'381'0,"-5"-6"-50"0,-22 2-119 15,-12 2-22 1,-15 10-56-16,-5 1-27 15,9 16-69-15,6 6-15 16,16 10-19 0,10 8-4-16,18 7-3 0,9 2 3 15,25 0 28-15,9-2 23 16,16-11 29-16,7-8 10 16,-1-15-10-16,-1-8-19 15,-16-11-21-15,-8-8 17 16,-19-7-304-16</inkml:trace>
  <inkml:trace contextRef="#ctx0" brushRef="#br0" timeOffset="60646.3488">22163 11515 522 0,'15'13'276'0,"6"14"-12"0,-17 4-51 16,-32-3-57-1,-15 1-21-15,-9-10-84 0,4-8-149 16</inkml:trace>
  <inkml:trace contextRef="#ctx0" brushRef="#br0" timeOffset="60960.1987">22713 11164 771 0,'-21'-10'420'15,"-14"-6"-114"-15,-13 8-117 16,-2 10-39-16,-1 14-62 15,10 10-16-15,15 12-34 16,5 3-9-16,25 11-6 16,-3-2 1-16,25-7-2 15,15-5-1-15,17-16-2 16,17-11-3-16,7-12-51 16,-1-5-68-16</inkml:trace>
  <inkml:trace contextRef="#ctx0" brushRef="#br0" timeOffset="61243.5286">23241 11122 794 0,'-22'-5'393'0,"-18"-3"-134"0,-6 13-132 16,0 4-40-16,1 13-46 16,5 7-16-16,17 9-19 15,6 5-4 1,17 6 5-16,8 2 10 0,20-9 12 16,9-4 5-16,17-15-3 15,2-9-6-15,-4-12-53 16,-5-8-80-16</inkml:trace>
  <inkml:trace contextRef="#ctx0" brushRef="#br0" timeOffset="61398.5067">22994 11212 670 0,'1'-2'352'16,"3"0"-106"-16,18 2-71 0,10 1-44 15,20 6-17-15,7 2-7 16,4 4-41-1,-4-2-13-15,-14-7-25 0,-1-3-98 16</inkml:trace>
  <inkml:trace contextRef="#ctx0" brushRef="#br0" timeOffset="61573.4987">23586 10778 702 0,'0'-11'446'0,"1"-8"-4"16,1 12-194-16,3 22-125 0,3 16-41 15,0 29-34 1,0 13-2-16,-2 12-6 0,-6 1-5 16,-5-5-13-16,-2-3-9 15,1-13-146-15,5-8-155 32</inkml:trace>
  <inkml:trace contextRef="#ctx0" brushRef="#br0" timeOffset="61781.399">23794 10754 1031 0,'0'-15'483'0,"0"-10"-211"15,0 18-71 1,-7 29-101-16,2 19-39 0,1 37-44 16,8 11-3-16,6 13-5 15,2-3-1-15,-5-9-1 16,-3-4-4-1,0-12-93-15,-6-13-45 0,1-29-76 16,-3-13-116-16</inkml:trace>
  <inkml:trace contextRef="#ctx0" brushRef="#br0" timeOffset="62218.7721">23670 10653 868 0,'26'-17'392'15,"31"-15"-178"-15,4 18-9 0,2 26-50 16,-2 10-34-16,-12 24-55 16,-13 3-22-16,-40 12-25 15,-25 10-7-15,-33-1-7 16,-7-1 1-16,6-9-9 16,11-9-24-16,31-14-20 15,21 0-1-15,33-7 9 16,16 0 24-16,15 3 24 15,3-2 15-15,-5 2 41 16,-4-3 14-16,-21-10 12 16,-8-1-2-16,-19-16-12 15,-5-3-8-15,-6-4-18 0,-2-5-13 16,2 5-144-16,0 3-281 16</inkml:trace>
  <inkml:trace contextRef="#ctx0" brushRef="#br0" timeOffset="71838.2563">1677 13138 329 0,'3'-14'235'0,"2"-11"23"15,11-6-70-15,5-4-3 16,11-1-6-16,8 5-23 16,10 21-45-16,5 15-22 15,4 27-43-15,-6 9-8 0,-20 10-2 16,-10 2-1-16,-27 4 3 16,-19 3 1-16,-27-7-3 15,-11-5-3-15,-10-16-4 16,1-6-2-16,15-23-3 15,9-6-2-15,17-15-12 16,12-4-4-16,21 6 3 16,13 5 3-16,26 10 15 15,8 5 5-15,19 9-5 16,1 2-4-16,-4 1-10 16,-5-1-11-16</inkml:trace>
  <inkml:trace contextRef="#ctx0" brushRef="#br0" timeOffset="72104.2451">2140 12656 1003 0,'15'-12'447'0,"28"-5"-225"16,3 12-68-16,25 28-82 15,9 18-21-15,-11 48-20 16,-7 19-1-16,-39 33-4 16,-22 18-3-16,-27-1-4 15,-11-6-6-15,-8-31-7 16,-2-27-1-16,9-41 2 16,8-19 4-16,7-27-115 15,5-13-129-15</inkml:trace>
  <inkml:trace contextRef="#ctx0" brushRef="#br0" timeOffset="72746.4564">3173 12941 984 0,'0'-16'438'15,"0"-14"-227"-15,1 33-107 16,6 25-36-16,-2 33-43 16,-2 19-8-16,-1 27-6 15,1 5-1-15,5-3 1 16,2-12 11-16,4-35-243 15</inkml:trace>
  <inkml:trace contextRef="#ctx0" brushRef="#br0" timeOffset="73061.7852">3037 13037 821 0,'7'-19'392'15,"15"-17"-173"-15,12 6-46 16,24 14-84-16,5 6-29 15,9 12-24-15,-1 9-10 16,-19 8-11-16,-15 7-2 16,-23 8-14-16,-14 0-5 15,-14 0-5-15,0-2-1 16,-5-13 10-16,4-5-4 0,16-10 0 16,13 1-1-1,13 0 0-15,14 5 6 0,-7 8 8 16,-6 2 4-16,-15 17 14 15,-18 3 4-15,-20 12 0 16,-10 2-1-16,-21-14-8 0,1-8-2 16,5-22-30-1,5-9-74-15,18-9-191 16</inkml:trace>
  <inkml:trace contextRef="#ctx0" brushRef="#br0" timeOffset="73399.35">3771 13393 791 0,'26'-1'371'16,"26"-3"-148"-16,-1 0-48 0,-11-4-71 15,-7-3-29-15,-16-6-41 16,1-4-6-16,-9-5-1 15,-7-2-3 1,-13 1-10-16,-10 7-6 16,-21 7-11-16,-9 7-6 15,-1 14-1-15,-4 11 0 0,16 15 4 16,8 11 5 0,14 12 4-16,13 4 3 15,10 3 7-15,9-5 4 0,5-7 5 0,-2-6-1 16,1-9-6-1,-1-5-2-15,2-9-96 0,3-8-292 16</inkml:trace>
  <inkml:trace contextRef="#ctx0" brushRef="#br0" timeOffset="73704.3379">4114 13208 1183 0,'10'-2'464'0,"11"3"-319"16,3 10-42-16,-7 12-43 0,-5 6-6 15,-12 4-15-15,-1 0-7 16,-3-6-16-16,1-10-6 16,7-16-11-16,6-13-8 15,12-18-13-15,5-7-3 0,8-2 0 0,1 5 5 16,-5 17 11-16,-2 11 7 31,-16 14 16-31,-6 11 15 16,-7 14 15-16,-4 5 4 15,4 7-7-15,-4-2-12 0,4-6-17 16,5-3-23-16,-4-15-174 16</inkml:trace>
  <inkml:trace contextRef="#ctx0" brushRef="#br0" timeOffset="73840.2605">4230 13027 920 0,'1'-12'465'0,"6"-8"-184"16,7 6-76-16,8 14-139 16,5 13 63-16,4 9-617 15</inkml:trace>
  <inkml:trace contextRef="#ctx0" brushRef="#br0" timeOffset="74162.0927">4492 13158 1133 0,'5'8'505'15,"7"15"-243"-15,0 3-56 0,2 14-79 16,-3 3-38-16,-3 6-52 16,-1-2-10-16,-1-14-12 15,1-7-4-15,2-25-4 16,5-8-3-16,8-19-4 15,3-8 0-15,5-6-8 16,3 2 1-16,1 3-2 16,-3 9-1-16,-6 7 3 15,-6 6 1-15,-12 9-2 16,-5 4 1-16,-15 6 0 16,-5 5 1-16,-10 8 4 15,1 1 1-15,7 3 1 16,5 3 0-16,16-2-1 15,8 1 1-15,16-4-1 16,5-4 1-16,1-7-128 16,-1-3-81-16</inkml:trace>
  <inkml:trace contextRef="#ctx0" brushRef="#br0" timeOffset="74424.2472">5269 13189 731 0,'-2'9'425'15,"-11"14"-53"-15,-7 6-55 0,-14 7-123 16,-8 2-45 0,-5-6-77-16,2-6-25 15,10-16-28-15,7-10-9 0,13-18-25 16,-1-10-14-16,6-9-19 16,0 0-2-16,13 7 16 15,11 10 10-15,9 14 21 16,11 11 5-16,8 17 14 15,3 7 6 1,6 12 14-16,0 1 6 16,-7-4-4-16,-4-6-5 0,-8-15-29 15</inkml:trace>
  <inkml:trace contextRef="#ctx0" brushRef="#br0" timeOffset="77048.9416">6677 12742 732 0,'-18'-4'348'0,"-23"2"-144"0,-1 8-55 0,2 20-86 16,4 16-24-16,15 29-24 0,11 15-5 16,15 29 4-16,11 14 7 15,6 11 7 1,0 1-1 0,-12-3 5-16,-10-9 8 15,-14-12 9-15,-8-12 8 16,2-16 11-16,-4-14-3 15,5-27 4-15,0-8 4 16,-4-26-3-16,8-10-7 16,2-15-33-16,3-10-32 0,22-2-148 15,3-1-103-15</inkml:trace>
  <inkml:trace contextRef="#ctx0" brushRef="#br0" timeOffset="77722.4928">6677 14409 726 0,'-5'-3'363'16,"-7"0"-125"-16,-5 4-44 15,-5 8-69-15,-3 5-44 0,3 9-54 16,4 6-17-1,16 4-12-15,10 3-5 16,24-9 8-16,9-8 11 16,12-11 34-16,0-12 16 15,-6-9 27-15,-13-7 6 16,-15-6-16-16,-6-1-12 16,-19-3-31-16,-10 4-36 15,-21-1-156-15</inkml:trace>
  <inkml:trace contextRef="#ctx0" brushRef="#br0" timeOffset="78169.5158">6844 12867 419 0,'1'0'290'16,"9"-3"47"-16,1-1-117 16,6-7-66-16,4-5-29 0,-2-6-48 15,3-4-17-15,0-1-19 16,-3 0-2-16,-4-1 4 16,-4 5 5-1,-4 5 10-15,-2 3 5 0,-3 10-11 16,-1 5-7-1,-1 20-12-15,1 6-5 0,3 21 6 16,0 7-1-16,3 9-10 16,1 1 2-16,4-8 61 15</inkml:trace>
  <inkml:trace contextRef="#ctx0" brushRef="#br0" timeOffset="78805.8613">7492 13619 418 0,'5'6'240'15,"13"6"-3"-15,6 3-70 16,16-6-29-16,9 2-12 15,4-7-39-15,-1-4-24 16,-12-5-28-16,-7-7-4 16,-21-5 4-16,-9-3 3 15,-19 2 1-15,-14-2-1 16,-16 6-12-16,-8 6-6 16,-1 13-13-16,5 9-7 15,15 13-3-15,9 7 0 16,19 6 13-16,11 1 9 15,23 2 17-15,11-2 11 16,20-10 14-16,3-7 1 16,2-15-8-16,-3-5-9 0,-15-15-51 15,-3-7-89-15</inkml:trace>
  <inkml:trace contextRef="#ctx0" brushRef="#br0" timeOffset="79233.94">8176 13299 870 0,'-4'-9'388'15,"-10"-11"-189"-15,-2 0-44 16,-6 0-62-16,-3 3-23 15,-5 1-34-15,0 6-13 16,-1 7-19-16,-2 4-7 16,11 12-13-16,3 2-2 15,5 10-3-15,8 5 1 0,10 5 11 16,8 1 4-16,15-9 11 16,4-6 6-16,2-14 9 15,1-7 4-15,-7-13 0 16,0-5 0-16,-10-9-4 15,-3 1-3-15,-8 2-2 16,-5 2-4-16,-2 9-3 0,-5 6-1 16,2 12-3-16,2 6 0 15,5 15-1 1,6 5-1-16,12 9-1 0,4 2 0 0,7-4 4 16,-1-6-41-1,1-12-198-15</inkml:trace>
  <inkml:trace contextRef="#ctx0" brushRef="#br0" timeOffset="79392.0238">8422 13201 829 0,'0'-1'410'0,"9"11"-131"15,11 8-122-15,9 15-84 0,1 8-19 16,-5 1-21-16,-3 1-5 15,-11-5-74-15,1-9-101 16</inkml:trace>
  <inkml:trace contextRef="#ctx0" brushRef="#br0" timeOffset="79534.7489">8597 13245 797 0,'-4'-7'440'0,"-10"-3"-92"15,-5 4-91-15,-5 12-113 16,-5 7-41-16,-4 11-47 15,-3 7-23-15,6 6-22 16,4 0 0-16,7 1-188 16</inkml:trace>
  <inkml:trace contextRef="#ctx0" brushRef="#br0" timeOffset="80062.1714">9096 13874 533 0,'7'-10'295'0,"6"-13"-38"0,-3-1-41 15,-5-4-39-15,-5 0-18 16,-10-6-31-16,-6 1-15 16,-12 0-32-16,-4 5-17 15,-6 13-31-15,-3 8-15 16,3 13-21-16,4 9-7 16,11 12-8-16,5 7 0 0,15 9 1 15,5 4 3 1,14-2 7-16,10-6 4 0,10-15 6 15,7-10 3-15,1-17 4 16,-1-8 0-16,-5-17-5 16,-6-4-5-16,-8-11-11 15,-3-2-6-15,-10-2 2 16,-6-5 5-16,-7-7 12 16,-5 2 5-16,-2 15 11 0,0 8 1 15,4 30-7 1,-3 16 3-16,3 17-6 15,3 11-1-15,4 12 5 16,7 3-2-16,7 7 0 16,1-1 0-16,1-3-2 15,3-4-1-15,-2-16-91 16,4-8-95-16</inkml:trace>
  <inkml:trace contextRef="#ctx0" brushRef="#br0" timeOffset="80232.2275">9448 13665 1314 0,'2'3'506'15,"5"11"-353"-15,7 5-35 16,10 8-29-16,6 7-19 16,3 3-35-16,-2 1-10 0,-8-4-152 15,-5-6-171-15</inkml:trace>
  <inkml:trace contextRef="#ctx0" brushRef="#br0" timeOffset="80367.3622">9709 13688 967 0,'-20'-1'546'16,"-13"0"-79"-16,-12 11-261 16,-6 9-56-16,-4 10-82 0,3 7-26 15,8 7-27-15,9 2-45 16</inkml:trace>
  <inkml:trace contextRef="#ctx0" brushRef="#br0" timeOffset="80726.7892">10159 13558 958 0,'20'3'428'0,"26"9"-214"16,6-2-55-16,14-1-74 16,-1-2-30-16,1-7-88 0,-6-1-119 15</inkml:trace>
  <inkml:trace contextRef="#ctx0" brushRef="#br0" timeOffset="80882.1849">10217 13681 884 0,'23'4'502'15,"22"1"-94"-15,16 1-159 16,5-1-51-16,9-1-89 15,-9-1-16-15,-16-1-261 16</inkml:trace>
  <inkml:trace contextRef="#ctx0" brushRef="#br0" timeOffset="81613.0772">11565 12899 714 0,'-21'-20'358'0,"-16"-21"-130"16,0 39-119-16,1 18-39 15,3 43-58-15,3 16-12 16,12 30-9-16,4 22 2 15,10 18 7 1,2 8 1-16,8 11 3 0,-3-11 2 16,0-17-1-16,-5-9 2 15,-10-23 9-15,-2-7 10 16,-5-15 19-16,3-9 9 16,-4-24 11-16,0-15 4 15,4-30-7-15,1-8-20 0,9-24-146 16</inkml:trace>
  <inkml:trace contextRef="#ctx0" brushRef="#br0" timeOffset="81944.2658">11666 14593 756 0,'-4'-10'399'0,"-6"-1"-91"16,-9-6-51-16,-14 4-76 0,2 6-51 15,-8 7-75-15,6 7-23 16,7 15-29-16,6 2-3 15,18 5 2-15,9-1 3 16,20-3 22-16,10-2 8 16,7-10 12-16,1-5-1 15,-6-13-13-15,-9-7-4 16,-7-15-114-16</inkml:trace>
  <inkml:trace contextRef="#ctx0" brushRef="#br0" timeOffset="82294.8216">11745 13205 661 0,'5'-10'374'0,"3"-8"-80"15,5-6-108-15,4-2-35 16,-2-8-53-16,4-4-13 16,-5-16-13-16,-3-3-5 15,-2 7-10-15,-3 5-6 0,0 26-15 16,-4 12-7-1,1 21-12-15,-1 14-8 16,7 21-5-16,5 7 2 16,6 7-1-16,1-3 61 15</inkml:trace>
  <inkml:trace contextRef="#ctx0" brushRef="#br0" timeOffset="82786.8864">12713 12935 556 0,'-16'0'288'16,"-22"14"-91"-16,-9 22-52 16,-15 42-77-16,1 32-22 0,11 50-19 15,10 14 1 1,34 23 5-16,12-9 0 0,38-28 9 15,17-9 14-15,22-41 21 16,10-17-1-16,3-34-7 16,-3-21 1-16</inkml:trace>
  <inkml:trace contextRef="#ctx0" brushRef="#br0" timeOffset="83146.4527">13102 13530 690 0,'10'-16'374'0,"4"-13"-97"16,5-11-84-16,0-13-23 0,-3-4-45 15,-3-2-24-15,-9 9-30 16,2 7-13-16,-6 15-17 16,1 12-11-16,-2 20-26 15,-5 10-4-15,3 25-12 16,-1 15 2-16,7 23 10 15,5 6-1-15,3-1-11 16,0-13-102-16</inkml:trace>
  <inkml:trace contextRef="#ctx0" brushRef="#br0" timeOffset="83335.2353">12856 13773 982 0,'17'1'407'0,"35"3"-197"16,15 1-32-1,15 0-24-15,7 1-31 0,1 3-77 16,-6-2-22-16,-1 1-133 16,-8 2-135-16</inkml:trace>
  <inkml:trace contextRef="#ctx0" brushRef="#br0" timeOffset="83824.1227">13231 14223 566 0,'7'-6'323'16,"3"-4"-78"-16,3-9-80 0,-4 0-31 16,-6-8-43-16,-2 1-13 15,-11-4-16-15,-6-4-7 16,-15 1-25-16,-5 5-11 16,-9 14-17-16,-1 12-5 15,7 18-12-15,5 11 0 16,18 7 3-16,10 6 6 15,20-2 12-15,12-2 6 16,17-6 8-16,4-7 2 16,1-12 5-16,0-9 2 0,-6-8-1 15,-4-7 0 1,-8-6-2-16,-8 0-2 16,-12-3-1-16,-4 4 0 0,-6 6 2 15,-1 2 1-15,0 10-1 16,-4 0-2-16,4 12-9 15,2 6-2-15,3 4-5 16,4 7-1-16,2 3 0 16,2-4-1-16,4 1 0 15,1-4 0-15,12-10-92 16,4-7-53-16</inkml:trace>
  <inkml:trace contextRef="#ctx0" brushRef="#br0" timeOffset="84204.4953">13713 13717 882 0,'10'2'368'15,"14"5"-164"-15,12 3-73 16,11 3 7-16,3-3-11 15,2-4-41-15,-4-5-19 16,-6-8-25-16,-8-3-7 16,-13-8-6-16,-5-2-2 15,-13-1-7-15,-11-4-3 0,-16 3-13 16,-10 0-4 0,-19 5-7-16,-4 9-4 15,-1 8 0-15,4 10-2 16,10 10-5-16,13 4 2 15,16 11-1-15,7 1 3 0,19 9 10 16,8 2 4 0,16-4 8-16,11 0 4 15,13-13 1-15,3-6 0 0,5-15 0 16,-6-11 17-16,-8-14-228 16</inkml:trace>
  <inkml:trace contextRef="#ctx0" brushRef="#br0" timeOffset="84663.3228">14418 13441 608 0,'5'-2'350'0,"-1"-11"-40"0,1 4-78 15,-2-9-90-15,0-4-31 16,-3-5-40-16,-4-2-13 16,-5 1-10-16,-5 0-10 15,-9 9-23-15,-5 3-9 16,-8 12-13-16,-1 4-4 16,2 9-3-16,6 5-2 15,14 9-1-15,3 6 1 0,12 3 7 16,7 6 7-1,11-7 8-15,6-1 4 16,11-15 6-16,-1-10 2 0,2-8 2 16,-1-9-1-16,-7-6-5 15,-3-2-3-15,-11-6-7 16,-3 2-3-16,-5 8-2 16,-4 4-2-16,-2 11-4 15,-2 5 1-15,0 13 6 16,2 6 0-16,6 8 6 15,8 0-1-15,6-1-2 16,1 0 3-16,-1-8-106 0,0-7-93 16</inkml:trace>
  <inkml:trace contextRef="#ctx0" brushRef="#br0" timeOffset="84827.5005">14658 13257 829 0,'7'8'441'15,"1"3"-93"1,13 19-191-16,1 7-22 16,8 7-53-16,-1 1-19 0,-1-9-28 15,-4-9-12 1,-4-10-65-16,-5-9-76 0</inkml:trace>
  <inkml:trace contextRef="#ctx0" brushRef="#br0" timeOffset="84954.8765">14855 13305 898 0,'-14'-1'492'0,"-9"0"-123"16,-5 9-149-16,1 8-51 16,-2 13-77-16,1 1-27 15,4 7-34-15,1-4-8 16,7 2 416-16</inkml:trace>
  <inkml:trace contextRef="#ctx0" brushRef="#br0" timeOffset="85327.5326">15022 12947 896 0,'22'18'397'16,"25"35"-177"-1,8 22-82-15,3 45-28 0,0 17 4 0,-14 22-7 16,-15 12-1-16,-42-3-24 16,-22-3-23-16,-22-14-32 31,-6-14-17-31,-3-28 15 16,6-23-78-16,9-41-185 0</inkml:trace>
  <inkml:trace contextRef="#ctx0" brushRef="#br0" timeOffset="85580.7617">15661 12717 1014 0,'-6'-4'475'0,"-4"-8"-236"16,-14 36-65-16,0 27-54 15,-5 39-48-15,0 11-12 0,11 9-29 16,8-6-35-16</inkml:trace>
  <inkml:trace contextRef="#ctx0" brushRef="#br0" timeOffset="86283.5029">16031 13992 711 0,'2'-8'395'16,"1"-9"-98"-16,-3-4-83 15,-11-3-32-15,-11-5-56 16,-9 2-24-16,-16 3-44 15,-3 6-15-15,-3 15-30 16,5 6-10-16,8 19-13 0,7 8-5 16,17 16-1-16,8 2 0 15,15-1 8-15,9-8 3 16,15-14 6-16,5-10 4 16,5-15 7-16,6-3 3 15,-6-19 3-15,1-7-1 16,-6-17-7-16,-3-11-3 15,-8-12-11-15,-6-5-1 16,-10-5 0-16,-3-4 3 16,-12-1 4-16,-1 5 2 15,-4 22-1 1,2 17-3-16,0 38-5 16,0 16 0-16,4 34 1 0,4 17 2 15,13 16 5-15,5 5 0 16,5 9 1-16,-6-2 0 15,0-11-1-15,-4-11-1 0,-1-28-50 16,4-14-73 0,-1-18-187-16</inkml:trace>
  <inkml:trace contextRef="#ctx0" brushRef="#br0" timeOffset="86434.001">16253 13756 808 0,'4'-1'454'0,"5"-3"-85"16,5 23-152-1,3 11-56-15,13 17-62 0,1 5-27 16,3-2-38-16,-2-3-7 16,-10-15-4-16,-4-8-82 15,-3-10 5 1</inkml:trace>
  <inkml:trace contextRef="#ctx0" brushRef="#br0" timeOffset="86581.4259">16583 13764 959 0,'-14'0'485'0,"-21"6"-145"0,-7 10-101 16,-11 19-114-16,-8 7-35 15,-6 12-49-15,5 1-17 16,12-8-29-16,16-3-78 16</inkml:trace>
  <inkml:trace contextRef="#ctx0" brushRef="#br0" timeOffset="86998.2873">17018 13750 752 0,'14'-4'443'0,"8"-3"-7"0,19 4-275 16,14 1-32-16,8 2-64 15,2 0-21-15,-7 0-75 16,-6 1-89-16</inkml:trace>
  <inkml:trace contextRef="#ctx0" brushRef="#br0" timeOffset="87181.3483">17097 13868 970 0,'12'9'453'0,"25"7"-166"0,5-2-25 16,23-4-51-16,5-3-43 16,-5-4-83-16,-3 0-30 15,-16-4-98-15</inkml:trace>
  <inkml:trace contextRef="#ctx0" brushRef="#br0" timeOffset="87789.2818">18232 13734 590 0,'10'-28'349'0,"11"-20"-65"16,-1-10-57-16,-3-7-21 0,-2-8-35 15,-6-2-19 1,-7 15-34-16,-2 11-16 16,-8 23-33-16,-1 14-18 15,-5 18-26-15,2 13-12 16,5 27-12-16,4 13 0 0,13 11-1 15,6 5 1-15,8-12 1 16,1-5-4-16,-1-13-141 16,-3-7-133-16</inkml:trace>
  <inkml:trace contextRef="#ctx0" brushRef="#br0" timeOffset="87960.7454">18010 13877 950 0,'24'6'390'0,"32"2"-228"15,17 1-16-15,27-3-29 0,1-3-20 16,-7 2-38-16,-5-2-16 16,-19-1-262-16</inkml:trace>
  <inkml:trace contextRef="#ctx0" brushRef="#br0" timeOffset="88383.3932">18425 14306 467 0,'12'-10'337'16,"0"-10"24"-16,3 0-161 16,-3 0-36-16,-7-5-40 15,-2 1-9-15,-8 1-13 0,-17 0-12 16,-16 9-37 0,-12 10-19-16,-15 9-28 0,3 12-5 15,8 7-6-15,14 5-4 16,19 2-4-16,15 0 1 15,21 1 5-15,8-3 4 16,15-8 7-16,5-7 3 0,3-13 3 16,0-5 0-16,-4-8-1 15,-8-3 0-15,-8-4-3 16,-7 1-1-16,-5 5-4 16,-7 6-2-16,-4 13 1 15,5 10 1-15,-5 12 4 16,6 4 4-16,1 7-1 15,1-4 1-15,5-10 9 16</inkml:trace>
  <inkml:trace contextRef="#ctx0" brushRef="#br0" timeOffset="88948.9053">18870 13759 872 0,'13'4'375'16,"8"2"-177"-16,15-3-96 15,9 1 3-15,12-6-3 16,3-3-6-16,-2-7-25 16,-5-4-11-16,-23-5-15 15,-8-1-5-15,-21-1-8 16,-11 0-5-16,-24 4-14 16,-12 3-5-16,-12 3-9 15,1 9-4-15,3 10-5 0,7 7-4 16,9 17-4-16,7 2 1 15,23 13 3-15,8 3 6 16,27 2 13-16,11-3 6 16,17-10 9-16,10-8 2 0,12-20-6 15,2-8-2-15,-1-16-30 16,-7-9-56-16</inkml:trace>
  <inkml:trace contextRef="#ctx0" brushRef="#br0" timeOffset="89437.9166">19627 13341 641 0,'4'-8'320'0,"7"-8"-90"0,-3-4-33 16,-2-1-38-16,-6 0-9 15,-10-5-27-15,-9 2-13 16,-15 7-36-16,-1 2-26 16,-6 11-33-16,4 8-9 15,9 8-10-15,-6 4-4 16,9 8-6-16,5 2-2 0,16 4 3 15,12 1 5-15,18 0 10 16,5-6 6-16,8-9 4 16,2-11 1-16,1-10 0 15,0-8-2-15,-10-7-2 16,-6 1-4-16,-15-1-5 16,-6 4-3-1,-10 8-5-15,-4 3 1 0,-1 8 1 16,-2 5 2-16,11 6 5 15,4 6 3-15,15 6 2 16,7-1 0-16,8 0 2 16,4 0 3-1,-1-9-104-15,-3-6-123 16</inkml:trace>
  <inkml:trace contextRef="#ctx0" brushRef="#br0" timeOffset="89601.797">19925 13233 976 0,'3'4'479'0,"4"7"-175"0,9 12-133 15,7 5-29-15,7 11-61 16,0 2-22-16,-4-6-28 0,-2-9-9 16,3-9-47-1,3-7-65-15</inkml:trace>
  <inkml:trace contextRef="#ctx0" brushRef="#br0" timeOffset="89741.47">20208 13233 545 0,'-12'-3'373'0,"-17"3"48"16,-1 5-145-16,-8 12-95 16,-3 10-42-16,-1 13-66 15,1 2-22-15,-4 6-28 0,3-5-4 16,8-12-131-1</inkml:trace>
  <inkml:trace contextRef="#ctx0" brushRef="#br0" timeOffset="90182.2843">20565 12611 919 0,'-4'-1'413'0,"-8"10"-221"16,3 25-53-1,2 53-88-15,6 36-10 16,9 52 3-16,7 23-4 0,8 28-2 15,-1 12 3-15,-4-7 7 16,-5-12-1-16,-8-35-6 16,-4-32-5-16,-7-39-14 15,-3-20 34 1,-9-26-582-16</inkml:trace>
  <inkml:trace contextRef="#ctx0" brushRef="#br0" timeOffset="91932.3236">20942 14523 850 0,'5'3'454'16,"3"2"-117"-16,7 13-139 15,2 6-34-15,11 11-51 16,6 5-22-16,3 2-33 16,-1-1-16-16,-9-8-116 15,-4-7-92-15</inkml:trace>
  <inkml:trace contextRef="#ctx0" brushRef="#br0" timeOffset="92102.9366">21245 14547 1078 0,'-25'6'505'0,"-35"10"-210"15,-1 3-100-15,7 15-112 0,1 3-31 16,11 4-35 0,8 0-8-16,7-3-88 15,12-6-95-15</inkml:trace>
  <inkml:trace contextRef="#ctx0" brushRef="#br0" timeOffset="92321.8087">21316 14525 1196 0,'8'-2'499'16,"15"2"-289"-16,9 0-93 16,12 5-80-16,7 5-9 15,-4-6-17-15,1 3 39 16,-4-7-278-16</inkml:trace>
  <inkml:trace contextRef="#ctx0" brushRef="#br0" timeOffset="92471.3963">21370 14659 984 0,'0'2'486'0,"10"0"-179"15,9-1-107-15,18 2-93 16,11-1-50-16,4 0-33 16,3 3-8-16,3-3-191 15,-4 2-191-15</inkml:trace>
  <inkml:trace contextRef="#ctx0" brushRef="#br0" timeOffset="92728.6989">21896 14598 552 0,'-10'-12'380'16,"-14"-5"46"-16,-2 2-148 16,-10 6-109-16,1 9-47 15,5 10-69-15,8 10-24 16,17 12-25-16,8 4-3 15,21 0 1-15,10 1 3 16,10-9 7-16,4-5 6 16,-2-17 16-16,-7-10 7 0,-11-14 25 15,-8-7 13 1,-20-10-4-16,-10 4-8 0,-18-3-33 16,-7 6-22-16,-4 13-63 15,0 1-81-15</inkml:trace>
  <inkml:trace contextRef="#ctx0" brushRef="#br0" timeOffset="92933.5229">21903 14615 985 0,'2'8'555'16,"-6"6"-120"-16,-3 7-184 0,1 3-65 0,-13 3-102 16,4 1 26-1,-6-3-88-15</inkml:trace>
  <inkml:trace contextRef="#ctx0" brushRef="#br0" timeOffset="93549.0134">20842 12564 722 0,'6'-2'482'15,"6"-6"-23"-15,8 8-187 16,8 4-56-16,7 11-104 15,9 7-38-15,10 10-37 16,-3-1-11-16,-4 1-15 16,-7-6-18-16,-15-9-135 15,0-2-106-15</inkml:trace>
  <inkml:trace contextRef="#ctx0" brushRef="#br0" timeOffset="93707.1928">21202 12535 976 0,'-14'2'467'0,"-20"1"-178"0,0 4-68 16,-1 8-107-16,1 2-34 15,4 11-51-15,3-1-13 16,5 2-9-16,1 1-56 16,9-3-500-16</inkml:trace>
  <inkml:trace contextRef="#ctx0" brushRef="#br0" timeOffset="93958.6395">21376 12524 1044 0,'15'-4'487'16,"15"1"-218"-16,11 3-130 0,8 0-37 15,6 8-58-15,0-2-16 16,-6-4-64-16,-7 2-115 16</inkml:trace>
  <inkml:trace contextRef="#ctx0" brushRef="#br0" timeOffset="94115.0307">21437 12683 815 0,'10'-1'374'0,"22"-4"-148"16,15 1-121-16,14 1-74 15,9 1-9-15,-3 2-192 16</inkml:trace>
  <inkml:trace contextRef="#ctx0" brushRef="#br0" timeOffset="94361.9122">21941 12648 595 0,'0'-7'386'0,"5"-11"27"15,3-4-129-15,2-7-90 16,2-2-31-16,-2 0-43 0,-8-2-18 15,-2 6-20-15,-5 3-11 16,1 12-23-16,2 10-12 16,0 17-17-16,-2 7-5 15,4 13-5-15,2 7 0 16,1 4 5-16,8 5 3 16,-2-4 7-1,2-2-1-15,6-10-2 16,-4-7 15-16</inkml:trace>
  <inkml:trace contextRef="#ctx0" brushRef="#br0" timeOffset="96199.403">2209 16068 831 0,'3'3'424'0,"3"3"-114"15,20-5-159-15,13 1-49 16,21-2-46 0,7 0-19-16,1-2-34 0,-9 1-20 15,-14-4-153 1,-7 3-145-16</inkml:trace>
  <inkml:trace contextRef="#ctx0" brushRef="#br0" timeOffset="96357.3964">2340 16250 487 0,'12'2'336'0,"27"1"53"16,12-1-134-16,15-2-63 16,-2-2-35-16,-11 2-61 15,-6 0-30-15,-21 3-108 16</inkml:trace>
  <inkml:trace contextRef="#ctx0" brushRef="#br0" timeOffset="97126.6802">3474 15940 508 0,'20'-23'310'0,"10"-18"-49"15,5-12-60-15,2-1-16 16,-6 1-32-16,-2 1-5 16,-17 12-8-16,-8 6-15 15,-7 16-37-15,-6 14-36 0,-9 18-49 16,1 15-12 0,3 27-7-16,8 16 11 15,13 22 5-15,8 1 0 16,9-6-3-16,3-15-59 15,4-26-284-15</inkml:trace>
  <inkml:trace contextRef="#ctx0" brushRef="#br0" timeOffset="97336.2706">3263 16275 819 0,'37'1'440'0,"26"-1"-35"16,36 4-225-16,16-1-6 15,10-1-38-15,-7 2-28 16,-18 0-64-16,-17-1 12 16,-23 1-266-16</inkml:trace>
  <inkml:trace contextRef="#ctx0" brushRef="#br0" timeOffset="97861.2142">3770 16724 617 0,'7'-7'372'15,"2"-5"-41"-15,-2-2-147 0,-1 0-25 16,-6-3-48-16,-2-1-16 15,-12-1-23-15,-9 0-9 16,-15 4-28-16,-1 4-13 16,-5 11-23-1,5 7-11-15,7 13-19 0,8 6-9 0,16 13 8 16,8 2 6 0,13-2 16-16,9-1 11 0,8-11 4 15,7-8 3 1,5-13 3-16,2-10 2 15,-4-16 2-15,-3-6 1 16,-6-4 0-16,-7-1-1 16,-11 4 1-16,-3 4-1 15,-8 10 13-15,-2 9 4 0,0 11 9 16,0 9 5 0,7 9-10-16,4 2-6 15,5 2-13-15,6-1-3 0,-3-9-122 16</inkml:trace>
  <inkml:trace contextRef="#ctx0" brushRef="#br0" timeOffset="98749.5871">4498 16164 753 0,'0'2'288'15,"1"-2"-186"-15,15 4-12 16,14-2 9-16,8-2 9 16,13-4-12-16,-5-10-11 15,-5-1-28-15,-6-3-10 0,-15-1-9 16,-9 1 0-16,-16 2 2 15,-8-1-2-15,-16 7-18 16,-9 4-12-16,-8 13-20 16,-3 5-7-1,8 13 1-15,7 10 4 0,17 5 8 16,7 7 3-16,17 7 5 16,11-1 4-16,21-5 6 15,14-8 1-15,27-23 0 16,3-15-4-16,1-19-56 15</inkml:trace>
  <inkml:trace contextRef="#ctx0" brushRef="#br0" timeOffset="99317.2826">5155 15819 447 0,'4'-9'346'15,"4"-6"22"-15,-4-2-131 16,-1-4-38-16,-3-4-64 16,-7 0-22-16,-7-3-31 0,-6 3-18 0,-9 3-31 31,-2 6-14-31,0 10-35 15,1 7-14-15,7 15-16 16,1 6-10-16,13 8 20 16,9 6 10-16,5 1 20 15,14-2 12-15,7-7 7 16,2-8 2-16,14-15 3 16,-1-6 1-16,-2-15-1 15,-3-2 0-15,-13-9-4 16,-7 1 0-16,-8-2-2 15,-4 1-1-15,-4 10-3 16,-4 3-6-16,1 14-16 0,2 6-7 16,2 11-4-16,5 10 3 15,7 3 11-15,5 1 34 16,5-2-497-16</inkml:trace>
  <inkml:trace contextRef="#ctx0" brushRef="#br0" timeOffset="99479.403">5434 15661 1026 0,'7'1'428'15,"2"4"-241"-15,13 14-120 16,6 6-31-16,8 10-21 16,1 2-3-16,2 1 44 15,-4-5-190-15</inkml:trace>
  <inkml:trace contextRef="#ctx0" brushRef="#br0" timeOffset="99611.4498">5706 15666 955 0,'-21'0'514'0,"-20"4"-114"16,-3 4-148-16,3 15-141 0,9 5-42 15,7 4-49-15,5 2-11 16</inkml:trace>
  <inkml:trace contextRef="#ctx0" brushRef="#br0" timeOffset="100007.6018">5940 15348 1080 0,'2'-7'479'0,"-2"-2"-265"0,1 14-93 16,4 38-103-16,-4 23-23 15,10 49-5-15,5 26 9 16,1 24 6-16,-2 10 3 16,-4 5 1-1,-6-16 2-15,-1-26 0 16,5-21 0-16,-2-38-2 15,3-13 3-15,0-27-501 0</inkml:trace>
  <inkml:trace contextRef="#ctx0" brushRef="#br0" timeOffset="100750.0852">6268 16774 1257 0,'2'5'495'16,"10"13"-319"-16,11 13-93 16,13 17-54-16,6 7-3 15,5-2-9-15,-10-7-1 16,-3-5-93-16,-4-9-247 0</inkml:trace>
  <inkml:trace contextRef="#ctx0" brushRef="#br0" timeOffset="100903.1015">6583 16762 734 0,'-16'0'474'0,"-23"3"63"15,-1 13-274-15,-1 15-114 16,-4 11-41-16,3 7-64 15,1 1-22-15,14-6-15 16,10-5-104-16</inkml:trace>
  <inkml:trace contextRef="#ctx0" brushRef="#br0" timeOffset="101139.2972">6793 16775 1154 0,'13'2'506'0,"4"1"-196"0,15 4-227 15,5-1-10-15,7-1-28 16,0-5-18-16,5 0-72 15,1 0-125-15</inkml:trace>
  <inkml:trace contextRef="#ctx0" brushRef="#br0" timeOffset="101309.0428">6846 16953 1132 0,'12'0'465'0,"4"1"-262"16,14 7-152-16,4 1-18 16,4 6-53-16,3-1-170 0</inkml:trace>
  <inkml:trace contextRef="#ctx0" brushRef="#br0" timeOffset="101498.4859">7312 16826 866 0,'3'-13'522'16,"3"-8"-14"-16,-2 3-205 16,-2 14-123-16,-1 5-40 0,0 13-40 15,1 9-20 1,4 16-15-16,5 7 0 0,0 9-18 0,3-2-4 16,-3-5-20-16,0-3-7 15,-5-12-44-15,-1-2-96 16</inkml:trace>
  <inkml:trace contextRef="#ctx0" brushRef="#br0" timeOffset="101937.7838">7841 16204 986 0,'22'-2'513'0,"21"2"-129"0,36 7-136 16,19 1-16-16,10 5-85 15,-6-1-47-15,-31 0 257 16</inkml:trace>
  <inkml:trace contextRef="#ctx0" brushRef="#br0" timeOffset="102497.0225">9307 15883 744 0,'6'-23'346'0,"6"-28"-113"0,4-1-37 16,-3 1-21-16,-2 6-12 16,-7 12-40-16,-4 10-20 0,-9 19-54 15,0 6-22-15,-3 26-27 16,1 13-10-16,3 29 3 16,7 15 5-1,11 6 0 1,4-5 2-16,10-17-149 15,2-9-210-15</inkml:trace>
  <inkml:trace contextRef="#ctx0" brushRef="#br0" timeOffset="102663.88">9040 16223 948 0,'16'1'415'0,"16"2"-203"16,36-1-64-16,12 3-2 0,24 1-31 15,5 1-21 1,-2 4-55-16,0 1-43 0</inkml:trace>
  <inkml:trace contextRef="#ctx0" brushRef="#br0" timeOffset="103089.0189">9400 16894 643 0,'4'-7'342'0,"9"-11"-25"0,5-3-186 0,7-9-59 15,-1-3-2 1,-5-5 3-16,-6-3 8 15,-16 2 17-15,-9-1-3 16,-16 6-25-16,-7 4-17 16,-3 18-36-16,-3 7-10 15,6 13-19-15,3 9-9 16,13 9-3-16,8 3 2 0,17 5 9 16,9 0 6-1,8-6 7-15,8-5 1 0,5-15 4 16,3-6 1-16,1-10 1 15,-7-7-2-15,-6-4 0 16,-3 1 0-16,-8 2-1 16,-2 3 1-16,-4 9 2 15,-3 8 4-15,2 14 6 16,4 9 0-16,10 10-4 16,7 1-3-16,7-2-16 15</inkml:trace>
  <inkml:trace contextRef="#ctx0" brushRef="#br0" timeOffset="103594.5077">10087 16074 944 0,'8'3'387'0,"15"4"-209"16,13 2-48-16,12-1-4 16,5 3-6-16,1-4-30 15,-6-3-19-15,-10-6-33 16,-6-5-12-16,-15-6-11 16,-6 0-5-16,-21-3-22 0,-9 0-4 15,-18 1-7 1,-8 2 3-16,-12 12 9 0,0 3-1 15,-1 18 0-15,11 5 0 16,18 7 12-16,12 7 9 16,22 5 20-1,12-2 7-15,22 2 11 0,10-6 0 16,15-9-9-16,6-6-6 16,10-18-16-16,6-9-54 15</inkml:trace>
  <inkml:trace contextRef="#ctx0" brushRef="#br0" timeOffset="104092.9614">10852 15755 645 0,'6'-9'370'16,"11"-5"-86"-16,-7-4-92 0,-7-1-32 15,-3 0-40-15,-7-1-13 16,-10 0-26-16,-6 2-13 15,-6 6-37-15,-2 4-12 16,1 12-22-16,-1 5-6 16,2 9-4-16,9 8-2 15,9 5 12-15,8 1 3 16,15 0 7-16,6-3 7 16,10-8 3-16,6-6 2 15,-3-13-1-15,2-5-2 16,-2-10-4-16,-1-3-4 15,-4-4-2-15,-9 0-2 16,-10 2 1-16,-5 6 3 16,-4 8-5-16,-5 5 4 15,-1 10 4-15,4 4 0 0,5 6 2 16,11 6-2-16,11 1-6 16,2 0 1-16,4-7-204 15</inkml:trace>
  <inkml:trace contextRef="#ctx0" brushRef="#br0" timeOffset="104372.021">11168 15695 838 0,'12'-6'469'0,"14"-3"-80"0,4 10-118 16,-1 14-130-16,6 10-44 16,-1 10-51-16,-2 0-12 15,-2 1-14-15,-9-4-8 16,-10-13-108-16,-5-7-50 15,-3-18-261 1,-2-10-83-16,-1-14 119 0,0-7 107 16,-6-4 376-16,-5-5 144 15,-8 5 94-15,-4 6-16 16,-3 16-48-16,-3 14-32 0,-5 16-85 16,1 12-41-1,-7 13-66-15,-3 3-26 16,4 7 21-16,5 0-163 15</inkml:trace>
  <inkml:trace contextRef="#ctx0" brushRef="#br0" timeOffset="104761.4726">11856 15402 880 0,'2'3'429'16,"-2"-3"-142"-1,1 40-187-15,1 20-56 0,0 41-20 16,10 31 6-16,1 26 22 16,-3 15 5-16,-3 16 5 15,-11-13-4 1,-6-16-20-16,4-11-7 0,4-43-14 15,7-9 25-15</inkml:trace>
  <inkml:trace contextRef="#ctx0" brushRef="#br0" timeOffset="105212.4463">12179 16706 884 0,'12'0'419'0,"14"9"-145"0,7 9-95 16,14 15-75-16,1 4-24 15,1 5-43-15,-9-3-12 16,-16-7-87-16,-8-5-148 16</inkml:trace>
  <inkml:trace contextRef="#ctx0" brushRef="#br0" timeOffset="105337.4606">12464 16672 1285 0,'-20'7'516'0,"-20"17"-335"15,-3 6-51-15,3 15-69 16,5 3-22-16,15-2-18 16,6-3-111-16</inkml:trace>
  <inkml:trace contextRef="#ctx0" brushRef="#br0" timeOffset="105557.5761">12756 16790 1090 0,'12'-3'482'15,"17"-3"-214"-15,14 2-174 16,10 1-71-16,1 1-13 16,-3-3-172-16,-5 1-141 15</inkml:trace>
  <inkml:trace contextRef="#ctx0" brushRef="#br0" timeOffset="105682.6966">12743 16854 1056 0,'1'7'449'16,"4"7"-199"-16,21 2-178 16,10-1-12-16,17-5-19 15,7-2-53-15</inkml:trace>
  <inkml:trace contextRef="#ctx0" brushRef="#br0" timeOffset="105974.0836">13379 16713 1182 0,'-13'-3'527'16,"-9"2"-246"-16,9 5-170 15,4 7-37-15,10 12-45 0,5 2-12 16,13 6-4-16,11 4-1 16,14-5 0-16,7-6 1 15,6-14 2-15,-4-10 3 16,-12-17 6-16,-9-6 9 15,-20-11 14-15,-12-4 1 16,-21 1-4-16,-22 1-7 16,-21 14-11-1,-8 7-3-15,1 15-9 16,13 10-10-16,19 9-63 16,10 1-70-16,19 3-163 15,6 0-91-15</inkml:trace>
  <inkml:trace contextRef="#ctx0" brushRef="#br0" timeOffset="106125.0454">13595 16668 894 0,'-6'-2'538'0,"-5"-2"-37"16,-19 22-224-16,-12 11-63 15,-10 22-75-15,0 13-38 0,11 10-26 16,10 3 287-16</inkml:trace>
  <inkml:trace contextRef="#ctx0" brushRef="#br0" timeOffset="116318.6655">14152 16051 1074 0,'12'-1'450'16,"35"1"-227"-16,17 3-78 16,25 0-57-16,10-2-16 15,-8-1-98-15,-17-3-83 16</inkml:trace>
  <inkml:trace contextRef="#ctx0" brushRef="#br0" timeOffset="116453.8746">14208 16124 982 0,'11'1'448'0,"29"0"-174"15,19 4-124-15,38-5-75 16,10-1 17-16,8 1-326 16</inkml:trace>
  <inkml:trace contextRef="#ctx0" brushRef="#br0" timeOffset="116783.0693">15171 15833 878 0,'0'-25'464'0,"2"-19"-142"16,-2-12-99-16,0-1-35 0,0 2-64 15,-2 3-22-15,0 12-29 16,-2 6-11 0,1 19-38-16,-2 11-17 15,-1 29-22-15,5 17-7 16,3 26 18-16,9 10 4 15,13 12 5-15,0 2 2 0,7-8-40 16,1-9-86 0,-9-26-412-16</inkml:trace>
  <inkml:trace contextRef="#ctx0" brushRef="#br0" timeOffset="116956.4985">14939 16086 1098 0,'21'2'478'0,"31"4"-232"16,15-1-49-16,20-5-63 15,6 1-32-15,2-3-54 16,-4-1-6-16,-18 1-177 16,-11-4-101-16</inkml:trace>
  <inkml:trace contextRef="#ctx0" brushRef="#br0" timeOffset="117369.5834">15279 16577 637 0,'7'-3'340'15,"4"-7"-93"-15,2-5-59 16,4-3-14-16,-4-10-57 16,0 1-29-16,-13-7-34 15,-8 0-10-15,-16 1-17 16,-8 7-11-16,-12 12-21 16,6 11-7-16,5 14-5 0,2 6-1 15,16 16 3-15,-1-1 3 16,12 5 2-1,10-1 2-15,14-9 6 16,2-3 2-16,9-13 5 0,-1-7 1 16,1-8 3-16,1-8 3 0,-6-4 5 15,-3 0 0 1,-7-1 35-16,0 7 10 0,-1 10 16 16,2 9 3-16,4 12-25 15,2 1-10-15,3 3-18 16,0-2-11-16</inkml:trace>
  <inkml:trace contextRef="#ctx0" brushRef="#br0" timeOffset="117930.5057">15849 16069 799 0,'18'1'386'0,"30"0"-157"16,6-1-46-16,5-3-86 15,-4-2-29-15,-22-5-30 16,-7-2-7-16,-13-1-3 16,-10-5-1-16,-9-1-9 15,-11 0-5-15,-17 7-10 16,-7 3-2 0,-15 11 2-16,3 10 3 0,6 11 4 15,13 10 2 1,21 3 15-16,12 1 4 0,25-1 11 15,14-4 3-15,22-7-7 16,3-5-7-16,8-14-9 16,0-6 7-16,-2-14-143 15,4-3-77-15</inkml:trace>
  <inkml:trace contextRef="#ctx0" brushRef="#br0" timeOffset="118368.7994">16462 15712 617 0,'1'-4'355'16,"5"-4"-49"-16,0-4-80 15,-3-5-87-15,1-2-34 16,-4-2-45-16,-6 2-12 16,-12 3-19-16,-9 4-13 15,-13 10-16-15,-2 1-4 16,3 8-5-16,7 6-3 0,12 7-5 16,10 5 4-16,14 0 7 15,11 1 6-15,19-4 10 16,5-3 2-16,8-12 1 15,2-7 1-15,-12-9 5 16,-3-6 1-16,-18-3 0 16,-4 1-3-16,-9 7 34 15,-5 3 12-15,-3 11 22 16,1 5 12-16,4 10-23 16,5 5-7-16,16-1-13 15,0-1-6-15,10-5-15 16,0-5-4-16,-1-7-42 15</inkml:trace>
  <inkml:trace contextRef="#ctx0" brushRef="#br0" timeOffset="126874.6227">16920 16083 943 0,'17'0'418'16,"10"0"-194"-16,19 12-121 15,13 1-22-15,14 2-31 16,9-4-56-16</inkml:trace>
  <inkml:trace contextRef="#ctx0" brushRef="#br0" timeOffset="127171.0279">17726 15967 765 0,'3'-16'381'15,"5"-21"-123"-15,-1-4-44 16,-8-13-59-16,-4-2-21 16,-7-3-27-16,-2 5-5 0,1 8-20 15,3 8-6 1,4 20-26-16,3 11-13 15,5 26-15-15,4 14-10 0,13 22-1 16,7 6-1-16,12 7 2 16,0-1-19-16,-5-6-243 15</inkml:trace>
  <inkml:trace contextRef="#ctx0" brushRef="#br0" timeOffset="127367.6589">17525 16115 1002 0,'6'0'467'0,"3"0"-199"16,29 2-99-16,14-1-28 16,24-1-41-16,7 1-25 15,1-1-35-15,-9 0-1 16,-15 0-228-16</inkml:trace>
  <inkml:trace contextRef="#ctx0" brushRef="#br0" timeOffset="127793.9637">17932 16660 634 0,'5'-10'304'16,"6"-12"-112"-16,2-1-18 16,-10-7-34-16,2 1-9 15,-13-6-14 1,-11-2-8-16,-15 3-18 0,-11 3-14 15,-9 22-25-15,-3 6-9 0,5 19-19 16,6 9-11 0,21 3-13-16,10 5-2 0,16-9-2 15,16 4 2-15,16-10 7 16,7-6 4-16,14-6 2 16,-3-6 0-1,-3-6 1-15,0-1-1 0,-17-6-1 16,-5-1-1-1,-12 7-8-15,-9 5-1 0,-5 13 3 16,-3 11 8-16,3 9 15 16,4 1 4-16,6-5-12 0,5-1-100 15</inkml:trace>
  <inkml:trace contextRef="#ctx0" brushRef="#br0" timeOffset="128207.2552">18565 16080 758 0,'20'-1'429'0,"13"1"-29"0,26 0-251 16,15 8-27-16,4 1-57 15,-4-1-26-15,-19 0-66 16,-13-6-83-16,-18 1-350 16</inkml:trace>
  <inkml:trace contextRef="#ctx0" brushRef="#br0" timeOffset="128366.9745">18694 16217 581 0,'-8'7'346'0,"1"6"8"16,15 0-28-16,31-3-50 16,19-3-35-16,16 0-98 15,0-6-42-15,-16 0-37 0,-10-2-110 16</inkml:trace>
  <inkml:trace contextRef="#ctx0" brushRef="#br0" timeOffset="128827.5826">19657 15976 542 0,'10'-17'350'0,"6"-15"-10"16,11-8-129-16,4-5-24 16,-1-5-43-1,-4 2-19-15,-11 1-24 0,-4 4-4 0,-10 8-15 16,-3 2-11-16,-5 19-29 15,-4 5-17-15,-1 17-27 16,0 12-7-16,4 18-11 16,8 15 1-16,13 25 6 15,7 6 3 1,14 2 22-16,3-4-94 0</inkml:trace>
  <inkml:trace contextRef="#ctx0" brushRef="#br0" timeOffset="129022.6232">19478 16246 786 0,'10'0'420'16,"10"1"-91"-16,38-1-95 15,22 0-10-15,31-3-43 16,7 1-37-16,-12 0-70 0,-11 2-36 15,-29 3-105 1,-12 3-89-16</inkml:trace>
  <inkml:trace contextRef="#ctx0" brushRef="#br0" timeOffset="129492.703">19862 16793 484 0,'11'-5'295'0,"14"-10"-7"15,-6-1-39-15,-3-5-53 16,-4-3-25-16,-9-1-51 16,-3 0-20-16,-11-2-36 15,-10 4-16-15,-16 5-24 16,-8 5-12-16,-10 11-12 16,-2 5-6-16,11 7-4 15,9 9-2-15,22 5-9 0,11 1 0 16,15 5 2-1,12-2 5-15,18-4 10 16,10-3 4-16,12-12 3 0,1-9 1 16,-14-9 4-16,-10-5 1 15,-18-6 3 1,-10 3 2-16,-3 4 12 16,-3 4 11-16,-3 11 23 15,-2 6 7-15,5 10-12 16,6 6-12-16,3-2-46 0</inkml:trace>
  <inkml:trace contextRef="#ctx0" brushRef="#br0" timeOffset="129919.5478">20946 15473 792 0,'-10'-10'394'0,"-21"-2"-111"0,-9 11-64 0,-25 28-74 16,-11 16-14-16,-6 42-41 16,8 27-20-16,31 34-21 15,16 11-8-15,45 1-3 16,22-6-1-1,20-31 1-15,11-13-4 0,3-32-6 16,-8-20-1-16,-13-21-90 16,-5-14-7-16</inkml:trace>
  <inkml:trace contextRef="#ctx0" brushRef="#br0" timeOffset="130474.3513">21130 16149 830 0,'13'5'372'0,"21"-2"-172"15,10 3-26-15,2-8-50 16,3-3-29-16,-10-5-45 16,-15-3-12-16,-16-4-7 15,-3-3-3-15,-18 3-7 16,-9-4-4-16,-14 11-12 15,-13 2-2-15,-6 9-2 16,10 12 3-16,10 14 1 16,11 4 8-16,23 13 28 15,8 5 14-15,31-1 16 16,16 4-3-16,16-13-24 16,6-7-12-16,-3-17-18 15,-7-15-81-15</inkml:trace>
  <inkml:trace contextRef="#ctx0" brushRef="#br0" timeOffset="130998.9232">21732 15890 807 0,'2'-7'372'0,"1"-9"-150"15,-3-1-21-15,-6-5-33 16,-3 0-21-16,-9-2-42 0,-4 1-23 16,-8 3-38-16,-2 3-12 15,0 9-18-15,0 4-11 16,5 9-12-16,4 7-9 0,11 10-5 16,3 4 2-1,18 7 7-15,5 1 6 0,14-3 11 31,8-7 4-31,4-14 3 0,4-7 1 0,-6-14 3 16,-2-5 2 0,-17-7 2-16,-4-1 0 0,-13 2-6 15,-3 3 4-15,-6 9 13 16,-2 7 8 0,0 12 6-16,2 7-6 0,8 12-19 15,10 6-7 1,16 4-107-16,8-1-96 15</inkml:trace>
  <inkml:trace contextRef="#ctx0" brushRef="#br0" timeOffset="131304.8559">21991 16161 915 0,'-2'-1'473'0,"0"0"-97"15,3 1-84-15,-1 0-77 16,24 9-37-16,60 16-75 0,-17-11-33 16,8-2-36-16,-2-2-4 15,-16-5-140-15</inkml:trace>
  <inkml:trace contextRef="#ctx0" brushRef="#br0" timeOffset="131772.9868">22552 16167 557 0,'4'-5'293'0,"9"-5"-52"0,3-6-34 0,7-5-41 16,0-1-18 0,0-2-30-16,-1-4-10 15,-7-1-9-15,-1 2 2 16,-11 2-9-16,-1 10-9 16,-11 11-16-16,-2 6-13 0,-1 25-14 15,2 6-5 1,11 17-6-16,8 5-1 15,13-1-8-15,4 1-3 0,3-8-17 16,-2-11-74-16</inkml:trace>
  <inkml:trace contextRef="#ctx0" brushRef="#br0" timeOffset="132052.0709">22784 15482 766 0,'12'-1'419'15,"16"9"-84"-15,15 17-54 16,27 34-83-16,10 19-15 16,10 35-38-16,-2 13-30 0,-37 5-51 15,-29 0-23 1,-55-4-22-16,-36-5-4 15,-28-12-5-15,3-7 1 16,23-32-2-16,19-12-1 16,31-22-52-16,8-13-74 15,20-21-158-15</inkml:trace>
  <inkml:trace contextRef="#ctx0" brushRef="#br0" timeOffset="132257.0789">23639 16546 1176 0,'2'1'645'15,"2"-1"-110"-15,-7 0-319 0,2 0-65 16,0-1-74-16,0 0-21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0:23:10.2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9883 16325 186 0,'4'-7'209'16,"-1"-6"33"-16,-3 6-11 16,-4 6-33-16,-8 11-75 15,-5 11-35-15,-5 16-46 31,-2 2-5-31,-3 7-19 16,-2-7-3-16,2-11 2 16,5-4 2-16,7-16 7 15,8-3-61-15,13-8-308 16</inkml:trace>
  <inkml:trace contextRef="#ctx0" brushRef="#br0" timeOffset="260.06">10313 16264 417 0,'-3'2'207'0,"-1"2"-48"15,-4 2-6-15,-7 5 2 0,-5 2-24 16,-9 12-46-16,-6 5-17 16,-5 8-42-16,2 4-7 15,7 0-6-15</inkml:trace>
  <inkml:trace contextRef="#ctx0" brushRef="#br0" timeOffset="3618.82">10963 16221 609 0,'-7'10'294'0,"-16"13"-75"0,-6 11-66 15,-4 14-45-15,-2 6-31 16,9 2-56-16,0-10-5 16,11-17-48-16,3-14-170 15</inkml:trace>
  <inkml:trace contextRef="#ctx0" brushRef="#br0" timeOffset="3868.36">11474 16089 567 0,'-8'6'299'0,"-12"9"-36"15,-3 0-78-15,-1 17-36 16,-3 4-18-16,-3 13-60 15,3 9-16-15,4 2-39 16,-2 1-5-16,15-10-76 16,2-8-143-16</inkml:trace>
  <inkml:trace contextRef="#ctx0" brushRef="#br0" timeOffset="4165.25">12199 15907 362 0,'-9'19'298'15,"-10"11"-20"-15,-13 17-14 16,-7 6-38-16,-13 13-99 16,-2 4-28-16,2 4-53 15,2-3-17-15,18-18-8 16,11-10-20-16,15-26-135 16,14-16-298-16</inkml:trace>
  <inkml:trace contextRef="#ctx0" brushRef="#br0" timeOffset="4415.11">12616 15908 805 0,'-15'18'406'0,"-18"22"-150"16,-4 10-48-16,-5 5-64 16,-4 5-62-16,0 3-46 15,2 3-13-15,12 1-8 16,4-3 1-16,12-10-56 16,4-13-66-16</inkml:trace>
  <inkml:trace contextRef="#ctx0" brushRef="#br0" timeOffset="4821.2699">13376 15501 496 0,'-12'2'311'0,"-7"3"-29"0,-13 17-110 16,-7 11-8-16,-10 25-63 15,-9 12-23-15,-9 32-32 16,-4 10-22-16,29-34-8 31,22-38-1-31,0 0 7 0,-50 112-36 0,25-32-82 16,15-14-49-16</inkml:trace>
  <inkml:trace contextRef="#ctx0" brushRef="#br0" timeOffset="5126.34">13897 15375 400 0,'0'0'229'0,"-5"7"64"0,-4 8-117 16,-14 19-41-16,-7 11 32 16,-17 21-35-16,-7 9-18 15,-14 19-25 1,-5 12-31-16,-7 11-36 15,0-1-8-15,5-2-4 16,6-2 2-16,6-10 0 16,9-9 1-16,16-26-22 15,8-21-40-15,21-29-145 16</inkml:trace>
  <inkml:trace contextRef="#ctx0" brushRef="#br0" timeOffset="5394.26">14063 15578 750 0,'0'0'354'0,"0"-2"-173"15,0 5-40-15,-1-3-71 16,0 0-31-16,-4 19-21 15,-16 41 4-15,-6-10 12 16,-14 11 4-16,-15 25 3 16,-10 10-2-16,-6 7-23 15,0-1-3-15,5-7 5 16,6-4-47-16,18-16-275 16</inkml:trace>
  <inkml:trace contextRef="#ctx0" brushRef="#br0" timeOffset="5597.49">14200 16070 851 0,'-9'2'410'0,"-16"6"-99"15,-5 7-149-15,-12 19-58 16,-3 6-12-16,-8 15-43 15,2 9-16-15,8 7-15 16,0 0-25-16</inkml:trace>
  <inkml:trace contextRef="#ctx0" brushRef="#br0" timeOffset="6183.06">11319 14458 860 0,'-3'14'288'15,"-2"14"-258"-15,12 43-17 0,11 26 1 16,16 40 33-16,3 21-4 16,4 17-6-16,-3-8 0 15,-4-13-8-15,3-22 4 16,-2-45-2-16,0-19-1 16,-8-39-56-16,-7-17-20 15,-22-13-126-15</inkml:trace>
  <inkml:trace contextRef="#ctx0" brushRef="#br0" timeOffset="6370.8">11368 15648 997 0,'2'0'382'0,"12"8"-233"16,5 10-58-16,17 16-7 15,8 5-2-15,3 5-13 16,-1-6 1-16,-5-10 28 15,-7-10 13-15,-11-18 16 16,1-10-2-16,-14-19-41 16,4-14-20-16,1-23-128 15</inkml:trace>
  <inkml:trace contextRef="#ctx0" brushRef="#br0" timeOffset="6964.11">10376 13464 639 0,'1'-11'293'15,"6"-9"-79"-15,-1-17-184 16,0-8-10-16,-5-8 17 16,-8-3 18-16,-1 7 12 15,-1 10 3-15,2 16-16 16,4 14-21-16,-1 17-33 16,2 10-13-16,3 21-17 15,8 12-1-15,13 19 14 16,4 2 10-16,5 2 6 0,-3-8-91 15</inkml:trace>
  <inkml:trace contextRef="#ctx0" brushRef="#br0" timeOffset="7120.33">10216 13774 1091 0,'11'5'394'0,"18"-1"-308"16,9-3-3-16,27-8 0 15,7-11-22-15,24-6-43 16,7-5-7-16,-8-1-10 16,1 2-81-16</inkml:trace>
  <inkml:trace contextRef="#ctx0" brushRef="#br0" timeOffset="7557.74">10702 14082 504 0,'10'-7'279'0,"3"-8"-55"16,1 2-67-16,-2-5 1 15,-8 0-11-15,-1-1-10 16,-8-5-17-16,-11 3-15 16,-9 2-38-16,-5 7-19 15,-8 13-37-15,1 11-13 16,1 16-22-16,6 3-5 16,14 8-1-16,10-2-1 15,16-4 9-15,11-6 6 0,15-13 15 16,4-11 7-16,5-12 13 15,-6-8 3-15,-9-8 6 16,-3 3 1-16,-18-3-6 16,3 2-3-16,-13 6-16 15,1 5-11-15,5 15-14 16,-1 6-3-16,10 11 2 16,-4 1 7-16,2 3 14 15,-2 1 1-15,5-8-197 16</inkml:trace>
  <inkml:trace contextRef="#ctx0" brushRef="#br0" timeOffset="7823.3">11181 12798 1006 0,'-21'21'395'15,"-23"35"-255"-15,2 17-45 16,14 29-38-16,7 17-10 0,24 11-26 16,15 4-7-1,25-7-5-15,10-9-1 0,10-24-3 16,-1-15-19-16,-2-32-160 15</inkml:trace>
  <inkml:trace contextRef="#ctx0" brushRef="#br0" timeOffset="8213.82">11515 13253 937 0,'5'5'366'0,"7"3"-220"16,10 1-48-16,4-4 0 0,4-5-4 16,0-6-21-16,-6-7-12 15,-3-6-12-15,-6-3-6 16,-12-3-14-16,-1 3-2 15,-9 6-10-15,-7 4-6 16,-12 12-13-16,-6 8-7 16,-11 13-6-16,5 6-1 15,6 5 6-15,4 2 0 16,18 4 0-16,5-1 5 0,12 3 4 16,12-4 5-16,15-13 7 15,5-3 0-15,17-18-2 16,-3-2-2-16,-4-15-49 15,-3-6-73-15</inkml:trace>
  <inkml:trace contextRef="#ctx0" brushRef="#br0" timeOffset="8604.3599">11921 12939 488 0,'0'-6'300'0,"-3"-8"0"0,-1-2-58 15,-2-3-53-15,-3 0-23 16,-1-5-51-16,-2-1-23 16,-4 4-37-16,-2 3-14 15,0 12-29-15,-1 9-11 16,0 12-20-16,4 6-9 15,1 7-1-15,5 2 3 16,14 4 1-16,-1-9 2 16,13-4 7-16,7-6 5 15,-2-15 12-15,7-1 7 0,-5-15 6 16,-2-4 3-16,-4-4 0 16,-3-3-2-16,-7 9-6 15,-3 4-7-15,-5 14-2 16,0 8 0-16,2 8 0 15,0 4 3-15,10 3-1 16,-2 0-11-16</inkml:trace>
  <inkml:trace contextRef="#ctx0" brushRef="#br0" timeOffset="8823.4499">12063 13198 877 0,'17'-5'437'0,"10"-4"-124"16,14-3-178-16,5 0-10 15,0-3-58-15,2 2-21 16,-5 3-20-16,0-2-74 15</inkml:trace>
  <inkml:trace contextRef="#ctx0" brushRef="#br0" timeOffset="9197.98">12508 13072 556 0,'0'-13'378'15,"-2"-17"11"-15,-1-6-196 16,1-1-35-16,1 4-59 16,-2 6-8-16,1 14-28 15,0 9-21-15,-4 13-28 16,1 8-14-16,4 14-18 16,1 6 3-16,8 2 8 15,4 4 3-15,2-3 4 16,1-2 2-16,-4-5 5 15,-3-6 2-15,-8-8 8 16,-1-3 5-16,-9-9 10 0,-2-4 0 16,1-3-7-16,3-1-7 15,7-6-23-15,6 0-10 16,11-5-7-16,9 0 1 16,7 3 10-16,1-1-23 15,-2 6-40-15,-6 1-32 16,-3-2-234-16</inkml:trace>
  <inkml:trace contextRef="#ctx0" brushRef="#br0" timeOffset="9479.15">12635 12503 1097 0,'12'4'412'0,"21"17"-324"16,8 14-31-16,10 31-48 15,4 14 2-15,-9 30 9 16,-8 5 3-16,-26 13 8 16,-13-1 4-16,-20-12 9 15,-6-10 19-15,0-29 20 16,-1-18 5-16,8-33-6 15,5-6-15-15,5-19-64 16,2-3-7-16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3F949-2ACA-481C-87AE-89754124B8CC}" type="datetimeFigureOut">
              <a:rPr lang="el-GR" smtClean="0"/>
              <a:t>30/9/2024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CB121-525A-438D-8FD9-7B2708CF85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23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5153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0612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6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6" y="4421082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9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9/30/2024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8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7" y="5719968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85098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2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7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63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6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6" y="4421082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9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9/30/2024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8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7" y="5719968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en-US" smtClean="0">
                <a:solidFill>
                  <a:srgbClr val="94C6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281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51" y="304800"/>
            <a:ext cx="74150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1" y="1501778"/>
            <a:ext cx="7415050" cy="3933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5446670"/>
            <a:ext cx="3502152" cy="365125"/>
          </a:xfrm>
        </p:spPr>
        <p:txBody>
          <a:bodyPr/>
          <a:lstStyle/>
          <a:p>
            <a:pPr>
              <a:defRPr/>
            </a:pP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992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6" y="2900831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4267202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819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51" y="710292"/>
            <a:ext cx="7415050" cy="6613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9/30/2024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1600200"/>
            <a:ext cx="3419856" cy="4206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1448" y="1619250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8686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2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6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8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6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9/30/2024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931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9/30/2024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131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9/30/2024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784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9/30/2024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2" y="601885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5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7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6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3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0324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845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2" y="601885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9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1" y="4133090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9/30/2024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7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375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690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7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302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6" y="2900831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4267202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41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72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2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6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8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6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0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922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90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2" y="601885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5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7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6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3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461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2" name="Rectangle 101"/>
          <p:cNvSpPr/>
          <p:nvPr/>
        </p:nvSpPr>
        <p:spPr>
          <a:xfrm>
            <a:off x="905572" y="601885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9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1" y="4133090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7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255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9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1" y="710292"/>
            <a:ext cx="7415050" cy="580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1" y="1425591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2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3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5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9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1" y="710292"/>
            <a:ext cx="741505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1" y="1907270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2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3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4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7" Type="http://schemas.openxmlformats.org/officeDocument/2006/relationships/image" Target="../media/image68.emf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66.png"/><Relationship Id="rId4" Type="http://schemas.openxmlformats.org/officeDocument/2006/relationships/image" Target="../media/image6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91.png"/><Relationship Id="rId7" Type="http://schemas.openxmlformats.org/officeDocument/2006/relationships/image" Target="../media/image12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112.png"/><Relationship Id="rId4" Type="http://schemas.openxmlformats.org/officeDocument/2006/relationships/image" Target="../media/image101.png"/><Relationship Id="rId9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142.png"/><Relationship Id="rId7" Type="http://schemas.openxmlformats.org/officeDocument/2006/relationships/image" Target="../media/image182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png"/><Relationship Id="rId5" Type="http://schemas.openxmlformats.org/officeDocument/2006/relationships/image" Target="../media/image163.png"/><Relationship Id="rId4" Type="http://schemas.openxmlformats.org/officeDocument/2006/relationships/image" Target="../media/image152.png"/><Relationship Id="rId9" Type="http://schemas.openxmlformats.org/officeDocument/2006/relationships/image" Target="../media/image6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3" Type="http://schemas.openxmlformats.org/officeDocument/2006/relationships/image" Target="../media/image690.png"/><Relationship Id="rId7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1.png"/><Relationship Id="rId5" Type="http://schemas.openxmlformats.org/officeDocument/2006/relationships/image" Target="../media/image201.png"/><Relationship Id="rId10" Type="http://schemas.openxmlformats.org/officeDocument/2006/relationships/image" Target="../media/image700.emf"/><Relationship Id="rId4" Type="http://schemas.openxmlformats.org/officeDocument/2006/relationships/image" Target="../media/image191.png"/><Relationship Id="rId9" Type="http://schemas.openxmlformats.org/officeDocument/2006/relationships/customXml" Target="../ink/ink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7" Type="http://schemas.openxmlformats.org/officeDocument/2006/relationships/image" Target="../media/image4.emf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610.png"/><Relationship Id="rId4" Type="http://schemas.openxmlformats.org/officeDocument/2006/relationships/image" Target="../media/image59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50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Ολοκλήρωμα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028700" y="1524000"/>
            <a:ext cx="7119754" cy="4514298"/>
            <a:chOff x="1752600" y="1810302"/>
            <a:chExt cx="5765865" cy="3752298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4419600" y="1981200"/>
              <a:ext cx="0" cy="35814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1752600" y="3886200"/>
              <a:ext cx="56388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2114550" y="3066681"/>
              <a:ext cx="4953000" cy="1457694"/>
            </a:xfrm>
            <a:custGeom>
              <a:avLst/>
              <a:gdLst>
                <a:gd name="connsiteX0" fmla="*/ 0 w 4953000"/>
                <a:gd name="connsiteY0" fmla="*/ 1457694 h 1457694"/>
                <a:gd name="connsiteX1" fmla="*/ 733425 w 4953000"/>
                <a:gd name="connsiteY1" fmla="*/ 369 h 1457694"/>
                <a:gd name="connsiteX2" fmla="*/ 2200275 w 4953000"/>
                <a:gd name="connsiteY2" fmla="*/ 1314819 h 1457694"/>
                <a:gd name="connsiteX3" fmla="*/ 3600450 w 4953000"/>
                <a:gd name="connsiteY3" fmla="*/ 1229094 h 1457694"/>
                <a:gd name="connsiteX4" fmla="*/ 4953000 w 4953000"/>
                <a:gd name="connsiteY4" fmla="*/ 369 h 1457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53000" h="1457694">
                  <a:moveTo>
                    <a:pt x="0" y="1457694"/>
                  </a:moveTo>
                  <a:cubicBezTo>
                    <a:pt x="183356" y="740937"/>
                    <a:pt x="366713" y="24181"/>
                    <a:pt x="733425" y="369"/>
                  </a:cubicBezTo>
                  <a:cubicBezTo>
                    <a:pt x="1100137" y="-23443"/>
                    <a:pt x="1722438" y="1110032"/>
                    <a:pt x="2200275" y="1314819"/>
                  </a:cubicBezTo>
                  <a:cubicBezTo>
                    <a:pt x="2678112" y="1519606"/>
                    <a:pt x="3141663" y="1448169"/>
                    <a:pt x="3600450" y="1229094"/>
                  </a:cubicBezTo>
                  <a:cubicBezTo>
                    <a:pt x="4059237" y="1010019"/>
                    <a:pt x="4668838" y="201981"/>
                    <a:pt x="4953000" y="369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895600" y="2209800"/>
              <a:ext cx="0" cy="28956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562600" y="2209800"/>
              <a:ext cx="0" cy="28956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605367" y="1928701"/>
                  <a:ext cx="500940" cy="23024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5367" y="1928701"/>
                  <a:ext cx="618567" cy="27699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5253316" y="1913914"/>
                  <a:ext cx="497877" cy="23024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3316" y="1913914"/>
                  <a:ext cx="618567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7370005" y="3867150"/>
                  <a:ext cx="148460" cy="23024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0005" y="3867150"/>
                  <a:ext cx="183320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5405" r="-270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4523141" y="1810302"/>
                  <a:ext cx="425802" cy="23024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3141" y="1810302"/>
                  <a:ext cx="525785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1818" r="-3774" b="-1090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2464920" y="819720"/>
              <a:ext cx="5168880" cy="38912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58440" y="812160"/>
                <a:ext cx="5181840" cy="390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137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Ολοκλήρωμα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84235" y="866418"/>
                <a:ext cx="1936877" cy="8000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=?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233" y="866416"/>
                <a:ext cx="1936877" cy="8000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838202" y="1666443"/>
            <a:ext cx="5087063" cy="4514298"/>
            <a:chOff x="1662606" y="1524000"/>
            <a:chExt cx="5087063" cy="4514298"/>
          </a:xfrm>
        </p:grpSpPr>
        <p:grpSp>
          <p:nvGrpSpPr>
            <p:cNvPr id="24" name="Group 23"/>
            <p:cNvGrpSpPr/>
            <p:nvPr/>
          </p:nvGrpSpPr>
          <p:grpSpPr>
            <a:xfrm>
              <a:off x="1662606" y="1524000"/>
              <a:ext cx="5087063" cy="4514298"/>
              <a:chOff x="2605367" y="1810302"/>
              <a:chExt cx="4119710" cy="3752298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flipV="1">
                <a:off x="4419600" y="1981200"/>
                <a:ext cx="0" cy="3581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>
                <a:off x="2605367" y="3867150"/>
                <a:ext cx="401114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2895600" y="2209800"/>
                <a:ext cx="0" cy="28956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5970259" y="2324099"/>
                <a:ext cx="0" cy="28956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2605367" y="1928701"/>
                    <a:ext cx="641143" cy="23024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05367" y="1928701"/>
                    <a:ext cx="641143" cy="23024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3876" r="-310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5660975" y="2006310"/>
                    <a:ext cx="500940" cy="23024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60975" y="2006310"/>
                    <a:ext cx="500940" cy="23024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4902" r="-392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6576617" y="3837107"/>
                    <a:ext cx="148460" cy="23024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76617" y="3837107"/>
                    <a:ext cx="183320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5405" r="-27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4523141" y="1810302"/>
                    <a:ext cx="425802" cy="23024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23141" y="1810302"/>
                    <a:ext cx="525785" cy="276999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t="-1818" r="-3774" b="-10909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" name="Straight Connector 3"/>
            <p:cNvCxnSpPr/>
            <p:nvPr/>
          </p:nvCxnSpPr>
          <p:spPr>
            <a:xfrm>
              <a:off x="2019300" y="2438400"/>
              <a:ext cx="3810000" cy="32004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2895600" y="2438400"/>
              <a:ext cx="381000" cy="609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78971" y="2161401"/>
                  <a:ext cx="112992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8971" y="2161401"/>
                  <a:ext cx="1129925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4865" r="-2162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1193400" y="1076040"/>
              <a:ext cx="7693200" cy="53100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86560" y="1065600"/>
                <a:ext cx="7704720" cy="532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982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Ολοκλήρωμα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6"/>
                <a:ext cx="8140520" cy="5320277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/>
                  <a:t>Παραδείγματα:</a:t>
                </a:r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l-GR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l-GR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8140520" cy="5320277"/>
              </a:xfrm>
              <a:blipFill rotWithShape="0">
                <a:blip r:embed="rId2"/>
                <a:stretch>
                  <a:fillRect t="-91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72760" y="1291680"/>
              <a:ext cx="8074080" cy="52156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4480" y="1283400"/>
                <a:ext cx="8092080" cy="523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72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Ολοκλήρωμα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759201" y="1752600"/>
            <a:ext cx="0" cy="411480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826001" y="1752600"/>
            <a:ext cx="0" cy="411480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51002" y="5274734"/>
            <a:ext cx="617220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 2"/>
          <p:cNvSpPr/>
          <p:nvPr/>
        </p:nvSpPr>
        <p:spPr>
          <a:xfrm>
            <a:off x="1676402" y="1752602"/>
            <a:ext cx="5254622" cy="3678331"/>
          </a:xfrm>
          <a:custGeom>
            <a:avLst/>
            <a:gdLst>
              <a:gd name="connsiteX0" fmla="*/ 0 w 5232400"/>
              <a:gd name="connsiteY0" fmla="*/ 0 h 3678331"/>
              <a:gd name="connsiteX1" fmla="*/ 389467 w 5232400"/>
              <a:gd name="connsiteY1" fmla="*/ 1049867 h 3678331"/>
              <a:gd name="connsiteX2" fmla="*/ 905933 w 5232400"/>
              <a:gd name="connsiteY2" fmla="*/ 2116667 h 3678331"/>
              <a:gd name="connsiteX3" fmla="*/ 1464733 w 5232400"/>
              <a:gd name="connsiteY3" fmla="*/ 2963333 h 3678331"/>
              <a:gd name="connsiteX4" fmla="*/ 1972733 w 5232400"/>
              <a:gd name="connsiteY4" fmla="*/ 3462867 h 3678331"/>
              <a:gd name="connsiteX5" fmla="*/ 2497667 w 5232400"/>
              <a:gd name="connsiteY5" fmla="*/ 3666067 h 3678331"/>
              <a:gd name="connsiteX6" fmla="*/ 2963333 w 5232400"/>
              <a:gd name="connsiteY6" fmla="*/ 3615267 h 3678331"/>
              <a:gd name="connsiteX7" fmla="*/ 3479800 w 5232400"/>
              <a:gd name="connsiteY7" fmla="*/ 3285067 h 3678331"/>
              <a:gd name="connsiteX8" fmla="*/ 3903133 w 5232400"/>
              <a:gd name="connsiteY8" fmla="*/ 2810933 h 3678331"/>
              <a:gd name="connsiteX9" fmla="*/ 4233333 w 5232400"/>
              <a:gd name="connsiteY9" fmla="*/ 2269067 h 3678331"/>
              <a:gd name="connsiteX10" fmla="*/ 4487333 w 5232400"/>
              <a:gd name="connsiteY10" fmla="*/ 1803400 h 3678331"/>
              <a:gd name="connsiteX11" fmla="*/ 4826000 w 5232400"/>
              <a:gd name="connsiteY11" fmla="*/ 1092200 h 3678331"/>
              <a:gd name="connsiteX12" fmla="*/ 5012267 w 5232400"/>
              <a:gd name="connsiteY12" fmla="*/ 592667 h 3678331"/>
              <a:gd name="connsiteX13" fmla="*/ 5232400 w 5232400"/>
              <a:gd name="connsiteY13" fmla="*/ 16933 h 3678331"/>
              <a:gd name="connsiteX0" fmla="*/ 0 w 5246687"/>
              <a:gd name="connsiteY0" fmla="*/ 0 h 3678331"/>
              <a:gd name="connsiteX1" fmla="*/ 389467 w 5246687"/>
              <a:gd name="connsiteY1" fmla="*/ 1049867 h 3678331"/>
              <a:gd name="connsiteX2" fmla="*/ 905933 w 5246687"/>
              <a:gd name="connsiteY2" fmla="*/ 2116667 h 3678331"/>
              <a:gd name="connsiteX3" fmla="*/ 1464733 w 5246687"/>
              <a:gd name="connsiteY3" fmla="*/ 2963333 h 3678331"/>
              <a:gd name="connsiteX4" fmla="*/ 1972733 w 5246687"/>
              <a:gd name="connsiteY4" fmla="*/ 3462867 h 3678331"/>
              <a:gd name="connsiteX5" fmla="*/ 2497667 w 5246687"/>
              <a:gd name="connsiteY5" fmla="*/ 3666067 h 3678331"/>
              <a:gd name="connsiteX6" fmla="*/ 2963333 w 5246687"/>
              <a:gd name="connsiteY6" fmla="*/ 3615267 h 3678331"/>
              <a:gd name="connsiteX7" fmla="*/ 3479800 w 5246687"/>
              <a:gd name="connsiteY7" fmla="*/ 3285067 h 3678331"/>
              <a:gd name="connsiteX8" fmla="*/ 3903133 w 5246687"/>
              <a:gd name="connsiteY8" fmla="*/ 2810933 h 3678331"/>
              <a:gd name="connsiteX9" fmla="*/ 4233333 w 5246687"/>
              <a:gd name="connsiteY9" fmla="*/ 2269067 h 3678331"/>
              <a:gd name="connsiteX10" fmla="*/ 4487333 w 5246687"/>
              <a:gd name="connsiteY10" fmla="*/ 1803400 h 3678331"/>
              <a:gd name="connsiteX11" fmla="*/ 4826000 w 5246687"/>
              <a:gd name="connsiteY11" fmla="*/ 1092200 h 3678331"/>
              <a:gd name="connsiteX12" fmla="*/ 5012267 w 5246687"/>
              <a:gd name="connsiteY12" fmla="*/ 592667 h 3678331"/>
              <a:gd name="connsiteX13" fmla="*/ 5246687 w 5246687"/>
              <a:gd name="connsiteY13" fmla="*/ 28839 h 3678331"/>
              <a:gd name="connsiteX0" fmla="*/ 0 w 5254326"/>
              <a:gd name="connsiteY0" fmla="*/ 0 h 3678331"/>
              <a:gd name="connsiteX1" fmla="*/ 389467 w 5254326"/>
              <a:gd name="connsiteY1" fmla="*/ 1049867 h 3678331"/>
              <a:gd name="connsiteX2" fmla="*/ 905933 w 5254326"/>
              <a:gd name="connsiteY2" fmla="*/ 2116667 h 3678331"/>
              <a:gd name="connsiteX3" fmla="*/ 1464733 w 5254326"/>
              <a:gd name="connsiteY3" fmla="*/ 2963333 h 3678331"/>
              <a:gd name="connsiteX4" fmla="*/ 1972733 w 5254326"/>
              <a:gd name="connsiteY4" fmla="*/ 3462867 h 3678331"/>
              <a:gd name="connsiteX5" fmla="*/ 2497667 w 5254326"/>
              <a:gd name="connsiteY5" fmla="*/ 3666067 h 3678331"/>
              <a:gd name="connsiteX6" fmla="*/ 2963333 w 5254326"/>
              <a:gd name="connsiteY6" fmla="*/ 3615267 h 3678331"/>
              <a:gd name="connsiteX7" fmla="*/ 3479800 w 5254326"/>
              <a:gd name="connsiteY7" fmla="*/ 3285067 h 3678331"/>
              <a:gd name="connsiteX8" fmla="*/ 3903133 w 5254326"/>
              <a:gd name="connsiteY8" fmla="*/ 2810933 h 3678331"/>
              <a:gd name="connsiteX9" fmla="*/ 4233333 w 5254326"/>
              <a:gd name="connsiteY9" fmla="*/ 2269067 h 3678331"/>
              <a:gd name="connsiteX10" fmla="*/ 4487333 w 5254326"/>
              <a:gd name="connsiteY10" fmla="*/ 1803400 h 3678331"/>
              <a:gd name="connsiteX11" fmla="*/ 4826000 w 5254326"/>
              <a:gd name="connsiteY11" fmla="*/ 1092200 h 3678331"/>
              <a:gd name="connsiteX12" fmla="*/ 5012267 w 5254326"/>
              <a:gd name="connsiteY12" fmla="*/ 592667 h 3678331"/>
              <a:gd name="connsiteX13" fmla="*/ 5246687 w 5254326"/>
              <a:gd name="connsiteY13" fmla="*/ 28839 h 3678331"/>
              <a:gd name="connsiteX0" fmla="*/ 0 w 5254622"/>
              <a:gd name="connsiteY0" fmla="*/ 0 h 3678331"/>
              <a:gd name="connsiteX1" fmla="*/ 389467 w 5254622"/>
              <a:gd name="connsiteY1" fmla="*/ 1049867 h 3678331"/>
              <a:gd name="connsiteX2" fmla="*/ 905933 w 5254622"/>
              <a:gd name="connsiteY2" fmla="*/ 2116667 h 3678331"/>
              <a:gd name="connsiteX3" fmla="*/ 1464733 w 5254622"/>
              <a:gd name="connsiteY3" fmla="*/ 2963333 h 3678331"/>
              <a:gd name="connsiteX4" fmla="*/ 1972733 w 5254622"/>
              <a:gd name="connsiteY4" fmla="*/ 3462867 h 3678331"/>
              <a:gd name="connsiteX5" fmla="*/ 2497667 w 5254622"/>
              <a:gd name="connsiteY5" fmla="*/ 3666067 h 3678331"/>
              <a:gd name="connsiteX6" fmla="*/ 2963333 w 5254622"/>
              <a:gd name="connsiteY6" fmla="*/ 3615267 h 3678331"/>
              <a:gd name="connsiteX7" fmla="*/ 3479800 w 5254622"/>
              <a:gd name="connsiteY7" fmla="*/ 3285067 h 3678331"/>
              <a:gd name="connsiteX8" fmla="*/ 3903133 w 5254622"/>
              <a:gd name="connsiteY8" fmla="*/ 2810933 h 3678331"/>
              <a:gd name="connsiteX9" fmla="*/ 4233333 w 5254622"/>
              <a:gd name="connsiteY9" fmla="*/ 2269067 h 3678331"/>
              <a:gd name="connsiteX10" fmla="*/ 4487333 w 5254622"/>
              <a:gd name="connsiteY10" fmla="*/ 1803400 h 3678331"/>
              <a:gd name="connsiteX11" fmla="*/ 4826000 w 5254622"/>
              <a:gd name="connsiteY11" fmla="*/ 1092200 h 3678331"/>
              <a:gd name="connsiteX12" fmla="*/ 5021792 w 5254622"/>
              <a:gd name="connsiteY12" fmla="*/ 592667 h 3678331"/>
              <a:gd name="connsiteX13" fmla="*/ 5246687 w 5254622"/>
              <a:gd name="connsiteY13" fmla="*/ 28839 h 3678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54622" h="3678331">
                <a:moveTo>
                  <a:pt x="0" y="0"/>
                </a:moveTo>
                <a:cubicBezTo>
                  <a:pt x="119239" y="348544"/>
                  <a:pt x="238478" y="697089"/>
                  <a:pt x="389467" y="1049867"/>
                </a:cubicBezTo>
                <a:cubicBezTo>
                  <a:pt x="540456" y="1402645"/>
                  <a:pt x="726722" y="1797756"/>
                  <a:pt x="905933" y="2116667"/>
                </a:cubicBezTo>
                <a:cubicBezTo>
                  <a:pt x="1085144" y="2435578"/>
                  <a:pt x="1286933" y="2738966"/>
                  <a:pt x="1464733" y="2963333"/>
                </a:cubicBezTo>
                <a:cubicBezTo>
                  <a:pt x="1642533" y="3187700"/>
                  <a:pt x="1800577" y="3345745"/>
                  <a:pt x="1972733" y="3462867"/>
                </a:cubicBezTo>
                <a:cubicBezTo>
                  <a:pt x="2144889" y="3579989"/>
                  <a:pt x="2332567" y="3640667"/>
                  <a:pt x="2497667" y="3666067"/>
                </a:cubicBezTo>
                <a:cubicBezTo>
                  <a:pt x="2662767" y="3691467"/>
                  <a:pt x="2799644" y="3678767"/>
                  <a:pt x="2963333" y="3615267"/>
                </a:cubicBezTo>
                <a:cubicBezTo>
                  <a:pt x="3127022" y="3551767"/>
                  <a:pt x="3323167" y="3419123"/>
                  <a:pt x="3479800" y="3285067"/>
                </a:cubicBezTo>
                <a:cubicBezTo>
                  <a:pt x="3636433" y="3151011"/>
                  <a:pt x="3777544" y="2980266"/>
                  <a:pt x="3903133" y="2810933"/>
                </a:cubicBezTo>
                <a:cubicBezTo>
                  <a:pt x="4028722" y="2641600"/>
                  <a:pt x="4135966" y="2436989"/>
                  <a:pt x="4233333" y="2269067"/>
                </a:cubicBezTo>
                <a:cubicBezTo>
                  <a:pt x="4330700" y="2101145"/>
                  <a:pt x="4388555" y="1999545"/>
                  <a:pt x="4487333" y="1803400"/>
                </a:cubicBezTo>
                <a:cubicBezTo>
                  <a:pt x="4586111" y="1607255"/>
                  <a:pt x="4736924" y="1293989"/>
                  <a:pt x="4826000" y="1092200"/>
                </a:cubicBezTo>
                <a:cubicBezTo>
                  <a:pt x="4915076" y="890411"/>
                  <a:pt x="4951678" y="769894"/>
                  <a:pt x="5021792" y="592667"/>
                </a:cubicBezTo>
                <a:cubicBezTo>
                  <a:pt x="5091906" y="415440"/>
                  <a:pt x="5297310" y="-85814"/>
                  <a:pt x="5246687" y="28839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943600" y="1524000"/>
            <a:ext cx="0" cy="4343400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366178" y="5875869"/>
                <a:ext cx="7860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176" y="5875867"/>
                <a:ext cx="786049" cy="276999"/>
              </a:xfrm>
              <a:prstGeom prst="rect">
                <a:avLst/>
              </a:prstGeom>
              <a:blipFill rotWithShape="0">
                <a:blip r:embed="rId2"/>
                <a:stretch>
                  <a:fillRect l="-3876" r="-6977" b="-6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32978" y="5875869"/>
                <a:ext cx="7860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976" y="5875867"/>
                <a:ext cx="786049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3876" r="-6977" b="-6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977470" y="5292433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7468" y="5292431"/>
                <a:ext cx="181139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34483" r="-31034" b="-65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823204" y="5257040"/>
                <a:ext cx="1833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3202" y="5257038"/>
                <a:ext cx="183319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20000" r="-13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068039" y="1328256"/>
                <a:ext cx="5257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8037" y="1328254"/>
                <a:ext cx="525785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9195" t="-2222" r="-14943" b="-355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14403" y="1457906"/>
                <a:ext cx="152399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3" y="1457904"/>
                <a:ext cx="1523998" cy="276999"/>
              </a:xfrm>
              <a:prstGeom prst="rect">
                <a:avLst/>
              </a:prstGeom>
              <a:blipFill rotWithShape="0">
                <a:blip r:embed="rId7"/>
                <a:stretch>
                  <a:fillRect t="-4348" b="-65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3915360" y="4467960"/>
              <a:ext cx="744840" cy="9673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05280" y="4456800"/>
                <a:ext cx="759960" cy="98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039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Ολοκλήρωμα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6"/>
                <a:ext cx="8140520" cy="5320277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/>
                  <a:t>Παραδείγματα:</a:t>
                </a:r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l-GR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𝑎𝑥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l-GR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𝑎𝑥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8140520" cy="5320277"/>
              </a:xfrm>
              <a:blipFill rotWithShape="0">
                <a:blip r:embed="rId2"/>
                <a:stretch>
                  <a:fillRect t="-91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90760" y="2012400"/>
              <a:ext cx="8098920" cy="41648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1040" y="2004120"/>
                <a:ext cx="8119440" cy="418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080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Ολοκλήρωμα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395133" y="1524000"/>
            <a:ext cx="0" cy="4411134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76401" y="5935133"/>
            <a:ext cx="617220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096934" y="1524000"/>
            <a:ext cx="0" cy="4411134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438559" y="977650"/>
                <a:ext cx="10027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8559" y="977648"/>
                <a:ext cx="1002710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 2"/>
          <p:cNvSpPr/>
          <p:nvPr/>
        </p:nvSpPr>
        <p:spPr>
          <a:xfrm>
            <a:off x="1676400" y="2269067"/>
            <a:ext cx="5130800" cy="3657600"/>
          </a:xfrm>
          <a:custGeom>
            <a:avLst/>
            <a:gdLst>
              <a:gd name="connsiteX0" fmla="*/ 0 w 5130800"/>
              <a:gd name="connsiteY0" fmla="*/ 3657600 h 3657600"/>
              <a:gd name="connsiteX1" fmla="*/ 1032933 w 5130800"/>
              <a:gd name="connsiteY1" fmla="*/ 3649133 h 3657600"/>
              <a:gd name="connsiteX2" fmla="*/ 1888067 w 5130800"/>
              <a:gd name="connsiteY2" fmla="*/ 3589866 h 3657600"/>
              <a:gd name="connsiteX3" fmla="*/ 2675467 w 5130800"/>
              <a:gd name="connsiteY3" fmla="*/ 3462866 h 3657600"/>
              <a:gd name="connsiteX4" fmla="*/ 3149600 w 5130800"/>
              <a:gd name="connsiteY4" fmla="*/ 3310466 h 3657600"/>
              <a:gd name="connsiteX5" fmla="*/ 3632200 w 5130800"/>
              <a:gd name="connsiteY5" fmla="*/ 3056466 h 3657600"/>
              <a:gd name="connsiteX6" fmla="*/ 4064000 w 5130800"/>
              <a:gd name="connsiteY6" fmla="*/ 2641600 h 3657600"/>
              <a:gd name="connsiteX7" fmla="*/ 4428067 w 5130800"/>
              <a:gd name="connsiteY7" fmla="*/ 2065866 h 3657600"/>
              <a:gd name="connsiteX8" fmla="*/ 4715933 w 5130800"/>
              <a:gd name="connsiteY8" fmla="*/ 1405466 h 3657600"/>
              <a:gd name="connsiteX9" fmla="*/ 4936067 w 5130800"/>
              <a:gd name="connsiteY9" fmla="*/ 787400 h 3657600"/>
              <a:gd name="connsiteX10" fmla="*/ 5080000 w 5130800"/>
              <a:gd name="connsiteY10" fmla="*/ 254000 h 3657600"/>
              <a:gd name="connsiteX11" fmla="*/ 5130800 w 5130800"/>
              <a:gd name="connsiteY11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30800" h="3657600">
                <a:moveTo>
                  <a:pt x="0" y="3657600"/>
                </a:moveTo>
                <a:lnTo>
                  <a:pt x="1032933" y="3649133"/>
                </a:lnTo>
                <a:cubicBezTo>
                  <a:pt x="1347611" y="3637844"/>
                  <a:pt x="1614311" y="3620910"/>
                  <a:pt x="1888067" y="3589866"/>
                </a:cubicBezTo>
                <a:cubicBezTo>
                  <a:pt x="2161823" y="3558822"/>
                  <a:pt x="2465212" y="3509433"/>
                  <a:pt x="2675467" y="3462866"/>
                </a:cubicBezTo>
                <a:cubicBezTo>
                  <a:pt x="2885722" y="3416299"/>
                  <a:pt x="2990145" y="3378199"/>
                  <a:pt x="3149600" y="3310466"/>
                </a:cubicBezTo>
                <a:cubicBezTo>
                  <a:pt x="3309055" y="3242733"/>
                  <a:pt x="3479800" y="3167944"/>
                  <a:pt x="3632200" y="3056466"/>
                </a:cubicBezTo>
                <a:cubicBezTo>
                  <a:pt x="3784600" y="2944988"/>
                  <a:pt x="3931356" y="2806700"/>
                  <a:pt x="4064000" y="2641600"/>
                </a:cubicBezTo>
                <a:cubicBezTo>
                  <a:pt x="4196644" y="2476500"/>
                  <a:pt x="4319412" y="2271888"/>
                  <a:pt x="4428067" y="2065866"/>
                </a:cubicBezTo>
                <a:cubicBezTo>
                  <a:pt x="4536722" y="1859844"/>
                  <a:pt x="4631266" y="1618544"/>
                  <a:pt x="4715933" y="1405466"/>
                </a:cubicBezTo>
                <a:cubicBezTo>
                  <a:pt x="4800600" y="1192388"/>
                  <a:pt x="4875389" y="979311"/>
                  <a:pt x="4936067" y="787400"/>
                </a:cubicBezTo>
                <a:cubicBezTo>
                  <a:pt x="4996745" y="595489"/>
                  <a:pt x="5047545" y="385233"/>
                  <a:pt x="5080000" y="254000"/>
                </a:cubicBezTo>
                <a:cubicBezTo>
                  <a:pt x="5112456" y="122767"/>
                  <a:pt x="5121628" y="61383"/>
                  <a:pt x="513080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23476" y="5960534"/>
                <a:ext cx="6129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474" y="5960532"/>
                <a:ext cx="612925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5000" r="-9000" b="-6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62503" y="5960535"/>
                <a:ext cx="6129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1" y="5960533"/>
                <a:ext cx="612925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4950" r="-8911" b="-6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790811" y="5943602"/>
                <a:ext cx="1833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0809" y="5943600"/>
                <a:ext cx="183319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20000" r="-13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451060" y="1286430"/>
                <a:ext cx="5257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1058" y="1286428"/>
                <a:ext cx="525785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9302" t="-2222" r="-16279" b="-355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 flipH="1" flipV="1">
            <a:off x="3378201" y="1286428"/>
            <a:ext cx="8468" cy="5190572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652510" y="1966671"/>
                <a:ext cx="3983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𝑎𝑥</m:t>
                          </m:r>
                        </m:sup>
                      </m:sSup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510" y="1966669"/>
                <a:ext cx="398314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9091" r="-15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/>
              <p14:cNvContentPartPr/>
              <p14:nvPr/>
            </p14:nvContentPartPr>
            <p14:xfrm>
              <a:off x="3486240" y="4501080"/>
              <a:ext cx="1626120" cy="1475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79040" y="4494960"/>
                <a:ext cx="1638720" cy="148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525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Τέλος Διάλεξης</a:t>
            </a:r>
          </a:p>
        </p:txBody>
      </p:sp>
    </p:spTree>
    <p:extLst>
      <p:ext uri="{BB962C8B-B14F-4D97-AF65-F5344CB8AC3E}">
        <p14:creationId xmlns:p14="http://schemas.microsoft.com/office/powerpoint/2010/main" val="276374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Reminder…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82436"/>
            <a:ext cx="7872250" cy="4994564"/>
          </a:xfrm>
        </p:spPr>
        <p:txBody>
          <a:bodyPr>
            <a:normAutofit lnSpcReduction="10000"/>
          </a:bodyPr>
          <a:lstStyle/>
          <a:p>
            <a:r>
              <a:rPr lang="el-GR" b="1" dirty="0"/>
              <a:t>Διαλέξεις</a:t>
            </a:r>
          </a:p>
          <a:p>
            <a:pPr lvl="1"/>
            <a:r>
              <a:rPr lang="el-GR" b="1" dirty="0"/>
              <a:t>Προαιρετική</a:t>
            </a:r>
            <a:r>
              <a:rPr lang="el-GR" dirty="0"/>
              <a:t> παρουσία!</a:t>
            </a:r>
            <a:br>
              <a:rPr lang="el-GR" dirty="0"/>
            </a:br>
            <a:endParaRPr lang="el-GR" dirty="0"/>
          </a:p>
          <a:p>
            <a:pPr lvl="1"/>
            <a:endParaRPr lang="el-GR" sz="1000" dirty="0"/>
          </a:p>
          <a:p>
            <a:pPr lvl="1"/>
            <a:r>
              <a:rPr lang="el-GR" dirty="0"/>
              <a:t>Είστε εδώ γιατί </a:t>
            </a:r>
            <a:r>
              <a:rPr lang="el-GR" b="1" dirty="0"/>
              <a:t>θέλετε</a:t>
            </a:r>
            <a:r>
              <a:rPr lang="el-GR" dirty="0"/>
              <a:t> να ακούσετε/συμμετέχετε</a:t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endParaRPr lang="el-GR" dirty="0"/>
          </a:p>
          <a:p>
            <a:pPr lvl="1"/>
            <a:r>
              <a:rPr lang="el-GR" dirty="0"/>
              <a:t>Δεν υπάρχουν απουσίες</a:t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endParaRPr lang="el-GR" dirty="0"/>
          </a:p>
          <a:p>
            <a:pPr lvl="1"/>
            <a:r>
              <a:rPr lang="el-GR" dirty="0"/>
              <a:t>Υπάρχει </a:t>
            </a:r>
            <a:r>
              <a:rPr lang="el-GR" b="1" u="sng" dirty="0"/>
              <a:t>σεβασμός</a:t>
            </a:r>
            <a:r>
              <a:rPr lang="el-GR" dirty="0"/>
              <a:t> στους συναδέλφους σας και στην εκπαιδευτική διαδικασία</a:t>
            </a:r>
          </a:p>
          <a:p>
            <a:pPr lvl="1"/>
            <a:endParaRPr lang="el-GR" b="1" dirty="0"/>
          </a:p>
          <a:p>
            <a:pPr lvl="1"/>
            <a:r>
              <a:rPr lang="el-GR" b="1" dirty="0"/>
              <a:t>Προστατέψτε εσάς και τους συναδέλφους σας</a:t>
            </a:r>
            <a:r>
              <a:rPr lang="el-GR" dirty="0"/>
              <a:t>: απέχετε από το μάθημα αν δεν είστε/αισθάνεστε καλά</a:t>
            </a:r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356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Φυσική για Μηχανικούς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Μηχανική</a:t>
            </a:r>
          </a:p>
          <a:p>
            <a:endParaRPr lang="en-US" dirty="0"/>
          </a:p>
          <a:p>
            <a:r>
              <a:rPr lang="el-GR" dirty="0"/>
              <a:t>Μαθηματικό Υπόβαθρο</a:t>
            </a:r>
            <a:r>
              <a:rPr lang="en-US" dirty="0"/>
              <a:t>:</a:t>
            </a:r>
            <a:endParaRPr lang="el-GR" dirty="0"/>
          </a:p>
          <a:p>
            <a:r>
              <a:rPr lang="el-GR" dirty="0" err="1"/>
              <a:t>Παραγώγιση</a:t>
            </a:r>
            <a:r>
              <a:rPr lang="el-GR" dirty="0"/>
              <a:t> - ολοκλήρωση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4863405"/>
            <a:ext cx="4285172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latin typeface="Cambria" panose="02040503050406030204" pitchFamily="18" charset="0"/>
              </a:rPr>
              <a:t>Εικόνα: Η Όπερα του </a:t>
            </a:r>
            <a:r>
              <a:rPr lang="el-GR" sz="1050" dirty="0" err="1">
                <a:latin typeface="Cambria" panose="02040503050406030204" pitchFamily="18" charset="0"/>
              </a:rPr>
              <a:t>Σίδνεϊ</a:t>
            </a:r>
            <a:r>
              <a:rPr lang="el-GR" sz="1050" dirty="0">
                <a:latin typeface="Cambria" panose="02040503050406030204" pitchFamily="18" charset="0"/>
              </a:rPr>
              <a:t> είναι </a:t>
            </a:r>
            <a:r>
              <a:rPr lang="el-GR" sz="1050" dirty="0" err="1">
                <a:latin typeface="Cambria" panose="02040503050406030204" pitchFamily="18" charset="0"/>
              </a:rPr>
              <a:t>πολυχώρος</a:t>
            </a:r>
            <a:r>
              <a:rPr lang="el-GR" sz="1050" dirty="0">
                <a:latin typeface="Cambria" panose="02040503050406030204" pitchFamily="18" charset="0"/>
              </a:rPr>
              <a:t> τεχνών θεάματος στο </a:t>
            </a:r>
            <a:r>
              <a:rPr lang="el-GR" sz="1050" dirty="0" err="1">
                <a:latin typeface="Cambria" panose="02040503050406030204" pitchFamily="18" charset="0"/>
              </a:rPr>
              <a:t>Σίδνεϊ</a:t>
            </a:r>
            <a:r>
              <a:rPr lang="el-GR" sz="1050" dirty="0">
                <a:latin typeface="Cambria" panose="02040503050406030204" pitchFamily="18" charset="0"/>
              </a:rPr>
              <a:t> της Αυστραλίας, ένα από τα πιο διασημότερα κτίρια του 20ού αιώνα και αποτελεί έναν από τους σημαντικότερους χώρους άσκησης τεχνών στον κόσμο. Σχεδιάστηκε από τον Δανό αρχιτέκτονα </a:t>
            </a:r>
            <a:r>
              <a:rPr lang="el-GR" sz="1050" dirty="0" err="1">
                <a:latin typeface="Cambria" panose="02040503050406030204" pitchFamily="18" charset="0"/>
              </a:rPr>
              <a:t>Γιερν</a:t>
            </a:r>
            <a:r>
              <a:rPr lang="el-GR" sz="1050" dirty="0">
                <a:latin typeface="Cambria" panose="02040503050406030204" pitchFamily="18" charset="0"/>
              </a:rPr>
              <a:t> </a:t>
            </a:r>
            <a:r>
              <a:rPr lang="el-GR" sz="1050" dirty="0" err="1">
                <a:latin typeface="Cambria" panose="02040503050406030204" pitchFamily="18" charset="0"/>
              </a:rPr>
              <a:t>Ούντσον</a:t>
            </a:r>
            <a:r>
              <a:rPr lang="el-GR" sz="1050" dirty="0">
                <a:latin typeface="Cambria" panose="02040503050406030204" pitchFamily="18" charset="0"/>
              </a:rPr>
              <a:t> και εγκαινιάστηκε επισήμως τις 20 Οκτωβρίου 1973. Στη σχεδίασή του χρειάστηκαν πολλές διαφορικές εξισώσεις, δηλ. εξισώσεις που περιλαμβάνουν παραγώγους πολλών μεταβλητών.</a:t>
            </a:r>
            <a:endParaRPr lang="en-US" sz="1050" dirty="0">
              <a:latin typeface="Cambria" panose="02040503050406030204" pitchFamily="18" charset="0"/>
            </a:endParaRPr>
          </a:p>
        </p:txBody>
      </p:sp>
      <p:pic>
        <p:nvPicPr>
          <p:cNvPr id="1026" name="Picture 2" descr="Sydney Opera House - City Centre | Sydney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54" y="1637106"/>
            <a:ext cx="4287118" cy="32167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79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Φυσική για Μηχανικούς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Μηχανική</a:t>
            </a:r>
          </a:p>
          <a:p>
            <a:endParaRPr lang="en-US" dirty="0"/>
          </a:p>
          <a:p>
            <a:r>
              <a:rPr lang="el-GR" dirty="0"/>
              <a:t>Μαθηματικό Υπόβαθρο</a:t>
            </a:r>
            <a:r>
              <a:rPr lang="en-US" dirty="0"/>
              <a:t>:</a:t>
            </a:r>
            <a:endParaRPr lang="el-GR" dirty="0"/>
          </a:p>
          <a:p>
            <a:r>
              <a:rPr lang="el-GR" b="1" dirty="0" err="1"/>
              <a:t>Παραγώγιση</a:t>
            </a:r>
            <a:r>
              <a:rPr lang="el-GR" b="1" dirty="0"/>
              <a:t> - ολοκλήρωση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4863405"/>
            <a:ext cx="4285172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latin typeface="Cambria" panose="02040503050406030204" pitchFamily="18" charset="0"/>
              </a:rPr>
              <a:t>Εικόνα: Η Όπερα του </a:t>
            </a:r>
            <a:r>
              <a:rPr lang="el-GR" sz="1050" dirty="0" err="1">
                <a:latin typeface="Cambria" panose="02040503050406030204" pitchFamily="18" charset="0"/>
              </a:rPr>
              <a:t>Σίδνεϊ</a:t>
            </a:r>
            <a:r>
              <a:rPr lang="el-GR" sz="1050" dirty="0">
                <a:latin typeface="Cambria" panose="02040503050406030204" pitchFamily="18" charset="0"/>
              </a:rPr>
              <a:t> είναι </a:t>
            </a:r>
            <a:r>
              <a:rPr lang="el-GR" sz="1050" dirty="0" err="1">
                <a:latin typeface="Cambria" panose="02040503050406030204" pitchFamily="18" charset="0"/>
              </a:rPr>
              <a:t>πολυχώρος</a:t>
            </a:r>
            <a:r>
              <a:rPr lang="el-GR" sz="1050" dirty="0">
                <a:latin typeface="Cambria" panose="02040503050406030204" pitchFamily="18" charset="0"/>
              </a:rPr>
              <a:t> τεχνών θεάματος στο </a:t>
            </a:r>
            <a:r>
              <a:rPr lang="el-GR" sz="1050" dirty="0" err="1">
                <a:latin typeface="Cambria" panose="02040503050406030204" pitchFamily="18" charset="0"/>
              </a:rPr>
              <a:t>Σίδνεϊ</a:t>
            </a:r>
            <a:r>
              <a:rPr lang="el-GR" sz="1050" dirty="0">
                <a:latin typeface="Cambria" panose="02040503050406030204" pitchFamily="18" charset="0"/>
              </a:rPr>
              <a:t> της Αυστραλίας, ένα από τα πιο διασημότερα κτίρια του 20ού αιώνα και αποτελεί έναν από τους σημαντικότερους χώρους άσκησης τεχνών στον κόσμο. Σχεδιάστηκε από τον Δανό αρχιτέκτονα </a:t>
            </a:r>
            <a:r>
              <a:rPr lang="el-GR" sz="1050" dirty="0" err="1">
                <a:latin typeface="Cambria" panose="02040503050406030204" pitchFamily="18" charset="0"/>
              </a:rPr>
              <a:t>Γιερν</a:t>
            </a:r>
            <a:r>
              <a:rPr lang="el-GR" sz="1050" dirty="0">
                <a:latin typeface="Cambria" panose="02040503050406030204" pitchFamily="18" charset="0"/>
              </a:rPr>
              <a:t> </a:t>
            </a:r>
            <a:r>
              <a:rPr lang="el-GR" sz="1050" dirty="0" err="1">
                <a:latin typeface="Cambria" panose="02040503050406030204" pitchFamily="18" charset="0"/>
              </a:rPr>
              <a:t>Ούντσον</a:t>
            </a:r>
            <a:r>
              <a:rPr lang="el-GR" sz="1050" dirty="0">
                <a:latin typeface="Cambria" panose="02040503050406030204" pitchFamily="18" charset="0"/>
              </a:rPr>
              <a:t> και εγκαινιάστηκε επισήμως τις 20 Οκτωβρίου 1973. Στη σχεδίασή του χρειάστηκαν πολλές διαφορικές εξισώσεις, δηλ. εξισώσεις που περιλαμβάνουν παραγώγους πολλών μεταβλητών.</a:t>
            </a:r>
            <a:endParaRPr lang="en-US" sz="1050" dirty="0">
              <a:latin typeface="Cambria" panose="02040503050406030204" pitchFamily="18" charset="0"/>
            </a:endParaRPr>
          </a:p>
        </p:txBody>
      </p:sp>
      <p:pic>
        <p:nvPicPr>
          <p:cNvPr id="6" name="Picture 2" descr="Sydney Opera House - City Centre | Sydney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54" y="1637106"/>
            <a:ext cx="4287118" cy="32167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68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Παράγωγος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85325"/>
                <a:ext cx="8140520" cy="5320277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l-GR" dirty="0"/>
                  <a:t>Αν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/>
                  <a:t> συνεχής συνάρτηση του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τότε ορίζουμε την παράγωγο της συνάρτησης ως</a:t>
                </a:r>
                <a:r>
                  <a:rPr lang="en-US" dirty="0"/>
                  <a:t/>
                </a:r>
                <a:br>
                  <a:rPr lang="en-US" dirty="0"/>
                </a:br>
                <a:endParaRPr lang="el-GR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lim>
                      </m:limLow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r>
                  <a:rPr lang="el-GR" dirty="0"/>
                  <a:t/>
                </a:r>
                <a:br>
                  <a:rPr lang="el-GR" dirty="0"/>
                </a:br>
                <a:endParaRPr lang="el-GR" dirty="0"/>
              </a:p>
              <a:p>
                <a:endParaRPr lang="en-US" dirty="0"/>
              </a:p>
              <a:p>
                <a:r>
                  <a:rPr lang="el-GR" dirty="0"/>
                  <a:t>Η παράγωγος εκφράζει πόσο γρήγορα (ρυθμός μεταβολής) μεταβάλλεται η συνάρτηση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</a:t>
                </a:r>
                <a:r>
                  <a:rPr lang="el-GR" dirty="0"/>
                  <a:t>συναρτήσει του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l-GR" sz="2600" dirty="0"/>
                  <a:t/>
                </a:r>
                <a:br>
                  <a:rPr lang="el-GR" sz="2600" dirty="0"/>
                </a:br>
                <a:endParaRPr lang="en-US" sz="2600" dirty="0"/>
              </a:p>
              <a:p>
                <a:r>
                  <a:rPr lang="el-GR" dirty="0"/>
                  <a:t>Η εφαπτομένη μιας συνάρτησης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l-GR" dirty="0"/>
                  <a:t> στο σημείο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l-GR" dirty="0"/>
                  <a:t>έχει «κλίση» (συντελεστή διεύθυνσης)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endParaRPr lang="en-US" sz="1600" dirty="0"/>
              </a:p>
              <a:p>
                <a:r>
                  <a:rPr lang="el-GR" sz="2600" dirty="0"/>
                  <a:t>2</a:t>
                </a:r>
                <a:r>
                  <a:rPr lang="el-GR" sz="2600" baseline="30000" dirty="0"/>
                  <a:t>η</a:t>
                </a:r>
                <a:r>
                  <a:rPr lang="el-GR" sz="2600" dirty="0"/>
                  <a:t> παράγωγος: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600" dirty="0"/>
              </a:p>
              <a:p>
                <a:r>
                  <a:rPr lang="en-US" sz="2600" dirty="0"/>
                  <a:t>3</a:t>
                </a:r>
                <a:r>
                  <a:rPr lang="el-GR" sz="2600" baseline="30000" dirty="0"/>
                  <a:t>η</a:t>
                </a:r>
                <a:r>
                  <a:rPr lang="el-GR" sz="2600" dirty="0"/>
                  <a:t> παράγωγος: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′′</m:t>
                        </m:r>
                        <m:r>
                          <a:rPr lang="el-GR" sz="2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l-GR" sz="2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l-GR" sz="2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2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600" dirty="0"/>
              </a:p>
              <a:p>
                <a:pPr marL="68580" indent="0">
                  <a:buNone/>
                </a:pPr>
                <a:r>
                  <a:rPr lang="el-GR" sz="2600" dirty="0"/>
                  <a:t>    κ.ο.κ</a:t>
                </a: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85323"/>
                <a:ext cx="8140520" cy="5320277"/>
              </a:xfrm>
              <a:blipFill rotWithShape="0">
                <a:blip r:embed="rId2"/>
                <a:stretch>
                  <a:fillRect t="-1833" b="-4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5638800" y="4724401"/>
            <a:ext cx="3049820" cy="1675722"/>
            <a:chOff x="5638800" y="4724401"/>
            <a:chExt cx="3049820" cy="1675722"/>
          </a:xfrm>
        </p:grpSpPr>
        <p:grpSp>
          <p:nvGrpSpPr>
            <p:cNvPr id="19" name="Group 18"/>
            <p:cNvGrpSpPr/>
            <p:nvPr/>
          </p:nvGrpSpPr>
          <p:grpSpPr>
            <a:xfrm>
              <a:off x="5638800" y="4724401"/>
              <a:ext cx="3049820" cy="1675722"/>
              <a:chOff x="5638800" y="4724401"/>
              <a:chExt cx="3049820" cy="1675722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5638800" y="4724401"/>
                <a:ext cx="2895600" cy="1675722"/>
                <a:chOff x="5943600" y="4724400"/>
                <a:chExt cx="2514600" cy="1447800"/>
              </a:xfrm>
            </p:grpSpPr>
            <p:cxnSp>
              <p:nvCxnSpPr>
                <p:cNvPr id="6" name="Straight Arrow Connector 5"/>
                <p:cNvCxnSpPr/>
                <p:nvPr/>
              </p:nvCxnSpPr>
              <p:spPr>
                <a:xfrm>
                  <a:off x="5943600" y="5943600"/>
                  <a:ext cx="251460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Arrow Connector 6"/>
                <p:cNvCxnSpPr/>
                <p:nvPr/>
              </p:nvCxnSpPr>
              <p:spPr>
                <a:xfrm flipV="1">
                  <a:off x="7086600" y="4724400"/>
                  <a:ext cx="0" cy="144780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Freeform 8"/>
                <p:cNvSpPr/>
                <p:nvPr/>
              </p:nvSpPr>
              <p:spPr>
                <a:xfrm>
                  <a:off x="6102227" y="5028760"/>
                  <a:ext cx="2197346" cy="686472"/>
                </a:xfrm>
                <a:custGeom>
                  <a:avLst/>
                  <a:gdLst>
                    <a:gd name="connsiteX0" fmla="*/ 246 w 2197346"/>
                    <a:gd name="connsiteY0" fmla="*/ 673100 h 686094"/>
                    <a:gd name="connsiteX1" fmla="*/ 25646 w 2197346"/>
                    <a:gd name="connsiteY1" fmla="*/ 609600 h 686094"/>
                    <a:gd name="connsiteX2" fmla="*/ 190746 w 2197346"/>
                    <a:gd name="connsiteY2" fmla="*/ 190500 h 686094"/>
                    <a:gd name="connsiteX3" fmla="*/ 393946 w 2197346"/>
                    <a:gd name="connsiteY3" fmla="*/ 63500 h 686094"/>
                    <a:gd name="connsiteX4" fmla="*/ 622546 w 2197346"/>
                    <a:gd name="connsiteY4" fmla="*/ 215900 h 686094"/>
                    <a:gd name="connsiteX5" fmla="*/ 940046 w 2197346"/>
                    <a:gd name="connsiteY5" fmla="*/ 469900 h 686094"/>
                    <a:gd name="connsiteX6" fmla="*/ 952746 w 2197346"/>
                    <a:gd name="connsiteY6" fmla="*/ 469900 h 686094"/>
                    <a:gd name="connsiteX7" fmla="*/ 1270246 w 2197346"/>
                    <a:gd name="connsiteY7" fmla="*/ 685800 h 686094"/>
                    <a:gd name="connsiteX8" fmla="*/ 1803646 w 2197346"/>
                    <a:gd name="connsiteY8" fmla="*/ 508000 h 686094"/>
                    <a:gd name="connsiteX9" fmla="*/ 1930646 w 2197346"/>
                    <a:gd name="connsiteY9" fmla="*/ 165100 h 686094"/>
                    <a:gd name="connsiteX10" fmla="*/ 2197346 w 2197346"/>
                    <a:gd name="connsiteY10" fmla="*/ 0 h 686094"/>
                    <a:gd name="connsiteX0" fmla="*/ 246 w 2197346"/>
                    <a:gd name="connsiteY0" fmla="*/ 673100 h 686472"/>
                    <a:gd name="connsiteX1" fmla="*/ 25646 w 2197346"/>
                    <a:gd name="connsiteY1" fmla="*/ 609600 h 686472"/>
                    <a:gd name="connsiteX2" fmla="*/ 190746 w 2197346"/>
                    <a:gd name="connsiteY2" fmla="*/ 190500 h 686472"/>
                    <a:gd name="connsiteX3" fmla="*/ 393946 w 2197346"/>
                    <a:gd name="connsiteY3" fmla="*/ 63500 h 686472"/>
                    <a:gd name="connsiteX4" fmla="*/ 622546 w 2197346"/>
                    <a:gd name="connsiteY4" fmla="*/ 215900 h 686472"/>
                    <a:gd name="connsiteX5" fmla="*/ 940046 w 2197346"/>
                    <a:gd name="connsiteY5" fmla="*/ 469900 h 686472"/>
                    <a:gd name="connsiteX6" fmla="*/ 1067046 w 2197346"/>
                    <a:gd name="connsiteY6" fmla="*/ 565150 h 686472"/>
                    <a:gd name="connsiteX7" fmla="*/ 1270246 w 2197346"/>
                    <a:gd name="connsiteY7" fmla="*/ 685800 h 686472"/>
                    <a:gd name="connsiteX8" fmla="*/ 1803646 w 2197346"/>
                    <a:gd name="connsiteY8" fmla="*/ 508000 h 686472"/>
                    <a:gd name="connsiteX9" fmla="*/ 1930646 w 2197346"/>
                    <a:gd name="connsiteY9" fmla="*/ 165100 h 686472"/>
                    <a:gd name="connsiteX10" fmla="*/ 2197346 w 2197346"/>
                    <a:gd name="connsiteY10" fmla="*/ 0 h 6864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97346" h="686472">
                      <a:moveTo>
                        <a:pt x="246" y="673100"/>
                      </a:moveTo>
                      <a:cubicBezTo>
                        <a:pt x="-2929" y="681566"/>
                        <a:pt x="25646" y="609600"/>
                        <a:pt x="25646" y="609600"/>
                      </a:cubicBezTo>
                      <a:cubicBezTo>
                        <a:pt x="57396" y="529167"/>
                        <a:pt x="129363" y="281517"/>
                        <a:pt x="190746" y="190500"/>
                      </a:cubicBezTo>
                      <a:cubicBezTo>
                        <a:pt x="252129" y="99483"/>
                        <a:pt x="321979" y="59267"/>
                        <a:pt x="393946" y="63500"/>
                      </a:cubicBezTo>
                      <a:cubicBezTo>
                        <a:pt x="465913" y="67733"/>
                        <a:pt x="531529" y="148167"/>
                        <a:pt x="622546" y="215900"/>
                      </a:cubicBezTo>
                      <a:cubicBezTo>
                        <a:pt x="713563" y="283633"/>
                        <a:pt x="865963" y="411692"/>
                        <a:pt x="940046" y="469900"/>
                      </a:cubicBezTo>
                      <a:cubicBezTo>
                        <a:pt x="1014129" y="528108"/>
                        <a:pt x="1012013" y="529167"/>
                        <a:pt x="1067046" y="565150"/>
                      </a:cubicBezTo>
                      <a:cubicBezTo>
                        <a:pt x="1122079" y="601133"/>
                        <a:pt x="1147479" y="695325"/>
                        <a:pt x="1270246" y="685800"/>
                      </a:cubicBezTo>
                      <a:cubicBezTo>
                        <a:pt x="1393013" y="676275"/>
                        <a:pt x="1693579" y="594783"/>
                        <a:pt x="1803646" y="508000"/>
                      </a:cubicBezTo>
                      <a:cubicBezTo>
                        <a:pt x="1913713" y="421217"/>
                        <a:pt x="1865029" y="249767"/>
                        <a:pt x="1930646" y="165100"/>
                      </a:cubicBezTo>
                      <a:cubicBezTo>
                        <a:pt x="1996263" y="80433"/>
                        <a:pt x="2096804" y="40216"/>
                        <a:pt x="2197346" y="0"/>
                      </a:cubicBez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cxnSp>
              <p:nvCxnSpPr>
                <p:cNvPr id="11" name="Straight Connector 10"/>
                <p:cNvCxnSpPr/>
                <p:nvPr/>
              </p:nvCxnSpPr>
              <p:spPr>
                <a:xfrm flipV="1">
                  <a:off x="5943600" y="4724400"/>
                  <a:ext cx="838200" cy="838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Oval 11"/>
                <p:cNvSpPr/>
                <p:nvPr/>
              </p:nvSpPr>
              <p:spPr>
                <a:xfrm>
                  <a:off x="6324600" y="5105400"/>
                  <a:ext cx="76200" cy="762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cxnSp>
              <p:nvCxnSpPr>
                <p:cNvPr id="14" name="Straight Connector 13"/>
                <p:cNvCxnSpPr>
                  <a:stCxn id="12" idx="4"/>
                </p:cNvCxnSpPr>
                <p:nvPr/>
              </p:nvCxnSpPr>
              <p:spPr>
                <a:xfrm>
                  <a:off x="6362700" y="5181600"/>
                  <a:ext cx="0" cy="762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TextBox 14"/>
                    <p:cNvSpPr txBox="1"/>
                    <p:nvPr/>
                  </p:nvSpPr>
                  <p:spPr>
                    <a:xfrm>
                      <a:off x="6260088" y="5899509"/>
                      <a:ext cx="244395" cy="239323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lang="el-GR" dirty="0"/>
                    </a:p>
                  </p:txBody>
                </p:sp>
              </mc:Choice>
              <mc:Fallback xmlns="">
                <p:sp>
                  <p:nvSpPr>
                    <p:cNvPr id="15" name="TextBox 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260088" y="5899509"/>
                      <a:ext cx="281424" cy="276999"/>
                    </a:xfrm>
                    <a:prstGeom prst="rect">
                      <a:avLst/>
                    </a:prstGeom>
                    <a:blipFill rotWithShape="0">
                      <a:blip r:embed="rId3"/>
                      <a:stretch>
                        <a:fillRect l="-377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6966995" y="4752468"/>
                    <a:ext cx="172162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66995" y="4752468"/>
                    <a:ext cx="1721625" cy="276999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2837" t="-4444" r="-1418" b="-35556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" name="Right Arrow 17"/>
              <p:cNvSpPr/>
              <p:nvPr/>
            </p:nvSpPr>
            <p:spPr>
              <a:xfrm rot="10800000">
                <a:off x="6540897" y="4890968"/>
                <a:ext cx="312954" cy="45719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898875" y="5590534"/>
                  <a:ext cx="50905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8875" y="5590534"/>
                  <a:ext cx="509050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5663" t="-2174" r="-16867" b="-3260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3039120" y="6158520"/>
              <a:ext cx="1731240" cy="3492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31920" y="6150240"/>
                <a:ext cx="1748520" cy="36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387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Παράγωγος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85325"/>
            <a:ext cx="8140520" cy="532027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l-GR" sz="2600" dirty="0"/>
              <a:t/>
            </a:r>
            <a:br>
              <a:rPr lang="el-GR" sz="2600" dirty="0"/>
            </a:b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5041467"/>
                  </p:ext>
                </p:extLst>
              </p:nvPr>
            </p:nvGraphicFramePr>
            <p:xfrm>
              <a:off x="986656" y="3962402"/>
              <a:ext cx="7275788" cy="238302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13944">
                      <a:extLst>
                        <a:ext uri="{9D8B030D-6E8A-4147-A177-3AD203B41FA5}">
                          <a16:colId xmlns:a16="http://schemas.microsoft.com/office/drawing/2014/main" val="2369726070"/>
                        </a:ext>
                      </a:extLst>
                    </a:gridCol>
                    <a:gridCol w="3461844">
                      <a:extLst>
                        <a:ext uri="{9D8B030D-6E8A-4147-A177-3AD203B41FA5}">
                          <a16:colId xmlns:a16="http://schemas.microsoft.com/office/drawing/2014/main" val="2855795796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Παράγωγοι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24134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f>
                                      <m:f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num>
                                      <m:den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𝑑𝑥</m:t>
                                        </m:r>
                                      </m:den>
                                    </m:f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𝑎𝑥</m:t>
                                    </m:r>
                                  </m:sup>
                                </m:s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𝑎𝑥</m:t>
                                    </m:r>
                                  </m:sup>
                                </m:s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, ∀ 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ℜ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el-GR" sz="1800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∀ 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ℜ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13472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func>
                                  <m:func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800" b="0" i="0" smtClean="0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f>
                                  <m:f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))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08724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rad>
                                  <m:radPr>
                                    <m:deg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ra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239266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5041467"/>
                  </p:ext>
                </p:extLst>
              </p:nvPr>
            </p:nvGraphicFramePr>
            <p:xfrm>
              <a:off x="986656" y="3962402"/>
              <a:ext cx="7275788" cy="238302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1394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369726070"/>
                        </a:ext>
                      </a:extLst>
                    </a:gridCol>
                    <a:gridCol w="346184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855795796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l-GR" dirty="0" smtClean="0"/>
                            <a:t>Παράγωγοι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862413421"/>
                      </a:ext>
                    </a:extLst>
                  </a:tr>
                  <a:tr h="612267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60" t="-66000" r="-91534" b="-2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0193" t="-66000" r="-703" b="-23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851347290"/>
                      </a:ext>
                    </a:extLst>
                  </a:tr>
                  <a:tr h="660972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60" t="-152294" r="-91534" b="-1128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0193" t="-152294" r="-703" b="-1128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750872420"/>
                      </a:ext>
                    </a:extLst>
                  </a:tr>
                  <a:tr h="73895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60" t="-227273" r="-91534" b="-16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0193" t="-227273" r="-703" b="-16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42392661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738350" y="1353573"/>
              <a:ext cx="7772400" cy="241477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22650">
                      <a:extLst>
                        <a:ext uri="{9D8B030D-6E8A-4147-A177-3AD203B41FA5}">
                          <a16:colId xmlns:a16="http://schemas.microsoft.com/office/drawing/2014/main" val="2369726070"/>
                        </a:ext>
                      </a:extLst>
                    </a:gridCol>
                    <a:gridCol w="3049750">
                      <a:extLst>
                        <a:ext uri="{9D8B030D-6E8A-4147-A177-3AD203B41FA5}">
                          <a16:colId xmlns:a16="http://schemas.microsoft.com/office/drawing/2014/main" val="2855795796"/>
                        </a:ext>
                      </a:extLst>
                    </a:gridCol>
                  </a:tblGrid>
                  <a:tr h="137161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Κανόνες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2413421"/>
                      </a:ext>
                    </a:extLst>
                  </a:tr>
                  <a:tr h="56776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𝑎𝑓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𝑏𝑔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𝑏𝑔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1347290"/>
                      </a:ext>
                    </a:extLst>
                  </a:tr>
                  <a:tr h="61292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d>
                                          <m:d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e>
                                          <m:sup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  <m:d>
                                          <m:d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  <m:d>
                                          <m:d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𝑔</m:t>
                                            </m:r>
                                          </m:e>
                                          <m:sup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  <m:d>
                                          <m:d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d>
                                          <m:d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p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=0, ∀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ℜ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0872420"/>
                      </a:ext>
                    </a:extLst>
                  </a:tr>
                  <a:tr h="68523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den>
                                    </m:f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239266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0031211"/>
                  </p:ext>
                </p:extLst>
              </p:nvPr>
            </p:nvGraphicFramePr>
            <p:xfrm>
              <a:off x="738350" y="1353573"/>
              <a:ext cx="7772400" cy="241477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22650">
                      <a:extLst>
                        <a:ext uri="{9D8B030D-6E8A-4147-A177-3AD203B41FA5}">
                          <a16:colId xmlns:a16="http://schemas.microsoft.com/office/drawing/2014/main" val="2369726070"/>
                        </a:ext>
                      </a:extLst>
                    </a:gridCol>
                    <a:gridCol w="3049750">
                      <a:extLst>
                        <a:ext uri="{9D8B030D-6E8A-4147-A177-3AD203B41FA5}">
                          <a16:colId xmlns:a16="http://schemas.microsoft.com/office/drawing/2014/main" val="2855795796"/>
                        </a:ext>
                      </a:extLst>
                    </a:gridCol>
                  </a:tblGrid>
                  <a:tr h="36576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l-GR" dirty="0" smtClean="0"/>
                            <a:t>Κανόνες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2413421"/>
                      </a:ext>
                    </a:extLst>
                  </a:tr>
                  <a:tr h="61226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9" t="-64356" r="-65161" b="-235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4890" t="-64356" r="-798" b="-2356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1347290"/>
                      </a:ext>
                    </a:extLst>
                  </a:tr>
                  <a:tr h="7289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9" t="-138333" r="-65161" b="-9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4890" t="-138333" r="-798" b="-9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50872420"/>
                      </a:ext>
                    </a:extLst>
                  </a:tr>
                  <a:tr h="7077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9" t="-246552" r="-65161" b="-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4890" t="-246552" r="-798" b="-17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2392661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3096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Ολοκλήρωμα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6"/>
                <a:ext cx="8024650" cy="5320277"/>
              </a:xfrm>
            </p:spPr>
            <p:txBody>
              <a:bodyPr>
                <a:normAutofit fontScale="92500"/>
              </a:bodyPr>
              <a:lstStyle/>
              <a:p>
                <a:r>
                  <a:rPr lang="el-GR" dirty="0"/>
                  <a:t>Το ολοκλήρωμα είναι – σχεδόν – η αντίστροφη πράξη της παραγώγισης</a:t>
                </a:r>
              </a:p>
              <a:p>
                <a:r>
                  <a:rPr lang="el-GR" dirty="0"/>
                  <a:t>Για παράδειγμα, αν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:r>
                  <a:rPr lang="el-GR" dirty="0"/>
                  <a:t>τότε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l-GR" b="0" dirty="0"/>
              </a:p>
              <a:p>
                <a:pPr lvl="1"/>
                <a:r>
                  <a:rPr lang="el-GR" b="0" dirty="0"/>
                  <a:t>Με άλλα λόγια, </a:t>
                </a:r>
                <a:r>
                  <a:rPr lang="el-GR" b="1" dirty="0"/>
                  <a:t>όταν θέλω να υπολογίσω το ολοκλήρωμα μιας συνάρτησης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, </a:t>
                </a:r>
                <a:r>
                  <a:rPr lang="el-GR" b="1" dirty="0"/>
                  <a:t>αναζητώ μια συνάρτηση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b="1" dirty="0"/>
                  <a:t>, </a:t>
                </a:r>
                <a:r>
                  <a:rPr lang="el-GR" b="1" dirty="0"/>
                  <a:t>η οποία ονομάζεται </a:t>
                </a:r>
                <a:r>
                  <a:rPr lang="el-GR" b="1" i="1" dirty="0"/>
                  <a:t>παράγουσα, </a:t>
                </a:r>
                <a:r>
                  <a:rPr lang="el-GR" b="1" dirty="0"/>
                  <a:t>την οποία αν παραγωγίσω θα πάρω την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b="1" i="1" dirty="0"/>
              </a:p>
              <a:p>
                <a:r>
                  <a:rPr lang="el-GR" dirty="0"/>
                  <a:t>Το παραπάνω ολοκλήρωμα ονομάζεται </a:t>
                </a:r>
                <a:r>
                  <a:rPr lang="el-GR" b="1" i="1" dirty="0"/>
                  <a:t>αόριστο</a:t>
                </a:r>
                <a:r>
                  <a:rPr lang="el-GR" dirty="0"/>
                  <a:t> ολοκλήρωμα</a:t>
                </a:r>
                <a:endParaRPr lang="en-US" b="0" i="1" dirty="0"/>
              </a:p>
              <a:p>
                <a:pPr lvl="1"/>
                <a:r>
                  <a:rPr lang="el-GR" dirty="0"/>
                  <a:t>Το αόριστο ολοκλήρωμα είναι πάντα μια συνάρτηση κάποιας ανεξάρτητης μεταβλητής (όπως το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l-GR" dirty="0"/>
                  <a:t> εδώ)</a:t>
                </a:r>
              </a:p>
              <a:p>
                <a:r>
                  <a:rPr lang="el-GR" dirty="0"/>
                  <a:t>Το σύμβολο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l-GR" dirty="0"/>
                  <a:t> μας δηλώνει τη </a:t>
                </a:r>
                <a:r>
                  <a:rPr lang="el-GR" i="1" dirty="0"/>
                  <a:t>μεταβλητή ολοκλήρωσης</a:t>
                </a:r>
              </a:p>
              <a:p>
                <a:pPr marL="68580" indent="0">
                  <a:buNone/>
                </a:pPr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6"/>
                <a:ext cx="8024650" cy="5320277"/>
              </a:xfrm>
              <a:blipFill>
                <a:blip r:embed="rId2"/>
                <a:stretch>
                  <a:fillRect t="-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482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Ολοκλήρωμα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6"/>
                <a:ext cx="8024650" cy="5320277"/>
              </a:xfrm>
            </p:spPr>
            <p:txBody>
              <a:bodyPr>
                <a:normAutofit/>
              </a:bodyPr>
              <a:lstStyle/>
              <a:p>
                <a:r>
                  <a:rPr lang="el-GR" dirty="0"/>
                  <a:t>Στο προηγούμενο παράδειγμα: 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l-GR" dirty="0"/>
                  <a:t>    Παρατηρήστε ότι ισχύει και 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∀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ℜ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:r>
                  <a:rPr lang="el-GR" dirty="0"/>
                  <a:t>    και άρα το πιο σωστό θα ήταν να πούμε ότι</a:t>
                </a:r>
                <a:endParaRPr lang="en-US" b="0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∀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ℜ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l-GR" b="0" dirty="0"/>
                  <a:t>Η πιο σημαντική ιδιότητα της ολοκλήρωσης είναι η </a:t>
                </a:r>
                <a:r>
                  <a:rPr lang="el-GR" b="1" dirty="0"/>
                  <a:t>γραμμικότητα</a:t>
                </a:r>
                <a:r>
                  <a:rPr lang="el-GR" b="0" dirty="0"/>
                  <a:t>: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∫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𝑏𝑔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∫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∫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l-GR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8024650" cy="5320277"/>
              </a:xfrm>
              <a:blipFill rotWithShape="0">
                <a:blip r:embed="rId2"/>
                <a:stretch>
                  <a:fillRect t="-91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276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Ολοκλήρωμα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6"/>
                <a:ext cx="7948450" cy="532027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dirty="0"/>
                  <a:t>Πιο γενικά λοιπόν, αν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/>
                  <a:t> τότε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,  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ℜ</m:t>
                      </m:r>
                    </m:oMath>
                  </m:oMathPara>
                </a14:m>
                <a:endParaRPr lang="el-GR" sz="900" dirty="0"/>
              </a:p>
              <a:p>
                <a:r>
                  <a:rPr lang="el-GR" dirty="0"/>
                  <a:t>Αντίθετα, ένα </a:t>
                </a:r>
                <a:r>
                  <a:rPr lang="el-GR" b="1" i="1" dirty="0"/>
                  <a:t>ορισμένο</a:t>
                </a:r>
                <a:r>
                  <a:rPr lang="el-GR" dirty="0"/>
                  <a:t> ολοκλήρωμα γράφεται ως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b="0" i="1" dirty="0"/>
              </a:p>
              <a:p>
                <a:pPr marL="68580" indent="0">
                  <a:buNone/>
                </a:pPr>
                <a:r>
                  <a:rPr lang="en-US" i="1" dirty="0"/>
                  <a:t>    </a:t>
                </a:r>
                <a:r>
                  <a:rPr lang="el-GR" dirty="0"/>
                  <a:t>και υπολογίζεται ως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​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l-GR" i="1" dirty="0"/>
              </a:p>
              <a:p>
                <a:r>
                  <a:rPr lang="el-GR" dirty="0"/>
                  <a:t>Το ορισμένο ολοκλήρωμα είναι πάντα ένας αριθμός – ΟΧΙ μια συνάρτηση (στα πλαίσια του μαθήματος) </a:t>
                </a:r>
                <a:endParaRPr lang="en-US" dirty="0"/>
              </a:p>
              <a:p>
                <a:pPr lvl="1"/>
                <a:r>
                  <a:rPr lang="en-US" i="1" dirty="0"/>
                  <a:t>… </a:t>
                </a:r>
                <a:r>
                  <a:rPr lang="el-GR" dirty="0"/>
                  <a:t>και ποτέ δεν περιλαμβάνει σταθερά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l-GR" i="1" dirty="0"/>
                  <a:t> </a:t>
                </a:r>
                <a:r>
                  <a:rPr lang="el-GR" dirty="0"/>
                  <a:t>στο αποτέλεσμα</a:t>
                </a:r>
                <a:endParaRPr lang="en-US" dirty="0"/>
              </a:p>
              <a:p>
                <a:pPr lvl="1"/>
                <a:r>
                  <a:rPr lang="el-GR" dirty="0"/>
                  <a:t>Ερμηνεύεται ως η επιφάνεια μεταξύ της συνάρτησης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l-GR" dirty="0"/>
                  <a:t> και του οριζόντιου άξονα, από την ευθεία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ως την ευθεία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6"/>
                <a:ext cx="7948450" cy="5320277"/>
              </a:xfrm>
              <a:blipFill>
                <a:blip r:embed="rId2"/>
                <a:stretch>
                  <a:fillRect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019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78CCDAD-24C3-4E17-8FDE-0CAB19B053CF}" vid="{82C6361A-B056-460A-B068-820C107F1E0F}"/>
    </a:ext>
  </a:extLst>
</a:theme>
</file>

<file path=ppt/theme/theme2.xml><?xml version="1.0" encoding="utf-8"?>
<a:theme xmlns:a="http://schemas.openxmlformats.org/drawingml/2006/main" name="Theme4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4" id="{D876C97B-407F-4FB1-9C86-D974E3FB454E}" vid="{8F338C08-7CF6-4261-A979-A2464788D9D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3964</TotalTime>
  <Words>284</Words>
  <Application>Microsoft Office PowerPoint</Application>
  <PresentationFormat>On-screen Show (4:3)</PresentationFormat>
  <Paragraphs>113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Calibri</vt:lpstr>
      <vt:lpstr>Calibri Light</vt:lpstr>
      <vt:lpstr>Cambria</vt:lpstr>
      <vt:lpstr>Cambria Math</vt:lpstr>
      <vt:lpstr>Wingdings 2</vt:lpstr>
      <vt:lpstr>Theme1</vt:lpstr>
      <vt:lpstr>Theme4</vt:lpstr>
      <vt:lpstr>PowerPoint Presentation</vt:lpstr>
      <vt:lpstr>Reminder…</vt:lpstr>
      <vt:lpstr>Φυσική για Μηχανικούς</vt:lpstr>
      <vt:lpstr>Φυσική για Μηχανικούς</vt:lpstr>
      <vt:lpstr>Παράγωγος</vt:lpstr>
      <vt:lpstr>Παράγωγος</vt:lpstr>
      <vt:lpstr>Ολοκλήρωμα</vt:lpstr>
      <vt:lpstr>Ολοκλήρωμα</vt:lpstr>
      <vt:lpstr>Ολοκλήρωμα</vt:lpstr>
      <vt:lpstr>Ολοκλήρωμα</vt:lpstr>
      <vt:lpstr>Ολοκλήρωμα</vt:lpstr>
      <vt:lpstr>Ολοκλήρωμα</vt:lpstr>
      <vt:lpstr>Ολοκλήρωμα</vt:lpstr>
      <vt:lpstr>Ολοκλήρωμα</vt:lpstr>
      <vt:lpstr>Ολοκλήρωμα</vt:lpstr>
      <vt:lpstr>Τέλος Διάλεξης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για Μηχανικούς</dc:title>
  <dc:creator>George Kafentzis</dc:creator>
  <cp:lastModifiedBy>Anna Sfakianaki</cp:lastModifiedBy>
  <cp:revision>546</cp:revision>
  <dcterms:created xsi:type="dcterms:W3CDTF">2006-08-16T00:00:00Z</dcterms:created>
  <dcterms:modified xsi:type="dcterms:W3CDTF">2024-09-30T09:39:17Z</dcterms:modified>
  <cp:contentStatus/>
</cp:coreProperties>
</file>